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3.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4.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5.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6.xml" ContentType="application/vnd.openxmlformats-officedocument.presentationml.notesSlide+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notesSlides/notesSlide7.xml" ContentType="application/vnd.openxmlformats-officedocument.presentationml.notesSlide+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8.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notesSlides/notesSlide9.xml" ContentType="application/vnd.openxmlformats-officedocument.presentationml.notesSlide+xml"/>
  <Override PartName="/ppt/ink/ink288.xml" ContentType="application/inkml+xml"/>
  <Override PartName="/ppt/ink/ink289.xml" ContentType="application/inkml+xml"/>
  <Override PartName="/ppt/ink/ink290.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notesSlides/notesSlide17.xml" ContentType="application/vnd.openxmlformats-officedocument.presentationml.notesSlide+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notesSlides/notesSlide18.xml" ContentType="application/vnd.openxmlformats-officedocument.presentationml.notesSlide+xml"/>
  <Override PartName="/ppt/ink/ink810.xml" ContentType="application/inkml+xml"/>
  <Override PartName="/ppt/ink/ink811.xml" ContentType="application/inkml+xml"/>
  <Override PartName="/ppt/ink/ink812.xml" ContentType="application/inkml+xml"/>
  <Override PartName="/ppt/notesSlides/notesSlide19.xml" ContentType="application/vnd.openxmlformats-officedocument.presentationml.notesSlide+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notesSlides/notesSlide20.xml" ContentType="application/vnd.openxmlformats-officedocument.presentationml.notesSlide+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notesSlides/notesSlide21.xml" ContentType="application/vnd.openxmlformats-officedocument.presentationml.notesSlide+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notesSlides/notesSlide22.xml" ContentType="application/vnd.openxmlformats-officedocument.presentationml.notesSlide+xml"/>
  <Override PartName="/ppt/ink/ink1337.xml" ContentType="application/inkml+xml"/>
  <Override PartName="/ppt/ink/ink1338.xml" ContentType="application/inkml+xml"/>
  <Override PartName="/ppt/ink/ink1339.xml" ContentType="application/inkml+xml"/>
  <Override PartName="/ppt/notesSlides/notesSlide23.xml" ContentType="application/vnd.openxmlformats-officedocument.presentationml.notesSlide+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notesSlides/notesSlide24.xml" ContentType="application/vnd.openxmlformats-officedocument.presentationml.notesSlide+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notesSlides/notesSlide25.xml" ContentType="application/vnd.openxmlformats-officedocument.presentationml.notesSlide+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notesSlides/notesSlide26.xml" ContentType="application/vnd.openxmlformats-officedocument.presentationml.notesSlide+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notesSlides/notesSlide27.xml" ContentType="application/vnd.openxmlformats-officedocument.presentationml.notesSlide+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notesSlides/notesSlide28.xml" ContentType="application/vnd.openxmlformats-officedocument.presentationml.notesSlide+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notesSlides/notesSlide29.xml" ContentType="application/vnd.openxmlformats-officedocument.presentationml.notesSlide+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notesSlides/notesSlide30.xml" ContentType="application/vnd.openxmlformats-officedocument.presentationml.notesSlide+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notesSlides/notesSlide31.xml" ContentType="application/vnd.openxmlformats-officedocument.presentationml.notesSlide+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notesSlides/notesSlide32.xml" ContentType="application/vnd.openxmlformats-officedocument.presentationml.notesSlide+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notesSlides/notesSlide33.xml" ContentType="application/vnd.openxmlformats-officedocument.presentationml.notesSlide+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notesSlides/notesSlide34.xml" ContentType="application/vnd.openxmlformats-officedocument.presentationml.notesSlide+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notesSlides/notesSlide35.xml" ContentType="application/vnd.openxmlformats-officedocument.presentationml.notesSlide+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notesSlides/notesSlide36.xml" ContentType="application/vnd.openxmlformats-officedocument.presentationml.notesSlide+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notesSlides/notesSlide37.xml" ContentType="application/vnd.openxmlformats-officedocument.presentationml.notesSlide+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notesSlides/notesSlide40.xml" ContentType="application/vnd.openxmlformats-officedocument.presentationml.notesSlide+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notesSlides/notesSlide41.xml" ContentType="application/vnd.openxmlformats-officedocument.presentationml.notesSlide+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notesSlides/notesSlide42.xml" ContentType="application/vnd.openxmlformats-officedocument.presentationml.notesSlide+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1372" r:id="rId2"/>
    <p:sldId id="1271" r:id="rId3"/>
    <p:sldId id="1272" r:id="rId4"/>
    <p:sldId id="1273" r:id="rId5"/>
    <p:sldId id="1274" r:id="rId6"/>
    <p:sldId id="1275" r:id="rId7"/>
    <p:sldId id="1276" r:id="rId8"/>
    <p:sldId id="1277" r:id="rId9"/>
    <p:sldId id="1278" r:id="rId10"/>
    <p:sldId id="1279" r:id="rId11"/>
    <p:sldId id="1280" r:id="rId12"/>
    <p:sldId id="1281" r:id="rId13"/>
    <p:sldId id="1283" r:id="rId14"/>
    <p:sldId id="1284" r:id="rId15"/>
    <p:sldId id="1285" r:id="rId16"/>
    <p:sldId id="1286" r:id="rId17"/>
    <p:sldId id="1287" r:id="rId18"/>
    <p:sldId id="1288" r:id="rId19"/>
    <p:sldId id="1289" r:id="rId20"/>
    <p:sldId id="1290" r:id="rId21"/>
    <p:sldId id="1398" r:id="rId22"/>
    <p:sldId id="1399" r:id="rId23"/>
    <p:sldId id="1400" r:id="rId24"/>
    <p:sldId id="1401" r:id="rId25"/>
    <p:sldId id="1402" r:id="rId26"/>
    <p:sldId id="1405" r:id="rId27"/>
    <p:sldId id="1406" r:id="rId28"/>
    <p:sldId id="1407" r:id="rId29"/>
    <p:sldId id="1408" r:id="rId30"/>
    <p:sldId id="1409" r:id="rId31"/>
    <p:sldId id="1410" r:id="rId32"/>
    <p:sldId id="1251" r:id="rId33"/>
    <p:sldId id="1250" r:id="rId34"/>
    <p:sldId id="1411" r:id="rId35"/>
    <p:sldId id="1412" r:id="rId36"/>
    <p:sldId id="1413" r:id="rId37"/>
    <p:sldId id="1414" r:id="rId38"/>
    <p:sldId id="1415" r:id="rId39"/>
    <p:sldId id="1416" r:id="rId40"/>
    <p:sldId id="1417" r:id="rId41"/>
    <p:sldId id="1418" r:id="rId42"/>
    <p:sldId id="1312" r:id="rId43"/>
    <p:sldId id="1313" r:id="rId44"/>
    <p:sldId id="1314" r:id="rId45"/>
    <p:sldId id="1315" r:id="rId46"/>
    <p:sldId id="1419" r:id="rId47"/>
    <p:sldId id="1317" r:id="rId48"/>
    <p:sldId id="1318" r:id="rId49"/>
    <p:sldId id="1319" r:id="rId50"/>
    <p:sldId id="1320" r:id="rId51"/>
    <p:sldId id="1328" r:id="rId52"/>
    <p:sldId id="1322" r:id="rId53"/>
    <p:sldId id="1329" r:id="rId54"/>
    <p:sldId id="1324" r:id="rId55"/>
    <p:sldId id="1325" r:id="rId56"/>
    <p:sldId id="1327" r:id="rId57"/>
    <p:sldId id="1420" r:id="rId58"/>
    <p:sldId id="1421" r:id="rId59"/>
    <p:sldId id="1330" r:id="rId60"/>
    <p:sldId id="1331" r:id="rId61"/>
    <p:sldId id="1332" r:id="rId62"/>
    <p:sldId id="1369" r:id="rId63"/>
    <p:sldId id="1333" r:id="rId64"/>
    <p:sldId id="1334" r:id="rId65"/>
    <p:sldId id="1335" r:id="rId66"/>
    <p:sldId id="1336" r:id="rId67"/>
    <p:sldId id="1337" r:id="rId68"/>
    <p:sldId id="1338" r:id="rId69"/>
    <p:sldId id="1339" r:id="rId70"/>
    <p:sldId id="1340" r:id="rId71"/>
    <p:sldId id="1341" r:id="rId72"/>
    <p:sldId id="1342" r:id="rId73"/>
    <p:sldId id="1343" r:id="rId74"/>
    <p:sldId id="1344" r:id="rId75"/>
    <p:sldId id="1345" r:id="rId76"/>
    <p:sldId id="1346" r:id="rId7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6" autoAdjust="0"/>
    <p:restoredTop sz="94660"/>
  </p:normalViewPr>
  <p:slideViewPr>
    <p:cSldViewPr snapToGrid="0">
      <p:cViewPr varScale="1">
        <p:scale>
          <a:sx n="120" d="100"/>
          <a:sy n="120"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173"/>
    </inkml:context>
    <inkml:brush xml:id="br0">
      <inkml:brushProperty name="width" value="0.025" units="cm"/>
      <inkml:brushProperty name="height" value="0.025" units="cm"/>
    </inkml:brush>
  </inkml:definitions>
  <inkml:trace contextRef="#ctx0" brushRef="#br0">1 0 11627,'0'0'5894,"27"54"-7048,-4-21 1187,13 10 31,9 11 0,7 7 96,5 7 0,4 5-96,1 4-32,0 0-32,2-3-128,-5-4-577,0-6-512,-9-7-929,-9-10-641,-14-11-3651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2.915"/>
    </inkml:context>
    <inkml:brush xml:id="br0">
      <inkml:brushProperty name="width" value="0.025" units="cm"/>
      <inkml:brushProperty name="height" value="0.025" units="cm"/>
    </inkml:brush>
  </inkml:definitions>
  <inkml:trace contextRef="#ctx0" brushRef="#br0">3 189 4100,'0'0'10202,"-1"-9"-9268,0 6-868,1 0 1,-1 0-1,1-1 1,0 1-1,0-1 1,0 1-1,1 0 1,-1-1-1,1 1 1,0 0-1,0 0 1,2-5-1,0 3 2,0 0 1,1 0-1,-1 0 0,1 1 0,0-1 1,0 1-1,0 0 0,8-5 0,-8 6-61,18-14 301,41-25 0,-57 38-244,1 1 0,-1 0-1,1 0 1,-1 1 0,1-1 0,0 2 0,0-1-1,0 1 1,0 0 0,0 0 0,0 1 0,9 0 0,-12 1-38,0 1 0,0 0 0,0 0 1,0 0-1,0 0 0,-1 0 0,1 1 1,-1-1-1,0 1 0,0 0 1,0 0-1,0 0 0,0 1 0,3 5 1,-2-4 22,0 0 1,1 0 0,-1 0-1,1-1 1,-1 0 0,9 5 0,-7-6 34,0 0 1,1 0-1,-1-1 1,1 0-1,-1-1 1,1 1 0,0-1-1,0 0 1,0-1-1,8 0 1,67-12 1031,-39 5-3600,-2 3-3842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3.264"/>
    </inkml:context>
    <inkml:brush xml:id="br0">
      <inkml:brushProperty name="width" value="0.025" units="cm"/>
      <inkml:brushProperty name="height" value="0.025" units="cm"/>
    </inkml:brush>
  </inkml:definitions>
  <inkml:trace contextRef="#ctx0" brushRef="#br0">0 271 1730,'0'0'25309,"13"-10"-24620,82-59-326,129-103 37,-203 154 212,-21 18-604,0 0 1,0 0-1,0 0 1,1 0 0,-1-1-1,0 1 1,0 0 0,0 0-1,0 0 1,0 0 0,1 0-1,-1 0 1,0 0-1,0 0 1,0 0 0,0-1-1,1 1 1,-1 0 0,0 0-1,0 0 1,0 0-1,0 0 1,1 0 0,-1 0-1,0 0 1,0 0 0,0 0-1,0 0 1,1 0 0,-1 0-1,0 0 1,0 1-1,0-1 1,0 0 0,1 0-1,-1 0 1,0 0 0,0 0-1,0 0 1,0 0-1,0 0 1,1 1 0,-1-1-1,0 0 1,0 0 0,0 0-1,0 0 1,0 0 0,0 1-1,0-1 1,-15 41 258,-42 54 216,40-71-311,2 0 1,1 1-1,1 1 0,-15 42 1,27-55-1031,7-14-1339,14-17-3959,-17 16 5053,14-17-6349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3.608"/>
    </inkml:context>
    <inkml:brush xml:id="br0">
      <inkml:brushProperty name="width" value="0.025" units="cm"/>
      <inkml:brushProperty name="height" value="0.025" units="cm"/>
    </inkml:brush>
  </inkml:definitions>
  <inkml:trace contextRef="#ctx0" brushRef="#br0">84 1 14638,'0'0'10821,"-2"12"-10357,-8 28 161,-18 52 1,-3 4 194,31-96-1010,-9 43 618,9-35-4238,1-3-3994,-5-11 1596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3.938"/>
    </inkml:context>
    <inkml:brush xml:id="br0">
      <inkml:brushProperty name="width" value="0.025" units="cm"/>
      <inkml:brushProperty name="height" value="0.025" units="cm"/>
    </inkml:brush>
  </inkml:definitions>
  <inkml:trace contextRef="#ctx0" brushRef="#br0">1 35 11179,'0'0'15470,"69"-34"-14765,-43 34-257,3 0-288,1 0-95,0 0-290,-2 4-1280,-5 0-1346,0-4-2274,0 0-5509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4.424"/>
    </inkml:context>
    <inkml:brush xml:id="br0">
      <inkml:brushProperty name="width" value="0.025" units="cm"/>
      <inkml:brushProperty name="height" value="0.025" units="cm"/>
    </inkml:brush>
  </inkml:definitions>
  <inkml:trace contextRef="#ctx0" brushRef="#br0">119 16 8296,'0'0'18054,"5"-4"-17483,14-7-268,-26 28 40,-35 40 42,28-39-344,-40 56-4,50-67-37,1-1 1,0 1 0,0 0-1,0 0 1,1 0 0,0 0-1,0 0 1,1 0 0,0 1 0,-1 7-1,3-14 5,-1 0 0,0 0-1,0 0 1,1 0 0,-1 0-1,1 0 1,-1-1 0,1 1 0,-1 0-1,1 0 1,-1 0 0,1-1-1,0 1 1,-1 0 0,1-1 0,0 1-1,0 0 1,0-1 0,-1 1-1,1-1 1,0 1 0,0-1-1,0 0 1,0 1 0,0-1 0,0 0-1,0 0 1,0 1 0,0-1-1,0 0 1,0 0 0,0 0 0,0 0-1,1-1 1,40-2 129,-32 0-413,-1 0-1,0 0 1,0-1 0,0 0-1,-1 0 1,1-1-1,12-9 1,26-28-7095,-24 16-1808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4.755"/>
    </inkml:context>
    <inkml:brush xml:id="br0">
      <inkml:brushProperty name="width" value="0.025" units="cm"/>
      <inkml:brushProperty name="height" value="0.025" units="cm"/>
    </inkml:brush>
  </inkml:definitions>
  <inkml:trace contextRef="#ctx0" brushRef="#br0">16 0 1666,'0'0'27482,"-15"23"-32928,25-23-4355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5.955"/>
    </inkml:context>
    <inkml:brush xml:id="br0">
      <inkml:brushProperty name="width" value="0.025" units="cm"/>
      <inkml:brushProperty name="height" value="0.025" units="cm"/>
    </inkml:brush>
  </inkml:definitions>
  <inkml:trace contextRef="#ctx0" brushRef="#br0">36 126 7399,'-7'5'2012,"-15"13"3057,15-2 1805,14-17-2762,21-15-2384,29-27-786,63-61 0,-126 114-881,0 0 0,0 1 0,1 0 0,-4 12 0,-2 4 35,-5 1 41,12-22-89,0 0 0,0 0 0,1 1 0,0 0 1,0-1-1,1 1 0,0 0 0,0 0 1,-2 11-1,19-31-3038,-6-3-1403,-3-4-2947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6.601"/>
    </inkml:context>
    <inkml:brush xml:id="br0">
      <inkml:brushProperty name="width" value="0.025" units="cm"/>
      <inkml:brushProperty name="height" value="0.025" units="cm"/>
    </inkml:brush>
  </inkml:definitions>
  <inkml:trace contextRef="#ctx0" brushRef="#br0">79 148 8520,'0'0'10389,"0"8"-8916,0-6-1390,0-1-1,0 1 1,0 0 0,0-1 0,0 1-1,0-1 1,1 1 0,-1 0 0,0-1-1,1 1 1,0-1 0,-1 1 0,1 0-1,0-1 1,0 0 0,-1 1 0,1-1-1,0 0 1,1 1 0,-1-1 0,0 0-1,0 0 1,0 0 0,1 0 0,-1 0-1,2 1 1,2-1 106,0 1 0,-1-2 0,1 1 0,0 0 0,0-1 0,-1 0 0,1 0 0,0 0 0,0-1 0,9-1 0,0-2-35,0 0 0,0 0 1,0-1-1,-1-1 0,0 0 0,0-1 0,0-1 0,-1 0 0,0 0 0,-1-1 0,0-1 0,0 0 0,12-15 0,-21 23-117,-1 0-1,1 0 1,-1 0-1,0 0 1,0 0 0,0 0-1,0 0 1,0-1 0,0 1-1,0 0 1,-1-1-1,1 1 1,-1-1 0,0 1-1,0-1 1,0 1-1,0 0 1,0-1 0,0 1-1,-1-1 1,1 1-1,-2-3 1,1 3-22,0 0-1,0 0 1,-1 0-1,1 1 1,0-1-1,-1 0 1,0 1-1,1-1 1,-1 1-1,0 0 1,0-1-1,0 1 1,0 0-1,0 0 1,0 0-1,0 1 1,0-1-1,0 0 1,0 1-1,-1-1 1,1 1 0,0 0-1,-3 0 1,-10 0 1,1 1 1,-1 0-1,1 1 1,-1 1 0,1 0-1,0 1 1,0 1 0,1 0-1,-1 1 1,1 0 0,0 1-1,1 1 1,-1 0 0,2 0-1,-1 1 1,1 1 0,1 0-1,-1 0 1,2 1 0,-1 0-1,2 1 1,-1 0 0,2 1-1,-8 15 1,14-26-10,0 0 1,0 0-1,0 0 1,0 0-1,0 1 0,1-1 1,-1 0-1,1 1 1,-1-1-1,1 0 1,0 1-1,0-1 0,0 1 1,1-1-1,-1 0 1,1 5-1,0-5 1,0-1 0,0 1-1,0-1 1,0 0 0,0 1 0,0-1-1,0 0 1,1 0 0,-1 0 0,0 0-1,1 0 1,-1 0 0,1 0-1,-1 0 1,1 0 0,-1-1 0,1 1-1,1 0 1,10 2 31,-1-2-1,0 1 1,0-1-1,1-1 1,16-1-1,-4 0-14,80-7-1976,-36-4-3831,-21 1-3297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7.136"/>
    </inkml:context>
    <inkml:brush xml:id="br0">
      <inkml:brushProperty name="width" value="0.025" units="cm"/>
      <inkml:brushProperty name="height" value="0.025" units="cm"/>
    </inkml:brush>
  </inkml:definitions>
  <inkml:trace contextRef="#ctx0" brushRef="#br0">319 1 6790,'0'0'12220,"8"7"-11120,2 2-893,-1-1 1,0 2 0,-1-1 0,0 1-1,0 1 1,-1-1 0,0 1-1,-1 0 1,0 1 0,5 16 0,-6-7 72,-2 1 1,0-1-1,-2 1 1,0 0-1,-1-1 1,-2 1-1,0 0 1,-1-1-1,-1 1 1,-1-1-1,-11 31 1,-2-7 25,-2 0-1,-1-1 1,-3-1 0,-28 40 0,33-57-134,0 0 0,-1-2 0,-25 22 1,-18 5-1584,51-44-294,0 0-1,-1 0 1,-19 7 0,6-6-6671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27.488"/>
    </inkml:context>
    <inkml:brush xml:id="br0">
      <inkml:brushProperty name="width" value="0.025" units="cm"/>
      <inkml:brushProperty name="height" value="0.025" units="cm"/>
    </inkml:brush>
  </inkml:definitions>
  <inkml:trace contextRef="#ctx0" brushRef="#br0">1 15 13741,'5'0'448,"2"0"-896,4-4-609,-6-2-897,-5 1-4388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27.822"/>
    </inkml:context>
    <inkml:brush xml:id="br0">
      <inkml:brushProperty name="width" value="0.025" units="cm"/>
      <inkml:brushProperty name="height" value="0.025" units="cm"/>
    </inkml:brush>
  </inkml:definitions>
  <inkml:trace contextRef="#ctx0" brushRef="#br0">1 76 15439,'0'0'218,"10"0"-634,13 0 443,0-1-1,0-1 1,0-1 0,29-8 0,3-3 53,1 2 0,98-8 0,-113 14-4287,-27-1-827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3.307"/>
    </inkml:context>
    <inkml:brush xml:id="br0">
      <inkml:brushProperty name="width" value="0.025" units="cm"/>
      <inkml:brushProperty name="height" value="0.025" units="cm"/>
    </inkml:brush>
  </inkml:definitions>
  <inkml:trace contextRef="#ctx0" brushRef="#br0">1 27 11499,'0'0'9032,"72"-26"-8935,-42 44-33,-5 7-32,-4 8 32,-8 6-64,-10 6 32,-3 2-449,-5 3-480,-11-4-480,0-10-1217,4-7-1698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04.726"/>
    </inkml:context>
    <inkml:brush xml:id="br0">
      <inkml:brushProperty name="width" value="0.025" units="cm"/>
      <inkml:brushProperty name="height" value="0.025" units="cm"/>
    </inkml:brush>
  </inkml:definitions>
  <inkml:trace contextRef="#ctx0" brushRef="#br0">1 1240 7944,'0'0'512,"58"-55"97,-21 20 255,11-11 1,16-12 224,8-11-128,13-12-64,13-12-96,8-8-289,11-10-352,5-4-96,2-1-32,0-2-416,-2-5-1698,-14 5-1441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7.019"/>
    </inkml:context>
    <inkml:brush xml:id="br0">
      <inkml:brushProperty name="width" value="0.025" units="cm"/>
      <inkml:brushProperty name="height" value="0.025" units="cm"/>
    </inkml:brush>
  </inkml:definitions>
  <inkml:trace contextRef="#ctx0" brushRef="#br0">128 129 8968,'-12'1'1159,"-3"1"-470,-43 5 1756,16-5 3042,194-15-2936,-50 2-1733,741-31 955,-275 17-1742,715-25 103,-1251 52-1449,-29-1-262,-17 0-555,-3-1-4055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5.463"/>
    </inkml:context>
    <inkml:brush xml:id="br0">
      <inkml:brushProperty name="width" value="0.025" units="cm"/>
      <inkml:brushProperty name="height" value="0.025" units="cm"/>
    </inkml:brush>
  </inkml:definitions>
  <inkml:trace contextRef="#ctx0" brushRef="#br0">0 0 9641,'0'0'14702,"66"2"-13965,-22 4-193,11-2-320,-4 0-159,-1-2-33,-12 0-993,-13-2-1986,-12 0-1473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5.861"/>
    </inkml:context>
    <inkml:brush xml:id="br0">
      <inkml:brushProperty name="width" value="0.025" units="cm"/>
      <inkml:brushProperty name="height" value="0.025" units="cm"/>
    </inkml:brush>
  </inkml:definitions>
  <inkml:trace contextRef="#ctx0" brushRef="#br0">1 28 14894,'0'0'7912,"48"7"-6535,3-8-96,14-6-736,3-1-385,1 3-96,-4 1-384,-12 0-2659,-5-2-2787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02.555"/>
    </inkml:context>
    <inkml:brush xml:id="br0">
      <inkml:brushProperty name="width" value="0.025" units="cm"/>
      <inkml:brushProperty name="height" value="0.025" units="cm"/>
    </inkml:brush>
  </inkml:definitions>
  <inkml:trace contextRef="#ctx0" brushRef="#br0">19 455 6951,'0'0'9550,"-5"7"-8061,5-6-1409,-14 25 1014,14-16 113,17-16 891,6-11-932,-1-2 0,-2 0 0,0-1-1,27-35 1,-9 11-615,172-209 93,-158 188-285,-52 91-199,-9 8 59,-2 0 0,-19 44 0,2-9 192,18-38-275,2-1 0,1 1-1,2 1 1,0-1 0,2 1 0,2 35-1,13-94-10491,-6 6 1238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03.900"/>
    </inkml:context>
    <inkml:brush xml:id="br0">
      <inkml:brushProperty name="width" value="0.025" units="cm"/>
      <inkml:brushProperty name="height" value="0.025" units="cm"/>
    </inkml:brush>
  </inkml:definitions>
  <inkml:trace contextRef="#ctx0" brushRef="#br0">36 1 12780,'-1'13'9140,"0"12"-4623,-2 145-3541,1-129-654,1-28-217,0 0 0,1 0-1,0 0 1,1 0-1,3 14 1,-4-23-2597,-3-9 266,-9-12-2900,-4 3-1414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04.292"/>
    </inkml:context>
    <inkml:brush xml:id="br0">
      <inkml:brushProperty name="width" value="0.025" units="cm"/>
      <inkml:brushProperty name="height" value="0.025" units="cm"/>
    </inkml:brush>
  </inkml:definitions>
  <inkml:trace contextRef="#ctx0" brushRef="#br0">0 48 12492,'0'0'10378,"66"-21"-8168,-26 15-545,8-1-704,5 3-640,2 0-225,-4 4-545,-1-1-1857,-8 1-3363,-8-5-7752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0.699"/>
    </inkml:context>
    <inkml:brush xml:id="br0">
      <inkml:brushProperty name="width" value="0.025" units="cm"/>
      <inkml:brushProperty name="height" value="0.025" units="cm"/>
    </inkml:brush>
  </inkml:definitions>
  <inkml:trace contextRef="#ctx0" brushRef="#br0">121 1 16848,'0'0'7693,"-4"11"-6839,-36 88 172,-11 26-460,45-109-354,1 1-1,1 0 1,0 0-1,1 0 1,0 24-1,3-40-168,0 1-1,0-1 1,0 0 0,0 0-1,0 0 1,1 0-1,-1 0 1,0 0 0,1 0-1,-1-1 1,0 1 0,1 0-1,-1 0 1,1 0-1,0 0 1,-1 0 0,1-1-1,0 1 1,-1 0 0,1 0-1,0-1 1,0 1-1,0-1 1,-1 1 0,1-1-1,0 1 1,0-1-1,0 1 1,1-1 0,2 1 82,0 0 1,1 0 0,-1-1 0,0 1-1,0-1 1,0-1 0,8 0-1,4-2 81,0 0 0,-1-2-1,17-5 1,-4-2-409,49-27 0,-28 2-3259,-44 33 2143,0-1 1,-1 0 0,0 0 0,0-1 0,0 1 0,4-9 0,0-5-5707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1.059"/>
    </inkml:context>
    <inkml:brush xml:id="br0">
      <inkml:brushProperty name="width" value="0.025" units="cm"/>
      <inkml:brushProperty name="height" value="0.025" units="cm"/>
    </inkml:brush>
  </inkml:definitions>
  <inkml:trace contextRef="#ctx0" brushRef="#br0">39 1 4292,'0'0'13068,"-21"46"-10249,17-27-513,1 1-384,1 3-96,-1 1-737,-3-1-641,6-1-320,0-2-96,0-4-32,0-2-288,0-4-993,0-5-1314,9-5-1536,-4 0-4454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1.388"/>
    </inkml:context>
    <inkml:brush xml:id="br0">
      <inkml:brushProperty name="width" value="0.025" units="cm"/>
      <inkml:brushProperty name="height" value="0.025" units="cm"/>
    </inkml:brush>
  </inkml:definitions>
  <inkml:trace contextRef="#ctx0" brushRef="#br0">174 1 20467,'0'0'2926,"-7"12"-1426,-47 73 1008,-36 61-62,86-139-2486,1 0 0,0 0 1,0 1-1,0 0 0,1-1 0,1 1 1,-1 0-1,0 13 0,17-48-10348,-10 1 2562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7.116"/>
    </inkml:context>
    <inkml:brush xml:id="br0">
      <inkml:brushProperty name="width" value="0.025" units="cm"/>
      <inkml:brushProperty name="height" value="0.025" units="cm"/>
    </inkml:brush>
  </inkml:definitions>
  <inkml:trace contextRef="#ctx0" brushRef="#br0">0 2 11307,'0'0'9256,"85"11"-8231,-33-11-576,4-5-257,1 0-160,-2 3-32,-11 1-961,-10 1-833,-17 0-1216,-11 0-1026,-6 6-160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1.797"/>
    </inkml:context>
    <inkml:brush xml:id="br0">
      <inkml:brushProperty name="width" value="0.025" units="cm"/>
      <inkml:brushProperty name="height" value="0.025" units="cm"/>
    </inkml:brush>
  </inkml:definitions>
  <inkml:trace contextRef="#ctx0" brushRef="#br0">112 39 14798,'-10'1'2082,"1"0"-1273,-1 0 1,1 1-1,0 0 1,-18 7-1,25-8-659,0 0 0,-1 0-1,1 0 1,0 0-1,0 0 1,0 0 0,0 1-1,1-1 1,-1 1 0,0-1-1,1 1 1,-1-1-1,1 1 1,-1 0 0,1 0-1,0 0 1,-1 0-1,1 0 1,0 0 0,1 0-1,-1 0 1,0 1-1,1-1 1,-1 0 0,1 0-1,-1 1 1,1-1 0,0 0-1,0 0 1,0 1-1,1 3 1,0-5-102,-1 1 0,1-1 0,0 0-1,0 1 1,0-1 0,0 0 0,0 1 0,0-1 0,0 0 0,0 0-1,0 0 1,1 0 0,-1 0 0,0 0 0,1 0 0,-1-1 0,1 1-1,-1 0 1,1-1 0,-1 1 0,1-1 0,-1 0 0,1 1 0,1-1-1,46 5 770,-41-5-647,3 0-82,0 1 1,0-2-1,0 1 0,0-2 0,0 1 0,0-2 0,0 1 0,11-5 0,-18 5-67,-1 0 1,1 0-1,-1 0 1,0 0-1,0 0 1,0 0-1,0-1 1,0 0-1,0 1 1,-1-1-1,1 0 0,-1 0 1,0-1-1,0 1 1,0 0-1,0-1 1,-1 1-1,1-1 1,-1 0-1,0 1 1,0-1-1,0 0 1,-1 0-1,1 0 0,-1 1 1,0-8-1,0 10-22,0-1 0,0 1 0,0-1 0,0 1 0,-1-1 0,1 1 0,0-1 0,-1 1 0,1-1 0,-1 1 0,1-1 0,-1 1 0,0 0 0,0-1 0,1 1 0,-1 0 0,0 0 0,0 0 0,0 0 0,-1-1 0,1 1 0,0 1 0,0-1 0,-2-1-1,0 1-48,0-1-1,0 1 1,0 1-1,0-1 1,0 0-1,0 1 1,0 0-1,-1-1 1,1 1-1,0 1 1,-5-1-1,3 1-143,-1 0 0,1 0 1,0 0-1,-1 1 0,1 0 0,0 0 0,0 0 1,0 0-1,1 1 0,-1 0 0,1 0 0,-1 0 1,1 1-1,-5 4 0,5-2-535,1-1 0,1 1 0,-1-1 0,1 1 1,0 0-1,0 0 0,0 0 0,1 0 0,0 0 0,0 0 0,1 1 0,0 6 0,0 16-5949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2.177"/>
    </inkml:context>
    <inkml:brush xml:id="br0">
      <inkml:brushProperty name="width" value="0.025" units="cm"/>
      <inkml:brushProperty name="height" value="0.025" units="cm"/>
    </inkml:brush>
  </inkml:definitions>
  <inkml:trace contextRef="#ctx0" brushRef="#br0">81 38 12588,'0'0'5530,"-7"7"-3843,-2 2-1348,-34 38 1084,40-44-1319,1 0 0,0 1 1,-1 0-1,1 0 0,1-1 1,-1 1-1,0 0 0,1 0 0,0 1 1,0-1-1,0 0 0,1 0 1,-1 0-1,1 5 0,1-8-38,-1 1 0,1-1-1,0 0 1,0 0 0,0 0-1,0 0 1,0-1 0,0 1 0,0 0-1,0 0 1,0 0 0,0-1-1,0 1 1,0-1 0,1 1 0,-1-1-1,0 1 1,0-1 0,1 0-1,-1 1 1,0-1 0,1 0 0,-1 0-1,0 0 1,0 0 0,1 0-1,-1 0 1,0-1 0,2 1 0,43-8 535,-40 5-510,0 0-1,-1-1 1,0 1-1,0-1 1,0 0-1,0-1 1,0 1-1,-1-1 1,0 0-1,0 0 1,0 0-1,0-1 1,-1 1-1,0-1 1,4-9-1,-6 13-83,-1-1 0,1 1 0,0 0-1,0-1 1,-1 1 0,0-1-1,1 1 1,-1-1 0,0 1-1,0-1 1,0 1 0,0-1 0,-1 1-1,1-1 1,-1 1 0,0 0-1,1-1 1,-1 1 0,0 0-1,0-1 1,-1 1 0,1 0 0,0 0-1,-1 0 1,1 0 0,-1 0-1,0 0 1,1 1 0,-1-1 0,0 0-1,0 1 1,0-1 0,-1 1-1,1 0 1,0 0 0,0 0-1,-1 0 1,1 0 0,0 0 0,-1 1-1,-3-1 1,-43-7-3121,17 11-6146,22 2-3270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2.520"/>
    </inkml:context>
    <inkml:brush xml:id="br0">
      <inkml:brushProperty name="width" value="0.025" units="cm"/>
      <inkml:brushProperty name="height" value="0.025" units="cm"/>
    </inkml:brush>
  </inkml:definitions>
  <inkml:trace contextRef="#ctx0" brushRef="#br0">174 1 14318,'0'0'7719,"-17"50"-5829,13-32-257,4 3-352,0 0-576,0 0-321,11 0-223,-1-2-129,6-4-64,-3-2-769,-5-2-673,-2-6-1472</inkml:trace>
  <inkml:trace contextRef="#ctx0" brushRef="#br0" timeOffset="1">1 110 6374,'0'0'12332,"81"6"-10058,-40-6-833,8 0-576,3 0-673,-1-5-160,-3-6-1569,-7-3-2819,-8-1-5446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2.912"/>
    </inkml:context>
    <inkml:brush xml:id="br0">
      <inkml:brushProperty name="width" value="0.025" units="cm"/>
      <inkml:brushProperty name="height" value="0.025" units="cm"/>
    </inkml:brush>
  </inkml:definitions>
  <inkml:trace contextRef="#ctx0" brushRef="#br0">109 0 16239,'0'0'6620,"-6"9"-5542,-15 18 129,-25 47 0,41-65-1156,0 0 1,0 1-1,1-1 1,0 1-1,1 0 0,0 0 1,1 0-1,0 1 0,1-1 1,-1 21-1,3-29-37,0 0 1,0 1-1,0-1 0,0 0 0,1 1 1,-1-1-1,0 0 0,1 0 1,0 0-1,0 0 0,-1-1 0,1 1 1,0 0-1,0-1 0,1 1 0,-1-1 1,0 0-1,0 0 0,1 1 1,-1-2-1,1 1 0,-1 0 0,1 0 1,-1-1-1,1 1 0,-1-1 0,5 0 1,0 1-413,1 0 0,-1 0 0,1-1 0,-1 0 0,0-1 0,1 0 0,-1 0 0,13-3 0,0-11-3605,1-5-2371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3.256"/>
    </inkml:context>
    <inkml:brush xml:id="br0">
      <inkml:brushProperty name="width" value="0.025" units="cm"/>
      <inkml:brushProperty name="height" value="0.025" units="cm"/>
    </inkml:brush>
  </inkml:definitions>
  <inkml:trace contextRef="#ctx0" brushRef="#br0">36 65 14574,'0'0'6054,"-25"49"-3556,16-28-320,7 4-705,2 1-512,0 3-480,0 0-385,0 1-32,0-2-96,0 0-737,2-4-384,2-2-929,1-5-833,0-7-2530,2-6-5701</inkml:trace>
  <inkml:trace contextRef="#ctx0" brushRef="#br0" timeOffset="1">742 1 18001,'0'0'4901,"-46"40"-3876,25-12-289,-2 6-31,3 5-481,-4-3-160,6 2-32,5-5 0,5-6-224,4-6-545,1-9-640,3-7-1442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3.603"/>
    </inkml:context>
    <inkml:brush xml:id="br0">
      <inkml:brushProperty name="width" value="0.025" units="cm"/>
      <inkml:brushProperty name="height" value="0.025" units="cm"/>
    </inkml:brush>
  </inkml:definitions>
  <inkml:trace contextRef="#ctx0" brushRef="#br0">104 0 14958,'0'0'1719,"-9"1"112,5 0-1669,-1 0-1,1 0 0,-1 0 1,1 1-1,0-1 0,0 1 1,0 0-1,0 0 1,0 1-1,0-1 0,0 1 1,1 0-1,-1 0 1,1 0-1,0 0 0,0 1 1,0-1-1,1 1 0,-1-1 1,1 1-1,0 0 1,0 0-1,0 1 0,0-1 1,-1 8-1,1-8-49,0 1-1,1-1 0,0 1 1,0 0-1,1 0 0,-1 0 1,1-1-1,0 1 0,0 0 1,1 0-1,0 0 1,-1 0-1,2-1 0,-1 1 1,0 0-1,5 7 0,-4-8-42,1-1 0,-1 0-1,1 0 1,0 0 0,0 0 0,0-1-1,0 1 1,1-1 0,-1 0-1,1 0 1,0 0 0,-1 0-1,1 0 1,0-1 0,0 0-1,0 0 1,0 0 0,0 0 0,8 0-1,-3 0-36,0 0 1,0-1-1,0 0 0,0-1 0,0 0 0,0 0 0,0-1 0,0 0 1,-1 0-1,1-1 0,10-4 0,-16 5-25,1 0 1,-1-1-1,0 1 1,0 0-1,0-1 1,0 1-1,-1-1 1,1 0-1,-1 0 1,1 0-1,-1-1 1,0 1-1,0 0 1,0-1-1,-1 1 1,1-1-1,-1 0 1,0 1-1,0-1 1,0 0-1,-1 0 1,1 0-1,-1 0 1,0 1-1,0-1 1,0 0-1,-1 0 1,0-5-1,0 5-31,0 0 0,0 1 0,-1-1 0,1 0 0,-1 1 0,0-1 0,0 1 0,0-1 0,0 1 0,0 0 0,-1 0 0,0 0 0,1 0-1,-1 1 1,0-1 0,-1 1 0,1-1 0,0 1 0,-1 0 0,1 0 0,-1 1 0,1-1 0,-1 1 0,0 0 0,0 0 0,-7-1 0,7 1-10,0 0 0,0 0 0,0 1 0,0 0 0,0 0 0,-1 0 0,1 0 0,0 1 0,0 0 0,0-1 0,0 1 0,0 1 0,0-1 1,0 1-1,0-1 0,0 1 0,1 0 0,-1 1 0,1-1 0,-1 1 0,1-1 0,0 1 0,0 0 0,0 0 0,-2 4 0,1-1-195,1 0 0,1 1 0,-1-1 0,1 1 0,0 0 0,0 0 0,1-1 0,0 1 0,0 10 0,0-10-610,2-1 0,-1 1 0,1 0 0,0-1 0,2 12 0,11 9-5188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3.994"/>
    </inkml:context>
    <inkml:brush xml:id="br0">
      <inkml:brushProperty name="width" value="0.025" units="cm"/>
      <inkml:brushProperty name="height" value="0.025" units="cm"/>
    </inkml:brush>
  </inkml:definitions>
  <inkml:trace contextRef="#ctx0" brushRef="#br0">61 41 18097,'0'0'2151,"-8"5"-58,3-1-1686,-1 1 1,0-1-1,1 1 0,0 0 0,0 0 1,-7 10-1,11-13-361,0-1-1,0 0 1,0 1 0,1-1 0,-1 1 0,0-1-1,1 0 1,-1 1 0,1 0 0,0-1-1,-1 1 1,1-1 0,0 1 0,0-1 0,0 1-1,0 0 1,0-1 0,0 1 0,0-1 0,1 1-1,-1-1 1,1 1 0,-1-1 0,1 1 0,-1-1-1,1 1 1,0-1 0,0 0 0,0 1 0,0-1-1,0 0 1,0 0 0,0 1 0,0-1 0,0 0-1,1 0 1,-1 0 0,0-1 0,1 1-1,-1 0 1,0 0 0,1-1 0,-1 1 0,3 0-1,3 2-8,0 0-1,1 0 1,-1-1 0,1 0-1,-1 0 1,1-1-1,0 0 1,0-1-1,0 1 1,-1-1-1,1-1 1,0 0-1,0 0 1,14-4-1,-18 4 0,0-1-1,0 1 1,0-1 0,0 0-1,-1 0 1,1 0-1,-1-1 1,1 1 0,-1-1-1,0 0 1,0 0-1,0 0 1,0 0 0,-1-1-1,1 1 1,-1-1-1,0 1 1,0-1 0,0 0-1,-1 0 1,1 0-1,-1 0 1,0 0 0,0 0-1,0 0 1,-1-1-1,1 1 1,-1-7 0,0 9-62,0 0 1,0-1 0,-1 1 0,1 0 0,-1 0 0,1 0 0,-1-1 0,1 1-1,-1 0 1,0 0 0,0 0 0,0 0 0,0 0 0,-1 0 0,1 1 0,0-1-1,-1 0 1,1 1 0,-1-1 0,0 1 0,0-1 0,1 1 0,-5-2-1,-21-7-3053,-3 7-4534,12 3-6465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4.526"/>
    </inkml:context>
    <inkml:brush xml:id="br0">
      <inkml:brushProperty name="width" value="0.025" units="cm"/>
      <inkml:brushProperty name="height" value="0.025" units="cm"/>
    </inkml:brush>
  </inkml:definitions>
  <inkml:trace contextRef="#ctx0" brushRef="#br0">1 1 20948,'0'0'5637,"5"56"-5509,-5-24-128,3-2 32,1 3-32,-2-3 0,3-3-448,-1-2-417,-4-4-512,0-5-385,0-8-1025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4.855"/>
    </inkml:context>
    <inkml:brush xml:id="br0">
      <inkml:brushProperty name="width" value="0.025" units="cm"/>
      <inkml:brushProperty name="height" value="0.025" units="cm"/>
    </inkml:brush>
  </inkml:definitions>
  <inkml:trace contextRef="#ctx0" brushRef="#br0">0 31 13645,'0'0'7719,"73"-23"-6149,-29 19-193,4 3-448,3 0-577,2 1-320,0 0-1409,-3 0-2915,-9-2-6150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5.219"/>
    </inkml:context>
    <inkml:brush xml:id="br0">
      <inkml:brushProperty name="width" value="0.025" units="cm"/>
      <inkml:brushProperty name="height" value="0.025" units="cm"/>
    </inkml:brush>
  </inkml:definitions>
  <inkml:trace contextRef="#ctx0" brushRef="#br0">33 1 16656,'0'0'8440,"0"11"-7095,0 5-1004,-1 0 0,-1 0-1,0 0 1,-1 0 0,-6 16 0,6-22-313,0 1 0,0-1 1,1 1-1,0-1 0,1 1 1,0 0-1,1-1 0,1 14 1,-1-20-18,1-1-1,0 1 1,0-1 0,0 1 0,0 0 0,0-1 0,1 0 0,0 1 0,-1-1 0,1 0 0,1 0 0,-1 0 0,0 0 0,1 0-1,-1-1 1,1 1 0,0-1 0,0 1 0,0-1 0,0 0 0,0 0 0,0-1 0,1 1 0,-1-1 0,1 1 0,6 0-1,-2 1-166,-1-2 0,1 1 0,0-1 0,0 0 0,0-1-1,0 0 1,-1 0 0,1-1 0,9-1 0,-13 1-374,1-1 0,-1 1 0,0-1 0,0 1 0,0-1 0,0-1 0,5-2 0,-6 2-438,1 0 1,-1 0-1,0 0 0,0 0 1,-1 0-1,1-1 1,-1 1-1,4-7 1,5-19-11445</inkml:trace>
  <inkml:trace contextRef="#ctx0" brushRef="#br0" timeOffset="1">180 128 10890,'0'0'4901,"-29"48"-1282,19-19-640,8 1-641,2 1-704,0 1-481,11 0-448,4-1-449,5 1-128,1-4-929,-5-2-2306,0-6-2498,-7-5-9129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7.448"/>
    </inkml:context>
    <inkml:brush xml:id="br0">
      <inkml:brushProperty name="width" value="0.025" units="cm"/>
      <inkml:brushProperty name="height" value="0.025" units="cm"/>
    </inkml:brush>
  </inkml:definitions>
  <inkml:trace contextRef="#ctx0" brushRef="#br0">0 45 8968,'0'0'7239,"60"14"-5669,-14-26-833,9 2-577,5-2-128,-3 4-417,-6 3-1152,-3 0-2435,-12-1-1889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5.961"/>
    </inkml:context>
    <inkml:brush xml:id="br0">
      <inkml:brushProperty name="width" value="0.025" units="cm"/>
      <inkml:brushProperty name="height" value="0.025" units="cm"/>
    </inkml:brush>
  </inkml:definitions>
  <inkml:trace contextRef="#ctx0" brushRef="#br0">205 1 11275,'0'0'14766,"-47"77"-14574,16-38-96,0-1-64,8-1 32,1-3-64,8-8-480,0 0-1218,3-9-800,8-9-1250,-6-8-3683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6.342"/>
    </inkml:context>
    <inkml:brush xml:id="br0">
      <inkml:brushProperty name="width" value="0.025" units="cm"/>
      <inkml:brushProperty name="height" value="0.025" units="cm"/>
    </inkml:brush>
  </inkml:definitions>
  <inkml:trace contextRef="#ctx0" brushRef="#br0">152 47 8200,'0'0'7041,"-9"-8"-5818,-32-22-561,40 29-632,-1-1 0,0 1 0,0 1 1,-1-1-1,1 0 0,0 0 0,0 1 1,0-1-1,0 1 0,-1 0 0,1 0 1,0 0-1,0 0 0,-1 0 0,1 0 0,0 0 1,0 1-1,0-1 0,-1 1 0,1 0 1,0-1-1,0 1 0,0 0 0,0 0 1,0 0-1,0 1 0,1-1 0,-1 0 1,0 1-1,0-1 0,1 1 0,-1 0 1,1-1-1,-3 5 0,1-1 254,-1 0 1,1 0-1,0 0 0,0 0 0,0 1 1,1 0-1,0-1 0,0 1 0,0 0 1,-1 8-1,3-12-237,0-1 0,1 1 0,-1-1 0,0 1 0,1-1 1,-1 1-1,1-1 0,-1 1 0,1-1 0,0 0 0,-1 1 0,1-1 1,0 0-1,0 1 0,0-1 0,0 0 0,0 0 0,0 0 0,0 0 0,1 0 1,-1 0-1,0 0 0,1-1 0,-1 1 0,0 0 0,1-1 0,-1 1 1,1-1-1,-1 1 0,1-1 0,-1 0 0,1 1 0,1-1 0,60 3 1536,-51-3-1426,-4 0-67,8 0 104,0 0-1,-1-1 1,25-5-1,-37 6-143,1-1 0,-1 0-1,0 0 1,0 0-1,0 0 1,0-1 0,0 1-1,0-1 1,0 0-1,0 0 1,0 0 0,-1 0-1,1 0 1,-1 0 0,1-1-1,-1 1 1,0-1-1,0 0 1,0 0 0,0 1-1,-1-1 1,1 0-1,0-4 1,-1 5-36,-1 1 0,0 0 0,0 0 0,1 0 0,-1 0 1,0 0-1,0 0 0,0 0 0,0 0 0,0 0 0,-1 0 0,1 0 0,0 0 0,0 0 1,-1 0-1,1 0 0,-1 0 0,1 0 0,-1 0 0,1 0 0,-1 0 0,1 0 0,-1 0 1,0 0-1,0 1 0,1-1 0,-3-1 0,0 0-6,0 0-1,0 1 1,0-1-1,0 1 1,0 0-1,-1 0 1,1 0 0,-7-1-1,-64 0-305,71 2 226,0 0-1,-1 1 0,1 0 1,0-1-1,-1 1 0,1 0 1,0 1-1,0-1 0,0 0 1,0 1-1,0 0 1,0 0-1,0 0 0,1 0 1,-1 0-1,0 0 0,1 1 1,0-1-1,0 1 0,0 0 1,0-1-1,0 1 0,0 0 1,1 0-1,-1 0 0,0 5 1,0-4-182,1 1 0,0-1 1,1 0-1,-1 1 1,1-1-1,0 0 1,0 1-1,0-1 0,0 0 1,1 1-1,0-1 1,0 0-1,0 0 1,0 1-1,1-1 0,0 0 1,-1 0-1,2 0 1,-1-1-1,3 5 1,22 19-5059,7 0-3678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6.673"/>
    </inkml:context>
    <inkml:brush xml:id="br0">
      <inkml:brushProperty name="width" value="0.025" units="cm"/>
      <inkml:brushProperty name="height" value="0.025" units="cm"/>
    </inkml:brush>
  </inkml:definitions>
  <inkml:trace contextRef="#ctx0" brushRef="#br0">110 153 16207,'-9'1'2595,"4"0"-2204,-5-1 349,1 1 0,-1 1 0,1-1-1,-15 6 1,22-7-661,0 1 0,1 0 0,-1-1 0,0 1 0,0 0 0,1 0 0,-1 0 0,1 0-1,-1 0 1,1 0 0,-1 1 0,1-1 0,-1 0 0,1 1 0,0-1 0,0 1 0,0-1 0,0 1 0,0 0-1,0-1 1,0 1 0,1 0 0,-1 0 0,0 0 0,1-1 0,0 1 0,-1 0 0,1 0 0,0 0-1,0 0 1,0 0 0,1 4 0,0-4-46,0 0-1,0 0 1,0 0-1,0 0 1,0 0 0,1 0-1,-1 0 1,1 0-1,-1 0 1,1-1 0,0 1-1,-1-1 1,1 1-1,0-1 1,0 0-1,0 0 1,0 0 0,1 0-1,-1 0 1,0 0-1,0 0 1,1-1-1,-1 1 1,4 0 0,60 5 727,-62-6-680,1 0 1,-1 0-1,1-1 1,-1 1-1,0-1 1,1 0-1,-1 0 0,0-1 1,0 1-1,0-1 1,1 0-1,-2 0 1,1 0-1,0 0 1,0-1-1,-1 0 0,4-3 1,-3 1-22,0 0 1,-1 0-1,1 0 1,-1 0-1,-1-1 1,1 1-1,-1-1 0,0 0 1,0 0-1,-1 1 1,0-1-1,1-9 1,0 3-351,-1 0 0,0-1 0,-1 1 0,-2-19 0,-10-6-4227,10 34 3534,0 0 1,0 0 0,1 1-1,-2-1 1,1 1 0,0 0 0,0-1-1,-1 1 1,0 0 0,-2-1 0,-5-2-10623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7.018"/>
    </inkml:context>
    <inkml:brush xml:id="br0">
      <inkml:brushProperty name="width" value="0.025" units="cm"/>
      <inkml:brushProperty name="height" value="0.025" units="cm"/>
    </inkml:brush>
  </inkml:definitions>
  <inkml:trace contextRef="#ctx0" brushRef="#br0">351 1 11179,'0'0'2370,"30"67"1345,-13-29-1120,5 7-834,-10-1-575,-1 1-642,-11 1-352,0 0-96,-14-2 97,-17 1-33,-6 0-64,-5 1-32,-8-4-32,-1-3-96,-4-3-801,4-9-1473,-4-8-3268,-2-7-9704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7.368"/>
    </inkml:context>
    <inkml:brush xml:id="br0">
      <inkml:brushProperty name="width" value="0.025" units="cm"/>
      <inkml:brushProperty name="height" value="0.025" units="cm"/>
    </inkml:brush>
  </inkml:definitions>
  <inkml:trace contextRef="#ctx0" brushRef="#br0">180 1 15791,'0'0'2178,"-48"82"-1698,20-37 321,-2 9-192,1 6-97,6 2-255,7 1-161,11-4-64,5-6 0,9-3-32,19-3 64,8-6-96,13-7-1089,6-10-1474,5-9-3106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7.781"/>
    </inkml:context>
    <inkml:brush xml:id="br0">
      <inkml:brushProperty name="width" value="0.025" units="cm"/>
      <inkml:brushProperty name="height" value="0.025" units="cm"/>
    </inkml:brush>
  </inkml:definitions>
  <inkml:trace contextRef="#ctx0" brushRef="#br0">0 34 3748,'0'0'13591,"13"-6"-11642,2 1-1539,1 0 0,0 0 0,0 1 1,0 1-1,17-1 0,-28 4-333,1-1-1,-1 1 1,0-1-1,1 2 1,-1-1 0,1 0-1,-1 1 1,0 0-1,0 0 1,1 1-1,-1 0 1,0 0 0,0 0-1,0 0 1,-1 1-1,1-1 1,-1 1-1,1 1 1,-1-1 0,0 0-1,0 1 1,6 7-1,-9-9-47,0 1 1,0-1-1,0 1 0,-1-1 0,1 1 1,0-1-1,-1 1 0,0 0 1,0-1-1,0 1 0,0-1 0,0 1 1,0 0-1,-1-1 0,1 1 0,-1 0 1,1-1-1,-1 1 0,0-1 0,0 0 1,-1 1-1,1-1 0,0 0 0,-1 1 1,-1 1-1,-7 9 235,0-1 0,0 1 1,-14 10-1,6-4 38,12-13-155,0 0 1,0 1 0,1 0-1,0 0 1,1 1 0,0 0 0,-4 8-1,7-14-125,1 0-1,-1 0 0,1 0 0,-1 0 1,1 0-1,0 0 0,0 0 1,0 0-1,0 0 0,0 0 1,0 0-1,1 0 0,-1 0 0,0 0 1,1 0-1,0 0 0,0 0 1,-1 0-1,1-1 0,0 1 1,0 0-1,0 0 0,1-1 0,-1 1 1,0-1-1,1 1 0,-1-1 1,1 0-1,-1 1 0,1-1 1,0 0-1,-1 0 0,1 0 0,0 0 1,3 1-1,21 9-73,0-1 0,1-1-1,0-2 1,40 7 0,51-3-7737,-71-10-2450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21.674"/>
    </inkml:context>
    <inkml:brush xml:id="br0">
      <inkml:brushProperty name="width" value="0.025" units="cm"/>
      <inkml:brushProperty name="height" value="0.025" units="cm"/>
    </inkml:brush>
  </inkml:definitions>
  <inkml:trace contextRef="#ctx0" brushRef="#br0">1 970 5381,'0'0'3587,"44"-9"-2241,4-18 672,14-13-64,21-11-513,18-8-192,9-11-416,15-8-481,1-8-256,7-3-32,-2-5-32,0-3 0,-11 0-608,0 6-2211,-17 10-2690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6.512"/>
    </inkml:context>
    <inkml:brush xml:id="br0">
      <inkml:brushProperty name="width" value="0.025" units="cm"/>
      <inkml:brushProperty name="height" value="0.025" units="cm"/>
    </inkml:brush>
  </inkml:definitions>
  <inkml:trace contextRef="#ctx0" brushRef="#br0">6 277 6854,'-2'4'591,"1"1"-1,0-1 0,0 0 0,1 0 0,-1 1 0,1-1 0,0 0 0,0 1 1,1-1-1,0 5 0,-1-8-400,0 0 1,1-1 0,-1 1-1,0 0 1,1-1 0,-1 1-1,1 0 1,-1-1 0,0 1-1,1 0 1,0-1 0,-1 1-1,1-1 1,-1 1 0,1-1-1,0 1 1,-1-1 0,1 1-1,0-1 1,-1 0 0,1 1-1,0-1 1,1 0-1,0 0 46,0 1-1,0-2 0,0 1 1,0 0-1,0 0 0,1-1 0,-1 1 1,0-1-1,0 1 0,0-1 0,0 0 1,3-2-1,16-10 438,-1-1 1,-1 0-1,0-2 1,-1 0-1,-1-1 1,15-20-1,33-29-156,-10 11-347,-28 27 4,34-27 0,-61 55-166,0-1-1,0 1 0,1 0 1,-1 0-1,0-1 1,0 1-1,0 0 0,1 0 1,-1 0-1,0 0 1,0-1-1,1 1 0,-1 0 1,0 0-1,1 0 1,-1 0-1,0 0 0,0 0 1,1 0-1,-1 0 0,0 0 1,1 0-1,-1 0 1,0 0-1,1 0 0,-1 0 1,0 0-1,0 0 1,1 0-1,-1 0 0,0 0 1,1 0-1,-1 0 1,0 1-1,0-1 0,1 0 1,-1 0-1,0 0 1,0 1-1,1-1 0,-1 0 1,0 0-1,0 0 0,0 1 1,1-1-1,-1 1 1,3 19 204,-8 27 98,-24 32-68,23-68-435,1 0 0,0 1 0,1-1 1,0 1-1,1 1 0,0-1 0,1 0 0,0 0 0,1 17 1,1-28 16,0-1 0,0 0 0,0 1 1,0-1-1,0 0 0,0 0 1,0 1-1,0-1 0,0 0 0,1 0 1,-1 1-1,0-1 0,0 0 0,0 0 1,0 1-1,1-1 0,-1 0 1,0 0-1,0 0 0,1 1 0,-1-1 1,0 0-1,0 0 0,0 0 1,1 0-1,-1 0 0,0 0 0,1 1 1,-1-1-1,0 0 0,0 0 1,1 0-1,-1 0 0,0 0 0,1 0 1,-1 0-1,0 0 0,0 0 1,1 0-1,-1 0 0,0-1 0,1 1 1,-1 0-1,0 0 0,2 0-805,10-2-9156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7.123"/>
    </inkml:context>
    <inkml:brush xml:id="br0">
      <inkml:brushProperty name="width" value="0.025" units="cm"/>
      <inkml:brushProperty name="height" value="0.025" units="cm"/>
    </inkml:brush>
  </inkml:definitions>
  <inkml:trace contextRef="#ctx0" brushRef="#br0">20 1 10346,'0'0'11904,"-1"10"-11370,-6 51 211,2-35-631,2 0-1,0 1 1,2-1 0,4 47-1,3-61-602,-2-2-2775,-2-4-5672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7.470"/>
    </inkml:context>
    <inkml:brush xml:id="br0">
      <inkml:brushProperty name="width" value="0.025" units="cm"/>
      <inkml:brushProperty name="height" value="0.025" units="cm"/>
    </inkml:brush>
  </inkml:definitions>
  <inkml:trace contextRef="#ctx0" brushRef="#br0">1 52 9801,'0'0'12524,"69"-42"-12043,-30 40-353,7 1-96,2-1-417,-2 2-1344,-6-2-1795,-1 0-2561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7.779"/>
    </inkml:context>
    <inkml:brush xml:id="br0">
      <inkml:brushProperty name="width" value="0.025" units="cm"/>
      <inkml:brushProperty name="height" value="0.025" units="cm"/>
    </inkml:brush>
  </inkml:definitions>
  <inkml:trace contextRef="#ctx0" brushRef="#br0">1 5 11723,'0'0'5984,"8"0"-4462,44-2 335,-27 0-1700,0 1 0,0 1 0,0 1 0,45 8 0,-67-8-167,0 0 0,0 0-1,-1 0 1,1 0-1,-1 0 1,1 0 0,-1 1-1,1-1 1,-1 1-1,0 0 1,0 0 0,1 0-1,-2 0 1,4 3-1,-4-4 0,0 1-1,-1-1 0,1 1 0,0 0 0,-1-1 1,1 1-1,-1 0 0,0-1 0,0 1 0,1 0 1,-1 0-1,0-1 0,0 1 0,-1 0 0,1 0 1,0-1-1,-1 4 0,-2 1 21,1 0 0,-1 0 1,0 0-1,-1 0 0,0-1 0,0 0 1,0 1-1,0-1 0,-1-1 0,-6 7 0,-46 33 522,41-32-380,0 0 0,0 1 1,2 1-1,-15 17 0,20-16 23,8-15-229,1 0 1,0 1 0,0-1-1,0 0 1,0 0 0,-1 1-1,1-1 1,0 0 0,0 1-1,0-1 1,0 0 0,0 1-1,0-1 1,0 0 0,0 0-1,0 1 1,0-1 0,0 0-1,0 1 1,0-1 0,0 0-1,0 1 1,0-1 0,0 0-1,0 0 1,0 1 0,0-1 0,0 0-1,1 1 1,-1-1 0,0 0-1,0 0 1,0 1 0,1-1-1,-1 0 1,0 0 0,0 1-1,0-1 1,1 0 0,-1 0-1,0 0 1,0 0 0,1 0-1,-1 1 1,0-1 0,1 0-1,-1 0 1,0 0 0,1 0-1,-1 0 1,0 0 0,0 0-1,1 0 1,22-1-4831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7.816"/>
    </inkml:context>
    <inkml:brush xml:id="br0">
      <inkml:brushProperty name="width" value="0.025" units="cm"/>
      <inkml:brushProperty name="height" value="0.025" units="cm"/>
    </inkml:brush>
  </inkml:definitions>
  <inkml:trace contextRef="#ctx0" brushRef="#br0">31 28 12844,'0'0'5018,"10"-4"-3523,-8 3-1462,10-4 346,1 1-1,-1 1 1,1-1 0,15 0-1,-26 3-340,0 1-1,0-1 0,1 1 0,-1 0 1,0-1-1,0 1 0,1 1 0,-1-1 1,0 0-1,1 0 0,-1 1 0,0-1 1,0 1-1,0 0 0,0 0 0,0 0 1,1 0-1,-1 0 0,-1 0 0,1 0 0,0 1 1,0-1-1,0 1 0,-1-1 0,1 1 1,-1 0-1,1 0 0,-1 0 0,0-1 1,0 1-1,0 0 0,0 1 0,0-1 1,0 0-1,0 0 0,0 4 0,0-1 118,-1 1-1,0 0 0,0-1 0,0 1 0,-1 0 0,0 0 0,0-1 0,0 1 1,-1-1-1,0 1 0,0-1 0,0 0 0,-1 0 0,0 0 0,1 0 0,-7 7 1,-6 6 547,-1-1 0,-35 30 1,34-33-165,1 1 0,-19 23 0,34-37-530,0-1 0,1 1-1,-1-1 1,0 1 0,1-1-1,-1 1 1,1 0 0,-1-1-1,1 1 1,0 0 0,-1 0-1,1 0 1,-1-1 0,1 1-1,0 0 1,0 0 0,0 0-1,-1-1 1,1 1 0,0 0-1,0 0 1,0 0 0,0 0-1,0 0 1,0-1 0,1 1-1,-1 0 1,0 0 0,0 0-1,1 0 1,-1-1-1,0 1 1,1 0 0,-1 0-1,1-1 1,-1 1 0,1 0-1,2 1-54,-1-1-1,1 0 1,0 0-1,-1 0 1,1 0-1,0 0 1,-1-1-1,1 1 1,0-1-1,0 0 1,4 0-1,9 0-1297,-1-1 0,1-1 1,24-5-1,-2-6-3577,-1-3-2931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8.226"/>
    </inkml:context>
    <inkml:brush xml:id="br0">
      <inkml:brushProperty name="width" value="0.025" units="cm"/>
      <inkml:brushProperty name="height" value="0.025" units="cm"/>
    </inkml:brush>
  </inkml:definitions>
  <inkml:trace contextRef="#ctx0" brushRef="#br0">330 135 14478,'0'0'4772,"-3"8"-2791,-31 63 67,-46 71 1,25-47-2062,54-93 99,-4 6-3307,5-13-2358,2-6 3739,1-11-3056</inkml:trace>
  <inkml:trace contextRef="#ctx0" brushRef="#br0" timeOffset="1">114 4 10698,'0'0'3134,"-10"-1"-59,-34-2-812,41 3-2110,1 1-1,-1-1 1,0 1 0,1 0-1,-1 0 1,1-1 0,-1 2-1,1-1 1,0 0 0,0 0-1,-1 1 1,1-1 0,0 1-1,0 0 1,0 0 0,0 0-1,1 0 1,-1 0 0,0 0-1,1 0 1,0 0 0,-1 1-1,1-1 1,0 0 0,0 1-1,0-1 1,0 1 0,0 2-1,0-1-50,0-1 1,0 0-1,1 0 0,-1 0 0,1 1 0,0-1 0,0 0 0,0 1 0,0-1 0,0 0 1,1 0-1,-1 1 0,1-1 0,0 0 0,0 0 0,0 0 0,1 0 0,-1 0 0,1 0 1,2 3-1,1-2-41,0-1 0,0 0 0,0 0 0,1-1 0,-1 1 0,1-1 0,0 0 0,-1-1 0,1 1 0,0-1 0,0 0 0,0-1 0,0 1 0,0-1 0,0-1 0,0 1 1,7-2-1,-9 1-44,-1 1 0,1-1 1,0 0-1,-1 0 1,1-1-1,0 1 0,-1-1 1,0 0-1,1 0 1,-1 0-1,0 0 1,4-4-1,-6 4-6,1 1 1,-1-1-1,1 0 0,-1 0 1,0 0-1,0 0 0,0 0 1,0-1-1,0 1 0,-1 0 1,1 0-1,-1-1 0,1 1 1,-1 0-1,0-1 0,0 1 1,0 0-1,0-1 0,0 1 1,0 0-1,-2-4 1,1 4-12,0-1 1,0 1 0,0-1-1,-1 1 1,0 0 0,1-1 0,-1 1-1,0 0 1,0 0 0,0 0 0,0 0-1,0 1 1,-1-1 0,1 0 0,0 1-1,-1 0 1,1 0 0,-1-1-1,0 2 1,1-1 0,-1 0 0,0 0-1,1 1 1,-1-1 0,0 1 0,0 0-1,0 0 1,-3 0 0,2 0-24,0 0 0,0 0 1,0 0-1,0 0 0,0 1 1,0 0-1,0-1 0,0 1 1,0 1-1,1-1 0,-1 1 1,0-1-1,1 1 0,-1 0 1,1 0-1,0 0 0,0 1 0,-1-1 1,-2 5-1,4-4-321,0 1 0,0-1 0,0 1 0,1 0 0,0-1 0,0 1 0,0 0 0,0 0 0,1 0 0,-1-1 0,1 1 0,0 0 0,0 0 0,1 7 0,0-9-245,-1 0 0,1 0 0,-1 1 0,1-1-1,0 0 1,0 0 0,0 0 0,0 0 0,1-1 0,-1 1 0,0 0 0,1 0-1,-1-1 1,1 1 0,0-1 0,-1 1 0,4 1 0,16 8-8962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8.574"/>
    </inkml:context>
    <inkml:brush xml:id="br0">
      <inkml:brushProperty name="width" value="0.025" units="cm"/>
      <inkml:brushProperty name="height" value="0.025" units="cm"/>
    </inkml:brush>
  </inkml:definitions>
  <inkml:trace contextRef="#ctx0" brushRef="#br0">29 0 5701,'0'0'3545,"-3"11"-582,-2 3-2354,1-1 516,0 0 0,0 0 0,1 1 0,1-1-1,-1 15 1,2-26-964,1 1 0,0-1 0,0 0-1,0 1 1,1-1 0,-1 1 0,0-1 0,1 0-1,0 1 1,-1-1 0,1 0 0,0 0-1,0 1 1,0-1 0,1 0 0,-1 0 0,0 0-1,1 0 1,-1-1 0,1 1 0,0 0-1,0-1 1,-1 1 0,1-1 0,0 1 0,0-1-1,1 0 1,-1 0 0,0 0 0,0 0 0,0 0-1,1 0 1,-1-1 0,0 1 0,1-1-1,-1 0 1,1 1 0,2-1 0,0 0-24,1 0-1,0 0 1,-1-1 0,1 1 0,0-1 0,-1 0-1,1-1 1,-1 1 0,0-1 0,1 0 0,-1-1 0,0 1-1,0-1 1,0 0 0,-1 0 0,1-1 0,-1 1-1,0-1 1,0 0 0,0 0 0,0 0 0,0-1 0,-1 1-1,0-1 1,0 0 0,-1 0 0,1 0 0,-1 0-1,0-1 1,0 1 0,-1 0 0,1-1 0,-1 0 0,0-10-1,-1 14-112,0 0-1,-1-1 1,1 1 0,-1 0-1,0 0 1,0-1-1,0 1 1,0 0 0,0 0-1,0 0 1,-1 0-1,1 0 1,0 0-1,-1 1 1,0-1 0,1 0-1,-1 1 1,0-1-1,0 1 1,0 0-1,0-1 1,0 1 0,0 0-1,0 0 1,-1 1-1,1-1 1,0 0 0,-3 0-1,-3-1-112,-1 0 0,1 1 1,0 0-1,0 0 0,-1 0 0,1 1 0,-10 1 1,17 0-51,0-1-1,0 0 1,0 1 0,0-1 0,1 0 0,-1 1 0,0-1 0,0 1 0,0 0 0,0-1 0,0 1-1,1 0 1,-1-1 0,0 1 0,1 0 0,-1 0 0,0 0 0,0 1 0,-1 6-7794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9.110"/>
    </inkml:context>
    <inkml:brush xml:id="br0">
      <inkml:brushProperty name="width" value="0.025" units="cm"/>
      <inkml:brushProperty name="height" value="0.025" units="cm"/>
    </inkml:brush>
  </inkml:definitions>
  <inkml:trace contextRef="#ctx0" brushRef="#br0">33 0 13036,'0'0'10714,"-4"11"-9843,-2 11-350,0-1 1,1 2 0,1-1 0,-3 40 0,7-53-474,-1-1 0,1 1 1,0 0-1,1 0 1,0-1-1,1 1 1,0 0-1,0-1 1,0 0-1,1 1 1,1-1-1,-1 0 0,1 0 1,1-1-1,-1 1 1,10 10-1,9-4-477,-12-14-3226,-12-14-3450,-5-4 811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9.476"/>
    </inkml:context>
    <inkml:brush xml:id="br0">
      <inkml:brushProperty name="width" value="0.025" units="cm"/>
      <inkml:brushProperty name="height" value="0.025" units="cm"/>
    </inkml:brush>
  </inkml:definitions>
  <inkml:trace contextRef="#ctx0" brushRef="#br0">1 3 11018,'0'0'9065,"60"-2"-7335,-19 4-705,6 1-577,1-2-384,0-1-737,-2 0-3394,-7-3-7016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9.805"/>
    </inkml:context>
    <inkml:brush xml:id="br0">
      <inkml:brushProperty name="width" value="0.025" units="cm"/>
      <inkml:brushProperty name="height" value="0.025" units="cm"/>
    </inkml:brush>
  </inkml:definitions>
  <inkml:trace contextRef="#ctx0" brushRef="#br0">106 203 8520,'0'0'10485,"-5"8"-8382,-8 12-1034,-7 11 588,-21 43 0,36-65-1559,1 0 0,0 0 0,1 1 0,0-1 0,1 1 0,0 0 0,0 0 0,1-1 0,1 1 0,0 15 0,0-23-57,1 0 0,0 1 0,0-1 0,0 0 0,1 0 0,-1 0 0,0 0 0,1 0 0,0 0-1,-1 0 1,1 0 0,0-1 0,0 1 0,0-1 0,0 1 0,0-1 0,0 0 0,0 0 0,0 0 0,1 0 0,-1 0 0,0 0 0,1 0-1,-1-1 1,1 0 0,-1 1 0,1-1 0,-1 0 0,3 0 0,7 1 46,0-1-1,0 0 0,0 0 1,19-5-1,-26 4-233,-1 0 0,0 0 0,0 0 1,-1-1-1,1 0 0,0 0 0,0 0 0,-1 0 0,1 0 0,5-6 0,-7 6-425,1-1 0,-1 0 1,1 0-1,-1 0 0,0 0 0,0-1 1,0 1-1,-1-1 0,1 1 0,-1-1 1,2-7-1,2-21-5823</inkml:trace>
  <inkml:trace contextRef="#ctx0" brushRef="#br0" timeOffset="1">120 1 14830,'0'0'9673,"43"20"-10698,-19-7-1569,1 4-2883,-5 0-6727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0.192"/>
    </inkml:context>
    <inkml:brush xml:id="br0">
      <inkml:brushProperty name="width" value="0.025" units="cm"/>
      <inkml:brushProperty name="height" value="0.025" units="cm"/>
    </inkml:brush>
  </inkml:definitions>
  <inkml:trace contextRef="#ctx0" brushRef="#br0">3 125 8872,'0'0'3305,"-1"8"-785,1-6-2473,-1 1 175,1-1 0,0 1 0,0-1 0,0 1 0,0-1 1,0 1-1,0-1 0,1 1 0,-1-1 0,2 4 0,-1-5-97,0 0-1,0 0 1,0 0-1,-1 0 1,1 0 0,1-1-1,-1 1 1,0 0-1,0-1 1,0 1 0,0-1-1,0 1 1,1-1-1,-1 1 1,0-1-1,0 0 1,1 0 0,-1 1-1,0-1 1,1 0-1,-1 0 1,0 0 0,0 0-1,1-1 1,-1 1-1,0 0 1,0-1 0,1 1-1,-1 0 1,2-2-1,3 0-18,1 0-1,-1-1 1,0 0-1,0 0 1,0 0-1,-1 0 1,1-1-1,-1 0 1,0-1-1,0 1 1,5-6-1,46-64-246,-17 21 201,-41 84 1691,-14-3-1802,-7 18 268,16-16-6917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0.693"/>
    </inkml:context>
    <inkml:brush xml:id="br0">
      <inkml:brushProperty name="width" value="0.025" units="cm"/>
      <inkml:brushProperty name="height" value="0.025" units="cm"/>
    </inkml:brush>
  </inkml:definitions>
  <inkml:trace contextRef="#ctx0" brushRef="#br0">11 226 14862,'0'0'8557,"12"3"-7318,-5-2-1156,1 1 1,0-1-1,-1 0 0,1-1 0,0 0 1,0 0-1,0-1 0,-1 0 1,1 0-1,0-1 0,-1 0 0,1 0 1,-1 0-1,8-5 0,-6 3-67,-1-1 1,0 0-1,1-1 0,-2 0 0,1 0 1,-1 0-1,0-1 0,0 0 0,-1-1 1,0 1-1,0-1 0,0-1 0,-1 1 1,-1-1-1,0 1 0,0-1 0,0-1 0,-1 1 1,-1 0-1,1-1 0,-1 1 0,-1-1 1,1-17-1,-2 26-19,0 1 1,0-1 0,0 1-1,0-1 1,-1 1 0,1-1-1,0 1 1,0-1-1,0 1 1,0-1 0,0 1-1,-1-1 1,1 1-1,0-1 1,0 1 0,-1-1-1,1 1 1,0 0-1,-1-1 1,1 1 0,-1-1-1,1 1 1,0 0-1,-1 0 1,1-1 0,-1 1-1,1 0 1,-1 0-1,1-1 1,-1 1 0,1 0-1,-1 0 1,1 0 0,-1 0-1,1 0 1,-1 0-1,1 0 1,-1 0 0,1 0-1,-1 0 1,1 0-1,-1 0 1,1 0 0,-1 0-1,1 0 1,-1 0-1,1 1 1,-1-1 0,1 0-1,-1 0 1,1 1-1,-1-1 1,1 0 0,-1 1-1,1-1 1,0 0 0,-1 1-1,-28 20-136,9-4 170,-21 18 427,-40 46 1,71-71-390,2 1 0,-1 0 0,1 0 0,1 0 1,0 1-1,1 0 0,0 0 0,1 1 0,0 0 0,-2 13 1,6-24-68,1 0 0,0-1 0,-1 1 0,1 0 0,0 0 0,1-1 1,-1 1-1,0 0 0,0 0 0,1 0 0,-1-1 0,1 1 0,-1 0 1,1-1-1,0 1 0,0-1 0,0 1 0,-1 0 0,2-1 0,-1 0 1,1 2-1,1 0 9,0-1 0,0 0 0,0 1-1,1-1 1,-1-1 0,0 1 0,1 0 0,-1-1 0,7 2 0,5 0-47,1 0-1,0-1 1,26 0-1,-29-1-331,54-4-2533,-23-10-4581,-5-8-7487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1.353"/>
    </inkml:context>
    <inkml:brush xml:id="br0">
      <inkml:brushProperty name="width" value="0.025" units="cm"/>
      <inkml:brushProperty name="height" value="0.025" units="cm"/>
    </inkml:brush>
  </inkml:definitions>
  <inkml:trace contextRef="#ctx0" brushRef="#br0">36 0 13677,'0'0'8360,"3"56"-6791,-8-19-480,-4 6-512,-1 1-193,1-1-256,3-6-64,6-2-64,0-7 32,0-5 1,0-7-258,6-3-415,-3-4-449,1-8-897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1.689"/>
    </inkml:context>
    <inkml:brush xml:id="br0">
      <inkml:brushProperty name="width" value="0.025" units="cm"/>
      <inkml:brushProperty name="height" value="0.025" units="cm"/>
    </inkml:brush>
  </inkml:definitions>
  <inkml:trace contextRef="#ctx0" brushRef="#br0">1 72 13677,'0'0'7175,"46"-33"-6278,-18 25-129,11 2-447,2 1-289,3-1-353,4 1-2465,-2-3-5350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8.218"/>
    </inkml:context>
    <inkml:brush xml:id="br0">
      <inkml:brushProperty name="width" value="0.025" units="cm"/>
      <inkml:brushProperty name="height" value="0.025" units="cm"/>
    </inkml:brush>
  </inkml:definitions>
  <inkml:trace contextRef="#ctx0" brushRef="#br0">8 97 6150,'0'0'12043,"8"-9"-10927,0 1-951,0 1 1,0 0-1,0 0 1,1 1-1,0 0 1,1 1-1,-1-1 1,1 2-1,0 0 1,0 0-1,0 1 1,14-3-1,-5 1-30,0 2 0,-1 0 0,38 0-1,-55 3-133,-1 0-1,1 0 1,-1 0-1,1 0 1,-1 0-1,1 0 1,-1 0-1,1 0 1,-1 0-1,1 0 0,-1 1 1,1-1-1,-1 0 1,1 0-1,-1 1 1,1-1-1,-1 0 1,1 0-1,-1 1 1,0-1-1,1 0 0,-1 1 1,0-1-1,1 1 1,-1-1-1,0 1 1,1-1-1,-1 0 1,0 1-1,0-1 0,1 1 1,-1-1-1,0 1 1,0-1-1,0 1 1,0-1-1,0 1 1,0-1-1,0 1 1,0-1-1,0 1 0,0 0 1,0-1-1,0 1 1,-13 23 37,-5-6 19,-1-2-1,0 0 0,-1-1 0,-33 18 1,27-17 171,0 1 0,-32 29 0,56-45-184,-1 1 0,1 0 0,1 0 0,-1 0-1,0 1 1,0-1 0,1 0 0,0 1-1,-1-1 1,1 1 0,0-1 0,0 1-1,-1 3 1,2-5-38,0 0-1,1 0 0,-1 0 1,0 0-1,0 0 0,1 0 1,-1 0-1,1 0 1,-1 0-1,1 0 0,-1 0 1,1-1-1,-1 1 0,1 0 1,0 0-1,-1-1 0,1 1 1,0 0-1,0-1 1,0 1-1,-1-1 0,1 1 1,0-1-1,0 1 0,0-1 1,0 1-1,0-1 1,0 0-1,0 0 0,0 1 1,0-1-1,0 0 0,0 0 1,0 0-1,0 0 1,0 0-1,1-1 0,40 4-629,-1-2 1,64-7-1,19-11-8988,-79 7 1962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2.065"/>
    </inkml:context>
    <inkml:brush xml:id="br0">
      <inkml:brushProperty name="width" value="0.025" units="cm"/>
      <inkml:brushProperty name="height" value="0.025" units="cm"/>
    </inkml:brush>
  </inkml:definitions>
  <inkml:trace contextRef="#ctx0" brushRef="#br0">59 27 14798,'0'0'6961,"8"-5"-6272,-8 5-686,3-3 59,0 1 1,0 0-1,1 0 0,-1 0 1,0 0-1,1 0 1,-1 1-1,1 0 0,0 0 1,-1 0-1,1 0 0,0 0 1,0 1-1,-1-1 1,1 1-1,0 0 0,0 0 1,0 1-1,-1-1 0,1 1 1,0 0-1,0 0 1,6 3-1,-5-2-29,1 1 0,-1 0-1,1 0 1,-1 1 0,0 0 0,0 0-1,0 0 1,-1 0 0,0 1 0,0 0 0,0 0-1,6 9 1,-9-11-23,1 1 0,-1-1 0,0 1 0,0-1 0,0 1 0,-1 0 0,1-1 1,-1 1-1,0 0 0,0-1 0,0 1 0,0 0 0,-1-1 0,1 1 0,-1 0 0,0-1 0,0 1 0,-1-1 0,1 1 0,-1-1 0,1 0 0,-1 0 0,-3 4 0,-8 10 301,0 0-1,-2-1 1,0-1-1,-1 0 0,-27 20 1,21-19 299,2 2 1,-34 36-1,53-53-595,0-1-1,1 1 0,-1-1 0,1 1 0,-1-1 1,1 1-1,-1 0 0,1-1 0,0 1 0,-1 0 1,1-1-1,0 1 0,-1 0 0,1 0 0,0-1 1,0 1-1,0 0 0,-1 0 0,1-1 1,0 1-1,0 0 0,0 0 0,0-1 0,1 1 1,-1 0-1,0 0 0,0-1 0,0 1 0,1 0 1,-1 0-1,1 0 0,0 0 4,0 0 1,1 0-1,-1 0 0,1 0 1,-1 0-1,1 0 0,-1-1 1,1 1-1,-1-1 0,1 1 1,0-1-1,-1 1 1,4-1-1,65 0-453,-61 0 68,3-1-466,0 0 0,0-1 1,0 0-1,16-6 0,21-11-4783,-5-2-2669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2.460"/>
    </inkml:context>
    <inkml:brush xml:id="br0">
      <inkml:brushProperty name="width" value="0.025" units="cm"/>
      <inkml:brushProperty name="height" value="0.025" units="cm"/>
    </inkml:brush>
  </inkml:definitions>
  <inkml:trace contextRef="#ctx0" brushRef="#br0">246 0 9513,'0'0'10890,"-69"59"-8840,38-30 64,2 2-448,1 3-161,1 0-480,8 0-801,-1-5-160,10-1 1,1-5-33,5-6 0,4-6-577,0-6-1217,13-27-14637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2.824"/>
    </inkml:context>
    <inkml:brush xml:id="br0">
      <inkml:brushProperty name="width" value="0.025" units="cm"/>
      <inkml:brushProperty name="height" value="0.025" units="cm"/>
    </inkml:brush>
  </inkml:definitions>
  <inkml:trace contextRef="#ctx0" brushRef="#br0">134 33 15278,'-8'2'1997,"-3"1"-1334,-1 1 1,1 0-1,0 0 1,1 1-1,-19 12 1,26-15-559,0-1 1,1 1 0,-1-1-1,1 1 1,-1 0 0,1 0-1,0 0 1,0 0 0,-1 0-1,2 1 1,-1-1 0,0 1-1,0-1 1,1 1 0,-1 0-1,1 0 1,0 0-1,0-1 1,0 1 0,0 0-1,1 0 1,-1 0 0,1 0-1,-1 1 1,1-1 0,0 0-1,1 0 1,-1 0 0,0 0-1,1 0 1,1 5 0,-1-6-55,0 0 0,1-1 0,-1 1 0,1 0 0,-1-1 1,1 1-1,0-1 0,-1 1 0,1-1 0,0 0 0,0 0 1,0 0-1,0 0 0,0 0 0,0 0 0,0 0 0,1-1 1,-1 1-1,0-1 0,3 1 0,51 1 647,-45-2-586,-1 0-73,1-1-1,-1 0 1,1 0 0,-1-1-1,1-1 1,-1 0 0,0 0-1,0-1 1,11-6 0,-18 8 4,0 1 1,0-1 0,0 0-1,0 0 1,-1 0 0,1 0-1,0-1 1,-1 1-1,0-1 1,1 0 0,-1 1-1,0-1 1,0 0 0,-1 0-1,1-1 1,-1 1 0,1 0-1,-1 0 1,0-1-1,0 1 1,-1 0 0,1-1-1,-1 1 1,1-1 0,-1 1-1,0-1 1,-1 1 0,1-1-1,0 1 1,-1-1 0,-2-5-1,1 5-23,0 0 0,0 0 0,0 1-1,-1-1 1,1 1 0,-1 0 0,0-1 0,0 1-1,-1 0 1,1 1 0,0-1 0,-1 1 0,0-1-1,1 1 1,-1 0 0,0 1 0,0-1 0,0 1-1,0-1 1,-1 1 0,1 0 0,0 1 0,0-1-1,-1 1 1,1 0 0,-8 0 0,6 0-48,-1 0 0,0 0 1,1 1-1,-1 0 0,1 0 1,-1 0-1,1 1 0,-1 0 1,1 0-1,0 0 0,0 1 1,0 0-1,0 1 0,0-1 1,1 1-1,-10 8 0,12-8-277,0 1 0,0-1 0,1 1 0,-1-1 0,1 1-1,0 0 1,1 0 0,-1 0 0,1 0 0,0 0 0,0 0 0,0 0 0,1 0-1,0 0 1,0 1 0,0-1 0,2 10 0,-1-10-553,1 0-1,-1 0 1,1 0 0,0 0 0,0-1 0,0 1-1,1-1 1,0 1 0,0-1 0,0 0-1,5 5 1,16 14-8196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3.172"/>
    </inkml:context>
    <inkml:brush xml:id="br0">
      <inkml:brushProperty name="width" value="0.025" units="cm"/>
      <inkml:brushProperty name="height" value="0.025" units="cm"/>
    </inkml:brush>
  </inkml:definitions>
  <inkml:trace contextRef="#ctx0" brushRef="#br0">90 140 15983,'0'0'2210,"-9"4"-336,5-2-1784,-6 2 478,1 0-1,-1 1 1,1 0 0,-8 7-1,15-12-449,1 1 1,-1 0-1,1 0 0,0 0 0,0 0 0,-1 0 1,1 0-1,0 0 0,0 1 0,0-1 0,0 0 1,0 0-1,1 1 0,-1-1 0,0 1 0,0-1 1,1 1-1,-1-1 0,1 1 0,0-1 0,-1 1 0,1 0 1,0-1-1,0 1 0,0-1 0,0 1 0,0 0 1,0-1-1,0 1 0,1-1 0,-1 1 0,1-1 1,-1 1-1,1-1 0,0 1 0,-1-1 0,1 1 1,1 1-1,0-1-60,1 0 0,-1 0-1,1 0 1,0 0 0,-1-1 0,1 1 0,0-1 0,0 0 0,0 0 0,0 0 0,0 0 0,0 0-1,1-1 1,-1 1 0,4-1 0,54 1 446,-55-1-461,4-1 3,-1 0 1,0-1-1,1 0 0,-1 0 1,0-1-1,0 0 0,-1-1 1,1 0-1,-1 0 0,1-1 0,10-8 1,-16 11-19,0 0 1,0 0-1,-1-1 1,1 1-1,0-1 1,-1 0-1,0 0 0,0 1 1,1-1-1,-2-1 1,1 1-1,0 0 1,-1 0-1,1-1 1,-1 1-1,0-1 1,0 1-1,-1-1 1,1 1-1,-1-1 0,1 0 1,-1 1-1,0-1 1,0 0-1,-1 1 1,1-1-1,-1 1 1,0-1-1,0 1 1,0-1-1,0 1 1,-4-6-1,2 3-110,-1 1 0,1 1 0,-1-1 1,0 1-1,-1-1 0,1 1 0,-1 0 0,0 1 0,-10-7 1,-30-14-3473,24 13-466,2-1-2915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3.537"/>
    </inkml:context>
    <inkml:brush xml:id="br0">
      <inkml:brushProperty name="width" value="0.025" units="cm"/>
      <inkml:brushProperty name="height" value="0.025" units="cm"/>
    </inkml:brush>
  </inkml:definitions>
  <inkml:trace contextRef="#ctx0" brushRef="#br0">1 35 18257,'0'0'13933,"49"-13"-21235,-38 3 543,-6-2-10249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3.902"/>
    </inkml:context>
    <inkml:brush xml:id="br0">
      <inkml:brushProperty name="width" value="0.025" units="cm"/>
      <inkml:brushProperty name="height" value="0.025" units="cm"/>
    </inkml:brush>
  </inkml:definitions>
  <inkml:trace contextRef="#ctx0" brushRef="#br0">144 0 18642,'0'0'6811,"-5"9"-5956,-30 46 400,11-17-709,-22 44 0,40-69-520,1 0-1,0 0 1,1 0 0,0 0-1,1 1 1,0 0 0,1 0-1,0 14 1,3-24-24,-1-1 0,1 1 0,-1-1-1,1 1 1,0-1 0,1 0 0,-1 1 0,1-1 0,-1 0 0,1 0-1,0 0 1,0 0 0,0 0 0,0 0 0,1-1 0,-1 1 0,1-1-1,-1 0 1,1 1 0,0-1 0,0 0 0,0-1 0,0 1 0,1-1-1,-1 1 1,0-1 0,1 0 0,-1 0 0,0 0 0,6 0 0,5 2-168,-1-1 1,0-1-1,1 0 1,-1-1 0,1 0-1,-1-1 1,15-3 0,-23 3-104,-1 0 1,1 0 0,-1-1-1,0 0 1,1 0-1,-1 0 1,0 0-1,0-1 1,0 1 0,4-5-1,-4 3-590,0 0 1,0 0-1,0-1 0,-1 1 0,1-1 1,-1 0-1,4-10 0,7-25-7714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4.277"/>
    </inkml:context>
    <inkml:brush xml:id="br0">
      <inkml:brushProperty name="width" value="0.025" units="cm"/>
      <inkml:brushProperty name="height" value="0.025" units="cm"/>
    </inkml:brush>
  </inkml:definitions>
  <inkml:trace contextRef="#ctx0" brushRef="#br0">0 1 13741,'0'0'11851,"55"15"-16912,-30-1-3106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4.624"/>
    </inkml:context>
    <inkml:brush xml:id="br0">
      <inkml:brushProperty name="width" value="0.025" units="cm"/>
      <inkml:brushProperty name="height" value="0.025" units="cm"/>
    </inkml:brush>
  </inkml:definitions>
  <inkml:trace contextRef="#ctx0" brushRef="#br0">0 159 15214,'0'0'9129,"8"3"-7885,-1-2-1175,-1 0 1,0-1-1,0 1 0,1-1 1,-1-1-1,0 1 1,1-1-1,-1 0 0,0 0 1,0-1-1,0 0 1,0 0-1,0 0 0,0-1 1,-1 1-1,1-2 1,-1 1-1,10-8 0,2-3-169,0 0 0,0-2-1,19-23 1,7-7-262,-50 84-214,-19 17 592,19-43-47,1 0-1,0 1 1,1-1-1,0 1 1,1 0-1,0 1 1,1-1-1,-2 16 1,12-31-5132,4-12-687</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4.953"/>
    </inkml:context>
    <inkml:brush xml:id="br0">
      <inkml:brushProperty name="width" value="0.025" units="cm"/>
      <inkml:brushProperty name="height" value="0.025" units="cm"/>
    </inkml:brush>
  </inkml:definitions>
  <inkml:trace contextRef="#ctx0" brushRef="#br0">8 198 13869,'0'0'8365,"9"6"-6800,-5-2-1442,0-1 0,1 0 1,-1 0-1,1 0 1,0-1-1,0 0 0,0 0 1,0 0-1,0 0 1,0-1-1,1 0 1,-1 0-1,0 0 0,1-1 1,-1 1-1,1-2 1,-1 1-1,0 0 1,1-1-1,-1 0 0,0 0 1,1-1-1,-1 1 1,9-5-1,-4 1-72,-1-1 1,-1 0-1,1 0 1,-1-1-1,0 1 0,0-2 1,-1 1-1,13-18 0,-16 21-38,-1-1-1,0 0 0,0 0 1,0-1-1,-1 1 0,0 0 0,0-1 1,0 0-1,-1 1 0,1-1 0,-1 0 1,-1 0-1,1 0 0,-1 0 1,0 1-1,0-1 0,-2-9 0,1 13-14,1 0 1,-1 0-1,1 0 0,-1 1 0,0-1 0,0 0 0,0 0 0,0 0 0,0 1 0,0-1 0,0 1 0,-1-1 0,1 1 0,0-1 0,-1 1 0,1 0 0,-1 0 1,0 0-1,1 0 0,-1 0 0,0 0 0,0 0 0,0 0 0,1 1 0,-1-1 0,0 1 0,0-1 0,0 1 0,0 0 0,0 0 0,0 0 0,0 0 0,0 0 1,0 0-1,0 0 0,0 1 0,0-1 0,0 1 0,0-1 0,0 1 0,1 0 0,-3 1 0,-4 1-15,-1 1 0,2 0 1,-1 0-1,0 1 0,1 0 0,0 0 0,0 0 0,-7 8 1,-4 8 145,1 0 1,1 1 0,-19 33 0,29-45-53,1 1-1,0 0 1,0 0-1,1 0 1,1 0-1,0 1 1,1-1-1,0 1 1,0 0-1,1 16 1,1-25-96,1 1 0,-1 0 0,1-1 0,0 1 0,-1-1 0,2 1 0,-1-1 0,0 1 0,1-1 0,-1 0 0,1 0 0,0 1 0,0-1 0,1-1 0,-1 1 0,0 0 0,1 0 0,0-1 0,0 0 0,5 5 0,-1-4-503,-1 0-1,1 0 0,-1 0 0,1-1 0,0 0 0,0 0 1,0-1-1,0 0 0,13 1 0,16-2-5472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22.004"/>
    </inkml:context>
    <inkml:brush xml:id="br0">
      <inkml:brushProperty name="width" value="0.025" units="cm"/>
      <inkml:brushProperty name="height" value="0.025" units="cm"/>
    </inkml:brush>
  </inkml:definitions>
  <inkml:trace contextRef="#ctx0" brushRef="#br0">0 838 14029,'0'0'3299,"53"-52"-2722,-7 17 352,18-9-32,14-11 256,23-9-449,19-12-415,14-8-257,12-10 32,8-8-609,-4-11-1665,-5-6-4901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8.945"/>
    </inkml:context>
    <inkml:brush xml:id="br0">
      <inkml:brushProperty name="width" value="0.025" units="cm"/>
      <inkml:brushProperty name="height" value="0.025" units="cm"/>
    </inkml:brush>
  </inkml:definitions>
  <inkml:trace contextRef="#ctx0" brushRef="#br0">157 51 4452,'0'0'5104,"6"-4"-2686,-5 3-2175,20-13 1784,-20 13-1826,0 1-1,0-1 1,-1 1 0,1-1-1,0 0 1,-1 1-1,1-1 1,0 0 0,-1 0-1,1 0 1,-1 0-1,0 1 1,1-1 0,-1 0-1,1 0 1,-1 0-1,0 0 1,0 0 0,0 0-1,0 0 1,1 0-1,-1 0 1,0 0 0,-1 0-1,1 0 1,0 0-1,0 0 1,-1-1 0,1 2-151,0-1 0,0 1 1,-1 0-1,1-1 1,0 1-1,0 0 0,-1-1 1,1 1-1,0 0 1,-1 0-1,1-1 0,0 1 1,-1 0-1,1 0 1,0-1-1,-1 1 0,1 0 1,-1 0-1,1 0 0,0 0 1,-1 0-1,1 0 1,-1 0-1,1 0 0,0 0 1,-1 0-1,1 0 1,-1 0-1,1 0 0,-1 0 1,1 0-1,0 0 1,-1 0-1,1 0 0,-1 1 1,1-1-1,0 0 0,-1 0 1,1 0-1,0 1 1,-1-1-1,1 0 0,0 1 1,0-1-1,-1 0 1,1 1-1,0-1 0,-1 1 1,-10 19 1878,10-15-1680,-1 1-1,0 0 1,0-1-1,0 1 1,-1-1-1,0 0 0,0 0 1,0 0-1,-5 5 1,-5 12-75,8-15-158,1 0 1,1 1-1,-1-1 1,2 1-1,-4 11 1,6-18-17,0 0 0,-1 0 1,1 1-1,0-1 0,0 0 0,0 0 1,0 0-1,0 0 0,1 1 1,-1-1-1,0 0 0,0 0 0,1 0 1,-1 0-1,1 0 0,-1 0 1,1 0-1,0 0 0,-1 0 0,1 0 1,0 0-1,-1 0 0,1 0 0,0 0 1,0 0-1,0-1 0,0 1 1,0 0-1,0-1 0,0 1 0,0-1 1,0 1-1,0-1 0,0 1 1,0-1-1,1 0 0,-1 0 0,0 1 1,0-1-1,0 0 0,0 0 1,1 0-1,-1 0 0,0 0 0,0-1 1,2 1-1,10-1 24,0-1 1,0 0-1,0-1 0,0-1 1,0 1-1,17-9 0,-18 7-94,0 0 0,0 1 0,1 0 0,0 1 0,0 1 0,17-2 0,-29 4 65,0 0-1,0 0 1,-1 0 0,1 0-1,0 0 1,0 0 0,-1 1 0,1-1-1,0 0 1,0 0 0,-1 1 0,1-1-1,0 0 1,-1 1 0,1-1-1,-1 0 1,1 1 0,0-1 0,-1 1-1,1-1 1,-1 1 0,1 0 0,-1-1-1,1 1 1,-1-1 0,0 1-1,1 0 1,-1-1 0,0 1 0,1 0-1,-1 0 1,0-1 0,0 1 0,0 0-1,0 0 1,0-1 0,0 1-1,0 0 1,0 0 0,0-1 0,0 1-1,0 0 1,0-1 0,0 1 0,-1 0-1,1 0 1,0-1 0,0 1-1,-1 0 1,1-1 0,-1 1 0,1 0-1,-1 0 1,-25 38 28,9-21 163,-1-1-1,-1-1 1,0-1-1,-1 0 1,-26 13 0,35-22-81,-1 0 0,0 0 0,0-1 0,-1-1 0,1 0 1,-1-1-1,0 0 0,0-1 0,0 0 0,0-1 1,-19-1-1,30 0-223,1 0 0,-1-1-1,1 1 1,-1-1 0,1 0 0,0 1 0,0-1 0,-1 0 0,1 0 0,0 0-1,0 0 1,0 0 0,0 0 0,0 0 0,0 0 0,0-1 0,0 1 0,0 0-1,0 0 1,1-1 0,-1 1 0,1-1 0,-1 1 0,1 0 0,-1-1 0,1 1-1,0-1 1,0 1 0,-1-1 0,1 1 0,1-2 0,-2-4-915,1 1 1,0 0-1,1 0 1,-1-1-1,1 1 1,3-10-1,11-16-5325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28.584"/>
    </inkml:context>
    <inkml:brush xml:id="br0">
      <inkml:brushProperty name="width" value="0.025" units="cm"/>
      <inkml:brushProperty name="height" value="0.025" units="cm"/>
      <inkml:brushProperty name="color" value="#E71224"/>
    </inkml:brush>
  </inkml:definitions>
  <inkml:trace contextRef="#ctx0" brushRef="#br0">1098 0 10698,'-98'16'2411,"-169"49"1,230-52-2352,1 1 1,0 2-1,1 1 1,1 1-1,1 3 1,1 0-1,-47 41 0,47-31-321,1 1-1,2 2 0,2 1 0,1 1 0,-39 73 0,23-25-1312,-52 153 0,79-189 1868,1 0-1,3 1 0,2 1 0,2-1 0,2 1 0,2 0 1,4 51-1,3-59 117,1 0-1,2-1 1,2 0-1,1 0 1,3-1 0,1 0-1,1-1 1,37 63 0,-25-58-360,2-2 0,2-1 1,1-2-1,3-1 1,0-1-1,3-2 0,1-2 1,1-1-1,2-2 0,0-2 1,2-2-1,2-2 1,0-2-1,74 25 0,-67-31-30,0-2 0,0-2-1,1-3 1,1-2-1,-1-3 1,1-1 0,0-4-1,0-1 1,-1-3 0,0-3-1,0-1 1,0-3-1,75-28 1,-39 3 73,-1-4-1,-2-3 1,-2-5-1,155-116 1,-144 86 51,-4-3 1,-3-4-1,117-149 1,-157 171-111,-2-2 1,-3-1-1,-4-3 1,49-114-1,-74 145-21,-2-1 1,-1-1-1,-3 0 0,7-53 0,-14 66-7,-1 0 0,-1-1-1,-1 1 1,-1 0-1,-2 0 1,-1 0-1,-9-30 1,5 34-33,0 0 1,-2 1-1,0 0 1,-2 1-1,0 1 1,-1 0 0,-2 1-1,0 0 1,-1 1-1,-1 1 1,0 1-1,-1 0 1,-1 1-1,-1 2 1,-36-21-1,17 15 27,0 1-1,-1 2 1,0 2 0,-2 2-1,1 1 1,-1 3 0,-1 1-1,-53-2 1,0 7 96,0 5 0,1 4 0,-162 31 0,163-18-600,-77 13-1226,61-23-4807,68-10-3969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29.831"/>
    </inkml:context>
    <inkml:brush xml:id="br0">
      <inkml:brushProperty name="width" value="0.025" units="cm"/>
      <inkml:brushProperty name="height" value="0.025" units="cm"/>
      <inkml:brushProperty name="color" value="#E71224"/>
    </inkml:brush>
  </inkml:definitions>
  <inkml:trace contextRef="#ctx0" brushRef="#br0">2893 515 9833,'4'-17'317,"1"-1"0,-2 1-1,0-1 1,-2 1-1,0-1 1,0 0 0,-4-25-1,1 32-228,0 1 0,-1-1 0,0 1 0,-1 0 0,0 0 0,-1 1 0,0-1-1,0 1 1,-1 0 0,0 0 0,-1 1 0,0-1 0,-13-11 0,-3 1 127,0 1 0,-2 1 0,1 0 1,-2 3-1,0 0 0,-1 1 0,0 2 0,-53-15 0,19 10-198,-1 4-1,0 2 0,-73-2 1,-5 7-36,-1 7 0,0 6 1,1 6-1,1 6 0,0 6 1,2 6-1,-179 67 0,249-72 110,2 3 1,2 2-1,0 3 0,3 3 0,1 3 1,-105 93-1,122-93-10,2 1 1,3 2-1,1 1 0,2 2 1,2 1-1,2 2 0,3 1 1,2 1-1,-19 57 0,33-76-85,1-1 0,2 2 0,2-1-1,1 1 1,1 0 0,2 0 0,1 0-1,8 66 1,-2-71 12,1-1-1,1 0 0,2 0 1,1-1-1,0 0 0,2 0 1,2-1-1,0-1 0,1 0 1,33 39-1,-12-25-42,1-1 1,2-2-1,1-2 1,2-2-1,2-1 0,0-3 1,2-1-1,49 20 0,2-5-62,2-5 1,2-4-1,106 20 0,-108-33 177,0-4 0,1-4 0,0-5 0,0-4 0,1-5 0,177-25 0,-199 12 197,0-3 0,0-3 0,-2-4 0,-1-3 0,-1-4 0,-2-3 0,-1-3 0,123-87 0,-129 73-116,-2-2 0,-3-3-1,-3-2 1,-2-3 0,-2-3-1,-4-2 1,-3-1 0,-2-3-1,63-138 1,-92 171-198,-1 0 0,-2-1-1,-2-1 1,-1 0 0,-2 0 0,4-68 0,-11 90 20,-1 0 1,-1 0 0,0 0-1,-2 0 1,0 0-1,-1 1 1,0-1 0,-2 1-1,0 0 1,-1 0 0,-1 1-1,0 0 1,-1 0-1,-1 1 1,0 0 0,-1 1-1,-18-19 1,1 9-103,-2 1 0,0 1 0,-1 1 1,-1 2-1,0 1 0,-2 2 0,0 1 0,-1 1 0,-44-10 0,-16 1-1123,-1 4-1,-130-10 0,13 17-2536,-9 10-1949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1.338"/>
    </inkml:context>
    <inkml:brush xml:id="br0">
      <inkml:brushProperty name="width" value="0.025" units="cm"/>
      <inkml:brushProperty name="height" value="0.025" units="cm"/>
      <inkml:brushProperty name="color" value="#E71224"/>
    </inkml:brush>
  </inkml:definitions>
  <inkml:trace contextRef="#ctx0" brushRef="#br0">11 65 8008,'-1'-8'363,"-6"-25"363,6 32-708,1 0 1,0 1 0,0-1 0,-1 0-1,1 1 1,0-1 0,0 0 0,0 1 0,0-1-1,0 0 1,0 0 0,0 1 0,0-1-1,0 0 1,0 1 0,0-1 0,1 0 0,-1 1-1,0-1 1,0 0 0,1 1 0,-1-1-1,1 0 1,-1 1 0,0-1 0,1 1 0,-1-1-1,1 1 1,-1-1 0,1 1 0,-1-1-1,1 1 1,0-1 0,-1 1 0,1 0 0,-1-1-1,1 1 1,0 0 0,-1 0 0,1-1-1,0 1 1,0 0 0,-1 0 0,1 0 0,0 0-1,-1 0 1,1 0 0,0 0 0,0 0-1,-1 0 1,1 0 0,0 1 0,0-1 0,3 1 23,0 0 0,-1 0 0,1 1 0,0-1 0,-1 1 0,0 0 1,1-1-1,3 4 0,25 26 402,-1 1 0,44 61 1,-15-19-86,355 472 1712,-223-281-2137,234 247-1,-355-430-1784,-26-28-2357,-25-27-1227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1.745"/>
    </inkml:context>
    <inkml:brush xml:id="br0">
      <inkml:brushProperty name="width" value="0.025" units="cm"/>
      <inkml:brushProperty name="height" value="0.025" units="cm"/>
      <inkml:brushProperty name="color" value="#E71224"/>
    </inkml:brush>
  </inkml:definitions>
  <inkml:trace contextRef="#ctx0" brushRef="#br0">1 1437 9961,'0'0'2275,"3"-11"-1603,2-2-458,2 0-1,0 0 1,0 0-1,1 1 1,1 0-1,0 1 1,0-1-1,1 2 1,20-17 0,734-702 896,-374 385-1306,-219 203-3442,-143 117 2529,33-27-2255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2.497"/>
    </inkml:context>
    <inkml:brush xml:id="br0">
      <inkml:brushProperty name="width" value="0.025" units="cm"/>
      <inkml:brushProperty name="height" value="0.025" units="cm"/>
      <inkml:brushProperty name="color" value="#E71224"/>
    </inkml:brush>
  </inkml:definitions>
  <inkml:trace contextRef="#ctx0" brushRef="#br0">0 1 9897,'0'0'3598,"6"8"-2695,156 215 2998,272 279-3516,-332-396-563,482 488-1501,-573-584 1252,1 2-1228,0 0 0,19 26 0,-20-15-2477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2.912"/>
    </inkml:context>
    <inkml:brush xml:id="br0">
      <inkml:brushProperty name="width" value="0.025" units="cm"/>
      <inkml:brushProperty name="height" value="0.025" units="cm"/>
      <inkml:brushProperty name="color" value="#E71224"/>
    </inkml:brush>
  </inkml:definitions>
  <inkml:trace contextRef="#ctx0" brushRef="#br0">4 731 16464,'0'0'672,"-4"-81"481,49 24-896,20-15-97,25-10-96,18-5 32,9 2-64,5 9-64,-8 6-1089,-5 8-2659,-8 4-3331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4.017"/>
    </inkml:context>
    <inkml:brush xml:id="br0">
      <inkml:brushProperty name="width" value="0.025" units="cm"/>
      <inkml:brushProperty name="height" value="0.025" units="cm"/>
      <inkml:brushProperty name="color" value="#E71224"/>
    </inkml:brush>
  </inkml:definitions>
  <inkml:trace contextRef="#ctx0" brushRef="#br0">3 1081 10602,'-1'-9'539,"1"5"-472,-1 0 0,1 0 0,0 0 0,0 0-1,0 0 1,1 0 0,-1 0 0,1 0 0,0 0 0,0 0-1,0 0 1,1 0 0,-1 1 0,1-1 0,0 0 0,0 1-1,0 0 1,1-1 0,-1 1 0,1 0 0,-1 0 0,1 0-1,0 0 1,4-2 0,13-8-33,0 1 0,0 1 0,1 0 1,0 2-1,0 1 0,1 0 0,1 1 0,37-5 0,23 0-115,88 0 0,-106 9-27,980-137-2001,-459 46 3904,271-1 187,-639 83-1663,424 31 1,-454 1-213,350 29-1389,-405-44 1313,0-5-1,140-20 0,452-107 3055,-152 21-2524,-410 82-417,285-52 17,-364 56-28,-1-3 0,-1-3 1,99-48-1,-110 37 385,-38 19-209,1 1 1,65-22 0,-95 38-309,0 0-1,1 0 1,-1 0 0,0 0-1,0 1 1,1 0 0,-1 0-1,0 0 1,0 0 0,1 1-1,-1 0 1,0 0 0,0 0-1,0 0 1,7 3 0,-3 1-8,-2 0 1,1 0 0,0 0 0,-1 1 0,11 12 0,33 28 48,-42-41-502,1 0 1,0-1-1,0 1 0,0-2 1,1 1-1,-1-1 0,1-1 1,0 0-1,10 1 1,42-1-7725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4.501"/>
    </inkml:context>
    <inkml:brush xml:id="br0">
      <inkml:brushProperty name="width" value="0.025" units="cm"/>
      <inkml:brushProperty name="height" value="0.025" units="cm"/>
      <inkml:brushProperty name="color" value="#E71224"/>
    </inkml:brush>
  </inkml:definitions>
  <inkml:trace contextRef="#ctx0" brushRef="#br0">0 1 2594,'0'0'13197,"0"57"-12268,0-27 256,0 4-641,0 3-223,11-3-257,15-4-705,4-10-2562,9-17-2786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5.923"/>
    </inkml:context>
    <inkml:brush xml:id="br0">
      <inkml:brushProperty name="width" value="0.025" units="cm"/>
      <inkml:brushProperty name="height" value="0.025" units="cm"/>
      <inkml:brushProperty name="color" value="#E71224"/>
    </inkml:brush>
  </inkml:definitions>
  <inkml:trace contextRef="#ctx0" brushRef="#br0">38 108 7111,'0'-11'1719,"-2"-36"274,0-2 4859,6 98-4177,25 241-240,4 61-1373,-32-327 809,-3-45-48,-3-28-1172,-60-218-789,36 163-87,31 110 171,1-1-1,-1 0 1,1 0-1,0 0 1,0-1-1,0 1 1,0-1-1,1 1 1,0-1 0,0 0-1,0 0 1,0-1-1,8 5 1,-3-2 33,1 0 1,-1-1-1,1 0 0,0-1 1,0 0-1,1 0 1,15 2-1,-20-4 38,0-1 0,1 0-1,-1-1 1,0 0 0,1 0 0,-1 0-1,1-1 1,-1 0 0,1 0 0,-1 0-1,0-1 1,11-4 0,-14 4 0,1 0 1,-1 0-1,0-1 0,1 1 1,-1-1-1,0 0 1,-1 0-1,1 0 1,0 0-1,-1 0 1,0-1-1,0 1 0,0-1 1,0 1-1,0-1 1,-1 0-1,0 0 1,1 1-1,-2-1 0,1 0 1,1-8-1,-2 6 57,3-49 323,-2 53-393,-1 0 1,0 0 0,-1 0-1,1 0 1,0 0 0,-1 0-1,1 0 1,-1 0-1,1 0 1,-1 0 0,0 1-1,0-1 1,0 0 0,0 0-1,0 1 1,0-1 0,0 1-1,-1-1 1,1 1 0,-1-1-1,1 1 1,-1 0 0,-1-2-1,2 3-5,1 0-1,0 0 1,-1 0 0,1 0-1,-1-1 1,1 1-1,-1 0 1,1 0-1,0 0 1,-1 0 0,1 0-1,-1 0 1,1 0-1,-1 1 1,1-1 0,-1 0-1,1 0 1,0 0-1,-1 0 1,1 0-1,-1 1 1,1-1 0,0 0-1,-1 0 1,1 1-1,0-1 1,-1 0-1,1 1 1,0-1 0,-1 0-1,1 1 1,0-1-1,-1 1 1,-6 21-78,5 26-42,2-45 118,0 1 8,0 0 0,1 0 0,-1-1 0,1 1 0,0 0 0,0 0 1,0 0-1,1 0 0,-1-1 0,1 1 0,0-1 0,0 1 0,0-1 0,0 0 0,1 0 0,-1 1 0,1-2 0,0 1 0,0 0 0,0-1 0,0 1 0,1-1 0,-1 0 0,0 0 0,1 0 0,0-1 0,-1 1 0,1-1 0,0 0 0,0 0 0,0 0 0,0 0 0,0-1 0,0 1 0,0-1 0,0 0 0,-1-1 0,1 1 0,0-1 0,0 1 0,0-1 0,0 0 0,0-1 0,0 1 0,-1-1 0,1 1 0,-1-1 0,1 0 0,-1-1 1,5-3-1,-2-1 6,0 0 0,-1 0 0,1 0 0,-2-1 0,1 1 0,-1-1 0,-1 0-1,1-1 1,-1 1 0,-1-1 0,1 1 0,-2-1 0,1 0 0,-1 0 0,0 0 0,-1-9 0,-7 25-283,3 0 258,2-1 0,-1 1 0,1-1 0,0 1 0,0 0 0,1 0 0,-1 0 0,2 0 0,-1 1 0,1-1 0,0 0 0,1 0 0,-1 0 0,4 11 0,-3-13 18,0-1 0,0 0 1,1 0-1,0 1 0,0-1 0,0 0 0,0-1 0,0 1 0,1 0 1,0-1-1,-1 1 0,1-1 0,1 0 0,-1 0 0,0 0 0,1 0 0,0-1 1,-1 0-1,1 1 0,0-1 0,0 0 0,0-1 0,0 1 0,7 1 0,58 4 116,-65-7-114,0 0 1,0 0 0,0 0 0,-1-1 0,1 1 0,0-1 0,0 0 0,-1 0 0,1 0 0,0 0-1,-1-1 1,1 0 0,-1 1 0,0-1 0,6-4 0,-8 4 1,0 1 0,0-1 0,0 1 1,0-1-1,-1 0 0,1 1 0,0-1 0,-1 0 1,1 0-1,-1 1 0,1-1 0,-1 0 0,0 0 0,0 0 1,0 0-1,0 0 0,0 1 0,0-1 0,0 0 1,-1 0-1,1 0 0,-1 1 0,1-1 0,-1 0 0,0 0 1,0 1-1,0-1 0,0 1 0,-2-3 0,-3-5 6,-1 0-1,0 0 1,-16-13-1,14 13-2,-9-7-10,-23-22 68,39 36-66,0 0-1,0-1 1,0 1-1,0 0 1,1-1 0,-1 0-1,1 1 1,-1-1-1,1 0 1,0 0 0,0 0-1,0 0 1,0-5-1,5 7-10,1 0-1,0 0 1,0 0 0,1 1-1,-1-1 1,0 1-1,0 0 1,5 1-1,-4 0 16,25 0-225,21 1-1904,-24-7-2131,-27 4 3937,0 1 1,0-1-1,0 0 0,-1 0 1,1 1-1,0-1 0,-1 0 0,1 0 1,0 0-1,-1 0 0,1 0 1,-1 0-1,1 0 0,-1 0 1,1 0-1,-1 0 0,0 0 0,0 0 1,1 0-1,-1 0 0,0 0 1,0 0-1,0 0 0,0 0 1,0 0-1,-1 0 0,1 0 0,-1-2 1,-3-21-10490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6.270"/>
    </inkml:context>
    <inkml:brush xml:id="br0">
      <inkml:brushProperty name="width" value="0.025" units="cm"/>
      <inkml:brushProperty name="height" value="0.025" units="cm"/>
      <inkml:brushProperty name="color" value="#E71224"/>
    </inkml:brush>
  </inkml:definitions>
  <inkml:trace contextRef="#ctx0" brushRef="#br0">0 1 13741,'0'0'9449,"46"-1"-7976,-3 4-832,3 1-577,3 1-801,-1-3-2274,-4-2-2754,-5-5-5350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9.336"/>
    </inkml:context>
    <inkml:brush xml:id="br0">
      <inkml:brushProperty name="width" value="0.025" units="cm"/>
      <inkml:brushProperty name="height" value="0.025" units="cm"/>
    </inkml:brush>
  </inkml:definitions>
  <inkml:trace contextRef="#ctx0" brushRef="#br0">0 17 11179,'0'0'9320,"69"0"-9224,-30 0-224,6 2-1537,1-2-1730,8 0-2691</inkml:trace>
  <inkml:trace contextRef="#ctx0" brushRef="#br0" timeOffset="1">549 0 11723,'0'0'7655,"-48"38"-6502,15-12 1,-6 4-642,0 1-416,3 1 0,4 0-64,9-5 32,9-5-64,11-4-32,3-8-32,3-7-769,11-3-768,6-7-1090,-6-12-4003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6.789"/>
    </inkml:context>
    <inkml:brush xml:id="br0">
      <inkml:brushProperty name="width" value="0.025" units="cm"/>
      <inkml:brushProperty name="height" value="0.025" units="cm"/>
      <inkml:brushProperty name="color" value="#E71224"/>
    </inkml:brush>
  </inkml:definitions>
  <inkml:trace contextRef="#ctx0" brushRef="#br0">26 1 10858,'0'0'10976,"-1"16"-10373,-9 98 836,1-19-389,3 98 1,6-188-1016,0 1 1,1-1-1,-1 0 1,1 0 0,0 0-1,1 0 1,-1 0 0,1-1-1,0 1 1,0 0-1,1-1 1,-1 1 0,1-1-1,0 0 1,0 0 0,4 5-1,-4-7 36,0 0 1,0-1-1,0 1 0,0-1 0,1 1 0,-1-1 0,0 0 0,1 0 1,-1 0-1,0 0 0,1-1 0,-1 0 0,1 1 0,-1-1 1,1-1-1,-1 1 0,1 0 0,-1-1 0,1 0 0,-1 1 0,0-1 1,1-1-1,-1 1 0,0 0 0,3-3 0,10-4 57,-1-1 1,0 0-1,-1-1 0,0-1 0,-1 0 1,0-1-1,20-23 0,-7 3-70,-1-1 1,25-44-1,4-25 272,-35 45-1259,-12 0-3500,-15 65-3327,6-7 5929,-16 12-6533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7.120"/>
    </inkml:context>
    <inkml:brush xml:id="br0">
      <inkml:brushProperty name="width" value="0.025" units="cm"/>
      <inkml:brushProperty name="height" value="0.025" units="cm"/>
      <inkml:brushProperty name="color" value="#E71224"/>
    </inkml:brush>
  </inkml:definitions>
  <inkml:trace contextRef="#ctx0" brushRef="#br0">0 1 11339,'0'0'2242,"11"54"1281,-1-27-608,1-1-1249,0 0-994,-1-1-480,4-4-128,2-8-384,6-6-833,1-7-897,3-8-1377,-1-20-1057,2-11-2051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7.476"/>
    </inkml:context>
    <inkml:brush xml:id="br0">
      <inkml:brushProperty name="width" value="0.025" units="cm"/>
      <inkml:brushProperty name="height" value="0.025" units="cm"/>
      <inkml:brushProperty name="color" value="#E71224"/>
    </inkml:brush>
  </inkml:definitions>
  <inkml:trace contextRef="#ctx0" brushRef="#br0">23 0 9417,'0'0'8493,"-2"10"-7553,-7 43-43,3 0 0,1 0 1,4 66-1,3-73-1351,2 0-1,12 50 1,-9-78-2199,3-15-5195,-5-7-421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7.824"/>
    </inkml:context>
    <inkml:brush xml:id="br0">
      <inkml:brushProperty name="width" value="0.025" units="cm"/>
      <inkml:brushProperty name="height" value="0.025" units="cm"/>
      <inkml:brushProperty name="color" value="#E71224"/>
    </inkml:brush>
  </inkml:definitions>
  <inkml:trace contextRef="#ctx0" brushRef="#br0">0 53 11915,'0'0'6812,"5"10"-6107,-3-5-659,1 0 1,-1 0-1,1-1 1,0 1-1,0-1 1,0 1 0,1-1-1,0 0 1,-1 0-1,1-1 1,1 1-1,-1-1 1,0 0-1,1 0 1,0 0 0,0-1-1,0 1 1,0-1-1,0 0 1,0-1-1,0 1 1,1-1-1,-1 0 1,6 0-1,-6-1 6,0 1-1,0-1 1,0 0-1,0 0 1,0-1-1,0 1 0,0-1 1,0 0-1,0 0 1,0-1-1,-1 0 0,1 0 1,-1 0-1,7-3 1,-9 2 25,1 1 0,-1-1 1,0 0-1,0 1 0,0-1 0,0 0 1,0 0-1,-1-1 0,1 1 1,-1 0-1,0 0 0,0-1 1,0 1-1,0 0 0,-1-1 0,1 1 1,-1-1-1,0 1 0,0-1 1,0 1-1,-1-7 0,0 8-62,1-1 0,0 0-1,-1 1 1,1-1 0,-1 0 0,0 1-1,1-1 1,-1 1 0,-1-1 0,1 1-1,0-1 1,-1 1 0,1 0 0,-3-3-1,3 4-16,0 0 0,0 0 0,-1 0-1,1 0 1,0 1 0,0-1-1,-1 0 1,1 1 0,-1-1-1,1 1 1,0-1 0,-1 1-1,1 0 1,-1-1 0,1 1-1,-1 0 1,1 0 0,-1 0-1,-1 1 1,0-1-1,0 1 1,0 0-1,0 0 0,0 1 0,0-1 1,0 1-1,0-1 0,1 1 1,-1 0-1,0 0 0,1 0 0,0 0 1,0 1-1,-1-1 0,1 1 0,1-1 1,-1 1-1,0 0 0,1-1 0,-1 1 1,1 0-1,-2 5 0,0 2 111,0 0 0,0 0 0,1 1 0,1-1 0,-1 1-1,2-1 1,0 1 0,0-1 0,2 15 0,-1-22-87,-1 0 0,1 0 0,0 1 1,0-1-1,0 0 0,1 0 0,-1 0 0,1 0 0,0 0 1,-1 0-1,1-1 0,1 1 0,-1 0 0,0-1 1,1 0-1,-1 0 0,1 1 0,-1-1 0,1-1 1,0 1-1,0 0 0,0-1 0,0 1 0,0-1 0,0 0 1,1 0-1,-1 0 0,0-1 0,1 1 0,-1-1 1,0 0-1,4 0 0,-1 0-1,-1 0-1,0-1 1,0 0 0,0 0 0,0-1-1,0 1 1,0-1 0,0 0 0,0 0-1,-1-1 1,1 1 0,-1-1 0,1 0-1,-1 0 1,0-1 0,0 1 0,-1-1-1,1 0 1,-1 0 0,1 0-1,-1 0 1,-1-1 0,6-9 0,-4 5 20,1 0 0,-2-1 0,1 1 0,-1-1 0,-1 0 1,1 0-1,-2 0 0,0-1 0,0 1 0,0 0 0,-3-17 1,2 26-42,0 1 0,0 0 0,0 0 0,0 0 0,0-1 0,0 1 0,0 0 0,0 0 0,0 0 0,0 0 0,0-1 0,0 1 0,0 0 0,-1 0 0,1 0 0,0 0 0,0 0 0,0-1 0,0 1 0,0 0 0,-1 0 0,1 0 0,0 0 0,0 0 0,0 0 0,0 0 0,-1 0 0,1 0 0,0 0 0,0 0 0,0-1 0,-1 1 0,1 0 0,0 0 0,0 0 0,0 0 1,-1 0-1,1 1 0,0-1 0,0 0 0,0 0 0,-1 0 0,1 0 0,0 0 0,0 0 0,0 0 0,0 0 0,-1 0 0,1 0 0,0 1 0,0-1 0,0 0 0,0 0 0,0 0 0,-1 0 0,1 0 0,0 1 0,0-1 0,0 0 0,0 0 0,0 0 0,0 0 0,0 1 0,0-1 0,0 0 0,0 0 0,0 0 0,0 1 0,-9 12 42,4-1 136,1 0 1,1 1-1,0-1 0,0 1 1,1 0-1,1 0 0,0 0 1,2 19-1,-1-30-157,0 0-1,0-1 1,0 1-1,0 0 1,0-1 0,1 1-1,-1 0 1,1 0-1,-1-1 1,1 1 0,-1-1-1,1 1 1,0-1-1,0 1 1,0-1 0,0 1-1,0-1 1,0 1-1,0-1 1,1 0 0,-1 0-1,0 0 1,1 0-1,-1 0 1,1 0 0,-1 0-1,1 0 1,-1-1-1,1 1 1,0 0 0,-1-1-1,1 1 1,0-1-1,-1 0 1,1 0 0,0 0-1,0 0 1,-1 0-1,1 0 1,0 0 0,0 0-1,-1 0 1,1-1-1,3-1 1,2 1 31,1-1 1,0 0-1,-1-1 1,0 0-1,1 0 1,-1-1-1,0 1 1,11-10-1,5-9 9,-18 16-56,0 0 0,1 1 0,-1 0 0,1 0 0,0 0 0,1 1 0,-1 0 0,10-4 0,-14 12-20,-1 0 1,0 0-1,0 0 0,0 0 0,0 1 0,-1-1 0,0 0 0,0 1 1,0-1-1,-1 6 0,1-5 30,0-3 7,0 0-1,0-1 1,0 1-1,0-1 1,0 1-1,0-1 1,1 1-1,-1-1 1,1 1-1,-1-1 1,1 1-1,0-1 1,-1 1-1,1-1 1,0 0-1,0 1 1,0-1-1,0 0 1,0 0-1,0 0 1,0 0-1,0 0 1,2 1-1,0 0 30,0-1-1,0 0 1,0 0-1,0-1 1,0 1-1,0 0 0,-1-1 1,1 0-1,1 0 1,-1 0-1,4 0 1,10-3 34,-1 0 0,0-1 0,25-10 1,-31 11-291,26-1-1785,-23 9-673,-12-5 2543,-1 1 0,0-1 0,0 0 0,0 1 0,0-1 1,0 1-1,0-1 0,0 1 0,0-1 0,0 1 1,0-1-1,0 0 0,0 1 0,0-1 0,-1 1 0,1-1 1,0 0-1,0 1 0,0-1 0,-1 1 0,1-1 1,0 0-1,0 1 0,-1-1 0,1 0 0,0 1 0,-1-1 1,1 0-1,0 0 0,-1 1 0,1-1 0,-1 0 1,-8 3-2750,1-3-2551,-2-1-3494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8.172"/>
    </inkml:context>
    <inkml:brush xml:id="br0">
      <inkml:brushProperty name="width" value="0.025" units="cm"/>
      <inkml:brushProperty name="height" value="0.025" units="cm"/>
      <inkml:brushProperty name="color" value="#E71224"/>
    </inkml:brush>
  </inkml:definitions>
  <inkml:trace contextRef="#ctx0" brushRef="#br0">0 1 9449,'0'0'8616,"59"60"-8712,-29-37-1922,4-2-3107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8.565"/>
    </inkml:context>
    <inkml:brush xml:id="br0">
      <inkml:brushProperty name="width" value="0.025" units="cm"/>
      <inkml:brushProperty name="height" value="0.025" units="cm"/>
      <inkml:brushProperty name="color" value="#E71224"/>
    </inkml:brush>
  </inkml:definitions>
  <inkml:trace contextRef="#ctx0" brushRef="#br0">142 86 13965,'0'0'7709,"-8"-2"-7346,1-1-263,-1 1 1,0 0-1,0 1 1,1 0-1,-1 0 1,-14 1-1,19 0-45,0 0 0,0 1 1,1-1-1,-1 1 0,0 0 0,1 0 1,-1 0-1,1 0 0,-1 0 0,1 1 0,-1-1 1,1 1-1,0-1 0,0 1 0,0 0 1,0 0-1,0 0 0,0 0 0,0 0 0,1 1 1,-1-1-1,1 0 0,-1 1 0,1-1 0,0 1 1,-1 4-1,0-5 26,1 1-1,0 0 1,0 0 0,0 0-1,1-1 1,-1 1 0,1 0 0,-1 0-1,1 0 1,0 0 0,0 0-1,1 0 1,-1 0 0,0 0 0,1 0-1,0 0 1,-1 0 0,1-1-1,1 1 1,-1 0 0,0 0 0,1-1-1,-1 1 1,1-1 0,0 0-1,-1 1 1,1-1 0,0 0 0,1 0-1,-1 0 1,0 0 0,1 0-1,-1-1 1,4 3 0,1-2-32,-1 0-1,0 0 1,1 0 0,-1-1-1,1 0 1,-1 0-1,1-1 1,0 0 0,-1 0-1,1 0 1,-1-1 0,1 0-1,0 0 1,-1-1 0,7-2-1,-5 1-5,0 0 0,-1-1-1,1-1 1,-1 1 0,1-1 0,-1 0-1,-1-1 1,1 1 0,-1-1-1,0-1 1,0 1 0,-1-1 0,0 0-1,0 0 1,0-1 0,-1 1-1,-1-1 1,1 0 0,-1 0-1,0-1 1,-1 1 0,0 0 0,0-1-1,0-11 1,-2 18-49,0 0 0,0 0 0,0 1 0,0-1 0,-1 0 0,1 1 1,-1-1-1,1 0 0,-1 1 0,0-1 0,1 1 0,-1-1 0,0 1 0,0-1 0,0 1 0,0-1 0,0 1 0,0 0 0,-1 0 1,1-1-1,0 1 0,-1 0 0,1 0 0,-1 0 0,1 1 0,-1-1 0,1 0 0,-1 1 0,0-1 0,1 0 0,-1 1 0,0 0 1,1-1-1,-1 1 0,0 0 0,0 0 0,1 0 0,-1 0 0,0 0 0,0 1 0,1-1 0,-1 1 0,-1 0 0,-7 0-16,0 1 0,1 1 0,-1 0-1,1 0 1,-1 1 0,-10 6 0,8-3 35,1 1 0,0 0 1,0 1-1,1 1 1,0-1-1,0 1 0,-12 19 1,19-25-1,1 0 0,-1-1 0,1 1 0,0 1 0,1-1 1,-1 0-1,1 0 0,0 1 0,0-1 0,0 0 0,0 1 0,1 4 1,0-6-9,0 0 1,1 0 0,0-1 0,-1 1 0,1 0 0,0-1-1,0 1 1,1 0 0,-1-1 0,0 1 0,1-1 0,0 0-1,-1 1 1,1-1 0,0 0 0,0 0 0,0 0 0,1-1-1,-1 1 1,5 3 0,5 2-144,1-1 0,0 0 0,1-1 0,-1 0 0,1-1 0,0 0 0,0-1 1,23 1-1,-12-2-2427,0-1 0,27-3 0,-27-3-3671,-9-10-5973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9.035"/>
    </inkml:context>
    <inkml:brush xml:id="br0">
      <inkml:brushProperty name="width" value="0.025" units="cm"/>
      <inkml:brushProperty name="height" value="0.025" units="cm"/>
      <inkml:brushProperty name="color" value="#E71224"/>
    </inkml:brush>
  </inkml:definitions>
  <inkml:trace contextRef="#ctx0" brushRef="#br0">0 55 16400,'0'0'2872,"9"-7"-1159,1 1-1416,1 0 0,-1 0-1,1 1 1,0 1 0,0 0 0,1 0-1,-1 1 1,1 1 0,0-1-1,0 2 1,16-1 0,-22 2-244,15-1 69,1 1-1,-1 0 1,0 2-1,24 5 0,-40-7-108,-1 2-1,0-1 0,0 0 1,0 1-1,0 0 0,0 0 0,0 0 1,-1 0-1,1 0 0,-1 1 1,1 0-1,2 3 0,-4-4-9,-1 0-1,0 1 1,1-1-1,-1 0 1,0 1-1,0-1 1,0 1-1,0-1 1,-1 1-1,1-1 1,-1 1-1,1 0 1,-1-1-1,0 1 1,0 0-1,0-1 1,-1 1-1,1 0 1,-1-1-1,1 1 1,-2 3-1,-1 3 12,-1-1-1,0 1 1,-1-1-1,1 0 1,-1 0-1,-1-1 0,0 1 1,0-1-1,-13 12 1,-75 57 207,61-52-171,18-13-9,9-7 49,1-1-1,-1 1 1,1 0-1,0 1 1,1-1-1,-1 1 0,1 0 1,0 0-1,0 0 1,-5 9-1,9-14-80,0 1 1,0-1-1,0 1 0,0 0 1,0-1-1,0 1 1,0-1-1,0 1 0,0-1 1,0 1-1,0-1 0,0 1 1,1-1-1,-1 1 0,0-1 1,0 1-1,1-1 0,-1 1 1,0-1-1,0 1 1,1-1-1,-1 0 0,0 1 1,1-1-1,-1 1 0,1-1 1,-1 0-1,1 1 0,-1-1 1,0 0-1,1 0 0,-1 1 1,1-1-1,-1 0 1,1 0-1,-1 0 0,1 0 1,-1 0-1,1 0 0,0 0 1,-1 1-1,1-2 0,-1 1 1,1 0-1,33 2 459,-28-3-289,61 0 511,80-13 0,-6-13-3042,-140 27 2273,32-11-2348,-24 0-1204,-9 10 3296,0 0 0,1 1 0,-2-1 0,1 0 0,0 0 0,0 1 0,0-1 0,0 0 0,0 1 0,0-1 0,-1 0 1,1 0-1,0 1 0,-1-1 0,1 1 0,0-1 0,-1 0 0,1 1 0,-1-1 0,1 1 0,-2-2 0,-17-11-9071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9.444"/>
    </inkml:context>
    <inkml:brush xml:id="br0">
      <inkml:brushProperty name="width" value="0.025" units="cm"/>
      <inkml:brushProperty name="height" value="0.025" units="cm"/>
      <inkml:brushProperty name="color" value="#E71224"/>
    </inkml:brush>
  </inkml:definitions>
  <inkml:trace contextRef="#ctx0" brushRef="#br0">1 0 2434,'0'0'19827,"51"16"-19058,4-14-545,8 2-160,5-1-448,-5-1-2019,-4-2-1696,-8 0-2948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9.809"/>
    </inkml:context>
    <inkml:brush xml:id="br0">
      <inkml:brushProperty name="width" value="0.025" units="cm"/>
      <inkml:brushProperty name="height" value="0.025" units="cm"/>
      <inkml:brushProperty name="color" value="#E71224"/>
    </inkml:brush>
  </inkml:definitions>
  <inkml:trace contextRef="#ctx0" brushRef="#br0">82 221 14510,'0'0'2706,"-10"8"-864,4-4-1505,-34 28 917,38-30-1067,-1 1 1,1-1-1,0 0 1,0 1-1,0-1 1,0 1-1,1 0 1,-1 0-1,1 0 1,-1 0-1,1 0 1,0 0-1,0 0 1,1 0 0,-2 4-1,2-6-152,1 0 1,-1 0-1,0 0 0,0-1 0,0 1 1,1 0-1,-1 0 0,0-1 1,1 1-1,-1 0 0,1 0 0,-1-1 1,1 1-1,-1 0 0,1-1 0,-1 1 1,1-1-1,0 1 0,-1-1 1,1 1-1,0-1 0,-1 1 0,1-1 1,0 0-1,0 1 0,-1-1 0,1 0 1,0 0-1,0 1 0,0-1 1,0 0-1,1 0 0,34 0 226,-25 0-58,6-2-114,0 0-1,0-1 0,0 0 0,-1-2 1,0 0-1,0-1 0,23-11 1,50-17 117,-89 34-198,1 0 0,0-1 1,-1 1-1,1 0 0,0 0 0,0-1 0,-1 1 1,1 0-1,0 0 0,0 0 0,-1 0 0,1 0 0,0 0 1,0 0-1,-1 1 0,1-1 0,0 0 0,0 0 1,-1 0-1,1 1 0,0-1 0,-1 0 0,1 1 0,0-1 1,-1 1-1,1-1 0,-1 1 0,1-1 0,-1 1 0,1-1 1,-1 1-1,1-1 0,-1 1 0,1 1 0,4 29 650,0 6 96,-4-36-736,-1 1 1,1-1 0,0 0 0,-1 0-1,1 0 1,0 0 0,0 0-1,-1 0 1,1 0 0,0 0-1,0 0 1,0 0 0,0 0-1,0 0 1,1-1 0,-1 1-1,0 0 1,0-1 0,0 1-1,1-1 1,-1 0 0,0 1-1,0-1 1,1 0 0,1 1 0,5-1 143,1 0 1,-1 0 0,1-1 0,-1 0 0,0 0 0,1-1 0,-1 0 0,0-1 0,12-5 0,71-41-85,-21 10-680,-69 38 590,-1 1 1,0 0-1,0 0 1,0 0-1,0 0 1,1-1 0,-1 1-1,0 0 1,0 0-1,1 0 1,-1 0-1,0 0 1,0 0 0,1 0-1,-1 0 1,0 0-1,0 0 1,1 0-1,-1 0 1,0 0 0,0 0-1,1 0 1,-1 0-1,0 0 1,0 0-1,0 0 1,1 0 0,-1 0-1,0 1 1,0-1-1,1 0 1,-1 0-1,0 0 1,0 0 0,0 0-1,0 1 1,1-1-1,-1 0 1,0 0-1,0 0 1,0 1 0,0-1-1,0 0 1,0 0-1,1 1 1,-1-1-1,0 0 1,0 0 0,0 0-1,0 1 1,0-1-1,0 1 1,-3 19-167,-12 19 241,13-35-247,-16 30 645,17-32-668,1-1 1,-1 1 0,0-1-1,0 1 1,0-1-1,0 0 1,0 0 0,0 0-1,0 1 1,0-1 0,-1 0-1,1 0 1,0 0-1,0-1 1,-1 1 0,1 0-1,-4 1 1,3-4-391,0 0 1,0 0-1,1 0 1,-1 0-1,0 0 0,1-1 1,-1 1-1,1 0 1,0-1-1,0 1 1,0-1-1,-1-3 0,0 0-1101,-9-22-4815</inkml:trace>
  <inkml:trace contextRef="#ctx0" brushRef="#br0" timeOffset="1">530 0 14382,'0'0'5349,"51"30"-5734,-26-12-1280,8-1-1763,4-2-415,4-5 95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40.156"/>
    </inkml:context>
    <inkml:brush xml:id="br0">
      <inkml:brushProperty name="width" value="0.025" units="cm"/>
      <inkml:brushProperty name="height" value="0.025" units="cm"/>
      <inkml:brushProperty name="color" value="#E71224"/>
    </inkml:brush>
  </inkml:definitions>
  <inkml:trace contextRef="#ctx0" brushRef="#br0">185 1 14670,'0'0'6705,"-11"1"-5477,-5 2-764,1 0-1,0 1 1,-28 12 0,37-14-324,0 1 0,0 0 0,0 0 0,0 0 0,1 1 0,-1-1 0,1 1 0,0 1 0,0-1 0,1 1 0,-1 0 0,1 0 0,0 0 0,-5 9 0,9-14-147,0 1 0,-1 0-1,1 0 1,0 0 0,-1 0 0,1 0-1,0 0 1,0 0 0,0 0-1,0 0 1,0 0 0,0 0-1,0 0 1,0 0 0,0 0-1,0 0 1,1 0 0,-1 0-1,0-1 1,1 1 0,-1 0-1,0 0 1,1 0 0,0 0-1,-1 0 1,1-1 0,-1 1-1,1 0 1,0-1 0,-1 1-1,1 0 1,0-1 0,0 1 0,0-1-1,-1 1 1,1-1 0,0 1-1,0-1 1,0 0 0,0 1-1,0-1 1,0 0 0,2 1-1,51 4-1055,-41-4 585,-1-1 18,62 8-1055,-71-7 1495,1-1 1,-1 1 0,1 0 0,-1 0-1,0 0 1,1 0 0,-1 1 0,0-1-1,0 1 1,0 0 0,0 0 0,0 0-1,-1 0 1,1 1 0,0-1 0,-1 1-1,2 2 1,-3-3 128,-1 0 1,0-1-1,0 1 0,0 0 1,0 0-1,0 0 0,0 0 1,-1-1-1,1 1 0,0 0 0,-1 0 1,0-1-1,1 1 0,-1 0 1,0-1-1,0 1 0,0 0 0,0-1 1,0 1-1,0-1 0,0 0 1,-1 1-1,1-1 0,0 0 1,-1 0-1,1 0 0,-1 0 0,0 0 1,-2 1-1,-50 29 2645,45-28-2675,1 0 1,-1 0 0,0-1 0,1 0-1,-1 0 1,0-1 0,-10 0 0,15-1-489,1 0 0,-1-1 0,1 1 0,0-1 0,-1 1 0,1-1 0,-1 0 0,1 0 1,-6-3-1,8 3-110,0 0 1,-1 0 0,1 0 0,0 0 0,0 0-1,0 0 1,0 0 0,0-1 0,0 1 0,0 0-1,0-1 1,0 1 0,0-1 0,1 1 0,-1 0-1,1-1 1,-1 0 0,1 1 0,0-1 0,-1 1-1,1-3 1,0-12-7815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9.667"/>
    </inkml:context>
    <inkml:brush xml:id="br0">
      <inkml:brushProperty name="width" value="0.025" units="cm"/>
      <inkml:brushProperty name="height" value="0.025" units="cm"/>
    </inkml:brush>
  </inkml:definitions>
  <inkml:trace contextRef="#ctx0" brushRef="#br0">130 43 13453,'-9'0'2247,"6"-1"-1912,-10 1 576,0 0 0,0 1 0,-19 3-1,30-4-796,-1 1 0,1-1 0,-1 1 0,1 0 0,-1 0 0,1 0 0,0 0 0,0 0 0,-1 1 0,1-1-1,0 1 1,-2 1 0,4-2-104,-1 0 0,0 0 0,1 0-1,-1 0 1,1 0 0,-1 1 0,1-1 0,0 0-1,-1 0 1,1 0 0,0 0 0,0 1 0,0-1-1,0 0 1,0 0 0,0 0 0,0 0 0,0 1-1,0-1 1,1 0 0,-1 0 0,0 0 0,1 0-1,-1 0 1,1 0 0,-1 0 0,2 2 0,0-1 30,0 0 1,0-1-1,1 1 1,-1 0-1,0-1 1,1 0-1,-1 1 0,1-1 1,-1 0-1,1 0 1,0 0-1,-1-1 1,1 1-1,0-1 1,0 1-1,-1-1 1,1 0-1,0 0 1,3-1-1,55-4 784,-56 4-798,0-1 1,-1 0-1,1 0 0,0 0 1,-1-1-1,1 1 0,-1-1 1,0 0-1,0 0 0,0-1 1,0 0-1,-1 1 0,1-1 1,4-8-1,-7 11-25,0 0 1,0-1 0,-1 1-1,1 0 1,-1-1-1,1 1 1,-1 0-1,1-1 1,-1 1-1,0-1 1,0 1 0,1-1-1,-1 1 1,0-1-1,-1 1 1,1-1-1,0 1 1,0 0-1,-1-1 1,1 1-1,-1-2 1,0 1-21,-1 0-1,1 1 1,-1-1-1,1 1 1,-1-1-1,0 1 1,1-1-1,-1 1 1,0 0-1,0 0 1,0 0-1,0 0 1,0 0-1,0 0 1,0 1-1,-1-1 1,1 1-1,-4-1 1,1 0-115,-1 0 1,0 0-1,0 1 0,0 0 0,0 0 1,0 0-1,0 1 0,0 0 1,0 0-1,0 1 0,0-1 1,1 1-1,-1 0 0,1 1 1,-1-1-1,1 1 0,0 0 1,0 1-1,0-1 0,0 1 1,1 0-1,0 0 0,-1 1 1,2-1-1,-6 7 0,7-7-307,-1 1 1,1 0-1,-1 0 0,1 0 0,1 0 0,-1 1 0,1-1 1,0 0-1,0 1 0,0-1 0,1 7 0,0 14-4374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40.880"/>
    </inkml:context>
    <inkml:brush xml:id="br0">
      <inkml:brushProperty name="width" value="0.025" units="cm"/>
      <inkml:brushProperty name="height" value="0.025" units="cm"/>
      <inkml:brushProperty name="color" value="#E71224"/>
    </inkml:brush>
  </inkml:definitions>
  <inkml:trace contextRef="#ctx0" brushRef="#br0">208 63 7687,'0'0'12620,"-10"-4"-11424,-2-1-863,8 3-186,0 0-1,0 0 0,0 0 0,-1 1 0,1 0 0,-1-1 1,1 2-1,-1-1 0,1 1 0,-1-1 0,-4 1 0,9 2-121,1-1 0,-1 1-1,1-1 1,0 0 0,-1 1-1,1-1 1,0 0 0,0 0 0,0 0-1,0 0 1,0 1 0,0-1-1,0 0 1,0-1 0,3 3-1,5-1 412,0 0-1,0 0 1,1-1-1,-1 0 1,18-1-1,-24 0-400,-1 0 0,0 0 0,0 0-1,0 0 1,1-1 0,-1 1 0,0-1 0,0 1-1,0-1 1,0 0 0,0 0 0,0 0 0,0 0-1,0 0 1,0-1 0,-1 1 0,1-1-1,0 1 1,-1-1 0,1 1 0,-1-1 0,0 0-1,1 0 1,-1 1 0,0-1 0,0 0 0,0 0-1,0 0 1,-1-1 0,1 1 0,0-3 0,-1 4-31,0 0 1,0 0-1,-1-1 1,1 1 0,0 0-1,-1 0 1,1 0 0,-1-1-1,1 1 1,-1 0-1,1 0 1,-1 0 0,0 0-1,0 0 1,1 0-1,-1 0 1,0 1 0,0-1-1,0 0 1,0 0 0,0 1-1,0-1 1,0 0-1,0 1 1,-1-1 0,1 1-1,0 0 1,0-1 0,0 1-1,-1 0 1,1 0-1,0-1 1,0 1 0,0 0-1,-1 0 1,1 0 0,-2 1-1,-51 1-121,45 1 116,-1 0 0,1 0-1,0 1 1,0 0-1,1 0 1,-1 1 0,1 0-1,0 1 1,0-1 0,1 2-1,0-1 1,0 1 0,-8 10-1,8-10 31,1 0 0,1 1 0,-1 0 0,1 0-1,0 0 1,1 1 0,0 0 0,0 0 0,1 0-1,0 0 1,1 0 0,0 0 0,-1 14 0,3-21-23,0 0 0,0 0 0,0 0 0,1 0 0,-1 0 0,1 0 0,-1 0 0,1 0 0,0 0 0,0 0 0,0 0 0,0 0 0,0-1 0,0 1 0,0 0 1,0-1-1,1 1 0,-1-1 0,1 1 0,-1-1 0,3 2 0,0-1 9,0 0-1,1 0 1,-1 0 0,1 0-1,-1 0 1,1-1 0,0 0 0,9 1-1,1-1 15,-1 0 0,1-2-1,0 1 1,0-2 0,20-4-1,-17 0-18,1-1-1,-1-1 0,0 0 1,-1-1-1,0-1 0,-1-1 1,19-15-1,28-17 904,-83 83-150,20-39-749,-1 0-1,0 0 1,1-1-1,-1 1 0,1 0 1,-1 0-1,1 0 0,-1 0 1,1 0-1,0 0 1,0 0-1,-1 0 0,1 0 1,0 0-1,0 0 1,0 0-1,0 0 0,0 0 1,0 1-1,0-1 0,0 0 1,1 0-1,-1 0 1,0 0-1,1 0 0,-1 0 1,1 0-1,-1-1 1,1 1-1,-1 0 0,2 1 1,0 0 4,0-1 1,0 0-1,0-1 1,1 1 0,-1 0-1,0-1 1,0 1-1,1-1 1,-1 0 0,0 1-1,1-1 1,-1 0-1,4-1 1,10-1-31,-1 0 0,1-2 0,19-6 0,2-3-483,-18 5 201,0 2 0,1 0 0,31-6 0,-51 12 285,0 0 1,1 0-1,-1 0 0,0 0 0,1 0 0,-1 0 1,0 0-1,1 0 0,-1 0 0,0 0 0,0 0 1,1 1-1,-1-1 0,0 0 0,1 0 1,-1 0-1,0 0 0,0 0 0,1 0 0,-1 1 1,0-1-1,0 0 0,1 0 0,-1 0 1,0 1-1,0-1 0,0 0 0,1 0 0,-1 1 1,0-1-1,0 0 0,0 0 0,0 1 0,0-1 1,0 0-1,0 0 0,1 1 0,-1-1 1,0 1-1,-4 16-3,-15 21 399,17-32-310,-3 3-16,2 0-1,-1 0 0,1 1 0,1-1 0,0 1 0,-2 12 1,2 12-4374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41.497"/>
    </inkml:context>
    <inkml:brush xml:id="br0">
      <inkml:brushProperty name="width" value="0.025" units="cm"/>
      <inkml:brushProperty name="height" value="0.025" units="cm"/>
      <inkml:brushProperty name="color" value="#E71224"/>
    </inkml:brush>
  </inkml:definitions>
  <inkml:trace contextRef="#ctx0" brushRef="#br0">1 359 14862,'136'-8'6247,"102"-25"-3892,-78 11-1140,552-54 571,213-29-1885,-674 64-9,289-32 451,-528 73-1557,-22 2-27,-32 3-2173,35-4 2082,-22 2-4103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1.197"/>
    </inkml:context>
    <inkml:brush xml:id="br0">
      <inkml:brushProperty name="width" value="0.025" units="cm"/>
      <inkml:brushProperty name="height" value="0.025" units="cm"/>
      <inkml:brushProperty name="color" value="#E71224"/>
    </inkml:brush>
  </inkml:definitions>
  <inkml:trace contextRef="#ctx0" brushRef="#br0">241 0 14958,'0'0'5200,"-2"10"-4560,0-3-467,0-1-1,0 0 0,-1 1 1,0-1-1,0 0 0,0 0 1,-1 0-1,0-1 1,0 1-1,-1-1 0,1 0 1,-1 0-1,-10 7 0,-33 23 529,25-19-504,0 0 0,2 2 0,-31 31 1,51-48-178,0 0 0,-1 0 0,1 0 0,0 0 0,1 0 0,-1 1 0,0-1 0,0 0 0,0 0 0,1 1 0,-1-1 0,1 1 0,-1-1 1,1 1-1,0-1 0,-1 0 0,1 1 0,0-1 0,0 1 0,0 2 0,1-3-8,-1 0-1,1 0 1,0 0 0,-1 0-1,1 0 1,0-1 0,0 1-1,0 0 1,0 0 0,-1-1 0,1 1-1,0-1 1,0 1 0,0-1-1,1 1 1,-1-1 0,0 1-1,0-1 1,0 0 0,0 0-1,1 1 1,12 0 40,0 0-1,0-1 0,23-2 1,-17 1-23,4 0-484,1 0 0,40-10 1,-40 5-1435,0-1 0,34-15 0,-8-2-4330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1.593"/>
    </inkml:context>
    <inkml:brush xml:id="br0">
      <inkml:brushProperty name="width" value="0.025" units="cm"/>
      <inkml:brushProperty name="height" value="0.025" units="cm"/>
      <inkml:brushProperty name="color" value="#E71224"/>
    </inkml:brush>
  </inkml:definitions>
  <inkml:trace contextRef="#ctx0" brushRef="#br0">67 1 11371,'0'0'8456,"-33"54"-7912,22-17-31,4 5-225,0 1-96,2 2-128,1-4 32,4-7-32,0-3-64,16-12-32,5-8-1089,4-11-961,7-2-1473,3-17-1570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1.942"/>
    </inkml:context>
    <inkml:brush xml:id="br0">
      <inkml:brushProperty name="width" value="0.025" units="cm"/>
      <inkml:brushProperty name="height" value="0.025" units="cm"/>
      <inkml:brushProperty name="color" value="#E71224"/>
    </inkml:brush>
  </inkml:definitions>
  <inkml:trace contextRef="#ctx0" brushRef="#br0">127 6 12460,'0'0'2418,"-9"3"-235,3-1-2045,0 1 0,0-1-1,0 1 1,1 1 0,-1-1 0,1 1-1,0 0 1,0 1 0,0-1-1,1 1 1,-1 0 0,1 0-1,0 0 1,1 0 0,-1 1-1,1 0 1,0-1 0,-3 11-1,1-4 40,0 0 0,1 0 0,1 1 0,0-1 0,1 1 0,0 0 0,0 13 0,2-23-132,0 0-1,0 0 1,0 0 0,0 0-1,1 0 1,-1 0-1,1-1 1,-1 1-1,1 0 1,0 0-1,0-1 1,1 1-1,-1 0 1,0-1 0,1 1-1,0-1 1,-1 0-1,1 0 1,0 1-1,0-1 1,0 0-1,1 0 1,-1-1-1,0 1 1,1 0 0,-1-1-1,1 0 1,-1 1-1,1-1 1,0 0-1,0 0 1,-1-1-1,1 1 1,0-1-1,0 1 1,3-1 0,2 0 114,0 0 0,-1-1 0,1 0 1,-1 0-1,1 0 0,-1-1 1,1-1-1,-1 1 0,0-1 1,0 0-1,0-1 0,0 1 0,-1-2 1,1 1-1,-1-1 0,0 1 1,-1-2-1,1 1 0,6-9 1,-4 5 100,-1 0 0,-1 0 0,0-1 0,0 0 0,-1 0 0,0 0 0,0-1 0,-1 0 0,-1 1 0,0-1 0,-1-1 0,3-18 0,-5 28-256,0-1 1,0 0-1,0 1 1,0-1-1,0 0 1,-1 1 0,1-1-1,-1 1 1,0-1-1,1 1 1,-1-1-1,0 1 1,-1-1-1,1 1 1,0 0 0,-1 0-1,1 0 1,-1-1-1,0 1 1,1 1-1,-1-1 1,0 0-1,0 0 1,0 1 0,-1-1-1,1 1 1,0 0-1,-1-1 1,1 1-1,0 0 1,-1 1-1,1-1 1,-1 0 0,0 1-1,1-1 1,-4 1-1,1-1-181,0 1 0,0 0 0,0 0 0,0 1-1,0 0 1,0 0 0,0 0 0,0 0 0,0 1 0,1-1-1,-1 1 1,0 0 0,1 1 0,0-1 0,0 1 0,-1 0-1,2 0 1,-8 6 0,-15 36-2761,22-20-475,4-25 3151,0 1 1,1 0-1,-1-1 1,0 1 0,0 0-1,1-1 1,-1 1-1,1-1 1,-1 1-1,0-1 1,1 1-1,-1-1 1,1 1-1,-1-1 1,1 1 0,0-1-1,-1 1 1,1-1-1,-1 0 1,1 1-1,0-1 1,-1 0-1,1 0 1,0 1 0,-1-1-1,1 0 1,0 0-1,-1 0 1,2 0-1,17 1-5952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2.289"/>
    </inkml:context>
    <inkml:brush xml:id="br0">
      <inkml:brushProperty name="width" value="0.025" units="cm"/>
      <inkml:brushProperty name="height" value="0.025" units="cm"/>
      <inkml:brushProperty name="color" value="#E71224"/>
    </inkml:brush>
  </inkml:definitions>
  <inkml:trace contextRef="#ctx0" brushRef="#br0">210 1 12460,'0'0'3027,"-5"10"-497,-17 26-359,-33 38 0,35-49-1537,1 0 0,1 2 0,1 0 0,1 1 0,-18 46 0,30-46-1141,5-28 417,-1 0 0,0 1 1,0-1-1,0 0 0,1 0 1,-1 0-1,0 1 0,0-1 1,1 0-1,-1 0 0,0 0 1,1 0-1,-1 0 0,0 0 1,0 1-1,1-1 0,-1 0 1,0 0-1,1 0 0,-1 0 1,0 0-1,1 0 0,-1 0 1,0 0-1,0 0 0,1 0 1,-1-1-1,0 1 0,1 0 1,-1 0-1,0 0 0,0 0 1,1 0-1,-1 0 0,0-1 1,1 1-1,-1 0 0,0 0 1,0 0-1,1-1 0,3-2-811,-1 0 0,1-1 0,-1 1 0,0-1 0,0 0 0,0 0-1,0 0 1,2-5 0,8-23-4576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2.679"/>
    </inkml:context>
    <inkml:brush xml:id="br0">
      <inkml:brushProperty name="width" value="0.025" units="cm"/>
      <inkml:brushProperty name="height" value="0.025" units="cm"/>
      <inkml:brushProperty name="color" value="#E71224"/>
    </inkml:brush>
  </inkml:definitions>
  <inkml:trace contextRef="#ctx0" brushRef="#br0">226 3 8136,'-14'-1'2557,"5"0"-2052,-1 0-1,1 1 1,0 0 0,-1 1 0,1 0-1,0 0 1,-1 1 0,1 0 0,0 1 0,0 0-1,0 0 1,1 1 0,-1 0 0,1 0-1,0 1 1,0 0 0,-12 11 0,16-10-310,-1-1 1,2 0 0,-1 1-1,0 0 1,1 0-1,0 0 1,1 0 0,-1 0-1,1 0 1,-1 9 0,2-13-154,1 0 1,-1 0 0,1 0 0,-1 0 0,1 0 0,0 0 0,0 0-1,0 0 1,0 1 0,0-1 0,1 0 0,-1 0 0,0 0-1,1 0 1,0 0 0,-1 0 0,1 0 0,0 0 0,0-1 0,0 1-1,0 0 1,1 0 0,-1-1 0,0 1 0,1-1 0,-1 1-1,1-1 1,0 1 0,-1-1 0,1 0 0,0 0 0,0 0 0,-1 0-1,4 1 1,8 0 1,0 0-1,-1-1 1,1 0-1,0-1 1,-1 0-1,1-1 0,0-1 1,-1 0-1,1-1 1,-1 0-1,0-1 1,0 0-1,0-1 1,0 0-1,-1-1 1,0 0-1,0-1 1,0 0-1,-1-1 1,13-13-1,-20 18-77,0 0-1,-1 1 1,0-1-1,0 0 1,0-1-1,0 1 1,0 0-1,-1 0 1,1-1-1,1-5 1,-3 7 3,0 1-1,0-1 1,0 0 0,1 1 0,-2-1-1,1 1 1,0-1 0,0 0 0,0 1-1,-1-1 1,1 1 0,-1-1 0,1 1-1,-1-1 1,0 1 0,0-1 0,1 1 0,-2-2-1,-1 0-99,-1 1 0,1-1 0,0 1 0,-1-1 0,1 1 0,-1 0 0,0 0 0,0 1 0,0-1 0,0 1 0,0 0 0,0 0 0,0 0 0,0 0 0,0 1 0,0 0 0,-5 0 0,-6 0-373,1 0 0,0 1 0,-1 0 0,1 2 1,-28 7-1,37-8 484,-1 0 1,1 0 0,-1 0 0,1 1 0,0 0 0,0 0-1,0 0 1,1 1 0,-1 0 0,1 0 0,0 0-1,0 0 1,0 1 0,0-1 0,1 1 0,0 0 0,-5 9-1,8-13-22,0-1-1,-1 1 0,1-1 1,0 1-1,-1-1 1,1 1-1,0-1 0,0 1 1,0-1-1,-1 1 0,1-1 1,0 1-1,0-1 0,0 1 1,0-1-1,0 1 1,0 0-1,0-1 0,0 1 1,0-1-1,0 1 0,0-1 1,1 1-1,-1-1 0,0 1 1,0-1-1,0 1 1,1-1-1,-1 1 0,0-1 1,1 1-1,-1-1 0,0 0 1,1 1-1,-1-1 0,1 1 1,-1-1-1,0 0 0,1 0 1,0 1-1,24 0-3714,-13-1 2541,16 0-2884</inkml:trace>
  <inkml:trace contextRef="#ctx0" brushRef="#br0" timeOffset="1">520 343 12556,'-9'3'3993,"1"0"-3202,-46 20 3141,50-21-3603,0 0 0,0 0 0,0 1-1,0 0 1,0 0 0,1 0 0,0 0 0,-1 0 0,1 0 0,0 1 0,-3 5 0,6-9-311,-1 1 1,1-1-1,0 0 1,0 1 0,0-1-1,0 0 1,0 1 0,0-1-1,0 0 1,0 1 0,0-1-1,0 1 1,0-1-1,0 0 1,0 1 0,0-1-1,0 0 1,0 1 0,0-1-1,0 0 1,0 1 0,1-1-1,-1 0 1,0 1-1,0-1 1,0 0 0,1 1-1,-1-1 1,0 0 0,0 0-1,1 1 1,-1-1 0,0 0-1,1 0 1,-1 1-1,0-1 1,0 0 0,1 0-1,-1 0 1,1 0 0,-1 0-1,0 0 1,1 1 0,-1-1-1,0 0 1,1 0 0,-1 0-1,0 0 1,1 0-1,-1 0 1,1-1 0,21 1 191,-10-3-53,-1 0 0,1 0 0,-1-1 0,0 0 0,0-1 0,0-1 0,-1 1 0,19-14 0,-13 7 5,-1-1-1,0 0 1,-1 0 0,19-26-1,-31 37-134,0 1 1,-1-1-1,1-1 0,-1 1 0,0 0 0,1 0 1,-1 0-1,0-1 0,0 1 0,0 0 0,-1-1 1,1 1-1,-1-1 0,1 1 0,-1-1 1,0 0-1,0 1 0,0-1 0,0-3 0,-1 5-23,0-1 0,0 1 0,0-1-1,0 1 1,0 0 0,-1-1 0,1 1 0,0 0-1,-1 0 1,1 0 0,0 0 0,-1 0-1,0 0 1,1 0 0,-1 0 0,1 0-1,-1 1 1,0-1 0,0 1 0,1-1-1,-1 1 1,0 0 0,0 0 0,1 0-1,-1 0 1,-2 0 0,-77 0-643,75 0 15,-1 1 1,1 0 0,0 0 0,-1 0-1,1 1 1,0 0 0,0 0 0,0 1-1,1 0 1,-8 4 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2.566"/>
    </inkml:context>
    <inkml:brush xml:id="br0">
      <inkml:brushProperty name="width" value="0.025" units="cm"/>
      <inkml:brushProperty name="height" value="0.025" units="cm"/>
      <inkml:brushProperty name="color" value="#E71224"/>
    </inkml:brush>
  </inkml:definitions>
  <inkml:trace contextRef="#ctx0" brushRef="#br0">13 0 9129,'-2'67'6426,"-3"0"-3806,1-17-2210,2 0 0,7 75 0,-4-117-371,1-1 0,-1 1 0,1-1-1,1 1 1,-1-1 0,1 0 0,0 0 0,1-1 0,0 1 0,0 0 0,0-1-1,1 0 1,10 10 0,-6-8-7,0-1 1,1 0-1,0 0 0,0-1 1,0 0-1,1-1 0,0 0 0,13 3 1,17 3 30,0-3 1,0-1-1,83 2 1,959 11-2,-6-1-113,77 53 111,385 17 3,-112-48 161,0-38 0,248-66-96,-1601 59-21,230-17 981,-219 12-740,125-32-1,-204 40-293,0-1 0,0 0 0,-1 0 1,1-1-1,-1 1 0,0-1 0,5-4 0,-9 7-34,0-1-1,0 0 0,-1 1 0,1-1 0,0 1 0,-1-1 0,1 0 1,-1 0-1,1 1 0,-1-1 0,1 0 0,-1 0 0,1 0 0,-1 1 0,0-1 1,1 0-1,-1 0 0,0 0 0,0 0 0,0 0 0,1 0 0,-1 0 1,0 0-1,0 0 0,-1 0 0,1 1 0,0-1 0,0 0 0,0 0 0,-1 0 1,1 0-1,0 0 0,-1 0 0,1 0 0,-1 1 0,1-1 0,-1 0 1,1 0-1,-1 1 0,1-1 0,-1 0 0,0 1 0,1-1 0,-1 0 0,0 1 1,0-1-1,0 1 0,1 0 0,-1-1 0,-1 0 0,-171-137 1459,163 130-1274,4 2-191,0 0 1,1-1 0,0 1-1,0-1 1,1 0 0,-1 0-1,1 0 1,-3-9 0,-23-68 84,16 41-79,-7-37-32,18 61-27,-2 0 1,0 0 0,-13-29-1,14 45-4457,3 10 1819,0 8-2201,1-10 128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2.945"/>
    </inkml:context>
    <inkml:brush xml:id="br0">
      <inkml:brushProperty name="width" value="0.025" units="cm"/>
      <inkml:brushProperty name="height" value="0.025" units="cm"/>
      <inkml:brushProperty name="color" value="#E71224"/>
    </inkml:brush>
  </inkml:definitions>
  <inkml:trace contextRef="#ctx0" brushRef="#br0">0 293 7911,'0'0'17083,"12"-6"-16672,44-24-201,-2-3 0,60-45 0,-84 51-176,-1-2 0,37-46 0,-66 74-38,1 0 1,0 0 0,-1 0-1,1 0 1,0 0-1,-1 0 1,1 0 0,0 1-1,0-1 1,0 0-1,0 1 1,0-1 0,0 1-1,0-1 1,0 1-1,0-1 1,0 1 0,0 0-1,0-1 1,2 1-1,-3 0-3,1 0 0,0 1-1,-1-1 1,1 1-1,0-1 1,-1 1 0,1-1-1,-1 1 1,1-1-1,-1 1 1,1 0 0,-1-1-1,0 1 1,1 0-1,-1-1 1,0 1 0,1 0-1,-1 0 1,0-1-1,0 1 1,0 0 0,1 1-1,2 64-368,-3-39 300,2-10-144,1 1 0,0-1 0,1 0 0,1 0 0,1-1 0,1 1 0,0-1 0,1 0 0,11 16 0,-13-22-157,0-1-1,1 0 0,0-1 1,1 0-1,0 0 0,0 0 0,1-1 1,0-1-1,0 1 0,0-1 1,1-1-1,0 0 0,0 0 1,1-1-1,18 5 0,26-2-9615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3.652"/>
    </inkml:context>
    <inkml:brush xml:id="br0">
      <inkml:brushProperty name="width" value="0.025" units="cm"/>
      <inkml:brushProperty name="height" value="0.025" units="cm"/>
      <inkml:brushProperty name="color" value="#E71224"/>
    </inkml:brush>
  </inkml:definitions>
  <inkml:trace contextRef="#ctx0" brushRef="#br0">41 1 13837,'0'0'10538,"-5"9"-9759,-1 6-534,0 0-1,1 0 0,0 1 0,1 0 1,1 0-1,0 0 0,0 26 0,3-36-199,0 1 0,0 0 0,1 0-1,0-1 1,0 1 0,1-1 0,0 1 0,0-1-1,0 0 1,5 8 0,-5-11-48,0 0-1,0 0 1,0 0 0,1 0-1,-1-1 1,1 1-1,0-1 1,0 0 0,0 0-1,0 0 1,0 0-1,0 0 1,0-1 0,1 1-1,-1-1 1,1 0 0,-1 0-1,1 0 1,-1-1-1,6 1 1,-8 0-187,1-1-1,-1 0 1,1 0 0,-1 1-1,1-1 1,-1 0 0,1 0-1,0-1 1,-1 1-1,1 0 1,-1 0 0,1-1-1,-1 1 1,1-1 0,-1 1-1,0-1 1,1 0 0,-1 0-1,1 0 1,-1 1 0,0-1-1,0 0 1,0 0 0,0-1-1,0 1 1,0 0-1,0 0 1,0 0 0,0-1-1,0 1 1,0 0 0,-1-1-1,1 1 1,-1-1 0,1 1-1,-1-1 1,1-1 0,5-30-6206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9.999"/>
    </inkml:context>
    <inkml:brush xml:id="br0">
      <inkml:brushProperty name="width" value="0.025" units="cm"/>
      <inkml:brushProperty name="height" value="0.025" units="cm"/>
    </inkml:brush>
  </inkml:definitions>
  <inkml:trace contextRef="#ctx0" brushRef="#br0">151 0 12844,'-14'9'1655,"3"-2"-1270,-60 43 2670,66-46-2735,0 0 0,0 0-1,1 1 1,0 0 0,0 0 0,0 0-1,0 0 1,1 1 0,0-1 0,0 1 0,0 0-1,1 0 1,-2 6 0,4-10-298,-1-1-1,1 0 1,0 1 0,0-1 0,0 1 0,0-1-1,0 0 1,0 1 0,0-1 0,0 0 0,0 1-1,1-1 1,-1 0 0,1 1 0,-1-1 0,1 0-1,-1 1 1,1-1 0,0 0 0,-1 0-1,1 0 1,0 0 0,0 0 0,0 0 0,0 0-1,0 0 1,2 1 0,0 0 41,0-1-1,0 0 1,0 0 0,0 0-1,0 0 1,1 0-1,-1-1 1,0 0 0,0 1-1,1-1 1,4-1 0,1 1 117,1-2 1,-1 1 0,1-1 0,-1 0 0,1-1-1,-1 0 1,12-7 0,-11 4-91,-1 0-1,-1 0 1,1-1 0,-1 0-1,13-17 1,-17 20-123,-1 0-1,0-1 1,0 1-1,-1-1 1,1 0-1,-1 0 1,0 0-1,0 0 1,-1 0-1,1 0 1,-1 0-1,-1-1 1,2-7-1,-2 12-86,0 0 0,0 0 0,0 0 0,-1 0-1,1 0 1,0 0 0,0 0 0,0 0 0,-1 0-1,1 0 1,0 0 0,-1 0 0,1 0 0,-1 0 0,0 0-1,1 0 1,-1 1 0,1-1 0,-1 0 0,0 0-1,0 1 1,1-1 0,-1 0 0,0 1 0,0-1-1,0 1 1,-2-1 0,-28-4-4930,28 5 4305,-25 0-7156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3.985"/>
    </inkml:context>
    <inkml:brush xml:id="br0">
      <inkml:brushProperty name="width" value="0.025" units="cm"/>
      <inkml:brushProperty name="height" value="0.025" units="cm"/>
      <inkml:brushProperty name="color" value="#E71224"/>
    </inkml:brush>
  </inkml:definitions>
  <inkml:trace contextRef="#ctx0" brushRef="#br0">1 19 16912,'0'0'7143,"28"-18"-20884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4.531"/>
    </inkml:context>
    <inkml:brush xml:id="br0">
      <inkml:brushProperty name="width" value="0.025" units="cm"/>
      <inkml:brushProperty name="height" value="0.025" units="cm"/>
      <inkml:brushProperty name="color" value="#E71224"/>
    </inkml:brush>
  </inkml:definitions>
  <inkml:trace contextRef="#ctx0" brushRef="#br0">0 346 7847,'0'0'12610,"8"-6"-10197,22-19-1433,-2-1 1,0-1-1,35-47 0,64-107-711,-122 174-403,-4 12 38,-10 28-3,-16 45 113,19-61-15,-5 12-8,1 0-1,1 0 0,2 1 1,1 0-1,-2 40 1,7-69-83,1 1 0,0-1 1,0 1-1,0-1 0,1 1 1,-1-1-1,0 1 0,1-1 1,-1 1-1,1-1 0,-1 1 1,1-1-1,-1 0 1,1 1-1,0-1 0,1 2 1,-1-2-57,-1-1 1,1 0 0,0 1-1,-1-1 1,1 0 0,0 1 0,-1-1-1,1 0 1,0 0 0,-1 0-1,1 0 1,0 1 0,0-1 0,-1 0-1,1 0 1,0 0 0,-1-1 0,1 1-1,0 0 1,0 0 0,-1 0-1,1 0 1,0-1 0,0 1 0,2-2-699,1 0 0,-1 0 0,0 0 0,0 0 0,0-1 0,0 1 0,0-1 1,-1 0-1,1 0 0,-1 0 0,3-4 0,14-26-9713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4.987"/>
    </inkml:context>
    <inkml:brush xml:id="br0">
      <inkml:brushProperty name="width" value="0.025" units="cm"/>
      <inkml:brushProperty name="height" value="0.025" units="cm"/>
      <inkml:brushProperty name="color" value="#E71224"/>
    </inkml:brush>
  </inkml:definitions>
  <inkml:trace contextRef="#ctx0" brushRef="#br0">129 178 10762,'0'0'5675,"-5"8"-3492,-14 25-352,19-33-1774,0 1-1,0-1 0,-1 0 0,1 1 0,0-1 1,0 1-1,0-1 0,0 1 0,-1-1 0,1 1 0,0-1 1,0 1-1,0-1 0,0 1 0,0-1 0,0 1 1,0-1-1,0 1 0,0-1 0,1 1 0,-1-1 1,0 1-1,0-1 0,0 0 0,1 1 0,-1-1 1,0 1-1,0-1 0,1 1 0,-1-1 0,0 0 1,1 1-1,-1-1 0,0 0 0,1 1 0,21 4 1058,25-8-7,-31-1-959,1-1 0,-1-1 0,0 0 0,0-1-1,-1-1 1,24-16 0,-30 18-123,0 0-1,-1-1 1,1 0-1,-1 0 1,-1-1-1,1 0 1,-1 0-1,-1 0 1,0-1 0,0 0-1,8-18 1,-13 24-19,0 0 1,0 0 0,0 0 0,0 0-1,-1-1 1,1 1 0,-1 0 0,0 0-1,0-1 1,-1-3 0,1 6-8,0 0 0,-1-1 0,1 1 0,-1 0 0,1 0 0,-1 0 0,1-1 0,-1 1 0,0 0 0,0 0 0,1 0 0,-1 0 0,0 0 0,0 0 0,0 0 0,0 1 0,0-1 0,-2-1 0,-1 1-10,0-1 1,-1 1-1,1 0 1,0 1-1,0-1 1,-1 1 0,1 0-1,-1 0 1,1 0-1,0 0 1,-1 1-1,1 0 1,0 0 0,-5 1-1,-7 4 0,1-1-1,1 2 1,-1 0-1,1 0 0,1 2 1,-26 19-1,7-2 181,-43 47-1,14 0 475,56-65-587,1-1 0,-1 0 1,1 1-1,1 0 0,0 0 0,0 0 0,0 1 0,-2 14 0,5-21-53,0 0 0,0-1-1,0 1 1,0 0-1,0 0 1,0 0 0,0 0-1,1 0 1,-1 0 0,1 0-1,0 0 1,-1-1 0,1 1-1,0 0 1,0 0 0,0-1-1,0 1 1,1-1 0,-1 1-1,0-1 1,0 1 0,1-1-1,-1 0 1,1 0-1,0 0 1,-1 0 0,1 0-1,0 0 1,-1 0 0,1 0-1,0 0 1,0-1 0,2 1-1,8 2 28,0-1 1,-1 0-1,1-1 0,16 0 0,-21-1-20,183-1-456,-65-12-3688,-49-2-1792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5.941"/>
    </inkml:context>
    <inkml:brush xml:id="br0">
      <inkml:brushProperty name="width" value="0.025" units="cm"/>
      <inkml:brushProperty name="height" value="0.025" units="cm"/>
      <inkml:brushProperty name="color" value="#E71224"/>
    </inkml:brush>
  </inkml:definitions>
  <inkml:trace contextRef="#ctx0" brushRef="#br0">24 11 10890,'-1'0'275,"-1"0"0,1 1 0,0-1 0,0 0 0,-1 1 0,1-1 0,0 1 0,0-1 0,0 1 0,0 0 0,0 0 0,0-1-1,0 1 1,0 0 0,0 0 0,0 0 0,0 0 0,0 0 0,1 0 0,-2 2 0,3-2-118,-1-1 1,1 1-1,0 0 0,-1-1 1,1 1-1,0-1 1,0 1-1,0-1 0,0 1 1,0-1-1,-1 1 0,1-1 1,0 0-1,0 1 1,0-1-1,0 0 0,0 0 1,0 0-1,2 0 0,69 4 2394,-68-4-2332,372-20 2744,-107 2-2931,-203 17-881,-66 2 751,0-1-1,0 0 0,-1 0 1,1 0-1,0 1 1,0-1-1,0 0 0,0 0 1,0 1-1,-1-1 0,1 0 1,0 1-1,0-1 1,0 0-1,0 0 0,0 1 1,0-1-1,0 0 0,0 1 1,0-1-1,0 0 0,0 0 1,0 1-1,0-1 1,1 0-1,-1 0 0,0 1 1,0-1-1,0 0 0,0 0 1,0 1-1,0-1 0,1 0 1,-1 0-1,0 0 1,0 1-1,0-1 0,1 0 1,-1 0-1,0 0 0,0 1 1,1-1-1,-1 0 1,0 0-1,0 0 0,1 0 1,-1 0-1,0 0 0,1 0 1,-29 13-4943,-7-8-489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6.275"/>
    </inkml:context>
    <inkml:brush xml:id="br0">
      <inkml:brushProperty name="width" value="0.025" units="cm"/>
      <inkml:brushProperty name="height" value="0.025" units="cm"/>
      <inkml:brushProperty name="color" value="#E71224"/>
    </inkml:brush>
  </inkml:definitions>
  <inkml:trace contextRef="#ctx0" brushRef="#br0">0 0 12844,'0'0'10506,"53"29"-8456,9-28-737,11-1-672,8 0-417,-1 0-128,3 0-32,-5 0-288,-11 0-1281,-10-3-2563,-11-10-4004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50.703"/>
    </inkml:context>
    <inkml:brush xml:id="br0">
      <inkml:brushProperty name="width" value="0.025" units="cm"/>
      <inkml:brushProperty name="height" value="0.025" units="cm"/>
      <inkml:brushProperty name="color" value="#E71224"/>
    </inkml:brush>
  </inkml:definitions>
  <inkml:trace contextRef="#ctx0" brushRef="#br0">2 1 9769,'0'0'518,"-1"8"-37,0 26 148,1-33-618,1 1-1,-1-1 0,0 0 0,0 1 0,1-1 0,-1 0 1,1 0-1,-1 0 0,1 1 0,-1-1 0,1 0 0,0 0 0,0 0 1,-1 0-1,1 0 0,0 0 0,0 0 0,0 0 0,0 0 0,0-1 1,0 1-1,1 0 0,-1 0 0,0-1 0,0 1 0,2 0 1,38 9-79,-28-8 96,330 59 640,78 17 586,-117-5-887,515 99 56,395-37 1878,-523-65-2189,-535-53-83,643 77-19,-3 31 346,406 47 1096,-173-157-1327,0-60-64,-415 15-81,-503 25 22,1264-67-4,-6-77 7,-570 30 14,4 39 15,243 42 31,-1025 38-209,3 0 135,0 0 0,26-5-1,-45 4-281,1 0 1,-1 0-1,0 0 0,1-1 1,-1 0-1,0 0 0,0 0 0,0-1 1,0 1-1,-1-1 0,1 0 0,-1-1 1,0 1-1,8-8 0,-9 5-676,0 0 0,0 1 0,0-1 0,0 0 0,-1-1 0,2-8 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7.698"/>
    </inkml:context>
    <inkml:brush xml:id="br0">
      <inkml:brushProperty name="width" value="0.025" units="cm"/>
      <inkml:brushProperty name="height" value="0.025" units="cm"/>
      <inkml:brushProperty name="color" value="#E71224"/>
    </inkml:brush>
  </inkml:definitions>
  <inkml:trace contextRef="#ctx0" brushRef="#br0">89 26 5637,'0'0'6545,"7"-5"-3299,-1 1-2420,-4 2-535,0 1 1,0-1-1,0 0 0,1 1 1,-1 0-1,0-1 1,1 1-1,-1 0 1,1 0-1,-1 0 1,1 1-1,0-1 0,3 0 1,-5 20 2575,-6 1-2328,0 0 0,-2 0 0,0-1 0,-1 0 0,-1 0 0,-19 31 0,12-24-183,2 1 0,-12 33 1,25-55-298,-2 3 93,0 0 0,1 0-1,0 0 1,-2 17 0,4-23-132,0-1-1,0 1 0,0 0 1,0-1-1,0 1 0,1-1 1,-1 1-1,0-1 1,1 1-1,-1-1 0,1 1 1,0-1-1,-1 1 0,1-1 1,0 0-1,0 1 0,0-1 1,0 0-1,0 0 0,0 1 1,0-1-1,1 0 0,-1 0 1,0-1-1,1 1 0,-1 0 1,0 0-1,1 0 1,-1-1-1,1 1 0,-1-1 1,4 1-1,12 2 67,0 0 1,0-2-1,0 0 1,0-1-1,0 0 1,0-2-1,22-3 1,-27 2-591,0 0-1,-1-1 1,1 0 0,19-10 0,-26 11-398,1 0 1,0-1 0,-1 0 0,0 0-1,0 0 1,0-1 0,0 1-1,-1-1 1,6-8 0,4-16-7027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8.076"/>
    </inkml:context>
    <inkml:brush xml:id="br0">
      <inkml:brushProperty name="width" value="0.025" units="cm"/>
      <inkml:brushProperty name="height" value="0.025" units="cm"/>
      <inkml:brushProperty name="color" value="#E71224"/>
    </inkml:brush>
  </inkml:definitions>
  <inkml:trace contextRef="#ctx0" brushRef="#br0">76 0 13645,'0'0'2114,"-37"64"705,25-29-257,-1 1-993,3-1-63,6-2-513,4-3-577,9-3-320,11-6-448,6-8-2082,2-9-1538,1-4-3683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8.408"/>
    </inkml:context>
    <inkml:brush xml:id="br0">
      <inkml:brushProperty name="width" value="0.025" units="cm"/>
      <inkml:brushProperty name="height" value="0.025" units="cm"/>
      <inkml:brushProperty name="color" value="#E71224"/>
    </inkml:brush>
  </inkml:definitions>
  <inkml:trace contextRef="#ctx0" brushRef="#br0">314 0 15150,'0'0'1474,"-5"11"-97,-27 49 220,-2-1 0,-44 57 0,34-52 54,-62 116 0,102-173-1541,3-5-94,-1 0-1,1 0 1,0 0 0,0 0 0,0 0 0,0 0 0,1 0 0,-1 0-1,1 0 1,-1 1 0,1-1 0,-1 0 0,1 0 0,0 0 0,0 1-1,0-1 1,1 4 0,0-6-28,-1 0 1,1 0-1,-1 1 0,1-1 0,-1 0 0,1 0 1,-1 0-1,1 0 0,-1 0 0,1 0 0,0 0 1,-1 0-1,1 0 0,-1 0 0,1 0 1,-1-1-1,1 1 0,-1 0 0,1 0 0,-1 0 1,1-1-1,-1 1 0,1 0 0,-1-1 1,0 1-1,1 0 0,-1-1 0,1 1 0,-1-1 1,0 1-1,1 0 0,-1-1 0,0 1 0,0-1 1,1 1-1,-1-1 0,0 0 0,14-19-1472,-9 10-274,-1-1 1,0 0-1,-1 0 1,2-15 0,3-20-7639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8.797"/>
    </inkml:context>
    <inkml:brush xml:id="br0">
      <inkml:brushProperty name="width" value="0.025" units="cm"/>
      <inkml:brushProperty name="height" value="0.025" units="cm"/>
      <inkml:brushProperty name="color" value="#E71224"/>
    </inkml:brush>
  </inkml:definitions>
  <inkml:trace contextRef="#ctx0" brushRef="#br0">115 34 15182,'0'0'2173,"-10"-1"-134,1 1-1634,1 0 0,0 1 1,-1 0-1,1 0 0,0 0 0,-11 5 0,17-6-339,0 1 0,0-1 1,0 1-1,0 0 0,0 0 1,1 0-1,-1 0 0,0 0 1,1 0-1,-1 1 0,1-1 1,-1 0-1,1 1 0,0-1 0,-1 1 1,1 0-1,0-1 0,0 1 1,0 0-1,0 0 0,1-1 1,-1 1-1,0 0 0,1 0 1,-1 0-1,1 0 0,0 0 0,0 0 1,-1 0-1,1 0 0,0 0 1,1 0-1,-1 0 0,0 0 1,1 0-1,-1 0 0,1 0 1,-1 0-1,3 3 0,-1-2-27,-1 0 0,1 0 0,1 0 0,-1 0 1,0 0-1,1-1 0,-1 1 0,1-1 0,0 0 0,0 1 0,0-1 0,0 0 0,0-1 0,0 1 0,0-1 0,1 1 0,-1-1 0,1 0 0,-1 0 0,1-1 0,3 1 1,12 2 186,-1-1 1,31 0-1,-46-2-217,10 0 21,0-1-1,-1 0 1,1-1-1,-1 0 1,0-1-1,1 0 1,17-8-1,-27 9-18,0 1-1,1-1 1,-1 1 0,0-1-1,0 0 1,0 0 0,0-1-1,0 1 1,-1 0 0,1-1-1,-1 0 1,1 0 0,-1 0-1,0 0 1,0 0-1,0 0 1,-1 0 0,1-1-1,-1 1 1,0 0 0,1-1-1,-2 1 1,1-1 0,0 0-1,-1 1 1,0-1 0,1 0-1,-1 1 1,-1-1 0,0-4-1,0 6-10,0-1 0,0 1-1,0-1 1,0 1 0,-1 0-1,1 0 1,-1 0 0,0 0 0,0 0-1,1 0 1,-1 0 0,0 0-1,-1 1 1,1-1 0,0 1 0,0 0-1,-1-1 1,1 1 0,0 0-1,-1 0 1,0 1 0,1-1 0,-1 0-1,1 1 1,-1 0 0,0 0-1,-3 0 1,-3-2-9,-1 2 1,0 0-1,0 0 0,0 1 0,1 0 1,-14 3-1,15-1-62,0 1 0,0-1 0,0 2 0,1-1 0,-1 1 0,1 0 0,0 0 0,1 1 0,-1 0 0,1 0 0,0 1 0,1-1 1,0 1-1,0 1 0,0-1 0,1 1 0,0-1 0,-5 16 0,6-16-524,1 0 0,0 0 0,0 1 0,1-1 0,0 1 0,0 0 0,0-1 0,1 1 0,1-1-1,-1 1 1,1 0 0,0-1 0,5 14 0,16 15-5731</inkml:trace>
  <inkml:trace contextRef="#ctx0" brushRef="#br0" timeOffset="1">602 440 2883,'0'0'13335,"1"8"-11669,-1 2-1229,0 1 0,-1-1 0,-1 0 1,1 0-1,-1 0 0,-1 0 0,0-1 1,-1 1-1,1-1 0,-8 12 0,7-13-104,1 1 0,0 0 0,0 0 0,0 0-1,1 1 1,0-1 0,0 12 0,2-19-273,0 0 0,0 0 0,1 0 0,-1 1 1,1-1-1,-1 0 0,1 0 0,-1 0 0,1 0 0,0 0 1,0-1-1,0 1 0,0 0 0,0 0 0,1-1 0,-1 1 1,0 0-1,1-1 0,-1 1 0,1-1 0,0 0 0,-1 1 1,1-1-1,0 0 0,0 0 0,0 0 0,0-1 0,0 1 1,0 0-1,0-1 0,0 1 0,0-1 0,0 1 0,0-1 1,0 0-1,0 0 0,3 0 0,4 0 49,-1-1-1,1 0 0,-1 0 1,0 0-1,1-1 1,-1 0-1,0-1 1,0 0-1,0 0 1,-1 0-1,1-1 0,-1 0 1,0-1-1,13-10 1,-16 12-26,1-1 1,-1-1-1,0 1 1,0 0-1,0-1 1,0 0 0,-1 0-1,0 0 1,0-1-1,0 1 1,-1 0-1,0-1 1,0 0-1,0 0 1,-1 1-1,1-1 1,-2 0 0,1 0-1,0 0 1,-1 0-1,-1-11 1,0 13-66,-1 1 1,1-1 0,-1 0-1,0 0 1,0 1-1,0-1 1,0 1 0,0 0-1,-1-1 1,0 1 0,0 0-1,0 1 1,0-1-1,0 0 1,0 1 0,0 0-1,-1 0 1,0 0-1,1 0 1,-1 0 0,0 1-1,0-1 1,1 1 0,-1 0-1,-5 0 1,-8-3-83,0 1 0,-1 1 1,1 1-1,-27 0 0,40 2-29,1-1-1,0 1 0,0-1 1,0 1-1,0 0 1,0 0-1,0 0 0,0 1 1,0-1-1,1 1 1,-1 0-1,0-1 0,1 1 1,-1 0-1,1 1 0,-4 3 1,5-5-151,0 1 0,0-1 0,0 1-1,0-1 1,0 1 0,1 0 0,-1 0 0,0-1 0,1 1 0,-1 0 0,1 0 0,-1 3-1,1-3-227,1 0 0,-1 0-1,0 0 1,1 0-1,-1 0 1,1-1-1,-1 1 1,1 0 0,0 0-1,0-1 1,-1 1-1,1 0 1,1-1-1,1 4 1,17 10-8635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501"/>
    </inkml:context>
    <inkml:brush xml:id="br0">
      <inkml:brushProperty name="width" value="0.025" units="cm"/>
      <inkml:brushProperty name="height" value="0.025" units="cm"/>
    </inkml:brush>
  </inkml:definitions>
  <inkml:trace contextRef="#ctx0" brushRef="#br0">9 725 17457,'0'0'1569,"-9"-56"-1505,50 32-320,24-14 320,29-20-32,39-22 0,37-17-64,13-16-1313,-1-12-2819,-7-8-7303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6.751"/>
    </inkml:context>
    <inkml:brush xml:id="br0">
      <inkml:brushProperty name="width" value="0.025" units="cm"/>
      <inkml:brushProperty name="height" value="0.025" units="cm"/>
    </inkml:brush>
  </inkml:definitions>
  <inkml:trace contextRef="#ctx0" brushRef="#br0">29 1 1698,'-3'1'416,"-3"0"-96,4-1-63,-1 0-514,1 0-255,-1 0-257,-1 0 769,-1 5-96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9.321"/>
    </inkml:context>
    <inkml:brush xml:id="br0">
      <inkml:brushProperty name="width" value="0.025" units="cm"/>
      <inkml:brushProperty name="height" value="0.025" units="cm"/>
      <inkml:brushProperty name="color" value="#E71224"/>
    </inkml:brush>
  </inkml:definitions>
  <inkml:trace contextRef="#ctx0" brushRef="#br0">12 1 13164,'0'0'3241,"0"10"-481,-6 74 1666,3-53-3351,1 0 0,1 35 0,2-55-997,0-1 0,1 0 0,0 0 0,1 0 0,0 0 0,0 0 0,1 0 0,0-1 0,1 1 0,9 13 0,-12-20-119,-1 0 3,1-1-1,-1 1 1,1-1-1,0 0 0,0 1 1,0-1-1,0 0 1,0 0-1,0 0 0,0 0 1,1 0-1,-1-1 1,1 1-1,-1-1 0,1 0 1,0 1-1,-1-1 1,5 1-1,-11-13-4082,-37-35-5755,9 17 2034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9.655"/>
    </inkml:context>
    <inkml:brush xml:id="br0">
      <inkml:brushProperty name="width" value="0.025" units="cm"/>
      <inkml:brushProperty name="height" value="0.025" units="cm"/>
      <inkml:brushProperty name="color" value="#E71224"/>
    </inkml:brush>
  </inkml:definitions>
  <inkml:trace contextRef="#ctx0" brushRef="#br0">1 3 12364,'0'0'6374,"47"0"-3588,-6 1-672,10 1-352,11 1-705,4-1-705,3-2-288,-7 0-1024,-4 0-3749,-15-11-7623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0.049"/>
    </inkml:context>
    <inkml:brush xml:id="br0">
      <inkml:brushProperty name="width" value="0.025" units="cm"/>
      <inkml:brushProperty name="height" value="0.025" units="cm"/>
      <inkml:brushProperty name="color" value="#E71224"/>
    </inkml:brush>
  </inkml:definitions>
  <inkml:trace contextRef="#ctx0" brushRef="#br0">107 0 13004,'0'0'12732,"-4"12"-11344,-30 67 217,-18 45-169,48-112-1377,1-1-1,0 1 0,1 0 1,0 1-1,1-1 0,0 0 1,1 0-1,2 21 0,-1-30-33,0 0 0,0 1 0,1-1 0,-1 0 0,1 0 0,0 0 0,0 0 0,0-1 0,0 1 0,0 0 0,0-1 0,1 1 0,0-1 0,-1 0 0,1 0 0,0 0-1,0 0 1,0-1 0,0 1 0,0-1 0,1 0 0,-1 0 0,0 0 0,0 0 0,1 0 0,4 0 0,12 2 47,0-1 0,0-1 0,23-1 0,-42 0-73,7 0-164,-1-1 0,1 0 0,-1 0-1,0-1 1,0 0 0,0 0 0,0-1 0,0 1-1,0-2 1,-1 1 0,1-1 0,11-8 0,-12 7-813,-1 0 1,1-1-1,-1 1 1,0-1 0,-1 0-1,0 0 1,8-14 0,3-15-6262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0.410"/>
    </inkml:context>
    <inkml:brush xml:id="br0">
      <inkml:brushProperty name="width" value="0.025" units="cm"/>
      <inkml:brushProperty name="height" value="0.025" units="cm"/>
      <inkml:brushProperty name="color" value="#E71224"/>
    </inkml:brush>
  </inkml:definitions>
  <inkml:trace contextRef="#ctx0" brushRef="#br0">59 0 15983,'0'0'3363,"-37"73"-32,23-37-896,9-2-674,3-5-800,2-5-416,18-2-385,10-8-96,9-6-1794,-1-8-2722,4 0-4132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0.759"/>
    </inkml:context>
    <inkml:brush xml:id="br0">
      <inkml:brushProperty name="width" value="0.025" units="cm"/>
      <inkml:brushProperty name="height" value="0.025" units="cm"/>
      <inkml:brushProperty name="color" value="#E71224"/>
    </inkml:brush>
  </inkml:definitions>
  <inkml:trace contextRef="#ctx0" brushRef="#br0">523 186 16592,'0'0'2594,"-67"52"353,19-14-1057,2 8-353,2 5-448,5 0-224,11-1-545,8-6-256,6-8-32,12-6 0,2-9 0,0-7-32,2-10-512,7-4-801,0-6-1698,0-14-2050,-2-11-6278</inkml:trace>
  <inkml:trace contextRef="#ctx0" brushRef="#br0" timeOffset="1">201 15 17745,'-14'1'1991,"-1"-1"-1294,0 1 0,1 1-1,-1 0 1,-23 8 0,33-9-479,-1 1-1,1 0 1,0 0-1,0 1 1,-1 0-1,2 0 1,-1 0-1,0 0 1,1 1-1,-1 0 1,1 0-1,0 0 1,0 0-1,1 0 1,-1 1-1,1 0 1,-5 10-1,7-14-190,0 1 1,1-1-1,-1 1 1,1 0-1,-1-1 1,1 1-1,0-1 1,-1 1-1,1 0 1,0-1-1,0 1 0,0 0 1,0 0-1,0-1 1,1 1-1,-1 0 1,1-1-1,-1 1 1,1-1-1,-1 1 0,1-1 1,0 1-1,0-1 1,1 3-1,0-2 10,1 0 0,-1 1 0,1-1 0,0 0 0,0-1 0,0 1 0,0-1 0,0 1 0,0-1 0,0 0 0,5 2 0,9 0 146,-1-1-1,1 0 1,28 0 0,-45-2-181,8 0 38,0-1-1,0 0 1,0 0-1,0 0 1,0-1 0,0 0-1,0-1 1,-1 1-1,1-2 1,-1 1 0,12-8-1,-16 9-55,0 0 0,0-1 0,-1 1-1,1-1 1,0 0 0,-1 1 0,0-1 0,0 0-1,0-1 1,0 1 0,0 0 0,0 0 0,-1-1-1,0 1 1,0-1 0,0 1 0,0-1 0,0 0-1,-1 1 1,1-1 0,-1 0 0,0 1 0,0-1-1,-1 0 1,1 0 0,-1 1 0,0-1 0,-1-3-1,1 4-107,1 1 0,-1-1 0,0 1 0,0 0 0,0-1 0,-1 1 0,1 0 1,0 0-1,-1 0 0,1 0 0,-1 0 0,0 0 0,0 0 0,0 1 0,0-1 0,0 1 0,0-1 0,0 1 0,0 0 0,-1 0 0,1 0 0,0 0 0,-1 0 0,1 0 0,-1 1 0,1-1 0,-1 1 0,1 0 0,-1 0 0,-3 0 0,2 0-160,0 0 1,1 1 0,-1 0 0,0 0 0,1 0-1,-1 0 1,0 0 0,1 1 0,-1 0 0,1-1 0,0 1-1,0 0 1,-1 1 0,1-1 0,1 1 0,-1-1-1,0 1 1,1 0 0,-5 6 0,-11 29-3502,7 7-1965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1.091"/>
    </inkml:context>
    <inkml:brush xml:id="br0">
      <inkml:brushProperty name="width" value="0.025" units="cm"/>
      <inkml:brushProperty name="height" value="0.025" units="cm"/>
      <inkml:brushProperty name="color" value="#E71224"/>
    </inkml:brush>
  </inkml:definitions>
  <inkml:trace contextRef="#ctx0" brushRef="#br0">122 124 13965,'0'0'8793,"-10"2"-7865,2 0-596,-53 15 1329,58-16-1528,1-1-1,-1 1 1,1 0 0,0 0 0,-1 1 0,1-1 0,0 0 0,0 1 0,0-1 0,0 1 0,0 0 0,0-1 0,1 1 0,-1 0 0,0 0 0,1 0 0,-1 1 0,1-1 0,0 0 0,0 0 0,0 1 0,-1 3 0,2-6-119,1 1 1,-1 0-1,0 0 1,1 0 0,-1-1-1,0 1 1,1 0-1,-1-1 1,1 1 0,-1 0-1,1-1 1,0 1-1,-1-1 1,1 1 0,0 0-1,-1-1 1,1 0 0,0 1-1,0-1 1,-1 1-1,1-1 1,0 0 0,0 0-1,0 1 1,-1-1-1,1 0 1,0 0 0,0 0-1,0 0 1,0 0-1,-1 0 1,1 0 0,0 0-1,1-1 1,34-1 456,-32 2-437,-1-1 0,1 0 0,0 0 0,-1 0 0,1 0 0,-1-1 0,1 1 0,-1-1 0,0 0 0,1 0 0,-1 0 0,0-1 0,0 1 0,-1-1 0,1 1 0,0-1 0,-1 0 0,0 0 0,0 0 0,0 0 0,0-1 0,0 1 0,0 0 0,-1-1 0,0 1 0,1-1 0,-1 0 0,-1 1 0,1-1 0,-1 0 0,1 0 0,-1 1 0,0-1 0,0 0 0,-1 0 0,1 1 0,-1-1 0,-1-5 0,1 4-57,0 1 1,-1-1-1,0 0 1,0 0-1,0 1 1,-1-1-1,1 1 1,-1 0-1,0-1 0,0 1 1,-1 1-1,-6-7 1,7 7-184,0 1 0,0-1 0,-1 1 0,1 0 0,-1 0 0,0 1 0,0-1 0,1 1 0,-1 0 0,0 0 0,0 0 0,0 0 0,-1 1 0,1-1 0,0 1 0,0 0 0,-5 1 0,1 2-5031,6 3-3886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1.421"/>
    </inkml:context>
    <inkml:brush xml:id="br0">
      <inkml:brushProperty name="width" value="0.025" units="cm"/>
      <inkml:brushProperty name="height" value="0.025" units="cm"/>
      <inkml:brushProperty name="color" value="#E71224"/>
    </inkml:brush>
  </inkml:definitions>
  <inkml:trace contextRef="#ctx0" brushRef="#br0">1 53 15407,'0'0'6374,"64"-19"-3844,-25 15-512,14 1-641,10-2-480,8 1-545,7 1-320,-2 2-320,0-4-2370,-3-4-3780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1.842"/>
    </inkml:context>
    <inkml:brush xml:id="br0">
      <inkml:brushProperty name="width" value="0.025" units="cm"/>
      <inkml:brushProperty name="height" value="0.025" units="cm"/>
      <inkml:brushProperty name="color" value="#E71224"/>
    </inkml:brush>
  </inkml:definitions>
  <inkml:trace contextRef="#ctx0" brushRef="#br0">137 93 10282,'0'0'384,"-8"2"-2290,-24 3 977,32-5 939,0 0-1,1 0 0,-1-1 0,0 1 0,0 0 1,1 0-1,-1 0 0,0 0 0,0-1 0,0 1 0,0 0 1,1 0-1,-1 0 0,0-1 0,0 1 0,0 0 1,0 0-1,0 0 0,0-1 0,0 1 0,1 0 0,-1 0 1,0-1-1,0 1 0,0 0 0,0 0 0,0-1 1,0 1-1,0 0 0,0 0 0,0-1 0,0 1 1,0 0-1,-1 0 0,1-1 0,0 1 0,0 0 0,0 0 1,0 0-1,0-1 0,0 1 0,0 0 0,-1 0 1,1 0-1,0-1 0,0 1 0,0 0 0,-1 0 0,1 0 1,0 0-1,0-1 0,0 1 0,-1 0 0,1 0 1,0 0-1,0 0 0,-1 0 0,1 0 0,0 0 1,0 0-1,-1 0 0,1 0 0,0 0 0,0 0 0,0 0 1,-1 0-1,1 0 0,0 0 0,-1 0 0,12-14 1649,-2 7-523,1 0 0,0 1 0,0 0 0,0 0 0,1 1-1,14-5 1,-6 3-16,0 2-1,0 0 0,0 1 1,1 1-1,31-1 0,-51 4-1105,0 1 0,1-1 0,-1 0 1,0 1-1,0-1 0,0 1 0,1-1 0,-1 0 0,0 1 0,0-1 0,0 1 1,0-1-1,0 0 0,0 1 0,0-1 0,0 1 0,0-1 0,0 1 0,0-1 0,0 0 1,0 1-1,0-1 0,0 1 0,-1-1 0,1 0 0,0 1 0,0-1 0,0 0 1,-1 1-1,1-1 0,0 0 0,0 1 0,-1-1 0,0 1 0,-10 10 60,-2-1-1,1 0 1,-2 0-1,1-2 1,-25 13-1,-15 10 27,28-15-70,-4 2 52,-33 29 1,56-42-73,0 0-1,0 1 0,0 0 1,1 0-1,0 0 1,0 1-1,1-1 1,0 1-1,0 0 1,1 1-1,-4 8 1,6-14-7,1 0 1,0-1-1,-1 1 0,1 0 1,0 0-1,0-1 1,0 1-1,0 0 1,0 0-1,0-1 1,1 1-1,-1 0 1,0 0-1,1-1 0,0 1 1,-1 0-1,1-1 1,0 1-1,0-1 1,0 1-1,1 1 1,1 0 8,-1-1 0,1 1 1,0-1-1,0 0 1,0 0-1,0 0 0,0-1 1,1 1-1,-1-1 1,4 2-1,10 1 51,0 0 0,0-1 0,27 1-1,-34-3-44,170 7-516,-60-14-4559,-53-5-1712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2.216"/>
    </inkml:context>
    <inkml:brush xml:id="br0">
      <inkml:brushProperty name="width" value="0.025" units="cm"/>
      <inkml:brushProperty name="height" value="0.025" units="cm"/>
      <inkml:brushProperty name="color" value="#E71224"/>
    </inkml:brush>
  </inkml:definitions>
  <inkml:trace contextRef="#ctx0" brushRef="#br0">343 1 17296,'0'0'5536,"-9"7"-3518,2-1-1720,-161 128 3253,143-112-3512,1 1-1,2 1 0,0 1 1,-32 50-1,49-64 226,-1-1-4813,6-20-1624,4-14-1145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2.574"/>
    </inkml:context>
    <inkml:brush xml:id="br0">
      <inkml:brushProperty name="width" value="0.025" units="cm"/>
      <inkml:brushProperty name="height" value="0.025" units="cm"/>
      <inkml:brushProperty name="color" value="#E71224"/>
    </inkml:brush>
  </inkml:definitions>
  <inkml:trace contextRef="#ctx0" brushRef="#br0">185 72 12556,'0'0'2568,"-9"1"133,3 0-2296,0 0 0,1 0 0,-1 0 0,1 1 1,0-1-1,-1 1 0,1 1 0,-9 4 0,11-5-277,1-1 0,0 1 0,0 0 0,0 0 0,0 0 0,0 0-1,1 0 1,-1 0 0,1 0 0,-1 1 0,1-1 0,0 1 0,0-1 0,0 1 0,0-1 0,0 1 0,0-1 0,1 1-1,-1 0 1,1 0 0,0-1 0,0 1 0,0 0 0,0-1 0,1 4 0,0-3-67,0-1 1,-1 1 0,1-1-1,1 1 1,-1-1-1,0 0 1,1 1 0,-1-1-1,1 0 1,0 0-1,-1 0 1,1 0 0,0 0-1,0-1 1,0 1-1,1 0 1,-1-1 0,0 0-1,1 1 1,-1-1-1,1 0 1,-1 0 0,1-1-1,-1 1 1,1 0-1,4 0 1,8 1 224,0 0 0,1 0 1,18-1-1,-27-1-224,0 0-1,0 0 1,0-1 0,-1 0 0,1 0-1,0-1 1,0 0 0,-1 0 0,13-6-1,-17 7-32,0 0-1,0-1 0,0 0 0,-1 0 1,1 1-1,0-1 0,-1 0 0,1 0 1,-1 0-1,0-1 0,0 1 0,0 0 1,0 0-1,0-1 0,0 1 0,0 0 1,-1-1-1,1 1 0,-1-1 0,0 1 1,0-1-1,0 1 0,0-1 0,0 1 1,-1-1-1,1 1 0,-1 0 0,1-1 0,-1 1 1,0 0-1,-2-5 0,0 1-40,0 0 0,-1 0 0,0 0 0,0 0-1,0 1 1,-1 0 0,0 0 0,0 0 0,0 0 0,-1 1-1,1-1 1,-13-5 0,7 3-139,-1 0 1,0 2-1,-1-1 0,1 1 1,-27-6-1,34 10 65,-1 0 1,1 0-1,-1 1 1,1-1-1,-1 1 1,1 1-1,-1-1 1,0 1-1,1 0 1,-1 0-1,1 0 1,0 1-1,-1 0 1,1 0-1,0 0 1,0 1-1,0-1 1,0 1-1,-7 7 1,8-6-205,0 1 0,0 0 1,1 0-1,-1 0 1,1 0-1,1 1 0,-1-1 1,1 1-1,0 0 0,0 0 1,0 0-1,1-1 0,0 2 1,0-1-1,1 0 0,-1 0 1,2 11-1,6 27-3933,14-2-2476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7.117"/>
    </inkml:context>
    <inkml:brush xml:id="br0">
      <inkml:brushProperty name="width" value="0.025" units="cm"/>
      <inkml:brushProperty name="height" value="0.025" units="cm"/>
    </inkml:brush>
  </inkml:definitions>
  <inkml:trace contextRef="#ctx0" brushRef="#br0">58 1 5381,'0'0'12716,"-13"50"-12203,3-19-193,-1 5-128,4 1-96,0-3-64,3-6 0,-1-7 0,5-5 0,0-11 0,14-9-576,0-16-641,2-8-2050,0-4-1474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2.904"/>
    </inkml:context>
    <inkml:brush xml:id="br0">
      <inkml:brushProperty name="width" value="0.025" units="cm"/>
      <inkml:brushProperty name="height" value="0.025" units="cm"/>
      <inkml:brushProperty name="color" value="#E71224"/>
    </inkml:brush>
  </inkml:definitions>
  <inkml:trace contextRef="#ctx0" brushRef="#br0">211 178 17713,'0'0'6854,"-8"0"-5423,-5 0-1110,-10 0 43,0 0 0,-27 5 0,45-4-320,0 0 1,0 0 0,-1 0 0,1 0-1,0 1 1,0 0 0,1 0-1,-1 0 1,0 1 0,1-1-1,-1 1 1,1 0 0,0 1 0,0-1-1,0 1 1,-5 5 0,8-8-23,0 1 1,0-1 0,1 0 0,-1 0-1,0 1 1,0-1 0,1 0 0,-1 1-1,1-1 1,-1 1 0,1-1-1,-1 1 1,1-1 0,0 1 0,0-1-1,0 1 1,0 0 0,0-1 0,0 1-1,0-1 1,0 1 0,1-1-1,-1 1 1,0-1 0,1 1 0,1 2-1,0-2 4,0 0 0,0-1 0,0 1 0,0-1 0,0 1 0,0-1 0,1 0 0,-1 1 0,1-1 0,-1 0 0,1-1-1,-1 1 1,1 0 0,3 0 0,9 1 55,-1-1-1,1 0 0,0-1 0,22-3 1,-29 1-53,0 0 1,0 0-1,0-1 1,0 0 0,0-1-1,-1 0 1,1 0-1,-1 0 1,0-1-1,-1 0 1,1 0 0,-1-1-1,0 0 1,0 0-1,-1 0 1,5-8 0,-7 11-24,-1-1 1,1 1 0,-1-1 0,0 0 0,0 0-1,0 1 1,-1-1 0,1 0 0,-1-1 0,0 1 0,0 0-1,-1 0 1,1 0 0,-1-1 0,0 1 0,0 0-1,0-1 1,0 1 0,-1 0 0,0 0 0,0 0 0,0 0-1,-1-1 1,1 1 0,-1 1 0,0-1 0,0 0 0,0 0-1,0 1 1,-1-1 0,1 1 0,-7-6 0,2 3-364,0 0 0,-1 0 0,0 1 1,0 0-1,-16-7 0,-22-6-3935,28 11 1145,0 0-3360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3.240"/>
    </inkml:context>
    <inkml:brush xml:id="br0">
      <inkml:brushProperty name="width" value="0.025" units="cm"/>
      <inkml:brushProperty name="height" value="0.025" units="cm"/>
      <inkml:brushProperty name="color" value="#E71224"/>
    </inkml:brush>
  </inkml:definitions>
  <inkml:trace contextRef="#ctx0" brushRef="#br0">677 0 14478,'0'0'2818,"16"74"706,2-22-1410,-1 5-353,-1 6-704,-2 1-384,-12 5-321,-2 4-95,-16 1-97,-17 4 128,-22 4-96,-13-1-96,-17-2-64,-7-7 32,-8-10-384,-7-10-1281,6-17-1474,-1-17-2210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3.587"/>
    </inkml:context>
    <inkml:brush xml:id="br0">
      <inkml:brushProperty name="width" value="0.025" units="cm"/>
      <inkml:brushProperty name="height" value="0.025" units="cm"/>
      <inkml:brushProperty name="color" value="#E71224"/>
    </inkml:brush>
  </inkml:definitions>
  <inkml:trace contextRef="#ctx0" brushRef="#br0">549 1 10218,'-13'0'138,"-5"-1"264,-1 1-1,0 1 0,1 1 0,-1 0 0,1 2 0,0 0 0,-29 10 0,27-4 118,1 0 0,0 2 1,1 0-1,0 1 0,1 1 0,0 0 0,1 2 1,-23 27-1,21-18-146,0 1-1,1 0 1,2 1-1,1 1 1,-17 47-1,15-25-178,3 1 1,1 0-1,3 0 0,2 1 0,2 1 0,3-1 0,5 56 0,-2-83-231,2-1 0,1 1 1,1-1-1,1 0 0,1-1 0,1 1 0,1-2 0,1 1 0,1-1 1,1 0-1,1-2 0,23 31 0,-20-33-742,0-1 0,1-1 0,20 16 0,-17-17-1439,1-1 0,44 22-1,24 0-6931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6.082"/>
    </inkml:context>
    <inkml:brush xml:id="br0">
      <inkml:brushProperty name="width" value="0.025" units="cm"/>
      <inkml:brushProperty name="height" value="0.025" units="cm"/>
      <inkml:brushProperty name="color" value="#E71224"/>
    </inkml:brush>
  </inkml:definitions>
  <inkml:trace contextRef="#ctx0" brushRef="#br0">83 0 1954,'0'0'22085,"-2"11"-21167,-6 18-592,-17 46-1,15-54-291,2 0-1,1 1 0,1 0 1,1 0-1,0 1 0,2 0 1,-1 27-1,4-48-31,1-1 0,-1 1 0,0 0 0,1 0 1,-1 0-1,1 0 0,0-1 0,-1 1 0,1 0 0,0 0 0,0-1 0,0 1 0,0-1 0,1 1 0,-1-1 0,0 0 0,1 1 0,-1-1 1,1 0-1,-1 0 0,4 2 0,0-1 27,0 1 0,0-1 0,0-1 0,0 1 0,1-1 0,-1 0 0,10 1 1,3-1-181,-1-1 0,1-1 0,0-1 1,18-3-1,-28 3-472,0-1 0,0 1 0,0-1 0,0 0 0,-1-1 0,10-5 1,19-20-6293,-16 7-1124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6.757"/>
    </inkml:context>
    <inkml:brush xml:id="br0">
      <inkml:brushProperty name="width" value="0.025" units="cm"/>
      <inkml:brushProperty name="height" value="0.025" units="cm"/>
      <inkml:brushProperty name="color" value="#E71224"/>
    </inkml:brush>
  </inkml:definitions>
  <inkml:trace contextRef="#ctx0" brushRef="#br0">64 38 9641,'0'0'7154,"-9"4"-4704,-28 14-443,35-17-1925,1 0 0,-1 0-1,1 1 1,0-1 0,-1 1 0,1-1-1,0 1 1,0 0 0,0-1 0,1 1-1,-1 0 1,0 0 0,0-1 0,1 1-1,0 0 1,-1 0 0,1 0-1,0 0 1,0 0 0,0 0 0,0 0-1,0-1 1,0 1 0,0 0 0,1 0-1,-1 0 1,1 0 0,-1 0 0,1-1-1,0 1 1,0 0 0,0 0 0,0-1-1,0 1 1,0-1 0,0 1 0,0-1-1,1 1 1,-1-1 0,0 0 0,1 0-1,0 1 1,-1-1 0,1 0 0,-1-1-1,1 1 1,3 1 0,3 0-62,-1 0-1,1-1 1,0 0 0,-1 0-1,1-1 1,0 0 0,-1-1-1,1 1 1,-1-2 0,1 1-1,-1-1 1,1 0 0,-1 0 0,0-1-1,0 0 1,0 0 0,0-1-1,0 0 1,-1 0 0,0 0-1,0-1 1,0 0 0,0 0 0,-1-1-1,0 0 1,0 1 0,0-2-1,4-8 1,-6 9-31,-4 9 31,0 0 0,0 1 0,1-1 0,-1 0-1,1 1 1,0-1 0,0 1 0,0-1 0,0 0-1,1 1 1,0-1 0,-1 0 0,3 6 0,-2-7 6,0-1 1,0 1 0,0-1-1,0 1 1,1-1 0,-1 0-1,1 1 1,-1-1 0,1 0 0,-1 0-1,1 0 1,-1 0 0,1 0-1,0-1 1,0 1 0,-1 0 0,1-1-1,0 1 1,0-1 0,0 0-1,0 1 1,-1-1 0,1 0-1,0 0 1,2-1 0,4 1-58,1-1 0,-1-1 1,0 1-1,0-2 0,0 1 0,0-1 0,0 0 1,0 0-1,-1-1 0,10-6 0,-6 2-1189,0 0 0,0 0-1,0-1 1,-2 0 0,16-19-1,-25 28 1201,0 1 1,0-1-1,0 0 0,0 0 0,0 0 0,0 0 0,0 0 0,0 1 0,0-1 0,0 0 0,0 0 0,0 0 0,1 0 1,-1 0-1,0 0 0,0 1 0,0-1 0,0 0 0,0 0 0,0 0 0,0 0 0,0 0 0,0 0 0,0 0 0,0 1 1,1-1-1,-1 0 0,0 0 0,0 0 0,0 0 0,0 0 0,0 0 0,0 0 0,0 0 0,1 0 0,-1 0 0,0 0 0,0 0 1,0 0-1,0 0 0,0 0 0,1 0 0,-1 0 0,0 0 0,0 0 0,0 0 0,0 0 0,0 0 0,0 0 0,1 0 1,-1 0-1,0 0 0,0 0 0,0 0 0,0 0 0,0 0 0,0 0 0,0 0 0,1-1 0,-1 1 0,0 0 0,0 0 1,0 0-1,0 0 0,0 0 0,0 0 59,0 1 0,1 0 0,-1 0 0,0-1 0,0 1 0,0 0 0,1-1 0,-1 1 0,0-1 0,1 1 0,-1 0 0,1-1-1,-1 1 1,1-1 0,-1 1 0,1-1 0,-1 1 0,1-1 0,-1 1 0,1-1 0,0 0 0,-1 1 0,1-1 0,-1 0 0,1 0 0,0 1 0,0-1 0,-1 0 0,1 0 0,0 0 0,-1 0 0,1 0 0,0 0 0,-1 0 0,1 0 0,0 0 0,0 0 0,-1 0 0,1 0 0,0-1 0,-1 1 0,1 0 0,1-1 0,8-2 54,-8 2-95,0 0-1,0 0 1,1 0 0,-1 1-1,0-1 1,0 1 0,0-1-1,1 1 1,-1 0 0,0 0-1,0 0 1,4 1 0,-5 0 0,1 0 0,-1 0 1,0 0-1,0 0 1,0 0-1,0 1 1,0-1-1,0 1 0,-1-1 1,1 0-1,0 1 1,-1-1-1,1 1 1,-1 0-1,1-1 0,-1 1 1,0-1-1,0 1 1,0 0-1,0-1 1,0 1-1,0 2 0,0 36 964,-1 0 0,-2 0-1,-1 0 1,-3 0 0,-1 0-1,-25 72 1,31-107-850,0 1-1,-1-1 1,1 0 0,-1-1-1,0 1 1,0 0-1,-1-1 1,1 0-1,-9 8 1,11-11-71,0-1-1,1 1 1,-1 0 0,0-1-1,0 1 1,0-1-1,0 1 1,0-1 0,0 1-1,-1-1 1,1 0-1,0 1 1,0-1 0,0 0-1,0 0 1,0 0 0,0 0-1,0 0 1,-1 0-1,1 0 1,-1-1 0,1 0-7,-1 1 1,1-1-1,-1 0 0,1-1 1,0 1-1,-1 0 1,1 0-1,0-1 1,0 1-1,0 0 0,0-1 1,0 1-1,0-1 1,1 1-1,-1-1 1,0 0-1,1 1 1,-1-3-1,-2-4-72,1 0 0,0 0-1,0-1 1,1 1 0,0 0 0,1 0 0,0-1-1,0 1 1,1 0 0,0-1 0,0 1 0,1 0-1,0 0 1,0 0 0,1 0 0,0 1 0,6-11 0,5-4-962,1 0 1,0 1-1,2 1 1,22-21-1,-4 3-1798,-20 19-440,0 0-1,14-26 0,-1 2-3973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7.341"/>
    </inkml:context>
    <inkml:brush xml:id="br0">
      <inkml:brushProperty name="width" value="0.025" units="cm"/>
      <inkml:brushProperty name="height" value="0.025" units="cm"/>
      <inkml:brushProperty name="color" value="#E71224"/>
    </inkml:brush>
  </inkml:definitions>
  <inkml:trace contextRef="#ctx0" brushRef="#br0">72 2 6342,'0'0'13741,"-8"-1"-12860,6 1-836,0 0-1,0 0 1,0 0 0,1 0 0,-1 0 0,0 0 0,0 0-1,0 1 1,1-1 0,-1 0 0,0 1 0,0 0-1,1-1 1,-1 1 0,1 0 0,-1 0 0,0 0-1,1 0 1,-2 2 0,1 0 8,0 0-1,0 1 1,1-1-1,-1 1 1,1-1-1,0 1 1,0 0-1,0 0 1,1-1 0,-1 1-1,1 6 1,-4 26 122,-2 19 292,2 0-1,6 83 0,-2-136-445,0 0 0,0-1-1,0 1 1,1-1-1,-1 1 1,1-1 0,-1 1-1,1-1 1,-1 1-1,1-1 1,0 1 0,0-1-1,0 0 1,-1 1-1,1-1 1,1 0 0,-1 0-1,0 0 1,0 0-1,0 0 1,1 0 0,-1 0-1,0 0 1,1 0 0,-1 0-1,1-1 1,-1 1-1,1-1 1,-1 1 0,1-1-1,-1 0 1,1 1-1,-1-1 1,1 0 0,0 0-1,-1 0 1,1 0-1,2-1 1,-1 1-11,1-1 1,-1 0-1,1 0 1,-1 0 0,0 0-1,1 0 1,-1-1-1,0 0 1,0 1-1,0-1 1,0 0-1,0 0 1,-1-1-1,1 1 1,-1-1-1,4-3 1,-4 2-9,1 0 1,-1 1 0,-1-1-1,1 0 1,0 0 0,-1 0-1,0 0 1,0 0 0,1-5-1,-26 32 41,22-20-16,10-15 20,0 0 0,-1-1 0,-1 0 0,0 0 0,0-1 0,-1 0 0,4-20-1,-8 30-32,6-25 33,12-31 1818,-17 65-1741,0 0 1,0 0-1,0 0 1,1 0-1,0-1 1,0 1 0,0-1-1,6 7 1,-7-9-106,1 0 1,-1 0-1,0-1 1,1 1-1,-1 0 0,1-1 1,0 0-1,-1 1 1,1-1-1,0 0 1,0-1-1,0 1 1,0 0-1,0-1 0,0 1 1,3-1-1,1-1 27,0 0-1,0-1 1,0 1-1,0-1 1,10-5-1,-17 7-55,0 0 0,1 0 0,-1 0 0,0 0-1,0 0 1,1 0 0,-1 0 0,0 0 0,1 0 0,-1 0 0,0 0 0,0 0 0,1 1-1,-1-1 1,0 0 0,0 0 0,1 0 0,-1 0 0,0 0 0,0 1 0,0-1 0,1 0 0,-1 0-1,0 0 1,0 1 0,0-1 0,0 0 0,0 0 0,1 1 0,-1-1 0,0 0 0,0 0 0,0 1-1,0-1 1,0 0 0,0 0 0,0 1 0,0-1 0,0 0 0,0 1 0,0-1 0,1 23-77,-5 22 60,4-45 26,-5 55-570,2-58-5043,-4-14 1496,2-9-1760,1-5-1254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7.689"/>
    </inkml:context>
    <inkml:brush xml:id="br0">
      <inkml:brushProperty name="width" value="0.025" units="cm"/>
      <inkml:brushProperty name="height" value="0.025" units="cm"/>
      <inkml:brushProperty name="color" value="#E71224"/>
    </inkml:brush>
  </inkml:definitions>
  <inkml:trace contextRef="#ctx0" brushRef="#br0">1 0 8840,'0'0'9513,"60"47"-9545,-39-29-2914,8-2-5254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8.021"/>
    </inkml:context>
    <inkml:brush xml:id="br0">
      <inkml:brushProperty name="width" value="0.025" units="cm"/>
      <inkml:brushProperty name="height" value="0.025" units="cm"/>
      <inkml:brushProperty name="color" value="#E71224"/>
    </inkml:brush>
  </inkml:definitions>
  <inkml:trace contextRef="#ctx0" brushRef="#br0">127 0 13741,'0'0'4431,"-9"0"-977,7 0-3354,-4 0 501,-1 0 1,1 0 0,0 1-1,0 0 1,0 0 0,-7 3-1,11-4-513,0 1-1,0 0 0,0 0 0,1 0 0,-1 0 0,0 0 0,1 0 0,-1 1 1,1-1-1,-1 0 0,1 1 0,0-1 0,0 1 0,0-1 0,-1 1 1,1 0-1,1 0 0,-1-1 0,0 1 0,0 0 0,1 0 0,-1 0 0,1 0 1,-1 0-1,1 0 0,0 0 0,0 0 0,0 2 0,1 4-371,1 0-1,-1-1 1,2 1-1,-1 0 1,1-1 0,0 0-1,0 1 1,6 7-1,-4-7-9,-1 1 0,0-1-1,0 1 1,-1 0-1,0 0 1,2 10 0,-5-17 309,0 1 1,0 0 0,0 0 0,0-1-1,-1 1 1,1 0 0,-1-1-1,1 1 1,-1-1 0,0 1 0,0 0-1,0-1 1,0 0 0,-1 1-1,1-1 1,-1 0 0,1 0 0,-1 0-1,0 0 1,0 0 0,0 0-1,0 0 1,0 0 0,0-1 0,-4 3-1,3-2 79,0 0-7,1 0 1,-1-1 0,1 1-1,-1-1 1,1 1-1,-1-1 1,0 0-1,0 0 1,0 0 0,0 0-1,0 0 1,0-1-1,0 1 1,0-1-1,-3 0 1,5-3-252,0 1-1,0-1 1,0 0 0,0 0-1,1 0 1,0 1 0,0-1-1,-1 0 1,1 0 0,1 0-1,-1 0 1,0 0 0,2-4-1,2-8-1591,0 1 0,1 1 0,1-1 0,8-15 0,2-2-2420,6-17-2887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8.368"/>
    </inkml:context>
    <inkml:brush xml:id="br0">
      <inkml:brushProperty name="width" value="0.025" units="cm"/>
      <inkml:brushProperty name="height" value="0.025" units="cm"/>
      <inkml:brushProperty name="color" value="#E71224"/>
    </inkml:brush>
  </inkml:definitions>
  <inkml:trace contextRef="#ctx0" brushRef="#br0">126 1 5029,'0'0'13255,"2"11"-11616,1 143 2636,-5-109-4167,3 1 1,1 0-1,13 67 0,-12-98-3037,-9-27-1716,-5-14 2274,-32-37 1631,27 43 2344,1-1 0,1-1 1,1 0-1,-19-46 0,32 67-1561,0 0-1,0 1 1,1-1-1,-1 0 0,0 1 1,0-1-1,0 0 0,0 1 1,1-1-1,-1 0 1,0 1-1,1-1 0,-1 0 1,0 1-1,1-1 0,-1 1 1,1-1-1,-1 0 1,1 1-1,-1-1 0,1 1 1,0 0-1,-1-1 0,1 1 1,-1-1-1,1 1 0,0 0 1,-1 0-1,1-1 1,0 1-1,0 0 0,-1 0 1,1 0-1,0 0 0,-1 0 1,1 0-1,0 0 1,0 0-1,-1 0 0,1 0 1,0 0-1,-1 0 0,2 1 1,37 2 9,22 9-874,-35-6-1892,48 5-1,-3-9-2714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8.758"/>
    </inkml:context>
    <inkml:brush xml:id="br0">
      <inkml:brushProperty name="width" value="0.025" units="cm"/>
      <inkml:brushProperty name="height" value="0.025" units="cm"/>
      <inkml:brushProperty name="color" value="#E71224"/>
    </inkml:brush>
  </inkml:definitions>
  <inkml:trace contextRef="#ctx0" brushRef="#br0">143 1 11403,'0'0'8418,"-8"15"-7163,-21 39 525,-29 77 0,48-104-1281,1 0 0,1 0 1,2 0-1,1 1 0,-4 55 0,9-80-468,0 0 1,0 0-1,0 0 0,1-1 0,-1 1 0,1 0 0,-1 0 0,1-1 0,0 1 0,0 0 0,0-1 0,0 1 0,1-1 0,-1 1 0,1-1 0,-1 0 0,1 1 0,3 2 0,-3-4 6,0 0 0,0 0 1,1 0-1,-1 0 0,0 0 1,1 0-1,-1 0 0,1-1 0,-1 1 1,0-1-1,1 0 0,-1 0 0,1 0 1,-1 0-1,1 0 0,-1 0 1,1-1-1,-1 1 0,1-1 0,-1 0 1,0 0-1,3-1 0,8-3 106,-1-2-1,-1 0 1,1 0-1,-1-1 1,0 0-1,-1-1 0,1 0 1,-2-1-1,15-18 1,6-11-20,32-55 0,35-86-656,-92 170 281,-10 22-16708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7.476"/>
    </inkml:context>
    <inkml:brush xml:id="br0">
      <inkml:brushProperty name="width" value="0.025" units="cm"/>
      <inkml:brushProperty name="height" value="0.025" units="cm"/>
    </inkml:brush>
  </inkml:definitions>
  <inkml:trace contextRef="#ctx0" brushRef="#br0">0 0 5637,'0'0'641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9.606"/>
    </inkml:context>
    <inkml:brush xml:id="br0">
      <inkml:brushProperty name="width" value="0.025" units="cm"/>
      <inkml:brushProperty name="height" value="0.025" units="cm"/>
      <inkml:brushProperty name="color" value="#E71224"/>
    </inkml:brush>
  </inkml:definitions>
  <inkml:trace contextRef="#ctx0" brushRef="#br0">0 30 9865,'0'0'3897,"0"11"-368,2 34-924,-2-43-2462,1 1 0,0 0 0,0-1 0,0 1 0,0 0 0,0-1 0,1 1-1,-1-1 1,1 0 0,0 1 0,-1-1 0,1 0 0,0 0 0,0 0 0,1 0 0,-1-1 0,0 1 0,0-1-1,1 1 1,-1-1 0,1 0 0,0 1 0,-1-1 0,1-1 0,0 1 0,-1 0 0,1-1 0,5 1 0,0 0-109,0 0 1,1 0 0,-1-1 0,0 0 0,0-1-1,0 0 1,0 0 0,9-3 0,-9 1-30,-1 0 0,0-1 0,-1 0 0,1 0 0,-1-1 0,1 0 0,-1 0 0,10-11 0,-12 12-5,-1 0 0,1 0 0,-1-1-1,0 1 1,0-1 0,0 1 0,-1-1 0,0 0-1,0 0 1,0 0 0,0 0 0,-1-1 0,0 1 0,1-6-1,-2 11 2,0 0-1,0-1 0,0 1 0,0 0 0,0-1 0,0 1 0,0 0 0,0 0 0,0-1 1,0 1-1,0 0 0,0-1 0,-1 1 0,1 0 0,0 0 0,0-1 0,0 1 0,0 0 1,0 0-1,-1 0 0,1-1 0,0 1 0,0 0 0,0 0 0,-1 0 0,1-1 0,0 1 1,0 0-1,-1 0 0,1 0 0,0 0 0,0 0 0,-1 0 0,1-1 0,0 1 0,0 0 1,-1 0-1,1 0 0,0 0 0,-1 0 0,-15 6 21,-11 15 108,-11 32 394,36-49-448,0-1 0,0 1 0,1 0 1,-1 0-1,1 0 0,0 0 0,0 0 0,0 0 0,1 0 0,0 0 1,-1 0-1,1 0 0,1 7 0,0-10-48,0 0 0,-1-1 0,1 1 0,-1-1 0,1 1 0,0-1 0,-1 1-1,1-1 1,0 1 0,-1-1 0,1 0 0,0 1 0,0-1 0,0 0 0,-1 1 0,1-1 0,0 0 0,0 0 0,0 0 0,0 0-1,-1 0 1,1 0 0,0 0 0,0 0 0,0 0 0,-1-1 0,1 1 0,1-1 0,24-6 639,-16 0-646,-1 0 1,-1-1 0,1 0 0,-1-1-1,-1 1 1,0-2 0,0 1 0,10-20-1,-13 23-62,-14 12-119,9 1 307,15-4-355,-14-3 205,1 1 1,0-1 0,-1 1-1,1-1 1,-1 1 0,1 0-1,0-1 1,-1 1 0,1 0 0,-1-1-1,0 1 1,1 0 0,-1 0-1,0-1 1,1 1 0,-1 0-1,0 0 1,0 0 0,0-1-1,1 3 1,-1-2 3,0 0 0,0 1 1,0-1-1,0 0 0,1 0 0,-1 1 1,1-1-1,-1 0 0,1 0 0,-1 0 0,1 1 1,0-1-1,-1 0 0,1 0 0,0 0 0,0 0 1,0 0-1,0 0 0,0-1 0,0 1 0,0 0 1,0 0-1,0-1 0,0 1 0,1-1 0,1 2 1,0-3 20,1 0 0,-1 0 0,1-1 0,-1 1 0,1-1 0,-1 0 0,0 0 0,4-3 0,31-14-45,-38 19 19,1 0 0,0 0 0,0 0 0,0 0 1,0 0-1,0 0 0,-1 0 0,1 0 0,0 1 0,0-1 0,0 0 0,-1 0 0,1 1 0,0-1 0,0 0 0,-1 1 0,1-1 0,0 1 0,0-1 0,-1 1 0,1-1 0,-1 1 0,1 0 0,0-1 1,-1 1-1,1 0 0,-1-1 0,0 1 0,1 0 0,-1 0 0,0-1 0,1 1 0,-1 0 0,0 0 0,0 0 0,1-1 0,-1 1 0,0 0 0,0 0 0,0 1 0,4 72 416,-4-73-106,13-35 1558,-8 19-1915,0-1 0,-1 0 1,-1 0-1,-1 0 1,2-23-1,-2 40-150,0-1 0,0 1 0,0-1 0,1 1 0,-1 0 0,0 0 0,0 0 0,0 0 0,0 0 0,0 1 0,0-1 0,2 2 0,0 1-488,29 21-3799,-9-15-5702,-14-9 4613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9.937"/>
    </inkml:context>
    <inkml:brush xml:id="br0">
      <inkml:brushProperty name="width" value="0.025" units="cm"/>
      <inkml:brushProperty name="height" value="0.025" units="cm"/>
      <inkml:brushProperty name="color" value="#E71224"/>
    </inkml:brush>
  </inkml:definitions>
  <inkml:trace contextRef="#ctx0" brushRef="#br0">83 0 12940,'0'0'12359,"-5"9"-11068,-44 89 240,43-84-1398,1 0 0,1 0 0,0 0 0,1 1 0,0-1 0,-1 22-1,5-36-130,-1 1 0,1 0 0,-1-1 0,1 1 0,-1-1 0,1 1 0,0-1 0,-1 0 0,1 1 0,0-1 0,-1 0 0,1 1 0,0-1 0,-1 0 0,1 0 0,0 1 0,0-1 0,-1 0 0,1 0 0,0 0 0,0 0 0,-1 0 0,1 0 0,1 0 0,28-1 38,-22 1-65,2 0-176,-1-1 1,1 0-1,-1-1 1,1 0 0,15-6-1,-22 7-171,-1 0-1,1-1 1,0 1-1,-1-1 1,1 1-1,-1-1 1,1 0-1,-1 0 1,0 0-1,3-3 1,-4 4-104,0-1 0,-1 1 0,1 0 0,-1 0-1,1-1 1,-1 1 0,1 0 0,-1-1 0,0 1 0,1 0 0,-1-1 0,0 1 0,0 0 0,0-1 0,0 1 0,0 0 0,-1-1 0,1 1 0,0 0 0,-1-1 0,1 1-1,0 0 1,-2-3 0,-8-10-5924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0.281"/>
    </inkml:context>
    <inkml:brush xml:id="br0">
      <inkml:brushProperty name="width" value="0.025" units="cm"/>
      <inkml:brushProperty name="height" value="0.025" units="cm"/>
      <inkml:brushProperty name="color" value="#E71224"/>
    </inkml:brush>
  </inkml:definitions>
  <inkml:trace contextRef="#ctx0" brushRef="#br0">117 101 6758,'0'0'3267,"-64"-20"-256,38 15 256,8 1-928,9 4 223,15 0-1633,15 0 288,5 0-256,3 0-673,4 0-256,-2 5-32,0-1-1185,-6 0-2242,0-1-2371,-11-2-5829</inkml:trace>
  <inkml:trace contextRef="#ctx0" brushRef="#br0" timeOffset="1">328 47 10666,'0'0'5669,"-14"-47"-11242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0.972"/>
    </inkml:context>
    <inkml:brush xml:id="br0">
      <inkml:brushProperty name="width" value="0.025" units="cm"/>
      <inkml:brushProperty name="height" value="0.025" units="cm"/>
      <inkml:brushProperty name="color" value="#E71224"/>
    </inkml:brush>
  </inkml:definitions>
  <inkml:trace contextRef="#ctx0" brushRef="#br0">43 243 7559,'3'-10'1281,"4"-14"-222,1 1 1,2 0-1,0 0 0,23-35 0,-24 45 73,-5 8-305,-1 0 1,1 0-1,-1 0 1,0-1-1,-1 1 1,1-1-1,-1 1 0,0-1 1,2-10-1,-4 15-758,0 1-1,0 0 1,-1 0 0,1-1-1,0 1 1,0 0-1,0-1 1,-1 1-1,1 0 1,0 0 0,0 0-1,-1-1 1,1 1-1,0 0 1,-1 0 0,1 0-1,0 0 1,0 0-1,-1-1 1,1 1-1,0 0 1,-1 0 0,1 0-1,0 0 1,-1 0-1,1 0 1,0 0-1,-1 0 1,1 0 0,0 0-1,-1 0 1,1 0-1,0 0 1,-1 1 0,1-1-1,0 0 1,0 0-1,-1 0 1,1 0-1,-1 1 1,-14 5 216,9 0-168,0-1-1,0 1 1,0-1 0,1 1 0,0 1 0,0-1 0,1 1 0,0 0 0,-7 14 0,-23 71 475,25-58-248,1 0 0,2 1 0,-3 61 0,8-75-292,1 0 0,1-1 1,1 1-1,1 0 0,1-1 0,1 1 1,11 30-1,-16-50-33,0-1 0,0 0 0,0 1 0,0-1 0,0 0 0,0 0 0,0 1 0,0-1 0,0 0 0,0 1 0,0-1 0,1 0 0,-1 1 0,0-1 0,0 0 0,0 0 0,0 1 0,0-1 0,1 0 0,-1 0 0,0 1 0,0-1 0,0 0 0,1 0 0,-1 0 0,0 1 0,0-1 0,1 0 0,-1 0 0,0 0 0,1 0 0,-1 0 0,0 1 0,0-1 0,1 0 0,-1 0 0,0 0 0,1 0 0,-1 0 0,0 0 0,1 0 0,-1 0 0,0 0 0,1 0 0,4-18 618,0-41-47,-4 48-595,1-33 63,-2 21-79,1-1-1,1 1 1,1-1 0,1 1-1,1 0 1,1 0 0,9-23-1,-14 45 9,-1-1 0,1 1 0,-1-1 0,1 1 0,0-1 0,0 1 0,0-1-1,0 1 1,0 0 0,0 0 0,0-1 0,0 1 0,0 0 0,1 0 0,-1 0-1,0 0 1,1 0 0,-1 1 0,1-1 0,-1 0 0,1 1 0,-1-1 0,1 1-1,-1-1 1,1 1 0,-1 0 0,1 0 0,0-1 0,-1 1 0,1 0-1,0 1 1,-1-1 0,1 0 0,0 0 0,-1 1 0,1-1 0,-1 1 0,1-1-1,-1 1 1,1 0 0,-1-1 0,1 1 0,-1 0 0,0 0 0,1 0 0,-1 0-1,0 0 1,0 1 0,0-1 0,2 3 0,2 1-39,-1 0 0,1 0-1,-1 1 1,0 0 0,-1 0 0,1 0-1,-1 0 1,0 1 0,-1-1 0,4 14 0,-3 27 94,19-100 695,-15-11-681,-6 62-63,-1-1 0,0 1 0,0 0 0,0-1 0,0 1-1,0 0 1,0-1 0,-1 1 0,1 0 0,-1 0 0,0-1-1,1 1 1,-1 0 0,0 0 0,0 0 0,-1 0 0,1 0-1,0 0 1,-1 0 0,1 0 0,-1 1 0,1-1 0,-1 0-1,-2-1 1,3 5-22,1-1 0,0 1 0,-1 0 0,1 0-1,0-1 1,0 1 0,0 0 0,0 0 0,0-1 0,0 1 0,0 0-1,2 2 1,0 0-10,0-1-1,0 0 1,1 0 0,-1 0-1,1 0 1,0 0 0,0 0-1,0-1 1,0 1 0,1-1-1,-1 0 1,0 0 0,1 0-1,0-1 1,-1 1 0,8 1-1,0 0-1077,0 0-1,0-1 1,0-1-1,20 1 1,-30-2 774,0 0 1,1-1 0,-1 1 0,0 0 0,0 0 0,0 0-1,0-1 1,0 1 0,0-1 0,0 1 0,0-1 0,0 1 0,0-1-1,0 0 1,0 1 0,-1-1 0,1 0 0,0 0 0,0 1-1,-1-1 1,1 0 0,0 0 0,0-2 0,0 2 92,9-16-7864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1.289"/>
    </inkml:context>
    <inkml:brush xml:id="br0">
      <inkml:brushProperty name="width" value="0.025" units="cm"/>
      <inkml:brushProperty name="height" value="0.025" units="cm"/>
      <inkml:brushProperty name="color" value="#E71224"/>
    </inkml:brush>
  </inkml:definitions>
  <inkml:trace contextRef="#ctx0" brushRef="#br0">0 0 6438,'0'0'1249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1.823"/>
    </inkml:context>
    <inkml:brush xml:id="br0">
      <inkml:brushProperty name="width" value="0.025" units="cm"/>
      <inkml:brushProperty name="height" value="0.025" units="cm"/>
      <inkml:brushProperty name="color" value="#E71224"/>
    </inkml:brush>
  </inkml:definitions>
  <inkml:trace contextRef="#ctx0" brushRef="#br0">59 1 13004,'0'0'8574,"-3"9"-7806,-9 33 445,1 0-1,2 1 0,-5 64 1,5 144-126,12-238-647,3-25 398,5-28-205,19-153-2256,-31 197 1617,2 1 0,-1-1-1,0 1 1,1-1 0,0 1-1,0-1 1,0 0 0,1 1 0,0-1-1,-1 0 1,1 0 0,1 0 0,-1 0-1,0 0 1,1-1 0,0 1 0,0-1-1,0 0 1,0 0 0,1 0 0,-1 0-1,1 0 1,0-1 0,0 1 0,0-1-1,0 0 1,7 2 0,-6-2 20,1-1 1,-1 0-1,1 0 0,-1 0 1,1-1-1,-1 1 0,1-1 1,0-1-1,-1 1 0,1-1 1,-1 0-1,0 0 0,1-1 1,-1 0-1,0 0 0,0 0 1,1 0-1,-2-1 0,1 0 1,0 0-1,-1 0 0,6-5 1,12-15 53,-18 18-194,-10 22 76,3-10 67,-1 2-66,1-3-55,0 1 0,1 0 0,-1 0 0,1 0 0,1 0 0,-1 0 0,0 13 0,3-20-280,0 0 0,0 0 1,0 0-1,0-1 0,0 1 0,0 0 0,-1 0 0,1 0 0,0-1 0,0 1 0,0-1 0,-1 1 1,1 0-1,0-1 0,0 1 0,-1-1 0,1 0 0,0 1 0,-1-1 0,1 1 0,-1-1 0,2-1 1,8-15-6296,4-7-3229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2.171"/>
    </inkml:context>
    <inkml:brush xml:id="br0">
      <inkml:brushProperty name="width" value="0.025" units="cm"/>
      <inkml:brushProperty name="height" value="0.025" units="cm"/>
      <inkml:brushProperty name="color" value="#E71224"/>
    </inkml:brush>
  </inkml:definitions>
  <inkml:trace contextRef="#ctx0" brushRef="#br0">0 1 11563,'0'0'4869,"22"55"-4805,-10-39-1762,-1 1-2178,-1-4-1665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2.565"/>
    </inkml:context>
    <inkml:brush xml:id="br0">
      <inkml:brushProperty name="width" value="0.025" units="cm"/>
      <inkml:brushProperty name="height" value="0.025" units="cm"/>
      <inkml:brushProperty name="color" value="#E71224"/>
    </inkml:brush>
  </inkml:definitions>
  <inkml:trace contextRef="#ctx0" brushRef="#br0">98 1 6951,'0'0'7639,"1"9"-5515,8 72 2031,3 53-8,-12-119-4015,0 0 0,-1-1 0,-1 1 0,0-1 1,-1 1-1,-1-1 0,-5 14 0,9-26-97,-1 0 0,1 0 1,-1-1-1,0 1 1,1 0-1,-1 0 0,0-1 1,0 1-1,0-1 0,0 1 1,-1-1-1,1 1 1,0-1-1,-1 0 0,1 0 1,0 0-1,-1 1 0,0-1 1,1 0-1,-1-1 1,1 1-1,-1 0 0,0 0 1,0-1-1,0 1 0,1-1 1,-1 0-1,-3 1 1,3-2 5,0 0 1,0 1 0,0-1 0,0 0-1,0 0 1,0 0 0,0-1 0,0 1 0,1 0-1,-1-1 1,0 1 0,1-1 0,-1 0-1,1 1 1,0-1 0,-1 0 0,1 0 0,0 0-1,0 0 1,0 0 0,1 0 0,-1 0-1,0-3 1,-5-10-101,2 0 1,0 0-1,1 0 0,0-1 0,0-25 1,3 36-161,0 0 1,1 0 0,-1 0 0,1 0 0,0 0 0,0 0 0,1 0-1,-1 0 1,1 0 0,0 1 0,1-1 0,-1 1 0,1-1 0,0 1 0,0 0-1,0 0 1,0 0 0,1 1 0,0-1 0,-1 1 0,6-4 0,53-31-8270,-43 25 2866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2.909"/>
    </inkml:context>
    <inkml:brush xml:id="br0">
      <inkml:brushProperty name="width" value="0.025" units="cm"/>
      <inkml:brushProperty name="height" value="0.025" units="cm"/>
      <inkml:brushProperty name="color" value="#E71224"/>
    </inkml:brush>
  </inkml:definitions>
  <inkml:trace contextRef="#ctx0" brushRef="#br0">0 106 5093,'0'0'16672,"9"0"-15007,11 1-824,-7-1-429,0 1-1,0-2 1,0 1-1,0-2 1,18-4-1,-28 6-392,0-1-1,0 0 1,0 0 0,-1-1 0,1 1 0,0-1-1,-1 1 1,1-1 0,-1 0 0,1 0-1,-1 0 1,0 0 0,0 0 0,0-1 0,0 1-1,0 0 1,0-1 0,-1 0 0,1 1-1,-1-1 1,0 0 0,0 0 0,0 0-1,0 0 1,0 0 0,-1 0 0,1 0 0,-1 0-1,0 0 1,0-4 0,0 6-21,0 0 1,0 0-1,0 0 1,0 0 0,0 0-1,-1 0 1,1 0-1,0 0 1,-1 0-1,1 0 1,-1 0-1,1 0 1,-1 0-1,1 0 1,-1 0-1,0 0 1,1 0-1,-1 1 1,0-1 0,0 0-1,0 0 1,1 1-1,-1-1 1,0 1-1,0-1 1,0 1-1,0-1 1,0 1-1,0 0 1,0-1-1,0 1 1,0 0-1,0 0 1,-1 0 0,1 0-1,0 0 1,0 0-1,0 0 1,0 0-1,0 0 1,0 0-1,-2 1 1,-1 0-4,0-1 1,0 1-1,0 1 1,0-1-1,0 0 1,0 1 0,1 0-1,-1 0 1,0 0-1,-3 3 1,2-1 9,1 0 1,1 0-1,-1 1 1,1-1-1,-1 1 1,1-1 0,0 1-1,1 0 1,-1 0-1,1 0 1,0 1-1,1-1 1,-1 0-1,1 1 1,0-1-1,0 1 1,1-1-1,-1 1 1,1 0-1,0-1 1,1 1 0,0-1-1,0 1 1,0-1-1,0 1 1,1-1-1,0 1 1,0-1-1,0 0 1,1 0-1,0 0 1,0-1-1,5 8 1,-5-8-340,1-1-1,0 1 1,0-1 0,0 1 0,0-1-1,1 0 1,-1 0 0,1-1 0,0 0-1,0 0 1,0 0 0,0 0-1,0-1 1,8 2 0,24-1-5650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3.444"/>
    </inkml:context>
    <inkml:brush xml:id="br0">
      <inkml:brushProperty name="width" value="0.025" units="cm"/>
      <inkml:brushProperty name="height" value="0.025" units="cm"/>
      <inkml:brushProperty name="color" value="#E71224"/>
    </inkml:brush>
  </inkml:definitions>
  <inkml:trace contextRef="#ctx0" brushRef="#br0">1 116 15150,'10'-6'1623,"16"-10"-873,0 2 1,2 0-1,-1 2 0,2 1 1,0 1-1,0 2 0,0 1 0,1 1 1,0 2-1,35-2 0,-64 6-726,1 0 0,-1-1 0,0 1 0,0 0 0,0 0-1,0 0 1,0 0 0,0 0 0,0 0 0,1 0 0,-1 0-1,0 0 1,0 1 0,0-1 0,0 0 0,0 1 0,0-1-1,0 1 1,0-1 0,0 1 0,0 0 0,0-1 0,0 1 0,-1 0-1,1 0 1,0-1 0,0 1 0,-1 0 0,1 0 0,0 0-1,-1 0 1,1 0 0,-1 0 0,1 0 0,-1 0 0,0 0-1,1 0 1,-1 0 0,0 0 0,0 0 0,0 0 0,1 1 0,-1-1-1,-1 0 1,1 0 0,0 0 0,0 0 0,0 0 0,0 0-1,-1 0 1,1 0 0,-1 1 0,1-1 0,-1 0 0,1-1-1,-1 1 1,1 0 0,-1 0 0,-1 1 0,-3 7 77,0-1 1,-1 1-1,0-1 1,-1-1-1,-9 10 1,-53 38 69,51-42-141,0 0 0,1 1 0,1 1 0,0 1 1,-25 31-1,40-45-28,0-1 0,0 1 1,0 0-1,0-1 0,0 1 0,0 0 1,0 0-1,0 0 0,1-1 0,-1 1 1,1 0-1,0 0 0,-1 0 0,1 0 1,0 0-1,0 0 0,0 0 0,0 0 1,0 0-1,1 0 0,-1 0 0,1 0 1,0 3-1,1-3 6,0 0-1,-1 0 1,1 0 0,0-1 0,0 1-1,0 0 1,0-1 0,1 1 0,-1-1-1,0 0 1,1 0 0,-1 0 0,0 0-1,1 0 1,3 1 0,13 1 50,0 0 0,0-1 0,36-1 0,-43-1-46,-1-1-56,1 1 1,-1-1 0,1-1-1,-1 0 1,1-1 0,10-4-1,-19 6-201,-1 0 1,1 0-1,-1 0 0,1-1 0,-1 1 0,1-1 0,-1 0 0,0 0 0,0 1 1,0-1-1,0-1 0,0 1 0,2-3 0,-3 3-234,-1 0 1,1 0-1,0 0 0,-1 1 0,1-1 1,-1 0-1,0 0 0,0-1 0,1 1 1,-1 0-1,-1 0 0,1 0 0,0 0 1,0 0-1,-1 0 0,1 0 0,-1 0 1,0 1-1,1-1 0,-1 0 0,-1-2 1,-13-13-7589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7.851"/>
    </inkml:context>
    <inkml:brush xml:id="br0">
      <inkml:brushProperty name="width" value="0.025" units="cm"/>
      <inkml:brushProperty name="height" value="0.025" units="cm"/>
    </inkml:brush>
  </inkml:definitions>
  <inkml:trace contextRef="#ctx0" brushRef="#br0">34 125 5605,'32'-57'3145,"-26"50"4174,-3 10-3009,-1 22-1997,1 11-3990,-3-35 1706,0 0 1,0 0-1,0 0 0,0 0 1,1 0-1,-1 0 0,0 0 1,0 0-1,1 0 0,-1 0 1,1 0-1,-1 0 0,1-1 1,-1 1-1,1 0 0,0 0 1,-1 0-1,1-1 0,0 1 1,0 0-1,-1-1 1,3 2-1,48 1 50,-43-4-77,0 1 0,0 1 0,0-1 0,0 1 1,0 0-1,10 4 0,-15-4-3,-1 0-1,0 0 1,0 0 0,0 0-1,0 1 1,0-1 0,0 1-1,-1 0 1,1-1-1,0 1 1,-1 0 0,1 0-1,-1 0 1,0 0 0,1 0-1,-1 0 1,0 0-1,0 1 1,-1-1 0,1 0-1,0 1 1,-1-1 0,1 0-1,-1 1 1,0 3 0,1-2 5,-1 0 0,0 0 0,0 0 0,0 0 0,0 0 0,-1 0 0,1 0 0,-1 0 0,0 0 0,0 0 0,-1-1 0,1 1 0,-1 0 0,1-1 0,-1 1 0,-1-1 0,1 0 0,0 1 0,-3 2 0,-1-1 22,0-1 0,0 0 0,-1 0 0,1 0 1,-1 0-1,1-1 0,-1 0 0,0-1 0,-11 3 0,6-1 0,-1-1 0,0 0 0,-1 0 0,1-2 0,0 1 0,0-2 0,-22-1 0,34 1-115,0-1-1,1 1 0,-1 0 0,0 0 0,0-1 0,0 1 0,0-1 0,0 1 0,1-1 0,-1 1 1,0-1-1,0 0 0,1 1 0,-1-1 0,1 0 0,-1 1 0,0-1 0,1 0 0,-1 0 0,1 0 1,0 0-1,-1 1 0,1-1 0,0 0 0,-1 0 0,1-2 0,-2-27-3370,2 21 2141,0-28-3780</inkml:trace>
  <inkml:trace contextRef="#ctx0" brushRef="#br0" timeOffset="1">130 0 10570,'0'0'6566,"49"23"-6374,-21-16-160,10-2-1185,1-4-1665,0 1-1506</inkml:trace>
  <inkml:trace contextRef="#ctx0" brushRef="#br0" timeOffset="2">500 125 11531,'0'0'5189,"58"28"-8264,-33-44-1217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3.792"/>
    </inkml:context>
    <inkml:brush xml:id="br0">
      <inkml:brushProperty name="width" value="0.025" units="cm"/>
      <inkml:brushProperty name="height" value="0.025" units="cm"/>
      <inkml:brushProperty name="color" value="#E71224"/>
    </inkml:brush>
  </inkml:definitions>
  <inkml:trace contextRef="#ctx0" brushRef="#br0">64 8 9289,'0'0'3267,"-50"-7"641,36 7 2562,32 7-5029,12 1-576,9 2-577,14-1-192,0-1-32,0-4-544,-7-1-2019,-7-3-1056,-9 0-545,-5-2-32,-13-6 289,-1 0-3236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4.138"/>
    </inkml:context>
    <inkml:brush xml:id="br0">
      <inkml:brushProperty name="width" value="0.025" units="cm"/>
      <inkml:brushProperty name="height" value="0.025" units="cm"/>
      <inkml:brushProperty name="color" value="#E71224"/>
    </inkml:brush>
  </inkml:definitions>
  <inkml:trace contextRef="#ctx0" brushRef="#br0">23 0 7751,'0'0'11195,"-2"8"-8686,-1 1-1986,-12 47 2808,15-55-3266,-1 0 0,1 1 1,0-1-1,-1 0 0,1 1 0,0-1 0,0 1 0,0-1 0,0 0 1,0 1-1,0-1 0,0 0 0,1 1 0,-1-1 0,0 0 0,1 1 0,-1-1 1,1 0-1,0 1 0,-1-1 0,1 0 0,0 0 0,0 0 0,0 0 0,-1 0 1,1 0-1,0 0 0,1 0 0,-1 0 0,0 0 0,0-1 0,0 1 0,0 0 1,2 0-1,9 1-19,-1-1-1,1 0 1,-1-1 0,0 0 0,1 0-1,-1-2 1,20-3 0,1-4-337,41-17 0,-37 12-32,-35 14 324,-1 0 0,0 0 0,1-1 0,-1 1 0,1 0 0,-1 0 0,1 0 0,-1-1 0,0 1 0,1 0 0,-1 0 0,1 0 0,-1 0 0,1 0 0,-1 0 0,1 0 0,-1 0 0,1 0 0,-1 0 0,0 0 0,1 0 0,-1 1 0,1-1 0,-1 0 0,1 0 0,-1 0 0,0 1 1,1-1-1,-1 0 0,1 0 0,-1 1 0,0-1 0,1 0 0,-1 1 0,1 15 973,-1-15-1036,0 0-1,-1 0 1,1 0 0,0 0 0,0 0-1,0-1 1,0 1 0,0 0 0,0 0 0,1 0-1,-1 0 1,0 0 0,0 0 0,1 0 0,-1 0-1,1 0 1,-1 0 0,1 1 0,16-4-4560,-8-4-1651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4.502"/>
    </inkml:context>
    <inkml:brush xml:id="br0">
      <inkml:brushProperty name="width" value="0.025" units="cm"/>
      <inkml:brushProperty name="height" value="0.025" units="cm"/>
      <inkml:brushProperty name="color" value="#E71224"/>
    </inkml:brush>
  </inkml:definitions>
  <inkml:trace contextRef="#ctx0" brushRef="#br0">18 0 9705,'0'0'1233,"9"6"-176,18 10-1311,1-1 0,37 14-1,-7-14 8006,-64-16-6452,0 0-428,-1 0-1,0 1 1,1-1-1,-1 1 0,-13 2 1,19-1-852,-1-1 0,1 0 0,0 1 0,-1 0 0,1-1 0,0 1 0,-1 0 0,1-1 0,0 1 0,0 0 0,-1 0 0,1 0 0,0 0 0,0 0 0,0 1 0,0-1 0,1 0 0,-1 0 0,0 1 0,0-1 0,1 0 0,-1 1-1,1-1 1,-1 1 0,1-1 0,0 0 0,-1 1 0,1-1 0,0 1 0,0-1 0,0 1 0,0 2 0,0-3-51,0 1 0,1 0 0,-1 0 0,0-1 0,1 1-1,-1 0 1,1 0 0,-1-1 0,1 1 0,0 0 0,0-1 0,-1 1-1,1-1 1,0 1 0,1-1 0,-1 0 0,0 1 0,0-1 0,1 0-1,-1 0 1,3 2 0,40 16-1159,-39-17 1101,0-1 1,0 1-1,0 0 1,0 0-1,0 1 1,-1-1-1,1 1 1,-1 0 0,0 0-1,5 5 1,-8-7 133,0 0 1,-1 0-1,1 0 1,0 0-1,-1 0 1,1 0 0,-1 0-1,1 0 1,-1 0-1,0 0 1,1 0-1,-1 0 1,0 0-1,0 0 1,0 1 0,0-1-1,0 0 1,0 0-1,0 0 1,0 0-1,0 0 1,-1 0-1,1 1 1,-1 0 0,0 1 104,-1-1 0,1 0 0,-1 1 0,0-1 1,1 0-1,-1 0 0,0 0 0,0-1 0,0 1 0,-3 1 1,-7 4 397,1-1 1,-1 0-1,-16 5 1,24-9-571,-7 2-190,-63 20 649,48-21-3207,1-4-3468,7-4-6579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5.062"/>
    </inkml:context>
    <inkml:brush xml:id="br0">
      <inkml:brushProperty name="width" value="0.025" units="cm"/>
      <inkml:brushProperty name="height" value="0.025" units="cm"/>
      <inkml:brushProperty name="color" value="#E71224"/>
    </inkml:brush>
  </inkml:definitions>
  <inkml:trace contextRef="#ctx0" brushRef="#br0">1 67 10410,'0'0'6769,"8"-5"-4639,16-6-1656,0 1-1,0 1 1,1 1 0,1 2 0,-1 0 0,1 1-1,0 2 1,0 1 0,0 1 0,0 1 0,26 3-1,-48-3-461,-1 0-1,0 1 0,0-1 0,0 1 1,0 0-1,1 0 0,-1 0 0,-1 0 0,1 0 1,0 1-1,0 0 0,0-1 0,-1 1 1,1 0-1,-1 0 0,1 0 0,-1 1 1,3 2-1,-3-2 0,-1 0-1,0 0 1,0-1 0,0 1 0,0 0-1,-1 0 1,1 0 0,-1 0-1,1 0 1,-1 0 0,0 0 0,0 0-1,0 0 1,-1 0 0,1 0 0,-2 3-1,-1 5 43,-1 0 0,0 0-1,-1-1 1,0 0 0,-1 0-1,0 0 1,-1 0 0,-11 13-1,-16 12 62,-66 51 0,29-27 27,71-58-136,0-1 0,0 0 0,0 0 0,0 0 0,0 0 0,-1 0 0,1 1 0,0-1 0,0 0 0,0 0 0,0 0 0,0 0 0,0 1 0,0-1 0,0 0 0,0 0 0,0 0 0,0 0 0,0 1 0,0-1-1,0 0 1,0 0 0,0 0 0,0 0 0,0 1 0,0-1 0,0 0 0,0 0 0,0 0 0,1 0 0,-1 1 0,0-1 0,0 0 0,0 0 0,0 0 0,0 0 0,0 0 0,0 0 0,1 1 0,-1-1 0,0 0 0,0 0 0,0 0 0,0 0 0,1 0 0,-1 0 0,0 0 0,0 0 0,0 0 0,0 0 0,1 0 0,-1 0 0,0 0 0,0 0 0,0 0 0,0 0 0,1 0 0,-1 0 0,0 0 0,0 0 0,0 0 0,1 0 0,-1 0 0,0 0 0,0 0 0,27 1 248,28-5 40,108-17-585,-93 15-7733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5.407"/>
    </inkml:context>
    <inkml:brush xml:id="br0">
      <inkml:brushProperty name="width" value="0.025" units="cm"/>
      <inkml:brushProperty name="height" value="0.025" units="cm"/>
      <inkml:brushProperty name="color" value="#E71224"/>
    </inkml:brush>
  </inkml:definitions>
  <inkml:trace contextRef="#ctx0" brushRef="#br0">0 41 7655,'0'0'13613,"80"-9"-13132,-23 9-385,8 0-32,2-1-449,-5-2-1504,-5-2-3012,-7-2-3459</inkml:trace>
  <inkml:trace contextRef="#ctx0" brushRef="#br0" timeOffset="1">579 0 12332,'0'0'6374,"-30"53"-4260,21-29-577,2-1-480,4-1-288,3-3-385,0-5-320,3-5 0,10-6-448,-1-3-609,-1-1-224,3-16-1185,-7-6-2915,-2-8-4325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5.767"/>
    </inkml:context>
    <inkml:brush xml:id="br0">
      <inkml:brushProperty name="width" value="0.025" units="cm"/>
      <inkml:brushProperty name="height" value="0.025" units="cm"/>
      <inkml:brushProperty name="color" value="#E71224"/>
    </inkml:brush>
  </inkml:definitions>
  <inkml:trace contextRef="#ctx0" brushRef="#br0">0 1 10794,'0'0'5200,"1"7"-3252,-1 19-384,0-14-275,0 0 0,0-1-1,2 1 1,2 15 0,-3-25-1273,0 0 1,0 0-1,1-1 0,-1 1 1,0-1-1,1 1 0,-1-1 1,1 1-1,0-1 1,-1 0-1,1 0 0,0 0 1,0 0-1,0 0 0,-1 0 1,1-1-1,0 1 0,0 0 1,0-1-1,0 0 1,0 1-1,4-1 0,53 2 215,-44-3-214,13 2-39,-13 0-7,0-1 0,-1-1 1,1 0-1,0 0 0,-1-2 0,22-5 0,3-2 33,-38 9-8,0 1 0,0 0 0,-1 0 0,1 0 0,0-1 0,0 1 0,0 0 0,0 0 0,-1 0 0,1 0 0,0 1 0,0-1 0,0 0 0,-1 0 0,1 0 0,0 1 0,0-1 0,0 0 0,-1 1 0,1-1 0,0 1 0,-1-1 0,1 1 0,0-1-1,-1 1 1,1-1 0,-1 1 0,1 0 0,-1-1 0,1 1 0,-1 0 0,1 0 0,-1-1 0,0 1 0,1 0 0,-1 0 0,0-1 0,1 1 0,-1 0 0,0 0 0,0 1 0,0 4 150,-1 1 1,1-1-1,-1 0 1,-1 0 0,1 0-1,-1 0 1,-4 9-1,4-9-32,1-18-2445,-2-39-8849,-6 21 839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6.165"/>
    </inkml:context>
    <inkml:brush xml:id="br0">
      <inkml:brushProperty name="width" value="0.025" units="cm"/>
      <inkml:brushProperty name="height" value="0.025" units="cm"/>
      <inkml:brushProperty name="color" value="#E71224"/>
    </inkml:brush>
  </inkml:definitions>
  <inkml:trace contextRef="#ctx0" brushRef="#br0">0 1 13261,'0'0'6822,"45"33"-5861,-17-23-609,6-2-288,-1-1-1793,1-1-3012,-1-2-3459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6.547"/>
    </inkml:context>
    <inkml:brush xml:id="br0">
      <inkml:brushProperty name="width" value="0.025" units="cm"/>
      <inkml:brushProperty name="height" value="0.025" units="cm"/>
      <inkml:brushProperty name="color" value="#E71224"/>
    </inkml:brush>
  </inkml:definitions>
  <inkml:trace contextRef="#ctx0" brushRef="#br0">151 0 2691,'0'0'8023,"-10"2"-2909,-7 2-3083,-1 1-1,-26 11 0,41-15-1826,-1 0 0,1 0 1,0 1-1,-1-1 0,1 1 0,0 0 0,0 0 1,0 0-1,0 0 0,0 1 0,0-1 0,1 1 1,-1 0-1,1-1 0,0 1 0,0 0 1,0 0-1,0 1 0,0-1 0,1 0 0,-1 1 1,1-1-1,-1 5 0,2-6-203,1-1 0,-1 0 0,1 0 0,-1 0 0,1 1 1,0-1-1,-1 0 0,1 0 0,0 0 0,0 0 0,0 0 0,0 0 0,0 0 0,0 0 0,0-1 0,0 1 0,0 0 1,0-1-1,0 1 0,1 0 0,-1-1 0,0 0 0,0 1 0,1-1 0,-1 0 0,0 1 0,1-1 0,-1 0 0,2 0 0,50 3-746,-42-2 236,36 0-1387,-27-1 1066,0 0 0,0 2 0,38 7 0,-57-9 903,0 0 0,0 1 0,0-1 0,1 0 0,-1 0-1,0 1 1,0-1 0,0 1 0,0-1 0,0 1 0,0-1 0,0 1 0,-1-1 0,1 1 0,0 0 0,0 0 0,0-1-1,-1 1 1,1 0 0,0 0 0,-1 0 0,1 0 0,0 0 0,-1 0 0,0 0 0,1 0 0,-1 0 0,1 0 0,-1 0-1,0 0 1,0 0 0,0 0 0,0 0 0,0 0 0,0 1 0,0-1 0,0 0 0,0 0 0,0 0 0,0 0-1,-1 0 1,1 0 0,0 0 0,-1 0 0,1 0 0,-1 0 0,1 0 0,-1 0 0,0 0 0,1 0 0,-1 0 0,0-1-1,0 1 1,-1 1 0,-4 5 620,0 0 0,-1-1-1,0 1 1,-13 8 0,0-1-403,-60 38 2466,36-33-4582,1-12-5288,25-7-2612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1:12.442"/>
    </inkml:context>
    <inkml:brush xml:id="br0">
      <inkml:brushProperty name="width" value="0.025" units="cm"/>
      <inkml:brushProperty name="height" value="0.025" units="cm"/>
      <inkml:brushProperty name="color" value="#E71224"/>
    </inkml:brush>
  </inkml:definitions>
  <inkml:trace contextRef="#ctx0" brushRef="#br0">6344 213 10954,'-12'0'-85,"-3"0"152,1-1-1,-1 0 1,1-2 0,-1 1 0,1-2-1,0 0 1,-19-8 0,13 4 70,0 1-1,0 1 1,-1 0 0,0 2 0,-31-3 0,-113 2-312,11 1-327,-147-45 920,4 0 1032,-937 9-83,860 66-1298,69-3-37,226-20-26,-148-17-1,86-1 345,0 6-1,-1 6 1,-238 25 0,195-4-329,-125 17 64,232-22-55,-148 45-1,-225 121 28,346-127-42,3 4 0,-110 81 0,168-105-4,2 3 1,1 1 0,2 1-1,1 3 1,-61 83-1,82-97 26,0 1 0,2 0 0,1 0 0,2 2 0,0 0 0,2 0 0,1 1 0,1 0-1,2 0 1,1 1 0,-2 54 0,8-66-43,0 0-1,1-1 1,0 1-1,2-1 1,0 0 0,1 0-1,1 0 1,1-1-1,0 1 1,2-2 0,0 1-1,14 20 1,-7-17-9,1 0 1,0-1-1,1-1 1,1 0-1,1-2 1,1 0 0,0-2-1,34 19 1,5-3-20,1-3 1,2-3-1,0-2 1,1-4-1,1-2 1,70 8-1,405 15-346,-138-17 247,-91 13 112,235 18-70,-412-47 70,-1-5-1,149-20 1,443-88-39,-388 53 67,684-164 62,-904 185-76,404-118 50,-15-36-84,-405 141-102,97-61 1,-149 76 32,-2-2-1,-1-1 1,74-73 0,-109 95 124,-1 1 0,0-1 0,-1-1 1,0 0-1,-1 0 0,0 0 0,-1-1 0,-1-1 1,0 1-1,-1-1 0,6-28 0,-10 33 41,0 0 1,0 0-1,-1 0 0,0 1 1,-1-1-1,0 0 0,-1 1 0,0-1 1,-1 0-1,1 1 0,-2 0 0,1 0 1,-1 0-1,-1 0 0,0 1 1,0-1-1,0 1 0,-1 0 0,-13-13 1,-2 2 73,-2 0 0,0 1 0,0 1 0,-2 1 0,0 2 0,-1 0 0,0 2 1,-49-16-1,-2 4 72,-153-24 0,34 26 34,-236 2 0,-140-15-518,522 28-166,1-2 1,1-3-1,-1-1 1,-89-40-1,-18-30-3319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35.076"/>
    </inkml:context>
    <inkml:brush xml:id="br0">
      <inkml:brushProperty name="width" value="0.025" units="cm"/>
      <inkml:brushProperty name="height" value="0.025" units="cm"/>
      <inkml:brushProperty name="color" value="#E71224"/>
    </inkml:brush>
  </inkml:definitions>
  <inkml:trace contextRef="#ctx0" brushRef="#br0">1 202 0,'0'0'12145,"3"3"-11083,2 1-796,0 0 0,1 0 0,-1 0 0,1-1 0,0 0 0,0 0 0,0-1 0,0 1 0,0-1 0,1-1 0,-1 1 0,1-1 0,-1 0 0,10 0 0,8 1 41,1-2 0,44-3 0,14-11 259,-55 8-472,1 1 1,46-2-1,-23 8 295,-1-2-1,1-3 0,80-16 1,-73 9-25,0 3 0,1 2 1,67 2-1,-89 1-264,43-7 0,-43 4 8,42-1 1,36-3 349,-86 6-339,1 1 0,0 2-1,-1 1 1,45 5-1,-44-3-86,1-1 0,-1-2 0,0-1-1,0-1 1,0-1 0,0-2 0,32-11 0,-21 7 52,0 1 0,83-6 0,288 19 178,-390-5-241,-1-2 0,1 0 0,35-11 1,-35 8-13,0 1 1,0 1-1,38-2 1,19 6-192,-91-16-20963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8.208"/>
    </inkml:context>
    <inkml:brush xml:id="br0">
      <inkml:brushProperty name="width" value="0.025" units="cm"/>
      <inkml:brushProperty name="height" value="0.025" units="cm"/>
    </inkml:brush>
  </inkml:definitions>
  <inkml:trace contextRef="#ctx0" brushRef="#br0">80 0 12300,'0'0'3939,"-56"34"-2273,40-13 64,9 0-577,7 0-705,2 0-320,17 1-64,1-1-224,4-4-705,-1-4-800,-3-6-673,-1-7-1602,-5 0-1441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48.322"/>
    </inkml:context>
    <inkml:brush xml:id="br0">
      <inkml:brushProperty name="width" value="0.025" units="cm"/>
      <inkml:brushProperty name="height" value="0.025" units="cm"/>
      <inkml:brushProperty name="color" value="#E71224"/>
    </inkml:brush>
  </inkml:definitions>
  <inkml:trace contextRef="#ctx0" brushRef="#br0">64 1628 6246,'0'0'2594,"-9"4"-1264,-2 3-901,-32 10 2211,42-17-2512,6 0-66,0-1 0,-1 0 0,1 0-1,-1 0 1,1-1 0,8-3 0,239-144 2149,-108 60-1556,209-122 365,648-374 331,-493 347-1279,-130 68-38,-299 133-27,-45 23 0,-1-2 0,-1-1 0,0-1 0,-1-2-1,31-26 1,-61 46 0,0-1-1,0 1 0,-1-1 0,1 1 0,0-1 0,0 0 0,-1 1 0,1-1 0,0 0 0,-1 1 0,1-1 0,-1 0 0,1 0 0,-1 0 0,1 0 0,-1 1 0,0-1 0,1 0 0,-1 0 0,0 0 0,0 0 0,0 0 0,1 0 1,-1 0-1,0 0 0,0 0 0,0 0 0,-1 0 0,1 0 0,0 1 0,0-1 0,0 0 0,-1-1 0,-12-4-1356,-7 7-3746,16 0 1466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1.448"/>
    </inkml:context>
    <inkml:brush xml:id="br0">
      <inkml:brushProperty name="width" value="0.025" units="cm"/>
      <inkml:brushProperty name="height" value="0.025" units="cm"/>
      <inkml:brushProperty name="color" value="#E71224"/>
    </inkml:brush>
  </inkml:definitions>
  <inkml:trace contextRef="#ctx0" brushRef="#br0">175 1 6919,'0'0'12411,"-7"5"-12016,4-4-353,0 1 0,0 0-1,1 1 1,-1-1 0,0 0 0,1 1-1,0 0 1,0-1 0,0 1-1,0 0 1,-3 4 0,3 0 85,-1 0 1,1 1-1,0-1 1,1 0 0,0 1-1,-1 7 1,-10 121 737,-17 332-246,-10 186 379,13-176 341,14-168-724,11-302-681,-1 30 797,1-35-693,1-6-243,-1-23-1313,1-33-6335,0 26-1590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2.408"/>
    </inkml:context>
    <inkml:brush xml:id="br0">
      <inkml:brushProperty name="width" value="0.025" units="cm"/>
      <inkml:brushProperty name="height" value="0.025" units="cm"/>
      <inkml:brushProperty name="color" value="#E71224"/>
    </inkml:brush>
  </inkml:definitions>
  <inkml:trace contextRef="#ctx0" brushRef="#br0">0 378 11787,'0'0'1095,"9"-5"-28,1-1-631,0 1 0,0 0 0,0 1 0,0 0 0,1 0 0,0 1 0,0 1 0,16-2 0,101-5 119,283-33-352,-202 4-64,332-18 0,186 7 677,322-39 1394,-1032 87-2214,923-39 1274,-935 40-1241,0 1 0,0-1 0,-1 1 0,1 1 0,0-1 0,8 5 0,25 4-1428,-36-11 962,0 1-1,0-1 1,-1 0 0,1 0 0,0 0 0,-1 1 0,1-1-1,-1-1 1,1 1 0,-1 0 0,1 0 0,1-3-1,7-5-3044,7-1-453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2.864"/>
    </inkml:context>
    <inkml:brush xml:id="br0">
      <inkml:brushProperty name="width" value="0.025" units="cm"/>
      <inkml:brushProperty name="height" value="0.025" units="cm"/>
      <inkml:brushProperty name="color" value="#E71224"/>
    </inkml:brush>
  </inkml:definitions>
  <inkml:trace contextRef="#ctx0" brushRef="#br0">0 4 12364,'0'0'8280,"10"0"-7635,48-4 121,111 10-1,-138-3-725,1 1-1,-1 2 0,-1 2 1,1 0-1,44 20 0,-70-26-34,-1 0-1,1 1 0,-1-1 0,0 1 0,0 0 0,0 1 0,0-1 0,0 1 1,-1-1-1,0 1 0,1 0 0,-1 1 0,-1-1 0,1 0 0,-1 1 0,1-1 1,-1 1-1,-1 0 0,1 0 0,-1 0 0,1 0 0,-2 0 0,1 0 0,0 0 0,-1 0 1,0 0-1,0 0 0,-1 0 0,1 0 0,-1 1 0,0-1 0,0 0 0,-1-1 1,-3 10-1,-3 5 127,-1-1 0,0 0-1,-1 0 1,-1-1 0,0 0 0,-23 23 0,-2 0 804,-53 44 0,80-77-893,5-2-69,-1-1 0,0 1 0,0-1 0,0 0 0,-1 0 0,1-1 0,-1 0 0,0 1 0,0-2 0,0 1 0,-1-1 0,-7 2 0,14-24-6209,6-7-522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3.635"/>
    </inkml:context>
    <inkml:brush xml:id="br0">
      <inkml:brushProperty name="width" value="0.025" units="cm"/>
      <inkml:brushProperty name="height" value="0.025" units="cm"/>
      <inkml:brushProperty name="color" value="#E71224"/>
    </inkml:brush>
  </inkml:definitions>
  <inkml:trace contextRef="#ctx0" brushRef="#br0">87 375 3844,'-8'3'4740,"-4"0"-3549,2-1-73,0 1-1,1 0 1,-1 1-1,1 0 0,-9 5 1,55-20 1860,4-19-2392,-2-1 0,0-2 0,-2-1 0,48-59 0,-61 67-371,102-116 1210,-126 142-1418,0-1-1,1 1 1,-1 0-1,0-1 1,0 1-1,1 0 1,-1-1-1,0 1 1,0 0-1,1-1 1,-1 1-1,0 0 1,1 0-1,-1-1 1,1 1-1,-1 0 1,0 0-1,1 0 1,-1 0-1,1 0 1,-1 0-1,0-1 1,1 1-1,-1 0 1,1 0-1,-1 0 1,0 0 0,1 0-1,-1 0 1,1 1-1,-1-1 1,1 0-1,-1 0 1,0 0-1,1 0 1,-1 0-1,0 1 1,1-1-1,-1 0 1,1 0-1,-1 1 1,0-1-1,0 0 1,1 0-1,-1 1 1,0-1-1,1 0 1,-1 1-1,0-1 1,0 0-1,0 1 1,1-1-1,-1 1 1,0-1-1,0 0 1,0 1-1,0-1 1,0 1-1,0-1 1,0 0 0,0 1-1,0-1 1,0 1-1,0-1 1,0 1-1,1 38 106,-1-30 8,0 20 60,1 1-1,1 0 1,10 41 0,-10-62-265,0-1 0,1 0 0,0 0-1,0 0 1,1-1 0,0 1 0,8 10 0,-10-15-135,1 0-1,0 0 1,0 0-1,0-1 1,0 1-1,0-1 1,0 1-1,1-1 1,-1 0-1,1 0 1,-1-1-1,1 1 1,0-1-1,0 0 1,0 0-1,6 1 1,23-4-4691,-4-17-4015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5.284"/>
    </inkml:context>
    <inkml:brush xml:id="br0">
      <inkml:brushProperty name="width" value="0.025" units="cm"/>
      <inkml:brushProperty name="height" value="0.025" units="cm"/>
      <inkml:brushProperty name="color" value="#E71224"/>
    </inkml:brush>
  </inkml:definitions>
  <inkml:trace contextRef="#ctx0" brushRef="#br0">37 26 4004,'1'-2'9333,"6"-2"-3897,18-7-1753,-22 9-3609,0 1-1,0 0 1,0 0-1,1 0 1,-1 0-1,0 0 1,0 1-1,0-1 1,1 1-1,-1 0 0,0 0 1,0 0-1,1 1 1,5 0-1,-8 0-58,0 1 0,0-1 0,-1 0 0,1 0 0,0 1 0,-1-1 0,1 0 0,-1 1-1,1-1 1,-1 1 0,1-1 0,-1 0 0,0 1 0,0-1 0,0 1 0,0-1 0,0 1 0,0-1-1,0 1 1,0-1 0,-1 1 0,1-1 0,0 1 0,-1-1 0,-1 3 0,-15 35 286,-19 11-73,-15 22-44,48-66-24,0 0-1,-1 0 1,2 1-1,-1-1 1,1 1-1,0 0 1,1-1-1,-1 1 1,0 12-1,3-18-144,-1 1-1,0-1 1,1 0-1,0 0 1,-1 0 0,1 0-1,-1 0 1,1 0-1,0 0 1,0 0-1,0 0 1,0-1 0,-1 1-1,1 0 1,0 0-1,0-1 1,0 1-1,1 0 1,-1-1 0,0 1-1,0-1 1,0 0-1,0 1 1,0-1-1,1 0 1,-1 0 0,0 0-1,0 1 1,0-1-1,1-1 1,-1 1-1,0 0 1,0 0-1,0 0 1,2-1 0,48-8 224,-40 4-258,0 0 0,-1-1 1,1 0-1,12-9 0,-18 11-387,-1 1-1,0-1 1,0 1 0,0-1-1,0 0 1,0-1-1,-1 1 1,1-1 0,-1 0-1,-1 1 1,4-8 0,-6-3-3652,-9 4-2753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5.678"/>
    </inkml:context>
    <inkml:brush xml:id="br0">
      <inkml:brushProperty name="width" value="0.025" units="cm"/>
      <inkml:brushProperty name="height" value="0.025" units="cm"/>
      <inkml:brushProperty name="color" value="#E71224"/>
    </inkml:brush>
  </inkml:definitions>
  <inkml:trace contextRef="#ctx0" brushRef="#br0">0 77 13933,'0'0'6246,"67"-11"-5990,-28-3-576,2-4-2595,2 0-2946,-8 3-2307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6.007"/>
    </inkml:context>
    <inkml:brush xml:id="br0">
      <inkml:brushProperty name="width" value="0.025" units="cm"/>
      <inkml:brushProperty name="height" value="0.025" units="cm"/>
      <inkml:brushProperty name="color" value="#E71224"/>
    </inkml:brush>
  </inkml:definitions>
  <inkml:trace contextRef="#ctx0" brushRef="#br0">48 179 5701,'0'0'9209,"-6"10"-5718,3-6-3094,-24 34 1265,26-36-1533,-1 0 0,1 0 1,0 1-1,0-1 0,0 0 0,0 0 0,0 1 0,0-1 1,1 0-1,-1 1 0,1-1 0,0 1 0,0-1 1,-1 1-1,2-1 0,-1 5 0,1-6-126,0-1 0,0 1 0,0-1 0,0 1 0,0-1 0,0 1 0,0-1 1,0 1-1,0-1 0,0 0 0,0 0 0,0 0 0,1 1 0,-1-1 0,0 0 0,0 0 0,0-1 0,0 1 0,0 0 0,2-1 0,25-4 152,-18 1-89,0-1 0,0-1 1,-1 1-1,18-15 0,-20 15-47,-1-1 1,1 1-1,0 1 1,1-1-1,-1 1 0,1 1 1,-1-1-1,1 1 1,0 0-1,16-2 0,-23 5 9,-1 0-1,1 0 0,0 1 0,0-1 0,-1 0 0,1 1 0,0-1 0,-1 0 0,1 1 0,-1-1 0,1 1 0,-1-1 0,1 1 0,-1 0 0,1-1 0,-1 1 0,1-1 0,-1 1 0,1 0 0,-1-1 0,0 1 0,0 0 0,1 0 0,-1-1 0,0 1 0,0 0 0,0 0 0,0-1 0,0 1 1,0 0-1,0 0 0,0 1 0,0 37 795,0-20-721,0-18-103,0-1 1,0 1-1,1-1 1,-1 1-1,0-1 1,0 1-1,1-1 1,-1 0-1,0 1 1,0-1-1,1 1 1,-1-1-1,0 0 1,1 0-1,-1 1 1,1-1-1,-1 0 1,0 1-1,1-1 1,-1 0-1,1 0 1,-1 0-1,1 0 1,-1 1 0,1-1-1,-1 0 1,1 0-1,-1 0 1,1 0-1,-1 0 1,1 0-1,-1 0 1,1 0-1,-1 0 1,1 0-1,-1-1 1,1 1-1,-1 0 1,0 0-1,1 0 1,-1-1-1,1 1 1,-1 0-1,1 0 1,-1-1-1,0 1 1,1 0-1,-1-1 1,0 1 0,1-1-1,23-16 184,-23 17-171,13-13 1,-12 10-59,0 1 0,1-1 0,-1 1 0,1 0 0,0 0 0,-1 0 0,1 0 0,0 0 0,0 0 0,0 1 0,0 0 0,0-1 0,5 0 0,-8 6-6023</inkml:trace>
  <inkml:trace contextRef="#ctx0" brushRef="#br0" timeOffset="1">301 1 8680,'0'0'15247,"52"3"-20468,-29-3-2338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6.384"/>
    </inkml:context>
    <inkml:brush xml:id="br0">
      <inkml:brushProperty name="width" value="0.025" units="cm"/>
      <inkml:brushProperty name="height" value="0.025" units="cm"/>
      <inkml:brushProperty name="color" value="#E71224"/>
    </inkml:brush>
  </inkml:definitions>
  <inkml:trace contextRef="#ctx0" brushRef="#br0">87 1 5573,'0'0'11099,"-11"9"-7677,-5 3-2783,9-7-341,1 0 1,-1 0-1,1 1 1,0-1-1,1 1 1,-1 1-1,-4 6 1,10-12-273,-1-1 0,0 1 0,1-1 0,-1 1 1,1-1-1,0 1 0,-1 0 0,1-1 0,-1 1 1,1 0-1,0-1 0,-1 1 0,1 0 0,0-1 1,0 1-1,0 0 0,-1 0 0,1-1 1,0 1-1,0 0 0,0 0 0,0-1 0,0 1 1,0 0-1,1 0 0,-1-1 0,0 1 0,0 0 1,0-1-1,1 2 0,0-1-23,1-1-1,-1 1 1,0-1 0,0 1 0,1-1-1,-1 0 1,0 1 0,1-1 0,-1 0-1,0 0 1,1 0 0,-1 0-1,0 0 1,1 0 0,1-1 0,56-14-572,-55 13 564,1 0-44,-1 1 0,1-1 0,0 1 0,0 0 0,0 0 0,-1 0 0,1 1 0,0 0 0,0 0 0,0 0 0,0 1 0,0-1 0,6 3 0,-9-2 68,0 0 1,0 1-1,0-1 0,0 1 0,0 0 0,-1-1 0,1 1 0,-1 0 0,1 0 0,-1 0 0,0 0 0,0 0 0,0 1 0,0-1 0,0 0 0,0 1 0,0-1 0,-1 0 0,1 1 1,-1-1-1,0 0 0,0 1 0,0-1 0,0 1 0,0-1 0,0 1 0,-1-1 0,0 3 0,0 2 124,-1 0 1,0 0-1,0-1 0,-1 1 1,0-1-1,0 1 0,0-1 1,-1 0-1,0 0 0,0 0 1,0-1-1,-1 1 0,-8 6 0,7-6-126,0 0 0,0-1 0,-1 0 0,1 0 0,-1-1 0,0 1 0,-1-2 0,1 1 0,-1-1 0,0 0 0,-10 2 0,-1-7-4677,9-14-7320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6.967"/>
    </inkml:context>
    <inkml:brush xml:id="br0">
      <inkml:brushProperty name="width" value="0.025" units="cm"/>
      <inkml:brushProperty name="height" value="0.025" units="cm"/>
      <inkml:brushProperty name="color" value="#E71224"/>
    </inkml:brush>
  </inkml:definitions>
  <inkml:trace contextRef="#ctx0" brushRef="#br0">32 1 9833,'0'0'15273,"1"10"-14771,1 24-75,-1 0 0,-1 1 0,-2-1 1,-2 0-1,-1 0 0,-11 40 0,15-67-317,-1-2-22,0 1 0,1-1 1,0 1-1,0 0 0,0 0 1,1 0-1,0-1 0,1 10 0,-1-14-80,1 0 0,-1 0 0,1 0-1,-1 0 1,1 0 0,-1-1 0,1 1-1,-1 0 1,1 0 0,0 0 0,-1-1-1,1 1 1,0 0 0,0-1-1,0 1 1,-1-1 0,1 1 0,0-1-1,0 1 1,1-1 0,1 1 1,1 0 1,-1 0 0,0-1-1,1 0 1,-1 1-1,1-1 1,-1-1-1,6 0 1,5-1 15,1-2 0,-1 0 0,0-1 0,0 0 0,0-1 0,-1 0 0,21-14 0,29-24-2011,-9-1-4508,-31 22-232,-4 0-3567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8.585"/>
    </inkml:context>
    <inkml:brush xml:id="br0">
      <inkml:brushProperty name="width" value="0.025" units="cm"/>
      <inkml:brushProperty name="height" value="0.025" units="cm"/>
    </inkml:brush>
  </inkml:definitions>
  <inkml:trace contextRef="#ctx0" brushRef="#br0">103 0 5317,'0'0'6166,"-8"9"-3273,-2 0-2520,1 0-1,1 1 1,-1 1-1,2 0 1,-1 0-1,2 0 0,-1 0 1,2 1-1,-1 0 1,2 1-1,0-1 1,-4 18-1,6-20-290,1 1 1,1-1-1,-1 1 0,2 0 0,-1-1 1,5 20-1,-5-27-46,1-1 1,0 1 0,0 0-1,0 0 1,1-1 0,-1 1-1,0-1 1,1 1 0,0-1-1,-1 0 1,1 1 0,0-1-1,0 0 1,1 0 0,-1 0-1,0-1 1,1 1 0,-1 0-1,1-1 1,-1 0 0,1 1-1,0-1 1,-1 0 0,1-1-1,0 1 1,0 0 0,0-1-1,5 1 1,-2-1 66,1 1 1,0-1-1,-1-1 0,1 1 1,-1-1-1,1 0 0,-1-1 1,1 1-1,6-4 0,-10 4-57,-1 0 0,1-1 0,-1 1 0,0-1 0,0 1 0,1-1 0,-1 0 0,0 0 0,-1 0 0,1 0 0,0 0 0,0 0 0,-1 0 0,1-1 0,-1 1 0,0-1 0,0 1 0,0-1 0,0 1 0,0-1 0,0 0 0,-1 1 0,1-1 0,-1-4 0,0 6-2,0 0-1,0 0 1,0 0-1,0 0 1,0 0-1,0 0 1,0 0-1,0 0 1,0 0-1,-1 0 1,1 0-1,0 0 1,-1 0-1,1 0 1,-1 0-1,1 0 1,-1 0-1,1 0 1,-1 1-1,0-1 1,1 0-1,-1 0 1,0 1-1,0-1 1,0 0-1,-1 0 1,-1 0-18,1 0 1,0 0 0,0 1 0,-1 0 0,1-1 0,0 1 0,-1 0-1,1 0 1,0 0 0,-1 0 0,-3 1 0,0 0-31,0 1 0,0 0 0,0-1 0,1 2 0,-1-1 0,1 1 1,-1 0-1,1 0 0,-6 4 0,10-6-27,-1 0 1,1 1 0,-1-1-1,1 1 1,0-1 0,0 1-1,-1-1 1,1 1 0,0-1-1,0 1 1,1 0 0,-1 0-1,0 0 1,0-1-1,1 1 1,-1 0 0,1 0-1,0 0 1,0 0 0,-1 0-1,1 0 1,0 0 0,1 0-1,-1 0 1,1 3 0,0-4-231,0 1 0,0-1 0,0 0 0,0 0 0,1 1 0,-1-1 0,0 0 1,1 0-1,-1 0 0,1 0 0,-1-1 0,1 1 0,0 0 0,-1-1 0,1 1 1,0-1-1,-1 1 0,1-1 0,0 0 0,0 0 0,-1 1 0,1-1 1,0-1-1,0 1 0,0 0 0,-1 0 0,1-1 0,2 0 0,32-8-7714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8.199"/>
    </inkml:context>
    <inkml:brush xml:id="br0">
      <inkml:brushProperty name="width" value="0.025" units="cm"/>
      <inkml:brushProperty name="height" value="0.025" units="cm"/>
      <inkml:brushProperty name="color" value="#E71224"/>
    </inkml:brush>
  </inkml:definitions>
  <inkml:trace contextRef="#ctx0" brushRef="#br0">132 241 5189,'0'0'10362,"-9"5"-6492,-2 1-3376,0 1-1,0 1 0,0 0 1,1 0-1,-13 13 1,19-16-470,-1 0 1,1 0-1,0 0 0,0 1 1,1 0-1,-1-1 0,1 1 1,1 0-1,-1 1 0,1-1 1,0 0-1,0 1 0,1-1 1,-1 11-1,2-16-22,-1 1-1,1 0 1,0-1 0,0 1 0,0 0 0,1 0 0,-1-1-1,0 1 1,1 0 0,-1-1 0,0 1 0,1 0-1,0-1 1,0 1 0,-1-1 0,1 1 0,0-1 0,0 1-1,0-1 1,0 0 0,0 0 0,1 1 0,1 0 0,-2-1 9,1-1 1,0 1 0,0-1 0,0 1 0,0-1 0,0 0 0,0 0 0,0 0 0,0 0 0,0 0-1,0 0 1,0-1 0,0 1 0,0-1 0,0 1 0,0-1 0,0 0 0,0 0 0,-1 0 0,4-2-1,5-4 120,0-2 0,0 1 0,0-2 0,-1 1-1,-1-1 1,0 0 0,0-1 0,-1 0 0,0 0-1,-1-1 1,0 0 0,-1 0 0,0 0 0,-1 0-1,3-15 1,-8 8 535,-7 31-501,-9 30-179,12-22 23,1 0 1,1 1-1,-1 25 0,4-45-4,0-1-1,0 1 0,0-1 1,0 1-1,0-1 0,0 1 1,0 0-1,0-1 1,0 1-1,0-1 0,0 1 1,0-1-1,0 1 0,1-1 1,-1 1-1,0-1 0,0 1 1,1-1-1,-1 1 1,0-1-1,1 0 0,-1 1 1,0-1-1,1 1 0,-1-1 1,1 0-1,-1 1 0,1-1 1,-1 0-1,0 0 1,1 1-1,-1-1 0,1 0 1,-1 0-1,1 0 0,0 1 1,23-9 341,17-25 230,-29 19-538,-1-1 0,0 0 0,-2 0 0,1-1 0,-2-1 0,0 1 0,6-21 0,-22 69-161,2 1 1,-4 62-1,10-94 131,0-1-1,1 1 1,-1 0 0,0-1 0,0 1-1,0-1 1,0 1 0,0-1 0,0 1-1,1-1 1,-1 1 0,0-1-1,1 1 1,-1-1 0,0 1 0,1-1-1,-1 1 1,0-1 0,1 0 0,-1 1-1,1-1 1,-1 0 0,0 1 0,1-1-1,-1 0 1,1 1 0,-1-1-1,1 0 1,0 0 0,-1 0 0,1 0-1,-1 1 1,1-1 0,-1 0 0,1 0-1,-1 0 1,1 0 0,0 0 0,-1 0-1,1 0 1,-1-1 0,1 1 0,-1 0-1,1 0 1,-1 0 0,1 0-1,-1-1 1,1 1 0,-1 0 0,1-1-1,-1 1 1,1-1 0,29-18 335,-18 7-325,-1 0-1,-1-1 1,0-1 0,0 0 0,-2 0 0,0-1 0,0 0 0,-1 0 0,-1-1 0,4-18 0,-17 70-147,1-7-40,1 0 0,-1 43 1,6-72 167,0 1 0,0-1 0,-1 1 0,1-1 0,0 1 0,0 0 1,0-1-1,0 1 0,0-1 0,1 1 0,-1-1 0,0 1 0,0-1 0,0 1 0,0 0 0,1-1 1,-1 1-1,0-1 0,0 1 0,1-1 0,-1 1 0,0-1 0,1 0 0,-1 1 0,1-1 0,-1 1 1,1-1-1,-1 0 0,1 1 0,-1-1 0,1 0 0,0 1 0,17-9-95,15-25-333,-11 2-975,-1-1 0,-2-2 0,-1 0 0,-2 0 0,-1-2 0,-1 0 0,8-42 0,-16 53 2191,-6 25-726,0 0 1,0 0 0,0 0-1,0 0 1,0 0 0,0 1 0,-1-1-1,1 0 1,0 0 0,0 0 0,0 0-1,0 0 1,0 0 0,0 0-1,0 0 1,0 0 0,0 1 0,0-1-1,0 0 1,0 0 0,0 0 0,0 0-1,0 0 1,-1 0 0,1 0-1,0 0 1,0 0 0,0 0 0,0 0-1,0 0 1,0 0 0,0 0 0,0 0-1,-1 0 1,1 0 0,0 0-1,0 0 1,0 0 0,0 0 0,0 0-1,0 0 1,0 0 0,0 0 0,-1 0-1,1 0 1,0 0 0,0 0-1,0 0 1,0 0 0,0 0 0,0 0-1,-19 44 2771,4 3-2395,2 1 0,3 0 0,1 0 0,3 1 1,2 0-1,2 1 0,2-1 0,2 0 0,16 88 1,-12-236-737,-5 60 344,0 25-38,0 0 1,-1 0 0,0 0 0,-1 0 0,-1 0-1,0 0 1,-1 0 0,-1 1 0,-7-20-1,29 13-9775,18-22 2293,-15 11 4385,-1 0 4464,16-11 4785,-33 40-5720,-1-1 0,1 1-1,0 0 1,0 0 0,1 0-1,-1 0 1,0 1 0,1-1-1,-1 1 1,1 0 0,-1 0-1,1 0 1,0 0 0,-1 1-1,1-1 1,0 1-1,-1 0 1,1 0 0,0 0-1,0 1 1,6 1 0,-8-1-376,0 0 0,0 0 0,-1 0 0,1 1 0,0-1 0,-1 0 0,1 1 0,0-1 0,-1 1 0,0 0 0,1-1 0,-1 1 0,0 0 0,0 0 0,0 0 0,0 0 0,0 0 0,-1 0 0,1 0 0,-1 0 0,1 0 0,-1 0 0,1 0 0,-1 0 0,0 1 0,0-1 0,0 0 0,-1 0 0,1 2 0,-1 5 190,0-1 0,0 0 1,0 0-1,-1-1 0,0 1 0,-5 13 0,-17 22 810,16-30-815,1 1 0,0-1 0,0 2 0,1-1 0,-4 21 1,9-35-249,1 0 1,0 1 0,0-1-1,0 0 1,0 1 0,0-1-1,0 0 1,0 1 0,0-1-1,1 0 1,-1 0-1,0 1 1,0-1 0,0 0-1,0 1 1,0-1 0,0 0-1,1 0 1,-1 1 0,0-1-1,0 0 1,0 0 0,1 1-1,-1-1 1,0 0 0,0 0-1,0 0 1,1 1 0,-1-1-1,0 0 1,1 0 0,-1 0-1,0 0 1,0 0-1,1 0 1,-1 1 0,0-1-1,1 0 1,0 0 0,19-2 62,18-9 40,-4-3-69,105-46-4857,-123 48 1302,-14 1-3747,-6 4 1583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8.560"/>
    </inkml:context>
    <inkml:brush xml:id="br0">
      <inkml:brushProperty name="width" value="0.025" units="cm"/>
      <inkml:brushProperty name="height" value="0.025" units="cm"/>
      <inkml:brushProperty name="color" value="#E71224"/>
    </inkml:brush>
  </inkml:definitions>
  <inkml:trace contextRef="#ctx0" brushRef="#br0">119 91 6182,'-41'-1'2690,"8"1"1314,8 0 512,11 0-2017,9 0 416,12-2-2467,10-5 161,15-1-129,4-1-384,3 0-64,3-4-608,0 0-1314,-3 0-1730,0-2-4419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8.904"/>
    </inkml:context>
    <inkml:brush xml:id="br0">
      <inkml:brushProperty name="width" value="0.025" units="cm"/>
      <inkml:brushProperty name="height" value="0.025" units="cm"/>
      <inkml:brushProperty name="color" value="#E71224"/>
    </inkml:brush>
  </inkml:definitions>
  <inkml:trace contextRef="#ctx0" brushRef="#br0">22 104 4164,'0'0'9764,"-4"8"-5686,-13 26-2161,17-33-1882,0-1 1,0 1-1,0-1 1,0 1-1,0 0 1,0-1-1,0 1 1,0-1-1,0 1 1,1-1-1,-1 1 0,0 0 1,0-1-1,0 1 1,1-1-1,-1 1 1,0-1-1,1 1 1,-1-1-1,0 0 1,1 1-1,-1-1 1,1 1-1,-1-1 0,1 0 1,-1 1-1,1-1 1,-1 0-1,1 1 1,-1-1-1,1 0 1,-1 0-1,1 0 1,-1 0-1,1 1 1,-1-1-1,1 0 1,0 0-1,-1 0 0,1 0 1,-1 0-1,1 0 1,-1 0-1,1 0 1,0-1-1,-1 1 1,1 0-1,0 0 1,31-3 623,-26 1-539,0 1 0,-1-1 0,1-1-1,-1 1 1,1-1 0,-1 0 0,0-1 0,0 1 0,0-1 0,-1 0 0,1 0 0,-1 0 0,0-1 0,0 1-1,0-1 1,-1 0 0,0 0 0,0-1 0,0 1 0,0 0 0,-1-1 0,0 0 0,0 0 0,-1 1-1,2-11 1,-3 15-114,0 1-1,0-1 1,-1 1-1,1 0 1,0-1-1,-1 1 0,1 0 1,0-1-1,-1 1 1,1 0-1,0-1 1,-1 1-1,1 0 0,-1 0 1,1-1-1,0 1 1,-1 0-1,1 0 1,-1 0-1,1 0 0,-1 0 1,1 0-1,-1-1 1,1 1-1,-1 0 1,1 0-1,-1 1 0,1-1 1,-1 0-1,1 0 1,-1 0-1,1 0 1,0 0-1,-1 0 0,1 1 1,-1-1-1,1 0 1,-1 0-1,1 1 1,-1-1-1,-21 12 157,15-4-99,1 0 1,-1 0 0,1 1-1,1 0 1,0 0 0,-5 12-1,8-16-31,0 0-1,0 0 1,0 0-1,1 0 1,0 0-1,0 1 1,0-1-1,1 0 1,-1 1-1,1-1 1,1 0-1,-1 0 1,1 1-1,1 6 1,-1-11-24,0 0 0,0 0 0,0 0 1,0 0-1,0 0 0,0 0 0,0 0 0,1-1 0,-1 1 0,0 0 1,1-1-1,-1 1 0,0-1 0,1 1 0,-1-1 0,0 0 0,1 1 0,-1-1 1,1 0-1,-1 0 0,0 0 0,1 0 0,-1 0 0,1 0 0,-1-1 1,0 1-1,1 0 0,2-2 0,39-13 140,-24 1-173,-1-1 0,0-1 0,-2 0-1,0-1 1,-1-1 0,0 0 0,-2-1-1,20-35 1,-26 42 23,-7 54 771,-9 1-144,5-27-342,0-1-1,2 1 1,-1 0 0,2 0 0,1 24 0,0-39-281,0 1 0,0-1 0,1 1 1,-1-1-1,1 1 0,-1-1 1,1 1-1,-1-1 0,1 1 0,0-1 1,0 0-1,0 0 0,0 1 0,0-1 1,0 0-1,0 0 0,0 0 0,0 0 1,0 0-1,1 0 0,-1 0 0,0 0 1,1-1-1,-1 1 0,0 0 1,1-1-1,-1 0 0,1 1 0,-1-1 1,1 0-1,-1 1 0,1-1 0,0 0 1,-1 0-1,1 0 0,-1 0 0,1-1 1,1 1-1,2-1-155,-1 0 0,0 0 0,1 0 0,-1 0 0,0-1 0,0 0 0,0 0 0,0 0 0,0 0 0,-1 0 0,1-1 0,4-3 0,0-5-1342,0 0 0,0 0-1,-1 0 1,0-1 0,-1 0-1,0 0 1,-1-1 0,7-25-1,-2-6-4515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9.278"/>
    </inkml:context>
    <inkml:brush xml:id="br0">
      <inkml:brushProperty name="width" value="0.025" units="cm"/>
      <inkml:brushProperty name="height" value="0.025" units="cm"/>
      <inkml:brushProperty name="color" value="#E71224"/>
    </inkml:brush>
  </inkml:definitions>
  <inkml:trace contextRef="#ctx0" brushRef="#br0">116 0 9929,'0'0'14708,"-1"14"-13737,-4 31-323,-5 122 1547,10-148-2355,1 0 0,1 0 1,0 0-1,2 0 0,0-1 0,12 35 1,-6-35-1526,-10-18 1618,0 0-1,0 0 1,0 0 0,0 0-1,0 0 1,0 0 0,0 0-1,0 0 1,0-1-1,0 1 1,0 0 0,0 0-1,0 0 1,0 0 0,0 0-1,0 0 1,0 0-1,0 0 1,0 0 0,0 0-1,0 0 1,0 0-1,0 0 1,0-1 0,0 1-1,0 0 1,0 0 0,0 0-1,0 0 1,0 0-1,1 0 1,-1 0 0,0 0-1,0 0 1,0 0 0,0 0-1,0 0 1,0 0-1,0 0 1,0 0 0,0 0-1,0 0 1,0 0 0,0 0-1,1 0 1,-1 0-1,0 0 1,0 0 0,0 0-1,0 0 1,0 0-1,0 0 1,0 0 0,0 0-1,0 0 1,0 0 0,0 0-1,-10-32-5892,-36-43-48,-9 5 9285,31 40 912,23 29-4009,1 0 0,-1 1 0,1-1 0,-1 0 0,1 1 1,0-1-1,-1 0 0,1 0 0,0 0 0,-1 1 0,1-1 1,0 0-1,0 0 0,0 0 0,0 0 0,0 1 1,0-1-1,0 0 0,0 0 0,0 0 0,0 0 0,0 1 1,0-1-1,1 0 0,-1 0 0,0 0 0,1 1 0,-1-1 1,0 0-1,1 0 0,-1 1 0,1-1 0,-1 0 0,1 1 1,0-1-1,-1 1 0,1-1 0,0 0 0,-1 1 0,1 0 1,0-1-1,-1 1 0,1-1 0,0 1 0,0 0 0,0-1 1,-1 1-1,1 0 0,1 0 0,51-14 1267,-41 12-825,28-6-464,33-8-1147,-30-4-4111,-23 5-1269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9.623"/>
    </inkml:context>
    <inkml:brush xml:id="br0">
      <inkml:brushProperty name="width" value="0.025" units="cm"/>
      <inkml:brushProperty name="height" value="0.025" units="cm"/>
      <inkml:brushProperty name="color" value="#E71224"/>
    </inkml:brush>
  </inkml:definitions>
  <inkml:trace contextRef="#ctx0" brushRef="#br0">1 21 8392,'0'0'18225,"55"-21"-32670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52.003"/>
    </inkml:context>
    <inkml:brush xml:id="br0">
      <inkml:brushProperty name="width" value="0.025" units="cm"/>
      <inkml:brushProperty name="height" value="0.025" units="cm"/>
      <inkml:brushProperty name="color" value="#E71224"/>
    </inkml:brush>
  </inkml:definitions>
  <inkml:trace contextRef="#ctx0" brushRef="#br0">326 193 3171,'-12'-7'459,"-151"-92"-8,90 52 2392,40 32-753,27 13-1348,1-1 1,-1 1-1,0-1 0,1 0 1,-1 0-1,-4-5 1,10 8-348,5 3-111,1 1 1,-1 0-1,0 0 0,0 1 1,-1-1-1,1 1 1,3 5-1,8 9 217,79 76 157,3-4 1,204 143-1,428 299 1200,-666-482-1647,2-3 1,90 50 0,-152-96-262,-3-2 20,1 1-1,-1-1 1,1 1 0,-1 0-1,1 0 1,-1 0 0,0 0-1,1 0 1,-1 0 0,0 0-1,0 0 1,0 0 0,0 1-1,0-1 1,0 0 0,0 1-1,0-1 1,-1 1 0,2 1-1,-39-5-11195,12-5 2316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4:10.432"/>
    </inkml:context>
    <inkml:brush xml:id="br0">
      <inkml:brushProperty name="width" value="0.025" units="cm"/>
      <inkml:brushProperty name="height" value="0.025" units="cm"/>
      <inkml:brushProperty name="color" value="#E71224"/>
    </inkml:brush>
  </inkml:definitions>
  <inkml:trace contextRef="#ctx0" brushRef="#br0">1 435 10634,'0'0'214,"10"-7"-65,12-9-145,1 0 1,0 2-1,2 0 0,42-16 0,25 7 743,107-13-1,-99 20-429,403-42 570,4 34 497,-25 1-724,1630-45 1059,-1247 35-1746,-44 0 33,-326 33 13,537-11 58,301-2-3,-625 60 94,50 0-63,313-20-15,-841-25 212,254 9 160,-9-6-185,-463-5-487,9-1 1019,-34-4 247,-54-17-4441,27 7-2503,3 4-656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4:20.325"/>
    </inkml:context>
    <inkml:brush xml:id="br0">
      <inkml:brushProperty name="width" value="0.025" units="cm"/>
      <inkml:brushProperty name="height" value="0.025" units="cm"/>
      <inkml:brushProperty name="color" value="#E71224"/>
    </inkml:brush>
  </inkml:definitions>
  <inkml:trace contextRef="#ctx0" brushRef="#br0">12905 431 8136,'-62'3'845,"0"3"1,-109 25 0,142-25-719,6-2 92,-1-2 0,1 0 1,-1-1-1,0-1 1,1-1-1,-1-2 0,1 0 1,-1-1-1,-30-10 1,-28-3-16,-1 4-1,-161-4 1,155 14 78,0-4 0,-121-25 0,112 8-115,0 4 0,-2 4-1,-135-5 1,72 28-98,-202 34-1,-33 4-34,-480-56-2,-38 7 8,279 11-96,-439 19 131,769-1 29,-484-23 0,-571-21 190,820 53-255,-197 8-36,449-29 33,-667-9-18,586-16 27,304 15 43,1 3-1,0 4 0,-100 26 1,-150 72 209,264-86-326,2 2 0,0 2 0,-89 65 0,119-75-31,0 2 0,1 0 0,1 1 0,1 1-1,0 1 1,2 0 0,0 1 0,1 1 0,2 0 0,-18 46-1,24-54 30,1 0 0,1 0 0,1 1 1,0-1-1,1 1 0,1 0 0,0-1 0,1 1 0,1 0 0,0 0 0,1 0 0,1-1 0,0 1 0,1-1 0,1 0 0,0 0 0,1-1 0,1 1 0,11 18 0,-4-15 9,0 0 1,2-1-1,0 0 0,0-1 0,2-1 1,0-1-1,0-1 0,1 0 0,27 13 1,26 9-145,94 33 0,-165-68 165,160 55-178,320 65-1,179-18 311,-463-75-143,1350 148 199,-629-131-194,-99-8 9,-741-31-1,918 46-56,-170-74-54,-54 1 175,-233 26-24,544-17-105,-570-21 163,835-31-24,-728 54-93,423 1-51,-542 45 58,-4 32-13,158 15-8,63-39-23,61 5 12,-265-4 61,363 40 26,-234-39-91,1-43 6,-424-3 46,-87-4-72,245-40 0,124-66 123,-441 95-75,-2-1 0,0-4 0,-1-1 0,90-51 0,-126 60 12,0-2 1,0 0 0,-2-1-1,0-2 1,-1 0-1,0-1 1,-2 0 0,0-2-1,-1 0 1,-2-1 0,0 0-1,-1-1 1,15-39-1,-15 25 24,-2-1-1,-2 0 1,-1-1-1,-2 0 0,-2 0 1,-1-1-1,-4-54 0,-1 77-9,-1 0 1,-1 0-1,0 0 0,-1 1 0,-1 0 0,0 0 1,-1 0-1,-1 1 0,-1 0 0,0 0 0,-1 1 0,0 0 1,-14-14-1,-11-8 9,-1 1-1,-2 1 1,-51-35 0,11 16-14,-3 4 1,-1 3-1,-174-68 1,101 59 18,-232-49 0,-609-58 7,809 137-47,-1152-120 64,151 20-22,-509-54 82,86 78 898,482 73-99,3 116-887,705-18-374,50-7-750,320-54 250,0-2 0,0-3 0,0-1 0,-1-3 0,-95-13 0,43-17-4808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03.110"/>
    </inkml:context>
    <inkml:brush xml:id="br0">
      <inkml:brushProperty name="width" value="0.025" units="cm"/>
      <inkml:brushProperty name="height" value="0.025" units="cm"/>
      <inkml:brushProperty name="color" value="#E71224"/>
    </inkml:brush>
  </inkml:definitions>
  <inkml:trace contextRef="#ctx0" brushRef="#br0">1732 113 1698,'-12'-9'412,"0"1"0,0 0 0,-23-9 1,22 11-314,2 1 1,-1-2 0,1 0 0,0 0-1,-11-10 1,19 14 37,-1 1-1,1 0 1,-1 0-1,1 0 1,-1 0-1,0 0 1,1 1-1,-1 0 1,0 0-1,0 0 1,0 0-1,0 0 1,0 1-1,0 0 1,0 0-1,-1 0 1,1 0-1,-6 2 1,-11 2-273,1 0 0,-32 13 1,-2 0 414,-36-2 437,-1-3-1,-157-2 0,222-8-495,1 1 0,-1 1 0,1 1 0,0 1 0,-48 19 0,-115 63 728,173-80-813,-13 8 24,0 2-1,1 1 1,1 2 0,0 0 0,2 1 0,1 2-1,0 0 1,-36 54 0,7 3 477,-76 155 0,114-206-433,0 1 1,2 0-1,1 1 0,-10 49 1,19-70-160,0-1-1,1 1 1,0 0 0,1-1-1,0 1 1,1 0 0,0-1-1,1 1 1,0-1 0,0 1-1,1-1 1,1 0 0,0 0 0,0 0-1,1 0 1,0-1 0,0 0-1,8 9 1,3 0-19,1-2-1,0 0 1,1-1-1,1-1 1,0-1-1,1-1 1,0 0-1,44 17 1,15 1-29,92 21 0,-127-39-27,94 25-31,218 32 0,-300-63 58,-1-2-1,1-3 0,0-1 1,-1-4-1,1-2 1,-1-2-1,57-16 0,-51 5 53,-1-3 0,-1-2-1,0-3 1,-2-2 0,-2-3-1,70-51 1,-83 50-6,-1-1 1,-1-3-1,-2-1 0,-2-2 1,-2-1-1,-1-2 1,52-90-1,-75 113-31,0 0 0,-2-1 0,0 0 0,-2-1 0,0 1 0,-1-1 1,-1 0-1,1-39 0,-5 44-4,0 0 0,-2 0 0,0 0 0,0 1 0,-2-1 0,0 1 1,-1-1-1,0 2 0,-2-1 0,0 0 0,0 1 0,-12-16 0,2 8-18,-1 1 0,0 0-1,-2 1 1,0 1 0,-1 2-1,-1 0 1,-1 1 0,-1 1-1,0 1 1,-52-23 0,10 12-1199,-2 2 0,-1 4 0,-84-13-1,53 12-2371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13.006"/>
    </inkml:context>
    <inkml:brush xml:id="br0">
      <inkml:brushProperty name="width" value="0.025" units="cm"/>
      <inkml:brushProperty name="height" value="0.025" units="cm"/>
      <inkml:brushProperty name="color" value="#E71224"/>
    </inkml:brush>
  </inkml:definitions>
  <inkml:trace contextRef="#ctx0" brushRef="#br0">1 39 6374,'0'0'4911,"8"-4"-4574,8-3-18,1 1 0,1 0 0,-1 2 0,1 0 0,-1 1-1,1 0 1,30 1 0,533 25 3070,-474-16-3089,419 47 503,32 2-378,163-55-333,-259-8-62,-2 33-24,160 22 43,-438-45 12,257-29 0,201-19 638,-577 48-442,115 20-1,-193-24-1021,1 2 0,-1-1 0,1 2 0,0 0 0,-19 5 0,6-2-1740,-28 5-2641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9.282"/>
    </inkml:context>
    <inkml:brush xml:id="br0">
      <inkml:brushProperty name="width" value="0.025" units="cm"/>
      <inkml:brushProperty name="height" value="0.025" units="cm"/>
    </inkml:brush>
  </inkml:definitions>
  <inkml:trace contextRef="#ctx0" brushRef="#br0">0 20 8136,'0'-7'6726,"4"-1"-4292,-4 3 769,2 5-2722,-2 19-513,5 7 0,0 8 96,-3 2 0,3 1-128,-5-5-897,6-6-224,-6-8-577,0-8-1409,-6-10 32,-1 0-1729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13.840"/>
    </inkml:context>
    <inkml:brush xml:id="br0">
      <inkml:brushProperty name="width" value="0.025" units="cm"/>
      <inkml:brushProperty name="height" value="0.025" units="cm"/>
      <inkml:brushProperty name="color" value="#E71224"/>
    </inkml:brush>
  </inkml:definitions>
  <inkml:trace contextRef="#ctx0" brushRef="#br0">287 1 5669,'-15'8'470,"-26"17"888,1 1 0,-51 47-1,55-43-6,-27 29 3464,106-58-4601,287-33-407,28-3-190,-242 29 305,129 10 0,456 46 975,206 65 21,-759-92-592,163 19 351,2-13-1,0-15 1,376-29 0,-555 6-897,109-9 305,-82 0-5823,-116 11 224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15.686"/>
    </inkml:context>
    <inkml:brush xml:id="br0">
      <inkml:brushProperty name="width" value="0.025" units="cm"/>
      <inkml:brushProperty name="height" value="0.025" units="cm"/>
      <inkml:brushProperty name="color" value="#E71224"/>
    </inkml:brush>
  </inkml:definitions>
  <inkml:trace contextRef="#ctx0" brushRef="#br0">0 0 10730,'8'1'694,"318"39"2492,-5 1-2576,287-16 1904,-218-13-1857,631 3 1045,0-36-1022,-783 15-735,-16 5-389,-159 1-4706,-89 0-1006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5.028"/>
    </inkml:context>
    <inkml:brush xml:id="br0">
      <inkml:brushProperty name="width" value="0.025" units="cm"/>
      <inkml:brushProperty name="height" value="0.025" units="cm"/>
      <inkml:brushProperty name="color" value="#E71224"/>
    </inkml:brush>
  </inkml:definitions>
  <inkml:trace contextRef="#ctx0" brushRef="#br0">19 129 5862,'3'-12'2530,"0"-4"-1399,9-42 2634,-8 16 3190,-5 620-6554,-4-531-1821,-5-27-1605,10-20 2840,0 0 1,-1 0 0,1 1-1,-1-1 1,1 0-1,-1 0 1,1 0 0,-1 0-1,1 0 1,-1 0 0,1 0-1,-1 0 1,1 0 0,-1 0-1,1 0 1,-1 0-1,1 0 1,0 0 0,-1 0-1,1 0 1,-1 0 0,1-1-1,-1 1 1,1 0-1,-1 0 1,1-1 0,0 1-1,-1 0 1,1 0 0,0-1-1,-1 1 1,1-1 0,0 1-1,-1 0 1,1-1-1,0 1 1,-1-1 0,-8-17-6639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5.373"/>
    </inkml:context>
    <inkml:brush xml:id="br0">
      <inkml:brushProperty name="width" value="0.025" units="cm"/>
      <inkml:brushProperty name="height" value="0.025" units="cm"/>
      <inkml:brushProperty name="color" value="#E71224"/>
    </inkml:brush>
  </inkml:definitions>
  <inkml:trace contextRef="#ctx0" brushRef="#br0">58 60 6054,'0'0'6331,"-8"-1"-3827,5 0-2389,1 0 19,0 1-1,-1-1 0,1 1 0,0 0 0,0-1 0,0 1 0,-1 0 0,1 0 1,0 1-1,0-1 0,-4 1 0,5 0-85,-1 0 0,1 0 0,0 0 0,0 0 0,0 0 0,0 1 0,0-1 0,0 0 1,0 1-1,0-1 0,1 0 0,-1 1 0,0-1 0,1 1 0,-1-1 0,1 1 0,0-1 0,-1 1 0,1-1 0,0 1 0,0 0 0,0-1 0,0 1 0,0 1 1,0 10 156,1 1 0,0-1 0,0 0 0,1-1 0,1 1 0,0 0 0,1-1 0,8 20 0,-10-27-129,0-1 1,0 0 0,0 0-1,1 0 1,-1 0 0,1-1 0,0 1-1,1-1 1,-1 1 0,0-1-1,1 0 1,0 0 0,-1-1 0,1 1-1,1-1 1,-1 0 0,0 0-1,0 0 1,1 0 0,-1-1 0,1 0-1,-1 0 1,1 0 0,0 0-1,-1-1 1,1 0 0,7 0 0,-5-1-32,-1-1 0,1 0 1,0 0-1,-1 0 0,1-1 1,-1 0-1,0 0 0,0-1 0,0 1 1,0-1-1,-1-1 0,0 1 1,0-1-1,5-5 0,10-13 105,33-47 0,-36 46-184,42-64-3538,-40 51-1056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5.763"/>
    </inkml:context>
    <inkml:brush xml:id="br0">
      <inkml:brushProperty name="width" value="0.025" units="cm"/>
      <inkml:brushProperty name="height" value="0.025" units="cm"/>
      <inkml:brushProperty name="color" value="#E71224"/>
    </inkml:brush>
  </inkml:definitions>
  <inkml:trace contextRef="#ctx0" brushRef="#br0">91 76 1089,'0'-10'3838,"5"-52"3732,-7 59-4287,-6 8-1393,1 10-1582,1 1 1,1 0-1,0 0 1,1 1-1,1-1 0,1 1 1,0 0-1,1 17 0,-2-5-51,-8 377-127,11-331-1370,0-81 334,-1 0 0,0 0 0,-1 0 0,1 0 0,-1 1 0,0-1 0,-1 0-1,-4-6 1,6 9 562,-16-31-4471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6.125"/>
    </inkml:context>
    <inkml:brush xml:id="br0">
      <inkml:brushProperty name="width" value="0.025" units="cm"/>
      <inkml:brushProperty name="height" value="0.025" units="cm"/>
      <inkml:brushProperty name="color" value="#E71224"/>
    </inkml:brush>
  </inkml:definitions>
  <inkml:trace contextRef="#ctx0" brushRef="#br0">2 115 7399,'0'0'1057,"-1"67"128,1-37 513,3-4 159,13-6 354,7-7-194,9-9-511,3-4 31,10-14-576,2-15-416,1-12-129,-4-2-256,-6-7-96,-14 2-1825,-8-2-3684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6.705"/>
    </inkml:context>
    <inkml:brush xml:id="br0">
      <inkml:brushProperty name="width" value="0.025" units="cm"/>
      <inkml:brushProperty name="height" value="0.025" units="cm"/>
      <inkml:brushProperty name="color" value="#E71224"/>
    </inkml:brush>
  </inkml:definitions>
  <inkml:trace contextRef="#ctx0" brushRef="#br0">1 161 4773,'0'0'5696,"2"-9"-3022,1-1-2249,1 1-1,0 0 1,1 0-1,-1 0 1,2 1-1,-1-1 1,1 1 0,1 0-1,-1 1 1,1 0-1,1 0 1,-1 0-1,1 1 1,0 0-1,1 1 1,12-7 0,-16 9-271,0 1 1,0 0 0,0 0-1,1 0 1,-1 1-1,1 0 1,0 0 0,10-1-1,-14 2-136,-1 0 0,1 0-1,-1 1 1,1-1 0,-1 0-1,1 1 1,-1-1 0,1 1 0,-1-1-1,0 1 1,1 0 0,-1 0-1,0-1 1,1 1 0,-1 0-1,0 0 1,0 0 0,0 1-1,0-1 1,0 0 0,0 0 0,0 0-1,0 1 1,0-1 0,-1 0-1,1 1 1,0-1 0,-1 1-1,0-1 1,1 1 0,-1-1-1,0 1 1,1-1 0,-1 1 0,0 2-1,0 8 90,0 1 0,0 0 0,-2 0-1,1 0 1,-2 0 0,1-1 0,-2 1 0,-8 21 0,-6 5-47,-31 49 1,-11 25 468,58-110-486,1 1-1,-1 0 0,1 0 0,0 0 0,0 0 0,0 0 0,0 0 0,1 0 1,-1 7-1,2-10-37,-1 0 0,1 0 1,-1 0-1,1 0 0,-1 1 1,1-1-1,-1 0 1,1 0-1,0 0 0,0 0 1,-1 0-1,1 0 0,0-1 1,0 1-1,0 0 0,0 0 1,0-1-1,0 1 0,0 0 1,1-1-1,-1 1 0,0-1 1,0 0-1,0 1 0,1-1 1,-1 0-1,0 0 1,0 1-1,1-1 0,-1 0 1,0 0-1,0-1 0,3 1 1,5-1-42,1 0 1,-1 0 0,1-1 0,-1 0 0,0-1 0,0 0 0,0 0 0,0-1-1,-1 0 1,0-1 0,1 0 0,-1 0 0,-1-1 0,11-9 0,-10 8-703,-1 0 1,0-1-1,0 0 1,-1 0-1,0 0 1,0-1-1,-1 0 1,5-10 0,1-12-5365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7.608"/>
    </inkml:context>
    <inkml:brush xml:id="br0">
      <inkml:brushProperty name="width" value="0.025" units="cm"/>
      <inkml:brushProperty name="height" value="0.025" units="cm"/>
      <inkml:brushProperty name="color" value="#E71224"/>
    </inkml:brush>
  </inkml:definitions>
  <inkml:trace contextRef="#ctx0" brushRef="#br0">0 355 13164,'0'0'6407,"12"-2"-5415,16-4-847,-1-1-1,0-1 1,0-2-1,28-13 1,31-19-3168,-3-3-3448,-40 22 1053,-25 12 4018,-22 12 7038,-15 14 1389,6 0-7311,8-6 746,0 0 1,1 0-1,0 0 0,-3 11 0,6-16-386,0 1 0,0-1 0,0 0 0,0 0 0,1 0 0,0 1 0,0-1 0,0 0 0,0 0 0,1 1 0,-1-1 0,3 6 0,-2-8-72,0-1-1,0 0 0,0 0 1,0 0-1,0 0 1,0 0-1,0 0 1,0 0-1,1 0 0,-1 0 1,0 0-1,1-1 1,-1 1-1,0 0 1,1-1-1,-1 1 0,1-1 1,-1 0-1,1 1 1,-1-1-1,1 0 0,-1 0 1,1 0-1,0 0 1,-1 0-1,1-1 1,-1 1-1,1 0 0,2-2 1,1 1 16,1 0 1,-1-1-1,1 0 1,-1 0 0,0 0-1,0-1 1,5-3-1,9-8 188,-2-1 1,0-1-1,-1 0 0,-1-1 0,0-1 0,-1-1 1,-1 0-1,-1 0 0,-1-1 0,13-30 0,-61 162 990,34-98-1227,-1 0-1,2 0 0,0 1 1,1-1-1,0 1 0,1-1 1,3 19-1,-3-32 28,0 1 0,0-1 0,0 1 0,1 0 0,-1-1-1,1 1 1,0-1 0,-1 1 0,1-1 0,0 1 0,0-1 0,0 0 0,0 1-1,0-1 1,0 0 0,0 0 0,0 0 0,0 0 0,1 0 0,-1 0 0,0 0-1,1 0 1,-1 0 0,1-1 0,-1 1 0,1 0 0,-1-1 0,1 0 0,-1 1-1,1-1 1,0 0 0,-1 1 0,1-1 0,0 0 0,-1 0 0,1-1 0,-1 1-1,1 0 1,0 0 0,1-2 0,3 1 32,0-1-1,-1 0 1,1 0-1,-1-1 1,0 0-1,0 0 1,0 0-1,0-1 1,8-6-1,4-8 38,-2-1-1,1 0 1,-2-1-1,-1-1 1,-1 0-1,0 0 0,-1-1 1,10-32-1,-25 71-34,0 0 0,2 0 0,0 1 0,1-1 0,1 1 0,1-1 1,3 26-1,-3-42-26,-1 1 1,1 0-1,0 0 1,0-1-1,0 1 1,0 0-1,0-1 1,0 1-1,1-1 1,-1 1-1,0-1 1,1 0-1,-1 0 1,1 1-1,0-1 1,-1 0-1,1 0 1,0-1-1,-1 1 1,1 0-1,0-1 1,0 1-1,0-1 1,0 1 0,0-1-1,-1 0 1,1 1-1,0-1 1,0 0-1,0-1 1,0 1-1,0 0 1,0 0-1,0-1 1,0 1-1,-1-1 1,1 0-1,3-1 1,2-1 109,0 0 1,-1 0-1,1 0 1,-1-1-1,0 0 1,0 0-1,0-1 1,9-9-1,-9 7-58,1-1 1,-2 0-1,1 0 1,-1 0-1,0-1 0,-1 0 1,0 0-1,0 0 1,-1 0-1,0 0 0,-1-1 1,0 1-1,-1-1 1,1 0-1,-1-10 0,-2 20-58,1 1-1,0-1 0,0 0 0,0 0 1,0 1-1,0-1 0,-1 0 1,1 0-1,0 0 0,0 1 0,0-1 1,-1 0-1,1 0 0,0 0 0,0 0 1,-1 1-1,1-1 0,0 0 1,0 0-1,-1 0 0,1 0 0,0 0 1,0 0-1,-1 0 0,1 0 0,0 0 1,-1 0-1,1 0 0,0 0 1,0 0-1,-1 0 0,1 0 0,0 0 1,0 0-1,-1 0 0,1 0 0,0-1 1,0 1-1,-1 0 0,1 0 1,0 0-1,0 0 0,-1 0 0,1-1 1,0 1-1,0 0 0,0 0 0,0 0 1,-1-1-1,1 1 0,0 0 1,0 0-1,0-1 0,0 1 0,0 0 1,0 0-1,-1-1 0,1 1 0,0 0 1,0-1-1,0 1 0,0 0 1,0 0-1,0-1 0,0 1 0,0 0-5,0 1 1,-1-1-1,1 1 0,0-1 0,0 1 0,-1 0 0,1-1 0,0 1 0,0 0 0,0-1 0,0 1 0,0-1 0,0 1 0,0 0 0,0-1 0,0 1 0,0 0 0,0-1 0,0 1 0,0-1 1,0 1-1,1 0 0,-1-1 0,0 1 0,0-1 0,1 1 0,-1-1 0,1 1 0,-1-1 0,0 1 0,1-1 0,-1 1 0,1-1 0,-1 1 0,1-1 0,-1 0 0,1 1 0,-1-1 0,1 0 1,-1 1-1,1-1 0,0 0 0,0 1 0,6 0 2,0 1 1,-1-1-1,1 0 1,0-1-1,0 1 1,0-1-1,0-1 1,0 1 0,0-1-1,-1-1 1,1 1-1,0-1 1,-1 0-1,1 0 1,-1-1-1,0 0 1,0 0-1,8-6 1,-8 6 17,-1 0-1,0 0 1,0-1 0,0 0 0,0 0 0,-1 0 0,1-1-1,-1 1 1,0-1 0,-1 0 0,1 0 0,-1 0-1,0-1 1,0 1 0,-1-1 0,1 0 0,-1 0-1,-1 0 1,1 0 0,1-9 0,-3 15-11,0 0 0,0-1 0,0 1 1,0 0-1,0 0 0,0-1 0,0 1 0,0 0 1,0 0-1,0-1 0,0 1 0,0 0 0,-1 0 1,1-1-1,0 1 0,0 0 0,0 0 0,0 0 0,0-1 1,0 1-1,-1 0 0,1 0 0,0 0 0,0-1 1,0 1-1,0 0 0,-1 0 0,1 0 0,0 0 1,0 0-1,-1-1 0,1 1 0,0 0 0,0 0 1,0 0-1,-1 0 0,1 0 0,0 0 0,0 0 0,-1 0 1,1 0-1,0 0 0,-1 0 0,-13 6 40,-10 14-66,17-12 27,1 2-1,0-1 1,0 1 0,1-1-1,0 2 1,0-1 0,2 0-1,-1 1 1,1 0 0,0 0-1,1 0 1,1 0 0,0 0-1,0 0 1,1 12 0,1-20-3,-1 0 0,1 0 0,0 0 1,0-1-1,0 1 0,1 0 0,-1 0 1,1-1-1,-1 1 0,1-1 0,0 1 1,0-1-1,0 0 0,0 0 0,1 0 1,-1 0-1,0 0 0,1 0 0,-1 0 0,1-1 1,0 0-1,0 1 0,-1-1 0,1 0 1,0 0-1,0 0 0,0-1 0,0 1 1,3-1-1,13 4-780,1-2 0,-1 0 0,23-1 0,-42-1 746,5 0-646,14-2-2266,-6-5-2576,-1-8-5215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7.937"/>
    </inkml:context>
    <inkml:brush xml:id="br0">
      <inkml:brushProperty name="width" value="0.025" units="cm"/>
      <inkml:brushProperty name="height" value="0.025" units="cm"/>
      <inkml:brushProperty name="color" value="#E71224"/>
    </inkml:brush>
  </inkml:definitions>
  <inkml:trace contextRef="#ctx0" brushRef="#br0">1 0 8808,'0'0'11787,"47"44"-11883,-47-26-2146,0-4-4100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8.293"/>
    </inkml:context>
    <inkml:brush xml:id="br0">
      <inkml:brushProperty name="width" value="0.025" units="cm"/>
      <inkml:brushProperty name="height" value="0.025" units="cm"/>
      <inkml:brushProperty name="color" value="#E71224"/>
    </inkml:brush>
  </inkml:definitions>
  <inkml:trace contextRef="#ctx0" brushRef="#br0">46 1 12716,'0'0'11147,"-11"73"-10315,3-27-223,-7 5-417,8 2-64,2-4-32,5-7-64,0-4 0,7-9-64,7-8-672,0-12-1667,-3-9-1216,-2 0-4613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9.690"/>
    </inkml:context>
    <inkml:brush xml:id="br0">
      <inkml:brushProperty name="width" value="0.025" units="cm"/>
      <inkml:brushProperty name="height" value="0.025" units="cm"/>
    </inkml:brush>
  </inkml:definitions>
  <inkml:trace contextRef="#ctx0" brushRef="#br0">1 91 10634,'0'0'5840,"7"-9"-3998,-2 3-1653,2-1 0,-1 1 0,1 0 1,0 1-1,0 0 0,1 0 0,-1 0 0,1 1 0,0 0 0,0 1 0,1 0 1,-1 0-1,15-3 0,-2 2-104,0 0 1,0 2-1,31-1 0,-50 3-84,-1 0-1,0 0 1,0 0-1,0 0 0,0 0 1,0 0-1,0 0 1,0 0-1,0 0 0,0 1 1,1-1-1,-1 0 1,0 1-1,0-1 0,0 1 1,0-1-1,0 1 1,-1 0-1,1-1 0,0 1 1,0 0-1,0-1 1,0 1-1,-1 0 0,1 0 1,0 0-1,0 2 1,0-2 1,-1 1 1,0 0 0,0 0-1,0 0 1,-1-1 0,1 1 0,0 0-1,-1 0 1,1-1 0,-1 1 0,1 0-1,-1-1 1,0 1 0,0 0-1,-1 1 1,-4 7 34,-1-1 0,-1 0 0,1 0 1,-12 10-1,-23 12 39,32-25-65,1 1-1,-1-1 0,2 2 1,-1-1-1,1 1 1,-14 17-1,63-24-63,0-7 63,-32 3-10,0 1-1,0 1 1,0 0-1,1 0 1,-1 1-1,0 0 1,1 0-1,-1 1 1,16 3-1,-24-3-1,1 0 0,0 0 0,0 0 0,-1 1 0,1-1 0,-1 0-1,1 1 1,-1-1 0,0 1 0,1 0 0,-1-1 0,0 1 0,0 0 0,0 0 0,0 0-1,-1-1 1,1 1 0,0 0 0,-1 0 0,1 0 0,-1 0 0,0 0 0,1 0 0,-1 1 0,0-1-1,-1 0 1,1 0 0,0 0 0,0 0 0,-1 0 0,1 0 0,-2 2 0,0 3 17,0 0 1,0-1-1,0 1 0,-1-1 1,0 0-1,-1 0 1,1 0-1,-7 8 1,4-8 185,0 1 0,0-1 0,-1-1 0,0 1 0,0-1 0,-1 0 0,1-1 0,-1 0 0,0 0 0,0 0 0,0-1 1,-1 0-1,1-1 0,-1 0 0,1 0 0,-1-1 0,-12 0 0,20 0-216,-1-1 0,1 0 0,0 0 0,0 0 0,0 0 1,0 0-1,0 0 0,0 0 0,0-1 0,0 1 0,0 0 0,0 0 0,0-1 0,0 1 0,0-1 0,0 1 1,0-1-1,0 1 0,0-1 0,1 0 0,-1 1 0,0-1 0,0 0 0,1 0 0,-1 0 0,0 1 1,1-1-1,-1 0 0,1 0 0,-1 0 0,1 0 0,-1 0 0,1 0 0,0 0 0,0 0 0,-1 0 0,1 0 1,0 0-1,0 0 0,0 0 0,0 0 0,0-1 0,0 0 0,1-2-321,0 1 0,0-1 0,0 1 0,0-1 0,1 1 0,-1 0 1,1-1-1,0 1 0,0 0 0,0 0 0,4-4 0,19-17-4223,4-1-2466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8.638"/>
    </inkml:context>
    <inkml:brush xml:id="br0">
      <inkml:brushProperty name="width" value="0.025" units="cm"/>
      <inkml:brushProperty name="height" value="0.025" units="cm"/>
      <inkml:brushProperty name="color" value="#E71224"/>
    </inkml:brush>
  </inkml:definitions>
  <inkml:trace contextRef="#ctx0" brushRef="#br0">17 47 19282,'0'0'6759,"-16"-46"-16144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9.044"/>
    </inkml:context>
    <inkml:brush xml:id="br0">
      <inkml:brushProperty name="width" value="0.025" units="cm"/>
      <inkml:brushProperty name="height" value="0.025" units="cm"/>
      <inkml:brushProperty name="color" value="#E71224"/>
    </inkml:brush>
  </inkml:definitions>
  <inkml:trace contextRef="#ctx0" brushRef="#br0">67 0 16271,'0'0'4933,"-3"11"-4543,-20 111 683,5 1 0,-4 224 0,22-345-1069,0 0 1,0 0 0,0 0 0,0-1-1,0 1 1,0 0 0,1 0-1,-1 0 1,1 0 0,-1 0-1,1-1 1,0 1 0,0 0-1,-1 0 1,1-1 0,0 1-1,3 2 1,-3-3 14,0-1 0,0 1 0,0-1 0,0 0 0,0 1 0,0-1 0,0 0 0,0 0-1,0 1 1,0-1 0,0 0 0,0 0 0,0 0 0,0 0 0,0-1 0,0 1 0,0 0 0,0 0 0,0-1 0,0 1 0,0 0 0,2-2 0,4-2 163,0-1 1,0 1 0,0-1 0,0-1-1,-1 0 1,9-9 0,33-42 305,-2-1 0,-3-3 0,-2-1 0,47-97-1,-84 149-594,-1 5-204,-1 0 0,1 0 1,-1 0-1,0 0 0,-1-1 0,1 1 0,0-9 0,-17 29-11028,2 6 5862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9.813"/>
    </inkml:context>
    <inkml:brush xml:id="br0">
      <inkml:brushProperty name="width" value="0.025" units="cm"/>
      <inkml:brushProperty name="height" value="0.025" units="cm"/>
      <inkml:brushProperty name="color" value="#E71224"/>
    </inkml:brush>
  </inkml:definitions>
  <inkml:trace contextRef="#ctx0" brushRef="#br0">4 55 9737,'-1'10'2819,"0"5"-1798,0-1 1,0 1-1,2 0 1,-1 0-1,6 21 1,-6-32-981,1-1 0,0 1-1,0-1 1,0 1 0,0-1 0,1 0 0,0 1 0,-1-1 0,1 0-1,0 0 1,1 0 0,-1-1 0,0 1 0,1 0 0,0-1 0,-1 0-1,1 1 1,0-1 0,0 0 0,0 0 0,1-1 0,-1 1 0,0-1-1,1 1 1,-1-1 0,1 0 0,-1-1 0,1 1 0,-1 0 0,1-1-1,6 0 1,-7 0-13,0 0-1,1-1 1,-1 0-1,0 1 1,0-1-1,0 0 1,0 0-1,0 0 1,0-1-1,0 1 1,0-1-1,0 0 1,-1 0-1,1 0 1,3-4-1,0 0 63,0 0-1,-1 0 1,0-1-1,-1 0 1,1 0 0,2-8-1,2-4 53,-1-1 0,-2 0 1,0-1-1,4-22 0,-7 18 515,-7 30 182,-10 40-212,14-43-668,-5 19 80,1 0 1,0 1-1,2-1 1,1 39-1,1-59-40,0 0-1,-1 1 1,1-1 0,0 0-1,0 1 1,1-1-1,-1 0 1,0 1-1,0-1 1,1 0-1,-1 0 1,1 1-1,-1-1 1,1 0-1,-1 0 1,1 0-1,0 1 1,0-1-1,-1 0 1,1 0-1,0 0 1,0 0 0,0 0-1,0-1 1,2 2-1,-1-1 23,0-1 0,-1 1 0,1-1 0,0 0 0,0 0 0,0 0 0,0 0-1,0 0 1,0-1 0,-1 1 0,1 0 0,0-1 0,0 1 0,0-1 0,2-1 0,5-2 97,-1-1-1,0 0 1,0 0 0,-1 0 0,0-1 0,9-9-1,-4 2-68,-1 0-1,-1-1 0,0 0 0,-1-1 0,13-29 0,-37 135-427,8-17 475,7-74-89,0 0 0,0 1 1,1-1-1,-1 0 0,0 1 0,0-1 1,1 0-1,-1 0 0,0 1 0,0-1 1,1 0-1,-1 0 0,0 0 0,0 0 1,1 1-1,-1-1 0,0 0 0,1 0 1,-1 0-1,0 0 0,1 0 0,-1 0 1,0 0-1,1 0 0,-1 0 0,0 0 1,1 0-1,-1 0 0,0 0 0,1 0 1,-1 0-1,0 0 0,1 0 0,-1 0 1,0 0-1,1-1 0,-1 1 0,0 0 1,1 0-1,-1 0 0,0 0 0,1-1 1,15-7 267,31-36 62,-37 34-378,1 0 0,-1 0 0,2 1 0,-1 0 0,16-8 0,-24 13 27,-1 1-1,0-1 1,0 0 0,0 0 0,-1 0 0,1 0-1,-1 0 1,1-4 0,1-4-18,-1 7 29,-1 0-1,1 1 1,0-1 0,0 1 0,0-1 0,1 1 0,-1 0 0,1 0 0,0 0 0,0 0 0,1 0 0,-1 1 0,1-1 0,0 1 0,0 0-1,0 0 1,0 1 0,0-1 0,1 1 0,-1 0 0,1 0 0,-1 0 0,1 1 0,0 0 0,0-1 0,0 2 0,0-1 0,-1 1 0,1-1-1,0 1 1,0 1 0,10 0 0,-13 0 11,1 0 0,-1 1 0,1-1 1,-1 0-1,0 1 0,1-1 0,-1 1 0,0 0 0,0 0 0,0 0 0,0 0 0,-1 0 0,1 0 0,0 0 0,-1 0 1,0 1-1,1-1 0,-1 1 0,0-1 0,0 1 0,0-1 0,-1 1 0,1 0 0,-1-1 0,1 1 0,-1 0 0,0 0 1,0-1-1,0 1 0,0 0 0,-1-1 0,0 4 0,0 5 230,-1-1 0,0 1 0,-1-1 0,0 1 0,-1-1 0,-7 16 0,-5-3 529,12-19-680,0 1 0,1-1 0,0 1 1,0-1-1,0 1 0,1 0 0,0 0 0,0 1 0,-2 5 1,30-26-174,74-47-60,-31 27-5495,-66 34 4358,4-2-603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0.156"/>
    </inkml:context>
    <inkml:brush xml:id="br0">
      <inkml:brushProperty name="width" value="0.025" units="cm"/>
      <inkml:brushProperty name="height" value="0.025" units="cm"/>
      <inkml:brushProperty name="color" value="#E71224"/>
    </inkml:brush>
  </inkml:definitions>
  <inkml:trace contextRef="#ctx0" brushRef="#br0">62 157 9929,'0'0'2755,"-48"0"-385,34-3-96,14-3-480,0-1-577,18 0-961,7-1-223,8-2-33,3-1-33,2-4-799,3-2-930,-2-3-1665,-5-3-1250,-2-6-1825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0.637"/>
    </inkml:context>
    <inkml:brush xml:id="br0">
      <inkml:brushProperty name="width" value="0.025" units="cm"/>
      <inkml:brushProperty name="height" value="0.025" units="cm"/>
      <inkml:brushProperty name="color" value="#E71224"/>
    </inkml:brush>
  </inkml:definitions>
  <inkml:trace contextRef="#ctx0" brushRef="#br0">88 13 7495,'0'0'9203,"-7"-4"-6795,6 3-2338,0 0-1,-1 0 1,1 1 0,-1-1 0,1 0-1,0 1 1,-1-1 0,0 0-1,1 1 1,-1 0 0,1-1-1,-1 1 1,1 0 0,-1 0-1,0 0 1,1 0 0,-1 0 0,1 0-1,-1 0 1,0 1 0,1-1-1,-2 1 1,0 2 23,1-1-1,0 1 1,0-1-1,0 1 1,0 0-1,0 0 1,1 0-1,-1 0 1,1 0 0,0 1-1,0-1 1,0 0-1,-1 6 1,-4 19 311,0 1 1,2 1-1,1-1 0,2 58 1,22 118 930,-8-107-1388,-11-83 90,0 1-1,0 1 0,-1 0-1,0 0 1,-1 0 0,-5 27-1,5-44-19,0 0 0,0 0 0,0 0-1,0-1 1,0 1 0,0 0 0,0 0-1,0 0 1,0 0 0,0 0 0,0-1-1,0 1 1,0 0 0,0 0 0,0 0 0,0 0-1,0 0 1,-1 0 0,1 0 0,0-1-1,0 1 1,0 0 0,0 0 0,0 0 0,0 0-1,0 0 1,-1 0 0,1 0 0,0 0-1,0 0 1,0 0 0,0 0 0,0 0-1,0 0 1,-1 0 0,1 0 0,0 0 0,0 0-1,0 0 1,0 0 0,0 0 0,-1 0-1,1 0 1,0 0 0,0 0 0,0 0 0,0 0-1,0 0 1,-1 0 0,1 0 0,0 0-1,0 0 1,0 0 0,0 0 0,0 1-1,0-1 1,-4-15 158,3-11-169,1 1 0,2 0-1,0-1 1,9-35 0,34-99-1521,-34 125 702,1 8-86,-7 42 358,-6 44 511,-5-14 486,-4 52 974,10-96-1418,0-1 1,0 0-1,0 1 0,0-1 1,0 0-1,1 1 0,-1-1 0,0 0 1,0 0-1,0 1 0,0-1 1,0 0-1,1 0 0,-1 1 1,0-1-1,0 0 0,0 0 0,1 1 1,-1-1-1,0 0 0,0 0 1,1 0-1,-1 1 0,0-1 1,1 0-1,-1 0 0,0 0 0,0 0 1,1 0-1,-1 0 0,0 0 1,1 0-1,-1 0 0,0 0 1,1 0-1,-1 0 0,0 0 0,1 0 1,-1 0-1,0 0 0,1 0 1,-1 0-1,0 0 0,0 0 1,1 0-1,-1-1 0,0 1 0,1 0 1,-1 0-1,0 0 0,0 0 1,1-1-1,-1 1 0,0-1 1,18-11 498,-6 0-429,-2-1 1,1-1-1,-2 0 0,1 0 1,-2-1-1,0 0 1,7-20-1,-2 0 40,-2-1 0,8-44 0,-21 103 135,0 1 0,3 26 0,-1-18-84,0-31-168,0 0-1,0 1 1,0-1 0,0 0 0,0 0 0,0 0 0,0 1 0,0-1 0,0 0 0,1 0 0,-1 0 0,0 1 0,1-1-1,-1 0 1,1 0 0,-1 0 0,1 0 0,0 0 0,0 0 0,-1 0 0,1 0 0,0 0 0,0 0 0,1 1-1,0-2 8,-1 0-1,0 0 0,1 0 1,-1 0-1,0 1 1,1-2-1,-1 1 0,0 0 1,1 0-1,-1 0 0,0-1 1,1 1-1,-1 0 0,0-1 1,1 0-1,-1 1 0,2-2 1,4-3 20,0 1 0,-1-1 0,0 0 0,0 0 0,0-1 0,5-7 0,4-10-119,12-14-582,-26 70 211,-12 41 781,7-59-559,1 1 0,-2 31 0,7-42-4556,3-11 1783,2-12-1225,-3-8-1670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1.029"/>
    </inkml:context>
    <inkml:brush xml:id="br0">
      <inkml:brushProperty name="width" value="0.025" units="cm"/>
      <inkml:brushProperty name="height" value="0.025" units="cm"/>
      <inkml:brushProperty name="color" value="#E71224"/>
    </inkml:brush>
  </inkml:definitions>
  <inkml:trace contextRef="#ctx0" brushRef="#br0">14 0 8872,'0'0'7800,"-3"10"-6626,2-5-1143,-1-2-59,0 1 0,1 0 0,0 0 1,0 0-1,0 1 0,0-1 0,1 0 1,-1 0-1,1 0 0,0 1 0,0-1 0,1 0 1,-1 0-1,1 0 0,0 1 0,0-1 0,0 0 1,1 0-1,-1-1 0,1 1 0,0 0 1,0 0-1,1-1 0,-1 1 0,1-1 0,-1 0 1,6 5-1,-4-5-170,0 0 0,0-1 0,0 1 0,1-1 0,-1 0 0,1 0 0,-1 0 0,1-1 0,0 0 1,0 1-1,0-2 0,5 1 0,-10 0 259,0-1 0,1 0 0,-1 1 1,0-1-1,1 0 0,-1 1 0,0-1 1,0 1-1,0-1 0,0 0 0,1 1 1,-1-1-1,0 1 0,0-1 0,0 0 1,0 1-1,0-1 0,0 1 0,0-1 1,0 1-1,0-1 0,0 0 0,0 1 1,0-1-1,0 1 0,-1-1 0,1 1 1,0-1-1,0 0 0,0 1 0,-1-1 1,1 0-1,0 1 0,0-1 0,-1 1 1,-9 21 689,8-18-323,0 0-354,0 0-1,0 1 1,0-1-1,1 0 1,0 1 0,0-1-1,0 1 1,1 0-1,-1-1 1,1 1-1,0-1 1,0 1-1,1 0 1,0 5-1,2-5-72,-1 0-1,0 0 0,1 0 0,0 0 0,0-1 0,0 1 0,1-1 1,0 0-1,-1 0 0,1-1 0,8 7 0,-9-7 118,-1 0 1,0 0-1,0 0 0,-1 0 0,1 1 0,-1-1 1,0 1-1,0-1 0,0 1 0,0-1 0,0 1 0,-1 0 1,1-1-1,-1 1 0,0 0 0,-1 4 0,1-6-135,0 0 0,1 0-1,-1 0 1,-1 0-1,1 0 1,0 1 0,0-1-1,-1 0 1,1 0 0,-1 0-1,0 0 1,0 0 0,0 0-1,0-1 1,0 1-1,0 0 1,0 0 0,0-1-1,-1 1 1,1 0 0,-1-1-1,1 0 1,-1 1 0,0-1-1,1 0 1,-1 0-1,0 0 1,-2 2 0,2-4-190,1 1 0,0-1 0,0 1 0,-1-1 0,1 0 0,0 1 1,0-1-1,0 0 0,0 0 0,0 0 0,0 1 0,0-1 0,0 0 0,0-1 0,0 1 1,1 0-1,-1 0 0,0 0 0,1 0 0,-1-1 0,1 1 0,-1 0 0,1 0 0,0-1 1,-1 1-1,1 0 0,0-1 0,0 1 0,0 0 0,0-3 0,-1-3-917,-7-29-4204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2.097"/>
    </inkml:context>
    <inkml:brush xml:id="br0">
      <inkml:brushProperty name="width" value="0.025" units="cm"/>
      <inkml:brushProperty name="height" value="0.025" units="cm"/>
      <inkml:brushProperty name="color" value="#E71224"/>
    </inkml:brush>
  </inkml:definitions>
  <inkml:trace contextRef="#ctx0" brushRef="#br0">1 0 11243,'0'0'4201,"0"13"-1414,-1 41-1286,5 147 3002,-1-162-4204,1 0 0,3 0 1,13 47-1,-20-87-297,0 1-1,0-1 1,0 1 0,0 0 0,1-1-1,-1 1 1,0-1 0,0 1-1,1-1 1,-1 1 0,0 0 0,0-1-1,1 1 1,-1 0 0,1-1-1,-1 1 1,0 0 0,1 0-1,-1-1 1,1 1 0,-1 0 0,0 0-1,1 0 1,-1-1 0,1 1-1,-1 0 1,1 0 0,-1 0-1,1 0 1,-1 0 0,1 0 0,-1 0-1,1 0 1,-1 0 0,1 0-1,-1 0 1,1 0 0,-1 1 0,0-1-1,1 0 1,-1 0 0,1 0-1,-1 1 1,1-1 0,-1 0-1,0 0 1,1 1 0,-1-1 0,0 0-1,1 1 1,-1-1 0,0 0-1,1 1 1,-1-1 0,0 1-1,0-1 1,1 1 0,-1-1 0,0 0-1,0 1 1,0-1 0,0 1-1,0-1 1,0 1 0,0-1-1,0 1 1,16-37-36,-9 13-6,-1 0 0,-2 0 0,4-43 0,-9 82-3,1-6 26,-1-1-1,1 1 1,1 0-1,0 0 1,3 14 0,-3-23 21,-1 1 0,1-1 0,-1 0 1,1 1-1,-1-1 0,1 0 0,0 1 1,0-1-1,0 0 0,0 0 0,0 0 0,0 0 1,0 0-1,0 0 0,0 0 0,0 0 1,1 0-1,-1 0 0,0-1 0,0 1 0,1 0 1,-1-1-1,1 0 0,-1 1 0,0-1 1,1 0-1,-1 1 0,1-1 0,-1 0 0,1 0 1,-1 0-1,1 0 0,-1 0 0,1-1 1,-1 1-1,1 0 0,-1-1 0,0 1 0,1-1 1,-1 0-1,0 1 0,1-1 0,-1 0 1,2-1-1,20-14 56,-20 13-102,0 0-1,0 1 1,0-1 0,0 1-1,0 0 1,1 0 0,-1 0-1,1 1 1,0-1-1,4 0 1,-7 5 52,-1 1 0,1 0 1,0-1-1,-1 1 0,0 0 0,0 0 1,0 0-1,0 4 0,-1-4 101,-2 57 860,1-40-661,1 0 0,3 34-1,-2-54-314,0 0-1,0 0 1,1 0 0,-1 0-1,0 0 1,0 0-1,1 0 1,-1 0-1,1 0 1,-1 0 0,1 0-1,-1 0 1,1 0-1,-1-1 1,1 1 0,0 0-1,0 0 1,-1-1-1,1 1 1,0 0-1,0-1 1,1 2 0,-1-2-16,0 0 1,-1 0 0,1 0 0,0 0-1,-1 0 1,1 0 0,0 0-1,-1-1 1,1 1 0,0 0 0,-1 0-1,1 0 1,0-1 0,-1 1 0,1 0-1,-1-1 1,1 1 0,-1-1 0,1 1-1,-1 0 1,1-1 0,-1 1 0,1-1-1,-1 1 1,0-1 0,1 0 0,-1 1-1,0-1 1,1 1 0,-1-1-1,0 0 1,0 1 0,1-1 0,-1 0-1,0-1 1,5-17-888,0 0 0,-1 0 0,-2-1 0,2-36 0,-10-80-1689,-5 52-1852,10 76 3994,-1-1 0,0 2 0,0-1 0,-1 0 1,0 0-1,-1 1 0,-8-14 0,12 21 598,0-1 0,-1 1 0,1-1-1,0 1 1,0-1 0,-1 1 0,1-1 0,0 1-1,-1 0 1,1-1 0,0 1 0,-1-1 0,1 1-1,-1 0 1,1-1 0,-1 1 0,1 0 0,-1 0-1,1-1 1,-1 1 0,1 0 0,-1 0 0,1 0-1,-1 0 1,1 0 0,-1 0 0,1-1 0,-1 1-1,1 0 1,-1 1 0,1-1 0,-1 0 0,1 0-1,-1 0 1,0 0 0,1 0 0,-1 0 0,0 1 0,-8 21 1791,7 31-1783,9-31-187,-4-18-574,-1 0 1,1 0 0,0 0 0,0 0-1,1 0 1,-1-1 0,1 0 0,-1 1 0,9 4-1,-9-6 745,-1-1-1,0 0 1,1 0-1,-1 0 1,1 0-1,0 0 1,-1-1-1,1 1 1,-1-1-1,4 1 1,-4 4 333,-1-1 1,1 1-1,-1 0 1,0 0 0,-1 0-1,1 0 1,-1 1-1,-1 6 1,1-11-357,0 8 331,0 35 1687,7 57 1,-5-87-2058,1 1-1,0-1 1,1 0 0,1-1-1,0 1 1,1-1-1,14 26 1,14 11-139,-10-14-248,36 68 0,-58-101 335,-1 0 1,1 0-1,-1 1 0,0-1 0,0 1 1,0-1-1,0 1 0,-1-1 0,0 1 1,1-1-1,-1 1 0,0 0 1,-1 4-1,0-6 25,0-1 0,1 0 0,-1 0 0,0 0 0,0 1 1,0-1-1,0 0 0,0 0 0,0 0 0,0 0 0,0 0 0,0-1 1,-1 1-1,1 0 0,0 0 0,0-1 0,-1 1 0,1-1 0,0 1 1,-1-1-1,1 0 0,-1 1 0,1-1 0,-1 0 0,1 0 0,-1 0 1,1 0-1,0 0 0,-1 0 0,1-1 0,-1 1 0,-2-1 0,-2-1 24,0 1 0,0-1 0,0-1-1,0 1 1,1-1 0,-1 0 0,1 0-1,0-1 1,-1 1 0,2-1 0,-1 0-1,0-1 1,1 1 0,0-1 0,-7-10 0,6 9-63,0-1 1,1 0 0,0 0 0,0 0 0,1-1 0,0 0 0,0 1 0,1-1 0,0 0 0,0 0 0,0-13 0,2 15-6,1 0-1,0 0 1,0 0-1,0 0 0,1 0 1,0 0-1,0 1 1,0-1-1,1 1 1,0-1-1,0 1 0,0 0 1,1 0-1,0 1 1,6-7-1,9-7 231,0 0 1,32-21-1,-33 27-11,-1-2 0,29-28 0,-43 38-190,1-1 0,-1 1 0,0-1 0,0 0 1,0 0-1,-1 0 0,0 0 0,0 0 0,0 0 0,-1-1 0,1 1 0,-1-1 1,0-9-1,-1 14-8,0-1 1,0 0-1,0 1 0,-1-1 1,1 0-1,0 1 1,-1-1-1,0 0 1,1 1-1,-1-1 1,0 1-1,0-1 0,0 1 1,0-1-1,0 1 1,0 0-1,0 0 1,-2-3-1,0 3-9,1 0 0,-1-1 0,1 1 0,-1 0 0,1 1 0,-1-1 0,1 0 0,-1 1 0,0-1 0,1 1 0,-1 0 0,0 0 0,0 0 0,1 0 0,-5 1 0,3 0-23,0 1 0,1-1 0,-1 1 0,1-1 1,-1 1-1,1 0 0,0 1 0,-1-1 0,1 0 0,0 1 0,1 0 0,-1-1 1,0 1-1,1 0 0,0 1 0,-1-1 0,1 0 0,0 1 0,1-1 0,-1 1 1,-1 4-1,1-3 1,0 1 0,0-1 0,0 1 0,1 0 0,0-1 0,0 1 0,0 0 0,1-1 0,0 1 0,0 0 0,0 0 0,1 0 0,0-1 0,2 7 0,-2-10-62,0 0-1,0-1 1,0 1 0,0-1 0,0 1-1,1-1 1,-1 0 0,0 1-1,1-1 1,-1 0 0,1 0 0,0 0-1,-1 0 1,1 0 0,0-1-1,0 1 1,-1 0 0,1-1 0,0 1-1,0-1 1,0 0 0,0 0-1,3 1 1,0-1-655,1 0 1,-1 0-1,0-1 0,0 1 1,0-1-1,0 0 0,10-4 1,15-13-7124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2.663"/>
    </inkml:context>
    <inkml:brush xml:id="br0">
      <inkml:brushProperty name="width" value="0.025" units="cm"/>
      <inkml:brushProperty name="height" value="0.025" units="cm"/>
      <inkml:brushProperty name="color" value="#E71224"/>
    </inkml:brush>
  </inkml:definitions>
  <inkml:trace contextRef="#ctx0" brushRef="#br0">71 32 7591,'6'-17'6404,"-1"2"644,-3 29-4602,-5 23-2145,-1 1 0,-2-1 0,-14 48 0,-1 5-251,9-38-38,7-37-602,1 1 0,1 0 0,-3 31 0,10-57-4674,7-10 1890,0 2 219,2-22-3155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3.216"/>
    </inkml:context>
    <inkml:brush xml:id="br0">
      <inkml:brushProperty name="width" value="0.025" units="cm"/>
      <inkml:brushProperty name="height" value="0.025" units="cm"/>
      <inkml:brushProperty name="color" value="#E71224"/>
    </inkml:brush>
  </inkml:definitions>
  <inkml:trace contextRef="#ctx0" brushRef="#br0">73 1 7751,'0'0'11008,"-5"13"-10570,-11 26-177,-18 72-1,29-88-142,0-1 0,2 1 0,0 0-1,2 0 1,2 38 0,-2-60-133,1 1 1,0-1 0,0 0 0,0 0 0,1 0-1,-1 0 1,0 1 0,0-1 0,1 0 0,-1 0-1,0 0 1,1 0 0,-1 0 0,1 0 0,0 0-1,-1 0 1,1 0 0,0 0 0,-1 0-1,1 0 1,0 0 0,0-1 0,0 1 0,0 0-1,0-1 1,0 1 0,0 0 0,0-1 0,0 0-1,0 1 1,0-1 0,0 1 0,2-1 0,-2 0-2,0-1 0,1 1 1,-1-1-1,0 1 1,0-1-1,0 0 0,0 1 1,0-1-1,0 0 1,0 0-1,-1 0 0,1 1 1,0-1-1,0 0 1,-1 0-1,1 0 0,0 0 1,-1-1-1,1 1 1,-1 0-1,0 0 0,1 0 1,-1 0-1,0 0 1,0-1-1,1 1 0,-1 0 1,0 0-1,0 0 1,0-1-1,-1-1 0,2-8 70,-1 0 0,-1 1 0,1-1 0,-2 0 0,0 0 0,0 1 0,-1-1 0,0 1 0,-6-13 0,9 22 367,3 2-391,-1 0 0,1 0 1,0 0-1,-1 0 0,1-1 0,0 0 0,0 1 0,-1-1 0,1 0 0,6-1 0,-9 1 8,8 0-11,0-1 0,0-1 0,0 0 0,0 0 1,0 0-1,7-4 0,-9 3-34,0 0 0,0 1 1,0 0-1,0 1 0,0-1 0,1 1 0,-1 0 0,0 0 0,1 1 1,-1 0-1,0 0 0,7 2 0,-11-2 27,-1 1 0,0-1 1,0 1-1,0-1 0,0 1 0,0 0 0,1 0 1,-1-1-1,-1 1 0,1 0 0,0 0 0,0 0 1,0 0-1,0 0 0,-1 0 0,1 0 0,0 1 1,-1-1-1,1 0 0,-1 0 0,1 0 0,-1 1 1,0-1-1,1 3 0,1 35 993,-2-29-609,3-6 122,6-10-288,4-8 23,-11 11-236,43-47 138,-44 48-171,1 0 0,0 0 0,1 1 0,-1-1 0,0 1 0,0-1 0,1 1 0,-1 0 0,1 0 0,-1 0-1,1 0 1,-1 0 0,1 0 0,-1 1 0,1-1 0,0 1 0,0 0 0,-1 0 0,1 0 0,0 0 0,3 1 0,-5 0 0,0 0 0,1-1 0,-1 1 0,0 0 1,0 0-1,0 1 0,0-1 0,0 0 0,0 0 1,0 0-1,-1 1 0,1-1 0,0 0 0,-1 1 1,1-1-1,-1 1 0,1-1 0,-1 0 0,0 1 1,0-1-1,1 1 0,-1-1 0,0 3 0,-1 42 346,1-36-120,-12 43 326,8-41-1440,10-36-1453,10-40-7143,-6 25 753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3.543"/>
    </inkml:context>
    <inkml:brush xml:id="br0">
      <inkml:brushProperty name="width" value="0.025" units="cm"/>
      <inkml:brushProperty name="height" value="0.025" units="cm"/>
      <inkml:brushProperty name="color" value="#E71224"/>
    </inkml:brush>
  </inkml:definitions>
  <inkml:trace contextRef="#ctx0" brushRef="#br0">8 1 10186,'0'0'11018,"-5"64"-10249,3-30 64,2 5-225,0 1-288,0-2-159,0-4-129,0-7-32,0-6-641,3-8-704,8-10-833,0-3-1121,5-14-1986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0.053"/>
    </inkml:context>
    <inkml:brush xml:id="br0">
      <inkml:brushProperty name="width" value="0.025" units="cm"/>
      <inkml:brushProperty name="height" value="0.025" units="cm"/>
    </inkml:brush>
  </inkml:definitions>
  <inkml:trace contextRef="#ctx0" brushRef="#br0">91 181 12364,'0'0'5445,"-62"64"-3523,43-41-1090,12-5-479,5-8-257,2-3-609,5-7-1280,9 0-1410,1-21-1890</inkml:trace>
  <inkml:trace contextRef="#ctx0" brushRef="#br0" timeOffset="1">70 0 9385,'0'0'7399,"16"50"-9065,14-41-1120,4 2-289,-1-3-2499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3.886"/>
    </inkml:context>
    <inkml:brush xml:id="br0">
      <inkml:brushProperty name="width" value="0.025" units="cm"/>
      <inkml:brushProperty name="height" value="0.025" units="cm"/>
      <inkml:brushProperty name="color" value="#E71224"/>
    </inkml:brush>
  </inkml:definitions>
  <inkml:trace contextRef="#ctx0" brushRef="#br0">57 0 8200,'0'0'9299,"-5"10"-8535,0-1-767,-3 4 368,2 0 1,0 0-1,0 0 0,1 0 1,1 1-1,0 0 0,-4 26 1,8-40-359,0 1 0,1-1 0,-1 1 1,0-1-1,0 1 0,0-1 0,1 1 1,-1-1-1,0 1 0,0-1 1,1 0-1,-1 1 0,0-1 0,1 0 1,-1 1-1,0-1 0,1 0 0,-1 1 1,1-1-1,-1 0 0,1 0 0,-1 1 1,0-1-1,1 0 0,-1 0 0,1 0 1,-1 0-1,1 0 0,-1 1 0,1-1 1,-1 0-1,1 0 0,-1 0 0,1 0 1,-1-1-1,1 1 0,-1 0 0,1 0 1,-1 0-1,1 0 0,-1 0 0,1-1 1,-1 1-1,1 0 0,-1 0 0,0-1 1,1 1-1,-1 0 0,1-1 0,24-13 431,0-11-249,0 0 0,27-38-1,-52 63-187,0 0-1,0 0 0,0-1 1,0 1-1,0 0 0,0 0 1,0 0-1,0 0 0,0 0 0,1 0 1,-1-1-1,0 1 0,0 0 1,0 0-1,0 0 0,0 0 1,0 0-1,1 0 0,-1 0 1,0 0-1,0 0 0,0 0 1,0 0-1,1 0 0,-1 0 1,0 0-1,0 0 0,0 0 1,0 0-1,1 0 0,-1 0 0,0 0 1,0 0-1,0 0 0,0 0 1,1 0-1,-1 0 0,0 0 1,0 0-1,0 0 0,0 0 1,0 0-1,1 0 0,-1 1 1,0-1-1,0 0 0,0 0 1,0 0-1,0 0 0,0 0 0,0 0 1,1 1-1,-1-1 0,0 0 1,0 0-1,0 0 0,0 0 1,0 1-1,0-1 0,0 0 1,0 0-1,0 0 0,0 0 1,0 1-1,0-1 0,0 0 1,0 0-1,3 23 134,-4 27 223,0-47-355,0 37 416,8-28-438,-6-12-8,0 0 1,0 0-1,0 0 1,0 0 0,0 0-1,0-1 1,-1 1-1,1 0 1,0 0-1,0-1 1,0 1 0,0-1-1,-1 1 1,1 0-1,0-1 1,0 0-1,-1 1 1,1-1 0,0 1-1,0-2 1,26-36-4735,-13 12-1383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4.763"/>
    </inkml:context>
    <inkml:brush xml:id="br0">
      <inkml:brushProperty name="width" value="0.025" units="cm"/>
      <inkml:brushProperty name="height" value="0.025" units="cm"/>
      <inkml:brushProperty name="color" value="#E71224"/>
    </inkml:brush>
  </inkml:definitions>
  <inkml:trace contextRef="#ctx0" brushRef="#br0">91 62 2338,'0'0'10170,"3"-9"-8013,1 1-1544,-2 6-403,-1-1 1,1 0 0,-1 1-1,0-1 1,0 0 0,0 0 0,0 0-1,-1 0 1,1 0 0,-1-6-1,0 9-108,-1-1 1,1 1-1,-1-1 0,1 1 0,-1-1 0,1 1 1,-1-1-1,0 1 0,1-1 0,-1 1 0,1 0 0,-1-1 1,0 1-1,0 0 0,1 0 0,-1-1 0,0 1 0,1 0 1,-1 0-1,0 0 0,0 0 0,1 0 0,-1 0 1,0 0-1,1 0 0,-1 0 0,0 0 0,0 1 0,1-1 1,-1 0-1,0 0 0,0 1 0,0-1 99,-1 0-1,1 1 0,-1-1 1,1 0-1,0 1 1,-1-1-1,1 1 1,0-1-1,-1 1 0,1 0 1,0-1-1,0 1 1,0 0-1,0 0 1,0 0-1,0 0 1,0 0-1,-1 1 0,-5 49-274,4-72 556,-4 36-503,-4 38-120,11-39 165,0-1 0,0 1 0,1-1 0,1 1 0,0-1 0,1 0 0,0 0 0,1 0 0,1 0 0,0-1 0,1 0 0,0 0 0,9 13 0,-12-18-8,1 0 0,-1 0-1,-1 0 1,1 0-1,-1 0 1,-1 1-1,1-1 1,-1 1 0,0-1-1,-1 10 1,0-15-1,0 0 1,0 1-1,-1-1 1,1 0-1,-1 0 0,1 1 1,-1-1-1,0 0 1,0 0-1,1 0 1,-2 0-1,1 0 0,0 0 1,0 0-1,-1 0 1,1-1-1,-1 1 1,1 0-1,-1-1 1,0 1-1,0-1 0,1 0 1,-1 0-1,0 1 1,0-1-1,0-1 1,0 1-1,-1 0 0,1 0 1,0-1-1,0 1 1,0-1-1,-1 1 1,1-1-1,0 0 0,0 0 1,-3-1-1,3 1-4,0 0-1,1 0 1,-1 0-1,0-1 1,1 1-1,-1-1 1,1 1-1,-1-1 1,1 1-1,-1-1 1,1 0-1,-1 0 1,1 0 0,0 0-1,-1 0 1,1 0-1,0 0 1,0 0-1,0-1 1,0 1-1,-1-2 1,-1-1-91,1 0 0,0-1 0,0 1 0,0 0 0,1-1 0,0 1 0,-2-9 1,2 5-80,0 0 1,0 1 0,1-1-1,0 0 1,1 0 0,0 1-1,0-1 1,0 0 0,5-13-1,-1 12 129,1 0 1,0 1-1,0-1 0,1 1 0,0 0 0,0 1 1,17-14-1,68-43-1,-61 44 33,6-5 719,40-35 0,-76 59-198,-3 2-451,0 1 0,-1 0 1,1 0-1,0 0 0,0 0 1,1 0-1,-1 1 0,0-1 1,1 1-1,-1-1 0,-1 4 1,2-4-23,-4 6-33,1 0-1,0 1 1,0-1-1,0 1 1,1 0-1,1 0 1,-1 0-1,2 0 1,-2 12-1,3-21-15,0 0 0,0 1-1,0-1 1,0 0-1,0 0 1,0 0 0,0 1-1,0-1 1,0 0-1,0 0 1,0 0 0,0 0-1,0 1 1,0-1-1,0 0 1,0 0-1,1 0 1,-1 0 0,0 1-1,0-1 1,0 0-1,0 0 1,0 0 0,0 0-1,1 0 1,-1 0-1,0 0 1,0 1 0,0-1-1,0 0 1,1 0-1,-1 0 1,0 0-1,0 0 1,0 0 0,1 0-1,-1 0 1,0 0-1,0 0 1,0 0 0,0 0-1,1 0 1,-1 0-1,0 0 1,0 0-1,0 0 1,1 0 0,-1 0-1,0-1 1,15-6 68,8-12 78,-2-5-93,33-35-29,-50 56-32,-1 0 0,0 0 0,1 1 0,0-1 0,0 1 0,0 0 0,0 0 0,0 0 0,0 0 0,0 1 0,0-1 0,1 1-1,-1 0 1,5 0 0,-8 1 6,0 0-1,0 1 1,0-1-1,0 0 0,-1 0 1,1 1-1,0-1 1,0 1-1,0-1 1,-1 0-1,1 1 0,0 0 1,0-1-1,-1 1 1,1-1-1,0 1 1,-1 0-1,1-1 0,-1 1 1,1 0-1,-1 0 1,1-1-1,-1 1 0,0 0 1,1 0-1,-1 0 1,0 0-1,0 0 1,1-1-1,-1 1 0,0 0 1,0 2-1,1 41 181,0-8 105,0-36-300,-1 1 0,1 0 0,-1-1-1,1 1 1,-1-1 0,1 1 0,0-1-1,-1 1 1,1-1 0,0 1 0,-1-1-1,1 1 1,0-1 0,-1 0 0,1 1-1,0-1 1,0 0 0,0 0 0,-1 0-1,1 0 1,0 1 0,0-1-1,0 0 1,0-1 0,15 1-4537,-3-3-951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5.632"/>
    </inkml:context>
    <inkml:brush xml:id="br0">
      <inkml:brushProperty name="width" value="0.025" units="cm"/>
      <inkml:brushProperty name="height" value="0.025" units="cm"/>
      <inkml:brushProperty name="color" value="#E71224"/>
    </inkml:brush>
  </inkml:definitions>
  <inkml:trace contextRef="#ctx0" brushRef="#br0">5 1 4228,'-1'24'12021,"0"9"-5802,0 6-3665,0 82-3323,4-74 2898,-3-46-2125,0 1-1,0-1 1,0 1-1,0-1 1,1 1 0,-1-1-1,0 1 1,1-1-1,-1 1 1,1-1-1,0 0 1,-1 1-1,1-1 1,0 0-1,0 0 1,0 1-1,0-1 1,0 0-1,0 0 1,0 0 0,0 0-1,0 0 1,1 0-1,-1-1 1,0 1-1,3 1 1,-1-2 9,0 1 0,0-1 0,0 0 0,0 0 0,0 0 0,0 0 0,0-1 0,-1 1 0,1-1 0,0 0 0,0 0 0,4-2 0,7-3 31,-1-1 1,0 0-1,0-1 0,13-12 0,-20 15-37,35-24 0,-40 29-10,0-1 0,-1 1 0,1-1 0,0 1 0,0 0-1,0-1 1,-1 1 0,1 0 0,0-1 0,0 1-1,0 0 1,0 0 0,-1 0 0,1 0 0,0 0-1,0 0 1,0 0 0,0 0 0,0 0 0,-1 1-1,1-1 1,0 0 0,0 0 0,0 1 0,-1-1 0,1 0-1,0 1 1,0-1 0,-1 1 0,1-1 0,0 1-1,-1 0 1,1-1 0,-1 1 0,1-1 0,0 1-1,-1 0 1,0 0 0,1-1 0,-1 1 0,1 0-1,-1 0 1,0 0 0,1-1 0,-1 1 0,0 0-1,0 1 1,5 31 10,-4-25-2,0-1 0,0 1 0,0 0 0,1 0 1,0-1-1,1 1 0,6 12 0,-8-19 2,-1 0-1,1 0 0,0-1 1,0 1-1,0 0 0,0 0 1,0-1-1,0 1 0,0-1 1,0 1-1,0-1 0,0 1 1,0-1-1,0 0 0,0 0 1,0 1-1,0-1 0,0 0 1,1 0-1,-1 0 0,0 0 1,0 0-1,0 0 0,0-1 1,0 1-1,0 0 0,0 0 1,0-1-1,1 1 0,-1-1 1,0 1-1,0-1 0,0 1 1,-1-1-1,1 0 0,0 1 1,1-2-1,32-30 286,-34 31-291,17-19 61,-13 13-66,0 1 1,0 0 0,1 1 0,0-1 0,0 1 0,0 0-1,1 0 1,0 1 0,0 0 0,12-7 0,-17 11-3,0 0 0,0 1 0,-1-1 0,1 1 0,0-1 0,0 1 0,0-1 0,-1 1 0,1-1 0,0 1 0,0-1 0,-1 1 0,1 0 0,0 0 1,-1-1-1,1 1 0,-1 0 0,1 0 0,-1 0 0,1 0 0,-1-1 0,0 1 0,0 0 0,1 0 0,-1 0 0,0 0 0,0 0 0,0 0 0,0 0 0,0 0 0,0 0 0,0 2 0,3 43 109,-3-38-127,0-7 27,-1 0 0,1 0 0,0-1 1,0 1-1,0 0 0,0 0 0,0 0 0,0 0 0,0 0 0,0 0 0,0 0 0,0 0 0,1 0 0,-1-1 0,0 1 0,1 0 0,-1 0 0,0 0 0,1 0 0,-1-1 0,1 1 0,0 0 0,-1 0 0,1-1 0,-1 1 0,1-1 0,0 1 0,0 0 0,-1-1 0,1 1 0,0-1 0,0 1 0,0-1 0,-1 0 0,1 1 0,0-1 0,0 0 0,0 0 0,0 0 0,0 1 0,0-1 0,0 0 1,-1 0-1,1 0 0,0-1 0,0 1 0,0 0 0,0 0 0,0 0 0,0-1 0,0 1 0,1-1 0,7-3 4,0-1-1,-1 0 1,1-1 0,10-9 0,13-7-1232,-30 21 406,20-7 384,-14 8-3168,-1 0-5110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7.051"/>
    </inkml:context>
    <inkml:brush xml:id="br0">
      <inkml:brushProperty name="width" value="0.025" units="cm"/>
      <inkml:brushProperty name="height" value="0.025" units="cm"/>
      <inkml:brushProperty name="color" value="#E71224"/>
    </inkml:brush>
  </inkml:definitions>
  <inkml:trace contextRef="#ctx0" brushRef="#br0">85 0 11243,'0'0'12427,"-4"9"-12037,-9 25-74,2 1 0,2 0-1,1 0 1,-5 68 0,-1-4 673,13-96-965,-3 15 88,1 1-1,1-1 1,0 1 0,1-1-1,4 33 1,-3-51-111,0 1 0,0-1 0,0 0 0,0 1 0,0-1 0,0 1 0,0-1 0,0 0 0,0 1-1,0-1 1,0 0 0,0 1 0,1-1 0,-1 1 0,0-1 0,0 0 0,1 1 0,-1-1 0,0 0 0,0 0 0,1 1 0,-1-1 0,0 0 0,1 0 0,-1 1 0,0-1 0,1 0 0,-1 0 0,0 0 0,1 0 0,-1 1 0,0-1 0,1 0 0,0 0 0,12-9 74,6-20 51,-14 14-174,-1-1 1,-1 0-1,0-1 1,-1 1-1,0 0 0,-2-1 1,-1-25-1,0 5-356,0 24 86,-1 21 21,-2 21 85,4-25 213,1 0 1,0 0 0,-1 0 0,2 0-1,-1 0 1,0 0 0,1-1 0,-1 1-1,1 0 1,0-1 0,1 1 0,-1-1-1,1 1 1,-1-1 0,1 0-1,0 0 1,0-1 0,0 1 0,0 0-1,1-1 1,-1 0 0,1 0 0,-1 0-1,1 0 1,0-1 0,0 1 0,0-1-1,0 0 1,0 0 0,0 0 0,0-1-1,0 1 1,0-1 0,0 0 0,0 0-1,0-1 1,0 1 0,0-1 0,0 0-1,0 0 1,0 0 0,0-1 0,0 1-1,0-1 1,-1 0 0,1 0 0,-1 0-1,1 0 1,-1-1 0,0 0 0,0 1-1,0-1 1,0 0 0,4-7 0,-4 5 17,0 0 0,-1-1 1,1 1-1,-1-1 0,-1 0 0,1 1 1,-1-1-1,0 0 0,0 0 1,-1 0-1,0 0 0,0-8 1,0 13-20,0 0 0,0 1 1,-1-1-1,1 1 0,0-1 1,0 0-1,0 1 0,-1-1 0,1 1 1,0-1-1,-1 1 0,1-1 1,0 1-1,-1-1 0,1 1 1,-1-1-1,1 1 0,-1-1 1,1 1-1,-1 0 0,1-1 1,-1 1-1,1 0 0,-1-1 1,0 1-1,1 0 0,-1 0 1,1 0-1,-1-1 0,0 1 1,1 0-1,-1 0 0,1 0 1,-1 0-1,0 0 0,1 0 1,-1 0-1,0 1 0,1-1 1,-1 0-1,1 0 0,-2 1 1,0-1-13,0 1-1,0-1 1,0 1 0,0 0 0,0 0 0,1-1-1,-1 1 1,0 1 0,0-1 0,1 0 0,-1 0 0,-2 3-1,0 3-3,-1 0-1,2 0 0,-1 0 0,1 1 0,-5 15 0,8-22 14,-1 0 0,1 1 0,-1-1 0,1 0 0,-1 1 0,1-1 0,0 0 0,0 1 0,-1-1 0,1 1 0,0-1 0,0 0 0,1 1 0,-1-1 0,0 0 0,0 1 0,1-1 0,-1 1 0,1-1 0,-1 0 0,1 0 0,-1 1 0,1-1 0,0 0 0,0 0 0,-1 0 0,1 0 0,0 0 0,0 0 0,0 0 0,0 0 0,0 0 0,1 0 0,-1 0 0,0-1 0,0 1 0,0-1 0,1 1 0,-1-1 0,2 1 0,17 1 7,0-1-1,0-1 1,0-1-1,0-1 0,29-7 1,-28 5-8,0 1 0,0 1-1,0 0 1,33 3 0,-53-1 39,0 0-1,0 0 0,0 0 1,1 0-1,-1 0 0,0 0 1,0 1-1,0-1 0,0 0 1,0 1-1,0-1 0,0 0 1,0 1-1,0 0 1,0-1-1,0 1 0,-1-1 1,1 1-1,0 0 0,0 0 1,0-1-1,-1 1 0,1 0 1,0 0-1,-1 0 0,1 0 1,-1 0-1,1 0 1,-1 0-1,1 0 0,-1 0 1,0 0-1,0 0 0,1 0 1,-1 0-1,0 0 0,0 0 1,0 2-1,-1-3 19,1 0-1,-1 1 1,1-1-1,-1 0 1,1 1-1,-1-1 1,0 0-1,1 0 1,-1 0-1,1 0 1,-1 0-1,0 0 1,1 0-1,-1 0 1,1 0-1,-1 0 1,0 0-1,1 0 1,-1 0-1,1 0 1,-1 0-1,0-1 1,1 1-1,-1 0 1,1 0-1,-1-1 1,1 1-1,-1 0 1,1-1-1,-1 0 1,-17-11 438,-5-9-226,12 13-388,1-2 0,0 1 0,1-1-1,0 0 1,1-1 0,-9-14 0,17 25 65,0-1 0,0 1 1,0-1-1,1 1 0,-1-1 1,0 1-1,0 0 1,1-1-1,-1 1 0,0 0 1,1-1-1,-1 1 0,0 0 1,1-1-1,-1 1 1,0 0-1,1-1 0,-1 1 1,1 0-1,-1 0 1,1 0-1,-1-1 0,0 1 1,1 0-1,-1 0 0,1 0 1,-1 0-1,1 0 1,-1 0-1,1 0 0,-1 0 1,1 0-1,-1 0 0,1 0 1,-1 0-1,1 0 1,0 1-1,28-1-431,-23 0 151,37 1-1106,-29 1 1150,1-1 0,-1-1 0,0-1 0,0 0 0,19-4 0,-27 3 333,-1-1 0,0-1 0,0 1 0,-1-1 0,1 0 0,-1 0 0,1 0 0,-1 0 0,-1-1 0,1 0 0,0 1 0,-1-2 0,0 1 0,-1 0 0,1 0 0,-1-1 0,0 0-1,0 1 1,1-8 0,-5 13 58,0 0-1,1 1 1,-1-1-1,0 1 1,0 0-1,0 0 1,1-1-1,-1 1 1,0 0-1,1 0 1,-1 1-1,-2 1 1,-5 6 77,1 1 1,0 0-1,1 0 1,0 0-1,-11 23 1,14-26-105,2-1-1,-1 1 1,1-1 0,0 1 0,1 0-1,-1 0 1,1 0 0,1 0 0,-1 0-1,1 0 1,0 0 0,2 10 0,-1-16-65,0 1-1,0-1 1,0 1 0,0-1 0,0 1-1,0-1 1,0 0 0,0 1-1,1-1 1,-1 0 0,1 0 0,-1 0-1,1 0 1,-1 0 0,1 0 0,-1-1-1,1 1 1,0 0 0,-1-1 0,1 1-1,0-1 1,0 0 0,-1 0 0,1 0-1,0 1 1,0-1 0,-1-1 0,1 1-1,0 0 1,0 0 0,-1-1 0,3 0-1,3 0 19,0 0 0,0-1-1,0 1 1,0-2 0,0 1-1,12-7 1,-2-3-55,0-2 0,0 0 1,-2-1-1,15-17 0,22-22-87,-61 88 301,4-24-134,-1-1 97,2 0 0,0 0 1,0 1-1,0-1 0,1 1 1,1 0-1,-1 0 0,0 12 1,5-21-126,0-1 1,0 0 0,0 0-1,0 0 1,-1 0-1,1-1 1,0 1 0,0 0-1,0-1 1,0 1 0,-1-1-1,1 0 1,0 0 0,2-1-1,34-30 19,-32 26-119,-1 0 0,1 0 0,1 1-1,-1 0 1,1 0 0,0 1 0,0 0 0,0 0-1,1 0 1,0 1 0,12-4 0,-19 7 76,0 0 0,0 0 0,-1 1 0,1-1 0,0 0 0,0 0 0,-1 1 0,1-1 1,0 0-1,0 1 0,-1-1 0,1 0 0,-1 1 0,1-1 0,0 1 0,-1-1 0,1 1 0,-1 0 1,1-1-1,-1 1 0,1 0 0,-1-1 0,0 1 0,1 0 0,-1-1 0,0 1 0,1 0 0,-1 0 1,0-1-1,0 1 0,0 0 0,0 0 0,0-1 0,0 1 0,0 1 0,1 39 350,-1-18 63,0-23-406,0 1 1,0-1 0,0 1 0,0-1 0,0 1-1,0-1 1,1 1 0,-1-1 0,0 0 0,0 1 0,1-1-1,-1 1 1,0-1 0,0 0 0,1 1 0,-1-1-1,1 0 1,-1 1 0,0-1 0,1 0 0,-1 1-1,1-1 1,-1 0 0,0 0 0,1 0 0,-1 0 0,1 1-1,-1-1 1,1 0 0,-1 0 0,1 0 0,0 0-1,21-5 149,16-16 30,-17 5-352,-9 7-102,0 0 0,0 1 1,1 0-1,0 1 0,0 0 0,1 1 0,0 1 1,16-5-1,-29 10 270,0 0 1,-1 0 0,1 0-1,-1 0 1,1 0-1,0 1 1,-1-1 0,1 0-1,-1 0 1,1 1-1,-1-1 1,1 0-1,-1 1 1,1-1 0,-1 1-1,0-1 1,1 0-1,-1 1 1,1-1 0,-1 1-1,0-1 1,1 1-1,-1-1 1,0 1-1,0-1 1,1 1 0,-1 0-1,0-1 1,0 1-1,0-1 1,0 1 0,0-1-1,0 2 1,2 29 2073,-5-7-3388,0-32-8900,2-12 484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7.412"/>
    </inkml:context>
    <inkml:brush xml:id="br0">
      <inkml:brushProperty name="width" value="0.025" units="cm"/>
      <inkml:brushProperty name="height" value="0.025" units="cm"/>
      <inkml:brushProperty name="color" value="#E71224"/>
    </inkml:brush>
  </inkml:definitions>
  <inkml:trace contextRef="#ctx0" brushRef="#br0">37 62 14253,'-12'-21'4837,"-2"5"-833,7 5-1442,3 5-2209,4 2-546,0 0-2177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7.775"/>
    </inkml:context>
    <inkml:brush xml:id="br0">
      <inkml:brushProperty name="width" value="0.025" units="cm"/>
      <inkml:brushProperty name="height" value="0.025" units="cm"/>
      <inkml:brushProperty name="color" value="#E71224"/>
    </inkml:brush>
  </inkml:definitions>
  <inkml:trace contextRef="#ctx0" brushRef="#br0">133 13 3812,'0'0'15668,"-9"-3"-13335,7 2-2252,0 1 1,-1-1 0,1 0 0,-1 1 0,1 0 0,-1-1 0,1 1-1,-1 0 1,0 0 0,1 1 0,-1-1 0,1 0 0,-1 1 0,1-1-1,-1 1 1,1 0 0,0 0 0,-5 2 0,2 1 4,1 0 0,-1 1-1,1-1 1,-1 1 0,1 0 0,0 0 0,1 0-1,-5 10 1,2-6-65,3-5-18,0-1 0,1 1 0,0 0 1,-1 0-1,2-1 0,-1 1 0,0 1 1,1-1-1,-1 0 0,1 0 1,0 0-1,1 1 0,-1-1 0,1 7 1,0-10-4,1 0 1,0-1-1,-1 1 1,1 0-1,0-1 1,0 1 0,0-1-1,-1 1 1,1-1-1,0 0 1,0 1 0,0-1-1,0 0 1,0 0-1,0 1 1,0-1-1,0 0 1,0 0 0,-1 0-1,1 0 1,0 0-1,0 0 1,0-1-1,0 1 1,0 0 0,2-1-1,24-6 86,-9-3-109,-1 1 1,-1-2-1,0 0 0,15-15 1,43-27-89,-73 53 118,-1-1 0,1 1 0,-1-1 0,1 1 1,-1-1-1,1 1 0,-1 0 0,1-1 0,0 1 0,-1 0 1,1 0-1,0-1 0,-1 1 0,1 0 0,0 0 0,-1 0 1,1 0-1,0 0 0,-1 0 0,1 0 0,0 0 0,-1 0 1,1 0-1,0 0 0,-1 0 0,1 0 0,0 1 0,-1-1 1,1 0-1,0 0 0,-1 1 0,1-1 0,-1 0 0,1 1 1,-1-1-1,1 1 0,-1-1 0,1 1 0,-1-1 0,1 1 1,-1-1-1,0 1 0,1 0 0,-1-1 0,0 1 0,1-1 1,-1 1-1,0 1 0,3 44 689,-3-42-643,0 0 1,-1 1-1,2-1 0,-1 0 0,0 1 1,1-1-1,0 0 0,0 0 1,2 6-1,-2-9-42,0 0 1,0-1-1,0 1 0,0 0 1,1 0-1,-1-1 0,0 1 0,1-1 1,-1 1-1,0-1 0,1 0 1,-1 1-1,0-1 0,1 0 1,-1 0-1,1 0 0,-1 0 1,0 0-1,1 0 0,-1 0 1,1-1-1,-1 1 0,0-1 0,1 1 1,-1-1-1,0 1 0,0-1 1,1 1-1,-1-1 0,0 0 1,2-1-1,39-29-1179,-40 30 981,55-56-6070,-28 24 428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8.602"/>
    </inkml:context>
    <inkml:brush xml:id="br0">
      <inkml:brushProperty name="width" value="0.025" units="cm"/>
      <inkml:brushProperty name="height" value="0.025" units="cm"/>
      <inkml:brushProperty name="color" value="#E71224"/>
    </inkml:brush>
  </inkml:definitions>
  <inkml:trace contextRef="#ctx0" brushRef="#br0">70 251 7175,'-5'9'7228,"-59"98"3390,67-109-10549,0 0-1,0 0 1,1 0 0,-1 0-1,1 1 1,-1-1 0,1 1-1,-1 0 1,1 0 0,0 0-1,0 1 1,-1-1-1,1 1 1,0 0 0,7 1-1,-6-1-78,-1 1-1,1-1 0,-1 0 0,1-1 0,0 1 0,-1-1 0,1 0 0,-1 0 0,0 0 1,1 0-1,-1-1 0,0 0 0,0 0 0,0 0 0,0 0 0,0-1 0,0 0 0,3-3 1,1-11 93,-1-1 1,-1 0 0,-1 0 0,0 0 0,-2-1 0,3-23 0,-13 66-50,0 0-1,2 1 1,1 0 0,1 0 0,1 31 0,1-55-30,1 0 0,0 1 0,0-1 0,1 0-1,-1 0 1,0 0 0,0 0 0,0 0 0,1 0 0,-1 0 0,0 0 0,1 0 0,-1 0 0,1 0 0,0 0 0,-1 0 0,1 0 0,0 0 0,-1 0 0,1 0 0,0-1 0,0 1 0,0 0 0,-1 0 0,1-1 0,0 1 0,0-1 0,0 1 0,0-1 0,0 1 0,1-1 0,-1 0 0,0 0 0,0 1 0,0-1 0,0 0 0,0 0 0,0 0 0,0 0 0,1 0 0,-1 0 0,0 0 0,0-1 0,0 1 0,0 0 0,1-1 0,4 0 18,-1-1-1,0 0 1,1 0 0,-1 0 0,0-1 0,0 1 0,0-1 0,5-4 0,10-11-10,-1 0 1,0-1-1,-2 0 0,0-2 0,-2 0 1,0-1-1,-1 0 0,-1-1 0,18-45 1,-28 48-105,-10 22-97,-16 27 59,15-13 180,1 1 1,1-1 0,1 1 0,-5 21-1,9-29-28,-1-1-1,1 1 1,0-1 0,1 1-1,0 0 1,0-1-1,1 1 1,0-1 0,1 1-1,4 15 1,-5-23-29,-1 1 1,0 0 0,1-1-1,-1 1 1,1-1 0,0 1-1,0-1 1,-1 0 0,1 1-1,0-1 1,0 0 0,0 0-1,0 1 1,0-1 0,1 0-1,-1 0 1,0 0 0,1 0-1,-1-1 1,0 1 0,1 0-1,-1 0 1,1-1 0,-1 1-1,1-1 1,-1 1-1,1-1 1,-1 0 0,1 0-1,0 0 1,-1 1 0,1-1-1,-1-1 1,1 1 0,0 0-1,-1 0 1,1-1 0,-1 1-1,1-1 1,-1 1 0,1-1-1,-1 1 1,1-1 0,-1 0-1,2-1 1,7-6-82,0 1 0,-1-2 1,0 1-1,15-19 0,-6 7 18,-17 19 89,1-1 0,-1 0 0,1 1 0,-1 0 1,1-1-1,0 1 0,-1 0 0,1 0 0,0 0 0,0 0 0,0 0 0,0 0 0,0 1 0,0-1 0,0 0 1,0 1-1,0 0 0,0-1 0,0 1 0,0 0 0,0 0 0,0 0 0,0 1 0,1-1 0,-1 0 0,0 1 1,0-1-1,3 2 0,1 2-32,0 0-1,0 1 1,-1 0 0,0 0-1,1 0 1,7 11 0,25 22 283,-36-37-209,-1 1 0,1-1 0,0 0 0,0 0 1,0 0-1,0 0 0,0 0 0,0-1 0,0 1 0,0 0 0,0-1 1,0 0-1,0 1 0,1-1 0,-1 0 0,0 0 0,0 0 1,0-1-1,3 0 0,-2 0 26,0 0 0,0-1 1,0 0-1,-1 1 0,1-1 0,-1 0 1,1 0-1,-1-1 0,0 1 0,0 0 1,0-1-1,0 1 0,0-1 0,0 0 1,-1 0-1,0 0 0,1 1 0,0-6 1,15-57 934,-14 40-956,-2 0 0,-1 0 0,-1 0 0,-1-1 0,-1 1 0,-1 0 0,-9-32 0,17 56-582,0 0-1,0 0 0,1 1 0,-1-1 1,0 1-1,1 0 0,-1 0 0,0 0 0,8 2 1,57 14-9467,-26-8-1233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05.308"/>
    </inkml:context>
    <inkml:brush xml:id="br0">
      <inkml:brushProperty name="width" value="0.025" units="cm"/>
      <inkml:brushProperty name="height" value="0.025" units="cm"/>
      <inkml:brushProperty name="color" value="#E71224"/>
    </inkml:brush>
  </inkml:definitions>
  <inkml:trace contextRef="#ctx0" brushRef="#br0">10 767 5509,'0'0'7687,"-3"-8"-7665,2 6-16,0-1 0,0 1 0,0 0 0,0 0 0,1-1 0,-1 1 1,1-1-1,0 1 0,-1 0 0,1-1 0,0 1 0,0-1 0,1-2 0,0 2 12,1 1 1,-1 0-1,1-1 0,-1 1 0,1 0 1,0 0-1,0 0 0,0 0 0,0 0 0,0 0 1,0 1-1,1-1 0,-1 1 0,1-1 0,-1 1 1,5-2-1,49-22 303,1 2 0,1 3-1,71-16 1,189-24-279,-150 31 144,409-93 3045,-31 6-2114,6 35-1056,-390 66-20,638-75 319,-662 68 197,0 6-1,154 2 1,-278 15-451,0 1 0,0 0-1,27 9 1,-28-7-138,1 0 0,0-1-1,21 1 1,-34-4-131,-1 0-1,1 0 1,-1 0-1,1 0 1,-1-1-1,1 1 1,0 0-1,-1 0 1,1-1 0,-1 1-1,1 0 1,-1-1-1,1 1 1,-1 0-1,0-1 1,1 1-1,-1-1 1,1 1 0,-1-1-1,0 1 1,1-1-1,-1 1 1,0-1-1,0 1 1,1-1-1,-1 1 1,0-1 0,0 0-1,0 1 1,0-1-1,0 1 1,0-1-1,0 0 1,0 1-1,0-1 1,0 1 0,0-1-1,0 0 1,0 1-1,0-1 1,0 1-1,-1-1 1,1 0 0,0-6-1678,0-17-7790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06.205"/>
    </inkml:context>
    <inkml:brush xml:id="br0">
      <inkml:brushProperty name="width" value="0.025" units="cm"/>
      <inkml:brushProperty name="height" value="0.025" units="cm"/>
      <inkml:brushProperty name="color" value="#E71224"/>
    </inkml:brush>
  </inkml:definitions>
  <inkml:trace contextRef="#ctx0" brushRef="#br0">0 805 12844,'0'0'1308,"12"3"-1153,8-1 5,1-1 0,-1-1 0,1-1 0,-1 0 1,0-1-1,30-8 0,170-41 246,254-24-1,584-82 1597,595-90-692,-1030 164-431,166 7 177,-455 50-505,-290 22-485,-1-3 0,68-17-1,-129 8-1149,-11-2-5353,3 5-2799</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0.105"/>
    </inkml:context>
    <inkml:brush xml:id="br0">
      <inkml:brushProperty name="width" value="0.025" units="cm"/>
      <inkml:brushProperty name="height" value="0.025" units="cm"/>
      <inkml:brushProperty name="color" value="#E71224"/>
    </inkml:brush>
  </inkml:definitions>
  <inkml:trace contextRef="#ctx0" brushRef="#br0">34 0 10025,'0'0'6727,"3"48"-6727,-6-5 64,-3 11 160,5 12 64,-3 6 1,4 3 191,-5-2-128,3-7-223,-3-9-97,-1-12-64,5-10-769,-3-13-1249,4-16-1762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0.396"/>
    </inkml:context>
    <inkml:brush xml:id="br0">
      <inkml:brushProperty name="width" value="0.025" units="cm"/>
      <inkml:brushProperty name="height" value="0.025" units="cm"/>
    </inkml:brush>
  </inkml:definitions>
  <inkml:trace contextRef="#ctx0" brushRef="#br0">84 27 8104,'0'0'5023,"-5"9"-3069,-14 20-627,11-20-658,1 0-1,1 0 1,0 0-1,0 1 1,1 0 0,0 1-1,1-1 1,0 1-1,-4 18 1,8-28-648,1-1 0,-1 1 0,0-1 0,1 0 0,-1 1 0,0-1 0,1 1 0,-1-1 0,1 0 0,-1 1 0,1-1 0,-1 0 0,1 0 0,-1 1 0,1-1 0,-1 0 0,1 0 0,0 0 0,-1 0 1,1 0-1,-1 0 0,1 1 0,-1-1 0,1 0 0,0-1 0,-1 1 0,1 0 0,-1 0 0,1 0 0,-1 0 0,2-1 0,21-4 245,-13 1-184,0 0 0,-1-1 0,1-1 0,-1 1 0,0-2 0,-1 1 0,0-1 0,8-8 0,-12 12-59,-1-1-1,0 1 1,1-1 0,-1 0-1,-1 0 1,1 0 0,-1-1-1,1 1 1,-1 0-1,0-1 1,-1 1 0,1-1-1,-1 0 1,0 0 0,0 0-1,0 1 1,-1-1 0,0 0-1,0-10 1,-1 14-48,1-1 1,-1 1 0,0-1-1,1 1 1,-1 0 0,0-1-1,0 1 1,0 0-1,0 0 1,0 0 0,0-1-1,0 1 1,-1 0 0,1 0-1,0 1 1,-1-1-1,1 0 1,0 0 0,-1 1-1,1-1 1,-1 0 0,1 1-1,-1 0 1,1-1-1,-1 1 1,0 0 0,1 0-1,-1 0 1,1 0-1,-1 0 1,1 0 0,-1 0-1,0 1 1,1-1 0,-1 0-1,1 1 1,-2 0-1,-1 0-258,1 0 0,0 0 0,0 1 0,0-1-1,0 1 1,1-1 0,-1 1 0,-4 3 0,6-3-95,-1-1 0,1 0 0,0 0 0,0 1 0,-1-1 0,1 1 0,1-1-1,-1 1 1,0 0 0,0-1 0,0 1 0,1 0 0,-1-1 0,1 1 0,-1 3 0,1 5-5297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0.482"/>
    </inkml:context>
    <inkml:brush xml:id="br0">
      <inkml:brushProperty name="width" value="0.025" units="cm"/>
      <inkml:brushProperty name="height" value="0.025" units="cm"/>
      <inkml:brushProperty name="color" value="#E71224"/>
    </inkml:brush>
  </inkml:definitions>
  <inkml:trace contextRef="#ctx0" brushRef="#br0">12 111 10474,'-2'13'699,"-2"24"636,-1 64-1,5-90-1020,0 0 0,1 0 0,0 0 0,1 0 1,0 0-1,1 0 0,0-1 0,1 1 0,0-1 0,1 0 0,10 18 0,-12-25-219,-1 0 0,1 0 0,0-1 0,0 0-1,0 1 1,0-1 0,0 0 0,0 0 0,1 0 0,-1-1 0,1 1-1,-1-1 1,1 0 0,-1 0 0,1 0 0,0-1 0,0 1-1,-1-1 1,1 0 0,0 0 0,0 0 0,-1 0 0,1-1-1,0 1 1,-1-1 0,1 0 0,0 0 0,-1-1 0,1 1-1,-1-1 1,1 1 0,2-4 0,11-4 383,-1-1 0,-1 0 0,0-2 0,27-25 0,3-8-484,-1-2-1,-2-1 0,55-84 1,-94 128-510,-1 0 1,1 0-1,-1-1 1,0 1 0,0 0-1,-1-1 1,1 0-1,-1 1 1,0-1 0,1-7-1,-2-7-6541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1.251"/>
    </inkml:context>
    <inkml:brush xml:id="br0">
      <inkml:brushProperty name="width" value="0.025" units="cm"/>
      <inkml:brushProperty name="height" value="0.025" units="cm"/>
      <inkml:brushProperty name="color" value="#E71224"/>
    </inkml:brush>
  </inkml:definitions>
  <inkml:trace contextRef="#ctx0" brushRef="#br0">15 386 4228,'0'0'14990,"-3"8"-13175,-9 23-619,13-31-1185,-1 0 1,0 0-1,0 0 0,0 0 0,0-1 1,0 1-1,1 0 0,-1 0 0,0 0 1,0 0-1,0 0 0,0 0 1,1 0-1,-1 0 0,0 0 0,0 0 1,0 0-1,1 0 0,-1 0 0,0 0 1,0 0-1,0 0 0,1 0 0,-1 0 1,0 0-1,0 0 0,0 0 1,0 0-1,1 0 0,-1 0 0,0 0 1,0 0-1,0 1 0,0-1 0,1 0 1,-1 0-1,0 0 0,0 0 1,0 0-1,0 0 0,0 1 0,0-1 1,1 0-1,-1 0 0,0 0 0,0 0 1,0 1-1,0-1 0,0 0 0,0 0 1,0 0-1,0 1 0,0-1 1,0 0-1,0 0 0,0 0 0,0 1 1,0-1-1,0 0 0,0 0 0,0 0 1,0 1-1,19-15 306,-1 0 0,0-1 0,-1-1 0,0-1 0,-2 0 0,22-31 0,-19 26-262,29-41 413,-4-1 0,38-75 0,-97 175-599,2 1 0,1 1 0,1 0 0,2 0 0,2 1 0,2 1 0,2-1-1,0 51 1,3-87-64,2-1-1,-1 1 1,0 0-1,0-1 1,1 1-1,0 0 1,-1-1-1,1 1 1,0-1-1,0 1 0,0-1 1,1 1-1,2 3 1,-3-5-69,-1 0-1,1-1 1,0 1-1,0 0 1,0-1 0,0 1-1,0-1 1,0 1 0,0-1-1,0 0 1,0 1 0,0-1-1,0 0 1,0 0 0,0 0-1,0 0 1,0 0 0,1 0-1,-1 0 1,0 0 0,0 0-1,0 0 1,0 0-1,0-1 1,0 1 0,0 0-1,0-1 1,0 1 0,0-1-1,0 1 1,0-1 0,0 0-1,-1 1 1,1-1 0,0 0-1,1-1 1,16-18-10157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1.645"/>
    </inkml:context>
    <inkml:brush xml:id="br0">
      <inkml:brushProperty name="width" value="0.025" units="cm"/>
      <inkml:brushProperty name="height" value="0.025" units="cm"/>
      <inkml:brushProperty name="color" value="#E71224"/>
    </inkml:brush>
  </inkml:definitions>
  <inkml:trace contextRef="#ctx0" brushRef="#br0">34 1 7976,'0'0'16335,"-34"52"-15054,34-44-544,0-1-513,2-3-160,7-4-64,3 0-672,-5-6-2115,4-13-3235,-6-5-11114</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1.975"/>
    </inkml:context>
    <inkml:brush xml:id="br0">
      <inkml:brushProperty name="width" value="0.025" units="cm"/>
      <inkml:brushProperty name="height" value="0.025" units="cm"/>
      <inkml:brushProperty name="color" value="#E71224"/>
    </inkml:brush>
  </inkml:definitions>
  <inkml:trace contextRef="#ctx0" brushRef="#br0">51 0 12364,'0'0'11007,"0"8"-9480,-2 17-817,-1-1-1,-1 0 1,-12 41-1,10-43-828,0 0-1,1 0 1,1 0-1,2 1 1,0 0 0,2 31-1,0-50-101,0-1-1,1 1 1,0-1 0,0 1 0,0-1-1,0 1 1,1-1 0,-1 0-1,1 0 1,0 0 0,0 0-1,0 0 1,0 0 0,1 0-1,-1-1 1,1 1 0,-1-1 0,1 1-1,5 2 1,-5-3-285,1-1 0,-1 1 0,0-1 0,1 0 1,-1 0-1,1 0 0,-1 0 0,1-1 0,0 1 0,-1-1 0,1 0 1,7-1-1,16-4-5302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2.449"/>
    </inkml:context>
    <inkml:brush xml:id="br0">
      <inkml:brushProperty name="width" value="0.025" units="cm"/>
      <inkml:brushProperty name="height" value="0.025" units="cm"/>
      <inkml:brushProperty name="color" value="#E71224"/>
    </inkml:brush>
  </inkml:definitions>
  <inkml:trace contextRef="#ctx0" brushRef="#br0">121 1 15727,'-9'9'2071,"1"-2"-1742,-10 11 1365,-29 35 1,43-48-1421,-1 1 1,1 0 0,1 0-1,-1 1 1,1-1-1,0 1 1,0 0-1,1-1 1,0 1-1,0 0 1,1 0 0,-1 10-1,2-16-272,-1-1 0,1 1 0,0 0 0,0-1 0,0 1 0,0 0 0,1 0 0,-1-1 0,0 1 0,0 0 0,0-1 0,1 1 0,-1 0 0,0-1-1,0 1 1,1-1 0,-1 1 0,1 0 0,-1-1 0,1 1 0,-1-1 0,1 1 0,-1-1 0,1 1 0,-1-1 0,1 0 0,-1 1 0,1-1 0,1 1 0,21-4-226,-17 0 109,-1 1 0,1-1-1,-1 0 1,0-1 0,0 0 0,6-5-1,-4 1-215,-1 0-1,0-1 0,-1 0 0,7-13 0,8-14-208,-20 35 583,-5 30 362,4-23-355,0-2-15,0 1 0,0 0 0,1 0 0,0 0 0,0 0-1,0 0 1,1 7 0,0-11-31,-1 0 1,1 0-1,-1 0 0,1 0 1,-1 0-1,1 0 0,0 0 1,0-1-1,0 1 0,-1 0 1,1 0-1,0-1 0,0 1 1,0 0-1,0-1 0,0 1 1,0-1-1,0 1 0,0-1 1,0 0-1,0 1 0,1-1 1,-1 0-1,0 0 0,0 0 1,0 0-1,0 0 0,0 0 1,0 0-1,1 0 0,-1 0 1,0-1-1,0 1 0,0 0 1,0-1-1,0 1 0,0-1 1,0 1-1,2-2 0,10-4-119,0-1 0,0 0 1,-1-1-1,1 0 0,20-21 0,13-6-1155,-39 30 1022,-1 1 189,-1-1 1,1 1-1,0 1 1,0-1-1,0 1 1,1 0-1,-1 1 1,1-1 0,-1 1-1,15-2 1,-20 4 63,-1 1 0,1-1 0,0 0 0,-1 1 0,1-1 0,0 1 0,0-1 0,-1 1 0,1-1 0,-1 1 0,1-1 0,-1 1 0,1-1 0,0 1 0,-1 0 0,0-1 0,1 1 0,-1 0 0,1-1 0,-1 1 0,0 0 0,0 0 0,1-1 0,-1 1 0,0 0 0,0 0 0,0 0 0,0-1 0,0 1 0,0 0 0,0 1 0,0 41 350,0-8 176,1-34-518,0 0 0,-1 0 1,1-1-1,0 1 0,0 0 0,0-1 0,-1 1 1,1-1-1,0 1 0,0-1 0,0 1 1,0-1-1,0 1 0,0-1 0,0 0 1,0 0-1,0 1 0,0-1 0,0 0 0,0 0 1,0 0-1,0 0 0,0 0 0,0-1 1,0 1-1,0 0 0,0 0 0,0-1 0,0 1 1,2-1-1,31-12 68,32-36-2169,-28 13-2929,-20 14 436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2.828"/>
    </inkml:context>
    <inkml:brush xml:id="br0">
      <inkml:brushProperty name="width" value="0.025" units="cm"/>
      <inkml:brushProperty name="height" value="0.025" units="cm"/>
      <inkml:brushProperty name="color" value="#E71224"/>
    </inkml:brush>
  </inkml:definitions>
  <inkml:trace contextRef="#ctx0" brushRef="#br0">76 26 9833,'0'0'3033,"-3"8"-268,-6 12-2044,-15 43 4111,23-58-4701,0-1 0,0 0 1,1 0-1,-1 0 0,1 1 0,0-1 1,0 0-1,1 1 0,-1-1 0,1 0 1,0 0-1,0 0 0,1 0 0,2 7 1,6 7-124,4 8-1014,20 48 1,-31-66 953,-1 0 1,0 0-1,0 1 1,0-1-1,-1 0 1,-1 0-1,1 1 1,-1-1-1,-1 0 1,1 1-1,-3 8 0,3-15 141,-1 0 0,1 0 0,0-1 0,-1 1 0,1 0-1,-1 0 1,0-1 0,0 1 0,0-1 0,0 1 0,0-1-1,0 1 1,0-1 0,0 1 0,0-1 0,-1 0-1,1 0 1,-1 1 0,1-1 0,-1 0 0,1 0 0,-1-1-1,1 1 1,-1 0 0,0 0 0,0-1 0,1 1 0,-1-1-1,0 0 1,0 1 0,1-1 0,-1 0 0,0 0 0,0 0-1,0 0 1,0-1 0,1 1 0,-1 0 0,0-1 0,0 1-1,1-1 1,-1 0 0,0 1 0,1-1 0,-1 0-1,1 0 1,-1 0 0,1 0 0,-1 0 0,1 0 0,0-1-1,-1 1 1,1 0 0,0-1 0,0 1 0,0-1 0,0 0-1,0 1 1,0-1 0,0-2 0,-5-10-94,0 0 1,2-1 0,-1 0-1,2 0 1,0 0-1,1-1 1,0 1-1,2 0 1,-1-1-1,2 1 1,3-21 0,-3 32 15,0 0 0,0 0 0,1-1 1,-1 1-1,1 0 0,0 1 0,0-1 1,1 0-1,-1 1 0,1-1 0,0 1 1,5-5-1,45-32 76,-13 13-2130,-9-7-3317,-15 5-427,-1-8-4206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3.450"/>
    </inkml:context>
    <inkml:brush xml:id="br0">
      <inkml:brushProperty name="width" value="0.025" units="cm"/>
      <inkml:brushProperty name="height" value="0.025" units="cm"/>
      <inkml:brushProperty name="color" value="#E71224"/>
    </inkml:brush>
  </inkml:definitions>
  <inkml:trace contextRef="#ctx0" brushRef="#br0">62 0 7655,'0'0'5200,"-7"13"-2216,6-11-2908,-7 13 891,0 1 0,1 0 0,0 0-1,2 0 1,0 1 0,-6 33 0,8 30 1009,9 88 1,0-8-1932,0-125 14,-6-34-60,1-1-1,-1 1 0,0-1 1,0 1-1,1-1 1,-1 1-1,0-1 0,1 1 1,-1-1-1,1 1 0,-1-1 1,1 0-1,-1 1 1,0-1-1,1 0 0,-1 1 1,1-1-1,0 0 0,-1 0 1,1 0-1,-1 1 0,1-1 1,-1 0-1,1 0 1,-1 0-1,1 0 0,0 0 1,-1 0-1,1 0 0,-1 0 1,1 0-1,-1 0 1,1 0-1,0 0 0,-1-1 1,1 1-1,-1 0 0,1 0 1,-1-1-1,1 1 1,-1 0-1,1-1 0,-1 1 1,1 0-1,-1-1 0,0 1 1,1-1-1,-1 1 1,0 0-1,1-1 0,-1 1 1,0-1-1,1 1 0,-1-1 1,0 0-1,17-23-650,-1 0 1,-1 0-1,-1-1 0,-1-1 0,-1-1 1,14-49-1,-6 22 762,-19 47 215,-4 7-124,-10 13-15,-15 23 415,15-9 168,13-17-426,13-14-147,-9 1-172,1-1 1,-1 0-1,-1 0 0,1 0 1,0 0-1,-1-1 0,0 1 1,0-1-1,4-9 0,19-51 73,-21 51-52,2-11-30,-5 18-101,-1 25 237,-1-10 8,-1 6 174,1 0 0,1 0 0,1 0-1,0 0 1,5 20 0,-6-31-303,0 0 0,0-1-1,0 0 1,0 1 0,0-1-1,1 1 1,-1-1-1,1 0 1,0 0 0,-1 0-1,1 0 1,0 0 0,0 0-1,0-1 1,0 1 0,1-1-1,-1 1 1,0-1 0,1 0-1,-1 0 1,0 0-1,1 0 1,0 0 0,-1-1-1,1 1 1,-1-1 0,1 1-1,0-1 1,-1 0 0,1 0-1,0 0 1,-1-1-1,1 1 1,0-1 0,-1 1-1,1-1 1,2-1 0,0 0-19,0 0 0,0 0 0,0 0 1,-1-1-1,1 0 0,0 0 0,-1 0 0,0-1 1,0 1-1,0-1 0,0 0 0,3-5 0,-1 0-198,0 1 0,0-1 0,-1 0 0,0 0 0,5-14 0,-9 18-1350,-3 7 645,-8 14 443,-10 29 695,18-37-339,0-1-1,1 0 1,0 0 0,1 0 0,0 11-1,0-17 8,5-3-5658,0-13 21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3.842"/>
    </inkml:context>
    <inkml:brush xml:id="br0">
      <inkml:brushProperty name="width" value="0.025" units="cm"/>
      <inkml:brushProperty name="height" value="0.025" units="cm"/>
      <inkml:brushProperty name="color" value="#E71224"/>
    </inkml:brush>
  </inkml:definitions>
  <inkml:trace contextRef="#ctx0" brushRef="#br0">13 0 13645,'0'0'9129,"-12"49"-9065,27-33-481,5 0-1825,-1-4-2530,4-3-4229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4.187"/>
    </inkml:context>
    <inkml:brush xml:id="br0">
      <inkml:brushProperty name="width" value="0.025" units="cm"/>
      <inkml:brushProperty name="height" value="0.025" units="cm"/>
      <inkml:brushProperty name="color" value="#E71224"/>
    </inkml:brush>
  </inkml:definitions>
  <inkml:trace contextRef="#ctx0" brushRef="#br0">65 1 15022,'0'0'4709,"-9"9"-3706,5-5-991,-1 1 235,0 0 0,1 1 1,-1-1-1,1 1 0,0 0 1,1 0-1,-1 0 0,1 0 0,1 1 1,-1-1-1,1 1 0,0 0 1,0-1-1,-1 15 0,3-20-245,0 1 0,0 0 0,0-1 0,0 1 0,0 0 0,0-1 0,0 1 0,1 0-1,-1-1 1,1 1 0,-1-1 0,1 1 0,0-1 0,-1 1 0,1-1 0,0 1 0,0-1 0,0 1 0,2 1 0,0-2-152,0 1 0,0-1 1,-1 0-1,1 0 1,0 0-1,0 0 1,0-1-1,0 1 0,0-1 1,6 0-1,42-2-2469,-41 1 2143,0 0-1,1 0 1,-1 1-1,0 0 1,1 1-1,-1 1 0,0-1 1,16 6-1,-26-7 595,1 0-1,-1 1 1,1-1-1,-1 0 0,1 1 1,-1-1-1,0 1 0,1-1 1,-1 1-1,0-1 0,1 1 1,-1-1-1,0 1 1,0-1-1,1 1 0,-1-1 1,0 1-1,0-1 0,0 1 1,0-1-1,0 1 0,0 0 1,0-1-1,0 1 1,0-1-1,0 1 0,0-1 1,0 1-1,0-1 0,-1 1 1,1 0-1,0-1 1,0 1-1,0-1 0,-1 1 1,1-1-1,0 1 0,-1-1 1,1 0-1,-1 1 0,1-1 1,0 1-1,-1-1 1,1 0-1,-1 1 0,1-1 1,-1 0-1,1 0 0,-1 1 1,1-1-1,-2 0 0,-28 21 1475,28-20-1461,-9 5 168,0 1-1,-1-2 1,1 1-1,-1-2 1,-1 1-1,1-2 0,-1 0 1,1 0-1,-23 1 1,34-4-327,1 0 0,0 0 0,-1-1 0,1 1 1,-1 0-1,1 0 0,0 0 0,-1-1 0,1 1 1,0 0-1,-1-1 0,1 1 0,0 0 0,-1 0 0,1-1 1,0 1-1,0-1 0,-1 1 0,1 0 0,0-1 1,0 1-1,0-1 0,-1 1 0,1 0 0,0-1 0,0 1 1,0-1-1,0 1 0,0-1 0,0 1 0,0-1 1,0 1-1,0 0 0,0-1 0,0 1 0,1-1 1,-1 1-1,0-1 0,0 1 0,0 0 0,1-2 1,7-19-1907,37-43-5497,-16 23 1463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4.563"/>
    </inkml:context>
    <inkml:brush xml:id="br0">
      <inkml:brushProperty name="width" value="0.025" units="cm"/>
      <inkml:brushProperty name="height" value="0.025" units="cm"/>
      <inkml:brushProperty name="color" value="#E71224"/>
    </inkml:brush>
  </inkml:definitions>
  <inkml:trace contextRef="#ctx0" brushRef="#br0">58 1 12364,'0'0'11184,"-5"12"-10127,-6 18-428,1 0 0,2 0 0,1 1 0,1 0 0,-2 37 0,7-41-551,0-19-63,1 1 0,-1-1 0,2 1 0,-1-1 0,1 0-1,1 1 1,2 11 0,-4-20-10,1 1 0,-1-1-1,0 1 1,0 0 0,1-1 0,-1 1-1,0-1 1,0 1 0,1-1-1,-1 1 1,1-1 0,-1 1 0,1-1-1,-1 1 1,0-1 0,1 0-1,0 1 1,-1-1 0,1 0 0,-1 1-1,1-1 1,-1 0 0,1 0-1,-1 0 1,1 1 0,0-1-1,-1 0 1,1 0 0,0 0 0,-1 0-1,1 0 1,-1 0 0,1 0-1,0 0 1,-1 0 0,1-1 0,-1 1-1,1 0 1,0 0 0,-1 0-1,1-1 1,-1 1 0,1 0-1,-1-1 1,1 1 0,-1 0 0,1-1-1,-1 1 1,1-1 0,-1 1-1,1-1 1,-1 1 0,0-1 0,1 1-1,-1-1 1,0 1 0,0-1-1,1 0 1,20-34-53,-16 24-217,-1 0 0,0-1 0,0 0 0,-1 0 0,0 0 0,-1 0 1,0-23-1,-12 83 756,9-45-471,1 1 0,0-1 0,0 0 1,0 0-1,0 1 0,1-1 0,-1 0 0,1 0 1,0 0-1,0 0 0,0 0 0,0 0 0,0 0 1,1 0-1,-1 0 0,1 0 0,0-1 1,0 1-1,0-1 0,0 1 0,1-1 0,-1 0 1,0 0-1,1 0 0,0 0 0,-1 0 0,1-1 1,0 1-1,0-1 0,0 1 0,0-1 0,0 0 1,0 0-1,0-1 0,0 1 0,1-1 0,-1 1 1,0-1-1,0 0 0,0 0 0,5-1 1,-2 0-8,0 0 1,0 0-1,0 0 1,0-1 0,0 0-1,-1 0 1,1-1-1,0 1 1,-1-1 0,0-1-1,0 1 1,0-1-1,0 1 1,0-1 0,5-7-1,-3 4-43,0-1 0,-1 1 0,0-1 0,-1 0 0,1-1 0,-2 1-1,1-1 1,6-18 0,-11 26-61,-3 6 129,0 0-1,0 1 1,1-1-1,0 1 1,0 0-1,0-1 1,-2 13-1,2-10 42,-1 8 95,1-1-1,0 1 1,0 23-1,2-38-199,0-1 0,0 1 0,0-1 0,0 0 0,0 1-1,0-1 1,0 0 0,0 1 0,0-1 0,0 1 0,0-1 0,0 0-1,0 1 1,1-1 0,-1 0 0,0 1 0,0-1 0,0 0-1,0 1 1,1-1 0,-1 0 0,0 0 0,0 1 0,1-1-1,-1 0 1,0 0 0,1 1 0,-1-1 0,0 0 0,0 0 0,1 0-1,-1 1 1,1-1 0,-1 0 0,0 0 0,1 0 0,-1 0-1,0 0 1,1 0 0,-1 0 0,0 0 0,1 0 0,-1 0-1,1 0 1,-1 0 0,0 0 0,1 0 0,-1 0 0,0 0 0,1 0-1,-1 0 1,0-1 0,1 1 0,-1 0 0,0 0 0,1-1-1,17-14-2688,-13 6 878,0-1 1,-1 1 0,-1-1-1,0 0 1,0 0-1,2-14 1,1-13-3300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7.070"/>
    </inkml:context>
    <inkml:brush xml:id="br0">
      <inkml:brushProperty name="width" value="0.025" units="cm"/>
      <inkml:brushProperty name="height" value="0.025" units="cm"/>
    </inkml:brush>
  </inkml:definitions>
  <inkml:trace contextRef="#ctx0" brushRef="#br0">4 0 7079,'0'0'7714,"-1"14"-7410,-1 33 289,7 90-1,1-73-264,-4 0 1,-1 0-1,-11 72 0,10-132-299,-1-1-1,1 0 0,0 1 1,0-1-1,0 0 1,1 0-1,-1 1 0,1-1 1,0 0-1,0 0 0,0 0 1,0 0-1,0 0 0,2 3 1,-2-5-20,0 0 0,0 0 0,1 0 0,-1 0 0,0-1 0,0 1 0,0 0 0,1-1 0,-1 1 0,0-1 0,1 1 0,-1-1 0,1 0 0,-1 0 0,0 1 0,1-1 0,-1 0 0,1 0 0,-1-1 0,0 1 0,1 0 0,-1 0 0,1-1-1,-1 1 1,0 0 0,1-1 0,-1 0 0,0 1 0,0-1 0,1 0 0,-1 0 0,0 1 0,0-1 0,0 0 0,0 0 0,1-1 0,7-7 17,0 1-1,-1-2 1,0 1-1,-1-1 1,0 0 0,0 0-1,-1-1 1,7-17-1,7-8 23,14-30-10,18-29-7,-51 109-132,-21 326 208,20-339-109,0 1 0,-1-1 1,1 1-1,0-1 1,0 1-1,0-1 0,1 1 1,-1-1-1,0 0 1,0 1-1,1-1 0,-1 1 1,1-1-1,-1 1 0,1-1 1,0 0-1,0 1 1,-1-1-1,1 0 0,0 0 1,0 0-1,0 0 1,0 0-1,3 2 0,-3-3 2,1 1-1,0-1 0,-1 0 1,1 0-1,0 0 0,-1 0 0,1-1 1,0 1-1,-1 0 0,1-1 1,0 1-1,-1-1 0,1 1 0,-1-1 1,1 0-1,-1 0 0,0 0 1,2-1-1,9-6 10,-1-1 1,0-1-1,17-20 1,33-48-231,-4-3 1,56-106 0,-101 167 112,-6 14-77,-8 17 161,-7 22 148,-52 104 603,43-104-495,2 1-1,2 0 0,1 1 1,-12 50-1,25-85-229,1 0 0,-1-1-1,0 1 1,0 0 0,1 0 0,-1 0-1,0 0 1,1-1 0,-1 1 0,0 0 0,0 0-1,1 0 1,-1 0 0,0 0 0,1 0-1,-1 0 1,0 0 0,1 0 0,-1 0 0,0 0-1,1 0 1,-1 0 0,0 0 0,1 0 0,-1 0-1,0 0 1,1 0 0,-1 0 0,0 0-1,1 1 1,-1-1 0,0 0 0,0 0 0,1 0-1,-1 1 1,0-1 0,0 0 0,1 0-1,-1 0 1,0 1 0,0-1 0,0 0 0,1 1-1,-1-1 1,0 0 0,0 1 0,0-1-1,0 0 1,0 0 0,0 1 0,0-1 0,0 0-1,0 1 1,0-1 0,0 0 0,0 1 0,0-1-1,0 0 1,0 1 0,0-1 0,0 0-1,0 1 1,0-1 0,23-20 39,6-17-20,-2-1 1,-1-1-1,24-47 1,39-60-877,-75 130 783,-10 20 65,-6 11 59,-7 19 202,-2 0 1,-1 0-1,-19 35 0,-19 50 342,49-118-579,1 1 0,-1-1 0,0 0 0,1 1 0,-1-1 0,1 0 0,0 1 0,-1-1 0,1 1 0,0-1 0,0 1 0,0-1 0,0 1 0,0-1 0,0 1 0,0-1 0,0 0 0,1 1 0,-1-1 0,0 1 0,1-1 0,0 2 0,0-3-12,0 0 1,1 0-1,-1 0 1,0 0-1,0 0 1,0 0-1,0 0 1,0 0-1,0-1 1,0 1-1,1 0 1,-1-1-1,0 1 1,0-1-1,0 1 1,0-1 0,0 0-1,-1 1 1,1-1-1,2-1 1,52-50 111,126-174-539,-152 198 70,-29 29 351,0-1 0,-1 0-1,1 1 1,0-1 0,0 0 0,0 1 0,0-1-1,0 1 1,0-1 0,0 0 0,0 1 0,0-1-1,0 0 1,0 1 0,0-1 0,0 1 0,0-1-1,0 0 1,0 1 0,0-1 0,0 1 0,0-1-1,0 0 1,1 1 0,-1-1 0,0 0 0,0 1-1,0-1 1,1 0 0,-1 1 0,0-1 0,0 0-1,1 0 1,-1 1 0,0-1 0,1 0 0,-1 0-1,0 0 1,1 1 0,-1-1 0,1 0-1,-1 0 1,0 0 0,1 0 0,-1 0 0,0 0-1,1 0 1,-1 0 0,1 0 0,-1 0 0,0 0-1,1 0 1,-1 0 0,1 0 0,-1 0 0,0 0-1,1 0 1,-1 0 0,0-1 0,1 1 0,-1 0-1,0 0 1,1 0 0,-1-1 0,0 1 0,1 0-1,-1 0 1,0-1 0,1 1 0,-6 34 203,4-33-186,-9 37 419,-28 64 0,27-78-379,1 0 0,1 0-1,1 1 1,2 0-1,0 0 1,-3 44-1,9-68-56,0-1 0,-1 1 0,1-1 0,0 1-1,1-1 1,-1 1 0,0-1 0,0 1-1,0-1 1,0 0 0,0 1 0,0-1 0,1 1-1,-1-1 1,0 1 0,0-1 0,1 1-1,-1-1 1,0 0 0,0 1 0,1-1 0,-1 0-1,1 1 1,-1-1 0,0 0 0,1 1 0,-1-1-1,1 0 1,-1 0 0,0 0 0,1 1-1,-1-1 1,1 0 0,-1 0 0,1 0 0,-1 0-1,1 0 1,-1 0 0,1 0 0,-1 0-1,1 0 1,-1 0 0,1 0 0,-1 0 0,1 0-1,-1 0 1,1 0 0,-1-1 0,1 1-1,-1 0 1,0 0 0,1-1 0,-1 1 0,1 0-1,-1 0 1,0-1 0,1 1 0,-1-1-1,29-20-11,4-15-136,-1-1-1,44-69 1,9-11-1186,-85 116 1343,0 1-1,0 0 1,0 0-1,0 0 1,0-1 0,0 1-1,0 0 1,0 0-1,0 0 1,0 0 0,0 0-1,0-1 1,1 1 0,-1 0-1,0 0 1,0 0-1,0 0 1,0 0 0,0 0-1,0-1 1,1 1-1,-1 0 1,0 0 0,0 0-1,0 0 1,0 0-1,1 0 1,-1 0 0,0 0-1,0 0 1,0 0 0,0 0-1,1 0 1,-1 0-1,0 0 1,0 0 0,0 0-1,0 0 1,1 0-1,-1 0 1,0 0 0,0 0-1,0 0 1,0 0-1,1 0 1,-1 0 0,0 1-1,0-1 1,0 0 0,0 0-1,0 0 1,1 0-1,-1 0 1,0 0 0,0 1-1,0-1 1,0 0-1,0 0 1,0 0 0,0 0-1,0 0 1,0 1-1,1-1 1,-1 0 0,0 0-1,0 0 1,0 0 0,0 1-1,0 22 473,-7 29 229,-4-13-518,1-6-46,2 1-1,1 0 0,-4 66 0,10-98-146,1-1 0,0 0 0,0 1 0,0-1 0,0 0 0,0 1 0,0-1 0,0 0 0,1 1 0,-1-1 0,0 0 0,1 1 0,-1-1 0,1 0 0,-1 0 0,1 0 0,0 1 0,-1-1 0,1 0 0,0 0 0,0 0 0,0 0 0,0 0 0,0 0 0,2 1 0,-2-2-6,1 0 1,0 0-1,-1 0 1,1 0 0,0 0-1,-1 0 1,1 0 0,0 0-1,-1-1 1,1 1-1,-1 0 1,1-1 0,0 0-1,-1 1 1,1-1 0,-1 0-1,2-1 1,7-4-64,0-1 0,0-1 1,0 0-1,9-11 0,8-9-308,-1-1 0,-2-2 0,-1 0 0,-1-2 0,23-45 0,-46 111 1596,-7 14-420,-14 48-1,13-61-742,1 0 1,2 0-1,-4 60 0,29-109-428,14-23-30,-1-1 0,36-57 0,45-94-738,-107 180 1121,-2 3 700,-3 9-168,-8 23 124,-17 39-74,-87 156-257,126-246-670,1-1 0,26-33 0,16-24-575,4-37 1026,-212 373 1143,117-196-1174,25-46-149,6-11 22,4-10-85,15-22-403,25-41-1,8-13-397,-30 43 431,-12 25 482,0 1-1,16-23 1,-27 45 149,-32 51 378,-4-1 1,-1-1-1,-75 73 0,114-125-478,0 1-1,0-1 0,0-1 1,0 1-1,0 0 0,-1 0 1,1 0-1,0 0 0,0-1 1,-1 1-1,1-1 1,0 1-1,-1-1 0,1 1 1,0-1-1,-1 0 0,1 0 1,-1 0-1,-2 0 0,3 0-14,0 0 0,0-1 0,0 0 0,0 1 0,1-1 0,-1 1 0,0-1 0,0 0 0,0 0 0,1 1 0,-1-1 0,0 0 0,1 0 0,-1 0 0,1 0 0,-1 0 0,1 0 0,-1 0-1,1 0 1,-1-1 0,-1-9-131,0-1 0,1 1 0,0 0 0,0-13 0,1 8 34,-2-11-62,1-5-422,-11-61 0,11 86 561,0 0 0,-1 1 0,0-1 0,0 1 0,-1-1 0,0 1 0,0 0 0,0 0 0,-1 0 0,0 0 0,0 1 0,0 0 0,-1 0 0,0 0 0,-6-5 0,8 8 77,0 0-1,0 1 1,-1-1-1,1 1 0,0 0 1,-1 0-1,1 0 1,-1 1-1,1-1 0,-1 1 1,1 0-1,-1 0 0,0 0 1,1 0-1,-1 1 1,1-1-1,-1 1 0,1 0 1,0 0-1,-1 0 0,1 1 1,0-1-1,-6 4 1,-4 3 90,1 0 0,-1 1 0,1 0 0,-12 13 0,-12 12 87,1 2 1,-52 69-1,83-99-234,1-1 0,0 1-1,0 0 1,0 0 0,1 0-1,-2 6 1,3-11-8,1 0-1,0 0 1,-1 0 0,1 0-1,0 0 1,0 0 0,0 0-1,-1 0 1,1 0 0,0 0-1,0 0 1,1 0 0,-1 0-1,0 0 1,0 0 0,0 0-1,1 0 1,-1 0 0,0 0-1,1 0 1,-1 0-1,1 0 1,-1-1 0,1 1-1,0 0 1,-1 0 0,1 0-1,0-1 1,-1 1 0,1 0-1,0-1 1,0 1 0,0-1-1,0 1 1,0-1 0,0 1-1,0-1 1,-1 1 0,1-1-1,0 0 1,0 0-1,2 1 1,22 0-304,0-1 0,0-1 0,1-1 0,-1-1 0,39-10 0,-30 6-347,72-6 1,-95 13 687,1 0 1,-1 1-1,0 0 0,1 1 0,-1 0 0,0 0 0,0 2 0,0-1 1,-1 1-1,15 8 0,74 47 1345,-72-41-1207,1 0 0,1-2 1,0-1-1,1-2 1,0 0-1,2-3 1,40 10-1,-40-15-263,1-2 1,-1-2-1,1 0 0,0-3 0,-1 0 1,47-10-1,181-63-4082,-160 43 1532,-89 28 2373,13-4-552,0 1 1,1 1 0,47-4 0,-68 9 882,1 0 1,0 1 0,0 0-1,0 0 1,0 1 0,0-1-1,-1 1 1,1 0 0,0 1-1,0-1 1,-1 1 0,1 0-1,-1 0 1,0 0 0,1 0-1,-1 1 1,0 0 0,0 0-1,-1 0 1,1 0 0,0 1 0,-1-1-1,0 1 1,0 0 0,0 0-1,3 7 1,5 17 1230,-2 1 0,-1 0 0,-2 1-1,0-1 1,2 57 0,-5-45-891,2 0 0,13 49 0,-17-85-437,0 0 0,1 0 0,0 0 0,0 0-1,0 0 1,1 0 0,-1-1 0,1 1 0,0-1 0,1 0 0,-1 0 0,1 0 0,0 0 0,0-1-1,0 1 1,0-1 0,0 0 0,1 0 0,0 0 0,-1-1 0,1 0 0,0 0 0,0 0 0,0 0 0,0-1-1,1 0 1,-1 0 0,0 0 0,1-1 0,-1 0 0,0 0 0,1 0 0,-1 0 0,0-1 0,0 0-1,1 0 1,-1-1 0,0 1 0,0-1 0,0 0 0,5-4 0,7-3-1009,-1 0-1,0-2 1,0 0 0,25-24 0,5-12-2592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1.007"/>
    </inkml:context>
    <inkml:brush xml:id="br0">
      <inkml:brushProperty name="width" value="0.025" units="cm"/>
      <inkml:brushProperty name="height" value="0.025" units="cm"/>
    </inkml:brush>
  </inkml:definitions>
  <inkml:trace contextRef="#ctx0" brushRef="#br0">0 1 5317,'0'0'14670,"9"60"-14638,-9-25-32,0-3-577,2-10-480,7-7-544,-4-11-1186,-1-4-1185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4.966"/>
    </inkml:context>
    <inkml:brush xml:id="br0">
      <inkml:brushProperty name="width" value="0.025" units="cm"/>
      <inkml:brushProperty name="height" value="0.025" units="cm"/>
      <inkml:brushProperty name="color" value="#E71224"/>
    </inkml:brush>
  </inkml:definitions>
  <inkml:trace contextRef="#ctx0" brushRef="#br0">0 1 7527,'0'0'1682,"0"11"-999,3 26 497,-1-27-1652,-1 0 0,2 1-1,0-1 1,6 15 0,-7-20 501,0-1 1,1 1-1,-1-1 1,1 0-1,0 0 0,0 0 1,0 0-1,1 0 1,-1-1-1,1 0 1,8 6-1,-9-7 517,1 0 0,0 0 0,-1-1 0,1 0 0,0 1 0,0-1 0,0-1 0,0 1 0,0 0 0,6-1 0,-9 2-294,0 0-1,0 0 1,0 0-1,-1 0 1,1 1-1,-1-1 1,0 0 0,0 0-1,0 0 1,0 1-1,0-1 1,0 0-1,-1 2 1,1 1 310,8 138 3777,-1 9-3720,-14-53 3034,15-148-4925,2-1 0,33-94 0,-37 126 1145,2 1 0,0 0 0,1 1 0,0 0 0,2 0 0,0 1 0,0 0 0,2 1 0,0 0 0,0 1 0,1 1 0,22-16 0,-22 14 139,-27 12 525,-30 10 372,34-4-668,0 0 0,1 1 0,-1-1 0,1 2 0,0-1 0,-9 9 0,14-12-130,1 0 0,-1 0 0,1 1 0,0-1 0,0 1 0,0-1 0,0 1 0,0-1 0,1 1 0,-1 0 0,1 0 0,0 0 0,0 0 0,0 0 0,0 0 0,0 0 0,1 0 0,-1 0 0,1 0 0,0 1 0,0-1 0,0 0 0,1 4 0,0-5-92,0 1 0,0-1 0,1 0 0,-1 0 0,1 0 0,-1 0 1,1-1-1,0 1 0,0 0 0,0-1 0,0 1 0,0-1 0,0 0 0,0 0 1,0 0-1,1 0 0,-1 0 0,0 0 0,1 0 0,-1-1 0,1 1 0,3-1 1,56 6-1336,-31-9-1503,2-8-2663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6.051"/>
    </inkml:context>
    <inkml:brush xml:id="br0">
      <inkml:brushProperty name="width" value="0.025" units="cm"/>
      <inkml:brushProperty name="height" value="0.025" units="cm"/>
      <inkml:brushProperty name="color" value="#E71224"/>
    </inkml:brush>
  </inkml:definitions>
  <inkml:trace contextRef="#ctx0" brushRef="#br0">319 1 5317,'0'0'16330,"-5"11"-15652,-22 36-293,-2-2-1,-1-1 0,-66 73 1,12-14 52,43-50-958,34-42-1174,27-33-151,115-153-3939,-20-12 7465,-104 165 3191,-22 41-3475,-21 40-942,18-34-179,1 1 1,2 0 0,1 0-1,1 1 1,1 1 0,1-1-1,1 1 1,2 1 0,1-1-1,1 29 1,2-57-279,0 1 0,-1-1 0,1 0 0,0 1 0,0-1 0,0 0 0,0 1 1,0-1-1,0 0 0,0 1 0,0-1 0,0 0 0,0 1 0,0-1 0,0 0 0,0 1 0,0-1 0,0 0 0,0 1 1,0-1-1,0 0 0,1 0 0,-1 1 0,0-1 0,0 0 0,0 1 0,1-1 0,-1 0 0,0 0 0,0 1 0,0-1 1,1 0-1,-1 0 0,0 0 0,1 1 0,-1-1 0,0 0 0,0 0 0,1 0 0,-1 0 0,0 0 0,1 0 1,-1 1-1,0-1 0,1 0 0,-1 0 0,0 0 0,1 0 0,-1 0 0,0 0 0,1 0 0,-1-1 0,0 1 0,1 0 1,-1 0-1,0 0 0,1 0 0,-1 0 0,0 0 0,1-1 0,0 0-43,0 0-1,0 0 1,0 0-1,0 0 0,0 0 1,-1 0-1,1 0 1,0 0-1,-1 0 1,1 0-1,-1-1 1,1 1-1,-1 0 1,1-3-1,-1-6-26,1-1 0,-2 1-1,0 0 1,0 0 0,-1 0-1,0-1 1,-5-14-1,2 9-22,5 15 60,1 0-1,-1 0 1,0 0-1,1 0 1,-1 1 0,1-1-1,-1 0 1,1 0-1,-1 1 1,1-1-1,0 0 1,-1 1 0,1-1-1,0 1 1,0-1-1,-1 1 1,1-1 0,0 1-1,0 0 1,0-1-1,-1 1 1,1 0-1,0 0 1,0-1 0,0 1-1,0 0 1,0 0-1,0 0 1,0 0 0,-1 0-1,2 0 1,48-4 203,-29 2-242,-5 0 72,-3-1-94,-1 2-1,1 0 0,-1 0 1,26 2-1,-37 0 108,1 0 0,-1 0 0,1 0 1,-1 0-1,0 0 0,0 0 0,1 0 0,-1 0 1,0 0-1,0 1 0,0-1 0,0 0 0,0 1 1,0-1-1,0 1 0,-1-1 0,1 1 0,-1 0 0,1-1 1,-1 1-1,1 0 0,-1-1 0,0 1 0,0 0 1,0-1-1,0 1 0,0 0 0,0-1 0,0 1 1,0 0-1,-1 1 0,0 5 379,0 0-1,0-1 1,-1 1 0,0 0 0,-4 9-1,6-16-307,-1 1 0,0-1-1,0 1 1,0-1 0,1 1-1,-1-1 1,1 1-1,-1-1 1,1 1 0,0-1-1,-1 1 1,1 0 0,0-1-1,0 1 1,0 2 0,1-4-61,0 0 1,-1 0-1,1 0 1,0 0-1,-1 0 1,1 0-1,0 0 1,-1 0 0,1 0-1,0 0 1,-1 0-1,1-1 1,0 1-1,-1 0 1,1 0-1,-1-1 1,1 1 0,0 0-1,-1-1 1,1 1-1,-1-1 1,1 1-1,-1-1 1,1 0-1,51-47 5,-42 38 36,11-12-121,-17 16 14,1 0 1,0 1-1,0 0 1,0 0-1,0 0 1,1 0 0,0 1-1,0 0 1,0 1-1,10-5 1,-15 9 31,-1-1 1,1 1 0,0 0-1,0 1 1,0-1-1,-1 0 1,1 0 0,0 0-1,-1 0 1,1 0 0,-1 1-1,0-1 1,1 0-1,-1 0 1,0 1 0,0-1-1,0 0 1,0 1 0,0-1-1,0 0 1,0 0-1,0 1 1,0-1 0,-1 3-1,-3 38 199,-3-18-164,-1-1 471,9-21-3223,5-10-3651,5-11-793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6.429"/>
    </inkml:context>
    <inkml:brush xml:id="br0">
      <inkml:brushProperty name="width" value="0.025" units="cm"/>
      <inkml:brushProperty name="height" value="0.025" units="cm"/>
      <inkml:brushProperty name="color" value="#E71224"/>
    </inkml:brush>
  </inkml:definitions>
  <inkml:trace contextRef="#ctx0" brushRef="#br0">97 0 15919,'0'0'8467,"-5"11"-7314,-14 36-169,-2 4-37,-14 53 0,30-88-940,2 0 1,0 0 0,0 0-1,2 0 1,0 0 0,1 1-1,0-1 1,4 21 0,-3-34-194,-1 0-1,1 0 1,0 0 0,1 0 0,-1 0 0,0-1 0,1 1 0,0 0 0,-1-1 0,1 1 0,0-1 0,0 0 0,1 0-1,-1 1 1,0-1 0,1-1 0,-1 1 0,1 0 0,0-1 0,3 2 0,-4-1-362,1-1 0,0 0 0,0-1 0,0 1 0,0 0 0,-1-1 1,1 0-1,0 0 0,0 0 0,0 0 0,0 0 0,0 0 0,0-1 0,0 1 0,0-1 0,-1 0 0,1 0 0,0 0 1,0 0-1,-1-1 0,5-2 0,16-15-6947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7.152"/>
    </inkml:context>
    <inkml:brush xml:id="br0">
      <inkml:brushProperty name="width" value="0.025" units="cm"/>
      <inkml:brushProperty name="height" value="0.025" units="cm"/>
      <inkml:brushProperty name="color" value="#E71224"/>
    </inkml:brush>
  </inkml:definitions>
  <inkml:trace contextRef="#ctx0" brushRef="#br0">90 77 16271,'-9'7'1906,"3"-3"-1445,-45 37 2065,49-39-2344,0-1 0,0 1-1,0 0 1,0 0-1,1 0 1,-1 0 0,1 0-1,-1 0 1,1 0-1,0 1 1,0-1 0,0 1-1,0-1 1,0 0-1,1 1 1,-1-1 0,1 1-1,-1 0 1,1-1-1,0 1 1,0-1 0,0 1-1,1 3 1,0-5-164,0 1 1,1-1 0,-1-1-1,0 1 1,1 0 0,-1 0-1,0 0 1,1-1 0,-1 1-1,1-1 1,-1 1 0,1-1-1,-1 0 1,1 1 0,0-1-1,-1 0 1,1 0-1,-1 0 1,1 0 0,-1-1-1,3 1 1,35-7 147,-28 1-181,0 0-1,0-1 1,-1 0-1,-1-1 0,1 0 1,-1-1-1,-1 0 1,1 0-1,-1-1 0,-1 0 1,0-1-1,7-14 1,-23 28-493,-7 12 567,11-7 14,0-1 0,1 1 0,0 0 0,0 0 1,1 0-1,0 1 0,0-1 0,1 1 0,0 0 0,1 0 0,0 0 0,0 17 0,1-25-69,0-1 0,0 1 0,1-1 0,-1 1 0,0-1-1,1 1 1,-1-1 0,1 1 0,-1-1 0,1 1 0,-1-1 0,1 0 0,-1 1-1,1-1 1,-1 0 0,1 1 0,-1-1 0,1 0 0,-1 1 0,1-1-1,0 0 1,-1 0 0,1 0 0,-1 0 0,1 0 0,0 0 0,-1 0-1,1 0 1,0 0 0,-1 0 0,1 0 0,-1 0 0,1 0 0,0 0 0,-1-1-1,1 1 1,-1 0 0,1 0 0,-1-1 0,1 1 0,0-1 0,26-13-28,-8-4-1069,-2 0 0,0-2 0,18-26 0,12-28-9643,-68 106 16682,12-19-4466,1 0-1,0 1 0,0 0 0,-8 22 0,15-32-1432,0 0 0,0 0 0,0-1 0,1 1 1,-1 0-1,1 0 0,0 0 0,0-1 0,0 1 0,0 0 1,1 0-1,0 0 0,-1-1 0,1 1 0,1 0 0,-1-1 1,1 1-1,-1-1 0,1 1 0,0-1 0,0 0 0,0 1 1,1-1-1,2 3 0,14 14-485,0 0 1,-2 2 0,0 0-1,-2 1 1,0 1-1,-2 0 1,11 27-1,-21-44 624,0 0 0,0 1 0,-1-1 0,0 1 0,-1 0 1,0 0-1,0-1 0,0 1 0,-1 0 0,0 0 0,-1 0 0,0 0 0,0 0 0,0-1 0,-1 1 0,0 0 0,-1-1 0,0 0 0,0 1 0,0-1 0,-1 0 0,0-1 0,-1 1 0,1-1 0,-1 0 0,0 0 0,-1 0 0,-12 10 0,16-14-68,0-1 0,0 1 0,0 0 0,0 0 0,-1-1 0,1 1 0,-1-1 1,1 0-1,-1 0 0,1 0 0,-1 0 0,0 0 0,0-1 0,1 1 0,-1-1 0,0 1 0,0-1 0,1 0 0,-1 0 0,0-1 0,-3 0 0,3 0-96,1 0-1,0-1 0,0 1 0,0-1 1,0 0-1,0 0 0,0 1 0,0-1 0,1-1 1,-1 1-1,1 0 0,-1 0 0,1 0 1,0-1-1,0 1 0,0-1 0,0 1 0,0-1 1,1 1-1,-1-1 0,1 0 0,-1-4 1,-1-22-398,0 0 1,2 0-1,0 0 0,3 0 1,0 0-1,2 0 1,1 0-1,1 1 1,2 0-1,0 0 1,2 1-1,1 1 1,1 0-1,20-30 1,-17 32 461,2 1 1,0 0 0,1 1-1,42-36 1,-60 58-39,0-1 0,0 0 0,0 1 0,0-1 0,0 0 0,0 0 0,0 0 0,0 0 0,0 0 0,0 0 0,0 0 0,0 0 0,-1 0 0,1 0 0,0 0 0,-1 0 0,1-1 0,-1 1 1,0 0-1,1 0 0,-1-1 0,1-1 0,-2 2-1,0 1 0,0-1 0,0 1 0,0-1 0,0 1-1,0-1 1,0 1 0,0 0 0,0-1 0,0 1 0,0 0 0,0 0 0,0 0 0,0 0 0,0-1 0,0 2 0,0-1 0,0 0 0,0 0 0,-2 1 0,-6 0 79,-1 0 1,0 1-1,1 1 0,-16 6 1,20-7-66,1 1 0,0-1 0,0 1 0,0 0-1,1 1 1,-1-1 0,1 1 0,-1-1 0,1 1 0,1 0 0,-1 0 0,0 0 0,1 1 0,0-1 0,0 0 0,0 1 0,0 0 0,-1 9 0,3-11-28,0 0 1,0 1-1,0-1 0,0 0 1,0 0-1,1 1 0,0-1 1,-1 0-1,1 0 0,1 0 1,-1 0-1,0 0 0,1 0 1,-1 0-1,1 0 0,0 0 1,0-1-1,0 1 0,0-1 0,1 1 1,-1-1-1,1 0 0,-1 0 1,1 0-1,0 0 0,0-1 1,-1 1-1,6 1 0,8 3-86,1 0 0,-1-1 0,1-1 0,1 0 0,-1-2 0,0 0 0,34 0 0,-23-3-1669,0-1 0,31-6 1,13-11-6484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07.894"/>
    </inkml:context>
    <inkml:brush xml:id="br0">
      <inkml:brushProperty name="width" value="0.025" units="cm"/>
      <inkml:brushProperty name="height" value="0.025" units="cm"/>
      <inkml:brushProperty name="color" value="#E71224"/>
    </inkml:brush>
  </inkml:definitions>
  <inkml:trace contextRef="#ctx0" brushRef="#br0">0 459 11787,'0'0'860,"14"-5"-385,91-29-41,1 5 0,163-24-1,244-5-473,-145 20 1042,1019-77 2447,4 79-3540,-1065 28 991,448-70-1,-766 75 269,-29 2-940,15 1-275,-1 0-1,1 1 0,0 0 0,0 0 1,0 0-1,0 1 0,-11 4 0,14-4-651,-6 5-868,4-23-13367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45.176"/>
    </inkml:context>
    <inkml:brush xml:id="br0">
      <inkml:brushProperty name="width" value="0.025" units="cm"/>
      <inkml:brushProperty name="height" value="0.025" units="cm"/>
      <inkml:brushProperty name="color" value="#E71224"/>
    </inkml:brush>
  </inkml:definitions>
  <inkml:trace contextRef="#ctx0" brushRef="#br0">14701 183 0,'-255'-75'7992,"-4"31"-6534,131 34-1606,0 5 0,-146 13 0,-957 56-589,-98-62 823,657-10-86,-488-12 935,331 3 543,-371-35 449,937 37-1783,-1253 4-90,1089 18 4,-1747 112 252,1318-5-300,598-65-4,-321 105-1,460-113-17,1 6 1,3 6 0,2 4-1,2 4 1,4 6-1,-169 137 1,253-186 23,1 1 0,2 2 0,0 0 0,1 1 0,1 1 0,-29 48 0,42-60-9,-1 0 0,2 0 0,-1 1 1,2-1-1,0 1 0,0 0 0,1 0 0,0 0 0,1 1 1,0-1-1,1 0 0,1 1 0,0-1 0,0 0 0,2 0 0,-1 0 1,1 0-1,10 22 0,1-2-19,2 0 0,1-1 0,2-1 0,1-1 0,1 0 0,41 42 0,-28-38-35,2-2 1,0-1 0,2-2-1,62 35 1,-28-27-20,0-3-1,2-2 1,2-5 0,0-2 0,137 23 0,685 30-118,-589-62 269,943 75 36,174 10-4,231-85 266,-923-22-251,1047-36-2,-2-57-177,850 14 104,-1409 54-115,81 0 92,-886 35-15,273-3-9,-3-32-48,1133-225 811,-1391 152-694,-361 83-64,-1-2-1,-1-4 1,-1-2-1,75-48 1,-124 69-6,-1 0 0,0-1 0,-1-1 1,0 0-1,0 0 0,16-22 0,-25 28 3,1 0-1,-1-1 1,-1 1 0,1-1-1,-1 1 1,1-1-1,-2 0 1,1 0-1,-1 1 1,0-1-1,0-1 1,0 1 0,-1 0-1,0 0 1,0 0-1,0 0 1,-1 0-1,0 0 1,-1 0-1,1 0 1,-3-6 0,-2-2 3,-1 2 0,0-1 0,-1 1 0,-1 0 0,1 1 0,-2 0 0,0 0 0,0 1 0,0 0 0,-17-11 0,-10-6 163,-82-43 0,-34-2 653,-250-80-1,2 3 756,228 66-911,4-8 0,-214-151 0,342 214-1045,-2 2 1,-85-39-1,102 55 118,1 1-1,-1 2 1,0 0 0,-1 2 0,0 1-1,-52-2 1,57 6-509,-42-2-4273,21-11-722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53.603"/>
    </inkml:context>
    <inkml:brush xml:id="br0">
      <inkml:brushProperty name="width" value="0.025" units="cm"/>
      <inkml:brushProperty name="height" value="0.025" units="cm"/>
      <inkml:brushProperty name="color" value="#E71224"/>
    </inkml:brush>
  </inkml:definitions>
  <inkml:trace contextRef="#ctx0" brushRef="#br0">1426 82 7655,'0'0'2541,"-9"-4"-1537,-13-1-961,0 0 0,0 1 0,0 1 0,-1 0-1,1 2 1,-1 1 0,0 1 0,1 1 0,-28 6 0,-209 54-34,-80 53 1481,291-94-1076,1 1 0,1 2 0,1 3 0,-76 59 0,98-64-244,1 0 0,1 2 0,0 0 0,2 2 0,2 0 0,0 1 1,1 0-1,2 1 0,1 1 0,-18 59 0,18-43-155,2 1 0,3 0 0,1 0 0,2 0 0,2 1 0,7 83 0,-2-113-33,1 0 1,1-1-1,1 1 0,0-1 1,1 0-1,1 0 1,0-1-1,1 1 1,1-2-1,0 1 1,1-1-1,1-1 1,0 0-1,1 0 1,0-1-1,0-1 1,2 0-1,-1-1 1,17 10-1,10 3 95,0-1 0,1-2-1,1-2 1,1-2 0,0-2 0,47 9-1,-51-14-18,1-2-1,0-2 0,0-1 1,0-2-1,0-2 0,1-1 1,-1-3-1,0-1 0,0-2 0,-1-1 1,0-3-1,-1-1 0,0-1 1,54-29-1,-22 4 72,-1-2 1,-3-4-1,-1-3 1,-3-3-1,-2-2 1,-2-2-1,68-84 1,-106 111-112,-1-1 0,-2-1 0,0-1 0,-2 0 1,-1-1-1,-2 0 0,-1-1 0,-1-1 1,-2 0-1,-1 0 0,-2 0 0,2-55 0,-6 61 0,-1 0-1,-1 1 1,-1-1-1,-2 1 1,-1 0-1,-1 0 1,-1 0-1,-1 1 1,-1 0-1,-1 0 1,-2 1-1,0 1 1,-2 0-1,0 0 0,-1 2 1,-27-30-1,27 37 17,0 1 0,0 1 0,-1 0 0,-1 1-1,0 1 1,0 0 0,-1 1 0,0 1-1,-1 1 1,1 1 0,-30-6 0,-13 2-1007,1 2 1,-86 2-1,113 5 85,-71-3-4258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32.105"/>
    </inkml:context>
    <inkml:brush xml:id="br0">
      <inkml:brushProperty name="width" value="0.025" units="cm"/>
      <inkml:brushProperty name="height" value="0.025" units="cm"/>
      <inkml:brushProperty name="color" value="#E71224"/>
    </inkml:brush>
  </inkml:definitions>
  <inkml:trace contextRef="#ctx0" brushRef="#br0">3338 134 7271,'-57'1'571,"12"0"1203,-66-7 0,95 4-1499,1-1 0,0 0 0,0-1-1,1-1 1,-1 0 0,1-1 0,0-1 0,-16-10 0,10 6-275,0 0 0,-1 1 0,0 1 0,-1 1 0,0 1 0,0 1 0,0 1 0,-1 1 0,0 1 0,0 1 0,0 1 0,0 1 0,-28 3 0,-19 4-55,-81 19 0,84-13 273,-98 7-1,-180-28 834,245 1-931,-1 4 1,0 5-1,-119 17 1,-258 83-133,345-65 226,-195 84 0,287-102-182,1 1-1,0 3 1,-53 39 0,77-50-26,1 0 1,1 1-1,0 1 0,0 0 1,1 1-1,1 0 1,1 1-1,0 0 1,1 1-1,-12 27 0,19-34-6,0 0 0,0 0 0,1 0-1,0 1 1,1-1 0,0 0 0,0 1-1,1-1 1,1 0 0,0 1 0,0-1-1,1 0 1,4 14 0,-1-10-1,0 0 1,2-1-1,-1 1 0,2-2 1,0 1-1,0-1 0,1 0 1,17 17-1,-4-8 3,1-1-1,1-1 1,0-1 0,2-1-1,0-1 1,1-1 0,0-2-1,47 16 1,-17-12 24,1-3 1,0-3-1,1-2 1,66 2-1,241-11 23,-366 0-49,306-14 14,166-2-22,49 33-82,13 1 51,-386-21 26,235-33 0,544-170-372,-911 202 434,9-2-57,0-1-1,-1-1 1,0-1-1,0-1 1,26-17-1,-45 25 64,-1-1 0,1 0-1,-1-1 1,0 1 0,0-1 0,-1 0 0,1 0-1,-1 0 1,0 0 0,0 0 0,0-1 0,0 0-1,-1 1 1,0-1 0,0 0 0,0 0 0,0 0-1,-1-1 1,0 1 0,0 0 0,-1 0-1,1-1 1,-1 1 0,0 0 0,0-1 0,-1 1-1,0 0 1,0-1 0,0 1 0,0 0 0,-4-6-1,0-2 0,-1 0 0,-1 0 0,0 1-1,-1 0 1,0 0 0,-1 1 0,0 0-1,0 1 1,-2 0 0,-15-13 0,-8-3 60,-1 2 0,-44-24 1,2 9-122,-1 3 1,-162-51 0,-177-11-61,281 75-2271,-273-10 0,265 32-1869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57.074"/>
    </inkml:context>
    <inkml:brush xml:id="br0">
      <inkml:brushProperty name="width" value="0.025" units="cm"/>
      <inkml:brushProperty name="height" value="0.025" units="cm"/>
      <inkml:brushProperty name="color" value="#E71224"/>
    </inkml:brush>
  </inkml:definitions>
  <inkml:trace contextRef="#ctx0" brushRef="#br0">101 13 7911,'1'-1'695,"0"0"0,0 0 0,0 0 0,0 0-1,0 0 1,0 1 0,0-1 0,0 0 0,0 0-1,0 1 1,0-1 0,0 1 0,1-1-1,-1 1 1,0-1 0,3 1 0,-4 0-517,0 0 1,1 0 0,-1 1 0,1-1-1,-1 0 1,0 1 0,1-1-1,-1 0 1,0 1 0,1-1-1,-1 0 1,0 1 0,1-1 0,-1 0-1,0 1 1,0-1 0,0 1-1,1-1 1,-1 1 0,0-1-1,0 1 1,0-1 0,0 0 0,0 1-1,0-1 1,0 1 0,0-1-1,0 1 1,0 0 0,0 4-12,-1 0 0,0 0 0,0 0 0,0 0 0,0 0 0,-1 0 0,-2 6 0,-30 55 776,-40 89 1215,73-152-2129,-1 1 0,1 0 1,0 0-1,0 0 0,0 0 0,0 0 0,1 0 0,-1 0 0,1 0 0,0 0 0,1 7 0,0-9-11,-1-1 0,1 1 0,0-1 0,0 0 0,-1 1-1,1-1 1,0 0 0,0 0 0,0 1 0,1-1 0,-1 0-1,0 0 1,0 0 0,1 0 0,-1-1 0,0 1 0,1 0 0,-1 0-1,1-1 1,-1 1 0,1-1 0,-1 0 0,1 1 0,-1-1-1,1 0 1,0 0 0,-1 0 0,1 0 0,-1 0 0,3 0-1,9-1 63,-1-1-1,0 0 0,0 0 0,0-1 1,0-1-1,-1 0 0,16-8 0,-5 2-977,-1-2 0,36-25 0,-54 35 69,0 0 0,-1-1 0,1 1 0,0-1 0,-1 0 0,0 0 0,0 1 1,1-1-1,-2-1 0,3-2 0,2-12-9159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57.409"/>
    </inkml:context>
    <inkml:brush xml:id="br0">
      <inkml:brushProperty name="width" value="0.025" units="cm"/>
      <inkml:brushProperty name="height" value="0.025" units="cm"/>
      <inkml:brushProperty name="color" value="#E71224"/>
    </inkml:brush>
  </inkml:definitions>
  <inkml:trace contextRef="#ctx0" brushRef="#br0">2 0 18738,'0'0'8744,"-1"54"-11114,6-46-1218,-3-3-2497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1.450"/>
    </inkml:context>
    <inkml:brush xml:id="br0">
      <inkml:brushProperty name="width" value="0.025" units="cm"/>
      <inkml:brushProperty name="height" value="0.025" units="cm"/>
    </inkml:brush>
  </inkml:definitions>
  <inkml:trace contextRef="#ctx0" brushRef="#br0">1 57 11819,'0'0'7052,"13"-6"-5728,10-4-897,1 1 1,1 1-1,27-5 0,-37 9-390,1 2 0,0-1-1,0 2 1,0 0-1,0 1 1,0 1-1,20 3 1,-35-4-44,1 0-1,-1 1 1,0-1-1,0 0 1,0 1-1,0-1 1,1 1 0,-1-1-1,0 1 1,0 0-1,0 0 1,0-1 0,-1 1-1,1 0 1,0 0-1,0 0 1,0 0-1,-1 0 1,1 0 0,0 0-1,-1 0 1,1 0-1,-1 0 1,1 0 0,-1 0-1,0 1 1,1-1-1,-1 0 1,0 0-1,0 0 1,0 1 0,0-1-1,0 0 1,0 0-1,0 1 1,0-1-1,0 0 1,-1 0 0,0 3-1,0 1 15,-1 0 0,0-1 0,0 1 1,-1 0-1,1-1 0,-1 1 0,-7 7 0,-56 53 106,45-47-60,1 2 0,-19 23 0,38-43-54,1 0 0,0 0 0,0 0 0,-1 1 0,1-1 0,0 0 0,0 0-1,-1 0 1,1 0 0,0 1 0,0-1 0,0 0 0,-1 0 0,1 1 0,0-1 0,0 0 0,0 0 0,0 1 0,0-1 0,0 0 0,-1 1-1,1-1 1,0 0 0,0 0 0,0 1 0,0-1 0,0 0 0,0 1 0,0-1 0,0 0 0,0 1 0,0-1 0,1 0 0,-1 0 0,0 1-1,0-1 1,0 0 0,0 1 0,0-1 0,0 0 0,1 0 0,-1 1 0,0-1 0,0 0 0,0 0 0,1 0 0,-1 1 0,0-1-1,0 0 1,1 0 0,-1 1 0,23-3-55,25-13-489,-25 4-77,-17 7 513,0 1 0,0 0 1,1 0-1,-1 1 0,1-1 0,-1 1 1,1 1-1,0 0 0,0-1 1,0 2-1,9-1 0,-15 2 101,-1 0-1,1 0 1,0 0-1,0 0 1,0 0-1,-1 1 1,1-1-1,0 0 1,-1 0-1,1 1 1,-1-1-1,0 0 1,1 0-1,-1 1 1,0-1-1,0 0 1,0 1-1,0-1 1,0 1-1,0-1 0,0 3 1,-2 30 377,0-29-222,1 1 0,-1-1 0,0 1 0,0-1 0,0 0 0,-1 1 0,0-1 0,0-1 0,0 1 0,-1 0 0,0-1 1,0 0-1,0 1 0,0-2 0,0 1 0,-1 0 0,0-1 0,0 0 0,0 0 0,0 0 0,0-1 0,-9 3 0,-2 1 275,-1-1 0,1-1 0,-1-1 0,0 0 0,1-1 0,-25 0 0,42-2-460,-1-1-1,0 1 1,1 0-1,-1-1 0,0 1 1,1 0-1,-1 0 0,0-1 1,0 1-1,1 0 0,-1-1 1,0 1-1,0-1 0,0 1 1,0 0-1,1-1 1,-1 1-1,0-1 0,0 1 1,0 0-1,0-1 0,0 1 1,0-1-1,0 1 0,0 0 1,0-1-1,0 1 1,0-1-1,0 1 0,0 0 1,-1-1-1,1 1 0,0-1 1,0 1-1,0 0 0,0-1 1,-1 1-1,1 0 0,0-1 1,-1 1-1,1 0 1,0-1-1,0 1 0,-1 0 1,1 0-1,0-1 0,-1 1 1,1 0-1,-1 0 0,1 0 1,0-1-1,-1 1 1,1 0-1,-1 0 0,1 0 1,0 0-1,-1 0 0,1 0 1,-1 0-1,1 0 0,0 0 1,-1 0-1,0 0 0,30-21-4358,-2 7 148,4-3-1218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58.147"/>
    </inkml:context>
    <inkml:brush xml:id="br0">
      <inkml:brushProperty name="width" value="0.025" units="cm"/>
      <inkml:brushProperty name="height" value="0.025" units="cm"/>
      <inkml:brushProperty name="color" value="#E71224"/>
    </inkml:brush>
  </inkml:definitions>
  <inkml:trace contextRef="#ctx0" brushRef="#br0">25 247 9417,'0'0'9219,"-5"8"-7078,-14 24-433,28-40 3458,40-40-3792,132-141-794,-139 148-546,-43 62 30,-9 9-2,-1-1 0,-1-1 0,-23 37 0,-6 15 197,33-62-103,4-10-54,0 0 1,0 1 0,1-1-1,0 1 1,0 0 0,1 0-1,-1 11 1,5-21-157,0 0 1,1 1 0,-1-1-1,0 0 1,0-1 0,0 1-1,0 0 1,0-1-1,0 1 1,-1-1 0,3-1-1,24-38-3793,-15 10-2299,-2 2-2876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58.697"/>
    </inkml:context>
    <inkml:brush xml:id="br0">
      <inkml:brushProperty name="width" value="0.025" units="cm"/>
      <inkml:brushProperty name="height" value="0.025" units="cm"/>
      <inkml:brushProperty name="color" value="#E71224"/>
    </inkml:brush>
  </inkml:definitions>
  <inkml:trace contextRef="#ctx0" brushRef="#br0">106 156 7079,'0'0'16687,"1"7"-15277,-1-5-1325,0 0 1,1 0-1,-1-1 1,0 1-1,1 0 1,-1-1-1,1 1 1,-1 0-1,1-1 1,0 1-1,-1-1 1,1 1-1,0-1 0,0 1 1,0-1-1,0 0 1,1 1-1,-1-1 1,0 0-1,0 0 1,1 0-1,1 1 1,0-1 1,-1-1 0,1 1 0,0-1 0,-1 0 0,1 0 0,0 0 0,-1 0 0,1-1 0,0 1 0,-1-1 0,1 1 0,-1-1 0,1 0 0,-1 0 0,1 0 0,-1-1 0,0 1 0,5-3 0,5-4 46,0 0 0,-1 0-1,0-1 1,0-1 0,14-14 0,-21 19-89,0 0 1,0 0 0,0-1 0,-1 1 0,1-1-1,-1 0 1,0 0 0,-1 0 0,0 0-1,0 0 1,0 0 0,-1-1 0,0 1 0,1-8-1,-3 12-36,1 1 0,-1-1 0,0 1 0,0 0-1,1-1 1,-1 1 0,0 0 0,0 0 0,0-1-1,-1 1 1,1 0 0,0 0 0,0 0 0,-1 0-1,1 1 1,0-1 0,-1 0 0,1 0 0,-1 1-1,1-1 1,-1 1 0,1-1 0,-1 1 0,1 0-1,-1 0 1,0-1 0,1 1 0,-1 0 0,1 0-1,-4 1 1,-52 2-58,44 2 67,1-1 0,0 2-1,0 0 1,0 0-1,1 1 1,0 0-1,0 1 1,0 1-1,1-1 1,1 2-1,0-1 1,0 1-1,0 1 1,2-1-1,-1 2 1,1-1-1,1 1 1,0 0-1,1 0 1,-5 14-1,9-23-11,0 0 0,1 0 0,-1 1 0,1-1 0,-1 0 0,1 0 0,0 1 0,1-1 0,-1 0 0,0 0 0,1 1 0,0-1-1,0 0 1,0 0 0,0 0 0,0 0 0,0 0 0,1 0 0,0 0 0,-1 0 0,4 2 0,-2-1 9,1-1 1,0 0-1,0 0 1,1 0-1,-1-1 1,1 1-1,-1-1 1,1 0-1,0 0 1,-1-1-1,1 1 1,7 0-1,9 1-244,0-1 0,0-1 0,-1-1 0,1-1 0,35-6 0,-46 5-675,0 0 0,0-1 0,0 0 0,-1 0 1,12-6-1,0-5-5352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3.105"/>
    </inkml:context>
    <inkml:brush xml:id="br0">
      <inkml:brushProperty name="width" value="0.025" units="cm"/>
      <inkml:brushProperty name="height" value="0.025" units="cm"/>
      <inkml:brushProperty name="color" value="#E71224"/>
    </inkml:brush>
  </inkml:definitions>
  <inkml:trace contextRef="#ctx0" brushRef="#br0">125 53 4805,'0'0'-331,"-8"2"790,-17 2 478,-16 2 2513,1 4 3667,29-3-5410,17-2-820,19 0-492,30-9 91,0-2 0,0-2 0,64-19 0,82-13 58,-191 39-249,27-4-1921,-31 6-1372,-21 6-2127,-3-1 961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3.449"/>
    </inkml:context>
    <inkml:brush xml:id="br0">
      <inkml:brushProperty name="width" value="0.025" units="cm"/>
      <inkml:brushProperty name="height" value="0.025" units="cm"/>
      <inkml:brushProperty name="color" value="#E71224"/>
    </inkml:brush>
  </inkml:definitions>
  <inkml:trace contextRef="#ctx0" brushRef="#br0">82 52 3171,'-9'5'3865,"-2"-1"-2840,3-1-286,0 1 0,0-1 0,0 1 0,1 1 0,-1 0 0,-6 5 0,16-5 1949,11-3-1554,16-1 153,34-6 819,100-22 1,-29 4-1308,16 9-1936,-148 13 756,0 1-1,0 0 0,0 0 1,0-1-1,0 1 0,0-1 0,0 0 1,0 1-1,0-1 0,-1 0 1,1 0-1,0 0 0,0 0 1,-1-1-1,1 1 0,-1 0 1,3-3-1,3-13-8047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4.449"/>
    </inkml:context>
    <inkml:brush xml:id="br0">
      <inkml:brushProperty name="width" value="0.025" units="cm"/>
      <inkml:brushProperty name="height" value="0.025" units="cm"/>
      <inkml:brushProperty name="color" value="#E71224"/>
    </inkml:brush>
  </inkml:definitions>
  <inkml:trace contextRef="#ctx0" brushRef="#br0">16 106 4708,'0'0'6508,"8"-9"-2942,0 0-3029,38-41 3115,-42 45-3150,1 1 1,-1 0-1,1 1 1,0-1-1,0 1 1,1 0-1,-1 0 0,1 1 1,-1 0-1,8-3 1,-13 6-476,1-1 0,-1 0 0,1 1 0,-1-1 0,0 0 0,1 1 1,-1-1-1,1 1 0,-1-1 0,0 0 0,1 1 0,-1-1 0,0 1 0,1-1 0,-1 1 0,0-1 1,0 1-1,0 0 0,0-1 0,1 1 0,-1-1 0,0 1 0,0-1 0,0 1 0,0 0 0,0-1 1,0 1-1,0-1 0,0 1 0,-1-1 0,1 1 0,0-1 0,0 2 0,-5 23 168,-3-5-141,-2 0 1,0-1 0,-1-1 0,-15 20 0,15-24 14,1 1 0,0 0 0,2 0 1,-1 1-1,2 0 0,0 1 0,-5 19 0,11-34-50,1-1 0,0 0 0,-1 0 0,1 1 1,0-1-1,0 0 0,0 1 0,0-1 0,0 0 0,0 0 0,0 1 0,0-1 1,1 0-1,-1 1 0,0-1 0,1 0 0,-1 0 0,1 0 0,-1 1 0,1-1 0,0 0 1,0 0-1,-1 0 0,1 0 0,0 0 0,0 0 0,2 1 0,-1-1 4,1 0-1,-1 0 1,1 0-1,-1 0 1,1-1-1,0 1 1,-1-1-1,1 0 1,0 0-1,-1 0 1,1 0 0,5-1-1,6-1-207,-1-2 0,1 1 1,0-2-1,15-7 0,33-21-3271,-26 4-1859,-14 3-2041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4.809"/>
    </inkml:context>
    <inkml:brush xml:id="br0">
      <inkml:brushProperty name="width" value="0.025" units="cm"/>
      <inkml:brushProperty name="height" value="0.025" units="cm"/>
      <inkml:brushProperty name="color" value="#E71224"/>
    </inkml:brush>
  </inkml:definitions>
  <inkml:trace contextRef="#ctx0" brushRef="#br0">11 27 11307,'0'0'10313,"-11"-27"-19665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5.249"/>
    </inkml:context>
    <inkml:brush xml:id="br0">
      <inkml:brushProperty name="width" value="0.025" units="cm"/>
      <inkml:brushProperty name="height" value="0.025" units="cm"/>
      <inkml:brushProperty name="color" value="#E71224"/>
    </inkml:brush>
  </inkml:definitions>
  <inkml:trace contextRef="#ctx0" brushRef="#br0">1 0 2915,'0'0'512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6.102"/>
    </inkml:context>
    <inkml:brush xml:id="br0">
      <inkml:brushProperty name="width" value="0.025" units="cm"/>
      <inkml:brushProperty name="height" value="0.025" units="cm"/>
      <inkml:brushProperty name="color" value="#E71224"/>
    </inkml:brush>
  </inkml:definitions>
  <inkml:trace contextRef="#ctx0" brushRef="#br0">81 48 4036,'0'0'6929,"3"-8"-5066,10-23 187,-9 23 2749,-6 20 130,2-9-3026,17-3-1944,41-6 1046,-38 3-771,0 1 1,0 1-1,28 2 1,-47-1-232,0 0-1,0 0 1,-1 0-1,1 1 1,0-1 0,0 0-1,0 0 1,-1 1 0,1-1-1,0 1 1,0-1 0,-1 0-1,1 1 1,0-1 0,-1 1-1,1 0 1,-1-1 0,1 1-1,-1-1 1,1 1 0,-1 0-1,1 0 1,-1-1 0,1 1-1,-1 0 1,0 0 0,1-1-1,-1 1 1,0 0-1,0 0 1,0 0 0,0-1-1,0 1 1,0 0 0,0 0-1,0 0 1,0 0 0,0-1-1,0 1 1,0 0 0,-1 0-1,1 0 1,0-1 0,0 1-1,-1 0 1,1 0 0,-1-1-1,1 1 1,-1 0 0,1-1-1,-1 1 1,0 1-1,-28 36 216,-13 0 241,-67 47 0,-5 3-139,115-88-322,-1 0-1,0 0 1,0 0-1,0 0 1,0 0-1,0-1 1,0 1-1,1 0 1,-1 0 0,0 0-1,0 0 1,0 0-1,0 0 1,0 0-1,1 0 1,-1 0-1,0 0 1,0 0-1,0 0 1,0 1-1,0-1 1,1 0 0,-1 0-1,0 0 1,0 0-1,0 0 1,0 0-1,0 0 1,0 0-1,1 0 1,-1 0-1,0 0 1,0 1 0,0-1-1,0 0 1,0 0-1,0 0 1,0 0-1,0 0 1,0 0-1,0 1 1,0-1-1,0 0 1,1 0 0,-1 0-1,0 0 1,0 0-1,0 1 1,0-1-1,0 0 1,0 0-1,0 0 1,0 0-1,-1 0 1,1 1 0,0-1-1,0 0 1,0 0-1,0 0 1,0 0-1,0 0 1,0 1-1,0-1 1,0 0-1,0 0 1,0 0 0,0 0-1,-1 0 1,1 0-1,23 0 10,27-6 30,-43 4-31,33-3-264,-39 5 251,0 0-1,0 0 1,0 0 0,0 0 0,0 0-1,0 0 1,0 1 0,0-1-1,0 0 1,-1 1 0,1-1 0,0 1-1,0-1 1,0 1 0,-1-1 0,1 1-1,0-1 1,0 1 0,-1 0-1,1-1 1,-1 1 0,1 0 0,-1 0-1,1 0 1,-1-1 0,1 1-1,-1 0 1,1 0 0,-1 0 0,0 0-1,0 0 1,1 0 0,-1-1 0,0 1-1,0 0 1,0 0 0,0 1-1,0 7-20,-1-4 49,1 0-1,0-1 1,0 1-1,1 0 1,0-1-1,-1 1 0,4 7 1,-3-11-2,-1 0 0,1 0 0,0 0-1,0 0 1,0 0 0,0 0 0,0 0 0,0-1 0,0 1 0,0 0-1,0-1 1,0 1 0,0 0 0,0-1 0,0 0 0,1 1-1,-1-1 1,0 0 0,0 0 0,1 1 0,-1-1 0,0 0 0,0 0-1,1 0 1,-1 0 0,0-1 0,0 1 0,1 0 0,-1-1 0,0 1-1,0 0 1,0-1 0,0 1 0,2-2 0,2-1 38,0 1 0,0-1 0,0 0 0,-1 0 0,1-1 0,-1 1-1,0-1 1,0 0 0,-1 0 0,1 0 0,-1-1 0,0 1 0,0-1 0,0 0 0,-1 0 0,1 0 0,-1 0 0,0 0 0,-1 0 0,2-9 0,-3 14-212,19-23-12011,1 2 1601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8.841"/>
    </inkml:context>
    <inkml:brush xml:id="br0">
      <inkml:brushProperty name="width" value="0.025" units="cm"/>
      <inkml:brushProperty name="height" value="0.025" units="cm"/>
      <inkml:brushProperty name="color" value="#E71224"/>
    </inkml:brush>
  </inkml:definitions>
  <inkml:trace contextRef="#ctx0" brushRef="#br0">22 1 15983,'0'0'7671,"3"7"-7436,0 0-183,0 1 0,-1-1 0,0 1 0,-1-1 1,0 1-1,0-1 0,-1 1 0,1 0 0,-2-1 0,1 1 0,-1 0 0,0-1 0,-1 1 0,0-1 0,-5 14 0,6-16-10,-3 4 135,2 1-1,-1-1 0,1 1 0,0 0 0,1 0 1,0 0-1,1 0 0,1 14 0,-1-24-243,0 0 1,0 0-1,0 0 0,0 1 0,0-1 0,0 0 0,0 0 0,0 0 0,0 0 0,0 0 1,0 1-1,0-1 0,1 0 0,-1 0 0,0 0 0,0 0 0,0 0 0,0 0 1,0 0-1,1 0 0,-1 1 0,0-1 0,0 0 0,0 0 0,0 0 0,0 0 1,1 0-1,-1 0 0,0 0 0,0 0 0,0 0 0,0 0 0,1 0 0,-1 0 1,0 0-1,0 0 0,0 0 0,0 0 0,0 0 0,1 0 0,-1-1 0,0 1 0,0 0 1,0 0-1,0 0 0,0 0 0,1 0 0,-1 0 0,0 0 0,0 0 0,0-1 1,0 1-1,0 0 0,1 0-186,-1-1-1,0 1 1,0-1 0,0 1-1,1-1 1,-1 1 0,0-1-1,0 1 1,0-1 0,0 1-1,0-1 1,0 1 0,0-1 0,0 0-1,0 1 1,0-1 0,0 1-1,0-1 1,-1 1 0,1-1-1,0 1 1,0-1 0,0 1-1,-1 0 1,1-1 0,0 1 0,0-1-1,-1 1 1,0-1 0,-13-14-9346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9.173"/>
    </inkml:context>
    <inkml:brush xml:id="br0">
      <inkml:brushProperty name="width" value="0.025" units="cm"/>
      <inkml:brushProperty name="height" value="0.025" units="cm"/>
      <inkml:brushProperty name="color" value="#E71224"/>
    </inkml:brush>
  </inkml:definitions>
  <inkml:trace contextRef="#ctx0" brushRef="#br0">0 19 8488,'0'0'12075,"52"5"-10441,-24-5-641,11 0-577,0-1-288,3-4-96,-3-1 1,-3 2-194,-5 2-511,-1 1-1218,-7 0-1858,2-2-3458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1.796"/>
    </inkml:context>
    <inkml:brush xml:id="br0">
      <inkml:brushProperty name="width" value="0.025" units="cm"/>
      <inkml:brushProperty name="height" value="0.025" units="cm"/>
    </inkml:brush>
  </inkml:definitions>
  <inkml:trace contextRef="#ctx0" brushRef="#br0">84 0 13132,'0'0'9161,"-59"78"-8200,45-42-673,7 0-256,3-1 0,4-5-32,6-6-800,13-9-578,4-7-608,2-8-672,-2-2-1506,-2-17-1537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9.548"/>
    </inkml:context>
    <inkml:brush xml:id="br0">
      <inkml:brushProperty name="width" value="0.025" units="cm"/>
      <inkml:brushProperty name="height" value="0.025" units="cm"/>
      <inkml:brushProperty name="color" value="#E71224"/>
    </inkml:brush>
  </inkml:definitions>
  <inkml:trace contextRef="#ctx0" brushRef="#br0">91 0 5093,'0'0'17958,"-3"10"-17440,-7 15-18,-26 45 1,4-10 948,31-58-1405,-1 0 0,1 0-1,0 0 1,0 0-1,1 1 1,-1-1 0,0 0-1,1 0 1,-1 1 0,1-1-1,0 0 1,0 1-1,0-1 1,0 0 0,0 1-1,0-1 1,0 0 0,1 1-1,0-1 1,1 4 0,-1-4-6,0-1 0,1 1 0,-1-1 1,0 0-1,1 1 0,-1-1 0,1 0 1,0 0-1,-1 0 0,1 0 0,0-1 1,0 1-1,-1 0 0,1-1 0,0 1 1,0-1-1,0 0 0,0 1 1,3-1-1,2 0-279,-1 0 1,1-1-1,-1 1 0,0-1 1,1-1-1,-1 1 1,0-1-1,0 0 1,0 0-1,0-1 0,0 0 1,-1 0-1,1 0 1,5-5-1,-7 4-834,-1 1 1,0-1-1,0 0 0,0 0 0,0 0 0,0 0 1,-1-1-1,4-7 0,3-17-10685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9.876"/>
    </inkml:context>
    <inkml:brush xml:id="br0">
      <inkml:brushProperty name="width" value="0.025" units="cm"/>
      <inkml:brushProperty name="height" value="0.025" units="cm"/>
      <inkml:brushProperty name="color" value="#E71224"/>
    </inkml:brush>
  </inkml:definitions>
  <inkml:trace contextRef="#ctx0" brushRef="#br0">32 9 2691,'0'0'21172,"-31"-9"-22518,34 18-704,-1-1-2114,3-1-4996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30.220"/>
    </inkml:context>
    <inkml:brush xml:id="br0">
      <inkml:brushProperty name="width" value="0.025" units="cm"/>
      <inkml:brushProperty name="height" value="0.025" units="cm"/>
      <inkml:brushProperty name="color" value="#E71224"/>
    </inkml:brush>
  </inkml:definitions>
  <inkml:trace contextRef="#ctx0" brushRef="#br0">145 72 6086,'0'0'16239,"0"-8"-15678,0 6-537,0 0-1,0 0 1,0-1 0,0 1 0,1 0 0,-1-1 0,1 1 0,0 0-1,-1 0 1,1 0 0,0 0 0,0 0 0,0 0 0,1 0 0,-1 0 0,1 0-1,-1 0 1,1 0 0,2-1 0,-1 0 8,1 1 1,0 0-1,1 0 0,-1 0 0,0 0 1,1 1-1,-1-1 0,1 1 1,-1 0-1,1 1 0,6-1 0,-5 0 140,-1 1-1,1 0 0,0 0 1,0 0-1,-1 1 0,1-1 0,8 4 1,-13-4-161,1 1 1,-1-1 0,0 1-1,0-1 1,0 1 0,0 0-1,0-1 1,-1 1 0,1 0-1,0 0 1,0 0 0,0 0 0,-1 0-1,1 0 1,0 0 0,-1 0-1,1 0 1,-1 0 0,1 0-1,-1 0 1,0 0 0,1 1-1,-1-1 1,0 0 0,0 0-1,0 0 1,0 1 0,0-1 0,0 0-1,0 0 1,0 0 0,0 1-1,-1-1 1,1 0 0,0 0-1,-1 0 1,1 0 0,-1 0-1,1 0 1,-1 0 0,0 0 0,0 0-1,0 1 1,-9 12 33,0-1-1,-1-1 1,0 1 0,-1-2 0,0 0-1,-1 0 1,-1-1 0,-20 12 0,-8 7 54,0 1 194,24-18 120,0 1 0,-19 17 0,37-29-412,0-1-1,0 0 1,-1 0 0,1 0 0,0 0 0,0 0-1,0 0 1,0 0 0,0 1 0,0-1-1,-1 0 1,1 0 0,0 0 0,0 0 0,0 0-1,0 1 1,0-1 0,0 0 0,0 0 0,0 0-1,0 0 1,0 0 0,0 1 0,0-1-1,0 0 1,0 0 0,0 0 0,0 1 0,0-1-1,0 0 1,0 0 0,0 0 0,0 0 0,0 1-1,0-1 1,0 0 0,0 0 0,0 0-1,0 0 1,0 0 0,1 1 0,-1-1 0,0 0-1,0 0 1,0 0 0,0 0 0,0 0 0,0 0-1,1 0 1,-1 1 0,0-1 0,0 0-1,0 0 1,0 0 0,1 0 0,-1 0 0,0 0-1,0 0 1,19 2 12,34-5-131,-42 2 11,-6 1 101,1-1 0,-1 1 0,0 0 0,0 1 0,0 0-1,1-1 1,-1 2 0,0-1 0,0 0 0,0 1 0,0 0-1,5 3 1,-7-3 29,-1-1-1,1 0 1,-1 0 0,0 0-1,1-1 1,0 1-1,-1-1 1,1 1-1,-1-1 1,1 0 0,0 0-1,-1 0 1,1 0-1,0 0 1,-1-1 0,1 1-1,-1-1 1,1 0-1,-1 0 1,1 0-1,-1 0 1,1 0 0,-1 0-1,0-1 1,0 1-1,0-1 1,0 1-1,0-1 1,0 0 0,0 0-1,0 0 1,-1 0-1,1 0 1,1-4-1,1 0-444,-1 0-1,1 0 1,-1 0-1,-1 0 0,3-10 1,2-29-11099,-7 33-1163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31.393"/>
    </inkml:context>
    <inkml:brush xml:id="br0">
      <inkml:brushProperty name="width" value="0.025" units="cm"/>
      <inkml:brushProperty name="height" value="0.025" units="cm"/>
      <inkml:brushProperty name="color" value="#E71224"/>
    </inkml:brush>
  </inkml:definitions>
  <inkml:trace contextRef="#ctx0" brushRef="#br0">103 253 4901,'0'0'17195,"-2"12"-16341,-8 20-477,-2-1 0,-1 0 0,-22 38 1,22-43 13,10-22-252,1 1 0,0-1 0,0 1 0,0-1 0,1 1 0,-1 0 1,1 0-1,0 0 0,0 8 0,1-12-118,1 0 0,-1 1 1,1-1-1,-1 1 0,1-1 0,0 0 1,0 1-1,-1-1 0,1 0 0,0 0 1,0 0-1,0 0 0,0 0 1,0 0-1,1 0 0,-1 0 0,0 0 1,0 0-1,1-1 0,-1 1 1,0 0-1,1-1 0,-1 1 0,1-1 1,-1 0-1,1 1 0,-1-1 1,1 0-1,-1 0 0,1 0 0,-1 0 1,0 0-1,1 0 0,2-1 1,6 1-131,-1 0 0,0-1 0,1 0 0,-1 0 1,0-1-1,0 0 0,12-5 0,-16 5-429,0 0-1,0-1 1,-1 1-1,1-1 1,-1 0 0,0-1-1,0 1 1,0-1-1,0 0 1,-1 1-1,1-2 1,-1 1-1,0 0 1,3-8-1,7-16-5872</inkml:trace>
  <inkml:trace contextRef="#ctx0" brushRef="#br0" timeOffset="1">138 10 4452,'0'0'21204,"-5"-10"-22357,16 18-2466,-3-6-4869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31.992"/>
    </inkml:context>
    <inkml:brush xml:id="br0">
      <inkml:brushProperty name="width" value="0.025" units="cm"/>
      <inkml:brushProperty name="height" value="0.025" units="cm"/>
      <inkml:brushProperty name="color" value="#E71224"/>
    </inkml:brush>
  </inkml:definitions>
  <inkml:trace contextRef="#ctx0" brushRef="#br0">54 155 3844,'0'0'11290,"-8"9"-9128,-28 27-581,26-22 154,16-11-811,13-8-198,-18 4-706,14-6 350,-1 0-1,0-2 0,0 1 1,0-2-1,17-16 1,59-62-307,-78 76 6,32-32-58,-43 68-449,-20 42 697,15-57-590,0 1 1,1-1-1,0 1 0,1 0 1,0 1-1,1-1 0,0 0 1,0 17-1,4-23-4255,5-3-4339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33.234"/>
    </inkml:context>
    <inkml:brush xml:id="br0">
      <inkml:brushProperty name="width" value="0.025" units="cm"/>
      <inkml:brushProperty name="height" value="0.025" units="cm"/>
      <inkml:brushProperty name="color" value="#E71224"/>
    </inkml:brush>
  </inkml:definitions>
  <inkml:trace contextRef="#ctx0" brushRef="#br0">240 0 7527,'0'0'12519,"-10"8"-12402,-4 4-110,1 1-1,0 1 1,0 0 0,2 1-1,0 0 1,0 1 0,-10 22-1,1 1 167,2 0 0,1 1-1,2 1 1,2 1 0,2 0-1,1 0 1,3 1-1,-4 68 1,11-105-222,0 0-1,0 0 1,1 0-1,0 0 1,0 0 0,0 0-1,1 0 1,0 0 0,0 0-1,0-1 1,1 1-1,0-1 1,0 1 0,1-1-1,-1 0 1,1-1-1,0 1 1,0-1 0,1 1-1,-1-1 1,1 0 0,0-1-1,0 1 1,0-1-1,1 0 1,10 4 0,2 0-371,1-2 0,-1-1 0,1 0 0,0-1 0,0-1 0,0-1 0,28-1 0,20-3-4774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40.527"/>
    </inkml:context>
    <inkml:brush xml:id="br0">
      <inkml:brushProperty name="width" value="0.025" units="cm"/>
      <inkml:brushProperty name="height" value="0.025" units="cm"/>
      <inkml:brushProperty name="color" value="#E71224"/>
    </inkml:brush>
  </inkml:definitions>
  <inkml:trace contextRef="#ctx0" brushRef="#br0">52 23 3908,'0'0'8664,"-8"0"-6470,1 0-1547,4-1-441,0 1 1,1-1-1,-1 1 1,1 0-1,-1 0 1,0 0-1,1 1 1,-1-1-1,1 0 1,-1 1-1,1 0 1,-3 4 5968,16-1-4777,14 0-1446,-9-3-148,-1-1 0,1 0 0,19-3-1,-28 2-710,0-1-1,0 1 1,0-2-1,0 1 1,9-5-1,14-12-6747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41.181"/>
    </inkml:context>
    <inkml:brush xml:id="br0">
      <inkml:brushProperty name="width" value="0.025" units="cm"/>
      <inkml:brushProperty name="height" value="0.025" units="cm"/>
      <inkml:brushProperty name="color" value="#E71224"/>
    </inkml:brush>
  </inkml:definitions>
  <inkml:trace contextRef="#ctx0" brushRef="#br0">140 0 3876,'0'0'13292,"8"7"-12000,32 28 211,-18-17-1097,-2 0-1,1 2 1,-2 0 0,20 28-1,-34-41-382,0 0-1,-1 1 0,0 0 1,0 0-1,-1 0 0,0 0 1,-1 1-1,1-1 0,-2 1 1,1-1-1,-1 1 0,0 0 1,-1 0-1,0 0 0,-1-1 1,1 1-1,-2 0 1,-2 11-1,0-6 8,-2 0 0,1 0 0,-2-1 0,1 0 0,-2-1 0,-17 24 0,-67 67 97,46-53-224,-50 48-2871,51-61-1634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6.597"/>
    </inkml:context>
    <inkml:brush xml:id="br0">
      <inkml:brushProperty name="width" value="0.025" units="cm"/>
      <inkml:brushProperty name="height" value="0.025" units="cm"/>
      <inkml:brushProperty name="color" value="#E71224"/>
    </inkml:brush>
  </inkml:definitions>
  <inkml:trace contextRef="#ctx0" brushRef="#br0">31 1 4484,'0'0'13309,"-5"8"-12188,-16 28-75,20-34-969,0 0 0,1 0 0,-1 0 0,1 0 0,-1 0 0,1 0 0,0 0 0,0 1 0,0-1 0,0 0 0,0 0-1,1 0 1,-1 0 0,0 0 0,1 0 0,0 0 0,-1 0 0,1 0 0,0-1 0,0 1 0,0 0 0,0 0 0,2 1 0,32 34 223,-29-31-231,4 2-53,1 1 0,0-2 0,0 1 1,0-1-1,1-1 0,0 0 0,0-1 1,1 0-1,0-1 0,-1-1 0,1 0 1,0 0-1,1-1 0,-1-1 0,0 0 1,1-1-1,25-3 0,11-5 229,-1-2 0,1-2-1,65-25 1,-40 12 309,-11 6-327,1 3-1,0 3 0,84-7 0,-117 17-145,1 3 0,-1 0 0,0 2 0,0 1 0,0 2 0,0 1 0,-1 2 0,53 19 0,-71-22-29,-1 1-1,0 0 1,0 1 0,0 0 0,-1 0 0,0 2-1,-1-1 1,0 2 0,0-1 0,-1 1 0,0 0-1,-1 1 1,0 0 0,0 1 0,-1-1-1,-1 1 1,0 1 0,-1-1 0,5 16 0,-9-25-194,0 1 0,1-1 1,-1 0-1,1 0 0,0 0 1,0 0-1,0-1 1,1 1-1,-1-1 0,1 1 1,-1-1-1,1 0 0,0 0 1,0 0-1,0 0 1,0 0-1,0 0 0,0-1 1,0 0-1,1 0 0,-1 0 1,0 0-1,1 0 1,-1-1-1,1 1 0,-1-1 1,1 0-1,3 0 0,2 0-1135,-1 0 0,1-1 0,-1 0-1,15-4 1,-16 3-406,0 0 1,0-1-1,-1 0 0,1 0 0,7-5 0,6-7-3596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7.035"/>
    </inkml:context>
    <inkml:brush xml:id="br0">
      <inkml:brushProperty name="width" value="0.025" units="cm"/>
      <inkml:brushProperty name="height" value="0.025" units="cm"/>
      <inkml:brushProperty name="color" value="#E71224"/>
    </inkml:brush>
  </inkml:definitions>
  <inkml:trace contextRef="#ctx0" brushRef="#br0">0 274 5221,'0'0'13736,"9"0"-12920,18-1-395,0-1 0,1-2-1,-1 0 1,36-12 0,116-43 462,-108 34-805,-35 13-16,149-46 59,-158 52-117,1 1 0,0 1 0,0 1 0,51 1-1,-74 3 12,0-1-1,-1 1 1,1 0-1,-1 1 1,1-1-1,-1 1 0,1-1 1,-1 1-1,0 1 1,0-1-1,0 1 0,0-1 1,3 5-1,43 48 537,-43-46-309,0 0 1,1 0-1,0-1 0,0 0 0,1 0 1,0-1-1,10 7 0,-7-8-65,1-1 0,-1 0 0,1-1 0,0-1 0,0 0 1,0-1-1,20 1 0,96-3 211,-117-1-378,32-4-38,-1-2 1,1-1-1,-2-3 1,0-1-1,0-2 1,-1-2-1,-1-2 0,0-1 1,-2-2-1,0-2 1,47-38-1,-84 60-66,14-13-786,-15 13 724,1 1 0,-1 0 0,1-1 0,-1 1 0,0-1 0,0 1 0,1-1 0,-1 1 0,0-1 0,0 1 0,1-1 0,-1 1 1,0-1-1,0 1 0,0-1 0,0 1 0,0-1 0,0 1 0,0-1 0,0 0 0,0 1 0,0-1 0,0 1 0,0-1 0,0 1 0,0-1 0,0 1 0,-1-1 0,1 1 0,0-1 0,0 1 0,-1-1 0,1 1 0,-1-1 0,-15-8-6757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2.127"/>
    </inkml:context>
    <inkml:brush xml:id="br0">
      <inkml:brushProperty name="width" value="0.025" units="cm"/>
      <inkml:brushProperty name="height" value="0.025" units="cm"/>
    </inkml:brush>
  </inkml:definitions>
  <inkml:trace contextRef="#ctx0" brushRef="#br0">291 92 3299,'0'0'9193,"-34"52"-6759,33-34-1057,1 2-608,0-1-352,7 3-321,3 0-32,-3 0 0,4 1-128,-9-1-737,-2-3-929,0-3-352,-2-7 193,-9-4-386,-5-5-1792</inkml:trace>
  <inkml:trace contextRef="#ctx0" brushRef="#br0" timeOffset="1">1 80 9449,'0'0'4543,"5"-9"-2456,-4 7-1992,1-1 46,0-1 1,0 0-1,0 1 0,1 0 1,0-1-1,-1 1 1,1 0-1,0 0 0,0 0 1,1 1-1,-1-1 1,1 1-1,-1 0 0,1 0 1,0 0-1,-1 0 1,1 1-1,8-3 1,41-3 564,0 1 0,98 3 1,-142 4-711,0-1 1,-1 1-1,1 1 1,0 0-1,-1 0 1,17 7 0,-23-9 2,-1 1 0,1-1 0,-1 1 0,1 0 0,-1 0 0,1 0 0,-1-1 0,0 1 0,1 1 0,-1-1 0,0 0 0,0 0 0,0 0-1,1 1 1,-1-1 0,-1 0 0,1 1 0,0-1 0,0 1 0,0-1 0,-1 1 0,1-1 0,-1 1 0,1 0 0,-1-1 0,0 1 0,0 0 0,1-1 0,-1 1 0,0 0 0,-1-1 0,1 1 0,0 0 0,0-1 0,-1 1 0,1 0 0,-1-1 0,1 1 0,-1-1 0,0 1 0,1-1 0,-1 1 0,0-1 0,-2 2 0,-1 3 67,-1-1-1,0 1 0,-1-1 0,1 0 0,-1-1 1,0 1-1,0-1 0,-1-1 0,1 1 0,-13 4 1,-72 21-330,103-33-10514,12-6 2178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7.893"/>
    </inkml:context>
    <inkml:brush xml:id="br0">
      <inkml:brushProperty name="width" value="0.025" units="cm"/>
      <inkml:brushProperty name="height" value="0.025" units="cm"/>
      <inkml:brushProperty name="color" value="#E71224"/>
    </inkml:brush>
  </inkml:definitions>
  <inkml:trace contextRef="#ctx0" brushRef="#br0">4 1 18065,'0'0'5894,"2"58"-5030,7-24-511,-2 4-289,0 0-128,4 1-897,-1-6-673,-2-4-352,-8-7 65,0-6 960,-2-7 64,-11-8-1185,-6-1-1249,-4-5-2723</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8.238"/>
    </inkml:context>
    <inkml:brush xml:id="br0">
      <inkml:brushProperty name="width" value="0.025" units="cm"/>
      <inkml:brushProperty name="height" value="0.025" units="cm"/>
      <inkml:brushProperty name="color" value="#E71224"/>
    </inkml:brush>
  </inkml:definitions>
  <inkml:trace contextRef="#ctx0" brushRef="#br0">0 42 7239,'0'0'11728,"11"-5"-9934,15-3-1083,1 0 0,-1 2 0,1 1 0,1 1-1,50-1 1,-44 5-628,3-1-453,74 9 0,-101-7 305,-1 1 0,0 0 1,0 0-1,0 1 0,-1 0 0,1 0 1,-1 1-1,0 0 0,0 1 0,0 0 1,0 0-1,-1 1 0,10 9 0,-14-13 71,-1 1 1,0 0-1,1 0 0,-1 0 1,0 0-1,-1 0 0,1 1 1,-1-1-1,1 1 0,-1-1 0,0 1 1,0-1-1,-1 1 0,1-1 1,-1 1-1,1 0 0,-1 0 0,-1 5 1,0-2 62,-1-1 1,1 0-1,-2 0 0,1-1 1,0 1-1,-1 0 1,0-1-1,0 1 1,-1-1-1,-4 6 1,-6 4 268,0 0 1,-1-1-1,-1-1 1,0 0-1,-30 17 1,-53 23 822,87-48-1182,1-1-1,-1 0 0,0-1 1,0 0-1,0 0 0,0-1 0,-13 0 1,29-9-2798,54-34-6828,-15 10 513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8.608"/>
    </inkml:context>
    <inkml:brush xml:id="br0">
      <inkml:brushProperty name="width" value="0.025" units="cm"/>
      <inkml:brushProperty name="height" value="0.025" units="cm"/>
      <inkml:brushProperty name="color" value="#E71224"/>
    </inkml:brush>
  </inkml:definitions>
  <inkml:trace contextRef="#ctx0" brushRef="#br0">68 1 6182,'0'0'8840,"-25"53"-6053,7-21-449,6-1-160,3-1-865,5-2-992,4-6-321,0-1-673,0-7-640,0-5-225,4-6-95,-1-3-481,5-12-7880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8.952"/>
    </inkml:context>
    <inkml:brush xml:id="br0">
      <inkml:brushProperty name="width" value="0.025" units="cm"/>
      <inkml:brushProperty name="height" value="0.025" units="cm"/>
      <inkml:brushProperty name="color" value="#E71224"/>
    </inkml:brush>
  </inkml:definitions>
  <inkml:trace contextRef="#ctx0" brushRef="#br0">74 77 8264,'0'0'14654,"9"-1"-13346,-4 1-1156,5 0-80,-1-1-1,1 0 1,-1-1-1,12-3 0,-20 5-71,0-1 0,1 1 0,-1 0 0,0-1 0,1 1-1,-1-1 1,0 1 0,0-1 0,1 0 0,-1 1-1,0-1 1,0 0 0,0 0 0,0 0 0,0 0-1,0 0 1,0 0 0,0 0 0,-1 0 0,1 0-1,0 0 1,-1-1 0,1 1 0,0 0 0,-1 0-1,0-1 1,1 1 0,-1 0 0,0-1 0,1 1 0,-1-1-1,0 1 1,0 0 0,0-1 0,0 1 0,-1 0-1,1-1 1,0 1 0,-1 0 0,1-1 0,-1-1-1,0 1 6,-1 1 0,1-1 0,0 1 0,0-1 0,-1 1-1,1-1 1,-1 1 0,1 0 0,-1 0 0,0 0-1,1 0 1,-1 0 0,0 0 0,0 0 0,0 1 0,1-1-1,-1 0 1,0 1 0,0 0 0,0-1 0,0 1 0,0 0-1,0 0 1,0 0 0,0 1 0,0-1 0,-3 1-1,-1 0 10,0 0-1,1 0 1,-1 0-1,0 1 1,1 0-1,-1 0 1,1 1-1,-7 3 1,4 0 111,0 0 0,0 0 0,1 1 0,-8 9 0,13-14-32,0 0 1,1 0-1,-1 0 1,1 0-1,-1 0 0,1 1 1,0-1-1,0 0 1,0 1-1,0-1 0,0 1 1,1-1-1,-1 1 0,1-1 1,0 1-1,0-1 1,0 1-1,0-1 0,0 1 1,0-1-1,2 6 1,-1-6-78,0-1 0,0 1 0,1 0 0,-1-1 0,1 1 0,-1-1 0,1 1 0,-1-1 1,1 0-1,0 0 0,0 0 0,0 0 0,-1 0 0,1 0 0,0 0 0,0-1 0,0 1 1,0-1-1,0 1 0,4-1 0,46 5 82,-47-5-81,22 2-46,-15-1-403,-1 0 0,1 0 0,-1-1 0,1-1 0,0 0-1,-1 0 1,14-4 0,-24 4 73,0 1-1,0-1 0,0 0 0,0 0 0,0 1 1,0-1-1,0 0 0,0 0 0,0 0 1,-1 0-1,1 0 0,0 0 0,-1-1 1,1 1-1,-1 0 0,1 0 0,-1 0 0,1-1 1,-1 1-1,0 0 0,0 0 0,1-1 1,-1 1-1,0 0 0,0 0 0,0-1 1,-1-1-1,1-15-6959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9.330"/>
    </inkml:context>
    <inkml:brush xml:id="br0">
      <inkml:brushProperty name="width" value="0.025" units="cm"/>
      <inkml:brushProperty name="height" value="0.025" units="cm"/>
      <inkml:brushProperty name="color" value="#E71224"/>
    </inkml:brush>
  </inkml:definitions>
  <inkml:trace contextRef="#ctx0" brushRef="#br0">1 2 6374,'0'0'18738,"67"-2"-19731,-35 2-2210,1 2-3363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9.693"/>
    </inkml:context>
    <inkml:brush xml:id="br0">
      <inkml:brushProperty name="width" value="0.025" units="cm"/>
      <inkml:brushProperty name="height" value="0.025" units="cm"/>
      <inkml:brushProperty name="color" value="#E71224"/>
    </inkml:brush>
  </inkml:definitions>
  <inkml:trace contextRef="#ctx0" brushRef="#br0">140 1 6118,'0'0'11018,"-10"0"-6443,0 0-4111,0-1 296,-1 1-1,0 1 1,0 0 0,-20 5-1,28-6-733,1 1-1,0-1 1,-1 1-1,1 0 1,0 0-1,0 0 0,0 1 1,0-1-1,0 0 1,0 1-1,0-1 0,0 1 1,0 0-1,1 0 1,-1-1-1,0 1 1,1 0-1,0 0 0,-1 1 1,1-1-1,0 0 1,0 0-1,0 1 0,1-1 1,-1 0-1,1 1 1,-1-1-1,1 1 0,0-1 1,-1 3-1,2-3-99,0 0 0,-1 0 0,1-1 1,0 1-1,0 0 0,0-1 0,0 1 0,0 0 0,1-1 0,-1 0 0,0 1 0,1-1 0,-1 0 0,1 1 0,-1-1 0,1 0 0,0 0 0,-1 0 0,1 0 0,3 0 1,45 19-1405,-40-16 1332,-10-4 144,8 3 9,0 0 0,-1 0 0,1 1 0,-1 0 0,12 8 0,-18-12 34,0 1 1,0 0-1,0 0 1,0 1 0,0-1-1,0 0 1,0 0-1,-1 0 1,1 1-1,0-1 1,-1 0 0,1 1-1,-1-1 1,1 0-1,-1 1 1,1-1 0,-1 1-1,0-1 1,0 1-1,0-1 1,0 1-1,0-1 1,0 1 0,0-1-1,0 1 1,-1-1-1,1 0 1,-1 1 0,1-1-1,-1 1 1,1-1-1,-1 0 1,0 0-1,0 1 1,1-1 0,-1 0-1,0 0 1,0 0-1,-2 2 1,-5 6 276,0-1 0,-1 0 1,0-1-1,-12 9 0,18-14-398,0 0-1,1 0 1,-1 0-1,0-1 0,0 1 1,0-1-1,0 1 0,0-1 1,0 0-1,0-1 1,-1 1-1,1 0 0,0-1 1,0 0-1,-1 0 1,1 0-1,0 0 0,0 0 1,-1 0-1,-3-2 0,6 1-241,0 0 0,1 1-1,-1-1 1,0 0-1,1 0 1,-1 0-1,1 0 1,-1 0-1,1 0 1,-1 0 0,1 0-1,0 0 1,-1 0-1,1 0 1,0 0-1,0 0 1,0 0-1,0-1 1,0 1-1,0 0 1,0 0 0,0-2-1,0-1-1288,0-22-9167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0.024"/>
    </inkml:context>
    <inkml:brush xml:id="br0">
      <inkml:brushProperty name="width" value="0.025" units="cm"/>
      <inkml:brushProperty name="height" value="0.025" units="cm"/>
      <inkml:brushProperty name="color" value="#E71224"/>
    </inkml:brush>
  </inkml:definitions>
  <inkml:trace contextRef="#ctx0" brushRef="#br0">44 20 5765,'0'0'13608,"8"2"-12209,-7-2-1355,67 8 1830,-64-7-1755,-1-1-1,1 0 1,-1 0-1,1 0 1,-1 0 0,1-1-1,-1 1 1,1-1 0,-1 0-1,0 0 1,1 0-1,-1 0 1,0-1 0,0 1-1,0-1 1,0 0 0,0 0-1,0 0 1,0 0 0,2-3-1,-9 3 100,1 1 0,0 0 0,-1 0 0,0 1 0,1-1 0,-1 1 0,1-1 0,-1 1 1,0 0-1,-4 1 0,8-1-140,-9 0-31,0 1 0,0 1-1,0-1 1,1 1 0,-1 1-1,1-1 1,0 1 0,-1 1-1,-10 6 1,15-8-16,1 0 1,0 0-1,0 0 0,0 0 1,0 0-1,0 1 0,0-1 0,0 1 1,1 0-1,-1 0 0,1 0 1,0 0-1,0 0 0,0 1 0,1-1 1,-1 1-1,1-1 0,-1 1 1,1-1-1,0 1 0,1 0 0,-1 0 1,1-1-1,-1 6 0,2-7-36,0 1-1,0-1 1,0 0 0,0 0-1,0 0 1,0-1-1,0 1 1,1 0-1,-1 0 1,1-1 0,-1 1-1,1-1 1,0 1-1,-1-1 1,1 1-1,0-1 1,0 0 0,0 0-1,0 0 1,0 0-1,0-1 1,0 1-1,1 0 1,-1-1 0,4 1-1,60 8-952,-50-8-90,-1-1 1,1-1 0,-1 0 0,0-1 0,17-4-1,25-15-8208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0.368"/>
    </inkml:context>
    <inkml:brush xml:id="br0">
      <inkml:brushProperty name="width" value="0.025" units="cm"/>
      <inkml:brushProperty name="height" value="0.025" units="cm"/>
      <inkml:brushProperty name="color" value="#E71224"/>
    </inkml:brush>
  </inkml:definitions>
  <inkml:trace contextRef="#ctx0" brushRef="#br0">259 78 8360,'0'0'4671,"-1"-10"-1425,1 9-3191,0-2 132,0 0 0,0 1 0,0-1 0,0 1 0,-1-1 0,1 0 0,-1 1 1,1-1-1,-1 1 0,0 0 0,0-1 0,0 1 0,-1 0 0,1-1 0,0 1 1,-1 0-1,1 0 0,-1 0 0,0 0 0,0 0 0,0 1 0,0-1 0,0 0 1,0 1-1,0 0 0,-1-1 0,1 1 0,0 0 0,-1 0 0,1 0 0,-1 0 1,-2 0-1,-2 0-104,0 1-1,0 0 1,0 0 0,0 0 0,0 1 0,0 0 0,1 1 0,-1-1 0,0 1 0,1 1-1,-1-1 1,1 1 0,-1 0 0,1 0 0,0 1 0,1 0 0,-1 0 0,0 0 0,1 1 0,0 0-1,0 0 1,1 0 0,-1 0 0,1 1 0,0 0 0,1 0 0,-1 0 0,1 0 0,1 1-1,-1-1 1,1 1 0,0-1 0,0 1 0,1 0 0,-1 8 0,4-14-84,0 0 1,1 0-1,-1 0 1,0 0-1,1 0 1,-1 0-1,1-1 0,-1 0 1,1 1-1,-1-1 1,1 0-1,-1 0 1,1 0-1,-1 0 1,5-2-1,0 2-22,-2 0 12,0 0 0,0 0 0,0 1 1,0-1-1,0 1 0,0 0 0,0 1 1,0-1-1,0 1 0,0 0 0,-1 0 1,8 5-1,-10-5 9,0 0 1,0 0-1,0 0 1,-1 0-1,1 0 1,-1 0-1,1 0 1,-1 1-1,0-1 1,0 0-1,0 1 0,0-1 1,-1 1-1,1-1 1,0 1-1,-1 0 1,0-1-1,0 1 1,0 0-1,0-1 1,0 1-1,0-1 0,-1 1 1,1 0-1,-1-1 1,-1 5-1,1-3 0,-1-1 0,0 1 0,0 0 0,0-1-1,0 0 1,0 1 0,-1-1 0,1 0 0,-1 0-1,0 0 1,0-1 0,0 1 0,0-1 0,-1 1-1,1-1 1,-1 0 0,1-1 0,-1 1 0,-5 1 0,1 0 2,0 0 1,0-1 0,-1 0 0,1 0 0,-1-1-1,0 0 1,-16-1 0,24 0-19,0 0 0,0 0 0,0 0 1,1 0-1,-1 0 0,0 0 0,0 0 0,0 0 0,1 0 1,-1-1-1,0 1 0,0 0 0,1-1 0,-1 1 0,0 0 1,0-1-1,1 1 0,-1-1 0,0 1 0,1-1 0,-1 1 1,1-1-1,-1 1 0,1-1 0,-1 0 0,1 1 0,-1-1 1,1 0-1,-1 1 0,1-1 0,0 0 0,-1 0 0,1 0 1,0 1-1,0-1 0,0 0 0,0 0 0,0 0 0,0 1 1,0-1-1,0 0 0,0 0 0,0 0 0,0 1 0,0-1 1,0 0-1,1 0 0,-1 1 0,0-1 0,1 0 0,-1 0 1,0 1-1,1-1 0,-1 0 0,1 1 0,-1-1 0,1 0 1,0 0-1,3-4-471,-1 0 0,1 0 0,0 1 1,0-1-1,1 1 0,7-6 0,67-40-7758,-36 24 2070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0.746"/>
    </inkml:context>
    <inkml:brush xml:id="br0">
      <inkml:brushProperty name="width" value="0.025" units="cm"/>
      <inkml:brushProperty name="height" value="0.025" units="cm"/>
      <inkml:brushProperty name="color" value="#E71224"/>
    </inkml:brush>
  </inkml:definitions>
  <inkml:trace contextRef="#ctx0" brushRef="#br0">28 0 8296,'0'0'12406,"-5"9"-10527,2-3-1622,0-1 1,1 0 0,-1 0 0,1 0 0,0 1 0,0-1-1,0 0 1,1 1 0,0-1 0,0 1 0,0 0-1,1-1 1,0 10 0,1-14-246,-1 0 0,1 0 0,0 0 0,0 0 0,-1 0 0,1 0 0,0 0 0,0 0 0,0-1 0,0 1 0,0 0 0,0-1 0,0 1 0,0-1 0,0 1 0,0-1 0,0 1 0,1-1 0,-1 0 0,0 0 0,0 1 0,0-1 0,3 0 0,33 0 35,-28 0-40,4-1-199,0 0 0,-1-2 0,1 1-1,-1-1 1,0-1 0,22-10 0,-18 7-103,1 1-1,27-6 0,-43 13 327,-1-1-1,1 1 0,-1-1 1,1 1-1,0 0 0,-1-1 1,0 1-1,1 0 0,-1-1 1,1 1-1,-1 0 0,0-1 1,1 1-1,-1 0 1,0 0-1,0 0 0,0-1 1,1 1-1,-1 0 0,0 0 1,0 0-1,0 0 0,-1-1 1,1 1-1,0 1 0,0 32 984,0-27-671,0-6-325,1-1 0,-1 1-1,1-1 1,-1 1 0,1-1-1,-1 1 1,1-1 0,-1 1-1,1-1 1,0 0 0,-1 0-1,1 1 1,0-1 0,-1 0-1,1 0 1,0 1 0,-1-1-1,1 0 1,0 0 0,-1 0-1,1 0 1,0 0 0,-1 0-1,1 0 1,0-1 0,0 1-1,0 0 1,24-4 160,22-16-130,-42 16-195,0 1-1,1 0 1,0 0 0,0 0-1,0 1 1,0 0 0,0 0-1,0 1 1,0-1 0,1 1-1,-1 1 1,0-1 0,1 1-1,11 1 1,-17 1 73,1-1 0,-1 1 0,0 0 0,0-1 0,0 1 1,0 0-1,0 0 0,-1-1 0,1 1 0,0 0 0,-1 0 0,1 0 0,-1 0 0,0 0 0,0 0 1,0 0-1,0 0 0,0 0 0,0 0 0,0 0 0,-1 0 0,0 3 0,1 5-3586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1.087"/>
    </inkml:context>
    <inkml:brush xml:id="br0">
      <inkml:brushProperty name="width" value="0.025" units="cm"/>
      <inkml:brushProperty name="height" value="0.025" units="cm"/>
      <inkml:brushProperty name="color" value="#E71224"/>
    </inkml:brush>
  </inkml:definitions>
  <inkml:trace contextRef="#ctx0" brushRef="#br0">1 1 5093,'0'0'9225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2.617"/>
    </inkml:context>
    <inkml:brush xml:id="br0">
      <inkml:brushProperty name="width" value="0.025" units="cm"/>
      <inkml:brushProperty name="height" value="0.025" units="cm"/>
    </inkml:brush>
  </inkml:definitions>
  <inkml:trace contextRef="#ctx0" brushRef="#br0">203 1 10442,'0'0'8242,"-8"3"-7398,-3 2-729,1 0 1,0 1 0,0 1-1,1 0 1,-1 0 0,2 1-1,-1 0 1,1 0 0,0 1-1,1 0 1,-8 13 0,2-3 291,0 0 1,1 2 0,-11 25-1,20-38-323,0 0 0,0-1 0,0 1 0,1 0 0,1 0 0,-1 0 0,1 0 0,0 1 0,1-1 0,0 0 0,0 0 0,3 15 0,-1-20-151,-1 0-1,1 0 0,-1-1 1,1 1-1,0-1 0,0 1 1,0-1-1,1 0 1,-1 0-1,0 0 0,1 0 1,-1 0-1,1 0 0,0-1 1,-1 1-1,1-1 0,0 0 1,0 1-1,0-2 0,0 1 1,0 0-1,0 0 0,0-1 1,1 0-1,3 0 1,6 1-1259,0 0 0,0-1 1,0-1-1,23-4 1,7-8-5471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1.404"/>
    </inkml:context>
    <inkml:brush xml:id="br0">
      <inkml:brushProperty name="width" value="0.025" units="cm"/>
      <inkml:brushProperty name="height" value="0.025" units="cm"/>
      <inkml:brushProperty name="color" value="#E71224"/>
    </inkml:brush>
  </inkml:definitions>
  <inkml:trace contextRef="#ctx0" brushRef="#br0">138 217 13965,'-10'-4'2894,"5"1"-2764,-3-2 490,-1 1-1,0 0 1,0 1-1,0 0 1,0 0-1,-1 1 1,1 0 0,-1 0-1,-16 1 1,25 1-573,0 0 1,1 0-1,-1 0 1,0 1 0,0-1-1,1 0 1,-1 1-1,0-1 1,1 0 0,-1 1-1,1-1 1,-1 1-1,0-1 1,1 1 0,-1-1-1,1 1 1,0-1-1,-1 1 1,1 0 0,-1-1-1,1 1 1,0 0-1,-1-1 1,1 1 0,0 0-1,0-1 1,0 1-1,-1 0 1,1 0 0,0-1-1,0 1 1,0 0-1,0 0 1,0-1 0,0 1-1,1 0 1,-1 0-1,0-1 1,0 1 0,0 0-1,1-1 1,-1 1-1,0 0 1,1-1 0,0 2-1,0 0-9,0 1-1,0 0 0,0-1 0,0 1 1,1-1-1,-1 0 0,1 1 1,0-1-1,0 0 0,0 0 0,4 4 1,1-3 16,0 1 0,0-1 0,0-1 0,0 1 0,1-1 0,-1-1 0,1 1 0,-1-1 1,1 0-1,0-1 0,-1 0 0,1 0 0,0-1 0,-1 0 0,1 0 0,-1-1 0,1 0 0,6-3 0,-2 1-23,-1-1 0,0 0 0,0-1 0,-1-1 0,1 0-1,-1 0 1,-1-1 0,0 0 0,0 0 0,12-16-1,-13 16 0,-1-1 0,0-1 0,-1 1 0,0-1 0,0 0 0,-1 0 0,0-1 0,-1 0 0,-1 0 0,1 0 0,-2 0 0,3-17 0,-5 28-22,0-1 0,0 0 0,0 1 0,0-1 0,-1 1 0,1-1 0,0 1 0,0-1 0,0 1 0,-1-1 0,1 1 0,0-1 0,-1 1 0,1 0 0,0-1 0,-1 1 0,1-1 0,-1 1 0,1 0 0,0-1 0,-1 1 1,1 0-1,-1-1 0,1 1 0,-1 0 0,1 0 0,-1 0 0,1 0 0,-1-1 0,0 1 0,1 0 0,-1 0 0,1 0 0,-1 0 0,1 0 0,-1 0 0,1 0 0,-1 0 0,0 0 0,1 1 0,-1-1 0,1 0 0,-1 0 0,1 0 0,-1 1 0,1-1 0,-1 0 0,1 1 0,0-1 0,-1 0 0,1 1 0,-1-1 0,0 1 0,-27 20 189,24-15-188,0 0-1,0 1 1,1-1-1,0 1 1,0 0-1,1 0 1,0 0-1,0 0 1,0 0-1,1 1 1,0-1-1,1 0 1,0 1-1,0-1 1,0 0-1,1 1 1,0-1-1,0 0 1,1 0-1,0 1 1,4 8-1,-3-10-338,-1 0-1,2 0 1,-1-1 0,1 1-1,0-1 1,0 0 0,0 0 0,1 0-1,0 0 1,0-1 0,0 0-1,1 0 1,-1 0 0,1 0-1,8 3 1,24 5-4971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1.858"/>
    </inkml:context>
    <inkml:brush xml:id="br0">
      <inkml:brushProperty name="width" value="0.025" units="cm"/>
      <inkml:brushProperty name="height" value="0.025" units="cm"/>
      <inkml:brushProperty name="color" value="#E71224"/>
    </inkml:brush>
  </inkml:definitions>
  <inkml:trace contextRef="#ctx0" brushRef="#br0">121 1 5605,'0'0'16047,"0"8"-14498,-11 72 727,7-60-1903,0 0 0,2 1 1,0 0-1,2 36 0,1-55-372,0 0 0,-1-1 1,1 1-1,0-1 0,0 1 0,0-1 0,0 1 0,0-1 0,0 0 0,0 1 1,1-1-1,-1 0 0,0 0 0,1 0 0,-1 0 0,1 0 0,-1 0 0,1 0 0,-1 0 1,1-1-1,0 1 0,-1-1 0,1 1 0,0-1 0,0 0 0,-1 1 0,3-1 1,61 2-314,-41-2-80,-21 0 349,1 0 1,-1 1 0,0 0 0,0 0 0,0 0 0,0 0 0,0 0-1,0 0 1,0 1 0,0-1 0,0 1 0,-1 0 0,1 0 0,-1 0 0,1 0-1,-1 0 1,0 1 0,3 2 0,-4-3 79,0 0-1,0-1 1,-1 1 0,1 0 0,0-1-1,-1 1 1,1 0 0,-1 0 0,0-1-1,1 1 1,-1 0 0,0 0 0,0 0-1,0-1 1,0 1 0,-1 0-1,1 0 1,0 0 0,-1-1 0,1 1-1,-1 0 1,0 0 0,1-1 0,-1 1-1,0-1 1,0 1 0,0 0 0,0-1-1,-1 0 1,1 1 0,0-1-1,0 0 1,-4 2 0,-1 2 136,0-1 1,-1 0-1,0-1 1,0 0-1,0 0 1,0 0-1,0-1 1,-1 0-1,1 0 1,-1-1-1,-14 1 1,5-1-66,0-1 0,0 0-1,0-1 1,-21-5 0,33 5-174,1 0 0,0-1 0,0 0 0,-1 0 0,1 0 0,1 0 0,-1 0 0,0-1 0,1 0 1,-1 1-1,1-1 0,-4-4 0,6 6-108,0-1 1,0 1-1,0 0 1,0-1 0,0 1-1,0-1 1,1 1-1,-1-1 1,0 1 0,1-1-1,-1 0 1,1 1-1,0-1 1,-1 0 0,1 1-1,0-1 1,0 0-1,0 1 1,0-1 0,0 0-1,1 0 1,-1 1-1,0-1 1,1 1 0,-1-1-1,1 0 1,0 1-1,-1-1 1,1 1 0,0-1-1,0 1 1,0 0-1,0-1 1,0 1 0,3-2-1,4-5-1747,1 2 0,0-1 0,18-8 0,-21 11 711,29-15-6386</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2.190"/>
    </inkml:context>
    <inkml:brush xml:id="br0">
      <inkml:brushProperty name="width" value="0.025" units="cm"/>
      <inkml:brushProperty name="height" value="0.025" units="cm"/>
      <inkml:brushProperty name="color" value="#E71224"/>
    </inkml:brush>
  </inkml:definitions>
  <inkml:trace contextRef="#ctx0" brushRef="#br0">1 15 5605,'0'0'13037,"9"4"-11019,7 1-1441,0 0 1,0-1-1,21 3 1,-33-6-485,0 0 1,0 0-1,0-1 1,0 1 0,0-1-1,0 0 1,0-1-1,0 1 1,0 0 0,0-1-1,0 0 1,0 0-1,0 0 1,0-1 0,0 1-1,-1-1 1,1 0-1,-1 0 1,1 0 0,-1-1-1,0 1 1,5-5-1,-8 7-62,1-1-1,-1 1 0,0 0 1,0 0-1,0-1 0,1 1 0,-1 0 1,0 0-1,0-1 0,0 1 1,0 0-1,0-1 0,0 1 0,0 0 1,1-1-1,-1 1 0,0 0 1,0-1-1,0 1 0,0 0 0,0-1 1,0 1-1,-1 0 0,1-1 1,0 1-1,0 0 0,0-1 1,0 1-1,0 0 0,0 0 0,0-1 1,-1 1-1,1 0 0,0-1 1,0 1-1,0 0 0,-1 0 0,1-1 1,0 1-1,0 0 0,-1 0 1,1 0-1,0 0 0,-1-1 0,1 1 1,-1 0-1,-23-2 339,-24 11-379,39-5 37,1 1-1,-1-1 0,1 2 0,0-1 0,1 1 0,-9 8 1,13-11-4,0 0 0,0 0 0,0 0 0,1 1 0,-1 0 0,1-1 1,0 1-1,0 0 0,0 0 0,1 0 0,-1 0 0,1 0 0,0 0 1,0 1-1,1-1 0,-1 5 0,1-7-35,1-1 0,-1 1 0,1 0 0,0-1 0,-1 1 0,1-1 0,0 1 0,0-1-1,0 1 1,0-1 0,0 1 0,1-1 0,-1 0 0,0 0 0,0 0 0,1 0 0,-1 0 0,1 0 0,-1 0 0,1 0 0,0 0 0,-1-1 0,1 1 0,0 0 0,-1-1 0,1 0-1,0 1 1,0-1 0,-1 0 0,1 0 0,2 0 0,65 1-2585,-63-1 1966,32-5-3501,-1-7-2440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2.520"/>
    </inkml:context>
    <inkml:brush xml:id="br0">
      <inkml:brushProperty name="width" value="0.025" units="cm"/>
      <inkml:brushProperty name="height" value="0.025" units="cm"/>
      <inkml:brushProperty name="color" value="#E71224"/>
    </inkml:brush>
  </inkml:definitions>
  <inkml:trace contextRef="#ctx0" brushRef="#br0">91 0 16528,'0'0'2701,"-8"4"-1254,4-1-1252,-1-1 1,1 1 0,0 0-1,0 0 1,0 0-1,0 1 1,0-1 0,1 1-1,0 0 1,0 0 0,0 0-1,0 1 1,0-1 0,1 0-1,0 1 1,0 0 0,0 0-1,1-1 1,-2 8 0,-5 32 257,2 0 0,2 0 0,2 73 0,3-83-183,-2-32-219,1 0 0,0 0 0,0 0 0,0 0 1,1-1-1,-1 1 0,0 0 0,1 0 0,-1 0 1,1 0-1,-1-1 0,1 1 0,0 0 0,0-1 0,0 1 1,0 0-1,0-1 0,0 1 0,1-1 0,-1 0 1,2 2-1,-2-2 33,1-1-1,0 1 1,-1-1-1,1 0 1,0 1 0,0-1-1,-1 0 1,1 0 0,0 0-1,0 0 1,0 0 0,-1-1-1,1 1 1,0 0-1,-1-1 1,1 0 0,0 1-1,-1-1 1,1 0 0,0 0-1,-1 1 1,0-1 0,3-3-1,30-22 76,-2-1 0,-2-2 0,0-1 0,48-66 0,-55 68-105,37-52-1917,-66 80-6010,-2 2 3057,-6 5-6673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2.928"/>
    </inkml:context>
    <inkml:brush xml:id="br0">
      <inkml:brushProperty name="width" value="0.025" units="cm"/>
      <inkml:brushProperty name="height" value="0.025" units="cm"/>
      <inkml:brushProperty name="color" value="#E71224"/>
    </inkml:brush>
  </inkml:definitions>
  <inkml:trace contextRef="#ctx0" brushRef="#br0">1 0 6406,'0'0'14414,"55"48"-13614,-30-45-671,1-1-802,1-2-2274,-3 0-4035,0-1-866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3.275"/>
    </inkml:context>
    <inkml:brush xml:id="br0">
      <inkml:brushProperty name="width" value="0.025" units="cm"/>
      <inkml:brushProperty name="height" value="0.025" units="cm"/>
      <inkml:brushProperty name="color" value="#E71224"/>
    </inkml:brush>
  </inkml:definitions>
  <inkml:trace contextRef="#ctx0" brushRef="#br0">138 69 4901,'0'0'17632,"-11"-3"-17215,7 2-407,0 0 0,1-1 0,-1 2 0,0-1 0,0 0-1,0 1 1,0-1 0,0 1 0,0 0 0,0 1 0,0-1 0,0 1 0,0-1 0,1 1 0,-1 0 0,0 1 0,0-1 0,1 1 0,-1-1 0,1 1 0,-1 0 0,1 1 0,0-1 0,0 0 0,0 1 0,0 0 0,0 0 0,0 0 0,-2 4 0,3-5 2,0 0 0,1 0 0,-1 1 0,1-1 0,0 0 0,-1 1 0,1-1 0,0 0 0,1 1 0,-1-1 0,0 1 0,1 0 0,-1-1 0,1 4 0,0-5-7,0 0 1,0 0 0,1 0-1,-1 0 1,0-1 0,1 1-1,-1 0 1,1 0 0,-1 0-1,1 0 1,-1 0 0,1-1-1,0 1 1,-1 0 0,1-1-1,0 1 1,0 0 0,0-1-1,-1 1 1,1-1 0,0 1 0,0-1-1,0 1 1,0-1 0,0 0-1,0 0 1,0 1 0,0-1-1,0 0 1,0 0 0,0 0-1,0 0 1,0 0 0,0 0-1,1-1 1,5 1-103,0 0 1,0-1-1,0-1 0,0 1 0,0-1 1,0 0-1,-1-1 0,1 1 1,-1-1-1,0 0 0,0-1 1,0 0-1,0 0 0,8-7 0,-5 2-8,0-1 0,0 1-1,-1-1 1,0-1-1,-1 1 1,12-24-1,-14 17 230,-13 14 334,6 3-369,0 1 1,0 0-1,0 0 1,-1 0-1,1 0 0,0 0 1,0 0-1,0 1 1,1-1-1,-1 1 1,-2 1-1,-39 50 2369,41-50-2355,0 0 0,1 1 0,-1-1-1,0 0 1,1 0 0,0 1 0,0-1-1,0 1 1,0-1 0,1 1 0,-1 0 0,1-1-1,0 1 1,0-1 0,0 1 0,0 0-1,2 3 1,-1-6-93,1 1 0,-1 0-1,1-1 1,-1 1 0,1-1 0,0 0-1,-1 0 1,1 1 0,0-1-1,0 0 1,0-1 0,0 1 0,0 0-1,0 0 1,0-1 0,1 1 0,-1-1-1,0 0 1,0 0 0,0 0-1,0 0 1,1 0 0,3-1 0,54-6-276,-48 3 69,1-1 0,-1 0 0,0 0 0,0-2 0,-1 1 0,1-1 0,-2-1 0,1 0 0,-1-1 0,10-10 0,-36 34 1869,13-13-1563,0 0 0,0 0 1,0 0-1,1 0 0,-1 1 0,1-1 0,-1 1 1,1 0-1,0-1 0,0 1 0,0 0 1,1 0-1,-1 1 0,1-1 0,0 0 1,0 1-1,0-1 0,-1 6 0,3-8-106,0 0 0,0 0-1,0 0 1,1 0 0,-1-1-1,0 1 1,1 0 0,-1-1 0,0 1-1,1-1 1,-1 0 0,1 1-1,-1-1 1,1 0 0,-1 0-1,0 0 1,1 0 0,-1 0-1,1 0 1,2-1 0,35-2-556,2-12-1234,-36 12 1638,0 0 0,0 1 0,1 0 0,-1 0 0,1 0 0,0 1 0,10-2 0,-24 42 2509,9-39-2438,-1 1 0,0 0 0,1-1 1,-1 1-1,1 0 0,-1-1 0,1 1 0,0-1 1,-1 1-1,1 0 0,-1-1 0,1 0 0,0 1 1,0-1-1,-1 1 0,1-1 0,0 0 0,0 1 1,-1-1-1,1 0 0,0 0 0,0 0 1,0 0-1,-1 0 0,1 0 0,0 0 0,0 0 1,0 0-1,0 0 0,-1 0 0,1 0 0,0 0 1,0-1-1,0 1 0,1-1 0,34-10-10350,-17 0 2191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3.622"/>
    </inkml:context>
    <inkml:brush xml:id="br0">
      <inkml:brushProperty name="width" value="0.025" units="cm"/>
      <inkml:brushProperty name="height" value="0.025" units="cm"/>
      <inkml:brushProperty name="color" value="#E71224"/>
    </inkml:brush>
  </inkml:definitions>
  <inkml:trace contextRef="#ctx0" brushRef="#br0">52 14 14670,'0'0'10410,"-7"9"-9396,-25 31-491,31-39-502,0 1 1,0-1-1,-1 1 0,1 0 1,0-1-1,0 1 0,1 0 0,-1 0 1,0 0-1,0-1 0,1 1 1,0 0-1,-1 0 0,1 0 0,0 0 1,0 0-1,0 0 0,0 0 0,0 3 1,1-4-16,-1 0 0,1 0 0,0 0 0,0 0 0,-1 0 0,1 0 0,0 0 0,0 0 0,0-1 0,0 1 0,0 0 0,0-1 0,0 1 0,0 0 1,0-1-1,0 1 0,1-1 0,-1 0 0,0 1 0,0-1 0,0 0 0,2 0 0,2 1-41,-1-1 1,1 1-1,-1-1 0,1-1 1,0 1-1,-1-1 1,1 0-1,-1 0 0,1 0 1,-1 0-1,0-1 0,1 0 1,4-2-1,0-4-174,0-1-1,0 0 1,11-15-1,-19 24 151,-4 3 135,0 1-1,1-1 1,-1 1-1,1 0 0,0 0 1,0 0-1,-2 5 1,4-7-65,-1 0 1,0-1-1,1 1 1,-1 0 0,1 0-1,0 0 1,-1 0 0,1 0-1,0 0 1,0-1-1,0 1 1,0 0 0,1 0-1,-1 0 1,0 0-1,1 0 1,-1 0 0,1-1-1,0 1 1,0 0-1,1 2 1,-1-3-73,0 0-1,1-1 1,-1 1-1,1 0 1,-1 0-1,1 0 1,-1-1 0,1 1-1,-1-1 1,1 1-1,-1-1 1,1 0-1,0 0 1,-1 1 0,1-1-1,-1 0 1,1 0-1,0-1 1,2 1-1,4-2-684,1 0-1,0 0 1,-1-1-1,1 0 1,-1-1-1,0 0 1,14-9-1,-6 2-2331,-1-2-1,26-27 1,-2-4-4935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4.030"/>
    </inkml:context>
    <inkml:brush xml:id="br0">
      <inkml:brushProperty name="width" value="0.025" units="cm"/>
      <inkml:brushProperty name="height" value="0.025" units="cm"/>
      <inkml:brushProperty name="color" value="#E71224"/>
    </inkml:brush>
  </inkml:definitions>
  <inkml:trace contextRef="#ctx0" brushRef="#br0">141 0 15150,'0'0'6732,"-10"9"-4714,3-2-1717,-1 0 0,1 1 0,0 0 1,1 0-1,0 1 0,0-1 0,1 1 0,0 1 1,0-1-1,1 1 0,-3 10 0,0 24-233,1 0-1,3 0 1,3 77 0,1-50-1129,-1-70 1025,0 0 0,0 0 0,0 1 0,-1-1 0,1 0 0,0 0 0,0 0 0,1 0 0,-1 0 0,0 0 0,0 0 0,0 0 0,1 0 0,-1 0 0,0 0 0,1 0 0,-1 0 0,1 0 0,-1-1 0,1 1 0,0 0 0,-1 0 0,1 0 0,1 1 0,-1-3-49,0 0 1,-1 1 0,1-1-1,0 0 1,0 0-1,-1 0 1,1 1 0,-1-1-1,1 0 1,-1 0-1,1 0 1,-1 0 0,1 0-1,-1 0 1,0 0 0,0 0-1,1 0 1,-1 0-1,0 0 1,0 0 0,0 0-1,0 0 1,0-2 0,-1-11-390,1-1 0,-2 1 0,0 0 1,-1-1-1,0 1 0,-1 0 1,-11-26-1,9 25 603,0 0 0,2-1 0,-1 0 0,2 0-1,-3-32 1,6 46-83,-1 0 0,1 0 0,0 0 0,0 0-1,0-1 1,0 1 0,1 0 0,-1 0-1,1 0 1,-1 0 0,1 0 0,0 0 0,0 0-1,-1 0 1,1 0 0,1 0 0,-1 1 0,0-1-1,0 0 1,1 0 0,2-2 0,0 3 6,1-1 0,-1 1 0,0 0 0,1 0-1,-1 0 1,1 0 0,-1 1 0,1 0 0,8 0 0,34 3-556,52 8 0,-14-1-2881,-38-6-1847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4.674"/>
    </inkml:context>
    <inkml:brush xml:id="br0">
      <inkml:brushProperty name="width" value="0.025" units="cm"/>
      <inkml:brushProperty name="height" value="0.025" units="cm"/>
      <inkml:brushProperty name="color" value="#E71224"/>
    </inkml:brush>
  </inkml:definitions>
  <inkml:trace contextRef="#ctx0" brushRef="#br0">1 83 6086,'0'0'15396,"16"1"-14510,499 5 1047,-288-8-2163,693-7-919,462-23 3746,-546 10-1392,-547 15-1271,712-10-813,-1024 17-3286,5 0-1562,0 0-6156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0.891"/>
    </inkml:context>
    <inkml:brush xml:id="br0">
      <inkml:brushProperty name="width" value="0.025" units="cm"/>
      <inkml:brushProperty name="height" value="0.025" units="cm"/>
      <inkml:brushProperty name="color" value="#E71224"/>
    </inkml:brush>
  </inkml:definitions>
  <inkml:trace contextRef="#ctx0" brushRef="#br0">0 0 8584,'0'0'7864,"16"5"-6962,42 11-453,2-2 1,-1-4-1,78 5 0,201-3 631,-331-12-1042,91 2 40,245-4-1667,-327-2-504,-15 4 1811,0-1 0,-1 1 0,1-1 1,-1 1-1,0-1 0,1 1 1,-1-1-1,1 0 0,-1 1 1,0-1-1,0 0 0,1 1 0,-1-1 1,0 0-1,0 1 0,0-1 1,0 0-1,0 1 0,0-1 1,0 0-1,0-1 0,0-12-6241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3.391"/>
    </inkml:context>
    <inkml:brush xml:id="br0">
      <inkml:brushProperty name="width" value="0.025" units="cm"/>
      <inkml:brushProperty name="height" value="0.025" units="cm"/>
    </inkml:brush>
  </inkml:definitions>
  <inkml:trace contextRef="#ctx0" brushRef="#br0">41 1 10698,'0'0'7783,"-27"49"-6437,22-24-97,0 9-673,3 3-415,0 1-97,2-4-32,0-5-32,0-6-224,0-8-385,0-8-288,2-7-320,5-1-1506,-2-20-1825,1-10-4773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1.252"/>
    </inkml:context>
    <inkml:brush xml:id="br0">
      <inkml:brushProperty name="width" value="0.025" units="cm"/>
      <inkml:brushProperty name="height" value="0.025" units="cm"/>
      <inkml:brushProperty name="color" value="#E71224"/>
    </inkml:brush>
  </inkml:definitions>
  <inkml:trace contextRef="#ctx0" brushRef="#br0">33 1 13325,'0'0'4932,"11"6"-4019,54 26 266,81 43 471,-143-73-1646,0-1-1,-1 1 0,1 0 0,-1-1 0,0 1 0,1 1 0,-1-1 0,0 0 1,0 0-1,0 1 0,0-1 0,-1 1 0,1-1 0,-1 1 0,0 0 0,1 0 1,-1 0-1,-1 0 0,1 0 0,1 4 0,-3-4 37,1 0-1,0 0 1,-1 0-1,0 0 1,0 0 0,0 0-1,0-1 1,0 1-1,0 0 1,-1 0-1,1-1 1,-1 1 0,0-1-1,0 0 1,0 1-1,0-1 1,0 0 0,0 0-1,-1 0 1,-2 2-1,-82 51 1343,67-45-1338,2 1 0,-1 0 0,2 2 0,0 0 1,0 1-1,1 0 0,-17 22 0,31-34-353,0 1-1,0-1 0,1 1 1,-1-1-1,1 1 1,0-1-1,0 1 0,0 0 1,0 0-1,0 0 0,1-1 1,-1 1-1,1 3 1,0 2-5158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1.989"/>
    </inkml:context>
    <inkml:brush xml:id="br0">
      <inkml:brushProperty name="width" value="0.025" units="cm"/>
      <inkml:brushProperty name="height" value="0.025" units="cm"/>
      <inkml:brushProperty name="color" value="#E71224"/>
    </inkml:brush>
  </inkml:definitions>
  <inkml:trace contextRef="#ctx0" brushRef="#br0">1 54 6342,'0'0'7116,"8"-5"-4607,9-3-1987,1 0-1,-1 2 1,1-1-1,0 2 1,1 1-1,-1 0 1,1 1-1,0 1 1,0 1-1,0 1 1,0 0-1,25 5 1,-41-5-516,0 0 0,-1 0 0,1 1-1,-1 0 1,1-1 0,-1 1 0,1 0 0,-1 0 0,1 0 0,-1 1 0,0-1 0,1 0-1,-1 1 1,0 0 0,0-1 0,0 1 0,0 0 0,-1 0 0,1 0 0,0 0 0,-1 0-1,0 1 1,1-1 0,-1 0 0,0 1 0,0-1 0,0 1 0,0-1 0,-1 1 0,1 0 0,-1-1-1,0 1 1,1-1 0,-1 1 0,-1 4 0,0 1 5,0-1 0,-1 0-1,0 1 1,-1-1 0,0 0 0,0 0 0,0-1-1,-1 1 1,0-1 0,0 1 0,-7 7 0,-19 17-3,-57 49 0,57-55 440,1 1 0,-42 50 1,70-75-396,-1 1 0,1 0 1,0-1-1,-1 1 1,1 0-1,0 0 0,0 0 1,0 0-1,1 0 0,-1 0 1,0 0-1,1 1 0,-1-1 1,1 0-1,-1 4 0,2-5-39,-1 0-1,0 0 1,1 0-1,-1 0 1,1 0 0,-1 0-1,1 0 1,-1 0-1,1 0 1,0-1-1,-1 1 1,1 0 0,0 0-1,0-1 1,0 1-1,-1-1 1,1 1-1,0-1 1,0 1 0,0-1-1,0 1 1,0-1-1,2 1 1,7 1-2,0-1 0,0 1 1,0-2-1,0 1 0,14-2 0,-12 0 38,3 0-173,1-1 0,-1 0-1,0-1 1,1-1 0,-1 0-1,-1-1 1,1-1 0,-1 0 0,26-15-1,-38 19-100,0 1 0,0 0-1,0-1 1,0 0-1,-1 1 1,1-1 0,0 0-1,-1 0 1,1 0 0,-1 0-1,0 0 1,0 0 0,0 0-1,0-1 1,2-3 0,-3 4-376,0-1 0,0 1 0,1 0 0,-1 0 1,-1 0-1,1 0 0,0 0 0,0 0 1,-1 0-1,1 0 0,-1 0 0,-1-3 0,-14-18-10963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2.524"/>
    </inkml:context>
    <inkml:brush xml:id="br0">
      <inkml:brushProperty name="width" value="0.025" units="cm"/>
      <inkml:brushProperty name="height" value="0.025" units="cm"/>
      <inkml:brushProperty name="color" value="#E71224"/>
    </inkml:brush>
  </inkml:definitions>
  <inkml:trace contextRef="#ctx0" brushRef="#br0">0 44 14958,'0'0'4260,"11"2"-3331,19 2-934,0-1 0,1-1 1,57-5-1,-62 0-1570,-1-1 1,1-1 0,-1-1 0,0-1-1,32-14 1,-56 20 1699,0 1-1,-1-1 1,1 1-1,0-1 1,0 1 0,0-1-1,0 1 1,0 0-1,0-1 1,0 1 0,0 0-1,0-1 1,0 1-1,0 0 1,0 0 0,0 0-1,0 0 1,0 0-1,0 0 1,0 1 0,0-1-1,0 0 1,0 0-1,0 1 1,0-1 0,-1 0-1,1 1 1,0-1-1,0 1 1,0-1 0,0 1-1,0 0 1,1 1-1,-1 1 489,0 0 0,0 0 1,-1 0-1,1 1 0,-1-1 0,1 0 0,-1 1 0,0 5 0,3 24 86,-3-31-654,1 0 0,-1-1 0,1 1 1,0 0-1,0-1 0,0 1 0,0-1 1,0 1-1,0-1 0,0 0 0,0 1 0,0-1 1,1 0-1,-1 0 0,0 0 0,1 0 1,-1 0-1,1 0 0,0 0 0,-1 0 1,1-1-1,1 2 0,2-1 12,0 0 0,-1-1 0,1 1 0,0-1 0,0 0 0,-1 0-1,1 0 1,6-2 0,6-2 26,0 0 0,0-1 0,22-10 0,1-5-41,-32 14-34,1 1-1,0 1 0,0-1 0,1 2 0,-1-1 0,1 1 1,0 1-1,13-3 0,-22 6 25,-1 0 0,1 0 0,0 1-1,-1-1 1,1 0 0,-1 0 0,1 0 0,-1 0 0,1 1 0,-1-1 0,0 0 0,0 0 0,0 1 0,1-1-1,-1 0 1,0 0 0,-1 1 0,1-1 0,0 2 0,-1 29 885,1-31-892,-5 21 424,0 20 6,5-41-443,1 0 1,-1 0-1,0 0 1,0 0-1,0 0 1,1-1-1,-1 1 1,0 0-1,1 0 1,-1 0-1,1 0 1,-1 0-1,1-1 1,0 1-1,-1 0 1,1 0-1,0-1 1,-1 1-1,1-1 1,0 1-1,0 0 1,-1-1-1,1 0 1,0 1 0,0-1-1,0 1 1,0-1-1,0 0 1,0 0-1,0 1 1,0-1-1,0 0 1,0 0-1,0 0 1,0 0-1,1 0 1,10-2 12,0 1 1,0-2-1,0 1 1,-1-2 0,1 0-1,-1 0 1,0-1-1,0 0 1,0-1-1,-1 0 1,15-12-1,14-6-513,-39 24 449,0 0 0,0 0 0,0-1 0,1 1 0,-1 0 0,0 0 0,0 0-1,1-1 1,-1 1 0,0 0 0,0 0 0,1 0 0,-1 0 0,0-1 0,1 1 0,-1 0 0,0 0-1,1 0 1,-1 0 0,0 0 0,1 0 0,-1 0 0,0 0 0,1 0 0,-1 0 0,0 0 0,1 0 0,-1 0-1,0 1 1,0-1 0,1 0 0,-1 0 0,0 0 0,1 0 0,-1 0 0,0 1 0,0-1 0,1 0 0,-1 0-1,0 0 1,0 1 0,1-1 0,-1 0 0,0 0 0,0 1 0,0-1 0,0 0 0,1 1 0,-1-1 0,0 0-1,0 1 1,-2 22 1293,-6-2-2917,6-18-2200,2-9-3055,5-9-1234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2.843"/>
    </inkml:context>
    <inkml:brush xml:id="br0">
      <inkml:brushProperty name="width" value="0.025" units="cm"/>
      <inkml:brushProperty name="height" value="0.025" units="cm"/>
      <inkml:brushProperty name="color" value="#E71224"/>
    </inkml:brush>
  </inkml:definitions>
  <inkml:trace contextRef="#ctx0" brushRef="#br0">1 0 12332,'0'0'9545,"67"21"-13998,-37-16-3042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3.189"/>
    </inkml:context>
    <inkml:brush xml:id="br0">
      <inkml:brushProperty name="width" value="0.025" units="cm"/>
      <inkml:brushProperty name="height" value="0.025" units="cm"/>
      <inkml:brushProperty name="color" value="#E71224"/>
    </inkml:brush>
  </inkml:definitions>
  <inkml:trace contextRef="#ctx0" brushRef="#br0">175 0 5701,'0'0'8376,"-11"2"-5114,-25 4-1544,14-4-676,0 1-1,1 2 0,-29 8 0,49-13-1042,1 0 0,-1 0 0,1 0 0,-1 1 0,1-1 0,-1 0 1,1 0-1,-1 0 0,1 0 0,-1 1 0,1-1 0,-1 0 0,1 1 0,-1-1 0,1 0 0,0 1 0,-1-1 0,1 0 0,0 1 1,-1-1-1,1 1 0,0-1 0,-1 1 0,1-1 0,0 1 0,0-1 0,0 1 0,-1-1 0,1 1 0,0-1 0,0 1 1,0 0-1,16 9-324,35 1-553,-45-10 744,26 4-378,-16-3 434,0 0-1,-1 2 0,1-1 1,-1 2-1,0 0 1,27 14-1,-41-19 103,0 1 1,0-1-1,0 1 0,0 0 0,0-1 1,0 1-1,0 0 0,-1 0 0,1 0 1,0 0-1,0 0 0,-1 0 1,1 0-1,0 0 0,-1 0 0,1 0 1,-1 0-1,1 0 0,-1 0 1,0 0-1,0 1 0,1-1 0,-1 0 1,0 0-1,0 0 0,0 1 0,0-1 1,0 0-1,0 0 0,-1 0 1,1 1-1,0-1 0,-1 0 0,1 0 1,0 0-1,-1 0 0,0 0 1,1 0-1,-1 0 0,1 0 0,-1 0 1,0 0-1,0 0 0,0 0 0,0 0 1,0 0-1,1-1 0,-1 1 1,-2 0-1,-5 6 293,0-1-1,0-1 1,0 1 0,-13 4-1,9-4 14,0 0-1,0-1 1,0-1-1,0 0 1,-1-1-1,1 0 1,-1-1 0,0 0-1,0-1 1,-15-1-1,28 0-379,0 0 0,-1 0 0,1 0 0,0 0 0,0 0 0,-1 0 0,1 0 0,0-1 0,0 1 0,0 0 0,-1 0 0,1 0 0,0 0 0,0-1 0,0 1 0,0 0 0,-1 0 0,1 0 0,0-1 0,0 1 0,0 0 0,0 0 0,0-1 0,0 1 0,0 0 0,0 0 0,0-1 0,0 1 0,0 0 0,0 0 0,0-1 0,0 1 0,0 0 0,0 0 0,0-1 0,0 1 0,0 0 0,0 0 0,0 0 0,0-1 0,0 1 0,0 0 0,0 0 0,1-1 0,-1 1 0,0 0 0,0 0 0,0 0 0,0 0 0,1-1 0,-1 1 0,0 0 0,0 0 0,0 0 0,1 0 0,-1-1 0,11-10-2438,45-15-6748,-18 13 2777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3.561"/>
    </inkml:context>
    <inkml:brush xml:id="br0">
      <inkml:brushProperty name="width" value="0.025" units="cm"/>
      <inkml:brushProperty name="height" value="0.025" units="cm"/>
      <inkml:brushProperty name="color" value="#E71224"/>
    </inkml:brush>
  </inkml:definitions>
  <inkml:trace contextRef="#ctx0" brushRef="#br0">169 34 10858,'0'0'11152,"-10"-7"-10474,6 5-643,2-1-14,-1 1 0,0 0-1,0-1 1,0 1 0,-1 1-1,1-1 1,0 0 0,-1 1-1,1-1 1,-1 1-1,1 0 1,-1 0 0,1 1-1,-1-1 1,0 1 0,0 0-1,1 0 1,-1 0 0,0 0-1,1 1 1,-1-1-1,0 1 1,1 0 0,-1 0-1,1 0 1,-6 3 0,-27 19 8,35-22-31,-1 1 1,0-1 0,1 1-1,-1-1 1,1 1 0,-1-1 0,1 1-1,0 0 1,0 0 0,0 0-1,0 0 1,0-1 0,0 1-1,1 0 1,-1 1 0,0-1-1,1 3 1,0-3-11,0-1 0,1 0 0,-1 0 1,1 0-1,0 0 0,-1 0 0,1 0 0,0-1 0,-1 1 0,1 0 0,0 0 1,0 0-1,0-1 0,0 1 0,0 0 0,0-1 0,0 1 0,0-1 0,0 1 1,0-1-1,0 1 0,0-1 0,3 0 0,34 10-519,-30-9 338,45 7-285,-36-6 314,-1 0-1,1 2 0,26 8 0,-41-12 195,-1 0-1,0 0 1,0 1-1,0-1 1,1 1-1,-1-1 1,0 1-1,0-1 1,0 1 0,0 0-1,0 0 1,0-1-1,0 1 1,0 0-1,0 0 1,0 0 0,-1 0-1,1 0 1,0 0-1,-1 0 1,1 0-1,0 1 1,-1-1-1,0 0 1,1 0 0,-1 0-1,0 1 1,1-1-1,-1 0 1,0 0-1,0 1 1,0-1-1,0 0 1,0 0 0,0 1-1,-1-1 1,1 0-1,0 0 1,0 1-1,-1-1 1,1 0 0,-1 0-1,0 0 1,1 0-1,-1 0 1,0 0-1,1 0 1,-1 0-1,0 0 1,0 0 0,0 0-1,0 0 1,-2 1-1,-4 5 387,-1 1-1,0-2 0,-1 1 0,-16 9 1,22-14-315,-5 2 4,1 1 0,0-1 1,-1 0-1,0-1 0,0 0 1,0 0-1,0-1 1,-1 0-1,1 0 0,-15 0 1,23-2-224,0 0 0,-1-1 0,1 1 0,0-1 0,0 1 0,0-1 1,-1 1-1,1 0 0,0-1 0,0 1 0,0-1 0,0 1 0,0-1 1,0 1-1,0-1 0,0 1 0,0-1 0,0 1 0,0-1 0,0 1 1,0 0-1,0-1 0,1 1 0,-1-1 0,0 1 0,0-1 0,0 1 1,1-1-1,-1 1 0,0 0 0,1-1 0,-1 1 0,0 0 0,1-1 1,-1 1-1,0 0 0,1-1 0,12-16-2845,12-6-2824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3.906"/>
    </inkml:context>
    <inkml:brush xml:id="br0">
      <inkml:brushProperty name="width" value="0.025" units="cm"/>
      <inkml:brushProperty name="height" value="0.025" units="cm"/>
      <inkml:brushProperty name="color" value="#E71224"/>
    </inkml:brush>
  </inkml:definitions>
  <inkml:trace contextRef="#ctx0" brushRef="#br0">220 1 14990,'0'0'3406,"-8"0"-811,-5 0-2176,0 0 0,0 2 0,1-1 0,-1 2 0,1-1 0,-1 2 0,-21 8 1,28-10-350,1 0 0,0 1 1,0 0-1,-1-1 0,1 2 1,1-1-1,-1 0 1,1 1-1,-1 0 0,1 0 1,0 1-1,0-1 1,1 1-1,-1-1 0,1 1 1,0 0-1,0 1 1,1-1-1,0 0 0,-4 11 1,6-14-69,0-1 1,0 1 0,0-1-1,-1 1 1,1-1-1,1 1 1,-1-1 0,0 1-1,0-1 1,0 1 0,1-1-1,-1 1 1,1-1-1,-1 0 1,1 1 0,0-1-1,-1 0 1,1 1 0,0-1-1,0 0 1,0 0-1,0 0 1,0 0 0,0 0-1,0 0 1,1 0 0,0 1-1,2 0 10,0 0-1,0-1 0,0 1 1,0-1-1,1 0 0,-1 0 1,0 0-1,1-1 0,6 1 1,1-1 6,-1-1 0,1 0 1,0 0-1,0-1 0,-1-1 0,18-5 1,-13 0-24,-1 0-1,27-18 1,-39 24 3,0 0-1,1-1 1,-1 1 0,0-1-1,0 0 1,-1 1-1,1-1 1,-1-1 0,1 1-1,-1 0 1,0 0-1,0-1 1,0 0 0,-1 1-1,1-1 1,-1 0-1,2-6 1,-4 10 4,1 0-1,0-1 1,0 1-1,-1 0 1,1 0 0,0-1-1,-1 1 1,1 0-1,0 0 1,-1 0 0,1-1-1,0 1 1,-1 0-1,1 0 1,0 0 0,-1 0-1,1 0 1,-1 0 0,1 0-1,0 0 1,-1 0-1,1 0 1,0 0 0,-1 0-1,1 0 1,-1 0-1,1 0 1,0 0 0,-1 0-1,1 0 1,0 1-1,-1-1 1,1 0 0,0 0-1,-1 1 1,-15 5 57,10-1-29,0-1 0,1 1 0,0 0 0,0 0 0,0 1-1,1 0 1,-1 0 0,1 0 0,1 0 0,-6 12-1,8-16-58,0-1-1,0 1 0,0-1 1,1 1-1,-1-1 0,0 1 1,1 0-1,0-1 0,-1 1 1,1 0-1,0-1 0,0 1 1,0 0-1,0 0 0,0-1 1,0 1-1,0 0 0,1 0 1,-1-1-1,0 1 0,1 0 1,0-1-1,-1 1 0,1-1 1,0 1-1,0-1 0,0 1 1,0-1-1,0 0 0,0 1 1,0-1-1,0 0 0,1 0 1,-1 0-1,0 1 0,1-2 1,-1 1-1,1 0 0,-1 0 1,1 0-1,0-1 0,-1 1 1,1-1-1,0 1 0,-1-1 1,1 0-1,0 1 0,-1-1 1,1 0-1,2 0 0,3 0-542,0 1-1,0-1 0,0-1 1,0 1-1,0-1 1,13-4-1,-13 3-442,0-1 0,0 1 0,-1-2 0,0 1 0,0-1 0,0 0 0,6-5 0,21-19-6742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4.299"/>
    </inkml:context>
    <inkml:brush xml:id="br0">
      <inkml:brushProperty name="width" value="0.025" units="cm"/>
      <inkml:brushProperty name="height" value="0.025" units="cm"/>
      <inkml:brushProperty name="color" value="#E71224"/>
    </inkml:brush>
  </inkml:definitions>
  <inkml:trace contextRef="#ctx0" brushRef="#br0">117 1 17072,'0'0'4548,"-9"7"-2941,2-3-1435,1 0 0,0 1 0,0 0 0,1 1 0,-1-1 0,1 1 0,1 0-1,-1 0 1,1 1 0,0-1 0,0 1 0,1 0 0,0 0 0,-3 8 0,-3 21-100,1 1 1,1 0 0,2 0-1,0 39 1,6-75-70,-1-1 0,1 1 0,-1 0 0,1 0 0,0 0 1,-1 0-1,1 0 0,0 0 0,0-1 0,-1 1 0,1 0 0,0-1 1,0 1-1,0-1 0,0 1 0,0-1 0,0 1 0,0-1 0,0 1 1,0-1-1,0 0 0,0 0 0,0 1 0,0-1 0,0 0 0,0 0 1,0 0-1,0 0 0,0 0 0,0-1 0,0 1 0,0 0 0,1 0 1,0-1-1,44-8 127,21-17-291,-55 19 125,1 2 1,0 0 0,0 0 0,0 1 0,1 1-1,-1 0 1,16-1 0,-29 4 32,0 0 1,1 0-1,-1 0 1,0 0-1,0 0 1,1 0-1,-1 1 0,0-1 1,0 0-1,1 0 1,-1 0-1,0 0 1,0 1-1,0-1 1,1 0-1,-1 0 0,0 0 1,0 1-1,0-1 1,0 0-1,0 0 1,1 1-1,-1-1 1,0 0-1,0 1 0,0-1 1,0 0-1,0 0 1,0 1-1,0-1 1,0 0-1,0 1 1,0-1-1,0 0 1,0 0-1,0 1 0,0-1 1,0 0-1,0 0 1,0 1-1,-1-1 1,1 0-1,0 1 1,0-1-1,0 0 0,0 0 1,0 0-1,-1 1 1,1-1-1,0 0 1,0 0-1,0 0 1,-1 1-1,1-1 0,0 0 1,0 0-1,-1 0 1,1 0-1,-1 1 1,-12 15 106,12-16-92,-45 41 639,34-32-560,1 0 0,1 1-1,-1 0 1,-9 14 0,20-24-90,0 0 0,-1 1 0,1-1 0,0 0 0,0 0 0,0 0 0,0 1 0,0-1 0,0 0 0,0 0 0,0 1 0,0-1 0,0 0 0,0 0 0,0 0 0,0 1 0,0-1 0,0 0 0,0 0 0,0 1 0,0-1 0,0 0 0,0 0 0,0 0 0,1 1 0,-1-1 0,0 0 0,0 0 0,0 0 0,0 1 0,0-1 0,1 0 0,-1 0 0,0 0 0,0 0 0,0 0 0,1 0 0,-1 1 0,0-1 0,0 0 0,0 0 0,1 0 0,-1 0 0,0 0 0,0 0 0,0 0 0,1 0 0,-1 0 0,1 0 0,20 3 97,24-4 37,-5-2-121,-1 1-40,58-12 0,-96 14-63,-1 0-1,1 0 1,0 0-1,-1 0 1,1 0-1,0 0 1,-1-1-1,1 1 1,0 0-1,-1 0 1,1 0 0,-1-1-1,1 1 1,0 0-1,-1 0 1,1-1-1,-1 1 1,1-1-1,-1 1 1,1 0-1,-1-1 1,1 1-1,-1-1 1,1 1 0,-1-1-1,0 0 1,1 1-1,-1-1 1,0 1-1,1-1 1,-1 0-1,0 1 1,0-1-1,0 0 1,0 1-1,1-1 1,-1 0 0,0 1-1,0-1 1,0 0-1,0 1 1,-1-1-1,1 1 1,0-1-1,0-1 1,-2 0-586,1 0 1,-1 0 0,1-1 0,-1 1-1,0 0 1,0 0 0,0 0-1,0 1 1,-4-4 0,-20-12-6170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4.640"/>
    </inkml:context>
    <inkml:brush xml:id="br0">
      <inkml:brushProperty name="width" value="0.025" units="cm"/>
      <inkml:brushProperty name="height" value="0.025" units="cm"/>
      <inkml:brushProperty name="color" value="#E71224"/>
    </inkml:brush>
  </inkml:definitions>
  <inkml:trace contextRef="#ctx0" brushRef="#br0">0 38 12748,'0'0'7623,"57"-26"-6502,-6 20 193,15 3-482,6 0-159,1 3-481,-4 0-192,-13 0-1569,-8 3-2627,-18-1-5990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5.031"/>
    </inkml:context>
    <inkml:brush xml:id="br0">
      <inkml:brushProperty name="width" value="0.025" units="cm"/>
      <inkml:brushProperty name="height" value="0.025" units="cm"/>
      <inkml:brushProperty name="color" value="#E71224"/>
    </inkml:brush>
  </inkml:definitions>
  <inkml:trace contextRef="#ctx0" brushRef="#br0">21 1 13389,'0'0'6347,"-4"11"-5162,2-3-1048,-1 1 149,0 0 1,0 1-1,1-1 0,1 1 1,-1 13-1,2-21-247,0 0 0,0 0 0,0 0 0,0 0 0,0 0 0,1-1 0,-1 1 0,1 0 0,-1 0 0,1 0 0,0 0 0,0 0 0,0-1 0,0 1 1,0 0-1,0-1 0,0 1 0,0-1 0,1 1 0,-1-1 0,0 0 0,1 1 0,0-1 0,-1 0 0,1 0 0,0 0 0,-1 0 0,1-1 0,0 1 0,0 0 0,0-1 0,0 1 0,-1-1 0,1 1 0,0-1 0,4 0 0,2 0 70,0 0 1,0 0-1,0-1 0,0 0 0,0-1 1,0 0-1,0 0 0,-1-1 0,10-4 0,62-38 94,-10 5-152,-68 39-50,0 0 0,1 0 0,-1 1 0,0-1 0,1 0 0,-1 1 0,0-1 0,1 1 0,-1 0 0,1-1 0,-1 1 0,1 0 0,-1 0 0,1 0 0,-1 0 0,1 0 0,-1 0 0,1 1 0,-1-1 0,1 0 0,-1 1 0,2 0 0,-2 0 13,0 0 1,0 0 0,0 0-1,-1 0 1,1 1 0,0-1-1,-1 0 1,1 0 0,-1 1-1,1-1 1,-1 0 0,0 1-1,0-1 1,1 0 0,-1 1-1,0-1 1,0 0 0,0 1-1,-1 1 1,-1 12 160,-1 0 1,-1 0-1,-8 21 1,7-20-100,4-16-63,1 0 0,0 1 0,0-1 0,-1 1 0,1-1 0,0 1 1,0-1-1,0 1 0,0-1 0,0 1 0,0-1 0,0 1 0,0-1 0,0 1 0,0-1 0,0 1 0,0-1 1,0 1-1,0-1 0,0 1 0,0-1 0,1 0 0,-1 1 0,0-1 0,0 1 0,0-1 0,1 1 1,-1-1-1,0 0 0,1 1 0,14-4 201,28-24-119,-32 19-95,8-6-65,-15 11-49,0-1 0,1 1 0,-1 0 0,1 0 0,-1 0 0,1 0 0,0 1 0,0 0 0,0 0 1,0 0-1,1 1 0,-1 0 0,9-1 0,-13 2 106,-1 1 1,1-1-1,0 1 1,-1 0-1,1-1 1,-1 1-1,0 0 1,1 0-1,-1-1 1,1 1-1,-1 0 1,0 0-1,0 0 1,1-1-1,-1 1 0,0 0 1,0 0-1,0 0 1,0 0-1,0 0 1,0-1-1,0 1 1,0 0-1,-1 0 1,1 0-1,0 0 1,0-1-1,-1 1 0,1 0 1,-1 1-1,-10 27-105,4-18-356,5-6-82,-1-1-1,1 1 1,-1-1-1,0 0 1,0 0-1,0 0 1,0-1 0,-1 1-1,0-1 1,1 0-1,-1 0 1,0 0-1,-5 2 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3.771"/>
    </inkml:context>
    <inkml:brush xml:id="br0">
      <inkml:brushProperty name="width" value="0.025" units="cm"/>
      <inkml:brushProperty name="height" value="0.025" units="cm"/>
    </inkml:brush>
  </inkml:definitions>
  <inkml:trace contextRef="#ctx0" brushRef="#br0">34 16 13004,'0'0'8392,"65"1"-7046,-26-1-642,7 0-512,0 0-96,-7 0-64,-2-4-64,-14 1-864,-7 0-642,-14 1-1152,-20-3-6984</inkml:trace>
  <inkml:trace contextRef="#ctx0" brushRef="#br0" timeOffset="1">0 157 13549,'0'0'7399,"71"-11"-5605,-23-5-321,5 0-993,-5 0-384,0 5-64,-13 3-832,-14 3-994,-14 3-1473,-17 2-11339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5.377"/>
    </inkml:context>
    <inkml:brush xml:id="br0">
      <inkml:brushProperty name="width" value="0.025" units="cm"/>
      <inkml:brushProperty name="height" value="0.025" units="cm"/>
      <inkml:brushProperty name="color" value="#E71224"/>
    </inkml:brush>
  </inkml:definitions>
  <inkml:trace contextRef="#ctx0" brushRef="#br0">1 0 14382,'0'0'8488,"53"14"-10602,-30 2-1986,2-3-4356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5.895"/>
    </inkml:context>
    <inkml:brush xml:id="br0">
      <inkml:brushProperty name="width" value="0.025" units="cm"/>
      <inkml:brushProperty name="height" value="0.025" units="cm"/>
      <inkml:brushProperty name="color" value="#E71224"/>
    </inkml:brush>
  </inkml:definitions>
  <inkml:trace contextRef="#ctx0" brushRef="#br0">95 178 15759,'0'0'3689,"-10"7"-2195,6-4-1451,-6 4 201,0 0-1,1 0 1,-13 14-1,19-18-176,0 1 0,0 0-1,1-1 1,-1 1 0,1 0 0,0 0-1,0 1 1,0-1 0,0 0 0,1 1-1,0-1 1,0 1 0,0-1 0,0 10-1,1-13-60,0 0 0,1 0 0,-1 1 0,0-1 0,1 0 0,-1 0 0,1 1 0,0-1 0,-1 0 0,1 0 0,0 0-1,0 0 1,0 0 0,-1 0 0,1 0 0,0 0 0,0 0 0,0-1 0,1 1 0,-1 0 0,0-1 0,0 1 0,0-1 0,0 1-1,1-1 1,-1 1 0,0-1 0,0 0 0,1 0 0,-1 1 0,0-1 0,1 0 0,-1 0 0,0 0 0,1-1 0,-1 1-1,2-1 1,4 1 42,0-1-1,0 0 0,0 0 0,0-1 0,0 0 0,7-2 1,4-6 0,-1 1 0,-1-2 0,1 0 0,-1-1 0,-1-1 0,-1 0 0,14-17 0,8-11 606,39-58 0,-67 87-414,0 0 0,-1 0 1,7-16-1,-50 63 304,25-21-532,-5 7 1,-28 48-1,40-63-14,1-1-1,1 1 0,-1 0 1,1 1-1,0-1 0,0 0 1,1 1-1,0-1 0,0 1 1,0-1-1,1 1 1,0-1-1,2 13 0,-1-17-8,0 0 0,0-1-1,0 1 1,0-1 0,0 1-1,0-1 1,0 0 0,1 1-1,-1-1 1,0 0 0,1 0-1,-1 0 1,1 0 0,0 0-1,-1 0 1,1-1 0,0 1-1,-1 0 1,1-1 0,0 1-1,0-1 1,0 0 0,-1 0-1,1 0 1,0 0 0,0 0-1,3 0 1,2 0-120,0 0-1,0-1 1,1 0 0,-1 0 0,13-4-1,-10 1 46,0-1 0,0 0 0,-1-1-1,0 0 1,0 0 0,10-10 0,-15 13 100,0-1 1,-1 1-1,1-1 1,-1 1-1,0-1 0,0 0 1,0 0-1,-1 0 1,0-1-1,1 1 1,-2-1-1,1 1 1,0-1-1,-1 0 1,0 1-1,1-6 1,-2 9-7,-1 1 1,1-1 0,0 1-1,0 0 1,-1-1 0,1 1 0,0 0-1,-1-1 1,1 1 0,0 0 0,-1 0-1,1-1 1,0 1 0,-1 0 0,1 0-1,-1 0 1,1 0 0,0-1 0,-1 1-1,1 0 1,-1 0 0,1 0-1,-1 0 1,1 0 0,0 0 0,-1 0-1,1 0 1,-1 0 0,1 0 0,-1 0-1,1 1 1,0-1 0,-1 0 0,1 0-1,-1 0 1,1 0 0,-1 1-1,-18 6-24,6 0 93,1 0 1,0 1 0,-13 11 0,21-16-24,0 1-1,0-1 1,0 1 0,1 0-1,-1 0 1,1 0 0,0 1-1,0-1 1,0 1 0,1 0-1,-4 9 1,6-13-52,0 0-1,0 0 1,0 0 0,0 0-1,0 0 1,0 0-1,1 0 1,-1 0 0,0 0-1,0 0 1,1 0-1,-1 0 1,1 0 0,-1 0-1,1-1 1,-1 1-1,1 0 1,0 0 0,-1 0-1,1-1 1,0 1 0,0 0-1,-1-1 1,1 1-1,0 0 1,0-1 0,0 1-1,0-1 1,2 1-1,33 11 32,-26-9-23,235 73-128,-244-76 175,0 0 0,1 0-1,-1 0 1,0 0-1,0 0 1,0 0-1,0 0 1,0-1 0,0 1-1,0 0 1,0-1-1,0 1 1,0-1-1,0 1 1,0-1 0,0 1-1,0-1 1,0 1-1,0-1 1,0 0 0,-1 0-1,1 1 1,0-1-1,-1 0 1,1 0-1,0 0 1,-1 0 0,1 0-1,-1 0 1,1 0-1,-1 0 1,0 0-1,1 0 1,-1 0 0,0 0-1,0 0 1,0 0-1,1 0 1,-2-2 0,8-52 810,-7 50-832,-6-182-1232,5 174 606,1 12 350,0 1-1,0-1 1,0 1 0,0-1 0,0 1 0,0-1 0,0 0 0,0 1 0,1-1 0,-1 1-1,0-1 1,0 1 0,0-1 0,0 1 0,1-1 0,-1 1 0,0-1 0,1 1-1,-1 0 1,0-1 0,1 1 0,-1-1 0,0 1 0,1 0 0,-1-1 0,1 1 0,-1 0-1,1 0 1,-1-1 0,1 1 0,-1 0 0,1 0 0,-1 0 0,1-1 0,-1 1-1,1 0 1,-1 0 0,2 0 0,24 3-5235,-18-2 2782,12 3-4177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6.507"/>
    </inkml:context>
    <inkml:brush xml:id="br0">
      <inkml:brushProperty name="width" value="0.025" units="cm"/>
      <inkml:brushProperty name="height" value="0.025" units="cm"/>
      <inkml:brushProperty name="color" value="#E71224"/>
    </inkml:brush>
  </inkml:definitions>
  <inkml:trace contextRef="#ctx0" brushRef="#br0">87 20 11531,'0'0'3326,"8"-4"64,-6 4-3214,36-14 3166,-37 14-3273,0-1 1,0 1-1,0 0 1,0-1-1,0 1 1,1 0-1,-1 0 1,0 0-1,0 0 1,0 0-1,0 0 1,0 0 0,0 1-1,0-1 1,0 0-1,0 0 1,0 1-1,0-1 1,0 1-1,0-1 1,0 1-1,0-1 1,0 1-1,0 0 1,0-1-1,-1 1 1,1 0-1,0 0 1,0 0 0,-1-1-1,1 1 1,0 0-1,-1 0 1,1 0-1,-1 0 1,0 0-1,1 0 1,-1 0-1,1 1 1,-1 5-34,1-1 0,-1 0 1,0 0-1,0 0 0,-1 1 0,0-1 0,0 0 1,0 0-1,-1 0 0,0 0 0,0 0 0,0-1 1,-1 1-1,-3 5 0,-6 7 273,0-1 0,-28 29 0,32-37-246,-1-1 0,1 1 0,0 0 0,1 1 0,0 0 0,1 0 0,0 0 1,1 1-1,0 0 0,0 0 0,1 0 0,-3 13 0,7-23-118,0 0 0,0 0 0,0 0 0,0 0 1,0 0-1,0 0 0,0 0 0,0-1 0,0 1 0,0 0 0,0 0 0,1 0 0,-1 0 0,0 0 0,1-1 1,-1 1-1,1 0 0,-1 0 0,1-1 0,-1 1 0,1 0 0,-1 0 0,1-1 0,0 1 0,-1-1 0,1 1 1,0-1-1,0 1 0,-1-1 0,2 1 0,1 0-113,-1 0 0,1-1 1,0 1-1,-1-1 0,1 0 0,0 0 1,-1 0-1,1 0 0,0 0 0,3-1 0,2-1-206,-1 0 0,1 0 0,-1 0 0,1-1 0,-1 0 0,13-8 0,-10 4 289,0-1 0,0 0 1,-1 0-1,0-1 0,-1-1 0,1 1 0,-2-1 0,0-1 0,10-17 0,-27 32 2211,-6 11-1801,10-6 8,0 0 0,1 1 0,0 0 0,1 0 0,-5 15 0,8-24-310,1 1-1,-1-1 0,1 1 1,-1-1-1,1 1 1,0 0-1,0-1 0,0 1 1,0 0-1,0-1 0,0 1 1,0-1-1,0 1 0,1 0 1,-1-1-1,1 1 0,-1-1 1,1 1-1,0-1 0,-1 1 1,1-1-1,0 1 0,0-1 1,0 0-1,0 0 1,0 1-1,0-1 0,1 0 1,-1 0-1,0 0 0,0 0 1,1 0-1,-1-1 0,1 1 1,-1 0-1,1 0 0,-1-1 1,1 1-1,-1-1 0,1 0 1,0 1-1,-1-1 1,1 0-1,-1 0 0,4 0 1,2 0-1,1-1 1,-1 0 0,1 0 0,-1 0-1,1-1 1,-1 0 0,0-1-1,0 0 1,0 0 0,0 0 0,-1-1-1,1 0 1,-1 0 0,0 0 0,0-1-1,-1 0 1,1 0 0,-1-1 0,0 0-1,0 1 1,-1-2 0,0 1 0,0 0-1,0-1 1,-1 0 0,4-10 0,-10 14 35,-8 8 16,-6 9 114,11-7-123,3-3-3,0-1-1,0 0 1,1 1-1,0 0 1,-1 0-1,1-1 1,0 1-1,1 1 0,-1-1 1,1 0-1,0 0 1,0 0-1,0 1 1,0 4-1,2-9-52,-1 1 0,1 0-1,0-1 1,0 1-1,-1 0 1,1-1-1,0 1 1,0-1-1,0 0 1,0 1-1,0-1 1,-1 0 0,1 1-1,0-1 1,0 0-1,0 0 1,0 0-1,0 0 1,0 0-1,0 0 1,0 0-1,0 0 1,1 0-1,28-3 113,-19 0-187,0-2-1,0 1 0,0-1 1,-1-1-1,12-8 1,15-7-4121,-39 34-13616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6.851"/>
    </inkml:context>
    <inkml:brush xml:id="br0">
      <inkml:brushProperty name="width" value="0.025" units="cm"/>
      <inkml:brushProperty name="height" value="0.025" units="cm"/>
      <inkml:brushProperty name="color" value="#E71224"/>
    </inkml:brush>
  </inkml:definitions>
  <inkml:trace contextRef="#ctx0" brushRef="#br0">64 0 14189,'0'0'8819,"-5"11"-8504,-8 19-4,2 2-1,-10 40 1,17-54-167,0 0-1,2 0 1,0 1 0,1-1 0,0 1-1,4 25 1,-3-43-99,0 0 0,1-1 0,-1 1 0,1 0 0,-1 0 0,1-1 0,0 1 0,-1 0 0,1-1 0,0 1 0,-1-1 0,1 1-1,0-1 1,0 1 0,0-1 0,-1 0 0,1 1 0,0-1 0,0 0 0,0 1 0,0-1 0,0 0 0,0 0 0,0 0 0,-1 0 0,1 0 0,0 0 0,0 0 0,0 0-1,0 0 1,0-1 0,0 1 0,0 0 0,-1-1 0,1 1 0,0 0 0,1-2 0,35-13 847,-3-6-709,0-1 0,-2-1 0,-1-2-1,-1-2 1,-2 0 0,0-2 0,26-37 0,-45 48-523,-8 9-2103,-8 4-6028,-4 5-727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8.112"/>
    </inkml:context>
    <inkml:brush xml:id="br0">
      <inkml:brushProperty name="width" value="0.025" units="cm"/>
      <inkml:brushProperty name="height" value="0.025" units="cm"/>
      <inkml:brushProperty name="color" value="#E71224"/>
    </inkml:brush>
  </inkml:definitions>
  <inkml:trace contextRef="#ctx0" brushRef="#br0">1 225 18449,'0'0'8184,"8"5"-8024,-1-2-207,-1 0 0,1 0 0,-1 0-1,1-1 1,0 0 0,-1 0-1,1-1 1,0 0 0,0 0 0,1-1-1,-1 0 1,0 0 0,0 0-1,0-1 1,0 0 0,0 0 0,0-1-1,-1 0 1,1 0 0,7-4-1,3-3-702,0-2-1,-1 0 0,31-26 0,-30 22 776,-27 24 273,0 0 0,0 1 1,1 0-1,0 1 1,1-1-1,0 2 1,0-1-1,2 1 0,-10 20 1,16-31-295,0-1 1,0 0-1,-1 1 1,1-1-1,0 1 1,0-1-1,0 0 1,0 1 0,0-1-1,0 1 1,0-1-1,0 1 1,0-1-1,0 1 1,0-1-1,0 0 1,0 1-1,0-1 1,0 1-1,0-1 1,1 1 0,-1-1-1,0 0 1,0 1-1,0-1 1,1 1-1,-1-1 1,0 0-1,1 1 1,-1-1-1,0 0 1,0 0-1,1 1 1,-1-1-1,1 0 1,-1 0 0,0 1-1,1-1 1,-1 0-1,1 0 1,-1 0-1,0 0 1,1 1-1,-1-1 1,1 0-1,27-7-18,23-22-581,-48 27 538,5-2 39,-1-1-1,-1 1 1,1-2-1,-1 1 0,1 0 1,-2-1-1,1 0 1,9-13-1,-15 18 382,-12 29 558,1-4-391,11-23-532,1 0 1,-1-1 0,0 1 0,1 0 0,-1 0 0,1-1-1,-1 1 1,1-1 0,-1 1 0,1 0 0,0-1 0,-1 1-1,1-1 1,0 0 0,-1 1 0,1-1 0,0 1-1,-1-1 1,1 0 0,0 0 0,0 1 0,0-1 0,-1 0-1,1 0 1,0 0 0,0 0 0,0 0 0,-1 0 0,1 0-1,0 0 1,0 0 0,0 0 0,-1 0 0,2-1 0,24 0-601,-18 0 322,-1 0 0,1 0 0,-1 1 0,1 0 0,-1 1 0,1 0 1,-1 0-1,1 0 0,13 5 0,-21-5 280,1-1-1,-1 1 1,1-1 0,-1 1-1,1-1 1,-1 1 0,1 0-1,-1-1 1,1 1-1,-1 0 1,0-1 0,1 1-1,-1 0 1,0-1 0,0 1-1,0 0 1,1 0 0,-1-1-1,0 1 1,0 0 0,0-1-1,0 1 1,0 0 0,0 0-1,-1 0 1,1 0-20,0 0-1,0-1 1,0 1-1,0-1 1,0 1 0,0 0-1,0-1 1,0 1 0,0-1-1,0 1 1,0 0 0,0-1-1,0 1 1,1-1 0,-1 1-1,0-1 1,0 1 0,1-1-1,-1 1 1,0-1 0,1 1-1,-1-1 1,0 1 0,1-1-1,-1 1 1,1-1 0,-1 0-1,1 1 1,-1-1 0,1 0-1,-1 1 1,1-1-1,-1 0 1,1 0 0,0 1-1,-1-1 1,1 0 0,-1 0-1,1 0 1,-1 0 0,1 0-1,0 0 1,-1 0 0,1 0-1,0 0 1,8 0-420,0-1 1,0 0-1,0-1 1,0 0-1,0 0 1,-1-1-1,1 0 0,-1 0 1,0-1-1,0 0 1,0 0-1,0-1 0,-1 0 1,0-1-1,8-7 1,9-8 20,-1-2 0,37-48 0,-46 54 1195,-5 6 76,-1 0 0,0 0 0,9-18-1,-14 24-100,-2 1-1,1-1 1,0 0-1,-1 1 1,0-1-1,0 0 1,-1 0-1,1-6 1,-23 13 285,19-1-1032,0 2 1,0-1-1,0 0 1,0 0 0,1 1-1,-1 0 1,1-1-1,0 1 1,0 0 0,0 0-1,0 0 1,1 1-1,-1-1 1,-1 4 0,-16 54 56,16-49-58,-17 82-467,-12 133 0,18-108 196,12-98 184,-1 0-1,-1 0 1,-1-1-1,-1 1 1,-14 30-1,20-49 101,0-1 1,-1 0-1,1 0 0,-1 0 1,1 0-1,-1 1 1,0-1-1,1 0 0,-1 0 1,0 0-1,0 0 0,1-1 1,-1 1-1,0 0 0,0 0 1,0 0-1,0-1 0,0 1 1,0 0-1,-1-1 0,1 1 1,-1 0-1,1-2 4,0 0 1,1 1-1,-1-1 0,0 0 0,1 0 1,-1 1-1,0-1 0,1 0 0,-1 0 0,1 0 1,0 0-1,-1 0 0,1 0 0,0 0 1,-1 0-1,1 0 0,0 0 0,0 0 0,0 0 1,0-1-1,-2-67 237,2 65-349,1-7 90,0 1-1,0 0 1,1 0-1,0 0 1,1 0-1,0 0 1,0 0-1,1 1 0,1 0 1,-1-1-1,1 2 1,1-1-1,0 0 1,12-13-1,6-1 207,0 2 1,1 0-1,38-23 0,-35 25-190,-1-1-1,-1-1 1,25-25-1,-32 24 66,0 0 0,27-45-1,-40 57-36,-1 0-1,0 0 0,0 0 0,-1-1 0,0 0 0,-1 0 0,0 0 0,-1 0 1,0 0-1,0-12 0,-2 23-41,0-1 1,0 1 0,0-1 0,0 1-1,0-1 1,0 0 0,0 1 0,0-1-1,0 1 1,0-1 0,-1 1 0,1-1-1,0 1 1,0-1 0,0 1 0,-1-1-1,1 1 1,0-1 0,-1 1 0,1-1-1,0 1 1,-1-1 0,1 1 0,0 0-1,-1-1 1,1 1 0,-1 0 0,1-1-1,-1 1 1,1 0 0,-1 0 0,1-1-1,-1 1 1,0 0 0,-21 6 25,-18 24 2,32-19 7,1 1-1,0-1 1,1 1 0,0 1-1,1-1 1,0 1 0,1 0-1,0 0 1,-3 26 0,2 6 138,1 71 1,7-76-322,-3-38 123,0-1 0,0 0 0,0 0 0,1 0 0,-1 0 0,0 0 0,0 0 0,1 1 0,-1-1 0,1 0 0,-1 0 0,1 0 0,0 0 1,-1 0-1,1 0 0,0-1 0,-1 1 0,1 0 0,0 0 0,0 0 0,0-1 0,0 1 0,0 0 0,0-1 0,0 1 0,0-1 0,0 1 0,0-1 0,2 1 0,-2-36-1849,-3 21 1517,0 0 1,0 0-1,-1 1 0,-1 0 0,-1-1 0,1 1 1,-11-17-1,9 19 678,1-1 0,0 0 0,1 0 1,0 0-1,1 0 0,0-1 0,1 0 0,0 1 1,0-14-1,3 25-275,0 0-1,0 0 1,0 0 0,0 0-1,0 0 1,0 0 0,0 0-1,1 0 1,-1 1 0,0-1-1,0 0 1,1 1 0,-1 0-1,0-1 1,1 1 0,-1-1 0,0 1-1,1 0 1,-1 0 0,0 0-1,1 0 1,-1 0 0,1 0-1,-1 0 1,0 1 0,3-1-1,43 6 8,95 35-428,-41-9-4956,-66-23-1214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8.615"/>
    </inkml:context>
    <inkml:brush xml:id="br0">
      <inkml:brushProperty name="width" value="0.025" units="cm"/>
      <inkml:brushProperty name="height" value="0.025" units="cm"/>
      <inkml:brushProperty name="color" value="#E71224"/>
    </inkml:brush>
  </inkml:definitions>
  <inkml:trace contextRef="#ctx0" brushRef="#br0">119 197 10378,'-32'8'2572,"22"-6"-1851,1 0 1,-1 0-1,0 1 1,1 1-1,-1-1 1,1 2-1,-11 5 1,25-7-192,-1-1 0,1 0 0,-1-1 0,1 1 0,0-1 0,8 2 0,132 19 739,1-6 1,0-6-1,197-12 1,435-78-1357,-118-43 1068,-266 43 585,-370 75-1548,36-3-164,-124 29-6485,30-18-175,24-6-3417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50.138"/>
    </inkml:context>
    <inkml:brush xml:id="br0">
      <inkml:brushProperty name="width" value="0.025" units="cm"/>
      <inkml:brushProperty name="height" value="0.025" units="cm"/>
      <inkml:brushProperty name="color" value="#E71224"/>
    </inkml:brush>
  </inkml:definitions>
  <inkml:trace contextRef="#ctx0" brushRef="#br0">192 57 5349,'0'0'6582,"8"-7"-5124,-2 2-969,35-27 1397,-38 30-1154,0 0-1,0 1 0,0-1 1,0 1-1,0 0 0,0 0 1,0 0-1,0 1 1,7-1-1,-28 19 876,-34 20-863,-3-2-1,-102 51 1,156-87-648,20-1 89,0-2 0,0 0 1,0-1-1,25-9 0,26-5 96,29 5-65,-56 9-7378,-29-1 484,-6-1 1340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50.818"/>
    </inkml:context>
    <inkml:brush xml:id="br0">
      <inkml:brushProperty name="width" value="0.025" units="cm"/>
      <inkml:brushProperty name="height" value="0.025" units="cm"/>
      <inkml:brushProperty name="color" value="#E71224"/>
    </inkml:brush>
  </inkml:definitions>
  <inkml:trace contextRef="#ctx0" brushRef="#br0">6 4 9065,'0'0'14723,"9"0"-13773,272-3 358,-280 3-1305,-1 0-1,0 0 1,1-1-1,-1 1 1,0 0-1,0 0 1,1 0-1,-1 0 1,0 0 0,1 0-1,-1 0 1,0 0-1,1 0 1,-1 1-1,0-1 1,0 0 0,1 0-1,-1 0 1,0 0-1,1 0 1,-1 0-1,0 1 1,0-1-1,1 0 1,-1 0 0,0 0-1,0 1 1,1-1-1,-1 0 1,0 0-1,0 0 1,0 1-1,0-1 1,1 0 0,-1 1-1,0-1 1,-7 10 165,-19 8 23,-15 1-3,2 1 406,-1-1-1,-1-3 1,-71 19-1,153-35-10138,-22-1 2776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52.005"/>
    </inkml:context>
    <inkml:brush xml:id="br0">
      <inkml:brushProperty name="width" value="0.025" units="cm"/>
      <inkml:brushProperty name="height" value="0.025" units="cm"/>
      <inkml:brushProperty name="color" value="#E71224"/>
    </inkml:brush>
  </inkml:definitions>
  <inkml:trace contextRef="#ctx0" brushRef="#br0">514 35 8648,'0'0'6913,"-12"-6"-6582,7 2-308,-1 0-1,0 1 1,0 0-1,0 0 1,0 1-1,0 0 1,-1 0-1,1 0 1,-1 1-1,1 0 1,-1 0-1,0 0 1,1 1-1,-1 0 1,0 1-1,1 0 0,-1-1 1,-9 4-1,-8 5 183,0 1 0,0 1 0,1 1 0,1 1-1,0 1 1,0 0 0,2 2 0,0 1 0,0 0-1,-31 39 1,40-43-187,1 0 0,0 1 0,0 0 1,2 1-1,0 0 0,0 1 0,1 0 0,1 0 0,1 0 0,0 1 0,2-1 0,-1 1 0,2 0 1,0 0-1,1 0 0,1 1 0,3 24 0,-2-36-8,1-1-1,-1 1 1,1 0-1,1-1 1,-1 0 0,1 0-1,0 1 1,0-2 0,0 1-1,1 0 1,-1-1-1,1 1 1,0-1 0,1 0-1,-1 0 1,1-1 0,0 1-1,0-1 1,0 0-1,0-1 1,0 1 0,0-1-1,1 0 1,0 0 0,9 2-1,12 1 288,0-1 0,0 0 0,0-2 0,29-2 0,-32-1-52,0-1 0,-1 0 0,1-2 1,-1-1-1,0-1 0,-1-1 0,1-1 1,-1-1-1,30-16 0,-35 15-108,-1 0 1,0-1-1,0-1 0,-1 0 1,0-1-1,-1-1 0,-1 0 0,0-1 1,-1 0-1,-1-1 0,18-31 1,-26 40-122,1 0 0,-1 0 0,-1-1 0,1 1 1,-1-1-1,0 1 0,-1-1 0,0 0 0,0 1 1,-1-1-1,0 0 0,0 0 0,-1 1 0,0-1 1,0 0-1,-3-10 0,0 9-58,0 0 1,-1 0-1,0 1 0,0-1 0,-1 1 1,0 1-1,0-1 0,0 1 1,-1 0-1,-1 0 0,1 1 1,-11-8-1,-40-17-1106,18 10-2018,16 5-3715,17 9-1457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9:57.849"/>
    </inkml:context>
    <inkml:brush xml:id="br0">
      <inkml:brushProperty name="width" value="0.025" units="cm"/>
      <inkml:brushProperty name="height" value="0.025" units="cm"/>
      <inkml:brushProperty name="color" value="#008C3A"/>
    </inkml:brush>
  </inkml:definitions>
  <inkml:trace contextRef="#ctx0" brushRef="#br0">334 129 3940,'0'0'10778,"8"-6"-9251,-2 2-1241,-3 3-66,0-1-1,0 0 1,0 0-1,0 0 1,-1 0-1,1-1 1,0 1-1,-1-1 1,0 1-1,0-1 1,1 0-1,-2 0 1,1 0-1,0 0 1,-1 0-1,1 0 1,-1-1-1,0 1 1,1-5-1,-4 5-105,-1 1 0,0 0 0,0 0 0,0 0 0,0 0-1,0 1 1,-1-1 0,1 1 0,0 0 0,-1 0 0,-5-1 0,-6-2 46,2-3 139,-1 1 1,1 1-1,-1 0 1,-1 1-1,1 1 1,-29-3-1,37 6-283,-1 0 0,1 0 0,-1 1 0,0 0 0,1 0-1,0 0 1,-1 1 0,1 0 0,0 0 0,0 1-1,0 0 1,0 0 0,0 0 0,1 1 0,-1 0-1,1 0 1,0 0 0,-4 5 0,-3 6 15,1 0 0,0 0 1,2 1-1,0 0 0,-8 19 1,5-11-44,11-22 17,0 0 1,0 0-1,0 0 0,0 0 1,0 0-1,1 0 0,-1 0 1,1 0-1,-1 0 0,1 0 1,0 0-1,0 0 0,0 0 1,0 0-1,0 1 0,0-1 1,1 0-1,0 2 0,0-2 6,0-1 0,0 1 0,0-1 0,0 0 0,0 0 0,0 1-1,0-1 1,1 0 0,-1 0 0,0 0 0,1 0 0,-1 0 0,1 0 0,-1-1-1,1 1 1,-1 0 0,4 0 0,7 1 52,1 0-1,-1-1 1,0 0-1,1-1 1,12-1-1,-4 1-24,8 0 38,0 0-1,0-2 1,0-2 0,-1 0 0,1-2-1,-1-1 1,0-1 0,-1-1-1,0-2 1,50-27 0,-75 38-53,0-1 0,0 0 0,0 0 0,0 0 0,-1 0 0,1 0 0,-1-1 0,1 1-1,0 0 1,-1-1 0,0 1 0,1-1 0,-1 1 0,0-1 0,0 0 0,0 1 0,0-1 0,0 0 0,0 0 0,-1 0 0,1 0 0,0 0 0,-1 0 0,0 0 0,1 0 0,-1 0 0,0 0 0,0 0 0,0 0 0,0 0 0,-1-3 0,-2 1-52,0-1 1,0 0-1,0 1 1,0 0-1,-1-1 1,0 1-1,1 1 1,-2-1-1,1 1 1,-7-5 0,-37-19-2774,11 17-5634,13 6-2155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4.135"/>
    </inkml:context>
    <inkml:brush xml:id="br0">
      <inkml:brushProperty name="width" value="0.025" units="cm"/>
      <inkml:brushProperty name="height" value="0.025" units="cm"/>
    </inkml:brush>
  </inkml:definitions>
  <inkml:trace contextRef="#ctx0" brushRef="#br0">0 90 7976,'0'0'13516,"46"30"-11946,-5-31-898,9-12-607,-4-2-322,-2-2-1312,-5-4-1570,-13-5-1826,-6 0-3395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9:59.435"/>
    </inkml:context>
    <inkml:brush xml:id="br0">
      <inkml:brushProperty name="width" value="0.025" units="cm"/>
      <inkml:brushProperty name="height" value="0.025" units="cm"/>
      <inkml:brushProperty name="color" value="#008C3A"/>
    </inkml:brush>
  </inkml:definitions>
  <inkml:trace contextRef="#ctx0" brushRef="#br0">55 37 5701,'0'0'11147,"-8"-5"-9700,-3 0-986,7 4-148,0-1 0,1 0-1,-1-1 1,0 1 0,1 0-1,-1-1 1,-5-6-1,8 7 1620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00.013"/>
    </inkml:context>
    <inkml:brush xml:id="br0">
      <inkml:brushProperty name="width" value="0.025" units="cm"/>
      <inkml:brushProperty name="height" value="0.025" units="cm"/>
      <inkml:brushProperty name="color" value="#008C3A"/>
    </inkml:brush>
  </inkml:definitions>
  <inkml:trace contextRef="#ctx0" brushRef="#br0">372 48 10378,'0'0'13207,"2"-8"-11974,-2 5-1184,1 2 1,-1-1 1,1 0 0,-1 1-1,0-1 1,0 0-1,0 0 1,0 1 0,0-1-1,0 0 1,0 0-1,0 1 1,-1-1 0,0-2-1,0 3-28,0 0 0,0 0 1,0 0-1,0 0 0,-1 0 0,1 1 0,0-1 0,-1 0 0,1 1 0,0-1 1,-1 1-1,1-1 0,-1 1 0,1 0 0,-1-1 0,1 1 0,-1 0 0,1 0 1,-1 0-1,1 0 0,-3 1 0,-23-1 15,1 1 1,-1 2-1,1 0 0,0 2 0,-26 8 1,42-10 22,1 0 0,-1 1 1,1 0-1,0 0 0,1 1 1,-1 0-1,1 1 0,0-1 1,0 2-1,0-1 0,1 1 1,0 0-1,1 1 0,-1-1 0,1 2 1,-8 13-1,12-17-49,0-1 1,0 0-1,0 1 0,1-1 1,-1 1-1,1 0 0,0-1 0,1 1 1,-1 0-1,1 0 0,0-1 1,0 1-1,0 0 0,1 0 0,-1-1 1,1 1-1,1 0 0,-1-1 0,0 1 1,1-1-1,0 1 0,0-1 1,1 0-1,-1 0 0,1 0 0,3 5 1,0-4 12,-1 0-1,1 0 1,0 0 0,0-1 0,1 1 0,-1-2 0,1 1 0,0-1-1,0 0 1,0 0 0,1-1 0,-1 0 0,0 0 0,1-1-1,-1 0 1,9 0 0,0 0 40,0-1 0,0-1 0,0-1 0,0 0 0,0-1 1,-1-1-1,1 0 0,-1-1 0,0-1 0,0 0 0,-1-1 0,0-1 0,0 0 0,0-1 0,-1 0 0,-1-1 0,0 0 0,0-1 0,-1-1 0,0 0 0,15-23 1,-24 33-66,-1 1 0,0-1 1,1 0-1,-1 0 0,0 0 1,0-1-1,-1 1 1,1 0-1,0 0 0,-1 0 1,1-1-1,-1 1 0,0 0 1,0-1-1,0 1 1,0 0-1,0-1 0,0 1 1,-1 0-1,0-4 1,-1 4-24,1 0 0,0 0 1,-1 1-1,1-1 1,-1 1-1,1-1 1,-1 1-1,1-1 0,-1 1 1,0 0-1,0 0 1,0 0-1,0 0 1,0 0-1,0 1 0,0-1 1,-4 0-1,-47-3-3003,5 11-4794,32 0-2348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00.624"/>
    </inkml:context>
    <inkml:brush xml:id="br0">
      <inkml:brushProperty name="width" value="0.025" units="cm"/>
      <inkml:brushProperty name="height" value="0.025" units="cm"/>
      <inkml:brushProperty name="color" value="#008C3A"/>
    </inkml:brush>
  </inkml:definitions>
  <inkml:trace contextRef="#ctx0" brushRef="#br0">255 46 3427,'0'0'3625,"9"-5"-1682,51-26 2526,-56 29-3929,-1 1-1,1-1 1,0 1-1,0 0 0,-1 0 1,1 0-1,0 1 1,0-1-1,0 1 0,0 0 1,0 0-1,0 0 1,0 1-1,-1 0 1,1-1-1,0 1 0,0 0 1,6 3-1,-10-3-448,1-1 1,0 1-1,-1-1 0,1 1 0,-1-1 1,1 1-1,0 0 0,-1-1 0,1 1 1,-1 0-1,0-1 0,1 1 0,-1 0 1,0 0-1,1-1 0,-1 1 0,0 0 1,0 0-1,1 0 0,-1-1 0,0 1 1,0 0-1,0 0 0,0 0 0,0 0 0,0-1 1,-1 1-1,1 0 0,0 0 0,0 0 1,0-1-1,-1 1 0,1 0 0,-1 0 1,1-1-1,0 1 0,-1 0 0,1-1 1,-1 1-1,1 0 0,-1-1 0,0 1 1,0 0-1,-29 23 490,-18-1-457,-81 29 0,83-36-148,0 2 1,-53 30-1,99-48 26,0 0 1,0 0 0,0 0-1,-1 0 1,1 0 0,0 0-1,0 0 1,-1 1 0,1-1-1,0 0 1,0 0 0,0 0-1,-1 0 1,1 0 0,0 0-1,0 0 1,0 0 0,0 0-1,-1 1 1,1-1 0,0 0-1,0 0 1,0 0 0,0 0-1,-1 1 1,1-1 0,0 0-1,0 0 1,0 0 0,0 1 0,0-1-1,0 0 1,0 0 0,0 0-1,0 1 1,0-1 0,0 0-1,0 0 1,0 0 0,0 1-1,0-1 1,0 0 0,0 0-1,0 1 1,0-1 0,0 0-1,0 0 1,0 0 0,0 1-1,0-1 1,0 0 0,1 0-1,-1 0 1,0 0 0,0 1-1,0-1 1,19 4 227,29-4 295,135-20 149,-114 10-883,119-1 0,-172 19-840,-12-1-1991,-8 0-5677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01.887"/>
    </inkml:context>
    <inkml:brush xml:id="br0">
      <inkml:brushProperty name="width" value="0.025" units="cm"/>
      <inkml:brushProperty name="height" value="0.025" units="cm"/>
      <inkml:brushProperty name="color" value="#008C3A"/>
    </inkml:brush>
  </inkml:definitions>
  <inkml:trace contextRef="#ctx0" brushRef="#br0">132 146 5061,'5'-2'765,"-1"-1"1,1 1-1,-1-1 1,0 0-1,0 0 1,0-1-1,0 1 1,0-1-1,-1 0 1,0 1-1,0-2 1,0 1-1,0 0 1,0-1-1,-1 1 1,3-9-1,-4 10-543,0 0-1,-1 0 1,1 0 0,-1 0-1,0 0 1,0 0 0,0 0 0,0 0-1,0 0 1,-1 0 0,-1-5-1,1 6-165,0 0 1,-1 1-1,1-1 0,-1 0 0,1 1 0,-1-1 0,1 1 0,-1-1 0,0 1 1,0 0-1,0 0 0,0 0 0,0 0 0,0 0 0,0 0 0,0 0 1,0 1-1,0-1 0,-3 1 0,-43-8 268,38 7-290,-44-1 176,51 2-202,1 0 0,-1 0-1,0 1 1,0-1 0,1 1 0,-1 0-1,0 0 1,1 0 0,-1 0 0,1 0 0,-1 0-1,1 1 1,-1-1 0,1 1 0,-4 3-1,9-4-200,0 0-1,0-1 0,0 1 0,-1-1 0,1 0 0,0 0 1,0 0-1,0 0 0,0 0 0,0 0 0,0-1 0,3-1 1,4-5-3982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02.452"/>
    </inkml:context>
    <inkml:brush xml:id="br0">
      <inkml:brushProperty name="width" value="0.025" units="cm"/>
      <inkml:brushProperty name="height" value="0.025" units="cm"/>
      <inkml:brushProperty name="color" value="#008C3A"/>
    </inkml:brush>
  </inkml:definitions>
  <inkml:trace contextRef="#ctx0" brushRef="#br0">173 138 9097,'0'0'4361,"10"-8"-2151,-5 5-1835,38-30 1510,-40 31-1565,-1 0 1,0 0-1,1-1 1,-1 1-1,0 0 1,0-1-1,0 0 1,0 1 0,-1-1-1,1 0 1,-1 0-1,0 0 1,0 0-1,0 0 1,1-5-1,-2 6-207,-1 1 0,0-1-1,1 1 1,-1 0 0,0-1 0,0 1-1,0 0 1,0-1 0,0 1-1,0 0 1,-1 0 0,1 0-1,0 0 1,-1 0 0,1 0-1,0 0 1,-1 0 0,1 1-1,-1-1 1,1 1 0,-1-1-1,1 1 1,-1-1 0,0 1-1,1 0 1,-1 0 0,1 0-1,-1 0 1,0 0 0,1 0-1,-3 0 1,-56 3-30,52-1-52,-1 0 1,1 1-1,-1-1 0,1 2 0,0-1 0,0 1 0,0 1 0,1-1 0,0 1 0,0 1 1,0-1-1,0 1 0,-9 11 0,12-13 38,0 0 1,1 1-1,-1-1 1,1 1-1,0 0 1,0 0-1,1 0 1,-1 0-1,1 0 1,0 1-1,1-1 1,-1 1-1,1-1 1,0 1-1,0 0 1,1 0-1,0-1 1,0 1-1,0 0 1,1-1-1,2 12 1,-1-14-50,0 1-1,0-1 1,0 1 0,0-1-1,1 0 1,0 0 0,0 0-1,0 0 1,0 0 0,0-1-1,0 1 1,1-1 0,-1 0-1,1 0 1,-1 0 0,1-1 0,0 1-1,0-1 1,0 0 0,0 0-1,0 0 1,5 0 0,14 2 107,0 0 1,38-2-1,-47-1-87,5-1 38,0 0 0,1-1 0,-1-1 0,-1-1 0,1-1 0,23-8 0,-34 10-6,1-1 0,-1 1 1,1-2-1,-1 1 0,0-1 1,-1-1-1,1 1 1,-1-1-1,0 0 0,0-1 1,-1 0-1,0 0 0,0 0 1,-1-1-1,5-8 0,-9 14-43,0-1-1,1 1 0,-1-1 1,-1 1-1,1-1 0,0 0 0,-1 1 1,1-1-1,-1 0 0,0 0 1,0 1-1,0-1 0,0 0 1,-1 1-1,1-1 0,-1 0 1,1 0-1,-1 1 0,0-1 0,-2-4 1,0 3-11,0 0 1,0 0-1,0 0 1,-1 0 0,1 1-1,-1-1 1,0 1-1,0 0 1,0 0 0,-8-4-1,-3 0-29,0 0 0,-1 1-1,1 1 1,-1 0 0,-32-5 0,42 9-142,-82-6-459,43 13-1762,42-5 1813,0 0 0,0 0 0,1 0 0,-1 0 0,0 1 0,1-1-1,-1 1 1,1 0 0,-1-1 0,-3 5 0,0 4-5871,5-3-4464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5.801"/>
    </inkml:context>
    <inkml:brush xml:id="br0">
      <inkml:brushProperty name="width" value="0.025" units="cm"/>
      <inkml:brushProperty name="height" value="0.025" units="cm"/>
      <inkml:brushProperty name="color" value="#008C3A"/>
    </inkml:brush>
  </inkml:definitions>
  <inkml:trace contextRef="#ctx0" brushRef="#br0">221 24 6118,'0'0'9038,"-8"-6"-8286,5 5-705,0-2 31,0 1 0,0 1 0,0-1 0,0 0 0,0 1 0,-1-1-1,1 1 1,-1 0 0,-3 0 0,5 1-27,0 0 0,0 0-1,1 0 1,-1 1 0,0-1 0,0 0 0,0 1-1,1 0 1,-1-1 0,0 1 0,1 0-1,-1 0 1,1 0 0,-1 0 0,1 0 0,-1 0-1,1 1 1,0-1 0,-1 0 0,1 1-1,0-1 1,0 1 0,0-1 0,0 1 0,0-1-1,1 1 1,-2 2 0,-2 7 138,-1 0 0,2 1 0,0-1 0,0 1 0,1 0 0,0 0 0,1 0 0,0 17 0,11 101 307,-8-109-435,9 75-31,-4 0 0,-5 1 1,-4-1-1,-4 1 0,-23 123 0,-1-85-45,8-48 240,4 2 1,4 0-1,-3 106 1,17-159-187,-1-20-29,0 1-1,1-1 0,0 0 1,2 0-1,0 0 1,1 0-1,0 0 0,1-1 1,10 24-1,-4-29-650,-9-10 533,-1 0 0,0 0 0,0 0 0,0 0 0,1 0-1,-1 0 1,0 0 0,0 0 0,1 0 0,-1 0 0,0 0 0,0 0 0,1 0 0,-1 0 0,0 0 0,0 0-1,1 0 1,-1 0 0,0 0 0,0 0 0,0 0 0,1 0 0,-1 0 0,0 0 0,0-1 0,0 1 0,1 0 0,-1 0-1,0 0 1,0 0 0,0 0 0,0-1 0,1 1 0,-1 0 0,0 0 0,0 0 0,0-1 0,0 1 0,0-1-1,4-15-5266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6.230"/>
    </inkml:context>
    <inkml:brush xml:id="br0">
      <inkml:brushProperty name="width" value="0.025" units="cm"/>
      <inkml:brushProperty name="height" value="0.025" units="cm"/>
      <inkml:brushProperty name="color" value="#008C3A"/>
    </inkml:brush>
  </inkml:definitions>
  <inkml:trace contextRef="#ctx0" brushRef="#br0">79 356 3716,'-11'3'8183,"-6"2"-6634,-34 13 644,99-16 792,268-34 1193,-180 13-4032,681-101 78,-673 96-149,-14 5 765,2 5-1,260 6 1,-242 27-993,-104-10 68,0-3 0,0-2 0,75-2 0,-106-4-440,-1 0 0,1-1-1,-1 0 1,0-1 0,0 0 0,18-10 0,-22 9-387,0-1 0,0 0 1,0-1-1,-1 0 1,0-1-1,0 0 0,-1 0 1,14-18-1,-1-11-2686,-10-1-240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6.594"/>
    </inkml:context>
    <inkml:brush xml:id="br0">
      <inkml:brushProperty name="width" value="0.025" units="cm"/>
      <inkml:brushProperty name="height" value="0.025" units="cm"/>
      <inkml:brushProperty name="color" value="#008C3A"/>
    </inkml:brush>
  </inkml:definitions>
  <inkml:trace contextRef="#ctx0" brushRef="#br0">132 6 6822,'0'0'15129,"12"-2"-14274,15 0-558,1 1 1,0 1 0,0 1 0,31 5 0,-2 3-191,68 20 0,-120-28-109,0 1 1,1 0 0,-1 0 0,0 0 0,0 1-1,0-1 1,0 1 0,-1 0 0,1 1 0,5 5 0,-8-7 0,0 0 1,-1 0 0,1 1 0,-1-1 0,0 0 0,0 1 0,0-1 0,0 1-1,0 0 1,0-1 0,-1 1 0,1 0 0,-1-1 0,0 1 0,0 0 0,0 0-1,0-1 1,0 1 0,0 0 0,-1-1 0,0 1 0,1 0 0,-3 3 0,-3 8 68,-2 0 0,0-1 0,0 0 0,-1 0 0,-1-1 0,0 0 1,-1-1-1,-18 17 0,10-11 2,-45 41 174,-2-4 1,-3-2-1,-3-3 1,-87 44-1,145-86-967,11-7-3497,3-11-2405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7.158"/>
    </inkml:context>
    <inkml:brush xml:id="br0">
      <inkml:brushProperty name="width" value="0.025" units="cm"/>
      <inkml:brushProperty name="height" value="0.025" units="cm"/>
      <inkml:brushProperty name="color" value="#008C3A"/>
    </inkml:brush>
  </inkml:definitions>
  <inkml:trace contextRef="#ctx0" brushRef="#br0">45 766 5349,'-6'8'7735,"-3"1"-6068,5-5-1220,0-1 0,0 1 0,1 0 0,0 0 0,0 1 0,0-1 0,-2 6 0,4-10-412,1 0 0,0 1 1,0-1-1,0 0 0,0 0 1,0 0-1,0 1 0,0-1 1,0 0-1,0 0 0,0 0 0,0 0 1,0 1-1,0-1 0,1 0 1,-1 0-1,0 0 0,0 0 1,0 1-1,0-1 0,0 0 1,0 0-1,0 0 0,0 0 1,0 0-1,1 0 0,-1 1 1,0-1-1,0 0 0,0 0 0,0 0 1,0 0-1,1 0 0,-1 0 1,0 0-1,0 0 0,0 0 1,0 0-1,1 0 0,-1 1 1,0-1-1,0 0 0,0 0 1,0 0-1,1 0 0,-1 0 0,0 0 1,0-1-1,0 1 0,0 0 1,1 0-1,-1 0 0,0 0 1,0 0-1,14-2 601,-2-2-288,0-1 0,0 0 0,0-1 0,-1 0 1,0-1-1,14-12 0,66-58 249,-55 44-433,266-246 201,-237 213-455,-3-4 0,73-107 1,-93 108-50,-42 132-373,-2-37 674,2 0 0,0 1 0,2-1 0,9 51 0,-7-64-328,0 1 0,1-1 0,0 0 0,1 0 0,11 18 0,-9-20-853,0 1 1,1-1-1,14 13 1,-7-7-6227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8.769"/>
    </inkml:context>
    <inkml:brush xml:id="br0">
      <inkml:brushProperty name="width" value="0.025" units="cm"/>
      <inkml:brushProperty name="height" value="0.025" units="cm"/>
      <inkml:brushProperty name="color" value="#008C3A"/>
    </inkml:brush>
  </inkml:definitions>
  <inkml:trace contextRef="#ctx0" brushRef="#br0">1 0 7015,'0'12'10025,"0"5"-9064,0 2-737,0 5 97,0 2-33,0 2-224,5-1-352,4-2-1570,-2-6-2178,-4-3-3171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4.465"/>
    </inkml:context>
    <inkml:brush xml:id="br0">
      <inkml:brushProperty name="width" value="0.025" units="cm"/>
      <inkml:brushProperty name="height" value="0.025" units="cm"/>
    </inkml:brush>
  </inkml:definitions>
  <inkml:trace contextRef="#ctx0" brushRef="#br0">48 79 10954,'0'0'2696,"-7"9"-432,5-7-2014,-26 33 1399,26-33-1470,1-1 0,0 1 1,0 0-1,0-1 0,0 1 1,0 0-1,1 0 0,-1 0 1,1 0-1,-1 0 0,1 0 1,-1 0-1,1 0 0,0 0 1,0 0-1,0 0 0,0 0 1,0 0-1,1 0 1,-1 0-1,1-1 0,-1 1 1,2 4-1,0-5-128,1 1 1,-1-1-1,0 1 1,1-1-1,-1 0 0,1 0 1,-1 0-1,1 0 1,-1 0-1,1-1 1,0 1-1,-1-1 0,1 0 1,0 0-1,-1 0 1,5 0-1,47-4 191,-39 1-222,-1-1 0,1-1 0,-1 0 0,21-12 0,-24 12-32,-1-1 0,1 2 0,0-1 0,1 2 0,-1-1 1,1 1-1,20-2 0,-31 7 15,0 0 0,-1 0 0,1 0 1,-1 0-1,1 0 0,-1 0 0,1 1 0,-1-1 0,0 0 0,0 0 0,0 0 1,0 0-1,-1 0 0,0 3 0,1-4 19,-21 66 1719,20-67-1727,1 0-1,0 0 1,0 1 0,0-1 0,0 0 0,0 0 0,0 0-1,0 1 1,0-1 0,0 0 0,0 0 0,0 0-1,0 1 1,0-1 0,0 0 0,0 0 0,0 1 0,0-1-1,0 0 1,0 0 0,0 0 0,1 1 0,-1-1 0,0 0-1,0 0 1,0 0 0,0 0 0,0 1 0,1-1 0,-1 0-1,0 0 1,0 0 0,0 0 0,0 0 0,1 1 0,-1-1-1,0 0 1,0 0 0,0 0 0,1 0 0,-1 0 0,0 0-1,0 0 1,1 0 0,-1 0 0,0 0 0,0 0 0,0 0-1,1 0 1,16-5 449,13-14-5,-25 12-405,1 1 1,-1-1 0,0 0-1,-1 0 1,1-1-1,-1 1 1,-1-1-1,0 0 1,0 0 0,3-12-1,-3 1 20,0 0 0,-1-1 0,-1-27 0,-1 46-153,31 20-235,-23-16-343,1 0 1,-1-1 0,1 0 0,0 0 0,0-1-1,0 0 1,0-1 0,15-1 0,14-2-5167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9.241"/>
    </inkml:context>
    <inkml:brush xml:id="br0">
      <inkml:brushProperty name="width" value="0.025" units="cm"/>
      <inkml:brushProperty name="height" value="0.025" units="cm"/>
      <inkml:brushProperty name="color" value="#008C3A"/>
    </inkml:brush>
  </inkml:definitions>
  <inkml:trace contextRef="#ctx0" brushRef="#br0">12 158 10378,'0'0'3107,"-3"-10"-529,1 3-2144,1 5-352,0 0 1,0 0-1,0 0 1,0 0 0,1 0-1,-1 0 1,1-1 0,0 1-1,-1 0 1,1 0-1,0 0 1,0-1 0,0 1-1,1 0 1,-1 0 0,1 0-1,-1-1 1,1 1 0,-1 0-1,1 0 1,0 0-1,0 0 1,0 0 0,0 0-1,1 0 1,-1 1 0,0-1-1,1 0 1,-1 1-1,4-3 1,16-8 288,1 1 0,1 1 1,0 1-1,0 1 0,1 2 0,0 0 1,0 1-1,1 1 0,-1 1 0,1 2 0,-1 0 1,33 4-1,-55-3-367,0 0-1,0 0 1,0 0 0,0 1-1,0-1 1,0 1 0,0-1 0,0 1-1,0 0 1,-1 0 0,1 0-1,0 0 1,0 0 0,-1 0 0,1 0-1,0 0 1,-1 1 0,0-1-1,1 0 1,-1 1 0,0 0-1,1-1 1,-1 1 0,0 0 0,0-1-1,-1 1 1,1 0 0,0 0-1,0 0 1,-1 0 0,1 0-1,-1 0 1,0 0 0,0 0 0,1 0-1,-1 0 1,-1 0 0,1 0-1,0 0 1,-1 2 0,0 3 15,-1-1-1,0 0 1,0 1 0,0-1-1,-1 0 1,0 0 0,0 0-1,0 0 1,-1-1 0,-8 10 0,5-8 99,0 0 1,-1 0 0,0-1-1,-1 1 1,1-2-1,-1 1 1,0-1 0,-18 6-1,26-10-86,38-1-1377,-34 0 1276,5-1-132,0 1 0,-1 1 1,1 0-1,0 0 1,14 4-1,-20-5 192,0 1-1,0 0 1,0 0-1,0 0 1,0 0 0,0 1-1,-1-1 1,1 1-1,0-1 1,-1 1 0,0-1-1,1 1 1,-1 0-1,0-1 1,0 1 0,0 0-1,0 0 1,0 0-1,0 0 1,0 0 0,-1 0-1,1 0 1,-1 0-1,1 1 1,-1-1 0,0 3-1,1 3 188,-2 0 0,1 1 0,-1-1 0,0 0 0,0 0 0,-1 0 0,0-1 0,-1 1 0,1 0-1,-1-1 1,-1 1 0,0-1 0,0 0 0,0 0 0,-1-1 0,0 1 0,0-1 0,-1 0 0,1 0 0,-1-1 0,-1 0-1,-7 6 1,4-5 20,0 1 0,0-2 1,-1 1-1,0-2 0,0 1 0,0-1 0,0-1 0,-1 0 0,1-1 0,-1 0 0,0-1 0,0 0 0,1-1 0,-22-1 0,32 0-256,-1 1 0,1 0 0,-1 0 1,1 0-1,-1-1 0,1 1 0,-1-1 0,1 1 1,-1-1-1,1 0 0,0 1 0,-1-1 0,1 0 1,0 0-1,0 0 0,0 0 0,0 0 0,0 0 0,0 0 1,0-1-1,0 1 0,0 0 0,0 0 0,0-1 1,1 1-1,-1-1 0,1 1 0,-1 0 0,1-1 0,-1 1 1,1-1-1,0 1 0,0-1 0,0-2 0,0 2-192,0-1 0,0 1 0,1-1 0,-1 1 0,1 0 0,0-1 0,0 1-1,0 0 1,0 0 0,0-1 0,0 1 0,1 0 0,-1 0 0,1 0-1,-1 1 1,1-1 0,0 0 0,0 0 0,-1 1 0,4-2 0,80-39-11436,-54 25 4351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9.586"/>
    </inkml:context>
    <inkml:brush xml:id="br0">
      <inkml:brushProperty name="width" value="0.025" units="cm"/>
      <inkml:brushProperty name="height" value="0.025" units="cm"/>
      <inkml:brushProperty name="color" value="#008C3A"/>
    </inkml:brush>
  </inkml:definitions>
  <inkml:trace contextRef="#ctx0" brushRef="#br0">9 2 11723,'0'0'8360,"-5"57"-7623,1-27-289,4 3-384,0-1-64,0-4-897,7-3-736,4-4-609,-1-9-1218,3-6-319,-3-6-737</inkml:trace>
  <inkml:trace contextRef="#ctx0" brushRef="#br0" timeOffset="1">193 0 12107,'0'0'4613,"-51"68"-4197,49-45-320,2-2-256,0-6-1986,0-2-2915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9.948"/>
    </inkml:context>
    <inkml:brush xml:id="br0">
      <inkml:brushProperty name="width" value="0.025" units="cm"/>
      <inkml:brushProperty name="height" value="0.025" units="cm"/>
      <inkml:brushProperty name="color" value="#008C3A"/>
    </inkml:brush>
  </inkml:definitions>
  <inkml:trace contextRef="#ctx0" brushRef="#br0">95 194 5637,'0'0'5429,"-11"-10"-3021,4 4-2162,-5-5 317,1 1 0,0-1 0,-10-14 0,19 22-380,0 0-1,0 0 1,0 1 0,0-1 0,0 0-1,1 0 1,-1-1 0,1 1-1,0 0 1,0 0 0,0-1-1,0 1 1,1-1 0,-1 1-1,1-1 1,0 1 0,0-1-1,0 1 1,0 0 0,1-1-1,0 1 1,1-6 0,0 6-129,0 0 0,0 1 0,1-1 0,-1 1 0,1-1 0,-1 1 0,1 0 0,0 0 0,0 0 0,0 1 0,0-1 0,0 1 0,0-1 0,0 1 0,1 0 0,-1 0 0,0 1 0,1-1 0,3 0 0,72-4 340,-70 5-315,12 0 63,87 3 465,-96-2-421,0 0 0,-1 2 0,1-1 0,0 1 0,-1 1 0,0 0 0,11 6 0,-21-9-159,0-1 1,1 1-1,-1 0 1,0 0-1,0 0 0,0 0 1,0-1-1,0 1 0,0 1 1,0-1-1,-1 0 1,1 0-1,0 0 0,0 0 1,-1 1-1,1-1 1,-1 0-1,1 0 0,-1 1 1,0-1-1,1 0 0,-1 1 1,0-1-1,0 1 1,0-1-1,0 0 0,0 1 1,0-1-1,0 1 0,-1-1 1,1 0-1,0 1 1,-1-1-1,1 0 0,-1 0 1,1 1-1,-1-1 1,0 0-1,0 0 0,1 0 1,-1 0-1,0 0 0,0 0 1,0 0-1,-2 2 1,-5 6 219,-1-1 0,0 0-1,-18 13 1,-5 2 179,-1-1 0,-1-2 0,-62 26-1,97-46-512,-1 0 0,0 0 0,0 0 0,0 0 0,0 0 0,0 0 0,0 0 0,1 0 0,-1 0 0,0 0-1,0 0 1,0 0 0,0 0 0,0 0 0,0 0 0,1 0 0,-1 0 0,0 0 0,0-1 0,0 1 0,0 0 0,0 0-1,0 0 1,0 0 0,0 0 0,0 0 0,1 0 0,-1-1 0,0 1 0,0 0 0,0 0 0,0 0 0,0 0 0,0 0-1,0 0 1,0-1 0,0 1 0,0 0 0,0 0 0,0 0 0,0 0 0,0 0 0,0-1 0,0 1 0,0 0 0,0 0-1,0 0 1,0 0 0,-1 0 0,1 0 0,0-1 0,0 1 0,0 0 0,0 0 0,0 0 0,0 0 0,0 0 0,0 0-1,0 0 1,-1 0 0,1 0 0,0-1 0,0 1 0,21-17-8001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1.196"/>
    </inkml:context>
    <inkml:brush xml:id="br0">
      <inkml:brushProperty name="width" value="0.025" units="cm"/>
      <inkml:brushProperty name="height" value="0.025" units="cm"/>
      <inkml:brushProperty name="color" value="#008C3A"/>
    </inkml:brush>
  </inkml:definitions>
  <inkml:trace contextRef="#ctx0" brushRef="#br0">0 22 3716,'4'-9'-65,"-4"2"-479,0 2-449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1.543"/>
    </inkml:context>
    <inkml:brush xml:id="br0">
      <inkml:brushProperty name="width" value="0.025" units="cm"/>
      <inkml:brushProperty name="height" value="0.025" units="cm"/>
      <inkml:brushProperty name="color" value="#008C3A"/>
    </inkml:brush>
  </inkml:definitions>
  <inkml:trace contextRef="#ctx0" brushRef="#br0">0 63 288,'0'0'3134,"9"-8"-1186,19-22 1334,-3 11 1963,-24 18-4539,0 1 0,0-1 0,0 1 1,0-1-1,1 0 0,-1 1 1,0 0-1,0-1 0,1 1 0,-1 0 1,0 0-1,1 0 0,-1 0 1,0 0-1,3 0 0,-3 1-510,0 0-1,0 0 0,-1 1 1,1-1-1,0 0 0,0 1 1,-1-1-1,1 0 1,-1 1-1,1-1 0,-1 1 1,0-1-1,0 1 0,0-1 1,1 1-1,-1-1 1,0 1-1,-1-1 0,1 3 1,-3 32 674,-3-15-673,0-1-1,-1 1 0,-15 28 1,-16 45-193,36-87-4,0 1 1,1 0-1,-1 0 1,1 0 0,1 1-1,0-1 1,0 0-1,0 0 1,3 14-1,-1-19 5,-1 0 0,0-1 0,1 0 0,-1 1 0,1-1 1,0 0-1,0 0 0,-1 1 0,2-2 0,-1 1 0,0 0 0,0 0 0,0-1 0,1 1 0,-1-1 0,1 1 0,0-1 0,-1 0 0,1 0 0,0-1 0,-1 1 0,1 0 0,0-1 0,0 0 0,0 1 0,-1-1 0,1 0 0,0-1 0,4 0 0,1 1-8,-1 0 0,1-1 0,-1 0 0,0 0 0,0-1 0,1 0 0,-1-1 0,0 1 0,-1-1 0,10-5 0,-14 6-257,0 1 0,1-1 1,-1 1-1,0-1 0,0 0 1,0 0-1,0 0 0,0 0 0,0 0 1,0 0-1,-1 0 0,1-1 1,-1 1-1,0-1 0,1 1 1,-1-1-1,-1 0 0,1 1 0,0-1 1,0 0-1,-1 0 0,0 1 1,1-1-1,-1 0 0,0 0 0,-1 1 1,1-1-1,0 0 0,-1 0 1,1 0-1,-3-4 0,0 2-714,0-1 1,-1 1-1,0 0 0,0 0 1,0 0-1,-1 0 0,0 1 0,0 0 1,0 0-1,0 0 0,0 0 0,-10-3 1,-18-12-4270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1.890"/>
    </inkml:context>
    <inkml:brush xml:id="br0">
      <inkml:brushProperty name="width" value="0.025" units="cm"/>
      <inkml:brushProperty name="height" value="0.025" units="cm"/>
      <inkml:brushProperty name="color" value="#008C3A"/>
    </inkml:brush>
  </inkml:definitions>
  <inkml:trace contextRef="#ctx0" brushRef="#br0">0 36 4484,'0'0'19347,"80"9"-17682,-25-9-640,2 0-288,-4 0-513,0-2-384,-9-7-1121,-16-4-2339,-8-8-4772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3.162"/>
    </inkml:context>
    <inkml:brush xml:id="br0">
      <inkml:brushProperty name="width" value="0.025" units="cm"/>
      <inkml:brushProperty name="height" value="0.025" units="cm"/>
      <inkml:brushProperty name="color" value="#008C3A"/>
    </inkml:brush>
  </inkml:definitions>
  <inkml:trace contextRef="#ctx0" brushRef="#br0">1 1582 4100,'0'0'117,"23"-1"3273,53-16 3877,53-10-4370,-85 17-2850,-1-2 0,0-2 0,72-33 0,119-77 187,-134 68 407,226-129-120,-224 120 1041,103-85 1,25-42 2191,166-131-2346,53-31 295,-446 349-3219,-10 7-12,-22 10-2249,8-3-778,-8 0-2652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4.891"/>
    </inkml:context>
    <inkml:brush xml:id="br0">
      <inkml:brushProperty name="width" value="0.025" units="cm"/>
      <inkml:brushProperty name="height" value="0.025" units="cm"/>
      <inkml:brushProperty name="color" value="#008C3A"/>
    </inkml:brush>
  </inkml:definitions>
  <inkml:trace contextRef="#ctx0" brushRef="#br0">21 1388 609,'-1'2'209,"-1"0"0,1 0 0,0 1 0,0-1 0,0 0 0,0 1 0,0-1 0,0 0 0,1 1 0,-1-1 0,1 1 0,0-1 0,0 1 0,0-1 0,0 1 0,0 2 0,0 1-42,-4-43 8287,-2-7-3562,7 41-4759,-1-1 0,0 0 0,1 1 0,-1-1 0,1 0 0,0 1 0,0-1 0,1 1 0,-1-1 0,4-4 0,150-247 1389,-147 243-1334,1 0 0,1 0 0,-1 1 0,2 0 0,0 0 1,0 1-1,1 1 0,0 0 0,0 1 0,26-13 0,-21 14-136,1 0-1,0 1 0,0 1 0,1 1 0,0 0 0,-1 2 1,1 0-1,23 1 0,-34 1 7,0 1 0,1 0 0,-1 1 0,0 0 0,0 0 1,0 0-1,0 1 0,0 0 0,-1 1 0,1 0 0,-1 0 0,0 1 0,0 0 0,0 0 0,-1 0 0,10 11 1,-6-7-54,0-2 0,0 1 0,0-1 0,1-1 0,0 0 0,1 0 0,-1-1 0,1 0 0,0-1 0,0-1 1,1 0-1,-1-1 0,1 0 0,-1 0 0,1-2 0,0 1 0,-1-2 0,19-2 0,-10-1 108,-1-1 0,0-1 0,0-1 0,0 0 0,-1-2 0,0 0 0,-1-1 0,0-1 0,0-1 0,22-19 0,34-29 658,-6 6 209,63-66 0,-111 99-900,-2 0 1,0-2-1,-1 0 1,-1-1-1,-1-1 1,-1 0-1,12-32 0,25-117 43,-41 131-128,2 0-1,2 1 1,35-77 0,-47 117-20,-1 0 0,0 0 0,1-1 0,-1 1 0,-1 0 1,1-1-1,0 1 0,0-1 0,-1 1 0,1-5 0,-7-2-2286,-11 5-3400,6 4-1245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6.286"/>
    </inkml:context>
    <inkml:brush xml:id="br0">
      <inkml:brushProperty name="width" value="0.025" units="cm"/>
      <inkml:brushProperty name="height" value="0.025" units="cm"/>
      <inkml:brushProperty name="color" value="#008C3A"/>
    </inkml:brush>
  </inkml:definitions>
  <inkml:trace contextRef="#ctx0" brushRef="#br0">0 0 1121,'0'0'3299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7.714"/>
    </inkml:context>
    <inkml:brush xml:id="br0">
      <inkml:brushProperty name="width" value="0.025" units="cm"/>
      <inkml:brushProperty name="height" value="0.025" units="cm"/>
      <inkml:brushProperty name="color" value="#008C3A"/>
    </inkml:brush>
  </inkml:definitions>
  <inkml:trace contextRef="#ctx0" brushRef="#br0">407 233 929,'7'-9'2658,"6"-7"-2369,5-7 3904,27-40-1,-42 57-3593,1 0-1,-1 0 0,0 0 1,0-1-1,0 1 0,-1-1 1,0 0-1,-1 1 0,1-1 1,-1 0-1,0 0 0,-1 0 1,0-10-1,-1 15-586,0 1 0,0 0 0,1 0 0,-1-1-1,0 1 1,0 0 0,0 0 0,-1 0 0,1 0 0,0 0-1,0 0 1,0 1 0,-1-1 0,1 0 0,0 1 0,-1-1 0,1 1-1,-1-1 1,1 1 0,-1-1 0,1 1 0,0 0 0,-1 0-1,1 0 1,-3 0 0,-49-1-283,41 1 234,-4 1 20,0 0-1,1 1 1,-1 1-1,1 0 1,0 1-1,0 0 1,0 1-1,0 1 1,1 1-1,0 0 1,-18 12-1,15-7 179,0 1-1,1 0 1,0 2-1,1 0 0,1 0 1,0 2-1,1-1 1,-12 22-1,14-19 58,1 0 0,1 1 0,0 0 0,2 1 0,0-1 0,1 2 0,-5 38 0,9-43-155,1-1 0,1 0-1,0 1 1,1-1 0,1 0-1,0 1 1,1-1 0,1 0-1,1-1 1,11 28 0,-10-31-52,0 1 0,1-1 0,0-1 0,1 1 0,0-1 0,1 0 0,0-1 0,13 12 0,-17-18 43,0-1 0,0 1 0,1-1 0,-1 0 0,1 0 0,0-1 0,0 0 0,0 0 0,0 0 0,0-1 0,0 1 0,1-1 0,-1-1 0,0 1 0,0-1 0,1-1 0,-1 1 0,0-1 0,1 0 0,7-2 0,-3-1 88,1-1 0,-1 0 1,0 0-1,-1-1 0,0 0 1,0-1-1,0 0 0,0-1 0,12-13 1,3-5 169,-2 0 0,20-30 0,-19 22-33,-2-2 0,-2 1-1,25-60 1,-38 76-257,0-1 0,-1 1 0,0-1 0,-2 0 0,-1-1 0,0 1 0,-1-1 1,-3-40-1,1 56-17,-1 1 0,0-1 0,0 0 0,-1 1 0,1-1 0,-1 1 0,0 0 0,0-1-1,0 1 1,-1 0 0,1 0 0,-1 0 0,0 1 0,0-1 0,-1 1 0,1 0 0,-1 0 0,1 0 0,-1 0 0,0 0 0,0 1 0,-1 0 0,1 0 0,0 0 0,-1 0 0,1 0 0,-6 0 0,-11-3-401,-1 2 0,1 0 0,-1 1 0,-34 2-1,36 0-580,19 0 727,1 0 91,0 1 1,-1-1-1,1 0 0,0 0 0,0 0 1,-1 0-1,1 0 0,0 0 1,-1 0-1,1 0 0,0-1 0,-1 1 1,1 0-1,0 0 0,-1 0 0,1 0 1,0 0-1,0 0 0,-1-1 0,1 1 1,0 0-1,0 0 0,-1 0 0,1-1 1,0 1-1,0 0 0,-1 0 0,1-1 1,0 1-1,0 0 0,0 0 1,0-1-1,0 1 0,-1 0 0,1-1 1,0 1-1,0-12-6370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5.980"/>
    </inkml:context>
    <inkml:brush xml:id="br0">
      <inkml:brushProperty name="width" value="0.025" units="cm"/>
      <inkml:brushProperty name="height" value="0.025" units="cm"/>
    </inkml:brush>
  </inkml:definitions>
  <inkml:trace contextRef="#ctx0" brushRef="#br0">58 1 1185,'-9'9'3523,"-2"3"-3458,2-4-1,4-2-385,-2-2 257,2-2-128,-1-2 2274,1 0-1986,5-4-32,0-6 0,0 1-96,0-3-1377</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08.800"/>
    </inkml:context>
    <inkml:brush xml:id="br0">
      <inkml:brushProperty name="width" value="0.025" units="cm"/>
      <inkml:brushProperty name="height" value="0.025" units="cm"/>
      <inkml:brushProperty name="color" value="#008C3A"/>
    </inkml:brush>
  </inkml:definitions>
  <inkml:trace contextRef="#ctx0" brushRef="#br0">86 2659 6182,'0'0'2674,"-9"5"-949,0 2-1217,6-4-339,0-1 0,-1 1 0,1-1 0,0 0 0,-1 0 0,1 0 0,-1 0 0,0-1 0,0 0 0,0 1-1,-7 0 1,10-2-112,1 0-1,-1 0 1,0 0-1,1-1 1,-1 1-1,0 0 1,0 0-1,1-1 0,-1 1 1,0 0-1,1-1 1,-1 1-1,0-1 1,1 1-1,-1-1 1,1 1-1,-1-1 1,1 1-1,-1-1 0,1 1 1,-1-1-1,1 0 1,0 1-1,-1-1 1,1 0-1,0 1 1,0-1-1,-1 0 1,1 1-1,0-1 0,0 0 1,0 0-1,0 1 1,0-1-1,0-1 1,-1-35 58,1 29 81,6-167 1151,7 1 0,63-306 0,54-56-1259,-86 394-15,104-232 1,-81 246 53,5 4 0,5 3-1,100-118 1,-163 220-122,48-54 47,-57 68-55,-1 0-1,1 1 1,0 0-1,0 0 1,1 0 0,-1 1-1,1-1 1,0 1-1,0 1 1,0-1 0,9-2-1,-15 5-29,0 0 0,0 0 0,0 0 0,0 0 0,0 0 0,0 0 0,1 0 0,-1 0 0,0 0 0,0 0 0,0 0 0,0 0 0,0 0 0,0 0 0,0 0 0,1 0 0,-1 0 0,0 0 0,0 0 0,0 0 0,0 0 0,0 0 0,0 1 0,0-1 0,1 0 0,-1 0 0,0 0 0,0 0 0,0 0 0,0 0 0,0 0 0,0 0 0,0 0 0,0 0 0,0 1 0,0-1 0,0 0 0,0 0 0,0 0 0,0 0 0,1 0 0,-1 0 0,0 0 0,0 1 0,0-1 0,0 0 0,0 0 0,0 0 0,0 0 0,0 0 0,0 0 0,0 0 0,-1 1 0,1-1 0,0 0 0,0 0 0,0 0 0,0 0 0,0 0 0,0 0 0,0 0 0,0 0 0,0 1 0,-8 11-1318,-11 9-1298,-5-3-1248,-3-1-812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09.178"/>
    </inkml:context>
    <inkml:brush xml:id="br0">
      <inkml:brushProperty name="width" value="0.025" units="cm"/>
      <inkml:brushProperty name="height" value="0.025" units="cm"/>
      <inkml:brushProperty name="color" value="#008C3A"/>
    </inkml:brush>
  </inkml:definitions>
  <inkml:trace contextRef="#ctx0" brushRef="#br0">1 111 6022,'0'0'3993,"2"-9"-2413,-1 4-1440,0 1 0,0 0 0,0-1 0,1 1 0,-1 0 0,1-1 1,0 1-1,0 0 0,1 1 0,0-1 0,-1 0 0,1 1 0,0-1 0,0 1 0,1 0 0,-1 0 0,1 0 0,0 0 0,-1 1 1,1 0-1,0-1 0,1 1 0,-1 1 0,7-3 0,9-1 186,1 1-1,0 1 1,0 1 0,0 0-1,0 2 1,0 1-1,40 5 1,-56-5-246,-1 0-1,0 0 1,1 0-1,-1 0 0,0 0 1,0 1-1,0 0 1,0 0-1,0 0 1,0 0-1,-1 1 1,1-1-1,-1 1 1,1 0-1,-1 0 1,0 0-1,0 1 1,0-1-1,-1 1 1,1 0-1,-1-1 1,0 1-1,0 0 1,0 0-1,-1 0 1,1 1-1,-1-1 0,0 0 1,0 0-1,-1 1 1,1-1-1,-1 1 1,0-1-1,0 0 1,-1 7-1,-2 15 442,-2 0-1,0-1 0,-2 0 0,-18 45 1,16-44-597,-13 37 484,4-11-2356,6-18-6106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0.783"/>
    </inkml:context>
    <inkml:brush xml:id="br0">
      <inkml:brushProperty name="width" value="0.025" units="cm"/>
      <inkml:brushProperty name="height" value="0.025" units="cm"/>
      <inkml:brushProperty name="color" value="#008C3A"/>
    </inkml:brush>
  </inkml:definitions>
  <inkml:trace contextRef="#ctx0" brushRef="#br0">1 113 3459,'1'-11'6246,"2"-56"-401,-2 33 1624,-2 179-6231,8 243-837,-7-384-296,1 0 1,-1-1-1,1 1 0,0-1 1,0 1-1,0-1 0,0 1 1,1-1-1,3 6 0,-5-8-76,1 0-1,0-1 0,-1 1 0,1-1 0,0 1 1,-1-1-1,1 1 0,0-1 0,0 0 0,0 1 1,0-1-1,-1 0 0,1 0 0,0 0 0,0 1 0,0-1 1,0 0-1,0 0 0,-1 0 0,1 0 0,0 0 1,0-1-1,0 1 0,0 0 0,0 0 0,-1-1 1,1 1-1,0 0 0,0-1 0,0 1 0,-1 0 1,1-1-1,0 0 0,-1 1 0,1-1 0,0 1 1,-1-1-1,1 0 0,-1 1 0,1-1 0,-1 0 1,1 1-1,-1-1 0,1-2 0,15-18 252,-2-2 0,-1 1 0,0-2 0,-2 0 0,12-37 0,-4 14-150,-6 16-64,14-31 45,34-124 0,-60 171-1195,-7 15-3456,-12 21-4121,2 0-46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1.451"/>
    </inkml:context>
    <inkml:brush xml:id="br0">
      <inkml:brushProperty name="width" value="0.025" units="cm"/>
      <inkml:brushProperty name="height" value="0.025" units="cm"/>
      <inkml:brushProperty name="color" value="#008C3A"/>
    </inkml:brush>
  </inkml:definitions>
  <inkml:trace contextRef="#ctx0" brushRef="#br0">1 135 16432,'0'0'7062,"7"-7"-6047,-4 3-950,3-2-4,1-1 1,-1 1-1,1 0 0,1 0 1,-1 1-1,9-5 1,-15 9-62,1 0 0,0 0 1,0 1-1,-1-1 1,1 0-1,0 1 1,0 0-1,0-1 0,0 1 1,0 0-1,0 0 1,0 0-1,-1 0 1,1 0-1,0 1 0,0-1 1,0 0-1,0 1 1,0-1-1,-1 1 0,1 0 1,0 0-1,0 0 1,-1 0-1,1 0 1,-1 0-1,1 0 0,-1 0 1,1 1-1,-1-1 1,0 0-1,1 1 1,-1-1-1,0 1 0,0 0 1,0-1-1,0 1 1,-1 0-1,1 0 1,1 3-1,3 10 41,0 0 1,-1 0-1,-1 1 1,0-1-1,-1 1 1,-1 29-1,5 28 112,-6-73-132,0 1 0,0-1 0,0 0 0,0 1 0,0-1 0,0 1 0,0-1 0,0 1 0,0-1 0,0 1 0,0-1 0,0 1 1,1-1-1,-1 1 0,0-1 0,0 0 0,1 1 0,-1-1 0,0 1 0,0-1 0,1 0 0,-1 1 0,0-1 0,1 0 0,-1 1 0,1-1 0,-1 0 0,0 0 0,1 1 0,8-11 494,4-23 133,-1-13-363,13-93 1,-32 203-262,0-33 251,7-46-252,1-1 1,0 1-1,1 0 0,1 0 1,0 0-1,1 0 0,11-28 1,-15 43-25,0-1 0,0 1-1,0-1 1,0 1 0,0-1 0,0 1 0,1-1 0,-1 1 0,0-1 0,0 1 0,0 0 0,0-1 0,1 1-1,-1-1 1,0 1 0,0-1 0,1 1 0,-1 0 0,0-1 0,1 1 0,-1 0 0,0-1 0,1 1-1,-1 0 1,0 0 0,1-1 0,-1 1 0,1 0 0,-1 0 0,1 0 0,-1-1 0,1 1 0,-1 0-1,1 0 1,-1 0 0,0 0 0,1 0 0,-1 0 0,1 0 0,-1 0 0,1 0 0,-1 0 0,1 0-1,-1 0 1,1 0 0,-1 1 0,1-1 0,-1 0 0,1 0 0,-1 0 0,0 1 0,1 0 0,15 27-86,-2-4 40,-13-23 48,0 0 1,1-1-1,-1 1 1,0-1-1,1 0 1,-1 1-1,1-1 1,-1 0-1,1 0 1,-1 0-1,1 0 0,-1 0 1,1 0-1,-1 0 1,1-1-1,-1 1 1,0 0-1,1-1 1,-1 0-1,1 1 1,-1-1-1,0 0 1,0 1-1,1-1 1,-1 0-1,0 0 1,0 0-1,0 0 1,0 0-1,0 0 1,0 0-1,1-3 1,4-4 15,-1-1-1,0 1 1,-1-1 0,4-10 0,2-3 10,-11 26-37,0 0 0,1 0 0,0 0 1,-1 0-1,1 0 0,1 0 0,0 7 1,0 6-4,-1 279 782,1-296-767,-1 0-1,0 0 1,0 0 0,0 0 0,0 0 0,0 0 0,0 0 0,0 0 0,1 0-1,-1 0 1,0 0 0,0 0 0,0 0 0,0 0 0,0 0 0,0 0-1,0 0 1,1 0 0,-1 0 0,0 0 0,0 0 0,0 0 0,0 0 0,0 0-1,0 0 1,0 0 0,0 0 0,1 1 0,-1-1 0,0 0 0,0 0-1,0 0 1,0 0 0,0 0 0,0 0 0,0 0 0,0 0 0,0 1-1,0-1 1,0 0 0,0 0 0,0 0 0,0 0 0,0 0 0,0 0 0,0 0-1,0 1 1,0-1 0,0 0 0,0 0 0,0 0 0,0 0 0,0 0-1,0 0 1,0 0 0,0 1 0,0-1 0,0 0 0,0 0 0,0 0 0,0 0-1,7-14 9,5-21-397,-6 6-2270,-1 1 1,2-54-1,-7 26-4395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1.811"/>
    </inkml:context>
    <inkml:brush xml:id="br0">
      <inkml:brushProperty name="width" value="0.025" units="cm"/>
      <inkml:brushProperty name="height" value="0.025" units="cm"/>
      <inkml:brushProperty name="color" value="#008C3A"/>
    </inkml:brush>
  </inkml:definitions>
  <inkml:trace contextRef="#ctx0" brushRef="#br0">1 0 13837,'0'0'10538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2.156"/>
    </inkml:context>
    <inkml:brush xml:id="br0">
      <inkml:brushProperty name="width" value="0.025" units="cm"/>
      <inkml:brushProperty name="height" value="0.025" units="cm"/>
      <inkml:brushProperty name="color" value="#008C3A"/>
    </inkml:brush>
  </inkml:definitions>
  <inkml:trace contextRef="#ctx0" brushRef="#br0">77 1 13261,'0'0'3656,"0"9"-720,-3 24-966,-2-1 0,-14 51 0,19-83-2038,0 0 0,0 1-1,0-1 1,0 1 0,1-1 0,-1 1 0,0-1-1,0 0 1,1 1 0,-1-1 0,0 0 0,1 1 0,-1-1-1,0 0 1,1 1 0,-1-1 0,0 0 0,1 0-1,-1 1 1,1-1 0,-1 0 0,0 0 0,1 0-1,-1 0 1,1 0 0,-1 0 0,1 1 0,-1-1-1,1 0 1,-1 0 0,1 0 0,-1 0 0,0-1-1,2 1 1,26 1 315,-15-1-360,-6 1 128,-1 0-1,0 1 1,1 0-1,-1 0 1,0 0-1,0 1 0,-1-1 1,1 2-1,0-1 1,-1 0-1,0 1 1,0 0-1,0 0 1,6 7-1,-9-9 74,-1 0 1,1 0-1,-1 0 0,1 1 0,-1-1 0,0 0 1,0 1-1,0-1 0,0 1 0,0-1 0,-1 1 1,1 0-1,-1-1 0,1 1 0,-1 0 0,0-1 1,0 1-1,0 0 0,-1-1 0,1 1 1,-1 0-1,1-1 0,-1 1 0,0-1 0,0 1 1,0-1-1,0 1 0,0-1 0,-1 0 0,1 0 1,-1 0-1,0 1 0,1-1 0,-1-1 0,0 1 1,-4 3-1,0 1 82,0-1 1,0 0 0,-1 0-1,0 0 1,0-1-1,0 0 1,0 0-1,-1-1 1,1 0-1,-1 0 1,0-1 0,0 0-1,0 0 1,0-1-1,-1 0 1,1 0-1,0-1 1,0 0 0,-10-2-1,17 2-243,0 0 0,-1 0 0,1-1 0,0 1 1,0 0-1,-1-1 0,1 1 0,0-1 0,0 0 0,0 1 0,0-1 0,0 0 0,0 0 0,0 1 1,0-1-1,0 0 0,0 0 0,0 0 0,1 0 0,-1 0 0,0 0 0,0-1 0,1 1 0,-1 0 1,1 0-1,-1 0 0,1-1 0,0 1 0,0 0 0,-1 0 0,1-1 0,0-1 0,0 1-551,1-1-1,-1 0 0,0 0 0,1 1 1,0-1-1,0 0 0,0 1 1,0-1-1,0 1 0,0-1 0,1 1 1,-1-1-1,3-2 0,12-14-8535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2.749"/>
    </inkml:context>
    <inkml:brush xml:id="br0">
      <inkml:brushProperty name="width" value="0.025" units="cm"/>
      <inkml:brushProperty name="height" value="0.025" units="cm"/>
      <inkml:brushProperty name="color" value="#008C3A"/>
    </inkml:brush>
  </inkml:definitions>
  <inkml:trace contextRef="#ctx0" brushRef="#br0">1 236 7175,'0'0'14616,"11"1"-13404,-8 0-1154,1-1-1,0 1 1,0-1-1,0 0 1,-1 0-1,1 0 1,0-1-1,0 1 1,0-1-1,-1 0 1,1 0-1,0 0 1,-1-1-1,1 1 1,-1-1-1,0 0 1,1 0-1,-1 0 1,0 0-1,0-1 1,0 1-1,-1-1 1,1 0-1,-1 1 1,1-1 0,-1-1-1,0 1 1,0 0-1,0 0 1,1-5-1,4-3 41,-2 0 1,1 0-1,-2-1 0,1 1 1,-2-1-1,1 0 0,-2 0 1,0-1-1,0 1 0,-1 0 1,-1-21-1,1 32-71,-1 0 0,0 0-1,0 0 1,-1 1 0,1-1 0,0 0 0,0 0 0,0 0-1,0 1 1,-1-1 0,1 0 0,0 0 0,-1 1-1,1-1 1,0 0 0,-1 0 0,1 1 0,-1-1 0,0 1-1,1-1 1,-1 0 0,1 1 0,-1-1 0,0 1 0,1 0-1,-1-1 1,0 1 0,1-1 0,-1 1 0,0 0-1,0 0 1,0-1 0,1 1 0,-1 0 0,0 0 0,0 0-1,-1 0 1,0 0-18,1 0 0,0 1-1,-1-1 1,1 1 0,-1-1-1,1 1 1,0 0 0,-1 0-1,1-1 1,0 1-1,0 0 1,-1 0 0,1 0-1,0 0 1,0 0 0,0 1-1,0-1 1,1 0 0,-1 0-1,-1 3 1,-6 16 10,2 1 0,0 0 1,1 0-1,1 0 0,1 1 0,1 0 1,1 0-1,0-1 0,4 25 0,-3-44-15,-1-1 0,1 1 0,0-1 1,0 1-1,0 0 0,0-1 0,1 1 0,-1-1 0,0 1 0,0-1 0,1 1 0,-1-1 0,1 1 0,0-1 1,-1 1-1,1-1 0,0 0 0,0 1 0,0-1 0,0 0 0,0 0 0,0 0 0,0 1 0,0-1 0,1 0 1,-1-1-1,0 1 0,1 0 0,-1 0 0,0 0 0,1-1 0,-1 1 0,1-1 0,-1 1 0,1-1 0,2 1 1,-1-2 3,1 1 1,-1-1 0,1 0 0,-1 0-1,1-1 1,-1 1 0,0-1 0,1 1 0,-1-1-1,0 0 1,0 0 0,0 0 0,-1-1-1,6-5 1,40-55 109,-41 52-103,1-1 0,0 2 1,1-1-1,0 1 0,0 0 0,16-12 0,-24 21-16,-1 1 1,0 0-1,1-1 0,-1 1 0,1 0 0,-1 0 0,1-1 0,-1 1 0,1 0 0,-1 0 0,1 0 0,-1-1 0,1 1 1,-1 0-1,1 0 0,-1 0 0,1 0 0,-1 0 0,1 0 0,-1 0 0,1 0 0,-1 0 0,1 1 0,-1-1 0,1 0 0,-1 0 1,1 0-1,-1 0 0,1 1 0,-1-1 0,1 0 0,-1 1 0,1-1 0,-1 0 0,0 1 0,1-1 0,-1 0 0,0 1 1,1-1-1,-1 1 0,0-1 0,1 1 0,-1-1 0,0 0 0,0 1 0,0-1 0,1 1 0,-1-1 0,0 1 0,0 0 1,0 0-1,3 34-46,-3-28 56,1 125 439,-1-131-426,0 0-1,0 1 1,0-1-1,0 0 1,0 0-1,0 0 1,0 0-1,0 0 0,0 0 1,0 0-1,1 0 1,-1 0-1,0 0 1,1 0-1,-1 0 1,1 0-1,-1-1 1,1 1-1,-1 0 0,1 0 1,0 0-1,-1 0 1,1-1-1,1 2 1,-1-2 4,0 0 0,0-1 1,0 1-1,0 0 0,0 0 1,0-1-1,0 1 0,0-1 1,-1 1-1,1-1 0,0 1 1,0-1-1,0 1 0,0-1 1,-1 0-1,1 0 0,0 1 1,-1-1-1,2-1 0,32-52 544,-31 49-590,8-14 59,23-37 7,-33 54-51,1 0 0,-1 0 0,1 0 1,0 0-1,0 0 0,0 0 0,0 1 0,0-1 0,0 1 1,0-1-1,1 1 0,-1 0 0,0 0 0,1 0 0,-1 0 1,1 1-1,-1-1 0,1 0 0,0 1 0,2 0 1,-4 0-3,1 1 0,-1-1 0,1 1 0,-1-1 1,0 1-1,0 0 0,1 0 0,-1 0 0,0 0 1,0 0-1,0 0 0,0 0 0,0 0 0,0 0 1,0 0-1,0 1 0,-1-1 0,1 0 0,0 0 1,-1 1-1,1-1 0,-1 1 0,1-1 0,-1 1 1,0-1-1,1 2 0,6 45-59,-7-42 38,1 15-230,-1-14-263,0 0-1,0-1 1,1 1 0,0 0-1,0-1 1,5 13-1,-6-19 431,-1 0 0,1 0 0,0-1 0,0 1-1,0 0 1,1 0 0,-1 0 0,0 0 0,0 0-1,0 0 1,0 0 0,0-1 0,0 1 0,0 0 0,0 0-1,0 0 1,0 0 0,0 0 0,0 0 0,0 0-1,0-1 1,0 1 0,1 0 0,-1 0 0,0 0-1,0 0 1,0 0 0,0 0 0,0 0 0,0 0 0,0 0-1,1 0 1,-1 0 0,0 0 0,0 0 0,0 0-1,0 0 1,0 0 0,0 0 0,0 0 0,1 0 0,-1 0-1,0 0 1,0 0 0,0 0 0,0 0 0,0 0-1,0 0 1,1 0 0,-1 0 0,0 0 0,0 0 0,0 0-1,0 0 1,0 0 0,0 0 0,0 0 0,0 1-1,1-1 1,-1 0 0,0 0 0,0 0 0,0 0 0,0 0-1,0 0 1,0 0 0,0 1 0,0-1 0,3-10-3211,-1-7-2752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3.286"/>
    </inkml:context>
    <inkml:brush xml:id="br0">
      <inkml:brushProperty name="width" value="0.025" units="cm"/>
      <inkml:brushProperty name="height" value="0.025" units="cm"/>
      <inkml:brushProperty name="color" value="#008C3A"/>
    </inkml:brush>
  </inkml:definitions>
  <inkml:trace contextRef="#ctx0" brushRef="#br0">14 106 9545,'0'0'11654,"0"8"-10234,-5 21-277,2-8-621,0 0 0,1 0 0,1 0 0,2 27 0,-1-47-523,0 0 1,0 0 0,1 0 0,-1 0-1,0 0 1,0 0 0,1-1 0,-1 1 0,1 0-1,-1 0 1,1 0 0,-1 0 0,1 0-1,-1-1 1,1 1 0,0 0 0,-1-1 0,1 1-1,0 0 1,0-1 0,-1 1 0,1-1-1,0 1 1,0-1 0,0 1 0,0-1 0,1 1-1,1-1 5,-1 0 1,0 0-1,1 0 0,-1 0 0,0 0 0,1-1 1,-1 1-1,0-1 0,1 0 0,-1 1 0,3-2 1,3-3 22,1 1 1,-1-1-1,0-1 1,11-8-1,-2-2 26,-13 11-34,0 1-1,1 0 1,-1 0-1,1 0 1,0 0-1,0 1 0,0-1 1,1 1-1,-1 1 1,8-3-1,-12 5 6,0 0 0,0 0 0,0 0 0,0 0 0,1 1 0,-1-1 0,0 1 0,0-1 0,0 1-1,0-1 1,0 1 0,0-1 0,0 1 0,0 0 0,-1 0 0,1-1 0,0 1 0,0 0 0,0 0 0,-1 0-1,1 0 1,-1 0 0,1 0 0,-1 0 0,1 0 0,-1 0 0,1 0 0,-1 0 0,0 0 0,0 1 0,1-1-1,-1 0 1,0 2 0,7 47 818,-6-43-708,-1-5-96,8 41 210,-7-43-245,-1 1 1,0-1-1,0 1 1,0 0-1,1-1 1,-1 1 0,0-1-1,1 1 1,-1-1-1,1 1 1,-1-1-1,1 1 1,-1-1 0,1 1-1,-1-1 1,1 1-1,-1-1 1,1 0-1,-1 1 1,1-1 0,-1 0-1,2 1 1,-1-2 5,0 1 1,0 0-1,0 0 0,0-1 1,0 1-1,0-1 1,0 1-1,0-1 0,-1 1 1,1-1-1,0 0 1,0 1-1,0-1 1,-1 0-1,1 1 0,0-1 1,-1 0-1,1 0 1,-1 0-1,1-1 1,15-22 119,-8 11-167,0 0-1,1 1 0,14-15 1,-21 25-13,1-1-1,-1 1 1,1-1 0,0 1 0,0 0-1,0 0 1,0 0 0,1 1 0,-1-1-1,0 1 1,1 0 0,-1 0 0,1 0 0,-1 0-1,1 0 1,0 1 0,-1 0 0,8 0-1,-10 0 47,1 1-1,0-1 0,0 1 0,0 0 0,-1-1 1,1 1-1,-1 0 0,1 0 0,0 0 1,-1 1-1,0-1 0,1 0 0,-1 1 1,0-1-1,1 0 0,-1 1 0,0-1 0,0 1 1,0 0-1,-1-1 0,1 1 0,0 0 1,0 0-1,-1-1 0,0 1 0,1 3 1,7 57 268,-7-44-227,-1-12-2553,1-11-144,-2-25-2780,-7-46-3756,-18-7 4606,5 16 6595,11 33 2708,2-2 6814,8 39-12570,2 0-2455,3-1-4301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3.993"/>
    </inkml:context>
    <inkml:brush xml:id="br0">
      <inkml:brushProperty name="width" value="0.025" units="cm"/>
      <inkml:brushProperty name="height" value="0.025" units="cm"/>
      <inkml:brushProperty name="color" value="#008C3A"/>
    </inkml:brush>
  </inkml:definitions>
  <inkml:trace contextRef="#ctx0" brushRef="#br0">134 178 11435,'0'0'10148,"-10"0"-8717,9 0-1407,-3 0 18,0 0 1,0 0-1,0 0 1,0 0 0,1 1-1,-1-1 1,0 1 0,0 0-1,1 0 1,-1 1-1,0-1 1,1 1 0,0 0-1,-1 0 1,1 0-1,0 0 1,0 0 0,0 1-1,0-1 1,0 1-1,1 0 1,-1 0 0,1 0-1,-3 4 1,-1 5 23,0 0 0,1 0 1,1 1-1,0-1 0,1 1 1,0 0-1,1 0 0,0 0 0,1 0 1,1 0-1,1 17 0,-1-29-62,0 0-1,0 1 1,-1-1 0,1 1-1,1-1 1,-1 0-1,0 1 1,0-1 0,0 0-1,1 1 1,-1-1-1,1 0 1,-1 0 0,1 1-1,-1-1 1,1 0-1,0 0 1,0 0 0,-1 0-1,1 0 1,0 0-1,0 0 1,0 0-1,0 0 1,0 0 0,0 0-1,1 0 1,-1-1-1,0 1 1,0-1 0,0 1-1,1-1 1,-1 1-1,0-1 1,1 1 0,-1-1-1,0 0 1,1 0-1,-1 0 1,1 0 0,-1 0-1,0 0 1,1 0-1,-1-1 1,0 1 0,1 0-1,-1-1 1,0 1-1,2-1 1,3-2 17,1 1 1,-1-1 0,0 0-1,0-1 1,0 1-1,0-1 1,-1-1-1,10-8 1,3-8 30,0 0-1,-2-1 1,0-1-1,-2-1 1,13-27 0,-20 36 27,0-1 0,-1 0 0,-1 0 0,-1 0 0,0 0 0,-1-1 0,-1 1 0,0-1 0,-2-28 0,0 43-69,1 1 0,-1 0 0,0 0-1,0 0 1,-1 0 0,1 0 0,0-1 0,0 1 0,0 0 0,-1 0 0,1 0 0,-1 0 0,1 0 0,-1 0 0,1 0 0,-1 0 0,1 0 0,-1 0 0,0 0 0,0 0 0,0 0 0,1 0 0,-1 1 0,0-1 0,0 0 0,0 1 0,0-1 0,0 1 0,0-1 0,0 1 0,0-1 0,-1 1 0,1 0 0,-2-1-1,2 1-13,-1 1 0,0-1-1,0 1 1,1-1-1,-1 1 1,0 0-1,1 0 1,-1 0-1,0 0 1,1 0 0,-1 0-1,1 0 1,0 0-1,-1 0 1,1 1-1,0-1 1,0 1-1,0-1 1,0 1-1,0-1 1,-1 3 0,-8 16 24,2 1 1,0 0 0,1 0 0,1 0 0,-4 35 0,4-8 84,0 71 1,6-115-98,0 1 0,0-1 0,1 1 0,-1-1 1,1 1-1,0-1 0,0 1 0,1-1 0,-1 0 0,1 1 1,0-1-1,3 4 0,-4-6-2,1-1 0,-1 1 1,1-1-1,-1 0 0,1 1 1,0-1-1,-1 0 0,1 0 0,0 0 1,0 0-1,0 0 0,0-1 1,0 1-1,0 0 0,0-1 0,0 0 1,0 1-1,0-1 0,0 0 1,1 0-1,-1 0 0,0-1 0,0 1 1,0 0-1,0-1 0,0 1 1,0-1-1,2-1 0,5-1 80,-1-1 0,0-1 0,0 1-1,0-1 1,0-1 0,-1 1 0,0-1 0,0 0 0,-1-1 0,1 0-1,-2 0 1,1 0 0,-1-1 0,8-14 0,1-5-6,-1 0-1,0-1 1,7-32 0,-24 160-80,2-86 23,-1 8 111,1 0 1,0 1-1,3 27 0,-1-50-129,0 1 0,0 0-1,0 0 1,1-1 0,-1 1-1,0 0 1,0-1 0,1 1-1,-1-1 1,0 1 0,1 0-1,-1-1 1,1 1-1,-1-1 1,1 1 0,-1-1-1,1 1 1,-1-1 0,1 1-1,-1-1 1,1 0 0,0 1-1,-1-1 1,1 0 0,0 0-1,-1 1 1,1-1-1,0 0 1,-1 0 0,1 0-1,0 0 1,0 0 0,-1 0-1,1 0 1,0 0 0,-1 0-1,1 0 1,0 0 0,-1 0-1,1-1 1,0 1-1,-1 0 1,1 0 0,0-1-1,-1 1 1,2-1 0,30-18-5,20-36-2207,-22 14-5253,-17 19-591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4.527"/>
    </inkml:context>
    <inkml:brush xml:id="br0">
      <inkml:brushProperty name="width" value="0.025" units="cm"/>
      <inkml:brushProperty name="height" value="0.025" units="cm"/>
      <inkml:brushProperty name="color" value="#008C3A"/>
    </inkml:brush>
  </inkml:definitions>
  <inkml:trace contextRef="#ctx0" brushRef="#br0">10 1 6887,'0'0'18646,"4"14"-17583,2 23-797,-2 0 0,-2 0-1,-1 0 1,-7 72 0,1-66-127,-2 7 363,0 102 0,6-152-495,1 0 1,0 1 0,0-1 0,0 0 0,0 1 0,0-1 0,0 1 0,0-1 0,0 0 0,0 1 0,0-1 0,0 0 0,0 1 0,0-1-1,0 0 1,0 1 0,0-1 0,0 0 0,1 1 0,-1-1 0,0 0 0,0 1 0,0-1 0,0 0 0,1 1 0,-1-1 0,0 0 0,0 0 0,1 1-1,-1-1 1,0 0 0,1 0 0,-1 0 0,0 1 0,1-1 0,-1 0 0,0 0 0,1 0 0,-1 0 0,0 0 0,1 0 0,-1 1 0,0-1-1,1 0 1,-1 0 0,0 0 0,1 0 0,-1 0 0,0-1 0,1 1 0,-1 0 0,0 0 0,1 0 0,-1 0 0,0 0 0,1 0 0,-1 0 0,0-1-1,1 1 1,-1 0 0,1-1 0,17-16 451,9-26-115,-1-1 0,-3-2 0,-1 0 0,23-74 1,-17 47-11,-2-1-1056,-26 63-2468,-20 46-2149,4-7 304,-1 1-2662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065"/>
    </inkml:context>
    <inkml:brush xml:id="br0">
      <inkml:brushProperty name="width" value="0.025" units="cm"/>
      <inkml:brushProperty name="height" value="0.025" units="cm"/>
    </inkml:brush>
  </inkml:definitions>
  <inkml:trace contextRef="#ctx0" brushRef="#br0">874 311 6758,'-37'146'8029,"25"-108"-7186,2 1 1,2 0 0,1 0-1,-3 56 1,10-94-846,0 0 1,0 1 0,0-1 0,-1 0 0,2 1-1,-1-1 1,0 1 0,0-1 0,0 0 0,1 1-1,-1-1 1,0 0 0,1 0 0,-1 1 0,1-1-1,0 0 1,-1 0 0,1 0 0,0 1 0,0-1-1,0 0 1,0 0 0,0 0 0,0-1 0,0 1-1,0 0 1,0 0 0,0 0 0,0-1 0,2 2-1,0-2-32,0 0 0,0 0 0,0 0 0,0 0 0,0-1-1,0 1 1,0-1 0,0 0 0,0 1 0,0-1-1,0-1 1,0 1 0,2-2 0,12-7-474,0 0 1,0-1-1,16-15 0,-1-4-2075,40-48 0,-13 12-1278,-58 66 3967,-1-1 1,0 1-1,0-1 0,1 1 1,-1-1-1,0 1 0,1-1 1,-1 1-1,1 0 0,-1-1 1,0 1-1,1-1 0,-1 1 1,1 0-1,-1-1 0,1 1 1,-1 0-1,1 0 0,0-1 1,-1 1-1,1 0 1,-1 0-1,1 0 0,-1 0 1,1 0-1,0 0 0,-1 0 1,1 0-1,-1 0 0,1 0 1,0 0-1,0 0 0,0 21 2564,-20 44 750,16-54-2796,-6 18 195,1 1 1,1 1-1,-4 47 1,10-77-824,1 0 0,0 0-1,0 0 1,-1-1 0,1 1 0,0 0 0,0 0 0,0 0-1,0 0 1,0 0 0,0 0 0,0-1 0,1 1 0,-1 0 0,0 0-1,0 0 1,1 0 0,-1-1 0,1 1 0,-1 0 0,0 0-1,1-1 1,-1 1 0,1 0 0,0-1 0,-1 1 0,1 0 0,0-1-1,-1 1 1,1-1 0,0 1 0,-1-1 0,1 1 0,0-1-1,0 0 1,0 1 0,-1-1 0,1 0 0,0 0 0,0 1 0,0-1-1,0 0 1,0 0 0,0 0 0,-1 0 0,1 0 0,0 0-1,0-1 1,0 1 0,0 0 0,0 0 0,1-1 0,3-1-81,-1 0 0,1 0 1,0-1-1,-1 1 0,1-1 1,-1 0-1,0-1 0,4-3 1,11-12-609,-1-2 0,-1-1 0,0 0 1,-2-1-1,14-27 0,-20 32 304,-1 1-1,0-1 1,-2 0 0,0-1-1,-1 0 1,-1 0 0,0 0-1,0-21 1,-4 39 470,1-1-1,-1 0 1,0 0 0,0 1 0,0-1-1,0 0 1,-1 1 0,1-1 0,0 0-1,-1 1 1,1-1 0,-1 0 0,1 1-1,-1-1 1,0 1 0,1-1 0,-1 1-1,0-1 1,0 1 0,0-1 0,-1 1-1,1 0 1,0 0 0,0 0-1,-1 0 1,1 0 0,0 0 0,-1 0-1,1 0 1,-1 0 0,0 0 0,1 1-1,-1-1 1,1 1 0,-1-1 0,0 1-1,0 0 1,1 0 0,-1-1 0,0 1-1,1 0 1,-1 1 0,-2-1 0,-7 2 248,1 0 1,0 0 0,0 1 0,1 0 0,-1 1 0,-11 6 0,-143 80 2319,-61 28-1423,217-114-1239,0-1 0,0 0 0,0-1 0,-1 0 0,1 0-1,-1-1 1,-10 1 0,16-2-31,0-1 1,0 1-1,1 0 0,-1-1 0,0 1 0,0-1 0,0 0 0,1 0 1,-1 0-1,0 0 0,1 0 0,-1-1 0,1 1 0,0-1 1,-1 0-1,1 1 0,0-1 0,0 0 0,0-1 0,0 1 0,0 0 1,1 0-1,-1-1 0,-1-3 0,-7-17-581,1-2 0,1 1 0,1-1 0,1 0 1,-2-27-1,5 29 109,-1-1 0,-1 1 0,-1 0 0,-1 1-1,-1 0 1,-17-34 0,21 51 562,1-1-1,0 1 1,-1 0-1,0 1 0,0-1 1,-1 1-1,1 0 1,-1 0-1,0 0 0,0 0 1,-1 1-1,1 0 1,0 0-1,-1 1 1,-7-3-1,5 3 178,-1 0 0,1 1-1,-1 0 1,1 0 0,-1 1 0,0 0 0,1 1 0,-1 0-1,-15 3 1,-9 6 602,0 2 0,0 1-1,1 1 1,-40 26 0,36-20-723,17-10 19,-30 16 32,47-25-159,-1 1 0,1-1 0,-1 0 1,0-1-1,1 1 0,-1 0 0,0-1 0,0 1 0,1-1 1,-1 0-1,0 0 0,0 0 0,0 0 0,-2-1 0,4 0-39,0 0-1,0-1 0,0 1 0,1 0 0,-1 0 0,1 0 0,-1 0 0,1-1 1,-1 1-1,1 0 0,-1 0 0,1-1 0,0 1 0,0 0 0,0-1 0,0 1 1,0 0-1,0-1 0,0 1 0,0 0 0,1-1 0,0-1 0,-1-3-185,1-7-131,1-1 1,1 0-1,0 1 1,0-1 0,1 1-1,1 0 1,7-14-1,53-88-2021,-49 89 2133,-18 47 3164,-17 57-490,11-54-2230,1 1 0,1 0 0,2 0 1,0 0-1,2 0 0,0 0 0,4 35 0,-2-56-202,1-1-1,-1 0 0,1 0 0,0 0 0,0 0 0,0 0 0,1-1 0,-1 1 0,1 0 0,-1-1 1,1 1-1,0 0 0,0-1 0,0 0 0,1 0 0,-1 1 0,0-1 0,1-1 0,-1 1 1,1 0-1,0-1 0,0 1 0,-1-1 0,1 0 0,0 1 0,0-2 0,0 1 0,0 0 0,0-1 1,1 1-1,-1-1 0,0 0 0,0 0 0,0 0 0,5-1 0,4 0-118,0-1 1,-1 0-1,1-1 0,-1 0 0,1-1 0,-1 0 1,21-12-1,171-123-3103,-34 20 716,-156 111 2465,-1 1 0,1 1 0,1 0 1,19-6-1,-30 10 153,0 2 1,0-1-1,0 0 1,0 0-1,0 1 1,0 0 0,0-1-1,0 1 1,0 0-1,0 1 1,0-1-1,0 0 1,0 1-1,0 0 1,0 0-1,0 0 1,0 0-1,0 0 1,0 0-1,-1 1 1,1-1 0,0 1-1,-1 0 1,1 0-1,-1 0 1,4 4-1,1 7 346,-1-1 0,0 1 0,-1 1 0,-1-1 0,0 1 0,0 0 0,1 19 0,3 7 312,1 3-313,-4-20-293,0 1 0,1-1 1,1 0-1,1 0 0,13 23 0,-19-41-188,1 0 1,0 0-1,1 0 0,-1-1 0,1 1 1,0-1-1,0 0 0,1 0 0,-1-1 0,1 1 1,0-1-1,-1 0 0,2 0 0,-1-1 1,0 1-1,0-1 0,1 0 0,-1-1 0,1 1 1,0-1-1,-1 0 0,1 0 0,0-1 0,-1 0 1,1 0-1,10-2 0,-6 1-209,1-1 0,0-1-1,-1 0 1,1-1 0,-1 0-1,0 0 1,-1-1 0,1 0 0,-1-1-1,0 0 1,9-8 0,13-13-1394,46-51 0,4-4-763,-80 82 2444,-1-1-1,1 0 0,-1 1 0,1-1 1,0 1-1,-1-1 0,1 1 0,-1 0 1,1-1-1,0 1 0,-1-1 0,1 1 0,0 0 1,-1 0-1,1-1 0,0 1 0,0 0 1,-1 0-1,1 0 0,0 0 0,0 0 1,0 0-1,-1 0 0,2 0 0,2 15 1372,-14 28 792,-7 3-605,-25 46 1,23-53-1424,2 1 0,-13 43 1,29-73-552,3-10 92,12-20-109,18-39-441,-24 44 579,58-132-2114,-57 124 2015,-2 0 1,0-1-1,-2 1 0,5-40 0,-10 61 406,1 0 1,-1 0-1,0 0 0,1 0 1,-1 0-1,0 1 0,0-1 1,-1 0-1,1 0 0,0 0 1,-1 0-1,1 0 0,-1 0 1,1 0-1,-1 0 1,0 0-1,0 1 0,0-1 1,0 0-1,0 1 0,0-1 1,-1 1-1,1-1 0,0 1 1,-1-1-1,1 1 0,-1 0 1,1 0-1,-1 0 0,-2-2 1,0 3 115,-1-1 0,1 1 0,-1-1 0,1 1-1,0 1 1,-1-1 0,1 1 0,-1-1 0,1 1 0,0 0 0,0 1 0,-1-1 0,-4 3 0,-23 12 585,0 1 1,2 1-1,0 2 1,-41 35-1,41-30-562,-1-2 0,-1-1 0,-57 28 1,84-47-201,-1-1 1,1 0 0,-1 0 0,0-1 0,1 1 0,-1-1 0,0 0 0,0-1 0,-10 0-1,13 0-35,1-1 0,-1 1 0,0-1-1,1 1 1,-1-1 0,1 0 0,0 0-1,-1-1 1,1 1 0,0 0-1,-1-1 1,1 1 0,0-1 0,0 0-1,0 1 1,1-1 0,-1 0 0,0 0-1,1-1 1,-1 1 0,1 0 0,0 0-1,-2-3 1,-7-21-591,1 0 0,-8-35 0,13 40 393,-1 1 0,-2 0 0,0 0-1,-1 1 1,-17-32 0,22 47 245,-1-1 1,1 1-1,-1-1 1,0 1 0,0 0-1,0 1 1,0-1-1,-1 1 1,0 0 0,1 0-1,-1 0 1,0 1-1,-1-1 1,1 1 0,-8-2-1,3 2 72,1 1-1,-1 0 0,1 0 1,-1 1-1,1 0 1,-1 1-1,1 0 1,-14 4-1,-8 4 213,0 1 1,0 1-1,2 2 0,-35 21 0,-36 28 281,74-43-527,-1-2 1,0-1-1,-2-1 1,-45 17 0,71-30-98,0-1 1,0 0 0,0 0 0,-1-1-1,1 1 1,0-1 0,-1 1 0,1-1-1,0 0 1,0 0 0,-1-1 0,1 1-1,0-1 1,-1 0 0,-3-1 0,5 1-35,0-1 0,0 0-1,0 1 1,0-1 0,1 0 0,-1 0 0,1 0 0,0 0 0,-1 0 0,1 0 0,0 0 0,0 0 0,0-1 0,1 1 0,-1 0 0,0-1 0,1 1 0,-1-1 0,1 1 0,0-1-1,0-3 1,-1-18-690,0 1 0,2-1 0,1 0 0,1 0 0,1 0 0,0 1 0,2 0 0,1 0 0,15-34 0,-19 57 2226,-1 10-873,0 13 251,-7 61 2041,-1 22-1549,6-95-1282,0 0 0,1 0 0,1-1-1,0 1 1,0-1 0,1 0-1,4 12 1,-5-18-48,0 0 0,0 0-1,1 0 1,-1 0 0,1-1 0,0 1-1,0-1 1,0 1 0,0-1 0,1 0-1,-1-1 1,1 1 0,0 0-1,0-1 1,0 0 0,0 0 0,0 0-1,0-1 1,1 1 0,-1-1 0,0 0-1,1 0 1,-1-1 0,1 1 0,-1-1-1,1 0 1,-1 0 0,1 0 0,-1-1-1,7-1 1,8-2-303,0-1-1,-1-1 1,0 0-1,0-1 1,31-18-1,38-28-1637,43-22-1119,-112 66 2817,-1 1 0,1 1 0,1 0 0,-1 2 0,26-5 0,-39 9 381,0 0 0,0 1-1,0 0 1,0 0 0,0 0 0,0 0 0,0 1 0,0-1 0,0 1-1,-1 1 1,1-1 0,0 1 0,-1 0 0,1 0 0,-1 0 0,1 0-1,-1 1 1,0 0 0,0 0 0,5 5 0,0 2 560,0 2 0,-1-1 0,0 1 0,-1 1 0,9 20 0,-4-10-254,3 7-13,1 0 0,2-1-1,0-1 1,43 46 0,-51-63-434,0-1-1,1-1 1,0 1-1,1-2 1,0 0-1,0 0 1,1-1-1,0-1 1,0 0 0,1-1-1,-1 0 1,1-1-1,27 5 1,-14-7-250,0-1 1,0-1 0,0-1-1,0-1 1,0-2 0,-1 0 0,39-13-1,12-9-1650,82-41 0,-33 13-197,-111 47 2112,-1 1 0,1 1 1,0 0-1,0 1 1,0 0-1,0 2 0,1 0 1,-1 0-1,1 2 0,18 1 1,-30 0 183,0 0 1,0 0 0,0 0 0,-1 1-1,1-1 1,-1 1 0,1 0-1,-1 1 1,0-1 0,1 0-1,-1 1 1,-1 0 0,1-1-1,0 1 1,-1 1 0,1-1 0,-1 0-1,0 0 1,2 5 0,4 8 835,-1 1 0,11 34 0,-9-24-327,-7-21-570,50 125 1259,-46-119-1369,0 0-1,0-1 0,2 0 1,-1-1-1,1 1 0,1-2 0,-1 1 1,20 14-1,-23-20-66,1-1 0,0 0 0,-1 0 0,1 0 0,1-1-1,-1 0 1,0 0 0,0-1 0,1 0 0,-1 0 0,1 0 0,-1-1 0,1 0 0,-1 0 0,1-1-1,-1 0 1,1 0 0,-1 0 0,0-1 0,1 0 0,6-3 0,8-4-526,0-1 0,-1-1 0,0-1 0,29-22 0,-9 0-1385,-1-1 0,36-42 1,-10 10 1201,-95 103 7217,-4 11-3930,-35 47-1147,55-79-1301,-31 32 63,42-44-140,-1 0 1,1 0-1,-1 0 0,0-1 0,0 1 0,0-1 1,0 0-1,0-1 0,-1 1 0,1-1 0,-5 2 0,8-3-31,-1 0-1,1 0 0,0 0 1,0 0-1,0-1 0,0 1 1,0 0-1,0 0 0,0-1 0,0 1 1,0-1-1,0 1 0,0-1 1,0 1-1,0-1 0,0 1 1,0-1-1,0 0 0,0 0 1,1 1-1,-1-1 0,0 0 0,1 0 1,-1 0-1,0 0 0,1 0 1,-1 0-1,1 0 0,-1 0 1,1 0-1,0 0 0,-1-2 1,-5-40-1179,6 37 1028,-1-82-2939,3 59 2026,-2 0 1,-1 0-1,-1 0 0,-1 0 0,-9-33 0,10 55 1041,-1 0-1,0 0 0,0 0 1,0 1-1,-1-1 1,0 1-1,0 0 0,-1 0 1,1 0-1,-10-7 1,9 8 284,-1 1 1,0 0-1,0 0 0,-1 1 1,1 0-1,-1 0 1,1 0-1,-1 1 0,0 0 1,0 0-1,0 1 1,-12-1-1,1 1 397,0 1 1,-1 1-1,1 1 0,0 0 0,0 2 0,1 0 1,-1 0-1,1 2 0,-18 8 0,-26 14 673,-65 41 0,37-18-874,65-38-442,-1 0 0,0-2 0,-1 0 1,0-2-1,-1-1 0,0-1 0,0-1 0,-1-1 1,-32 1-1,53-7-134,0 1 0,0-1 0,0 0 0,0-1 0,1 1 0,-1-1 0,0-1 0,1 1-1,-1-1 1,1-1 0,0 1 0,0-1 0,0 0 0,0 0 0,1-1 0,0 1 0,0-1 0,0 0 0,0-1 0,1 1 0,-7-12 0,-4-10-1649,1-1 1,1 0-1,-17-53 1,7 14-1465,-9-10-1123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6.316"/>
    </inkml:context>
    <inkml:brush xml:id="br0">
      <inkml:brushProperty name="width" value="0.025" units="cm"/>
      <inkml:brushProperty name="height" value="0.025" units="cm"/>
    </inkml:brush>
  </inkml:definitions>
  <inkml:trace contextRef="#ctx0" brushRef="#br0">59 179 6182,'52'-55'1166,"-17"18"3636,-34 37-4627,-1-1 0,1 1 0,-1 0-1,1-1 1,-1 1 0,1 0 0,-1-1 0,0 1 0,1-1-1,-1 1 1,1 0 0,-1-1 0,0 1 0,0-1 0,1 1-1,-1-1 1,0 0 0,0 1 0,1-1 0,-1 1 0,0-1-1,0 1 1,0-1 0,0 0 0,0 1 0,0-1 0,0 1-1,0-1 1,0 1 0,0-1 0,0 0 0,-1 1 0,1-1-1,0 1 1,0-1 0,0 1 0,-1-1 0,1 1 0,0-1-1,-1 0 1,0 0-73,-1 1 0,1 0-1,0-1 1,0 1 0,0 0 0,-1 0 0,1 0-1,0 0 1,0 0 0,-1 0 0,1 0-1,0 0 1,0 0 0,-1 0 0,1 1-1,0-1 1,0 1 0,0-1 0,-2 2 0,-7 3 2,1 1 1,1 0-1,-1 1 1,1 0 0,0 0-1,1 1 1,-1-1 0,2 2-1,-1-1 1,1 1-1,0 0 1,1 1 0,0-1-1,1 1 1,-1 0 0,2 0-1,0 0 1,0 1 0,-2 13-1,5-23-75,0 0 0,0 0 1,0 0-1,0 0 0,0 0 0,0 0 0,1 1 0,-1-1 0,0 0 1,0 0-1,1 0 0,-1 0 0,1 0 0,-1 0 0,1 0 1,-1 0-1,1 0 0,0 0 0,-1-1 0,1 1 0,0 0 0,0 0 1,-1 0-1,1-1 0,0 1 0,2 0 0,-1 0 33,0 0-1,1 0 0,-1-1 1,1 0-1,-1 1 1,0-1-1,1 0 0,-1 0 1,1 0-1,-1 0 1,5-1-1,2-1 88,-1-1 0,1 1 0,-1-1 1,1-1-1,-1 0 0,7-4 0,-2-1 3,-1 1 0,-1-2-1,0 0 1,0 0 0,-1-1 0,0 0 0,10-15 0,-16 19-58,0 1 1,0-1-1,-1 0 1,1 0 0,-2 0-1,1 0 1,-1-1-1,0 1 1,0-1-1,-1 1 1,0-1 0,-1 0-1,1 0 1,-2 1-1,-1-14 1,2 20-89,-1-1 0,1 1 1,-1-1-1,0 1 0,0-1 1,0 1-1,1 0 0,-1-1 1,-1 1-1,1 0 0,0 0 1,0 0-1,0 0 0,-1 0 1,1 0-1,0 0 0,-1 0 1,1 0-1,-1 1 0,1-1 1,-1 0-1,0 1 0,-2-1 1,3 1-70,1-1 1,-1 1 0,0 0 0,0 0 0,0 0 0,1 0 0,-1 0 0,0 0 0,0 0 0,0 0 0,0 0 0,1 0 0,-1 0 0,0 1 0,0-1 0,1 0-1,-1 1 1,0-1 0,0 0 0,1 1 0,-1-1 0,0 1 0,1-1 0,-1 1 0,0-1 0,1 1 0,-1-1 0,1 1 0,-1 0 0,1-1 0,0 1 0,-1 0-1,1 0 1,-1-1 0,1 1 0,0 0 0,0 0 0,-1-1 0,1 1 0,0 0 0,0 0 0,0 0 0,0-1 0,0 1 0,0 0 0,0 1 0,0-1-139,1 0 1,-1 0 0,0 0-1,0 0 1,1 0 0,-1-1-1,0 1 1,1 0-1,-1 0 1,1 0 0,-1-1-1,1 1 1,0 0 0,-1 0-1,1-1 1,0 1 0,-1-1-1,1 1 1,0 0 0,0-1-1,-1 1 1,1-1 0,0 0-1,0 1 1,0-1 0,0 0-1,0 1 1,0-1 0,-1 0-1,1 0 1,0 0 0,0 0-1,2 0 1,23 1-6217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4.888"/>
    </inkml:context>
    <inkml:brush xml:id="br0">
      <inkml:brushProperty name="width" value="0.025" units="cm"/>
      <inkml:brushProperty name="height" value="0.025" units="cm"/>
      <inkml:brushProperty name="color" value="#008C3A"/>
    </inkml:brush>
  </inkml:definitions>
  <inkml:trace contextRef="#ctx0" brushRef="#br0">201 263 8808,'0'0'10250,"28"63"-6919,-18-41-897,-1-1-704,2-2-929,0-2-257,3-5-383,-5-3-161,5-7-929,-7-2-833,-2 0-1345,-5-12-737,-2-5-4003</inkml:trace>
  <inkml:trace contextRef="#ctx0" brushRef="#br0" timeOffset="1">18 39 12844,'0'0'7944,"-17"-39"-18258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5.575"/>
    </inkml:context>
    <inkml:brush xml:id="br0">
      <inkml:brushProperty name="width" value="0.025" units="cm"/>
      <inkml:brushProperty name="height" value="0.025" units="cm"/>
      <inkml:brushProperty name="color" value="#008C3A"/>
    </inkml:brush>
  </inkml:definitions>
  <inkml:trace contextRef="#ctx0" brushRef="#br0">124 333 16367,'0'0'2339,"-3"-11"335,0 1-2028,2 3-292,0-1 0,-1 1 0,0-1-1,0 1 1,-1 0 0,0 0 0,0 0 0,-1 0-1,0 0 1,-6-7 0,9 13-332,0 0 0,0 1 0,0-1 0,0 0 0,-1 1 0,1-1 0,0 1 0,0-1 0,-1 1 0,1-1 0,0 1 0,0 0 0,-1 0 0,1 0 0,0 0 1,-1 0-1,1 0 0,0 0 0,-1 0 0,1 0 0,0 0 0,-1 1 0,1-1 0,0 1 0,0-1 0,-1 1 0,1-1 0,0 1 0,0 0 0,0 0 0,0-1 0,0 1 0,0 0 0,0 0 0,0 0 0,0 0 0,0 0 0,1 0 0,-1 0 0,0 0 1,1 1-1,-1-1 0,0 2 0,-3 5-19,0 0 1,0 1-1,1-1 1,-4 18-1,3-3 1,0 0-1,2 0 0,0 1 0,3 30 0,-1-53 0,0 0 0,0-1 0,0 1 0,0 0 0,0 0 0,0 0 0,0 0 0,0 0 0,0 0 0,1-1 0,-1 1 0,0 0 0,1 0 0,-1 0 0,0-1 0,1 1 0,-1 0 0,1 0 0,-1-1 0,1 1 0,0 0 0,-1-1 0,1 1 0,0-1 0,-1 1 0,1-1 0,0 1 0,-1-1 0,1 1 0,0-1 0,0 0 0,0 1 0,0-1 0,-1 0 0,1 0-1,0 0 1,0 1 0,0-1 0,0 0 0,0 0 0,0 0 0,-1-1 0,1 1 0,2 0 0,0-1 9,0 0 0,0-1 1,0 1-1,1-1 0,-2 1 0,1-1 0,0 0 0,0 0 0,0-1 0,3-3 0,5-9-69,0 0-1,-1 0 0,-1-1 1,0 0-1,-2-1 0,0 0 1,0 0-1,-2-1 0,5-22 1,-11 54-291,0-1 1,1 1-1,1 0 0,0-1 1,1 1-1,0-1 0,7 23 1,-8-35 248,-1 0 1,1 0 0,-1 0 0,1 0-1,-1 0 1,1 0 0,-1-1 0,1 1-1,0 0 1,-1 0 0,1-1 0,0 1-1,0 0 1,0-1 0,0 1 0,-1-1-1,1 1 1,0-1 0,0 1 0,0-1-1,0 0 1,0 1 0,0-1 0,0 0 0,0 0-1,0 0 1,0 0 0,0 0 0,2 0-1,0-1-118,-1 0 0,1 0 0,-1 0-1,0 0 1,1 0 0,-1-1 0,0 1-1,0-1 1,0 0 0,0 0 0,3-2 0,2-5-357,0 0 0,0 0 0,-1 0 0,8-15 0,-6 6 573,-2-1 1,1 0 0,-2 0 0,-1-1 0,3-23 0,-5 14 1324,0 1 0,-5-58 0,-3 57-976,6 28-330,0 1 0,0-1 1,0 0-1,0 1 1,0-1-1,0 0 1,-1 0-1,1 1 0,0-1 1,-1 0-1,1 1 1,0-1-1,-1 0 1,1 1-1,-1-1 1,1 1-1,-1-1 0,1 1 1,-1-1-1,1 1 1,-1-1-1,1 1 1,-1-1-1,0 1 0,1 0 1,-1-1-1,0 1 1,1 0-1,-1 0 1,0-1-1,1 1 0,-3 0 1,3 1 48,-1 0 1,0-1-1,0 1 0,1 0 1,-1 0-1,0 0 0,1 0 1,-1 0-1,1 0 0,-1 0 1,1 1-1,0-1 0,-1 0 1,1 0-1,0 0 0,0 0 1,0 0-1,0 1 1,0-1-1,0 0 0,0 0 1,0 2-1,0 4 210,-7 54 468,1-22 140,2 1 1,1-1-1,2 0 1,7 57 0,-5-92-867,-1 0 0,2 0 0,-1 0 0,0 0 0,1 0 1,0 0-1,-1-1 0,2 1 0,3 6 0,-5-9-21,1 0-1,-1 1 0,0-1 1,0 0-1,1 0 0,-1 0 1,0 0-1,1 0 0,-1 0 1,1 0-1,0-1 0,-1 1 1,1 0-1,-1-1 0,1 0 1,0 1-1,0-1 1,-1 0-1,1 0 0,0 1 1,-1-1-1,1-1 0,0 1 1,0 0-1,1-1 0,-1 0-9,0 0-1,-1 0 1,0 0-1,1-1 1,-1 1-1,0-1 1,0 1-1,1-1 1,-1 1-1,-1-1 1,1 1-1,0-1 1,0 0 0,0 0-1,-1 1 1,1-1-1,-1 0 1,0 0-1,1 0 1,-1 0-1,0 1 1,0-1-1,0-4 1,-3-45 50,2 45-26,0 1 0,-1-1 1,0 1-1,0-1 0,0 1 1,-1 0-1,0 0 0,0 0 1,0 1-1,0-1 0,-1 1 1,-6-7-1,8 14-1857,17 2-1392,-12-5 2031,7 0-6893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6.174"/>
    </inkml:context>
    <inkml:brush xml:id="br0">
      <inkml:brushProperty name="width" value="0.025" units="cm"/>
      <inkml:brushProperty name="height" value="0.025" units="cm"/>
      <inkml:brushProperty name="color" value="#008C3A"/>
    </inkml:brush>
  </inkml:definitions>
  <inkml:trace contextRef="#ctx0" brushRef="#br0">43 74 7015,'0'0'11434,"7"5"-11348,16 9-38,-19-12 2696,-5-2-2551,-1-1-1,1 1 1,-1-1-1,0 1 1,0-1 0,1 1-1,-1 0 1,0 0 0,1-1-1,-1 1 1,0 1 0,0-1-1,1 0 1,-1 0 0,0 1-1,0-1 1,1 1 0,-1-1-1,1 1 1,-1 0 0,0-1-1,-2 3 1,2-1-93,-1 1 0,1-1-1,0 1 1,0-1 0,0 1 0,0 0 0,1 0 0,-1 0-1,1 0 1,-1 0 0,0 4 0,-2 6-73,2 1 0,-1-1 1,1 1-1,0 24 0,2-37-25,0 0-1,0 1 1,0-1-1,0 0 1,0 0-1,0 0 1,0 0-1,1 0 1,-1 0-1,0 0 1,1 0-1,-1 0 1,0 0-1,1 0 1,-1 0-1,1 0 1,0 0-1,-1 0 1,1 0-1,0 0 1,-1-1-1,1 1 0,0 0 1,0 0-1,0-1 1,0 1-1,2 0 1,-1 0 4,0-1 1,0 1-1,1-1 1,-1 0-1,0 0 1,0 0-1,1 0 1,-1-1-1,0 1 1,0-1-1,1 1 1,3-2-1,4-3-1,0 1 0,0-1-1,-1-1 1,14-9 0,-10 4-97,-6 5-4,0 0 1,0 0-1,1 1 1,-1 0-1,1 0 1,0 1-1,0 0 0,1 0 1,-1 1-1,1 0 1,17-3-1,-25 6 107,0 0 0,0 1 0,0-1 0,1 1 0,-1-1 0,0 1-1,0-1 1,0 1 0,0 0 0,0-1 0,0 1 0,0 0 0,0 0 0,-1 0-1,1 0 1,0 0 0,0 0 0,-1 0 0,1 0 0,0 0 0,-1 0 0,1 0-1,-1 0 1,0 1 0,1-1 0,-1 0 0,0 0 0,0 1 0,0-1 0,1 1-1,-1 0 122,0-1 0,1 1 0,-1-1-1,0 1 1,0 0 0,0-1-1,0 1 1,0-1 0,0 1 0,0-1-1,-1 1 1,1-1 0,0 1 0,-1-1-1,1 1 1,-1-1 0,0 1-1,0-1 1,1 0 0,-1 1 0,-2 1-1,3-3-59,-1 0 0,0 0 0,1 0 0,-1-1-1,0 1 1,1 0 0,-1 0 0,1-1 0,-1 1-1,1 0 1,-1-1 0,0 1 0,1 0 0,0-1-1,-1 1 1,1-1 0,-1 1 0,1-1 0,-1 1-1,1-1 1,0 1 0,-1-1 0,1 0 0,0 1-1,0-1 1,-1 1 0,1-1 0,0 0 0,0 1-1,0-1 1,0 0 0,0 1 0,0-2 0,-8-32-34,5 23 103,0-1-237,-1-1-1,-1 1 0,0-1 1,0 1-1,-1 1 0,-1-1 1,0 1-1,-15-18 0,21 28-196,15 6-1298,2-3 400,0 0 1,0-2-1,0 0 1,0-1 0,0 0-1,0-1 1,28-8-1,22-10-5226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7.778"/>
    </inkml:context>
    <inkml:brush xml:id="br0">
      <inkml:brushProperty name="width" value="0.025" units="cm"/>
      <inkml:brushProperty name="height" value="0.025" units="cm"/>
      <inkml:brushProperty name="color" value="#008C3A"/>
    </inkml:brush>
  </inkml:definitions>
  <inkml:trace contextRef="#ctx0" brushRef="#br0">29 111 4516,'0'0'6871,"2"-9"-3684,2 0-2291,0-1 0,0 1 0,1 0 0,0 0 0,12-15 0,-16 22-752,1-1 1,0 1 0,0 0-1,0 0 1,0 0 0,0 0-1,0 0 1,0 0 0,1 0-1,-1 1 1,1-1 0,-1 1-1,1 0 1,-1 0 0,1 0-1,0 0 1,0 0 0,0 1-1,-1-1 1,1 1 0,0-1-1,0 1 1,0 0 0,0 0-1,0 1 1,0-1 0,0 1-1,-1-1 1,6 3 0,-6-2-126,1 0 0,-1 1 1,0 0-1,0-1 1,0 1-1,0 0 0,0 0 1,-1 0-1,1 0 0,-1 0 1,1 0-1,-1 1 1,0-1-1,0 0 0,1 1 1,-2-1-1,1 1 0,0 0 1,-1-1-1,1 4 1,3 60 268,-5-50-199,1-1-57,-1-1 0,-1 0 1,0 1-1,-1-1 0,-1 0 0,0 0 0,-8 16 0,-6 8 331,-26 41 1,19-35 836,25-44-1174,-1 1 1,1 0-1,0-1 0,0 1 1,-1 0-1,1-1 0,0 1 1,0 0-1,0-1 0,0 1 1,0 0-1,0-1 1,0 1-1,0 0 0,0-1 1,1 1-1,-1 0 0,0-1 1,0 1-1,1 0 1,-1-1-1,0 1 0,1 0 1,-1-1-1,0 1 0,1-1 1,-1 1-1,1-1 1,-1 1-1,1-1 0,-1 1 1,1-1-1,-1 0 0,1 1 1,0-1-1,-1 0 1,1 1-1,-1-1 0,1 0 1,0 0-1,-1 1 0,1-1 1,0 0-1,0 0 1,-1 0-1,1 0 0,0 0 1,-1 0-1,1 0 0,1-1 1,47 3-27,-39-2 144,25 2-171,43 0 298,-73-2-403,0-1 0,-1 1 1,1-1-1,0 0 0,0 0 1,-1 0-1,1-1 0,-1 1 1,1-1-1,-1-1 0,0 1 1,5-3-1,-8 4-18,-1 1 0,1-1 0,0 0 1,0 1-1,-1-1 0,1 0 0,0 1 0,-1-1 0,1 0 0,-1 0 0,1 1 0,-1-1 0,1 0 0,-1 0 1,0 0-1,1 0 0,-1 0 0,0 0 0,0 0 0,0 0 0,0 0 0,0 0 0,0 0 0,0 0 0,0 0 0,0 1 1,0-1-1,0-2 0,-2 1-209,1 1-1,0-1 1,0 0 0,-1 0 0,1 0 0,-1 1-1,1-1 1,-1 1 0,0-1 0,1 1-1,-5-3 1,-7-3-1902,-1 0 0,-27-9 0,33 13 1425,-8-3 168,-114-39-3544,86 33 6172,0 3 3368,43 8-3897,76-2 1455,-46-1-4065,49-13 0,-66 14 959,1-1 33,-1 1 0,1 0 0,0 1 1,13-1-1,-22 3 300,-1 0 1,0 0 0,0 1-1,0-1 1,1 1-1,-1-1 1,0 1 0,0 0-1,0 0 1,0 1 0,0-1-1,0 0 1,-1 1-1,1 0 1,0 0 0,-1 0-1,1 0 1,-1 0 0,0 0-1,1 1 1,1 3-1,3 3 701,-4-4-96,0 0 0,1 0 0,-1 0-1,1-1 1,0 0 0,8 7 0,-10-10-651,-1 0 0,1 0 1,0-1-1,-1 1 0,1-1 1,0 1-1,0-1 0,0 1 0,-1-1 1,1 0-1,0 0 0,0 0 1,0 0-1,0 0 0,-1 0 1,1 0-1,0-1 0,0 1 0,0-1 1,-1 1-1,1-1 0,0 0 1,-1 0-1,1 0 0,-1 0 0,3-1 1,32-27 84,-31 25-151,-1 0 0,0 0 0,1 0-1,0 1 1,0-1 0,0 1 0,0 0 0,0 1 0,1-1 0,0 1 0,-1 0 0,1 0 0,9-1 0,-13 3 0,0 1 0,0-1-1,0 1 1,0-1 0,0 1-1,0 0 1,0 0 0,-1 0 0,1 0-1,0 0 1,-1 0 0,1 0-1,0 1 1,-1-1 0,0 1 0,1-1-1,-1 1 1,0-1 0,0 1-1,0 0 1,0 0 0,0-1-1,0 1 1,0 0 0,-1 0 0,1 0-1,-1 0 1,1 0 0,-1 0-1,0 0 1,0 3 0,3 11 249,-1 0-1,-1 28 1,-1-38-82,-1 16 359,0-15-411,0-1 0,1 1 0,0 0 0,0 0 0,1-1 0,0 1 0,0 0 0,0-1 0,4 9 0,-5-14-101,0-1 0,0 0 0,0 0 0,1 0 0,-1 1 0,0-1-1,0 0 1,1 0 0,-1 0 0,0 1 0,0-1 0,1 0 0,-1 0 0,0 0 0,1 0 0,-1 0 0,0 0 0,0 0 0,1 0 0,-1 0 0,0 0 0,1 0 0,-1 0 0,0 0 0,1 0 0,-1 0 0,0 0 0,0 0 0,1 0 0,-1 0 0,0 0 0,1-1 0,-1 1 0,0 0 0,0 0 0,1 0 0,-1 0 0,0-1 0,0 1-1,0 0 1,1 0 0,-1-1 0,0 1 0,0 0 0,0 0 0,0-1 0,1 1 0,-1 0 0,0 0 0,0-1 0,0 1 0,9-16 206,-9 15-195,43-95-1690,-20 29-7168,-17 40 526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8.109"/>
    </inkml:context>
    <inkml:brush xml:id="br0">
      <inkml:brushProperty name="width" value="0.025" units="cm"/>
      <inkml:brushProperty name="height" value="0.025" units="cm"/>
      <inkml:brushProperty name="color" value="#008C3A"/>
    </inkml:brush>
  </inkml:definitions>
  <inkml:trace contextRef="#ctx0" brushRef="#br0">0 0 16015,'0'0'7976,"76"0"-20820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8.439"/>
    </inkml:context>
    <inkml:brush xml:id="br0">
      <inkml:brushProperty name="width" value="0.025" units="cm"/>
      <inkml:brushProperty name="height" value="0.025" units="cm"/>
      <inkml:brushProperty name="color" value="#008C3A"/>
    </inkml:brush>
  </inkml:definitions>
  <inkml:trace contextRef="#ctx0" brushRef="#br0">189 0 15631,'0'0'3795,"-12"2"-917,4-1-2643,-78 14 2878,81-13-2992,-1-1 0,1 1 0,-1 0 0,1 0 0,-1 1 0,1-1 0,0 1 0,0 1 0,1-1-1,-1 1 1,1-1 0,-1 1 0,1 0 0,-5 7 0,9-11-127,0 1-1,-1-1 1,1 1-1,0-1 1,-1 1-1,1-1 1,0 1-1,0-1 1,-1 1-1,1-1 1,0 1-1,0-1 1,0 1-1,0 0 1,0-1-1,0 1 1,0-1-1,0 1 1,0-1-1,0 1 1,0 0-1,0-1 1,0 1-1,1-1 1,-1 1-1,0-1 1,0 1-1,1-1 1,-1 1-1,0-1 1,1 1-1,-1-1 1,1 1-1,23 7-224,45-8-465,-51 0 269,4-1 153,-15 1 111,1-1-1,0 1 1,0 1-1,-1-1 0,1 1 1,0 1-1,8 2 1,-13-3 193,-1 0 0,0 1 1,0-1-1,0 1 1,0-1-1,0 1 0,-1 0 1,1-1-1,0 1 1,-1 0-1,1 0 0,-1 0 1,0 0-1,1 1 1,-1-1-1,0 0 0,-1 0 1,1 1-1,0-1 1,0 1-1,-1-1 0,0 0 1,1 1-1,-1-1 1,0 1-1,0-1 0,-1 4 1,0 1 244,0 1 1,0-1 0,-1 0-1,0 0 1,0 0-1,0 0 1,-1-1 0,0 1-1,-1 0 1,1-1-1,-1 0 1,-1 0 0,1 0-1,-1-1 1,0 1 0,0-1-1,0 0 1,-7 4-1,6-5-292,1 0-1,0 0 0,-1-1 1,0 0-1,0 0 1,0-1-1,0 1 0,0-1 1,0-1-1,-1 1 0,1-1 1,-12 1-1,17-2-115,1-1 0,-1 1 0,1 0 0,-1 0 0,0 0 0,1-1 0,-1 1 0,1 0 1,-1-1-1,1 1 0,-1 0 0,1-1 0,-1 1 0,1-1 0,-1 1 0,1-1 0,0 1 0,-1-1 0,1 1 0,0-1 0,-1 1 0,1-1 0,0 0 0,0 1 0,0-1 0,0 1 0,-1-1 0,1 0 0,0 1 0,0-1 0,0 1 0,0-1 0,0 0 0,0 1 0,0-1 0,1 0 1,-1 0-1,9-27-8038,8 10 131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8.834"/>
    </inkml:context>
    <inkml:brush xml:id="br0">
      <inkml:brushProperty name="width" value="0.025" units="cm"/>
      <inkml:brushProperty name="height" value="0.025" units="cm"/>
      <inkml:brushProperty name="color" value="#008C3A"/>
    </inkml:brush>
  </inkml:definitions>
  <inkml:trace contextRef="#ctx0" brushRef="#br0">158 4 12940,'0'0'8136,"-10"-2"-6369,6 1-1624,-1 1 0,0-1 0,0 1 0,0 0 0,1 0 0,-1 1 0,0-1 0,0 1 0,0 0 0,1 1 0,-1-1 0,1 1 0,-1 0 0,1 0 0,-1 0 0,1 0 0,0 1 0,0 0 0,0 0 0,1 0 0,-1 0 0,1 0 1,-5 6-1,-20 30 329,27-36-444,-1-1 0,1 1 0,0-1 0,0 1 0,0-1-1,0 1 1,0 0 0,1-1 0,-1 1 0,1 0 0,-1 0-1,1 0 1,0-1 0,0 1 0,1 4 0,0-6-25,0 0 0,0 0 1,0 0-1,0 0 0,0 0 0,1 0 1,-1 0-1,0 0 0,0-1 1,1 1-1,-1 0 0,0-1 1,1 1-1,-1-1 0,0 1 0,1-1 1,-1 0-1,1 0 0,-1 1 1,1-1-1,2-1 0,40 2 45,-34-1-72,17-1 70,-17 0-253,0 0-1,0 1 0,0 1 1,-1-1-1,14 4 1,-21-4 188,0 1 0,0 0 0,0-1 1,0 1-1,0 0 0,0 0 0,-1 0 1,1 0-1,0 1 0,-1-1 0,1 0 1,-1 1-1,1-1 0,-1 1 0,0-1 1,1 1-1,-1 0 0,0-1 0,0 1 1,0 0-1,-1 0 0,1 0 0,0 0 1,-1 0-1,1 0 0,-1 0 0,0 0 1,1 0-1,-1 0 0,0 0 1,0 2-1,-2 5 89,1 1 0,-1-1-1,-1 0 1,1 0 0,-2 0 0,1-1 0,-1 1 0,-1-1 0,1 0-1,-1 0 1,-1 0 0,1 0 0,-1-1 0,-1 0 0,1-1 0,-1 1-1,0-1 1,-1-1 0,1 1 0,-1-1 0,-1 0 0,-10 4 0,19-9-129,0 0 0,-1 1 1,1-1-1,-1 0 0,1 0 1,-1 0-1,1 0 0,-1 1 1,1-1-1,0 0 0,-1 0 1,1 0-1,-1 0 0,1 0 1,-1 0-1,1 0 0,-1 0 1,1-1-1,-1 1 0,1 0 1,-1 0-1,1 0 0,-1 0 1,1-1-1,0 1 0,-1 0 1,1 0-1,-1-1 0,1 1 1,0 0-1,-1-1 1,1 1-1,0 0 0,-1-1 1,1 1-1,0 0 0,0-1 1,0 1-1,-1-1 0,2-26-2364,19-35-2839,-17 56 4195,16-46-5195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9.377"/>
    </inkml:context>
    <inkml:brush xml:id="br0">
      <inkml:brushProperty name="width" value="0.025" units="cm"/>
      <inkml:brushProperty name="height" value="0.025" units="cm"/>
      <inkml:brushProperty name="color" value="#008C3A"/>
    </inkml:brush>
  </inkml:definitions>
  <inkml:trace contextRef="#ctx0" brushRef="#br0">56 0 14542,'0'0'7121,"-5"10"-5904,-6 20-763,1 0 0,2 0 0,1 1-1,1 0 1,2 0 0,1 1 0,1-1-1,3 36 1,0-65-463,-1 0 0,0 1 0,1-1-1,0 0 1,-1 0 0,1 0 0,0 0-1,0 0 1,0 0 0,0 0 0,1 0 0,-1 0-1,0-1 1,1 1 0,0 0 0,-1-1-1,1 1 1,0-1 0,-1 0 0,1 1 0,0-1-1,0 0 1,0 0 0,0 0 0,0-1-1,0 1 1,1 0 0,2 0 0,-2 0-108,1-1 0,-1 1-1,1-1 1,-1 0 0,1 0 0,-1 0 0,1 0 0,0-1 0,-1 1 0,1-1-1,-1 0 1,0 0 0,1 0 0,-1 0 0,0-1 0,1 0 0,2-1 0,-5 2 282,-1 42 1074,1-19-1087,2-18-5,8-30 25,-3 5-206,46-116-580,-75 206 1649,20-64-947,-1 0 0,1 0 0,1 0 0,-1 0 1,1 1-1,-1-1 0,2 0 0,-1 0 0,0 0 1,1 0-1,0 0 0,0 0 0,4 9 0,-4-13-53,0 1 1,0-1-1,0 0 0,0 0 1,1 0-1,-1 0 0,0 0 0,1-1 1,-1 1-1,0 0 0,1-1 0,-1 1 1,1-1-1,-1 1 0,1-1 0,-1 0 1,1 1-1,-1-1 0,1 0 1,0 0-1,-1 0 0,1 0 0,-1-1 1,1 1-1,-1 0 0,1-1 0,-1 1 1,1-1-1,-1 1 0,1-1 0,2-1 1,1 0 51,0-1 1,1 0 0,-1 0 0,0 0 0,-1-1 0,1 0-1,4-4 1,0-4-86,0 0 0,-1-1 0,0 0 0,-1 0 0,-1-1 0,7-20-1,-5 15-382,-12 62-49,4-23 438,-1-17-6,0 7 54,0 0 1,1 0-1,0 0 0,2 13 1,-2-22-51,0 0 1,1 0-1,-1 0 0,0 0 1,0 0-1,1 0 1,-1 0-1,0 0 1,1 0-1,-1 0 0,1 0 1,-1-1-1,1 1 1,-1 0-1,1 0 0,0 0 1,-1-1-1,1 1 1,0 0-1,0-1 1,0 1-1,-1-1 0,1 1 1,0-1-1,0 1 1,0-1-1,0 1 0,0-1 1,0 0-1,0 0 1,0 0-1,0 1 0,0-1 1,0 0-1,0 0 1,0 0-1,0 0 1,0 0-1,0-1 0,0 1 1,0 0-1,0 0 1,0-1-1,0 1 0,0-1 1,0 1-1,-1-1 1,1 1-1,0-1 1,0 1-1,0-1 0,-1 0 1,2-1-1,5-3-16,-1 0 0,0 0-1,-1-1 1,1 0 0,-1 0-1,0-1 1,-1 0 0,1 1-1,-1-1 1,4-10 0,-5 9-209,1 0 0,1 1 1,-1-1-1,1 1 0,0 0 0,1 0 1,0 1-1,9-9 0,-14 15 204,-1 1 0,1-1-1,-1 0 1,0 0 0,1 0-1,-1 1 1,1-1 0,-1 0-1,0 0 1,1 1 0,-1-1-1,1 0 1,-1 1 0,0-1-1,1 0 1,-1 1 0,0-1-1,0 1 1,1-1 0,-1 0-1,0 1 1,0-1 0,0 1-1,0-1 1,0 1 0,1-1-1,-1 1 1,0-1 0,0 1-1,0-1 1,0 1 0,0-1-1,0 1 1,0-1 0,-1 1-1,1-1 1,0 1 0,0-1-1,0 0 1,-1 2 0,1 24 104,-7 60-404,7-86 202,0 1-1,0-1 1,0 0-1,0 1 1,0-1-1,0 0 1,1 0-1,-1 1 1,0-1-1,0 0 1,0 1-1,0-1 1,0 0-1,0 0 1,0 1-1,1-1 1,-1 0-1,0 0 1,0 0-1,0 1 1,1-1-1,-1 0 1,0 0-1,0 0 1,0 1-1,1-1 1,-1 0-1,0 0 1,0 0-1,1 0 1,-1 0-1,0 0 1,1 0-1,-1 1 1,0-1-1,0 0 1,1 0-1,-1 0 1,0 0-1,1 0 1,-1 0-1,0 0 1,0-1-1,1 1 1,-1 0-1,0 0 1,0 0-1,1 0 1,-1 0 0,0 0-1,0 0 1,1-1-1,-1 1 1,12-5-6165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9.776"/>
    </inkml:context>
    <inkml:brush xml:id="br0">
      <inkml:brushProperty name="width" value="0.025" units="cm"/>
      <inkml:brushProperty name="height" value="0.025" units="cm"/>
      <inkml:brushProperty name="color" value="#008C3A"/>
    </inkml:brush>
  </inkml:definitions>
  <inkml:trace contextRef="#ctx0" brushRef="#br0">59 1 16271,'0'0'4116,"-3"8"-1575,-10 28-939,1 0 0,-9 52-1,17-63-1350,1 0 0,1 1 0,1-1 0,5 50-1,-3-67-244,0 0 0,1 1 0,0-1 0,1 0 0,0 0-1,0 0 1,0-1 0,1 1 0,0-1 0,10 12-1,-14-18-3,0-1 0,1 0 0,-1 0-1,1 0 1,-1 0 0,1 0-1,-1 1 1,1-1 0,-1 0-1,0 0 1,1 0 0,-1 0-1,1 0 1,-1 0 0,1 0-1,-1-1 1,1 1 0,-1 0-1,1 0 1,-1 0 0,1 0 0,-1 0-1,0-1 1,1 1 0,-1 0-1,1-1 1,-1 1 0,0 0-1,1 0 1,-1-1 0,0 1-1,1-1 1,-1 1 0,0 0-1,1-1 1,11-17 114,-11 16-106,39-65-474,-2 0-1,29-78 1,-66 143-395,-2 5 594,0 0 0,0 0 0,0 0 0,0 0 1,-1 0-1,1-1 0,-1 1 0,0 0 0,1-1 1,-1 1-1,-3 1 0,-3 6-572,2 0 270,-41 67-6808,44-72 7039,0 1 1,1-1-1,0 1 1,0 0-1,1-1 0,0 1 1,0 0-1,0 0 1,0 0-1,1 0 0,0 0 1,2 10-1,-2-15 375,0 0-1,1 0 1,-1 0 0,1 0 0,0 0-1,-1 0 1,1 0 0,0 0-1,-1 0 1,1-1 0,0 1-1,0 0 1,0-1 0,-1 1 0,1 0-1,0-1 1,0 1 0,0-1-1,0 1 1,0-1 0,0 0-1,0 1 1,0-1 0,0 0 0,0 0-1,1 0 1,-1 0 0,0 0-1,0 0 1,0 0 0,0 0-1,0 0 1,0 0 0,0-1 0,0 1-1,2-1 1,2 0 155,-1-1 1,1 1-1,0-1 0,-1 0 0,1 0 1,7-6-1,26-26-3130,-22 12-2205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20.581"/>
    </inkml:context>
    <inkml:brush xml:id="br0">
      <inkml:brushProperty name="width" value="0.025" units="cm"/>
      <inkml:brushProperty name="height" value="0.025" units="cm"/>
      <inkml:brushProperty name="color" value="#008C3A"/>
    </inkml:brush>
  </inkml:definitions>
  <inkml:trace contextRef="#ctx0" brushRef="#br0">64 0 14446,'0'0'2413,"-3"11"37,-11 44-421,2-16-960,2 2-1,1-1 1,3 1 0,-3 69-1,8-109-1054,1 1 0,0-1 0,0 1 0,0-1 0,0 1 0,1-1 0,-1 0 0,0 1 0,1-1 0,-1 1 0,1-1 0,-1 0 0,1 1 0,0-1-1,-1 0 1,1 1 0,0-1 0,0 0 0,0 0 0,0 0 0,0 0 0,0 0 0,0 0 0,0 0 0,1 0 0,-1-1 0,0 1 0,3 1 0,-3-2-22,0 0 1,1-1-1,-1 1 1,0 0-1,0 0 1,1-1-1,-1 1 1,0-1 0,0 1-1,1-1 1,-1 0-1,0 1 1,0-1-1,0 0 1,0 0-1,0 0 1,0 0-1,0 0 1,0 0-1,0 0 1,-1 0-1,1 0 1,0 0-1,-1 0 1,1 0 0,-1-1-1,1 1 1,-1 0-1,1 0 1,-1-1-1,0-1 1,7-21-143,-1 0 1,-1 0-1,-1 0 1,1-50-1,-5 75 156,0-1-1,0 0 1,0 0 0,0 0-1,-1 0 1,1 0-1,0 0 1,0 1-1,0-1 1,0 0-1,0 0 1,-1 0-1,1 0 1,0 0-1,0 0 1,0 0 0,0 0-1,-1 0 1,1 0-1,0 0 1,0 0-1,0 0 1,0 0-1,-1 0 1,1 0-1,0 0 1,0 0 0,0 0-1,0 0 1,-1 0-1,1 0 1,0 0-1,0 0 1,0 0-1,0 0 1,-1-1-1,1 1 1,0 0-1,0 0 1,0 0 0,0 0-1,0 0 1,0 0-1,-1-1 1,1 1-1,0 0 1,0 0-1,0 0 1,0 0-1,0 0 1,0-1-1,0 1 1,0 0 0,0 0-1,-9 16 208,5-5-152,1 1-1,0 0 0,1 0 0,0 0 1,1 0-1,0 0 0,1 1 1,0-1-1,4 21 0,-4-31-57,1 0-1,0 0 1,0 0-1,-1 0 1,1-1-1,0 1 1,1 0-1,-1-1 1,0 1-1,0 0 0,1-1 1,-1 0-1,1 1 1,-1-1-1,1 0 1,0 0-1,-1 0 1,1 0-1,0 0 1,0 0-1,0 0 1,0-1-1,0 1 0,-1-1 1,1 1-1,0-1 1,0 0-1,0 1 1,0-1-1,1 0 1,-1-1-1,0 1 1,0 0-1,0 0 1,2-2-1,1 1-24,0 0 0,0 0 0,0-1 0,0 0 0,-1 0 0,1 0 0,0 0 0,-1-1 0,0 0 0,1 0 0,-1 0 0,5-5 0,-4 1-19,-1 1 0,0 0 0,0-1 1,-1 0-1,1 0 0,-1 0 0,-1 0 1,0-1-1,0 1 0,0-1 0,-1 1 0,0-1 1,0-13-1,-1 20 45,0 1 1,1-1 0,-1 1 0,0-1 0,0 0 0,0 1-1,0-1 1,0 1 0,0-1 0,0 1 0,0-1-1,0 0 1,0 1 0,0-1 0,0 1 0,-1-1-1,1 1 1,0-1 0,0 1 0,-1-1 0,1 1-1,0-1 1,-1 1 0,1-1 0,0 1 0,-1-1-1,1 1 1,-1-1 0,1 1 0,-1 0 0,1-1-1,-1 1 1,1 0 0,-1 0 0,1-1 0,-1 1-1,1 0 1,-1 0 0,1 0 0,-1-1 0,0 1-1,1 0 1,-1 0 0,1 0 0,-1 0 0,1 0-1,-1 0 1,0 0 0,1 1 0,-1-1 0,1 0-1,-1 0 1,1 0 0,-1 0 0,1 1 0,-1-1-1,1 0 1,-1 1 0,1-1 0,-1 0 0,1 1-1,-1 0 1,-24 29 659,21-17-393,0 0 0,0 0 0,1 0 0,1 1 0,0-1 0,1 1 0,0 0 1,3 26-1,-2-39-267,1 0 1,-1 1 0,1-1 0,-1 1 0,1-1-1,0 1 1,-1-1 0,1 0 0,0 0 0,0 1 0,0-1-1,0 0 1,0 0 0,0 0 0,1 0 0,-1 0-1,0 0 1,0-1 0,1 1 0,-1 0 0,0 0-1,1-1 1,-1 1 0,1-1 0,-1 0 0,1 1 0,-1-1-1,1 0 1,-1 0 0,1 0 0,-1 0 0,1 0-1,-1 0 1,4-1 0,1 1-37,-1 0 1,1-1-1,-1 0 0,1-1 0,-1 1 0,1-1 1,-1 0-1,9-4 0,-4-2-212,0 0-1,0-1 1,0 0 0,13-16 0,-16 15 188,1 1 1,0 1 0,1 0-1,0 0 1,16-11 0,-25 19 63,1 0 0,-1 0 0,0 0 0,0-1 1,1 1-1,-1 0 0,0 0 0,0 0 0,1 0 1,-1 0-1,0 0 0,1 0 0,-1 0 0,0 0 1,1 0-1,-1 0 0,0 0 0,0 0 0,1 0 1,-1 0-1,0 0 0,1 0 0,-1 0 0,0 0 0,1 0 1,-1 0-1,0 1 0,0-1 0,1 0 0,-1 0 1,0 0-1,0 1 0,1-1 0,-1 0 0,0 0 1,0 0-1,0 1 0,0-1 0,1 0 0,-1 0 1,0 1-1,0-1 0,0 0 0,0 1 0,0-1 1,1 1-1,1 22 261,-9 25 187,5-40-342,0-3-21,1 1 0,-1 0 0,1-1 0,1 1 0,-1 0 0,1 0 0,0 8 0,1-13-86,-1 1 1,1-1-1,-1 1 0,1-1 1,0 0-1,0 1 0,0-1 1,-1 0-1,1 0 0,0 0 1,1 0-1,-1 0 0,0 0 1,0 0-1,0 0 0,1 0 1,-1 0-1,0-1 0,1 1 1,-1 0-1,0-1 0,1 0 1,-1 1-1,1-1 0,-1 0 0,1 1 1,-1-1-1,1 0 0,-1 0 1,1 0-1,-1 0 0,4-1 1,-1 1 15,0 0 1,0-1-1,0 1 1,0-1-1,0 0 1,0 0-1,-1 0 1,1-1 0,0 1-1,0-1 1,-1 0-1,1 0 1,-1 0-1,0-1 1,1 1-1,-1-1 1,0 0-1,0 0 1,-1 0-1,1 0 1,-1 0-1,1 0 1,-1-1-1,0 1 1,0-1 0,1-4-1,-1 3 32,-1 0 0,1 1 0,-1-1 0,0 0 0,-1 0 1,1 0-1,-1 0 0,0 0 0,0 0 0,0 0 0,-1 0 0,0 0 0,0 0 0,0 1 0,0-1 0,-1 0 0,0 1 1,0-1-1,0 1 0,-1-1 0,-3-4 0,-59-75-594,65 83 495,0 1 1,0-1-1,1 1 1,-1-1-1,0 1 1,1-1-1,-1 1 1,0 0-1,1-1 1,-1 1-1,0 0 1,1-1-1,-1 1 1,1 0-1,-1 0 1,0-1-1,1 1 1,-1 0-1,1 0 1,-1 0-1,1-1 1,-1 1-1,1 0 1,-1 0-1,1 0 1,-1 0-1,1 0 1,-1 0-1,1 0 1,-1 0-1,1 0 1,-1 0-1,2 1 1,29-3-753,-22 2 209,72-8-6134,-29 0-26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7.636"/>
    </inkml:context>
    <inkml:brush xml:id="br0">
      <inkml:brushProperty name="width" value="0.025" units="cm"/>
      <inkml:brushProperty name="height" value="0.025" units="cm"/>
    </inkml:brush>
  </inkml:definitions>
  <inkml:trace contextRef="#ctx0" brushRef="#br0">56 1 1730,'0'0'2114,"-34"45"-673,29-38-2050,1-3 289,2 0 2114,-1-3-1666,1-1-64,-1 0 0,1 0-2082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21.145"/>
    </inkml:context>
    <inkml:brush xml:id="br0">
      <inkml:brushProperty name="width" value="0.025" units="cm"/>
      <inkml:brushProperty name="height" value="0.025" units="cm"/>
      <inkml:brushProperty name="color" value="#008C3A"/>
    </inkml:brush>
  </inkml:definitions>
  <inkml:trace contextRef="#ctx0" brushRef="#br0">0 153 15407,'0'0'7222,"9"-3"-6517,8-3-489,0 1 0,0 1 0,0 1 0,1 1 0,34-1 0,106 7 376,-98-1-547,874-23-1140,-66-3 2253,-406 19 1063,20-37 378,-159 8-2439,-107 24-6442,-225 8 1953,-20-2-3519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32.486"/>
    </inkml:context>
    <inkml:brush xml:id="br0">
      <inkml:brushProperty name="width" value="0.025" units="cm"/>
      <inkml:brushProperty name="height" value="0.025" units="cm"/>
    </inkml:brush>
  </inkml:definitions>
  <inkml:trace contextRef="#ctx0" brushRef="#br0">1387 58 4740,'-9'-3'2227,"-61"-14"-941,-1 3 1,-128-9-1,164 23-1061,1 1 0,0 1 0,0 2 0,0 1 0,0 2 0,0 2 0,1 0 1,1 3-1,0 0 0,0 2 0,2 1 0,-56 38 0,48-26-127,1 2 1,1 1 0,1 2 0,2 1-1,2 2 1,-48 67 0,36-35 70,2 3 0,3 0-1,-31 86 1,53-116-54,3 1-1,1 0 1,2 1-1,2 1 1,1 0-1,3-1 0,1 2 1,2-1-1,2 0 1,2 0-1,15 74 1,-12-90-46,2-1 1,0 0 0,1 0 0,2-1 0,0 0 0,2-1 0,1 0 0,1-1-1,0-1 1,2 0 0,1-1 0,0-1 0,2-1 0,0 0 0,1-2-1,1 0 1,0-1 0,1-2 0,39 19 0,-28-19-61,1-1-1,0-2 1,0-2 0,1-1 0,1-1 0,-1-3-1,1 0 1,0-3 0,0-1 0,0-1-1,0-3 1,-1 0 0,57-16 0,-38 4 15,0-2-1,-2-3 1,0-2 0,-1-2-1,-2-3 1,-1-1 0,-1-3 0,45-39-1,-22 11-2,-2-4 0,74-91 0,-100 102-19,-2-1-1,-3-3 1,57-110 0,-83 140-5,-1 0 1,-1 0-1,-2-1 1,0-1-1,-2 1 1,-1-1-1,-2 0 1,0 0-1,-3-36 1,-1 41-20,-2-1 1,-1 1-1,-1 0 1,0 0-1,-2 1 1,-1-1-1,-1 1 1,-1 1-1,-1 0 1,-1 0-1,-17-23 1,10 19-21,-1 2 0,-1 0 1,-1 1-1,-1 1 1,-2 1-1,1 2 0,-2 0 1,-1 1-1,0 2 0,-1 1 1,-1 1-1,0 1 0,0 2 1,-2 1-1,1 1 0,-1 2 1,0 1-1,-1 1 1,-58 0-1,27 5-3313,-86 12 0,30 5-4007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16.497"/>
    </inkml:context>
    <inkml:brush xml:id="br0">
      <inkml:brushProperty name="width" value="0.025" units="cm"/>
      <inkml:brushProperty name="height" value="0.025" units="cm"/>
    </inkml:brush>
  </inkml:definitions>
  <inkml:trace contextRef="#ctx0" brushRef="#br0">606 126 5029,'-6'-51'5043,"5"47"-4853,0-1 0,-1 1 1,0-1-1,0 1 0,0 0 0,0 0 1,-4-6-1,3 7-142,0 0 0,0 0 0,-1 0 0,1 1 0,0-1 0,-1 1 1,0 0-1,1 0 0,-1 0 0,0 0 0,0 1 0,0-1 0,0 1 0,-1 0 0,1 0 0,0 1 1,0-1-1,-1 1 0,1 0 0,-7 1 0,-1 0 68,1 1 0,0 0 0,0 1-1,0 0 1,0 1 0,0 0 0,1 1 0,-1 0 0,1 1 0,0 0-1,1 0 1,-14 13 0,-3 3 243,1 2 1,-42 52-1,40-40-49,2 1 0,2 1 1,1 1-1,2 1 1,1 1-1,-25 84 0,31-73-151,1 1-1,3-1 1,3 2-1,1-1 0,4 81 1,3-111-153,0 1 0,1-1 1,1 0-1,1-1 1,1 1-1,1-1 1,1 0-1,22 40 0,-24-51-1,1-1 1,0 1-1,1-1 0,1-1 0,-1 1 0,1-1 0,1-1 0,0 0 0,0 0 0,0-1 0,1 0 1,0-1-1,0-1 0,1 1 0,0-2 0,0 1 0,23 4 0,-16-6 21,0-1 1,0 0-1,0-1 0,0-1 0,0-1 0,0-1 1,0 0-1,0-2 0,20-5 0,-14 0-10,0 0 1,-1-1-1,0-2 0,0 0 1,-1-2-1,21-16 0,-12 5 7,-1-2 0,-2-1 0,0-1 0,-2-1 0,-1-2-1,-2 0 1,-1-2 0,28-55 0,-38 63 66,-2-1 0,0 0 1,-2-1-1,-1 1 0,-1-2 0,-2 1 0,-1-1 0,1-56 1,-4 73-77,-2-1 0,0 1 0,0 0 1,-2 0-1,1 0 0,-1 1 1,-1-1-1,0 1 0,-1-1 0,0 1 1,0 0-1,-1 1 0,-1 0 0,0 0 1,0 0-1,-1 1 0,0 0 0,-1 0 1,0 1-1,0 0 0,0 0 1,-1 1-1,-18-9 0,10 8-106,1 0 0,-1 2 0,-1 0 0,1 1 0,-1 1 0,-19-2 0,-114-1-1435,33 3-2293,84-3 1205,13-4-315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17.245"/>
    </inkml:context>
    <inkml:brush xml:id="br0">
      <inkml:brushProperty name="width" value="0.025" units="cm"/>
      <inkml:brushProperty name="height" value="0.025" units="cm"/>
    </inkml:brush>
  </inkml:definitions>
  <inkml:trace contextRef="#ctx0" brushRef="#br0">567 102 4164,'0'0'2856,"-5"-8"-998,1 1-1697,-1 1 0,1-1 0,-1 1 1,0-1-1,-1 2 0,1-1 0,-1 1 0,-1-1 1,1 2-1,0-1 0,-1 1 0,0 0 1,0 0-1,-1 1 0,1 0 0,-1 0 0,1 0 1,-1 1-1,-10-1 0,9 3-115,-1 0 0,0 0-1,1 1 1,-1 1 0,1 0-1,-1 0 1,1 1 0,0 0 0,0 0-1,0 1 1,-9 5 0,4 0 3,1 0 1,0 0-1,0 2 1,1-1-1,0 2 1,-11 13-1,2 2 213,2 0 0,1 1 0,1 1 0,1 1 0,-22 59-1,20-32-16,2 1 0,2 0 0,3 1 0,3 1 0,3 0 0,1 0 0,7 74 0,-2-121-191,0 0 0,1 0 0,1 0 1,0 0-1,0 0 0,1-1 0,1 1 1,0-1-1,1 0 0,14 21 0,-15-27 29,1 1 1,-1-1-1,2 0 0,-1 0 0,1 0 0,-1-1 0,2 0 0,-1-1 0,0 1 0,1-1 1,0-1-1,0 1 0,0-1 0,0-1 0,1 0 0,-1 0 0,14 1 0,2-2 100,0 0 1,0-2-1,0-1 0,0-1 0,0-1 0,-1-1 0,0-1 0,0-1 0,0-1 1,-1-1-1,0-1 0,-1-1 0,0-1 0,0-1 0,23-19 0,-8 3 26,0-2-1,-2-2 0,-2-1 0,-1-1 1,-1-2-1,46-75 0,-58 80-84,-1-1-1,-1 0 1,-2-1-1,-1 0 1,12-57-1,-22 75-87,-1 1-1,0-1 1,-1 0-1,-1 0 1,0 1 0,-5-29-1,3 35-28,-1 0 0,1 0 0,-1 0-1,-1 0 1,0 0 0,0 1 0,-1 0 0,0 0-1,0 0 1,-1 0 0,0 1 0,-8-8 0,0 3-165,-1 0 1,0 1 0,-1 1-1,-1 0 1,1 1 0,-1 1-1,-1 0 1,0 2 0,0 0-1,0 1 1,0 1 0,-1 0-1,-23-1 1,12 3-911,0 1 0,-58 6-1,58-1-1477,1 1-1,-49 16 1,47-9-5835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19.049"/>
    </inkml:context>
    <inkml:brush xml:id="br0">
      <inkml:brushProperty name="width" value="0.025" units="cm"/>
      <inkml:brushProperty name="height" value="0.025" units="cm"/>
    </inkml:brush>
  </inkml:definitions>
  <inkml:trace contextRef="#ctx0" brushRef="#br0">11255 1030 9513,'0'0'2424,"-1"-8"-1917,-1-1-446,0 0 1,-1 0-1,0 0 0,0 1 1,-1-1-1,0 1 1,-1 0-1,0 0 0,0 0 1,0 1-1,-1 0 0,0 0 1,-13-11-1,2 5-106,-1 1-1,0 1 1,-1 1 0,0 0-1,-1 1 1,-25-7-1,-133-30 152,97 27-97,-142-36 332,-775-180 3119,11 47-4610,-10 62-1138,-1136 53 5526,1703 66-3134,-1115 33 131,-145 27 2680,1476-53-2728,-401-3 774,5-36-289,564 33-1105,-77-18 1,103 18-741,0-1 0,0-1 0,-25-14 0,-5-9-4827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1.453"/>
    </inkml:context>
    <inkml:brush xml:id="br0">
      <inkml:brushProperty name="width" value="0.025" units="cm"/>
      <inkml:brushProperty name="height" value="0.025" units="cm"/>
    </inkml:brush>
  </inkml:definitions>
  <inkml:trace contextRef="#ctx0" brushRef="#br0">99 1 9673,'0'0'6347,"-1"8"-3747,-15 59-98,-8 36-1336,18-23-1135,3-37-41,-9 46-1,12-89-124,0-1-1,0 1 0,0 0 0,0 0 0,0 0 0,0-1 0,-1 1 1,1 0-1,0 0 0,0 0 0,0-1 0,0 1 0,-1 0 0,1 0 1,0 0-1,0 0 0,0 0 0,-1 0 0,1-1 0,0 1 0,0 0 1,0 0-1,-1 0 0,1 0 0,0 0 0,0 0 0,0 0 0,-1 0 1,1 0-1,0 0 0,0 0 0,-1 0 0,1 0 0,0 0 0,0 0 1,-1 0-1,1 0 0,0 1 0,0-1 0,0 0 0,-1 0 0,1 0 1,0 0-1,0 0 0,0 0 0,0 1 0,-1-1 0,1 0 0,0 0 1,0 0-1,0 0 0,0 1 0,0-1 0,-1 0 0,1 0 0,0 1 1,-11-30-4594,9 22 3119,-12-24-2987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1.789"/>
    </inkml:context>
    <inkml:brush xml:id="br0">
      <inkml:brushProperty name="width" value="0.025" units="cm"/>
      <inkml:brushProperty name="height" value="0.025" units="cm"/>
    </inkml:brush>
  </inkml:definitions>
  <inkml:trace contextRef="#ctx0" brushRef="#br0">0 35 12364,'0'0'10185,"55"-3"-9288,-21 3-577,1 0-223,4 0-706,6-8-2178,-8-2-1697,-4-3-1634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2.160"/>
    </inkml:context>
    <inkml:brush xml:id="br0">
      <inkml:brushProperty name="width" value="0.025" units="cm"/>
      <inkml:brushProperty name="height" value="0.025" units="cm"/>
    </inkml:brush>
  </inkml:definitions>
  <inkml:trace contextRef="#ctx0" brushRef="#br0">53 0 14638,'0'0'7959,"-1"8"-7750,-21 110 1186,13-81-401,1 2 0,-3 73 0,10-110-985,1-1 0,0 0-1,0 0 1,0 0 0,0 0 0,0 1-1,0-1 1,0 0 0,0 0-1,0 0 1,1 0 0,-1 0 0,0 1-1,1-1 1,-1 0 0,1 0 0,-1 0-1,1 0 1,0 0 0,-1 0 0,1-1-1,0 1 1,0 0 0,0 0 0,0 0-1,-1-1 1,1 1 0,0 0 0,0-1-1,0 1 1,0-1 0,1 1 0,-1-1-1,0 1 1,0-1 0,0 0 0,0 0-1,0 1 1,1-1 0,-1 0 0,0 0-1,0 0 1,0 0 0,0-1 0,0 1-1,1 0 1,-1 0 0,0-1 0,0 1-1,0 0 1,0-1 0,0 1-1,0-1 1,0 0 0,2 0 0,4-3 19,0 0 1,1 0-1,-1-1 0,-1 0 1,1 0-1,8-8 1,2-10-205,27-47 0,-44 70 186,-17 56-26,13-47 76,0 1 0,1 0 0,0 0 1,1 0-1,0 0 0,0 0 0,1 1 0,1-1 1,-1 0-1,3 16 0,-2-25-54,1 0-1,-1-1 1,0 1-1,1-1 1,-1 1-1,0-1 1,1 1-1,-1-1 1,1 0-1,-1 1 1,1-1-1,-1 1 1,1-1-1,-1 0 1,1 1 0,-1-1-1,1 0 1,-1 0-1,1 0 1,0 1-1,-1-1 1,1 0-1,-1 0 1,1 0-1,0 0 1,-1 0-1,1 0 1,-1 0 0,1 0-1,0 0 1,-1 0-1,1 0 1,0-1-1,-1 1 1,1 0-1,-1 0 1,1-1-1,-1 1 1,1 0-1,-1-1 1,2 0 0,22-14-308,-22 12-276,0 0 1,0 0 0,0 0-1,-1-1 1,1 1 0,-1-1-1,0 0 1,0 1 0,0-1 0,0 0-1,0 1 1,-1-1 0,0-6-1,1-11-7178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3.038"/>
    </inkml:context>
    <inkml:brush xml:id="br0">
      <inkml:brushProperty name="width" value="0.025" units="cm"/>
      <inkml:brushProperty name="height" value="0.025" units="cm"/>
    </inkml:brush>
  </inkml:definitions>
  <inkml:trace contextRef="#ctx0" brushRef="#br0">116 39 5221,'0'0'21151,"-9"-2"-20276,6 2-857,-1-1 1,1 0-1,-1 1 1,0 0-1,1 0 0,-1 0 1,0 0-1,1 1 0,-1 0 1,1-1-1,-1 1 0,1 0 1,-1 1-1,1-1 0,-1 0 1,1 1-1,0 0 0,0 0 1,0 0-1,0 0 0,0 1 1,0-1-1,1 1 1,-1-1-1,1 1 0,0 0 1,0 0-1,0 0 0,0 0 1,0 0-1,-1 6 0,1-6-33,1 1 0,-1-1-1,1 1 1,0 0-1,1 0 1,-1-1 0,1 1-1,-1 0 1,2 6 0,-1-9 11,0-1 0,1 1 1,-1 0-1,1 0 0,-1 0 1,1 0-1,-1-1 1,1 1-1,-1 0 0,1 0 1,0-1-1,0 1 0,-1-1 1,1 1-1,0 0 1,0-1-1,0 0 0,0 1 1,-1-1-1,1 1 0,0-1 1,0 0-1,0 0 0,0 1 1,0-1-1,0 0 1,0 0-1,0 0 0,0 0 1,0 0-1,0 0 0,0-1 1,0 1-1,0 0 1,0 0-1,-1-1 0,1 1 1,0 0-1,1-1 0,5-1 11,-1-1 0,1 0 0,-1 0 0,0 0 0,0 0 0,0-1 0,0 0 0,-1 0 0,0-1 0,7-6 0,47-57-330,-48 53 297,6-2-1,-17 17 27,1 0-1,-1 0 0,0 0 1,0 0-1,0 0 1,0 0-1,1 0 0,-1 0 1,0 0-1,0 0 1,0 0-1,0 0 0,0 0 1,1 0-1,-1 0 1,0 0-1,0 0 0,0 0 1,0 1-1,0-1 1,0 0-1,1 0 0,-1 0 1,0 0-1,0 0 1,0 0-1,0 0 0,0 1 1,0-1-1,0 0 1,0 0-1,1 0 0,-1 0 1,0 0-1,0 0 1,0 1-1,0-1 0,0 0 1,0 0-1,0 0 1,0 0-1,0 1 0,0-1 1,0 0-1,0 0 1,0 0-1,0 0 0,0 0 1,0 1-1,0-1 1,0 0-1,0 0 0,-1 0 1,1 0-1,0 0 1,0 1-1,0-1 0,0 0 1,-15 44 126,-144 349 1284,150-375-2093,9-25-3180,13-29-2450,0 8 1872,2-5-444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3.528"/>
    </inkml:context>
    <inkml:brush xml:id="br0">
      <inkml:brushProperty name="width" value="0.025" units="cm"/>
      <inkml:brushProperty name="height" value="0.025" units="cm"/>
    </inkml:brush>
  </inkml:definitions>
  <inkml:trace contextRef="#ctx0" brushRef="#br0">65 15 8136,'0'0'11595,"-2"10"-9668,-20 50 105,15-44-1838,0-1-1,1 1 1,1 0 0,1 1 0,0-1-1,1 1 1,-2 29 0,5-46-198,1 1 0,-1-1 0,0 1 0,1-1-1,-1 1 1,1-1 0,-1 0 0,0 1 0,1-1 0,-1 0 0,1 1 0,-1-1 0,1 0 0,-1 1 0,1-1-1,-1 0 1,1 0 0,-1 0 0,1 0 0,0 0 0,-1 0 0,1 1 0,-1-1 0,1 0 0,-1-1 0,1 1 0,-1 0-1,1 0 1,0 0 0,-1 0 0,1 0 0,-1 0 0,2-1 0,19-6-39,-6-6-247,-2 1 0,1-2 0,-2 0 0,0 0 0,-1-1 0,16-28 0,-14 24-61,13-16-3,10-17 313,-55 94 1680,-26 77 0,44-117-1599,0 0 0,1 0 0,-1 0 0,1 0 0,-1 0 1,1 0-1,-1 0 0,1 0 0,0 0 0,0 0 0,0 0 0,0 0 0,1 0 0,-1 0 0,0 1 0,1-1 0,0 0 0,-1 0 0,2 2 0,-1-4-25,0 1-1,0 0 0,0-1 1,0 1-1,0-1 1,0 1-1,0-1 0,0 0 1,0 1-1,0-1 1,0 0-1,1 0 0,-1 0 1,0 0-1,0 0 1,0 0-1,0 0 0,0 0 1,1 0-1,-1 0 1,0-1-1,0 1 0,0-1 1,1 0-1,8-3 8,0 0 0,0-1 0,-1-1-1,0 0 1,14-11 0,18-20-768,64-78 0,-86 92 786,-30 40 597,1 0-1,0 0 1,-14 35-1,22-47-547,1 0 0,-1 0 0,1 0-1,0 0 1,0 1 0,0-1 0,1 9-1,0-13-166,0 0 0,0 0-1,0 0 1,0-1 0,0 1-1,0 0 1,0 0 0,1 0-1,-1 0 1,0-1 0,1 1 0,-1 0-1,1 0 1,-1-1 0,1 1-1,-1 0 1,1-1 0,-1 1-1,1 0 1,-1-1 0,1 1-1,0-1 1,0 1 0,-1-1-1,1 1 1,0-1 0,0 1-1,-1-1 1,1 0 0,0 0-1,0 1 1,0-1 0,0 0-1,-1 0 1,1 0 0,0 0-1,0 0 1,0 0 0,0 0-1,0 0 1,0 0 0,-1 0-1,1-1 1,0 1 0,0 0-1,0-1 1,-1 1 0,1 0-1,0-1 1,0 1 0,-1-1-1,1 1 1,0-1 0,0 0-1,14-11-3588,-2-7-2536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9.064"/>
    </inkml:context>
    <inkml:brush xml:id="br0">
      <inkml:brushProperty name="width" value="0.025" units="cm"/>
      <inkml:brushProperty name="height" value="0.025" units="cm"/>
    </inkml:brush>
  </inkml:definitions>
  <inkml:trace contextRef="#ctx0" brushRef="#br0">90 18 5285,'2'-16'3910,"-4"14"-1660,-10 24 281,-2 2 1505,1 0-3389,1 0 0,0 0 1,-14 51-1,31-96 2902,11-21-9121,-10 31-461,-4 2-2925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3.886"/>
    </inkml:context>
    <inkml:brush xml:id="br0">
      <inkml:brushProperty name="width" value="0.025" units="cm"/>
      <inkml:brushProperty name="height" value="0.025" units="cm"/>
    </inkml:brush>
  </inkml:definitions>
  <inkml:trace contextRef="#ctx0" brushRef="#br0">0 0 9673,'0'0'20628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5.685"/>
    </inkml:context>
    <inkml:brush xml:id="br0">
      <inkml:brushProperty name="width" value="0.025" units="cm"/>
      <inkml:brushProperty name="height" value="0.025" units="cm"/>
    </inkml:brush>
  </inkml:definitions>
  <inkml:trace contextRef="#ctx0" brushRef="#br0">114 303 4612,'0'0'6369,"0"-8"-2696,0 6-3539,-3-26 2794,3 27-2859,0 1-1,0-1 1,-1 1 0,1-1 0,-1 0 0,1 1 0,-1-1 0,1 1-1,-1-1 1,1 1 0,-1-1 0,1 1 0,-1-1 0,1 1 0,-1-1-1,0 1 1,1 0 0,-1-1 0,0 1 0,1 0 0,-1 0 0,0 0-1,0-1 1,1 1 0,-1 0 0,0 0 0,0 0 0,1 0 0,-1 0-1,0 0 1,1 0 0,-1 1 0,0-1 0,0 0 0,1 0 0,-1 1-1,0-1 1,1 0 0,-1 1 0,0-1 0,1 0 0,-1 1 0,1-1-1,-1 1 1,-5 3 54,2 0 0,-1 0 0,0 0 0,1 1-1,0-1 1,0 1 0,0 0 0,0 0 0,1 0 0,0 1-1,-4 9 1,1-2 49,1 0 0,0 1 0,1 0-1,-3 14 1,6-22-119,0-1-1,0 0 1,1 1 0,0-1-1,0 1 1,0-1-1,1 0 1,1 7-1,-2-11-39,1 1 0,0-1 0,-1 0 0,1 0-1,-1 0 1,1 0 0,0 0 0,0 0-1,0 0 1,0 0 0,-1 0 0,1 0 0,0 0-1,1-1 1,-1 1 0,0 0 0,0-1-1,0 1 1,0-1 0,0 1 0,1-1 0,-1 1-1,0-1 1,0 0 0,1 0 0,-1 0-1,0 0 1,1 0 0,-1 0 0,0 0 0,0 0-1,1 0 1,-1 0 0,0-1 0,0 1-1,1-1 1,-1 1 0,2-2 0,8-2 64,-1-1 0,0 0-1,0-1 1,0 0 0,-1-1 0,0 0 0,0 0 0,-1-1 0,0 0 0,10-12 0,-1-1-57,-1-1 1,-1 0 0,16-32 0,-26 43 12,0 0 0,-1 0-1,0-1 1,-1 1 0,3-22 0,-8 28 168,-7 10-121,-6 11-8,4 0 23,0 0 0,1 0 0,1 1 0,1 0 0,0 0 0,1 1 0,1 0 1,1 0-1,0 1 0,-3 36 0,8-53-92,0-1 0,0 1 0,0-1 1,1 1-1,-1-1 0,0 1 0,1-1 0,-1 1 0,1-1 0,0 1 1,-1-1-1,1 0 0,0 1 0,0-1 0,0 0 0,0 0 1,0 0-1,0 0 0,0 1 0,0-2 0,1 1 0,-1 0 1,0 0-1,1 0 0,-1 0 0,1-1 0,-1 1 0,0-1 1,1 1-1,-1-1 0,1 0 0,0 1 0,-1-1 0,1 0 0,-1 0 1,1 0-1,-1 0 0,1 0 0,-1 0 0,3-1 0,2 0 19,1 0 0,-1 0 0,1 0 0,-1-1-1,1 0 1,-1 0 0,0-1 0,9-4 0,3-6-88,-1 0 0,0-2 0,-2 0 0,25-28 0,-13 13 11,-33 66 194,2-28-88,-2 7-24,0 0 0,1 0 1,-6 28-1,11-43-59,0 1 1,0-1-1,0 1 0,0-1 0,0 1 1,0-1-1,0 1 0,0-1 1,0 0-1,0 1 0,0-1 0,1 1 1,-1-1-1,0 1 0,0-1 1,0 0-1,0 1 0,1-1 0,-1 0 1,0 1-1,0-1 0,1 1 1,-1-1-1,0 0 0,1 0 0,-1 1 1,0-1-1,1 0 0,-1 0 0,0 1 1,1-1-1,-1 0 0,1 0 1,-1 0-1,1 1 0,-1-1 0,0 0 1,1 0-1,-1 0 0,1 0 1,-1 0-1,1 0 0,-1 0 0,0 0 1,1 0-1,-1 0 0,1 0 1,-1-1-1,1 1 0,-1 0 0,0 0 1,1 0-1,-1 0 0,1-1 0,-1 1 1,1-1-1,26-14-1950,-11 0 324,-1-1 0,-1-1-1,-1 0 1,0-1 0,-1 0 0,12-25 0,17-42-2298,-7 5 3829,-17 40 1036,2-5 1875,-10 16 6565,-19 65-7537,-20 43 0,15-39-1219,-11 40 0,21-61-360,-15 73 277,18-83-550,1 1 1,0 0-1,1 0 1,0 0-1,1 0 1,0-1-1,2 11 1,-3-19 20,0 0 0,0-1 0,0 1 0,1 0 0,-1 0 0,0-1 0,0 1 0,1 0 0,-1-1-1,0 1 1,1 0 0,-1-1 0,1 1 0,-1 0 0,1-1 0,-1 1 0,1-1 0,-1 1 0,1-1 0,-1 1 0,1-1 0,0 1 0,-1-1 0,1 0 0,0 1 0,-1-1 0,1 0 0,0 0 0,0 0-1,-1 1 1,1-1 0,0 0 0,0 0 0,-1 0 0,1 0 0,0 0 0,0 0 0,-1 0 0,1-1 0,1 1 0,-1 0-112,1-1 0,-1 0 0,0 0 1,1 1-1,-1-1 0,0 0 0,0 0 0,1 0 0,-1 0 0,0 0 1,0-1-1,0 1 0,0 0 0,-1 0 0,1-1 0,0 1 1,0 0-1,0-3 0,1-2-472,-1 1 1,0-1-1,-1 1 1,1-1-1,-1 0 1,0 1-1,0-1 1,-1 1-1,0-1 0,0 0 1,0 1-1,0 0 1,-1-1-1,0 1 1,0 0-1,-1 0 1,-3-6-1,3 6 619,0 1-1,0-1 1,-1 1-1,1 0 0,-1 0 1,-8-6-1,10 9 806,-1-1-1,1 0 1,-1 1-1,1-1 1,-1 1-1,0 0 1,0 0-1,1 0 1,-1 0-1,0 1 1,-5-1-1,61 1-619,29-9-5811,-67 6 4598,0 0 0,0-2 0,18-7 0,13-15 3989,-82 56 6073,-3 7-6613,35-32-2374,0 1 1,0 0-1,0-1 0,1 1 1,-1 0-1,1 1 1,0-1-1,1 1 1,-1-1-1,1 1 0,0 0 1,1 0-1,-1-1 1,0 10-1,2-14-66,1-1-1,-1 1 1,0 0 0,1-1 0,-1 1-1,0-1 1,1 1 0,-1-1 0,1 1-1,-1-1 1,1 1 0,-1-1 0,1 0-1,-1 1 1,1-1 0,-1 1 0,1-1-1,0 0 1,-1 0 0,1 1 0,-1-1-1,1 0 1,0 0 0,-1 0-1,1 0 1,0 0 0,-1 0 0,1 0-1,0 0 1,-1 0 0,1 0 0,0 0-1,-1 0 1,1 0 0,0 0 0,0-1-1,28-7-307,-20 2-302,1 0 0,-1-1 0,-1 0 1,1 0-1,-1-1 0,-1-1 0,1 1 0,-1-1 1,6-11-1,10-10-2265,-27 72 3011,4-40 48,-1 0 1,0 0-1,1 0 0,-1 0 1,1 1-1,0-1 0,0 0 0,0 0 1,0 0-1,0 0 0,0 0 0,0 0 1,1 0-1,-1 0 0,1 0 0,0 0 1,-1 0-1,3 4 0,-2-6-118,1 1-1,-1-1 0,1 1 1,-1-1-1,1 0 1,-1 0-1,0 1 0,1-1 1,-1 0-1,1 0 0,-1 0 1,1-1-1,-1 1 1,1 0-1,-1 0 0,1-1 1,-1 1-1,0-1 0,1 1 1,-1-1-1,0 0 1,1 0-1,-1 1 0,0-1 1,0 0-1,0 0 0,0 0 1,2-2-1,14-11 74,0 0-1,-2-1 0,1 0 1,-2-2-1,0 0 0,19-30 1,-12 12-434,-1-1 0,23-61 0,-34 68-546,-9 19 364,-9 18 202,-11 25 906,1 1-1,2 1 1,1 0 0,2 1-1,1 0 1,-13 69 0,22-88-542,2-1 0,0 1 0,0-1 0,2 1 0,0-1 1,3 24-1,-3-39-81,0-1 1,0 1-1,0-1 0,0 0 1,0 1-1,0-1 0,1 1 1,-1-1-1,0 1 1,0-1-1,0 1 0,0-1 1,1 1-1,-1-1 0,0 0 1,1 1-1,-1-1 1,0 0-1,1 1 0,-1-1 1,0 0-1,1 1 1,-1-1-1,0 0 0,1 0 1,-1 1-1,1-1 0,-1 0 1,1 0-1,-1 0 1,0 1-1,1-1 0,-1 0 1,1 0-1,-1 0 0,1 0 1,-1 0-1,1 0 1,-1 0-1,1 0 0,-1 0 1,1 0-1,0-1 1,0 1 12,0-1 1,0 0-1,0 1 1,0-1-1,0 0 1,-1 1 0,1-1-1,0 0 1,0 0-1,-1 0 1,1 0-1,0 0 1,-1 0 0,1 0-1,-1 0 1,1 0-1,-1-2 1,3-9-81,-1 1 1,-1-1-1,0 0 0,0 0 0,-2 0 1,1 0-1,-5-22 0,4 26 18,-1 0 0,0 0 0,0 0 0,-1 0-1,0 1 1,-1-1 0,1 1 0,-1 0 0,-1 0 0,1 0 0,-1 0-1,-7-6 1,12 13 57,0-1 0,-1 1 0,1-1-1,0 1 1,-1 0 0,1-1 0,0 1-1,-1-1 1,1 1 0,-1 0 0,1-1-1,-1 1 1,1 0 0,-1 0 0,1-1-1,-1 1 1,1 0 0,-1 0 0,1 0-1,-1 0 1,0 0 0,1 0 0,-1 0-1,1 0 1,-1 0 0,1 0 0,-1 0-1,0 0 1,1 0 0,-1 0 0,1 0-1,-1 0 1,1 1 0,-1-1 0,0 0-1,1 1 3,0 0 0,0-1-1,0 1 1,0-1-1,0 1 1,1-1 0,-1 1-1,0-1 1,0 0 0,0 1-1,1-1 1,-1 1-1,0-1 1,0 1 0,1-1-1,-1 1 1,0-1-1,1 0 1,-1 1 0,1-1-1,-1 0 1,0 1-1,1-1 1,-1 0 0,1 0-1,-1 1 1,1-1 0,-1 0-1,1 0 1,-1 0-1,1 0 1,-1 0 0,1 1-1,-1-1 1,1 0-1,-1 0 1,2-1 0,10 4 123,1-1 0,-1-1 0,1 0 0,17-1 0,-24 0-172,0-1-1,0 0 1,0 0-1,0 0 1,0 0 0,0-1-1,0 0 1,-1 0-1,1-1 1,-1 0 0,7-3-1,-12 5-96,1 1 0,-1 0 0,1-1 0,-1 1-1,1 0 1,-1-1 0,1 1 0,-1-1 0,0 1 0,1-1-1,-1 1 1,0-1 0,1 1 0,-1-1 0,0 0 0,0 1-1,1-1 1,-1 1 0,0-1 0,0 0 0,0 1 0,0-1-1,0 0 1,0 1 0,0-1 0,0 1 0,0-1 0,0 0-1,0 1 1,0-1 0,-1 1 0,1-1 0,0 0 0,0 1-1,-1-1 1,1 1 0,0-1 0,-1 1 0,1-1 0,-1 0-1,-21-15-7371,0 6-2005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6.043"/>
    </inkml:context>
    <inkml:brush xml:id="br0">
      <inkml:brushProperty name="width" value="0.025" units="cm"/>
      <inkml:brushProperty name="height" value="0.025" units="cm"/>
    </inkml:brush>
  </inkml:definitions>
  <inkml:trace contextRef="#ctx0" brushRef="#br0">38 106 5573,'-19'-1'8200,"4"-5"-5702,12-2-736,3-2-705,0-3-256,7 0-481,9-1-320,2-1-448,3 2-3172,4 1-5188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6.390"/>
    </inkml:context>
    <inkml:brush xml:id="br0">
      <inkml:brushProperty name="width" value="0.025" units="cm"/>
      <inkml:brushProperty name="height" value="0.025" units="cm"/>
    </inkml:brush>
  </inkml:definitions>
  <inkml:trace contextRef="#ctx0" brushRef="#br0">96 1 9801,'0'0'19747,"-9"8"-19651,5-4-150,-33 35 26,35-36-125,0-1 0,1 1-1,-1-1 1,1 1-1,-1-1 1,1 1 0,0 0-1,0 0 1,1 0-1,-1 0 1,0 0 0,1-1-1,0 1 1,0 0-1,0 0 1,0 0 0,0 0-1,0 0 1,2 6-1,-1-8 16,0 1-1,0-1 1,0 1-1,1-1 1,-1 1-1,0-1 1,1 0-1,-1 0 1,1 0-1,-1 1 1,1-1-1,-1-1 1,1 1-1,0 0 1,0 0-1,-1-1 1,1 1-1,3 0 1,39 7-693,-30-6 460,2 0 120,-10-1 217,1 0-1,-1 0 1,1 1 0,-1-1 0,1 1 0,8 5-1,-15-7 116,1 0 0,-1 1-1,1-1 1,0 1 0,-1-1-1,0 1 1,1 0-1,-1-1 1,1 1 0,-1-1-1,0 1 1,1 0 0,-1-1-1,0 1 1,0 0 0,0-1-1,1 1 1,-1 0 0,0-1-1,0 1 1,0 0-1,0 0 1,0-1 0,0 1-1,0 0 1,0-1 0,-1 1-1,1 0 1,0 0 0,0-1-1,-1 1 1,1-1-1,0 1 1,-1 0 0,1-1-1,0 1 1,-1-1 0,1 1-1,-1 0 1,1-1 0,-1 0-1,1 1 1,-1-1 0,0 1-1,-28 23 1464,26-21-1453,2-2-71,-66 43 1470,60-40-1526,1-1 1,0 0-1,-1-1 0,1 1 0,-1-1 1,0 0-1,0-1 0,0 0 1,-9 1-1,16-2-162,-1 0 1,0 0-1,1 0 0,-1 0 1,1 0-1,-1-1 0,0 1 1,1 0-1,-1 0 0,1 0 1,-1-1-1,1 1 0,-1 0 1,1-1-1,-1 1 1,1 0-1,-1-1 0,1 1 1,-1-1-1,1 1 0,0-1 1,-1 1-1,1-1 0,0 1 1,-1-1-1,1 1 0,0-1 1,0 1-1,-1-1 0,1 1 1,0-1-1,0 1 0,0-1 1,0 0-1,0 1 0,0-1 1,0 1-1,0-2 0,-1-18-10687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6.824"/>
    </inkml:context>
    <inkml:brush xml:id="br0">
      <inkml:brushProperty name="width" value="0.025" units="cm"/>
      <inkml:brushProperty name="height" value="0.025" units="cm"/>
    </inkml:brush>
  </inkml:definitions>
  <inkml:trace contextRef="#ctx0" brushRef="#br0">111 10 6118,'0'0'7671,"2"11"-4025,-1 11-2713,0-1 0,-2 0-1,0 0 1,-2 0 0,0 0-1,-9 29 1,-75 242 3477,81-275-4188,5-21-14,9-30-19,5-9-240,15-51-1830,70-157 1,-93 242 1811,0 1-1,0-1 1,1 1-1,0 0 0,7-8 1,-11 14 60,0 0 0,-1 0 0,1 1 0,0-1 0,0 0 0,0 1 0,0 0 0,1-1 0,-1 1 0,0 0 0,0 0 0,1 0 0,-1 0 0,1 1 0,-1-1 0,1 0 0,-1 1 0,1 0 0,-1 0 0,1 0 0,-1 0 0,1 0 0,0 0 0,-1 1 0,4 0 0,-5 0 16,0 0 0,0 0 0,0 0 0,0 1-1,0-1 1,0 0 0,-1 1 0,1-1 0,0 0 0,-1 1 0,1-1 0,-1 1 0,1-1 0,-1 1 0,0-1-1,1 1 1,-1 0 0,0-1 0,0 1 0,0-1 0,0 1 0,-1-1 0,0 4 0,-8 39 708,1-30-411,-1 1-1,0-1 1,-1-1 0,-1 1 0,0-2 0,0 0 0,-1 0 0,-1-1 0,0 0-1,-1-1 1,0-1 0,-27 14 0,40-22-303,-1 0 1,0 0-1,0-1 1,0 1-1,0 0 0,0-1 1,1 1-1,-1-1 0,0 0 1,0 1-1,0-1 1,-4 0-1,6-1-68,-1 1 0,1 0 0,0 0 0,-1 0 0,1-1 0,-1 1 0,1 0 0,0 0 0,-1-1 0,1 1 0,0 0 0,0-1 0,-1 1 0,1 0 0,0-1 0,0 1 0,-1 0 0,1-1 0,0 1 0,0-1 0,0 1 0,0 0 0,0-1 0,0 1 0,-1-1 0,1 1 0,0-1 0,0 1 0,0 0 0,0-1 0,1 1 0,-1-1 0,0 1 0,0-1 0,1-3-544,0 0 0,1 0 0,0 1 0,-1-1 0,1 0 0,0 1 0,1-1 0,-1 1 0,1 0 0,5-6 0,18-15-4173,3-2-1008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7.710"/>
    </inkml:context>
    <inkml:brush xml:id="br0">
      <inkml:brushProperty name="width" value="0.025" units="cm"/>
      <inkml:brushProperty name="height" value="0.025" units="cm"/>
    </inkml:brush>
  </inkml:definitions>
  <inkml:trace contextRef="#ctx0" brushRef="#br0">75 31 5349,'0'0'11654,"-2"11"-8489,-30 79 1453,-5 13-1436,37-103-3178,-1 1 1,1-1 0,0 1-1,-1-1 1,1 1-1,0-1 1,0 1-1,-1 0 1,1-1-1,0 1 1,0-1 0,0 1-1,0-1 1,0 1-1,0 0 1,0-1-1,0 1 1,0-1 0,0 1-1,0 0 1,0-1-1,0 1 1,0-1-1,1 1 1,-1-1 0,0 1-1,0 0 1,1-1-1,-1 1 1,0-1-1,1 1 1,-1-1 0,1 0-1,-1 1 1,0-1-1,1 1 1,-1-1-1,1 0 1,-1 1 0,1-1-1,-1 0 1,1 0-1,0 1 1,-1-1-1,1 0 1,-1 0 0,1 0-1,-1 0 1,1 0-1,0 1 1,-1-1-1,1 0 1,-1 0-1,1-1 1,0 1 0,-1 0-1,1 0 1,-1 0-1,1 0 1,-1 0-1,1-1 1,0 1 0,-1 0-1,1 0 1,-1-1-1,1 1 1,-1-1-1,1 1 1,42-26 77,-40 23-122,24-18-520,-22 15 430,0 2-1,0-1 0,1 1 1,-1-1-1,1 1 1,0 1-1,0-1 0,0 1 1,1 0-1,-1 1 1,1-1-1,8-1 0,-8 16 707,-7-11-559,0 0-1,0-1 0,0 1 1,0 0-1,0 0 1,1 0-1,-1 0 0,0 0 1,1 0-1,-1 0 1,0-1-1,1 1 0,-1 0 1,1 0-1,0 0 1,-1-1-1,1 1 0,0 0 1,-1-1-1,1 1 0,0-1 1,0 1-1,-1-1 1,1 1-1,0-1 0,0 1 1,0-1-1,0 0 1,1 1-1,5-2 9,1 1 1,-1-1-1,1-1 1,-1 1-1,0-1 0,1-1 1,-1 1-1,0-1 1,12-7-1,32-11-685,-45 19 548,0 0 0,0 1 0,1 0 0,-1 0-1,0 1 1,0-1 0,10 2 0,-14-1 100,0 1 0,-1 0 1,1-1-1,0 1 0,-1 0 1,1-1-1,-1 1 0,1 0 1,-1 0-1,1 0 0,-1 1 1,0-1-1,0 0 0,1 0 1,-1 1-1,0-1 0,0 1 0,0-1 1,0 1-1,-1-1 0,1 1 1,0 0-1,-1-1 0,1 1 1,-1 0-1,1-1 0,-1 1 1,0 0-1,0 0 0,0 1 0,0-1 17,0-1 0,0 0 0,0 1-1,0-1 1,1 1 0,-1-1-1,0 0 1,1 0 0,-1 1-1,1-1 1,-1 0 0,1 0-1,-1 1 1,1-1 0,0 0-1,0 0 1,0 0 0,0 0 0,-1 0-1,1 0 1,0 0 0,1 0-1,-1 0 1,0-1 0,0 1-1,0 0 1,0-1 0,3 1-1,-2-1-20,0 0-1,0 0 0,1 0 0,-1 0 1,0-1-1,0 1 0,0-1 0,1 0 1,-1 0-1,0 0 0,0 0 0,0 0 1,0 0-1,0 0 0,-1-1 0,1 1 1,2-3-1,47-44-2538,20-16-682,-71 64 3276,0 0 1,0 1-1,0-1 1,-1 0-1,1 0 1,0 0 0,0 0-1,0 0 1,0 0-1,0 0 1,0 1-1,0-1 1,0 0-1,0 0 1,0 0-1,0 0 1,0 0-1,0 1 1,0-1 0,0 0-1,0 0 1,0 0-1,0 0 1,0 0-1,0 0 1,0 1-1,0-1 1,0 0-1,1 0 1,-1 0 0,0 0-1,0 0 1,0 0-1,0 0 1,0 0-1,0 1 1,0-1-1,0 0 1,0 0-1,1 0 1,-1 0-1,0 0 1,0 0 0,0 0-1,0 0 1,0 0-1,0 0 1,1 0-1,-1 0 1,0 0-1,0 0 1,0 0-1,0 0 1,0 0-1,0 0 1,1 0 0,-1 0-1,0 0 1,0 0-1,0 0 1,0 0-1,0 0 1,0 0-1,1 0 1,-1 0-1,0 0 1,0-1 0,-5 21 1157,-9 19-193,10-25-866,8-11-470,20-18-1361,-16 7 733,0 0-1,0 0 1,-1-1-1,8-11 1,-14 19 1013,-25 27 3486,19-21-3207,1-1 0,0 1 0,1 0-1,-1 0 1,1 0 0,0 1 0,0-1-1,0 1 1,1 0 0,0 0 0,0 0-1,1 0 1,-2 10 0,3-15-320,1-1 0,-1 1-1,0 0 1,1-1 0,-1 1 0,1 0 0,-1-1-1,1 1 1,-1 0 0,1-1 0,-1 1 0,1-1-1,0 1 1,-1-1 0,1 1 0,0-1 0,-1 1-1,1-1 1,0 0 0,0 1 0,-1-1 0,1 0 0,0 0-1,0 0 1,-1 1 0,1-1 0,0 0 0,0 0-1,0 0 1,0 0 0,-1 0 0,1-1 0,0 1-1,0 0 1,0 0 0,-1 0 0,1-1 0,0 1-1,-1 0 1,1-1 0,0 1 0,0-1 0,36-15-259,-22 4-51,0 0-1,-1-1 0,-1 0 0,0-1 0,-1 0 0,0-1 0,-1 0 0,-1-1 0,0-1 0,-1 1 0,6-19 0,-15 35 320,0 0-1,0 0 1,0 0 0,0 0-1,0 1 1,-1-1-1,1 0 1,0 0 0,0 0-1,0 0 1,0 0 0,0 0-1,-1 0 1,1 0-1,0 0 1,0 0 0,0 0-1,0 0 1,0 0 0,-1 1-1,1-1 1,0 0 0,0 0-1,0 0 1,0 0-1,-1-1 1,1 1 0,0 0-1,0 0 1,0 0 0,0 0-1,0 0 1,-1 0-1,1 0 1,0 0 0,0 0-1,0 0 1,0 0 0,0 0-1,-1-1 1,1 1-1,0 0 1,0 0 0,0 0-1,0 0 1,0 0 0,0 0-1,0-1 1,0 1-1,0 0 1,0 0 0,-1 0-1,1 0 1,0 0 0,0-1-1,0 1 1,0 0 0,0 0-1,0-1 1,-12 12 407,1 1-170,1 1-1,0 0 1,1 1 0,0 0 0,1 0 0,1 1 0,0 0 0,1 1 0,1-1-1,0 1 1,2 0 0,-4 20 0,7-35-263,0-1-1,0 1 0,0-1 1,0 0-1,0 1 0,0-1 1,0 1-1,0-1 1,0 1-1,0-1 0,0 1 1,0-1-1,0 0 0,0 1 1,1-1-1,-1 1 1,0-1-1,0 0 0,0 1 1,1-1-1,-1 1 0,0-1 1,1 0-1,-1 1 1,0-1-1,1 0 0,-1 0 1,0 1-1,1-1 0,-1 0 1,0 0-1,1 1 1,-1-1-1,1 0 0,-1 0 1,1 0-1,-1 0 0,1 0 1,19-8-714,16-24-3441,-3-21-6463,-14 23 2962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8.057"/>
    </inkml:context>
    <inkml:brush xml:id="br0">
      <inkml:brushProperty name="width" value="0.025" units="cm"/>
      <inkml:brushProperty name="height" value="0.025" units="cm"/>
    </inkml:brush>
  </inkml:definitions>
  <inkml:trace contextRef="#ctx0" brushRef="#br0">39 0 7783,'0'0'11916,"-4"9"-11799,2-6-300,-22 52 701,22-52-747,1 1 1,0 0-1,-1-1 1,2 1 0,-1 0-1,0 0 1,1 0 0,-1 0-1,1 0 1,0-1 0,1 1-1,-1 0 1,1 0 0,1 6-1,0-10-339,1 0-1,-1-1 0,0 1 1,1 0-1,-1-1 0,0 1 1,0-1-1,1 0 0,-1 0 1,0 1-1,0-2 0,0 1 1,3-2-1,-4 3-43,15-9-5234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8.446"/>
    </inkml:context>
    <inkml:brush xml:id="br0">
      <inkml:brushProperty name="width" value="0.025" units="cm"/>
      <inkml:brushProperty name="height" value="0.025" units="cm"/>
    </inkml:brush>
  </inkml:definitions>
  <inkml:trace contextRef="#ctx0" brushRef="#br0">22 428 3203,'0'0'5824,"8"-9"-1372,20-26-684,4-18 3787,-45 75-5674,4-8-1890,1 0-1,0 1 0,-10 29 0,18-43 10,-7 41-42,6-41 43,1 0-1,0 0 1,0 0-1,0 0 1,0 0-1,0 0 1,0 0-1,0 0 1,1 0-1,-1-1 1,0 1 0,0 0-1,1 0 1,-1 0-1,1 0 1,-1-1-1,0 1 1,1 0-1,-1 0 1,1-1-1,0 1 1,-1 0-1,1-1 1,0 1-1,-1 0 1,1-1-1,0 1 1,0-1-1,-1 1 1,1-1-1,0 0 1,0 1-1,0-1 1,0 0-1,0 0 1,-1 1 0,1-1-1,2 0 1,1 0-6,0 0 0,0 0 1,0-1-1,0 1 1,0-1-1,-1 0 1,1 0-1,0 0 1,0-1-1,-1 1 0,1-1 1,-1 0-1,1 0 1,-1 0-1,0 0 1,0-1-1,0 1 1,4-5-1,6-17-2825,-8-6-3964,-5 8-285</inkml:trace>
  <inkml:trace contextRef="#ctx0" brushRef="#br0" timeOffset="1">0 1 17457,'0'0'9160,"0"51"-10153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1.444"/>
    </inkml:context>
    <inkml:brush xml:id="br0">
      <inkml:brushProperty name="width" value="0.025" units="cm"/>
      <inkml:brushProperty name="height" value="0.025" units="cm"/>
    </inkml:brush>
  </inkml:definitions>
  <inkml:trace contextRef="#ctx0" brushRef="#br0">53 1 5477,'0'0'5541,"-30"42"-6662,20-34-96,-3-2-4580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1.807"/>
    </inkml:context>
    <inkml:brush xml:id="br0">
      <inkml:brushProperty name="width" value="0.025" units="cm"/>
      <inkml:brushProperty name="height" value="0.025" units="cm"/>
    </inkml:brush>
  </inkml:definitions>
  <inkml:trace contextRef="#ctx0" brushRef="#br0">78 29 1153,'0'0'15828,"8"-4"-13639,33-21 293,-41 27-2383,0 0-1,0 1 0,0-1 1,0 0-1,-1 0 0,1 0 1,-1 0-1,0 0 0,1 0 1,-1-1-1,-2 4 0,-29 54 118,9-19 476,3 1-1,-20 52 0,39-90-596,0 0 0,0-1-1,0 1 1,1 0-1,0-1 1,-1 1 0,1 0-1,0 0 1,1 4-1,-1-6-58,0 0-1,0 0 1,1 0-1,-1 0 1,0 0-1,1-1 1,-1 1-1,1 0 0,-1 0 1,1-1-1,-1 1 1,1 0-1,-1-1 1,1 1-1,0 0 1,-1-1-1,1 1 1,0-1-1,0 1 0,-1-1 1,2 1-1,1 0 9,0-1-1,0 0 0,1 1 0,-1-1 1,0 0-1,0-1 0,0 1 0,0 0 1,0-1-1,0 0 0,0 0 0,0 0 0,0 0 1,0 0-1,0 0 0,2-2 0,6-3-144,-1 0-1,-1-1 1,1 1-1,-1-2 1,0 1-1,-1-1 1,15-18-1,-18 19-606,0 0 0,0 0 0,-1 0 1,0-1-1,-1 1 0,1-1 0,1-9 0,2-22-5410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9.997"/>
    </inkml:context>
    <inkml:brush xml:id="br0">
      <inkml:brushProperty name="width" value="0.025" units="cm"/>
      <inkml:brushProperty name="height" value="0.025" units="cm"/>
    </inkml:brush>
  </inkml:definitions>
  <inkml:trace contextRef="#ctx0" brushRef="#br0">51 61 11691,'0'0'5184,"7"-9"-2932,-3 5-2024,-1 0-69,-1 0 1,1 1-1,0-1 0,1 1 0,-1 0 0,1 0 0,-1 0 0,1 1 0,0-1 0,0 1 1,0 0-1,0 0 0,0 0 0,1 0 0,-1 1 0,0 0 0,1 0 0,5-1 1,-8 2-133,0 0 1,-1 0 0,1-1-1,0 1 1,0 1 0,0-1-1,0 0 1,0 0 0,0 1-1,-1-1 1,1 1 0,0-1-1,0 1 1,-1 0 0,1 0-1,0 0 1,-1 0 0,1 0-1,-1 0 1,1 0 0,-1 1-1,1-1 1,-1 0 0,0 1-1,2 2 1,-2-2-19,-1 1 0,0-1-1,1 1 1,-1-1 0,0 1-1,0-1 1,-1 1 0,1-1-1,0 1 1,-1-1 0,1 1-1,-1-1 1,0 0 0,0 1 0,0-1-1,0 0 1,0 0 0,-1 0-1,1 0 1,-2 3 0,-9 9 40,0 0 0,-1 0 0,0-1-1,-27 20 1,-27 27 753,65-59-774,1 0-1,0 0 1,0 0 0,0 1 0,0-1-1,0 0 1,0 1 0,0-1-1,0 1 1,1-1 0,-1 1 0,0-1-1,1 1 1,-1 0 0,1-1-1,0 1 1,-1 0 0,1 2 0,1-4-8,-1 1 1,0 0 0,1 0 0,-1 0 0,1 0-1,-1-1 1,1 1 0,0 0 0,-1 0 0,1-1-1,0 1 1,-1 0 0,1-1 0,0 1 0,0-1-1,0 1 1,-1-1 0,1 0 0,0 1 0,0-1-1,0 0 1,0 1 0,1-1 0,9 2 169,0-1 1,1 0 0,-1 0-1,15-2 1,-11 0 77,6 0-267,0 0 0,0-2 0,-1-1 0,1 0-1,-1-2 1,33-13 0,-52 19-167,-1 0 0,1 0-1,0 0 1,-1-1 0,1 1 0,0 0 0,-1 0 0,1-1-1,-1 1 1,1 0 0,0-1 0,-1 1 0,1 0 0,-1-1 0,1 1-1,-1-1 1,1 1 0,-1-1 0,0 1 0,1-1 0,-1 1 0,0-1-1,1 0 1,-1 1 0,0-1 0,1 0 0,-1 1 0,0-1-1,0 1 1,0-2 0,-16-9-7933,-5 4 1431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2.153"/>
    </inkml:context>
    <inkml:brush xml:id="br0">
      <inkml:brushProperty name="width" value="0.025" units="cm"/>
      <inkml:brushProperty name="height" value="0.025" units="cm"/>
    </inkml:brush>
  </inkml:definitions>
  <inkml:trace contextRef="#ctx0" brushRef="#br0">1 0 10282,'0'0'11723,"46"29"-14286,-30-26-2626,-4-1-2658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2.547"/>
    </inkml:context>
    <inkml:brush xml:id="br0">
      <inkml:brushProperty name="width" value="0.025" units="cm"/>
      <inkml:brushProperty name="height" value="0.025" units="cm"/>
    </inkml:brush>
  </inkml:definitions>
  <inkml:trace contextRef="#ctx0" brushRef="#br0">185 73 5733,'0'0'20030,"3"-10"-19096,-1 5-839,11-31 548,-12 35-604,0-1-1,0 1 0,0-1 1,0 1-1,0 0 0,0 0 1,0-1-1,0 1 1,0 0-1,1 0 0,-1 0 1,0 0-1,1 0 1,-1 0-1,1 1 0,-1-1 1,1 0-1,-1 1 1,1-1-1,-1 1 0,1 0 1,0-1-1,-1 1 0,3 0 1,-3 3-31,0-1-1,0 1 1,0 0 0,-1 0 0,0 0 0,1 0-1,-1 0 1,0-1 0,0 1 0,-1 0 0,1 0 0,-2 5-1,-1 2 23,0-1-1,-1 0 1,0 0 0,0 0-1,-1 0 1,0 0-1,-1-1 1,0 0-1,0 0 1,-14 12 0,-6 4 34,-49 36 0,64-51-46,7-5-7,0-1-1,-1 0 1,1 1-1,-1-2 1,1 1-1,-1 0 1,0-1-1,0 0 1,0 0-1,-10 2 1,38-26-2104,-19 19 1987,1 1 0,0 0-1,0 1 1,0-1 0,0 1 0,0 0 0,0 0-1,0 1 1,9-1 0,-12 1 98,0 0-1,0 1 0,-1-1 1,1 0-1,0 1 1,0-1-1,0 1 0,0 0 1,0 0-1,0-1 1,-1 1-1,1 0 0,0 1 1,-1-1-1,1 0 1,-1 0-1,1 1 0,-1-1 1,0 1-1,1-1 1,-1 1-1,0 0 0,0-1 1,0 1-1,0 0 1,0 0-1,0 2 0,-1-3 75,1 1 0,-1 0 1,1 0-1,-1 0 0,1 0 0,0 0 0,0 0 0,0-1 0,0 1 0,0 0 0,0-1 0,0 1 0,0-1 0,1 1 0,-1-1 0,1 0 0,-1 1 0,1-1 1,-1 0-1,1 0 0,0 0 0,-1 0 0,1 0 0,0 0 0,0-1 0,0 1 0,0-1 0,0 1 0,0-1 0,0 0 0,0 0 0,0 0 0,-1 0 0,1 0 1,0 0-1,0 0 0,0-1 0,0 1 0,0-1 0,0 1 0,0-1 0,0 0 0,-1 0 0,1 1 0,0-1 0,0-1 0,1 0 0,8-3 69,-1 0-1,0-1 1,0-1-1,17-13 1,-5-10-2211,-20 25 1013,0 1 0,-1-1 0,0 0 0,0 0-1,0 1 1,0-1 0,-1-5 0,1-16-6517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2.876"/>
    </inkml:context>
    <inkml:brush xml:id="br0">
      <inkml:brushProperty name="width" value="0.025" units="cm"/>
      <inkml:brushProperty name="height" value="0.025" units="cm"/>
    </inkml:brush>
  </inkml:definitions>
  <inkml:trace contextRef="#ctx0" brushRef="#br0">1 0 9065,'0'0'19986,"51"34"-20146,-30-34-1217,1 0-1922,-8 0-1538,0-4-4964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3.206"/>
    </inkml:context>
    <inkml:brush xml:id="br0">
      <inkml:brushProperty name="width" value="0.025" units="cm"/>
      <inkml:brushProperty name="height" value="0.025" units="cm"/>
    </inkml:brush>
  </inkml:definitions>
  <inkml:trace contextRef="#ctx0" brushRef="#br0">173 1 14029,'0'0'13031,"-5"12"-12689,-50 120 92,23-61-285,-43 142-1,74-209-127,0-1 0,0 1 0,0 0 0,0-1 0,1 1-1,0 0 1,0-1 0,0 1 0,1 6 0,-1-8-16,1-1 0,0 0 0,0 0 0,0 0 1,0 0-1,0 0 0,0 0 0,0 0 0,1 0 0,-1-1 0,0 1 1,0 0-1,1-1 0,-1 1 0,0-1 0,1 1 0,-1-1 0,0 0 0,1 1 1,-1-1-1,1 0 0,-1 0 0,1 0 0,-1 0 0,0 0 0,1-1 0,1 1 1,4-1 22,1 0 1,-1 0 0,1-1 0,-1 0 0,0 0-1,0-1 1,0 0 0,0 0 0,0 0 0,11-9-1,23-20-1695,-8-2-4333,-18 14-2099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3.562"/>
    </inkml:context>
    <inkml:brush xml:id="br0">
      <inkml:brushProperty name="width" value="0.025" units="cm"/>
      <inkml:brushProperty name="height" value="0.025" units="cm"/>
    </inkml:brush>
  </inkml:definitions>
  <inkml:trace contextRef="#ctx0" brushRef="#br0">50 0 8104,'0'0'16527,"-12"48"-15310,7-18-416,-4 7-224,-2 2-417,6 0-64,1-1-160,1-5-737,3-7-736,0-9-545,0-5-481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3.908"/>
    </inkml:context>
    <inkml:brush xml:id="br0">
      <inkml:brushProperty name="width" value="0.025" units="cm"/>
      <inkml:brushProperty name="height" value="0.025" units="cm"/>
    </inkml:brush>
  </inkml:definitions>
  <inkml:trace contextRef="#ctx0" brushRef="#br0">0 79 6406,'0'0'6625,"3"-9"-3417,-2 6-2995,-1 0 0,1 0 0,0 0-1,1 0 1,-1 0 0,1 0 0,-1 0 0,1 0-1,0 0 1,0 1 0,0-1 0,0 1-1,0-1 1,1 1 0,-1 0 0,1 0 0,0 0-1,-1 0 1,1 0 0,0 1 0,0-1-1,0 1 1,0 0 0,0 0 0,1 0-1,-1 0 1,6 0 0,15-3 984,0 1 0,1 2 0,47 2 1,-58 0-1071,0 0-1,0 2 1,0 0 0,-1 0 0,1 1 0,-1 1 0,0 0 0,17 10 0,-29-15-105,1 1 0,-1 0 0,1-1 0,-1 1 0,0 0 0,0 0 1,1 0-1,-1-1 0,0 1 0,0 0 0,0 1 0,0-1 0,0 0 0,0 0 0,0 0 0,-1 1 0,1-1 1,0 0-1,-1 1 0,1-1 0,-1 0 0,1 1 0,-1-1 0,0 1 0,1-1 0,-1 1 0,0-1 0,0 1 0,0-1 1,0 1-1,0-1 0,-1 1 0,1-1 0,0 1 0,-1-1 0,1 1 0,-1-1 0,1 0 0,-1 1 0,0-1 1,0 0-1,1 0 0,-1 1 0,0-1 0,0 0 0,0 0 0,0 0 0,0 0 0,-1 0 0,1 0 0,-2 1 0,-4 4 96,-1-1-1,0 1 0,-1-1 1,1-1-1,-1 0 0,-14 5 1,11-5-430,0-1-1,0 0 1,-1-1 0,1-1-1,-13 1 1,24-2 140,-8-2-3110,8-5-1885,1-5-4891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4.614"/>
    </inkml:context>
    <inkml:brush xml:id="br0">
      <inkml:brushProperty name="width" value="0.025" units="cm"/>
      <inkml:brushProperty name="height" value="0.025" units="cm"/>
    </inkml:brush>
  </inkml:definitions>
  <inkml:trace contextRef="#ctx0" brushRef="#br0">1856 153 7847,'-15'-4'5109,"-35"-9"-3050,-138-35 1885,109 30-3497,-145-12 0,117 24-427,-1 5-1,-188 21 1,253-14 127,1 2 0,-1 2-1,2 1 1,-1 3 0,2 1 0,0 2 0,0 1 0,2 3-1,-62 43 1,71-40-232,2 1 0,0 1 0,2 2 0,1 0 1,1 1-1,2 2 0,1 0 0,-17 37 0,22-38 30,2 2 0,0-1 0,3 1 0,0 1 0,2 0-1,2 0 1,1 1 0,-1 66 0,6-86 44,1-1 0,1 0-1,0 0 1,0 0 0,1-1-1,1 1 1,0 0 0,1-1 0,1 0-1,-1 0 1,2-1 0,12 18-1,-8-16 1,0 0-1,1-1 0,1 0 0,0-1 1,1 0-1,0-2 0,0 1 0,28 12 1,-4-6 3,2-2 0,0-1 0,1-2 1,0-2-1,0-2 0,1-1 0,49-1 0,-20-5 148,-1-3 0,1-3 0,-2-3 0,1-4 1,117-36-1,-97 19 254,-2-5 1,-2-3-1,148-90 1,-175 90-327,-1-3 0,-2-2 0,-1-2 0,47-53 1,-82 76 3,0 0 0,-2-1-1,0-2 1,-2 1 0,0-2 0,-2 0 0,-1-1 0,-1 0 0,-2-1 0,0 0 0,-2-1 0,5-31 0,-11 47 74,-1-1 0,0 0 1,-1 0-1,-1 0 0,0 0 1,0 0-1,-2 0 0,1 1 1,-2-1-1,-5-13 0,5 18-92,0 0-1,-1 1 1,0 0-1,0 0 1,-1 1 0,0-1-1,0 1 1,0 1-1,-1-1 1,0 1-1,-1 0 1,0 0-1,1 1 1,-2 0-1,-12-5 1,4 3-301,0 1 1,-1 0-1,0 1 1,0 2-1,0-1 1,0 2 0,-1 1-1,1 0 1,-28 3-1,16 1-1196,-1 1 1,0 2-1,1 1 0,-53 20 0,12 2-5427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00.057"/>
    </inkml:context>
    <inkml:brush xml:id="br0">
      <inkml:brushProperty name="width" value="0.025" units="cm"/>
      <inkml:brushProperty name="height" value="0.025" units="cm"/>
    </inkml:brush>
  </inkml:definitions>
  <inkml:trace contextRef="#ctx0" brushRef="#br0">385 35 4420,'0'0'14403,"0"-6"-13597,-5-19 50,-1 22-88,-2 19-86,-7 49-20,3-1-1,-8 124 0,12-91-365,-8 467-14,16-310 397,-25 52-338,2-54-271,15 208-18,-3 59-19,-2 759 79,22-1022 267,-39 430 0,-153 830 646,178-1475-3132,1 1 0,3 0-1,5 67 1,-1-98-3616,-1-4-2919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01.052"/>
    </inkml:context>
    <inkml:brush xml:id="br0">
      <inkml:brushProperty name="width" value="0.025" units="cm"/>
      <inkml:brushProperty name="height" value="0.025" units="cm"/>
    </inkml:brush>
  </inkml:definitions>
  <inkml:trace contextRef="#ctx0" brushRef="#br0">1 76 7271,'0'-2'331,"0"0"1,0 1-1,0-1 1,0 1-1,1-1 1,-1 0-1,0 1 1,1-1-1,0 1 1,-1-1-1,1 1 1,0-1-1,0 1 1,0 0-1,0-1 1,0 1-1,0 0 1,2-2-1,0 0-177,0 2-1,0-1 1,0 0-1,0 1 1,1-1-1,-1 1 0,0 0 1,6-1-1,7-1-520,0 1 0,0 1 0,19 1 0,-21 1 920,78 3-1335,130 23 0,77 4 2805,254-38 936,-120-1-2662,655 25 197,1-1 1073,322-35 242,-219 6-708,85-3 169,-502 10-443,-728 9-719,128 2-2127,-170-6 1886,0 1 1,0-1-1,0 0 1,0-1-1,-1 1 1,1-1-1,-1 0 0,1 0 1,5-3-1,17-18-3933,-16 4-1822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10.942"/>
    </inkml:context>
    <inkml:brush xml:id="br0">
      <inkml:brushProperty name="width" value="0.025" units="cm"/>
      <inkml:brushProperty name="height" value="0.025" units="cm"/>
    </inkml:brush>
  </inkml:definitions>
  <inkml:trace contextRef="#ctx0" brushRef="#br0">14790 593 14157,'-113'-48'-79,"-3"6"-1,-1 4 1,-1 6-1,-219-30 0,-496 6-2271,-486 84 5661,110-8-3133,3-83-114,746 24 251,-664-39 1112,-783-9-1133,24 0-308,1100 78 58,1 55-59,-320 109-417,1000-134 495,1 6-1,2 3 0,0 5 0,3 4 0,-100 56 0,135-61-73,1 3-1,2 3 0,2 2 0,2 2 0,1 3 0,3 2 0,2 2 0,-61 84 0,88-104 17,1 1-1,1 0 0,2 2 1,1 0-1,-11 39 1,23-61-9,0 1 0,1 0 0,0 0 0,1 0 0,0 0 0,1 0 0,1 0 0,0 0 0,1 1 0,0-1 0,1 0 0,1 0 0,0 0 0,1-1 0,0 1 0,0-1 0,13 23 0,6-2-5,2-1 0,1-1 0,1-1 0,2-1 0,1-1 0,1-2 0,44 28 0,-9-11 3,2-4 0,133 55-1,-63-43 0,289 66-1,157-14 0,-555-98 9,1442 174-31,6-62-35,-931-77 40,1838 71-86,897-96 315,-2108-47-144,-5-82-145,-880 69 80,-2-13 1,371-126-1,-481 122 229,-3-9 1,-4-7-1,-3-7 0,273-187 1,-385 233-170,-2-2 0,-1-2 1,84-94-1,-119 117-51,-1-1 0,-1 0 1,-1-1-1,-1 0 0,15-37 1,-21 42-7,-1 1 1,-1-1 0,0 0-1,-2 0 1,0 0 0,0-1-1,-2 1 1,0 0 0,-3-20-1,0 18-3,-2 0-1,0 1 1,-1 0-1,-1 0 0,-1 1 1,-1 0-1,0 0 1,-1 0-1,0 1 1,-2 1-1,0 0 0,0 1 1,-27-23-1,2 4-29,-2 2 0,-1 2 0,-2 2 0,-52-26 0,-5 6 42,-2 4-1,-209-58 1,-230-10-221,-358 22-3238,569 77-92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0.343"/>
    </inkml:context>
    <inkml:brush xml:id="br0">
      <inkml:brushProperty name="width" value="0.025" units="cm"/>
      <inkml:brushProperty name="height" value="0.025" units="cm"/>
    </inkml:brush>
  </inkml:definitions>
  <inkml:trace contextRef="#ctx0" brushRef="#br0">1 54 8232,'0'0'12940,"53"-9"-12460,-19 1-383,1-1-97,4 1-961,-5 2-1249,-1-1-2018,-4 0-865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23.841"/>
    </inkml:context>
    <inkml:brush xml:id="br0">
      <inkml:brushProperty name="width" value="0.025" units="cm"/>
      <inkml:brushProperty name="height" value="0.025" units="cm"/>
    </inkml:brush>
  </inkml:definitions>
  <inkml:trace contextRef="#ctx0" brushRef="#br0">1 20 6086,'0'0'5685,"12"0"-4350,925 20-524,561-27 1869,1386-15-2173,-1652 41-369,-154-5 39,614-18 341,-634-25-379,-1007 27-3876,-10-7-3523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16.062"/>
    </inkml:context>
    <inkml:brush xml:id="br0">
      <inkml:brushProperty name="width" value="0.025" units="cm"/>
      <inkml:brushProperty name="height" value="0.025" units="cm"/>
    </inkml:brush>
  </inkml:definitions>
  <inkml:trace contextRef="#ctx0" brushRef="#br0">1 235 5349,'7'2'3278,"75"25"-2481,-51-15-881,56 13 1,-45-19 278,1-2 0,-1-1 0,66-5 1,127-25 1277,2 0-610,751-44 333,-382 25-1126,-487 37-88,1117-50 1183,-979 59-1102,477-4-78,-5-40 507,-713 43-437,106-14 503,0 7 0,168 8 0,-248 6-407,-1 2 0,1 2 0,58 22 0,-57-17-184,-36-13-398,0 0 1,0-1-1,-1 0 0,1 0 0,0 0 0,8-1 0,9-1-3578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27.830"/>
    </inkml:context>
    <inkml:brush xml:id="br0">
      <inkml:brushProperty name="width" value="0.025" units="cm"/>
      <inkml:brushProperty name="height" value="0.025" units="cm"/>
    </inkml:brush>
  </inkml:definitions>
  <inkml:trace contextRef="#ctx0" brushRef="#br0">0 4386 5765,'0'0'951,"11"-7"538,237-167 5418,121-125-4126,-188 150-1819,1273-963 47,-729 580-968,363-252 9,89-18-13,-993 680 100,349-247 1253,-532 368-1404,0 1-1,0-1 1,0 1-1,0-1 1,-1 1-1,1-1 1,0 0-1,0 1 1,-1-1-1,1 0 1,0 0-1,-1 1 1,1-1-1,-1 0 1,1 0 0,-1 0-1,1 0 1,-1 0-1,0 0 1,1 0-1,-1 0 1,0-1-1,0 1-354,-1 0 0,0 0 0,0 0 0,0 0 0,0 1-1,0-1 1,0 0 0,0 1 0,0-1 0,0 1 0,0-1 0,0 1-1,0-1 1,0 1 0,-1 0 0,1-1 0,-2 1 0,-18-6-11482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18.471"/>
    </inkml:context>
    <inkml:brush xml:id="br0">
      <inkml:brushProperty name="width" value="0.025" units="cm"/>
      <inkml:brushProperty name="height" value="0.025" units="cm"/>
    </inkml:brush>
  </inkml:definitions>
  <inkml:trace contextRef="#ctx0" brushRef="#br0">175 1 4356,'0'0'9567,"-1"12"-9114,-17 114 575,8-73 246,-5 102 1,-22 417-99,3-166-708,28-265 85,21 236-1,44 493 25,-58-713-326,-21 1039 576,-27 208-725,42-1065-81,3-194-22,-34 1007 61,29-879-584,5-263-273,2-10 708,0 0 0,0 0 0,0 0 0,-1 1 0,1-1 0,0 0-1,0 0 1,0 0 0,0 0 0,0 0 0,0 0 0,-1 0 0,1 0 0,0 0 0,0 0 0,0 0 0,0 0 0,0 0 0,-1 0 0,1 0 0,0 0 0,0 0 0,0 0 0,0 0 0,0 0 0,-1 0 0,1 0 0,0 0 0,0 0 0,0 0-1,0 0 1,0 0 0,-1 0 0,1 0 0,0-1 0,0 1 0,0 0 0,0 0 0,0 0 0,0 0 0,0 0 0,0 0 0,-1 0 0,1-1 0,0 1 0,0 0 0,0 0 0,0 0 0,0 0 0,0 0 0,0-1 0,0 1 0,0 0 0,0 0-1,0 0 1,0 0 0,0 0 0,0-1 0,0 1 0,0 0 0,0 0 0,0 0 0,0 0 0,0 0 0,0-1 0,0 1 0,0 0 0,1 0 0,-1 0 0,-5-16-5735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19.479"/>
    </inkml:context>
    <inkml:brush xml:id="br0">
      <inkml:brushProperty name="width" value="0.025" units="cm"/>
      <inkml:brushProperty name="height" value="0.025" units="cm"/>
    </inkml:brush>
  </inkml:definitions>
  <inkml:trace contextRef="#ctx0" brushRef="#br0">25 162 4068,'-24'3'4933,"36"-7"-2809,41-5-31,146-6 1624,103 16-3348,-120 1-398,1066 18 3280,-454-35-2928,1 1-262,-99 18-56,856-14 2564,-201-74-1614,-1313 80-949,401-31 47,0 33-58,-385 8-38,99 25 0,-94-18 22,64 8-1,-116-21 23,3 2-29,-1-1 0,1 0 0,0-1 0,0 0 1,-1 0-1,1-1 0,0-1 0,-1 1 1,17-6-1,-27 7-12,1 0 1,0 0 0,0 0-1,0 0 1,0 0-1,0 0 1,0 0-1,0-1 1,0 1 0,0 0-1,-1 0 1,1 0-1,0 0 1,0 0 0,0 0-1,0 0 1,0 0-1,0 0 1,0 0-1,0-1 1,0 1 0,0 0-1,0 0 1,0 0-1,0 0 1,0 0 0,0 0-1,0 0 1,0 0-1,0-1 1,0 1-1,0 0 1,0 0 0,0 0-1,0 0 1,0 0-1,0 0 1,0 0 0,0 0-1,0-1 1,0 1-1,0 0 1,0 0-1,0 0 1,0 0 0,1 0-1,-1 0 1,0 0-1,0 0 1,0 0 0,0 0-1,0 0 1,0 0-1,0-1 1,0 1-1,0 0 1,1 0 0,-1 0-1,0 0 1,0 0-1,0 0 1,0 0 0,0 0-1,0 0 1,0 0-1,-14-2-569,-21 1-4119,34 1 4115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19.888"/>
    </inkml:context>
    <inkml:brush xml:id="br0">
      <inkml:brushProperty name="width" value="0.025" units="cm"/>
      <inkml:brushProperty name="height" value="0.025" units="cm"/>
    </inkml:brush>
  </inkml:definitions>
  <inkml:trace contextRef="#ctx0" brushRef="#br0">101 22 7623,'0'0'3737,"-8"0"-2285,-2 0-878,5 1-150,1-1-1,-1 0 0,0 0 0,0 0 0,1 0 0,-1-1 1,0 0-1,-7-2 0,9-2 1690,13 2-1478,12-2-271,206 1 569,-138 5-921,-87-2-26,1 1-1,-1 0 1,0 0-1,1 1 1,-1-1-1,0 1 1,1-1 0,-1 1-1,0 0 1,1 0-1,-1 1 1,0-1-1,0 1 1,0-1-1,0 1 1,4 4 0,-6-4 13,0 0-1,1 0 1,-1 0 0,0 1 0,-1-1 0,1 1 0,0-1 0,-1 0 0,1 1 0,-1-1 0,0 1 0,0-1 0,0 1 0,0-1 0,0 1-1,0-1 1,-1 1 0,1-1 0,-1 1 0,0-1 0,0 1 0,0-1 0,0 0 0,-1 3 0,-7 13 39,0-1 1,-1 0-1,-1 0 1,-25 29-1,-62 61 145,68-77-83,-11 13 55,-1-2 0,-83 61-1,124-102-250,-16 10-752,8-12-2831,7-13-3143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20.714"/>
    </inkml:context>
    <inkml:brush xml:id="br0">
      <inkml:brushProperty name="width" value="0.025" units="cm"/>
      <inkml:brushProperty name="height" value="0.025" units="cm"/>
    </inkml:brush>
  </inkml:definitions>
  <inkml:trace contextRef="#ctx0" brushRef="#br0">0 875 12620,'0'0'2311,"6"-13"-1915,318-621 5903,-284 544-6210,24-47-173,-64 175 31,-10 57 64,-2 10 7,3 120 1,9-212-216,1 1 1,0 0 0,1-1 0,7 27-1,-7-34-513,1 0 0,-1-1 0,1 1 0,0-1 0,1 1 0,-1-1 0,1 0 0,4 4-1,17 10-8769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37.009"/>
    </inkml:context>
    <inkml:brush xml:id="br0">
      <inkml:brushProperty name="width" value="0.025" units="cm"/>
      <inkml:brushProperty name="height" value="0.025" units="cm"/>
    </inkml:brush>
  </inkml:definitions>
  <inkml:trace contextRef="#ctx0" brushRef="#br0">145 0 5830,'0'0'13111,"-8"3"-12364,0 1-689,0 0 0,1 1 0,-1 0-1,1 1 1,0 0 0,1 0 0,-1 0 0,1 1 0,0 0 0,1 0 0,0 0-1,0 1 1,0 0 0,1 0 0,0 0 0,-4 14 0,2-6 92,0 0 1,1 1-1,1-1 1,0 1-1,2 0 1,0 0-1,0 0 1,3 29-1,-1-44-118,0 1 0,1-1 0,-1 0 0,1 0 0,0 0 0,-1 1 0,1-1 0,0 0 0,0 0 0,1 0 0,-1 0 0,0 0 0,1-1 0,-1 1 0,1 0 0,0-1 0,-1 1 0,1-1 0,0 1 0,0-1 0,0 0 0,0 0 0,0 0 0,0 0 0,0 0 0,1 0 0,-1-1 0,0 1 0,0-1 0,1 1 0,-1-1 0,0 0-1,0 0 1,1 0 0,-1 0 0,0 0 0,3-1 0,2 0-87,0 0 0,-1 0-1,1-1 1,-1 1-1,1-1 1,-1-1-1,1 0 1,-1 0-1,0 0 1,0 0-1,8-7 1,-5 1-702,0 0-1,0 0 1,-1-1 0,9-13-1,5-25-5048,-13 1-3622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37.341"/>
    </inkml:context>
    <inkml:brush xml:id="br0">
      <inkml:brushProperty name="width" value="0.025" units="cm"/>
      <inkml:brushProperty name="height" value="0.025" units="cm"/>
    </inkml:brush>
  </inkml:definitions>
  <inkml:trace contextRef="#ctx0" brushRef="#br0">34 0 18385,'0'0'7175,"-33"54"-9225,33-44-1761,5-10-4613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38.201"/>
    </inkml:context>
    <inkml:brush xml:id="br0">
      <inkml:brushProperty name="width" value="0.025" units="cm"/>
      <inkml:brushProperty name="height" value="0.025" units="cm"/>
    </inkml:brush>
  </inkml:definitions>
  <inkml:trace contextRef="#ctx0" brushRef="#br0">67 46 11243,'0'0'3336,"5"-7"-880,15-23-219,-9 22 1425,-6 15-2196,-3 17-844,-2-23-463,-3 31 242,0 0 1,-3 0-1,0 0 0,-2-1 0,-21 51 0,18-51-19,0 0 0,2 0 0,1 1-1,2 0 1,-4 57 0,10-87-363,0 1 1,0-1-1,0 1 1,1-1-1,-1 1 1,1-1-1,0 1 0,-1-1 1,1 0-1,0 1 1,0-1-1,1 0 1,-1 0-1,0 1 1,1-1-1,-1 0 0,1-1 1,0 1-1,-1 0 1,5 3-1,-2-3 5,0 0 0,1 1 0,-1-2 0,0 1 0,1 0 0,-1-1 0,1 0-1,0 0 1,-1 0 0,9 0 0,-1-1-98,0 0-1,0-1 0,0 0 1,0-1-1,0 0 1,0-1-1,-1-1 1,14-5-1,-25 9 31,46-25-1981,-29 7-1474,-7-5-5117,-10 6-5349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0.719"/>
    </inkml:context>
    <inkml:brush xml:id="br0">
      <inkml:brushProperty name="width" value="0.025" units="cm"/>
      <inkml:brushProperty name="height" value="0.025" units="cm"/>
    </inkml:brush>
  </inkml:definitions>
  <inkml:trace contextRef="#ctx0" brushRef="#br0">122 0 10025,'0'0'6065,"-8"5"-4117,-2 0-1701,1 0 1,0 1-1,1 0 0,0 0 0,0 1 0,0 1 0,1-1 0,0 1 0,0 0 0,1 1 0,0-1 0,0 1 1,-8 19-1,14-27-240,0-1 0,0 1 0,0-1 0,0 0 1,0 1-1,0-1 0,1 0 0,-1 1 0,0-1 1,0 1-1,0-1 0,0 0 0,1 1 0,-1-1 0,0 0 1,0 0-1,1 1 0,-1-1 0,0 0 0,1 0 1,-1 1-1,0-1 0,1 0 0,-1 0 0,0 0 0,1 1 1,-1-1-1,0 0 0,1 0 0,-1 0 0,1 0 1,-1 0-1,0 0 0,1 0 0,-1 0 0,1 0 1,-1 0-1,0 0 0,1 0 0,-1 0 0,0 0 0,1 0 1,0-1-1,20-2 157,-6-2-86,1-1 0,-1-1 0,-1 0 1,21-14-1,-23 13-75,1 0 1,0 1 0,0 0-1,0 2 1,1-1 0,15-3 0,-29 9-4,1 0 1,-1 0 0,1 0-1,-1 1 1,0-1 0,1 0-1,-1 0 1,0 0 0,1 0-1,-1 1 1,1-1 0,-1 0-1,0 0 1,0 0 0,1 1-1,-1-1 1,0 0 0,1 1-1,-1-1 1,0 0 0,0 1-1,1-1 1,-1 0 0,0 1-1,0-1 1,0 0 0,0 1-1,0-1 1,1 1 0,-1-1-1,0 0 1,0 1 0,0-1-1,0 1 1,0-1 0,0 0-1,0 1 1,0-1 0,0 1-1,-1-1 1,1 0 0,0 1-1,0-1 1,0 1 0,0-1-1,-1 0 1,1 1 0,0-1-1,0 0 1,-1 1 0,1-1-1,0 0 1,-1 1 0,-10 23 165,-3-5 75,8-12-40,0 1 1,0 0-1,1 0 1,0 1-1,1-1 1,-1 1-1,-3 13 1,27-28 1031,57-57-768,-58 46-373,1 1 1,33-22-1,-51 38-93,-1-1 0,1 1 0,-1-1 0,1 1 0,-1-1 0,1 1 0,0 0 0,-1-1 0,1 1 0,-1 0 0,1 0 0,0-1 0,-1 1 0,1 0 0,0 0 0,-1 0 0,1 0 0,0 0 0,-1 0 0,1 0 0,0 0 0,-1 0 0,1 0 0,0 0 0,-1 0 0,1 1 0,0-1 0,-1 0 0,1 0 0,-1 1 0,1-1 0,0 1 0,1 21-70,-18 27-17,5-31 103,8-14-15,0 1 1,0 0 0,1 0-1,0 0 1,0 0 0,0 0-1,0 1 1,1-1 0,-2 9-1,4-14-121,-1 1-1,0-1 1,0 1-1,1-1 0,-1 1 1,1-1-1,-1 0 1,0 1-1,1-1 1,-1 1-1,1-1 1,-1 0-1,1 0 1,-1 1-1,1-1 1,-1 0-1,1 0 0,0 1 1,-1-1-1,1 0 1,-1 0-1,1 0 1,-1 0-1,1 0 1,0 0-1,-1 0 1,1 0-1,-1 0 0,1 0 1,-1 0-1,1-1 1,0 1-1,-1 0 1,1 0-1,-1 0 1,1-1-1,0 1 1,23-10-7827,-8-1-455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38.577"/>
    </inkml:context>
    <inkml:brush xml:id="br0">
      <inkml:brushProperty name="width" value="0.025" units="cm"/>
      <inkml:brushProperty name="height" value="0.025" units="cm"/>
    </inkml:brush>
  </inkml:definitions>
  <inkml:trace contextRef="#ctx0" brushRef="#br0">1 121 10890,'0'0'15087,"50"-44"-13358,-8 26-832,6-2-737,-4 5-128,9 3 0,-10 7-256,-1 3-673,-3 2-1249,-5 0-2466,-1-4-5702</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9.844"/>
    </inkml:context>
    <inkml:brush xml:id="br0">
      <inkml:brushProperty name="width" value="0.025" units="cm"/>
      <inkml:brushProperty name="height" value="0.025" units="cm"/>
    </inkml:brush>
  </inkml:definitions>
  <inkml:trace contextRef="#ctx0" brushRef="#br0">1402 257 6086,'0'0'8066,"-8"-10"-6198,2 2-1790,0 0 0,-1 1 0,0 0-1,0 0 1,0 0 0,-1 1 0,0 0-1,0 1 1,0 0 0,-1 0 0,0 1-1,0 0 1,0 0 0,0 1 0,-12-2-1,-21-1-394,0 2 0,0 2 0,-1 2 0,1 2 0,0 1 0,0 3 0,-75 19 0,61-9 507,1 2-1,1 3 1,0 2-1,2 3 1,-58 38 0,75-40-136,1 2 1,2 1 0,1 1 0,1 2 0,1 1-1,2 2 1,1 0 0,-27 48 0,27-35-65,1 2 1,2 0-1,3 2 1,2 0 0,2 1-1,-10 58 1,22-91 42,1 1 1,1 0 0,0 0 0,2 0-1,0 0 1,5 29 0,-3-37 15,0-1-1,1 0 1,1-1 0,0 1 0,0 0-1,0-1 1,1 0 0,1 0-1,0 0 1,0-1 0,0 0 0,1 0-1,12 10 1,4 1 52,2-2-1,0 0 1,1-1 0,1-2-1,0 0 1,1-2-1,0-1 1,1-2 0,55 12-1,24-3-36,149 7-1,-236-24-48,-4 0 4,925 53-147,4-59-212,-283-23 755,227-15-216,-53-62-282,-600 57 50,340-116 0,-556 157 31,161-65-87,-166 65 94,-1-2 1,0 0-1,0 0 0,-1-1 1,0-1-1,-1 0 0,0-1 1,20-25-1,-27 27 78,0 1 0,-1-1 0,0 0 0,-1 0 0,0-1 0,-1 1 0,0-1 0,0 0 0,-1 0-1,-1 0 1,0 0 0,0 0 0,-1 0 0,-1 0 0,0 0 0,-3-14 0,1 7-107,-1 1 0,-1 0 0,-1 0 0,0 1 0,-1 0 0,-1 0-1,-1 0 1,0 1 0,-16-20 0,6 14 29,-1 0 1,-1 2-1,-1 1 0,0 0 1,-2 2-1,0 0 0,0 2 1,-43-18-1,-24-5 107,-107-27 1,192 62-108,-1087-261 1452,866 222-1903,-1 10-1,-1 10 1,-1 10-1,-1 10 1,1 10 0,0 9-1,-402 88 1,157 21-4439,247-59-560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39.697"/>
    </inkml:context>
    <inkml:brush xml:id="br0">
      <inkml:brushProperty name="width" value="0.025" units="cm"/>
      <inkml:brushProperty name="height" value="0.025" units="cm"/>
    </inkml:brush>
  </inkml:definitions>
  <inkml:trace contextRef="#ctx0" brushRef="#br0">1 82 7719,'4'-23'4518,"-4"18"-3742,1 1-1,0-1 1,-1 0 0,1 1 0,1-1-1,-1 1 1,1-1 0,0 1 0,0 0-1,0 0 1,3-5 0,-4 9-765,-1 0 0,0 0 0,0 0 0,1 0 0,-1-1 0,0 1 1,0 0-1,1 0 0,-1 0 0,0 0 0,0 0 0,1 0 0,-1 0 0,0 0 1,1 0-1,-1 0 0,0 0 0,0 0 0,1 0 0,-1 0 0,0 0 0,1 0 1,-1 1-1,0-1 0,0 0 0,1 0 0,-1 0 0,0 0 0,0 0 1,0 1-1,1-1 0,-1 0 0,0 0 0,0 0 0,0 1 0,1-1 0,-1 0 1,0 0-1,0 1 0,0-1 0,0 0 0,0 1 0,8 19 287,-2 19 68,-5 112 213,-1-83 572,19-88-110,9-22-133,32-67 1,-14 21-778,-45 88-133,-1 0 0,0 0-1,0 0 1,0 0-1,0 0 1,0 0 0,1 0-1,-1 0 1,0 0-1,0 0 1,0-1 0,0 1-1,0 0 1,1 0 0,-1 0-1,0 0 1,0 0-1,0 0 1,0 0 0,0 1-1,1-1 1,-1 0 0,0 0-1,0 0 1,0 0-1,0 0 1,0 0 0,1 0-1,-1 0 1,0 0-1,0 0 1,0 0 0,0 0-1,0 1 1,0-1 0,0 0-1,0 0 1,1 0-1,-1 0 1,0 0 0,0 0-1,0 0 1,0 1 0,0-1-1,0 0 1,0 0-1,0 0 1,0 0 0,0 1-1,0-1 1,0 0-1,0 0 1,0 0 0,0 0-1,0 0 1,0 1 0,0-1-1,0 0 1,0 0-1,0 0 1,0 0 0,0 0-1,0 1 1,0-1 0,0 0-1,-1 0 1,1 0-1,0 0 1,0 0 0,3 26-49,-2 26 60,-1-40-214,0 33 403,-1-44-336,1 0 0,0-1 0,0 1-1,0 0 1,0 0 0,0 0 0,0-1 0,0 1 0,0 0-1,0 0 1,1 0 0,-1-1 0,0 1 0,0 0 0,1 0-1,-1-1 1,0 1 0,1 0 0,-1-1 0,1 1-1,-1 0 1,1-1 0,-1 1 0,1-1 0,0 1 0,-1-1-1,1 1 1,0-1 0,-1 1 0,1-1 0,0 1-1,0-1 1,-1 0 0,1 0 0,0 1 0,1-1 0,0-1-366,-1 1 1,1-1 0,-1 0 0,1 0 0,-1 0-1,1 0 1,-1 0 0,1 0 0,-1 0 0,0 0 0,0-1-1,0 1 1,0 0 0,0-1 0,0 1 0,0-1 0,1-1-1,-2 3 406,13-24-10007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0.372"/>
    </inkml:context>
    <inkml:brush xml:id="br0">
      <inkml:brushProperty name="width" value="0.025" units="cm"/>
      <inkml:brushProperty name="height" value="0.025" units="cm"/>
    </inkml:brush>
  </inkml:definitions>
  <inkml:trace contextRef="#ctx0" brushRef="#br0">110 72 14670,'0'0'3577,"-8"1"-2782,4-1-670,0 0-1,0 1 1,0 0-1,1 0 1,-1 0-1,0 0 1,1 1 0,-1-1-1,1 1 1,0 0-1,-1 0 1,1 0-1,0 0 1,0 1-1,0-1 1,0 1 0,1 0-1,-1 0 1,1 0-1,-3 5 1,2-5 121,-18 32 1189,20-34-1410,1 0 0,-1 0 0,0 0 0,1 0 0,-1 0 1,1 0-1,-1 0 0,1 1 0,0-1 0,-1 0 0,1 0 0,0 1 0,0-1 0,0 0 0,0 1 0,0-1 0,0 0 0,0 0 0,0 1 0,1-1 0,-1 0 0,1 0 1,-1 1-1,0-1 0,2 2 0,-1-3-12,1 1-1,-1-1 1,0 1 0,1-1 0,-1 0 0,1 1 0,-1-1 0,0 0-1,1 0 1,-1 0 0,1 0 0,-1 0 0,0 0 0,1-1-1,-1 1 1,1 0 0,-1-1 0,0 1 0,1-1 0,-1 0 0,0 1-1,0-1 1,0 0 0,2-1 0,28-20 563,-2-13 34,-24 28-490,0 0 0,0 1 0,1-1-1,0 1 1,11-8 0,-17 14-120,0 0-1,1-1 1,-1 1 0,1 0 0,-1 1-1,0-1 1,1 0 0,-1 0 0,1 0 0,-1 0-1,0 0 1,1 0 0,-1 0 0,1 1-1,-1-1 1,0 0 0,1 0 0,-1 1-1,0-1 1,1 0 0,-1 0 0,0 1 0,0-1-1,1 0 1,-1 1 0,0-1 0,0 0-1,1 1 1,-1-1 0,0 1 0,0-1 0,0 0-1,0 1 1,0-1 0,0 1 0,1-1-1,-1 0 1,0 1 0,0-1 0,0 1-1,0-1 1,-1 0 0,1 1 0,0-1 0,0 1-1,0-1 1,2 28 70,-2-24-54,0 7 35,5 31-57,-5-42 9,0 1 0,1-1 0,-1 1 0,0-1 1,0 1-1,1-1 0,-1 1 0,0-1 0,1 1 0,-1-1 0,1 0 0,-1 1 0,0-1 0,1 0 0,-1 1 1,1-1-1,-1 0 0,1 0 0,-1 0 0,1 1 0,-1-1 0,1 0 0,-1 0 0,1 0 0,0 0 0,21-11 272,-13 3 40,0-2 0,0 1 0,12-20 0,20-21-11,-41 50-307,0 0 0,0-1 1,0 1-1,1 0 0,-1 0 0,0 0 0,0 0 0,0 0 1,0-1-1,1 1 0,-1 0 0,0 0 0,0 0 1,0 0-1,0 0 0,1 0 0,-1 0 0,0 0 0,0 0 1,0 0-1,1 0 0,-1 0 0,0 0 0,0 0 0,0 0 1,1 0-1,-1 0 0,0 0 0,0 0 0,0 0 1,0 0-1,1 0 0,-1 0 0,0 0 0,0 0 0,0 0 1,1 1-1,-1-1 0,0 0 0,0 0 0,0 0 0,0 0 1,0 0-1,0 1 0,1-1 0,-1 0 0,0 0 1,0 0-1,0 0 0,0 1 0,0-1 0,0 0 0,0 0 1,0 0-1,0 1 0,0-1 0,5 20 3,1 9 70,-6-29-70,0 1 0,1 0 0,-1 0 0,0-1-1,1 1 1,-1 0 0,0-1 0,1 1 0,-1 0-1,1-1 1,-1 1 0,1-1 0,-1 1 0,1-1-1,-1 1 1,1-1 0,0 1 0,-1-1 0,1 1-1,0-1 1,-1 0 0,1 1 0,0-1 0,-1 0-1,1 0 1,1 1 0,1-2 16,0 0 1,0 1-1,0-1 1,0 0-1,0-1 1,0 1-1,0-1 0,0 1 1,-1-1-1,1 0 1,-1 0-1,1 0 1,-1 0-1,0 0 0,0 0 1,3-4-1,-3 3-18,0 1 0,0-1 0,0 1 0,1-1 0,-1 1 0,1 0 0,-1 0 0,1 0 0,0 1 0,0-1 0,0 1 0,0-1 0,0 1 0,0 0 0,0 0 1,5-1-1,-7 2-3,0 1 0,-1-1 0,1 0 0,0 0 0,-1 1 0,1-1 1,0 1-1,-1-1 0,1 0 0,-1 1 0,1-1 0,-1 1 0,1-1 1,-1 1-1,1-1 0,-1 1 0,0 0 0,1-1 0,-1 1 0,0-1 0,1 1 1,-1 0-1,0-1 0,0 1 0,0 0 0,1 0 0,-1-1 0,0 1 1,0 0-1,0-1 0,0 1 0,0 0 0,0-1 0,-1 2 0,1-1 2,0 0 0,0 0 0,0 0-1,0 0 1,0 0 0,0 0-1,0 0 1,1 0 0,-1-1 0,0 1-1,0 0 1,1 0 0,-1 0-1,1 0 1,-1 0 0,1 0-1,-1-1 1,1 1 0,-1 0 0,1 0-1,0-1 1,-1 1 0,1 0-1,0-1 1,0 1 0,0-1-1,-1 1 1,1-1 0,0 1 0,1 0-1,2-1-123,-1-1 0,0 1 0,0 0 0,0-1-1,1 0 1,-1 0 0,0 0 0,0 0 0,0 0 0,0 0-1,0-1 1,-1 0 0,1 1 0,0-1 0,3-3 0,44-41-5236,-24 21-783,-6 8-2358,-11 12 3731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1.083"/>
    </inkml:context>
    <inkml:brush xml:id="br0">
      <inkml:brushProperty name="width" value="0.025" units="cm"/>
      <inkml:brushProperty name="height" value="0.025" units="cm"/>
    </inkml:brush>
  </inkml:definitions>
  <inkml:trace contextRef="#ctx0" brushRef="#br0">9 347 3427,'0'0'12876,"0"-6"-10617,-2 12-1888,0-1 0,1 1 0,0 0 0,0-1 0,0 1 0,0 10 1,1-15-328,0 0 0,0 0 0,0 0-1,1 0 1,-1 0 0,0 0 0,0 0 0,1 0 0,-1 0 0,0 0 0,1 0 0,-1 0 0,1 0 0,0-1 0,-1 1 0,1 0 0,-1 0 0,1 0 0,1 0 0,-1 0-3,1-1 0,-1 0 0,0 1 0,0-1 0,1 0 0,-1 0 0,0 0 1,0 0-1,1 0 0,-1 0 0,0 0 0,0 0 0,1-1 0,-1 1 0,0 0 0,0-1 0,0 1 0,1-1 1,-1 1-1,2-2 0,2-3 99,1 1 0,-1-1 1,0 0-1,-1-1 0,1 1 0,-1-1 1,0 0-1,0 0 0,-1 0 0,0-1 1,0 1-1,0-1 0,-1 1 1,0-1-1,0 0 0,-1 0 0,2-13 1,-4 24-154,0 0 1,0-1 0,-1 1-1,1-1 1,-1 1-1,0-1 1,0 1 0,-2 2-1,-8 17-25,10-19 34,1 0 0,0-1 0,0 1 0,1 0-1,-1 0 1,1 0 0,0 0 0,0-1 0,0 7 0,0-9 7,1-1 1,-1 1-1,0 0 0,1 0 1,-1 0-1,1 0 1,-1-1-1,1 1 0,-1 0 1,1-1-1,-1 1 1,1 0-1,0-1 0,-1 1 1,1 0-1,0-1 1,0 1-1,-1-1 0,1 0 1,0 1-1,0-1 1,0 1-1,0-1 0,-1 0 1,1 0-1,0 0 1,0 1-1,0-1 0,0 0 1,0 0-1,0 0 1,0 0-1,0-1 0,-1 1 1,1 0-1,0 0 1,0 0-1,0-1 0,0 1 1,0 0-1,1-2 1,5-1 62,0 0 0,1-1 1,-1 0-1,-1 0 1,1-1-1,-1 0 0,0 0 1,0-1-1,7-8 1,46-59 214,-42 48-211,-1-1 0,23-52 1,-33 62-48,0 1 0,-1-1 0,0-1 1,-2 1-1,0-1 0,2-30 0,-25 66-290,-5 25 229,-24 52-1,42-80 35,1 0 0,0 1-1,1-1 1,1 1-1,1 0 1,0 0 0,0 19-1,3-33 7,0-1 0,1 1 1,-1-1-1,0 0 0,1 1 0,0-1 0,-1 0 0,1 0 0,0 1 1,0-1-1,1 0 0,-1 0 0,0 0 0,1 0 0,-1 0 0,1-1 0,-1 1 1,1 0-1,0-1 0,0 1 0,0-1 0,0 0 0,0 1 0,0-1 0,0 0 1,0 0-1,1 0 0,-1-1 0,0 1 0,0 0 0,1-1 0,-1 0 0,1 1 1,3-1-1,0 0 61,0 0 1,1 0 0,-1 0-1,0-1 1,0 1 0,0-2-1,0 1 1,0-1 0,0 0-1,0 0 1,0 0 0,9-6-1,0-3 208,0-1-1,-1 0 0,0-1 0,-1 0 0,11-16 1,-18 22-233,-1 0 1,0 0 0,-1-1 0,0 0-1,0 0 1,0 0 0,-1 0-1,0 0 1,-1-1 0,0 1 0,0-1-1,1-14 1,-3 23-43,0-1 1,-1 1-1,1 0 0,0-1 1,0 1-1,0 0 0,0 0 1,0-1-1,-1 1 0,1 0 1,0 0-1,0-1 0,0 1 1,-1 0-1,1 0 1,0 0-1,0 0 0,-1-1 1,1 1-1,0 0 0,-1 0 1,1 0-1,0 0 0,0 0 1,-1 0-1,1 0 0,0 0 1,-1-1-1,1 1 0,0 0 1,-1 0-1,1 0 0,0 1 1,0-1-1,-1 0 0,1 0 1,0 0-1,-1 0 0,1 0 1,0 0-1,0 0 0,-1 0 1,1 1-1,0-1 0,0 0 1,-1 0-1,1 0 0,0 1 1,0-1-1,-1 0 0,-15 11-161,12-6 142,-1 2 1,1-1 0,0 1-1,0-1 1,1 1-1,0 0 1,0 0 0,1 0-1,-3 12 1,4-16 10,0 1 0,1 0-1,0 0 1,-1 0 0,1-1 0,1 1-1,-1 0 1,0 0 0,2 6 0,-1-9-14,0 1 0,-1 0 0,1-1 0,0 1 0,0-1 0,0 1 0,0-1 0,0 0 0,0 1 0,0-1 0,0 0 0,1 0 0,-1 0 0,1 0 0,-1 0 0,0 0 0,1 0 0,0 0 0,-1 0 0,1-1 0,2 2 0,4-1-472,-1 1 0,1-1 0,-1-1 0,1 1 0,-1-1 0,1-1 0,-1 1 0,1-1 0,-1 0 0,1-1 0,-1 0 0,1 0 0,7-4 0,31-19-6544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2.450"/>
    </inkml:context>
    <inkml:brush xml:id="br0">
      <inkml:brushProperty name="width" value="0.025" units="cm"/>
      <inkml:brushProperty name="height" value="0.025" units="cm"/>
    </inkml:brush>
  </inkml:definitions>
  <inkml:trace contextRef="#ctx0" brushRef="#br0">3 112 5637,'0'0'6262,"-1"-9"-3603,1 4-2537,-1-1 412,0 0-1,1 0 0,0 0 0,1 0 1,-1 0-1,4-11 0,-4 15-340,1-1-1,1 1 0,-1-1 1,0 1-1,1 0 1,-1 0-1,1 0 0,-1 0 1,1 0-1,0 0 0,0 0 1,0 0-1,0 1 0,0-1 1,1 1-1,-1 0 1,0-1-1,1 1 0,-1 0 1,0 0-1,6-1 0,-6 1-154,-1 1 0,1-1-1,-1 1 1,1-1-1,-1 1 1,1-1-1,0 1 1,-1 0 0,1 0-1,-1 0 1,1 0-1,0 0 1,-1 0-1,1 0 1,0 0-1,-1 1 1,1-1 0,0 0-1,-1 1 1,1 0-1,-1-1 1,1 1-1,-1 0 1,0 0 0,1 0-1,-1 0 1,0 0-1,1 0 1,-1 0-1,0 0 1,0 1 0,0-1-1,0 0 1,0 1-1,0-1 1,-1 1-1,1-1 1,0 1-1,-1-1 1,1 1 0,-1-1-1,1 1 1,-1 0-1,0-1 1,0 1-1,0 0 1,0-1 0,0 3-1,0 6 19,-1 0-1,0 0 1,-1 0-1,1-1 1,-2 1-1,0-1 1,-4 12-1,-26 41 108,24-46 48,0 1-1,1 0 0,-10 29 0,18-45-193,-1 0 0,1 0 0,0 0 0,-1 1 0,1-1 0,0 0 0,0 0 0,0 1 0,-1-1 1,1 0-1,1 0 0,-1 1 0,0-1 0,0 0 0,0 0 0,1 1 0,-1-1 0,0 0 0,1 0 0,0 0 0,-1 0 0,1 1 0,-1-1 0,1 0 1,0 0-1,0 0 0,0 0 0,1 1 0,1-1 6,-1 0 0,0 0 0,1 0 1,0-1-1,-1 1 0,1-1 0,-1 0 1,1 1-1,0-1 0,-1 0 0,1-1 0,-1 1 1,4-1-1,14-3 12,-1-1 0,36-14 0,-48 16-79,14-4-559,18-7-2805,-20 1-4310,-17 5-257</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2.920"/>
    </inkml:context>
    <inkml:brush xml:id="br0">
      <inkml:brushProperty name="width" value="0.025" units="cm"/>
      <inkml:brushProperty name="height" value="0.025" units="cm"/>
    </inkml:brush>
  </inkml:definitions>
  <inkml:trace contextRef="#ctx0" brushRef="#br0">0 43 15214,'0'0'5616,"9"-2"-5989,29-5 100,-23 2-348,-1 2 1,2 0-1,-1 0 1,0 2-1,0 0 1,1 0-1,23 4 1,-37-3 666,-1 1 0,1 0 1,-1 0-1,1 0 0,-1 0 1,1 0-1,-1 0 0,0 0 0,1 0 1,-1 0-1,0 1 0,0-1 1,0 1-1,0-1 0,0 1 1,1 2-1,-1-2 4,-1-1 0,1 1-1,0-1 1,0 0 0,0 1 0,0-1-1,0 0 1,0 0 0,0 1 0,0-1 0,0 0-1,0 0 1,1 0 0,-1 0 0,0-1 0,1 1-1,-1 0 1,0 0 0,1-1 0,-1 1 0,1-1-1,2 1 1,1-1 20,0 0 1,-1 0-1,1 0 0,0-1 0,0 0 0,0 0 0,-1 0 0,1-1 1,-1 1-1,1-1 0,-1 0 0,1 0 0,-1-1 0,5-3 0,32-14 1094,-41 20-1133,0 0 1,0 0-1,1 0 1,-1 0 0,0 0-1,0 0 1,1 0-1,-1 0 1,0 0-1,0 0 1,1 1 0,-1-1-1,0 0 1,0 0-1,1 0 1,-1 0 0,0 0-1,0 1 1,0-1-1,1 0 1,-1 0-1,0 0 1,0 0 0,0 1-1,0-1 1,1 0-1,-1 0 1,0 1 0,0-1-1,0 0 1,0 0-1,0 1 1,0-1-1,0 0 1,0 0 0,0 1-1,0-1 1,0 0-1,0 0 1,0 1 0,1 20 671,-5 18 27,4-15-574,0-24-147,0 0 0,0 0-1,1 1 1,-1-1 0,0 0-1,0 0 1,1 0 0,-1 0-1,0 0 1,0 0 0,1 0-1,-1 0 1,0 0 0,1 1-1,-1-1 1,0 0 0,0 0-1,1 0 1,-1-1 0,0 1-1,1 0 1,-1 0 0,0 0-1,0 0 1,1 0 0,-1 0-1,0 0 1,0 0 0,1 0-1,-1-1 1,0 1 0,0 0-1,1 0 1,-1 0 0,0-1-1,0 1 1,0 0 0,1 0-1,-1-1 1,28-37-747,-17 14-1767,-3 0-3324,0-3-4847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3.280"/>
    </inkml:context>
    <inkml:brush xml:id="br0">
      <inkml:brushProperty name="width" value="0.025" units="cm"/>
      <inkml:brushProperty name="height" value="0.025" units="cm"/>
    </inkml:brush>
  </inkml:definitions>
  <inkml:trace contextRef="#ctx0" brushRef="#br0">0 12 12011,'0'0'10378,"57"-11"-11915,-32 11-1891,-6 0-3394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3.625"/>
    </inkml:context>
    <inkml:brush xml:id="br0">
      <inkml:brushProperty name="width" value="0.025" units="cm"/>
      <inkml:brushProperty name="height" value="0.025" units="cm"/>
    </inkml:brush>
  </inkml:definitions>
  <inkml:trace contextRef="#ctx0" brushRef="#br0">65 1 12172,'0'0'4510,"-8"9"-2785,0-1-1317,5-5-304,0 0 1,0-1 0,0 1 0,1 1 0,-1-1-1,1 0 1,-1 1 0,1-1 0,1 1 0,-1-1 0,-2 9-1,4-12-93,0 1-1,0 0 0,0 0 0,0-1 0,0 1 1,0 0-1,0-1 0,0 1 0,1 0 0,-1-1 1,0 1-1,1 0 0,-1-1 0,0 1 0,1-1 1,-1 1-1,1 0 0,-1-1 0,0 1 0,1-1 1,0 0-1,-1 1 0,1-1 0,-1 1 0,1-1 1,-1 0-1,1 1 0,0-1 0,-1 0 0,1 0 1,0 1-1,-1-1 0,1 0 0,0 0 0,0 0 1,-1 0-1,1 0 0,0 0 0,-1 0 0,1 0 1,0 0-1,-1 0 0,1 0 0,1-1 0,50-4-521,-28 2-654,-22 3 1071,0 0 0,0 0-1,0 0 1,0 0 0,0 1 0,0-1-1,-1 1 1,1-1 0,0 1 0,0 0-1,0 0 1,-1-1 0,1 1 0,0 1-1,-1-1 1,1 0 0,0 0 0,-1 0-1,0 1 1,1-1 0,-1 1 0,0-1-1,0 1 1,2 2 0,-3-2 199,1 0 0,0 1 0,0-1 0,-1 1 0,1-1 0,-1 1 0,0-1 0,0 1 0,0-1 0,0 1 0,0-1 0,0 1 0,-1-1 0,1 1 0,-1-1 0,0 1 0,0-1 0,0 0 0,-2 4 0,0 0 308,-2 0-1,1 0 1,-1 0-1,1-1 1,-2 0-1,1 0 1,0 0 0,-1-1-1,0 0 1,0 0-1,0 0 1,-1-1-1,1 0 1,-1 0 0,0 0-1,0-1 1,0 0-1,0-1 1,0 1 0,-9-1-1,15 0-458,1-1-1,-1 0 1,0 0-1,0 0 1,1 0-1,-1 0 1,0 0-1,0 0 1,0 0-1,1 0 1,-1-1-1,0 1 1,0 0-1,1 0 1,-1-1-1,0 1 1,1 0 0,-1-1-1,0 1 1,1-1-1,-1 1 1,0-1-1,1 1 1,-1-1-1,1 0 1,-1 1-1,1-1 1,-1 1-1,1-1 1,0 0-1,-1 1 1,1-1-1,0 0 1,0 0-1,-1 1 1,1-1-1,0 0 1,0 0 0,0 0-1,0 1 1,0-1-1,0 0 1,0 0-1,0 1 1,0-1-1,0 0 1,0 0-1,1 1 1,-1-1-1,0 0 1,0 0-1,1 1 1,-1-1-1,1 0 1,-1 1-1,1-1 1,-1 0-1,2 0 1,1-5-1299,0 1 0,0 0 1,1 1-1,0-1 0,0 0 0,6-4 1,8-5-4507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4.001"/>
    </inkml:context>
    <inkml:brush xml:id="br0">
      <inkml:brushProperty name="width" value="0.025" units="cm"/>
      <inkml:brushProperty name="height" value="0.025" units="cm"/>
    </inkml:brush>
  </inkml:definitions>
  <inkml:trace contextRef="#ctx0" brushRef="#br0">124 2 16592,'0'0'4665,"-9"0"-3036,6-1-1579,-1 1 7,0-1 1,-1 1-1,0 0 1,1 0 0,-1 0-1,1 1 1,0 0 0,-1 0-1,1 0 1,-1 0-1,1 0 1,0 1 0,0 0-1,0 0 1,0 0-1,0 1 1,0-1 0,1 1-1,-1 0 1,-6 6 0,-7 17-77,17-26 20,0 0 0,0 1-1,0-1 1,0 1 0,0-1-1,0 1 1,-1-1 0,1 1-1,0-1 1,0 1 0,0-1-1,1 1 1,-1-1 0,0 1 0,0-1-1,0 1 1,0-1 0,0 0-1,1 1 1,-1-1 0,0 1-1,0-1 1,0 1 0,1-1-1,-1 0 1,0 1 0,1-1 0,0 1-1,3 0-1,-1 1-1,1-1 0,0 0 1,0 0-1,0-1 1,0 1-1,0-1 0,0 0 1,5 0-1,36 4-264,-44-4 240,0 1 1,0-1-1,1 0 0,-1 1 0,0-1 0,0 0 1,0 1-1,0 0 0,0-1 0,1 1 0,-1 0 1,0-1-1,-1 1 0,1 0 0,0 0 0,0 0 1,0 0-1,0 0 0,-1 0 0,1 0 0,0 0 1,-1 0-1,1 0 0,-1 1 0,1-1 0,-1 2 1,1 2 90,-1 0 0,0 0 0,-1 1 0,1-1 0,-1 0 0,0 0 1,0 0-1,-1 0 0,1 0 0,-1 0 0,0 0 0,-1 0 0,1-1 1,-7 9-1,0-1 144,-1 1 1,0-2-1,-20 19 1,13-20-86,8-16-1043,6-26-4447,3 30 4720,0-21-5968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1.081"/>
    </inkml:context>
    <inkml:brush xml:id="br0">
      <inkml:brushProperty name="width" value="0.025" units="cm"/>
      <inkml:brushProperty name="height" value="0.025" units="cm"/>
    </inkml:brush>
  </inkml:definitions>
  <inkml:trace contextRef="#ctx0" brushRef="#br0">37 115 11787,'0'0'6598,"8"2"-5017,-2-1-1334,0 1 0,0-1 0,0 0 0,0-1 0,0 1 0,0-1 0,0 0 0,0-1 0,0 0 0,0 1 0,0-2 0,0 1 0,0-1 0,-1 0 0,1 0 0,-1-1 0,1 1 0,-1-1 0,0 0 0,0-1 0,7-5 0,-9 7-192,-1-1 1,0 1-1,0 0 1,0-1-1,0 1 1,0-1-1,0 1 0,-1-1 1,1 0-1,-1 0 1,0 0-1,0 0 0,0 0 1,0 0-1,0 0 1,-1 0-1,0 0 1,1-1-1,-1 1 0,-1-6 1,1 8-52,-1 0 1,1-1 0,-1 1-1,1 0 1,-1 0 0,0 0-1,1 0 1,-1 0 0,0 0 0,0 0-1,0 0 1,0 0 0,1 0-1,-1 1 1,-1-1 0,1 0-1,0 1 1,0-1 0,-2 0-1,0 0-2,0 0 0,-1 0-1,1 1 1,0 0 0,0-1-1,0 1 1,0 0 0,-1 1 0,1-1-1,-6 2 1,2 0-5,-1 0 1,1 1-1,0 0 1,0 1-1,0-1 0,1 1 1,-1 1-1,1-1 1,0 1-1,0 0 1,0 0-1,1 1 0,0 0 1,-8 11-1,8-10 48,0 1-1,0 0 1,1 0 0,0 1-1,0 0 1,1-1-1,0 1 1,0 0 0,1 0-1,1 1 1,-2 15-1,3-23-44,0 1 0,1-1 0,-1 0 0,0 0-1,1 1 1,0-1 0,-1 0 0,1 0 0,0 0-1,0 1 1,0-1 0,0 0 0,1-1 0,-1 1-1,0 0 1,1 0 0,-1 0 0,1-1 0,0 1-1,0-1 1,2 2 0,1 0 46,1 0-1,-1 0 1,1-1 0,-1 0-1,1 0 1,0 0-1,0-1 1,8 1 0,-2 0-514,1-1 1,0-1-1,17-2 0,24-10-6379,-19-7-2149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4.537"/>
    </inkml:context>
    <inkml:brush xml:id="br0">
      <inkml:brushProperty name="width" value="0.025" units="cm"/>
      <inkml:brushProperty name="height" value="0.025" units="cm"/>
    </inkml:brush>
  </inkml:definitions>
  <inkml:trace contextRef="#ctx0" brushRef="#br0">17 0 14958,'0'0'10143,"8"10"-9604,-3-4-512,0 1 0,0 0-1,-1 0 1,0 0 0,-1 0-1,1 1 1,-2 0 0,1-1-1,-1 1 1,0 0 0,0 0 0,-1 0-1,0 0 1,-1 15 0,-1-3 4,-1 0 0,-2 0 0,0 0 0,-1 0 0,-1 0 1,-9 21-1,-12 39 28,27-79-56,-1 0-1,1 1 1,-1-1 0,1 0-1,0 0 1,-1 0-1,1 0 1,0 0 0,0 0-1,0 1 1,0-1 0,-1 0-1,2 0 1,-1 0-1,0 0 1,0 1 0,0-1-1,1 0 1,-1 0-1,0 0 1,1 0 0,-1 0-1,1 0 1,-1 0-1,1 0 1,1 1 0,-1-1 5,0-1 0,1 0 0,-1 0 1,0 0-1,0 0 0,1 0 0,-1-1 1,0 1-1,1 0 0,-1-1 0,0 1 0,0-1 1,1 1-1,-1-1 0,0 1 0,0-1 1,0 0-1,2-1 0,49-43 235,-32 18-256,13-11-113,-50 64-221,11-17 359,0 1 0,0 0-1,1-1 1,-5 14 0,44-39 516,-20 4-486,-1 0-1,21-25 1,-31 32-38,1 1 0,-1-1 0,1 0 0,-1 0 0,-1 0 0,1 0 0,-1-1 0,0 1 0,0-1 0,0 1 0,-1-1 0,1-9 0,-5 14-45,-4 9-48,-6 9-32,10-13 149,0 1 0,1 0 0,-1 0 0,1 0 0,0 0 1,0 0-1,1 0 0,-1 0 0,1 1 0,-1 7 0,31-17 688,-21-1-685,0 0 1,0 0-1,0 0 1,-1-1 0,0 0-1,12-13 1,-12 11-179,-17 47-285,9-38 421,1 0-1,-1 1 1,0-1 0,0 1 0,1-1-1,-1 1 1,1-1 0,0 1 0,-1 0-1,1-1 1,0 1 0,0-1 0,0 1-1,0 0 1,0-1 0,0 1 0,1-1-1,-1 3 1,1-3 29,-1-1-1,1 1 1,-1 0-1,1 0 1,0-1 0,-1 1-1,1-1 1,0 1-1,-1 0 1,1-1 0,0 1-1,0-1 1,-1 1-1,1-1 1,0 0 0,0 1-1,0-1 1,0 0-1,0 0 1,-1 0 0,1 1-1,0-1 1,1 0-1,27-6-2067,-5-13-5584,-19 10 999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4.927"/>
    </inkml:context>
    <inkml:brush xml:id="br0">
      <inkml:brushProperty name="width" value="0.025" units="cm"/>
      <inkml:brushProperty name="height" value="0.025" units="cm"/>
    </inkml:brush>
  </inkml:definitions>
  <inkml:trace contextRef="#ctx0" brushRef="#br0">35 0 17072,'0'0'3385,"0"10"-2729,-1 46-345,-2 0 0,-3 0 0,-14 55 0,19-106-75,0 0 0,0 0 0,0 0 0,1 0-1,0 0 1,0 1 0,1 5 0,-1-10-203,0-1 1,0 0-1,0 1 0,0-1 1,0 0-1,0 1 0,0-1 1,1 1-1,-1-1 0,0 0 1,0 1-1,0-1 0,1 0 1,-1 0-1,0 1 0,0-1 1,1 0-1,-1 1 0,0-1 1,0 0-1,1 0 1,-1 0-1,0 1 0,1-1 1,-1 0-1,1 0 0,-1 0 1,0 0-1,1 0 0,-1 1 1,0-1-1,1 0 0,-1 0 1,1 0-1,20-16 853,-8 0-621,-1-1-1,-1-1 1,0 0-1,-1-1 1,-1 0 0,9-29-1,-2 8-354,-14 33-2299,-4 7-173,-8 10-1951,7-7 3391,-13 14-6614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5.255"/>
    </inkml:context>
    <inkml:brush xml:id="br0">
      <inkml:brushProperty name="width" value="0.025" units="cm"/>
      <inkml:brushProperty name="height" value="0.025" units="cm"/>
    </inkml:brush>
  </inkml:definitions>
  <inkml:trace contextRef="#ctx0" brushRef="#br0">0 97 10666,'0'0'8969,"50"-33"-8393,-29 14-512,-5-2-1505,0-3-4293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5.646"/>
    </inkml:context>
    <inkml:brush xml:id="br0">
      <inkml:brushProperty name="width" value="0.025" units="cm"/>
      <inkml:brushProperty name="height" value="0.025" units="cm"/>
    </inkml:brush>
  </inkml:definitions>
  <inkml:trace contextRef="#ctx0" brushRef="#br0">64 0 16271,'0'0'1794,"-5"12"-780,-16 65-21,-14 103 0,34-179-961,1-1 0,0 1 0,0-1 1,-1 1-1,1-1 0,0 1 0,0-1 0,0 1 0,0-1 0,0 1 0,0 0 0,0-1 0,0 1 0,0-1 0,0 1 0,0-1 0,0 1 0,0-1 1,0 1-1,0-1 0,1 1 0,-1-1 0,0 1 0,0-1 0,1 1 0,-1-1 0,0 1 0,1-1 0,-1 1 0,0-1 0,1 0 0,-1 1 0,1-1 0,0 1 1,16-10 372,17-28-294,-15-7 734,-17 39 157,-8 23-612,3-11-361,1 0 0,1 0 0,-1-1 0,1 1 1,0 0-1,1 0 0,-1 1 0,1-1 0,1 0 0,1 7 0,-2-13 8,1 0 1,0 0-1,-1-1 0,1 1 0,0 0 0,0-1 0,0 1 1,0 0-1,0-1 0,0 1 0,0-1 0,0 1 0,0-1 1,0 0-1,0 1 0,0-1 0,0 0 0,0 0 0,0 0 1,0 0-1,0 0 0,1 0 0,0 0 0,30-2 1068,-8-7-698,-21 8-398,1-1 0,-1 0 0,0 1 0,1 0 0,0 0 0,-1 0 0,1 0-1,0 1 1,-1-1 0,1 1 0,0 0 0,4 0 0,-8 4 43,0 0 0,0 0 0,0 0 0,0-1 1,-1 1-1,0 0 0,0 0 0,0 0 0,0-1 0,0 1 0,-3 4 0,4-7-15,-4 9 164,1-5-88,1 0 1,1 0-1,-1 0 0,1 1 0,0-1 0,-1 8 0,23-24 1136,-7-5-1196,-1 0 0,0-1 0,-1-1 0,16-32 0,-24 42-94,-3 9 5,-1 1 0,1-1-1,-1 0 1,1 0 0,0 0-1,-1 0 1,1 0 0,0 0-1,0 0 1,0 0 0,0 0-1,0 0 1,0 0 0,0 0 0,0-1-1,0 1 1,0 0 0,1-1-1,1 2 1,30 13-140,-8-13-2605,-8-3-6791,-5-2-7762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1.796"/>
    </inkml:context>
    <inkml:brush xml:id="br0">
      <inkml:brushProperty name="width" value="0.025" units="cm"/>
      <inkml:brushProperty name="height" value="0.025" units="cm"/>
    </inkml:brush>
  </inkml:definitions>
  <inkml:trace contextRef="#ctx0" brushRef="#br0">1 20 6790,'0'0'10960,"7"-4"-10853,-1 1-102,0 0 0,0 1 0,1 0 0,-1 1 0,1-1 0,-1 1 1,1 0-1,-1 1 0,1-1 0,-1 1 0,1 1 0,0-1 0,-1 1 0,1 0 0,-1 1 0,1 0 1,-1 0-1,0 0 0,0 1 0,0-1 0,8 6 0,9 8-30,-1 0-1,-1 1 1,0 1-1,31 37 1,65 96-207,-11-14 121,-12-35 775,5-4-1,173 133 0,249 137 1367,-415-297-1971,527 372 58,482 328 2195,-75-33-2104,-610-394-87,25-33 1440,-433-298-1641,118 66-1768,-121-71-797,-8-9-3299,-8-6-4151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4.840"/>
    </inkml:context>
    <inkml:brush xml:id="br0">
      <inkml:brushProperty name="width" value="0.025" units="cm"/>
      <inkml:brushProperty name="height" value="0.025" units="cm"/>
    </inkml:brush>
  </inkml:definitions>
  <inkml:trace contextRef="#ctx0" brushRef="#br0">13 1 14542,'0'0'8536,"-2"11"-8429,-4 52-72,2 0 1,6 99-1,-2-161-23,0 0-1,0 0 1,0-1-1,0 1 1,0 0-1,0-1 1,0 1-1,0 0 1,0 0-1,0-1 0,1 1 1,-1 0-1,0-1 1,0 1-1,1 0 1,-1-1-1,1 1 1,-1 0-1,0-1 1,1 1-1,-1-1 1,1 1-1,0-1 1,-1 1-1,1-1 0,-1 1 1,1-1-1,0 0 1,-1 1-1,1-1 1,0 0-1,-1 0 1,2 1-1,0-1 26,0-1 0,0 1 0,-1-1 0,1 0 0,0 0-1,-1 1 1,1-1 0,0 0 0,-1 0 0,0-1 0,1 1 0,-1 0-1,2-2 1,35-45 589,51-116-102,-58 104 340,-31 60-861,0 0 0,0 0 0,0 0 0,0 0 0,0 0 0,0 0 0,0 1 0,0-1 0,1 0 0,-1 0 0,0 0 0,0 0 0,0 0 0,0 0 0,0 0 0,0 0 0,0 1 0,1-1 0,-1 0 0,0 0 0,0 0 0,0 0 0,0 0 0,0 0 0,1 0 0,-1 0 0,0 0 0,0 0 0,0 0 0,0 0 0,0 0 0,1 0 0,-1 0 0,0 0 0,0 0 0,0 0 0,0 0 0,0 0 0,1 0 0,-1 0 0,0 0 0,0-1 0,0 1 0,0 0 0,0 0 0,0 0 0,1 0 0,-1 0-1,0 0 1,0 0 0,0-1 0,0 1 0,0 0 0,0 0 0,0 0 0,0 0 0,0 0 0,0 0 0,0-1 0,0 1 0,1 0 0,-1 0 0,0 0 0,0 0 0,0 0 0,0-1 0,0 1 0,0 0 0,-1 0 0,5 19 60,-3 30-42,-1-45-4,-1 17-3,0-15-12,0 0-1,1-1 1,0 1 0,0 0-1,0-1 1,0 1 0,1 0-1,0 0 1,1-1-1,2 9 1,-3-13 1,-1-1 1,1 1-1,0 0 0,0 0 0,0-1 0,0 1 1,0-1-1,0 1 0,0-1 0,0 1 0,0-1 1,0 0-1,0 1 0,0-1 0,1 0 1,-1 0-1,0 0 0,0 0 0,0 0 0,0 0 1,0 0-1,0 0 0,1 0 0,-1-1 0,0 1 1,0 0-1,0-1 0,0 1 0,0-1 1,0 1-1,0-1 0,0 1 0,0-1 0,1-1 1,33-27 191,-33 28-183,28-30 134,-16 15-117,1 1-1,1 1 1,1 0-1,19-12 1,-36 25-27,1 0 0,0 1 0,0 0 0,-1-1 0,1 1 0,0 0 1,0-1-1,0 1 0,0 0 0,-1 0 0,1-1 0,0 1 0,0 0 1,0 0-1,0 0 0,0 0 0,0 0 0,0 1 0,-1-1 0,1 0 0,0 0 1,0 1-1,0-1 0,0 0 0,-1 1 0,1-1 0,0 1 0,0-1 1,-1 1-1,1-1 0,0 1 0,-1-1 0,1 1 0,0 0 0,-1-1 0,1 1 1,-1 0-1,1 0 0,-1-1 0,0 1 0,1 0 0,-1 0 0,0 0 1,1-1-1,-1 1 0,0 0 0,0 0 0,0 0 0,0 0 0,0 0 0,0 0 1,0 0-1,0 1 0,1 64 169,-2-49-148,1-17-126,0 1 0,0-1-1,0 0 1,1 1 0,-1-1-1,0 1 1,0-1 0,0 0-1,0 1 1,0-1 0,0 1-1,0-1 1,0 0 0,-1 1-1,1-1 1,0 0-1,0 1 1,0-1 0,0 1-1,0-1 1,-1 0 0,1 1-1,0-1 1,0 0 0,-1 1-1,1-1 1,0 0 0,0 0-1,-1 1 1,1-1 0,0 0-1,-1 0 1,1 0 0,0 1-1,-1-1 1,1 0 0,0 0-1,-1 0 1,1 0 0,-1 0-1,1 0 1,0 0 0,-1 1-1,1-1 1,-1 0 0,1-1-1,0 1 1,-1 0 0,1 0-1,0 0 1,-1 0 0,-14-8-7611,15 7 7557,-11-10-9169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5.174"/>
    </inkml:context>
    <inkml:brush xml:id="br0">
      <inkml:brushProperty name="width" value="0.025" units="cm"/>
      <inkml:brushProperty name="height" value="0.025" units="cm"/>
    </inkml:brush>
  </inkml:definitions>
  <inkml:trace contextRef="#ctx0" brushRef="#br0">23 0 18546,'0'0'5381,"-23"64"-4773,25-41-448,12 0-128,0-1-800,0-1-994,2-2-512,-3-4-1025,-1 2-2723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5.725"/>
    </inkml:context>
    <inkml:brush xml:id="br0">
      <inkml:brushProperty name="width" value="0.025" units="cm"/>
      <inkml:brushProperty name="height" value="0.025" units="cm"/>
    </inkml:brush>
  </inkml:definitions>
  <inkml:trace contextRef="#ctx0" brushRef="#br0">1 51 10602,'0'0'7847,"2"8"-6192,38 166 3604,-40-173-5211,0-1 1,0 1 0,0-1 0,0 1 0,0-1-1,0 1 1,0-1 0,1 1 0,-1-1-1,0 1 1,0-1 0,0 0 0,0 1-1,1-1 1,-1 1 0,0-1 0,0 0 0,1 1-1,-1-1 1,0 1 0,1-1 0,-1 0-1,1 1 1,-1-1 0,0 0 0,1 0 0,-1 1-1,1-1 1,-1 0 0,1 0 0,-1 0-1,0 0 1,1 1 0,-1-1 0,1 0-1,-1 0 1,1 0 0,0 0 0,15-15 1021,8-29-434,-19 29-535,0 1 0,-1-1 0,0 0-1,-1 1 1,-1-2 0,0 1 0,-1-18 0,-3 56-131,1-15 6,0-1 0,1 1 0,-1-1 0,1 1 0,1-1 0,1 10 0,-2-15 23,1-1-1,-1 1 0,1-1 0,0 0 0,-1 1 0,1-1 0,0 0 0,0 0 1,0 0-1,0 1 0,0-1 0,0 0 0,0 0 0,0 0 0,0-1 0,0 1 0,1 0 1,-1 0-1,0-1 0,1 1 0,-1 0 0,0-1 0,1 0 0,-1 1 0,1-1 1,-1 0-1,0 0 0,1 1 0,-1-1 0,1 0 0,-1 0 0,1-1 0,-1 1 1,1 0-1,-1 0 0,1-1 0,-1 1 0,0-1 0,2 0 0,3-1 17,-1-1-1,0 1 0,-1-1 1,1 0-1,0 0 1,-1-1-1,0 1 0,1-1 1,-2 0-1,1 0 1,0 0-1,-1-1 1,0 1-1,5-9 0,-4 6-20,0 0 0,0-1 0,-1 1 0,0-1 0,0 1 0,0-1-1,-1 0 1,-1 0 0,2-11 0,-3 18 2,0 1-1,0 0 1,0 0 0,0-1 0,0 1-1,0 0 1,0-1 0,0 1-1,0 0 1,0 0 0,0-1-1,0 1 1,0 0 0,0 0 0,0-1-1,0 1 1,-1 0 0,1 0-1,0-1 1,0 1 0,0 0-1,0 0 1,0-1 0,-1 1 0,1 0-1,0 0 1,0 0 0,0-1-1,-1 1 1,1 0 0,0 0-1,0 0 1,-1 0 0,1 0 0,0 0-1,0-1 1,-1 1 0,1 0-1,0 0 1,0 0 0,-1 0-1,-13 7-184,-8 17 20,18-16 161,0-1 1,1 1-1,0-1 1,1 1-1,-3 8 1,5-15 8,0 0 1,-1 0-1,1 0 1,0 0-1,0 0 1,0 0-1,0 1 1,0-1 0,0 0-1,0 0 1,0 0-1,0 0 1,0 0-1,0 0 1,1 0 0,-1 0-1,0 0 1,1 0-1,-1 0 1,1 0-1,-1 0 1,1 0 0,0 0-1,-1 0 1,1 0-1,0-1 1,0 1-1,-1 0 1,1-1 0,0 1-1,0 0 1,0-1-1,0 1 1,0-1-1,0 1 1,0-1-1,0 0 1,0 1 0,0-1-1,0 0 1,0 0-1,0 1 1,0-1-1,0 0 1,2 0 0,42-7 117,-39 5-123,0 1-1,1-1 1,-1 1-1,1 0 0,-1 1 1,1 0-1,-1 0 1,1 0-1,0 1 1,11 2-1,-16-1 0,-1-1 1,1 0 0,-1 1-1,0-1 1,0 1-1,1-1 1,-1 1-1,0-1 1,0 1-1,0 0 1,-1 0-1,1-1 1,0 1-1,-1 0 1,1 0-1,-1 0 1,1 0-1,-1 0 1,0 0-1,0 0 1,0 0-1,0 2 1,0-1 6,0 0 1,0-1-1,0 1 0,1 0 1,-1-1-1,1 1 0,-1-1 1,1 1-1,0-1 1,0 1-1,2 2 0,-3-5 4,1 1 0,-1-1 0,0 1 0,1-1 0,-1 0 0,0 1 0,1-1 0,-1 0 0,0 0 0,1 1 0,-1-1 0,0 0 0,1 0 0,-1 1 0,1-1 0,-1 0 0,1 0 0,-1 0 0,1 0 0,-1 0 0,1 0 0,-1 0 0,0 0 0,1 0 0,-1 0 0,1 0 0,-1 0 1,1 0-1,-1 0 0,1 0 0,-1 0 0,1 0 0,-1-1 0,14-13 411,2-21 328,-11 19-725,-1 0 1,-1 0-1,-1-1 1,0 1-1,-1-30 1,-1 45-918,1 18-11563,4-12 5755</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6.056"/>
    </inkml:context>
    <inkml:brush xml:id="br0">
      <inkml:brushProperty name="width" value="0.025" units="cm"/>
      <inkml:brushProperty name="height" value="0.025" units="cm"/>
    </inkml:brush>
  </inkml:definitions>
  <inkml:trace contextRef="#ctx0" brushRef="#br0">113 8 9993,'0'0'15210,"-10"-2"-14565,10 2-644,-3-1 10,1 0 1,-1 0-1,0 0 0,1 1 1,-1-1-1,0 1 0,0 0 0,1-1 1,-1 1-1,0 1 0,0-1 1,0 0-1,1 1 0,-1-1 1,0 1-1,1 0 0,-1 0 1,1 0-1,-1 0 0,1 0 0,-1 1 1,1-1-1,0 1 0,-1 0 1,1-1-1,0 1 0,0 0 1,0 0-1,1 1 0,-1-1 1,0 0-1,-1 4 0,0-2-11,0 1-1,1 0 0,-1 0 1,1 0-1,0 0 1,0 0-1,-1 10 0,3-13-3,0-1-1,0 0 0,0 0 0,0 0 0,1 0 0,-1 0 0,0 0 1,1 0-1,-1 0 0,1 0 0,-1 0 0,1 0 0,0 0 1,-1 0-1,1 0 0,0 0 0,0 0 0,-1 0 0,1-1 1,0 1-1,0 0 0,0-1 0,0 1 0,0 0 0,0-1 0,0 0 1,0 1-1,0-1 0,0 1 0,0-1 0,0 0 0,1 0 1,-1 0-1,0 0 0,0 0 0,0 0 0,0 0 0,0 0 0,1 0 1,-1 0-1,1-1 0,128-2-604,-130 3 604,1 0-1,-1 0 1,1 0 0,-1 0-1,1 1 1,0-1-1,-1 0 1,1 0-1,-1 0 1,1 0-1,-1 1 1,1-1 0,-1 0-1,1 0 1,-1 1-1,1-1 1,-1 0-1,1 1 1,-1-1-1,0 1 1,1-1 0,-1 1-1,1-1 1,-1 1-1,0-1 1,0 1-1,1-1 1,-1 1-1,0-1 1,1 2 0,-2 22 260,-17 19 763,14-37-835,2-2-113,0-1 0,0 0 0,0 1 1,-1-1-1,1 0 0,-1 0 1,0-1-1,0 1 0,0-1 1,0 1-1,0-1 0,-1 0 1,1 0-1,-1 0 0,1-1 0,-6 3 1,8-5-413,0 0 1,1 0-1,-1 0 1,0 0-1,0 0 1,1 0 0,-1 0-1,1 0 1,-1 0-1,1-1 1,-1 1-1,1 0 1,0 0-1,-1 0 1,1-1 0,0 1-1,0 0 1,0 0-1,0-1 1,0 1-1,0 0 1,0-2-1,0 1-687,0-20-7182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6.430"/>
    </inkml:context>
    <inkml:brush xml:id="br0">
      <inkml:brushProperty name="width" value="0.025" units="cm"/>
      <inkml:brushProperty name="height" value="0.025" units="cm"/>
    </inkml:brush>
  </inkml:definitions>
  <inkml:trace contextRef="#ctx0" brushRef="#br0">18 105 11499,'0'0'8056,"9"-1"-5163,4-2-2025,1 0-1,-1-1 1,0 0 0,19-10-1,-27 12-763,0-1 0,0 1 0,-1-1 0,1 0 1,-1 0-1,1-1 0,-1 1 0,0-1 0,0 0 0,-1 0 0,1-1 0,-1 1 0,0-1 0,0 1 0,0-1 0,3-8 0,-7 12-60,-1 0-1,1 1 1,0-1-1,-1 1 1,1-1-1,-1 1 1,1 0-1,-1-1 1,1 1-1,0 0 1,-1 0-1,1 0 1,-1 0-1,1 0 1,-1 0-1,1 1 1,-1-1-1,1 0 1,-2 1-1,-5 2-44,1 0 0,0 1 0,-1 0 0,1 0 0,1 0 0,-1 1 0,1 0 0,-1 0 0,2 1-1,-8 7 1,2 0 55,0 0 0,0 1-1,-14 26 1,23-37-3,1 0 0,-1 0-1,1 0 1,-1 0 0,1 1 0,0-1-1,0 0 1,1 1 0,-1-1 0,1 1-1,-1-1 1,1 1 0,1 5 0,-1-8-41,1 1 1,0 0 0,-1-1 0,1 1 0,0-1 0,0 1 0,0-1-1,0 0 1,0 1 0,1-1 0,-1 0 0,0 0 0,1 0-1,-1 0 1,0 0 0,1 0 0,-1 0 0,1 0 0,0 0-1,-1-1 1,1 1 0,0-1 0,-1 1 0,1-1 0,0 0-1,-1 0 1,1 1 0,2-1 0,17 2-180,0-1-1,36-2 1,-46 0-927,0 0 1,0-1-1,20-7 1,6-7-6219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1.444"/>
    </inkml:context>
    <inkml:brush xml:id="br0">
      <inkml:brushProperty name="width" value="0.025" units="cm"/>
      <inkml:brushProperty name="height" value="0.025" units="cm"/>
    </inkml:brush>
  </inkml:definitions>
  <inkml:trace contextRef="#ctx0" brushRef="#br0">96 0 15439,'0'0'5973,"11"8"-4579,-3-3-1167,15 10 282,-1 2 0,31 28 0,-46-39-469,-1 1 0,0 0 0,0 0-1,-1 0 1,0 1 0,0-1 0,-1 1-1,0 1 1,0-1 0,-1 0 0,0 1 0,0 0-1,1 11 1,-3-8-7,-1 0 1,0 0-1,-1 0 1,0 0-1,-1 0 0,-1 0 1,1-1-1,-2 1 0,0-1 1,0 1-1,-1-1 0,0-1 1,-1 1-1,-8 11 0,1-5-383,0 0 0,-1-1 0,0 0 0,-2-1 0,0-1 0,0 0-1,-21 12 1,-7-3-3638,-1-11-4014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7.886"/>
    </inkml:context>
    <inkml:brush xml:id="br0">
      <inkml:brushProperty name="width" value="0.025" units="cm"/>
      <inkml:brushProperty name="height" value="0.025" units="cm"/>
    </inkml:brush>
  </inkml:definitions>
  <inkml:trace contextRef="#ctx0" brushRef="#br0">20 136 9129,'-3'-2'544,"2"-1"1,-1 1 0,0-1-1,0 1 1,1-1 0,-1 0-1,1 1 1,0-1 0,0 0-1,0 0 1,0 0 0,1 0-1,-1 0 1,1 0 0,0-1-1,0-3 1,0 4-287,1 0-1,-1-1 1,1 1 0,0 0 0,0 0-1,1 0 1,-1 0 0,1 0 0,-1 0-1,1 0 1,0 1 0,0-1 0,3-3-1,-1 3-104,0-1 0,0 0-1,1 1 1,-1 0-1,1 0 1,0 0 0,0 0-1,0 1 1,0 0 0,0 0-1,0 0 1,1 1-1,-1 0 1,1 0 0,-1 0-1,1 1 1,7-1-1,-12 2-134,1-1 0,-1 0 0,0 0 0,0 0 0,0 1 0,0-1 0,0 1 0,0-1-1,0 1 1,0-1 0,0 1 0,0 0 0,0-1 0,0 1 0,0 0 0,0 0 0,0-1 0,-1 1-1,1 0 1,0 0 0,-1 0 0,1 0 0,-1 0 0,1 2 0,1 0 10,-1 0 0,-1 0 0,1 1 1,0-1-1,-1 0 0,0 1 0,0-1 0,0 6 1,-1 0 39,0 0 0,-1 1 0,0-1 0,-1 0 1,-5 14-1,-59 89 171,15-29-142,51-83-92,1 1 0,-1 0 0,0 0 0,0 0 0,1 0 0,-1 0 0,0 0 0,1 0 0,-1 1 0,1-1 0,0 0 0,-1 0 0,1 0 0,0 0 0,0 1 0,-1-1 0,1 0 0,0 0 0,0 1 0,0-1 0,1 0 0,-1 0 0,0 0 0,0 1 0,1-1 0,-1 0 0,1 0 0,-1 0 0,1 0 0,-1 0 0,1 0 0,0 0 0,-1 0 0,1 0 0,0 0 0,0 0 0,0 0 0,0 0 0,0 0 0,0-1 0,0 1 0,0 0 0,0-1 0,0 1 0,0-1 0,0 1 0,0-1 0,0 0 0,1 1 0,-1-1 0,0 0 0,0 0 0,0 0 0,3 0 0,7 1 13,1-1-1,-1 0 1,0-1 0,21-3-1,-4-3-370,1 0 0,-1-2 0,-1 0 0,0-3 0,0 0 0,43-27-1,-48 19-2975,-16 2-2598,-8 2-2332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8.234"/>
    </inkml:context>
    <inkml:brush xml:id="br0">
      <inkml:brushProperty name="width" value="0.025" units="cm"/>
      <inkml:brushProperty name="height" value="0.025" units="cm"/>
    </inkml:brush>
  </inkml:definitions>
  <inkml:trace contextRef="#ctx0" brushRef="#br0">1 82 14862,'0'0'4901,"81"-19"-4773,-42 4-64,4 4-961,-4-1-1601,-6 1-1506,-3 3-32,-16 3-608</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8.612"/>
    </inkml:context>
    <inkml:brush xml:id="br0">
      <inkml:brushProperty name="width" value="0.025" units="cm"/>
      <inkml:brushProperty name="height" value="0.025" units="cm"/>
    </inkml:brush>
  </inkml:definitions>
  <inkml:trace contextRef="#ctx0" brushRef="#br0">23 145 7239,'0'0'5755,"-4"9"-3348,0 2-1617,1 0-1,0 0 0,0 0 1,-1 21-1,4-30-712,-1 0-1,1 1 1,0-1 0,0 0-1,0 0 1,0 0-1,0 0 1,1 1 0,-1-1-1,1 0 1,-1 0 0,1 0-1,0 0 1,0 0 0,0 0-1,0 0 1,0 0 0,0 0-1,0-1 1,1 1 0,-1 0-1,1-1 1,-1 1 0,1-1-1,0 1 1,-1-1 0,1 0-1,0 0 1,0 0 0,0 0-1,0 0 1,0 0 0,0-1-1,0 1 1,0 0 0,0-1-1,4 1 1,1-1 29,0-1-1,-1 1 1,1-1 0,0-1-1,0 1 1,-1-1 0,1 0-1,-1 0 1,0-1 0,0 0-1,1 0 1,-2-1 0,1 1-1,0-1 1,-1 0 0,0-1-1,5-5 1,30-19-27,-40 29-79,0-1 1,0 1-1,0 0 1,1 0 0,-1 0-1,0 0 1,0 0-1,0 0 1,1 0 0,-1 0-1,0 0 1,0-1-1,1 1 1,-1 0 0,0 0-1,0 0 1,0 0-1,1 0 1,-1 0 0,0 1-1,0-1 1,0 0-1,1 0 1,-1 0 0,0 0-1,0 0 1,0 0-1,1 0 1,-1 0 0,0 0-1,0 1 1,0-1 0,1 0-1,-1 0 1,0 0-1,0 0 1,0 0 0,0 1-1,0-1 1,0 0-1,1 0 1,-1 1 0,3 14 268,-2 25 441,-1-33-578,-1-3-65,1 1 1,0-1 0,1 0 0,-1 1 0,1-1-1,0 0 1,0 0 0,0 0 0,3 7 0,-3-10-42,0 0 0,0 0 0,0 0 1,0 0-1,0 0 0,0 0 0,0-1 0,0 1 1,1 0-1,-1-1 0,0 1 0,0-1 1,1 1-1,-1-1 0,0 0 0,1 0 1,-1 1-1,0-1 0,1 0 0,-1 0 1,0 0-1,1 0 0,-1-1 0,1 1 0,-1 0 1,0-1-1,0 1 0,1 0 0,-1-1 1,0 0-1,0 1 0,1-1 0,-1 0 1,1-1-1,76-40 47,-49 22-3408,-26 11-3968,-3 2 1975</inkml:trace>
  <inkml:trace contextRef="#ctx0" brushRef="#br0" timeOffset="1">260 22 10570,'0'0'8776,"60"-22"-9480,-37 31-2019,0 1-2434,-5 0-4900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8.959"/>
    </inkml:context>
    <inkml:brush xml:id="br0">
      <inkml:brushProperty name="width" value="0.025" units="cm"/>
      <inkml:brushProperty name="height" value="0.025" units="cm"/>
    </inkml:brush>
  </inkml:definitions>
  <inkml:trace contextRef="#ctx0" brushRef="#br0">62 1 11115,'0'0'9577,"-8"6"-8318,-2 0-1013,5-4-188,1 1 0,0 0 0,0 0 0,0 0 0,0 1 0,0-1 0,-4 6 0,8-9-65,0 0-1,0 0 0,0 1 0,-1-1 0,1 0 0,0 1 1,0-1-1,0 0 0,0 0 0,-1 1 0,1-1 0,0 0 0,0 1 1,0-1-1,0 0 0,0 1 0,0-1 0,0 0 0,0 1 0,0-1 1,0 0-1,0 1 0,0-1 0,0 0 0,0 0 0,0 1 1,1-1-1,-1 0 0,0 1 0,0-1 0,0 0 0,0 0 0,1 1 1,-1-1-1,0 1 0,16 8-107,31 4 38,-29-8-89,-11-3 111,0 1 0,0 0 0,-1 0 0,0 1 1,1-1-1,-1 1 0,0 1 0,-1-1 0,6 6 0,-10-9 68,0 1 0,0-1-1,0 0 1,0 1 0,0-1 0,0 0-1,-1 1 1,1-1 0,0 1-1,-1 0 1,0-1 0,1 1 0,-1-1-1,0 1 1,0 0 0,1-1-1,-1 1 1,-1 1 0,1 0 54,-1-1-1,0 0 1,0 0 0,0 1 0,0-1-1,0 0 1,-1 0 0,1 0-1,-1 0 1,1-1 0,-1 1 0,0 0-1,1-1 1,-1 1 0,0-1 0,-2 2-1,-5 3 185,0-1 0,0 0 0,0 0 0,-1-1 0,0 0 0,1 0 0,-2-1 0,1-1-1,0 0 1,0 0 0,-21 0 0,31-2-367,-1 0 1,1 0-1,0-1 0,0 1 0,-1 0 0,1 0 0,0-1 1,0 1-1,-1 0 0,1-1 0,0 1 0,0 0 1,0-1-1,0 1 0,0 0 0,0-1 0,0 1 1,-1 0-1,1-1 0,0 1 0,0 0 0,0-1 1,0 1-1,0 0 0,1-1 0,-1 1 0,0-1 0,0 1 1,0 0-1,0-1 0,0 1 0,0 0 0,1-1 1,-1 1-1,0 0 0,0 0 0,0-1 0,1 1 1,-1 0-1,1-1 0,7-13-4104,4 2-1396,5-1-1495</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9.303"/>
    </inkml:context>
    <inkml:brush xml:id="br0">
      <inkml:brushProperty name="width" value="0.025" units="cm"/>
      <inkml:brushProperty name="height" value="0.025" units="cm"/>
    </inkml:brush>
  </inkml:definitions>
  <inkml:trace contextRef="#ctx0" brushRef="#br0">130 55 9513,'0'0'7121,"0"-8"-4985,-1-24-145,1 31-1888,-1 0 0,1 0 0,0 0 0,-1 1 0,1-1 0,-1 0 0,1 1 0,-1-1 0,1 0 0,-1 1 0,1-1 0,-1 0 0,0 1 0,1-1 0,-1 1 0,0-1 1,1 1-1,-1 0 0,0-1 0,0 1 0,0 0 0,1-1 0,-1 1 0,0 0 0,0 0 0,0 0 0,0-1 0,1 1 0,-1 0 0,0 0 0,0 0 0,0 1 0,0-1 0,1 0 0,-1 0 0,-2 1 0,-27 7 468,-13 19-401,40-26-173,1 1 0,0 0 0,0-1 0,0 1-1,0 0 1,0 0 0,1 0 0,-1 0 0,1 0 0,-1 0 0,1 1 0,0-1 0,-1 0 0,1 1-1,0-1 1,-1 6 0,3-8-1,-1 1 0,0 0 0,1-1 0,-1 1 0,1-1-1,-1 1 1,1-1 0,-1 1 0,1-1 0,-1 1 0,1-1 0,-1 0 0,1 1 0,0-1-1,-1 0 1,1 1 0,-1-1 0,1 0 0,0 0 0,-1 0 0,1 0 0,0 1-1,-1-1 1,1 0 0,0 0 0,-1 0 0,1 0 0,1-1 0,29 1 7,-21 0-52,5-1-24,-8 1 16,0-1-1,0 1 1,0 1-1,0-1 0,10 3 1,-16-2 50,1-1 1,-1 0-1,1 1 1,-1 0-1,0-1 1,1 1-1,-1 0 1,0 0-1,0 0 1,1 0-1,-1 0 1,0 0-1,0 0 1,0 0-1,0 0 1,0 0-1,0 1 1,-1-1-1,1 0 1,0 1-1,-1-1 1,1 0-1,-1 1 1,1-1-1,-1 1 1,0-1-1,1 1 1,-1-1-1,0 1 1,0 2-1,-1 3 45,1 0-1,-2 0 0,1 0 0,0 0 1,-1 0-1,-1 0 0,1-1 0,-1 1 1,0-1-1,-5 8 0,6-10-33,-1 0-1,0 0 1,1-1 0,-1 1-1,0-1 1,-1 0 0,1 0-1,0 0 1,-1 0-1,0 0 1,0-1 0,0 0-1,0 0 1,0 0 0,0 0-1,0-1 1,-7 2 0,10-3-132,1 0 0,-1 0 0,1 0 1,-1 0-1,1 0 0,-1 0 0,1 0 1,-1 0-1,1 0 0,-1-1 0,1 1 1,-1 0-1,1 0 0,0-1 0,-1 1 1,1 0-1,-1-1 0,1 1 1,0 0-1,-1-1 0,1 1 0,0-1 1,-1 1-1,1 0 0,0-1 0,0 1 1,-1-1-1,1 1 0,0-1 0,0 1 1,0-1-1,0 1 0,0-1 0,0 1 1,0-1-1,0 1 0,0-1 0,0 0 1,1-25-5438,-1 20 3556,3-21-5518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00.011"/>
    </inkml:context>
    <inkml:brush xml:id="br0">
      <inkml:brushProperty name="width" value="0.025" units="cm"/>
      <inkml:brushProperty name="height" value="0.025" units="cm"/>
    </inkml:brush>
  </inkml:definitions>
  <inkml:trace contextRef="#ctx0" brushRef="#br0">28 1 14510,'0'0'7730,"-3"9"-6951,-3 8-627,1 0 0,1 0 0,-2 22 1,5-34-153,0 0 1,0 0-1,1 0 1,0 0-1,0 0 1,0 0-1,1 0 1,0 0-1,0 0 1,0 0 0,0 0-1,1-1 1,0 1-1,0 0 1,0-1-1,0 1 1,1-1-1,0 0 1,4 5-1,3 0 193,-1-2-358,0 0 0,-1 1 0,0 0 0,0 0 0,7 12 0,-14-18 201,1 1-1,-1-1 0,1 1 1,-1 0-1,0-1 1,0 1-1,-1 0 0,1 0 1,0 0-1,-1 0 0,0 0 1,1 0-1,-1 0 1,-1-1-1,1 1 0,0 0 1,-1 0-1,1 0 1,-1 0-1,0 0 0,0 0 1,0-1-1,0 1 0,0 0 1,-3 2-1,36-87 387,-16-2-897,-18 92 491,0-1 0,0 1 0,1 0 0,0-1 0,0 1 0,1 15 0,0-22 11,0 1 1,1-1-1,-1 1 1,0-1-1,1 0 1,-1 0-1,1 1 1,-1-1-1,1 0 1,0 0-1,-1 1 1,1-1-1,0 0 1,0 0-1,0 0 1,0 0-1,0 0 1,2 1-1,-1-1 34,-1 0 0,1-1 0,0 1 0,0-1-1,0 1 1,0-1 0,0 0 0,0 0 0,0 0 0,0 0-1,0 0 1,0 0 0,0-1 0,0 1 0,-1-1 0,1 1 0,3-2-1,3-2-2,0 0 0,-1 0 0,1 0 0,-1-1-1,0 0 1,0 0 0,-1-1 0,1 0-1,-1 0 1,-1-1 0,1 1 0,-1-1 0,0-1-1,-1 1 1,1-1 0,5-14 0,-35 61 107,25-38-158,-1 0-1,1 0 1,-1 0-1,1 0 1,-1 0-1,1 1 1,-1-1-1,1 0 1,0 0-1,0 1 0,0-1 1,0 0-1,0 0 1,0 1-1,0-1 1,0 0-1,0 0 1,0 1-1,1-1 1,-1 0-1,1 0 1,-1 0-1,1 1 1,0 0-1,0-1 14,1-1 0,-1 0 0,0 0 0,0 0-1,0 0 1,1 0 0,-1 0 0,0 0 0,0 0 0,0 0-1,0 0 1,1-1 0,-1 1 0,0-1 0,0 1-1,0-1 1,0 1 0,0-1 0,2-1 0,7-4 62,0-1 0,0-1-1,14-13 1,-12 10-65,-7 5-63,1 0 0,-1 0 0,1 0 0,7-13 0,-16 28 3,1 0 0,0 1 0,1-1 0,0 0 1,1 1-1,0 11 0,0-16-31,0-4-18,0 0 0,-1-1-1,1 1 1,0-1 0,0 1 0,0 0 0,0-1-1,0 1 1,0-1 0,0 1 0,0 0 0,0-1-1,0 1 1,1 0 0,-1-1 0,0 1 0,0-1-1,0 1 1,1 0 0,-1-1 0,0 1 0,1-1-1,-1 1 1,1-1 0,-1 1 0,0-1 0,1 0-1,-1 1 1,1-1 0,-1 1 0,1-1 0,-1 0-1,1 1 1,0-1 0,-1 0 0,1 0 0,-1 0-1,1 1 1,0-1 0,-1 0 0,1 0 0,0 0-1,-1 0 1,1 0 0,-1 0 0,1 0 0,0 0-1,-1 0 1,1 0 0,0-1 0,-1 1-1,1 0 1,0-1 0,1 0-546,1 0 0,-1 0 0,0 0 0,0-1 0,1 0 0,-1 1 0,0-1-1,-1 0 1,1 0 0,0 0 0,2-4 0,7-16-6531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00.359"/>
    </inkml:context>
    <inkml:brush xml:id="br0">
      <inkml:brushProperty name="width" value="0.025" units="cm"/>
      <inkml:brushProperty name="height" value="0.025" units="cm"/>
    </inkml:brush>
  </inkml:definitions>
  <inkml:trace contextRef="#ctx0" brushRef="#br0">10 1 15118,'0'0'7159,"-1"11"-6251,-6 283 3333,7-290-4153,-1-3-64,1 0 1,0 0-1,0-1 0,0 1 0,0 0 1,0 0-1,0 0 0,0-1 0,0 1 1,0 0-1,0 0 0,0 0 0,0-1 1,1 1-1,-1 0 0,0 0 0,0-1 1,1 1-1,-1 0 0,1-1 0,-1 1 1,1 0-1,-1-1 0,1 1 1,-1-1-1,1 1 0,-1 0 0,1-1 1,0 0-1,-1 1 0,1-1 0,1 1 1,0-1 1,-1 0 0,1-1 0,-1 1 0,1-1 0,-1 1 0,1-1 0,-1 0 0,1 1 0,-1-1 1,1 0-1,-1 0 0,0 0 0,1 0 0,0-2 0,39-44 191,-32 34-330,-2-1 0,0 0 0,-1 0 0,0-1 0,-1 1 0,-1-1 0,0-1 0,-1 1 0,-1 0 0,0-1 0,0-17 0,-2 33 24,0 0-1,0 0 0,0-1 0,-1 1 1,1 0-1,0 0 0,0-1 0,0 1 1,0 0-1,0 0 0,0-1 0,0 1 1,0 0-1,0 0 0,0 0 0,-1-1 1,1 1-1,0 0 0,0 0 0,0 0 1,0-1-1,-1 1 0,1 0 0,0 0 1,0 0-1,0 0 0,-1 0 0,1 0 1,0-1-1,0 1 0,-1 0 0,1 0 1,0 0-1,0 0 0,-1 0 0,1 0 1,0 0-1,0 0 0,-1 0 0,1 0 1,0 0-1,0 0 0,-1 0 0,1 0 1,0 0-1,0 1 0,0-1 0,-1 0 1,1 0-1,-13 7-5464,-1 5-1850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00.704"/>
    </inkml:context>
    <inkml:brush xml:id="br0">
      <inkml:brushProperty name="width" value="0.025" units="cm"/>
      <inkml:brushProperty name="height" value="0.025" units="cm"/>
    </inkml:brush>
  </inkml:definitions>
  <inkml:trace contextRef="#ctx0" brushRef="#br0">1 1 5862,'0'0'19506,"48"31"-19218,-32-31-288,-6 0-576,3 0-770,-5-2-1216,-2-4-1506,-4-4-2754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01.214"/>
    </inkml:context>
    <inkml:brush xml:id="br0">
      <inkml:brushProperty name="width" value="0.025" units="cm"/>
      <inkml:brushProperty name="height" value="0.025" units="cm"/>
    </inkml:brush>
  </inkml:definitions>
  <inkml:trace contextRef="#ctx0" brushRef="#br0">39 0 12492,'-3'8'3192,"-5"24"-1556,0 0-1,2 0 1,-2 47-1,2 108-954,10-184-516,3-8-106,5-9-134,-7 4-29,-1 0-1,0 0 1,0 0-1,-1-1 0,-1 1 1,1-1-1,-2 0 0,0 0 1,0-15-1,-9 87 740,7-59-631,1 0 0,0 0-1,0 0 1,1 1-1,-1-1 1,0 0-1,1 0 1,-1 0-1,1 0 1,0 1 0,0-1-1,0 0 1,0 0-1,0 0 1,0-1-1,2 3 1,-2-3 34,1 0 0,-1 0 0,0 0 0,1-1 0,-1 1 0,1-1-1,-1 1 1,1-1 0,0 0 0,-1 0 0,1 1 0,-1-1 0,1 0 0,-1 0 0,1-1 0,0 1 0,-1 0 0,1 0 0,-1-1 0,1 1 0,-1-1 0,1 1 0,-1-1-1,3-1 1,10-6 62,-1 0 0,0-1-1,0 0 1,-1-1 0,16-16-1,-27 25-61,-16 27 554,12-21-403,0 1 0,1 0 1,-1-1-1,1 1 0,0 0 0,-1 10 0,2-16-141,1 1 1,0 0-1,0-1 0,0 1 0,0 0 1,0-1-1,0 1 0,0 0 0,0-1 0,0 1 1,1 0-1,-1-1 0,0 1 0,0 0 0,1-1 1,-1 1-1,0 0 0,1-1 0,-1 1 1,0-1-1,1 1 0,-1-1 0,1 1 0,0 0 1,1 0 24,-1-1 0,1 0 1,-1 1-1,1-1 0,-1 0 1,1 0-1,-1 0 0,1 0 0,-1-1 1,0 1-1,1 0 0,-1 0 1,1-1-1,-1 1 0,1-1 1,-1 1-1,2-2 0,4-2 26,-1 1-1,0-1 1,0 0 0,0-1-1,9-9 1,20-13-168,-33 34 27,-1 0-1,1 1 0,-2 0 1,1-1-1,-2 15 0,1-20 48,0-2 9,0 1-1,0-1 1,1 1-1,-1-1 1,0 1-1,0-1 1,0 1-1,0-1 1,0 1-1,1-1 1,-1 1-1,0-1 1,0 1-1,1-1 1,-1 1-1,0-1 1,1 1-1,-1-1 1,0 0-1,1 1 1,-1-1-1,1 0 1,-1 1-1,1-1 1,-1 0-1,1 1 1,-1-1-1,1 0 1,-1 0-1,1 0 1,-1 0-1,1 1 0,-1-1 1,1 0-1,-1 0 1,1 0-1,0 0 1,-1 0-1,1 0 1,-1 0-1,1 0 1,-1-1-1,1 1 1,-1 0-1,1 0 1,-1 0-1,1-1 1,-1 1-1,1 0 1,-1 0-1,1-1 1,-1 1-1,1 0 1,-1-1-1,0 1 1,1-1-1,-1 0 1,37-23 365,-31 19-441,0 1 60,-1-1-9,-1 1 0,2 1 0,-1-1 0,0 1 1,1 0-1,-1 0 0,1 0 0,0 1 0,0 0 0,0 0 0,0 1 0,10-2 0,-16 3-48,0 5-2012,-1 3-5168,-8-7-2781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1.403"/>
    </inkml:context>
    <inkml:brush xml:id="br0">
      <inkml:brushProperty name="width" value="0.025" units="cm"/>
      <inkml:brushProperty name="height" value="0.025" units="cm"/>
    </inkml:brush>
  </inkml:definitions>
  <inkml:trace contextRef="#ctx0" brushRef="#br0">1 1051 7911,'0'0'7576,"12"5"-7470,10 2-49,1-1-1,0 0 1,0-2-1,0-1 1,0-1-1,34-1 0,4-4-80,0-2 0,88-19 0,121-43-206,-138 32 244,231-43 1558,380-32 0,679-137-749,-340 46-781,829-41 1421,-1342 212-1436,-566 30-131,45-3 161,-46 2-309,0 1 1,-1 0-1,1-1 1,0 1-1,-1-1 0,1 1 1,-1-1-1,1 0 0,-1 0 1,1 0-1,-1 0 1,0 0-1,1 0 0,-1 0 1,0 0-1,0 0 0,0 0 1,1-1-1,-1 1 0,-1-1 1,1 1-1,0-1 1,1-2-1,-1-10-7110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4.809"/>
    </inkml:context>
    <inkml:brush xml:id="br0">
      <inkml:brushProperty name="width" value="0.025" units="cm"/>
      <inkml:brushProperty name="height" value="0.025" units="cm"/>
    </inkml:brush>
  </inkml:definitions>
  <inkml:trace contextRef="#ctx0" brushRef="#br0">5427 1419 12107,'0'0'1036,"-8"0"-315,4 0-671,0 0 1,1 0 0,-1 0 0,0-1-1,0 1 1,1-1 0,-1 0-1,0 0 1,1 0 0,-1-1 0,1 1-1,0-1 1,-1 0 0,1 0-1,0 0 1,0 0 0,0 0 0,0-1-1,1 1 1,-1-1 0,-2-4 0,1 4-56,-1 0 0,1 0 0,0 0 0,-1 0 0,0 1 0,1-1 0,-1 1 0,0 0 0,0 1 0,-1-1 0,1 1 0,0 0 0,0 0 1,-8 1-1,-86 1 40,65 1-23,-8-1-62,-46 3-36,0-4-1,-125-16 0,21-13 405,-209-4-1,299 31-402,-359-15 689,2-32 1237,-431-138-1323,809 167-505,2-4 0,0-4-1,-121-60 1,163 68-11,1-2-1,1-1 0,1-1 0,1-2 1,2-2-1,0-1 0,2-1 0,1-1 1,-26-39-1,-35-80 53,58 95 24,-56-78 1,73 116-63,0 0 1,-1 1-1,-1 1 0,0 0 0,-1 1 1,0 1-1,-2 1 0,-24-14 1,9 11 223,0 1 1,-2 2 0,0 1 0,0 2 0,0 1 0,-1 2-1,0 2 1,-69 0 0,-15 10 415,-162 27 0,264-30-655,-8 1-328,-78 9 944,38-15-7201,52-3-276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2.981"/>
    </inkml:context>
    <inkml:brush xml:id="br0">
      <inkml:brushProperty name="width" value="0.025" units="cm"/>
      <inkml:brushProperty name="height" value="0.025" units="cm"/>
    </inkml:brush>
  </inkml:definitions>
  <inkml:trace contextRef="#ctx0" brushRef="#br0">149 266 5477,'5'-12'2296,"6"-18"-304,-1-1 0,-2 0 0,0 0 0,-3-1 0,3-45 0,-7 76-1898,-1 0 0,0 1-1,0-1 1,0 0 0,1 1-1,-1-1 1,0 0 0,0 1-1,0-1 1,0 0 0,0 0-1,0 1 1,0-1 0,-1 0-1,1 1 1,0-1 0,0 0-1,0 1 1,-1-1 0,1 0-1,0 1 1,-1-1 0,1 1-1,0-1 1,-1 0 0,1 1-1,-1-1 1,1 1 0,-1-1-1,1 1 1,-2-1 0,-13 19 796,-11 41-470,14-14-133,2 0-1,2 0 1,2 1-1,1 0 1,3 0-1,2 0 1,2 0-1,11 65 1,-7-77-199,2 1 0,1-1 0,19 44 0,-75-134-510,-83-154-1889,130 210 2347,-1-1 1,1 0-1,0 1 1,0-1-1,-1 0 1,1 1-1,0-1 1,0 0-1,0 1 0,0-1 1,0 0-1,-1 1 1,1-1-1,1 0 1,-1 0-1,0 1 1,0-1-1,0 0 1,0 1-1,0-1 0,1 0 1,-1 1-1,0-1 1,1 0-1,-1 1 1,0-1-1,1 1 1,-1-1-1,1 0 1,-1 1-1,1-1 0,-1 1 1,1-1-1,-1 1 1,1 0-1,0-1 1,-1 1-1,1 0 1,-1-1-1,1 1 1,0 0-1,0 0 0,-1-1 1,1 1-1,0 0 1,-1 0-1,1 0 1,1 0-1,48-7-308,-34 6 322,72-15-3637,-32 0-5035,-27 2-1377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3.388"/>
    </inkml:context>
    <inkml:brush xml:id="br0">
      <inkml:brushProperty name="width" value="0.025" units="cm"/>
      <inkml:brushProperty name="height" value="0.025" units="cm"/>
    </inkml:brush>
  </inkml:definitions>
  <inkml:trace contextRef="#ctx0" brushRef="#br0">0 1 12588,'0'0'11483,"0"8"-10997,4 111 829,28 182 1,-32-296-1319,1 0-1,1 0 0,-1 0 0,0-1 1,1 1-1,0 0 0,0-1 0,4 7 1,-6-11-34,1 0 1,-1 1-1,0-1 0,0 0 1,1 1-1,-1-1 1,0 0-1,1 0 1,-1 1-1,0-1 1,1 0-1,-1 0 1,0 0-1,1 1 1,-1-1-1,1 0 0,-1 0 1,1 0-1,-1 0 1,0 0-1,1 0 1,-1 0-1,1 0 1,-1 0-1,0 0 1,1 0-1,-1 0 0,1 0 1,-1 0-1,1 0 1,-1 0-1,0 0 1,1-1-1,0 1 1,0-2-232,1 1 0,0-1 0,-1 0 0,0 0 0,1 0 1,-1 0-1,0 0 0,0 0 0,0 0 0,0 0 0,0-3 0,10-23-4200,1-3-2578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3.765"/>
    </inkml:context>
    <inkml:brush xml:id="br0">
      <inkml:brushProperty name="width" value="0.025" units="cm"/>
      <inkml:brushProperty name="height" value="0.025" units="cm"/>
    </inkml:brush>
  </inkml:definitions>
  <inkml:trace contextRef="#ctx0" brushRef="#br0">27 30 12748,'0'0'9593,"-3"9"-8888,-3 10-575,1 1 1,0 1-1,2-1 0,1 1 1,0-1-1,2 34 1,0-54-116,0 1 0,0-1 0,0 1 0,1 0-1,-1-1 1,0 1 0,0-1 0,0 1 0,1-1 0,-1 1 0,0-1 0,1 1 0,-1-1 0,1 1 0,-1-1 0,0 1 0,1-1 0,-1 0 0,1 1 0,-1-1 0,1 1 0,-1-1 0,1 0 0,-1 0 0,1 1 0,0-1 0,-1 0 0,1 0 0,-1 0 0,1 0 0,0 0 0,-1 0-1,1 0 1,-1 0 0,1 0 0,0 0 0,-1 0 0,1 0 0,-1 0 0,1 0 0,0 0 0,-1-1 0,1 1 0,-1 0 0,1 0 0,-1-1 0,1 1 0,-1 0 0,1-1 0,0 0 0,26-19 1496,-15 5-1184,0 0 0,-1-1 0,15-31 0,-22 39-226,-1 1 0,0-1 1,0 1-1,0-1 1,-1 0-1,-1 0 1,1 0-1,-1 0 1,-1 0-1,0-1 0,0-12 1,-1 21-99,1 0 0,-1 0 0,1 0 0,0 0 0,-1 0 0,1 0 1,-1 0-1,1 0 0,0 0 0,-1 0 0,1 0 0,-1 0 0,1 0 0,0 1 0,-1-1 0,1 0 1,0 0-1,-1 0 0,1 0 0,0 1 0,-1-1 0,1 0 0,0 0 0,-1 1 0,1-1 0,0 0 1,0 1-1,-1-1 0,1 0 0,0 1 0,-7 9-20,0 1-1,1 0 1,1 0 0,0 0 0,0 1-1,1-1 1,0 1 0,1 0 0,1 0-1,0 1 1,0-1 0,1 15 0,1-26-4,0 0 1,0 0-1,0 0 1,1 0-1,-1 0 1,0 1-1,1-1 0,-1 0 1,0 0-1,1 0 1,-1 0-1,1 0 1,0 0-1,-1 0 1,1 0-1,0-1 1,-1 1-1,1 0 0,0 0 1,0 0-1,0-1 1,0 1-1,0 0 1,0-1-1,0 1 1,0-1-1,0 1 1,0-1-1,0 0 1,0 1-1,0-1 0,0 0 1,1 0-1,-1 0 1,0 0-1,0 0 1,0 0-1,0 0 1,0 0-1,0 0 1,1 0-1,0-1 0,3 0-372,0 0-1,0 0 1,-1 0-1,1-1 1,0 0-1,-1 0 0,1 0 1,7-5-1,-3 0-2286,1-1 0,-2-1 1,14-15-1,-2-4-8275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4.176"/>
    </inkml:context>
    <inkml:brush xml:id="br0">
      <inkml:brushProperty name="width" value="0.025" units="cm"/>
      <inkml:brushProperty name="height" value="0.025" units="cm"/>
    </inkml:brush>
  </inkml:definitions>
  <inkml:trace contextRef="#ctx0" brushRef="#br0">59 205 9801,'0'0'10875,"-9"10"-9920,6-7-904,-1 0-17,0 1 0,0 0 1,0 1-1,1-1 0,0 1 0,-1 0 1,2-1-1,-1 1 0,1 1 0,-1-1 1,1 0-1,1 0 0,-1 1 0,1-1 1,0 1-1,0 0 0,0 5 0,1-9-28,-1 0-1,1 0 1,0 0-1,0 0 1,0 0-1,0 0 1,0 0-1,0 0 0,1 0 1,-1 0-1,1 0 1,-1 0-1,1 0 1,0 0-1,0-1 1,0 1-1,0 0 0,0 0 1,0-1-1,0 1 1,0 0-1,1-1 1,-1 0-1,1 1 1,-1-1-1,1 0 0,-1 0 1,1 1-1,0-1 1,0 0-1,0-1 1,-1 1-1,1 0 1,0-1-1,0 1 0,0-1 1,0 1-1,0-1 1,0 0-1,0 0 1,0 0-1,0 0 1,0 0-1,0 0 0,0-1 1,0 1-1,0-1 1,0 1-1,2-2 1,2 0 96,0 0 1,0 0 0,0-1 0,-1 0-1,1 0 1,-1 0 0,0-1 0,0 0-1,0 0 1,0 0 0,-1 0 0,0-1-1,0 0 1,0 0 0,0 0 0,-1 0 0,0-1-1,5-10 1,-2 2 219,0 0 0,-1 0 0,-1 0 0,0 0 0,-1-1 0,2-29 0,-4 31-183,0-4 27,-1-1-1,0 1 0,-3-19 0,3 33-141,-1-1 0,0 1 0,0-1-1,0 1 1,0 0 0,0-1 0,-1 1 0,0 0 0,-2-4 0,3 6-20,0 0 0,0 0 0,0 0 0,0 0 0,0 0 0,0 0 0,0 1 0,-1-1 0,1 0 0,0 1 0,0-1 0,-1 1 0,1-1 0,-1 1 1,1-1-1,0 1 0,-1 0 0,1 0 0,-1 0 0,1 0 0,0 0 0,-3 0 0,-1 2-9,0-1 0,1 1 0,-1 0 0,1 1 0,-1-1 0,1 1 0,0 0 0,0 0-1,0 0 1,0 1 0,1-1 0,-1 1 0,1 0 0,-5 7 0,-1 2-12,0 1 0,0 0 0,-9 22 0,17-33 15,-1 0 0,1 1 0,0-1 0,0 1 0,0 0 0,0-1 0,1 1 1,-1 0-1,1 0 0,0-1 0,0 7 0,1-9 4,-1 0 0,1 0 0,0 1 0,-1-1 0,1 0-1,0 0 1,0 0 0,0 1 0,0-1 0,0 0 0,0 0 0,0-1 0,0 1 0,0 0 0,0 0 0,1 0 0,-1-1 0,0 1 0,0-1 0,1 1 0,-1-1 0,1 1 0,-1-1 0,0 0 0,1 0 0,-1 1-1,1-1 1,-1 0 0,0 0 0,4-1 0,64-5 109,-56 3-114,1 2 1,-1-1 0,1 2-1,-1 0 1,17 2-1,-28-1-2,0-1 0,0 1 0,0 0 0,-1 0 0,1 0 0,-1 0 0,1 1 0,0-1 0,-1 0-1,0 1 1,1-1 0,-1 1 0,0-1 0,0 1 0,0-1 0,0 1 0,0 0 0,0 0 0,0 0-1,-1-1 1,1 1 0,-1 0 0,1 0 0,-1 0 0,0 0 0,0 0 0,0 2 0,1 65-50,-2-47-89,2-10-1285,2-12-3227,5-18-2445,-3-4-319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4.509"/>
    </inkml:context>
    <inkml:brush xml:id="br0">
      <inkml:brushProperty name="width" value="0.025" units="cm"/>
      <inkml:brushProperty name="height" value="0.025" units="cm"/>
    </inkml:brush>
  </inkml:definitions>
  <inkml:trace contextRef="#ctx0" brushRef="#br0">0 54 13164,'0'0'10250,"11"5"-9310,-10-5-932,5 3 133,-1-1-1,1 0 0,0 0 0,0 0 1,0-1-1,1 0 0,-1 0 0,0 0 0,0-1 1,0 0-1,1 0 0,-1 0 0,0-1 1,0 0-1,0 0 0,0-1 0,0 0 1,0 0-1,7-3 0,21-19 708,-32 23-794,0-1 0,-1 1 0,1-1-1,-1 1 1,0-1 0,1 1-1,-1-1 1,0 0 0,0 0-1,0 0 1,0 1 0,-1-1 0,1 0-1,0 0 1,-1 0 0,1 0-1,-1-3 1,-2 5-41,0-1-1,0 1 1,0 0-1,-1 0 1,1 0 0,0 0-1,0 0 1,0 0-1,0 0 1,-1 1 0,1-1-1,0 1 1,-4 2-1,-3 2-10,0 1 0,0 1 0,1 0 0,0 0 0,0 1 0,1 0 0,0 0 0,0 0 0,-8 15 0,10-16 17,1 0 0,0 0 0,0 0-1,1 1 1,0 0 0,1-1 0,-1 1 0,1 0-1,1 0 1,0 0 0,0 0 0,0 0-1,1 11 1,1-18-17,-1 1-1,0-1 1,1 0-1,-1 1 1,1-1-1,-1 0 1,1 1-1,0-1 1,0 0-1,-1 0 1,1 0-1,0 0 1,0 0-1,0 0 1,0 0-1,0 0 1,0 0-1,1 0 1,-1 0-1,0-1 1,3 2-1,0 0 6,0-1 0,0 0 0,1 0 0,-1 0 0,1 0 0,-1-1 0,6 1 0,-1-1-558,1-1 1,-1 0 0,1 0 0,-1 0-1,0-2 1,13-3 0,8-11-5210,-3-5-3972</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5.611"/>
    </inkml:context>
    <inkml:brush xml:id="br0">
      <inkml:brushProperty name="width" value="0.025" units="cm"/>
      <inkml:brushProperty name="height" value="0.025" units="cm"/>
    </inkml:brush>
  </inkml:definitions>
  <inkml:trace contextRef="#ctx0" brushRef="#br0">85 127 6086,'0'0'-1249,"-9"-5"2524,8 4-1263,-7-2 544,1-1 0,1 0 1,-1-1-1,0 1 0,-7-8 0,11 9-4,1 0-1,-1 0 0,1 0 1,0 0-1,0 0 0,0-1 1,1 1-1,-1-1 0,1 1 1,-1-1-1,1 0 0,0 1 1,1-1-1,-1 0 0,1 0 0,-1-6 1,2 9-395,0-1 0,0 1 1,-1-1-1,1 1 0,0-1 1,0 1-1,0 0 0,1 0 1,-1 0-1,0-1 0,0 1 0,1 0 1,-1 0-1,0 1 0,1-1 1,-1 0-1,1 0 0,-1 1 1,1-1-1,-1 1 0,1-1 1,0 1-1,-1 0 0,1 0 0,0-1 1,-1 1-1,1 0 0,0 1 1,-1-1-1,3 0 0,-1 0-18,0 0-1,1 0 0,-1 0 0,1 0 1,-1 0-1,0 1 0,1 0 0,-1-1 1,0 1-1,0 0 0,0 1 1,1-1-1,-1 1 0,4 2 0,-5-1-121,0 1-1,0-1 0,-1 1 0,0-1 0,1 1 0,-1-1 0,0 1 1,-1 0-1,1-1 0,-1 1 0,0 0 0,0 0 0,0-1 0,0 1 1,0 0-1,-1-1 0,0 1 0,0 0 0,-2 6 0,-4 9 23,0-1 0,-16 26-1,17-32-34,-4 6 7,4-8-1,0 0-1,0 1 1,1 0-1,1 0 1,0 1-1,0-1 1,1 1-1,-2 21 1,5-33-7,0 1 1,0 0-1,1 0 1,-1 0-1,0-1 1,1 1-1,-1 0 1,1-1-1,-1 1 1,1 0-1,-1-1 1,1 1-1,-1 0 1,1-1 0,0 1-1,-1-1 1,1 1-1,0-1 1,-1 0-1,1 1 1,0-1-1,0 0 1,0 1-1,-1-1 1,1 0-1,0 0 1,0 0-1,0 0 1,-1 0-1,1 0 1,0 0 0,0 0-1,0 0 1,0 0-1,-1 0 1,3-1-1,32-6 91,-21 2-232,-1-1 0,0-1 0,-1 0 0,19-15 1,6-13-3760,-35 33 3030,-1-1-1,1 1 1,0-1-1,-1 0 1,1 0-1,-1 1 1,0-1-1,0 0 1,0 0-1,-1 0 1,2-5-1,-2-10-8218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6.040"/>
    </inkml:context>
    <inkml:brush xml:id="br0">
      <inkml:brushProperty name="width" value="0.025" units="cm"/>
      <inkml:brushProperty name="height" value="0.025" units="cm"/>
    </inkml:brush>
  </inkml:definitions>
  <inkml:trace contextRef="#ctx0" brushRef="#br0">29 128 8072,'0'0'7847,"-6"8"-5477,-15 27-816,20-34-1520,1-1 1,0 1 0,0-1-1,0 0 1,0 1-1,-1-1 1,1 1 0,0-1-1,0 1 1,0-1-1,0 1 1,0-1-1,0 1 1,0-1 0,0 1-1,1-1 1,-1 1-1,0-1 1,0 1 0,0-1-1,0 1 1,1-1-1,-1 1 1,0-1 0,1 0-1,-1 1 1,0-1-1,0 0 1,1 1 0,-1-1-1,1 0 1,-1 1-1,0-1 1,1 0 0,-1 1-1,1-1 1,-1 0-1,1 0 1,-1 0-1,1 0 1,-1 1 0,0-1-1,1 0 1,-1 0-1,1 0 1,-1 0 0,1 0-1,-1 0 1,2 0-1,28 0 420,-26 0-336,10-1-151,0-1 1,-1 0-1,1 0 0,0-2 1,-1 0-1,0 0 1,22-11-1,85-54-2719,-74 41 2092,-44 27 1386,-4 12 1468,-8 18-1128,8-23-761,-1 0-1,1-1 1,1 1-1,-1 0 1,1 1-1,-1 9 1,2-16-271,0 1 0,0-1 0,0 1 0,1-1 0,-1 1 0,0-1 1,0 0-1,0 1 0,1-1 0,-1 0 0,0 1 0,1-1 0,-1 0 1,0 1-1,1-1 0,-1 0 0,0 0 0,1 1 0,-1-1 0,1 0 1,-1 0-1,0 0 0,1 1 0,-1-1 0,1 0 0,-1 0 0,1 0 0,-1 0 1,1 0-1,-1 0 0,0 0 0,1 0 0,-1 0 0,1 0 0,-1 0 1,1 0-1,-1-1 0,1 1 0,-1 0 0,0 0 0,1 0 0,-1-1 1,1 1-1,-1 0 0,0 0 0,1-1 0,-1 1 0,0 0 0,1-1 1,-1 0-1,23-13 413,3-9-137,25-19-154,-48 39-161,1 1 1,0 0-1,-1 0 1,1 0-1,1 0 1,-1 0-1,0 1 0,0 0 1,0 0-1,1 0 1,6 0-1,-10 1 4,0 0-1,0 1 1,0-1-1,0 1 1,0 0-1,0-1 1,0 1-1,0 0 1,0 0-1,0-1 1,0 1-1,0 0 1,-1 0-1,1 0 1,0 0-1,-1 0 1,1 0-1,-1 0 1,1 0-1,-1 0 1,1 0-1,-1 1 1,0-1-1,0 0 1,1 0-1,-1 0 1,0 0-1,0 1 1,0-1-1,-1 2 1,1 49 100,0-39-88,0-12-9,0 0 0,-1 0 0,1 0 0,0 0 0,0-1 0,0 1 0,0 0-1,0 0 1,1 0 0,-1 0 0,0 0 0,0 0 0,0-1 0,1 1-1,-1 0 1,0 0 0,1 0 0,-1-1 0,1 1 0,-1 0 0,1-1 0,0 1-1,-1 0 1,1-1 0,-1 1 0,2 0 0,-1-1 7,0 0 1,0 0-1,0 0 0,0 0 1,0 0-1,0-1 0,0 1 1,0 0-1,0-1 0,0 1 1,0 0-1,0-1 0,0 1 1,-1-1-1,1 0 0,0 1 1,0-1-1,0-1 0,33-36-50,-30 31-792,0 0-1,0 0 0,-1 0 1,1 0-1,2-13 1,-1-21-8782,-5 15-1478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6.464"/>
    </inkml:context>
    <inkml:brush xml:id="br0">
      <inkml:brushProperty name="width" value="0.025" units="cm"/>
      <inkml:brushProperty name="height" value="0.025" units="cm"/>
    </inkml:brush>
  </inkml:definitions>
  <inkml:trace contextRef="#ctx0" brushRef="#br0">1 13 13741,'0'0'13074,"11"-1"-14313,1-1 659,58-7-4065,-64 9 3071,0 0 0,0 0-1,0 0 1,0 1 0,0 0 0,6 2-1,-16 6 11091,-19 16-5655,10-11-2205,8-8-1374,0-1 0,1 1-1,-1 0 1,2 0-1,-1 1 1,1-1 0,-1 1-1,2 0 1,-1 0-1,1 0 1,-3 14 0,6-21-278,-1 1 1,1 0 0,0-1 0,-1 1 0,1-1 0,-1 1-1,1-1 1,0 1 0,0-1 0,-1 1 0,1-1 0,0 0-1,0 1 1,-1-1 0,1 0 0,0 0 0,0 0 0,0 1 0,-1-1-1,1 0 1,0 0 0,0 0 0,0 0 0,-1 0 0,1-1-1,0 1 1,1 0 0,26-3 110,20-11 30,-37 10-232,0 0-1,0 1 1,1 1 0,-1 0 0,18-1-1,-28 3 78,0 0 0,-1 0 0,1-1-1,0 1 1,0 1 0,-1-1-1,1 0 1,0 0 0,-1 0 0,1 0-1,0 0 1,0 1 0,-1-1-1,1 0 1,-1 0 0,1 1-1,0-1 1,-1 1 0,1-1 0,-1 0-1,1 1 1,-1-1 0,1 1-1,-1 0 1,1-1 0,-1 1 0,1-1-1,-1 1 1,0 0 0,1-1-1,-1 2 1,-4 22-21,-26 21 151,-29 4 298,55-46-412,-1 0 0,0 0 0,-1 0 1,1 0-1,0-1 0,-1 0 0,1 0 0,-1 0 1,0-1-1,-9 1 0,14-2-121,1 0 1,0 0-1,-1 0 1,1 0-1,0 0 1,-1-1-1,1 1 1,0 0-1,-1 0 1,1-1-1,0 1 0,0 0 1,-1 0-1,1-1 1,0 1-1,0 0 1,-1-1-1,1 1 1,0 0-1,0-1 0,0 1 1,0 0-1,0-1 1,0 1-1,-1-1 1,1 1-1,0 0 1,0-1-1,0 1 0,0 0 1,0-1-1,0 1 1,1-1-1,-1 1 1,0 0-1,0-1 1,0 1-1,0 0 0,0-1 1,0 1-1,1 0 1,-1-1-1,0 1 1,0 0-1,1-1 1,-1 1-1,11-20-4649,3 0-1770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7.693"/>
    </inkml:context>
    <inkml:brush xml:id="br0">
      <inkml:brushProperty name="width" value="0.025" units="cm"/>
      <inkml:brushProperty name="height" value="0.025" units="cm"/>
    </inkml:brush>
  </inkml:definitions>
  <inkml:trace contextRef="#ctx0" brushRef="#br0">134 230 15375,'0'0'10100,"-8"-3"-9380,7 2-712,-1 0 0,0 0 0,0 0 0,1 0 0,-1 1 0,0-1 0,0 0 0,0 1 0,0 0 0,0-1 0,0 1 0,0 0 0,0 0 0,0 0 0,0 1 0,0-1 0,0 0 0,0 1 0,0-1 0,1 1 0,-1-1 0,0 1 0,-2 1 0,-3 4-4,1 0 1,0-1-1,0 2 1,1-1 0,-8 13-1,10-16 0,-2 4-2,0-1 0,1 1-1,0-1 1,0 1 0,0 0 0,-3 11-1,41-23 352,6-11-264,-32 11-140,1 1 0,0 0 0,1 1-1,-1 0 1,0 1 0,1 0 0,15-1-1,-24 3 49,-1 0 0,1 0 0,-1 0 0,1 0-1,-1 0 1,1 0 0,0 1 0,-1-1-1,0 0 1,1 0 0,-1 1 0,1-1 0,-1 0-1,1 0 1,-1 1 0,1-1 0,-1 1 0,0-1-1,1 0 1,-1 1 0,0-1 0,1 1 0,-1-1-1,0 1 1,0-1 0,1 1 0,-1-1-1,0 1 1,0-1 0,0 1 0,0 0 0,1 25-88,-13 20 1,6-32 110,-22 40 190,34-84-803,15-24-4013,26-106 0,-25 66 4670,-22 93-39,8 19 4247,0 12-4444,-11 68 735,-1-26 636,4-72-1194,0 1-1,0-1 1,0 1 0,0-1 0,0 0 0,0 1 0,0-1 0,0 1 0,0-1-1,0 1 1,0-1 0,0 0 0,0 1 0,1-1 0,-1 1 0,0-1 0,0 0-1,0 1 1,1-1 0,-1 0 0,0 1 0,0-1 0,1 0 0,-1 1 0,0-1-1,1 0 1,-1 1 0,0-1 0,1 0 0,-1 0 0,0 0 0,1 1 0,-1-1-1,1 0 1,-1 0 0,0 0 0,1 0 0,-1 0 0,1 0 0,20-8 148,13-18 54,-23 14-50,-9 9-35,1 0 1,-1 0-1,1 0 1,0 1 0,0-1-1,0 1 1,0 0-1,6-4 1,-6 60 80,-2-53-191,-1-1 0,1 1 1,-1-1-1,1 0 1,0 1-1,-1-1 1,1 0-1,0 1 1,-1-1-1,1 0 1,0 0-1,0 1 0,-1-1 1,1 0-1,0 0 1,0 0-1,-1 0 1,1 0-1,0 0 1,0 0-1,-1-1 0,1 1 1,0 0-1,0 0 1,-1 0-1,1-1 1,0 1-1,-1 0 1,1-1-1,0 1 0,-1-1 1,1 1-1,-1-1 1,1 1-1,-1-1 1,1 1-1,0-2 1,23-21 497,-23 22-495,4-5 32,-1 1-48,0-1 0,1 1 0,0-1 0,0 1 0,1 1 1,-1-1-1,1 1 0,0 0 0,0 0 0,8-3 0,-14 9 149,0-1-175,0-1 0,0 0-1,0 1 1,0-1 0,0 1-1,0-1 1,1 1 0,-1-1 0,0 1-1,0-1 1,0 1 0,0-1 0,1 0-1,-1 1 1,0-1 0,0 1 0,1-1-1,-1 0 1,0 1 0,1-1 0,-1 0-1,0 1 1,1-1 0,-1 0 0,0 0-1,1 1 1,-1-1 0,1 0 0,-1 0-1,1 0 1,-1 1 0,0-1 0,1 0-1,-1 0 1,1 0 0,-1 0-1,1 0 1,-1 0 0,1 0 0,-1 0-1,1 0 1,-1 0 0,1 0 0,-1 0-1,1-1 1,-1 1 0,0 0 0,1 0-1,-1 0 1,1-1 0,-1 1 0,0 0-1,1 0 1,-1-1 0,1 1 0,-1 0-1,0-1 1,0 1 0,1 0 0,-1-1-1,0 1 1,1-1 0,8-14-677,0 0 0,-1-1 0,10-25 1,-5 6 720,14-73-1,-37 179 550,-1 116 0,11-186-661,0-1-1,0 0 1,-1 1-1,1-1 1,0 0-1,0 1 1,0-1-1,0 1 1,0-1-1,0 0 1,0 1-1,0-1 1,0 0-1,0 1 0,0-1 1,0 0-1,0 1 1,0-1-1,0 1 1,0-1-1,0 0 1,0 1-1,0-1 1,0 0-1,1 1 1,-1-1-1,0 0 1,0 1-1,0-1 1,1 0-1,-1 1 1,0-1-1,0 0 1,1 0-1,-1 1 1,0-1-1,1 0 1,-1 0-1,0 0 1,1 0-1,-1 1 1,0-1-1,1 0 1,-1 0-1,0 0 1,1 0-1,-1 0 1,1 0-1,-1 0 1,0 0-1,1 0 1,-1 0-1,0 0 0,1 0 1,-1 0-1,1 0 1,-1 0-1,1-1-267,0 0 0,0 0 0,0 0 0,0 0 0,0 0 0,0 0 0,0 0 0,-1 0 0,1 0-1,0 0 1,-1 0 0,1-1 0,-1 1 0,1 0 0,-1-2 0,2-56-272,-3 34 4153,-1 49 3937,1-20-6989,1 1 1,-1-1-1,1 1 1,0-1-1,0 0 1,1 1-1,1 8 1,-1-12-456,-1 1 0,1-1 1,0 1-1,0-1 0,0 0 1,0 1-1,0-1 0,1 0 1,-1 0-1,0 0 0,0 0 1,1 0-1,-1 0 1,1 0-1,-1 0 0,1 0 1,-1-1-1,1 1 0,-1-1 1,1 1-1,0-1 0,-1 0 1,1 1-1,0-1 0,-1 0 1,3 0-1,-1 0-154,-1 0-1,1 0 1,-1 0-1,1 0 1,-1 0 0,1 0-1,-1-1 1,1 1-1,-1-1 1,1 0-1,-1 1 1,0-1 0,1 0-1,-1-1 1,0 1-1,0 0 1,0-1-1,0 1 1,0-1 0,0 1-1,0-1 1,0 0-1,-1 0 1,1 0-1,-1 0 1,2-3 0,0-2-1263,0 0 0,0 0 0,-1-1 1,0 1-1,0-1 0,-1 0 0,1-10 1,0-9-3512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8.244"/>
    </inkml:context>
    <inkml:brush xml:id="br0">
      <inkml:brushProperty name="width" value="0.025" units="cm"/>
      <inkml:brushProperty name="height" value="0.025" units="cm"/>
    </inkml:brush>
  </inkml:definitions>
  <inkml:trace contextRef="#ctx0" brushRef="#br0">18 45 6790,'1'-31'5954,"-1"18"2973,-3 37-6645,-13 206-664,17-230-1578,0 0 0,-1 0 1,1 0-1,0 0 0,0 0 0,-1 0 1,1-1-1,0 1 0,-1 0 0,1 0 1,0-1-1,-1 1 0,1 0 1,-1-1-1,1 1 0,0-1 0,-1 1 1,1 0-1,-1-1 0,1 1 0,-1-1 1,1 0-1,0 0 0,4-9-2,-1 0 0,1 0 0,-2 0 0,1-1 0,-2 1 0,1-1 0,-1 0 0,0-18 0,-9 37-201,-2 11 160,8-14 1,-1 0 0,1 1-1,0-1 1,0 1 0,0-1 0,1 1-1,0 9 1,0-14 4,1 1-1,-1-1 0,1 0 1,0 0-1,-1 1 1,1-1-1,0 0 1,0 0-1,0 0 1,0 0-1,0 0 1,0 0-1,0 0 1,0 0-1,0-1 1,1 1-1,-1 0 1,0-1-1,0 1 1,1-1-1,-1 1 1,0-1-1,1 0 0,-1 1 1,0-1-1,1 0 1,-1 0-1,1 0 1,-1 0-1,0 0 1,1 0-1,-1 0 1,2-1-1,1 0 11,0 1-1,-1-1 1,1 0-1,-1 0 0,1-1 1,-1 1-1,1-1 1,-1 1-1,0-1 0,0 0 1,0-1-1,4-2 1,-4 2 49,-1 1 0,1 0 0,0 0 1,0 0-1,0 1 0,0-1 1,0 1-1,0 0 0,0-1 0,1 1 1,-1 1-1,6-2 0,-11 40 713,2-38-779,-3 35 435,9-29 206,9-17 1,-11 6-804,1 0 1,-1 0-1,1 1 0,0-1 1,0 1-1,0 0 0,1 1 1,0 0-1,-1 0 1,1 0-1,0 0 0,0 1 1,8-2-1,-15 7-538,1 0 0,-1 0 0,0 0-1,0-1 1,0 1 0,0 0 0,-1 0 0,1-1 0,-1 1-1,-2 3 1,-1 0-3864,4-2-1773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5.313"/>
    </inkml:context>
    <inkml:brush xml:id="br0">
      <inkml:brushProperty name="width" value="0.025" units="cm"/>
      <inkml:brushProperty name="height" value="0.025" units="cm"/>
    </inkml:brush>
  </inkml:definitions>
  <inkml:trace contextRef="#ctx0" brushRef="#br0">325 119 16784,'2'-8'1559,"2"-2"-1421,-1 0 0,1 1 1,0 0-1,1-1 0,0 1 1,1 1-1,-1-1 0,2 1 0,-1 0 1,15-12-1,-33 42-20,-24 18-73,-1-2 0,-49 40 0,54-52 87,1 1 0,1 2 1,2 2-1,1 0 0,-24 36 0,48-61-52,-1 0-1,1 0 0,0 0 0,1 0 0,-1 1 1,1-1-1,0 1 0,1 0 0,0-1 0,-1 10 1,2-13-76,0 0 1,0-1-1,1 1 1,-1 0 0,1-1-1,0 1 1,-1-1-1,1 1 1,1-1-1,-1 1 1,0-1-1,0 0 1,1 1 0,-1-1-1,1 0 1,0 0-1,0 0 1,0 0-1,0 0 1,0-1 0,0 1-1,0-1 1,0 1-1,1-1 1,-1 0-1,1 0 1,-1 0-1,4 1 1,11 3-22,0-1 0,1 0 0,-1-1 0,1-2 0,0 1 0,0-2-1,17-2 1,-1-1-617,-1-1 0,58-15 0,-19-4-1817,-3 1-2673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53.121"/>
    </inkml:context>
    <inkml:brush xml:id="br0">
      <inkml:brushProperty name="width" value="0.025" units="cm"/>
      <inkml:brushProperty name="height" value="0.025" units="cm"/>
    </inkml:brush>
  </inkml:definitions>
  <inkml:trace contextRef="#ctx0" brushRef="#br0">1473 242 7399,'-70'-15'385,"-2"2"1,1 4-1,-1 3 0,0 3 0,-1 3 1,1 3-1,0 4 0,-122 26 0,151-21-222,0 1-1,1 3 0,0 1 1,2 2-1,0 2 0,-53 37 1,63-36-146,1 1 1,1 2-1,2 1 1,0 1 0,2 1-1,1 2 1,1 0-1,-26 49 1,31-47-8,1 0-1,2 2 1,1-1 0,2 2 0,2 0-1,1 0 1,1 0 0,2 1 0,2 0-1,1 0 1,2 0 0,1 0 0,2 0-1,1 0 1,2 0 0,2-1 0,1 0-1,1 0 1,3-1 0,0-1 0,2 0-1,27 43 1,88 104 48,-79-113 15,49 81-1,-86-124-36,4 11-36,3-2-1,0 0 0,46 52 1,-59-76-6,1-1 0,0 0-1,0 0 1,1-1 0,0-1 0,0 1 0,1-2 0,-1 1 0,1-2 0,0 1 0,1-1 0,-1-1 0,1 0 0,0-1 0,-1 0 0,23 0 0,-11-3 39,-1-1 1,0 0-1,-1-2 1,1-1 0,-1-1-1,0 0 1,0-2-1,26-13 1,22-15 19,64-45 1,-101 60-36,697-495 142,-654 456-73,-3-3 0,-2-3 0,-3-4 1,-4-2-1,-3-3 0,-3-2 0,-3-3 0,59-118 0,-103 176 298,0-1-1,-1 0 0,9-39 1,-16 52-228,0 0 1,-1 0-1,0 0 1,-1-1-1,0 1 1,0 0-1,-1-1 1,-1 1-1,0 0 1,0 0-1,-5-13 1,-4-5-65,-1 2 1,-2 0-1,0 0 0,-2 2 1,0 0-1,-2 0 1,0 2-1,-2 0 0,-23-20 1,17 21-90,-1 1 0,-1 1 0,0 1 0,-1 2 0,-1 1 0,-1 1 0,-55-17 0,14 12-116,-1 3-1,-1 3 1,-109-5-1,-227 19-99,344 2 95,0 3-1,1 2 1,-1 3-1,-74 23 1,127-29-268,0 0 1,0 0 0,0 1 0,0 1-1,1 0 1,-22 17 0,26-17-486,0 1 1,0 0 0,1 0-1,0 1 1,-9 14 0,-7 22-6851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19.210"/>
    </inkml:context>
    <inkml:brush xml:id="br0">
      <inkml:brushProperty name="width" value="0.025" units="cm"/>
      <inkml:brushProperty name="height" value="0.025" units="cm"/>
    </inkml:brush>
  </inkml:definitions>
  <inkml:trace contextRef="#ctx0" brushRef="#br0">1 158 4965,'0'0'8114,"10"-1"-8173,77-8 786,145-37-1,65-9 336,-140 48-955,-1 7 0,165 21 0,76 1-49,292-63 38,-404 15 176,-90 14-92,1 8 0,380 43-1,390 46-51,-351-94 386,-19 0 327,-2 44-375,-90 9-410,-381-41-43,0-6 1,134-20-1,53-24-224,244-32-817,-421 59-2693,-83 5 161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13.430"/>
    </inkml:context>
    <inkml:brush xml:id="br0">
      <inkml:brushProperty name="width" value="0.025" units="cm"/>
      <inkml:brushProperty name="height" value="0.025" units="cm"/>
    </inkml:brush>
  </inkml:definitions>
  <inkml:trace contextRef="#ctx0" brushRef="#br0">105 2 8904,'-10'5'177,"-9"6"132,5-1 95,0-1 1,-1-1-1,-17 7 1,31-15 369,21-18-5,-9 12-629,1 0 0,0 1 1,0 0-1,0 0 0,1 1 1,0 1-1,0 0 0,0 1 1,0 1-1,0 0 0,18 1 1,5 1-121,1 2 1,65 13-1,-81-11-34,53 12 676,0-4-1,145 9 0,610-36 839,-541 19-1238,503 75-1,-72-11-154,2-57 42,-73-3-84,-229 11-59,180 4 14,271-5 12,-701-14-52,-50 1 25,0-5 0,164-21 0,-158 7-5,0 6 0,162 11 0,93-3 11,-279-12-23,157-38 0,-77 12 4,-112 26 178,1 4 1,76 1 0,-177 10-4938,-5-4-2285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48.209"/>
    </inkml:context>
    <inkml:brush xml:id="br0">
      <inkml:brushProperty name="width" value="0.025" units="cm"/>
      <inkml:brushProperty name="height" value="0.025" units="cm"/>
    </inkml:brush>
  </inkml:definitions>
  <inkml:trace contextRef="#ctx0" brushRef="#br0">202 0 2659,'-11'5'643,"-1"-1"1,0-1-1,0 0 1,0 0-1,0-1 1,0 0-1,-25-1 1,20-1 949,-1 2 1,-28 5 0,97 13 349,14-10-1763,-1-3 1,2-2-1,112-7 0,-56-1-57,1515-3 1030,-1220-14-1086,-1 0-12,-285 24-180,215 36 0,-333-38 224,1 0 0,-1-1 0,1 0 1,0-1-1,-1-1 0,1 0 1,-1 0-1,1-2 0,23-6 0,-37 9-107,-1 0-1,1 0 1,0 0-1,0-1 1,0 1-1,0 0 0,0 0 1,0 0-1,0 0 1,0 0-1,0 0 0,0 0 1,0-1-1,0 1 1,0 0-1,0 0 0,0 0 1,0 0-1,0 0 1,0 0-1,0-1 1,0 1-1,0 0 0,0 0 1,0 0-1,0 0 1,0 0-1,0 0 0,0 0 1,0 0-1,0-1 1,0 1-1,0 0 0,1 0 1,-1 0-1,0 0 1,0 0-1,0 0 1,0 0-1,0 0 0,0 0 1,0 0-1,0 0 1,1-1-1,-1 1 0,0 0 1,0 0-1,0 0 1,0 0-1,0 0 0,0 0 1,0 0-1,1 0 1,-1 0-1,0 0 1,0 0-1,0 0 0,0 0 1,-12-1-2054,6 1 814,-11-5-2911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01.189"/>
    </inkml:context>
    <inkml:brush xml:id="br0">
      <inkml:brushProperty name="width" value="0.025" units="cm"/>
      <inkml:brushProperty name="height" value="0.025" units="cm"/>
    </inkml:brush>
  </inkml:definitions>
  <inkml:trace contextRef="#ctx0" brushRef="#br0">0 73 4388,'0'0'14403,"0"-8"-13357,0 6-963,0-1 0,0 0-1,1 1 1,-1-1-1,0 0 1,1 1-1,0-1 1,-1 1-1,1-1 1,0 1-1,0-1 1,1 1-1,-1 0 1,3-5 0,-1 5 1,-1 0 0,1 0 0,0 0 0,0 0 0,0 0 0,0 1 0,0-1 0,0 1 0,0 0 1,0 0-1,0 0 0,1 0 0,-1 1 0,0-1 0,5 1 0,-3-1-47,0 1 0,1-1 0,-1 1 0,0 0 0,0 1 0,0-1 0,0 1 0,0 0 0,0 0 0,0 1 0,-1 0 0,1-1 0,0 1 0,-1 1 0,1-1 0,-1 1 0,0 0 0,6 4 0,-7-2-12,1-1 1,-1 1-1,0 0 0,0 0 0,0 0 1,-1 0-1,0 0 0,0 1 0,0-1 0,0 1 1,-1-1-1,0 1 0,0 0 0,-1-1 1,0 1-1,0 7 0,-2 11 471,0 0 0,-2 0 0,-1 0 0,-13 41 0,9-34 234,-10 57 0,18-49-1120,-5-64-5247,-19-9-3300,8 15 2782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01.534"/>
    </inkml:context>
    <inkml:brush xml:id="br0">
      <inkml:brushProperty name="width" value="0.025" units="cm"/>
      <inkml:brushProperty name="height" value="0.025" units="cm"/>
    </inkml:brush>
  </inkml:definitions>
  <inkml:trace contextRef="#ctx0" brushRef="#br0">0 93 8040,'0'0'11787,"32"-51"-10794,-12 41-96,8-2-161,4 3-351,0 2-257,3 3-96,2 4-353,-7 0-2113,-3 0-2755,-8 0-6117</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02.176"/>
    </inkml:context>
    <inkml:brush xml:id="br0">
      <inkml:brushProperty name="width" value="0.025" units="cm"/>
      <inkml:brushProperty name="height" value="0.025" units="cm"/>
    </inkml:brush>
  </inkml:definitions>
  <inkml:trace contextRef="#ctx0" brushRef="#br0">24 121 12940,'0'0'5024,"9"-7"-4480,14-7-315,2-2-219,0-1-1,-1-1 1,31-31-1,-53 86 1342,-15 334 5156,13-370-6491,0 0 1,0 0-1,0-1 0,0 1 1,0 0-1,0 0 0,0 0 0,0-1 1,0 1-1,0 0 0,-1 0 0,1-1 1,0 1-1,-1 0 0,1 0 0,0-1 1,-1 1-1,1 0 0,-1-1 1,1 1-1,-1-1 0,0 1 0,1-1 1,-1 1-1,1-1 0,-1 1 0,0-1 1,1 1-1,-1-1 0,0 0 0,0 1 1,1-1-1,-2 0 0,-1 0 14,0 0-1,1 0 1,-1 0-1,0 0 1,0 0-1,1-1 1,-1 0-1,0 1 1,1-1 0,-4-1-1,-5-3 20,1 0 0,-1-1-1,-16-12 1,17 11-68,-27-25 59,35 30-56,0 1 0,0-1-1,0-1 1,1 1 0,-1 0-1,1 0 1,0-1 0,-1 1-1,1 0 1,0-1 0,0 0-1,1 1 1,-1-1 0,0 1-1,1-4 1,0 5-49,0 0 0,1 1 0,-1-1-1,0 0 1,1 0 0,-1 1 0,1-1 0,0 0 0,-1 1 0,1-1-1,-1 0 1,1 1 0,0-1 0,-1 1 0,1-1 0,0 1 0,0-1-1,-1 1 1,1 0 0,0-1 0,0 1 0,0 0 0,0 0 0,-1 0-1,1-1 1,0 1 0,0 0 0,1 0 0,35-2-1325,-26 2 649,98-10-9044,-70 2 3683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02.508"/>
    </inkml:context>
    <inkml:brush xml:id="br0">
      <inkml:brushProperty name="width" value="0.025" units="cm"/>
      <inkml:brushProperty name="height" value="0.025" units="cm"/>
    </inkml:brush>
  </inkml:definitions>
  <inkml:trace contextRef="#ctx0" brushRef="#br0">76 6 12556,'0'0'5787,"-9"4"-3919,6-3-1866,0 0 196,-1 0-1,0 1 1,1-1 0,0 1 0,-1 0 0,1 0 0,0 0 0,0 0-1,0 1 1,0-1 0,0 1 0,1-1 0,-1 1 0,1 0 0,-1 0-1,1 1 1,0-1 0,1 0 0,-1 1 0,0-1 0,1 1 0,0-1-1,0 1 1,0 0 0,0-1 0,0 8 0,1-10-194,1-1-1,-1 1 1,1 0 0,-1-1 0,1 1-1,-1-1 1,1 1 0,0-1 0,-1 1-1,1-1 1,0 1 0,-1-1 0,1 1-1,0-1 1,0 0 0,-1 1 0,1-1-1,0 0 1,0 0 0,0 0 0,-1 0-1,1 0 1,0 0 0,0 0-1,0 0 1,-1 0 0,1 0 0,0 0-1,0 0 1,0-1 0,31-4 216,-25 2-197,1-1 0,0 0 0,-1-1 0,0 1 0,0-2-1,-1 1 1,1-1 0,-1 1 0,0-2 0,-1 1 0,1-1 0,-1 0 0,4-8-1,-19 38 34,6-16-14,1 0 1,-1 0-1,1 1 0,1 0 1,0-1-1,-3 17 1,8-25-221,-1 0-1,1-1 1,-1 1 0,0 0-1,1-1 1,-1 0 0,0 1-1,0-1 1,2-3 0,16-22-4056,-5-4-3501,-8 6-529</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03.058"/>
    </inkml:context>
    <inkml:brush xml:id="br0">
      <inkml:brushProperty name="width" value="0.025" units="cm"/>
      <inkml:brushProperty name="height" value="0.025" units="cm"/>
    </inkml:brush>
  </inkml:definitions>
  <inkml:trace contextRef="#ctx0" brushRef="#br0">59 0 9673,'0'0'13848,"-4"14"-13223,-1 4-426,-8 20 447,2 0-1,2 1 0,-7 70 1,16-109-646,0 1 0,0-1 0,0 1 0,0-1 0,0 1 0,0-1 0,0 0 0,0 1 0,0-1 0,0 1 0,0-1 0,0 1 0,0-1 0,0 0 0,0 1 0,0-1 0,1 0 0,-1 1 0,0-1 0,0 1 0,1-1 0,-1 0 0,0 0 0,0 1 0,1-1 1,-1 0-1,0 1 0,1-1 0,-1 0 0,0 0 0,1 1 0,-1-1 0,1 0 0,-1 0 0,0 0 0,1 0 0,0 0 0,17-7-13,14-21-151,-27 21-26,11-14 101,-9 15-31,-5 7-191,-2 1 302,0 1 0,0-1 0,-1 0 1,1 1-1,1-1 0,-1 0 1,0 1-1,0-1 0,1 0 0,0 1 1,-1-1-1,1 0 0,0 0 1,0 0-1,0 1 0,0-1 1,1 0-1,-1 0 0,0-1 0,1 1 1,0 0-1,-1 0 0,1-1 1,0 1-1,0-1 0,0 1 0,0-1 1,0 0-1,0 0 0,0 0 1,3 1-1,3-1-32,0 0 1,-1-1-1,1 0 1,-1-1 0,1 1-1,-1-1 1,0-1-1,1 0 1,6-2-1,-13 4 31,0 0-1,0 0 0,-1 0 1,1 0-1,0 0 0,0 0 1,0 0-1,-1 1 1,1-1-1,0 0 0,-1 0 1,1 1-1,0-1 0,0 0 1,-1 1-1,1-1 0,-1 1 1,1-1-1,0 1 1,-1-1-1,1 1 0,-1 0 1,1-1-1,-1 1 0,1-1 1,-1 1-1,0 0 0,1 0 1,-1-1-1,0 1 0,0 0 1,1-1-1,-1 1 1,0 0-1,0 0 0,0 0 1,0-1-1,0 1 0,0 0 1,0 0-1,0 1 0,0 51 1058,0-20-600,0-32-436,0-1 1,0 0 0,1 1-1,-1-1 1,0 0-1,1 1 1,-1-1 0,0 0-1,0 0 1,1 1 0,-1-1-1,1 0 1,-1 0 0,0 0-1,1 0 1,-1 1 0,0-1-1,1 0 1,-1 0-1,1 0 1,-1 0 0,0 0-1,1 0 1,-1 0 0,1 0-1,-1 0 1,0 0 0,1 0-1,-1 0 1,1 0 0,-1-1-1,0 1 1,1 0-1,-1 0 1,0 0 0,1 0-1,-1-1 1,0 1 0,1-1-1,15-8 346,-12 6-393,0-2-1,-1 1 1,0 0 0,0-1 0,0 1-1,0-1 1,-1 0 0,0 0 0,0 0-1,0 0 1,0-1 0,0-6 0,1-41-6406,-3 53 6141,0-1 0,0 1 0,0-1 0,0 0 1,0 1-1,0-1 0,-1 1 0,1-1 1,0 1-1,0 0 0,0-1 0,-1 1 1,1-1-1,0 1 0,-1-1 0,1 1 0,0 0 1,-1-1-1,1 1 0,-1 0 0,1-1 1,0 1-1,-1 0 0,1-1 0,-1 1 0,1 0 1,-1 0-1,1 0 0,-1 0 0,1-1 1,-1 1-1,1 0 0,-1 0 0,1 0 1,-1 0-1,0 0 0,1 0 0,-1 0 0,1 0 1,-1 1-1,-5-1-3388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03.390"/>
    </inkml:context>
    <inkml:brush xml:id="br0">
      <inkml:brushProperty name="width" value="0.025" units="cm"/>
      <inkml:brushProperty name="height" value="0.025" units="cm"/>
    </inkml:brush>
  </inkml:definitions>
  <inkml:trace contextRef="#ctx0" brushRef="#br0">90 0 13677,'0'0'9588,"-9"9"-9172,2-3-253,0 1 0,0 0 0,0 0-1,1 0 1,0 1 0,1 0 0,-1 1 0,2-1-1,-1 1 1,1 0 0,0 0 0,1 0 0,0 0 0,1 1-1,-3 17 1,5-26-153,0 0 0,0 0-1,0 0 1,1 0 0,-1 0-1,0 0 1,1 0 0,-1 0 0,0 0-1,1-1 1,-1 1 0,1 0-1,-1 0 1,1 0 0,0 0 0,-1 0-1,1-1 1,0 1 0,0 0-1,-1-1 1,1 1 0,0-1 0,0 1-1,0-1 1,0 1 0,1 0-1,36 5 186,-27-7-234,0 0-1,0 0 0,-1-1 1,1 0-1,10-4 0,-11 2-340,-1-1 1,1 0-1,-1 0 0,0 0 0,10-9 1,-13 9-689,-1 0 0,0 0 0,0-1 0,0 1 0,4-8 1,7-15-6728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740"/>
    </inkml:context>
    <inkml:brush xml:id="br0">
      <inkml:brushProperty name="width" value="0.025" units="cm"/>
      <inkml:brushProperty name="height" value="0.025" units="cm"/>
    </inkml:brush>
  </inkml:definitions>
  <inkml:trace contextRef="#ctx0" brushRef="#br0">867 107 5862,'-19'-3'1429,"0"0"1,-1 1 0,1 1 0,-38 3 0,33 2-732,0 1-1,0 0 1,1 2 0,0 1-1,0 0 1,-24 14-1,-138 83 1404,127-69-1913,-1-3-1,-105 43 1,159-74-185,0 0 0,0-1 0,0 1 0,0-1 0,0 0-1,0-1 1,0 1 0,-6-1 0,9 0-30,1-1 0,0 1 1,-1-1-1,1 1 0,0-1 0,-1 1 0,1-1 0,0 0 1,0 1-1,0-1 0,0 0 0,0 0 0,0 0 0,0 0 1,0 0-1,0 0 0,0 0 0,0 0 0,0-1 0,1 1 1,-1 0-1,0 0 0,1-1 0,0 1 0,-1 0 0,1-1 1,0 1-1,-1-1 0,1 1 0,0 0 0,0-3 0,-1-14-692,2 1 0,0 0 0,0-1 0,2 1 0,0 0 0,1 0 0,0 0 0,2 1 0,7-17 0,3-3-1222,2-1-1,40-58 0,-38 73 2141,-8 15 984,-12 7-1101,1 0 0,-1 0 0,0 0-1,1 0 1,-1 0 0,0 0 0,0 0 0,1 0 0,-1 0 0,0 1 0,1-1 0,-1 0 0,0 0 0,0 0 0,1 0 0,-1 0 0,0 1 0,0-1 0,0 0 0,1 0 0,-1 0 0,0 1 0,0-1 0,0 0 0,0 0 0,0 1 0,1-1 0,-1 0 0,0 1 0,0-1 0,0 0 0,0 0 0,0 1 0,0-1 0,0 0 0,0 0 0,0 1 0,0-1 0,0 1 0,2 116 7008,-3-79-6247,2 1 1,6 41-1,-6-69-824,2 1 1,-1-1-1,2 0 1,-1 0 0,2 0-1,-1 0 1,1-1-1,1 1 1,0-1-1,0-1 1,11 13-1,-11-17-62,0 1 0,0-1 0,1 0 0,-1-1 0,1 0 0,0 0 0,0 0 0,1-1 0,-1 0 0,1 0 0,-1-1-1,1 0 1,0 0 0,0-1 0,0 0 0,0 0 0,0-1 0,0 0 0,0-1 0,0 1 0,10-4 0,11-1-531,0-2 0,0-2 0,-1-1 0,36-16 0,67-39-2895,43-18-504,-148 72 3733,1 2 0,0 1 0,0 1 0,49-6 0,-68 12 478,-1 0 0,1 0 0,0 1 0,0 0 0,-1 1 0,1 0 0,0 0 0,-1 1 0,1 0 0,-1 0 0,1 0 0,-1 1 0,0 0 0,0 1 0,0 0 0,-1 0 0,1 0 0,-1 1 0,0 0 0,0 0 0,-1 0 0,1 1 0,8 11 0,11 21 617,-2 1 0,25 56 0,-25-48 469,44 69 1,-58-103-1201,1 0 1,0 0-1,1-2 1,0 1-1,1-1 1,0-1 0,1 0-1,0-1 1,19 11-1,-19-14-265,-1-1 1,1-1-1,0 0 0,0-1 1,0 0-1,1-1 0,-1-1 0,1 0 1,-1 0-1,1-2 0,-1 1 1,1-2-1,-1 0 0,0 0 0,22-8 1,5-4-842,0-2 1,-2-1 0,61-37 0,109-83-6288,-63 38 1411,-140 96 5591,54-29 3893,-58 31-3321,1 1 0,0-1 0,-1 1 0,1-1 0,0 1-1,-1 0 1,1 0 0,0 0 0,-1 0 0,1 0 0,0 0 0,0 0-1,2 1 1,-4-1-130,1 1 0,0-1 0,0 1 1,-1-1-1,1 1 0,0-1 0,-1 1 0,1 0 0,-1-1 0,1 1 0,-1 0 0,1 0 0,-1-1 0,1 1 0,-1 0 0,0 0 0,1 0 0,-1-1 0,0 1 0,0 0 0,0 0 0,0 0 0,0 0 1,0 0-1,0-1 0,0 1 0,0 1 0,0 20 1490,-2-1 1,-5 29-1,-29 85 562,10-46-2030,25-65-468,1-24 241,0 0 0,0 0 0,1 0-1,-1 1 1,0-1 0,1 0 0,-1 0 0,0 0-1,0 0 1,1 0 0,-1 0 0,0 0 0,1 1-1,-1-1 1,0 0 0,1 0 0,-1 0-1,0 0 1,1 0 0,-1-1 0,0 1 0,1 0-1,-1 0 1,0 0 0,1 0 0,-1 0 0,0 0-1,1 0 1,-1-1 0,0 1 0,0 0-1,1 0 1,-1-1 0,0 1 0,1 0 0,31-33-1388,-10 4 356,10-9-1071,-2-1-1,-2-2 1,-2-1 0,30-63 0,-55 103 2191,0 0 1,0-1-1,-1 1 1,1 0-1,0 0 1,-1-1-1,0 1 1,1 0 0,-1-1-1,0 1 1,0-1-1,-1-2 1,1 4 24,0 1 0,0-1 1,-1 1-1,1 0 0,0-1 1,-1 1-1,1 0 0,0-1 1,-1 1-1,1 0 0,0-1 1,-1 1-1,1 0 0,-1 0 0,1-1 1,-1 1-1,1 0 0,0 0 1,-1 0-1,1 0 0,-1-1 1,1 1-1,-1 0 0,1 0 1,-1 0-1,1 0 0,-1 0 1,1 0-1,-1 1 0,1-1 1,-1 0-1,1 0 0,-1 0 1,0 0-1,-5 3 448,-1 0 0,1 0 0,-1 1 0,1-1 0,0 2-1,-7 5 1,-218 206 6279,111-99-6354,116-114-456,1 1-7,0-1 0,0 1-1,0-1 1,-1 0 0,0-1 0,1 1-1,-1-1 1,0 1 0,0-1-1,0 0 1,-1-1 0,1 1 0,-5 1-1,8-3-12,1 0-1,-1 0 0,1 0 0,0 0 0,-1 0 0,1 0 0,-1 0 0,1 0 0,0 0 0,-1-1 0,1 1 0,0 0 0,-1 0 0,1 0 0,-1 0 0,1 0 0,0-1 0,-1 1 0,1 0 0,0 0 0,0-1 0,-1 1 0,1 0 0,0-1 0,0 1 0,-1 0 0,1-1 0,0 1 0,0 0 0,0-1 0,-1 1 0,1 0 0,0-1 0,0 1 0,0-1 0,0 1 1,0 0-1,0-1 0,0 1 0,0-1 0,0 1 0,-2-44-2670,2-21-2466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6.226"/>
    </inkml:context>
    <inkml:brush xml:id="br0">
      <inkml:brushProperty name="width" value="0.025" units="cm"/>
      <inkml:brushProperty name="height" value="0.025" units="cm"/>
    </inkml:brush>
  </inkml:definitions>
  <inkml:trace contextRef="#ctx0" brushRef="#br0">16 1 11275,'0'0'3331,"-15"66"-1441,15-36-705,0 4-609,3-2-384,4 1-127,7-3-33,-5-3 0,2-5 0,-1-5 0,1-3-32,0-6-481,-6-5-1248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52.273"/>
    </inkml:context>
    <inkml:brush xml:id="br0">
      <inkml:brushProperty name="width" value="0.025" units="cm"/>
      <inkml:brushProperty name="height" value="0.025" units="cm"/>
    </inkml:brush>
  </inkml:definitions>
  <inkml:trace contextRef="#ctx0" brushRef="#br0">135 1 9641,'0'0'11718,"0"0"-11676,1 0 0,-1 0 0,0 0 0,1-1 1,-1 1-1,0 0 0,1 0 0,-1 0 0,0 1 0,1-1 0,-1 0 1,0 0-1,0 0 0,1 0 0,-1 0 0,0 0 0,1 0 0,-1 0 1,0 1-1,0-1 0,1 0 0,-1 0 0,0 0 0,0 1 0,1-1 0,-1 0 1,0 0-1,0 0 0,0 1 0,1-1 0,-1 0 0,0 1 0,0-1 1,0 0-1,0 0 0,0 1 0,0-1 0,1 0 0,-1 1 0,0-1 1,0 0-1,0 1 0,0-1 0,0 0 0,0 1 0,-1-1 0,-1 12 231,0 0-1,-1 0 0,-1-1 0,0 0 1,-10 18-1,-4 15-21,16-40-246,1 0 0,-1 1 0,1 0-1,0-1 1,0 1 0,1-1 0,-1 1 0,1 0 0,1 7 0,-1-10-3,1-1 1,-1 1-1,1-1 1,0 0-1,-1 1 1,1-1-1,0 0 1,0 0-1,0 0 0,0 1 1,0-1-1,0 0 1,1-1-1,-1 1 1,0 0-1,0 0 1,1 0-1,-1-1 1,0 1-1,1 0 1,-1-1-1,1 0 1,-1 1-1,1-1 1,-1 0-1,1 1 1,-1-1-1,1 0 1,-1 0-1,1 0 1,2-1-1,59-1-155,-43 0 91,0 1-1,-1 1 1,1 1 0,25 4 0,-44-5 71,1 0 0,-1 0 1,0 0-1,0 0 0,0 1 1,0-1-1,0 0 0,0 0 1,0 0-1,0 1 0,0-1 1,0 1-1,0-1 0,-1 1 1,1-1-1,0 1 0,0-1 1,0 1-1,0 0 0,-1-1 1,1 1-1,0 0 0,-1 0 1,1 0-1,0 0 0,-1-1 1,1 1-1,-1 0 0,0 0 1,1 0-1,-1 0 0,0 0 1,1 0-1,-1 0 0,0 0 1,0 0-1,0 0 0,0 0 1,0 0-1,0 1 0,0-1 1,0 0-1,0 0 0,-1 0 1,1 0-1,0 0 1,-1 0-1,1 0 0,-1-1 1,1 1-1,-1 0 0,1 0 1,-2 1-1,-2 4 238,0-1-1,-1 0 1,0-1 0,0 1 0,0-1-1,-11 7 1,14-9-196,-107 59 2148,95-55-2092,0 0 0,0-1 1,-1 0-1,0-1 0,0 0 0,-18 1 0,31-5-201,0 0 0,0 0 1,0 0-1,1 0 0,-1 0 0,0 0 0,0 0 0,1-1 0,-1 1 0,0 0 1,0-1-1,1 0 0,-1 1 0,0-1 0,1 0 0,-1 0 0,1 0 0,-1 0 0,1 0 1,0 0-1,-1-1 0,1 1 0,0 0 0,0-1 0,0 1 0,0-1 0,0 1 1,-1-4-1,-1-2-1090,1-1 0,0 1 0,1-1-1,-1 1 1,1-13 0,-1 3-1481,-1-26-6410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52.604"/>
    </inkml:context>
    <inkml:brush xml:id="br0">
      <inkml:brushProperty name="width" value="0.025" units="cm"/>
      <inkml:brushProperty name="height" value="0.025" units="cm"/>
    </inkml:brush>
  </inkml:definitions>
  <inkml:trace contextRef="#ctx0" brushRef="#br0">1 102 4644,'0'0'20372,"55"-42"-18931,-29 30-416,4 0-480,2 2-385,2 1-128,1 2-64,-1 3-993,3 2-929,-3 0-993,-6 2-897,-7-2-3362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54.100"/>
    </inkml:context>
    <inkml:brush xml:id="br0">
      <inkml:brushProperty name="width" value="0.025" units="cm"/>
      <inkml:brushProperty name="height" value="0.025" units="cm"/>
    </inkml:brush>
  </inkml:definitions>
  <inkml:trace contextRef="#ctx0" brushRef="#br0">2 87 5189,'-1'-1'608,"1"0"0,0 1 0,0-1 0,0 0 0,0 0 0,0 0 0,0 1 0,0-1 0,0 0 0,0 0 0,0 0 0,0 1 0,1-1 0,-1 0-1,0 0 1,1 1 0,-1-1 0,0 0 0,1 1 0,-1-1 0,1 0 0,-1 1 0,2-2 0,21-14 3842,42-6-6367,-44 16 3205,-5-2-1248,-13 6-18,1 0 0,0 0-1,0 0 1,0 1-1,0-1 1,0 1-1,0 0 1,0 0-1,0 1 1,5-1 0,-9 5 84,1 0 1,-1 0 0,0 0-1,-1 0 1,1 0-1,-1 1 1,0-1 0,-1 5-1,1-5-8,-9 65 827,3 1 1,3 0-1,6 75 1,-1-37 587,-1-108-1500,0 0-1,0 0 1,0 0-1,0 1 1,0-1-1,0 0 1,0 0-1,0 0 1,0 1-1,0-1 1,0 0-1,0 0 1,0 0-1,0 0 1,0 1 0,0-1-1,0 0 1,0 0-1,0 0 1,0 0-1,-1 0 1,1 1-1,0-1 1,0 0-1,0 0 1,0 0-1,0 0 1,0 0-1,-1 0 1,1 0-1,0 0 1,0 1-1,0-1 1,0 0-1,-1 0 1,1 0-1,0 0 1,0 0 0,0 0-1,-1 0 1,1 0-1,0 0 1,0 0-1,0 0 1,0 0-1,-1 0 1,-10-6 255,-9-11-68,3-3-177,0 0-1,2-2 0,1 1 1,-18-37-1,31 56-160,0 0-1,1 0 0,-1 0 0,1 0 0,-1 0 1,1 0-1,0 0 0,0 0 0,0 0 0,0 0 1,0 0-1,1 0 0,-1 0 0,1 0 1,-1 0-1,1 0 0,0 0 0,-1 0 0,1 0 1,0 1-1,0-1 0,0 0 0,1 0 1,-1 1-1,0-1 0,1 1 0,-1-1 0,1 1 1,-1 0-1,1-1 0,0 1 0,-1 0 1,1 0-1,0 0 0,0 0 0,0 1 0,2-2 1,11-4-2537,1 1 0,-1 1 0,31-6 0,-22 6-1333,12-4-1822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54.464"/>
    </inkml:context>
    <inkml:brush xml:id="br0">
      <inkml:brushProperty name="width" value="0.025" units="cm"/>
      <inkml:brushProperty name="height" value="0.025" units="cm"/>
    </inkml:brush>
  </inkml:definitions>
  <inkml:trace contextRef="#ctx0" brushRef="#br0">63 46 737,'0'0'25645,"-8"3"-25506,4 0-107,0 0-1,-1 0 1,1 0-1,1 1 1,-1-1-1,0 1 1,1 0-1,0 0 1,-5 7-1,6-8-9,1-1 0,-1 1 0,1 0 0,0 0 0,0 0-1,0 0 1,0 0 0,0 0 0,1 0 0,-1 0 0,1 0-1,0 0 1,0 1 0,0-1 0,0 0 0,0 0-1,1 0 1,0 0 0,-1 0 0,1 0 0,2 4 0,-2-6-11,1 1 1,-1-1 0,1 1-1,-1-1 1,1 1 0,0-1-1,0 0 1,0 0 0,0 0-1,0 0 1,0 0 0,0-1 0,0 1-1,0 0 1,0-1 0,0 0-1,0 1 1,0-1 0,0 0-1,1 0 1,-1 0 0,4-1 0,2 1 65,-1-1 0,1 0 0,0-1 0,0 1 0,8-4 0,-8 1-70,0 1 0,-1-1 0,1-1-1,-1 1 1,0-1 0,0-1 0,0 1 0,-1-1 0,0 0 0,0-1 0,-1 1 0,1-1 0,-1 0-1,-1-1 1,0 1 0,0-1 0,0 0 0,-1 0 0,0 0 0,0 0 0,-1-1 0,0 1-1,1-11 1,-4 19-11,1 0 0,0 0 0,0 0-1,-1-1 1,1 1 0,0 0 0,0 0-1,-1 0 1,1 0 0,0 0 0,0 0-1,-1 0 1,1-1 0,0 1-1,-1 0 1,1 0 0,0 0 0,0 0-1,-1 0 1,1 0 0,0 0 0,-1 1-1,1-1 1,0 0 0,0 0 0,-1 0-1,1 0 1,0 0 0,-1 0 0,1 0-1,0 1 1,0-1 0,-1 0 0,1 0-1,0 0 1,0 1 0,0-1 0,-1 0-1,1 0 1,0 0 0,0 1 0,0-1-1,0 0 1,-1 1 0,-11 9-104,5-1 136,0 0-1,1 0 0,0 1 0,0 0 0,1 0 0,1 0 0,0 1 1,0 0-1,1-1 0,0 1 0,-2 15 0,5-25-111,1 0 1,-1 0-1,0 0 0,0 0 0,1 0 1,-1 0-1,0 0 0,1 0 0,-1 0 1,1 0-1,0 0 0,-1-1 0,1 1 1,-1 0-1,1 0 0,0 0 1,0-1-1,0 1 0,-1-1 0,1 1 1,0 0-1,0-1 0,0 1 0,0-1 1,0 0-1,0 1 0,0-1 0,0 0 1,0 1-1,0-1 0,0 0 0,0 0 1,0 0-1,0 0 0,0 0 0,0 0 1,0 0-1,2-1 0,0 1-570,1 0 0,0-1 0,0 0 0,0 0 0,0 0 0,0 0 0,0 0 0,-1-1 0,8-3-1,12-14-7464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55.090"/>
    </inkml:context>
    <inkml:brush xml:id="br0">
      <inkml:brushProperty name="width" value="0.025" units="cm"/>
      <inkml:brushProperty name="height" value="0.025" units="cm"/>
    </inkml:brush>
  </inkml:definitions>
  <inkml:trace contextRef="#ctx0" brushRef="#br0">107 1 15118,'0'0'6529,"-8"7"-5002,1-1-1276,0 1 0,1 1 0,-1 0 0,2-1-1,-1 2 1,1-1 0,0 1 0,1 0 0,0 0 0,-4 11 0,1 3-97,1-9-184,1 1-1,1 0 1,0 0 0,1 1 0,1-1 0,0 1 0,1-1 0,1 26-1,1-40 12,0 1-1,0-1 0,0 1 0,0-1 1,0 1-1,0-1 0,1 0 0,-1 0 1,0 0-1,1 0 0,-1 0 0,0 0 1,1 0-1,-1 0 0,1 0 0,0-1 1,-1 1-1,1 0 0,-1-1 0,1 0 1,0 1-1,0-1 0,-1 0 0,1 0 0,0 0 1,-1 0-1,1 0 0,0 0 0,0-1 1,2 0-1,54-10-1097,-17-7 104,-33 13 1091,1 1 0,0 0 0,0 0-1,0 1 1,0 0 0,1 0 0,-1 1-1,1 1 1,16-2 0,-25 4 66,0 0 0,0 0 0,0 0 1,0-1-1,-1 1 0,1 0 0,0 0 0,0 0 1,-1 0-1,1 1 0,-1-1 0,1 0 0,-1 0 1,1 0-1,-1 0 0,0 1 0,0-1 0,1 0 1,-1 0-1,0 0 0,0 1 0,0-1 0,0 0 1,-1 2-1,-1 33 1258,-1-16-1037,3-20-366,0 0 1,0 0 0,1 0-1,-1 0 1,0 0-1,0 0 1,0 0-1,0 0 1,0 0-1,0 0 1,0 0-1,0 0 1,0 0-1,0 0 1,0 0-1,0 0 1,0 0 0,0 0-1,1 0 1,-1 0-1,0 0 1,0 0-1,0 0 1,0 0-1,0 0 1,0 0-1,0 0 1,0 0-1,0 0 1,0 0-1,0 0 1,0 0 0,0 0-1,1 0 1,-1 0-1,0 0 1,0 0-1,0 0 1,0 0-1,0 1 1,0-1-1,0 0 1,0 0-1,0 0 1,0 0-1,0 0 1,0 0 0,0 0-1,0 0 1,0 0-1,0 0 1,0 0-1,0 0 1,0 1-1,15-31-1546,-10 18 535,-1 3 271,-4 8 652,0 0 0,1-1-1,-1 1 1,0 0 0,1 0 0,-1-1 0,0 1-1,1 0 1,0 0 0,-1 0 0,1 0-1,0 0 1,0 0 0,-1 0 0,1 0-1,0 0 1,0 0 0,0 0 0,0 0 0,0 0-1,0 1 1,1-1 0,-1 0 0,0 1-1,0-1 1,0 1 0,1 0 0,-1-1-1,0 1 1,0 0 0,1 0 0,-1 0 0,0-1-1,1 1 1,-1 1 0,0-1 0,1 0-1,-1 0 1,0 0 0,2 1 0,6 1 194,0-1 0,1-1-1,-1 1 1,0-2 0,0 1 0,0-1 0,1 0 0,-1-1 0,0 0 0,-1-1 0,1 0 0,0 0-1,-1-1 1,0 0 0,16-10 0,-17 9 70,1 0-1,-1 0 1,0-1-1,0 0 1,0 0-1,-1 0 0,0-1 1,-1 0-1,1-1 1,-1 1-1,-1-1 1,1 0-1,-1 0 1,-1 0-1,1-1 1,2-10-1,-6 18-153,0 1 0,1-1-1,-1 1 1,0-1 0,0 0-1,0 1 1,0-1 0,0 1-1,0-1 1,0 1 0,0-1-1,0 1 1,0-1 0,0 0 0,0 1-1,0-1 1,0 1 0,0-1-1,0 1 1,0-1 0,-1 1-1,1-1 1,0 1 0,-1-1 0,1 1-1,0-1 1,0 1 0,-1 0-1,1-1 1,-1 1 0,1-1-1,0 1 1,-1 0 0,1-1 0,-1 1-1,1 0 1,-1 0 0,1-1-1,-1 1 1,1 0 0,-1 0-1,1 0 1,-1 0 0,0 0 0,1-1-1,-1 1 1,1 0 0,-1 0-1,1 0 1,-1 1 0,1-1-1,-1 0 1,0 0 0,1 0 0,-1 0-1,0 1 1,-2 0 57,0 0 0,1 0 0,-1 0 0,0 0 1,1 1-1,-1-1 0,1 1 0,-1 0 0,1 0 0,-2 2 0,-15 18 289,2 0 0,-17 30 0,30-45-278,0 0 0,0 0 0,0 0 0,1 1 0,0-1 0,1 1 0,0 0 0,0 0 0,0 0 0,1 0 1,0 0-1,1 11 0,1-18-82,-1 1 0,1-1 1,-1 1-1,1-1 0,0 1 1,-1-1-1,1 0 0,0 1 1,0-1-1,0 0 1,0 0-1,0 0 0,0 0 1,1 0-1,-1 0 0,0 0 1,0 0-1,1 0 0,-1-1 1,1 1-1,-1-1 0,0 1 1,1-1-1,-1 1 1,1-1-1,0 0 0,2 1 1,50 1 143,-41-2-119,3 0-36,-1-1-1,0-1 0,0 0 1,1-1-1,17-6 1,-26 7-532,1-1 1,0-1-1,-1 1 1,13-10 0,-15 10-422,-1-1 0,0 1 0,-1-1 0,1 0 0,-1 0 0,1 0 0,-1 0 0,4-7 0,7-22-11802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56.504"/>
    </inkml:context>
    <inkml:brush xml:id="br0">
      <inkml:brushProperty name="width" value="0.025" units="cm"/>
      <inkml:brushProperty name="height" value="0.025" units="cm"/>
    </inkml:brush>
  </inkml:definitions>
  <inkml:trace contextRef="#ctx0" brushRef="#br0">1082 190 8520,'-1'-8'5232,"-1"2"-5144,-1-1 0,1 1 0,-1 0 1,0-1-1,-1 2 0,0-1 0,0 0 0,0 1 1,0-1-1,-1 1 0,0 1 0,0-1 1,0 0-1,0 1 0,-1 0 0,0 1 0,0-1 1,-10-3-1,-4-4-11,-9-5 72,-51-20 0,68 32-326,0 0 0,-1 1 0,0 1 0,1 0 0,-1 1 0,0 0 0,-20 1 0,10 3-18,-1 1 0,1 1 0,0 1 0,1 1 0,-34 14 0,-104 60 575,129-63-296,2 1 0,1 2 0,0 0 0,2 2 0,0 1 0,2 2 0,0 0 0,2 1-1,1 1 1,2 1 0,0 1 0,2 0 0,1 2 0,2 0 0,1 0 0,1 1 0,2 1 0,2 0 0,1 0 0,1 1 0,-1 48 0,6-67-89,1 1 0,1 0-1,1-1 1,0 1 0,1-1 0,11 32 0,-11-40-1,1 0 0,0 0-1,1 0 1,0-1 0,0 0 0,0 0 0,1 0 0,0 0 0,0-1-1,1 0 1,0 0 0,0-1 0,0 0 0,14 7 0,1-2 96,0 0 0,0-2 0,0-1 0,1-1 0,1 0 0,37 2 0,148 0 243,-157-7-335,410 8 119,105 1-74,-516-11 40,1-2 0,0-2 0,-1-2 1,0-3-1,-1-2 0,0-2 0,-1-3 0,81-38 0,-100 40 30,-1-2-1,-1 0 1,-1-2-1,-1-1 0,0-1 1,-1-1-1,-2-2 0,0 0 1,-2-1-1,-1-1 1,0-1-1,-2-1 0,-2-1 1,24-53-1,-35 70-112,0 0 0,-1-1 0,0 1 0,-1-1 0,-1 0 0,0 0 0,-1 0 0,0 0 0,-1 0 0,0 0 0,-1 0 0,0 0 0,-1 0 0,-1 1 0,0-1 0,-1 0 0,0 1 0,-1 0 0,0 0 0,-1 0 0,0 1 0,-1 0 0,0 0 0,-1 1 0,0-1 0,-1 2 0,0-1 0,-1 1 0,1 1 0,-20-13 0,2 4-27,0 1 0,-1 1 0,-1 2 0,-1 1 0,0 1 0,0 2 1,-1 1-1,0 1 0,-52-5 0,-29 4-12,-150 9 0,251-1 55,-130 9-9,1 5 0,1 7 1,1 5-1,1 7 0,-165 62 0,260-80-757,-64 35-1,49-13-5857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57.687"/>
    </inkml:context>
    <inkml:brush xml:id="br0">
      <inkml:brushProperty name="width" value="0.025" units="cm"/>
      <inkml:brushProperty name="height" value="0.025" units="cm"/>
    </inkml:brush>
  </inkml:definitions>
  <inkml:trace contextRef="#ctx0" brushRef="#br0">1443 83 10954,'-111'-9'785,"-221"9"-1,278 5-728,1 2 0,1 3-1,0 2 1,0 2 0,1 2 0,-62 30 0,53-15-80,1 3 0,2 2-1,1 2 1,3 3 0,1 3 0,2 1 0,-60 71 0,102-106 179,0 0 0,0 0 0,1 1 0,1 0 0,0 1-1,0-1 1,1 1 0,0 1 0,1-1 0,1 0 0,0 1-1,1 0 1,0-1 0,0 25 0,3-21-82,0 1 0,2 0 0,0-1 0,1 0 0,0 0-1,1 0 1,1 0 0,1-1 0,0 0 0,1 0 0,10 13 0,0-2-56,0-1 0,2-1 0,1-1-1,1-1 1,1 0 0,0-2 0,2-1 0,0-1-1,1-1 1,1-1 0,47 20 0,-27-18-28,1-2-1,0-2 1,1-3 0,0-1-1,1-2 1,79 1 0,50-9 81,301-38 0,177-71 27,-599 99-99,168-35 33,226-75 1,-337 82 4,-2-6 0,-2-5 1,181-107-1,-267 140-23,-1 0 0,0-2 0,-1 0 0,-1-2 0,20-22 0,-37 36-5,0 0 1,-1 0-1,1-1 1,-1 0-1,-1 0 1,1 0-1,-1 0 1,-1 0-1,1-1 1,1-10-1,-4 13 4,1-1-1,-1 1 1,0-1-1,-1 0 1,1 1 0,-1-1-1,0 1 1,-1-1-1,1 1 1,-1 0 0,0-1-1,0 1 1,-1 0-1,0 0 1,1 0 0,-5-4-1,-13-16 83,-1 1-1,-1 1 1,-1 1-1,-1 0 0,0 2 1,-2 1-1,-1 1 1,-44-22-1,10 10 14,-2 3 1,0 3-1,-69-16 1,36 17-142,-1 4 0,-154-9 0,-201 28-35,352 7-458,1 5-1,0 4 1,-176 53 0,182-37-2684,-174 85 0,87-17-2752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10.028"/>
    </inkml:context>
    <inkml:brush xml:id="br0">
      <inkml:brushProperty name="width" value="0.025" units="cm"/>
      <inkml:brushProperty name="height" value="0.025" units="cm"/>
    </inkml:brush>
  </inkml:definitions>
  <inkml:trace contextRef="#ctx0" brushRef="#br0">677 172 3716,'-10'2'106,"-236"7"2045,216-9-1718,19 0-565,0 1 1,0 0-1,0 1 0,0 1 1,0 0-1,1 0 1,-20 9-1,-68 44-764,70-37 3635,-42 18 0,55-30-1840,7-5-585,1 1 1,0 0 0,0 0 0,0 1-1,0 0 1,1 0 0,-1 1 0,1 0-1,-6 6 1,12-11-278,0 1-1,1-1 0,-1 1 1,0 0-1,0-1 0,1 1 1,-1-1-1,1 1 0,-1-1 1,0 1-1,1-1 0,-1 1 1,1-1-1,-1 0 0,1 1 1,-1-1-1,1 0 0,-1 1 1,1-1-1,-1 0 0,1 0 1,0 1-1,-1-1 0,1 0 1,-1 0-1,1 0 0,0 0 1,-1 0-1,1 0 0,0 0 1,0 0-1,25 4 339,9-4-40,0-1 1,0-2 0,0-2 0,-1 0-1,58-19 1,56-9 217,-54 24-338,148 3 0,-155 7-67,-1-3 1,108-17 0,201-69 271,-237 48-368,1 7 0,192-16 0,-253 46-36,-1 3 1,1 5-1,161 29 0,108 20 108,-304-50-47,0-2 0,0-3 0,115-16 0,74-35 581,85-12-381,-265 55-2260,85 1-1,-142 6-1646,-4-9-1223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0.640"/>
    </inkml:context>
    <inkml:brush xml:id="br0">
      <inkml:brushProperty name="width" value="0.025" units="cm"/>
      <inkml:brushProperty name="height" value="0.025" units="cm"/>
    </inkml:brush>
  </inkml:definitions>
  <inkml:trace contextRef="#ctx0" brushRef="#br0">4 91 7271,'0'0'7607,"-1"-8"-5520,0 5-1955,0 0 0,1 1 0,0-1 0,0 0 0,0 1-1,0-1 1,0 0 0,0 1 0,0-1 0,1 1 0,0-1 0,-1 0-1,1 1 1,0-1 0,0 1 0,0-1 0,1 1 0,1-3-1,-1 3 4,1-1 0,-1 1-1,1-1 1,0 1 0,0 0-1,0 0 1,0 0 0,0 0-1,1 1 1,-1-1-1,0 1 1,1 0 0,-1 0-1,1 0 1,-1 1 0,8-1-1,-6 0-55,1 0-1,0 1 1,0-1 0,-1 2-1,1-1 1,0 0 0,0 1-1,-1 0 1,1 1-1,0-1 1,5 4 0,-8-4-71,-1 1 0,0-1 0,0 1 0,1 0 1,-1 0-1,0 0 0,-1 0 0,1 0 0,0 0 0,-1 1 1,1-1-1,-1 0 0,0 1 0,0-1 0,0 1 0,0 0 1,0-1-1,0 1 0,-1 0 0,1-1 0,-1 1 0,0 0 1,0 0-1,0 4 0,-5 102 184,25-73-229,-8-13 93,0 8 151,-12-30-202,-1 0 0,1 0 0,0 0 0,-1 0 0,1 0 0,-1 0 0,1 0 0,-1 0 0,1 0 0,-1-1 0,0 1 0,1 0 0,-1 0-1,0 0 1,0-1 0,1 1 0,-1-1 0,0 1 0,0 0 0,0-1 0,0 1 0,0-1 0,0 0 0,0 1 0,0-1 0,0 0-1,0 0 1,0 1 0,0-1 0,-2 0 0,-1 1-28,-53 16 629,55-16-681,0-1 1,0 1 0,0 0-1,0 0 1,0 0 0,0 0-1,1 0 1,-1 0 0,1 1-1,-1-1 1,0 1 0,1-1-1,0 1 1,-1-1 0,1 1-1,0 0 1,0 0 0,0-1-1,0 1 1,0 0 0,1 0-1,-1 0 1,0 0 0,0 2-1,2-3-126,-1-1-1,0 1 1,1-1-1,-1 1 1,1-1-1,-1 0 0,1 1 1,-1-1-1,1 0 1,-1 1-1,1-1 1,-1 0-1,1 1 1,-1-1-1,1 0 0,-1 0 1,1 0-1,0 0 1,-1 0-1,1 0 1,-1 0-1,1 0 0,0 0 1,-1 0-1,1 0 1,-1 0-1,1 0 1,-1 0-1,1 0 1,0 0-1,-1-1 0,1 1 1,-1 0-1,1 0 1,-1-1-1,1 0 1,17-10-4615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1.100"/>
    </inkml:context>
    <inkml:brush xml:id="br0">
      <inkml:brushProperty name="width" value="0.025" units="cm"/>
      <inkml:brushProperty name="height" value="0.025" units="cm"/>
    </inkml:brush>
  </inkml:definitions>
  <inkml:trace contextRef="#ctx0" brushRef="#br0">1 86 13645,'0'0'8056,"10"-7"-7838,35-19-15,63-27 0,-107 54-205,-1-1-1,0 0 0,1 0 1,-1 1-1,0-1 1,1 0-1,-1 0 0,0 1 1,1-1-1,-1 0 1,0 1-1,0-1 0,1 1 1,-1-1-1,0 0 1,0 1-1,0-1 1,0 1-1,1-1 0,-1 1 1,0-1-1,0 0 1,0 1-1,0-1 0,0 1 1,0-1-1,0 1 1,0-1-1,0 1 0,0-1 1,-1 0-1,1 1 1,0 0-1,0 0-5,-14 334 932,14-333-915,-1 21 91,1-1 1,1 1 0,1-1 0,2 0 0,8 35-1,-13-50 819,-10-12-477,-10-11-297,-25-30-11,42 43-128,1 0 0,1-1 0,-1 0 0,0 1 0,1-1 0,0 0 1,0 0-1,0 0 0,0 0 0,1-1 0,0 1 0,-2-6 0,4 7-95,-1 1-1,1 0 1,0-1-1,0 1 1,-1 0-1,1 0 1,1 0-1,-1-1 1,0 1-1,1 0 1,-1 1-1,1-1 0,-1 0 1,1 0-1,0 1 1,3-4-1,41-26-3470,-24 17 827,6-6-2194,1-1-1730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6.698"/>
    </inkml:context>
    <inkml:brush xml:id="br0">
      <inkml:brushProperty name="width" value="0.025" units="cm"/>
      <inkml:brushProperty name="height" value="0.025" units="cm"/>
    </inkml:brush>
  </inkml:definitions>
  <inkml:trace contextRef="#ctx0" brushRef="#br0">1 261 13229,'0'0'2391,"0"-9"-138,0 4-2047,0 0-1,1 1 1,-1-1-1,1 1 1,0-1 0,1 1-1,-1 0 1,1-1 0,0 1-1,0 0 1,4-7-1,3 0 297,0-1-1,0 2 1,15-14-1,4-2 467,40-29 0,-57 47-917,0 1 0,1 0 0,0 1 0,0 0 0,1 0 0,-1 2 0,16-5 0,-27 9-48,1 0-1,-1-1 1,1 1-1,-1 0 0,0 0 1,1 0-1,-1 0 1,1 0-1,-1 1 1,1-1-1,-1 0 1,0 1-1,1-1 1,-1 1-1,1-1 1,-1 1-1,0 0 1,0-1-1,1 1 1,-1 0-1,0 0 1,0 0-1,0 0 1,0 0-1,0 0 1,0 0-1,0 0 1,0 1-1,-1-1 1,1 0-1,0 0 1,-1 1-1,1-1 1,-1 0-1,1 1 1,-1-1-1,0 1 1,0-1-1,1 1 1,-1-1-1,0 0 1,-1 4-1,2 7 57,-1 0 0,-1 0 0,-3 23 0,3-31-55,-16 56 60,13-50-59,0 0 0,1 1 1,1-1-1,0 1 1,-2 21-1,4-31-11,1-1 1,-1 1-1,1 0 0,-1-1 0,1 1 0,-1 0 1,1-1-1,-1 1 0,1-1 0,0 1 0,-1-1 1,1 1-1,0-1 0,-1 1 0,1-1 0,0 0 1,0 1-1,-1-1 0,1 0 0,0 0 0,0 0 1,0 1-1,0-1 0,-1 0 0,1 0 0,0 0 1,0 0-1,0-1 0,-1 1 0,1 0 0,0 0 1,0 0-1,0-1 0,0 1 0,37-8 54,-34 7-53,1 0-33,0-1-1,0 1 1,0 0 0,0 0-1,0 1 1,0-1 0,1 1-1,-1 0 1,0 1-1,0-1 1,1 1 0,-1 0-1,9 4 1,-11-3 13,0 0 0,0 0-1,0 1 1,0-1 0,-1 1 0,1-1 0,-1 1-1,0 0 1,0 0 0,0 1 0,0-1 0,0 0-1,-1 0 1,0 1 0,1-1 0,-1 1 0,0 0-1,-1-1 1,1 8 0,2 0 120,-2 0 0,0 1-1,0-1 1,-1 0 0,-1 1 0,0-1 0,0 0-1,-1 0 1,0 1 0,-7 16 0,7-24 24,0 1 1,0-1-1,0 0 1,-1 0-1,0 0 1,0 0-1,0 0 1,0 0-1,0-1 0,-1 0 1,0 1-1,0-1 1,0-1-1,0 1 1,0 0-1,0-1 1,-1 0-1,1 0 1,-1 0-1,1-1 1,-1 0-1,0 0 1,0 0-1,1 0 1,-1-1-1,0 1 1,-5-2-1,4 1-119,1 0-1,0 0 1,-1-1-1,1 0 1,-1 0-1,1-1 1,-10-3-1,13 4-147,1 0-1,-1 0 0,0 0 0,0 0 1,1 0-1,-1-1 0,1 1 1,-1 0-1,1-1 0,-1 1 0,1-1 1,0 0-1,0 1 0,-1-1 1,1 0-1,1 0 0,-1 1 0,0-1 1,0 0-1,1 0 0,-1 0 1,1 0-1,-1 0 0,1 0 0,0-3 1,0 4-310,1-1 1,-1 0-1,1 1 1,-1-1 0,1 1-1,0-1 1,0 1-1,0-1 1,-1 1-1,1-1 1,1 1-1,-1 0 1,0 0-1,0-1 1,0 1-1,1 0 1,-1 0 0,1 0-1,2-1 1,0-1-1034,14-9-5400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1.478"/>
    </inkml:context>
    <inkml:brush xml:id="br0">
      <inkml:brushProperty name="width" value="0.025" units="cm"/>
      <inkml:brushProperty name="height" value="0.025" units="cm"/>
    </inkml:brush>
  </inkml:definitions>
  <inkml:trace contextRef="#ctx0" brushRef="#br0">57 1 5093,'0'0'16159,"-8"7"-15742,3-2-406,1 0 0,-1 1 0,1-1 0,0 1 0,0 0 0,1 0 0,0 0 0,0 0 0,0 1 0,1-1 0,0 1 0,0-1 0,0 1 0,1 0 0,-1 14 0,2-21-13,1 1 1,-1-1 0,0 1 0,0-1-1,1 1 1,-1-1 0,0 1 0,1-1-1,-1 0 1,1 1 0,-1-1 0,0 1-1,1-1 1,-1 0 0,1 1 0,-1-1-1,1 0 1,-1 0 0,1 0 0,-1 1-1,1-1 1,0 0 0,-1 0 0,1 0-1,-1 0 1,1 0 0,-1 0 0,1 0-1,0 0 1,-1 0 0,1 0 0,-1 0-1,1 0 1,-1 0 0,1-1 0,-1 1-1,1 0 1,-1 0 0,1 0 0,-1-1-1,1 1 1,-1 0 0,1-1 0,-1 1-1,1-1 1,0 0 0,26-15 150,-2-21-385,-15 25-132,-14 43 177,3-29 160,1-1-1,0 0 1,-1 0-1,1 1 1,0-1-1,0 0 1,0 0-1,0 1 1,0-1-1,0 0 1,0 0-1,1 1 1,-1-1 0,0 0-1,1 0 1,0 2-1,-1-3-16,1 1 0,-1-1 0,1 0 0,-1 1 0,1-1 0,-1 0 0,0 0 0,1 1 0,-1-1 0,1 0 0,-1 0-1,1 0 1,-1 0 0,1 0 0,-1 0 0,1 0 0,-1 0 0,1 0 0,-1 0 0,1 0 0,-1 0 0,1 0 0,-1 0 0,1 0 0,-1 0 0,1-1 0,0 1 0,2-2-309,1 0 0,-1 0 0,0 0 0,1 0 0,-1-1 0,0 1 0,-1-1 0,1 0 0,3-3 0,11-20-3770,2-4-1158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2.047"/>
    </inkml:context>
    <inkml:brush xml:id="br0">
      <inkml:brushProperty name="width" value="0.025" units="cm"/>
      <inkml:brushProperty name="height" value="0.025" units="cm"/>
    </inkml:brush>
  </inkml:definitions>
  <inkml:trace contextRef="#ctx0" brushRef="#br0">73 0 10186,'0'0'3502,"-5"9"-1047,-10 21-932,-20 57 0,31-77-1360,1 1 0,0-1 0,1 0-1,0 1 1,0 0 0,1 0 0,1-1 0,0 1-1,0 0 1,4 19 0,-3-28-174,-1-1-1,1 1 1,0-1 0,0 1-1,-1-1 1,1 1-1,0-1 1,0 0 0,0 1-1,1-1 1,-1 0 0,0 0-1,0 0 1,1 0 0,-1 0-1,1 0 1,-1 0 0,1 0-1,-1-1 1,1 1 0,-1 0-1,1-1 1,-1 1 0,1-1-1,0 0 1,-1 0 0,1 1-1,0-1 1,-1 0 0,1-1-1,0 1 1,-1 0 0,1 0-1,0-1 1,-1 1 0,1-1-1,0 1 1,-1-1 0,1 0-1,2-1 1,3-1-106,0 0-1,-1-1 1,1 1-1,-1-1 1,0-1 0,0 1-1,9-10 1,-14 13 111,-1 0-1,1 0 1,-1 1 0,1-1 0,0 0 0,-1 0-1,1 1 1,0-1 0,-1 1 0,1-1 0,0 1-1,0-1 1,0 1 0,0-1 0,0 1-1,-1 0 1,1-1 0,0 1 0,1 0 0,6 11 187,-7 43 501,-1-22-482,1-32-198,-1 1 0,0-1-1,0 1 1,0 0 0,0-1-1,0 1 1,1-1-1,-1 1 1,0-1 0,0 1-1,1-1 1,-1 1 0,0-1-1,1 1 1,-1-1-1,0 0 1,1 1 0,-1-1-1,1 0 1,-1 1 0,1-1-1,-1 0 1,1 1 0,-1-1-1,1 0 1,-1 0-1,1 1 1,-1-1 0,1 0-1,-1 0 1,1 0 0,0 0-1,20-8 86,14-22-858,11-19-1706,-45 96 5141,-1-47-2638,0 1 0,0 0 1,0 0-1,0-1 0,0 1 0,0 0 0,0 0 0,0-1 0,0 1 0,0 0 0,1 0 0,-1-1 0,0 1 0,0 0 0,1 0 0,-1-1 0,0 1 0,1 0 0,-1-1 1,1 1-1,-1-1 0,1 1 0,-1-1 0,1 1 0,-1 0 0,1-1 0,0 0 0,-1 1 0,1-1 0,0 1 0,-1-1 0,2 1 0,0-1 40,0 0 0,0-1 0,0 1 0,0 0-1,0 0 1,0-1 0,0 0 0,0 1 0,0-1-1,0 0 1,-1 0 0,4-1 0,47-39 615,-45 35-656,42-46 51,-46 49-72,0-1 1,0 0-1,-1 1 1,1-1 0,-1 0-1,0-1 1,0 1-1,0 0 1,-1 0 0,1-1-1,-1 1 1,1-7-1,-2 11 3,-1-1-1,1 1 1,0 0-1,0-1 1,0 1-1,0-1 1,0 1-1,-1 0 1,1 0-1,0-1 1,0 1-1,-1 0 1,1-1-1,0 1 0,0 0 1,-1 0-1,1-1 1,0 1-1,-1 0 1,1 0-1,0 0 1,-1 0-1,1-1 1,0 1-1,-1 0 1,1 0-1,0 0 1,-1 0-1,1 0 1,-1 0-1,1 0 1,0 0-1,-1 0 0,1 0 1,0 0-1,-1 0 1,1 0-1,0 0 1,-1 1-1,1-1 1,0 0-1,-1 0 1,1 0-1,0 0 1,-1 1-1,1-1 1,0 0-1,-1 0 1,1 1-1,0-1 1,0 0-1,-1 0 0,1 1 1,0 0-1,-21 14 44,15-9 51,1 0 0,-1 0-1,1 1 1,0 0 0,1 0 0,0 0-1,0 1 1,0-1 0,1 1 0,0 0 0,1 0-1,-1 0 1,2 0 0,-1 0 0,0 14-1,2-21-97,0 0 0,0 0 0,1 0 0,-1-1 0,0 1 0,0 0 0,1 0 0,-1 0 0,0-1 0,1 1 0,-1 0-1,1 0 1,-1-1 0,1 1 0,-1 0 0,1-1 0,-1 1 0,1-1 0,0 1 0,-1-1 0,1 1 0,0-1 0,0 1 0,-1-1 0,1 0 0,1 1-1,31 5 127,32-10-908,-26-8-2189,-1-7-4015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3.126"/>
    </inkml:context>
    <inkml:brush xml:id="br0">
      <inkml:brushProperty name="width" value="0.025" units="cm"/>
      <inkml:brushProperty name="height" value="0.025" units="cm"/>
    </inkml:brush>
  </inkml:definitions>
  <inkml:trace contextRef="#ctx0" brushRef="#br0">40 0 12396,'0'0'7217,"2"9"-6955,1 3-169,0 0-52,0-1 0,0 1 0,1-1 0,8 15-1,-10-22-36,0-1-1,-1 0 0,1-1 0,1 1 0,-1 0 1,0 0-1,1-1 0,-1 0 0,1 1 1,0-1-1,0 0 0,0 0 0,0 0 0,0-1 1,0 1-1,0-1 0,1 0 0,-1 0 0,0 0 1,1 0-1,5 0 0,0-1-39,0 0 0,0-1 0,0 0 0,0-1-1,0 0 1,8-3 0,27-5-373,-44 10 402,1-1 1,-1 1-1,0 0 0,1 0 0,-1 0 0,1 0 0,-1 0 1,0 0-1,1 0 0,-1 0 0,1 1 0,-1-1 0,0 0 1,1 0-1,-1 0 0,0 0 0,1 0 0,-1 1 0,1-1 1,-1 0-1,0 0 0,0 0 0,1 1 0,-1-1 0,0 0 1,1 1-1,-1-1 0,0 0 0,0 1 0,0-1 0,1 0 1,-1 1-1,0-1 0,0 0 0,0 1 0,0-1 0,0 0 1,1 1-1,-1-1 0,0 1 0,-4 23 167,-16 20 521,7-26-342,0 0-1,-1-1 1,-19 18 0,28-30-203,0 0 0,-1-1 1,0 1-1,0-1 0,0-1 0,0 1 0,-1-1 0,1 0 1,-1 0-1,0-1 0,0 0 0,0 0 0,-11 1 0,16-3-254,-1 0 0,1 0 0,-1 0 0,1-1 0,-1 0 0,1 1-1,-1-1 1,1 0 0,0 0 0,0 0 0,-1 0 0,1 0-1,0-1 1,0 1 0,0-1 0,0 1 0,0-1 0,1 0-1,-1 0 1,0 0 0,1 0 0,-1 0 0,1 0 0,0 0 0,0 0-1,0-1 1,0 1 0,0 0 0,0-1 0,1 1 0,-1-5-1,-3-8-2368,2 0 0,0 0-1,1-29 1,1 2-2349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3.458"/>
    </inkml:context>
    <inkml:brush xml:id="br0">
      <inkml:brushProperty name="width" value="0.025" units="cm"/>
      <inkml:brushProperty name="height" value="0.025" units="cm"/>
    </inkml:brush>
  </inkml:definitions>
  <inkml:trace contextRef="#ctx0" brushRef="#br0">0 5 10378,'0'0'8071,"62"0"-7494,-35 3-129,4-2-319,3-1-418,-4 0-2465,2-9-2531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3.801"/>
    </inkml:context>
    <inkml:brush xml:id="br0">
      <inkml:brushProperty name="width" value="0.025" units="cm"/>
      <inkml:brushProperty name="height" value="0.025" units="cm"/>
    </inkml:brush>
  </inkml:definitions>
  <inkml:trace contextRef="#ctx0" brushRef="#br0">49 52 9673,'0'0'11488,"1"-4"-11215,1 0-254,-1 1 1,1-1-1,0 1 1,0 0 0,1 0-1,-1-1 1,0 1-1,5-3 1,-6 5-24,0 0-1,0-1 1,0 1 0,1 0 0,-1 0-1,0 0 1,1 0 0,-1 0 0,1 1-1,-1-1 1,1 0 0,0 1-1,-1-1 1,1 1 0,-1-1 0,1 1-1,0 0 1,0 0 0,-1-1-1,1 1 1,0 0 0,-1 1 0,1-1-1,2 1 1,-3-1-6,0 1 0,0 0 0,0 0-1,-1 0 1,1 1 0,0-1 0,0 0 0,-1 0 0,1 0 0,-1 0-1,1 1 1,-1-1 0,1 0 0,-1 0 0,0 1 0,0-1 0,0 0-1,1 1 1,-2 2 0,2 32 53,-2-27-32,1 28 86,6 197 724,-2-193-446,2-1 0,1 0 0,22 69 0,-29-108-342,1-1 0,-1 0 0,0 1 0,0-1 0,0 0 0,1 1 0,-1-1 0,0 0 0,0 1 0,0-1 0,0 0 0,0 1 0,0-1 0,0 0 0,1 1 0,-1-1 0,0 1 0,0-1 0,0 0 0,-1 1 0,1-1 0,0 0 0,0 1 0,0-1 0,0 0 0,0 1 0,0-1 0,0 1 0,-1-1 0,1 0 0,0 0 0,0 1 0,-1-1 0,1 0 0,0 1 0,0-1 0,-1 0 0,1 0 0,-1 1 0,-15-6 546,-18-19-327,15 9-211,1-1 0,-27-30-1,41 41-161,0 0-1,0 0 1,0 0 0,1 0-1,0 0 1,0-1-1,0 1 1,1-1 0,-1 0-1,2 0 1,-1 0-1,0 0 1,1 0 0,0 0-1,0-11 1,2 15-66,-1 1 0,0 0 0,1-1 0,0 1 0,-1 0 1,1-1-1,0 1 0,0 0 0,0 0 0,0 0 0,0-1 0,0 1 0,0 0 1,0 0-1,0 1 0,0-1 0,1 0 0,-1 0 0,0 1 0,0-1 0,1 0 1,-1 1-1,3-1 0,40-8-4032,-32 7 2668,25-4-2715,5-2-1280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4.557"/>
    </inkml:context>
    <inkml:brush xml:id="br0">
      <inkml:brushProperty name="width" value="0.025" units="cm"/>
      <inkml:brushProperty name="height" value="0.025" units="cm"/>
    </inkml:brush>
  </inkml:definitions>
  <inkml:trace contextRef="#ctx0" brushRef="#br0">104 218 12011,'0'0'7762,"-8"0"-5562,2 0-2038,1 1 0,-1 0 0,1 1 0,0-1 1,-1 1-1,1 0 0,0 1 0,0-1 0,0 1 0,-8 6 1,11-7-144,-1-1 1,1 1 0,0 0-1,0 0 1,0 0 0,0 0-1,1 0 1,-1 0 0,1 1-1,-1-1 1,1 1 0,0-1-1,-1 1 1,1-1 0,1 1-1,-1-1 1,0 1 0,1 0-1,-1 0 1,1-1 0,0 1-1,0 0 1,0 0 0,0 0-1,0-1 1,1 1 0,-1 0-1,2 4 1,-1-6-21,0 0 0,-1 0 0,1-1-1,0 1 1,0 0 0,0 0 0,0-1 0,-1 1 0,1 0-1,0-1 1,0 1 0,0-1 0,0 1 0,1-1 0,-1 0-1,0 1 1,0-1 0,0 0 0,0 0 0,0 0 0,0 0-1,0 0 1,1 0 0,-1 0 0,0 0 0,0 0 0,0 0 0,0-1-1,2 0 1,34-13-23,-27 6-166,1 0 0,-1 0 0,-1-1 0,1-1-1,-2 1 1,1-1 0,13-22 0,-35 86-184,8-40 371,2 0 0,0 0 0,1 1 0,0-1 0,1 0 0,1 16 0,0-29-1,0-1-1,0 1 1,0-1 0,0 1-1,0-1 1,0 1 0,0-1-1,0 1 1,0-1 0,0 1 0,1-1-1,-1 1 1,0-1 0,0 1-1,1-1 1,-1 0 0,0 1-1,1-1 1,-1 1 0,0-1 0,1 0-1,-1 1 1,1-1 0,-1 0-1,1 0 1,-1 1 0,1-1 0,-1 0-1,0 0 1,1 0 0,0 1-1,20-5-505,16-18-753,-28 12 209,0-1 1,-1 1-1,0-2 0,0 1 1,-1-1-1,-1 0 1,0-1-1,-1 1 0,0-1 1,-1 0-1,5-26 1,2-56-2589,-9 0 7632,-6 77 446,-7 22-418,-8 25-1346,11-11-2273,0 1 1,1 1 0,1-1 0,1 1-1,1 0 1,0 1 0,2-1 0,-1 37 0,3-55-391,0 1 1,1-1-1,-1 1 1,0-1-1,1 1 1,-1-1-1,1 0 1,0 1-1,0-1 1,0 0-1,0 1 1,0-1-1,0 0 1,1 0-1,-1 0 1,1 0-1,0 0 1,-1 0-1,1-1 1,0 1-1,0-1 1,4 3-1,-3-2-7,1-1-1,0 0 1,-1 0-1,1-1 1,0 1-1,0-1 1,0 1-1,0-1 1,-1-1-1,1 1 1,0 0-1,0-1 1,4-1-1,9-3-210,1-1 0,-2 0 0,1-2 0,29-17 0,-45 24 213,-1 1 0,1-1 1,-1 1-1,1-1 1,0 1-1,-1-1 0,1 1 1,-1 0-1,1-1 1,0 1-1,-1 0 0,1-1 1,0 1-1,0 0 1,-1 0-1,1 0 0,0 0 1,-1 0-1,1 0 1,0 0-1,0 0 0,-1 0 1,1 0-1,0 0 1,1 1-1,0 17 387,-2-8-213,1 101 1269,-1-109-1441,0-1 0,1 1 1,-1-1-1,1 1 0,-1-1 1,1 0-1,-1 1 1,1-1-1,0 0 0,0 1 1,0-1-1,0 0 1,0 0-1,0 0 0,0 0 1,0 0-1,1 0 1,-1 0-1,0 0 0,0 0 1,1 0-1,-1-1 0,1 1 1,-1-1-1,1 1 1,-1-1-1,1 1 0,-1-1 1,1 0-1,-1 0 1,1 0-1,-1 0 0,1 0 1,-1 0-1,1 0 1,-1 0-1,1-1 0,-1 1 1,4-1-1,1-1-8,0 1 1,1-1-1,-1-1 0,0 1 1,0-1-1,0 0 0,0 0 0,6-5 1,27-32-1224,-37 38 1208,0 0 0,-1 0-1,1 0 1,-1 0 0,0-1 0,0 1-1,1 0 1,-1-1 0,-1 1 0,1-1-1,0 1 1,-1-1 0,1 1 0,-1-1-1,0 0 1,1 1 0,-1-1 0,-1 1 0,1-4-1,0 6 17,-1 0 0,1-1-1,0 1 1,0 0 0,-1 0 0,1 0-1,0 0 1,0 0 0,-1-1 0,1 1-1,0 0 1,0 0 0,-1 0-1,1 0 1,0 0 0,-1 0 0,1 0-1,0 0 1,0 0 0,-1 0-1,1 0 1,0 0 0,-1 0 0,1 0-1,0 0 1,0 0 0,-1 1-1,1-1 1,0 0 0,0 0 0,-1 0-1,1 0 1,0 0 0,0 1 0,-1-1-1,1 0 1,0 0 0,0 0-1,0 1 1,0-1 0,-1 0 0,1 1-1,-9 8 31,8-8-22,0 0 0,0 1 0,0-1 0,0 0 0,1 0 0,-1 1 0,1-1 0,-1 0 0,1 1 0,-1-1 0,1 1 0,0-1 0,-1 1 0,1-1 0,0 1 0,0-1 0,1 4 0,-1-5 3,0 1 0,1-1 0,-1 1 1,1-1-1,-1 1 0,1-1 0,-1 1 1,1-1-1,-1 1 0,1-1 0,0 0 0,-1 1 1,1-1-1,0 0 0,-1 0 0,1 1 0,0-1 1,-1 0-1,1 0 0,0 0 0,-1 0 1,1 0-1,0 0 0,-1 0 0,2 0 0,4 0 40,-1-1 0,0 0-1,0-1 1,0 1-1,0-1 1,0 0 0,0 0-1,7-4 1,21-15-68,44-38 0,-67 50-31,0 0-1,-1 0 1,0 0-1,0-2 1,-2 1-1,1-1 1,-1 0 0,7-15-1,-13 25 61,-1 0 0,1 1 0,-1-1 0,1 0 0,-1 1 0,0-1 0,0 0-1,1 0 1,-1 0 0,0 1 0,0-1 0,0 0 0,0 0 0,0 0 0,0 0 0,0 1-1,0-1 1,0 0 0,0 0 0,0 0 0,0 0 0,-1 1 0,1-1 0,-1-1 0,-14 6 368,-22 26 48,27-20-188,0 1 1,2 1-1,-11 15 1,17-23-140,-1-1 1,1 1-1,0 0 0,1 0 0,-1 0 1,1 0-1,-1 0 0,1 0 0,0 1 1,1-1-1,-1 0 0,1 0 0,0 1 1,0-1-1,1 8 0,0-11-95,-1 0 0,1 0 0,-1 0 0,1 0 0,0 0-1,0 0 1,-1 0 0,1-1 0,0 1 0,0 0 0,0 0 0,0-1 0,0 1 0,0-1-1,0 1 1,0-1 0,0 1 0,0-1 0,0 0 0,0 1 0,0-1 0,1 0 0,-1 0-1,0 0 1,2 0 0,33-1 94,-28 1-63,9-2-63,-1 0 1,1-1 0,-1-1-1,18-5 1,27-21-3996,-33 10-1818</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53.425"/>
    </inkml:context>
    <inkml:brush xml:id="br0">
      <inkml:brushProperty name="width" value="0.025" units="cm"/>
      <inkml:brushProperty name="height" value="0.025" units="cm"/>
    </inkml:brush>
  </inkml:definitions>
  <inkml:trace contextRef="#ctx0" brushRef="#br0">111 40 6822,'-8'4'2686,"-2"-1"-2114,-42 19 1121,49-21-1422,-1 1 0,1-1 0,0 1-1,0 0 1,0 0 0,0 1 0,0-1 0,0 1 0,0-1 0,1 1 0,-1 0 0,-2 4-1,5-6-237,0-1 0,1 1-1,-1 0 1,0 0-1,0-1 1,1 1-1,-1 0 1,0-1 0,1 1-1,-1-1 1,1 1-1,-1 0 1,1-1-1,-1 1 1,1-1 0,-1 1-1,1-1 1,-1 1-1,1-1 1,0 0-1,-1 1 1,1-1 0,0 0-1,-1 1 1,1-1-1,0 0 1,-1 0-1,1 0 1,0 1 0,-1-1-1,1 0 1,0 0-1,0 0 1,-1 0-1,1 0 1,0-1 0,0 1-1,1 0 1,41 1 123,-35-2 30,233-16 692,22-1-683,-2 29-39,27 1 24,424 2 696,102 0-524,79-30-192,-804 17-153,174-1 35,318-38 0,-409 12-30,258-26 45,-465 63 1979,0 10-7254,25-16-93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09.005"/>
    </inkml:context>
    <inkml:brush xml:id="br0">
      <inkml:brushProperty name="width" value="0.025" units="cm"/>
      <inkml:brushProperty name="height" value="0.025" units="cm"/>
    </inkml:brush>
  </inkml:definitions>
  <inkml:trace contextRef="#ctx0" brushRef="#br0">3 249 9385,'0'0'2797,"0"0"-2790,0-1-1,-1 1 0,1 0 1,0 0-1,0 0 1,0-1-1,0 1 1,0 0-1,-1 0 0,1-1 1,0 1-1,0 0 1,0 0-1,0-1 1,0 1-1,0 0 1,0 0-1,0-1 0,0 1 1,0 0-1,0 0 1,0-1-1,0 1 1,0 0-1,0 0 0,0-1 1,0 1-1,0 0 1,0 0-1,1 0 1,-1-1-1,0 1 0,0 0 1,0 0-1,0-1 1,0 1-1,1 0 1,-1 0-1,0 0 0,0 0 1,0-1-1,1 1 1,-1 0-1,8 0 56,0 1 0,0 0 0,0 0 0,0 1 0,13 4 0,26 5 20,44-6 305,1-5 0,-1-3 0,124-21 0,-28 3-29,601-58 149,-383 55-422,-333 26-63,1 3-1,-2 3 0,113 28 1,-76-6-7,-9-2-3,1-3 0,1-5 1,115 8-1,-43-29 93,313-40 0,72-3 453,-98 64-407,-272-6-165,354-20 0,69-90-5,-161 20 40,-300 58-19,155 0 0,253 46-2,-388-15 5,-41-6-13,0-7 0,1-5 0,169-28 0,-284 31 12,73-14 18,1 5 0,154-1-1,-228 13-25,-1 1 0,0 0 0,1 1 1,-1 1-1,0 0 0,-1 1 0,1 1 0,19 10 0,4 6 188,51 42 0,-51-35-713,42 23 1,-66-44 22,1-1 0,0 0 0,1-1 0,-1-1 0,1 0 0,0-1 0,18 2 0,37-3-2590,4-4-1987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6.027"/>
    </inkml:context>
    <inkml:brush xml:id="br0">
      <inkml:brushProperty name="width" value="0.025" units="cm"/>
      <inkml:brushProperty name="height" value="0.025" units="cm"/>
    </inkml:brush>
  </inkml:definitions>
  <inkml:trace contextRef="#ctx0" brushRef="#br0">38 303 6790,'3'-20'15945,"-5"38"-11810,-3 7-4847,-4 4 1144,2 0-1,1 1 1,1 0 0,1 1-1,2-1 1,3 57 0,-1-85-426,0-1 0,0 1 0,0-1-1,1 1 1,-1-1 0,0 1 0,1-1 0,0 1 0,-1-1 0,1 1 0,0-1 0,-1 0 0,1 1 0,0-1 0,0 0 0,0 0 0,0 0 0,0 0 0,0 0 0,1 0 0,-1 0 0,0 0 0,1 0 0,-1 0 0,0 0 0,1-1 0,-1 1 0,1-1 0,-1 1 0,1-1 0,-1 0 0,1 1 0,-1-1 0,4 0 0,-2 0 9,-1-1 0,1 1 1,0-1-1,0 0 1,-1 0-1,1 0 0,0 0 1,-1 0-1,1-1 1,-1 1-1,0-1 1,1 1-1,-1-1 0,0 0 1,0 0-1,0 0 1,0 0-1,2-4 0,2-4 7,0 0 0,-1 0 0,0-1 0,-1 0 0,0 0 0,-1-1 0,5-22 0,-5 3-427,1-55-1,-6 67 88,-4 17-197,5 4 479,0 0 0,0 0 0,0 0 0,0 0 0,0 1 0,0-1 0,0 0 0,1 0 0,0 1 0,-1-1 0,1 4 0,-1-2 29,1 0 0,-1 1 0,1-1-1,0 0 1,1 1 0,-1-1 0,1 0 0,0 1 0,0-1 0,0 0-1,1 0 1,-1 0 0,1 0 0,0 0 0,0 0 0,0 0 0,1 0-1,-1-1 1,5 5 0,-3-5 19,0 0 0,0-1-1,1 0 1,-1 0 0,1 0 0,-1 0-1,1-1 1,-1 1 0,1-1-1,0 0 1,0-1 0,0 1 0,-1-1-1,1 0 1,0 0 0,0-1 0,0 1-1,5-2 1,-1 0 2,-1-1 0,1 0 0,0 0 0,-1-1 0,0 0 0,0-1-1,0 1 1,0-1 0,-1-1 0,0 0 0,0 0 0,0 0 0,-1-1 0,0 0 0,0 0 0,-1 0 0,0-1 0,0 0-1,0 0 1,-1 0 0,-1 0 0,1-1 0,-2 0 0,1 1 0,-1-1 0,0 0 0,0-11 0,-2 20-23,0-1-1,0 1 1,0-1 0,0 0 0,0 1 0,0-1-1,0 0 1,0 1 0,0-1 0,-1 1 0,1-1 0,0 0-1,-1 1 1,1-1 0,0 1 0,-1-1 0,1 1-1,0-1 1,-1 1 0,1-1 0,-1 1 0,1 0 0,-1-1-1,1 1 1,-1 0 0,1-1 0,-1 1 0,0 0-1,1-1 1,-1 1 0,1 0 0,-1 0 0,0 0 0,1 0-1,-1 0 1,0 0 0,1 0 0,-1 0 0,1 0-1,-1 0 1,0 0 0,1 0 0,-1 0 0,-1 1 0,0-1-11,-1 1 1,1 0 0,-1 0 0,1 0-1,-1 0 1,1 0 0,-1 0 0,1 1 0,0-1-1,-3 3 1,-5 7 66,0-1-1,1 2 1,1-1 0,0 1-1,1 0 1,0 1-1,0 0 1,2 0 0,-1 0-1,2 0 1,0 1 0,0 0-1,2 0 1,-2 17-1,3-29-26,1 0 0,0 1-1,1-1 1,-1 0 0,0 0-1,1 1 1,-1-1 0,1 0-1,-1 0 1,1 0 0,0 0-1,0 0 1,0 0 0,0 0-1,0 0 1,1 0 0,-1-1-1,1 1 1,-1 0 0,1-1-1,2 3 1,0-2-2,0 0 0,-1 0 0,1 0 0,0-1 0,0 0-1,0 1 1,0-1 0,1-1 0,-1 1 0,8 0 0,1-1 1,-1-1 1,1 0-1,-1-1 1,1 0-1,-1-1 0,0-1 1,14-5-1,-8 0-2,1-1 0,-1-1 0,-1-1 0,0-1 0,0 0 0,-1-1 0,-1-1 1,-1 0-1,0-1 0,-1 0 0,0-1 0,11-22 0,-6 6 36,-1 0 0,-1-1 0,-2-1-1,-2 0 1,16-73 0,-27 99-31,4-30 118,-5 38-138,-1 1 0,1-1 1,0 0-1,0 0 0,0 0 1,-1 1-1,1-1 1,0 0-1,-1 0 0,1 1 1,-1-1-1,1 0 1,-1 1-1,1-1 0,-1 1 1,1-1-1,-1 1 1,0-1-1,1 1 0,-1-1 1,0 1-1,1-1 0,-1 1 1,0 0-1,0-1 1,1 1-1,-1 0 0,0 0 1,0 0-1,0-1 1,1 1-1,-1 0 0,0 0 1,0 0-1,0 0 1,1 0-1,-1 1 0,0-1 1,0 0-1,0 0 1,0 1-1,-7 1-4,1 1 0,0-1 0,0 2 0,0-1 0,0 1 0,1 0-1,-1 0 1,1 1 0,0 0 0,0 0 0,-6 7 0,-8 10-12,-26 37 0,32-40 94,2 0 1,1 1-1,0 1 1,1 0 0,-6 22-1,12-32-39,1 0 0,0-1 0,1 1 0,0 0-1,1 0 1,0 1 0,1-1 0,0 0 0,1 0-1,0 0 1,0 0 0,5 16 0,-3-21-94,1 1 0,0-1 0,-1 0 0,2 0 0,-1-1 0,1 1 0,0-1 0,0 0 0,0 0 0,1 0 0,-1-1 0,1 0 0,1 0 0,-1-1 0,0 0 0,1 0 0,-1 0 0,1 0 0,0-1 0,0-1 0,7 2 0,3 1-784,-1-2 0,1 1 0,0-2-1,0 0 1,0-2 0,0 1 0,32-7-1,-41 5-345,-1-1-1,0 1 0,0-1 0,0-1 1,-1 1-1,1-1 0,10-8 0,11-10-6332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7.050"/>
    </inkml:context>
    <inkml:brush xml:id="br0">
      <inkml:brushProperty name="width" value="0.025" units="cm"/>
      <inkml:brushProperty name="height" value="0.025" units="cm"/>
    </inkml:brush>
  </inkml:definitions>
  <inkml:trace contextRef="#ctx0" brushRef="#br0">202 368 10282,'0'0'5397,"-9"-3"-1602,4 1-3484,-1 0-1,-1 0 0,1 1 0,0 0 0,0 0 0,0 1 0,-1-1 1,1 1-1,0 1 0,0-1 0,-1 1 0,1 0 0,0 0 0,0 1 0,0 0 1,0 0-1,0 0 0,1 1 0,-1 0 0,-7 5 0,8-4-166,0 0 1,0 1-1,1-1 0,-1 1 0,1 0 0,0 0 0,1 0 0,-1 0 0,1 1 1,0-1-1,1 1 0,-1 0 0,1 0 0,0 0 0,1 0 0,-3 11 1,5-16-139,-1 0 0,0 1 1,0-1-1,0 0 0,0 0 1,1 0-1,-1 0 0,0 0 1,1 0-1,-1 0 0,1 0 1,-1 0-1,1-1 0,0 1 1,-1 0-1,1 0 0,0 0 1,-1-1-1,1 1 0,0 0 1,0-1-1,0 1 0,0 0 1,0-1-1,1 1 0,33 6 115,-25-7-99,0 0 1,-1-1 0,1 0 0,0-1 0,12-3-1,-10-1-71,0 0-1,0-1 0,-1 0 1,0-1-1,-1 0 1,1-1-1,-1 0 0,-1 0 1,0-1-1,-1 0 1,1-1-1,8-15 0,15-17-858,-36 53 855,0-1 1,1 0-1,1 1 1,-1 0-1,0 14 1,2-22 73,1 0-1,0-1 1,-1 1 0,1 0 0,0 0 0,0-1-1,0 1 1,0 0 0,0 0 0,1-1-1,-1 1 1,1 0 0,-1-1 0,1 1 0,-1 0-1,1-1 1,0 1 0,0-1 0,0 1-1,0-1 1,0 1 0,0-1 0,0 0 0,0 1-1,0-1 1,2 1 0,0-1 25,0 0 0,0 0 0,0 0-1,0-1 1,0 1 0,0-1 0,0 0 0,0 0 0,0 0 0,0 0 0,0-1-1,0 1 1,0-1 0,6-2 0,6-2 53,1-1 1,-2-1-1,1 0 1,-1-1-1,0-1 0,20-16 1,-4 0-93,45-47 0,-59 53-3,0 0 0,0-1 0,19-36 0,-29 43-90,1 1 1,-2-1-1,0 0 1,0 0 0,-2 0-1,1 0 1,-2-1 0,2-14-1,-4 27 63,1-1 0,-1 0 0,0 1 0,0-1 0,0 1 0,0-1-1,0 1 1,0-1 0,0 1 0,-1-1 0,1 0 0,0 1 0,-1-1-1,0 1 1,1 0 0,-1-1 0,0 1 0,1-1 0,-1 1 0,0 0-1,0 0 1,0-1 0,0 1 0,-2-1 0,2 2 17,-1-1-1,1 1 1,-1 0 0,1 0-1,-1 0 1,0 0-1,1 0 1,-1 0 0,1 0-1,-1 0 1,1 1 0,-1-1-1,1 1 1,-1-1 0,1 1-1,-1-1 1,1 1 0,-3 2-1,-6 3 46,1 0 1,0 1-1,1 0 0,0 0 0,-11 13 0,3 1 131,0 1 0,2 0 0,1 0 0,0 2 0,-11 32 0,18-41-80,0 1 1,2 1 0,0-1 0,1 1-1,0 0 1,2-1 0,0 1 0,0 0-1,4 24 1,-2-38-78,-1 0 0,1 0 0,1 0 0,-1 0 1,0 0-1,1 0 0,-1 0 0,1 0 0,0-1 0,0 1 0,0-1 0,0 1 0,0-1 1,1 0-1,-1 0 0,5 3 0,-6-4-3,0-1 1,0 1 0,0 0-1,0-1 1,0 1-1,1-1 1,-1 1 0,0-1-1,0 0 1,0 1-1,0-1 1,1 0-1,-1 0 1,0 0 0,0 0-1,0 0 1,1 0-1,-1 0 1,0 0 0,0-1-1,0 1 1,1 0-1,-1-1 1,0 1 0,0-1-1,0 1 1,0-1-1,0 0 1,0 1-1,0-1 1,0 0 0,0 0-1,0 0 1,0 1-1,-1-1 1,1 0 0,0 0-1,-1 0 1,1 0-1,0 0 1,-1-1 0,1 1-1,-1-2 1,5-12 11,0 0 1,-2-1-1,0 1 1,-1-1-1,0 0 1,-1 1-1,-1-1 1,-3-28 0,-5 28-128,-3 19-74,-8 25 25,18-26 156,0 0-1,0 0 1,0 1 0,1-1-1,-1 0 1,0 0 0,1 1-1,-1-1 1,1 0 0,0 1-1,0-1 1,0 0 0,0 1 0,0-1-1,0 0 1,1 1 0,-1-1-1,1 0 1,0 0 0,0 0-1,-1 1 1,1-1 0,1 0-1,-1 0 1,0 0 0,0 0 0,1 0-1,-1-1 1,1 1 0,0 0-1,-1-1 1,1 1 0,0-1-1,0 1 1,0-1 0,0 0-1,0 0 1,0 0 0,0 0 0,1 0-1,-1-1 1,0 1 0,0-1-1,1 1 1,-1-1 0,0 0-1,3 0 1,2 1-31,0-1 0,1 0 0,-1 0 0,0-1 0,-1 0 0,1 0-1,0-1 1,0 1 0,0-2 0,-1 1 0,1-1 0,-1 0 0,0 0 0,0-1 0,8-5-1,-10 5-17,0 0 0,0 0 0,0 0 0,0-1-1,-1 0 1,1 0 0,-1 0 0,0 0-1,-1 0 1,1 0 0,-1-1 0,2-7 0,-27 38-226,17-17 373,1-1 1,0 1-1,1 0 0,-1 1 0,2-1 0,-1 1 1,1-1-1,0 1 0,1 0 0,0 0 0,1 1 1,-1 13-1,2-21-88,0-1 0,1 0 0,-1 0 0,1 0 0,-1 0 0,1 0-1,0 1 1,-1-1 0,1 0 0,0 0 0,0 0 0,0-1 0,-1 1 0,1 0 0,0 0 0,0 0 0,0-1 0,0 1 0,1 0 0,-1-1 0,0 1 0,0-1 0,0 0-1,0 1 1,1-1 0,-1 0 0,0 0 0,2 1 0,42-1 160,-30 0-108,6-2-157,-1 0 1,0-2 0,1 0-1,24-9 1,46-9-765,-91 22 862,0 0 0,1 0-1,-1 0 1,0 0 0,0 0-1,0 0 1,1 0 0,-1-1-1,0 1 1,0 0 0,0 0-1,1 0 1,-1 0 0,0 0-1,0 1 1,1-1 0,-1 0-1,0 0 1,0 0 0,0 0-1,1 0 1,-1 0 0,0 0-1,0 0 1,0 0 0,0 0-1,1 1 1,-1-1 0,0 0-1,0 0 1,0 0 0,0 0-1,0 1 1,1-1 0,-1 0-1,0 0 1,0 0 0,0 0-1,0 1 1,0-1 0,0 0-1,0 0 1,0 1 0,-5 12 333,-21 20 369,16-20-511,9-12-182,-17 33 559,18-33-564,0 0 1,0-1 0,0 1 0,0 0 0,1 0 0,-1-1 0,0 1 0,0 0-1,0-1 1,1 1 0,-1 0 0,0-1 0,1 1 0,-1 0 0,0-1 0,1 1-1,-1-1 1,1 1 0,-1-1 0,1 1 0,-1-1 0,1 1 0,0-1 0,-1 1-1,1-1 1,0 0 0,-1 1 0,1-1 0,0 0 0,-1 0 0,1 0 0,0 1-1,-1-1 1,1 0 0,0 0 0,-1 0 0,1 0 0,0 0 0,0 0 0,-1 0-1,1 0 1,0-1 0,-1 1 0,1 0 0,1 0 0,15-1 13,0-1 0,1-1 1,28-7-1,-29 5-413,1 1-1,0 1 1,33-2 0,-50 5 219,0 0 0,0-1 0,0 1 0,0 0 1,-1-1-1,1 1 0,0-1 0,0 1 0,0-1 0,-1 1 1,1-1-1,0 0 0,0 1 0,-1-1 0,1 0 0,0 0 1,-1 1-1,1-1 0,-1 0 0,1 0 0,-1 0 1,0 0-1,1 1 0,-1-1 0,0 0 0,0 0 0,1 0 1,-1 0-1,0-2 0,3-33-7950,-3 32 6921,1-25-7576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7.031"/>
    </inkml:context>
    <inkml:brush xml:id="br0">
      <inkml:brushProperty name="width" value="0.025" units="cm"/>
      <inkml:brushProperty name="height" value="0.025" units="cm"/>
    </inkml:brush>
  </inkml:definitions>
  <inkml:trace contextRef="#ctx0" brushRef="#br0">18 1 14478,'0'0'8936,"-18"80"-8616,18-44-127,0 2-161,2 0 0,9-6-64,1-1-353,4-9-415,2-8-930,-4-10-1601,0-4-3011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7.410"/>
    </inkml:context>
    <inkml:brush xml:id="br0">
      <inkml:brushProperty name="width" value="0.025" units="cm"/>
      <inkml:brushProperty name="height" value="0.025" units="cm"/>
    </inkml:brush>
  </inkml:definitions>
  <inkml:trace contextRef="#ctx0" brushRef="#br0">0 0 17777,'0'0'9961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8.350"/>
    </inkml:context>
    <inkml:brush xml:id="br0">
      <inkml:brushProperty name="width" value="0.025" units="cm"/>
      <inkml:brushProperty name="height" value="0.025" units="cm"/>
    </inkml:brush>
  </inkml:definitions>
  <inkml:trace contextRef="#ctx0" brushRef="#br0">230 356 15150,'3'-9'3673,"-2"8"-3524,15-49 3404,-15 48-3468,-1 1 1,1 0 0,-1-1 0,1 1 0,-1-1-1,0 1 1,0-1 0,1 1 0,-1-1 0,0 1 0,0-1-1,-1 1 1,1-1 0,0 1 0,0-1 0,-1 1-1,1-1 1,-1 1 0,1 0 0,-1-1 0,0 1 0,1 0-1,-1-1 1,0 1 0,0 0 0,0 0 0,0 0-1,0 0 1,0 0 0,0 0 0,0 0 0,-1 0-1,1 0 1,-3-1 0,-2 1-79,0 1 0,0 0 1,0 0-1,-1 1 0,1-1 0,0 1 0,0 1 0,0-1 0,0 1 1,0 0-1,1 0 0,-1 1 0,1 0 0,-1 0 0,1 0 0,0 0 1,0 1-1,0 0 0,1 0 0,-1 1 0,1-1 0,0 1 0,-4 5 1,2-3-17,1 1 0,0-1 0,0 1 1,0 0-1,1 1 0,0-1 1,1 1-1,0 0 0,0 0 0,1 0 1,0 0-1,0 0 0,1 0 1,0 0-1,1 10 0,1-17 6,0 1 0,-1-1 0,1 0 0,0 0 0,0 1 0,0-1 0,0 0 0,1 0-1,-1 0 1,1-1 0,-1 1 0,1 0 0,0 0 0,-1-1 0,1 1 0,0-1 0,0 0 0,0 1 0,0-1 0,0 0 0,0 0-1,1 0 1,-1-1 0,0 1 0,1 0 0,-1-1 0,0 1 0,1-1 0,1 0 0,14 2-111,-1-1 0,35-2 0,-29 1-146,-20-1 200,0 1-1,0 0 1,0 0 0,0 1-1,0-1 1,0 0-1,0 1 1,0 0-1,0 0 1,0 0 0,0 0-1,-1 0 1,1 1-1,0-1 1,-1 1 0,1 0-1,2 1 1,-3 0 12,0 0-1,-1 0 1,1 0 0,0 1 0,-1-1 0,0 0 0,0 0 0,0 1-1,0-1 1,0 1 0,-1-1 0,1 1 0,-1-1 0,0 7-1,-1 8 41,-1-1-1,0 1 0,-1 0 1,-1-1-1,0 0 0,-2 0 1,0 0-1,-1 0 0,0-1 1,-15 22-1,9-16 194,-2-1-1,0 0 0,-2-1 1,0-1-1,-1 0 1,-34 27-1,47-43 21,0 1-1,1-1 1,-1 0 0,0-1-1,-1 1 1,-6 1-1,11-3-187,0-1-1,1 0 1,-1 1-1,0-1 0,0 0 1,0 0-1,0 0 1,0 0-1,0 0 1,1 0-1,-1 0 1,0 0-1,0-1 1,0 1-1,0 0 0,0 0 1,1-1-1,-1 1 1,0 0-1,0-1 1,0 1-1,1-1 1,-1 1-1,0-1 1,1 0-1,-1 1 0,0-1 1,1 1-1,-1-1 1,1 0-1,-1 0 1,1 1-1,-1-1 1,1 0-1,0 0 0,-1 0 1,1 1-1,0-1 1,0 0-1,0 0 1,-1 0-1,1 0 1,0 0-1,0 0 1,1-1-1,-1-7-6,0 0 0,1-1 0,0 1 0,1 0-1,0 1 1,0-1 0,1 0 0,0 0 0,1 1 0,6-11 0,53-85-235,-55 93 197,226-287 216,-123 164-50,-101 120-102,-12 15 8,-17 22-34,11-13 52,2 1 0,-1 0-1,2 1 1,-1-1-1,2 1 1,-1 0 0,2 1-1,0-1 1,0 1 0,-1 15-1,4-27-47,0 0-1,0 0 1,0 0-1,0 0 1,0 0-1,0-1 1,1 1-1,-1 0 1,0 0-1,0 0 1,1 0-1,-1 0 1,0-1 0,1 1-1,-1 0 1,1 0-1,-1-1 1,1 1-1,0 0 1,-1-1-1,1 1 1,0 0-1,-1-1 1,1 1-1,0-1 1,0 1-1,-1-1 1,3 1-1,-1 0 28,1-1 1,0 1-1,-1-1 0,1 0 0,-1 0 0,1 0 0,0 0 0,-1-1 0,1 1 1,3-1-1,3-2 113,0 0 1,0 0 0,0-1-1,15-9 1,-12 6-93,-1 0 0,-1-1 1,1 0-1,-2-1 0,1 0 0,-1-1 1,0 0-1,-1 0 0,0-1 1,-1 0-1,9-18 0,-19 37-222,0-1 131,0 0 0,1 0 0,0 0 1,0 1-1,1-1 0,0 0 0,0 1 0,1-1 1,0 15-1,1-21 31,-1 0 0,1 0 0,0 1 1,0-1-1,-1 0 0,1 0 0,0 0 1,0 0-1,0 0 0,0 0 0,0-1 0,1 1 1,-1 0-1,0 0 0,0-1 0,0 1 1,1-1-1,-1 1 0,0-1 0,1 0 0,-1 1 1,0-1-1,1 0 0,-1 0 0,1 0 1,-1 0-1,0 0 0,1 0 0,-1 0 0,2-1 1,45-8 216,-16-6-182,0-1-1,-1-2 1,-2-1-1,0-2 1,-1 0 0,37-38-1,-44 40-48,-2-1 0,34-45 0,-46 55-184,0-1 1,-1 1-1,-1-1 1,1 0-1,-2 0 1,1-1-1,-1 0 1,-1 1-1,2-17 1,-5 27 172,1 1 0,-1-1 0,0 1 0,0-1 0,0 0 0,0 1 0,0-1-1,0 0 1,0 0 0,0 1 0,0-1 0,0 0 0,0 1 0,0-1 0,0 1 0,-1-1 0,1 0 0,0 1 0,-1-1 0,1 0-1,0 1 1,-1-1 0,1 1 0,0-1 0,-1 1 0,1-1 0,-1 1 0,1-1 0,-1 1 0,1 0 0,-1-1 0,0 1 0,1 0 0,-1-1-1,1 1 1,-1 0 0,0 0 0,1-1 0,-1 1 0,0 0 0,0 0 0,-2 0 3,1 0-1,0 1 1,0-1 0,-1 1-1,1 0 1,0-1 0,0 1-1,0 0 1,0 0 0,0 0-1,0 1 1,-2 1 0,-5 5 0,0 1-1,0 0 1,1 0 0,0 1 0,1 0-1,0 0 1,-6 13 0,-35 82 107,39-80 79,0 1 0,2-1-1,-6 40 1,12-59-140,0 1 0,0 0-1,0 0 1,1 0 0,0 0 0,1 0 0,-1 0-1,1 0 1,1 0 0,-1-1 0,1 1 0,0 0-1,1-1 1,0 0 0,0 1 0,0-1 0,0 0-1,7 8 1,-9-13-71,0 1 0,1-1 0,-1 1 0,0-1 0,0 0-1,1 0 1,-1 1 0,1-1 0,-1 0 0,1 0 0,0 0 0,-1-1-1,1 1 1,0 0 0,0-1 0,-1 1 0,1-1 0,0 1-1,0-1 1,0 0 0,0 0 0,0 0 0,-1 0 0,1 0 0,0 0-1,0 0 1,0-1 0,2 0 0,-2 0-150,0-1-1,-1 0 1,1 0-1,-1 1 0,1-1 1,-1 0-1,0 0 1,0-1-1,0 1 1,0 0-1,0 0 1,0 0-1,0-1 1,-1 1-1,1 0 1,-1-1-1,0 1 1,1 0-1,-1-1 1,0 1-1,-1-3 1,1-4-42,-1-1 0,-1 1 0,1 0 0,-2 0 0,1 1 0,-1-1 1,0 0-1,-9-15 0,-45-64 1570,36 56 53,20 32-1311,0-1 1,0 0 0,0 0-1,0 0 1,0 0 0,1 0-1,-1 0 1,0-1 0,1 1-1,-1 0 1,1 0 0,-1 0-1,1-1 1,0 1 0,-1 0-1,1 0 1,0-1 0,0 1-1,0 0 1,0-1 0,0 1-1,0 0 1,0 0 0,0-1-1,1 1 1,-1 0 0,0 0-1,1-1 1,-1 1 0,1 0-1,-1 0 1,1 0 0,0 0-1,-1-1 1,1 1 0,0 0-1,0 0 1,0 1 0,0-1-1,0 0 1,0 0 0,0 0-1,0 1 1,0-1 0,0 0-1,0 1 1,1-1 0,-1 1-1,0-1 1,0 1 0,1 0-1,-1 0 1,0-1 0,2 1-1,11-2-209,1 0-1,0 1 1,29 2 0,-26-1 44,65 2-6103,-40 3-699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8.944"/>
    </inkml:context>
    <inkml:brush xml:id="br0">
      <inkml:brushProperty name="width" value="0.025" units="cm"/>
      <inkml:brushProperty name="height" value="0.025" units="cm"/>
    </inkml:brush>
  </inkml:definitions>
  <inkml:trace contextRef="#ctx0" brushRef="#br0">0 2 9673,'3'-1'609,"0"1"0,0 0-1,0 0 1,0 0 0,0 0 0,0 0-1,0 1 1,0-1 0,0 1 0,-1 0-1,1-1 1,0 1 0,4 3 0,-5-3-405,0 1 1,-1 0 0,1 0 0,0 1-1,-1-1 1,1 0 0,-1 0-1,0 1 1,0-1 0,0 1-1,0-1 1,0 1 0,0 0 0,-1-1-1,1 5 1,2 10 479,-2 1 0,0-1 0,-2 21 0,0-23-257,1-1 1,0 0-1,1 0 1,1 0-1,5 25 1,-5-36-407,-1 0-1,1 0 1,0 0 0,0 0-1,0-1 1,0 1 0,0-1-1,1 1 1,-1-1 0,1 0-1,0 0 1,0 0 0,0 0-1,-1 0 1,2-1 0,-1 1-1,0-1 1,0 0 0,0 0-1,1 0 1,-1-1 0,0 1-1,1-1 1,-1 1 0,0-1-1,6-1 1,5 1 32,0 0 0,1-1-1,-1-1 1,27-7 0,-20 2-91,0-1-1,-1-1 0,0-1 1,-1 0-1,0-2 1,-1 0-1,0-1 1,26-26-1,-33 24-23,-8 9-137,-7 8-389,-2 2 623,0 1 0,1 0 0,-1 1 0,1-1 0,0 1 0,0 0-1,1 0 1,0 1 0,0-1 0,1 1 0,-1 0 0,1 0 0,1 0 0,-4 14-1,6-20-22,0 0-1,1-1 0,-1 0 0,0 1 0,1-1 1,-1 1-1,1-1 0,-1 1 0,0-1 0,1 0 1,-1 1-1,1-1 0,-1 0 0,1 1 0,-1-1 1,1 0-1,0 0 0,-1 1 0,1-1 0,-1 0 1,1 0-1,-1 0 0,1 0 0,0 0 0,-1 0 1,1 0-1,-1 0 0,1 0 0,-1 0 0,2 0 1,22-2 165,-24 2-168,25-5 3,-1-1-1,0-1 1,24-9-1,-30 8-197,1 1 1,1 1-1,-1 1 1,1 1-1,40-3 1,-59 7 188,0 0 1,0 0 0,0 0-1,0 0 1,0 1 0,-1-1-1,1 0 1,0 1 0,0-1-1,0 1 1,0-1 0,0 1-1,0-1 1,-1 1-1,1-1 1,0 1 0,0 0-1,-1-1 1,1 1 0,-1 0-1,1 0 1,0 0 0,-1-1-1,1 1 1,-1 0 0,0 0-1,1 0 1,-1 0 0,0 0-1,0 0 1,1 0 0,-1 0-1,0 0 1,0 0 0,0 0-1,0 0 1,0 0 0,0 0-1,0 0 1,-1 0 0,1 0-1,0-1 1,-1 1 0,1 0-1,0 0 1,-2 1-1,1 3-251,0-1-1,0 0 0,-1 0 0,0 0 0,0 0 0,0-1 0,0 1 1,-1 0-1,-4 4 0,3-6-3003,2-12-12410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9.308"/>
    </inkml:context>
    <inkml:brush xml:id="br0">
      <inkml:brushProperty name="width" value="0.025" units="cm"/>
      <inkml:brushProperty name="height" value="0.025" units="cm"/>
    </inkml:brush>
  </inkml:definitions>
  <inkml:trace contextRef="#ctx0" brushRef="#br0">0 0 16239,'0'0'4613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9.750"/>
    </inkml:context>
    <inkml:brush xml:id="br0">
      <inkml:brushProperty name="width" value="0.025" units="cm"/>
      <inkml:brushProperty name="height" value="0.025" units="cm"/>
    </inkml:brush>
  </inkml:definitions>
  <inkml:trace contextRef="#ctx0" brushRef="#br0">163 206 18257,'0'0'4138,"-8"-5"-3076,6 2-972,-1 1-1,1 0 1,-1 0 0,0 0 0,0 1-1,1-1 1,-1 1 0,0-1 0,0 1-1,-1 0 1,1 0 0,0 0 0,0 1-1,0-1 1,-1 1 0,1 0 0,0 0-1,0 0 1,-1 0 0,1 0 0,0 1-1,0 0 1,-1-1 0,1 1 0,0 0-1,0 1 1,0-1 0,0 0 0,0 1-1,1 0 1,-4 1 0,0 2 84,1 1 0,0-1 0,0 1 1,0 0-1,1 0 0,-1 0 0,1 0 0,1 1 0,-5 11 1,7-16-166,0-1 1,0 1-1,1 0 1,-1 0-1,1-1 1,-1 1-1,1 0 1,0 0-1,-1 0 1,1 0-1,0 0 1,0 0-1,1 0 1,-1-1-1,0 1 1,1 0 0,-1 0-1,1 0 1,-1 0-1,1-1 1,0 1-1,0 0 1,0-1-1,0 1 1,0 0-1,0-1 1,0 0-1,1 1 1,-1-1-1,0 0 1,1 1-1,-1-1 1,1 0 0,-1 0-1,1 0 1,0 0-1,-1 0 1,1-1-1,0 1 1,0 0-1,0-1 1,3 1-1,11 2 27,0-1 1,1-1-1,-1 0 0,0-1 0,1-1 0,-1-1 0,1 0 0,-1-1 0,0 0 0,0-2 0,-1 0 1,1-1-1,-1 0 0,0-1 0,19-13 0,-15 9-60,-1-1 0,0 0 0,-1-2 0,0 0-1,-2-1 1,1-1 0,-2 0 0,0-1 0,-1-1 0,-1 0 0,12-22 0,-7-7-136,-16 46 153,-1 0 0,0 1 0,1-1-1,-1 0 1,0 1 0,0-1 0,0 0 0,1 1-1,-1-1 1,0 0 0,0 1 0,0-1-1,0 0 1,0 0 0,0 1 0,0-1 0,-1 0-1,1 1 1,0-1 0,0 0 0,0 1-1,-1-1 1,1 0 0,0 1 0,-1-1 0,1 1-1,-1-1 1,1 1 0,0-1 0,-1 0-1,1 1 1,-1 0 0,1-1 0,-1 1 0,0-1-1,1 1 1,-1 0 0,1-1 0,-1 1-1,0 0 1,1-1 0,-1 1 0,0 0 0,1 0-1,-1 0 1,0 0 0,0 0 0,1 0-1,-1 0 1,0 0 0,1 0 0,-1 0 0,0 0-1,1 0 1,-1 0 0,0 1 0,1-1-1,-1 0 1,-1 1 0,-6 3 5,0-1 1,0 2-1,1-1 1,-1 1-1,1 0 0,0 0 1,1 1-1,-1 0 1,1 0-1,0 1 0,-7 10 1,1 0 23,1 0 0,0 0 0,-15 36 0,23-45-18,0-1-1,1 1 0,0 0 1,0-1-1,0 1 0,1 0 0,1 0 1,-1 0-1,1 0 0,0 0 1,3 15-1,-2-20 0,0 1 1,0-1-1,1 1 1,-1-1 0,1 0-1,-1 1 1,1-1-1,0 0 1,1 0-1,-1 0 1,0-1-1,1 1 1,-1 0 0,1-1-1,0 0 1,0 1-1,0-1 1,0-1-1,0 1 1,1 0-1,-1-1 1,1 1-1,-1-1 1,1 0 0,-1 0-1,1 0 1,4 0-1,1 0-3,0-1 0,0 1 1,0-2-1,0 1 0,0-1 0,-1 0 0,1-1 0,0 0 0,0 0 0,-1-1 0,1 0 0,-1-1 1,14-7-1,-17 7 2,1 0 0,-1 0 1,1 0-1,-1 0 0,-1-1 1,1 0-1,-1 0 0,1 0 1,-1-1-1,-1 1 0,1-1 1,-1 0-1,0 0 0,-1 0 1,1 0-1,-1-1 0,0 1 1,-1-1-1,2-7 0,-3 13 0,0 0-1,0-1 1,1 1-1,-1 0 1,-1-1 0,1 1-1,0 0 1,0-1-1,0 1 1,-1 0-1,1-1 1,0 1-1,-1 0 1,1-1 0,-1 1-1,0 0 1,1 0-1,-1 0 1,0 0-1,0 0 1,0 0-1,0 0 1,0 0-1,0 0 1,-1-1 0,-1 1 1,1-1 0,-1 1 0,0 0-1,0 1 1,1-1 0,-1 0 0,0 1 0,0-1 0,0 1 0,0 0 0,-4 0 0,-2 1 7,1 0-1,-1 1 0,1-1 0,-1 2 0,1-1 0,0 1 1,-11 5-1,16-6 15,0 0 1,0-1-1,0 1 1,0 0-1,1 0 1,-1 1-1,1-1 1,0 0-1,-1 1 0,1 0 1,0-1-1,1 1 1,-1 0-1,0 0 1,1 0-1,-2 3 1,3-4-14,0-1 0,0 0 0,0 0 0,0 0 0,0 0 0,0 0 0,0 0 0,0 0 0,0 0 0,1 1 0,-1-1 0,0 0 0,1 0 0,-1 0 0,1 0 1,-1 0-1,1 0 0,-1 0 0,2 1 0,0 0-9,0 0 0,0-1 0,0 1 0,1-1 0,-1 1 0,0-1 0,1 0 0,-1 0 0,1 0 1,-1 0-1,4 1 0,37 8-91,0-2 0,0-2 1,0-1-1,83-3 1,-123-2 168,0 0 0,0-1 0,0 1 0,0-1 0,0 0 1,0 1-1,0-1 0,0-1 0,-1 1 0,1 0 0,0-1 1,0 1-1,-1-1 0,1 0 0,-1 0 0,0 0 0,1 0 1,-1 0-1,0-1 0,0 1 0,-1 0 0,1-1 0,0 0 1,-1 1-1,1-1 0,-1 0 0,0 0 0,0 0 0,0 0 1,0 0-1,0-5 0,1-10 156,0 0 1,-1 0-1,-2-1 1,-2-25-1,0-2-465,3 45 196,0 0 0,0 1 1,0-1-1,0 1 1,1-1-1,-1 0 0,0 1 1,0-1-1,0 1 0,1-1 1,-1 0-1,0 1 1,0-1-1,1 1 0,-1-1 1,1 1-1,-1-1 1,0 1-1,1 0 0,-1-1 1,1 1-1,-1-1 1,1 1-1,-1 0 0,1-1 1,-1 1-1,1 0 1,0 0-1,0-1 0,24 0-872,24 14-756,56 17-4820,-43-16-822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5.001"/>
    </inkml:context>
    <inkml:brush xml:id="br0">
      <inkml:brushProperty name="width" value="0.025" units="cm"/>
      <inkml:brushProperty name="height" value="0.025" units="cm"/>
    </inkml:brush>
  </inkml:definitions>
  <inkml:trace contextRef="#ctx0" brushRef="#br0">87 51 9961,'0'0'4720,"0"-9"-2126,-1-27-507,1 37-2030,0-1 0,0 0 0,0 0 0,-1 1 0,1-1 0,0 0 0,0 0 0,-1 0 0,1 1 0,0-1 0,0 0 0,-1 0 0,1 0 0,0 0 0,0 0 0,-1 1 0,1-1 0,0 0 0,0 0 0,-1 0 0,1 0 0,0 0 0,-1 0 0,1 0 0,0 0 0,-1 0 0,1 0 0,0 0 0,0 0 0,-1 0 0,1 0 0,0-1 0,-1 1 0,1 0 0,0 0 0,0 0 0,-1 0 0,1 0 0,0-1 0,0 1 0,0 0 0,-1 0 0,1 0 0,0-1 0,0 1 0,0 0 0,-1 0 0,1-1 0,0 1 0,0 0 0,0-1 0,0 1 0,0 0 0,0 0 0,0-1 0,0 1 0,0 0 0,0-1 0,0 1 0,0 0 0,0 0 0,0-1 0,0 1 0,0 0 0,0-1 0,0 1 0,-11 17 657,0 16-292,1 1 0,2 1 0,-6 51 1,1 113-336,8-117 21,4-26 183,1-29-1284,-1-47-5506,1-19 1657,0-13-2136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5.336"/>
    </inkml:context>
    <inkml:brush xml:id="br0">
      <inkml:brushProperty name="width" value="0.025" units="cm"/>
      <inkml:brushProperty name="height" value="0.025" units="cm"/>
    </inkml:brush>
  </inkml:definitions>
  <inkml:trace contextRef="#ctx0" brushRef="#br0">0 0 13581,'0'0'5990,"68"8"-4805,-33 1-256,13 0-161,1-3-159,5-4-385,-3-2-160,2 0 32,-9 0-64,-8-5-64,-10 1-448,-8 3-769,-16 1-994,-15 0-6821,-13 5-33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5.712"/>
    </inkml:context>
    <inkml:brush xml:id="br0">
      <inkml:brushProperty name="width" value="0.025" units="cm"/>
      <inkml:brushProperty name="height" value="0.025" units="cm"/>
    </inkml:brush>
  </inkml:definitions>
  <inkml:trace contextRef="#ctx0" brushRef="#br0">36 1 11851,'0'0'6406,"12"48"-4804,20-48 448,9 0-128,12-4-641,0-8-833,5 0-320,-5 0-64,-10 7-1185,-9 3-2050,-20 2-1505</inkml:trace>
  <inkml:trace contextRef="#ctx0" brushRef="#br0" timeOffset="1">0 308 11627,'0'0'9961,"57"42"-8295,-7-54-321,1-6-832,4-2-449,3 0-96,-6 2-1217,-3-2-1186,-1 2-1633,-9-5-2306,-6-4-4003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6.056"/>
    </inkml:context>
    <inkml:brush xml:id="br0">
      <inkml:brushProperty name="width" value="0.025" units="cm"/>
      <inkml:brushProperty name="height" value="0.025" units="cm"/>
    </inkml:brush>
  </inkml:definitions>
  <inkml:trace contextRef="#ctx0" brushRef="#br0">26 75 14510,'0'0'2204,"-1"8"-816,-9 66 556,3-35-1013,2 1 1,2 0-1,4 76 1,-1-112-916,1-1 0,-1 1 1,1 0-1,0-1 0,0 1 0,0-1 1,1 1-1,-1-1 0,1 1 1,0-1-1,0 0 0,0 0 0,0 0 1,0 0-1,1 0 0,-1 0 1,1-1-1,0 1 0,0-1 0,0 0 1,4 2-1,-4-2 65,0-1 1,1 0-1,-1 0 0,1-1 1,-1 1-1,0-1 1,1 0-1,-1 1 0,1-2 1,-1 1-1,1 0 1,-1-1-1,1 1 0,-1-1 1,0 0-1,1 0 1,-1-1-1,0 1 0,0-1 1,0 1-1,0-1 1,0 0-1,3-2 0,11-10 57,0-1-1,-2 0 0,1-1 0,-2 0 0,0-1 0,-1-1 1,12-22-1,-11 15-48,0-1 0,-2-1 0,0 0 0,12-51 0,-30 105-34,1 0-1,1 0 0,1 0 1,1 41-1,2-66-50,0 1 0,0-1 0,1 1 0,-1-1 0,1 0 0,0 1 0,0-1 0,0 0 0,0 1 0,0-1 0,0 0 0,0 0 0,1 0 0,-1 0 0,1 0 0,0 0-1,0 0 1,-1-1 0,1 1 0,0-1 0,0 1 0,1-1 0,-1 0 0,0 1 0,0-1 0,1 0 0,-1-1 0,0 1 0,1 0 0,-1-1 0,1 1 0,-1-1 0,1 0 0,-1 0-1,1 0 1,-1 0 0,1 0 0,-1-1 0,1 1 0,-1-1 0,3 0 0,4-1 133,0 0 0,-1-1 0,0 0-1,0 0 1,0-1 0,0 0 0,0 0 0,-1-1 0,1 0-1,10-10 1,-8 5-72,0-2 0,0 0-1,-2 0 1,1 0-1,-2-1 1,0 0 0,0-1-1,-1 0 1,-1 0 0,0 0-1,-1 0 1,0-1-1,-1 0 1,-1 0 0,-1 1-1,0-1 1,-1 0 0,-2-24-1,2 38-188,0 1-1,0-1 1,-1 1 0,1-1-1,0 0 1,0 1 0,-1-1-1,1 1 1,0-1-1,-1 1 1,1-1 0,0 1-1,-1-1 1,1 1 0,-1 0-1,1-1 1,-1 1-1,1 0 1,-1-1 0,1 1-1,-1 0 1,1-1 0,-1 1-1,0 0 1,1 0-1,-1 0 1,1 0 0,-1 0-1,0-1 1,0 1 0,-13 1-8541,13-1 7161,-8 2-10913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6.511"/>
    </inkml:context>
    <inkml:brush xml:id="br0">
      <inkml:brushProperty name="width" value="0.025" units="cm"/>
      <inkml:brushProperty name="height" value="0.025" units="cm"/>
    </inkml:brush>
  </inkml:definitions>
  <inkml:trace contextRef="#ctx0" brushRef="#br0">89 0 18834,'0'0'5221,"0"79"-4260,-9-36-385,-4 6-352,3 0-95,-1-3-65,6-7-64,-1-10 0,6-5-129,0-7-671,0-8-321,0-4-705,-15-12-8648,-5-7 2723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7.422"/>
    </inkml:context>
    <inkml:brush xml:id="br0">
      <inkml:brushProperty name="width" value="0.025" units="cm"/>
      <inkml:brushProperty name="height" value="0.025" units="cm"/>
    </inkml:brush>
  </inkml:definitions>
  <inkml:trace contextRef="#ctx0" brushRef="#br0">22 1 5830,'0'0'12876,"-22"53"-12364,38-34-95,2 5-97,2 2 32,-1 5 33,1 2-257,-12 4-64,7-4 0,-8-3-833,0-7-704,-2-6-609,0-10-865,-1-7 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6.843"/>
    </inkml:context>
    <inkml:brush xml:id="br0">
      <inkml:brushProperty name="width" value="0.025" units="cm"/>
      <inkml:brushProperty name="height" value="0.025" units="cm"/>
    </inkml:brush>
  </inkml:definitions>
  <inkml:trace contextRef="#ctx0" brushRef="#br0">0 121 5317,'0'0'15727,"64"-32"-14766,-16 20 224,5-1-256,9 1-609,1 0-288,3-2-1345,-4 2-3364,-2-1-5700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7.173"/>
    </inkml:context>
    <inkml:brush xml:id="br0">
      <inkml:brushProperty name="width" value="0.025" units="cm"/>
      <inkml:brushProperty name="height" value="0.025" units="cm"/>
    </inkml:brush>
  </inkml:definitions>
  <inkml:trace contextRef="#ctx0" brushRef="#br0">81 1 8680,'0'0'15823,"-2"8"-15017,-4 22 109,-3 44 0,6-39-580,-1-1 0,-10 34 0,-3-15-47,9-33-101,2 0 0,-5 26 0,11-45-179,0 0-1,0 0 1,0-1 0,0 1 0,1 0-1,-1 0 1,0 0 0,1 0 0,-1 0-1,1 0 1,-1 0 0,1 0 0,0-1-1,-1 1 1,1 0 0,0 0 0,-1-1-1,1 1 1,0-1 0,0 1 0,-1 0 0,1-1-1,0 1 1,0-1 0,0 0 0,0 1-1,0-1 1,0 0 0,0 0 0,0 1-1,0-1 1,0 0 0,0 0 0,0 0-1,0 0 1,0 0 0,0 0 0,0-1 0,0 1-1,1 0 1,48-5 198,-49 4-202,39-6-419,0-3-1,51-19 1,-67 19-2540,0 0 0,34-22 0,-16 4-5244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7.534"/>
    </inkml:context>
    <inkml:brush xml:id="br0">
      <inkml:brushProperty name="width" value="0.025" units="cm"/>
      <inkml:brushProperty name="height" value="0.025" units="cm"/>
    </inkml:brush>
  </inkml:definitions>
  <inkml:trace contextRef="#ctx0" brushRef="#br0">340 50 8584,'0'0'12268,"-16"66"-10603,-1-21 129,2 11-609,8 8-128,-1 1-416,8-3-161,0-7-256,0-6-192,10-13 0,-1-9-96,2-10-320,-4-10-449,0-7-768,-7-5-1250,0-17-1954,-2-11-3843</inkml:trace>
  <inkml:trace contextRef="#ctx0" brushRef="#br0" timeOffset="1">0 90 7623,'0'0'13384,"13"-8"-12376,9-3-605,1 1-1,0 1 0,0 1 0,1 1 0,44-7 0,15 3-67,-1 3 0,89 4-1,-165 5-297,1-1 0,-1 1 0,0 0 0,1 0 0,-1 1 0,0 0 0,0 0 0,0 0 0,0 1-1,0 0 1,0 0 0,-1 0 0,11 9 0,-14-10 10,0 0 0,0 0 0,-1 0 0,1 1 0,0-1 0,-1 1 0,1 0 0,-1-1 0,0 1 0,0 0-1,0 0 1,0 0 0,-1 0 0,1 0 0,-1 0 0,1 0 0,-1-1 0,0 1 0,0 0 0,-1 0 0,1 0 0,-1 0 0,1 0 0,-1 0 0,0 0-1,0 0 1,0 0 0,0-1 0,-1 1 0,1-1 0,-1 1 0,-2 2 0,-3 5 82,-1-1 1,0 0-1,0 0 0,-1-1 1,-1 0-1,1 0 0,-1-1 0,0 0 1,-1-1-1,0 0 0,0-1 1,0 0-1,0-1 0,-1 0 1,0-1-1,1 0 0,-25 2 1,34-5-263,1 0 0,0 1 0,0-1 0,0 0 0,-1 0 0,1 0 0,0 0 0,0 0 0,-1 0 0,1-1 0,0 1 0,0 0 0,0-1 0,-1 1 0,1 0 0,0-1 1,0 1-1,0-1 0,0 0 0,0 1 0,0-1 0,0 0 0,0 0 0,0 0 0,0 0 0,1 0 0,-1 0 0,0 0 0,1 0 0,-2-1 0,-3-21-6065</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8.703"/>
    </inkml:context>
    <inkml:brush xml:id="br0">
      <inkml:brushProperty name="width" value="0.025" units="cm"/>
      <inkml:brushProperty name="height" value="0.025" units="cm"/>
    </inkml:brush>
  </inkml:definitions>
  <inkml:trace contextRef="#ctx0" brushRef="#br0">1 27 9929,'0'5'9834,"15"-5"-8777,9 0 480,7 0-128,10-1-512,7-5-576,0-1-289,1 1-609,1 2-1473,-6 0-1121,-9 0-3427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9.060"/>
    </inkml:context>
    <inkml:brush xml:id="br0">
      <inkml:brushProperty name="width" value="0.025" units="cm"/>
      <inkml:brushProperty name="height" value="0.025" units="cm"/>
    </inkml:brush>
  </inkml:definitions>
  <inkml:trace contextRef="#ctx0" brushRef="#br0">2 1 10634,'0'0'12882,"0"10"-12050,-2 352-693,6-328-702,-4-33 478,0 0-1,0 0 1,1 1-1,-1-1 1,0 0-1,1 0 1,-1 0-1,1 0 1,-1 0-1,1 0 1,-1 0-1,1 0 0,-1 0 1,1 0-1,0 0 1,0-1-1,0 1 1,-1 0-1,1 0 1,0-1-1,0 1 1,0 0-1,0-1 1,1 1-1,-1-1-10,-1 0 0,0 0 0,0 0 0,1 1 1,-1-1-1,0 0 0,0 0 0,1 0 0,-1-1 0,0 1 0,0 0 0,0 0 0,1 0 1,-1 0-1,0 0 0,0 0 0,0 0 0,1 0 0,-1 0 0,0 0 0,0-1 0,0 1 1,1 0-1,-1 0 0,0 0 0,0 0 0,0 0 0,0-1 0,0 1 0,1 0 0,-1 0 1,0 0-1,0-1 0,0 1 0,0 0 0,0 0 0,0-1 0,0 1 0,0 0 0,0 0 1,0 0-1,0-1 0,0 1 0,0 0 0,0 0 0,0-1 0,0 1 0,0 0 0,0 0 1,0 0-1,0-1 0,0 1 0,0 0 0,-1-1 0,1 1-166,0-17-5418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0.146"/>
    </inkml:context>
    <inkml:brush xml:id="br0">
      <inkml:brushProperty name="width" value="0.025" units="cm"/>
      <inkml:brushProperty name="height" value="0.025" units="cm"/>
    </inkml:brush>
  </inkml:definitions>
  <inkml:trace contextRef="#ctx0" brushRef="#br0">18 85 6662,'-7'0'6214,"1"-1"-2562,1 1-449,5-1-801,0 0-961,13 0-480,13-6 224,8 1 32,5-2-416,8-4-448,7 3-289,-8-3-64,0 4-673,-4 2-672,-8 3-1346,-11-1-1056,-7 2-2179,-9-1-3395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0.537"/>
    </inkml:context>
    <inkml:brush xml:id="br0">
      <inkml:brushProperty name="width" value="0.025" units="cm"/>
      <inkml:brushProperty name="height" value="0.025" units="cm"/>
    </inkml:brush>
  </inkml:definitions>
  <inkml:trace contextRef="#ctx0" brushRef="#br0">62 0 7399,'0'0'12492,"-4"13"-10997,-12 50-316,2 1 1,3 0 0,-5 106 0,16-169-1163,0 1 1,0-1 0,0 0 0,0 0-1,0 0 1,0 1 0,0-1-1,0 0 1,1 0 0,-1 0-1,0 1 1,1-1 0,-1 0 0,0 0-1,1 0 1,0 0 0,-1 0-1,1 0 1,0 0 0,-1 0-1,1 0 1,2 1 0,-2-1-2,0-1 1,0 0 0,0 0-1,0 0 1,0 0-1,1 0 1,-1 0-1,0 0 1,0 0-1,0-1 1,0 1-1,0 0 1,0-1-1,0 1 1,0-1 0,0 1-1,0-1 1,0 1-1,2-2 1,8-7 68,0 0 1,-1-1-1,11-12 1,-11 11-88,12-14 7,-17 18-15,0 1-1,1 0 0,-1 0 1,1 0-1,1 1 0,-1-1 1,1 1-1,0 1 0,12-7 1,-18 11 4,-1 0 1,1-1-1,-1 1 1,1 0-1,-1 0 1,1 0-1,-1 0 1,1 0-1,0 0 1,-1 0-1,1 0 1,-1 0-1,1 1 1,-1-1-1,1 0 1,-1 0-1,1 0 1,-1 0-1,1 1 1,-1-1-1,1 0 1,-1 1-1,0-1 1,1 0-1,-1 1 1,1-1-1,-1 0 1,0 1-1,1-1 1,-1 1-1,1 0 1,5 22 22,-8 31 282,1-47-242,-14 98 183,34-120-2845,8-36-8328,-11 18-2856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0.883"/>
    </inkml:context>
    <inkml:brush xml:id="br0">
      <inkml:brushProperty name="width" value="0.025" units="cm"/>
      <inkml:brushProperty name="height" value="0.025" units="cm"/>
    </inkml:brush>
  </inkml:definitions>
  <inkml:trace contextRef="#ctx0" brushRef="#br0">62 122 4004,'0'0'22175,"8"4"-21545,-6-3-612,0 0 0,1 0 0,-1-1-1,1 1 1,-1 0 0,0-1 0,1 1-1,-1-1 1,1 0 0,-1 0 0,1 0-1,-1 0 1,1 0 0,-1-1 0,1 1-1,-1-1 1,0 0 0,5-1 0,-2-1-5,0 0 1,-1-1 0,1 1 0,-1-1 0,0 0-1,0 0 1,0 0 0,-1-1 0,6-8-1,-7 9 6,1 1 0,-1-1 0,0 0-1,0 0 1,-1 1 0,1-1-1,-1-1 1,0 1 0,0 0-1,0 0 1,-1 0 0,1 0-1,-1-1 1,0 1 0,-1-5-1,1 9-13,0-1-1,-1 0 0,1 0 0,-1 1 0,1-1 0,-1 0 0,0 1 0,1-1 0,-1 1 0,0-1 0,1 1 0,-1-1 0,0 1 0,0-1 1,1 1-1,-1-1 0,0 1 0,0 0 0,0 0 0,1-1 0,-1 1 0,0 0 0,0 0 0,0 0 0,0 0 0,0 0 0,1 0 0,-1 0 1,0 0-1,0 0 0,0 1 0,0-1 0,1 0 0,-1 1 0,0-1 0,0 0 0,0 1 0,0 0 0,-34 16 99,24-7-98,-1 2 0,2-1 0,0 2 0,0-1 0,1 1 0,0 1 0,1 0 0,1 0 0,0 0 0,1 1 0,1 0 0,0 0 0,1 0 0,-3 27 0,6-41-10,1 0 0,0 1 0,0-1 0,0 0 0,0 0 0,1 0 0,-1 1 0,0-1 0,0 0 0,1 0 0,-1 0 0,1 0 0,-1 1 0,1-1 0,-1 0 1,1 0-1,0 0 0,-1 0 0,1 0 0,0 0 0,0-1 0,0 1 0,0 0 0,0 0 0,0-1 0,0 1 0,2 1 0,0-1-125,0 0 0,1 0-1,-1 0 1,1-1 0,-1 1 0,1-1-1,-1 0 1,1 0 0,6 0 0,-1-1-1092,0-1 0,0 0 0,-1 0 0,1 0 0,-1-1 1,1 0-1,12-8 0,7-10-8051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1.690"/>
    </inkml:context>
    <inkml:brush xml:id="br0">
      <inkml:brushProperty name="width" value="0.025" units="cm"/>
      <inkml:brushProperty name="height" value="0.025" units="cm"/>
    </inkml:brush>
  </inkml:definitions>
  <inkml:trace contextRef="#ctx0" brushRef="#br0">68 65 12908,'0'0'7650,"-8"2"-6988,-31 16 726,37-17-1299,1 0 1,-1 0-1,1 0 1,-1 1-1,1-1 0,0 0 1,0 1-1,0-1 1,0 1-1,0-1 1,0 1-1,0 0 0,0-1 1,0 1-1,1 0 1,-1 0-1,1-1 1,0 1-1,-1 0 0,1 0 1,0 0-1,0-1 1,0 1-1,0 0 0,0 0 1,1 0-1,0 3 1,2-2-102,0 0 0,0-1 0,1 1 0,0-1 1,-1 1-1,1-1 0,0 0 0,0 0 0,0-1 0,0 1 1,0-1-1,8 1 0,7 5-53,-17-7 121,0 1 1,0 0 0,0 0-1,0 0 1,0 0-1,0 0 1,0 1-1,-1-1 1,1 0-1,0 1 1,-1-1-1,1 1 1,-1 0 0,0-1-1,1 1 1,-1 0-1,0 0 1,0 0-1,0 0 1,-1 0-1,1 0 1,0 0-1,-1 0 1,1 0 0,-1 1-1,1 3 1,0-40 169,2 0 0,8-42 0,-11 76-229,0 0 1,0-1-1,0 1 1,0-1-1,0 1 1,0-1-1,0 1 1,0 0-1,1-1 1,-1 1-1,0-1 1,0 1-1,0 0 1,0-1-1,1 1 1,-1 0-1,0-1 1,0 1-1,1 0 1,-1-1-1,0 1 1,1 0-1,-1-1 1,0 1-1,1 0 1,-1 0-1,0-1 1,1 1-1,-1 0 1,0 0-1,1 0 1,-1 0-1,1 0 1,-1 0-1,0-1 1,1 1-1,-1 0 1,1 0-1,-1 0 1,1 0-1,-1 0 1,0 0-1,1 1 1,-1-1-1,1 0 1,-1 0 0,0 0-1,1 0 1,-1 0-1,1 1 1,-1-1-1,23 19-33,-9-6 47,-9-10-5,-1-1-1,1 0 1,-1 0 0,1-1 0,0 0 0,0 1-1,0-2 1,0 1 0,0 0 0,0-1 0,0 0-1,0 0 1,0-1 0,0 1 0,0-1 0,0 0-1,0 0 1,0-1 0,7-3 0,-5 2-1,0 0 1,-1 0-1,1-1 1,-1 0-1,0-1 0,0 1 1,-1-1-1,1-1 1,-1 1-1,0-1 1,0 1-1,5-10 1,-14 50-369,-1-23 437,-12 35 718,17-45-745,-1 1 1,0-1-1,1 1 1,0 0 0,0-1-1,-1 1 1,1-1 0,1 1-1,-1 0 1,0-1 0,1 1-1,-1-1 1,1 1 0,0-1-1,1 3 1,-1-4-19,0 0 0,0 0 0,0 0 1,0 0-1,1-1 0,-1 1 0,0 0 0,1-1 1,-1 1-1,0-1 0,1 0 0,-1 1 0,1-1 1,-1 0-1,1 0 0,-1 0 0,1 0 0,-1 0 1,0 0-1,1 0 0,-1-1 0,1 1 0,-1 0 0,0-1 1,1 1-1,-1-1 0,0 1 0,2-2 0,39-20 251,-11-1-448,44-44 0,-10 9-1017,-75 95 1238,7-32 17,0 1-1,0-1 0,1 1 1,0 0-1,0-1 1,0 1-1,0 0 0,1 0 1,0 0-1,0 0 1,1 0-1,0 1 0,0-1 1,1 7-1,0-12-42,1 0 1,-1-1-1,0 1 0,1 0 1,-1 0-1,0-1 0,1 1 0,-1-1 1,1 1-1,-1-1 0,1 1 0,0-1 1,-1 0-1,1 0 0,-1 0 1,1 0-1,-1 0 0,3 0 0,35-2 187,-35 1-198,17-1-32,0-1 0,31-9 0,-44 10-40,1 0 0,-2-1 0,1 0 0,0-1 0,-1 0-1,1 0 1,-1-1 0,0 1 0,8-9 0,-14 13 60,0-1 1,0 0-1,-1 1 0,1-1 1,0 0-1,0 0 0,-1 1 0,1-1 1,0 0-1,-1 0 0,1 0 1,-1 0-1,1 0 0,-1 0 1,0 0-1,1 0 0,-1 0 1,0 0-1,0 0 0,0 0 0,0 0 1,0-2-1,0 3 6,-1-1-1,1 1 1,-1-1 0,1 1-1,-1 0 1,0-1-1,1 1 1,-1 0 0,0-1-1,1 1 1,-1 0 0,0 0-1,1-1 1,-1 1-1,0 0 1,0 0 0,1 0-1,-1 0 1,0 0 0,0 0-1,1 0 1,-2 1-1,-3-1-40,0 1-1,0 0 1,0 0 0,0 0-1,0 1 1,0 0-1,1 0 1,-7 4-1,6-3-705,-3 4-2358,2-6-4219,1-1-624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2.064"/>
    </inkml:context>
    <inkml:brush xml:id="br0">
      <inkml:brushProperty name="width" value="0.025" units="cm"/>
      <inkml:brushProperty name="height" value="0.025" units="cm"/>
    </inkml:brush>
  </inkml:definitions>
  <inkml:trace contextRef="#ctx0" brushRef="#br0">0 1 12908,'0'0'14029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7.768"/>
    </inkml:context>
    <inkml:brush xml:id="br0">
      <inkml:brushProperty name="width" value="0.025" units="cm"/>
      <inkml:brushProperty name="height" value="0.025" units="cm"/>
    </inkml:brush>
  </inkml:definitions>
  <inkml:trace contextRef="#ctx0" brushRef="#br0">0 212 10378,'0'0'8456,"15"-10"-7239,48-31-209,3 3-1,0 3 1,103-39-1,-169 74-1006,55-12 28,-54 11-27,1 1 1,-1 0-1,0 0 1,0 0-1,1 0 1,-1 0-1,0 0 1,1 0 0,-1 1-1,0-1 1,0 0-1,1 1 1,-1-1-1,0 1 1,0-1-1,0 1 1,0-1-1,1 1 1,-1 0-1,0 0 1,0-1-1,0 1 1,-1 0-1,1 0 1,0 0-1,0 0 1,0 0 0,-1 0-1,1 1 1,0-1-1,-1 0 1,1 0-1,-1 0 1,0 1-1,1-1 1,-1 2-1,0 7 111,0-1 0,-1 0 0,0 0 1,0 0-1,-1 0 0,-1 0 0,1 0 0,-1 0 0,-1-1 0,0 1 0,0-1 0,0 0 0,-1 0 0,-6 7 1,4-5-106,-1 0 1,0 0 0,-1-1-1,0 0 1,0-1 0,-1 0-1,0 0 1,0-1 0,-21 11-1,31-18-111,0-1 0,0 1 0,0 0 0,1 0 0,-1-1 0,0 1 0,0 0 0,0-1 0,0 1 0,0 0 0,1-1 0,-1 1 0,0 0 0,0-1 0,0 1 0,0-1 0,0 1 0,0 0 0,0-1 0,0 1 0,-1 0 0,1-1 0,0 1 0,0 0 0,0-1 0,0 1 0,0 0 0,0-1 0,-1 1 0,1 0 0,0 0 0,0-1 0,0 1 0,-1 0-1,1 0 1,0-1 0,-1 1 0,1 0 0,0 0 0,0-1 0,-1 1 0,1 0 0,0 0 0,-1 0 0,1 0 0,0 0 0,-1 0 0,1 0 0,0 0 0,-1-1 0,1 1 0,0 0 0,-1 0 0,1 0 0,-1 1 0,1-1 0,0 0 0,-1 0 0,1 0 0,0 0 0,-1 0 0,1 0 0,0 0 0,0 1 0,-1-1 0,0 0 0,7-21-6618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2.456"/>
    </inkml:context>
    <inkml:brush xml:id="br0">
      <inkml:brushProperty name="width" value="0.025" units="cm"/>
      <inkml:brushProperty name="height" value="0.025" units="cm"/>
    </inkml:brush>
  </inkml:definitions>
  <inkml:trace contextRef="#ctx0" brushRef="#br0">1 589 5349,'0'0'12748,"8"-4"-10714,9-5-1495,-1-2-1,-1 0 1,0 0 0,0-1-1,-1-1 1,-1-1 0,20-24-1,81-122 988,-111 155-1491,83-137 841,-74 120-775,-2 0-1,-1 0 1,0-1 0,9-42 0,-18 65-102,0 0 1,0 0-1,0 0 0,-1 0 1,1 0-1,0 0 1,0 0-1,0 0 1,0 0-1,0 0 1,0 0-1,-1 0 1,1 0-1,0 0 1,0 0-1,0 0 1,0 0-1,0 0 1,0 0-1,0 0 1,0-1-1,0 1 1,-1 0-1,1 0 0,0 0 1,0 0-1,0 0 1,0 0-1,0 0 1,0 0-1,0-1 1,0 1-1,0 0 1,0 0-1,0 0 1,0 0-1,0 0 1,0 0-1,0-1 1,0 1-1,0 0 1,0 0-1,0 0 1,0 0-1,0 0 1,0 0-1,0-1 0,0 1 1,0 0-1,0 0 1,-11 17-44,-13 29-3,-36 99 872,-64 243 0,118-367-811,2 2 1,1-1 0,-1 45-1,4-67-50,0 1-1,0-1 0,-1 1 0,1-1 0,0 1 0,0-1 0,0 1 1,1-1-1,-1 1 0,0-1 0,0 1 0,0-1 0,0 1 0,0-1 1,1 1-1,-1-1 0,0 1 0,0-1 0,1 1 0,-1-1 0,0 1 1,1-1-1,-1 0 0,0 1 0,1-1 0,-1 0 0,1 1 0,-1-1 1,1 0-1,-1 1 0,1-1 0,-1 0 0,1 0 0,-1 0 1,1 0-1,-1 1 0,1-1 0,-1 0 0,1 0 0,-1 0 0,1 0 1,-1 0-1,1 0 0,-1 0 0,1 0 0,0-1 0,25-13-2122,-15 2 537,0 0 0,-1 0 0,-1-1 1,10-17-1,14-27-5548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2.802"/>
    </inkml:context>
    <inkml:brush xml:id="br0">
      <inkml:brushProperty name="width" value="0.025" units="cm"/>
      <inkml:brushProperty name="height" value="0.025" units="cm"/>
    </inkml:brush>
  </inkml:definitions>
  <inkml:trace contextRef="#ctx0" brushRef="#br0">50 1 15503,'0'0'6053,"-6"10"-4334,2-4-1494,-25 46 939,27-49-1040,0 1 0,1-1-1,0 1 1,-1 0 0,1-1 0,1 1-1,-1 0 1,1-1 0,-1 1 0,1 0-1,0 0 1,0 0 0,1-1-1,-1 1 1,2 5 0,-1-7-99,1-1 0,-1 1 0,0-1-1,1 1 1,0-1 0,-1 0 0,1 0 0,0 1 0,-1-1 0,1-1 0,0 1 0,0 0-1,0 0 1,0-1 0,0 1 0,0-1 0,0 1 0,0-1 0,0 0 0,0 0 0,0 0-1,0 0 1,0 0 0,0 0 0,3-2 0,55-11 251,18-26-129,-65 30-174,0 2 0,1-1 0,0 2 0,0 0 0,1 1 0,0 0 0,0 1 0,17-2 0,-31 5 22,0 1 0,0 0 0,0 0 0,0 0 0,0 0 0,-1 0 0,1 0 0,0 1 0,0-1 0,0 0 0,0 0 0,0 1 0,0-1 0,0 0 0,-1 1 0,1-1 0,0 1 0,0-1 0,-1 1 0,1 0 0,0-1 0,0 1 0,-1 0 0,1-1 0,-1 1 0,1 0 0,-1 0 0,1-1 0,-1 1 0,1 0 0,-1 0 0,0 0 0,0 0 0,1 1 0,0 41 285,-2-4 220,1-38-477,1 0-1,-1 0 1,0 0 0,0 0-1,0 0 1,1 0 0,-1 0 0,1 0-1,-1 0 1,0 0 0,1 0-1,0 0 1,-1 0 0,1-1-1,-1 1 1,1 0 0,0 0-1,0-1 1,-1 1 0,1 0-1,0-1 1,0 1 0,0-1-1,0 1 1,0-1 0,1 1-1,3-1 32,-1 1 0,0-1-1,0-1 1,0 1-1,0-1 1,0 0-1,0 0 1,0 0-1,0 0 1,0-1 0,0 1-1,0-1 1,-1 0-1,1 0 1,-1 0-1,1-1 1,-1 1 0,0-1-1,0 0 1,5-6-1,25-32-2521,-11 2-5072,-12 11-1599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3.181"/>
    </inkml:context>
    <inkml:brush xml:id="br0">
      <inkml:brushProperty name="width" value="0.025" units="cm"/>
      <inkml:brushProperty name="height" value="0.025" units="cm"/>
    </inkml:brush>
  </inkml:definitions>
  <inkml:trace contextRef="#ctx0" brushRef="#br0">0 0 19859,'0'0'8135,"67"4"-18929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3.509"/>
    </inkml:context>
    <inkml:brush xml:id="br0">
      <inkml:brushProperty name="width" value="0.025" units="cm"/>
      <inkml:brushProperty name="height" value="0.025" units="cm"/>
    </inkml:brush>
  </inkml:definitions>
  <inkml:trace contextRef="#ctx0" brushRef="#br0">85 260 8648,'0'0'5365,"-10"-5"-2327,2 1-2228,5 2-534,1 0 0,-1 0 1,0 1-1,0-1 0,0 1 0,0 0 0,0 0 0,-1 0 1,1 0-1,0 0 0,0 1 0,-1-1 0,-5 1 0,8 1-168,-1-1 0,1 1 1,0 0-1,0 0 0,0 0 0,0-1 0,0 1 0,0 0 0,1 0 0,-1 0 1,0 0-1,0 0 0,1 1 0,-1-1 0,1 0 0,-1 0 0,1 0 0,-1 1 1,1-1-1,0 0 0,-1 0 0,1 1 0,0-1 0,0 0 0,0 1 0,0-1 0,0 0 1,0 0-1,1 3 0,-1 1 88,0 0-1,1 0 1,-1-1 0,1 1 0,0 0 0,1 0-1,1 5 1,-1-8-158,0 0 1,0 0-1,0 0 1,0 0-1,0 0 0,0-1 1,1 1-1,-1-1 1,0 1-1,1-1 0,0 0 1,-1 0-1,1 0 0,0 0 1,-1 0-1,1-1 1,0 1-1,0-1 0,0 0 1,-1 0-1,1 0 1,0 0-1,0 0 0,0-1 1,0 1-1,3-2 0,3 1 29,-1-2 0,1 1-1,-1-1 1,1 0 0,-1-1-1,0 1 1,8-7 0,-1-1-33,0-2 0,-1 1 0,0-2 0,-1 0 1,-1-1-1,0 0 0,-1 0 0,-1-1 1,-1-1-1,0 0 0,-1 0 0,0-1 1,-2 0-1,0 0 0,-1 0 0,5-34 0,-10 52-34,0 0-1,0 0 0,0 0 1,0 0-1,0 0 1,0 0-1,0-1 0,1 1 1,-1 0-1,0 0 0,0 0 1,0 0-1,0-1 0,0 1 1,0 0-1,0 0 0,0 0 1,0 0-1,0-1 0,0 1 1,0 0-1,0 0 0,0 0 1,0 0-1,0-1 0,0 1 1,0 0-1,-1 0 0,1 0 1,0 0-1,0-1 0,0 1 1,0 0-1,0 0 0,0 0 1,0 0-1,0 0 0,-1 0 1,1-1-1,0 1 0,0 0 1,0 0-1,0 0 0,0 0 1,-1 0-1,1 0 0,0 0 1,0 0-1,0 0 0,0 0 1,-1 0-1,1 0 0,0 0 1,0 0-1,0 0 0,0 0 1,-1 0-1,1 0 0,0 0 1,0 0-1,-12 11-89,-11 19-57,12-10-205,1-1 0,0 1 0,1 1 0,2 0 1,0 0-1,1 0 0,1 1 0,1 0 0,1 0 0,-1 31 1,4-51 17,0 0 0,-1 0 0,1 0 0,0 0 1,0 0-1,0 0 0,1 0 0,-1 0 1,1 0-1,-1 0 0,1 0 0,-1 0 1,1 0-1,0 0 0,0 0 0,0 0 1,0 0-1,0-1 0,1 1 0,-1 0 0,0-1 1,3 3-1,14 3-5608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3.853"/>
    </inkml:context>
    <inkml:brush xml:id="br0">
      <inkml:brushProperty name="width" value="0.025" units="cm"/>
      <inkml:brushProperty name="height" value="0.025" units="cm"/>
    </inkml:brush>
  </inkml:definitions>
  <inkml:trace contextRef="#ctx0" brushRef="#br0">14 320 17328,'0'0'7277,"-3"8"-6605,-8 24-175,11-31-471,0 0 0,0 0 0,0 0 0,0 0 0,0 0 0,0 0 0,1 0 0,-1 0 0,0 0 0,0 0 0,1 0 0,-1 0 0,0 0 0,1 0 0,-1 0 0,1-1 0,0 1 0,-1 0 0,1 0 0,0 0 0,-1-1 0,1 1 0,0 0 0,0-1 0,-1 1 0,1-1 0,0 1 0,0-1 0,0 1 0,0-1 0,0 0 0,0 1 0,0-1 0,0 0 0,0 0 0,0 0 0,1 1 0,40 2 211,-38-3-224,1-1-19,1 0-1,0 0 0,-1 0 1,0-1-1,1 0 1,-1 0-1,0 0 1,0 0-1,0-1 0,0 0 1,0 0-1,0 0 1,-1-1-1,6-5 0,-7 6 8,0 1 0,-1-1 0,0 1 0,1-1-1,-1 0 1,0 0 0,0 0 0,0 0-1,-1 0 1,1 0 0,-1-1 0,0 1 0,1 0-1,-2-1 1,1 1 0,0-1 0,-1 1-1,1-1 1,-1 0 0,0 1 0,0-1 0,-1 1-1,0-7 1,0 10-6,1-1 0,0 1 0,-1-1 0,1 1 0,-1-1 0,1 1-1,-1 0 1,1-1 0,-1 1 0,1 0 0,-1-1 0,1 1 0,-1 0 0,1 0 0,-1-1 0,1 1-1,-1 0 1,1 0 0,-1 0 0,0 0 0,1 0 0,-1 0 0,1 0 0,-1 0 0,0 0 0,1 0-1,-1 0 1,1 0 0,-1 0 0,1 0 0,-1 1 0,0-1 0,-20 10-206,15-5 224,-1 1 0,1 0 0,1 0-1,-1 1 1,1-1 0,1 1 0,-1 1 0,1-1-1,0 1 1,1-1 0,-1 1 0,2 0 0,-1 0-1,1 0 1,0 1 0,1-1 0,0 0 0,0 1 0,2 16-1,-1-24-5,0 1-1,1-1 0,-1 1 1,1-1-1,-1 0 1,1 1-1,0-1 0,-1 0 1,1 1-1,0-1 0,0 0 1,0 0-1,0 0 0,0 0 1,0 0-1,1 0 1,-1 0-1,0 0 0,0 0 1,1-1-1,-1 1 0,3 0 1,0 1 6,0-2 0,0 1 0,-1 0 0,1-1 1,0 0-1,0 0 0,0 0 0,7-1 0,-1-1 12,0 0 1,0-1-1,0 0 0,0-1 0,18-9 1,-6-1-22,-1-2 0,0 0 1,-1-1-1,-1-1 1,-1-1-1,0-1 0,22-33 1,-17 18 43,-1-1 1,-2-1 0,28-75-1,-46 107-28,0 0 0,0-1 0,-1 1 0,0 0-1,0-1 1,1-7 0,-22 33 946,8-2-886,0 1 1,1 0-1,1 1 0,1 1 0,1-1 0,0 1 0,2 1 0,0-1 0,2 1 0,0 0 0,2 0 0,0 1 0,3 39 0,0-55-146,0 0 0,1 0-1,-1 0 1,2 0-1,-1-1 1,1 1 0,0-1-1,0 1 1,1-1-1,0 0 1,0 0 0,1-1-1,-1 1 1,1-1-1,9 7 1,-9-14-2825,-7-11 1370,-7-11-542,-2 6 625,-1 2 1,-20-24 0,-33-26 2630,38 40 634,27 26-1693,-1 0 0,1-1-1,-1 1 1,1 0 0,0-1 0,-1 1 0,1-1 0,0 1 0,-1 0 0,1-1 0,0 1-1,-1-1 1,1 1 0,0-1 0,0 1 0,-1-1 0,1 1 0,0-1 0,0 1 0,0-1-1,0 0 1,0 1 0,0-1 0,0 1 0,0-1 0,0 1 0,0-1 0,0 1 0,0-1-1,0 0 1,0 1 0,0-1 0,1 1 0,-1-1 0,0 1 0,0-1 0,1 0 0,24-9 1332,44 3-2181,-59 7 1095,59-4-2078,-22 1-4724,-10 1-5034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5.027"/>
    </inkml:context>
    <inkml:brush xml:id="br0">
      <inkml:brushProperty name="width" value="0.025" units="cm"/>
      <inkml:brushProperty name="height" value="0.025" units="cm"/>
    </inkml:brush>
  </inkml:definitions>
  <inkml:trace contextRef="#ctx0" brushRef="#br0">0 0 4773,'0'0'18705,"3"14"-17183,0 36-367,-1 49 0,-3-66-967,1-32-183,0 1 0,0-1 0,0 0 0,0 1 0,1-1-1,-1 1 1,0-1 0,1 0 0,-1 1 0,0-1 0,1 0 0,0 1 0,-1-1 0,1 0-1,0 0 1,0 1 0,-1-1 0,1 0 0,0 0 0,0 0 0,0 0 0,1 0 0,-1 0 0,2 1-1,-1-1 5,1 0-1,0-1 0,-1 1 0,1 0 1,0-1-1,0 0 0,-1 1 0,1-1 0,0 0 1,0 0-1,5-2 0,2 0 16,1 0-1,-1-1 1,0-1 0,0 1-1,17-11 1,10-9-56,-2-2 0,0-1 0,46-46 0,-59 55-14,-21 17 45,-1 0 0,0 0 0,0 0 0,0 0 0,1 0 0,-1 0 0,0 0 0,0 0 0,0 0 0,1 0 0,-1 1 0,0-1 0,0 0 0,0 0 0,1 0 0,-1 0 0,0 0 0,0 0 1,0 1-1,0-1 0,1 0 0,-1 0 0,0 0 0,0 0 0,0 1 0,0-1 0,0 0 0,0 0 0,0 0 0,0 1 0,0-1 0,1 0 0,-1 0 0,0 1 0,0-1 0,0 0 0,0 0 0,0 0 0,0 1 0,0-1 0,-1 0 0,1 0 0,0 0 0,0 1 0,0-1 0,0 0 0,0 0 0,0 0 0,0 1 0,0-1 0,-1 0 0,-18 51-21,8-24 141,10-26-113,1 0 1,0 0-1,-1 0 0,1 0 1,0-1-1,-1 1 1,1 0-1,0 0 0,0 0 1,0 0-1,0 0 1,0 0-1,0 0 0,0 0 1,0 0-1,0 0 0,1 0 1,-1 0-1,0 0 1,1 0-1,-1 0 0,0-1 1,1 1-1,-1 0 1,1 0-1,0 0 0,-1-1 1,1 1-1,-1 0 0,1-1 1,0 1-1,1 1 1,0-2 6,0 1 0,1-1 0,-1 0 0,0 0 0,1 0 0,-1 0 0,0 0 1,0-1-1,1 1 0,-1-1 0,0 1 0,0-1 0,3-1 0,9-4 34,0 0 0,0-1 0,14-10 0,-7 1-17,-16 12-28,1-1 1,-1 1-1,1-1 0,0 1 1,0 1-1,1 0 1,-1-1-1,1 2 0,0-1 1,-1 1-1,9-1 1,-15 3-3,1 1 0,-1-1 0,1 1 1,0 0-1,-1 0 0,1-1 1,-1 1-1,0 0 0,1 0 0,-1 0 1,1-1-1,-1 1 0,0 0 1,0 0-1,0 0 0,1 0 0,-1 0 1,0 0-1,0 0 0,0-1 1,0 1-1,-1 2 0,1 31 114,0-26-85,0 4 20,-1-8-109,1 0-1,0 1 1,0-1-1,0 0 1,1 0-1,-1 0 1,1 0 0,0 0-1,3 7 1,-3-9-119,1-1 1,-1 0 0,1 1 0,-1-1-1,1 0 1,0 0 0,-1 0-1,1 0 1,0 0 0,0 0-1,0-1 1,0 1 0,-1 0 0,1-1-1,0 0 1,0 1 0,0-1-1,0 0 1,0 0 0,0 0-1,0 0 1,0 0 0,0-1 0,3 0-1,3-1-817,0 0 0,0 0 0,0-1 0,0 0 0,-1 0 0,1-1 0,-1 0 0,0 0 0,0-1 0,-1 0 0,1 0 0,-1-1 0,8-8 0,-6 5 86,0 0 0,-1 0 0,11-19 1,-15 22 1768,0-1 0,0 1 1,0 0-1,-1-1 0,0 0 1,2-11-1,-4 17-631,0 1 1,0-1-1,1 1 1,-1-1-1,0 1 0,0-1 1,0 0-1,0 1 1,0-1-1,0 1 0,0-1 1,0 1-1,0-1 1,0 1-1,-1-1 0,1 1 1,0-1-1,0 0 1,0 1-1,-1-1 0,1 1 1,0 0-1,-1-1 1,1 1-1,0-1 0,-1 1 1,1-1-1,0 1 1,-1 0-1,1-1 0,-1 1 1,0-1-1,-17 6 2834,-18 23-1004,30-22-1761,-47 55 1851,50-58-2018,1 1 0,-1 0 0,1-1 0,0 1-1,0 0 1,0 0 0,1 0 0,-1 0-1,1 0 1,0 1 0,0-1 0,0 0 0,1 1-1,0-1 1,0 7 0,0-10-125,1-1-1,-1 1 1,1 0 0,0-1 0,-1 1 0,1-1-1,0 1 1,-1-1 0,1 1 0,0-1-1,0 0 1,0 1 0,-1-1 0,1 0-1,0 1 1,0-1 0,0 0 0,0 0 0,-1 0-1,1 0 1,0 0 0,0 0 0,0 0-1,0 0 1,1 0 0,25-3 47,-20 1-134,0-1 0,0 1-1,0-1 1,0 0 0,0-1 0,0 0-1,-1 0 1,11-9 0,46-48-1056,-37 34 929,-39 70 214,13-42-1,-3 5 75,-1 1 0,1-1 0,1 1 0,-1 0-1,1 0 1,1 0 0,-1 0 0,1 0 0,0 0 0,1 0-1,-1 9 1,2-15-50,0 1-1,0-1 0,0 0 0,0 0 1,0 1-1,0-1 0,0 0 0,0 0 1,1 0-1,-1 0 0,0 0 1,1-1-1,-1 1 0,0 0 0,1 0 1,-1-1-1,1 1 0,-1-1 0,1 0 1,-1 1-1,1-1 0,0 0 1,-1 0-1,1 0 0,-1 0 0,1 0 1,-1 0-1,3-1 0,49-5 305,-29-1-307,-1-1-1,37-18 0,-44 17-125,1 2 0,0 0 0,0 0 0,1 2 0,-1 0 0,23-3 0,-40 9 119,1-1 0,-1 0 0,1 0 0,-1 0 0,1 0 0,-1 1 0,1-1 0,-1 0-1,1 0 1,-1 1 0,1-1 0,-1 0 0,0 1 0,1-1 0,-1 1 0,1-1 0,-1 0 0,0 1 0,0-1 0,1 1 0,-1-1 0,0 1 0,0-1 0,0 1 0,1-1 0,-1 1 0,0-1 0,0 1 0,0-1 0,0 1 0,0-1 0,0 1 0,0-1 0,0 1 0,0 0 0,0-1-1,0 1 1,0-1 0,-1 1 0,1-1 0,0 1 0,-8 34 875,3-17-182,8-18-684,0 0 0,-1 0 0,1 0 0,-1-1 0,1 1 0,-1-1 0,1 0-1,-1 0 1,1 0 0,-1 0 0,0 0 0,5-3 0,10-7 22,-9 6-166,0-1 0,0 1 0,1 1 0,-1 0-1,1 0 1,0 0 0,0 1 0,0 1 0,1-1-1,14-1 1,-23 5 114,0-1 0,-1 1 0,1-1-1,0 1 1,0 0 0,-1-1 0,1 1 0,0 0-1,-1-1 1,1 1 0,-1 0 0,1 0 0,-1 0-1,1-1 1,-1 1 0,0 0 0,1 0 0,-1 0-1,0 0 1,0 0 0,1 0 0,-1 0 0,0 0-1,0 0 1,0 0 0,0 0 0,0-1 0,-1 1-1,1 0 1,0 0 0,0 0 0,-1 0-1,1 0 1,0 0 0,-1 1 0,-11 34-1979,8-33-2738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0.514"/>
    </inkml:context>
    <inkml:brush xml:id="br0">
      <inkml:brushProperty name="width" value="0.025" units="cm"/>
      <inkml:brushProperty name="height" value="0.025" units="cm"/>
    </inkml:brush>
  </inkml:definitions>
  <inkml:trace contextRef="#ctx0" brushRef="#br0">24 0 13741,'3'1'3651,"-3"20"-1921,0 12-289,-3 10-448,3 12-672,-6 8-225,6 4-64,0-3 0,0-6-320,4-9-545,1-8-352,-3-12-129,-2-6 1,-5-11-1634,-18-4-1697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0.858"/>
    </inkml:context>
    <inkml:brush xml:id="br0">
      <inkml:brushProperty name="width" value="0.025" units="cm"/>
      <inkml:brushProperty name="height" value="0.025" units="cm"/>
    </inkml:brush>
  </inkml:definitions>
  <inkml:trace contextRef="#ctx0" brushRef="#br0">3 376 11563,'-2'-10'411,"2"-1"0,-1 0 0,2 1 0,-1-1 0,2 1 0,-1-1 0,1 1 0,1-1 0,0 1 0,0 0 1,1 0-1,0 1 0,1-1 0,0 1 0,1 0 0,0 0 0,0 0 0,14-14 0,-1 5 111,0 1 0,2 0 0,0 1 0,1 1 0,0 2 0,1 0 0,40-16 0,-46 22-379,1 1-1,-1 0 1,1 2 0,0 0-1,0 1 1,0 0 0,1 2 0,-1 0-1,0 1 1,1 1 0,30 6-1,-44-6-144,-1 0-1,1 1 0,-1 0 1,0 0-1,1 0 0,-1 0 1,0 1-1,0-1 0,0 1 1,-1 0-1,1 0 0,-1 0 1,0 1-1,0 0 0,0-1 1,0 1-1,0 0 0,-1 0 1,0 0-1,0 1 0,0-1 1,0 0-1,-1 1 0,3 8 1,-3-6 13,0 0-1,0 0 1,-1 0 0,0 1 0,0-1 0,-1 0 0,0 0-1,0 0 1,0 0 0,-1 0 0,0 0 0,-1-1 0,1 1-1,-1-1 1,-7 11 0,-7 5 228,-1-1 0,0 0 0,-2-2 0,-38 30 0,36-32-309,1 1-1,0 1 1,2 1 0,-23 30-1,41-50-32,1 0 0,-1 1-1,1-1 1,-1 0-1,1 1 1,-1-1-1,1 1 1,-1-1 0,1 1-1,-1-1 1,1 1-1,0 0 1,-1-1-1,1 1 1,0-1-1,0 1 1,0 0 0,-1-1-1,1 1 1,0 0-1,0-1 1,0 1-1,0 0 1,0-1-1,0 1 1,0 0 0,0-1-1,0 1 1,0-1-1,1 1 1,-1 0-1,0-1 1,0 1 0,1 0-1,-1-1 1,0 1-1,0-1 1,1 1-1,-1-1 1,1 1-1,-1-1 1,1 1 0,-1-1-1,1 1 1,-1-1-1,1 0 1,-1 1-1,1-1 1,-1 0 0,1 1-1,0-1 1,-1 0-1,1 0 1,0 1-1,-1-1 1,2 0-1,39-2-6491,-3-8 819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1.375"/>
    </inkml:context>
    <inkml:brush xml:id="br0">
      <inkml:brushProperty name="width" value="0.025" units="cm"/>
      <inkml:brushProperty name="height" value="0.025" units="cm"/>
    </inkml:brush>
  </inkml:definitions>
  <inkml:trace contextRef="#ctx0" brushRef="#br0">27 0 5894,'0'0'6822,"1"12"-2615,-1 27-1612,-2-1 1,-11 62-1,5-42-1343,6-42-1046,0 0 1,1 0 0,2 24 0,-1-39-196,0-1 0,0 1 0,1 0 0,-1-1 0,0 1-1,0-1 1,0 1 0,0 0 0,1-1 0,-1 1 0,0-1 0,1 1 0,-1-1 0,0 1 0,1-1-1,-1 1 1,1-1 0,-1 0 0,0 1 0,1-1 0,-1 0 0,1 1 0,-1-1 0,1 0 0,-1 1-1,1-1 1,0 0 0,-1 0 0,1 0 0,-1 1 0,1-1 0,-1 0 0,1 0 0,0 0 0,-1 0-1,1 0 1,0 0 0,-1 0 0,1 0 0,-1 0 0,1-1 0,-1 1 0,1 0 0,0 0 0,-1 0 0,1-1-1,0 1 1,24-18 363,-18 7-399,0 0 1,-1-1 0,0 0-1,-1 0 1,0 0 0,-1-1-1,-1 1 1,0-1 0,-1 0-1,0 0 1,0 0 0,-2 0-1,0 0 1,0 0 0,-4-22-1,1 32-555,0 12 377,1 14-66,3-21 166,0 0-1,0 0 1,0 0-1,0 0 1,0-1-1,0 1 0,0 0 1,1-1-1,-1 1 1,1-1-1,-1 1 0,1-1 1,-1 0-1,1 0 1,0 1-1,0-1 1,0-1-1,-1 1 0,1 0 1,0 0-1,0-1 1,0 1-1,0-1 0,0 1 1,0-1-1,1 0 1,-1 0-1,0 0 1,3 0-1,4 0-537,1 0 1,0-1-1,-1 0 1,1-1-1,10-3 1,-1-1-1257,-1-1-1,24-12 1,-36 16 1686,-1 0 0,1 0 0,-1-1 1,0 1-1,0-1 0,-1 0 1,1 0-1,-1-1 0,0 1 0,0-1 1,6-9-1,-10 14 310,0 0 0,0 0 0,0-1 0,0 1 0,0 0 0,1 0 0,-1-1 0,0 1 0,0 0 0,0-1 0,0 1 0,0 0 0,0 0-1,0-1 1,0 1 0,0 0 0,0 0 0,0-1 0,0 1 0,-1 0 0,1 0 0,0-1 0,0 1 0,0 0 0,0 0 0,0-1 0,0 1 0,-1 0 0,1 0 0,0 0 0,0-1 0,0 1 0,-1 0 0,1 0 0,0 0 0,0 0 0,0-1 0,-1 1 0,1 0 0,0 0 0,0 0 0,-1 0 0,1 0 0,0 0 0,0 0 0,-1 0 0,1 0 0,0 0 0,-1 0 0,1 0 0,0 0 0,0 0 0,-1 0 0,1 0 0,0 0-1,0 0 1,-1 0 0,1 0 0,0 0 0,0 0 0,-1 1 0,1-1 0,0 0 0,0 0 0,0 0 0,-1 0 0,1 1 0,0-1 0,-22 10 1651,12-2-1375,0 1 0,0 1 0,1 0 0,0 0 0,1 1 0,-11 17 0,13-20-101,2 1 1,-1-1-1,1 1 1,0 0-1,1 0 1,0 1-1,1-1 1,0 1-1,-2 18 1,4-28-259,0 1-1,0-1 1,0 1 0,0-1-1,0 1 1,0-1 0,0 1-1,0-1 1,1 1 0,-1-1-1,0 0 1,0 1 0,0-1-1,1 1 1,-1-1 0,0 1-1,0-1 1,1 0 0,-1 1-1,0-1 1,1 0 0,-1 1-1,0-1 1,1 0 0,-1 1-1,1-1 1,-1 0 0,1 0-1,-1 0 1,0 1 0,1-1-1,0 0 1,20-2 312,18-17-15,-27 8-299,1 0 0,-1-1-1,-1-1 1,0 0-1,-1 0 1,0-1 0,-1-1-1,-1 1 1,0-1-1,7-20 1,-16 37-55,-4 16-282,1 0 1,-4 33-1,8-48 67,0 0 0,-1 0 0,2-1 0,-1 1 0,0 0 0,0-1-1,1 1 1,0 0 0,-1 0 0,1-1 0,0 1 0,0-1 0,1 1 0,-1-1 0,0 0 0,1 1 0,2 2 0,-2-4-127,0 0 0,1 0 0,-1 0 0,0 0 0,1 0 0,-1 0 0,1 0 0,-1-1 0,1 0 0,0 1 1,-1-1-1,1 0 0,-1 0 0,1 0 0,-1-1 0,1 1 0,0 0 0,-1-1 0,4-1 0,27-12-2345,4-9-677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1.732"/>
    </inkml:context>
    <inkml:brush xml:id="br0">
      <inkml:brushProperty name="width" value="0.025" units="cm"/>
      <inkml:brushProperty name="height" value="0.025" units="cm"/>
    </inkml:brush>
  </inkml:definitions>
  <inkml:trace contextRef="#ctx0" brushRef="#br0">197 1 6342,'0'0'11947,"-19"57"-10441,-11-13-449,-1 7-321,0 2-127,2-4-64,6-7 63,2-8-480,12-13-96,6-13-929,10-29-11306</inkml:trace>
  <inkml:trace contextRef="#ctx0" brushRef="#br0" timeOffset="1">22 56 9577,'0'0'14574,"25"55"-13709,-4-42 32,5-1-193,3 0-544,-1-3-96,2-2-640,0-1-1378,-1-4-1505,-5-2-1378,-1 0-1537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8.313"/>
    </inkml:context>
    <inkml:brush xml:id="br0">
      <inkml:brushProperty name="width" value="0.025" units="cm"/>
      <inkml:brushProperty name="height" value="0.025" units="cm"/>
    </inkml:brush>
  </inkml:definitions>
  <inkml:trace contextRef="#ctx0" brushRef="#br0">154 0 9385,'0'0'11803,"-9"2"-11029,5-1-712,0 1 0,1-1-1,-1 0 1,0 1 0,1 0 0,0 0 0,-1 0-1,1 0 1,0 0 0,0 1 0,0-1 0,0 1-1,0 0 1,-3 4 0,0 2 91,1 1 1,0-1-1,0 1 0,1 0 1,-4 14-1,-6 14 179,3 0 0,1 1 0,2 0 0,1 1 0,-2 57-1,9-93-327,0-1 0,0 1 0,0 0-1,1-1 1,-1 1 0,1-1 0,0 1-1,0-1 1,0 1 0,0-1-1,0 0 1,1 1 0,0-1 0,0 0-1,-1 0 1,2 0 0,-1 0 0,0-1-1,1 1 1,-1-1 0,1 1 0,0-1-1,4 3 1,-2-3-41,0 0 0,0 0 0,0 0 0,0-1 0,1 0 0,-1 0 0,1-1 0,-1 1 0,1-1 0,-1 0 0,0-1 0,1 1 0,-1-1 1,1 0-1,6-3 0,6-3-834,-1 0 0,0-1 0,-1-1 0,0-1 0,0-1 1,-1 0-1,27-25 0,3-9-5930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2.110"/>
    </inkml:context>
    <inkml:brush xml:id="br0">
      <inkml:brushProperty name="width" value="0.025" units="cm"/>
      <inkml:brushProperty name="height" value="0.025" units="cm"/>
    </inkml:brush>
  </inkml:definitions>
  <inkml:trace contextRef="#ctx0" brushRef="#br0">50 156 15246,'0'0'7143,"-28"65"-5221,19-31-1185,-1 3-33,8-3 65,2-4-96,0-5-481,2-7-160,8-10-160,-1-6-641,0-2-384,-4-10-673,1-15-1313,-3-6-2786,-1-10-2563</inkml:trace>
  <inkml:trace contextRef="#ctx0" brushRef="#br0" timeOffset="1">34 0 9705,'0'0'10923,"46"48"-15023,-19-37-64,3-3-3492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2.443"/>
    </inkml:context>
    <inkml:brush xml:id="br0">
      <inkml:brushProperty name="width" value="0.025" units="cm"/>
      <inkml:brushProperty name="height" value="0.025" units="cm"/>
    </inkml:brush>
  </inkml:definitions>
  <inkml:trace contextRef="#ctx0" brushRef="#br0">183 1 5061,'0'0'17109,"-12"0"-15091,-4 1-1395,1 0 0,-1 1 0,-22 6 0,31-6-450,1 0 1,-1 0 0,1 0 0,0 1 0,0-1 0,0 2-1,0-1 1,0 1 0,0 0 0,1 0 0,0 0 0,-9 10-1,15-14-203,-1 1 0,0-1 0,0 1 0,0-1 0,1 1 0,-1-1 0,0 1 0,1-1 0,-1 1 0,1-1 0,-1 0 0,0 1 0,1-1 0,-1 0 1,1 1-1,-1-1 0,1 0 0,-1 1 0,1-1 0,-1 0 0,1 0 0,0 0 0,-1 1 0,1-1 0,-1 0 0,1 0 0,-1 0 0,1 0 0,0 0 0,-1 0 0,1 0 0,-1 0 0,1 0 0,-1-1 0,1 1 0,0 0 0,0 0 0,34 0-667,-31 0 483,34-2-1433,-29 1 1420,0 0-1,0 0 0,0 1 1,0 0-1,0 0 0,0 1 1,0 0-1,0 1 0,13 4 1,-20-5 289,-1-1 1,0 1 0,1 0-1,-1 0 1,0-1 0,0 1-1,0 0 1,0 0-1,0 0 1,0 0 0,0 0-1,0 0 1,0 1 0,-1-1-1,1 0 1,0 0-1,-1 1 1,1-1 0,-1 0-1,1 1 1,-1-1 0,0 0-1,1 1 1,-1-1-1,0 1 1,0-1 0,0 0-1,0 1 1,0-1 0,0 1-1,-1-1 1,1 0-1,0 1 1,-1-1 0,1 0-1,-1 1 1,1-1 0,-1 0-1,0 0 1,0 1 0,1-1-1,-1 0 1,-2 2-1,-1 2 224,-1 1-1,0-1 1,-1 0-1,1 0 1,-1-1-1,0 0 1,-6 4-1,0-1-249,0-1 0,-1-1-1,1 1 1,-1-2 0,0 0 0,0-1 0,-1 0-1,1-1 1,-20 1 0,32-3-323,1 0-1,-1 0 1,1-1 0,0 1 0,-1 0 0,1-1-1,-1 1 1,1 0 0,0-1 0,-1 1 0,1-1-1,0 1 1,0-1 0,-1 1 0,1 0 0,0-1-1,0 1 1,0-1 0,-1 1 0,1-1 0,0 1-1,0-1 1,0 0 0,0 1 0,0-1-1,0 1 1,0-1 0,0 1 0,0-1 0,0 1-1,0-1 1,1 1 0,-1-1 0,0 0 0,0-2-2185,0-8-7922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3.388"/>
    </inkml:context>
    <inkml:brush xml:id="br0">
      <inkml:brushProperty name="width" value="0.025" units="cm"/>
      <inkml:brushProperty name="height" value="0.025" units="cm"/>
    </inkml:brush>
  </inkml:definitions>
  <inkml:trace contextRef="#ctx0" brushRef="#br0">149 0 4388,'0'0'16950,"-2"9"-15290,-32 92 1153,24-76-2557,0 1-1,2-1 0,1 1 1,1 1-1,-4 51 0,10-77-246,0 0-1,0 0 1,0 0 0,0 0-1,0 0 1,0 0 0,0 0-1,0 0 1,0 0-1,1-1 1,-1 1 0,0 0-1,1 0 1,-1 0-1,1 0 1,-1 0 0,1-1-1,-1 1 1,1 0 0,-1 0-1,1-1 1,0 1-1,0 0 1,-1-1 0,1 1-1,0-1 1,0 1-1,0-1 1,-1 1 0,3 0-1,0-1 5,-1 0 1,1 1-1,0-1 0,-1-1 0,1 1 0,0 0 1,-1-1-1,1 1 0,0-1 0,-1 0 0,4-1 1,9-4-180,0-1 0,23-16 0,-36 22 94,4-3-24,-1 1 0,1-1 1,0 2-1,0-1 0,0 1 0,1-1 0,-1 2 1,0-1-1,1 1 0,6-1 0,-11 2 78,0 0-1,0 0 1,-1 1-1,1-1 1,0 0-1,0 1 1,0 0-1,-1-1 1,1 1-1,0 0 1,-1 0-1,1-1 1,-1 1-1,1 1 1,-1-1-1,1 0 1,-1 0-1,0 0 1,0 1-1,1-1 1,-1 1-1,0-1 1,0 1-1,0-1 1,-1 1-1,1 0 1,0-1-1,-1 1 1,1 0-1,-1 0 1,1-1-1,-1 1 1,0 0-1,0 0 1,0 0-1,0-1 1,0 1-1,0 0 1,-1 3-1,2 2 88,-1 0-1,0 0 0,-1 0 1,1-1-1,-1 1 0,-1 0 1,1 0-1,-1 0 0,-1-1 1,1 1-1,-1-1 0,0 1 1,0-1-1,-1 0 0,0-1 1,0 1-1,0 0 0,-1-1 1,0 0-1,0 0 0,0-1 1,0 1-1,-1-1 0,-11 6 1,6-3 14,-1-1 0,0 0 1,0-1-1,0 0 0,-1-1 1,0 0-1,1-1 1,-1-1-1,-1 0 0,1-1 1,0 0-1,-17-1 0,29 0-213,-1-1-1,0 1 1,1-1 0,-1 1-1,1-1 1,0 1-1,-1-1 1,1 0-1,-1 0 1,1 1-1,0-1 1,0 0-1,-1 0 1,1 0-1,0-1 1,0 1 0,0 0-1,0 0 1,0 0-1,1-1 1,-1 1-1,0-1 1,1 1-1,-1-1 1,0 1-1,0-3 1,1-1-702,-1 1-1,1 0 1,-1 0 0,1-1-1,0 1 1,1 0 0,-1 0-1,1-1 1,1-4-1,12-20-8087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3.749"/>
    </inkml:context>
    <inkml:brush xml:id="br0">
      <inkml:brushProperty name="width" value="0.025" units="cm"/>
      <inkml:brushProperty name="height" value="0.025" units="cm"/>
    </inkml:brush>
  </inkml:definitions>
  <inkml:trace contextRef="#ctx0" brushRef="#br0">0 214 13965,'0'0'8478,"9"0"-6028,-3 0-2307,-1 0 0,1-1 0,0 0 0,0 0 0,0 0 0,-1 0 0,1-1 0,0 0 0,-1 0 1,0-1-1,1 0 0,-1 1 0,0-2 0,5-3 0,-3 1-87,15-11-56,33-35 0,-49 47-37,-1-1-1,0-1 0,-1 1 1,1-1-1,-1 1 1,-1-1-1,1 0 0,-1-1 1,0 1-1,-1 0 0,2-9 1,-4 15 40,0 0-1,0 1 1,0-1 0,0 0-1,0 0 1,0 1 0,0-1-1,0 0 1,0 1 0,-1-1-1,1 0 1,0 1 0,-1-1-1,1 0 1,0 1 0,-1-1-1,1 0 1,-1 1 0,1-1-1,-1 1 1,1-1 0,-1 1-1,1-1 1,-1 1 0,0-1-1,1 1 1,-1 0 0,0-1-1,1 1 1,-1 0 0,0 0-1,1-1 1,-1 1 0,0 0 0,1 0-1,-1 0 1,0 0 0,0 0-1,1 0 1,-1 0 0,0 0-1,0 0 1,1 0 0,-1 1-1,-1-1 1,-35 10 66,24-2-64,1 1 0,1 1-1,0 0 1,0 0 0,1 1 0,0 1 0,1-1-1,0 2 1,1-1 0,0 1 0,1 0 0,1 1 0,0 0-1,1 0 1,0 0 0,1 0 0,1 1 0,0 0-1,-1 19 1,4-32-68,0-1-1,0 1 1,0-1-1,0 0 0,1 1 1,-1-1-1,0 1 1,1-1-1,-1 1 1,1-1-1,-1 0 1,1 1-1,0-1 0,-1 0 1,1 0-1,0 1 1,0-1-1,0 0 1,0 0-1,0 0 1,0 0-1,0 0 1,0 0-1,1 0 0,-1-1 1,0 1-1,0 0 1,1-1-1,-1 1 1,1-1-1,-1 1 1,0-1-1,1 0 1,-1 1-1,1-1 0,-1 0 1,1 0-1,-1 0 1,1 0-1,-1 0 1,3-1-1,2 0-769,1 0 1,-1 0-1,0-1 0,1 0 0,-1 0 0,0 0 0,0-1 1,8-5-1,27-19-7479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4.128"/>
    </inkml:context>
    <inkml:brush xml:id="br0">
      <inkml:brushProperty name="width" value="0.025" units="cm"/>
      <inkml:brushProperty name="height" value="0.025" units="cm"/>
    </inkml:brush>
  </inkml:definitions>
  <inkml:trace contextRef="#ctx0" brushRef="#br0">140 1 13581,'-8'4'3021,"-12"6"-1427,7-4-770,1-1 1,0 1-1,0 1 1,1 1-1,0-1 1,0 2-1,-18 17 0,29-25-861,0-1 0,0 1 0,0-1 0,0 1 0,0-1 0,0 1 0,0-1 0,0 1 0,0-1 0,0 0 0,0 1 0,0-1 0,0 1 0,0-1 0,0 1 0,0-1 0,1 1 0,-1-1 0,0 1 0,0-1 0,0 0 0,1 1 0,-1-1 0,0 0 0,1 1-1,-1-1 1,0 0 0,1 1 0,-1-1 0,1 0 0,-1 1 0,0-1 0,1 0 0,-1 0 0,1 0 0,-1 1 0,1-1 0,-1 0 0,0 0 0,2 0 0,25 8-821,-19-6 496,23 7-665,-7-3 369,-1 1-1,0 1 1,-1 0 0,34 19-1,-56-26 710,1-1 0,0 1-1,0-1 1,0 1 0,0-1 0,-1 1 0,1 0-1,0-1 1,-1 1 0,1 0 0,0-1-1,-1 1 1,1 0 0,-1 0 0,1 0-1,-1-1 1,0 1 0,1 0 0,-1 0 0,0 0-1,1 0 1,-1 0 0,0 0 0,0 0-1,0 0 1,0 0 0,0 0 0,0 0 0,0 0-1,0-1 1,0 1 0,-1 0 0,1 0-1,0 0 1,0 0 0,-1 0 0,1 0-1,-1 0 1,1-1 0,-1 1 0,1 0 0,-1 0-1,0-1 1,1 1 0,-1 0 0,0-1-1,0 2 1,-40 26 3160,39-27-3222,-25 14 520,0-1-1,-1-1 0,0-2 0,-35 10 1,63-21-630,0-1 0,-1 1 0,1 0 0,0-1 0,0 1 0,0 0 0,-1-1 0,1 1 0,0-1 0,0 1 0,0 0 0,0-1 0,0 1 0,0-1 0,0 1 0,0 0 0,0-1 0,0 1 1,0-1-1,0 1 0,0-1 0,0 1 0,0 0 0,0-1 0,1 1 0,-1-1 0,0 1 0,0 0 0,0-1 0,1 1 0,-1-1 0,31-37-5917,-17 22 3423,16-22-3791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5.314"/>
    </inkml:context>
    <inkml:brush xml:id="br0">
      <inkml:brushProperty name="width" value="0.025" units="cm"/>
      <inkml:brushProperty name="height" value="0.025" units="cm"/>
    </inkml:brush>
  </inkml:definitions>
  <inkml:trace contextRef="#ctx0" brushRef="#br0">104 80 14798,'0'0'11622,"-1"12"-11046,-13 123 49,-6 135 368,19-257-993,2 39 49,-1-51-50,0 0-1,0 0 1,0 0-1,0 0 1,0 0-1,0 0 1,0 0-1,0 0 1,1 0-1,-1 0 1,0 0-1,1 0 1,-1 0 0,1 0-1,-1 0 1,1 0-1,-1 0 1,1-1-1,0 1 1,-1 0-1,1 0 1,0-1-1,0 1 1,0 0-1,-1-1 1,1 1-1,0-1 1,0 1-1,0-1 1,0 0-1,0 1 1,0-1-1,0 0 1,0 1-1,0-1 1,2 0-1,-2-1-44,1 0 0,0 0 0,-1 0 0,1 0-1,-1 0 1,0 0 0,1 0 0,-1 0 0,0-1 0,0 1-1,0-1 1,0 1 0,0-1 0,0 1 0,0-1-1,0 1 1,-1-1 0,1 0 0,0 0 0,-1 1 0,0-1-1,1 0 1,-1-3 0,5-46-885,-4 34 851,-2-1 0,0 1-1,-1 0 1,-1-1 0,-8-25 0,10 39 93,0-1 0,0 1 0,-1 0 0,1 0 0,-1 0 0,0 0 0,0 0 0,-1 0 0,1 1 0,-1-1 0,0 1 0,0 0 0,0 0 0,0 0 0,-1 0 0,1 0 0,-1 0 0,0 1 0,1 0 0,-1 0 0,0 0 0,0 0 0,-1 1 0,1-1 0,0 1 0,-1 0 0,-4 0 0,8 1-13,1 0 0,-1 0 1,1 0-1,-1 0 0,0 0 0,1 0 1,-1 0-1,1 0 0,-1 1 0,1-1 1,-1 0-1,1 0 0,-1 0 1,1 1-1,-1-1 0,1 0 0,-1 1 1,1-1-1,-1 1 0,1-1 0,0 0 1,-1 1-1,1-1 0,0 1 1,-1-1-1,1 1 0,0-1 0,0 1 1,-1-1-1,1 1 0,0-1 0,0 1 1,0-1-1,0 1 0,0 0 1,-1-1-1,1 1 0,0-1 0,1 1 1,-1-1-1,0 1 0,0 0 0,0 0 1,0 1-3,1 0-1,-1 0 1,1 0 0,-1 0 0,1 0 0,0-1 0,0 1-1,0 0 1,0 0 0,0 0 0,0-1 0,2 3 0,4 2-238,1 0 0,0 0 0,1-1 0,0 0 0,-1 0 0,1-1 0,1 0 0,-1-1 1,0 0-1,1 0 0,0-1 0,11 1 0,19 2-2332,65-2-1,-92-3 2199,-1 0-973,1-1 0,-1 0 0,0-1 0,23-6 0,-32 7 1331,0 0-1,0 0 1,0-1 0,0 1-1,0-1 1,0 0-1,0 0 1,-1 0-1,1 0 1,3-3 0,-5 3 270,0 1-1,0-1 1,0 1 0,-1-1 0,1 1 0,0-1 0,-1 1 0,1-1 0,-1 0 0,1 1 0,-1-1 0,0 0 0,1 1 0,-1-1-1,0 0 1,0 0 0,-1 1 0,1-1 0,0 0 0,0 1 0,-2-4 0,2 5-85,-1-1 1,0 0 0,1 0-1,-1 0 1,0 0-1,0 0 1,0 1-1,0-1 1,0 0-1,0 1 1,0-1-1,0 1 1,0-1 0,0 1-1,0 0 1,0-1-1,0 1 1,0 0-1,-1 0 1,1 0-1,0 0 1,0-1-1,0 2 1,0-1-1,0 0 1,-1 0 0,-1 1-1,-34 8 1068,30-5-957,-1 1 0,1 1-1,0 0 1,1 0 0,-1 0 0,1 0-1,0 1 1,1 0 0,-1 0 0,1 1-1,1 0 1,0 0 0,0 0-1,0 0 1,1 0 0,0 1 0,1-1-1,0 1 1,-2 16 0,4-25-275,0 1 0,0 0 0,0 0 0,0 0 0,0 0 0,0 0 0,1-1 0,-1 1 1,0 0-1,0 0 0,1 0 0,-1-1 0,1 1 0,-1 0 0,0 0 0,1-1 0,-1 1 0,1 0 0,0-1 0,-1 1 0,1-1 0,-1 1 1,1-1-1,0 1 0,0-1 0,-1 1 0,1-1 0,0 1 0,1-1 0,1 1 12,-1-1 0,1 1-1,0-1 1,0 0 0,-1 0 0,1 0 0,0 0 0,0-1-1,4 0 1,1-1 15,0-1 0,0 0 0,0 0 0,0 0 0,13-9 0,-1-3-412,-1-1 1,19-21-1,-32 31 231,-1 0 0,0 0 0,0 0 1,0 0-1,-1-1 0,0 0 0,0 0 1,-1 0-1,0-1 0,4-13 0,-20 67-2466,10-39 2697,0-1-1,1 1 0,0 0 1,1 0-1,-1-1 0,1 1 1,0 0-1,1 0 0,0 0 1,0 0-1,2 13 1,-2-19-64,0 0 1,0 0 0,1 0-1,-1 0 1,1 0 0,-1 0-1,0 0 1,1 0 0,0 0-1,-1 0 1,1 0 0,0-1-1,-1 1 1,1 0 0,0 0-1,0-1 1,0 1 0,0 0-1,-1-1 1,1 1 0,0-1-1,0 1 1,0-1 0,0 1-1,0-1 1,2 0 0,-1 1 20,1-1 0,0 0 0,0 0 0,-1-1 0,1 1 0,0-1 0,-1 1 0,1-1 0,-1 0 0,4-1 1,4-3 46,-1 1 1,0-2-1,0 1 1,13-12-1,3-5-71,-1-2 1,0-1-1,-2-1 0,-2-1 0,22-35 1,-32 45-71,0-1 1,-1 0-1,-1 0 1,-1-1-1,0 0 1,-2 0 0,0 0-1,-1-1 1,-1 0-1,1-22 1,-4 41 42,0 0 1,1 1-1,-1-1 1,0 0-1,0 0 0,0 0 1,0 0-1,0 0 0,0 0 1,0 0-1,0 1 1,0-1-1,-1 0 0,1 0 1,0 0-1,-1 0 1,1 1-1,0-1 0,-1 0 1,1 0-1,-1 0 1,1 1-1,-1-1 0,1 0 1,-1 1-1,0-1 1,1 1-1,-1-1 0,0 0 1,0 0-1,-1 2 16,1-1-1,-1 1 0,1-1 1,0 1-1,-1-1 1,1 1-1,0 0 1,0 0-1,0 0 0,-1 0 1,1 0-1,0 0 1,0 0-1,0 0 0,-1 2 1,-35 52 274,23-31-18,2 0-1,0 0 0,2 1 1,1 1-1,1 0 0,1 0 1,1 1-1,1-1 1,1 1-1,2 1 0,1 31 1,1-58-250,0 1 1,0 0 0,0 0-1,0 0 1,0 0 0,1 0-1,-1-1 1,1 1 0,-1 0-1,1 0 1,0-1 0,-1 1-1,1 0 1,0-1 0,0 1 0,0-1-1,0 1 1,1-1 0,-1 1-1,0-1 1,1 0 0,-1 0-1,0 0 1,1 0 0,0 0-1,-1 0 1,1 0 0,-1 0-1,1 0 1,0-1 0,0 1-1,0-1 1,-1 1 0,1-1-1,0 0 1,0 0 0,0 0 0,2 0-1,0 0 16,-1-1 0,1 0 0,0 0-1,0 0 1,-1-1 0,1 1 0,0-1 0,-1 0-1,0 0 1,1 0 0,-1 0 0,0-1-1,0 1 1,0-1 0,-1 0 0,1 0 0,3-4-1,4-13-94,0 1 0,-1-1 0,-1-1 0,0 0 0,-2 0-1,7-39 1,-11 47-162,-4 22 254,1-1 0,0 0 1,0 1-1,0-1 0,1 1 0,0-1 1,3 14-1,-3-20-11,1 1-1,0-1 1,0 1 0,0 0 0,0-1 0,0 0 0,1 1 0,-1-1 0,1 0-1,-1 0 1,1 0 0,0 0 0,0 0 0,0 0 0,0 0 0,0 0-1,1-1 1,-1 1 0,0-1 0,1 0 0,-1 0 0,1 0 0,-1 0-1,1 0 1,-1 0 0,1-1 0,5 1 0,-1 0 27,1-1 0,-1 0-1,0-1 1,1 0 0,-1 0 0,0 0 0,0-1-1,0 0 1,0-1 0,0 1 0,0-1 0,-1-1 0,1 1-1,-1-1 1,7-5 0,-7 4-51,1 0 0,-1-1 0,1 1 0,-1-1 0,-1-1 0,1 1 0,-1-1 0,-1 0 0,1 0 0,-1 0-1,0-1 1,5-15 0,-10 21-381,-7 10 253,-6 12 129,6-5 173,1 0 1,1 0-1,-7 26 1,11-33-111,0 0 1,1 0-1,0 0 1,0 0-1,0 0 0,1 0 1,1 1-1,-1-1 1,3 11-1,-2-18-55,-1 1 0,1-1 0,-1 1-1,1-1 1,-1 0 0,1 0 0,0 1 0,0-1-1,-1 0 1,1 0 0,0 0 0,0 0 0,0 0-1,0 0 1,1 0 0,-1 0 0,0 0 0,0 0-1,0-1 1,1 1 0,-1 0 0,0-1 0,1 1-1,-1-1 1,1 0 0,-1 1 0,0-1 0,1 0-1,-1 0 1,1 0 0,-1 0 0,1 0 0,-1 0-1,1 0 1,-1-1 0,0 1 0,1 0 0,-1-1-1,1 1 1,-1-1 0,0 0 0,2 0 0,2-1-305,0-1 0,0 1 1,0-1-1,-1 0 1,1 0-1,0-1 0,-1 0 1,0 1-1,5-7 1,-4 1-936,0 1 1,0-1 0,-1 0 0,0 0 0,-1 0 0,0 0-1,-1-1 1,0 1 0,0-1 0,-1 0 0,0 0 0,-1 1-1,-1-17 1,1 17 763,-2-1 0,1 0 0,-2 0 0,1 1 0,-8-17 0,-8-6 2875,-6 6 3461,3 16-446,21 10-5337,-1 0 0,1 0 1,0 1-1,-1-1 0,1 0 0,0 0 0,-1 0 1,1 1-1,0-1 0,0 0 0,-1 0 0,1 1 1,0-1-1,0 0 0,-1 0 0,1 1 1,0-1-1,0 0 0,0 1 0,0-1 0,0 0 1,-1 1-1,1-1 0,0 0 0,0 1 0,0-1 1,0 0-1,0 1 0,0-1 0,0 0 1,0 1-1,0-1 0,0 0 0,0 1 0,1 2-110,-1-1 0,1 1-1,0-1 1,0 0 0,-1 1-1,2-1 1,-1 0 0,0 1-1,0-1 1,1 0 0,-1 0-1,1 0 1,-1 0 0,5 3-1,27 18-3391,3-5-3287,-12-8 646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5.962"/>
    </inkml:context>
    <inkml:brush xml:id="br0">
      <inkml:brushProperty name="width" value="0.025" units="cm"/>
      <inkml:brushProperty name="height" value="0.025" units="cm"/>
    </inkml:brush>
  </inkml:definitions>
  <inkml:trace contextRef="#ctx0" brushRef="#br0">133 310 6983,'2'3'9621,"-2"4"-5432,-5 17-4183,5-21 1024,-8 30-369,3 1 0,0 1 1,3-1-1,0 0 0,3 1 0,0-1 1,11 54-1,-6-59-628,-1 1 0,-1 0 0,-1 0 0,-2 0 0,-3 45 0,2-72-27,-1-1 1,1 0 0,-1 0 0,1 0 0,-1 1 0,1-1-1,-1 0 1,0 0 0,0 0 0,0 0 0,0 0 0,-1-1-1,1 1 1,0 0 0,-1 0 0,1-1 0,-1 1 0,0-1-1,0 0 1,1 1 0,-1-1 0,0 0 0,0 0 0,0 0-1,0 0 1,0 0 0,0-1 0,0 1 0,-1 0 0,1-1-1,0 0 1,0 1 0,0-1 0,-1 0 0,1 0 0,0-1 0,0 1-1,0 0 1,-1-1 0,1 1 0,0-1 0,0 0 0,0 1-1,0-1 1,0 0 0,0 0 0,0-1 0,0 1 0,0 0-1,1-1 1,-1 1 0,0-1 0,1 1 0,0-1 0,-1 0-1,-1-2 1,-4-8-64,1-1 1,0-1-1,1 1 0,0-1 0,1 0 1,1 0-1,0 0 0,1 0 0,0 0 0,2-1 1,-1 1-1,4-27 0,1 5-384,2 0-1,1 1 1,24-68 0,8 5-503,53-92 1,13-28 2653,-119 254-1378,2 0 0,1 0 0,3 1 0,0 0 0,3 1 0,0-1 0,3 1 0,1 0 0,2 0 0,8 50 0,-6-72-285,2 0 1,0 0 0,1 0-1,10 20 1,-13-29-34,1 0 0,0 0-1,1 0 1,0-1 0,0 0 0,0 0-1,1 0 1,0 0 0,0-1 0,13 9-1,-19-13-21,1-1-1,-1 1 0,1-1 0,0 0 0,-1 1 0,1-1 0,0 1 0,-1-1 0,1 0 0,0 0 1,-1 1-1,1-1 0,0 0 0,0 0 0,-1 0 0,1 0 0,0 0 0,-1 0 0,1 0 0,0 0 1,0 0-1,-1 0 0,1 0 0,0 0 0,0-1 0,-1 1 0,1 0 0,0-1 0,-1 1 0,1 0 0,0-1 1,-1 1-1,2-2 0,-1 1-15,-1-1 0,1 0 0,0 0 0,-1 0 0,1 1 0,-1-1 0,0 0 0,0 0 0,0 0 0,0 0 0,0 0 0,-1-3 0,0-7-140,-2 1 0,1 0 0,-8-18 0,-14-18-390,-56-82 1,51 86 392,2-2-1,-22-47 1,47 87 148,-10-32 68,11 36-46,1 0 1,0 1-1,0-1 1,0 0-1,0 0 1,0 1-1,0-1 1,0 0 0,1 0-1,-1 1 1,0-1-1,0 0 1,0 0-1,1 1 1,-1-1-1,1 0 1,-1 1-1,0-1 1,1 0-1,-1 1 1,1-1-1,-1 1 1,1-1-1,-1 1 1,1-1 0,0 1-1,-1-1 1,1 1-1,0-1 1,-1 1-1,1 0 1,0-1-1,0 1 1,-1 0-1,1 0 1,0 0-1,0-1 1,-1 1-1,1 0 1,1 0 0,12-1-77,0 1 0,-1 0 1,1 1-1,0 0 1,-1 1-1,1 1 1,-1 0-1,1 0 1,-1 2-1,0-1 1,-1 2-1,21 11 1,-32-17-143,-1 1 1,1-1-1,0 0 1,-1 0-1,1 1 1,0-1-1,-1 1 1,1-1-1,-1 1 1,1-1-1,-1 1 1,1-1-1,-1 1 1,1-1-1,-1 1 1,0 0-1,1-1 1,-1 1-1,0 0 0,1-1 1,-1 1-1,0 0 1,0-1-1,0 1 1,1 0-1,-1 0 1,0-1-1,0 1 1,0 0-1,0-1 1,0 1-1,0 0 1,-1 0-1,-8 4-7617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6.294"/>
    </inkml:context>
    <inkml:brush xml:id="br0">
      <inkml:brushProperty name="width" value="0.025" units="cm"/>
      <inkml:brushProperty name="height" value="0.025" units="cm"/>
    </inkml:brush>
  </inkml:definitions>
  <inkml:trace contextRef="#ctx0" brushRef="#br0">1 103 21685,'0'0'1057,"67"0"2306,-23-4-1570,4-7-1568,-11-1-161,0 0-641,-14-3-1985,-12 1-3684,-9-3-8104</inkml:trace>
  <inkml:trace contextRef="#ctx0" brushRef="#br0" timeOffset="1">211 84 14574,'0'0'12043,"64"-58"-17360,-43 32-6534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1.808"/>
    </inkml:context>
    <inkml:brush xml:id="br0">
      <inkml:brushProperty name="width" value="0.025" units="cm"/>
      <inkml:brushProperty name="height" value="0.025" units="cm"/>
    </inkml:brush>
  </inkml:definitions>
  <inkml:trace contextRef="#ctx0" brushRef="#br0">83 135 7783,'0'0'3577,"2"-11"-988,12-66 3497,-16 175-2920,1 6-3060,-17 37 837,-60 230-1,99-496 120,6-44-1428,7-243 1,-35 411 358,1 0 1,0 0 0,0 0-1,-1 0 1,1 1 0,0-1-1,0 0 1,0 0 0,0 0-1,0 0 1,1 0 0,-1 1-1,0-1 1,0 0-1,0 0 1,1 0 0,-1 0-1,1 1 1,-1-1 0,0 0-1,1 0 1,-1 1 0,1-1-1,0 0 1,-1 1-1,1-1 1,-1 1 0,1-1-1,0 0 1,-1 1 0,3-1-1,19 14-267,-1 1 298,-13-11-21,0-1 0,1 0 0,-1-1 0,0 1 0,0-2 0,1 1 0,-1-1 0,0-1 0,1 1 0,-1-1 0,0-1 0,0 0 0,0 0 0,0 0 0,0-1 0,0 0 0,-1-1 0,1 0 0,-1 0 0,0 0 0,0-1 0,-1 0 0,1 0 0,7-10 0,-14 15-3,0 0 0,0 0 0,0-1 0,0 1 1,1 0-1,-1 0 0,0-1 0,0 1 0,0 0 0,0 0 0,0-1 1,0 1-1,1 0 0,-1 0 0,0-1 0,0 1 0,0 0 1,1 0-1,-1 0 0,0-1 0,0 1 0,1 0 0,-1 0 0,0 0 1,0 0-1,1 0 0,-1 0 0,0 0 0,0-1 0,1 1 1,-1 0-1,0 0 0,1 0 0,-1 0 0,0 0 0,0 0 0,1 0 1,-1 0-1,0 1 0,1-1 0,-1 0 0,0 0 0,0 0 0,1 0 1,-1 0-1,0 0 0,0 0 0,1 1 0,-1-1 0,0 0 1,0 0-1,0 0 0,1 1 0,-1-1 0,0 0 0,0 0 0,0 0 1,0 1-1,1-1 0,-1 0 0,0 0 0,0 1 0,0-1 1,0 0-1,0 1 0,0-1 0,0 1 0,0 23-135,-1-19 158,-6 58 396,-22 85 0,16-92-241,2 0 0,-3 69 0,13-114-204,1-6 26,-1-1 1,1 1 0,0 0 0,0-1 0,1 1-1,-1-1 1,1 1 0,2 5 0,-2-9-20,0 1 0,0-1-1,0 0 1,0 0 0,0 0 0,0 0 0,1 1 0,-1-2 0,0 1 0,1 0 0,-1 0 0,1 0 0,-1-1 0,1 1 0,-1 0 0,1-1 0,-1 0 0,1 1 0,0-1 0,-1 0 0,1 0 0,0 0 0,-1 0 0,1 0 0,0 0 0,1-1-1,-1 1-179,-1 0-1,0 0 0,0 0 0,1-1 0,-1 1 0,0 0 1,0-1-1,0 1 0,1-1 0,-1 1 0,0-1 0,0 0 0,0 1 1,0-1-1,0 0 0,0 0 0,0 0 0,0-1 0,8-13-6167,-6 2-3519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2.230"/>
    </inkml:context>
    <inkml:brush xml:id="br0">
      <inkml:brushProperty name="width" value="0.025" units="cm"/>
      <inkml:brushProperty name="height" value="0.025" units="cm"/>
    </inkml:brush>
  </inkml:definitions>
  <inkml:trace contextRef="#ctx0" brushRef="#br0">137 0 17040,'0'0'7469,"-6"15"-7240,-33 60-111,15-29 327,-35 86 1,58-128-446,0-1-1,0 1 1,0-1 0,0 1 0,1 0-1,0-1 1,-1 1 0,1 0-1,0-1 1,1 7 0,0-9-3,-1 0 1,1 0-1,0 1 1,-1-1-1,1 0 1,0 0-1,0 0 0,0 0 1,0 0-1,0 0 1,0 0-1,0 0 1,0-1-1,0 1 1,0 0-1,0 0 0,0-1 1,1 1-1,-1-1 1,0 1-1,0-1 1,1 0-1,-1 1 1,0-1-1,1 0 0,-1 0 1,2 0-1,13 1-80,0 1-1,-1 1 0,1 0 1,-1 1-1,0 0 0,29 14 1,-41-16 79,1 0 0,0 0 0,-1 0 0,0 1 0,1 0 1,-1 0-1,0 0 0,0 0 0,-1 0 0,1 0 0,-1 1 1,1 0-1,-1-1 0,0 1 0,0 0 0,-1 0 0,1 0 1,-1 0-1,0 0 0,0 0 0,0 0 0,-1 1 0,1-1 1,-1 0-1,0 0 0,0 1 0,-1-1 0,1 0 0,-1 0 0,-1 5 1,0-2 164,-1-1 0,0 1 1,0-1-1,0 0 1,0 0-1,-1 0 0,0-1 1,0 1-1,-1-1 1,1 0-1,-1 0 0,0 0 1,-1-1-1,-10 7 1,10-6 100,-1-1 0,0 0 0,0-1 0,0 1 1,0-1-1,-1 0 0,1-1 0,-1 0 0,0 0 1,0-1-1,0 0 0,-12 0 0,18-2-305,-1 1 1,1-1-1,0 0 0,0 0 0,-1 0 0,1 0 1,0-1-1,0 1 0,0 0 0,0-1 1,1 0-1,-1 1 0,0-1 0,1 0 0,-1 0 1,1 0-1,-1 0 0,1 0 0,0 0 1,0 0-1,0-1 0,0 1 0,0 0 0,1-1 1,-1 1-1,1 0 0,-1-1 0,1 1 1,0-1-1,0 1 0,0-4 0,0 0-649,0-1-1,0 1 1,0 0-1,1-1 1,0 1-1,0 0 1,0 0-1,1 0 1,0 0 0,0 0-1,5-10 1,17-9-6264,4 3-4260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8.646"/>
    </inkml:context>
    <inkml:brush xml:id="br0">
      <inkml:brushProperty name="width" value="0.025" units="cm"/>
      <inkml:brushProperty name="height" value="0.025" units="cm"/>
    </inkml:brush>
  </inkml:definitions>
  <inkml:trace contextRef="#ctx0" brushRef="#br0">13 0 11915,'0'0'12652,"-13"55"-12363,13-25-129,0 3-64,2 0-64,4-4 0,8-5-128,-2-9-449,0-7-416,-1-7-544,-4-1-609,-2-13-673,-5-8-2145,0-9-1923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2.576"/>
    </inkml:context>
    <inkml:brush xml:id="br0">
      <inkml:brushProperty name="width" value="0.025" units="cm"/>
      <inkml:brushProperty name="height" value="0.025" units="cm"/>
    </inkml:brush>
  </inkml:definitions>
  <inkml:trace contextRef="#ctx0" brushRef="#br0">1 77 19795,'0'0'9160,"44"-6"-9031,-16-9-33,6 0-32,3 0-257,-2 3-1376,-3 6-705,-3 2-1794,-15 1-3747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3.223"/>
    </inkml:context>
    <inkml:brush xml:id="br0">
      <inkml:brushProperty name="width" value="0.025" units="cm"/>
      <inkml:brushProperty name="height" value="0.025" units="cm"/>
    </inkml:brush>
  </inkml:definitions>
  <inkml:trace contextRef="#ctx0" brushRef="#br0">49 1 10186,'0'0'11023,"-1"14"-9779,-13 153 965,-5 89-1727,20-216-691,-1 15 908,0-44-2595,-2-24-3019,-2-12-194,-5-6-2615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3.726"/>
    </inkml:context>
    <inkml:brush xml:id="br0">
      <inkml:brushProperty name="width" value="0.025" units="cm"/>
      <inkml:brushProperty name="height" value="0.025" units="cm"/>
    </inkml:brush>
  </inkml:definitions>
  <inkml:trace contextRef="#ctx0" brushRef="#br0">0 136 12043,'0'0'11852,"46"-13"-9738,-1-8-737,4-5-736,2 1-385,1 3-160,-3 5-64,-3 7-256,-7 8-1442,-7 2-1473,-9 2-1057,-7 5-3203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4.088"/>
    </inkml:context>
    <inkml:brush xml:id="br0">
      <inkml:brushProperty name="width" value="0.025" units="cm"/>
      <inkml:brushProperty name="height" value="0.025" units="cm"/>
    </inkml:brush>
  </inkml:definitions>
  <inkml:trace contextRef="#ctx0" brushRef="#br0">72 0 17008,'0'0'1586,"-4"9"90,-8 19-1190,0 1 1,2 1-1,1 0 0,1 1 0,2-1 1,1 1-1,2 0 0,1 0 1,2 43-1,0-73-481,0 0 0,1 0-1,-1 0 1,1 0 0,-1 0-1,1 0 1,-1 0 0,1 0 0,0 0-1,0 0 1,-1 0 0,1-1-1,0 1 1,0 0 0,0 0 0,0-1-1,0 1 1,0-1 0,0 1-1,0-1 1,0 1 0,0-1 0,0 1-1,0-1 1,0 0 0,0 0 0,1 1-1,-1-1 1,0 0 0,0 0-1,0 0 1,0-1 0,0 1 0,1 0-1,-1 0 1,0 0 0,0-1-1,0 1 1,0-1 0,1 0 0,46-18 276,-4-11-95,-33 22-176,0-1 0,1 2 0,0 0-1,25-11 1,-37 18-13,1 0-1,0 0 1,0 0 0,-1 0-1,1 0 1,0-1 0,0 1-1,0 1 1,-1-1 0,1 0-1,0 0 1,0 0-1,-1 0 1,1 0 0,0 1-1,-1-1 1,1 0 0,0 1-1,-1-1 1,1 1 0,0-1-1,-1 0 1,1 1-1,-1-1 1,1 1 0,-1 0-1,1-1 1,-1 1 0,1-1-1,-1 1 1,1 0 0,-1-1-1,0 1 1,1 0-1,-1 0 1,0-1 0,0 1-1,0 0 1,1 0 0,-1-1-1,0 1 1,0 0 0,0 0-1,0-1 1,-1 2-1,0 44 263,0-39-112,-2 14 291,-1-1 1,-1 0-1,-10 29 0,-9 32 137,24-81-573,1 0 0,-1 0 0,0 0 0,0 0 0,0 0 0,0 0 0,1 0 0,-1 0 0,0 0 0,0 0 0,0 0 0,0 0 0,1 0 0,-1 0 0,0 0 0,0 1 0,0-1 0,0 0 0,0 0 0,1 0 0,-1 0 0,0 0 0,0 0 0,0 0 0,0 0 0,0 0 0,0 1 0,0-1 0,1 0 0,-1 0 0,0 0 0,0 0 0,0 0 0,0 1 0,0-1 0,0 0 0,0 0 0,0 0 0,0 0 0,0 0 0,0 1 0,0-1 0,0 0 0,0 0 0,0 0 0,0 0 0,0 1 0,0-1 0,0 0 0,17-23-733,16-37-4681,-16 22-1213,2-2-5413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4.480"/>
    </inkml:context>
    <inkml:brush xml:id="br0">
      <inkml:brushProperty name="width" value="0.025" units="cm"/>
      <inkml:brushProperty name="height" value="0.025" units="cm"/>
    </inkml:brush>
  </inkml:definitions>
  <inkml:trace contextRef="#ctx0" brushRef="#br0">9 198 11627,'0'0'3737,"12"-6"-262,21-12-1877,-1-2 1,-1-1-1,-1-1 0,52-50 1,-81 71-1574,1-1 0,-1 1 0,0 0 1,1-1-1,-1 1 0,0-1 0,0 1 0,0-1 1,0 1-1,-1-1 0,1 0 0,0 0 0,-1 1 0,1-1 1,-1 0-1,1 0 0,-1-2 0,0 4 8,-1-1-1,1 1 0,-1-1 1,1 1-1,-1-1 0,1 1 1,-1-1-1,1 1 0,-1-1 1,1 1-1,-1 0 0,0-1 1,1 1-1,-1 0 0,0 0 1,1-1-1,-1 1 0,0 0 1,1 0-1,-1 0 0,0 0 1,1 0-1,-1 0 0,0 0 1,1 0-1,-1 0 0,0 0 1,-1 1-1,-5 0 43,0 1 0,0 0 0,0 0 0,0 0 0,0 1 0,0 0 0,-7 5 0,-2 3-64,1 1 0,0 1 0,1 0-1,1 1 1,-16 20 0,21-24 19,1 0 1,0 0-1,1 1 0,0 0 1,1 1-1,0-1 0,0 1 1,2 0-1,-4 15 0,6-25-30,1-1 0,0 1 0,0 0 0,0-1 0,0 1 0,0 0-1,0 0 1,0-1 0,0 1 0,1 0 0,-1-1 0,1 1 0,-1 0-1,1-1 1,0 1 0,-1 0 0,1-1 0,0 1 0,0-1 0,0 0 0,0 1-1,0-1 1,2 2 0,0-2-17,-1 1 0,1-1-1,-1 0 1,1 1 0,0-1-1,0 0 1,-1-1 0,1 1 0,0 0-1,0-1 1,0 0 0,5 1-1,1-2-351,1 1 0,-1-1 0,0-1 0,0 0 0,0 0 0,0 0 0,0-1-1,9-5 1,-5 1-1941,0-1 0,-1 0 0,19-16 0,-5-1-3808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5.299"/>
    </inkml:context>
    <inkml:brush xml:id="br0">
      <inkml:brushProperty name="width" value="0.025" units="cm"/>
      <inkml:brushProperty name="height" value="0.025" units="cm"/>
    </inkml:brush>
  </inkml:definitions>
  <inkml:trace contextRef="#ctx0" brushRef="#br0">1 107 8360,'0'0'3262,"10"-6"-3118,151-86 1521,-169 91 3821,-23 8-3242,22-1-1806,0-1 0,0 2 0,0-1-1,1 1 1,0 1 0,-11 11 0,16-14-254,-1-1 1,0 1-1,1-1 1,0 1-1,0 0 1,1 0-1,-1 1 1,1-1 0,0 0-1,1 1 1,-1 0-1,1-1 1,-1 10-1,3-14-183,-1 0-1,1 0 1,-1 0-1,1 0 1,0 0-1,0 0 1,-1 1-1,1-2 1,0 1-1,0 0 1,0 0-1,0 0 1,0 0-1,0-1 1,0 1-1,1 0 1,-1-1-1,0 1 1,0-1-1,0 1 1,1-1-1,-1 0 1,0 1-1,1-1 0,-1 0 1,0 0-1,0 0 1,1 0-1,-1 0 1,0 0-1,1 0 1,1-1-1,48-6 48,21-18-213,-59 18 127,1 2 1,0-1 0,1 2-1,-1 0 1,31-3 0,-44 6 35,0 1 0,0 0 1,0 0-1,0 0 1,0 1-1,0-1 0,0 0 1,0 0-1,0 0 0,0 1 1,0-1-1,0 1 0,0-1 1,0 1-1,0-1 1,0 1-1,0-1 0,0 1 1,-1 0-1,1-1 0,0 1 1,0 0-1,-1 0 1,1 0-1,0 0 0,0 1 1,0 1 60,0 0 0,0 0 1,-1 0-1,1 0 1,-1 0-1,1-1 0,-1 1 1,0 0-1,-1 6 1,-1 3 364,0-1 0,0 1 1,-9 21-1,6-16-138,10-20-5,13-26-4,-11 10-344,-1-1 0,-1 0 0,0-1 0,1-27 0,-2 22-426,-3 26 472,0-1 0,1 1 0,-1 0 0,0-1 0,0 1 0,1 0 1,-1 0-1,0 0 0,1 0 0,-1 0 0,0 1 0,0-1 0,1 0 0,-1 0 0,0 1 0,0-1 0,1 1 0,-1-1 0,0 1 0,0 0 0,0-1 0,1 2 0,4 0-20,1 0-20,-1 0 0,1-1 0,0 0 0,0 0-1,0 0 1,0-1 0,1 0 0,-1-1 0,0 1 0,0-1 0,9-3 0,2-2-604,0-1 1,30-16 0,-34 16 278,-14 7 386,0 0 0,1 0 1,-1 0-1,0 0 0,0 0 1,0 0-1,0 0 1,1 0-1,-1 0 0,0 0 1,0 0-1,0 0 0,1 0 1,-1 0-1,0 0 0,0 0 1,0 0-1,0 0 0,1 0 1,-1 0-1,0 0 0,0 0 1,0 0-1,0 0 0,0 1 1,1-1-1,-1 0 0,0 0 1,0 0-1,0 0 0,0 0 1,0 0-1,0 1 0,1-1 1,-1 0-1,0 0 1,0 0-1,0 0 0,0 0 1,0 1-1,0-1 0,0 0 1,0 0-1,0 0 0,0 0 1,0 1-1,0-1 0,0 0 1,0 0-1,0 0 0,0 0 1,0 1-1,0-1 0,-2 18 252,-7 16 385,8-31-559,-2 8 203,0-1 0,0 0 0,-2 21 0,4-30-266,1 1-1,0-1 1,0 0-1,0 1 1,0-1 0,0 1-1,0-1 1,0 1 0,0-1-1,0 0 1,1 1 0,-1-1-1,1 1 1,-1-1-1,1 0 1,-1 0 0,1 1-1,0-1 1,0 0 0,-1 0-1,1 0 1,0 0-1,0 1 1,0-1 0,0-1-1,0 1 1,1 0 0,-1 0-1,0 0 1,0-1 0,1 1-1,-1 0 1,0-1-1,1 1 1,-1-1 0,0 0-1,1 1 1,1-1 0,7 0-23,1-1 1,-1 0 0,1 0 0,-1-1-1,1 0 1,-1-1 0,0 0-1,0-1 1,0 0 0,-1-1 0,1 0-1,-1 0 1,15-12 0,-8 5-233,-1-1-1,0 0 1,0-1 0,-1-1 0,-1 0 0,15-24 0,-24 30 900,-19 26-277,-21 32 84,30-39-320,1 1-1,1-1 1,0 1-1,-4 16 0,7-26-139,1 1 1,-1-1-1,1 1 0,-1-1 0,1 1 0,0 0 0,0-1 0,0 1 0,0-1 0,0 1 0,0 0 1,0-1-1,0 1 0,1-1 0,-1 1 0,1-1 0,-1 1 0,1-1 0,-1 1 0,1-1 0,0 1 1,0-1-1,0 0 0,0 1 0,0-1 0,0 0 0,0 0 0,0 0 0,0 0 0,1 0 1,-1 0-1,0 0 0,1 0 0,-1 0 0,1-1 0,-1 1 0,1-1 0,-1 1 0,1-1 0,-1 1 1,4-1-1,7 1 60,1-1 1,-1 0 0,1-1 0,-1-1 0,1 0-1,-1 0 1,0-1 0,16-7 0,-21 8-450,0-1-1,-1-1 1,1 1 0,-1-1 0,0 0 0,11-10 0,-14 11-323,0 0 0,-1 0 0,1 0 1,-1 0-1,0 0 0,0 0 1,0 0-1,-1-1 0,1 1 0,-1-1 1,0 1-1,0-1 0,0 0 0,1-4 1,-1-19-9380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5.662"/>
    </inkml:context>
    <inkml:brush xml:id="br0">
      <inkml:brushProperty name="width" value="0.025" units="cm"/>
      <inkml:brushProperty name="height" value="0.025" units="cm"/>
    </inkml:brush>
  </inkml:definitions>
  <inkml:trace contextRef="#ctx0" brushRef="#br0">1 54 3331,'0'0'24920,"14"-53"-34561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6.322"/>
    </inkml:context>
    <inkml:brush xml:id="br0">
      <inkml:brushProperty name="width" value="0.025" units="cm"/>
      <inkml:brushProperty name="height" value="0.025" units="cm"/>
    </inkml:brush>
  </inkml:definitions>
  <inkml:trace contextRef="#ctx0" brushRef="#br0">174 1 14253,'0'0'9311,"-7"9"-8778,-9 17-415,1 1 0,1 0 0,1 2-1,-17 58 1,-26 134 1053,55-218-1137,-5 21 180,0-1 1,2 1-1,1 0 0,1 0 1,1 0-1,2 27 0,-1-51-210,0 1 0,1 0 0,-1-1 1,0 1-1,0-1 0,0 1 0,0-1 0,1 1 0,-1 0 0,0-1 0,1 1 0,-1-1 0,0 0 0,1 1 0,-1-1 1,0 1-1,1-1 0,-1 1 0,1-1 0,-1 0 0,1 1 0,-1-1 0,1 0 0,-1 0 0,1 1 0,-1-1 0,1 0 1,0 0-1,-1 0 0,1 0 0,-1 1 0,1-1 0,0 0 0,-1 0 0,1 0 0,-1 0 0,1-1 0,0 1 0,-1 0 1,1 0-1,-1 0 0,1 0 0,-1-1 0,1 1 0,-1 0 0,1 0 0,0-1 0,-1 1 0,1-1 0,25-18 209,-15 4-155,0-1 0,-1-1 1,-1 1-1,0-1 0,-1-1 1,-1 0-1,-1 0 1,5-23-1,-3 6-135,-2-1 1,-2 0-1,0-52 1,-17 134-522,12-39 593,-1 4-19,1 0 0,1 0 1,0 0-1,1 16 0,0-25 19,-1 0-1,0 1 1,1-1-1,-1 0 1,1 0-1,0 0 1,0 0-1,0 0 1,0 0-1,0 0 1,0 0-1,0 0 1,1-1-1,-1 1 1,1 0-1,-1-1 1,1 1-1,0-1 1,0 0-1,-1 1 1,1-1-1,0 0 1,0 0-1,0 0 1,0-1-1,0 1 1,0 0-1,4 0 1,2 0 36,1 0 1,0 0-1,0-1 1,-1 0 0,1-1-1,0 0 1,0 0-1,-1-1 1,1 0 0,14-5-1,0-4 59,0 0-1,28-19 1,37-18 9,-88 47-89,1 1 1,0-1-1,-1 1 0,1 0 1,-1-1-1,1 1 1,0 0-1,-1-1 0,1 1 1,0 0-1,-1 0 0,1 0 1,0 0-1,0 0 0,-1 0 1,1-1-1,0 2 1,-1-1-1,1 0 0,0 0 1,0 0-1,-1 0 0,1 0 1,0 1-1,-1-1 0,1 0 1,0 0-1,-1 1 1,1-1-1,-1 1 0,1-1 1,0 0-1,-1 1 0,1-1 1,-1 1-1,1-1 0,-1 1 1,1 1-1,2 31 731,-1 4-155,-2-36-585,0 0 1,0 0-1,1 0 0,-1 0 0,1 0 0,-1 0 0,1 0 0,-1 0 0,1 0 0,-1 0 0,1-1 0,0 1 0,0 0 1,-1 0-1,1 0 0,0-1 0,0 1 0,0 0 0,0-1 0,0 1 0,0-1 0,0 1 0,0-1 0,0 0 0,0 1 1,0-1-1,2 0 0,5 0 41,1 0 0,0-1 0,0 0 0,0 0 0,0-1 0,-1 0 0,1-1 0,-1 0 0,0 0-1,0-1 1,9-5 0,-6 3-43,1 1 0,0 0-1,0 1 1,24-6-1,-30 9-47,0 1 0,-1-1 0,1 1 0,-1 0 0,1 0 0,0 0 0,-1 1-1,1 0 1,-1 0 0,11 4 0,-13-4 35,0 1 0,-1 0 0,1 0-1,-1 0 1,1 0 0,-1 0 0,0 1 0,0-1-1,0 1 1,0-1 0,-1 1 0,1 0 0,0 0-1,-1 0 1,0 0 0,0 0 0,0 0 0,0 0-1,0 0 1,0 4 0,8 15-661,-8-21 543,-1-1 0,0 0-1,1 1 1,-1-1 0,1 0 0,-1 1 0,1-1-1,-1 0 1,1 0 0,-1 1 0,0-1 0,1 0-1,-1 0 1,1 0 0,0 0 0,-1 0 0,1 0-1,-1 0 1,1 0 0,-1 0 0,1 0 0,-1 0-1,1 0 1,-1 0 0,1 0 0,2-2-408,-1 1 0,0 0 0,0-1 1,0 0-1,0 1 0,0-1 0,0 0 1,-1 0-1,1 0 0,-1 0 0,1-1 0,-1 1 1,0 0-1,1-3 0,11-25-6987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6.700"/>
    </inkml:context>
    <inkml:brush xml:id="br0">
      <inkml:brushProperty name="width" value="0.025" units="cm"/>
      <inkml:brushProperty name="height" value="0.025" units="cm"/>
    </inkml:brush>
  </inkml:definitions>
  <inkml:trace contextRef="#ctx0" brushRef="#br0">0 1 15375,'0'0'6822,"53"43"-7879,-28-29-1698,9-4-3426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7.077"/>
    </inkml:context>
    <inkml:brush xml:id="br0">
      <inkml:brushProperty name="width" value="0.025" units="cm"/>
      <inkml:brushProperty name="height" value="0.025" units="cm"/>
    </inkml:brush>
  </inkml:definitions>
  <inkml:trace contextRef="#ctx0" brushRef="#br0">156 167 10025,'-9'6'7779,"5"-4"-7477,-17 11 1708,1 1 0,-25 21 0,40-31-1745,0 1 0,1-1 0,-1 1 1,1 0-1,0 0 0,0 0 0,0 1 0,1-1 1,0 1-1,0 0 0,0 0 0,1 0 0,0 0 0,0 1 1,-1 10-1,3-16-264,0 0-1,0 0 1,0 0 0,0 0 0,0 0-1,0 0 1,0 0 0,1 0 0,-1 0 0,0 0-1,1 0 1,-1 0 0,1 0 0,-1 0-1,1 0 1,-1 0 0,1 0 0,0 0 0,0-1-1,-1 1 1,1 0 0,0-1 0,0 1-1,0 0 1,1 0 0,0 0-1,1 0-1,0 0 1,-1 0-1,1 0 1,0-1-1,0 1 1,0-1 0,0 0-1,4 0 1,2 0-11,-1-1 0,1-1 1,-1 1-1,0-1 0,16-6 1,-11 1-96,0-1 0,0 0 0,-1-1 0,0-1 0,0 1 0,-1-2 1,0 0-1,-1 0 0,-1-1 0,1 0 0,11-23 0,-8 12 47,0 0 1,-2-2-1,-1 1 0,-1-1 1,10-47-1,-19 71 102,0 1 0,0 0 0,1-1 0,-1 1 1,0-1-1,0 1 0,0 0 0,1-1 0,-1 1 0,0-1 0,0 1 0,0-1 1,0 1-1,0-1 0,0 1 0,0 0 0,0-1 0,0 1 0,0-1 1,0 1-1,0-1 0,0 1 0,-1-1 0,1 1 0,0 0 0,0-1 0,0 1 1,-1-1-1,1 1 0,0 0 0,0-1 0,-1 1 0,1 0 0,0-1 0,-1 1 1,-12 11 315,-13 29-435,19-26 158,1 1-1,0-1 0,1 1 1,1 0-1,0 0 0,-2 22 1,5-28-263,1-1 0,0 0 0,0 0 1,1 1-1,3 15 0,-2-20-284,-1 1 0,1-1 0,-1 1 0,1-1 0,1 0 0,-1 0-1,0 0 1,1 0 0,0-1 0,0 1 0,5 4 0,11 7-5936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9.019"/>
    </inkml:context>
    <inkml:brush xml:id="br0">
      <inkml:brushProperty name="width" value="0.025" units="cm"/>
      <inkml:brushProperty name="height" value="0.025" units="cm"/>
    </inkml:brush>
  </inkml:definitions>
  <inkml:trace contextRef="#ctx0" brushRef="#br0">0 92 12908,'0'0'9321,"59"19"-7848,-26-32-512,6-5-512,-1-2-321,-3 0-64,-7 3 0,-5 4-352,-12 5-1250,-8 7-992,-22 11-7143,-4 6 864</inkml:trace>
  <inkml:trace contextRef="#ctx0" brushRef="#br0" timeOffset="1">87 178 6246,'0'0'18097,"71"-7"-16463,-46-11-770,5 0-575,-5-1-225,1 2-32,-3 5-385,-7 7-1120,-5 5-1314,-15 16-7687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7.581"/>
    </inkml:context>
    <inkml:brush xml:id="br0">
      <inkml:brushProperty name="width" value="0.025" units="cm"/>
      <inkml:brushProperty name="height" value="0.025" units="cm"/>
    </inkml:brush>
  </inkml:definitions>
  <inkml:trace contextRef="#ctx0" brushRef="#br0">1 142 14798,'0'0'7586,"11"4"-6284,-3-1-1167,-1-1-1,1 0 1,0 0-1,0-1 1,0 0-1,0 0 1,0 0-1,0-1 1,1-1-1,-1 0 0,0 0 1,0 0-1,0-1 1,-1 0-1,12-4 1,3-6-32,41-25-1,-57 33-89,0 0-1,-1 0 1,0-1 0,0 1-1,0-1 1,0 0-1,-1 0 1,0-1-1,0 1 1,0-1-1,-1 0 1,4-8-1,-7 14-11,1-1 0,-1 0 0,0 1 0,1-1 0,-1 1-1,0-1 1,0 0 0,0 1 0,0-1 0,0 1 0,1-1 0,-1 0 0,0 1 0,0-1-1,0 0 1,-1 1 0,1-1 0,0 1 0,0-1 0,0 0 0,0 1 0,-1-1-1,1 1 1,0-1 0,0 0 0,-1 1 0,1-1 0,-1 1 0,1-1 0,0 1 0,-1-1-1,1 1 1,-1 0 0,1-1 0,-1 1 0,1-1 0,-1 1 0,1 0 0,-1 0 0,0-1-1,1 1 1,-1 0 0,1 0 0,-1 0 0,0 0 0,1-1 0,-1 1 0,0 0-1,1 0 1,-1 0 0,1 0 0,-1 0 0,-1 1 0,-33 10-300,23-2 294,1 0 0,1 1 0,0 0 0,0 0 0,1 1 0,0 1 0,1-1 0,0 2 0,1-1 0,0 1 0,1 0 0,1 0-1,0 0 1,0 1 0,2 0 0,0 0 0,0 0 0,-1 26 0,4-38 8,0 0 1,1-1-1,-1 1 0,0-1 1,0 1-1,1 0 0,-1-1 1,1 1-1,0-1 0,-1 1 1,1-1-1,0 1 0,0-1 1,0 0-1,0 1 1,0-1-1,0 0 0,0 0 1,0 0-1,1 0 0,-1 0 1,0 0-1,1 0 0,-1 0 1,1-1-1,-1 1 0,1 0 1,-1-1-1,1 1 0,-1-1 1,1 1-1,0-1 0,-1 0 1,1 0-1,0 0 0,-1 0 1,1 0-1,-1 0 0,1 0 1,0-1-1,2 0 0,5 0-113,0-1 0,-1 0 0,1 0 0,0-1 0,-1 0 0,13-6 0,-8 1-1141,1-1 0,-1 0-1,0 0 1,12-13 0,8-15-5262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7.959"/>
    </inkml:context>
    <inkml:brush xml:id="br0">
      <inkml:brushProperty name="width" value="0.025" units="cm"/>
      <inkml:brushProperty name="height" value="0.025" units="cm"/>
    </inkml:brush>
  </inkml:definitions>
  <inkml:trace contextRef="#ctx0" brushRef="#br0">160 93 12716,'5'-9'3267,"-1"2"-2206,23-39 1753,-17 15 3518,-12 48-6216,-1-1-1,0 0 1,-1 0 0,-1 0-1,-9 20 1,-2 8 7,10-24-102,-10 26 180,1 1 0,3 0-1,2 1 1,-8 95 0,18-143-199,0 0 0,0 1-1,-1-1 1,1 1 0,0 0 0,0-1 0,0 1-1,0-1 1,0 1 0,0-1 0,0 1 0,0-1 0,0 1-1,1-1 1,-1 1 0,0-1 0,0 1 0,0-1 0,1 1-1,-1-1 1,0 0 0,0 1 0,1-1 0,-1 1 0,0-1-1,1 0 1,-1 1 0,1-1 0,-1 0 0,0 1 0,1-1-1,-1 0 1,1 1 0,-1-1 0,1 0 0,-1 0-1,1 0 1,-1 0 0,1 1 0,-1-1 0,1 0 0,1-1-15,-1 1 0,-1 0 1,1-1-1,0 1 0,0-1 1,0 0-1,0 1 0,0-1 1,0 0-1,-1 1 1,1-1-1,0 0 0,0 0 1,-1 0-1,1 1 0,-1-1 1,1 0-1,-1 0 0,1-2 1,2-5-391,0 0 0,0 0 0,-1 0 0,-1 0 0,1-1 0,-2 1 0,1-1 0,-1 1 0,0-1 0,0 1 0,-1-1 0,-1 1 0,1-1 0,-1 1 0,-1 0 0,1 0 0,-7-12 0,3 7-31,-2 0-1,1 0 1,-2 1 0,-16-20 0,-23-14 3639,58 44 929,41-1-3879,17 5-112,8 0-1165,-26-4-2498,0-5-3724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8.760"/>
    </inkml:context>
    <inkml:brush xml:id="br0">
      <inkml:brushProperty name="width" value="0.025" units="cm"/>
      <inkml:brushProperty name="height" value="0.025" units="cm"/>
    </inkml:brush>
  </inkml:definitions>
  <inkml:trace contextRef="#ctx0" brushRef="#br0">294 55 12620,'0'0'3363,"5"-8"-939,15-23 330,-19 30-2699,-1 1 0,0 0-1,1 0 1,-1-1 0,0 1-1,0 0 1,0 0 0,1-1-1,-1 1 1,0 0-1,0-1 1,0 1 0,0 0-1,1-1 1,-1 1 0,0 0-1,0-1 1,0 1 0,0 0-1,0-1 1,0 1 0,0 0-1,0-1 1,0 1-1,0-1 1,0 1 0,0 0-1,0-1 1,0 1 0,-1 0-1,1-1 1,0 1 0,0 0-1,0-1 1,0 1 0,-1 0-1,1 0 1,0-1 0,0 1-1,-1 0 1,1 0-1,0-1 1,-1 1 0,1 0-1,0 0 1,0-1 0,-1 1-1,1 0 1,0 0 0,-1 0-1,1 0 1,0 0 0,-1 0-1,-18 1 283,16-1-176,-6 2-124,0 0 0,0 1 0,0 0 0,0 0 1,1 1-1,0 0 0,0 0 0,0 1 0,0 0 0,1 1 0,-9 7 0,-2 3 6,1 1-1,1 0 0,-16 23 0,27-34-40,1 0 1,0 1-1,1-1 0,-1 1 1,1 0-1,-3 11 0,5-16-4,1-1 0,-1 1 0,1-1 0,0 0 0,-1 1 0,1-1 0,0 1 0,0-1 0,0 1 0,0-1 0,0 1 0,0-1 0,1 1-1,-1-1 1,0 0 0,1 1 0,-1-1 0,1 1 0,0-1 0,-1 0 0,1 0 0,0 1 0,0-1 0,0 0 0,0 0 0,0 0 0,0 0 0,0 0-1,0 0 1,0 0 0,0 0 0,1 0 0,-1-1 0,0 1 0,1 0 0,-1-1 0,0 1 0,3 0 0,75 9 79,-67-10-76,1 1-1,-1 0 0,0 1 0,0 0 1,0 1-1,0 0 0,-1 1 1,23 10-1,-33-13 12,0-1 0,1 1 0,-1-1-1,0 1 1,0 0 0,0 0 0,0 0 0,0-1 0,0 1 0,0 0 0,-1 0 0,1 0-1,0 1 1,0-1 0,-1 0 0,1 0 0,-1 0 0,1 0 0,-1 1 0,1-1 0,-1 0-1,0 0 1,1 1 0,-1-1 0,0 0 0,0 1 0,0-1 0,0 3 0,-2-2 77,1 1 0,0-1 0,0 0 1,-1 1-1,1-1 0,-1 0 0,0 0 1,0 0-1,0 0 0,0 0 0,0 0 1,-4 2-1,-8 5 321,0-1 0,0-1-1,-23 9 1,16-8-314,1-1-1,-2-1 0,1-1 1,-1-1-1,1-1 0,-23 1 0,42-4-133,0 0-1,0 0 1,0 0-1,0-1 1,0 1-1,0 0 1,0-1-1,0 1 0,0-1 1,1 1-1,-1-1 1,0 0-1,0 0 1,1 0-1,-1 0 0,0 0 1,1 0-1,-1-1 1,1 1-1,0 0 1,-1-1-1,1 1 1,0-1-1,0 1 0,0-1 1,0 0-1,0 0 1,0 1-1,0-1 1,1 0-1,-1 0 0,1 0 1,-1 0-1,1 0 1,0 1-1,-1-1 1,1 0-1,0 0 1,1 0-1,-1 0 0,0 0 1,1-2-1,0-5-652,1-1 0,0 1 1,0 0-1,1 0 0,1 0 0,-1 0 0,9-13 0,21-26-5379,10 0-3320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9.484"/>
    </inkml:context>
    <inkml:brush xml:id="br0">
      <inkml:brushProperty name="width" value="0.025" units="cm"/>
      <inkml:brushProperty name="height" value="0.025" units="cm"/>
    </inkml:brush>
  </inkml:definitions>
  <inkml:trace contextRef="#ctx0" brushRef="#br0">1 440 14542,'0'0'8269,"10"1"-6321,-1 0-1770,0-2-1,0 1 0,0-1 1,-1-1-1,1 1 0,-1-2 1,1 1-1,-1-1 0,0 0 1,0-1-1,0 0 0,0 0 0,9-7 1,-8 5-151,11-6 15,0 0 0,-1-1-1,0-1 1,-1-1 0,30-34-1,-47 49-35,0-1-1,-1 1 0,1-1 1,-1 1-1,1-1 1,-1 0-1,1 1 0,-1-1 1,0 0-1,1 0 0,-1 1 1,0-1-1,1 0 0,-1 0 1,0 0-1,0 1 1,0-1-1,0 0 0,0 0 1,0 0-1,0-1 0,-13 3 48,-21 16-101,16-4 34,1 2 0,1 0 0,1 0 0,0 2 0,-14 19 0,22-26 9,-1 1 0,1 0 0,1 0 0,0 1 0,1 0 0,0 0 0,1 0 0,0 1 1,-4 23-1,8-34 4,0-1 1,0 1-1,0-1 1,0 1-1,0 0 1,0-1-1,0 1 1,0-1-1,1 1 1,-1-1-1,1 1 1,-1-1-1,1 1 1,0-1-1,-1 1 1,1-1-1,0 0 1,0 1-1,0-1 1,0 0-1,0 0 1,0 0-1,0 0 1,0 0-1,1 0 1,-1 0-1,0 0 1,1 0 0,-1 0-1,1-1 1,-1 1-1,1-1 1,-1 1-1,1-1 1,-1 1-1,1-1 1,-1 0-1,1 0 1,-1 0-1,1 0 1,0 0-1,-1 0 1,1 0-1,2-1 1,5 0 17,0-1 1,1 1 0,-1-2-1,0 1 1,-1-2-1,15-5 1,9-10 3,0 0-1,-1-3 1,-1 0-1,-1-2 0,42-44 1,-23 14 24,80-115 1,-124 163-48,0 1-9,0 0-1,-1 0 1,1-1-1,-1 1 1,0-1-1,-1 0 1,1 0-1,-1 0 1,-1 0-1,3-9 1,-26 33-192,-4 6 195,1 2 1,1 0 0,2 2-1,0 1 1,2 0 0,2 2-1,-18 37 1,34-63 14,0-1 0,0 0 1,1 1-1,-1-1 0,1 1 1,0-1-1,1 1 0,-1-1 0,1 1 1,0 0-1,0-1 0,0 1 0,1 0 1,0-1-1,0 1 0,2 5 0,-2-8 0,1 1 0,0-1 0,0 1 0,0-1 1,0 0-1,0 0 0,0 0 0,1 0 0,-1 0 0,1 0 0,-1-1 0,1 1 0,0-1 0,0 0 0,0 0 0,-1 0 0,1 0 0,0 0 0,0-1 0,0 1 0,0-1 0,0 0 0,1 0 0,2 0 0,13-1 22,1 0 0,-1-2 0,0 0 0,0-1 0,-1-1 0,1-1 0,-1 0 0,0-2 0,-1 0 0,0-1 0,0 0 0,19-15 0,2-4 60,0-3-1,-2 0 1,57-65-1,-25 11 20,-61 74-108,0 1 0,-1-1 0,0 0 0,-1 0-1,0 0 1,5-20 0,-10 30 0,0 1 0,1-1 0,-1 1 0,0-1-1,0 0 1,1 1 0,-1-1 0,0 1 0,0-1 0,0 0 0,0 1 0,0-1 0,0 1-1,0-1 1,0 0 0,0 1 0,0-1 0,0 1 0,-1-1 0,1 0 0,0 1-1,0-1 1,-1 1 0,1-1 0,0 1 0,-1-1 0,1 1 0,0-1 0,-1 1 0,1-1-1,-1 1 1,1-1 0,0 1 0,-1 0 0,1-1 0,-1 1 0,0 0 0,1 0-1,-1-1 1,1 1 0,-1 0 0,1 0 0,-1 0 0,0-1 0,1 1 0,-1 0 0,1 0-1,-1 0 1,0 0 0,1 0 0,-1 0 0,1 0 0,-1 1 0,0-1 0,1 0-1,-1 0 1,1 0 0,-1 0 0,1 1 0,-1-1 0,0 0 0,1 1 0,-1-1 0,1 0-1,0 1 1,-2 0 0,-36 23-77,14-3 67,1 1 1,1 2 0,2 0 0,0 0 0,1 2-1,2 1 1,1 0 0,0 1 0,3 0-1,-21 59 1,32-76 12,-1 0-1,2 0 0,-1 0 1,1 0-1,1 20 1,0-28-1,0 0 1,1 0 0,-1 0-1,0 0 1,1 0 0,0 0 0,-1 0-1,1 0 1,0-1 0,1 1 0,-1 0-1,0 0 1,1-1 0,0 1 0,-1-1-1,1 1 1,0-1 0,0 0-1,0 0 1,1 1 0,-1-2 0,0 1-1,1 0 1,0 0 0,3 1 0,-6-3-116,0-1 0,1 1 0,-1 0 1,1-1-1,-1 1 0,0 0 0,1-1 0,-1 1 1,0 0-1,0-1 0,1 1 0,-1 0 1,0-1-1,0 1 0,0-1 0,1 1 0,-1-1 1,0 1-1,0-1 0,0 1 0,0-1 1,0 1-1,0 0 0,0-1 0,0 1 1,0-1-1,0 1 0,0-1 0,0 1 0,0-1 1,-1 1-1,1-1 0,0 1 0,0 0 1,0-1-1,-1 1 0,1-1 0,0 1 0,-1-1 1,-7-28-4573,7 24 3092,-6-20-5998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9.860"/>
    </inkml:context>
    <inkml:brush xml:id="br0">
      <inkml:brushProperty name="width" value="0.025" units="cm"/>
      <inkml:brushProperty name="height" value="0.025" units="cm"/>
    </inkml:brush>
  </inkml:definitions>
  <inkml:trace contextRef="#ctx0" brushRef="#br0">0 12 10858,'0'0'15658,"11"-2"-14639,3 1-820,1 0-1,-1 1 1,0 0-1,1 1 0,24 5 1,-29-4-919,0 0 0,0-1 0,0 0 0,19-2 0,-19 0-1992,0 0 1,0-1-1,-1 0 1,17-6-1,-13 2-2386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0.221"/>
    </inkml:context>
    <inkml:brush xml:id="br0">
      <inkml:brushProperty name="width" value="0.025" units="cm"/>
      <inkml:brushProperty name="height" value="0.025" units="cm"/>
    </inkml:brush>
  </inkml:definitions>
  <inkml:trace contextRef="#ctx0" brushRef="#br0">53 66 2594,'0'0'12001,"0"10"-8696,-1 3-2474,2 32 1178,-1-44-1965,0 0 0,1 0 0,-1 0 0,0 0 0,1-1 0,-1 1 0,0 0 0,1 0 0,-1 0 0,1 0 0,-1 0 0,1-1 1,0 1-1,-1 0 0,1 0 0,0-1 0,-1 1 0,1 0 0,0-1 0,0 1 0,0-1 0,0 1 0,0-1 0,-1 0 0,1 1 1,0-1-1,0 0 0,0 1 0,0-1 0,0 0 0,0 0 0,0 0 0,0 0 0,0 0 0,0 0 0,0 0 0,0 0 0,0-1 0,0 1 1,0 0-1,0-1 0,0 1 0,0 0 0,0-1 0,0 0 0,41-24 753,12-26-608,-51 47-33,0 1 0,0-1 1,0 0-1,0 0 0,-1 0 0,1-1 0,-1 1 0,0 0 0,0-1 1,-1 0-1,0 1 0,1-1 0,-1-6 0,-1 10-109,0 1 0,-1-1 1,1 1-1,-1-1 0,1 1 0,-1-1 0,1 1 0,-1-1 0,1 1 0,-1 0 1,0-1-1,1 1 0,-1 0 0,0-1 0,1 1 0,-1 0 0,0 0 0,1 0 1,-1 0-1,0-1 0,1 1 0,-1 0 0,0 0 0,1 0 0,-1 1 0,0-1 1,1 0-1,-1 0 0,0 0 0,1 0 0,-1 1 0,0-1 0,1 0 0,-2 1 1,-26 8 16,13 0 74,0 1 0,1 1 1,0 0-1,0 1 0,1 1 1,1 0-1,0 1 0,1 0 1,0 0-1,-12 24 0,22-36-105,-1 1-1,1 0 0,0 0 1,0 0-1,0 0 0,0 0 1,0 0-1,1 0 0,-1 0 1,1 0-1,0 4 0,0-6-30,0 0 0,1 0-1,-1 0 1,1 0 0,-1 0-1,1 0 1,-1 0 0,1 0-1,-1 0 1,1 0 0,0 0-1,0 0 1,-1 0 0,1 0-1,0-1 1,0 1 0,0 0-1,0-1 1,0 1 0,0-1-1,0 1 1,0-1 0,0 1-1,0-1 1,0 0 0,0 1-1,0-1 1,0 0 0,1 0-1,-1 0 1,0 0 0,2 0-1,13 0-33,0-1 0,1 0 0,-1-1 0,0-1 0,0-1-1,0 0 1,0-1 0,-1-1 0,1 0 0,15-9 0,61-22-111,-92 36 159,1 1 1,-1-1-1,1 1 1,-1 0-1,1-1 0,-1 1 1,1 0-1,-1 0 1,1 0-1,-1-1 1,1 1-1,-1 0 0,1 0 1,-1 0-1,1 0 1,0 0-1,-1 0 1,1 0-1,-1 0 1,1 0-1,-1 0 0,1 0 1,-1 0-1,1 1 1,0-1-1,-1 0 1,1 0-1,-1 1 0,1-1 1,-1 0-1,1 0 1,-1 1-1,0-1 1,1 1-1,-1-1 0,1 0 1,-1 1-1,0-1 1,1 1-1,-1-1 1,0 1-1,1-1 0,-1 1 1,0-1-1,0 1 1,0-1-1,1 1 1,-1-1-1,0 1 0,0 0 1,0-1-1,0 1 1,0-1-1,0 1 1,0 0-1,-13 42 697,2-8-376,12-34-336,-1 0-1,1 0 1,0 0 0,-1 0 0,1 0 0,0 0-1,0 0 1,0-1 0,0 1 0,0 0 0,0-1-1,0 1 1,0-1 0,0 1 0,0-1 0,0 1-1,0-1 1,1 0 0,-1 1 0,0-1-1,0 0 1,0 0 0,1 0 0,-1 0 0,0 0-1,0 0 1,0 0 0,0-1 0,1 1 0,0-1-1,44-5 104,-15-3-337,47-22 1,-58 22 12,0 0 0,1 2 1,0 0-1,0 1 1,40-5-1,-61 11 236,1 0 0,0 0 0,-1 0 0,1 0 0,-1 0-1,1 0 1,-1 0 0,1 0 0,0 0 0,-1 1 0,1-1 0,-1 0 0,1 0 0,-1 1 0,1-1 0,-1 0 0,1 1 0,-1-1 0,1 0 0,-1 1 0,0-1 0,1 1-1,-1-1 1,0 0 0,1 1 0,-1-1 0,0 1 0,1-1 0,-1 1 0,0 0 0,0-1 0,0 1 0,0-1 0,1 1 0,-1-1 0,0 1 0,0-1 0,0 1-1,0 0 1,0-1 0,0 1 0,0-1 0,-1 1 0,1-1 0,0 1 0,0 0 0,0-1 0,-1 1 0,1-1 0,0 1 0,0-1 0,-1 1 0,0 0 0,-16 30 628,-48 56-1354,65-86 589,-10 10-2721,0-7-3462,-5-3-5275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0.611"/>
    </inkml:context>
    <inkml:brush xml:id="br0">
      <inkml:brushProperty name="width" value="0.025" units="cm"/>
      <inkml:brushProperty name="height" value="0.025" units="cm"/>
    </inkml:brush>
  </inkml:definitions>
  <inkml:trace contextRef="#ctx0" brushRef="#br0">0 29 17809,'0'0'1190,"14"3"732,24 5-780,1-2 0,-1-1 0,1-2 0,40-3 0,175-14 1777,-191 9-2515,1194-29 295,-1188 37-1050,0 3-1,-1 3 1,0 3 0,95 29 0,-161-40-1795,-4-4-2162,-12-13-3305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1.840"/>
    </inkml:context>
    <inkml:brush xml:id="br0">
      <inkml:brushProperty name="width" value="0.025" units="cm"/>
      <inkml:brushProperty name="height" value="0.025" units="cm"/>
    </inkml:brush>
  </inkml:definitions>
  <inkml:trace contextRef="#ctx0" brushRef="#br0">4 93 13837,'0'0'10276,"-2"9"-9021,2-6-1175,-1-1 0,1 0 1,-1 1-1,1-1 0,0 1 0,0-1 0,0 1 0,1 0 1,-1-1-1,0 0 0,1 1 0,0-1 0,-1 1 0,3 3 1,-1-4-41,0-1-1,0 1 1,0 0 0,0-1 0,0 1 0,0-1 0,0 0 0,1 1 0,-1-1 0,0-1 0,1 1 0,-1 0 0,1 0 0,-1-1 0,1 1 0,-1-1 0,1 0 0,-1 0 0,5 0 0,3-1-3,0 1 0,0-2 0,0 1 0,0-1 0,0-1 0,-1 0 0,1 0 0,-1-1 0,0 0 0,15-9 0,-20 11-34,0-1 0,0 1 0,0-1 0,0 0 0,-1 0-1,1 0 1,-1 0 0,1 0 0,-1-1 0,0 0 0,-1 1 0,1-1 0,-1 0 0,1 0 0,-1-1 0,-1 1 0,1 0 0,0-1 0,-1 1 0,0-1 0,0 1 0,0-1-1,-1 0 1,0-8 0,0 12-23,0-1-1,-1 1 1,1 0-1,-1 0 1,0-1-1,1 1 0,-1 0 1,0 0-1,0 0 1,1 0-1,-1 0 1,0 0-1,0 0 0,0 0 1,0 0-1,0 1 1,0-1-1,-1 0 1,1 1-1,0-1 0,0 1 1,0-1-1,-1 1 1,1-1-1,0 1 1,-1 0-1,1 0 0,0 0 1,-1 0-1,1 0 1,0 0-1,-1 0 1,1 0-1,0 0 0,-3 1 1,-1 0-104,0 0 0,0 0-1,0 0 1,0 0 0,1 1 0,-1 0 0,0 0 0,-7 5 0,4-1 96,0 1 0,1 0 0,-1 0 1,1 0-1,1 1 0,-1 0 0,1 1 1,1-1-1,-1 1 0,2 0 0,-1 1 0,1-1 1,1 1-1,-1-1 0,2 1 0,-1 0 1,1 1-1,1-1 0,-1 18 0,3-25 27,-1 0 0,0 0 0,1 0 0,-1 0 0,1 0-1,0 0 1,0 0 0,0-1 0,0 1 0,0 0 0,1-1 0,-1 1-1,1 0 1,0-1 0,0 0 0,0 0 0,0 1 0,0-1 0,0 0-1,5 3 1,-1-2 28,0 0 0,0-1-1,-1 0 1,2 1 0,-1-2-1,0 1 1,0-1 0,0 0 0,11 0-1,2-1 83,0 0 0,0-2 0,0 0 0,0-1 0,34-11 0,7-10 22,75-40-1,-79 35 132,-55 28-249,0 1-1,0-1 0,-1 1 0,1-1 0,0 1 0,-1 0 0,1 0 1,0-1-1,0 1 0,0 0 0,-1 0 0,1 0 0,0 0 0,0 0 1,0 0-1,-1 0 0,1 0 0,0 0 0,0 0 0,0 0 1,-1 1-1,1-1 0,0 0 0,0 0 0,-1 1 0,1-1 0,0 1 1,0 0-1,0 0 21,0 0-1,0 1 1,0-1 0,0 1 0,-1-1 0,1 1 0,-1 0-1,1-1 1,-1 1 0,1-1 0,-1 1 0,0 0 0,0 2-1,-7 74 842,3-44-627,4-33-227,0 0-1,0 0 1,0 0-1,0 0 1,0 0 0,0 0-1,0 0 1,1 0-1,-1 0 1,0 0 0,1-1-1,-1 1 1,1 0 0,-1 0-1,0 0 1,1-1-1,0 1 1,-1 0 0,1 0-1,-1-1 1,1 1 0,0-1-1,0 1 1,-1 0-1,1-1 1,0 1 0,0-1-1,1 1 1,1 0 28,0-1 0,-1 1 1,1-1-1,0 0 0,0 0 1,0 0-1,-1 0 0,1 0 1,5-2-1,4-1 76,0-1 0,0 0 0,18-9 0,64-42-4,-65 36-152,0 2 1,0 1 0,38-14 0,-66 29 22,-1 1 0,1 0-1,-1-1 1,1 1 0,0 0 0,-1-1 0,1 1 0,-1 0 0,1 0 0,0-1 0,-1 1 0,1 0 0,0 0 0,-1 0-1,1 0 1,0 0 0,-1 0 0,1 0 0,0 0 0,-1 0 0,1 0 0,0 1 0,-1-1 0,1 0 0,0 0 0,-1 0-1,1 1 1,-1-1 0,1 0 0,0 1 0,-1-1 0,1 1 0,-1-1 0,1 1 0,-1-1 0,0 1 0,1 0 0,-3 25 296,-1 0-1294,3-26 902,0 1-1,0-1 0,0 1 0,0-1 0,0 1 0,0 0 0,0-1 0,1 1 0,-1-1 0,0 1 0,0-1 0,1 1 0,-1-1 0,0 1 0,1-1 0,-1 0 0,0 1 0,1-1 0,-1 1 0,1-1 0,-1 0 0,1 1 0,-1-1 0,1 0 0,-1 0 0,1 1 0,-1-1 0,1 0 0,-1 0 0,1 0 0,-1 0 0,1 0 0,-1 1 0,1-1 0,0 0 0,8-1-867,-1 0 0,1-1 0,-1 1 0,1-2 0,-1 1 0,0-1 0,0 0 0,0-1 0,-1 0 0,1 0 0,-1-1 0,13-9 0,34-31-3079,-11 2 3954,-24 28 9016,-21 28-4941,-28 47-2994,17-37 11,-2 11-600,2 1 0,1 0 0,-11 49 0,-8 111 1233,22-131-1483,8-57-143,-2 18 31,-1 0 0,-1-1 0,-13 37 0,18-61-28,0 0 1,0 0 0,0 0-1,0 0 1,0 0 0,0 0 0,0 0-1,0 0 1,0 0 0,0 0 0,0 0-1,0-1 1,0 1 0,0 0 0,0 0-1,0 0 1,0 0 0,0 0-1,0 0 1,0 0 0,-1 0 0,1 0-1,0 0 1,0 0 0,0 0 0,0 0-1,0 0 1,0 0 0,0 0-1,0 0 1,0 0 0,0 0 0,0 0-1,0 0 1,0 0 0,-1 0 0,1 0-1,0 0 1,0 0 0,0 0-1,0 0 1,0 0 0,0 0 0,0-15 115,5-23-43,34-92-1355,85-191-1,-112 293 916,0 1 0,2 0 0,1 1 0,28-39 0,-41 62 363,0 1 1,0 0-1,0 0 0,0 0 0,0 0 1,0 0-1,1 0 0,-1 1 0,0-1 1,1 1-1,-1-1 0,1 1 0,0 0 1,0 0-1,-1 0 0,1 1 0,0-1 1,0 0-1,0 1 0,-1 0 0,1 0 1,4 0-1,-5 1 16,0-1 1,-1 1 0,1 0-1,0 0 1,0 0-1,0 0 1,-1 0-1,1 0 1,0 1-1,-1-1 1,1 1-1,-1-1 1,0 1-1,1-1 1,-1 1-1,0 0 1,0 0 0,0-1-1,0 1 1,0 0-1,-1 0 1,1 0-1,0 0 1,-1 0-1,0 0 1,1 0-1,-1 0 1,0 0-1,0 3 1,0 1 73,0 1 0,0-1 0,0 0 0,-1 0 1,0 0-1,0 0 0,0 0 0,-1 0 0,0 0 0,0 0 0,-1-1 0,1 1 1,-1-1-1,-5 8 0,1-5 188,0-1 0,0 1 0,-1-1 0,1-1 0,-1 1 0,-1-1 0,0-1 0,-9 6 0,11-7-126,1 0-1,-1 0 1,0-1-1,0 0 1,0 0-1,0-1 1,-1 0-1,1 0 1,0 0 0,-1-1-1,0 0 1,-13-1-1,21 0-239,-1-1 0,0 1 1,1-1-1,-1 1 0,0-1 0,1 0 0,-1 1 0,1-1 0,-1 0 1,1 1-1,-1-1 0,1 0 0,0 0 0,-1 1 0,1-1 0,0 0 1,0 0-1,-1 0 0,1 1 0,0-1 0,0 0 0,0 0 1,0 0-1,0 0 0,0 1 0,0-1 0,0 0 0,1 0 0,-1 0 1,0 1-1,0-1 0,1 0 0,-1 0 0,1 0 0,-1 1 0,0-1 1,1 0-1,0 0 0,18-30-6010,2 10-158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2.188"/>
    </inkml:context>
    <inkml:brush xml:id="br0">
      <inkml:brushProperty name="width" value="0.025" units="cm"/>
      <inkml:brushProperty name="height" value="0.025" units="cm"/>
    </inkml:brush>
  </inkml:definitions>
  <inkml:trace contextRef="#ctx0" brushRef="#br0">123 1 15246,'0'0'10544,"-11"11"-9055,1 0-1344,-7 6 383,1 1 0,-16 23 0,28-34-559,-1 0-1,1 1 1,0-1 0,1 1 0,-1 0 0,2 0 0,-1 0 0,1 0 0,0 0 0,1 0 0,-1 13 0,2-21-14,0 0 0,0 1 0,1-1 0,-1 0 1,0 1-1,0-1 0,0 0 0,1 0 0,-1 1 0,0-1 0,1 0 0,-1 0 0,0 1 0,0-1 0,1 0 1,-1 0-1,0 0 0,1 1 0,-1-1 0,0 0 0,1 0 0,-1 0 0,1 0 0,-1 0 0,0 0 0,1 0 0,-1 0 1,0 0-1,1 0 0,-1 0 0,1 0 0,-1 0 0,0 0 0,1 0 0,-1-1 0,0 1 0,1 0 0,-1 0 1,0 0-1,1 0 0,-1-1 0,0 1 0,1 0 0,-1 0 0,0-1 0,18-9-2427,4-15-3381,-9 8-1415,-4 2-2971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2.863"/>
    </inkml:context>
    <inkml:brush xml:id="br0">
      <inkml:brushProperty name="width" value="0.025" units="cm"/>
      <inkml:brushProperty name="height" value="0.025" units="cm"/>
    </inkml:brush>
  </inkml:definitions>
  <inkml:trace contextRef="#ctx0" brushRef="#br0">86 0 7847,'0'0'18354,"-1"6"-17815,-3 5-341,1 1-1,-2 0 1,1-1 0,-2 0 0,-11 19-1,11-21-31,0 0-1,1 1 0,0 0 1,0 0-1,1 0 0,1 1 1,-1-1-1,2 1 1,-3 20-1,28-50-58,-15 5-270,0-1 1,0 1-1,6-22 1,-9 23 137,1-1 0,0 1 0,1 0 1,14-20-1,-19 33 27,0 0 0,0 1 0,-1-1 0,1 0 0,0 1 0,0-1 0,0 1 0,0 0 0,-1 0 0,1 0 0,0 0 0,-1 0 0,1 0 0,0 0 0,1 2 0,9 4 24,-9-6-8,1 0-1,0 0 0,-1 0 0,1 0 1,0-1-1,0 1 0,0-1 0,0 0 1,-1 0-1,1 0 0,0-1 0,0 1 1,0-1-1,-1 0 0,1 0 0,6-3 0,-1-1 24,-1-1-1,1 0 0,-1 0 0,-1-1 0,11-11 0,-29 49-323,4-17 314,1-1-1,0 1 1,1 0-1,1 0 0,0 0 1,1 1-1,0-1 1,1 1-1,0 18 1,2-33-93,1 0 0,-1 0 1,0 1-1,0-1 0,0 0 0,0 0 1,1 1-1,-1-1 0,0 0 1,0 0-1,0 1 0,1-1 1,-1 0-1,0 0 0,0 0 1,1 0-1,-1 1 0,0-1 0,0 0 1,1 0-1,-1 0 0,0 0 1,1 0-1,-1 0 0,0 0 1,0 0-1,1 0 0,-1 0 0,0 0 1,1 0-1,-1 0 0,0 0 1,0 0-1,1 0 0,-1 0 1,0 0-1,1 0 0,-1 0 1,0 0-1,0-1 0,1 1 0,-1 0 1,0 0-1,0 0 0,1 0 1,-1-1-1,0 1 0,0 0 1,0 0-1,1-1 0,-1 1 1,0 0-1,0 0 0,0-1 0,0 1 1,16-15-5859,-6-6-2157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9.350"/>
    </inkml:context>
    <inkml:brush xml:id="br0">
      <inkml:brushProperty name="width" value="0.025" units="cm"/>
      <inkml:brushProperty name="height" value="0.025" units="cm"/>
    </inkml:brush>
  </inkml:definitions>
  <inkml:trace contextRef="#ctx0" brushRef="#br0">0 140 13389,'0'0'9577,"43"8"-8232,-13-24-1121,3-5-96,1-4-96,0 2-961,-4 3-1345,-7 3-1313,-4 2-2082,-12 4-3044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3.212"/>
    </inkml:context>
    <inkml:brush xml:id="br0">
      <inkml:brushProperty name="width" value="0.025" units="cm"/>
      <inkml:brushProperty name="height" value="0.025" units="cm"/>
    </inkml:brush>
  </inkml:definitions>
  <inkml:trace contextRef="#ctx0" brushRef="#br0">0 0 18898,'0'0'10506,"59"6"-10955,-33 6-1633,-3-1-1441,0-2-1089,-2 0-2083,-5-5-2337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3.543"/>
    </inkml:context>
    <inkml:brush xml:id="br0">
      <inkml:brushProperty name="width" value="0.025" units="cm"/>
      <inkml:brushProperty name="height" value="0.025" units="cm"/>
    </inkml:brush>
  </inkml:definitions>
  <inkml:trace contextRef="#ctx0" brushRef="#br0">142 1 3972,'0'0'19613,"-10"5"-18145,3-2-1391,-54 29 1261,58-31-1301,0 1 0,1 0 0,-1 0 0,0 0 1,1 0-1,-1 0 0,1 0 0,0 1 0,0-1 0,0 1 0,0-1 0,0 1 0,0 0 0,1 0 0,-1 0 0,1 0 1,0 0-1,0 0 0,-1 4 0,3-6-108,-1 0 0,1 0 0,-1 0 0,1 0 0,-1 0 1,1 0-1,-1 0 0,1 0 0,0 0 0,0 0 0,-1-1 0,1 1 1,0 0-1,0 0 0,0-1 0,0 1 0,0-1 0,0 1 0,0-1 0,0 1 1,0-1-1,0 1 0,0-1 0,2 0 0,36 9-2485,-26-6 1348,4 1-66,57 15-2843,-68-17 4241,0 0 1,0 0 0,-1 1 0,1 0 0,-1 0 0,1 0 0,-1 0 0,0 1-1,6 6 1,-11-9 60,1 0 0,-1 0 0,1 0 0,-1-1 0,1 1-1,-1 0 1,0 0 0,1 1 0,-1-1 0,0 0 0,0 0 0,0 0 0,0 0-1,0 0 1,0 0 0,0 0 0,0 0 0,0 0 0,0 0 0,-1 0 0,1 0-1,0 0 1,-1 0 0,1 0 0,-1 0 0,1 0 0,-1 0 0,1 0-1,-1 0 1,0-1 0,1 1 0,-1 0 0,0 0 0,0-1 0,0 1 0,0-1-1,1 1 1,-1 0 0,0-1 0,0 1 0,0-1 0,0 0 0,-2 1 0,-51 23 2108,46-22-1830,-16 8 249,8-3-580,-1-1-1,0 0 1,0-1-1,0-1 1,0-1 0,-20 2-1,36-5-201,1 0 0,0 0 0,-1 0-1,1 0 1,0 0 0,-1 0 0,1 0 0,0 0 0,0 0 0,-1 0-1,1 0 1,0 0 0,-1 0 0,1 0 0,0 0 0,0 0-1,-1 0 1,1-1 0,0 1 0,0 0 0,-1 0 0,1 0 0,0 0-1,0-1 1,-1 1 0,1 0 0,0 0 0,0-1 0,0 1-1,0 0 1,-1 0 0,1-1 0,0 1 0,0 0 0,0 0 0,0-1-1,0 1 1,0 0 0,0-1 0,0 1 0,6-15-2543,18-11-3269,2 2-1880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3.887"/>
    </inkml:context>
    <inkml:brush xml:id="br0">
      <inkml:brushProperty name="width" value="0.025" units="cm"/>
      <inkml:brushProperty name="height" value="0.025" units="cm"/>
    </inkml:brush>
  </inkml:definitions>
  <inkml:trace contextRef="#ctx0" brushRef="#br0">118 289 12236,'0'0'10596,"-8"2"-9934,-2 2-354,0 1 1,0 0-1,0 0 0,-15 11 0,21-13-170,1 0 0,-1 0 1,1 0-1,-1 1 0,1-1 0,0 1 1,0 0-1,1 0 0,-1 0 1,1 0-1,0 0 0,0 1 0,0-1 1,1 1-1,-3 7 0,4-11-117,1 0 0,-1 0 1,0 0-1,0 1 0,0-1 0,1 0 0,-1 0 0,1 0 0,-1 0 0,1 0 1,-1 0-1,1 0 0,0 0 0,-1 0 0,1 0 0,0 0 0,0 0 1,0-1-1,0 1 0,0 0 0,0 0 0,0-1 0,0 1 0,0-1 1,0 1-1,0-1 0,0 1 0,0-1 0,0 0 0,0 1 0,0-1 0,1 0 1,-1 0-1,0 0 0,0 0 0,0 0 0,2 0 0,55-1 453,-49 1-368,9-3-62,1 0 1,0 0-1,-1-2 0,0 0 1,0-1-1,-1-1 1,1-1-1,-1 0 1,21-15-1,-16 8-39,-1 0 0,-1-1 1,0-1-1,-1-1 0,-1 0 0,20-27 0,-27 30-32,-1 0 0,-1-1 0,10-19 0,-17 30 5,0 0 0,0 0 0,0 1 0,-1-2 1,0 1-1,1 0 0,-2 0 0,1 0 0,-1 0 0,0-1 0,0 1 0,0 0 0,-1 0 0,1-1 0,-3-7 0,1 10 11,1 1-1,-1 0 0,0 0 1,0-1-1,0 1 1,0 0-1,0 1 1,0-1-1,0 0 0,0 0 1,-1 1-1,1 0 1,-1-1-1,1 1 1,-1 0-1,0 0 0,1 0 1,-1 1-1,0-1 1,1 1-1,-1-1 1,0 1-1,0 0 0,-4 0 1,-4 0-27,1 0 0,-1 1 0,1 1-1,-1-1 1,-14 6 0,8-1 20,0 1 0,0 0-1,1 1 1,-23 16 0,30-18 13,0 1-1,1-1 1,0 1 0,0 1 0,0-1-1,1 1 1,1 1 0,-1-1-1,-5 10 1,12-16 2,-1-1 0,1 0 0,-1 1 0,1-1 0,-1 0 0,1 1 0,0-1-1,-1 0 1,1 1 0,0-1 0,0 1 0,0-1 0,0 1 0,0-1 0,1 0 0,-1 1 0,0-1 0,1 1 0,-1-1 0,1 0-1,-1 1 1,1-1 0,0 0 0,-1 0 0,1 0 0,0 1 0,0-1 0,0 0 0,0 0 0,0 0 0,0 0 0,0 0-1,0-1 1,0 1 0,0 0 0,1 0 0,-1-1 0,0 1 0,1-1 0,-1 1 0,0-1 0,1 0 0,1 1 0,10 3-114,1-1 0,-1 0 0,24 2 0,-18-3-262,20 3-417,53 10-734,-84-13 1463,-1 0 1,0 0 0,0 1-1,0 0 1,0 0 0,-1 0-1,1 1 1,-1 0 0,10 9-1,-14-11 135,-1 0-1,1 0 1,0 0-1,-1 0 1,0 1-1,0-1 1,0 0-1,0 1 1,0-1-1,0 1 1,0 0-1,-1-1 1,1 1-1,-1-1 1,0 1-1,0 0 1,0-1-1,0 1 1,0 0-1,-1-1 1,1 1-1,-1 0 1,1-1-1,-1 1 1,0-1-1,0 1 1,0-1-1,-3 4 1,-4 9 28,-1-1 1,-1 0-1,-17 19 0,8-8-2343,10-12-3000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4.466"/>
    </inkml:context>
    <inkml:brush xml:id="br0">
      <inkml:brushProperty name="width" value="0.025" units="cm"/>
      <inkml:brushProperty name="height" value="0.025" units="cm"/>
    </inkml:brush>
  </inkml:definitions>
  <inkml:trace contextRef="#ctx0" brushRef="#br0">144 0 17104,'0'0'4629,"-3"10"-3322,-4 11-595,-2 0 0,-1 0 0,0-1 0,-16 23 0,7-12 20,-18 41 0,36-71-731,1 0-1,-1 0 1,0 0 0,1 0-1,-1 1 1,1-1-1,-1 0 1,1 0 0,-1 0-1,1 1 1,0-1 0,0 0-1,-1 0 1,1 1 0,0-1-1,0 0 1,0 0 0,1 1-1,-1-1 1,0 0 0,0 1-1,1-1 1,-1 0 0,0 0-1,1 0 1,0 0 0,-1 1-1,1-1 1,-1 0 0,1 0-1,0 0 1,0 0 0,0 0-1,0 0 1,0-1 0,0 1-1,0 0 1,0 0 0,0-1-1,0 1 1,0 0 0,0-1-1,0 1 1,1-1 0,-1 0-1,0 1 1,0-1-1,1 0 1,-1 0 0,0 0-1,0 0 1,1 0 0,-1 0-1,0 0 1,0 0 0,2-1-1,12 0-298,0-1-1,0 0 0,26-8 0,-30 7-65,-4 1 256,0 0-1,0 1 0,0-1 0,0 2 0,0-1 0,0 1 0,0 0 0,7 1 1,-12 0 107,-1-1 0,1 0 1,-1 1-1,0-1 1,0 1-1,1 0 1,-1-1-1,0 1 0,0 0 1,0 0-1,1-1 1,-1 1-1,0 0 1,0 0-1,-1 0 1,1 1-1,0-1 0,1 1 1,-1 1 33,-1-1 0,1 0 0,0 1 0,-1-1 0,1 0 0,-1 1-1,0-1 1,0 1 0,0-1 0,0 0 0,-1 1 0,1-1 0,0 1 0,-2 2 0,-1 2 74,0 1 0,0-1 1,-1 0-1,0 1 0,0-2 0,-1 1 1,0-1-1,0 1 0,-1-1 0,1-1 1,-1 1-1,-1-1 0,1 0 0,-11 6 1,9-6-17,1 0 0,-1 0 1,-1-1-1,1-1 1,-1 1-1,1-1 1,-1-1-1,0 1 1,0-1-1,0-1 0,0 0 1,-15 0-1,23-1-168,-1-1 0,0 1 0,1-1 0,-1 1 0,0-1 0,1 1 0,-1-1 0,1 0 0,-1 0 0,1 0 0,-1 0 0,1 0 0,0 0 0,0 0-1,-1 0 1,1-1 0,0 1 0,0 0 0,0-1 0,0 1 0,0-1 0,1 1 0,-1-1 0,0 1 0,1-1 0,-1 0 0,1 1 0,-1-1 0,1 0 0,0 1 0,0-4 0,-1 0-821,1 0 0,0-1 0,1 1 0,-1 0 0,1 0 0,0 0 0,0 0 0,1 0 0,3-8 0,11-15-7275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4.829"/>
    </inkml:context>
    <inkml:brush xml:id="br0">
      <inkml:brushProperty name="width" value="0.025" units="cm"/>
      <inkml:brushProperty name="height" value="0.025" units="cm"/>
    </inkml:brush>
  </inkml:definitions>
  <inkml:trace contextRef="#ctx0" brushRef="#br0">2 158 14606,'9'0'4618,"4"-1"-3467,0-1 1,0 0 0,-1-1 0,1 0 0,-1-1 0,1-1 0,19-10 0,-27 13-1101,1-1 0,-1 0 0,1 0 0,-1 0 1,0-1-1,0 0 0,-1 0 0,1 0 0,-1-1 1,0 1-1,0-1 0,0 0 0,-1 0 0,0-1 1,0 1-1,0-1 0,-1 1 0,1-1 0,2-11 1,-5 16-50,0 0-1,0 0 1,0 1 0,0-1 0,1 0 0,-1 0 0,-1 1 0,1-1 0,0 0 0,0 0 0,0 0 0,0 1 0,0-1 0,-1 0 0,1 0 0,0 1 0,-1-1 0,1 0 0,0 1-1,-1-1 1,1 0 0,-1 1 0,1-1 0,-1 1 0,1-1 0,-1 1 0,0-1 0,1 1 0,-2-1 0,0 0-7,0 1 0,0-1-1,1 1 1,-1 0 0,0 0 0,0 0 0,0 0 0,0 0-1,1 0 1,-1 0 0,0 1 0,-2 0 0,-4 1-22,1 1 0,0 0 0,0 0 0,1 1 0,-11 6 0,-2 4 37,1 2 0,-29 31 1,42-42 13,0 1-1,1-1 1,0 1 0,0 0-1,1 0 1,0 1 0,0-1-1,0 1 1,0-1 0,1 1 0,1 0-1,-1 0 1,-1 14 0,3-20-32,1 1 0,-1-1 0,0 1 0,0-1 0,0 1 0,1-1 0,-1 1 0,1-1 0,0 0 0,-1 1 0,1-1 0,0 0 1,-1 1-1,1-1 0,0 0 0,0 0 0,0 1 0,0-1 0,1 0 0,-1 0 0,0-1 0,2 3 0,1-1-148,0-1 0,0 1 0,0 0 0,0-1 0,1 0 0,-1 0 0,0 0 1,6 0-1,0 0-1251,1-1 1,0 0 0,-1-1 0,1 0 0,-1-1-1,16-4 1,12-10-6729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5.160"/>
    </inkml:context>
    <inkml:brush xml:id="br0">
      <inkml:brushProperty name="width" value="0.025" units="cm"/>
      <inkml:brushProperty name="height" value="0.025" units="cm"/>
    </inkml:brush>
  </inkml:definitions>
  <inkml:trace contextRef="#ctx0" brushRef="#br0">246 10 7527,'0'0'8349,"-8"-2"-4873,0 0-3065,0 0 1,0 1-1,1 0 1,-1 0-1,0 1 0,0 0 1,0 0-1,0 1 1,0 0-1,0 0 1,0 1-1,-13 5 1,16-5-247,-63 31 1239,64-32-1381,0 1-1,1 1 0,-1-1 1,1 0-1,0 1 0,0 0 1,0 0-1,0 0 0,0 0 1,0 0-1,1 1 1,0-1-1,0 1 0,0-1 1,-2 5-1,4-7-39,0 0 0,0 0 0,1-1 1,-1 1-1,0 0 0,1 0 0,-1-1 0,0 1 0,1 0 0,-1-1 1,1 1-1,-1 0 0,1-1 0,0 1 0,-1 0 0,1-1 1,-1 1-1,1-1 0,0 0 0,0 1 0,-1-1 0,1 1 1,0-1-1,0 0 0,-1 0 0,1 1 0,0-1 0,0 0 1,0 0-1,-1 0 0,1 0 0,0 0 0,0 0 0,0 0 1,1 0-1,39 1-219,-34-1 202,290 0-2427,-295 0 2483,0 0-1,0 0 0,0 0 0,0 0 0,0 1 0,0-1 1,0 1-1,0-1 0,0 1 0,0 0 0,0 0 0,0 0 1,0 0-1,0 0 0,0 0 0,-1 0 0,4 3 0,-5-3 21,0 0-1,1 0 1,-1 0-1,0 0 1,0 0-1,0 0 1,0 0-1,0 0 1,0 0-1,0 0 1,0 0-1,-1 0 0,1 0 1,0 0-1,0 0 1,-1 0-1,1 0 1,-1 0-1,1 0 1,-1-1-1,1 1 1,-1 0-1,0 0 1,1 0-1,-1-1 1,0 1-1,0 0 0,1-1 1,-1 1-1,0 0 1,0-1-1,0 1 1,0-1-1,0 0 1,-1 1-1,-18 12 133,0-2 0,0 0 0,-1-2-1,0 0 1,0-1 0,-1-1 0,0-1 0,-27 4-1,48-10-242,1 0-1,-1 0 1,1 0 0,0 0-1,-1 0 1,1 0-1,-1 0 1,1 0-1,-1 0 1,1 0 0,-1 0-1,1 0 1,0 0-1,-1 0 1,1 0 0,-1 0-1,1 0 1,-1 0-1,1 0 1,0-1-1,-1 1 1,1 0 0,0 0-1,-1-1 1,1 1-1,-1 0 1,1-1-1,0 1 1,0 0 0,-1-1-1,1 1 1,0 0-1,0-1 1,-1 1-1,1 0 1,0-1 0,0 1-1,0-1 1,-1 0-1,9-19-2919,20-17-3347,8-4-2910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6.153"/>
    </inkml:context>
    <inkml:brush xml:id="br0">
      <inkml:brushProperty name="width" value="0.025" units="cm"/>
      <inkml:brushProperty name="height" value="0.025" units="cm"/>
    </inkml:brush>
  </inkml:definitions>
  <inkml:trace contextRef="#ctx0" brushRef="#br0">165 1 18738,'0'0'4249,"-6"13"-2583,-15 29-268,2 0 1,-25 85 0,35-79-1182,1 0 1,3 0-1,0 55 1,5-103-246,0 0 0,0 0 1,0 0-1,0 0 0,0 0 0,0 0 1,0 0-1,-1 0 0,1 0 0,0 0 1,0 0-1,0 0 0,0 0 0,0 0 1,0 0-1,0 0 0,-1 0 0,1 0 1,0 0-1,0 0 0,0 0 0,0 0 1,0 0-1,0 0 0,0 0 0,0 1 1,0-1-1,-1 0 0,1 0 0,0 0 1,0 0-1,0 0 0,0 0 0,0 0 1,0 0-1,0 1 0,0-1 0,0 0 1,0 0-1,0 0 0,0 0 0,0 0 1,0 0-1,0 0 0,0 1 1,0-1-1,0 0 0,0 0 0,0 0 1,0 0-1,0 0 0,-8-16-1070,-6-25-82,12 33 1027,-3-6 118,1 0 1,0 0-1,1 0 1,-1-25-1,39 38 243,51 8-2255,-55-4 337,1 0-1,36-3 1,-61 0 1615,1 0 1,-1-1 0,0-1-1,0 1 1,0-1-1,0 0 1,0-1-1,0 1 1,0-1 0,-1-1-1,1 1 1,-1-1-1,0 0 1,8-8 0,-13 11 191,0 1 0,0-1 0,-1 0 0,1 0-1,0 0 1,0 0 0,-1 0 0,1 0 0,0 0 0,-1 0 0,1 0 0,-1 0 0,1 0 0,-1 0 0,0 0 0,1 0 0,-1-3 0,0 4-15,0-1 0,-1 1 0,1-1 0,0 1 0,0-1 0,-1 1 0,1-1 0,0 1 0,-1-1 0,1 1 1,-1-1-1,1 1 0,0 0 0,-1-1 0,1 1 0,-1 0 0,1-1 0,-1 1 0,1 0 0,-1 0 0,1-1 0,-1 1 0,0 0 0,0 0 0,-3-1 194,-1 0-1,1 1 1,-1 0-1,1-1 1,-1 2-1,1-1 1,-8 2-1,2 1 26,-1 1-1,0 0 1,1 1-1,-1 0 1,2 0 0,-1 1-1,0 1 1,1 0-1,0 0 1,-10 11 0,13-13-182,1 0 1,0 1 0,0 0 0,0 0 0,1 0 0,-1 1-1,2-1 1,-1 1 0,1 0 0,0 0 0,0 0 0,1 0-1,0 1 1,0-1 0,1 1 0,-1 8 0,2-14-113,1-1 0,-1 1 1,1-1-1,-1 1 0,1-1 0,0 1 1,0-1-1,-1 1 0,1-1 1,0 0-1,0 1 0,1-1 0,-1 0 1,0 0-1,0 0 0,0 0 0,1 0 1,-1 0-1,1 0 0,-1 0 1,1-1-1,-1 1 0,1 0 0,-1-1 1,1 1-1,-1-1 0,1 0 1,0 0-1,-1 1 0,1-1 0,2 0 1,56-1 207,-47-2-237,0 0 0,0 0 0,-1-1-1,1-1 1,-1 0 0,0 0 0,-1-2 0,1 1 0,-1-1-1,0-1 1,11-10 0,-11 8-91,1 0 1,-2-1-1,1-1 0,-2 1 0,1-2 1,-2 1-1,1-1 0,-2 0 1,8-18-1,-12 14-437,-13 21 397,-13 23 263,20-21-57,0-1 0,0 1-1,1 0 1,-1 0-1,1 0 1,1 0 0,-1 0-1,1 0 1,0 1-1,0 8 1,1-13-38,0-1-1,1 1 1,-1-1 0,0 0 0,0 1-1,1-1 1,-1 1 0,1-1-1,0 0 1,-1 1 0,1-1-1,0 0 1,0 1 0,0-1-1,0 0 1,0 0 0,0 0-1,0 0 1,1 1 0,1-1-2,-1 0 0,0 0 0,1 0 0,-1 0 0,1 0 0,-1-1 0,1 1 0,-1-1 0,1 0 0,0 0 0,-1 0 0,1 0 0,-1 0 0,5-1 0,5-2 11,-1 0 1,1-1 0,-1 0-1,0-1 1,-1 0-1,1-1 1,-1 0-1,0 0 1,0-1-1,-1-1 1,9-8-1,7-8-104,-1-1 0,32-43-1,-44 52-168,-1 1-1,-1-2 0,0 0 0,-1 0 1,0 0-1,-2-1 0,0-1 1,6-25-1,-13 44 239,0-1 1,0 1-1,0-1 0,1 1 1,-1-1-1,0 0 1,0 1-1,0-1 0,0 1 1,0-1-1,0 1 0,0-1 1,0 0-1,0 1 1,0-1-1,0 1 0,0-1 1,-1 1-1,1-1 0,0 0 1,0 1-1,-1-1 1,1 1-1,0-1 0,-1 1 1,1 0-1,0-1 0,-1 1 1,1-1-1,-1 1 1,1-1-1,0 1 0,-1 0 1,0-1-1,-20 9-73,-19 26 209,22-12 94,1 0 0,1 1-1,1 1 1,1 0 0,-17 41 0,24-47-127,0 0 0,2 0-1,0 0 1,1 1 0,1 0 0,0-1 0,2 1 0,0 0 0,2 23-1,-1-41-72,0 0 0,0-1 0,0 1 0,0 0 0,0 0-1,0 0 1,0 0 0,1 0 0,-1 0 0,0 0 0,0 0 0,1 0-1,-1 0 1,1 0 0,-1 0 0,0-1 0,1 1 0,0 0 0,-1 0-1,1-1 1,-1 1 0,1 0 0,0-1 0,0 1 0,-1 0-1,1-1 1,0 1 0,0-1 0,0 1 0,0-1 0,0 0 0,-1 1-1,1-1 1,0 0 0,0 0 0,0 1 0,0-1 0,0 0 0,0 0-1,0 0 1,0 0 0,0 0 0,0-1 0,0 1 0,0 0 0,0 0-1,0 0 1,0-1 0,-1 1 0,1-1 0,0 1 0,1-1 0,3-2 60,-1 0 1,1 1 0,-1-2 0,0 1 0,1 0 0,-2-1 0,1 0 0,4-5 0,1-4-68,0-1-1,0 0 1,-1-1 0,-1 0-1,-1 0 1,0-1-1,-1 1 1,0-1-1,-2 0 1,0-1 0,2-21-1,-8 30-177,-3 15 40,-5 15 7,10-18 121,0 0 0,0 0 0,0 0 0,1 0-1,0 1 1,-1-1 0,1 0 0,1 0 0,-1 1 0,0-1 0,1 0-1,0 0 1,0 0 0,1 0 0,-1 0 0,1 0 0,-1 0 0,1-1-1,0 1 1,1 0 0,-1-1 0,1 0 0,-1 1 0,1-1 0,0 0-1,0-1 1,1 1 0,-1 0 0,0-1 0,1 0 0,0 0 0,-1 0-1,1 0 1,0 0 0,0-1 0,6 2 0,-1-1 14,0 0 1,0-1-1,0 0 0,0-1 1,0 0-1,0 0 0,1-1 1,-1 0-1,0 0 0,0-1 1,-1 0-1,1-1 1,0 0-1,-1 0 0,0-1 1,10-6-1,31-28 47,-46 35-55,0 1-1,-1 0 1,1-1-1,-1 0 1,0 0-1,0 0 1,0 0-1,0 0 1,0 0 0,-1 0-1,1 0 1,-1-1-1,0 1 1,1-7-1,-18 19 84,9-2-45,0 1 0,0-1 0,1 1 1,0 1-1,1-1 0,-1 1 0,2 0 0,-1 0 0,1 0 1,0 1-1,1-1 0,0 1 0,1 0 0,0 0 0,1 0 1,-1 13-1,2-22-81,0 0 1,0 1 0,0-1 0,0 0 0,0 0-1,0 1 1,0-1 0,1 0 0,-1 0-1,0 0 1,1 1 0,-1-1 0,1 0-1,-1 0 1,1 0 0,0 0 0,-1 0-1,1 0 1,0 0 0,0 0 0,0 0-1,0 0 1,0 0 0,0-1 0,0 1 0,0 0-1,0-1 1,0 1 0,0-1 0,1 1-1,-1-1 1,0 1 0,0-1 0,0 0-1,1 0 1,-1 0 0,0 1 0,0-1-1,1 0 1,-1 0 0,0-1 0,0 1-1,3-1 1,0 1-567,1-1-1,-1 0 1,0-1 0,1 1-1,-1-1 1,0 0 0,0 0-1,0 0 1,0-1 0,0 1-1,4-5 1,16-19-4999,1-6-1532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6.485"/>
    </inkml:context>
    <inkml:brush xml:id="br0">
      <inkml:brushProperty name="width" value="0.025" units="cm"/>
      <inkml:brushProperty name="height" value="0.025" units="cm"/>
    </inkml:brush>
  </inkml:definitions>
  <inkml:trace contextRef="#ctx0" brushRef="#br0">10 59 3107,'0'-30'8232,"0"10"-3940,-4 11-737,1 9-672,1 2-1442,2 15-768,0 3-545,0 2-256,9 3-1698,1-1-1921,6-2-3524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6.923"/>
    </inkml:context>
    <inkml:brush xml:id="br0">
      <inkml:brushProperty name="width" value="0.025" units="cm"/>
      <inkml:brushProperty name="height" value="0.025" units="cm"/>
    </inkml:brush>
  </inkml:definitions>
  <inkml:trace contextRef="#ctx0" brushRef="#br0">261 306 16464,'0'0'3229,"-11"6"-773,0 0-2036,1 1 0,0 0 0,0 1 0,1-1 0,0 2 0,1-1 0,-1 1 0,2 1 1,-1 0-1,1 0 0,1 0 0,0 0 0,0 1 0,1 0 0,-6 20 0,9-13-473,0 0 0,1-1 0,1 1 0,0 0 0,2 0 0,0 0 0,1 0 1,0-1-1,10 28 0,-8-27-149,-4-13 204,1-1 1,-1 1-1,-1-1 1,1 1-1,-1 0 1,1-1 0,-1 1-1,-1 0 1,1-1-1,-1 1 1,0 0 0,0-1-1,0 1 1,0-1-1,-1 1 1,0-1-1,0 0 1,0 0 0,-5 7-1,3-6 35,-1 0 0,0-1-1,0 1 1,0-1 0,-1-1 0,1 1-1,-1-1 1,0 1 0,0-2 0,0 1-1,0-1 1,-1 0 0,-9 2-1,14-3-19,1-1 0,-1 1 0,0-1 0,0 0 0,1 1 0,-1-1 0,0 0 0,0 0 0,0 0 0,0-1 0,1 1 0,-1 0 0,0-1 0,0 1 0,-2-2 0,4 2-4,-1-1 0,0 1 0,1-1 0,-1 1 0,1-1 0,0 1 0,-1-1 0,1 0 0,-1 1 0,1-1 0,0 0 0,0 1 0,-1-1 0,1 0 0,0 1 0,0-1 0,0 0 0,0 0 0,0 1 0,0-1 0,0 0 0,0 1 0,0-1 0,0 0 0,0-1 0,2-4 2,0 0 0,1 0 0,-1 1 1,1-1-1,0 0 0,0 1 1,7-8-1,97-118-520,21-28-1115,-43 38 104,114-217 0,-190 315 2420,-9 23-872,0 0 1,0 0-1,-1 0 1,1-1 0,0 1-1,0 0 1,0 0-1,0 0 1,0 0-1,-1 0 1,1 0-1,0 0 1,0 0-1,0 0 1,0-1-1,-1 1 1,1 0-1,0 0 1,0 0-1,0 0 1,0 0 0,-1 0-1,1 0 1,0 0-1,0 0 1,0 0-1,0 0 1,-1 0-1,1 1 1,0-1-1,0 0 1,0 0-1,0 0 1,-1 0-1,1 0 1,0 0-1,0 0 1,0 0 0,0 0-1,0 1 1,-1-1-1,1 0 1,0 0-1,0 0 1,0 0-1,0 0 1,0 1-1,0-1 1,0 0-1,0 0 1,0 1-1,-30 32 1206,19-14-1179,0 1 0,0 0 1,2 1-1,1 0 0,1 0 1,0 1-1,2 0 0,-3 23 0,1 4 232,3 1-1,3 78 0,2-116-264,0-1-1,1 0 1,0 0-1,4 12 1,-5-20-22,-1 0-1,1 0 1,1 0 0,-1 0 0,0 0-1,1 0 1,-1-1 0,1 1 0,0 0-1,0-1 1,0 1 0,0-1 0,1 0-1,-1 0 1,0 0 0,1 0 0,0 0-1,-1 0 1,4 1 0,-5-3-6,-1 0 1,1 0-1,-1 0 1,0 0-1,1 1 1,-1-1 0,1 0-1,-1 0 1,0 0-1,1 0 1,-1 0-1,1-1 1,-1 1-1,0 0 1,1 0-1,-1 0 1,1 0-1,-1 0 1,0 0 0,1-1-1,-1 1 1,0 0-1,1 0 1,-1 0-1,0-1 1,1 1-1,-1 0 1,0-1-1,0 1 1,1 0-1,-1-1 1,0 1 0,0 0-1,0-1 1,1 1-1,-1 0 1,0-1-1,3-22-55,-10-24-128,7 47 184,-42-151-714,26 102 87,-17-93 1,29 122 483,2 13 115,1 0 0,0 1-1,0-1 1,1 0-1,-1 1 1,1-1-1,2-8 1,-2 14 26,1 1 1,0-1-1,0 0 1,-1 0-1,1 1 1,0-1-1,0 0 0,0 1 1,0-1-1,0 1 1,0-1-1,0 1 1,0-1-1,0 1 0,0 0 1,0 0-1,0-1 1,0 1-1,0 0 1,0 0-1,0 0 1,0 0-1,0 0 0,1 0 1,-1 1-1,0-1 1,0 0-1,0 1 1,0-1-1,0 0 0,0 1 1,0-1-1,0 1 1,1 0-1,41 18-31,-41-18 30,25 13-148,29 13-889,-21-13-3500,-28-13-397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7.270"/>
    </inkml:context>
    <inkml:brush xml:id="br0">
      <inkml:brushProperty name="width" value="0.025" units="cm"/>
      <inkml:brushProperty name="height" value="0.025" units="cm"/>
    </inkml:brush>
  </inkml:definitions>
  <inkml:trace contextRef="#ctx0" brushRef="#br0">0 1 5990,'0'0'19378,"50"10"-18289,-24-7-993,-1-1-224,-2 1-1313,-3-1-2371,-6-2-3107</inkml:trace>
  <inkml:trace contextRef="#ctx0" brushRef="#br0" timeOffset="1">181 51 15054,'0'0'12012,"-18"50"-11564,32-42-384,-5-2-576,5-4-3044,-7-2-4868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9.682"/>
    </inkml:context>
    <inkml:brush xml:id="br0">
      <inkml:brushProperty name="width" value="0.025" units="cm"/>
      <inkml:brushProperty name="height" value="0.025" units="cm"/>
    </inkml:brush>
  </inkml:definitions>
  <inkml:trace contextRef="#ctx0" brushRef="#br0">5 112 9961,'0'0'4655,"-1"9"-3288,0-3-1062,0 1 1,0-1-1,0 1 1,1-1-1,0 1 0,2 10 1,-2-16-214,1 1 0,-1-1 0,1 0 0,-1 1 0,1-1 0,-1 0 0,1 0 0,0 0 0,-1 1 0,1-1 0,0 0 0,0 0 0,0 0 0,0 0 0,0 0 0,0 0 0,2 1 0,-1-1-24,0-1 0,0 1 0,0-1 1,0 1-1,0-1 0,0 0 0,0 0 1,0 0-1,0 0 0,0 0 1,0 0-1,0-1 0,0 1 0,0-1 1,0 1-1,4-2 0,-3 0 28,-1 0-1,1 0 1,0 0 0,0-1-1,-1 1 1,1-1 0,-1 1-1,0-1 1,0 0-1,0 0 1,0 0 0,0 0-1,-1 0 1,0 0 0,1 0-1,-1-1 1,0 1-1,0-5 1,7-37 2118,-12 55-2214,0-1 1,0 1 0,0-1-1,1 1 1,1 0 0,0 0-1,-2 19 1,5-28-2,-1-1 1,0 0-1,0 1 0,0-1 1,1 0-1,-1 0 0,0 1 1,0-1-1,1 0 0,-1 0 1,0 1-1,0-1 0,1 0 1,-1 0-1,0 0 1,1 1-1,-1-1 0,0 0 1,1 0-1,-1 0 0,0 0 1,1 0-1,-1 0 0,1 0 1,-1 0-1,0 0 0,1 0 1,-1 0-1,0 0 0,1 0 1,-1 0-1,0 0 0,1 0 1,-1 0-1,1 0 0,-1-1 1,0 1-1,1 0 1,-1 0-1,0 0 0,0-1 1,1 1-1,-1 0 0,0 0 1,0-1-1,1 1 0,-1 0 1,0 0-1,0-1 0,1 1 1,-1 0-1,0-1 0,19-15 63,39-53 162,-38 43-208,40-39 0,-59 63-22,-1 1 0,1 0 1,0 0-1,1 0 0,-1 0 1,0 0-1,0 0 0,0 0 0,1 0 1,-1 0-1,0 1 0,1-1 1,-1 1-1,1-1 0,-1 1 0,0-1 1,1 1-1,-1 0 0,1-1 1,-1 1-1,1 0 0,0 0 0,-1 0 1,1 0-1,1 1 0,-2 0 2,0 0-1,0 0 0,0 1 0,0-1 1,0 0-1,0 1 0,0-1 0,0 0 1,0 1-1,-1-1 0,1 1 0,-1-1 1,1 1-1,-1 0 0,1-1 0,-1 1 1,0-1-1,0 4 0,1 8 24,-1 0 0,-1 0 0,0 0 0,-4 20 0,-8 14 479,11-38 775,9-33 127,27-114-226,-34 137-1250,0 0 0,0 1 0,1-1-1,-1 1 1,0-1 0,1 0 0,-1 1 0,1-1-1,-1 1 1,1-1 0,-1 1 0,1 0-1,-1-1 1,1 1 0,-1-1 0,1 1 0,0 0-1,-1-1 1,1 1 0,-1 0 0,1 0 0,0 0-1,-1-1 1,1 1 0,0 0 0,-1 0-1,2 0 1,19 3-6223,-10-1 1594,-2-2-1492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7.745"/>
    </inkml:context>
    <inkml:brush xml:id="br0">
      <inkml:brushProperty name="width" value="0.025" units="cm"/>
      <inkml:brushProperty name="height" value="0.025" units="cm"/>
    </inkml:brush>
  </inkml:definitions>
  <inkml:trace contextRef="#ctx0" brushRef="#br0">44 248 15150,'0'0'1559,"-8"4"278,-25 13-359,31-13-744,10-2-472,13-1 125,133-8 778,197-36 0,-145 15-826,1006-79 327,-357 39 1220,-836 66-1780,112-11 701,245 6-1,-371 7-786,0 0 0,0 0 0,0 1 1,0 0-1,0 0 0,0 1 0,0-1 0,0 1 1,0 0-1,-1 0 0,1 0 0,-1 1 1,5 3-1,-45-10-8038,20-10-1287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22.631"/>
    </inkml:context>
    <inkml:brush xml:id="br0">
      <inkml:brushProperty name="width" value="0.025" units="cm"/>
      <inkml:brushProperty name="height" value="0.025" units="cm"/>
    </inkml:brush>
  </inkml:definitions>
  <inkml:trace contextRef="#ctx0" brushRef="#br0">14 2 7303,'-1'1'103,"0"1"0,0-1 0,-1 0 0,1 0 1,0 1-1,1-1 0,-1 0 0,0 1 0,0-1 0,0 1 0,1-1 0,-1 1 0,1-1 1,-1 1-1,1-1 0,0 1 0,0-1 0,-1 4 0,2-4-47,-1 0-1,1 0 1,-1-1-1,1 1 1,0 0 0,-1 0-1,1-1 1,-1 1-1,1-1 1,0 1-1,0 0 1,-1-1 0,1 0-1,0 1 1,0-1-1,0 1 1,0-1-1,0 0 1,-1 0-1,1 1 1,0-1 0,0 0-1,2 0 1,10 1 429,-1-1 1,1-1-1,22-3 1,-18 2 205,4 2-468,-1 0 0,1 2 1,-1 0-1,1 2 1,-1 0-1,0 1 0,25 10 1,-14-5 27,63 11 1,-7-14 6,0-5 0,170-16 1,4-1 39,-197 15-296,581-30 118,-11-20-45,-482 57 269,264 48 0,-118-11-231,-282-42-105,-10 0 6,1-1 1,0 0-1,0-1 1,0 1 0,0-1-1,0-1 1,0 1-1,10-3 1,-17 2-149,0 0 0,0 0 1,0 0-1,0 0 0,0 1 0,0-1 1,0 0-1,-1 0 0,1 0 1,0 0-1,-1 0 0,1 0 0,0 0 1,-1 0-1,1 0 0,-1 1 0,1-1 1,-1 0-1,-1-1 0,-24-22-4254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11.522"/>
    </inkml:context>
    <inkml:brush xml:id="br0">
      <inkml:brushProperty name="width" value="0.025" units="cm"/>
      <inkml:brushProperty name="height" value="0.025" units="cm"/>
    </inkml:brush>
  </inkml:definitions>
  <inkml:trace contextRef="#ctx0" brushRef="#br0">0 2 9065,'0'0'6854,"10"-1"-6389,23 1-226,0 1 0,1 1 0,-1 2 1,0 1-1,-1 2 0,1 1 0,-2 2 1,1 1-1,51 26 0,29 21 159,127 90-1,-181-111-125,176 108 371,6-11 0,6-10 1,326 114-1,-460-198-102,-2 5 0,178 101 0,-236-114-103,25 16-235,2-3-1,115 48 1,185 81 911,-310-140-1037,-24-12-531,-44-22 416,-5 1-7313,-4-2 929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15.354"/>
    </inkml:context>
    <inkml:brush xml:id="br0">
      <inkml:brushProperty name="width" value="0.025" units="cm"/>
      <inkml:brushProperty name="height" value="0.025" units="cm"/>
    </inkml:brush>
  </inkml:definitions>
  <inkml:trace contextRef="#ctx0" brushRef="#br0">770 124 5349,'-82'59'426,"3"5"-1,3 2 1,2 4-1,4 3 1,3 4-1,-82 120 1,125-161 18,2 2 0,2 0 1,1 1-1,2 0 0,2 2 0,1 0 0,3 1 1,1 0-1,2 0 0,2 1 0,2 0 1,1 0-1,6 66 0,-2-88-425,2 0 0,1-1 0,1 1 0,0-1 0,1 0 0,2-1 0,0 1 0,1-1 0,0-1 0,2 0 0,0 0 0,1-1 0,1-1 0,0 0 0,1-1 0,17 15 0,-8-12-25,0-1-1,1 0 1,1-2-1,0-1 1,1-1-1,1-1 1,0-1-1,0-2 1,1-1 0,0 0-1,31 2 1,7-1-31,0-4 1,1-2 0,-1-4 0,1-2-1,-1-3 1,0-3 0,-1-2-1,86-28 1,-98 22 18,-2-3-1,0-1 1,-1-3 0,-1-2-1,-1-2 1,-2-2 0,-1-2-1,-2-3 1,-1 0 0,54-60-1,-57 50 59,-2-2 1,-2-2-1,-2-1 0,-2-1 0,-3-2 0,-2 0 1,-2-2-1,-3-1 0,-2-1 0,-2 0 1,-3-1-1,-3-1 0,-2 0 0,1-75 0,-10 109-23,-1-1 0,-1 1 0,-1-1 0,-2 1-1,0 0 1,-1 0 0,-2 0 0,-1 1 0,-17-35-1,16 42-3,0 0 0,-1 0 0,-1 1 0,-1 1 0,0 0 0,-1 0 0,-1 1 0,0 1 0,0 1 0,-2 0 0,1 1 0,-32-15 0,17 13-16,0 2 0,-1 1 0,0 2 0,0 0 0,-1 3 0,0 0 0,0 3 0,0 0 0,-42 5 0,-5 3-284,-1 5-1,-127 33 1,-130 53-3412,166-45-572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26.881"/>
    </inkml:context>
    <inkml:brush xml:id="br0">
      <inkml:brushProperty name="width" value="0.025" units="cm"/>
      <inkml:brushProperty name="height" value="0.025" units="cm"/>
    </inkml:brush>
  </inkml:definitions>
  <inkml:trace contextRef="#ctx0" brushRef="#br0">266 1 13645,'0'0'379,"-1"7"-432,-2 14 41,2-1 0,0 0 0,2 1 0,0-1 0,4 23 0,3 46 9,-10 71-30,-33 244 1,-60 159 91,4-28 630,62-275 85,12 1 0,11 0 0,45 419 0,-18-483-602,88 909-1326,-59 6-319,-95 19 2461,0-70 1152,112 293-1852,-50-958-213,-17-389-73,0 0 1,-1 0-1,0-1 0,0 1 0,-1 0 1,-3 9-1,9-102-7038,2 27 3064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45.494"/>
    </inkml:context>
    <inkml:brush xml:id="br0">
      <inkml:brushProperty name="width" value="0.025" units="cm"/>
      <inkml:brushProperty name="height" value="0.025" units="cm"/>
    </inkml:brush>
  </inkml:definitions>
  <inkml:trace contextRef="#ctx0" brushRef="#br0">18607 24 13645,'-15'-3'261,"-52"-7"196,0 4-1,-1 2 0,0 4 0,1 2 0,-1 4 0,-108 22 0,-51 14-2584,-331 19 1,223-49 1379,-337 20 2249,346-5-727,-1072 50 352,688-79-1235,-910 9 715,-384 2 380,-1-45-965,1960 35-14,-2578-8-413,1121-31 262,1443 35 147,-771-47-302,599 49-308,-367 41-1,309 7 681,3 12-1,3 13 0,-299 117 0,512-162 87,1 4 1,2 3-1,1 2 1,2 4-1,2 2 1,-62 52-1,97-69-154,1 1 0,0 2-1,2 0 1,1 2-1,1 0 1,2 2-1,1 0 1,1 1-1,2 1 1,1 1 0,1 0-1,2 1 1,1 0-1,-9 53 1,15-57-132,1 1 0,2-1 0,1 0 1,1 1-1,1-1 0,11 55 0,-9-73 116,0 0 1,1 1-1,0-1 1,1-1-1,1 1 1,0-1-1,0 0 0,1 0 1,1-1-1,0 0 1,0 0-1,1 0 0,0-2 1,0 1-1,1-1 1,1 0-1,-1-1 0,22 11 1,23 7 110,1-2 0,1-3 1,1-3-1,77 14 0,246 18-19,798 27-439,-7-50-250,2-44 733,-598 6-149,2216-128 472,-1914 65 13,1123-90-111,0 41-429,4-32 57,-105-114 396,441-177-273,-1804 303-139,-391 96 95,225-107-1,-366 152-44,1 0 0,0 0-1,-1 0 1,1-1 0,-1 0 0,0 0-1,7-7 1,-12 11-5,1-1 0,-1 0 0,1 1 1,-1-1-1,0 0 0,1 0 0,-1 1 0,0-1 0,1 0 0,-1 0 0,0 0 0,0 1 1,0-1-1,0 0 0,0 0 0,0 0 0,0 1 0,0-1 0,0 0 0,0 0 0,0 0 0,0 0 1,-1-1-1,0 1 7,0-1 0,-1 0 0,1 1 0,0-1 0,-1 1 0,1 0 0,-1-1 0,0 1 0,1 0 0,-1 0 0,0 0 0,0 0 0,1 0 0,-4 0 0,-36-12-45,-1 2 0,0 2 0,-1 2-1,-86-4 1,99 8 16,-395-18-568,-156-15-1204,143-15-2275,202 19 255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43.685"/>
    </inkml:context>
    <inkml:brush xml:id="br0">
      <inkml:brushProperty name="width" value="0.025" units="cm"/>
      <inkml:brushProperty name="height" value="0.025" units="cm"/>
    </inkml:brush>
  </inkml:definitions>
  <inkml:trace contextRef="#ctx0" brushRef="#br0">2513 128 5157,'-13'0'3924,"-54"1"-2690,-91-1 288,136-1-1278,0-1-1,1-2 0,-1 0 1,0-1-1,-23-9 1,34 10-126,-31-15 127,-1 3-1,0 1 1,-2 2-1,1 2 1,-83-8-1,-72 18-183,-340 43-1,453-33 214,16-1-214,0 2 0,0 4-1,-107 35 1,146-37 8,0 1-1,1 2 0,0 0 1,1 2-1,1 2 1,0 0-1,2 2 0,1 1 1,-42 44-1,40-32 52,2 1-1,1 0 1,2 2-1,1 0 1,2 2-1,2 0 1,1 1-1,2 1 1,2 0-1,2 1 1,2 0-1,1 0 1,2 1-1,2 80 1,4-105-49,1 0-1,0 1 1,1-1 0,1 0 0,1-1-1,1 1 1,0-1 0,1 0-1,1 0 1,0-1 0,2 0 0,0-1-1,18 23 1,-8-16-8,1-1 0,1 0 1,1-2-1,1 0 0,1-2 0,0-1 0,44 21 0,27 6-30,1-3 0,112 27 0,211 32 33,-300-76-65,2-5 1,0-5-1,1-6 1,0-5-1,0-5 1,-1-6-1,1-6 1,-2-4-1,201-60 1,-195 37 2,-2-6-1,192-103 1,-254 115-27,-2-3 0,-2-2 0,-1-3 0,-2-2 0,-3-3 0,72-82 0,-108 110 43,-1-1 0,-1 0 0,0-1 1,-2-1-1,-1 0 0,-1-1 1,9-29-1,-17 45 14,0-1 1,-1 1-1,0-1 1,-1 1-1,0-1 1,0 0-1,-1 0 0,-1 1 1,1-1-1,-2 0 1,1 0-1,-1 1 1,-1-1-1,0 1 1,0 0-1,-1 0 1,0 0-1,0 0 0,-1 1 1,0-1-1,-1 1 1,-11-13-1,-7-1 132,0 1 1,-2 1-1,0 1 0,-1 1 0,0 1 0,-52-22 0,-187-59 494,141 61-411,0 6 0,-2 6 0,-183-14-1,-41 26-2038,-4 25-5005,137 0-3406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8:47.868"/>
    </inkml:context>
    <inkml:brush xml:id="br0">
      <inkml:brushProperty name="width" value="0.025" units="cm"/>
      <inkml:brushProperty name="height" value="0.025" units="cm"/>
    </inkml:brush>
  </inkml:definitions>
  <inkml:trace contextRef="#ctx0" brushRef="#br0">1169 343 6854,'-15'-6'219,"-75"-31"1174,-103-28-1,151 54-1060,0 1-1,-1 2 0,0 2 0,0 2 1,-61 2-1,87 4-202,0 0 1,1 1 0,-1 1-1,1 0 1,0 1 0,0 1-1,1 1 1,-26 14-1,19-7 2,1 0 0,0 2-1,1 1 1,1 0-1,-21 24 1,13-8 43,2 1-1,1 1 1,1 0 0,2 2-1,2 1 1,-26 71 0,32-70-147,1 1 1,3 0-1,1 1 1,2 0-1,-2 66 1,9-77-42,1 1 0,1-1-1,1 0 1,2 0 0,1 0 0,1-1-1,2 0 1,17 36 0,11 8 0,2-3 0,80 105 1,122 113-5,-170-208 18,4-3 0,3-4 0,3-3 0,4-4 0,177 105 0,-130-102 182,2-6-1,3-6 0,152 41 1,-200-73 5,2-4 0,1-5-1,0-3 1,1-4 0,186-8 0,-239-5-182,0-2 0,0-1-1,0-3 1,-1-1-1,0-2 1,-1-1 0,-1-3-1,0-1 1,-2-1 0,0-2-1,42-33 1,-42 25 12,-1-2 0,-1-1-1,-2-2 1,-1-1 0,-2-2 0,-2-1 0,-1 0 0,-2-2 0,34-78-1,-33 52 28,-3-1-1,-3 0 0,-2-2 0,-4 0 0,-3-1 0,-3 0 0,-3 0 0,-3-1 0,-3 1 0,-14-92 1,2 74 2,-4 0 1,-4 1 0,-4 0 0,-3 2 0,-4 2 0,-4 1-1,-77-127 1,90 171 26,-2 1 1,-1 1-1,-1 1 0,-3 2 0,0 1 0,-2 2 0,-1 0 1,-2 3-1,0 1 0,-2 2 0,-1 1 0,0 2 0,-2 2 1,0 1-1,-1 2 0,-78-17 0,15 13 2,-209-10-1,-110 31-36,294 5-148,-1 6 0,2 6 0,0 5 0,-228 72 0,309-77-439,0 2 0,2 2 1,0 2-1,2 2 0,-72 54 0,73-43-1533,1 1 0,-64 75-1,20-7-3196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9:41.293"/>
    </inkml:context>
    <inkml:brush xml:id="br0">
      <inkml:brushProperty name="width" value="0.025" units="cm"/>
      <inkml:brushProperty name="height" value="0.025" units="cm"/>
    </inkml:brush>
  </inkml:definitions>
  <inkml:trace contextRef="#ctx0" brushRef="#br0">608 75 6054,'-28'4'1313,"-22"4"308,-72 21 1,106-24-1537,0 1-1,1 0 1,-1 2-1,1 0 1,1 0-1,-1 1 1,2 1-1,-19 16 1,7-1-88,1 0 1,1 2 0,1 0-1,2 2 1,0 0 0,2 1-1,2 1 1,0 1 0,3 0-1,0 1 1,2 0 0,2 1-1,1 0 1,1 0 0,-3 58-1,10-45 12,1-1-1,3 1 0,14 63 1,-11-80-1,2 0 0,0-1 0,2-1 1,2 0-1,0 0 0,23 33 0,-15-31-12,1 0 0,2-2 0,1-1 1,1-1-1,1-1 0,1-1 0,2-1 0,0-2 0,1-1 0,57 26 0,-31-22-3,1-2 0,1-2 0,0-4 0,2-2 0,99 11 0,-22-12 43,1-6 0,-1-6 0,206-24 0,-257 11-16,-1-4 1,0-4 0,-1-3-1,-1-4 1,-2-4-1,129-67 1,-156 66-15,-2-2-1,-1-3 1,-1-2 0,-2-2 0,-2-2-1,-3-2 1,-1-2 0,-2-1 0,-2-3-1,-3-1 1,-1-2 0,29-64 0,-56 100 7,-1 0 0,0 0 0,-1-1 0,-1 0 0,-1-1 0,-1 1 0,1-31 0,-4 37 86,0 0-1,-2 0 1,0 0 0,0 0 0,-1 1-1,0-1 1,-1 1 0,-1 0 0,0 0-1,-1 0 1,0 1 0,-10-15 0,-7-4 101,-1 1 1,-2 2 0,-1 0-1,0 2 1,-3 1 0,0 1-1,-1 1 1,0 2 0,-2 1-1,-51-21 1,17 13-181,0 3 0,-2 3-1,-1 3 1,-112-15 0,73 22 14,0 5 0,-1 4 0,1 6 0,0 4 0,0 5 0,1 4 0,-174 53 0,34 16-621,-43 13-4138,191-76-346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01.617"/>
    </inkml:context>
    <inkml:brush xml:id="br0">
      <inkml:brushProperty name="width" value="0.025" units="cm"/>
      <inkml:brushProperty name="height" value="0.025" units="cm"/>
    </inkml:brush>
  </inkml:definitions>
  <inkml:trace contextRef="#ctx0" brushRef="#br0">321 14 3523,'-108'105'1096,"-47"51"-46,148-148-973,0 1-1,1 1 1,1-1-1,-1 1 1,2 0-1,-1 0 1,1 1-1,1-1 1,0 1-1,1-1 1,-1 1-1,2 0 1,0 0-1,0 0 1,1 0-1,1 1 1,2 18-1,0-9-15,2-1 0,0 0 1,1 0-1,1-1 0,0 0 0,2 0 0,0 0 0,20 28 1,12 8-33,2-1 0,3-2 1,2-2-1,2-3 0,2-1 1,2-3-1,2-3 0,1-2 1,2-2-1,2-3 0,1-2 1,1-4-1,78 23 1,-28-17 24,3-6 0,204 23 0,242-28 125,-494-24-186,0-3 0,0-3 0,0-3-1,-1-3 1,121-42 0,-141 39 93,-1-3 0,-1-2 0,-1-1 0,-1-3 0,-1-1 0,-2-2 0,0-2 1,61-63-1,-84 75 0,-1 0 1,-1-2 0,-1 0 0,-1 0 0,-1-1 0,-1-1-1,0 0 1,-2-1 0,8-29 0,-13 37 3,-1 1 1,0-1-1,-1-1 1,-1 1 0,0 0-1,-2 0 1,1 0-1,-2 0 1,0 0-1,-1 0 1,-1 0-1,0 0 1,-1 1-1,-1 0 1,-10-21-1,-2 6 74,-1 0 0,-2 1 0,0 1 0,-2 1 0,-1 1-1,-1 1 1,-1 1 0,-57-39 0,40 36-100,-2 2 0,0 2 0,-2 2 0,0 2 1,-76-19-1,31 16-79,-1 4-1,-112-7 1,-177 13 198,-144 37 66,409-10-421,1 4 0,-165 51 0,262-65-212,0 1 0,1 1 0,0 0 0,1 1 0,0 1 0,0 1 0,1 0 0,0 1 1,1 1-1,0 0 0,0 1 0,-22 27 0,2 15-3300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040"/>
    </inkml:context>
    <inkml:brush xml:id="br0">
      <inkml:brushProperty name="width" value="0.025" units="cm"/>
      <inkml:brushProperty name="height" value="0.025" units="cm"/>
    </inkml:brush>
  </inkml:definitions>
  <inkml:trace contextRef="#ctx0" brushRef="#br0">1 296 4740,'6'-11'-272,"7"-14"601,3-7 156,2 1 0,1 0-1,44-54 1,-57 78-226,1 0 0,-1 0 0,1 1 1,1 0-1,0 0 0,-1 0 0,2 1 0,-1 1 0,0-1 0,1 1 0,0 1 0,0-1 0,0 2 0,1-1 0,-1 1 0,0 0 1,1 1-1,-1 1 0,1-1 0,16 2 0,-23 0-239,0 0 1,-1 0 0,1 0-1,0 0 1,-1 1-1,1-1 1,-1 0 0,1 1-1,-1 0 1,0 0-1,0 0 1,0 0 0,0 0-1,0 0 1,0 0-1,0 1 1,-1-1 0,1 1-1,-1-1 1,0 1-1,0-1 1,0 1 0,1 3-1,3 10 120,-1-1 0,4 31 0,-6-36-157,2 17 55,-3-12 46,2 1 1,0-1 0,0 0 0,1-1 0,8 18 0,-10-28-76,0 0 1,0-1-1,0 1 0,1-1 0,-1 1 0,1-1 1,0 0-1,0 0 0,0 0 0,1-1 1,-1 1-1,1-1 0,-1 1 0,1-1 0,0 0 1,0-1-1,0 1 0,0-1 0,0 0 1,0 1-1,0-2 0,1 1 0,5 0 0,19-1 47,0-1-1,0-2 0,0-1 0,0-1 0,-1-1 1,51-19-1,-50 15 122,1 1 1,0 1 0,1 2-1,0 1 1,50-2-1,-76 7-113,0 1-1,-1 0 1,1-1-1,0 1 1,-1 1-1,1-1 1,-1 1-1,1 0 0,-1 0 1,0 0-1,0 0 1,0 1-1,0 0 1,5 4-1,2 4 106,-1 0 1,-1 0-1,12 17 0,-12-15-36,0 0 1,22 21-1,-27-31-122,0 1 1,0-1-1,0 0 1,1 0-1,-1 0 1,1-1-1,0 0 1,0 0-1,0 0 1,0 0-1,0-1 1,10 2 0,4-2 11,0 0 1,0-1 0,0-1 0,0-1 0,0-1 0,0-1 0,0 0 0,19-8 0,17-9-132,67-36 0,-79 35-74,0 2 1,88-28 0,-126 47 183,0-1 0,0 1 0,0 0 0,0 0 0,1 1 0,-1-1 0,0 1 0,0 0 1,0 1-1,1-1 0,5 2 0,-8-1 25,-1 1 0,-1-1 0,1 0 0,0 1 0,0 0 0,0-1 0,-1 1 0,1 0-1,-1 0 1,1 0 0,-1 0 0,0 0 0,0 0 0,0 0 0,0 0 0,0 0 0,0 1 0,-1-1 0,1 0 0,-1 0 0,0 1 0,1-1 0,-1 0 0,0 1 0,-1 3 0,0 50 678,0-35-468,1 0 1,0 0-1,6 34 1,-5-50-224,0-1 1,0 0 0,0 1 0,1-1 0,-1 1 0,1-1-1,0 0 1,1 0 0,-1 0 0,1 0 0,-1-1-1,1 1 1,0-1 0,1 1 0,-1-1 0,0 0-1,1 0 1,0-1 0,-1 1 0,1-1 0,8 4 0,0-3-35,0 1 1,0-1 0,1-1 0,0-1 0,-1 0 0,1 0 0,0-1 0,-1 0 0,1-2 0,-1 1-1,1-1 1,15-5 0,16-7-523,82-36 1,-125 49 533,78-37-725,-47 21 241,0 2 0,0 1 0,1 2 0,41-10 0,-72 21 496,0 1 0,0-1 0,0 1 0,-1 0 0,1 0 0,0-1 0,0 1 1,0 0-1,0 1 0,0-1 0,-1 0 0,1 0 0,0 1 0,0-1 0,0 1 0,-1 0 0,1-1 0,0 1 0,-1 0 0,1 0 0,-1 0 0,1 0 0,-1 1 0,1-1 0,-1 0 0,0 0 0,1 1 0,-1-1 0,0 1 0,0-1 0,0 1 0,0 0 0,0-1 0,-1 1 0,1 0 0,0-1 0,-1 1 0,1 0 0,-1 0 0,0 0 1,0 0-1,1-1 0,-1 1 0,0 0 0,-1 2 0,1 11 374,-2 0 0,1 0 1,-2 0-1,-6 21 0,6-25-207,0 1 57,-2 7 164,0 1 0,2-1 0,0 1 0,0 32 0,3-49-378,0 0 0,0 1 0,0-1 0,0 0 0,1 1 0,0-1 1,-1 0-1,1 0 0,0 0 0,1 0 0,-1 0 0,0 0 0,1 0 0,0 0 0,0 0 1,0-1-1,0 1 0,0-1 0,0 1 0,1-1 0,-1 0 0,1 0 0,-1 0 0,1 0 0,0 0 1,0-1-1,0 1 0,0-1 0,0 0 0,0 0 0,0 0 0,1 0 0,-1-1 0,0 1 1,4-1-1,4 0-68,0 0 1,0-1-1,0 0 1,0-1 0,0 0-1,-1-1 1,1 0-1,-1-1 1,1 0 0,14-8-1,13-10-377,46-34-1,-70 46 281,91-70-633,-65 47 431,84-52 1,-95 71 464,-29 14-94,1 0 0,-1 0 0,0 0 0,1 0 0,-1 0 0,0 0 0,1 0 0,-1 0 0,0 0 0,1 0 0,-1 0 0,0 1 0,1-1 0,-1 0 0,0 0 0,1 0 0,-1 0 0,0 0 0,0 1 0,1-1 0,-1 0 0,0 0 0,1 0 0,-1 1 0,0-1 1,0 0-1,0 0 0,1 1 0,-1-1 0,0 0 0,0 1 0,0-1 0,0 0 0,0 1 0,1-1 0,-1 0 0,0 1 0,3 20 505,-6 22 276,-9 21-40,7-46-602,1 1 0,1 0-1,1 0 1,0 38 0,2-55-152,1 1 1,-1-1-1,0 0 1,1 1-1,-1-1 1,1 0-1,0 0 1,0 0-1,0 0 1,0 1-1,0-1 1,0 0-1,0-1 1,1 1-1,-1 0 1,1 0-1,0 0 1,-1-1-1,1 1 1,0-1-1,0 0 0,2 2 1,0-1-23,0-1-1,0 0 1,0 1-1,0-1 1,1-1 0,-1 1-1,0-1 1,0 0-1,1 0 1,-1 0-1,6-1 1,4-1-116,-1-1 0,0 0 0,1-1 0,-1-1 0,-1 0 0,21-12 0,29-24-1175,-2-2 0,-2-4 0,-2-1 0,96-109 0,-141 142 3505,-29 33-1110,-37 39 375,-151 184 791,214-279-3428,32-61-475,-25 67 973,-2 0 0,-1 0 1,-2-1-1,9-51 0,-18 80 626,-1 0 0,1 1 0,-1-1 0,0 0 0,0 0 0,0 1 0,-1-1 1,1 0-1,-1 0 0,0 1 0,0-1 0,0 1 0,-2-5 0,1 6 65,1 0 0,-1 1 0,1 0 0,-1-1-1,0 1 1,0 0 0,0 0 0,1 0 0,-1 0 0,0 0 0,-1 0 0,1 0 0,0 1 0,0-1 0,0 1 0,0-1 0,0 1 0,0 0-1,-1 0 1,1 0 0,0 0 0,0 1 0,-3 0 0,-9 1 264,0 0 1,0 1-1,0 1 0,1 1 1,-1 0-1,1 0 0,1 2 1,-21 12-1,-97 75 1841,94-65-1698,-78 63 524,-127 90-70,235-178-896,0 0 0,0-1-1,-1 0 1,0 0-1,1 0 1,-1-1 0,0 0-1,0 0 1,-8 0 0,14-2-39,0 0 1,0 0-1,-1 0 1,1 0 0,0 0-1,0-1 1,0 1-1,0 0 1,-1-1 0,1 1-1,0-1 1,0 1-1,0-1 1,0 1 0,0-1-1,0 0 1,0 1-1,0-1 1,1 0 0,-1 0-1,0 0 1,0 0-1,0 0 1,1 0 0,-1 0-1,1 0 1,-1 0-1,1 0 1,-1 0 0,0-2-1,-7-41-1934,7 32 1410,-3-25-661,3 20 887,-1 0-1,0 0 1,-1 0 0,-1 0-1,-1 0 1,-8-19 0,11 32 383,0 1 1,-1-1-1,1 1 1,-1-1-1,0 1 1,0 0-1,0 0 1,0 0-1,0 0 1,-1 0-1,1 1 1,-1 0-1,0-1 1,1 1-1,-1 1 1,0-1-1,0 1 0,-1-1 1,1 1-1,0 0 1,0 1-1,-1-1 1,1 1-1,0-1 1,-1 1-1,1 1 1,0-1-1,0 1 1,-1-1-1,-5 3 1,-11 2 314,0 1 1,1 1 0,0 1 0,0 0 0,1 1-1,-25 17 1,-107 81 1807,116-80-1765,-77 61 566,-137 94 206,247-180-1165,-1 0 1,0 0 0,0 0-1,0-1 1,0 1-1,0-1 1,0 0 0,0 0-1,0 0 1,0 0-1,-1-1 1,1 1 0,-4-1-1,6-1-36,0 1-1,0-1 1,-1 0-1,1 0 1,0 0-1,0 0 0,0 0 1,0 0-1,1 0 1,-1 0-1,0 0 1,0 0-1,1-1 0,-1 1 1,0 0-1,1 0 1,-1-1-1,1 1 1,0 0-1,-1-1 1,1 1-1,0 0 0,0-1 1,0 1-1,0-1 1,0 1-1,0 0 1,0-1-1,1 1 0,0-2 1,1-21-985,1 1 0,1 0 0,12-37-1,-9 40 278,-2-1 0,0 0 0,-2-1 0,2-24-1,-5 46 748,0-1 1,0 1-1,0 0 0,0-1 0,0 1 0,0-1 0,0 1 0,0 0 0,0-1 0,0 1 0,-1-1 0,1 1 1,0 0-1,0-1 0,0 1 0,-1 0 0,1-1 0,0 1 0,0 0 0,-1-1 0,1 1 0,0 0 0,-1 0 1,1-1-1,0 1 0,-1 0 0,1 0 0,0 0 0,-1 0 0,1-1 0,0 1 0,-1 0 0,1 0 0,-1 0 1,1 0-1,0 0 0,-1 0 0,1 0 0,-1 0 0,1 0 0,0 0 0,-1 0 0,1 0 0,-1 0 0,1 0 0,0 1 1,-1-1-1,1 0 0,0 0 0,-1 0 0,0 1 0,-21 11 281,0 7 375,1 1-1,1 1 1,1 0-1,2 1 1,-31 48-1,21-29 228,-130 202 2085,129-192-2723,2 0 0,2 2 0,-17 56 0,39-100-308,-1 0-1,1 1 1,1-1-1,-2 19 1,3-28 36,0 0 0,1 1 0,-1-1 0,0 0 0,0 0 0,0 1 0,0-1 0,0 0 0,0 0 0,1 1 0,-1-1 0,0 0 0,0 0 0,0 1 0,1-1 0,-1 0 0,0 0 0,0 0 0,1 1 0,-1-1 0,0 0 0,1 0 0,-1 0 0,0 0 0,0 0 0,1 0 0,-1 0 0,0 0 1,1 1-1,-1-1 0,0 0 0,1 0 0,-1 0 0,0 0 0,0-1 0,1 1 0,-1 0 0,0 0 0,1 0 0,-1 0 0,0 0 0,0 0 0,1 0 0,-1-1 0,15-5-722,0-6-123,0-1 0,0-1 0,-1 0 1,-1-1-1,17-24 0,10-12-1824,-9 14-766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0.087"/>
    </inkml:context>
    <inkml:brush xml:id="br0">
      <inkml:brushProperty name="width" value="0.025" units="cm"/>
      <inkml:brushProperty name="height" value="0.025" units="cm"/>
    </inkml:brush>
  </inkml:definitions>
  <inkml:trace contextRef="#ctx0" brushRef="#br0">100 42 8936,'0'0'13101,"-8"0"-11452,5 0-1558,0 0 0,0 0 0,0 0 0,1 0 0,-1 1-1,0-1 1,0 1 0,1 0 0,-1 0 0,0 0-1,1 0 1,-1 0 0,1 1 0,-1-1 0,1 1 0,0 0-1,-3 2 1,1 0 17,1 1 1,-1-1-1,1 1 0,0 0 0,0 0 1,0 1-1,1-1 0,0 0 0,-2 8 1,1-4-41,1 0 0,0 0 0,1 0 1,0 0-1,0 0 0,1 1 0,1 8 1,-1-16-61,0-1 1,0 1-1,0-1 1,0 0 0,1 1-1,-1-1 1,1 0-1,-1 0 1,1 1-1,-1-1 1,1 0-1,0 0 1,-1 0 0,1 0-1,0 0 1,0 0-1,0 0 1,0 0-1,0 0 1,0 0-1,2 1 1,-1-2 5,0 0-1,0 1 1,0-1-1,0 0 1,0 0-1,0-1 1,-1 1 0,1 0-1,0-1 1,0 1-1,0-1 1,0 0 0,0 1-1,-1-1 1,1 0-1,0 0 1,0 0 0,-1 0-1,1 0 1,1-2-1,7-6 42,1 0 1,-2 0-1,1-1 0,-1-1 0,-1 1 1,13-21-1,35-76 87,-54 99-85,-12 21-86,7-8 23,0-1-1,1 1 1,0-1 0,0 1 0,0 0 0,0 0 0,1 0 0,-2 8 0,29-30-202,-14 8-465,0 1 0,1 0 0,23-10 0,-10 9-3483,3 5-3490,-15 4 3359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2:57.335"/>
    </inkml:context>
    <inkml:brush xml:id="br0">
      <inkml:brushProperty name="width" value="0.025" units="cm"/>
      <inkml:brushProperty name="height" value="0.025" units="cm"/>
    </inkml:brush>
  </inkml:definitions>
  <inkml:trace contextRef="#ctx0" brushRef="#br0">2190 258 4356,'-10'-1'3844,"-315"-35"-2515,224 17-925,-175-22-434,242 39 125,0 1 0,0 2 1,1 1-1,-1 2 0,1 1 1,-43 12-1,-46 25 253,1 6 0,3 4 0,2 6 0,-140 93 0,208-121-166,2 3 0,1 1 0,1 3 0,3 1 0,-55 64 0,79-80-112,1 0 0,0 1 0,2 1 0,1 1 0,1 0 0,1 1 0,1 0 0,1 0 0,2 1 0,0 0 0,2 0 0,1 1 0,0 31 0,3-41-73,1 0 1,1 0-1,0 0 1,2 0-1,0-1 1,1 1 0,1-1-1,0 1 1,2-1-1,0-1 1,0 1-1,2-1 1,0-1 0,1 0-1,0 0 1,1-1-1,1 0 1,0-1-1,1 0 1,0-1 0,29 20-1,-13-15 3,1 0 0,0-2 0,1-1 0,1-1 0,0-2 1,1-2-1,0 0 0,41 4 0,42 0 125,119-2 0,-201-10-98,1279 41 224,-472-55-210,-703-1-34,-1-5 0,-1-6-1,-1-6 1,142-52-1,-196 53 91,-1-4 0,-1-3-1,122-78 1,-169 94-56,-1-2 0,-1-2 0,-1-1 0,-1-1 0,-1-1 0,-2-1 0,-1-2 0,-1 0 0,-1-2 1,26-55-1,-33 54 64,-1-1 0,-2 0 0,-2-1 0,-1-1 0,-2 1 0,-1-1 0,-2 0 0,-1-58 0,-4 73-36,-1-1 1,0 1-1,-2 0 0,-1-1 1,0 2-1,-2-1 1,-1 1-1,0 0 0,-1 0 1,-1 1-1,-2 0 0,0 1 1,0 1-1,-2 0 1,-20-22-1,10 18-6,-1 0 0,0 2-1,-2 1 1,0 1 0,-1 1 0,-44-19 0,28 18-17,-1 2 0,0 2 0,-88-15 0,28 16-218,-1 6 0,0 4 0,-137 13 0,-97 29-1871,125-11-697,23-9-981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5:12.955"/>
    </inkml:context>
    <inkml:brush xml:id="br0">
      <inkml:brushProperty name="width" value="0.025" units="cm"/>
      <inkml:brushProperty name="height" value="0.025" units="cm"/>
    </inkml:brush>
  </inkml:definitions>
  <inkml:trace contextRef="#ctx0" brushRef="#br0">2342 203 4420,'-194'-53'5253,"-278"-70"-4666,437 115-524,0 1 0,-1 2 1,0 1-1,1 2 0,-1 1 0,0 2 0,0 2 0,0 1 0,1 2 0,-1 1 0,2 2 0,-1 1 0,1 2 0,1 1 0,-36 20 0,5 5-56,1 2 0,3 4 0,1 2-1,2 2 1,-69 78 0,49-39 1,4 4-1,-107 176 1,132-185 34,4 2-1,3 3 1,5 1-1,3 1 1,4 2-1,4 1 1,4 1-1,5 1 1,3 0-1,4 1 1,5 1-1,9 118 1,5-130 30,3 0 0,4-1 1,54 154-1,-16-95-67,94 174 0,-102-230-29,3-2 1,4-2 0,3-3 0,4-2-1,129 125 1,-138-156-4,1-2 0,3-2 0,1-3-1,2-2 1,1-3 0,2-3 0,1-2 0,2-3 0,69 18-1,-36-21 30,0-5-1,1-3 1,1-5-1,-1-5 0,1-3 1,164-20-1,-123-2 54,-1-6-1,-1-6 1,-1-7 0,140-59-1,-178 57 168,-3-4-1,-1-5 0,-3-4 1,-2-4-1,-3-4 1,-2-3-1,-4-4 0,-2-4 1,-4-3-1,-3-4 0,-4-2 1,-3-3-1,-4-4 1,70-134-1,-82 124-127,-4-2 0,-5-3 0,-5-1 0,-4-1 1,-5-2-1,-5-1 0,-4 0 0,-5-2 0,-5 0 0,-12-208 1,-2 256-84,-4 0 1,-2 1-1,-3 0 1,-2 1-1,-3 1 1,-3 0-1,-2 2 1,-3 1-1,-52-80 1,51 96 2,-1 1 1,-2 1-1,-2 2 1,-1 1-1,-2 2 1,-1 2 0,-2 1-1,-1 2 1,-1 2-1,-1 2 1,-2 2-1,-71-28 1,49 30-44,0 3 0,-1 2 0,-1 4 0,0 3 1,-1 2-1,0 4 0,0 3 0,1 3 0,-92 15 0,54 1-448,2 5 1,0 4-1,2 5 0,1 4 0,-126 66 0,123-48-737,3 5 0,2 4 0,3 5 0,4 4 0,2 4 0,-154 170-1,123-93-3328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6:11.912"/>
    </inkml:context>
    <inkml:brush xml:id="br0">
      <inkml:brushProperty name="width" value="0.025" units="cm"/>
      <inkml:brushProperty name="height" value="0.025" units="cm"/>
    </inkml:brush>
  </inkml:definitions>
  <inkml:trace contextRef="#ctx0" brushRef="#br0">1486 88 4228,'-13'2'2178,"-31"8"-1537,-28 5 477,-95 32 0,143-38-1069,1 1 1,0 1 0,0 1 0,1 1 0,0 1 0,1 0 0,1 2 0,-20 19 0,7 1-46,2 2 1,1 1-1,2 1 1,-30 56 0,-76 184 9,-62 268 34,45 16 0,60-167 174,-58 590-1,99-386 500,29 653 0,39-944-411,14 0 1,13-2-1,13-2 1,14-3-1,189 502 1,-206-669-153,137 243 0,-161-328-146,3-2 0,1-1 0,2-1-1,3-3 1,1-1 0,2-2 0,76 56 0,-81-74 19,1 0-1,1-3 1,1-1 0,1-3 0,0-1-1,1-2 1,1-1 0,0-3 0,0-2-1,1-1 1,-1-3 0,1-1 0,58-6-1,-32-3-15,1-2-1,-1-4 0,-1-3 0,-1-3 1,0-3-1,-2-3 0,101-52 0,-85 30 6,-1-3-1,-3-4 0,-3-3 1,87-84-1,-79 58 3,-3-4 0,-5-4 0,66-102 0,-49 44 4,-6-4 0,-7-3 0,-7-4 0,94-304 0,-47 39 117,-18-4 1,-20-5-1,-18-3 0,12-660 0,-98-179-56,3 1017-51,-12 2 1,-123-482 0,129 656 1,-3 1-1,-4 2 0,-3 1 0,-87-141 1,91 174 3,-3 0 0,-1 3 0,-3 0 0,-1 3 0,-2 1 0,-2 2 0,-1 2-1,-73-44 1,49 41-318,-1 4 0,-1 3 0,-1 3 0,-2 3 0,-1 3 0,-1 3-1,0 4 1,-1 3 0,0 3 0,-1 4 0,-153 9 0,174 3-686,1 3 1,0 2 0,-101 37 0,-11 19-3442</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04.363"/>
    </inkml:context>
    <inkml:brush xml:id="br0">
      <inkml:brushProperty name="width" value="0.025" units="cm"/>
      <inkml:brushProperty name="height" value="0.025" units="cm"/>
    </inkml:brush>
  </inkml:definitions>
  <inkml:trace contextRef="#ctx0" brushRef="#br0">328 368 3267,'-11'-8'-59,"-14"-9"666,2-2 0,0-1 0,1-1 0,1 0-1,-19-26 1,-1-18 2062,25 38-904,-1 0 1,-1 2 0,-33-36 0,51 61-1679,0-1 0,-1 0-1,1 1 1,-1-1 0,1 0 0,-1 1-1,1-1 1,-1 1 0,1-1 0,-1 1 0,0-1-1,1 1 1,-1 0 0,0-1 0,1 1 0,-1 0-1,0-1 1,0 1 0,1 0 0,-1 0-1,0 0 1,0 0 0,1 0 0,-1 0 0,0 0-1,0 0 1,1 0 0,-2 0 0,2 1-16,0 0 1,0 0 0,0 0 0,0 0-1,0 0 1,0 1 0,0-1-1,1 0 1,-1 0 0,0 0 0,1 0-1,-1 0 1,0 0 0,1 0-1,0 0 1,-1 0 0,1 0 0,-1-1-1,1 1 1,0 0 0,1 1 0,23 29 200,1-2 0,2-1 1,56 45-1,106 61 550,330 145-399,-135-82-307,-195-89 15,433 256 261,-605-352-345,0-1 0,0 0 0,1-2 0,1 0 0,0-1 0,0-1 0,1-1 0,-1 0 0,32 3 0,-46-8-723,1 0 0,-1 0 0,0 1 0,0 0 0,10 5 0,-14-7 403,0 1 0,-1 0 1,1-1-1,0 1 0,0 0 0,-1 0 1,1 1-1,-1-1 0,1 0 0,-1 0 0,1 1 1,-1-1-1,0 1 0,0-1 0,0 1 0,0 0 1,0-1-1,0 1 0,0 0 0,0 0 1,-1 0-1,2 2 0,-2 3-4836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05.607"/>
    </inkml:context>
    <inkml:brush xml:id="br0">
      <inkml:brushProperty name="width" value="0.025" units="cm"/>
      <inkml:brushProperty name="height" value="0.025" units="cm"/>
    </inkml:brush>
  </inkml:definitions>
  <inkml:trace contextRef="#ctx0" brushRef="#br0">92 0 3491,'-7'0'4335,"-4"1"-3483,0 0 0,1 1 0,-1 0 0,-17 6 0,15-6 638,13-6-800,1 3-656,0 0 0,0 1 0,1-1 0,-1 0 0,0 0 0,0 1 0,1-1-1,-1 1 1,1-1 0,-1 1 0,0-1 0,1 1 0,-1 0 0,1 0 0,2 0 0,7 0 182,0 1-1,0 1 1,0 0 0,0 1 0,-1 0 0,1 0 0,16 9 0,72 42 781,-58-30-769,485 296 467,146 81 1076,46-72 642,-701-322-2276,4 1 82,-2 0 1,1 1-1,32 21 0,-62-29-12374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07.409"/>
    </inkml:context>
    <inkml:brush xml:id="br0">
      <inkml:brushProperty name="width" value="0.025" units="cm"/>
      <inkml:brushProperty name="height" value="0.025" units="cm"/>
    </inkml:brush>
  </inkml:definitions>
  <inkml:trace contextRef="#ctx0" brushRef="#br0">0 0 3908,'0'0'7954,"8"9"-7693,-1 1-8,2 0-1,-1-1 0,1 0 0,1-1 1,0 0-1,0-1 0,14 9 0,77 33 1921,180 60-1,118 8-1388,-67-21-115,-253-73-679,88 32 645,-150-48-413,0 1 0,-1 1 0,-1 0 0,1 1 1,-1 1-1,-1 0 0,19 19 0,-25-22 103,6 7-1247,-26-20-3985,3-1 1533,-5 3-320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4.312"/>
    </inkml:context>
    <inkml:brush xml:id="br0">
      <inkml:brushProperty name="width" value="0.025" units="cm"/>
      <inkml:brushProperty name="height" value="0.025" units="cm"/>
    </inkml:brush>
  </inkml:definitions>
  <inkml:trace contextRef="#ctx0" brushRef="#br0">0 315 16560,'0'0'2370,"9"10"-2397,4 1 38,1-1 1,0 0-1,1-1 0,-1 0 1,2-1-1,-1-1 0,1 0 0,23 6 1,31 7-767,1-3 1,0-3 0,130 8 0,225-17 196,-245-7 1992,380 15 822,311-8-1789,37-75-663,-150 8 1283,862-66 1997,-880 65-3008,87 6 71,313-28 85,-1068 78-223,87-11-35,309 6 1,-442 15-286,0 2 1,-1 1 0,36 12 0,40 9-6740,-58-22-979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37.186"/>
    </inkml:context>
    <inkml:brush xml:id="br0">
      <inkml:brushProperty name="width" value="0.025" units="cm"/>
      <inkml:brushProperty name="height" value="0.025" units="cm"/>
    </inkml:brush>
  </inkml:definitions>
  <inkml:trace contextRef="#ctx0" brushRef="#br0">1 521 8776,'0'0'7591,"9"-5"-5957,21-16-1063,0 0 0,-2-3 0,-1 0 0,46-53 0,-1 1-511,25-17 33,117-86 1,-213 178-1762,-4 3-2697,-11 5 121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37.578"/>
    </inkml:context>
    <inkml:brush xml:id="br0">
      <inkml:brushProperty name="width" value="0.025" units="cm"/>
      <inkml:brushProperty name="height" value="0.025" units="cm"/>
    </inkml:brush>
  </inkml:definitions>
  <inkml:trace contextRef="#ctx0" brushRef="#br0">297 1 15182,'0'0'6503,"-7"10"-6429,-220 340 930,218-335-851,0 0 0,1 0 0,1 1 0,0 0 0,2 0 0,0 0 0,0 1 0,-2 24 0,6-39-154,1-1 0,0 1 1,0-1-1,0 1 0,0 0 0,0-1 0,1 1 0,-1-1 0,0 1 1,1 0-1,-1-1 0,1 1 0,0-1 0,-1 1 0,1-1 0,0 0 0,0 1 1,0-1-1,0 0 0,0 1 0,0-1 0,0 0 0,0 0 0,1 0 0,-1 0 1,2 1-1,1-1 1,0 1-1,-1-1 1,1 0 0,0 0 0,0-1-1,0 1 1,0-1 0,0 0 0,0 0-1,6-1 1,7-1 21,-1-2 1,1 0-1,-1 0 0,19-9 0,35-19-10,72-45 0,-11-11-7336,-84 51-1392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38.255"/>
    </inkml:context>
    <inkml:brush xml:id="br0">
      <inkml:brushProperty name="width" value="0.025" units="cm"/>
      <inkml:brushProperty name="height" value="0.025" units="cm"/>
    </inkml:brush>
  </inkml:definitions>
  <inkml:trace contextRef="#ctx0" brushRef="#br0">0 80 11819,'0'0'2157,"0"-9"379,1-27-198,2 23 37,3 19-1375,2 19-414,4 62 49,-9-56-615,1 1-1,14 45 1,-18-75-7,0 0-1,1 0 1,-1-1 0,1 1-1,-1-1 1,1 1-1,0 0 1,0-1 0,0 1-1,0-1 1,0 0 0,0 1-1,0-1 1,0 0 0,0 1-1,1-1 1,-1 0 0,0 0-1,1 0 1,-1 0 0,3 1-1,-3-2 35,1 0 0,-1-1 0,1 1 0,-1 0 0,0 0 0,1-1 0,-1 1 0,0-1 0,1 1 0,-1-1 0,0 1 0,0-1 0,0 0 0,1 0 0,-1 1 0,0-1 0,0 0 0,0 0 0,0 0 0,1-2 0,7-10 449,1 0-1,-2 0 0,12-24 1,-13 23-385,29-56 337,27-49-144,-62 118-296,-1 0 0,1 0 0,0-1 0,0 1 0,-1 0 1,1 0-1,0 0 0,0 0 0,0 0 0,0 0 0,0 0 0,0 0 0,0 0 0,0 0 0,1 1 0,-1-1 0,0 0 0,2 0 0,-2 1-3,0 1 0,-1-1 0,1 0 0,0 1 0,-1-1 0,1 0 0,-1 1 0,1-1 0,-1 1 1,1-1-1,-1 1 0,0 0 0,1-1 0,-1 1 0,1-1 0,-1 1 0,0 0 0,0-1 0,1 1 0,-1-1 1,0 1-1,0 0 0,0 0 0,0-1 0,0 2 0,4 63 164,-4-52-153,-1 24-16,-1-27-336,2 0 1,0 0-1,0 0 1,1 0-1,0 0 1,4 18-1,-5-28 251,0 1-1,0-1 1,0 0-1,0 1 0,0-1 1,1 0-1,-1 1 1,0-1-1,0 1 0,0-1 1,0 0-1,1 1 1,-1-1-1,0 0 1,0 1-1,1-1 0,-1 0 1,0 0-1,0 1 1,1-1-1,-1 0 0,0 0 1,1 1-1,-1-1 1,0 0-1,1 0 1,-1 0-1,1 0 0,-1 0 1,0 1-1,1-1 1,-1 0-1,0 0 0,1 0 1,-1 0-1,1 0 1,-1 0-1,0 0 1,1 0-1,-1 0 0,1-1 1,-1 1-1,0 0 1,1 0-1,-1 0 0,0 0 1,1 0-1,-1-1 1,0 1-1,1 0 0,-1 0 1,0-1-1,1 1 1,-1 0-1,0-1 1,0 1-1,1-1 0,13-20-3452,-14 21 3536,17-35-6041,2-9-4057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0.943"/>
    </inkml:context>
    <inkml:brush xml:id="br0">
      <inkml:brushProperty name="width" value="0.025" units="cm"/>
      <inkml:brushProperty name="height" value="0.025" units="cm"/>
    </inkml:brush>
  </inkml:definitions>
  <inkml:trace contextRef="#ctx0" brushRef="#br0">34 28 7783,'0'0'15572,"2"7"-15283,1 4-188,-1-1 1,-1 1-1,0-1 0,0 1 1,-1 0-1,0-1 1,-1 1-1,-1-1 1,1 1-1,-2-1 0,1 0 1,-9 20-1,11-30-91,-4 8 200,0 1 0,1-1-1,0 1 1,0 0 0,1 0 0,-2 16 0,5-24-175,0 0 0,0 0 0,0 0-1,0-1 1,1 1 0,-1 0 0,0 0 0,0-1 0,1 1-1,-1 0 1,1-1 0,-1 0 0,0 1 0,1-1 0,-1 0-1,1 1 1,-1-1 0,1 0 0,-1 0 0,1 0 0,-1-1 0,3 1-1,38-3 185,-29 0-302,-1-1 1,0-1-1,-1 1 1,1-2-1,15-9 1,13-15-2260,-14-2-3699,-26 18-295,-13 7 3621,-25 5 2405,27 2 30,-69-3 1029,46 3 5314,72-5 706,25-13-7307,-29 7-643,1 0-462,25-14-6652,-51 21 7095,0-1 1,-1-1-1,1 1 1,9-10-1,5-15 3640,-30 43 7172,-3 1-4396,5-8-5043,1 1-1,-1 0 0,1 0 1,0 1-1,1-1 0,0 1 1,0-1-1,0 1 0,1 0 1,0 0-1,0 10 0,2-18-165,0 1-1,0-1 0,0 1 1,0-1-1,0 1 0,0-1 1,1 1-1,-1-1 0,0 1 1,0-1-1,1 1 0,-1-1 1,0 0-1,1 1 0,-1-1 1,0 1-1,1-1 0,-1 0 1,1 1-1,-1-1 0,0 0 1,1 0-1,-1 1 0,1-1 1,-1 0-1,1 0 1,-1 0-1,1 0 0,-1 1 1,1-1-1,-1 0 0,1 0 1,-1 0-1,1 0 0,-1 0 1,1 0-1,-1 0 0,1-1 1,-1 1-1,1 0 0,-1 0 1,1 0-1,-1 0 0,1-1 1,-1 1-1,1 0 0,-1 0 1,0-1-1,1 1 0,0-1 1,25-13 256,21-31 73,-36 34-396,-1 0 1,2 1 0,-1 0 0,2 1-1,-1 0 1,1 1 0,20-9 0,-33 16 50,1 1 0,-1 0 1,1-1-1,-1 1 0,1 0 1,-1 0-1,1 0 0,-1-1 0,1 1 1,0 0-1,-1 0 0,1 0 1,-1 0-1,1 0 0,0 0 1,-1 0-1,1 0 0,-1 0 1,1 0-1,-1 1 0,1-1 1,0 0-1,-1 0 0,1 0 0,-1 1 1,1-1-1,-1 0 0,1 1 1,-1-1-1,1 0 0,-1 1 1,1-1-1,0 1 0,-2 22 156,-20 32 510,19-50-605,0 0 10,0-2-44,1-1-1,-1 0 1,1 1-1,0-1 1,0 1-1,1-1 1,-1 1-1,0 0 1,1-1-1,-1 1 0,1 0 1,0-1-1,0 1 1,0 0-1,1 4 1,2-7-11,-1-1 0,0 0 1,1 0-1,-1 0 0,0 0 0,0 0 1,0 0-1,1-1 0,-1 1 0,0-1 1,-1 0-1,1 1 0,2-4 0,20-23-477,22-21-1282,-43 47 1238,0-1 0,0 1 0,0 0 0,0 0-1,0 0 1,0 0 0,1 0 0,-1 1 0,1-1-1,-1 1 1,1 0 0,-1 0 0,1 1 0,4-1 0,4 10-582,0-1 2085,-1-18-4262,-2-5-5898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39.454"/>
    </inkml:context>
    <inkml:brush xml:id="br0">
      <inkml:brushProperty name="width" value="0.025" units="cm"/>
      <inkml:brushProperty name="height" value="0.025" units="cm"/>
    </inkml:brush>
  </inkml:definitions>
  <inkml:trace contextRef="#ctx0" brushRef="#br0">88 771 6118,'0'0'15342,"-8"9"-14738,1-2-462,0 1 0,0 0 0,1 0 0,0 0 0,1 1 0,-1 0 0,2 0 0,-1 0 0,-4 17 0,4-12 65,2-1 0,0 1 0,0 0 0,1 0 0,1 0 0,0 0 0,1 0 0,3 22 0,-3-35-195,0-1 0,0 1 1,0-1-1,0 1 0,1-1 1,-1 1-1,0-1 0,0 0 1,0 1-1,1-1 0,-1 1 1,0-1-1,1 0 0,-1 1 1,0-1-1,1 0 0,-1 1 1,0-1-1,1 0 0,-1 1 1,1-1-1,-1 0 0,0 0 1,1 1-1,-1-1 0,1 0 1,-1 0-1,1 0 0,-1 0 1,1 0-1,-1 0 0,1 0 1,-1 0-1,1 0 0,18-10 619,11-21 543,-18 11-977,-1 0 0,0-1 0,-2 0 0,-1-1 0,10-36 0,-8 24-81,-10 34-118,0 0 0,0 1 1,1-1-1,-1 0 0,0 1 1,0-1-1,0 0 0,1 0 1,-1 1-1,0-1 0,0 0 1,1 0-1,-1 1 1,0-1-1,0 0 0,1 0 1,-1 0-1,0 0 0,1 1 1,-1-1-1,0 0 0,1 0 1,-1 0-1,0 0 0,1 0 1,-1 0-1,0 0 0,1 0 1,-1 0-1,0 0 0,1 0 1,-1 0-1,0 0 1,1 0-1,-1 0 0,0 0 1,1 0-1,-1 0 0,0-1 1,1 1-1,-1 0 0,0 0 1,0 0-1,1-1 0,-1 1 1,0 0-1,1 0 0,-1-1 1,0 1-1,0 0 0,0 0 1,1-1-1,-1 1 1,0 0-1,0-1 0,0 1 1,0 0-1,0-1 0,0 1 1,1 0-1,-1-1 0,0 1 1,0 0-1,0-1 0,13 35-175,-10-25 152,-2-7 25,-1 0 0,1 0-1,0 0 1,0 0 0,0 0 0,0 0 0,1-1-1,-1 1 1,0 0 0,1-1 0,-1 1 0,1-1-1,0 1 1,-1-1 0,1 0 0,0 1 0,2 0-1,-2-2 1,-1 1-1,1-1 1,-1 0-1,1 0 1,-1 0 0,1 0-1,0 0 1,-1 0-1,1 0 1,-1-1-1,1 1 1,-1-1-1,1 1 1,-1-1-1,1 1 1,-1-1 0,0 0-1,3-1 1,5-5-3,0-1 0,-1 0 0,1 0 0,-2-1 0,10-12 0,-1 1 1,-9 12 1,-4 4-3,0-1 0,0 1-1,1 0 1,-1 0 0,1 0 0,0 1-1,0 0 1,1-1 0,-1 2-1,1-1 1,-1 0 0,1 1-1,0 0 1,0 0 0,7-2 0,-11 4-3,1 0 0,-1 1 1,0-1-1,0 1 1,0-1-1,0 1 1,0 0-1,0-1 0,0 1 1,0 0-1,0 0 1,0 0-1,0-1 0,-1 1 1,1 0-1,0 0 1,0 0-1,-1 0 1,1 0-1,-1 1 0,1-1 1,-1 0-1,1 0 1,-1 0-1,0 0 0,1 3 1,6 40 33,-6-33 1,1 2 19,-2-5-45,1 0 0,1 0 0,-1 1 0,7 15-1,-8-23 3,0 0-1,1-1 0,-1 1 0,1 0 0,-1 0 1,1 0-1,-1 0 0,1-1 0,0 1 0,-1 0 0,1 0 1,0-1-1,0 1 0,0-1 0,-1 1 0,1-1 1,0 1-1,0-1 0,0 1 0,0-1 0,0 0 0,0 1 1,0-1-1,0 0 0,0 0 0,0 0 0,0 0 1,0 0-1,0 0 0,0 0 0,0 0 0,0 0 0,0 0 1,0-1-1,0 1 0,0 0 0,0-1 0,0 1 0,0-1 1,-1 1-1,1-1 0,0 1 0,0-1 0,0 1 1,-1-1-1,1 0 0,0 0 0,0 1 0,-1-1 0,2-1 1,10-10 145,-1-1 1,0 1 0,-1-2-1,13-21 1,-15 23-142,-1 0 1,2 1-1,-1 0 0,1 0 0,1 0 1,21-17-1,-30 28-14,-1-1 1,1 1-1,-1 0 1,1-1-1,-1 1 1,1-1 0,-1 1-1,1 0 1,0-1-1,-1 1 1,1 0-1,0 0 1,-1 0-1,1-1 1,0 1-1,-1 0 1,1 0-1,0 0 1,0 0 0,-1 0-1,1 0 1,0 0-1,-1 0 1,1 1-1,0-1 1,-1 0-1,1 0 1,0 1-1,-1-1 1,1 0-1,-1 1 1,1-1 0,0 0-1,-1 1 1,1-1-1,0 2 1,11 26 1,2 3 55,-13-30-54,-1-1 1,1 1-1,0-1 1,0 1-1,0-1 1,0 1 0,-1-1-1,1 0 1,0 0-1,0 1 1,0-1-1,0 0 1,0 0 0,0 0-1,0 0 1,0 0-1,0 0 1,0 0-1,0 0 1,0 0 0,0 0-1,0-1 1,-1 1-1,1 0 1,0-1-1,0 1 1,0-1 0,0 1-1,-1-1 1,1 1-1,0-1 1,0 1-1,-1-1 1,2-1 0,8-6 13,-1-1 1,0 0-1,-1 0 1,0-1 0,7-12-1,35-39-1270,-47 58 852,0 0 0,1 0 0,-1 0 0,1 1 0,0-1 0,0 1 0,0 0 0,0 0 1,0 0-1,0 1 0,1-1 0,-1 1 0,8-1 0,-11 2 54,1 0 1,0 0-1,0 0 1,-1 1-1,1-1 1,0 1-1,-1-1 0,1 1 1,-1 0-1,1-1 1,-1 1-1,1 0 1,-1 0-1,1 0 1,-1 0-1,0 0 0,1 0 1,-1 1-1,0-1 1,0 0-1,1 2 1,-1-1 21,0-1 0,0 0 0,0 1 0,0-1 0,0 0 1,0 0-1,1 0 0,-1 0 0,0 0 0,1 0 1,-1 0-1,1 0 0,-1 0 0,1-1 0,-1 1 1,1-1-1,-1 1 0,1-1 0,0 1 0,-1-1 0,1 0 1,0 0-1,-1 0 0,1 0 0,0 0 0,-1 0 1,1-1-1,-1 1 0,1 0 0,2-2 0,1 0 531,-1-1 0,0 0 0,0 1 0,0-2 0,-1 1 0,1 0 0,-1-1 0,0 0-1,1 0 1,-2 0 0,1 0 0,0 0 0,-1 0 0,3-9 0,25-67 7507,-29 76-7346,3-26 3552,-8 23-904,-6 17-1267,4 1-1532,0 0-1,1 0 1,1 1 0,0-1-1,0 1 1,1 0 0,1 0-1,0 1 1,0-1 0,1 22-1,1-34-209,0 0 0,0 1 0,1-1 0,-1 1-1,0-1 1,0 0 0,0 1 0,0-1 0,0 0 0,1 1 0,-1-1-1,0 0 1,0 1 0,0-1 0,1 0 0,-1 1 0,0-1 0,0 0-1,1 0 1,-1 1 0,0-1 0,1 0 0,-1 0 0,0 0 0,1 1-1,-1-1 1,1 0 0,-1 0 0,0 0 0,1 0 0,-1 0 0,0 0-1,1 0 1,-1 0 0,1 0 0,-1 0 0,0 0 0,1 0-1,-1 0 1,1 0 0,-1 0 0,0 0 0,1-1 0,18-7 86,-8-6-37,0 0-1,-1 0 1,0-1 0,-2-1-1,0 1 1,0-1-1,-2-1 1,7-20 0,-4 11 4,1 6-62,-10 20 8,0 0-1,0 0 1,0 0-1,0 0 1,0 0-1,0 0 1,0 0-1,0 0 1,1 0-1,-1 0 1,0 0-1,0 0 1,0 0-1,0 0 1,0 0-1,0-1 1,0 1-1,1 0 1,-1 0-1,0 0 1,0 0-1,0 0 1,0 1-1,0-1 0,0 0 1,0 0-1,1 0 1,-1 0-1,0 0 1,0 0-1,0 0 1,0 0-1,0 0 1,0 0-1,0 0 1,0 0-1,0 0 1,1 0-1,-1 0 1,0 0-1,0 1 1,0-1-1,0 0 1,0 0-1,0 0 1,0 0-1,0 0 1,0 0-1,0 0 1,0 0-1,0 1 0,0-1 1,0 0-1,0 0 1,0 0-1,0 0 1,0 0-1,0 0 1,0 0-1,0 1 1,0-1-1,0 0 1,0 0-1,0 0 1,0 0-1,0 0 1,0 0-1,-1 40-126,0-27 203,0 0-63,-1 1 11,1 0 0,1 0 0,3 28 0,-3-40-18,0-1 1,1 1 0,-1-1-1,0 1 1,1-1 0,-1 1-1,1-1 1,0 0 0,-1 1-1,1-1 1,0 0 0,0 0 0,0 1-1,0-1 1,0 0 0,0 0-1,0 0 1,3 1 0,-3-1 2,1-1 0,-1 0 0,1 1 0,0-1 0,-1 0 0,1 0 0,-1 0 0,1-1 0,0 1 0,-1 0 1,1-1-1,-1 1 0,1-1 0,-1 1 0,1-1 0,-1 0 0,1 1 0,-1-1 0,1 0 0,-1 0 1,3-2-1,5-5 122,0-1 1,0 1 0,-1-2 0,0 1 0,0-1 0,-1 0 0,10-18-1,36-82 527,-27 48-245,-3-1 0,-3-1 1,17-92-1,-35 134-431,-2 22 18,0-1 1,0 1-1,0 0 0,-1 0 0,1 0 0,0 0 1,0 0-1,0 0 0,0 0 0,0 0 1,0-1-1,0 1 0,0 0 0,-1 0 1,1 0-1,0 0 0,0 0 0,0 0 1,0 0-1,0 0 0,-1 0 0,1 0 0,0 0 1,0 0-1,0 0 0,0 0 0,0 0 1,-1 0-1,1 0 0,0 0 0,0 0 1,0 0-1,0 0 0,0 0 0,0 0 1,-1 0-1,1 0 0,0 1 0,0-1 0,0 0 1,0 0-1,0 0 0,0 0 0,0 0 1,0 0-1,-1 0 0,1 0 0,0 1 1,0-1-1,0 0 0,0 0 0,0 0 0,0 0 1,0 0-1,0 0 0,0 1 0,0-1 1,0 0-1,-21 35-96,15-23 82,-13 22 14,-30 71-1,45-93 36,0-1 0,1 0 0,0 1 0,1 0 1,0-1-1,1 1 0,0 0 0,1 0 0,0 0 0,1 0 0,2 12 0,-2-20-22,1 0 1,0 0-1,0 1 1,1-1-1,-1 0 1,1-1-1,0 1 1,0 0-1,0-1 1,0 0 0,1 1-1,-1-1 1,1-1-1,0 1 1,0 0-1,0-1 1,0 0-1,0 0 1,0 0-1,1-1 1,-1 1-1,1-1 1,-1 0-1,1 0 1,-1-1 0,10 1-1,1 0-147,0 0 0,0-1 0,0-1 0,0 0 0,0-1 0,-1-1 0,19-6 0,-24 6-687,0 0 1,0-1-1,-1-1 1,0 1-1,1-2 1,-1 1 0,11-11-1,15-15-6529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09.188"/>
    </inkml:context>
    <inkml:brush xml:id="br0">
      <inkml:brushProperty name="width" value="0.025" units="cm"/>
      <inkml:brushProperty name="height" value="0.025" units="cm"/>
    </inkml:brush>
  </inkml:definitions>
  <inkml:trace contextRef="#ctx0" brushRef="#br0">10186 1204 8456,'-578'-87'4916,"-177"-19"-2615,88 28-3763,32 2-1857,-3 33 1764,-331 58 2541,-1 44 714,96-4-1551,-322 19-63,9 69-23,1147-136-63,-458 83 71,14 41 429,437-114-255,1 2 0,0 2 0,2 3-1,0 1 1,2 2 0,1 1 0,-65 60 0,78-60-141,1 1 0,1 1 1,2 1-1,1 1 1,2 1-1,1 1 0,1 1 1,2 0-1,2 1 1,-14 50-1,20-55-105,2 1 0,2-1 0,1 1 0,1 0 0,2 49 0,2-62-25,1 0 0,1 1 1,1-1-1,0 0 1,1-1-1,1 1 0,1-1 1,1 0-1,1-1 0,13 22 1,5-3-207,1-1-1,2-1 1,1-2 0,2-1 0,1-2 0,74 50-1,-9-19-112,160 72-1,-4-24 561,5-12 1,450 105-1,-426-145-44,2-12 1,338 9-1,587-45-105,-401-12-11,543 79-54,-163-4 4,436-109 481,-17-186-17,-927 46-31,-499 114-98,287-141 0,-345 138-159,-4-5 1,219-171-1,-255 169-175,-2-3 0,-4-4 0,-4-3 0,80-116 0,-114 140-219,-3-1 0,-3-2 0,-2-2-1,-4-1 1,-2-1 0,30-118-1,-48 143 52,-2 0 0,-2 0 0,-2 0 0,-1-1-1,-6-55 1,0 67 95,-1 0-1,-1 0 1,-2 0 0,-1 1-1,-1 0 1,-2 1-1,-28-52 1,17 45 71,-3 1 0,0 1 0,-2 1 0,-2 2 1,0 1-1,-2 1 0,-2 2 0,0 1 0,-2 1 0,0 3 0,-53-25 1,-8 4 113,-1 4 0,-2 4 1,-152-32-1,-462-46 236,-7 56-961,494 41 305,190 14 226,6 1-155,0-1 0,0-1-1,0-2 1,1-1 0,-58-19 0,84 23 128,0 0-1,0 1 1,1-2-1,-1 1 1,0 0 0,1-1-1,-1 0 1,1 0-1,0 0 1,0 0-1,0 0 1,0-1 0,1 1-1,-1-1 1,-1-4-1,1 0-398,1 0-1,0 0 1,1 0-1,0 0 0,0 0 1,1-15-1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48.043"/>
    </inkml:context>
    <inkml:brush xml:id="br0">
      <inkml:brushProperty name="width" value="0.025" units="cm"/>
      <inkml:brushProperty name="height" value="0.025" units="cm"/>
    </inkml:brush>
  </inkml:definitions>
  <inkml:trace contextRef="#ctx0" brushRef="#br0">88 181 18449,'0'0'5189,"-50"-25"-4420,24 16-673,15 4-352,11 2-353,23-9-1569,26-12-1665,19-20-1026,10-15-5669</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49.853"/>
    </inkml:context>
    <inkml:brush xml:id="br0">
      <inkml:brushProperty name="width" value="0.025" units="cm"/>
      <inkml:brushProperty name="height" value="0.025" units="cm"/>
    </inkml:brush>
  </inkml:definitions>
  <inkml:trace contextRef="#ctx0" brushRef="#br0">138 0 5958,'0'0'13212,"5"8"-12384,-3-3-735,1 1 0,-1 0 1,0 0-1,-1 0 0,1 0 1,-1 0-1,-1 0 0,1 0 0,-1 0 1,0 0-1,0 0 0,-1 0 1,1 1-1,-4 7 0,-4 21 48,-17 46 0,11-38-77,-57 214 268,60-203-1033,3 1-1,-3 103 1,13-133-1926,1-3-4750,-12-22-860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0.230"/>
    </inkml:context>
    <inkml:brush xml:id="br0">
      <inkml:brushProperty name="width" value="0.025" units="cm"/>
      <inkml:brushProperty name="height" value="0.025" units="cm"/>
    </inkml:brush>
  </inkml:definitions>
  <inkml:trace contextRef="#ctx0" brushRef="#br0">30 1 5477,'0'0'6086,"-4"9"-4976,-2 7-560,1 0 0,0 1 0,2 0 0,0 0 0,1 1-1,0-1 1,2 31 0,0 224 3214,0-270-3627,0 1 0,0 0 0,0-1 0,0 1 0,1-1 0,-1 1 1,1-1-1,0 1 0,-1-1 0,1 0 0,0 1 0,0-1 0,1 0 0,1 3 1,-2-4-75,0 0 0,1 0 0,-1 0 0,0-1 1,0 1-1,1 0 0,-1-1 0,1 1 0,-1-1 1,0 1-1,1-1 0,-1 0 0,1 0 1,-1 0-1,1 0 0,-1 0 0,1 0 0,-1 0 1,1 0-1,-1-1 0,1 1 0,-1 0 0,1-1 1,-1 1-1,0-1 0,3-1 0,8-5 167,0 0-1,0-1 1,0 0-1,-1-1 0,-1 0 1,0-1-1,13-15 1,6-5 0,155-167 19,-113 108-2703,-42 48-1667,-6 2-2733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0.919"/>
    </inkml:context>
    <inkml:brush xml:id="br0">
      <inkml:brushProperty name="width" value="0.025" units="cm"/>
      <inkml:brushProperty name="height" value="0.025" units="cm"/>
    </inkml:brush>
  </inkml:definitions>
  <inkml:trace contextRef="#ctx0" brushRef="#br0">0 358 16335,'0'0'7122,"11"-12"-6353,55-68 211,143-160-151,-205 236-776,14-14-1,-18 18-43,1 0 0,-1 0 0,0-1 0,0 1 0,0 0 0,0 0 0,0 0 0,0-1 0,0 1 0,1 0 0,-1 0 1,0 0-1,0 0 0,0-1 0,1 1 0,-1 0 0,0 0 0,0 0 0,0 0 0,1 0 0,-1 0 0,0 0 0,0-1 0,0 1 0,1 0 0,-1 0 0,0 0 1,0 0-1,1 0 0,-1 0 0,0 0 0,0 0 0,1 0 0,-1 0 0,0 0 0,0 1 0,0-1 0,1 0 0,-1 0 0,0 0 0,0 0 0,0 0 0,1 0 1,-1 0-1,0 1 0,0-1 0,0 0 0,1 0 0,-1 0 0,0 0 0,0 1 0,0-1 0,0 0 0,0 0 0,0 0 0,1 1 0,-1-1 0,0 0 0,0 0 1,0 1-1,0-1 0,0 0 0,0 0 0,0 0 0,0 1 0,0-1 0,0 0 0,-3 33 125,0 0 1,-3 0-1,-16 57 1,11-52-117,2 0 0,-5 57 1,13-91 21,1 3-114,-1-1-1,1 1 0,0-1 1,1 1-1,2 11 1,-3-17 16,0 0 1,1 0-1,-1 0 1,1 0-1,-1-1 0,1 1 1,-1 0-1,1 0 1,-1 0-1,1 0 1,0-1-1,0 1 1,-1 0-1,1-1 0,0 1 1,0 0-1,0-1 1,0 1-1,0-1 1,0 1-1,0-1 1,0 0-1,0 0 0,0 1 1,0-1-1,0 0 1,0 0-1,0 0 1,0 0-1,0 0 1,0 0-1,0 0 1,0 0-1,0 0 0,0-1 1,0 1-1,0 0 1,0-1-1,0 1 1,0-1-1,1 0 1,5-2-577,-1-1 1,0 0 0,0 0-1,0-1 1,-1 1 0,0-1-1,0 0 1,0-1 0,6-8-1,-9 12 359,35-44-6366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1.276"/>
    </inkml:context>
    <inkml:brush xml:id="br0">
      <inkml:brushProperty name="width" value="0.025" units="cm"/>
      <inkml:brushProperty name="height" value="0.025" units="cm"/>
    </inkml:brush>
  </inkml:definitions>
  <inkml:trace contextRef="#ctx0" brushRef="#br0">110 0 8648,'0'0'12572,"-6"10"-11008,-7 10-696,4-7-409,0 0-1,1 1 1,0 0 0,2 0-1,-11 29 1,17-43-507,0 1 1,0-1-1,0 1 1,0-1-1,0 0 1,0 1 0,0-1-1,0 1 1,0-1-1,0 1 1,0-1-1,0 0 1,0 1 0,0-1-1,1 1 1,-1-1-1,0 0 1,0 1-1,0-1 1,1 1 0,-1-1-1,0 0 1,0 1-1,1-1 1,-1 0 0,0 0-1,1 1 1,-1-1-1,0 0 1,1 0-1,-1 1 1,1-1 0,0 0-1,19 2-237,20-11 608,-35 6-322,1 1 0,0 1 0,0-1 1,0 1-1,0 0 0,0 0 0,1 1 0,-1 0 0,0 0 1,0 1-1,12 1 0,-15-1 23,-1 1 0,1-1 0,0 0 0,0 1 0,-1 0 0,1-1 1,-1 1-1,0 0 0,0 0 0,1 1 0,-1-1 0,0 0 0,-1 1 0,1-1 0,0 1 0,-1-1 1,1 1-1,-1 0 0,0 0 0,0 0 0,0 0 0,0 0 0,-1 0 0,1 0 0,-1 3 0,1 2 119,0 0-1,0 0 0,-1-1 1,-1 1-1,1 0 0,-1 0 1,-1 0-1,1-1 0,-1 1 0,0-1 1,-1 1-1,0-1 0,0 0 1,-1 0-1,0 0 0,0-1 1,0 1-1,-1-1 0,0 0 1,0 0-1,-1 0 0,1-1 0,-1 0 1,-1 0-1,1-1 0,-1 1 1,1-1-1,-1-1 0,0 1 1,-1-1-1,1-1 0,0 1 1,-1-1-1,-8 1 0,13-2-180,0 0-1,0 0 0,0-1 1,1 1-1,-1-1 1,0 0-1,0 0 1,0 0-1,0 0 1,0-1-1,0 1 0,0-1 1,1 0-1,-1 1 1,0-1-1,0 0 1,1-1-1,-1 1 1,1 0-1,-4-3 0,4 1-279,0 0-1,0-1 0,0 1 1,0-1-1,0 1 1,1-1-1,-1 0 0,1 1 1,0-1-1,0 0 0,1 0 1,-1 0-1,1 0 0,0-5 1,-1-8-2104,1 0-1,1 0 1,4-18 0,3-9-4935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1.605"/>
    </inkml:context>
    <inkml:brush xml:id="br0">
      <inkml:brushProperty name="width" value="0.025" units="cm"/>
      <inkml:brushProperty name="height" value="0.025" units="cm"/>
    </inkml:brush>
  </inkml:definitions>
  <inkml:trace contextRef="#ctx0" brushRef="#br0">1 35 4388,'0'0'19250,"54"-21"-18801,-24 20-321,9-3-416,6 0-1954,-3 0-2595,4 3-5925</inkml:trace>
  <inkml:trace contextRef="#ctx0" brushRef="#br0" timeOffset="1">448 232 17649,'0'0'3235,"-28"48"-128,17-29-961,11-7-1249,0-4-865,6-8-833,11 0-737,8-9-608,0-8-1185,-2-5-2370,-2-3-1826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1.981"/>
    </inkml:context>
    <inkml:brush xml:id="br0">
      <inkml:brushProperty name="width" value="0.025" units="cm"/>
      <inkml:brushProperty name="height" value="0.025" units="cm"/>
    </inkml:brush>
  </inkml:definitions>
  <inkml:trace contextRef="#ctx0" brushRef="#br0">130 1 4805,'0'0'9753,"-5"8"-6358,-11 19-2197,-55 107 1790,64-120-2906,1 2 0,0-1 0,2 0 0,-1 1 0,2 0 0,0 0 0,0 22 0,3-37-84,-1 0 1,1 0-1,0 0 0,0-1 1,1 1-1,-1 0 1,0 0-1,0 0 0,0 0 1,0 0-1,1-1 1,-1 1-1,0 0 0,1 0 1,-1 0-1,1-1 1,-1 1-1,1 0 0,-1-1 1,1 1-1,-1 0 0,1-1 1,0 1-1,-1-1 1,1 1-1,0-1 0,0 1 1,-1-1-1,2 1 1,0-1-46,1 1 0,-1-1 0,0 0 0,0 0 0,0 0 0,0 0 0,0 0 0,0-1 1,0 1-1,1-1 0,2-1 0,3-1-443,0 0 0,-1-1 0,0 0 1,0 0-1,11-8 0,-2-4-1392,-1 0 1,0-1-1,-1-1 0,-1 0 1,0-1-1,-2 0 0,12-28 1,-8 6 4098,-6 1 5329,-23 95 2077,-8 0-7231,14-36-2126,0 0 0,1 1 0,-7 37 0,13-49-372,-1-1 193,1 1 0,0-1 1,1 1-1,0-1 0,1 9 1,-1-15-252,0 1 1,1-1-1,-1 0 1,0 0 0,1 1-1,-1-1 1,1 0-1,-1 0 1,1 1 0,0-1-1,-1 0 1,1 0-1,0 0 1,0 0 0,0 0-1,0 0 1,0 0-1,0 0 1,0 0 0,0-1-1,0 1 1,0 0-1,1-1 1,-1 1 0,0-1-1,0 1 1,1-1-1,-1 0 1,0 1 0,1-1-1,-1 0 1,0 0-1,1 0 1,1 0 0,12 0-5459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2.324"/>
    </inkml:context>
    <inkml:brush xml:id="br0">
      <inkml:brushProperty name="width" value="0.025" units="cm"/>
      <inkml:brushProperty name="height" value="0.025" units="cm"/>
    </inkml:brush>
  </inkml:definitions>
  <inkml:trace contextRef="#ctx0" brushRef="#br0">1 68 3844,'0'0'22645,"0"-47"-25560,25 39-992,3-4-3973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1.512"/>
    </inkml:context>
    <inkml:brush xml:id="br0">
      <inkml:brushProperty name="width" value="0.025" units="cm"/>
      <inkml:brushProperty name="height" value="0.025" units="cm"/>
    </inkml:brush>
  </inkml:definitions>
  <inkml:trace contextRef="#ctx0" brushRef="#br0">0 8 16592,'11'-2'5497,"-6"0"-5057,0 1 0,1 0 0,-1 0 0,1 1 0,-1-1-1,9 2 1,-12-1-440,-1 0-1,1 1 1,-1-1 0,1 0-1,-1 1 1,1 0-1,-1-1 1,1 1 0,-1 0-1,0 0 1,1 0-1,-1 0 1,0 0-1,0 0 1,0 0 0,1 0-1,-1 0 1,0 0-1,-1 1 1,1-1 0,0 0-1,0 1 1,0-1-1,-1 1 1,1-1-1,-1 1 1,1-1 0,-1 1-1,0 0 1,0-1-1,0 1 1,1 1-1,-1 11 43,-1 0-1,0 0 0,0 0 0,-2 0 0,-7 26 0,6-25-35,0 1 1,1 0-1,-1 29 1,4-44-15,-1-1-1,1 1 1,1 0 0,-1 0 0,0 0 0,0 0 0,0-1 0,0 1 0,0 0 0,1 0-1,-1 0 1,0-1 0,1 1 0,-1 0 0,1 0 0,-1-1 0,1 1 0,-1 0-1,1-1 1,-1 1 0,1-1 0,0 1 0,-1-1 0,1 1 0,0-1 0,-1 1-1,1-1 1,1 1 0,26-1-567,-18-2 169,-1-1 0,0-1 0,1 1 0,9-6 1,17-13-2810,-1-2 0,-2-1 0,34-31 0,-27 19-1035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2.712"/>
    </inkml:context>
    <inkml:brush xml:id="br0">
      <inkml:brushProperty name="width" value="0.025" units="cm"/>
      <inkml:brushProperty name="height" value="0.025" units="cm"/>
    </inkml:brush>
  </inkml:definitions>
  <inkml:trace contextRef="#ctx0" brushRef="#br0">0 72 4324,'0'0'11291,"5"-8"-7485,-2 3-3572,0 1 0,0-1-1,1 1 1,0 0 0,0 0-1,0 0 1,0 0 0,0 1 0,1-1-1,0 1 1,-1 0 0,1 1 0,0-1-1,0 1 1,1 0 0,-1 0-1,0 1 1,1 0 0,-1 0 0,1 0-1,-1 0 1,10 1 0,-7 0-118,0 0 0,0 0-1,0 1 1,-1 0 0,1 0 0,0 0 0,-1 1 0,1 1 0,-1-1 0,0 1 0,1 1-1,8 5 1,-13-7-106,0 0-1,-1 1 0,1-1 1,-1 1-1,0-1 0,0 1 0,0 0 1,0 0-1,0 0 0,0 0 1,-1 0-1,0 0 0,1 0 1,-1 0-1,0 1 0,-1-1 1,1 0-1,-1 1 0,1-1 0,-1 1 1,0-1-1,0 0 0,0 1 1,-1-1-1,1 1 0,-1-1 1,0 0-1,0 1 0,0-1 1,0 0-1,-3 4 0,-2 5 165,-1 0 0,-1-1 0,0 0-1,0 0 1,-1-1 0,0 0 0,-1 0 0,0-1 0,-21 14-1,15-11-9,0 2-1,0 0 0,-16 21 1,32-35-176,-1 1-1,1-1 1,-1 0 0,1 1 0,-1-1-1,1 1 1,0 0 0,-1-1 0,1 1 0,0-1-1,0 1 1,-1 0 0,1-1 0,0 1-1,0-1 1,0 1 0,0 0 0,0-1-1,0 1 1,0 0 0,0-1 0,0 1 0,0 0-1,0-1 1,0 1 0,0 0 0,0-1-1,1 2 1,17 6-632,40-7-1542,-45-2 1137,1 1-416,0 0 0,-1-2-1,1 0 1,0 0-1,14-5 1,26-13-4861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3.042"/>
    </inkml:context>
    <inkml:brush xml:id="br0">
      <inkml:brushProperty name="width" value="0.025" units="cm"/>
      <inkml:brushProperty name="height" value="0.025" units="cm"/>
    </inkml:brush>
  </inkml:definitions>
  <inkml:trace contextRef="#ctx0" brushRef="#br0">230 63 6278,'-9'0'11600,"1"-1"-10840,0 1 0,0 0 0,0 1 1,0 0-1,0 0 0,-8 3 0,6-1-481,0 1 0,1 0 0,-1 0 0,1 1 0,0 0 0,0 0 0,0 1 0,-10 10 0,10-8 18,1 0 0,-1 1 0,-11 16 0,18-22-269,0 0-1,0-1 1,0 1 0,1 0-1,-1 0 1,1 0 0,0 0 0,0 1-1,0-1 1,0 0 0,1 0-1,-1 1 1,1-1 0,0 0-1,0 0 1,0 1 0,1 5 0,1-7-22,-1 0 0,0 0 1,0-1-1,1 1 1,-1-1-1,1 1 1,0-1-1,-1 1 0,1-1 1,0 0-1,0 0 1,-1 0-1,1 0 1,0 0-1,0 0 0,0 0 1,1-1-1,-1 1 1,0-1-1,0 1 1,0-1-1,0 0 0,0 0 1,4 0-1,56-3 170,-55 2-129,0 0 0,0 0-1,-1-1 1,1 0 0,0-1 0,-1 0 0,1 0 0,-1 0 0,0-1 0,0 1-1,0-2 1,-1 1 0,1 0 0,-1-1 0,0 0 0,-1-1 0,1 1-1,5-9 1,-5 6 20,-1 0 0,0 0 0,0 0 0,-1-1 0,0 1 0,0-1 0,-1 0 0,0 1 0,0-1 0,-1 0 0,-1 0 0,1 0 0,-1 0 0,-2-10 0,2 17-144,0 0 1,0 0-1,-1 0 1,1 0-1,-1 1 1,1-1-1,-1 0 1,0 0-1,0 1 1,0-1-1,1 0 1,-2 1-1,1-1 0,0 1 1,0-1-1,0 1 1,-1 0-1,1-1 1,-1 1-1,1 0 1,-1 0-1,1 0 1,-1 0-1,0 0 0,1 1 1,-1-1-1,0 0 1,0 1-1,0-1 1,1 1-1,-1 0 1,0 0-1,0-1 1,0 1-1,0 0 1,0 1-1,0-1 0,1 0 1,-1 0-1,-2 2 1,-18 11-4498,21-11 3894,-1 0 1,1 0-1,0 0 0,0 0 0,0-1 0,0 2 0,0-1 0,0 0 0,1 0 0,-1 0 0,0 2 0,0 13-8048</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3.429"/>
    </inkml:context>
    <inkml:brush xml:id="br0">
      <inkml:brushProperty name="width" value="0.025" units="cm"/>
      <inkml:brushProperty name="height" value="0.025" units="cm"/>
    </inkml:brush>
  </inkml:definitions>
  <inkml:trace contextRef="#ctx0" brushRef="#br0">1 55 7143,'0'0'13463,"10"-6"-12187,7-2-732,0 1 0,1 0 0,0 1 0,0 1 0,1 0 0,0 2-1,0 0 1,24 0 0,-33 3-274,3-1-85,0 1 1,0 0-1,0 1 1,0 0-1,15 4 0,-27-5-167,1 1 0,-1-1 0,1 1 0,-1-1 0,1 1-1,-1 0 1,1 0 0,-1 0 0,0-1 0,0 1-1,1 0 1,-1 1 0,0-1 0,0 0 0,0 0-1,0 0 1,0 1 0,0-1 0,-1 0 0,2 4 0,-1-3 14,-1 1 1,0-1-1,0 1 1,-1-1 0,1 1-1,0-1 1,-1 1 0,0-1-1,1 0 1,-1 1-1,0-1 1,0 0 0,0 1-1,-1-1 1,1 0 0,-1 0-1,-2 4 1,-11 11 218,-1 0-1,-1-1 1,0 0 0,-35 23 0,33-25-147,0 1-1,0 0 1,2 1 0,-21 25-1,37-40-105,0-1 0,0 1 0,1 0 0,-1 0 0,0 0-1,0 0 1,1 0 0,-1 1 0,1-1 0,-1 0 0,1 0 0,-1 0-1,1 0 1,0 1 0,-1-1 0,1 0 0,0 0 0,0 1 0,0-1-1,0 0 1,0 0 0,0 1 0,0-1 0,1 0 0,-1 0 0,1 2-1,0-2 4,0 0 0,1 1 0,-1-1 0,0 0-1,1 0 1,-1 0 0,1 0 0,-1 0 0,1-1-1,0 1 1,-1 0 0,1-1 0,0 1 0,-1-1-1,1 1 1,2-1 0,12 1-130,0 0-1,0-1 1,20-2-1,-26 2-173,5-2-568,0 0 1,-1 0-1,1-1 0,22-9 0,23-14-6428,-10-4-3901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3.759"/>
    </inkml:context>
    <inkml:brush xml:id="br0">
      <inkml:brushProperty name="width" value="0.025" units="cm"/>
      <inkml:brushProperty name="height" value="0.025" units="cm"/>
    </inkml:brush>
  </inkml:definitions>
  <inkml:trace contextRef="#ctx0" brushRef="#br0">0 37 18321,'0'0'10421,"11"-7"-9930,-9 6-477,3-3 5,1 1 1,1-1-1,-1 1 1,0 0-1,1 1 1,0 0-1,-1 0 1,1 0-1,0 1 0,0 0 1,0 0-1,13 0 1,-20 1-23,1 0 1,0 1 0,0-1-1,0 0 1,0 0-1,0 0 1,0 0-1,-1 1 1,1-1 0,0 0-1,0 1 1,0-1-1,-1 1 1,1-1-1,0 1 1,-1-1-1,1 1 1,0 0 0,-1-1-1,1 1 1,-1 0-1,1-1 1,-1 1-1,1 0 1,-1 0 0,1 0-1,-1-1 1,0 1-1,1 1 1,-1 0-2,0 1 1,0-1-1,0 1 1,0-1-1,0 0 1,-1 1-1,1-1 1,-1 1-1,1-1 1,-3 4-1,-1 2 49,0 1 0,0-1-1,-1 0 1,-11 14 0,-17 9 314,-11 14 814,48-44-1168,-1-1 0,1 1-1,0-1 1,0 0 0,0 0 0,0 0-1,-1 0 1,6-2 0,28-6-112,-15 3-110,0 1 0,0 0 1,1 2-1,34 0 0,-55 2 218,-1 0-1,0 0 0,1 0 0,-1 0 0,0 0 0,1 0 0,-1 1 1,0-1-1,0 0 0,1 1 0,-1-1 0,0 1 0,0-1 1,1 1-1,-1 0 0,0-1 0,0 1 0,0 0 0,0 0 1,0 0-1,0 0 0,0 0 0,0 0 0,-1 0 0,1 0 0,0 0 1,0 0-1,-1 0 0,1 0 0,-1 1 0,1-1 0,-1 0 1,0 1-1,1-1 0,-1 0 0,0 0 0,0 1 0,0-1 0,0 0 1,0 1-1,0-1 0,0 0 0,-1 1 0,1-1 0,0 0 1,-1 1-1,1-1 0,-1 0 0,-1 3 0,0 1 143,0 1 0,-1-1 0,0 0 0,0 0 0,-1 0 0,1 0 0,-1 0 0,0-1 0,-1 0 0,-4 5 0,1-3-66,0-1 1,1 0 0,-2 0 0,1-1 0,0 0 0,-1 0-1,0-1 1,0 0 0,0 0 0,0-1 0,-11 1 0,19-9-6191,1-1-1643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0.338"/>
    </inkml:context>
    <inkml:brush xml:id="br0">
      <inkml:brushProperty name="width" value="0.025" units="cm"/>
      <inkml:brushProperty name="height" value="0.025" units="cm"/>
    </inkml:brush>
  </inkml:definitions>
  <inkml:trace contextRef="#ctx0" brushRef="#br0">4693 874 15310,'-13'-52'-277,"-2"0"0,-2 0 0,-3 2-1,-1 0 1,-54-89 0,54 109 235,0 1 1,-2 1 0,-1 1-1,-1 1 1,-2 2 0,0 0 0,-1 1-1,-2 2 1,-61-33 0,23 22 105,-2 3 0,-1 3 1,-1 3-1,-1 3 0,0 4 0,-89-8 1,-27 7 113,-242 12 0,176 15 81,1 11 0,1 11 0,-355 92 0,515-96-269,1 5 1,1 3-1,2 4 1,2 4-1,2 4 1,2 4-1,3 3 1,-84 74-1,39-22-546,-134 148-1,204-193 534,2 3 0,4 1 0,2 3 0,-51 101 0,83-139 27,2 1-1,0 0 0,3 1 0,0 0 1,2 1-1,2 0 0,1 0 0,2 1 1,0 43-1,5-50-31,1 0 0,1 0 0,1-1 0,1 1-1,2-1 1,1-1 0,1 0 0,1 0 0,1-1 0,1 0 0,31 42 0,-7-21 31,2-2-1,2-1 0,2-3 1,1-1-1,2-3 1,2-1-1,1-2 1,1-3-1,2-2 1,69 27-1,-7-12 328,1-4-1,3-5 1,235 34-1,-109-41 48,1-12 0,0-10 0,411-44 0,717-207-262,-590 42-151,-24-72 78,-643 224 97,215-134 0,-292 160-31,-1-2 0,-1-1 0,-1-3 0,-2 0-1,-1-2 1,-2-2 0,-1-1 0,39-63 0,-59 82-95,0-1 1,-1 0 0,-1-1 0,-1 1-1,-1-2 1,0 1 0,-2-1 0,0 1-1,-1-1 1,-1 0 0,-1 0-1,-1-1 1,-1 1 0,-1 0 0,-1 0-1,-1 1 1,0-1 0,-2 1 0,0 0-1,-1 0 1,-1 0 0,-1 1-1,-1 0 1,-1 1 0,0 0 0,-1 1-1,-20-22 1,-3 5-230,-1 1 1,-1 2-1,-2 2 0,-1 2 1,-1 1-1,-1 2 1,-2 2-1,0 2 0,-73-22 1,-2 7-599,-1 5 1,-202-22 0,-517 10-4269,395 41-486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4.465"/>
    </inkml:context>
    <inkml:brush xml:id="br0">
      <inkml:brushProperty name="width" value="0.025" units="cm"/>
      <inkml:brushProperty name="height" value="0.025" units="cm"/>
    </inkml:brush>
  </inkml:definitions>
  <inkml:trace contextRef="#ctx0" brushRef="#br0">2054 70 13869,'-13'-9'-86,"-1"0"-1,0 2 1,0-1 0,-1 2-1,0-1 1,0 2 0,0 0-1,-1 1 1,0 1 0,0 0-1,0 1 1,0 1 0,0 1-1,0 0 1,0 1-1,0 0 1,0 1 0,-29 9-1,-3 3-33,0 2 0,1 2 0,1 2-1,-76 47 1,48-20 216,3 3 0,3 3 0,1 3 1,3 2-1,3 4 0,2 2 0,-56 80 0,19-6 11,6 5-1,-123 262 1,134-224 605,7 3 1,-91 376-1,118-334-455,10 2 1,-7 289-1,33-57-780,21 0 0,104 681 0,-81-942 452,9-1 0,91 253-1,-90-333 423,5-2-1,5-2 0,5-3 0,143 198 0,-120-205-99,4-3-1,5-4 1,129 105-1,-145-141-246,2-4 0,3-3 0,2-3 0,2-5 0,108 43-1,-144-70-57,1-3 0,1-1-1,0-3 1,1-3 0,0-1 0,105 1-1,-119-10 63,0-2-1,0-2 0,0-1 1,-1-2-1,0-1 1,0-3-1,-1 0 0,-1-2 1,0-2-1,44-27 0,-36 15 23,-2-3 0,-1-1-1,-1-1 1,53-60-1,-43 35-2,-2-2-1,57-98 0,-24 9 98,-6-5 0,55-164-1,413-1439 1121,-488 1546-1198,-10-2 1,19-246-1,-53 273 254,-7-1 0,-9 0 0,-9 0 1,-7 1-1,-8 2 0,-9 1 0,-7 2 0,-129-325 0,133 410-353,-5 2 1,-3 2-1,-4 3 0,-4 2 0,-88-102 0,104 143 5,-2 2-1,-2 2 1,-1 3 0,-57-37-1,63 50 48,-1 2 0,-1 2 0,-1 2 0,-1 2 0,-87-23-1,68 28-87,-1 3 0,0 2-1,0 4 1,-97 5-1,-254 49-3312,344-40 1240,71-10 1909,-1 1 0,1-1 0,-1 0-1,1 0 1,-1 1 0,0-1 0,1 0-1,-1-1 1,1 1 0,-1 0 0,0 0-1,1-1 1,-1 1 0,1-1 0,-3 0-1,6-17-7748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5.861"/>
    </inkml:context>
    <inkml:brush xml:id="br0">
      <inkml:brushProperty name="width" value="0.025" units="cm"/>
      <inkml:brushProperty name="height" value="0.025" units="cm"/>
    </inkml:brush>
  </inkml:definitions>
  <inkml:trace contextRef="#ctx0" brushRef="#br0">947 1 3908,'-67'13'1067,"1"4"0,0 2 0,2 3 0,0 4 0,1 1 0,-106 66 0,141-74-929,0 1 0,1 1 0,1 1 0,1 2 0,1 0 0,2 2 0,0 0 1,2 2-1,0 0 0,2 1 0,2 1 0,0 0 0,2 1 0,2 1 0,-15 52 0,12-1 142,2 2-1,5-1 0,3 1 1,4 0-1,18 157 0,-1-145-353,4 0 0,4-2-1,4-1 1,4-1 0,5-2 0,3-1-1,4-2 1,70 103 0,-34-75 29,4-3 1,6-4 0,3-5 0,6-3-1,133 105 1,-138-132 356,3-5 0,3-4 0,3-4 0,2-5-1,2-4 1,3-5 0,146 41 0,-175-66-31,1-3-1,1-4 1,1-4-1,0-3 1,0-4-1,0-3 1,0-4 0,0-4-1,0-4 1,-1-3-1,92-28 1,-68 5-30,-1-4 1,-2-4-1,-2-5 0,-3-5 1,-2-4-1,-2-4 0,-4-4 1,-2-3-1,-4-5 1,94-106-1,-141 137-317,-1-2 0,-3-2-1,-2-1 1,-2-2 0,-2 0 0,-3-2 0,-2-1 0,-2-1-1,16-70 1,-28 88-56,-2-1-1,-2 0 1,-1 0-1,-2 0 1,-2-1-1,-1 1 1,-2 0 0,-2 0-1,-1 0 1,-2 0-1,-1 1 1,-3 0-1,-1 1 1,-1 1-1,-21-37 1,10 29 89,-2 2-1,-1 1 1,-3 1 0,-1 2 0,-55-51 0,33 42 16,-1 3 0,-2 2 1,-80-43-1,-8 13-439,-2 5 0,-252-74 0,-82 8-1234,159 60-2476,155 37 130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6.898"/>
    </inkml:context>
    <inkml:brush xml:id="br0">
      <inkml:brushProperty name="width" value="0.025" units="cm"/>
      <inkml:brushProperty name="height" value="0.025" units="cm"/>
    </inkml:brush>
  </inkml:definitions>
  <inkml:trace contextRef="#ctx0" brushRef="#br0">17635 3739 17424,'0'-7'892,"-1"-2"-792,0 0-1,1-1 1,0 1 0,1 0-1,0 0 1,1 0 0,-1 0-1,2 0 1,-1 1-1,1-1 1,7-13 0,75-128-633,83-167-2252,-148 273 2485,-3 0 0,-1-2-1,-3 0 1,-2-1 0,8-69-1,-14 68 417,-3-1 0,-3 0 0,-1 0 0,-2 1 0,-3-1-1,-1 1 1,-3 1 0,-2-1 0,-28-68 0,14 56 188,-2 1 1,-3 1 0,-2 2-1,-80-100 1,53 86-166,-4 3 1,-137-112-1,-181-81 255,-18 38 1056,126 87-1295,-7 13 1,-386-114-1,-619-79-237,-272 107-1804,-15 162 836,555 99 1058,5 70 299,-707 240-96,46 182-198,998-275-9,12 31-1,-944 580 1,1360-723 223,8 11 1,7 11-1,9 9 0,-249 270 1,318-286 134,-259 380 1,336-425-188,5 2 0,6 4 1,6 3-1,-50 163 0,38-14 45,2-10-2276,64-261-2065,-1-18-4517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7.976"/>
    </inkml:context>
    <inkml:brush xml:id="br0">
      <inkml:brushProperty name="width" value="0.025" units="cm"/>
      <inkml:brushProperty name="height" value="0.025" units="cm"/>
    </inkml:brush>
  </inkml:definitions>
  <inkml:trace contextRef="#ctx0" brushRef="#br0">21 45 3683,'0'0'11131,"-3"-9"-6914,-9-26-2017,10 35 280,0 8-1977,1 14-550,7 21 474,2 0 0,27 82 0,-7-29-320,-20-64-76,17 53 226,-25-84-235,0 0-1,0 0 0,0 0 1,1-1-1,-1 1 1,0 0-1,0 0 0,0-1 1,1 1-1,-1 0 1,0 0-1,1-1 0,-1 1 1,1 0-1,-1-1 1,1 1-1,-1-1 0,1 1 1,-1 0-1,1-1 1,0 1-1,-1-1 1,1 0-1,0 1 0,-1-1 1,1 1-1,0-1 1,0 0-1,-1 0 0,1 1 1,0-1-1,0 0 1,-1 0-1,1 0 0,0 0 1,0 0-1,0 0 1,-1 0-1,1 0 1,0 0-1,0 0 0,-1-1 1,1 1-1,0 0 1,0 0-1,-1-1 0,1 1 1,0-1-1,-1 1 1,1 0-1,0-1 0,-1 1 1,2-2-1,2-2 156,0-1-1,0-1 1,0 1-1,0 0 1,3-9 0,79-178 851,-5 11-519,-80 178-517,1 0 1,-1 0-1,1 1 1,0-1-1,0 0 0,0 1 1,0 0-1,1-1 1,4-2-1,3 5-51,-3 17 18,2 161 89,-9-177-49,0 0 0,0 0 0,0 1 0,0-1 0,0 0 0,0 0 0,0 0 0,1 0 0,-1 0 0,0 1-1,1-1 1,-1 0 0,1 0 0,-1 0 0,1 0 0,0 0 0,-1 0 0,1 0 0,0 0 0,0 0 0,-1-1 0,1 1 0,0 0 0,2 1 0,-2-2 3,0 0 1,0 0 0,1 0-1,-1-1 1,0 1-1,0 0 1,0 0-1,1-1 1,-1 1-1,0-1 1,0 1-1,0-1 1,0 1-1,0-1 1,0 0-1,0 1 1,0-1-1,2-2 1,5-4 43,0-2 1,-1 1 0,11-17-1,11-20 22,-18 25-56,1 1 1,1 1-1,22-25 1,-35 42-14,1 1 0,-1-1 1,1 0-1,-1 1 1,0-1-1,1 1 1,-1-1-1,1 0 1,-1 1-1,1 0 1,0-1-1,-1 1 1,1-1-1,0 1 1,-1 0-1,1-1 1,0 1-1,-1 0 1,1 0-1,0-1 1,-1 1-1,1 0 1,0 0-1,0 0 0,-1 0 1,1 0-1,0 0 1,0 0-1,-1 0 1,1 0-1,0 0 1,0 1-1,-1-1 1,1 0-1,0 0 1,-1 1-1,1-1 1,0 0-1,-1 1 1,1-1-1,-1 1 1,1-1-1,0 1 1,-1-1-1,1 1 1,-1-1-1,0 1 0,1 0 1,-1-1-1,1 1 1,-1 0-1,0-1 1,1 1-1,-1 0 1,0-1-1,0 1 1,0 0-1,0-1 1,1 1-1,-1 0 1,0 0-1,0-1 1,-1 3-1,6 60 114,-5-50-75,-1 43 64,0-40-372,0 1 1,1-1-1,4 26 0,1-89-5543,-7 5 1141,-10-8-3079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8.308"/>
    </inkml:context>
    <inkml:brush xml:id="br0">
      <inkml:brushProperty name="width" value="0.025" units="cm"/>
      <inkml:brushProperty name="height" value="0.025" units="cm"/>
    </inkml:brush>
  </inkml:definitions>
  <inkml:trace contextRef="#ctx0" brushRef="#br0">0 1 18001,'0'0'7175,"4"57"-7175,7-44-1121,1-1-3588,0-7-10185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1.883"/>
    </inkml:context>
    <inkml:brush xml:id="br0">
      <inkml:brushProperty name="width" value="0.025" units="cm"/>
      <inkml:brushProperty name="height" value="0.025" units="cm"/>
    </inkml:brush>
  </inkml:definitions>
  <inkml:trace contextRef="#ctx0" brushRef="#br0">128 0 993,'0'0'7719,"-11"11"-3245,-5 6-2801,0 0-1,-25 37 1,35-45-1269,1 0-1,0 0 0,0 0 0,1 1 1,0-1-1,1 1 0,0 0 0,0 0 1,1 0-1,-1 20 0,3-29-364,0 0-1,0 0 1,0 0-1,0 0 1,0 0-1,1 0 1,-1 0-1,1 0 1,-1 0 0,0 0-1,1 0 1,-1 0-1,1 0 1,0 0-1,-1-1 1,1 1-1,0 0 1,0 0-1,-1 0 1,1-1 0,0 1-1,0-1 1,0 1-1,0 0 1,0-1-1,0 0 1,0 1-1,0-1 1,0 1-1,0-1 1,0 0 0,0 0-1,0 0 1,0 0-1,0 0 1,0 0-1,0 0 1,1 0-1,-1 0 1,0 0-1,0 0 1,0-1 0,0 1-1,0 0 1,1-2-1,4 1 116,0-1 0,-1 1 0,1-2 0,-1 1 0,1-1 0,-1 1 1,6-6-1,2-2 43,-1-2 0,0 1 0,0-2 0,15-22 1,-22 28-176,0-1 1,-1 1 0,1-1 0,-2 0 0,1 0 0,-1-1 0,0 1 0,-1-1 0,0 1 0,1-13 0,-3 20-21,1 0-1,-1 0 1,0 0 0,0 0 0,0-1-1,0 1 1,0 0 0,0 0-1,0 0 1,0 0 0,-1 0-1,1 0 1,0 0 0,-1 0-1,1 0 1,-1 0 0,1 0 0,-1 0-1,1 0 1,-1 0 0,0 0-1,1 0 1,-1 1 0,0-1-1,0 0 1,1 0 0,-1 1 0,0-1-1,0 1 1,0-1 0,0 0-1,0 1 1,0 0 0,0-1-1,0 1 1,0 0 0,0-1-1,0 1 1,-1 0 0,1 0 0,0 0-1,0 0 1,0 0 0,-2 0-1,-1 1-62,0 0-1,1 0 1,-1 0-1,0 1 1,1-1-1,-1 1 1,1 0-1,-1 0 1,1 0-1,0 0 1,-5 4-1,2 1-189,0-1-1,0 1 0,1 0 1,0 0-1,0 1 1,0 0-1,-4 11 1,7-13-683,0 0 1,0 0-1,0 0 1,1 0-1,0 0 1,0 12-1,3-12-4271,10-5-1596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9.026"/>
    </inkml:context>
    <inkml:brush xml:id="br0">
      <inkml:brushProperty name="width" value="0.025" units="cm"/>
      <inkml:brushProperty name="height" value="0.025" units="cm"/>
    </inkml:brush>
  </inkml:definitions>
  <inkml:trace contextRef="#ctx0" brushRef="#br0">5 99 10090,'0'0'2722,"-1"-8"182,-1-21 29,1 21-81,2 26-1585,7 49-178,22 94-1,-25-142-991,-3-6 9,2-1-1,0 1 1,0-1-1,1 0 1,1 0-1,10 15 1,-15-25-67,0 0 1,1 0-1,0 0 1,-1 0-1,1 0 1,0-1 0,0 1-1,0-1 1,0 1-1,0-1 1,0 0-1,0 1 1,0-1 0,1 0-1,-1-1 1,5 2-1,-5-2 25,0 0 0,1 0-1,-1-1 1,1 1 0,-1-1 0,0 1-1,0-1 1,1 0 0,-1 0 0,0 0-1,0 0 1,0-1 0,0 1 0,0 0-1,0-1 1,0 0 0,-1 1 0,1-1-1,0 0 1,-1 0 0,2-2 0,9-12 167,-1 0 0,-1-1 0,0 0 0,-1-1 0,-1 0-1,-1-1 1,8-26 0,-8 16-63,-1-1-1,-1 0 1,-2 0-1,0-35 1,-18 141-141,11-47-83,3 52-1,0-80 55,1 0-1,0 0 1,0 1-1,0-1 1,0 0-1,0 0 1,1 1-1,-1-1 1,0 0-1,1 0 1,-1 0-1,0 0 1,1 1-1,-1-1 1,1 0-1,0 0 1,-1 0-1,1 0 1,0 0-1,0 0 1,0 0-1,0-1 0,0 1 1,-1 0-1,1 0 1,1-1-1,-1 1 1,0 0-1,0-1 1,0 1-1,0-1 1,0 0-1,0 1 1,1-1-1,-1 0 1,0 0-1,0 1 1,1-1-1,-1 0 1,0 0-1,0 0 1,0-1-1,1 1 1,-1 0-1,0 0 0,0-1 1,0 1-1,2-1 1,3-1 10,0-1 1,0 1-1,-1-1 1,1 0-1,-1 0 0,0 0 1,0-1-1,7-6 0,-1-2 23,-1 0 0,-1-1 0,0 0 0,0 0 0,8-19 0,-13 24-9,-1 0 0,0 0 0,0 0 0,0 0 0,-1 0 0,-1 0 0,1-1-1,-1 1 1,-1-1 0,1 1 0,-2-13 0,1 21-23,0-1 0,0 1 0,0 0 0,0-1 0,0 1 0,0 0 0,0-1 0,-1 1 0,1 0 1,0-1-1,0 1 0,0 0 0,0 0 0,0-1 0,-1 1 0,1 0 0,0-1 0,0 1 0,0 0 0,-1 0 0,1 0 0,0-1 0,0 1 1,-1 0-1,1 0 0,0 0 0,-1-1 0,1 1 0,0 0 0,-1 0 0,1 0 0,0 0 0,0 0 0,-1 0 0,1 0 0,-1 0 0,-12 7-140,-8 16-105,13-11 217,1 0 0,1 0 0,0 0 0,0 1 0,1 0 0,1 0 0,0 0 0,-3 24 0,7-36 23,0 0 1,0-1-1,0 1 1,0 0 0,0 0-1,0-1 1,0 1-1,1 0 1,-1-1 0,0 1-1,0 0 1,1 0-1,-1-1 1,0 1 0,1-1-1,-1 1 1,1 0-1,-1-1 1,1 1 0,-1-1-1,1 1 1,-1-1-1,1 1 1,0-1 0,-1 0-1,1 1 1,-1-1-1,2 1 1,27 2-17,31-14 72,-57 10-55,21-5 4,-1 1 1,1 1-1,0 0 0,1 2 0,-1 1 1,41 4-1,-60-2 8,1 1 1,-1 0 0,0 0-1,0 1 1,1-1 0,-1 1-1,-1 0 1,1 1-1,0-1 1,-1 1 0,0 0-1,0 0 1,6 7 0,-9-14 179,0 0 0,0 0 1,-1 0-1,1 0 1,-1 0-1,0 0 1,1 0-1,-2-5 0,0-10-50,-1 1-1,-1 0 1,-1-1-1,0 2 1,-1-1 0,-11-24-1,-7-26-600,58 74-7896,20-1-1073,-23-5 4228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9.382"/>
    </inkml:context>
    <inkml:brush xml:id="br0">
      <inkml:brushProperty name="width" value="0.025" units="cm"/>
      <inkml:brushProperty name="height" value="0.025" units="cm"/>
    </inkml:brush>
  </inkml:definitions>
  <inkml:trace contextRef="#ctx0" brushRef="#br0">138 32 7015,'0'0'16453,"-11"-7"-14900,6 3-1330,-25-14 273,28 17-473,1 1 0,0 0-1,-1-1 1,1 1 0,0 0-1,0 0 1,-1 0 0,1 0-1,0 0 1,-1 0 0,1 0 0,0 0-1,-1 1 1,1-1 0,0 0-1,0 1 1,-1-1 0,1 1-1,0-1 1,0 1 0,0 0-1,0 0 1,0-1 0,0 1 0,0 0-1,0 0 1,0 0 0,-1 1-1,-6 9 111,1-1-1,0 1 1,0 0 0,-8 22-1,13-28-139,0 0-1,0 0 1,1 0-1,-1 1 0,1-1 1,0 1-1,1-1 1,0 0-1,-1 1 1,1-1-1,1 1 1,-1-1-1,1 1 1,2 5-1,-2-9-46,1-1 0,-1 1-1,1-1 1,-1 1 0,1-1 0,0 1-1,-1-1 1,1 0 0,0 0 0,0 0-1,0 0 1,0 0 0,0-1 0,0 1-1,0 0 1,0-1 0,1 0 0,-1 1-1,0-1 1,0 0 0,0 0 0,3-1-1,51-2-745,-55 3 793,54-9-951,-35 5 649,1 0 0,28 0 0,-48 4 317,0 0 0,-1 0 0,1 0-1,-1 0 1,1 0 0,-1 0 0,1 0-1,-1 0 1,1 0 0,0 1-1,-1-1 1,1 0 0,-1 0 0,1 0-1,-1 1 1,1-1 0,-1 0 0,0 1-1,1-1 1,-1 0 0,1 1 0,-1-1-1,1 0 1,-1 1 0,0-1-1,1 1 1,-1-1 0,0 1 0,0-1-1,1 1 1,-1-1 0,0 1 0,0 0-1,-4 22 594,-23 24 285,26-45-890,-15 20-7,0 0 1,-30 31-1,32-46-1327,8-15-1743,7-21-5301,8-1-2866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9.742"/>
    </inkml:context>
    <inkml:brush xml:id="br0">
      <inkml:brushProperty name="width" value="0.025" units="cm"/>
      <inkml:brushProperty name="height" value="0.025" units="cm"/>
    </inkml:brush>
  </inkml:definitions>
  <inkml:trace contextRef="#ctx0" brushRef="#br0">71 111 12684,'0'0'14195,"3"-8"-13827,0-1-330,-1 1 0,0-1 0,0 0 0,-1 0 0,0 0 0,0 0 0,-1 0 0,-1-11 0,1 20-31,-1-1 0,1 1 1,0-1-1,0 1 0,0-1 1,0 1-1,-1-1 0,1 1 0,0-1 1,-1 1-1,1-1 0,0 1 1,-1-1-1,1 1 0,0-1 1,-1 1-1,1 0 0,-1-1 0,1 1 1,-1 0-1,1-1 0,-1 1 1,1 0-1,-1 0 0,1 0 0,-1-1 1,1 1-1,-1 0 0,0 0 1,1 0-1,-1 0 0,1 0 1,-1 0-1,1 0 0,-1 0 0,1 0 1,-1 0-1,0 0 0,1 0 1,-1 1-1,1-1 0,-1 0 1,1 0-1,-1 1 0,0-1 0,-21 18-6,15-7 2,2-1 0,0 1 0,0 0 0,1 1 0,0-1 1,1 1-1,1 0 0,-1-1 0,2 1 0,-1 22 0,2-30 1,0 0 0,0 0 0,0 1 0,0-1 0,1 0 0,-1 0 0,1 0 0,0 0 1,1 0-1,-1 0 0,1-1 0,0 1 0,0 0 0,0-1 0,0 1 0,0-1 0,1 1 0,-1-1 0,1 0 0,0 0 0,0-1 0,1 1 0,-1 0 1,0-1-1,1 0 0,-1 0 0,1 0 0,0 0 0,0-1 0,0 1 0,-1-1 0,1 0 0,1 0 0,3 0 0,1 0-168,-1 0-1,0-1 1,1 0-1,-1-1 1,1 1-1,-1-2 1,9-1-1,-11 1-479,-1 0-1,1-1 0,-1 1 0,1-1 0,-1 0 1,8-6-1,27-25-8142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0.073"/>
    </inkml:context>
    <inkml:brush xml:id="br0">
      <inkml:brushProperty name="width" value="0.025" units="cm"/>
      <inkml:brushProperty name="height" value="0.025" units="cm"/>
    </inkml:brush>
  </inkml:definitions>
  <inkml:trace contextRef="#ctx0" brushRef="#br0">1 47 14926,'0'0'3123,"9"-8"-1778,-2 3-1169,1 1 0,-1-1 0,0 1 0,1 0 0,0 1 0,0 0 0,0 0 0,12-3 0,-17 6-122,0-1 0,0 1 0,0-1 0,1 1 0,-1 0 0,0 0 0,0 0 0,0 1-1,0-1 1,0 1 0,0 0 0,0 0 0,0 0 0,0 0 0,0 0 0,-1 0 0,1 1 0,0-1 0,-1 1 0,1 0 0,-1 0-1,1 0 1,-1 0 0,0 0 0,0 1 0,0-1 0,0 1 0,-1-1 0,1 1 0,0 0 0,-1 0 0,1 2 0,2 5 104,-1 0 1,-1 0 0,0 1 0,0-1 0,-1 0 0,0 1 0,-1-1 0,0 1 0,0-1 0,-5 20 0,-3 9 233,-20 58 1,14-55-337,8-22-12,-2 4 130,1 0 1,1 1-1,-4 41 1,9-64-135,1-1 0,0 0 0,0 0 0,0 1 0,0-1 1,0 0-1,0 0 0,1 1 0,-1-1 0,0 0 0,1 0 0,-1 1 1,1-1-1,-1 0 0,1 0 0,-1 0 0,1 0 0,0 0 0,-1 0 1,1 0-1,0 0 0,0 0 0,0 0 0,0 0 0,0-1 0,0 1 1,2 1-1,0-1 26,0 0 0,0-1 0,0 1 1,0-1-1,-1 0 0,1 1 0,0-1 0,0-1 1,0 1-1,0 0 0,5-2 0,4-1 128,0 0 0,0-2 0,-1 1 0,21-12 0,-5 0-208,-1-1-1,-1 0 1,-1-2 0,-1-1 0,26-29-1,-47 47-170,0 0 1,0 0-1,0-1 0,0 1 0,-1-1 0,1 1 0,-1-1 0,0 0 1,0 0-1,0 1 0,0-1 0,0 0 0,-1 0 0,1 0 0,-1-5 1,0 6-119,-1 1 1,1-1 0,-1 0-1,1 1 1,-1-1 0,0 1 0,0-1-1,0 1 1,0-1 0,0 1-1,0-1 1,0 1 0,0 0-1,-1 0 1,1 0 0,-1-1-1,1 1 1,-1 0 0,1 1 0,-1-1-1,1 0 1,-1 0 0,0 1-1,1-1 1,-1 1 0,-3-1-1,-41-9-8948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0.495"/>
    </inkml:context>
    <inkml:brush xml:id="br0">
      <inkml:brushProperty name="width" value="0.025" units="cm"/>
      <inkml:brushProperty name="height" value="0.025" units="cm"/>
    </inkml:brush>
  </inkml:definitions>
  <inkml:trace contextRef="#ctx0" brushRef="#br0">1 163 17745,'0'0'1094,"8"1"406,2 0-983,1 0 0,0-1 0,-1-1 0,1 1 0,-1-2 0,1 0 0,13-4-1,79-30 1768,-8 2-3739,-81 30 148,0 0 1,0 1-1,1 1 0,23-1 1,-37 3 1242,0 0-1,0 0 1,0 1 0,0-1 0,0 0 0,-1 1 0,1-1 0,0 0 0,0 1-1,0-1 1,0 1 0,0-1 0,-1 1 0,1 0 0,0-1 0,-1 1-1,1 0 1,0 0 0,-1-1 0,1 1 0,-1 0 0,1 0 0,-1 0-1,1 0 1,-1 0 0,0-1 0,1 1 0,-1 0 0,0 2 0,6 38 1218,-6-36-840,1 0 1,-1 0-1,1-1 1,0 1-1,0 0 1,0-1-1,4 9 0,-4-11-197,1 0 0,-1 0 0,1-1 0,0 1-1,0 0 1,0-1 0,0 1 0,0-1-1,0 0 1,1 1 0,-1-1 0,0 0 0,1-1-1,-1 1 1,0 0 0,1-1 0,-1 1-1,1-1 1,-1 0 0,1 0 0,-1 0 0,1 0-1,-1 0 1,1 0 0,-1-1 0,1 1 0,-1-1-1,1 0 1,-1 0 0,0 0 0,1 0-1,2-2 1,9-4 253,0-1 0,0-1 0,23-20 0,-22 17-322,2-3 117,17-12-30,-33 26-138,1 0 0,0 0 1,-1 0-1,1 0 1,0 0-1,0 0 1,0 0-1,0 1 0,0-1 1,0 1-1,0-1 1,0 1-1,0 0 0,0 0 1,0 0-1,2 0 1,-2 1 13,-1 0 0,0 0 0,0 1 0,0-1 0,0 0 1,0 0-1,0 1 0,0-1 0,0 0 0,0 1 0,0-1 0,-1 1 1,1-1-1,-1 1 0,1 0 0,-1-1 0,1 1 0,-1 3 0,7 40 760,-6-31-552,1 1-13,-1-7-91,0-1-1,0 0 1,1 1 0,0-1-1,5 13 1,-6-19-74,-1 1 0,1-1 0,0 0-1,0 0 1,0 0 0,-1 0 0,1 0 0,0 0-1,1 0 1,-1 0 0,0 0 0,0 0 0,0-1-1,0 1 1,1 0 0,-1-1 0,0 1 0,1-1-1,-1 1 1,0-1 0,1 0 0,-1 1 0,1-1 0,-1 0-1,0 0 1,1 0 0,-1 0 0,1-1 0,-1 1-1,1 0 1,-1 0 0,0-1 0,1 1 0,-1-1-1,0 1 1,1-1 0,0-1 0,5-2-4,0 0 0,-1-1 0,0 0 0,0 0 0,0 0 0,0-1 1,-1 0-1,0 0 0,0 0 0,-1-1 0,6-9 0,-3 3-941,0 0-1,-1 0 1,-1-1 0,0 0-1,5-18 1,-6-5-4402,-4 1-2227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0.840"/>
    </inkml:context>
    <inkml:brush xml:id="br0">
      <inkml:brushProperty name="width" value="0.025" units="cm"/>
      <inkml:brushProperty name="height" value="0.025" units="cm"/>
    </inkml:brush>
  </inkml:definitions>
  <inkml:trace contextRef="#ctx0" brushRef="#br0">1 0 12204,'0'0'10217,"72"18"-14669,-38-8-2563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1.186"/>
    </inkml:context>
    <inkml:brush xml:id="br0">
      <inkml:brushProperty name="width" value="0.025" units="cm"/>
      <inkml:brushProperty name="height" value="0.025" units="cm"/>
    </inkml:brush>
  </inkml:definitions>
  <inkml:trace contextRef="#ctx0" brushRef="#br0">115 0 20083,'0'0'3502,"-8"3"-566,4-1-2733,-48 20 1756,49-21-1966,1 1-1,0-1 1,0 1 0,0-1 0,0 1-1,0 0 1,0 0 0,0 0-1,1 0 1,-1 0 0,1 0 0,-1 0-1,1 0 1,0 1 0,0-1 0,0 0-1,0 1 1,0-1 0,1 1 0,-1-1-1,0 5 1,8-5-339,-1-1 0,0 0-1,1-1 1,0 0 0,-1 0 0,10-1-1,39-10-1483,-47 9 1717,0-1 0,0 2 0,0-1 1,1 1-1,-1 0 0,0 1 0,1 0 1,12 1-1,-21 0 148,1-1 0,0 1-1,-1-1 1,1 1 0,0-1-1,-1 1 1,1-1 0,-1 1 0,1 0-1,-1-1 1,1 1 0,-1 0 0,1 0-1,-1-1 1,0 1 0,1 0 0,-1 0-1,0 0 1,0-1 0,1 1 0,-1 0-1,0 0 1,0 0 0,0 0 0,0-1-1,0 1 1,0 0 0,0 0 0,-1 0-1,1 0 1,0-1 0,0 1 0,-1 0-1,1 0 1,0 0 0,-1-1 0,0 2-1,-15 31 1587,-3-12-1107,0-1-1,-1-1 1,-1 0-1,-1-2 0,-28 18 1,47-33-725,-23 12 122,25-14-129,1 0 0,-1 0-1,0 1 1,1-1-1,-1 0 1,0 0 0,0 0-1,1 0 1,-1 0-1,0 0 1,1 0 0,-1 0-1,0 0 1,1 0-1,-1-1 1,0 1 0,1 0-1,-1 0 1,0-1 0,1 1-1,-1 0 1,0-2-1,-8-9-7046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1.560"/>
    </inkml:context>
    <inkml:brush xml:id="br0">
      <inkml:brushProperty name="width" value="0.025" units="cm"/>
      <inkml:brushProperty name="height" value="0.025" units="cm"/>
    </inkml:brush>
  </inkml:definitions>
  <inkml:trace contextRef="#ctx0" brushRef="#br0">120 86 7623,'3'-9'4767,"-3"9"-4664,12-38 2945,-8 5 2711,-4 32-5670,0 1 1,0 0-1,0 0 0,-1-1 1,1 1-1,0 0 0,0-1 1,0 1-1,-1 0 0,1 0 1,0-1-1,0 1 0,-1 0 1,1 0-1,0 0 0,-1-1 1,1 1-1,0 0 0,-1 0 1,1 0-1,0 0 0,-1 0 1,1 0-1,0 0 0,-1 0 1,1 0-1,0 0 0,-1 0 1,1 0-1,0 0 0,-1 0 1,1 0-1,0 0 0,-1 0 1,1 0-1,0 0 0,-1 1 1,1-1-1,0 0 0,-1 0 1,1 1-1,-17 5 547,5 4-583,1 1-1,1-1 1,-1 2-1,2-1 0,-1 2 1,2-1-1,0 1 1,0 0-1,1 1 0,-9 24 1,18-38-64,-1 1 0,0-1 1,1 0-1,-1 0 0,0 0 1,0 1-1,1-1 0,-1-1 1,0 1-1,1 0 0,-1 0 1,0 0-1,1-1 0,-1 1 1,0-1-1,0 1 0,1-1 1,-1 1-1,1-2 0,17-8 42,60-27-305,-73 35 233,-1 1 1,1-1-1,0 1 1,0 0 0,0 0-1,0 0 1,0 1-1,0 0 1,0 0 0,0 1-1,0-1 1,8 3 0,-12-2 31,0 1 0,1-1 0,-1 1 1,0 0-1,1 0 0,-1 0 0,0 0 0,0 0 1,-1 0-1,1 0 0,0 0 0,-1 1 1,1-1-1,-1 1 0,0-1 0,0 1 1,0 0-1,0-1 0,0 1 0,-1 0 1,1 0-1,-1 0 0,1-1 0,-1 5 1,1 3 16,-1 1 1,0 0 0,-1 0 0,0 0 0,-3 13 0,1-12 68,-1 0-1,-1 0 1,0 0-1,-1 0 1,0-1-1,0 0 1,-2 0-1,1 0 1,-1-1-1,-1-1 1,-17 17-1,26-26-98,0 1 0,-1-1 0,1 1 0,-1-1-1,1 0 1,0 0 0,-1 1 0,1-1 0,-1 0-1,1 0 1,-1 1 0,1-1 0,0 0 0,-1 0-1,1 0 1,-1 0 0,1 0 0,-1 0 0,1 1-1,-1-1 1,1 0 0,-1-1 0,1 1 0,-1 0-1,1 0 1,-1 0 0,1 0 0,-1 0 0,1 0-1,-1-1 1,1 1 0,-1 0 0,0-1 0,-4-17-1971,8-33-2945,-3 47 4509,10-41-5187,5-6-1500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2.140"/>
    </inkml:context>
    <inkml:brush xml:id="br0">
      <inkml:brushProperty name="width" value="0.025" units="cm"/>
      <inkml:brushProperty name="height" value="0.025" units="cm"/>
    </inkml:brush>
  </inkml:definitions>
  <inkml:trace contextRef="#ctx0" brushRef="#br0">68 1 13965,'0'0'7602,"-6"12"-7250,-5 11-115,1 1 0,1 0 0,2 0 0,0 1 0,1 0 0,2 0 0,-3 37 0,7-53-199,0-3-26,-1 0 1,1 0 0,1 0 0,-1 0 0,1-1-1,0 1 1,0 0 0,4 8 0,-4-12-13,1 0 0,0 0 1,-1 0-1,1 0 0,0-1 0,0 1 1,0 0-1,0-1 0,0 0 1,1 1-1,-1-1 0,0 0 1,1 0-1,-1 0 0,0-1 0,1 1 1,-1-1-1,1 1 0,0-1 1,-1 0-1,1 0 0,-1 0 0,4 0 1,116-4-483,-50 0-302,-70 4 773,0-1 0,0 1 0,0 0-1,0 0 1,0 0 0,1 1-1,-1-1 1,0 1 0,0-1-1,0 1 1,0-1 0,0 1-1,0 0 1,0 0 0,0 0-1,0 0 1,-1 1 0,1-1-1,0 0 1,-1 1 0,1-1-1,-1 1 1,1-1 0,-1 1-1,0 0 1,0 0 0,1 0-1,-1-1 1,0 1 0,0 3-1,1 2 96,-1 0-1,0 0 1,0-1-1,-1 1 1,0 0-1,0 0 1,-1 0-1,-1 9 1,-14 34 973,15-49-593,9-22 631,17-39-171,44-97-989,-65 156-368,-1 13 241,0 30 212,0-2-18,-3-39 6,0 1-1,0-1 1,0 1 0,0-1-1,1 1 1,-1-1 0,1 0-1,-1 1 1,1-1 0,-1 0-1,1 1 1,0-1 0,-1 0-1,1 0 1,0 0 0,0 0-1,0 0 1,0 0-1,0 0 1,0 0 0,1 0-1,-1 0 1,0 0 0,0-1-1,1 1 1,-1 0 0,0-1-1,1 1 1,-1-1 0,0 0-1,1 1 1,-1-1 0,1 0-1,-1 0 1,1 0 0,-1 0-1,0 0 1,1 0 0,-1 0-1,1 0 1,-1-1 0,1 1-1,-1-1 1,0 1 0,3-2-1,2-1 64,0 0 0,0 0 0,0-1-1,0 0 1,-1-1 0,1 1-1,8-11 1,4-5 2,-2-1 0,15-26 0,-30 46-100,-1 10-25,-1 1-1,-1-1 0,0 0 0,0 0 0,-1 0 1,-4 9-1,4-11 89,0 1 0,1-1 0,0 0 0,0 1 0,0-1 0,1 1 0,0-1 0,1 1 0,-1-1 0,2 11 0,0-17-16,-1 0 0,0 0 0,1-1 0,-1 1 0,1 0 0,-1-1-1,1 1 1,0 0 0,-1-1 0,1 1 0,-1-1 0,1 1 0,0-1 0,-1 1 0,1-1 0,0 0 0,0 1 0,-1-1 0,1 0 0,0 0-1,0 1 1,0-1 0,0 0 0,-1 0 0,1 0 0,0 0 0,0 0 0,0 0 0,0 0 0,-1 0 0,1 0 0,0-1 0,0 1 0,0 0-1,-1 0 1,1-1 0,0 1 0,1-1 0,31-15 612,-15 3-519,-1 0-1,23-24 0,-9-4-2906,-29 37 1758,0 1-1,-1-1 0,1 0 1,-1 0-1,0 0 1,0 0-1,0 0 1,0 0-1,-1-5 1,0 0-6502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2.503"/>
    </inkml:context>
    <inkml:brush xml:id="br0">
      <inkml:brushProperty name="width" value="0.025" units="cm"/>
      <inkml:brushProperty name="height" value="0.025" units="cm"/>
    </inkml:brush>
  </inkml:definitions>
  <inkml:trace contextRef="#ctx0" brushRef="#br0">24 0 16784,'0'0'7426,"0"10"-7160,-12 209 2113,1 20-1277,10-237-1102,1-1 0,0 1-1,0-1 1,0 1 0,0 0 0,1-1-1,-1 1 1,0-1 0,1 1 0,-1-1-1,1 1 1,-1-1 0,1 1 0,0-1-1,-1 1 1,1-1 0,0 0 0,1 2-1,-1-3 7,0 0-1,-1 1 1,1-1-1,0 0 0,0 1 1,0-1-1,0 0 1,-1 0-1,1 0 0,0 0 1,0 0-1,0 0 1,0 0-1,-1 0 1,1 0-1,0 0 0,0-1 1,0 1-1,-1 0 1,1 0-1,0-1 0,0 1 1,1-1-1,4-3 53,0 0-1,-1-1 1,1 0 0,-1 1-1,0-2 1,7-8 0,5-9-209,-2-1 1,0-1-1,-1 0 1,-2-1-1,-1 0 1,-1-1-1,-1 0 1,-1-1 0,-2 1-1,4-33 1,-13 55-3660,-6 13 1164,-12 18-2112,19-23 3384,-12 15-3836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2.257"/>
    </inkml:context>
    <inkml:brush xml:id="br0">
      <inkml:brushProperty name="width" value="0.025" units="cm"/>
      <inkml:brushProperty name="height" value="0.025" units="cm"/>
    </inkml:brush>
  </inkml:definitions>
  <inkml:trace contextRef="#ctx0" brushRef="#br0">1 73 10634,'0'0'6684,"11"-8"-5195,-1 0-1148,0 1 0,1 0 0,0 1 0,0 0 0,1 0-1,-1 1 1,1 1 0,0 0 0,0 1 0,0 0 0,1 1 0,-1 0 0,16 1 0,-27 1-325,-1 0 0,1 0 1,0 0-1,0 0 0,0 0 1,0 1-1,0-1 1,0 0-1,0 1 0,0-1 1,-1 0-1,1 1 0,0-1 1,0 1-1,-1 0 1,1-1-1,0 1 0,-1 0 1,1-1-1,0 1 0,-1 0 1,1-1-1,-1 1 0,1 0 1,-1 0-1,0 0 1,1 0-1,-1 0 0,0-1 1,1 1-1,-1 0 0,0 0 1,0 0-1,0 0 0,0 0 1,0 0-1,0 0 1,0 0-1,0 0 0,0 0 1,-1 0-1,1 0 0,-1 1 1,0 4 159,-1 0 0,0 0 1,0-1-1,0 1 0,-6 9 0,-3 1 73,-1 0 0,-1-1 0,-23 22 0,25-28-174,1 1 1,0 1 0,0 0-1,1 0 1,0 1 0,1 0-1,1 1 1,-7 14 0,14-26-76,-1-1 1,1 1-1,0-1 1,0 1 0,0-1-1,0 1 1,0-1-1,0 1 1,0-1 0,-1 1-1,2-1 1,-1 1-1,0-1 1,0 1 0,0-1-1,0 1 1,0-1-1,0 1 1,0-1-1,1 1 1,-1-1 0,0 0-1,0 1 1,1-1-1,-1 1 1,0-1 0,1 0-1,-1 1 1,0-1-1,1 1 1,-1-1 0,0 0-1,1 0 1,-1 1-1,2-1 1,22 4-257,28-12-1784,9-13-3517,-22 3-1730,-5 1-3859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3.297"/>
    </inkml:context>
    <inkml:brush xml:id="br0">
      <inkml:brushProperty name="width" value="0.025" units="cm"/>
      <inkml:brushProperty name="height" value="0.025" units="cm"/>
    </inkml:brush>
  </inkml:definitions>
  <inkml:trace contextRef="#ctx0" brushRef="#br0">1 494 10730,'0'0'5269,"1"9"-2039,4 27-940,-5-36-2253,0 1-1,0-1 1,1 1-1,-1 0 1,0-1-1,0 1 1,1-1 0,-1 1-1,0-1 1,1 1-1,-1-1 1,1 1-1,-1-1 1,0 1-1,1-1 1,-1 0 0,1 1-1,-1-1 1,1 0-1,0 1 1,-1-1-1,1 0 1,-1 0-1,1 0 1,-1 1 0,1-1-1,0 0 1,-1 0-1,1 0 1,-1 0-1,1 0 1,0 0-1,-1 0 1,1 0 0,0 0-1,-1 0 1,1-1-1,-1 1 1,1 0-1,-1 0 1,1 0 0,0-1-1,-1 1 1,1-1-1,22-15 107,-22 16-100,12-13-536,1-1-1,-2 0 1,0-1-1,-1 0 1,0-1-1,-1 0 1,-1-1-1,-1 0 1,0 0-1,-1-1 1,-1 0-1,8-36 1,-5-2-1244,-2 0-1,-1-111 1,-7 160 6061,-2 9-1661,-4 19-785,-8 34-1171,5-11-106,2 0 1,1 1-1,3 0 1,1 0-1,5 65 1,-2-107-595,1 0 1,-1-1 0,1 1-1,0-1 1,0 1 0,0-1 0,0 0-1,0 1 1,0-1 0,1 0-1,-1 0 1,1 0 0,-1 0 0,1 0-1,0 0 1,0 0 0,0 0-1,0-1 1,0 1 0,0-1 0,4 2-1,-5-2 21,1-1-1,-1 1 1,1-1-1,0 1 1,0-1-1,-1 0 1,1 0-1,0 0 1,-1 0-1,1 0 1,0 0-1,-1 0 1,1-1-1,0 1 1,-1-1-1,1 1 1,0-1-1,-1 1 1,1-1-1,-1 0 1,1 0 0,-1 0-1,0 0 1,1 0-1,-1 0 1,0 0-1,1 0 1,-1-1-1,0 1 1,0 0-1,0-1 1,0 1-1,0-3 1,8-13-16,-2 0 1,0 0 0,-1 0-1,-1-1 1,5-28 0,-5 26-244,-11 41 274,3-12 7,1 0 0,0 0 1,0 1-1,1-1 1,0 0-1,1 1 0,0-1 1,1 11-1,0-19-35,0 1 0,0 0 0,0-1 0,0 1-1,1-1 1,-1 1 0,0-1 0,1 0 0,-1 1-1,1-1 1,0 0 0,-1 0 0,1 0 0,0 0-1,-1-1 1,1 1 0,0 0 0,0-1 0,0 1-1,0-1 1,0 0 0,0 1 0,0-1 0,0 0 0,0 0-1,2-1 1,55-3 194,-45 1-203,0-2-1,-1 0 1,0 0 0,0-1-1,0-1 1,-1 0 0,1-1-1,-2 0 1,1-1 0,-1 0-1,-1 0 1,0-2 0,0 1 0,9-15-1,-27 39 305,0 0 0,-11 29 0,17-37-192,-1 1-1,1-1 0,1 0 1,-1 1-1,1-1 0,0 1 1,0 0-1,1-1 0,1 14 1,-1-19-99,1 0 1,0 0-1,0 0 1,0 0-1,0-1 1,0 1 0,0 0-1,0 0 1,0-1-1,0 1 1,0 0 0,0-1-1,0 1 1,1-1-1,-1 1 1,0-1-1,0 0 1,1 0 0,-1 1-1,0-1 1,0 0-1,1 0 1,-1 0-1,0 0 1,0-1 0,1 1-1,-1 0 1,0 0-1,2-1 1,39-10 391,-16-3-447,-1 0 1,-1-1 0,24-21-1,-14 11-415,-31 27 132,-6 9 202,-5 10 126,4-14 50,0-1 0,1 1-1,0 0 1,1 0 0,-1 1 0,1-1-1,1 0 1,-1 1 0,1 13-1,1-21-48,0 1 0,0 0 0,1-1 0,-1 1 0,0 0 0,1-1 0,-1 1 0,1-1 0,-1 1 0,1-1 0,-1 1 0,1-1 0,-1 1 0,1-1 0,0 1 0,-1-1 0,1 0 0,0 1 0,-1-1 0,1 0 0,0 1 0,-1-1 0,1 0 0,0 0 0,-1 0 0,1 0 0,0 0 0,0 0 0,-1 0 0,1 0 0,0 0 0,0 0 0,-1 0 0,1 0 0,0-1 0,-1 1 0,1 0 0,0 0 0,0-1 0,35-10 290,-9-4-286,0 0-1,31-23 1,-33 20-264,0 2-1,44-21 1,-69 36 244,1 0 0,0 1 0,-1-1 0,1 1 0,0-1 0,0 1 0,-1-1 0,1 1 0,0 0 0,0-1 0,0 1 0,0 0 0,0 0 0,-1 0 0,1 0 0,0 0 0,0 0 0,0 0 0,0 0 0,0 0 0,0 0 0,-1 0 0,1 0 0,0 0 0,0 1 0,0-1 0,0 0 0,-1 1 0,1-1 0,0 1 0,0-1 0,0 1 0,-1-1 0,1 1 0,0-1 0,-1 1 0,1 0 0,-1-1 0,1 1 0,-1 0 0,1 0 1,-1-1-1,1 1 0,-1 0 0,0 0 0,1 1 0,0 4 24,-1 0 0,0 0 0,0 0 1,-1 0-1,-2 11 0,1-5 36,2-11-72,0-1-1,0 0 0,0 1 1,-1-1-1,1 1 1,0-1-1,0 1 0,0-1 1,0 1-1,0-1 1,0 0-1,0 1 0,0-1 1,0 1-1,0-1 1,0 1-1,0-1 0,0 1 1,1-1-1,-1 1 1,0-1-1,0 0 0,0 1 1,1-1-1,-1 1 0,0-1 1,0 0-1,1 1 1,-1-1-1,0 0 0,1 1 1,0-1-1,12-7-1794,12-25-4851,-11 4-986</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4.106"/>
    </inkml:context>
    <inkml:brush xml:id="br0">
      <inkml:brushProperty name="width" value="0.025" units="cm"/>
      <inkml:brushProperty name="height" value="0.025" units="cm"/>
    </inkml:brush>
  </inkml:definitions>
  <inkml:trace contextRef="#ctx0" brushRef="#br0">0 1007 6598,'0'2'385,"1"0"0,-1-1-1,0 1 1,0 0 0,1-1-1,-1 1 1,1 0 0,0-1-1,-1 1 1,1 0 0,0-1-1,0 1 1,0-1 0,0 1-1,0-1 1,0 0 0,0 1-1,1-1 1,1 1 0,1 1-58,0 0 0,0-1 0,0 0 0,0 0 0,1 0 0,-1 0 1,6 1-1,12 1-267,0 0 0,33 1 0,-41-4 510,120 4-246,0-6 0,171-22 0,269-67-154,-489 75-46,1447-289 4792,220-38-666,887 50-3140,-2574 288-1213,-21 0-309,0 2-1,66 7 1,-109-5 354,0 0-1,0 1 1,0-1-1,0 0 1,0 1-1,0-1 1,-1 1-1,1-1 1,0 1 0,0-1-1,0 1 1,-1 0-1,1-1 1,0 1-1,0 0 1,-1 0-1,1 0 1,-1-1 0,1 1-1,-1 0 1,1 0-1,-1 0 1,0 0-1,1 0 1,-1 0-1,0 0 1,0 1 0,-3 16-5785,-8-11-1855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2.684"/>
    </inkml:context>
    <inkml:brush xml:id="br0">
      <inkml:brushProperty name="width" value="0.025" units="cm"/>
      <inkml:brushProperty name="height" value="0.025" units="cm"/>
    </inkml:brush>
  </inkml:definitions>
  <inkml:trace contextRef="#ctx0" brushRef="#br0">291 67 15118,'0'-9'2008,"3"-14"-1750,-1-11 4430,-2 34-4659,0 0 0,0 0 0,0 0 0,0 0 0,0 0 0,0 0 0,0 1 0,0-1 0,0 0 0,0 0 0,0 0 0,0 0 0,0 0 0,0 0 0,0 0 0,0 0 0,0 1 0,0-1 0,0 0 0,0 0 0,0 0 0,0 0 0,0 0 0,-1 0 0,1 0 0,0 0 0,0 0 0,0 0 0,0 0 0,0 0 0,0 0 0,0 0 0,0 0 0,-1 0 0,1 0 0,0 1 0,0-1 0,0 0 0,0 0 0,0 0 0,0 0 0,0-1 0,0 1 0,-1 0 0,1 0 0,0 0 0,0 0 0,0 0 0,0 0 0,0 0 0,0 0 0,0 0 0,0 0 0,-1 0 0,1 0 0,0 0 0,0 0 0,0 0 0,0 0 0,0 0 0,0-1 0,0 1 0,0 0 0,0 0 0,0 0 0,0 0 0,0 0 0,0 0 0,-13 24 321,-14 42-312,3 1 0,3 1 0,-13 73 0,-22 219 18,10-52 8,-11-30 22,53-264-84,1 1 0,1-1 0,0 1 0,0-1 0,2 1 0,0 0 0,3 23 0,-3-37 1,1 0 1,-1 0 0,1 1-1,-1-1 1,1 0 0,-1 0-1,1 1 1,0-1 0,0 0-1,0 0 1,-1 0 0,1 0-1,0 0 1,0-1 0,1 1-1,-1 0 1,0 0 0,0 0-1,0-1 1,0 1 0,1-1-1,1 1 1,38 4 172,-23-6-10,-1-2 0,28-6 0,248-84 1544,-32 9-827,-207 69-1470,1 4 0,107-10 1,-132 21-647,12 0-1658,-19-6-2712,-15-2-1961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3.080"/>
    </inkml:context>
    <inkml:brush xml:id="br0">
      <inkml:brushProperty name="width" value="0.025" units="cm"/>
      <inkml:brushProperty name="height" value="0.025" units="cm"/>
    </inkml:brush>
  </inkml:definitions>
  <inkml:trace contextRef="#ctx0" brushRef="#br0">29 1 14382,'0'0'7057,"8"7"-5706,36 25-16,-25-19-899,0 0 0,17 17-1,-32-26-419,1 0 0,-1 0 0,0 1 0,-1 0 0,1-1 0,-1 1 0,0 0 0,0 1 0,0-1 0,-1 1 0,0-1 0,0 1 0,1 7 0,-1 1 20,-2 0-1,1 0 0,-2 0 1,0 0-1,0 0 1,-1 0-1,-1 0 0,-1-1 1,0 1-1,0-1 1,-1 0-1,-9 15 0,-9 13-675,-2-1-1,-38 48 1,13-20-4081,47-61-820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5.499"/>
    </inkml:context>
    <inkml:brush xml:id="br0">
      <inkml:brushProperty name="width" value="0.025" units="cm"/>
      <inkml:brushProperty name="height" value="0.025" units="cm"/>
    </inkml:brush>
  </inkml:definitions>
  <inkml:trace contextRef="#ctx0" brushRef="#br0">433 137 5029,'28'-46'10859,"-26"41"-10139,0 0-1,0 0 1,-1 0-1,0-1 0,0 1 1,0 0-1,0-9 1,-1 12-595,0 1 1,-1-1 0,1 0 0,0 1-1,0-1 1,-1 0 0,1 1 0,-1-1-1,0 0 1,1 1 0,-1-1-1,0 1 1,0-1 0,0 1 0,0 0-1,0-1 1,0 1 0,0 0 0,0 0-1,-1 0 1,-2-2 0,1 1-67,0 1 1,0 0-1,-1 0 1,1 1 0,-1-1-1,1 1 1,0-1-1,-1 1 1,1 0-1,-1 1 1,1-1-1,-1 0 1,1 1 0,0 0-1,-5 1 1,-5 3-53,-1 0 0,2 1 0,-1 0 0,1 1 0,-1 0 0,2 1 0,-1 1 0,1 0 0,-13 14 0,-85 99 528,108-120-516,-25 30 229,2 0-1,-33 60 1,51-80-223,-1 1 1,2 0-1,0 0 0,0 1 0,1 0 1,1-1-1,0 1 0,1 0 1,1 0-1,0 1 0,1 16 1,1-26-57,0-1 1,0 1 0,0 0 0,1 0-1,-1-1 1,1 1 0,0 0 0,1-1 0,-1 0-1,1 0 1,0 0 0,0 0 0,0 0-1,0 0 1,1-1 0,0 1 0,-1-1 0,1 0-1,0 0 1,1-1 0,-1 1 0,0-1-1,1 0 1,-1 0 0,1 0 0,0-1 0,0 0-1,-1 0 1,1 0 0,5 0 0,7 1-689,0 0 1,0-2 0,0 0-1,0-1 1,-1-1 0,1 0-1,28-8 1,-25 4-1642,0-1 1,0-1-1,36-20 1,-9-4-3588</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6.296"/>
    </inkml:context>
    <inkml:brush xml:id="br0">
      <inkml:brushProperty name="width" value="0.025" units="cm"/>
      <inkml:brushProperty name="height" value="0.025" units="cm"/>
    </inkml:brush>
  </inkml:definitions>
  <inkml:trace contextRef="#ctx0" brushRef="#br0">195 119 5830,'0'0'5770,"-11"-6"-4782,-34-17-502,43 23-482,0-1 0,-1 0 0,1 1 0,0 0 0,0-1 0,0 1 0,0 0 0,-1 0 0,1 0 0,0 0 0,0 1 0,0-1 0,0 1 0,0-1 0,0 1 0,0 0 0,0 0 0,0 0 0,0 0 0,0 0 0,0 0 0,0 0 0,1 0 0,-1 1 0,0-1 0,1 1 0,-1 0 0,1-1 0,0 1 0,-2 2 0,-17 13 1254,31-47 3728,0 13-2905,-9 15-1673,0 0 0,0 0 0,-1 0 0,1-1 0,-1 1-1,0 0 1,0-1 0,1 1 0,-2-1 0,1 1 0,0-1 0,0-5-1,-21 28 10,11-8-418,0 1 0,1 0 0,1 0 0,0 1 1,0 0-1,1 0 0,1 1 0,1 0 0,0-1 1,1 2-1,0-1 0,0 25 0,2-39 3,1 0 0,0 0 0,0 1 0,0-1 0,0 0 0,0 0 0,0 0 0,0 1 1,0-1-1,0 0 0,0 0 0,1 0 0,-1 1 0,0-1 0,1 0 0,-1 0 0,1 0 0,-1 0 0,1 0 0,0 0 0,0 0 0,-1 0 0,1 0 0,0 0 0,0 0 0,0 0 0,0-1 0,0 1 1,0 0-1,0-1 0,0 1 0,0-1 0,0 1 0,0-1 0,0 1 0,1-1 0,-1 0 0,0 0 0,0 1 0,0-1 0,1 0 0,-1 0 0,0 0 0,0 0 0,0 0 0,1-1 0,-1 1 0,0 0 0,0-1 1,0 1-1,2-1 0,3-2 70,1 1 0,-1-1 0,1-1 0,-1 0 0,0 1 0,0-2 0,7-6 0,16-20 148,-1 0 0,-2-2-1,23-39 1,3-2 204,-52 73-419,1 0 0,0-1 0,0 1 1,0 0-1,0 0 0,0 0 0,0 0 0,0-1 0,0 1 0,0 1 0,0-1 1,0 0-1,1 0 0,-1 0 0,0 1 0,1-1 0,-1 1 0,1-1 1,-1 1-1,3-1 0,-3 1-5,0 1 0,0-1 0,0 0 0,0 1 0,0 0 1,0-1-1,-1 1 0,1-1 0,0 1 0,0 0 0,-1 0 0,1-1 1,0 1-1,-1 0 0,1 0 0,-1 0 0,1 0 0,-1-1 0,0 1 1,1 0-1,-1 0 0,1 2 0,1 6-7,0 0-1,0 1 1,-1-1 0,1 18 0,-3-9-21,-1 0 0,0 0-1,-2-1 1,0 1 0,-10 28 0,8-29 74,6-17-31,-1 1 1,1 0-1,0 0 1,-1 0-1,1 0 1,0 0-1,0 0 1,-1 0-1,1 0 1,0 0-1,0 0 1,0 0-1,0 0 1,0 0-1,1 0 1,-1 0-1,0 0 1,0 0-1,1 1 1,12-5 192,19-25-21,-12 5-141,-2-1 0,21-34 0,-33 48-29,-1 0-1,0 0 1,-1 0-1,0 0 1,0-1 0,-1 0-1,0 0 1,-1 0-1,1-18 1,-3 29-17,0 0-1,0 0 1,0-1 0,0 1 0,0 0 0,0 0-1,0-1 1,0 1 0,0 0 0,0 0-1,0-1 1,0 1 0,0 0 0,0 0 0,0 0-1,0-1 1,0 1 0,-1 0 0,1 0-1,0-1 1,0 1 0,0 0 0,0 0 0,0 0-1,-1 0 1,1-1 0,0 1 0,0 0-1,0 0 1,-1 0 0,1 0 0,0 0 0,0 0-1,-1 0 1,1-1 0,0 1 0,0 0 0,-1 0-1,1 0 1,0 0 0,0 0 0,-1 0-1,1 0 1,0 0 0,0 0 0,-1 0 0,1 1-1,0-1 1,0 0 0,0 0 0,-1 0-1,1 0 1,0 0 0,0 0 0,-1 0 0,1 0-1,0 1 1,0-1 0,0 0 0,0 0-1,-1 0 1,1 1 0,0-1 0,0 0 0,0 0-1,-13 14-54,9-6 45,1 0-1,0 0 0,0 0 1,0 0-1,1 1 0,0-1 1,1 1-1,-1 14 0,3-23 12,-1 1 0,0-1 0,1 1 0,-1-1 0,1 1 0,-1-1 0,1 1-1,-1-1 1,1 0 0,-1 1 0,1-1 0,0 0 0,-1 1 0,1-1 0,-1 0-1,1 0 1,0 0 0,-1 1 0,1-1 0,0 0 0,-1 0 0,1 0 0,0 0-1,-1 0 1,1 0 0,0 0 0,-1 0 0,1-1 0,0 1 0,-1 0 0,1 0-1,0 0 1,-1-1 0,1 1 0,-1 0 0,1-1 0,0 0 0,28-10 56,2-13-15,-24 18-109,1 0 1,0 0-1,1 0 1,-1 1-1,10-4 0,-17 9-338,-13 30-7613,11-21 3613,1-2-1846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6.813"/>
    </inkml:context>
    <inkml:brush xml:id="br0">
      <inkml:brushProperty name="width" value="0.025" units="cm"/>
      <inkml:brushProperty name="height" value="0.025" units="cm"/>
    </inkml:brush>
  </inkml:definitions>
  <inkml:trace contextRef="#ctx0" brushRef="#br0">140 1 7335,'0'0'18343,"-8"5"-18311,-6 4-42,1 1 1,0 1 0,1 0 0,-15 17-1,21-22 65,1 0-1,-1 1 1,1 0 0,1 0-1,0 0 1,0 0-1,0 1 1,1 0-1,0 0 1,0 0 0,-2 14-1,5-21-42,0 0 1,0-1-1,0 1 0,0 0 0,0 0 0,0-1 0,0 1 0,0-1 1,1 1-1,-1 0 0,0-1 0,0 1 0,1 0 0,-1-1 1,0 1-1,1-1 0,-1 1 0,1-1 0,-1 1 0,0-1 0,1 1 1,-1-1-1,1 1 0,0-1 0,-1 1 0,1-1 0,-1 0 0,1 0 1,0 1-1,0-1 0,29 3 151,30-15-30,-22-3-102,-1-3 0,37-23 0,-33 18-11,44-19 0,-84 42-13,-1-1-1,1 1 0,0-1 0,0 1 1,0 0-1,0-1 0,0 1 0,0 0 1,0 0-1,0 0 0,0-1 0,0 1 1,0 0-1,0 0 0,0 0 0,0 1 1,0-1-1,0 0 0,0 0 0,0 0 1,0 1-1,1 0 0,-2-1 6,1 1-1,-1 0 1,1 0-1,-1 0 1,0-1 0,0 1-1,1 0 1,-1 0-1,0 0 1,0 0 0,0-1-1,0 1 1,0 0-1,0 0 1,0 0-1,0 0 1,0-1 0,0 1-1,-1 0 1,1 0-1,-1 1 1,-27 59 558,14-33-370,14-27-197,0-1-1,0 1 0,0-1 1,-1 1-1,1-1 0,0 1 1,0-1-1,0 1 0,0-1 0,0 1 1,0-1-1,0 1 0,0-1 1,0 1-1,0-1 0,0 1 1,0-1-1,0 1 0,1-1 1,-1 1-1,0-1 0,0 1 0,0-1 1,1 0-1,-1 1 0,0-1 1,1 1-1,-1-1 0,0 0 1,1 1-1,-1-1 0,1 0 0,-1 1 1,0-1-1,1 1 0,23-1 63,25-16 28,-3-10-178,-34 18-142,1 0 1,0 1 0,0 1 0,1 0-1,0 0 1,0 2 0,23-6 0,-37 10 219,0 1 0,1-1 1,-1 0-1,0 1 0,1-1 1,-1 1-1,0-1 0,0 0 1,1 1-1,-1-1 1,0 1-1,0-1 0,0 0 1,0 1-1,1-1 0,-1 1 1,0-1-1,0 1 0,0-1 1,0 1-1,0-1 1,0 1-1,0-1 0,-1 0 1,1 1-1,0-1 0,0 1 1,0-1-1,0 1 1,0-1-1,-1 1 0,1-1 1,0 0-1,0 1 0,-1-1 1,1 0-1,0 1 0,-1-1 1,-9 20 46,-4 3-3,9-17 10,0 1-1,1 0 1,0 1-1,0-1 1,0 1 0,1 0-1,0-1 1,1 2-1,0-1 1,-2 10 0,4-17-44,0-1 1,0 1 0,0 0 0,0-1 0,0 1 0,1-1 0,-1 1 0,0 0 0,0-1 0,1 1 0,-1-1 0,0 1-1,0-1 1,1 1 0,-1-1 0,1 1 0,-1-1 0,0 1 0,1-1 0,-1 0 0,1 1 0,-1-1 0,1 0 0,-1 1-1,1-1 1,-1 0 0,1 0 0,-1 1 0,1-1 0,1 0 0,24 1 90,26-16-283,-47 13 22,22-10-1893,38-23 1,-58 31 208,0-1 0,0-1 1,0 1-1,-1-1 0,10-12 1,-7 2-3638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7.175"/>
    </inkml:context>
    <inkml:brush xml:id="br0">
      <inkml:brushProperty name="width" value="0.025" units="cm"/>
      <inkml:brushProperty name="height" value="0.025" units="cm"/>
    </inkml:brush>
  </inkml:definitions>
  <inkml:trace contextRef="#ctx0" brushRef="#br0">0 0 4292,'0'0'1730</inkml:trace>
  <inkml:trace contextRef="#ctx0" brushRef="#br0" timeOffset="1">0 0 0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7.563"/>
    </inkml:context>
    <inkml:brush xml:id="br0">
      <inkml:brushProperty name="width" value="0.025" units="cm"/>
      <inkml:brushProperty name="height" value="0.025" units="cm"/>
    </inkml:brush>
  </inkml:definitions>
  <inkml:trace contextRef="#ctx0" brushRef="#br0">118 30 1185,'0'0'15156,"3"-6"-13176,-2 6-1917,0-1 0,-1 0 1,1 0-1,0 0 0,-1 0 0,1 0 0,-1 0 0,0 0 0,1 0 0,-1 0 0,0 0 0,1 0 0,-1 0 0,0 0 0,0 0 0,0 0 0,0 0 0,0 0 0,0-1 0,-1 0 1,0 1-7,1 1 1,-1 0-1,0 0 1,1-1-1,-1 1 1,0 0-1,0 0 1,1 0 0,-1 0-1,0 0 1,0 0-1,1 0 1,-1 0-1,0 1 1,1-1 0,-1 0-1,0 0 1,1 0-1,-1 1 1,0-1-1,1 0 1,-2 2 0,-9 3 503,1 2 1,0-1 0,-16 15 0,21-16-382,0 0 0,0 0-1,1 0 1,0 0 0,0 0 0,1 1 0,-1 0 0,1 0 0,0 0 0,1 0 0,-1 0 0,1 1 0,0-1 0,1 1 0,0-1 0,-1 14 0,2-17-144,0 0 0,1 1 0,-1-1 0,1 0 0,0 0 0,0 1 0,0-1 0,0 0 0,1 0 0,-1 0 0,1 0 0,0 0 0,0-1 0,0 1 0,0 0 0,0-1 0,1 1 0,-1-1 0,1 0 0,-1 0 0,1 0 0,0 0 0,0-1 0,0 1 0,0-1 0,0 1 1,0-1-1,0 0 0,0 0 0,1-1 0,-1 1 0,0-1 0,1 1 0,-1-1 0,4 0 0,5 0 41,0 0 1,0-1-1,0 0 0,0 0 1,-1-2-1,1 1 1,0-2-1,-1 1 0,17-9 1,-24 11-5,-1-1-1,1 0 1,0 0 0,-1 0-1,0 0 1,1 0 0,-1-1 0,0 1-1,0-1 1,0 0 0,0 0 0,-1 0-1,1 0 1,-1-1 0,0 1 0,0-1-1,0 1 1,0-1 0,-1 0 0,0 1-1,1-1 1,-1 0 0,0 0-1,-1 0 1,1 0 0,-1 0 0,0 0-1,0 0 1,0 0 0,0 0 0,-3-8-1,2 8-38,-1 0 0,0 0 0,-1 1-1,1-1 1,-1 1 0,1-1 0,-1 1-1,0 0 1,0 0 0,-1 0-1,1 0 1,0 1 0,-1-1 0,0 1-1,0 0 1,1 0 0,-1 0 0,-1 1-1,1-1 1,0 1 0,-5-1 0,-6-2-41,-1 1 1,0 0-1,-1 2 1,-19-1-1,32 2-5,-1 0 1,1 0-1,-1 1 0,1 0 0,-1 0 0,1 0 0,0 1 0,-5 1 0,8-3 1,1 1-1,-1-1 1,1 0-1,-1 1 1,1-1-1,-1 0 1,1 1-1,-1-1 1,1 0-1,-1 1 1,1-1-1,0 1 1,-1-1-1,1 1 1,0-1-1,-1 1 1,1-1-1,0 1 1,0-1-1,0 1 1,-1 0-1,1-1 1,0 1-1,0-1 1,0 2-1,0-1-24,1 0 1,-1 1-1,1-1 0,0 0 0,-1 0 1,1 0-1,0 1 0,0-1 0,0 0 1,0 0-1,0 0 0,0 0 0,0-1 0,0 1 1,0 0-1,2 1 0,7 3-456,-1 1 0,1-2 1,0 1-1,0-1 0,1-1 0,-1 0 0,18 3 1,42 1-6983,-38-7-790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7.906"/>
    </inkml:context>
    <inkml:brush xml:id="br0">
      <inkml:brushProperty name="width" value="0.025" units="cm"/>
      <inkml:brushProperty name="height" value="0.025" units="cm"/>
    </inkml:brush>
  </inkml:definitions>
  <inkml:trace contextRef="#ctx0" brushRef="#br0">77 311 8360,'-9'4'5627,"6"-3"-4856,-3 0-413,1 1 0,0-1 0,0 1 0,0 0-1,1 0 1,-1 1 0,0-1 0,1 1 0,0 0 0,-1 0 0,1 0-1,-4 5 1,8-7-281,0 0-1,0-1 0,1 1 0,-1-1 1,0 1-1,0-1 0,1 1 1,-1-1-1,0 1 0,1-1 0,-1 1 1,0-1-1,1 1 0,-1-1 1,1 1-1,-1-1 0,0 0 0,1 1 1,-1-1-1,1 0 0,-1 1 0,1-1 1,0 0-1,-1 0 0,1 0 1,-1 1-1,1-1 0,-1 0 0,1 0 1,0 0-1,-1 0 0,1 0 1,-1 0-1,1 0 0,0 0 0,0-1 1,30 3 1035,-27-2-851,159-5 2379,244-39-1,-247 23-2088,134-15-163,507-67-212,-4-34 504,-771 130-651,-18 4-25,0 1 0,0 0-1,0 1 1,0 0-1,0 0 1,0 1 0,12 0-1,-59 25-1604,-7-12-2336,16-13-3390,16-7-4684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2.634"/>
    </inkml:context>
    <inkml:brush xml:id="br0">
      <inkml:brushProperty name="width" value="0.025" units="cm"/>
      <inkml:brushProperty name="height" value="0.025" units="cm"/>
    </inkml:brush>
  </inkml:definitions>
  <inkml:trace contextRef="#ctx0" brushRef="#br0">13 69 11435,'0'0'10639,"8"-9"-9486,-2 4-1004,-1-1 0,1 1 0,0 0 0,1 0-1,-1 1 1,1 0 0,0 0 0,0 0 0,0 1-1,1 0 1,-1 1 0,1-1 0,0 1 0,-1 1-1,11-1 1,-16 1-143,-1 1 0,0 0 0,1-1 0,-1 1 0,1 0 0,-1 0-1,0 0 1,1 0 0,-1 0 0,1 1 0,-1-1 0,0 0 0,1 1 0,-1-1 0,0 1-1,1-1 1,-1 1 0,0 0 0,0-1 0,1 1 0,-1 0 0,0 0 0,0 0 0,0 0-1,0 0 1,0 0 0,0 0 0,-1 0 0,1 0 0,1 2 0,-2 0 47,0-1 0,0 1 0,0 0 0,0 0 0,0 0 0,-1-1 0,1 1 0,-1 0 0,1-1 0,-1 1 0,0 0 0,0-1 0,-1 1 0,1-1 0,-3 5 0,-17 25 324,-35 41 1,32-43-182,-33 52 0,56-81-179,0 0 0,0 0 0,0 0 0,1 0 0,-1 1 0,0-1 0,1 0 0,-1 1 0,0-1 0,1 0 0,0 1 0,-1-1 0,1 1 0,0-1 0,0 1 0,0-1 0,0 1 0,0-1 0,0 1 0,0-1 0,0 0 0,1 1 0,0 2-1,0-4-9,0 1-1,0 0 1,0-1-1,1 1 0,-1-1 1,0 1-1,0-1 0,0 1 1,1-1-1,-1 0 0,0 0 1,1 0-1,-1 1 0,0-1 1,0 0-1,1-1 0,-1 1 1,0 0-1,1 0 0,0-1 1,10-2-68,0 0-1,-1-1 1,1-1 0,11-5 0,64-43-4298,-31 13-3058,-24 13-212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34.944"/>
    </inkml:context>
    <inkml:brush xml:id="br0">
      <inkml:brushProperty name="width" value="0.025" units="cm"/>
      <inkml:brushProperty name="height" value="0.025" units="cm"/>
    </inkml:brush>
  </inkml:definitions>
  <inkml:trace contextRef="#ctx0" brushRef="#br0">3402 496 4356,'-109'-16'2274,"2"-5"1,-171-56-1,-110-24-1346,133 66-1496,-509-4-1,699 41 836,1 3-1,0 3 0,1 3 1,0 2-1,1 3 0,0 3 0,1 2 1,2 3-1,0 3 0,-98 61 1,93-46-40,3 3 0,1 2 1,3 3-1,2 3 0,2 1 1,3 4-1,2 1 0,-73 120 1,98-140-68,1 2 1,3 0-1,1 1 1,2 1-1,2 1 1,2 0-1,-12 90 1,21-107-145,2-1 1,1 0-1,1 0 1,1 0-1,1 0 1,2 0-1,0 0 1,2-1-1,1 0 1,0 0-1,2-1 1,1 0-1,1-1 1,1 0-1,21 28 1,1-9-4,1-1 0,3-2 0,1-2 0,2-1 0,1-3 0,1-1 0,88 47 0,-48-38 14,2-3 1,1-4-1,159 41 0,-125-50 13,0-5 0,1-6-1,0-5 1,1-5-1,0-5 1,0-6-1,-1-5 1,-1-6 0,0-5-1,158-51 1,-147 30 224,-2-6 1,-3-5 0,-2-6 0,-3-5 0,-2-5 0,-4-6-1,-4-4 1,196-185 0,-260 217-245,-2-1 0,-2-3 0,-2-1 0,-3-2-1,-2-2 1,39-85 0,-62 112-20,-2-1 0,-1-1-1,-2 0 1,-1-1 0,-2 0-1,3-40 1,-8 49-24,-1 0 0,-1 0 1,-1 0-1,-2 0 0,0 0 0,-2 0 0,0 1 0,-2 0 1,-13-29-1,8 27-67,-1 0 1,0 2 0,-2 0-1,-1 0 1,-1 2-1,-1 0 1,0 1 0,-25-19-1,13 15-44,-1 2-1,-1 1 0,-1 2 1,-1 1-1,-42-17 0,5 9-766,-135-33-1,-78 4-2885,201 41 2088,-104-21-2597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36.509"/>
    </inkml:context>
    <inkml:brush xml:id="br0">
      <inkml:brushProperty name="width" value="0.025" units="cm"/>
      <inkml:brushProperty name="height" value="0.025" units="cm"/>
    </inkml:brush>
  </inkml:definitions>
  <inkml:trace contextRef="#ctx0" brushRef="#br0">230 273 2723,'-18'-2'1261,"10"1"-510,0 0 1,-1 0 0,1 1 0,-1 0 0,1 1 0,-1-1 0,-11 4 0,19-3-720,0 0 0,-1 0 1,1 0-1,0 0 0,0 0 0,0 0 1,0 1-1,0-1 0,1 0 0,-1 1 1,0-1-1,1 0 0,-1 1 1,1-1-1,-1 1 0,1-1 0,-1 1 1,1 0-1,0-1 0,0 3 0,-1 40 59,1-33-42,0 19 51,1 0 0,2 0 0,1 0 0,1 0 1,2 0-1,0-1 0,2 0 0,2-1 0,0 0 1,2-1-1,1 0 0,29 42 0,-9-26-85,1-1 0,76 68 0,97 60 114,-18-15 599,-118-92-369,2-3 0,107 66 0,-146-106-276,1-1-1,1-1 1,1-2-1,1-2 1,0-1 0,0-2-1,1-2 1,43 4 0,-17-8-44,1-2 0,0-4 1,0-3-1,-1-2 1,0-3-1,0-3 0,84-28 1,-144 38-8,-1 0 0,1-1 0,-1 0 0,0 0 0,0 0 1,0-1-1,0 0 0,-1 0 0,0 0 0,1 0 0,-1 0 1,-1-1-1,1 0 0,-1 0 0,0 0 0,0 0 0,0-1 0,-1 1 1,0-1-1,0 1 0,0-1 0,-1 0 0,2-7 0,0-11 69,0-1 0,-1 0 0,-2 0 0,-3-30 0,0 23-86,-1 0 1,-2 0 0,-1 1 0,-2-1 0,-1 2 0,-2-1 0,0 2 0,-2 0 0,-1 0 0,-2 1-1,0 1 1,-2 1 0,-23-25 0,6 12-44,-2 2 0,-1 2 1,-2 1-1,-1 2 0,-2 2 0,-1 2 0,-60-28 1,-284-116 179,55 26 1035,313 136-1187,-384-166 1372,334 150-2550,-2 4 0,0 2-1,-136-17 1,115 30-2522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2:10.983"/>
    </inkml:context>
    <inkml:brush xml:id="br0">
      <inkml:brushProperty name="width" value="0.025" units="cm"/>
      <inkml:brushProperty name="height" value="0.025" units="cm"/>
    </inkml:brush>
  </inkml:definitions>
  <inkml:trace contextRef="#ctx0" brushRef="#br0">139 1 3235,'0'0'448,"-29"47"-832,15-40-192,-7-2 1024,-2 0-32,0 3-287,-5 5-546</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2:11.843"/>
    </inkml:context>
    <inkml:brush xml:id="br0">
      <inkml:brushProperty name="width" value="0.025" units="cm"/>
      <inkml:brushProperty name="height" value="0.025" units="cm"/>
    </inkml:brush>
  </inkml:definitions>
  <inkml:trace contextRef="#ctx0" brushRef="#br0">96 163 4036,'0'0'8974,"5"12"-7987,12 23-495,2-1-1,0-1 1,3 0-1,1-2 1,1-1-1,1-1 1,30 27-1,226 182 830,-126-128-1106,223 121-1,186 56-292,-285-149-310,-259-128 320,78 43-151,-87-46 217,0 0 0,-1 1 1,0 0-1,-1 1 0,0 0 1,12 15-1,-21-24-10,1 1-1,0 0 1,-1-1 0,1 1 0,0 0-1,-1 0 1,1-1 0,-1 1 0,1 0-1,-1 0 1,0 0 0,1 0 0,-1 0 0,0 0-1,0 0 1,0-1 0,0 1 0,1 0-1,-1 0 1,0 0 0,-1 0 0,1 0-1,0 0 1,0 0 0,-1 2 0,0-3-12,1 1 0,-1 0 1,0-1-1,0 1 1,0 0-1,0-1 0,0 0 1,0 1-1,0-1 1,0 1-1,-1-1 0,1 0 1,0 0-1,0 0 1,0 0-1,0 0 0,0 0 1,-2 0-1,-57-10-517,5-6 526,0-3-1,2-3 1,-63-34-1,-144-98 94,117 61-66,4-6-1,4-6 1,5-6 0,-131-144 0,186 173-16,-192-200 55,-19 24-200,274 248 123,5 3-13,0 1 1,-1 0-1,0 1 1,0 0-1,0 0 0,0 1 1,-1 0-1,-17-6 1,26 10 35,-1 0 1,1 0-1,0 0 1,-1 0-1,1 0 1,0 0-1,-1 0 1,1 0 0,0 0-1,-1 0 1,1 0-1,0 0 1,0 0-1,-1 0 1,1 0-1,0 0 1,-1 0 0,1 1-1,0-1 1,-1 0-1,1 0 1,0 0-1,0 1 1,-1-1-1,1 0 1,0 0-1,0 0 1,0 1 0,-1-1-1,1 0 1,0 1-1,0-1 1,0 0-1,0 0 1,-1 1-1,1-1 1,0 1 0,1 17-54,10 18-4,3-7 105,1-1-1,1-1 1,1 0-1,35 40 1,97 88 101,-76-90-81,3-4 0,3-3 1,141 79-1,277 107-9,-372-186-74,176 105-2512,-109-38-4795,-162-102 3903</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0.275"/>
    </inkml:context>
    <inkml:brush xml:id="br0">
      <inkml:brushProperty name="width" value="0.025" units="cm"/>
      <inkml:brushProperty name="height" value="0.025" units="cm"/>
    </inkml:brush>
  </inkml:definitions>
  <inkml:trace contextRef="#ctx0" brushRef="#br0">3847 652 10442,'-9'-13'2915,"-12"-14"-2406,-1 2-1,-1 1 1,-1 1 0,0 0 0,-51-33 0,-46-16-1469,-4 6-1,-152-59 0,160 82 1074,-1 5 0,-2 5 0,-2 5 0,0 6 0,-129-6-1,-540 22 91,660 11 219,1 6-1,1 5 0,-215 56 0,285-53-213,1 2 0,1 2-1,-104 61 1,122-59-359,1 1-1,1 3 1,2 0 0,1 3 0,1 0 0,-29 40 0,45-51 99,1 2-1,1 0 1,1 1 0,1 0 0,1 1 0,1 0 0,1 1 0,-10 44 0,16-53 43,2 0 1,0 0 0,1 0 0,0 1-1,2-1 1,0 0 0,1 1 0,0-1-1,2 0 1,0-1 0,1 1 0,0-1 0,2 1-1,14 27 1,-4-18 105,1 0 0,1-1 0,2-1 1,0-1-1,1-1 0,1-1 0,1-1 0,1-1 0,38 22 0,-9-10 38,1-3 0,1-2 0,110 34 0,-58-32-20,1-4-1,1-5 1,171 8-1,340-37 68,-206-30 270,700-159-1,-674 82-163,-365 92-212,-2-3 0,-1-3 0,118-69 0,-171 87 76,1-1-1,-2-1 1,0-1-1,0-1 0,-2 0 1,28-36-1,-40 46-105,0 0 0,0 0 0,-1-1 0,0 0-1,0 0 1,-1 0 0,0 0 0,0 0 0,-1-1 0,0 1-1,-1-1 1,1 1 0,-2-1 0,1 0 0,-1 1-1,-1-1 1,1 0 0,-1 1 0,-1-1 0,0 1 0,0-1-1,-6-13 1,2 11-48,0 1-1,-1-1 1,0 1-1,0 1 1,-1-1-1,-1 1 1,1 1-1,-1-1 1,-1 2-1,0-1 1,-11-6 0,-17-8 0,-74-32 1,2 10-145,-3 5 0,-129-27 0,-245-14-916,43 60-3150,228 19-411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1.389"/>
    </inkml:context>
    <inkml:brush xml:id="br0">
      <inkml:brushProperty name="width" value="0.025" units="cm"/>
      <inkml:brushProperty name="height" value="0.025" units="cm"/>
    </inkml:brush>
  </inkml:definitions>
  <inkml:trace contextRef="#ctx0" brushRef="#br0">52 354 4644,'0'0'4816,"-8"5"-2174,1-3-1941,4-1-412,0 0 0,0 0 0,1 0 0,-1 0 0,1 1 0,-1-1 0,1 1 0,-1-1 0,1 1 0,0 0 0,0 0 0,-4 4 0,35-8 2956,26-10-2049,96-34 0,-66 18-988,143-40-15,331-118-711,-541 179 364,-13 5-138,1 0 0,0 0 0,-1-1 0,1 1 0,-1-1 0,0-1 0,0 1 0,8-7 0,-40 6-5324,-12 4 582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1.777"/>
    </inkml:context>
    <inkml:brush xml:id="br0">
      <inkml:brushProperty name="width" value="0.025" units="cm"/>
      <inkml:brushProperty name="height" value="0.025" units="cm"/>
    </inkml:brush>
  </inkml:definitions>
  <inkml:trace contextRef="#ctx0" brushRef="#br0">524 0 11819,'0'0'1410,"-8"0"-204,-27 1 123,35-1-1280,0 0-1,-1 0 1,1 0 0,0 0-1,0 0 1,-1 0-1,1 0 1,0 0 0,-1 0-1,1 0 1,0 0-1,-1 1 1,1-1 0,0 0-1,-1 0 1,1 0-1,0 0 1,0 1-1,-1-1 1,1 0 0,0 0-1,0 1 1,0-1-1,-1 0 1,1 0 0,0 1-1,0-1 1,0 0-1,0 1 1,-1-1 0,1 0-1,0 1 1,0-1-1,0 0 1,0 1-1,0-1 1,0 0 0,0 1-1,0-1 1,0 0-1,0 1 1,0-1 0,0 0-1,0 1 1,1-1-1,-1 0 1,0 1 0,0-1-1,0 0 1,0 0-1,0 1 1,1-1 0,-1 1-1,11 15 473,-10-14-313,0 0-191,1 1 0,-1 0 0,0 0 0,0-1 0,-1 1 0,1 0 0,0 0 0,-1 0 0,0 0 0,1 0 0,-1 0 0,0 0 0,-1 0 0,1 0 0,0 0 0,-1 0 0,0 0 0,0-1 0,0 1 0,0 0 0,0 0 0,0-1 0,-1 1 0,1 0 0,-1-1 0,0 0 0,-3 5 0,-6 5 6,-1-1 0,1 0 0,-27 18 0,35-27-15,-167 111 453,-25 18 2014,188-125-2411,5-5-60,0 0-1,0 0 0,0 0 0,0 1 1,0-1-1,1 1 0,-1 0 0,0-1 1,1 1-1,-1 0 0,1 0 1,0 0-1,-1 0 0,1 0 0,0 0 1,0 1-1,-1 2 0,4-4-70,-1 0 0,1-1 0,-1 1 1,1-1-1,-1 0 0,1 1 0,-1-1 0,1 0 0,-1 0 0,1 0 0,0 0 0,-1 0 0,4 0 1,-2-1-60,31-1-98,0-1 0,50-12 0,10-2 250,30 2 51,141-20-3373,-152 13-2742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3.303"/>
    </inkml:context>
    <inkml:brush xml:id="br0">
      <inkml:brushProperty name="width" value="0.025" units="cm"/>
      <inkml:brushProperty name="height" value="0.025" units="cm"/>
    </inkml:brush>
  </inkml:definitions>
  <inkml:trace contextRef="#ctx0" brushRef="#br0">78 1 3972,'0'0'17013,"2"8"-15913,-1 5-838,0-1 0,0 1 1,-1-1-1,-1 1 0,0-1 1,-4 21-1,-25 85 315,13-57-545,9-32 70,2 1 1,0 0-1,2 0 1,0 52-1,4-81-69,0 1-1,0 0 1,1-1-1,-1 1 0,1 0 1,-1-1-1,1 1 1,-1-1-1,1 1 0,0-1 1,0 0-1,0 1 0,0-1 1,0 0-1,0 0 1,0 1-1,0-1 0,1 0 1,-1 0-1,0 0 1,1 0-1,-1-1 0,1 1 1,-1 0-1,1 0 1,-1-1-1,1 1 0,-1-1 1,1 0-1,0 1 1,-1-1-1,1 0 0,0 0 1,-1 0-1,1 0 1,0 0-1,-1 0 0,3-1 1,5 0 35,0-1 0,-1 1 0,1-1-1,-1-1 1,16-6 0,87-50-2347,-45 12-6097,-45 27 1767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3.804"/>
    </inkml:context>
    <inkml:brush xml:id="br0">
      <inkml:brushProperty name="width" value="0.025" units="cm"/>
      <inkml:brushProperty name="height" value="0.025" units="cm"/>
    </inkml:brush>
  </inkml:definitions>
  <inkml:trace contextRef="#ctx0" brushRef="#br0">106 25 13100,'0'0'3059,"-11"6"-731,1 0-1799,0 0 0,0 1-1,0 0 1,-9 9 0,16-13-418,-1 1 0,1-1-1,0 1 1,0 0 0,1 0 0,-1 0-1,1 0 1,0 0 0,0 1 0,0-1-1,0 1 1,1-1 0,0 1 0,0-1-1,0 1 1,0 7 0,1-11-111,0 1 0,1-1 0,-1 0 0,0 0 1,1 0-1,-1 0 0,1 0 0,-1 0 0,1 0 1,0 0-1,-1 0 0,1 0 0,0 0 0,0 0 0,0 0 1,0 0-1,0 0 0,-1-1 0,1 1 0,1 0 0,-1-1 1,0 1-1,0-1 0,0 1 0,0-1 0,0 0 1,0 1-1,1-1 0,-1 0 0,0 0 0,0 0 0,0 0 1,1 0-1,-1 0 0,0 0 0,0 0 0,0 0 0,1 0 1,-1-1-1,0 1 0,0-1 0,1 0 0,3 0 26,0 0-1,0 0 1,0 0-1,-1-1 0,1 0 1,0 0-1,-1-1 1,0 1-1,8-6 0,29-48 75,-9 11 596,-34 97 377,-2-29-915,1-11-60,1-1 0,0 1 1,1-1-1,0 1 0,2 22 0,-1-33-82,1 0 0,-1 0 0,0 0 1,1 0-1,-1 0 0,1 0 0,-1-1 0,1 1 0,0 0 0,-1 0 0,1 0 0,0 0 0,0-1 1,-1 1-1,1 0 0,0-1 0,0 1 0,0-1 0,0 1 0,0-1 0,0 1 0,0-1 0,0 0 1,0 1-1,0-1 0,0 0 0,0 0 0,0 0 0,0 0 0,0 0 0,0 0 0,0 0 1,0 0-1,0 0 0,0 0 0,0-1 0,0 1 0,0 0 0,0-1 0,0 1 0,2-1 0,3-1 86,0 0 0,-1-1 0,1 0-1,0 0 1,8-6 0,2-3-1,-1-2 1,-1 0-1,0 0 1,14-22-1,-22 29-78,-1 0-1,0-1 1,-1 1 0,0-1-1,0 0 1,-1-1 0,0 1-1,0 0 1,-1-1 0,0 0-1,2-16 1,-4 25-24,0 0-1,0 0 1,0 0 0,0 0 0,0-1-1,0 1 1,0 0 0,0 0-1,0 0 1,0 0 0,0 0-1,0-1 1,0 1 0,0 0-1,0 0 1,0 0 0,0 0 0,0 0-1,0-1 1,0 1 0,0 0-1,0 0 1,0 0 0,0 0-1,0 0 1,0 0 0,0-1-1,-1 1 1,1 0 0,0 0 0,0 0-1,0 0 1,0 0 0,0 0-1,0 0 1,0 0 0,-1-1-1,1 1 1,0 0 0,0 0-1,0 0 1,0 0 0,0 0 0,0 0-1,-1 0 1,1 0 0,0 0-1,0 0 1,0 0 0,0 0-1,0 0 1,-1 0 0,1 0-1,0 0 1,0 0 0,-9 9-62,-7 15 34,9-11 75,1 0 0,0 0 0,0 1 1,2 0-1,0 0 0,0 0 1,1 0-1,-1 20 0,4-33-42,0-1 0,0 1 0,0 0 0,0-1 0,0 1 0,0 0 0,1-1 0,-1 1 0,0 0 0,0-1 0,0 1 0,1 0 0,-1-1 0,0 1 0,1-1 0,-1 1 0,1-1 0,-1 1 0,1-1-1,-1 1 1,1-1 0,-1 1 0,1-1 0,-1 0 0,1 1 0,-1-1 0,1 0 0,0 1 0,0-1 0,25 0 221,23-17 98,-30 7-353,-13 6-137,0 0 0,0 1-1,0-1 1,1 2 0,-1-1-1,1 1 1,0 0 0,0 0 0,8-1-1,-14 8-6399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4.254"/>
    </inkml:context>
    <inkml:brush xml:id="br0">
      <inkml:brushProperty name="width" value="0.025" units="cm"/>
      <inkml:brushProperty name="height" value="0.025" units="cm"/>
    </inkml:brush>
  </inkml:definitions>
  <inkml:trace contextRef="#ctx0" brushRef="#br0">146 59 8776,'4'-9'3524,"1"1"-2234,6-13 595,-8 1 2109,-9 25-91,-5 5-3055,-16 32 234,2 2-1,2 0 1,1 1-1,-21 69 1,41-106-1096,-1-1 1,2 0-1,-1 1 0,1-1 0,0 1 1,0 10-1,1-17-36,1-1 1,-1 0-1,0 0 1,0 1-1,1-1 0,-1 0 1,1 0-1,-1 0 0,0 0 1,1 0-1,-1 1 1,0-1-1,1 0 0,-1 0 1,1 0-1,-1 0 1,0 0-1,1 0 0,-1 0 1,0 0-1,1 0 1,-1 0-1,1-1 0,-1 1 1,0 0-1,1 0 0,-1 0 1,0 0-1,1-1 1,-1 1-1,0 0 0,1 0 1,-1 0-1,0-1 1,0 1-1,1 0 0,-1-1 1,0 1-1,0 0 1,1-1-1,-1 1 0,15-12-1288,19-40-6739,-19 19 69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2.964"/>
    </inkml:context>
    <inkml:brush xml:id="br0">
      <inkml:brushProperty name="width" value="0.025" units="cm"/>
      <inkml:brushProperty name="height" value="0.025" units="cm"/>
    </inkml:brush>
  </inkml:definitions>
  <inkml:trace contextRef="#ctx0" brushRef="#br0">89 1 12364,'0'0'11221,"9"4"-10185,-4-2-898,0 1 0,0 0 1,-1 0-1,1 1 0,-1-1 1,0 1-1,0 0 0,0 0 1,0 0-1,0 0 0,-1 1 1,0 0-1,0 0 0,0-1 1,-1 2-1,0-1 0,0 0 1,0 0-1,0 1 0,-1-1 1,0 1-1,1 9 0,-1 7-1,-1 0 0,-1 1-1,-1-1 1,-1 0 0,-1 0-1,-1 0 1,-1 0 0,-12 28-1,11-33-577,-2 1 1,0-1-1,-1 0 0,-1-1 0,-24 28 1,9-20-4317,0-13-4478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4.691"/>
    </inkml:context>
    <inkml:brush xml:id="br0">
      <inkml:brushProperty name="width" value="0.025" units="cm"/>
      <inkml:brushProperty name="height" value="0.025" units="cm"/>
    </inkml:brush>
  </inkml:definitions>
  <inkml:trace contextRef="#ctx0" brushRef="#br0">153 56 13741,'3'-9'2632,"12"-34"999,-12 39-1278,-11 36-1750,-35 107 700,-33 120 897,65-209-1890,2 0-1,2 1 0,0 67 1,10-87-242,-3-31-66,0 1 1,0-1 0,0 1 0,0-1 0,0 1 0,0-1-1,0 1 1,0-1 0,0 1 0,0-1 0,0 0 0,0 1-1,0-1 1,0 1 0,0-1 0,1 1 0,-1-1-1,0 0 1,0 1 0,0-1 0,1 0 0,-1 1 0,0-1-1,1 1 1,-1-1 0,0 0 0,1 0 0,-1 1 0,0-1-1,1 0 1,-1 0 0,1 1 0,-1-1 0,1 0 0,-1 0-1,0 0 1,1 0 0,-1 0 0,1 0 0,-1 0 0,1 0-1,-1 0 1,1 0 0,-1 0 0,0 0 0,1 0-1,-1 0 1,1 0 0,-1 0 0,1 0 0,-1 0 0,1-1-1,-1 1 1,0 0 0,1 0 0,-1-1 0,0 1 0,1 0-1,-1 0 1,1-1 0,1-2 12,0 1 0,-1-1 0,1 0 0,-1 1 0,1-1 0,-1 0 0,0 0 0,0 0 0,0 0 0,-1 0 0,1 0 0,-1 0 0,1-5 0,-2-50-181,0 34-1,2 10 2,-2-1-1,0 1 1,0-1-1,-2 1 1,1 0-1,-2 0 1,0 0-1,-1 0 1,0 0-1,-1 1 1,-10-16-1,16 28 300,29 5 101,-10-3 19,1-2 1,33-4-1,-9-9-1894,-40 12 745,0 0-1,0 0 1,-1-1-1,1 1 0,0-1 1,-1 0-1,0 0 1,3-4-1,-1-2-7303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5.065"/>
    </inkml:context>
    <inkml:brush xml:id="br0">
      <inkml:brushProperty name="width" value="0.025" units="cm"/>
      <inkml:brushProperty name="height" value="0.025" units="cm"/>
    </inkml:brush>
  </inkml:definitions>
  <inkml:trace contextRef="#ctx0" brushRef="#br0">30 66 12460,'0'0'6278,"10"-9"-3374,32-28-529,-40 34-2126,1 1 0,-1 1-1,1-1 1,0 0 0,-1 1-1,1-1 1,0 1 0,0 0-1,0 0 1,0 0-1,0 0 1,0 0 0,5 0-1,-7 2-172,1-1-1,-1 0 1,1 0-1,-1 0 0,0 1 1,1-1-1,-1 1 1,0-1-1,0 1 0,1 0 1,-1-1-1,0 1 0,0 0 1,0 0-1,0 0 1,1 0-1,-1 0 0,-1 0 1,1 0-1,2 2 1,-1 1-51,0 1 0,0-1 1,-1 1-1,1 0 0,-1-1 0,0 1 1,0 0-1,-1 0 0,1 0 1,-1-1-1,0 1 0,0 0 1,-2 6-1,-2 5-10,0 0-1,-2 0 1,0-1 0,-1 0 0,0 0-1,-2-1 1,1 0 0,-2 0-1,-21 24 1,14-16 180,0 0 0,-14 29-1,30-51-178,0 1-1,1 0 1,-1 0-1,1 0 1,-1 0-1,1 0 1,-1 0-1,1 0 1,0 0-1,-1 0 1,1 0-1,0 0 1,0 0-1,0 0 1,0 0-1,0 0 1,0 0-1,0 1 1,0-1-1,0 0 1,0 0-1,1 0 1,-1 0-1,0 0 1,1 0-1,0 1 1,0-1-7,1 0 1,-1 0-1,0-1 1,0 1-1,1 0 1,-1-1-1,0 0 1,1 1-1,-1-1 1,1 0-1,-1 1 1,1-1-1,-1 0 1,0 0-1,1 0 1,2-1-1,7 0 17,-1-1 0,1 0 0,-1-1 0,12-5 0,4-2-375,-1-2 1,0-1-1,-1-1 0,0 0 0,31-27 1,-52 38-64,-1 1 1,0 0-1,0 0 1,0-1-1,0 0 1,0 1-1,-1-1 1,3-5-1,-3-13-6091,-10 8-736</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5.409"/>
    </inkml:context>
    <inkml:brush xml:id="br0">
      <inkml:brushProperty name="width" value="0.025" units="cm"/>
      <inkml:brushProperty name="height" value="0.025" units="cm"/>
    </inkml:brush>
  </inkml:definitions>
  <inkml:trace contextRef="#ctx0" brushRef="#br0">0 58 14734,'0'0'7335,"50"-1"-5990,-11-11-128,-1 2-896,3-1-321,-7 2-1954,-6 2-3267,-5-1-5541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5.972"/>
    </inkml:context>
    <inkml:brush xml:id="br0">
      <inkml:brushProperty name="width" value="0.025" units="cm"/>
      <inkml:brushProperty name="height" value="0.025" units="cm"/>
    </inkml:brush>
  </inkml:definitions>
  <inkml:trace contextRef="#ctx0" brushRef="#br0">44 355 12075,'0'0'3022,"-8"9"117,-21 30-395,28-38-2655,1-1 1,-1 1 0,1 0-1,-1-1 1,1 1-1,-1-1 1,1 1-1,0 0 1,-1-1-1,1 1 1,0 0 0,0-1-1,-1 1 1,1 0-1,0 0 1,0-1-1,0 1 1,0 0-1,0-1 1,0 1 0,0 0-1,0 0 1,0-1-1,0 1 1,0 0-1,1 0 1,-1-1-1,0 1 1,0 0 0,1-1-1,-1 2 1,2-2-36,-1 1-1,0-1 1,0 1 0,1-1 0,-1 1 0,0-1 0,1 0 0,-1 1 0,0-1 0,1 0-1,-1 0 1,0 0 0,1 0 0,-1-1 0,2 1 0,47-15 184,-40 9-208,1-1 0,-2 0 0,1-1 0,-1 0 0,0-1 0,13-15 0,-18 18-20,0 1 1,0-1 0,0-1-1,-1 1 1,0 0-1,0-1 1,-1 1-1,1-1 1,-2 0 0,1 0-1,-1 0 1,1-14-1,-1 21-11,-1-1 0,0 1 0,0-1 0,0 1-1,0-1 1,0 1 0,0-1 0,0 1 0,0-1-1,0 1 1,0-1 0,0 1 0,0-1 0,-1 1 0,1-1-1,0 1 1,0 0 0,0-1 0,-1 1 0,1-1 0,0 1-1,-1-1 1,1 1 0,0 0 0,-1-1 0,1 1-1,0 0 1,-1-1 0,1 1 0,-1 0 0,1 0 0,0-1-1,-1 1 1,-15 8-83,-11 22 0,-18 52 525,42-75-370,0 0 0,1 0 0,0 0 0,0 0 0,0 0 0,1 0 0,0 1 0,0-1 0,1 0 1,1 11-1,-1-17-68,1 1 0,-1-1 0,1 0 0,0 0 0,-1 0 0,1 0 0,0 0 0,0 0 0,0 0 1,0-1-1,0 1 0,0 0 0,0 0 0,0-1 0,0 1 0,0-1 0,0 1 0,0-1 1,1 1-1,-1-1 0,0 1 0,0-1 0,0 0 0,1 0 0,-1 0 0,0 0 0,0 0 0,1 0 1,-1 0-1,0 0 0,0 0 0,2-1 0,43-10 103,-31 3-225,-1-1 0,0 0 1,0-1-1,-1-1 0,-1 0 0,0-1 1,0 0-1,17-24 0,24-24 67,-53 60 53,0 0 0,0 0 0,0 0 0,0 0 0,0-1 0,0 1 0,0 0 0,1 0 0,-1 0 0,0 0 0,0 0 0,0 0 0,0 0 0,0-1 0,0 1 0,0 0-1,0 0 1,1 0 0,-1 0 0,0 0 0,0 0 0,0 0 0,0 0 0,0 0 0,0 0 0,1 0 0,-1 0 0,0 0 0,0 0 0,0 0 0,0 0 0,0 0 0,0 0 0,1 0 0,-1 0 0,0 0 0,0 0 0,0 0 0,0 0 0,0 0 0,1 0 0,-1 0 0,0 0 0,0 0 0,0 0 0,0 0 0,0 0 0,0 0 0,0 1 0,0-1 0,1 0 0,-1 0 0,0 0 0,0 0 0,0 0 0,0 0 0,0 0 0,0 1 0,0-1 0,0 0 0,0 0 0,0 15 258,-8 26 358,7-34-519,0-3-21,0 0 0,0 0-1,0 0 1,1 0-1,0 0 1,0 0-1,0 0 1,1 0 0,-1 0-1,2 4 1,-2-7-64,1 0 1,0 1-1,0-1 0,0 0 1,0 0-1,-1 0 0,1 0 1,1 0-1,-1 0 1,0-1-1,0 1 0,0 0 1,0 0-1,1-1 0,-1 1 1,0-1-1,0 1 1,1-1-1,-1 0 0,0 1 1,1-1-1,-1 0 1,1 0-1,-1 0 0,0 0 1,1 0-1,-1 0 0,0 0 1,1-1-1,-1 1 1,2-1-1,4-1 4,0 0 0,0 0 0,0-1 0,-1 0 0,1 0 0,-1-1 0,0 0 0,0 0 0,0 0 0,0-1 0,-1 0 0,0 0 0,0 0 0,0-1 0,5-8 1,8-11-3,-2-1 1,17-34 0,-8 6-534,35-105 1,-97 265 616,19-62 119,3 1 0,1 0 0,3 1 1,-6 50-1,15-84-195,2 0 0,0 0-1,0 0 1,1 0 0,3 16 0,-3-26-13,-1 0 0,1 0 0,-1 1 0,1-1 0,0 0 0,0 0 0,0 0 0,0 0 0,0 0 0,0 0 0,0 0 0,1 0 0,-1 0 0,1-1 0,0 1 0,-1-1 0,1 1 0,0-1 0,0 1 0,0-1 0,0 0 0,0 0 0,0 0 0,0 0 0,0 0 0,0-1 0,1 1 0,-1-1 0,0 1 0,0-1 0,1 0 0,-1 0 0,0 0 0,1 0-1,3-1 1,-5 1 4,1-1-1,-1 1 0,0-1 1,0 0-1,1 0 0,-1 1 1,0-1-1,0 0 0,0 0 0,0 0 1,0 0-1,0-1 0,0 1 1,-1 0-1,1 0 0,0 0 1,0-1-1,-1 1 0,1 0 0,-1-1 1,1 1-1,-1 0 0,0-1 1,0 1-1,1-1 0,-1 1 1,0-3-1,0-47-176,0 42-20,0 1-231,-1 0-1,0 0 0,-1 0 1,1 1-1,-2-1 0,1 0 1,-1 1-1,0 0 0,0 0 1,-1 0-1,0 0 0,0 0 1,-1 1-1,0 0 0,0 0 1,-1 0-1,1 0 0,-1 1 1,0 0-1,0 0 1,-1 1-1,0 0 0,-10-5 1,10 6 505,-1-1 0,0 2 1,0-1-1,-1 1 1,1 0-1,0 1 1,-1 0-1,-9 0 1,40 1 106,56-2 897,-72 1-1574,0 0 1,0 0-1,0 0 0,-1-1 1,1 0-1,-1 0 0,1 0 1,-1-1-1,0 0 0,9-5 1,0-9-5864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6.349"/>
    </inkml:context>
    <inkml:brush xml:id="br0">
      <inkml:brushProperty name="width" value="0.025" units="cm"/>
      <inkml:brushProperty name="height" value="0.025" units="cm"/>
    </inkml:brush>
  </inkml:definitions>
  <inkml:trace contextRef="#ctx0" brushRef="#br0">0 1 11147,'0'0'15054,"46"16"-30301</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7.284"/>
    </inkml:context>
    <inkml:brush xml:id="br0">
      <inkml:brushProperty name="width" value="0.025" units="cm"/>
      <inkml:brushProperty name="height" value="0.025" units="cm"/>
    </inkml:brush>
  </inkml:definitions>
  <inkml:trace contextRef="#ctx0" brushRef="#br0">144 282 8072,'0'0'1825,"2"-8"-362,2-2-1067,0 2-397,-1 1 1,0-1 0,-1 0 0,0 0 0,2-14 0,-35 34 5077,16-5-3446,0 2-1,1-1 1,-27 22 0,37-27-1457,-1 1 0,1 0 0,0 0 0,0 1 0,0-1 0,1 1 0,-1 0 0,1 0 1,0 0-1,1 0 0,-1 0 0,1 1 0,0-1 0,-2 12 0,4-17-165,0 1 0,0 0 0,0 0 0,1 0 0,-1-1 0,0 1 0,0 0 1,1 0-1,-1-1 0,0 1 0,1 0 0,-1-1 0,1 1 0,-1 0 0,1-1 0,-1 1 0,1-1 0,0 1 0,-1-1 1,1 1-1,0-1 0,-1 1 0,1-1 0,0 0 0,0 1 0,-1-1 0,1 0 0,0 0 0,0 1 0,-1-1 0,1 0 1,0 0-1,0 0 0,0 0 0,-1 0 0,1 0 0,0 0 0,0 0 0,1-1 0,37-4 140,-18-2-86,0-1-1,0-1 1,-2-1-1,1 0 1,-1-2-1,0 0 1,19-17-1,-9 4-25,0-1-1,-1-2 1,30-39-1,-54 62-12,35-50 6,-37 53 9,-1-1 1,1 0-1,-1 0 1,1 0-1,-1 0 1,0 0 0,0 0-1,0 0 1,0 0-1,-1 0 1,1 0-1,-1 0 1,0-1 0,0 1-1,0 0 1,-1-7-1,0 10-31,-1 0 0,1 0 0,-1 0-1,1 0 1,-1 0 0,1 0 0,0 0-1,-1 0 1,1 1 0,-1-1-1,1 0 1,0 1 0,-1-1 0,1 1-1,0 0 1,-1-1 0,1 1 0,0 0-1,-1 1 1,-9 7-3,0 0-1,1 1 1,0 0-1,0 1 1,1 0-1,1 1 1,-8 12-1,2 0 11,1 1 0,-18 43-1,29-60-17,-1 1 1,1-1-1,0 0 0,1 0 0,-1 17 0,1-24 2,1 1 0,0 0 0,0 0 0,0 0 0,1-1-1,-1 1 1,0 0 0,1 0 0,-1-1 0,1 1 0,-1 0 0,1-1 0,0 1 0,0 0 0,0-1-1,0 1 1,0-1 0,0 1 0,0-1 0,0 0 0,1 0 0,-1 1 0,1-1 0,-1 0 0,1 0 0,-1 0-1,1-1 1,-1 1 0,1 0 0,0 0 0,-1-1 0,4 1 0,3 0 6,-1-1 0,0 0 0,0 0 0,1-1 0,-1 0 1,0 0-1,0-1 0,0 0 0,0 0 0,0 0 0,0-1 0,-1 0 0,1-1 1,-1 1-1,0-1 0,0-1 0,9-7 0,-6 4-26,0 0-1,-1-1 1,0 0-1,-1 0 1,0 0-1,0-1 1,-1 0-1,0-1 1,-1 1-1,6-16 1,-9 6-91,-13 29-77,-16 28 4,18-20 197,1 0 0,0 0 0,-8 28 0,15-41-2,0 1 0,0 0 0,0 0 1,1 0-1,0-1 0,-1 1 0,2 0 1,0 8-1,0-11-5,-1 0 0,1 0-1,0 0 1,-1 0 0,1 0 0,0-1 0,0 1-1,0 0 1,0-1 0,1 1 0,-1-1 0,0 1-1,1-1 1,-1 1 0,1-1 0,-1 0 0,1 0-1,0 0 1,-1 0 0,1 0 0,3 1-1,19 4 28,-1-2-1,1-1 1,0 0-1,0-2 1,0-1-1,0 0 1,0-2-1,42-9 0,-63 11-28,4-1 7,0-1 1,0 1 0,0-1-1,-1-1 1,14-5 0,-19 7 2,0 0 0,0 1 0,0-1 1,0 0-1,0 0 0,-1 0 1,1 0-1,0 0 0,0 0 1,-1 0-1,1 0 0,-1 0 0,1 0 1,-1 0-1,1 0 0,-1 0 1,1 0-1,-1 0 0,0-1 1,0 1-1,0 0 0,0 0 0,0 0 1,0-1-1,0 1 0,0 0 1,0 0-1,0 0 0,-1-1 1,1 1-1,-1 0 0,1 0 0,-1 0 1,1 0-1,-1 0 0,1 0 1,-1 0-1,0 0 0,0 0 1,1 0-1,-1 0 0,0 0 0,-2-1 1,-13-18 76,-51-70 323,61 79-382,0 1 1,1-1-1,0 0 0,1-1 0,0 1 0,0-1 0,-2-16 0,6 27-35,0 0 0,0-1 0,-1 1-1,1 0 1,0-1 0,0 1 0,1-1 0,-1 1-1,0 0 1,0-1 0,1 1 0,-1 0-1,1-1 1,-1 1 0,1 0 0,-1-1-1,1 1 1,0 0 0,0 0 0,-1 0-1,1 0 1,0 0 0,0 0 0,2-1-1,-1 0-5,1 1 0,-1-1 0,1 1 0,0 0 0,0 0 0,-1 0 0,1 1 0,0-1 0,0 1 0,0-1 0,3 1-1,11 1-286,0 0 0,0 1-1,22 5 1,-27-5-219,22 4-3031,47 2-1,-21-8-5580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7.940"/>
    </inkml:context>
    <inkml:brush xml:id="br0">
      <inkml:brushProperty name="width" value="0.025" units="cm"/>
      <inkml:brushProperty name="height" value="0.025" units="cm"/>
    </inkml:brush>
  </inkml:definitions>
  <inkml:trace contextRef="#ctx0" brushRef="#br0">106 92 4100,'10'-9'6753,"-7"6"-5990,39-31 793,-39 31-965,-1 1 1,1 0 0,0-1-1,-1 0 1,0 0 0,0 1-1,0-1 1,0-1 0,0 1-1,0 0 1,-1 0 0,1-1-1,0-3 1,-11 14 2883,-13 13-2866,12-8-520,0 1 0,1 1 1,1 0-1,0 0 0,1 1 1,1 0-1,0 0 0,1 0 1,1 1-1,-4 22 0,8-36-92,0-1 0,0 1-1,0 0 1,0-1 0,0 1 0,1 0-1,-1-1 1,1 1 0,-1-1 0,1 1-1,-1-1 1,1 1 0,0-1 0,0 1-1,0-1 1,0 0 0,0 1 0,0-1-1,0 0 1,0 0 0,1 0 0,-1 0-1,0 0 1,1 0 0,-1 0 0,1 0-1,-1 0 1,1-1 0,-1 1 0,1-1-1,-1 1 1,1-1 0,2 1 0,10 2-49,1-1 1,-1 0 0,18-1-1,5 2-38,-29-2 70,1 1-1,-1 0 1,0 1-1,0 0 0,0 0 1,0 1-1,0 0 1,-1 0-1,1 1 0,-1 0 1,11 9-1,-16-11 33,1 0 0,0 0 0,-1 0 0,0 0-1,0 1 1,0-1 0,0 1 0,0-1 0,-1 1 0,0 0-1,1-1 1,-1 1 0,0 0 0,-1 0 0,1 0 0,-1 0-1,0 0 1,0 0 0,0-1 0,0 1 0,-1 0 0,0 0-1,1 0 1,-1 0 0,-1 0 0,1-1 0,-1 1 0,-2 4-1,-1 1 95,0-1-1,-1 0 0,-1 0 0,1 0 0,-1-1 0,-1 0 1,1 0-1,-1-1 0,0 0 0,0 0 0,-1-1 0,-9 4 1,1 0 219,0-2 1,0 0-1,0 0 1,-1-2-1,-30 6 1,39-10-286,1 0-1,-1 0 1,0-1-1,1 0 1,-1-1 0,1 0-1,-12-2 1,18 2-79,0 1 1,1-1-1,-1 0 1,1 1-1,-1-1 1,1 0-1,-1 0 0,1 0 1,-1 0-1,1 0 1,0 0-1,0 0 1,-1-1-1,1 1 0,0 0 1,0-1-1,-1-2 1,1 2-67,1 0 0,-1-1 0,1 1 0,-1-1 0,1 1 0,0 0 0,0-1 0,0 1 0,0-1 0,1 1 0,-1 0 0,1-1 0,-1 1 0,1 0 0,0 0 0,1-4 0,4-4-493,-1 0 1,1 0-1,0 0 0,1 1 1,0 0-1,14-13 0,58-49-5547,-49 45 2696,25-23-3673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8.300"/>
    </inkml:context>
    <inkml:brush xml:id="br0">
      <inkml:brushProperty name="width" value="0.025" units="cm"/>
      <inkml:brushProperty name="height" value="0.025" units="cm"/>
    </inkml:brush>
  </inkml:definitions>
  <inkml:trace contextRef="#ctx0" brushRef="#br0">101 1 12460,'0'0'11077,"-3"7"-9828,-2 4-922,-11 27 412,1 1 0,2 0 0,-10 51 0,20-78-821,1 0 0,1-1 0,0 1 0,1 0 0,0-1 0,1 1 0,0 0 1,1 0-1,0-1 0,1 0 0,0 1 0,1-1 0,0 0 0,1 0 0,0-1 0,13 20 0,-18-30 14,0 0 0,0 0 0,0 0 0,0 0 0,0-1 0,0 1 0,0 0 0,0 0 1,0 0-1,0 0 0,0 0 0,0 0 0,0 0 0,0 0 0,0 0 0,0 0 0,1 0 0,-1 0 0,0-1 0,0 1 0,0 0 1,0 0-1,0 0 0,0 0 0,0 0 0,0 0 0,0 0 0,0 0 0,0 0 0,0 0 0,0 0 0,0 0 0,1 0 0,-1 0 0,0 0 1,0 0-1,0 0 0,0 0 0,0 0 0,0 0 0,0 0 0,0 0 0,0 0 0,0 0 0,0 0 0,1 0 0,-1 0 0,0 0 0,0 0 1,0 0-1,0 0 0,0 0 0,0 0 0,0 0 0,0 0 0,0 0 0,0 0 0,0 0 0,0 0 0,0 1 0,0-1 0,0 0 0,1 0 1,-1 0-1,0-13-1363,-4-16 481,-5-6 867,-18-43 0,-3-12 3415,30 90-3290,0 0 1,-1-1-1,1 1 1,0-1-1,0 1 1,0-1-1,0 1 1,0-1 0,0 1-1,0-1 1,0 1-1,0 0 1,0-1-1,1 1 1,-1-1-1,0 1 1,0-1-1,0 1 1,0-1-1,1 1 1,-1 0-1,0-1 1,0 1-1,1 0 1,-1-1-1,0 1 1,1 0-1,-1-1 1,0 1-1,1 0 1,-1 0 0,1-1-1,-1 1 1,0 0-1,1 0 1,-1 0-1,1-1 1,-1 1-1,1 0 1,-1 0-1,1 0 1,-1 0-1,1 0 1,-1 0-1,0 0 1,1 0-1,-1 0 1,1 0-1,-1 0 1,1 0-1,-1 1 1,1-1-1,-1 0 1,0 0 0,1 1-1,38 10-952,-25-6 400,33 4-2242,67-4-9162,-110-5 11536,35 0-8393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8.677"/>
    </inkml:context>
    <inkml:brush xml:id="br0">
      <inkml:brushProperty name="width" value="0.025" units="cm"/>
      <inkml:brushProperty name="height" value="0.025" units="cm"/>
    </inkml:brush>
  </inkml:definitions>
  <inkml:trace contextRef="#ctx0" brushRef="#br0">147 1 9737,'0'0'11734,"-12"3"-10079,5-1-1460,-1 0 0,1 0 0,0 1 0,0 0 0,0 0 0,1 1 0,-1 0 0,1 0-1,-1 1 1,2-1 0,-1 1 0,0 1 0,1-1 0,0 1 0,0 0 0,1 0 0,-1 0 0,1 1 0,1-1 0,-1 1 0,1 0 0,0 0 0,1 0 0,-3 11 0,5-17-188,0 0 0,0 1 0,0-1 0,-1 1-1,1-1 1,1 0 0,-1 1 0,0-1 0,0 1 0,0-1 0,1 0 0,-1 1 0,1-1 0,-1 0 0,1 1 0,-1-1 0,1 0 0,0 0 0,0 1-1,0-1 1,-1 0 0,1 0 0,0 0 0,0 0 0,1 0 0,-1 0 0,0-1 0,0 1 0,0 0 0,0 0 0,1-1 0,-1 1 0,0-1-1,1 1 1,-1-1 0,1 0 0,-1 1 0,0-1 0,1 0 0,-1 0 0,1 0 0,-1 0 0,0 0 0,1 0 0,2-1 0,2 0 14,1 0 1,-1 0-1,0 0 1,0-1-1,0 0 1,0 0-1,0-1 1,0 1-1,8-7 1,-7 3 2,0 0-1,0 0 1,-1 0 0,0-1 0,-1 0 0,1 0 0,-1-1 0,6-12 0,16-24 12,-44 98-378,14-44 325,-1-1 0,2 0 0,-1 1 0,1 0-1,0-1 1,1 1 0,0 0 0,1 0 0,1 12 0,-1-21-15,0 0-1,0 0 0,1-1 1,-1 1-1,0 0 1,1 0-1,-1 0 1,0-1-1,1 1 1,-1 0-1,1-1 0,-1 1 1,1 0-1,-1-1 1,1 1-1,0-1 1,-1 1-1,1-1 1,0 1-1,-1-1 0,1 0 1,0 1-1,0-1 1,-1 0-1,1 1 1,0-1-1,1 0 1,27-2-1021,-21 0 451,-1 0 1,0-1-1,0 0 1,0 0-1,9-7 1,-6 1-1523,0 0 1,-1 0 0,11-16-1,5-7-4105</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9.518"/>
    </inkml:context>
    <inkml:brush xml:id="br0">
      <inkml:brushProperty name="width" value="0.025" units="cm"/>
      <inkml:brushProperty name="height" value="0.025" units="cm"/>
    </inkml:brush>
  </inkml:definitions>
  <inkml:trace contextRef="#ctx0" brushRef="#br0">127 260 9801,'0'0'9342,"-9"6"-6918,-6 6-1597,1 0 0,0 1 0,-13 17 0,22-25-610,0 1-1,0 1 0,1-1 1,0 1-1,0 0 0,0-1 1,1 2-1,0-1 0,0 0 1,1 1-1,-3 14 0,5-21-217,0 0-1,0 0 0,0-1 1,0 1-1,0 0 1,0 0-1,0 0 0,0-1 1,1 1-1,-1 0 1,0 0-1,0 0 0,1-1 1,-1 1-1,0 0 1,1-1-1,-1 1 0,1 0 1,-1-1-1,1 1 1,-1 0-1,1-1 0,0 1 1,-1-1-1,1 1 0,0-1 1,1 1-1,24 1 28,-20-4-24,0 1-1,-1-1 1,1 0 0,0 0 0,-1 0-1,0-1 1,6-3 0,-3-2-63,-1 1 0,1-1 0,-2 0 0,1 0 0,-1-1 0,0 0 0,-1 0 0,0 0 0,-1-1 1,0 1-1,5-17 0,-29 55-201,15-18 299,0 1 1,1 0-1,0 0 1,1 1-1,0-1 0,1 1 1,-1 22-1,3-34-31,0 0 0,1 0 0,-1 0 0,0 0 1,0 0-1,1-1 0,-1 1 0,0 0 0,1 0 0,-1 0 0,1 0 0,-1 0 0,1 0 0,0-1 1,-1 1-1,1 0 0,0 0 0,0-1 0,-1 1 0,1 0 0,0-1 0,0 1 0,0-1 0,0 1 1,0-1-1,0 0 0,-1 1 0,1-1 0,0 0 0,0 0 0,0 0 0,0 1 0,0-1 0,0 0 1,0 0-1,0 0 0,1-1 0,-1 1 0,-1 0 0,1 0 0,0 0 0,2-1 0,3 0 41,0-1-1,1 1 0,-1-1 0,0-1 0,11-4 0,1-5-12,1-1-1,-2 0 1,0-1-1,-1-1 1,0-1 0,-1 0-1,-1-1 1,22-33-1,-20 25-56,-1-1 0,-2-1-1,0 0 1,-2 0 0,-1-1-1,7-30 1,-15 49-34,-1-1 1,1 0-1,-1 1 1,-1-20-1,0 29 57,0-1-1,0 1 1,0-1-1,0 1 1,0-1-1,0 1 1,0-1-1,-1 1 1,1-1-1,0 1 1,0-1-1,0 1 1,-1-1-1,1 1 1,0-1-1,-1 1 1,1 0-1,0-1 1,-1 1-1,1-1 0,0 1 1,-1 0-1,1-1 1,-1 1-1,1 0 1,-1 0-1,1-1 1,-1 1-1,1 0 1,-1 0-1,1 0 1,-1 0-1,1-1 1,-1 1-1,1 0 1,-1 0-1,1 0 1,-1 0-1,1 0 1,-1 0-1,1 1 1,-1-1-1,1 0 1,-1 0-1,1 0 1,-1 0-1,1 1 1,-1-1-1,1 0 1,-1 0-1,1 1 1,-1-1-1,1 0 1,0 1-1,-1-1 1,1 0-1,-1 1 1,1 0-1,-25 22 175,10-2-46,2-1 1,1 2-1,1 0 0,0 0 0,-7 24 1,14-33-76,0 0-1,1 0 1,0 1 0,1-1 0,0 1 0,1 0-1,1-1 1,0 1 0,1-1 0,4 25 0,-2-31-80,0-1 1,0 1 0,0-1-1,1 0 1,0 0-1,1 0 1,-1 0 0,1-1-1,0 0 1,0 0-1,1 0 1,-1 0 0,1-1-1,0 0 1,0 0-1,1-1 1,9 4 0,-32-34-65,12 21 50,-32-43-120,-29-55 0,65 103 166,0 1 1,0 0 0,0 0-1,0 0 1,0-1-1,0 1 1,0 0 0,0 0-1,0 0 1,0-1-1,0 1 1,0 0 0,0 0-1,0 0 1,0-1-1,0 1 1,0 0-1,0 0 1,0 0 0,0-1-1,0 1 1,0 0-1,0 0 1,0 0 0,0-1-1,1 1 1,-1 0-1,0 0 1,0 0 0,0 0-1,0 0 1,1-1-1,-1 1 1,0 0-1,0 0 1,0 0 0,0 0-1,1 0 1,-1 0-1,0 0 1,0 0 0,0 0-1,1 0 1,-1 0-1,0 0 1,0 0 0,1 0-1,18-2 3,24 7-799,-39-5 601,61 7-2435,43-6-7579,-88-3 8646,-1 0 1,0-2-1,29-8 0,-38 9 2446,0-1-1,0 0 1,-1-1 0,12-7-1,-22 12-732,1 0-1,-1 0 0,1 0 1,-1 0-1,1 0 0,-1 0 0,1 0 1,-1 0-1,1-1 0,0 1 1,-1 0-1,1 0 0,-1-1 1,1 1-1,0 0 0,-1 0 1,1-1-1,0 1 0,-1 0 0,1-1 1,0 1-1,-1 0 0,1-1 1,0 1-1,0-1 0,0 1 1,-1-1-1,1 1 0,0 0 0,0-1 1,0 1-1,0-1 0,0 1 1,0-1-1,0 1 0,0-1 1,0 1-1,0-1 0,0 1 0,0-1 1,0 1-1,0 0 0,0-1 1,0 1-1,1-1 0,-1 1 1,0-1-1,0 1 0,0 0 0,1-1 1,-1 1-1,0 0 0,1-1 1,-1 1-1,0 0 0,1-1 1,-1 1-1,0 0 0,1-1 0,-1 1 1,1 0-1,0 0 0,-41-3 2956,40 3-3107,-14 0 353,0 1 0,-1 0 0,1 1 0,1 1 0,-18 5 0,24-6-267,0 0-1,1 1 1,0 0 0,-1 0-1,1 1 1,1 0-1,-1 0 1,0 0 0,1 0-1,0 1 1,0 0 0,-7 10-1,11-15-87,0 1-1,1 0 1,-1-1 0,1 1-1,-1 0 1,1-1-1,-1 1 1,1 0-1,0 0 1,-1-1-1,1 1 1,0 0 0,0 0-1,0 0 1,0 0-1,-1-1 1,1 1-1,0 0 1,0 0-1,0 0 1,1 0-1,-1 0 1,0-1 0,0 1-1,0 0 1,1 0-1,-1 0 1,0-1-1,1 1 1,-1 0-1,1 0 1,-1-1 0,1 1-1,-1 0 1,1-1-1,-1 1 1,1-1-1,0 1 1,-1 0-1,1-1 1,0 0 0,-1 1-1,1-1 1,0 1-1,0-1 1,-1 0-1,1 1 1,0-1-1,0 0 1,0 0 0,0 0-1,-1 0 1,1 0-1,0 0 1,0 0-1,1 0 1,61 2-61,-52-2-24,80-9-845,-71 6 696,1 1-1,-1 0 0,0 2 0,31 2 0,-50-2 238,1 0 0,-1 0 0,0 1 0,1-1 0,-1 0 0,1 1 0,-1-1 0,0 1 0,1-1 0,-1 1 0,0 0 0,0 0 0,0-1 0,1 1 0,-1 0 0,0 0 0,0 0 0,0 0 0,0 1 0,-1-1 0,1 0 0,0 0 0,0 0 1,-1 1-1,1-1 0,0 0 0,-1 1 0,0-1 0,1 0 0,-1 1 0,0-1 0,0 1 0,1-1 0,-1 0 0,0 1 0,0-1 0,-1 1 0,1-1 0,0 1 0,0-1 0,-1 0 0,1 1 0,-2 2 0,1 0 91,-1 1-1,0 0 1,0-1 0,-1 0-1,1 1 1,-1-1 0,0 0 0,0 0-1,0 0 1,-1-1 0,-4 5-1,0-2-12,-1 0-1,0-1 0,1 0 0,-2 0 1,1-1-1,0 0 0,-1-1 0,0 0 0,0-1 1,0 0-1,0 0 0,0-1 0,-11 0 1,20-1-192,0 0 1,0 0 0,0 0-1,0 0 1,1 0 0,-1-1-1,0 1 1,0 0 0,0-1-1,0 1 1,1 0 0,-1-1-1,0 1 1,1-1 0,-1 0-1,0 1 1,1-1 0,-1 1-1,0-1 1,1 0 0,-1 1-1,1-1 1,-1 0 0,1 0-1,0 1 1,-1-1 0,1 0-1,0 0 1,-1 0 0,1 0-1,0 0 1,0 1 0,0-1-1,0 0 1,0 0 0,0 0-1,0 0 1,0 0 0,0 1-1,0-1 1,1-1 0,0-2-662,-1 0 1,1 1 0,1-1-1,-1 0 1,1 1-1,-1-1 1,1 1-1,4-6 1,17-19-5583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4.786"/>
    </inkml:context>
    <inkml:brush xml:id="br0">
      <inkml:brushProperty name="width" value="0.025" units="cm"/>
      <inkml:brushProperty name="height" value="0.025" units="cm"/>
    </inkml:brush>
  </inkml:definitions>
  <inkml:trace contextRef="#ctx0" brushRef="#br0">1 108 12011,'0'0'9738,"72"-48"-9002,-29 33-351,5-2-289,6 2-96,-2 6 0,-8 5-929,-10 4-1826,-11 0-3459,-14 12-5957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0.046"/>
    </inkml:context>
    <inkml:brush xml:id="br0">
      <inkml:brushProperty name="width" value="0.025" units="cm"/>
      <inkml:brushProperty name="height" value="0.025" units="cm"/>
    </inkml:brush>
  </inkml:definitions>
  <inkml:trace contextRef="#ctx0" brushRef="#br0">207 1 12043,'0'0'8318,"-14"6"-6589,-11 7-690,0 2-1,-36 26 0,54-36-773,0 0-1,1 0 0,0 1 1,0 0-1,0 0 1,1 0-1,0 1 1,0-1-1,1 1 0,-1 0 1,2 1-1,-1-1 1,1 1-1,0 0 0,-4 15 1,8-22-261,-1 1 0,0-1 0,0 0 1,1 0-1,-1 1 0,1-1 0,-1 0 0,1 0 1,-1 1-1,1-1 0,0 0 0,0 0 0,-1 0 1,1 0-1,0 0 0,0 0 0,0 0 0,0-1 0,0 1 1,0 0-1,0 0 0,1-1 0,-1 1 0,0-1 1,0 1-1,0-1 0,1 1 0,-1-1 0,0 0 1,1 0-1,-1 1 0,0-1 0,0 0 0,1 0 1,-1 0-1,2-1 0,53-2 70,-46 0-180,1 0-1,-1-1 1,0 0-1,0 0 0,0-1 1,-1-1-1,0 0 1,0 0-1,0 0 1,-1-1-1,13-13 0,-10 8 14,-1 0 0,0 0 0,-1-1 0,-1 0 0,1 0 0,-2-1 0,8-20 0,-15 27 547,-10 16-324,-11 17 18,19-22-43,-1 0 1,1 0 0,0 0 0,1 0 0,-1 1 0,1-1 0,-1 1 0,1-1 0,1 1 0,-1 6 0,1-9-88,0-1 0,0 0 0,0 1 1,0-1-1,1 1 0,-1-1 0,0 0 0,1 1 0,0-1 0,-1 0 0,1 0 1,0 1-1,-1-1 0,1 0 0,0 0 0,0 0 0,0 0 0,0 0 1,0 0-1,0 0 0,0 0 0,1 0 0,-1-1 0,0 1 0,0 0 0,1-1 1,-1 1-1,0-1 0,1 1 0,-1-1 0,0 0 0,1 0 0,-1 1 1,1-1-1,-1 0 0,3-1 0,10 1-32,-1-1-1,1-1 1,-1 0 0,1-1 0,-1 0 0,0-1-1,0-1 1,-1 0 0,16-9 0,-8 5-167,1 0 1,26-7 0,-47 16 177,1 0 1,0-1 0,-1 1 0,1 0 0,0 0 0,0-1 0,-1 1 0,1 0-1,0 0 1,0 0 0,-1 0 0,1 0 0,0 0 0,0 0 0,0 0-1,-1 0 1,1 1 0,0-1 0,0 0 0,-1 0 0,1 1 0,0-1 0,-1 0-1,1 1 1,0-1 0,-1 1 0,1-1 0,0 0 0,-1 1 0,1 0-1,-1-1 1,1 1 0,-1-1 0,1 1 0,-1 0 0,0-1 0,1 1-1,0 1 1,-3 34 521,2-33-437,-1 0 0,1 0 0,-1 1 0,1-1-1,0 0 1,0 1 0,0-1 0,1 0 0,0 6 0,1-9-61,-1 1 0,0 0 0,0 0-1,0 0 1,1-1 0,-1 1 0,0-1 0,1 1 0,-1-1-1,1 1 1,-1-1 0,0 0 0,1 1 0,-1-1 0,1 0-1,-1 0 1,1 0 0,-1-1 0,1 1 0,-1 0 0,0 0-1,3-2 1,35-8 135,22-17-317,-49 20-73,0 1 0,1 0 0,-1 1 0,1 1 0,0 0 0,18-3 0,-30 7 232,-1 0-1,1 0 0,-1 0 0,1 0 0,-1 0 1,1 0-1,-1 0 0,0 0 0,1 0 0,-1 0 1,1 1-1,-1-1 0,1 0 0,-1 0 0,0 1 1,1-1-1,-1 0 0,1 0 0,-1 1 1,0-1-1,1 0 0,-1 1 0,0-1 0,0 1 1,1-1-1,-1 0 0,0 1 0,0-1 0,1 1 1,-1-1-1,0 1 0,0-1 0,0 0 0,0 1 1,0-1-1,0 1 0,0-1 0,0 1 1,0-1-1,0 1 0,0-1 0,0 1 0,0-1 1,0 1-1,0-1 0,0 1 0,-1-1 0,1 0 1,0 1-1,-1 0 0,-11 34 113,5-16-6484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0.562"/>
    </inkml:context>
    <inkml:brush xml:id="br0">
      <inkml:brushProperty name="width" value="0.025" units="cm"/>
      <inkml:brushProperty name="height" value="0.025" units="cm"/>
    </inkml:brush>
  </inkml:definitions>
  <inkml:trace contextRef="#ctx0" brushRef="#br0">84 36 5573,'0'0'2210,"4"-8"1106,9-19 776,-15 43 1118,-23 67 1503,19-63-7290,-11 34 1316,3 1 0,1 0 0,4 1-1,-5 99 1,14-153-736,0 0-1,0 1 0,0-1 0,0 1 1,0-1-1,1 0 0,-1 1 0,1-1 1,-1 0-1,1 0 0,0 0 0,0 1 1,0-1-1,0 0 0,1 0 1,-1 0-1,0 0 0,1-1 0,1 3 1,-1-3 14,0 0 0,-1 0 1,1 0-1,0 0 0,0-1 1,0 1-1,0-1 0,0 1 1,-1-1-1,1 0 0,0 1 1,0-1-1,0 0 0,0 0 1,0-1-1,0 1 0,0 0 1,2-1-1,2-1-63,-1 0 0,0 0 0,0 0 0,0 0 0,0-1-1,0 0 1,0 0 0,-1 0 0,1-1 0,-1 1 0,0-1 0,0 0 0,-1 0 0,1-1-1,2-4 1,-3 4-274,-1 0 0,0 0 0,0-1 0,0 1-1,-1-1 1,1 1 0,-2-1 0,2-7 0,-2-26-4386,0 25 1766,0-7-3845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1.201"/>
    </inkml:context>
    <inkml:brush xml:id="br0">
      <inkml:brushProperty name="width" value="0.025" units="cm"/>
      <inkml:brushProperty name="height" value="0.025" units="cm"/>
    </inkml:brush>
  </inkml:definitions>
  <inkml:trace contextRef="#ctx0" brushRef="#br0">53 100 11403,'0'0'9091,"8"3"-7452,5 1-1040,0-1 1,0 0-1,1-1 0,-1 0 1,0-1-1,17 0 1,-27-1-561,0 0 1,0-1 0,0 1 0,0-1 0,0 0 0,-1 1-1,1-1 1,0-1 0,0 1 0,-1 0 0,1-1 0,0 1-1,-1-1 1,1 0 0,-1 0 0,0 0 0,0 0 0,0 0-1,0 0 1,0 0 0,0-1 0,0 1 0,-1-1 0,1 0-1,-1 1 1,0-1 0,0 0 0,0 0 0,0 0 0,0 1-1,-1-1 1,1 0 0,-1 0 0,0 0 0,0 0-1,0-6 1,-1 7-40,1 0-1,0 0 0,-1 0 1,1 1-1,-1-1 0,0 0 1,1 0-1,-1 0 1,0 1-1,0-1 0,0 1 1,0-1-1,-1 1 0,1-1 1,0 1-1,-1-1 0,1 1 1,0 0-1,-1 0 0,0 0 1,1 0-1,-1 0 1,0 0-1,1 0 0,-1 1 1,0-1-1,0 0 0,0 1 1,0 0-1,1-1 0,-1 1 1,0 0-1,0 0 0,0 0 1,0 0-1,0 0 1,-2 1-1,-3-1-33,0 1-1,-1 0 1,2 0-1,-1 0 1,0 1 0,0 0-1,0 0 1,1 1-1,-9 4 1,5 0 14,1-1 0,1 2-1,-1-1 1,1 2 0,1-1 0,-1 1-1,1 0 1,-8 15 0,11-18 18,1 0 0,-1 1 0,2 0 0,-1 0 0,1 0-1,0 0 1,0 0 0,1 0 0,0 1 0,0-1 0,0 1 0,1-1 0,1 0 0,0 9-1,0-13 7,0 0-1,1 0 0,-1 0 0,1 0 0,-1 0 0,1 0 0,0-1 1,0 1-1,0-1 0,1 1 0,-1-1 0,1 0 0,-1 0 1,1 0-1,-1 0 0,1-1 0,0 1 0,0-1 0,0 1 0,0-1 1,0 0-1,0 0 0,0 0 0,1-1 0,-1 1 0,0-1 0,0 0 1,6 0-1,-1 1 11,0-1 1,0 0-1,0-1 1,0 0-1,0 0 1,0 0-1,0-1 1,0 0-1,-1-1 1,14-6-1,-2-4-8,-1-1-1,-1-1 0,0-1 1,-1 0-1,0-2 0,-2 1 1,0-2-1,22-38 0,-24 31 13,-25 34 58,5-1 20,1 1 1,1 0 0,-1 0-1,-4 9 1,9-14-30,0 0 0,1 0 1,-1 1-1,1-1 0,0 0 0,0 1 0,0-1 1,0 1-1,1-1 0,-1 1 0,1-1 0,0 1 1,1 6-1,0-8-58,0-1 1,0 1 0,0-1 0,0 0-1,0 1 1,0-1 0,0 0-1,1 0 1,-1 0 0,0 0 0,1 0-1,-1 0 1,1 0 0,-1 0-1,1 0 1,-1-1 0,1 1 0,0-1-1,-1 1 1,1-1 0,0 0-1,0 1 1,-1-1 0,1 0 0,0 0-1,0 0 1,-1 0 0,3-1-1,3 0-7,-1 1 0,1-1-1,-1 0 1,0-1-1,1 0 1,-1 0-1,0 0 1,0-1-1,0 0 1,-1 0 0,11-7-1,1-3-11,0-2 1,16-16-1,-45 65-263,-5-9-83,-20 38 1014,35-58-1400,0-1 1,1 1-1,-1 0 0,1 0 0,0 0 1,1 0-1,-1 6 0,2-15-4366,5-13-2745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1.561"/>
    </inkml:context>
    <inkml:brush xml:id="br0">
      <inkml:brushProperty name="width" value="0.025" units="cm"/>
      <inkml:brushProperty name="height" value="0.025" units="cm"/>
    </inkml:brush>
  </inkml:definitions>
  <inkml:trace contextRef="#ctx0" brushRef="#br0">0 1 12460,'0'0'10826</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1.910"/>
    </inkml:context>
    <inkml:brush xml:id="br0">
      <inkml:brushProperty name="width" value="0.025" units="cm"/>
      <inkml:brushProperty name="height" value="0.025" units="cm"/>
    </inkml:brush>
  </inkml:definitions>
  <inkml:trace contextRef="#ctx0" brushRef="#br0">169 0 17905,'0'0'7137,"-7"10"-6539,-11 15 83,2 2 1,0 1-1,2 0 0,-15 42 0,9-11-24,-20 89-1,37-130-663,1 1 0,-1 36 0,3-54 6,0-1 0,1 1 0,-1 0 0,0 0 0,0-1 0,1 1-1,-1 0 1,1-1 0,-1 1 0,1 0 0,-1-1 0,1 1 0,-1-1 0,1 1 0,-1-1 0,1 1 0,0-1-1,-1 1 1,1-1 0,0 1 0,0-1 0,-1 0 0,1 1 0,0-1 0,0 0 0,-1 0 0,1 0 0,0 0-1,0 0 1,0 0 0,-1 0 0,1 0 0,0 0 0,0 0 0,-1 0 0,1 0 0,0 0 0,0 0 0,0-1 0,-1 1-1,2-1 1,35-11 74,45-41-11,-67 41-89,0 1 0,1 1 0,0 0-1,1 1 1,0 1 0,0 1 0,23-7 0,-39 14 23,-1 0 0,1 0 1,-1 0-1,1 0 0,-1 0 1,1 0-1,-1 0 0,1 0 0,-1 0 1,1 0-1,-1 0 0,1 0 1,-1 0-1,1 0 0,-1 1 0,0-1 1,1 0-1,-1 0 0,1 1 1,-1-1-1,1 0 0,-1 1 0,0-1 1,1 0-1,-1 1 0,0-1 0,1 0 1,-1 1-1,0-1 0,1 1 1,-1-1-1,0 1 0,0-1 0,0 1 1,1-1-1,-1 0 0,0 1 1,0-1-1,0 1 0,0-1 0,0 1 1,0 0-1,0-1 0,0 1 0,0-1 1,0 1-1,0-1 0,0 1 1,-1-1-1,1 0 0,0 2 0,-9 28-149,-3-7 316,-24 39 0,27-50-89,0 1 1,1 0 0,1 1 0,0-1-1,1 2 1,0-1 0,1 1 0,1-1-1,-3 18 1,7-32-84,0 0 1,-1 0-1,1 1 0,0-1 0,0 0 1,0 1-1,0-1 0,0 0 1,0 1-1,0-1 0,0 0 1,0 0-1,0 1 0,0-1 0,0 0 1,0 1-1,0-1 0,0 0 1,1 0-1,-1 1 0,0-1 1,0 0-1,0 1 0,0-1 1,0 0-1,1 0 0,-1 1 0,0-1 1,0 0-1,0 0 0,1 0 1,-1 1-1,0-1 0,0 0 1,1 0-1,-1 0 0,0 0 0,1 0 1,-1 0-1,0 1 0,0-1 1,1 0-1,-1 0 0,1 0 1,14-9-1439,12-20-3431,-11-4-1966,3-6-4670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2.348"/>
    </inkml:context>
    <inkml:brush xml:id="br0">
      <inkml:brushProperty name="width" value="0.025" units="cm"/>
      <inkml:brushProperty name="height" value="0.025" units="cm"/>
    </inkml:brush>
  </inkml:definitions>
  <inkml:trace contextRef="#ctx0" brushRef="#br0">0 59 19859,'0'0'7105,"10"7"-6592,-4-2-453,-3-3-36,0 1 1,0-1-1,0 1 1,1-1-1,-1 0 1,1 0-1,-1-1 1,1 1-1,-1-1 1,1 1-1,0-1 1,0 0-1,0-1 1,-1 1-1,1-1 1,0 0-1,0 1 1,0-2-1,0 1 1,0 0-1,0-1 1,0 0-1,-1 0 1,8-2-1,-3-1-9,0-1 0,-1 0-1,1-1 1,8-7 0,-14 11-1,1-1 1,-1 1-1,0 0 1,0-1-1,-1 1 1,1-1-1,0 1 1,-1-1-1,1 0 1,-1 0-1,0 0 1,0 0-1,0 0 1,-1 0 0,1 0-1,0-4 1,-1 7-15,-1-1 1,1 1 0,0-1-1,0 1 1,-1 0 0,1-1-1,0 1 1,-1 0 0,1-1-1,-1 1 1,1 0 0,0-1-1,-1 1 1,1 0 0,-1 0-1,1 0 1,-1-1 0,1 1-1,-1 0 1,1 0 0,-1 0-1,1 0 1,-1 0-1,1 0 1,-1 0 0,1 0-1,-1 0 1,1 0 0,-1 0-1,1 0 1,0 0 0,-1 1-1,1-1 1,-1 0 0,1 0-1,-1 0 1,1 1 0,-1-1-1,-22 10 145,15-5-63,0 1 0,1 0-1,0 0 1,0 1 0,1 0-1,0 0 1,0 0 0,1 1-1,0 0 1,0 0 0,0 0-1,1 1 1,1-1-1,-1 1 1,1 0 0,-2 12-1,5-19-69,0 0 0,0-1-1,0 1 1,0 0 0,0-1-1,1 1 1,-1 0 0,1-1-1,-1 1 1,1-1 0,-1 1-1,1-1 1,0 1 0,0-1-1,0 1 1,0-1 0,0 0-1,0 1 1,0-1 0,0 0-1,0 0 1,1 0 0,-1 0-1,2 1 1,1 0 7,1 1 0,0-1 1,-1 0-1,1-1 0,0 1 0,0-1 0,0 0 1,6 0-1,5 1-7,0-2-1,0 0 1,0-1 0,22-4 0,-22 2-158,-2-1 0,1-1 0,0 0 0,-1-1 0,0-1 0,0 0 0,-1-1 0,0 0 0,0-1 0,-1-1 1,20-19-1,-49 46 1070,13-14-829,1 0 0,-1 0 0,1 0 1,-1 1-1,1-1 0,0 1 0,1 0 0,-1 0 0,1 0 0,-1 0 1,1 0-1,0 1 0,1-1 0,-1 0 0,1 1 0,0 0 1,-1 4-1,3-8-88,-1 0 0,1 0 1,0 0-1,-1 0 0,1 0 1,0 0-1,0 0 0,-1-1 1,1 1-1,0 0 0,0-1 1,0 1-1,0 0 0,0-1 1,0 1-1,0-1 0,0 0 0,0 1 1,1-1-1,-1 0 0,0 0 1,0 1-1,0-1 0,0 0 1,0 0-1,0 0 0,1-1 1,-1 1-1,2 0 0,39-4 105,-15-3-333,-1-1 0,0-1 1,-1-1-1,28-16 1,-27 13-173,1 1 0,0 1 0,33-8 0,-59 18 387,-1 1-1,1 0 1,0 0-1,-1-1 0,1 1 1,0 0-1,-1 0 1,1 0-1,0 0 1,0 0-1,-1 0 0,1 0 1,0 0-1,-1 0 1,1 0-1,0 0 1,-1 1-1,1-1 1,0 0-1,-1 0 0,1 1 1,0-1-1,-1 0 1,1 1-1,-1-1 1,1 1-1,0-1 1,0 1-1,-3 20 100,-28 32 231,23-42-375,-8 23-219,5-11-5407,6-15-3681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2.959"/>
    </inkml:context>
    <inkml:brush xml:id="br0">
      <inkml:brushProperty name="width" value="0.025" units="cm"/>
      <inkml:brushProperty name="height" value="0.025" units="cm"/>
    </inkml:brush>
  </inkml:definitions>
  <inkml:trace contextRef="#ctx0" brushRef="#br0">0 0 21332,'0'0'3395,"48"40"-3587,-48 2 160,0 7 96,5 6 32,-1 1-32,3 0-96,7-6-2370,-7-7-3331,4-7-8457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3.360"/>
    </inkml:context>
    <inkml:brush xml:id="br0">
      <inkml:brushProperty name="width" value="0.025" units="cm"/>
      <inkml:brushProperty name="height" value="0.025" units="cm"/>
    </inkml:brush>
  </inkml:definitions>
  <inkml:trace contextRef="#ctx0" brushRef="#br0">68 0 19410,'0'0'1858,"-43"60"-352,27-39-65,11-2-544,2-8 0,3-8-353,16-4-384,1-15-2658,-1-11-4389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42.393"/>
    </inkml:context>
    <inkml:brush xml:id="br0">
      <inkml:brushProperty name="width" value="0.025" units="cm"/>
      <inkml:brushProperty name="height" value="0.025" units="cm"/>
    </inkml:brush>
  </inkml:definitions>
  <inkml:trace contextRef="#ctx0" brushRef="#br0">135 84 3491,'-12'0'3668,"-109"4"-737,120-4-2841,36-2 1848,59 2-565,150 18 0,-16 0-1412,-24-16-250,285-32 1,484-34 977,-950 62 261,-21-2-962,-11-3-2720,4 1-28,3-5-1185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43.655"/>
    </inkml:context>
    <inkml:brush xml:id="br0">
      <inkml:brushProperty name="width" value="0.025" units="cm"/>
      <inkml:brushProperty name="height" value="0.025" units="cm"/>
    </inkml:brush>
  </inkml:definitions>
  <inkml:trace contextRef="#ctx0" brushRef="#br0">105 104 4933,'-17'2'119,"0"1"1,1 0-1,-1 1 1,-20 8 0,63-13 4202,0 1-3925,1181-81 2043,-801 64-2345,462 1 1357,-871 13-3640,-9-7-1021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5.153"/>
    </inkml:context>
    <inkml:brush xml:id="br0">
      <inkml:brushProperty name="width" value="0.025" units="cm"/>
      <inkml:brushProperty name="height" value="0.025" units="cm"/>
    </inkml:brush>
  </inkml:definitions>
  <inkml:trace contextRef="#ctx0" brushRef="#br0">1 153 14798,'0'0'5061,"72"-24"-3876,-17 1-320,7 0-641,0-1-160,0 2-448,-7 4-994,-9 7-1953,-9 4-3523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25.026"/>
    </inkml:context>
    <inkml:brush xml:id="br0">
      <inkml:brushProperty name="width" value="0.025" units="cm"/>
      <inkml:brushProperty name="height" value="0.025" units="cm"/>
    </inkml:brush>
  </inkml:definitions>
  <inkml:trace contextRef="#ctx0" brushRef="#br0">78 105 8904,'0'0'2632,"-10"3"-1868,-5 1-611,-35 15 558,51-19-692,-1 0 0,0 1-1,0-1 1,1 0 0,-1 0-1,0 0 1,0 0 0,1 0-1,-1 1 1,0-1-1,0 0 1,1 0 0,-1 0-1,0 1 1,0-1 0,0 0-1,0 0 1,1 1 0,-1-1-1,0 0 1,0 0 0,0 1-1,0-1 1,0 0-1,0 0 1,0 1 0,0-1-1,0 0 1,0 1 0,0-1-1,0 0 1,0 1 0,0-1-1,0 0 1,0 0-1,0 1 1,0-1 0,0 0-1,0 0 1,0 1 0,0-1-1,-1 0 1,1 0 0,0 1-1,0-1 1,0 0 0,0 0-1,-1 1 1,1-1-1,0 0 1,0 0 0,-1 0-1,1 0 1,0 1 0,0-1-1,-1 0 1,1 0 0,0 0-1,0 0 1,-1 0-1,1 0 1,0 0 0,-1 0-1,1 0 1,0 0 0,0 0-1,-1 0 1,23 4 91,323-10 1616,-222 0-1244,228 16 0,-102 14 49,2-12 1,-1-11-1,331-40 0,-414 20-331,761-48 1981,-901 68-2120,52 10 0,6 1-98,-81-11-87,-1-1-1,1 0 1,-1-1-1,0 1 1,1 0-1,-1-1 1,1 0-1,-1 0 0,0 0 1,0 0-1,1-1 1,2-1-1,-2 0-491,0 1-1,0-1 0,-1 0 0,1-1 1,-1 1-1,0-1 0,0 1 1,3-7-1,15-27-8304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27"/>
    </inkml:context>
    <inkml:brush xml:id="br0">
      <inkml:brushProperty name="width" value="0.025" units="cm"/>
      <inkml:brushProperty name="height" value="0.025" units="cm"/>
    </inkml:brush>
  </inkml:definitions>
  <inkml:trace contextRef="#ctx0" brushRef="#br0">0 86 13004,'0'0'3283,"12"4"-3299,15 3 119,0-2 0,1-1 0,-1-1-1,1-1 1,0-2 0,0-1 0,28-4 0,80-6 502,160 8 0,135 29-160,-401-24-376,723 19 763,3-44 118,-274 6 407,-349 14-1322,22 1-752,210-31 0,-328 27-1482,0-2-1,38-14 1,-15-3-4170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3.128"/>
    </inkml:context>
    <inkml:brush xml:id="br0">
      <inkml:brushProperty name="width" value="0.025" units="cm"/>
      <inkml:brushProperty name="height" value="0.025" units="cm"/>
    </inkml:brush>
  </inkml:definitions>
  <inkml:trace contextRef="#ctx0" brushRef="#br0">175 96 4933,'0'0'-411,"-10"-3"491,-8-1 477,-47-11-1584,33 3 2715,9-6 3756,23 18-5227,-1-1 0,1 1 1,-1-1-1,1 1 0,-1-1 0,1 1 1,0-1-1,-1 1 0,1-1 0,0 0 1,-1 1-1,1-1 0,0 0 0,0 1 1,0-1-1,0 0 0,0 1 0,-1-1 0,1 0 1,0 1-1,1-1 0,-1 0 0,0 1 1,0-1-1,0 0 0,0 1 0,0-1 1,1 0-1,-1 1 0,0-1 0,1 0 1,-1 1-1,0-1 0,1 1 0,-1-1 0,1 0 1,2-1-18,-1 0 1,1 1 0,-1 0 0,1-1 0,0 1-1,0 0 1,-1 0 0,1 1 0,4-2-1,70-4-835,-73 6 1080,9-1-408,-4 1-20,0-1-1,0 1 1,-1 1-1,1 0 1,16 3-1,-24-4-13,0 1 0,1-1 0,-1 1 0,0-1 0,0 1 0,0-1 0,0 1 0,0 0 0,0-1-1,0 1 1,0 0 0,0 0 0,-1 0 0,1 0 0,0 0 0,0 0 0,-1 0 0,1 0 0,-1 0-1,1 1 1,0 1 4,-1-1 0,0 0-1,0 0 1,0 0-1,0 0 1,0 0-1,-1 0 1,1 0 0,-1 0-1,1 0 1,-1 0-1,0 0 1,0 0 0,0 0-1,0 0 1,-1 2-1,-6 7 24,-1-1-1,0 1 1,0-1 0,-1-1-1,0 0 1,-1 0 0,0-1-1,0 0 1,-16 7-1,14-7 116,0 0-1,0 1 1,1 0-1,0 1 1,0 0-1,1 1 1,-10 12-1,20-22-139,0 0 1,1 0-1,-1 0 0,0-1 0,1 1 0,-1 0 0,1 0 1,-1 0-1,1 1 0,-1-1 0,1 0 0,-1 0 0,1 0 0,0 0 1,0 0-1,0 0 0,0 0 0,0 1 0,0-1 0,0 0 1,0 0-1,0 0 0,0 0 0,0 0 0,1 1 0,-1-1 0,1 1 1,0-1-14,1 0 1,-1 0-1,0 0 1,1 0-1,-1 0 1,1 0-1,0 0 1,-1 0 0,1-1-1,-1 1 1,1-1-1,0 1 1,0-1-1,-1 0 1,4 1-1,8-1-404,0 1 0,0-2 0,24-3 0,-14-2-1463,0 0 0,-1-2 0,37-18 0,12-7-5028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3.457"/>
    </inkml:context>
    <inkml:brush xml:id="br0">
      <inkml:brushProperty name="width" value="0.025" units="cm"/>
      <inkml:brushProperty name="height" value="0.025" units="cm"/>
    </inkml:brush>
  </inkml:definitions>
  <inkml:trace contextRef="#ctx0" brushRef="#br0">194 1 12204,'-10'1'2882,"-3"1"-2379,1 1-1,1 1 0,-1 0 1,0 1-1,1 0 1,0 0-1,0 1 0,-15 12 1,21-15-433,0 1 1,0-1-1,1 1 1,-1 0 0,1 0-1,0 1 1,1-1-1,-1 1 1,1 0-1,0 0 1,0 0 0,0 0-1,1 0 1,-1 1-1,1-1 1,1 1-1,-1 0 1,1 0 0,0-1-1,0 1 1,1 0-1,0 9 1,0-13-73,0-1 0,1 1 0,-1-1 1,1 1-1,-1-1 0,1 0 0,0 1 0,-1-1 0,1 1 1,0-1-1,0 0 0,0 0 0,0 0 0,0 0 1,0 1-1,0-1 0,1-1 0,-1 1 0,0 0 1,0 0-1,3 1 0,0 0 10,1-1 0,0 1 0,0-1 0,-1 1 0,1-2 0,9 2-1,1-1 71,-1-1-1,1-1 1,25-4-1,-28 2-27,0 0 0,0-1 0,0-1 0,-1 0 0,0 0 0,0-1 0,16-11 0,-23 14 45,0 0 1,0 0-1,0 0 0,0-1 1,0 0-1,-1 1 0,1-1 1,-1 0-1,0-1 1,0 1-1,-1 0 0,0-1 1,1 0-1,-1 1 0,-1-1 1,1 0-1,-1 0 1,1 0-1,-2 0 0,2-8 1,-3 11-62,1 1 0,-1-1 1,1 1-1,-1-1 1,0 0-1,0 1 0,0-1 1,1 1-1,-1 0 0,-1-1 1,1 1-1,0 0 0,0-1 1,0 1-1,-1 0 1,1 0-1,-1 0 0,1 0 1,-1 0-1,1 1 0,-1-1 1,1 0-1,-1 1 1,0-1-1,1 1 0,-1 0 1,0-1-1,1 1 0,-4 0 1,-58-4-67,53 4 52,3 0-185,-28 1 35,34-1 34,1 0 0,-1-1 0,0 1 0,1 0 1,-1 0-1,0 0 0,1 1 0,-1-1 0,1 0 0,-1 0 0,0 0 0,1 0 0,-1 1 0,1-1 0,-1 0 0,0 0 1,1 1-1,-1-1 0,1 0 0,-1 1 0,1-1 0,-1 1 0,1-1 0,0 1 0,-1-1 0,1 1 0,-1-1 0,1 1 1,0-1-1,0 1 0,-1-1 0,1 1 0,0 0 0,0-1 0,0 1 0,-1-1 0,1 1 0,0 0 0,0 0 0,2 1-415,1-1-1,-1 1 0,1-1 0,-1 1 1,1-1-1,-1 0 0,1 0 1,0-1-1,-1 1 0,1 0 0,0-1 1,0 1-1,0-1 0,-1 0 0,1 0 1,5-1-1,-2 1-670,28 1-4050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3.800"/>
    </inkml:context>
    <inkml:brush xml:id="br0">
      <inkml:brushProperty name="width" value="0.025" units="cm"/>
      <inkml:brushProperty name="height" value="0.025" units="cm"/>
    </inkml:brush>
  </inkml:definitions>
  <inkml:trace contextRef="#ctx0" brushRef="#br0">177 12 5830,'0'0'7345,"-9"2"-3480,-9 4-2864,0 1 1,1 1-1,-25 13 0,37-18-877,-1 0 0,1 0 0,0 1 0,0 0 0,1 0 0,-1 0 0,1 0 0,-1 1 0,2 0 0,-1 0 0,0 0 0,1 0 0,0 1 0,0-1 0,0 1 0,-2 7 0,5-11-125,0-1 1,-1 0 0,1 0 0,0 1 0,0-1 0,0 0 0,0 0 0,0 0 0,0 1 0,0-1 0,1 0 0,-1 0-1,0 1 1,1-1 0,-1 0 0,1 0 0,-1 0 0,1 0 0,-1 0 0,1 0 0,0 0 0,0 0 0,-1 0 0,1 0-1,0 0 1,0 0 0,2 1 0,0-1 5,0 1 0,0-1 0,0 0 0,0 0 0,1 0 0,-1 0 0,0 0 0,1-1 0,-1 0-1,5 0 1,3 0 29,0 0-1,0-1 0,0-1 0,1 0 0,17-6 0,-13 1-15,0 0 0,-1-1 0,0-1 0,21-15 0,-33 22 1,1-1 0,-1 1 0,0-1 0,0 0-1,0 0 1,0 0 0,0 0 0,-1 0 0,1-1 0,-1 1-1,0-1 1,0 1 0,0-1 0,0 0 0,-1 0 0,0 0-1,0 0 1,0 0 0,0 0 0,0 0 0,-1 0 0,0-1-1,0 1 1,0-5 0,-1 8 1,0-1-1,0 1 1,0-1 0,0 1-1,-1 0 1,1-1-1,0 1 1,-1 0 0,1 0-1,-1 0 1,1 0 0,-1 0-1,1 0 1,-1 1-1,0-1 1,1 0 0,-1 1-1,0-1 1,0 1-1,1 0 1,-1-1 0,0 1-1,0 0 1,1 0 0,-5 1-1,1-1-30,0 0 0,-1 0 0,1 1 0,0-1 0,-1 1 0,1 0 0,0 1 0,-6 2 0,8-2-12,0 0 0,0 0 0,1 0 0,-1 0 0,1 1 0,0-1-1,0 1 1,-1-1 0,2 1 0,-1 0 0,0 0 0,1 0 0,-1 0 0,1 0 0,0 0 0,-2 5 0,3-7-57,0 1 1,0-1-1,-1 0 0,1 1 1,0-1-1,0 1 1,0-1-1,0 0 1,1 1-1,-1-1 1,0 0-1,1 1 1,-1-1-1,0 0 1,1 1-1,0-1 1,-1 0-1,1 0 1,0 0-1,-1 0 1,1 1-1,0-1 1,0 0-1,0 0 1,0-1-1,0 1 1,0 0-1,0 0 1,1 0-1,-1-1 1,0 1-1,0-1 1,1 1-1,-1-1 1,0 1-1,0-1 1,1 0-1,-1 1 1,1-1-1,-1 0 1,0 0-1,3 0 0,4 0-477,-1 1-1,1-2 1,0 1 0,0-1-1,0 0 1,-1-1-1,1 1 1,0-2-1,-1 1 1,1-1-1,-1 0 1,0-1-1,8-5 1,23-18-3426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4.281"/>
    </inkml:context>
    <inkml:brush xml:id="br0">
      <inkml:brushProperty name="width" value="0.025" units="cm"/>
      <inkml:brushProperty name="height" value="0.025" units="cm"/>
    </inkml:brush>
  </inkml:definitions>
  <inkml:trace contextRef="#ctx0" brushRef="#br0">275 13 8936,'0'0'8969,"-8"0"-6898,-8 4-1834,0 0 0,0 1 0,1 1 0,0 0 0,0 1 0,0 1 0,1 0 0,0 1 0,1 0 0,0 1 0,0 0 0,1 2 0,0-1 0,1 1 0,1 1 0,0 0 0,-13 22 0,21-32-210,0-1 1,1 1-1,-1 0 1,1 0-1,0 0 0,0 0 1,0 0-1,0 0 1,0 0-1,1 0 1,0 1-1,-1-1 1,1 0-1,0 0 1,0 0-1,1 1 1,-1-1-1,1 0 1,0 0-1,1 5 1,0-5-20,0-1 1,0 0 0,0 0-1,0-1 1,0 1 0,0 0-1,1-1 1,-1 1 0,1-1-1,-1 0 1,1 0 0,-1 0-1,1 0 1,0 0-1,-1 0 1,1-1 0,0 1-1,0-1 1,-1 0 0,1 0-1,0 0 1,0 0 0,3-1-1,6 0 47,1-1 0,-1-1 0,0 0-1,0-1 1,0 0 0,0 0-1,-1-1 1,0-1 0,0 0 0,15-11-1,-6 2-11,0 0 0,-2-1 0,0-1 0,22-28 0,-36 41-65,0-1-1,-1 0 1,0 0-1,0-1 1,0 1 0,-1-1-1,1 1 1,-1-1-1,1-7 1,-2 10-401,-1 0 0,0-1 0,1 1 0,-1 0 0,-1-1 0,1 1-1,0 0 1,-1-1 0,1 1 0,-1 0 0,-2-4 0,-10-15-6186</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5.453"/>
    </inkml:context>
    <inkml:brush xml:id="br0">
      <inkml:brushProperty name="width" value="0.025" units="cm"/>
      <inkml:brushProperty name="height" value="0.025" units="cm"/>
    </inkml:brush>
  </inkml:definitions>
  <inkml:trace contextRef="#ctx0" brushRef="#br0">4 140 4644,'0'0'6428,"-1"-9"-4143,0 7-2133,1-1 1,-1 0 0,1 0 0,0 0 0,0 0 0,0 0 0,0 0-1,0 0 1,0 0 0,1 0 0,0 1 0,-1-1 0,1 0 0,0 0-1,0 0 1,1 1 0,-1-1 0,1 1 0,-1-1 0,1 1 0,0-1-1,0 1 1,0 0 0,0 0 0,0 0 0,0 0 0,0 0 0,1 1-1,2-3 1,8-3 126,1-1 0,0 2 0,0 0 1,0 0-1,1 2 0,0 0 0,0 0 0,0 1 0,0 1 0,20 0 0,-34 2-277,0 0 1,0 0-1,1 0 1,-1 0 0,0 0-1,0 0 1,0 0-1,0 0 1,0 0-1,0 1 1,0-1-1,0 0 1,0 1-1,0-1 1,0 1-1,0-1 1,0 1-1,-1 0 1,1-1-1,0 1 1,0 0-1,0 0 1,-1-1 0,1 1-1,0 0 1,-1 0-1,1 0 1,-1 0-1,1 0 1,-1 0-1,1 0 1,-1 0-1,0 0 1,0 0-1,1 0 1,-1 0-1,0 0 1,0 0-1,0 0 1,0 0-1,0 0 1,0 0 0,0 0-1,-1 3 1,0 1 21,-1 0 0,1 0 0,-1-1 0,0 1 0,0 0 0,0-1 1,-1 1-1,-5 7 0,-16 15 45,-1-2 0,-33 28 0,0-1 247,57-51-303,0-1 0,0 1 0,1-1 0,-1 1 0,1-1 0,-1 1 0,0-1 0,1 1 0,-1 0 0,1-1 0,-1 1 0,1 0 0,0-1 0,-1 1 0,1 0 0,0 0 0,-1-1 0,1 1 0,0 0 0,0 0 0,0 0 0,0-1 0,-1 1 0,1 0 0,0 0 0,1 1 0,-1-1-9,1-1-1,0 1 1,0 0 0,0-1-1,0 1 1,0-1 0,-1 1-1,1-1 1,0 0 0,0 0-1,0 1 1,0-1 0,0 0-1,0 0 1,0 0 0,0 0-1,2 0 1,51-6-97,-53 6 95,81-22-1895,0-10-3950,-25 7-61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5.811"/>
    </inkml:context>
    <inkml:brush xml:id="br0">
      <inkml:brushProperty name="width" value="0.025" units="cm"/>
      <inkml:brushProperty name="height" value="0.025" units="cm"/>
    </inkml:brush>
  </inkml:definitions>
  <inkml:trace contextRef="#ctx0" brushRef="#br0">140 1 14638,'-9'0'2493,"4"-1"-2291,0 1 0,-1 0-1,1 1 1,0-1 0,0 1 0,0 0 0,0 0 0,0 1-1,0 0 1,0 0 0,0 0 0,0 0 0,1 1 0,-1-1-1,1 1 1,0 0 0,0 1 0,0-1 0,0 1 0,0-1-1,1 1 1,-1 0 0,1 1 0,0-1 0,-2 6 0,3-7-157,0 1 1,0-1 0,1 1 0,-1 0 0,1-1 0,0 1 0,0 0 0,1 0 0,-1 0 0,1 0 0,-1 0 0,1-1 0,0 1 0,1 0 0,-1 0 0,1 0 0,0 0 0,1 6 0,0-7-43,0 0 1,0 0-1,0 0 0,1-1 1,-1 1-1,1 0 0,-1-1 0,1 0 1,0 1-1,0-1 0,0 0 1,0-1-1,0 1 0,0 0 1,1-1-1,-1 0 0,0 0 0,1 0 1,5 1-1,1 0 27,0 0 0,0-1-1,0 0 1,0 0 0,0-1 0,0-1-1,0 0 1,0 0 0,13-4 0,-21 5 27,1-1 0,0 0 0,0 0 0,-1-1 0,1 1 0,-1-1 0,1 1 0,-1-1 0,0 0 0,1 0 0,-1 0 0,0 0-1,0 0 1,0 0 0,-1 0 0,1-1 0,0 1 0,-1-1 0,0 1 0,1-1 0,-1 0 0,0 1 0,-1-1 0,1 0 0,0 0 0,-1 0 0,1 0 0,-1 0 0,0 1 0,0-1 0,0 0 0,0 0 0,-1 0 0,1 0 0,-2-4 0,0 3-33,1 0 1,-1 0-1,0 0 1,0 0-1,0 1 1,0-1-1,-1 1 0,1 0 1,-1-1-1,0 1 1,0 0-1,0 1 1,-1-1-1,1 1 1,0-1-1,-1 1 0,0 0 1,1 0-1,-5-1 1,3 0-219,0 1-1,0 1 1,0-1 0,0 0 0,0 1 0,0 0 0,0 1-1,0-1 1,-1 1 0,1 0 0,0 0 0,0 0 0,-1 1-1,-8 2 1,13-3 81,0 0-1,1 1 0,-1-1 0,1 0 0,-1 0 1,0 1-1,1-1 0,-1 1 0,1-1 1,-1 0-1,1 1 0,0-1 0,-1 1 0,1-1 1,-1 1-1,1 0 0,0-1 0,-1 1 1,1-1-1,0 1 0,0-1 0,0 1 0,-1 0 1,1-1-1,0 1 0,0 0 0,0-1 1,0 1-1,0 0 0,0-1 0,0 1 0,0 0 1,0-1-1,1 1 0,-1-1 0,0 1 1,0 0-1,0-1 0,1 1 0,-1-1 1,0 1-1,1-1 0,-1 1 0,1 0 0,-1-1 1,0 0-1,1 1 0,-1-1 0,2 1 0,23 21-5439,3-11 1496</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6.167"/>
    </inkml:context>
    <inkml:brush xml:id="br0">
      <inkml:brushProperty name="width" value="0.025" units="cm"/>
      <inkml:brushProperty name="height" value="0.025" units="cm"/>
    </inkml:brush>
  </inkml:definitions>
  <inkml:trace contextRef="#ctx0" brushRef="#br0">204 3 11115,'0'0'6123,"-8"-2"-3929,3 2-2051,0 0 0,1-1 0,-1 2 0,1-1 0,-1 1 1,0-1-1,1 1 0,-1 0 0,1 1 0,0-1 0,-1 1 0,1 0 1,0 0-1,-5 3 0,0 2 33,0-1 0,0 1 0,1 0 0,-1 1 0,-11 15 0,14-17-79,0 1 1,0 0-1,1 1 1,0-1-1,0 1 1,1 0-1,0 0 1,0 0-1,1 1 1,0-1-1,1 1 1,0 0-1,0 0 1,-1 12-1,3-20-94,0 0-1,1 0 1,-1 0-1,0 0 1,0 0-1,0 1 1,1-1-1,-1 0 1,1 0-1,-1 0 1,1 0-1,-1 0 1,1 0-1,0 0 1,-1 0-1,1 0 1,0-1-1,0 1 1,-1 0 0,1 0-1,0-1 1,0 1-1,0 0 1,0-1-1,0 1 1,2 0-1,1 0 12,-1 0 1,1-1-1,-1 1 0,1-1 1,-1 1-1,1-1 0,-1-1 0,1 1 1,3-1-1,2 0 51,0-1-1,0-1 0,0 1 1,0-2-1,0 1 1,11-7-1,-10 3 40,1-1 0,-1 0 0,-1-1-1,0 0 1,16-20 0,-22 26-79,-1-1 1,1 1 0,-1-1-1,0 0 1,0 0-1,0 0 1,0 0 0,-1 0-1,1 0 1,-1 0-1,0-1 1,-1 1-1,1 0 1,-1-1 0,1 1-1,-1-1 1,-1 1-1,1 0 1,-1-1-1,0 1 1,-1-5 0,-13-2-1194,13 10-1992,21 3-8944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6.505"/>
    </inkml:context>
    <inkml:brush xml:id="br0">
      <inkml:brushProperty name="width" value="0.025" units="cm"/>
      <inkml:brushProperty name="height" value="0.025" units="cm"/>
    </inkml:brush>
  </inkml:definitions>
  <inkml:trace contextRef="#ctx0" brushRef="#br0">116 55 15887,'-8'3'2077,"2"-1"-1540,-59 24 2346,63-25-2800,0 0 1,0 0-1,0-1 1,0 2-1,0-1 0,0 0 1,0 0-1,1 0 0,-1 1 1,0-1-1,1 1 1,-1-1-1,1 1 0,-1 0 1,1 0-1,0 0 0,0 0 1,0-1-1,0 1 0,0 1 1,0-1-1,1 0 1,-1 0-1,0 0 0,1 0 1,0 0-1,-1 4 0,2-4-94,0-1 0,0 0 0,-1 0-1,1 0 1,0 0 0,0 0 0,0 0-1,0 0 1,0 0 0,1 0-1,-1-1 1,0 1 0,0 0 0,0-1-1,1 1 1,-1-1 0,0 1-1,1-1 1,1 1 0,33 6-54,-24-5 62,-4 0-2,0 1-1,-1-1 1,1 1 0,-1 0 0,0 1 0,0-1-1,0 1 1,-1 1 0,1-1 0,-1 1 0,0 1-1,0-1 1,-1 1 0,1 0 0,-1 0 0,-1 0-1,6 9 1,-8-11 17,0 1 0,0-1 0,0 1 0,-1-1-1,1 1 1,-1-1 0,0 1 0,0 0 0,-1-1 0,0 1-1,0 0 1,0 0 0,0 0 0,0-1 0,-1 1 0,0 0 0,0-1-1,-1 1 1,1 0 0,-1-1 0,0 0 0,0 1 0,0-1-1,-1 0 1,1 0 0,-1 0 0,0 0 0,0-1 0,-6 6-1,3-4 79,0 1 0,0-2-1,0 1 1,-1-1 0,1 0 0,-1 0-1,0 0 1,-9 2 0,14-5-70,1-1 0,-1 1 1,1-1-1,-1 0 0,1 1 0,-1-1 1,1 0-1,-1 0 0,1 0 1,-1 0-1,1 0 0,-1-1 1,1 1-1,-1 0 0,1-1 1,-1 1-1,1-1 0,-1 1 0,1-1 1,0 0-1,-1 0 0,1 0 1,0 1-1,0-1 0,-1 0 1,1 0-1,0-1 0,0 1 1,0 0-1,0 0 0,0 0 0,1-1 1,-1 1-1,0-1 0,1 1 1,-1 0-1,1-1 0,-1 1 1,1-1-1,0 1 0,-1-1 1,1 1-1,0-1 0,0 1 0,0-1 1,1-2-1,-2-8-63,0 1-1,1 0 1,1 0 0,0-1 0,0 1-1,1 0 1,1 0 0,0 0-1,0 1 1,1-1 0,0 1-1,1 0 1,1 0 0,-1 0-1,14-17 1,-1 8 129,0 0 0,1 1 0,0 1 1,2 1-1,39-24 0,-59 39-76,1 1 0,-1-1 0,0 0-1,1 0 1,-1 1 0,0-1 0,1 0 0,-1 0 0,0 0 0,0 0 0,0 0 0,0-1-1,0 1 1,0 0 0,0-1 0,0 1 0,0 0 0,-1-1 0,1 1 0,-1-1 0,1 1-1,-1-1 1,1 1 0,-1-3 0,0 2-21,-1 1 0,0 0 1,0 0-1,0-1 0,0 1 0,0 0 0,0 0 1,0 0-1,-1 0 0,1 0 0,0 0 0,-1 1 0,1-1 1,0 0-1,-1 1 0,1-1 0,-1 1 0,1-1 1,-3 0-1,-13-3-705,-1 1 1,-32-2 0,50 5 668,-78-6-7566,48 1-1350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5.764"/>
    </inkml:context>
    <inkml:brush xml:id="br0">
      <inkml:brushProperty name="width" value="0.025" units="cm"/>
      <inkml:brushProperty name="height" value="0.025" units="cm"/>
    </inkml:brush>
  </inkml:definitions>
  <inkml:trace contextRef="#ctx0" brushRef="#br0">1 377 6790,'0'0'14067,"5"-11"-13063,46-81 451,88-181 666,-147 345-2190,0-39-409,1 1-1,1-1 1,2 1 0,0 43-1,3-76 280,1 0 0,0 0 0,0 0-1,1 0 1,-1 0 0,0 0-1,0 0 1,0 0 0,1 0-1,-1 0 1,0 0 0,1 0-1,-1-1 1,1 1 0,-1 0 0,1 0-1,-1 0 1,1-1 0,0 1-1,-1 0 1,1 0 0,0-1-1,0 1 1,-1-1 0,1 1 0,0-1-1,0 1 1,0-1 0,0 1-1,0-1 1,0 0 0,0 0-1,0 1 1,0-1 0,0 0 0,0 0-1,0 0 1,0 0 0,-1 0-1,1 0 1,0 0 0,0 0-1,0-1 1,2 1 0,16-3-4712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59.136"/>
    </inkml:context>
    <inkml:brush xml:id="br0">
      <inkml:brushProperty name="width" value="0.025" units="cm"/>
      <inkml:brushProperty name="height" value="0.025" units="cm"/>
    </inkml:brush>
  </inkml:definitions>
  <inkml:trace contextRef="#ctx0" brushRef="#br0">1 1 11755,'0'0'5718,"10"8"-4827,29 31-132,-2 1 0,-1 2-1,36 56 1,30 36-516,69 60-2,43 52-792,-197-219-1025,-16-20-5694,-12-7 3496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59.529"/>
    </inkml:context>
    <inkml:brush xml:id="br0">
      <inkml:brushProperty name="width" value="0.025" units="cm"/>
      <inkml:brushProperty name="height" value="0.025" units="cm"/>
    </inkml:brush>
  </inkml:definitions>
  <inkml:trace contextRef="#ctx0" brushRef="#br0">0 279 15631,'6'9'1623,"1"1"-1238,1 0-1,0 0 1,0 0 0,1-1 0,0-1 0,1 0 0,0 0-1,0-1 1,1 0 0,21 10 0,-1-4 44,1-2 0,1-1-1,0-1 1,54 7 0,-21-9-65,91-3 0,-146-4-267,0 0 1,0-1-1,0 0 1,0-1-1,0 0 1,0-1-1,-1 0 0,1-1 1,-1 0-1,0-1 1,0 0-1,0 0 1,-1-1-1,0 0 0,0-1 1,0 0-1,-1 0 1,0-1-1,-1 0 1,1-1-1,-2 1 0,1-1 1,-1-1-1,0 1 1,-1-1-1,0 0 1,3-12-1,0 0-91,-1-1 1,0 0-1,-2 0 1,-1-1-1,2-41 1,-5-16-2982,0 67-255,4-2-2637</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0.361"/>
    </inkml:context>
    <inkml:brush xml:id="br0">
      <inkml:brushProperty name="width" value="0.025" units="cm"/>
      <inkml:brushProperty name="height" value="0.025" units="cm"/>
    </inkml:brush>
  </inkml:definitions>
  <inkml:trace contextRef="#ctx0" brushRef="#br0">115 1 8008,'0'0'16538,"4"8"-15481,-1 1-953,0-1 0,-1 1-1,0 0 1,0 0 0,-1-1 0,-1 1 0,1 0 0,-1 0 0,-1 0-1,-2 16 1,-24 106 40,20-103-42,-33 107 17,24-88-61,2 1 0,-8 49 0,22-96-51,-1 1-1,1 0 0,-1 0 1,1-1-1,0 1 0,-1 0 1,1 0-1,0-1 0,1 1 0,-1 0 1,0 0-1,0-1 0,1 1 1,-1 0-1,1-1 0,-1 1 1,1 0-1,0-1 0,-1 1 0,1-1 1,0 1-1,0-1 0,0 1 1,1-1-1,-1 0 0,0 1 1,0-1-1,1 0 0,-1 0 1,1 0-1,-1 0 0,3 1 0,2-1 29,-1 0-1,1 0 0,0 0 0,0-1 0,0 0 1,-1 0-1,1-1 0,0 0 0,6-1 0,12-4 63,0 0 0,-1-2 0,0-1 0,0 0 0,30-19-1,101-72-2273,-145 94 1003,0-1-1,0 0 1,-1 0-1,-1-1 1,1 0-1,6-10 1,2-10-7618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0.706"/>
    </inkml:context>
    <inkml:brush xml:id="br0">
      <inkml:brushProperty name="width" value="0.025" units="cm"/>
      <inkml:brushProperty name="height" value="0.025" units="cm"/>
    </inkml:brush>
  </inkml:definitions>
  <inkml:trace contextRef="#ctx0" brushRef="#br0">34 168 12460,'0'0'5776,"10"5"-4340,-1 0-1218,1-1 0,-1 0 0,1-1 0,0 0 0,17 3 0,-22-6-178,1 1 1,0-1-1,0 0 1,-1 0-1,1 0 1,0-1 0,0 0-1,-1 0 1,1 0-1,0-1 1,-1 0 0,0 0-1,1 0 1,5-4-1,-5 2 124,-1 0-1,1 0 1,-1 0-1,0-1 1,0 0-1,0 0 1,-1 0-1,0-1 1,0 1-1,0-1 1,-1 0-1,0 0 1,0-1-1,0 1 1,-1 0-1,0-1 1,0 0-1,0 1 1,-1-1-1,0 0 1,-1 0-1,1 0 1,-2-9-1,1 15-131,0-1-1,-1 1 1,1-1 0,-1 0-1,1 1 1,-1-1 0,0 1-1,0-1 1,0 1 0,1 0-1,-1-1 1,0 1 0,-1 0-1,1 0 1,0 0 0,0 0 0,-1-1-1,1 2 1,0-1 0,-1 0-1,1 0 1,-1 0 0,1 1-1,-1-1 1,1 1 0,-1-1-1,1 1 1,-1-1 0,0 1-1,1 0 1,-1 0 0,0 0-1,1 0 1,-1 0 0,0 0-1,1 1 1,-1-1 0,-2 1-1,-3 0-27,0 1 0,1 0 0,-1 0 0,1 0 0,-1 1 0,1 0 0,0 0 0,-7 5 0,-4 5-14,1 1 1,0 0-1,1 1 1,0 1-1,-17 26 1,24-31 13,1 0 0,1 0 0,0 1 1,0 0-1,1 0 0,0 0 0,1 1 0,1 0 1,0-1-1,-1 16 0,4-25-7,-1 0 1,1 0-1,0-1 1,1 1-1,-1 0 1,0 0-1,1 0 0,-1 0 1,1-1-1,0 1 1,0 0-1,0-1 0,0 1 1,1-1-1,-1 1 1,1-1-1,-1 0 1,1 1-1,0-1 0,0 0 1,3 2-1,-1-1-6,0 0 1,0-1-1,0 0 0,1 0 0,-1-1 0,1 1 0,-1-1 0,1 0 1,0 0-1,-1 0 0,10 0 0,0-1-201,1-1-1,-1 0 1,0-1-1,0 0 0,1-1 1,-2-1-1,24-9 1,-17 3-1816,-1 0 0,-1-1 0,30-23 0,-5-5-6980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1.393"/>
    </inkml:context>
    <inkml:brush xml:id="br0">
      <inkml:brushProperty name="width" value="0.025" units="cm"/>
      <inkml:brushProperty name="height" value="0.025" units="cm"/>
    </inkml:brush>
  </inkml:definitions>
  <inkml:trace contextRef="#ctx0" brushRef="#br0">111 1 14798,'0'0'5039,"-3"9"-3149,-22 74-1034,4-21 89,4 0-1,2 0 0,-13 128 1,27-186-917,1 1 1,0-1-1,0 0 0,0 1 1,1-1-1,0 0 0,0 1 1,0-1-1,0 0 1,0 0-1,1 0 0,0 0 1,0 0-1,0 0 0,3 4 1,-2-6-4,-1 0-1,0 0 1,1-1 0,-1 1 0,1-1 0,-1 0 0,1 1-1,-1-1 1,1-1 0,0 1 0,0 0 0,0-1 0,-1 1 0,1-1-1,0 0 1,0 0 0,0 0 0,0 0 0,0 0 0,0-1-1,-1 1 1,1-1 0,0 0 0,0 0 0,2-1 0,7-2 33,-1-1 1,0 0-1,0-1 0,0 0 1,-1-1-1,0 0 1,0 0-1,11-13 1,70-80 25,-21 21 202,-76 126 3,-3-18-182,-12 40 62,20-63-166,0-1 0,0 1 1,0-1-1,1 1 1,0-1-1,0 1 0,1-1 1,-1 1-1,3 10 0,-2-15-1,0 1 0,0-1 1,0 0-1,0 1 0,0-1 0,0 0 0,1 0 0,-1 0 0,0 0 0,1 0 0,-1 0 0,0 0 0,1 0 0,-1 0 0,1-1 0,0 1 0,-1 0 0,1-1 0,-1 0 0,1 1 0,0-1 1,-1 0-1,1 0 0,0 0 0,0 0 0,-1 0 0,1 0 0,0 0 0,1-1 0,5 0 29,0-1-1,-1 0 1,1 0 0,-1 0-1,10-5 1,5-6-63,-1-1 0,0-1 0,-1-1 1,0 0-1,31-36 0,-21 20 47,-30 33-16,0-1 1,0 0 0,0 0-1,0 0 1,1 1 0,-1-1-1,0 0 1,0 0 0,0 0-1,0 0 1,0 1 0,0-1-1,0 0 1,1 0 0,-1 0-1,0 0 1,0 0 0,0 0-1,0 1 1,0-1 0,1 0-1,-1 0 1,0 0 0,0 0-1,0 0 1,0 0 0,1 0-1,-1 0 1,0 0-1,0 0 1,0 0 0,1 0-1,-1 0 1,0 0 0,0 0-1,0 0 1,0 0 0,1 0-1,-1 0 1,0 0 0,0 0-1,0 0 1,1 0 0,-1 0-1,0 0 1,0-1 0,0 1-1,0 0 1,0 0 0,1 0-1,-1 0 1,0 0 0,0-1-1,-8 32 149,-2 18-64,11-48-81,-1 0 0,1 0 1,0 0-1,0 0 0,-1 0 0,1 0 0,0 0 0,0 0 0,0 0 0,0 0 0,0-1 0,1 1 0,-1 0 0,0-1 0,0 1 0,0-1 1,1 1-1,-1-1 0,0 1 0,0-1 0,1 0 0,-1 0 0,0 0 0,1 0 0,-1 0 0,0 0 0,3 0 0,38-4 168,-28 0-153,-2 0 1,1-1 0,0-1 0,-1 0 0,0-1 0,-1 0 0,18-15-1,-16 13-22,0-1-1,1 2 1,0 0-1,24-10 1,-38 18 0,0 0 1,1 0 0,-1-1 0,0 1-1,1 0 1,-1 0 0,0 0 0,1 0-1,-1 0 1,0 0 0,1 0 0,-1 0-1,0 0 1,1 1 0,-1-1 0,0 0-1,0 0 1,1 0 0,-1 0 0,0 0-1,1 0 1,-1 1 0,0-1 0,0 0-1,1 0 1,-1 0 0,0 1-1,0-1 1,0 0 0,1 0 0,-1 1-1,0-1 1,0 0 0,0 1 0,0-1-1,0 0 1,1 1 0,2 18 90,-7 22 196,4-38-278,0-2-4,-1 0 0,1 0 0,0 0 0,0 0 0,0 0 0,0 0 0,0 0 0,0 0 0,0 0 0,0 0-1,1 0 1,-1 0 0,0 0 0,1 0 0,-1 0 0,0 0 0,1 0 0,-1 0 0,1-1 0,-1 1 0,1 0 0,0 0 0,-1 0 0,1-1 0,0 1 0,-1 0 0,1-1 0,0 1 0,1 0 0,0 0-54,1-1-1,-1 1 0,0-1 0,1 0 1,-1 1-1,0-1 0,1 0 0,-1 0 0,0-1 1,1 1-1,-1-1 0,3 0 0,5-2-1124,-1 0-1,1-1 1,-1 0-1,0 0 1,11-8-1,8-8-5291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1.999"/>
    </inkml:context>
    <inkml:brush xml:id="br0">
      <inkml:brushProperty name="width" value="0.025" units="cm"/>
      <inkml:brushProperty name="height" value="0.025" units="cm"/>
    </inkml:brush>
  </inkml:definitions>
  <inkml:trace contextRef="#ctx0" brushRef="#br0">138 5 13997,'0'0'11948,"-9"-2"-11415,6 1-520,0 1 0,0-1 0,0 1 0,0 0 0,0 0 0,0 0 0,-1 0 0,1 0 0,0 1 1,0 0-1,0-1 0,0 1 0,0 0 0,0 0 0,0 1 0,1-1 0,-1 1 0,0-1 0,1 1 0,-1 0 0,1 0 0,-1 0 0,1 0 0,0 0 0,0 1 0,0-1 0,0 1 0,0-1 0,1 1 0,-1 0 0,-1 5 0,-29 58 682,30-60-643,0 0 1,0 0 0,0 0 0,1 1-1,0-1 1,0 0 0,1 1 0,0-1-1,0 9 1,1-14-49,-1 0-1,0 0 0,1 0 1,-1-1-1,1 1 0,-1 0 1,1 0-1,-1-1 0,1 1 1,0 0-1,-1-1 0,1 1 1,0-1-1,0 1 0,-1-1 1,1 1-1,0-1 0,0 1 1,0-1-1,-1 0 0,1 0 1,0 1-1,0-1 0,0 0 1,0 0-1,0 0 0,0 0 1,0 0-1,0 0 0,-1 0 1,1 0-1,0 0 0,0-1 1,0 1-1,0 0 0,0 0 1,0-1-1,-1 1 0,1-1 1,0 1-1,0-1 0,0 0 1,36-21 173,-22 8-224,-1-1 0,-1 0 0,0-1 1,-1-1-1,-1 0 0,-1 0 1,15-33-1,-60 97 239,32-41-154,0 0 0,1 1 0,-1-1 0,1 1 0,1-1 0,-1 1 0,1 0 0,0 0 0,1 0 0,-1-1 0,1 1 0,2 10 0,-2-14-29,1 0 1,0 0-1,-1-1 1,1 1-1,1 0 0,-1-1 1,0 1-1,0-1 1,1 0-1,0 1 1,-1-1-1,1 0 0,0 0 1,0 0-1,0 0 1,0 0-1,1 0 1,-1-1-1,0 1 0,1-1 1,-1 1-1,1-1 1,0 0-1,-1 0 1,1 0-1,0-1 0,0 1 1,-1-1-1,1 1 1,0-1-1,3 0 0,1 1 13,0-1-1,0 0 0,1-1 1,-1 1-1,0-2 0,-1 1 0,1-1 1,0 0-1,11-4 0,-4-2-30,-1 0 0,0 0 0,13-12 0,17-12-7,-44 33 24,0-1 0,0 1 0,1 0 0,-1-1 0,0 1 0,0 0 0,0-1 0,1 1 0,-1 0 0,0 0 0,1 0 0,-1 0 0,1 0 0,-1 0 0,1 0 0,0 0 0,-1 0 1,1 0-1,0 0 0,-1 0 0,1 0 0,0 0 0,0 0 0,0 0 0,0 0 0,0 0 0,0 0 0,0 0 0,1 0 0,-1 0 0,0 0 0,1 0 0,-1 0 0,0 0 0,1 0 0,-1 0 0,1 0 0,0 0 1,-1 0-1,1 0 0,0 0 0,-1-1 0,1 1 0,0 0 0,0-1 0,0 1 0,-1 0 0,1-1 0,0 1 0,0-1 0,0 1 0,0-1 0,0 0 0,0 1 0,0-1 0,0 0 0,0 0 0,0 0 1,1 1-1,-1-1 0,0 0 0,0-1 0,0 1 0,2 0 0,9-1-16,0-1 0,0 0 0,0 0 0,0-1 1,-1-1-1,1 0 0,-1-1 0,0 0 0,15-9 0,-10 5-72,0 1-1,0 1 1,26-7-1,-41 14 99,0 0 0,1 0 0,-1 0 0,0 0-1,0 0 1,1 0 0,-1 0 0,0 1-1,0-1 1,0 0 0,1 1 0,-1-1 0,0 1-1,0-1 1,0 1 0,0 0 0,0-1 0,0 1-1,0 0 1,0 0 0,0 0 0,0 0-1,-1 0 1,1 0 0,0 0 0,0 0 0,-1 0-1,1 0 1,-1 0 0,1 0 0,0 2-1,0 0-30,0-1-1,0 0 0,1 0 0,-1 0 0,1 0 0,0 0 0,-1 0 0,1 0 0,0 0 0,0-1 0,0 1 0,0-1 0,3 2 0,24 1-5949,-15-8-2984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2.875"/>
    </inkml:context>
    <inkml:brush xml:id="br0">
      <inkml:brushProperty name="width" value="0.025" units="cm"/>
      <inkml:brushProperty name="height" value="0.025" units="cm"/>
    </inkml:brush>
  </inkml:definitions>
  <inkml:trace contextRef="#ctx0" brushRef="#br0">1 472 4644,'0'0'18653,"10"-6"-17329,20-13-809,-1-1 0,0-2 0,-2 0-1,-1-2 1,32-37 0,111-150 538,-110 124 84,-60 106-886,-16 28-231,-37 73 0,38-89-61,1 1 1,1 0 0,2 1-1,1 0 1,-11 61-1,22-93-6,-1 0-1,1-1 1,0 1-1,0 0 0,0 0 1,0-1-1,0 1 0,-1 0 1,1-1-1,1 1 1,-1 0-1,0 0 0,0-1 1,0 1-1,0 0 1,0-1-1,1 1 0,-1 0 1,0-1-1,0 1 1,1 0-1,-1-1 0,1 1 1,-1-1-1,0 1 1,1 0-1,-1-1 0,1 1 1,0-1-1,-1 0 1,1 1-1,-1-1 0,1 1 1,0-1-1,-1 0 1,1 1-1,0-1 0,-1 0 1,1 0-1,0 0 0,-1 1 1,1-1-1,0 0 1,-1 0-1,1 0 0,0 0 1,0 0-1,-1 0 1,1-1-1,0 1 0,-1 0 1,1 0-1,0 0 1,-1-1-1,1 1 0,0 0 1,-1-1-1,1 1 1,0 0-1,0-2 0,40-24-2626,-16 0-1429,27-33 1,-9 4-2262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3.204"/>
    </inkml:context>
    <inkml:brush xml:id="br0">
      <inkml:brushProperty name="width" value="0.025" units="cm"/>
      <inkml:brushProperty name="height" value="0.025" units="cm"/>
    </inkml:brush>
  </inkml:definitions>
  <inkml:trace contextRef="#ctx0" brushRef="#br0">124 1 480,'0'0'18776,"-2"10"-17191,-4 9-1026,-1 0 0,0 0 0,-1-1 0,-18 28-1,9-15 236,-16 38-1,30-60-734,-1 1 1,2 0-1,-1-1 1,1 1-1,1 0 1,-1 1 0,2-1-1,0 17 1,1-24-21,0-1 1,-1 1-1,2-1 1,-1 1-1,0-1 1,0 1-1,1-1 0,-1 1 1,1-1-1,0 0 1,0 0-1,0 0 1,0 0-1,0 0 1,0-1-1,0 1 1,1 0-1,-1-1 1,1 0-1,-1 0 1,1 1-1,-1-1 0,1-1 1,0 1-1,-1 0 1,1-1-1,0 1 1,0-1-1,4 0 1,4 1 190,1 0 1,-1-1-1,0 0 1,0-1-1,1-1 1,13-2-1,-21 3-117,1 0-1,-1 0 0,0-1 1,0 1-1,0-1 1,0 0-1,-1 0 1,1 0-1,0-1 1,-1 1-1,1-1 1,-1 0-1,0 0 1,0 0-1,0 0 1,0 0-1,-1-1 1,1 1-1,-1-1 1,0 0-1,0 0 1,0 1-1,-1-2 1,1 1-1,-1 0 1,0 0-1,1-7 1,-3 9-79,1 1 0,-1-1 0,1 0 0,-1 1 0,0-1 0,0 1 0,1-1 0,-1 1-1,0-1 1,0 1 0,-1 0 0,1-1 0,0 1 0,0 0 0,-1 0 0,1 0 0,-1 0 0,1 0 0,-1 0 0,1 0 0,-1 1 0,1-1 0,-1 0 0,0 1 0,1-1 0,-1 1 0,0 0 0,0-1 0,1 1 0,-1 0 0,0 0 0,-2 1 0,-60 0-194,61 0 33,0-1 1,0 1 0,-1 0 0,1 0 0,0 0 0,0 0 0,0 0-1,0 1 1,1-1 0,-1 1 0,0 0 0,1 0 0,-1 0 0,-2 3-1,4-4-333,-1 1 0,1 0-1,0-1 1,0 1 0,0 0-1,0 0 1,1 0 0,-1-1-1,0 1 1,1 0-1,-1 0 1,1 0 0,0 0-1,-1 4 1,1 7-6112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3.593"/>
    </inkml:context>
    <inkml:brush xml:id="br0">
      <inkml:brushProperty name="width" value="0.025" units="cm"/>
      <inkml:brushProperty name="height" value="0.025" units="cm"/>
    </inkml:brush>
  </inkml:definitions>
  <inkml:trace contextRef="#ctx0" brushRef="#br0">1 0 22613,'0'0'9417</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4.143"/>
    </inkml:context>
    <inkml:brush xml:id="br0">
      <inkml:brushProperty name="width" value="0.025" units="cm"/>
      <inkml:brushProperty name="height" value="0.025" units="cm"/>
    </inkml:brush>
  </inkml:definitions>
  <inkml:trace contextRef="#ctx0" brushRef="#br0">208 75 1057,'0'0'14937,"1"-10"-11425,6-29-421,-6 38-3013,-1 0-1,0 0 0,0 1 0,0-1 1,0 0-1,1 0 0,-1 0 1,0 1-1,0-1 0,-1 0 0,1 0 1,0 1-1,0-1 0,0 0 0,0 0 1,-1 1-1,1-1 0,0 0 1,-1 1-1,1-1 0,0 0 0,-1 1 1,1-1-1,-1 0 0,1 1 0,-1-1 1,1 1-1,-1-1 0,0 1 1,1-1-1,-1 1 0,0 0 0,1-1 1,-1 1-1,0 0 0,1-1 0,-1 1 1,0 0-1,0 0 0,0 0 0,1-1 1,-1 1-1,0 0 0,0 0 1,1 0-1,-1 0 0,0 1 0,0-1 1,1 0-1,-1 0 0,-1 1 0,-2-1-44,0 1-1,0 1 0,0-1 0,0 0 1,0 1-1,0 0 0,-6 4 0,-4 7-7,-1 2-1,2-1 0,0 2 0,1 0 0,0 0 1,1 1-1,1 0 0,1 1 0,0 0 0,2 1 1,0 0-1,1 0 0,1 0 0,-5 31 0,9-46-11,1 1 0,-1-1 0,1 1 0,0-1 0,0 1 0,1-1 0,-1 0 0,1 1 0,0-1 0,0 1 0,0-1 0,4 6 0,-4-8-10,0 0 0,1-1 0,0 1 0,-1 0 1,1-1-1,0 0 0,0 1 0,0-1 0,0 0 0,0 0 1,0 0-1,0 0 0,0 0 0,0-1 0,0 1 1,1-1-1,-1 1 0,0-1 0,0 0 0,1 0 0,-1 0 1,0 0-1,0 0 0,1 0 0,2-2 0,5 0 40,0 0-1,-1-1 0,1-1 0,-1 1 0,0-2 0,0 1 1,0-1-1,0 0 0,-1-1 0,0 0 0,0-1 0,-1 1 0,0-1 1,11-14-1,-6 7 90,-1-1 1,0-1-1,-1 0 1,-1 0-1,-1-1 1,0 0-1,6-19 1,-11 26-62,-1-1 1,0 0 0,0 0 0,-1-1 0,-1 1 0,0 0 0,-1-14-1,1 23-144,0 0-1,0 0 0,-1 0 0,1 0 1,0 0-1,-1-1 0,1 1 0,-1 0 1,0 0-1,1 1 0,-1-1 0,0 0 1,0 0-1,-1 0 0,1 1 0,0-1 1,-1 0-1,1 1 0,0-1 0,-1 1 1,0 0-1,1-1 0,-1 1 0,0 0 1,0 0-1,0 0 0,1 0 0,-1 0 1,0 1-1,0-1 0,0 1 0,-1-1 1,1 1-1,0-1 0,0 1 0,0 0 1,0 0-1,0 0 0,0 1 0,0-1 1,0 0-1,0 1 0,0-1 0,-3 2 1,3-1-212,0 0 0,0 0 0,0 0 1,0 0-1,0 0 0,0 0 1,0 0-1,1 1 0,-1-1 0,1 1 1,-1-1-1,1 1 0,-1 0 0,1 0 1,0-1-1,-2 4 0,-5 21-7030,8-7-4339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904"/>
    </inkml:context>
    <inkml:brush xml:id="br0">
      <inkml:brushProperty name="width" value="0.025" units="cm"/>
      <inkml:brushProperty name="height" value="0.025" units="cm"/>
    </inkml:brush>
  </inkml:definitions>
  <inkml:trace contextRef="#ctx0" brushRef="#br0">77 1066 320,'-1'20'2992,"0"0"1,-9 39-1,-16 38 647,16-65-2429,1 1-1,-8 66 1,16-90-1042,0 0 0,1 0 0,0 0 0,0 0 0,1 0 0,0-1 0,1 1 0,3 10 0,-5-17-141,1 0 1,0 0-1,0 0 0,1-1 0,-1 1 1,0 0-1,1-1 0,-1 1 0,1-1 1,-1 1-1,1-1 0,0 1 0,0-1 1,-1 0-1,4 1 0,-1 0-9,0-1 0,0 0 0,0 0 0,0 0 0,0-1 0,0 0 0,1 1 0,-1-1 0,0-1 0,6 0 0,5-2-68,0 0 0,0-2 0,0 0 0,0 0 0,-1-2 1,0 1-1,0-2 0,-1 0 0,23-18 0,14-15-590,47-50 0,-56 51 129,125-124-1570,216-189-1785,-368 342 3887,53-37-53,-63 45 130,-1 1 1,1 0-1,0 1 1,0-1-1,0 0 1,0 1-1,0 0 1,0 0-1,0 0 0,1 1 1,-1-1-1,0 1 1,0 0-1,1 0 1,6 1-1,-9 0 24,-1 0 0,1 0 0,-1 0 0,1 0 0,0 0 0,-1 0 0,0 0 0,1 0 0,-1 0 0,0 1 0,1-1 0,-1 0 0,0 1 0,0-1 0,0 1 0,0 0 0,0-1 0,-1 1 0,2 2 0,8 38 1124,-7-26-619,-2-9-513,0 0 0,1 0 0,0 0 0,1 0-1,0-1 1,0 1 0,0-1 0,1 0-1,0 0 1,0 0 0,8 9 0,-8-12-103,-1 0 1,1 0 0,0-1 0,1 0 0,-1 1 0,0-1 0,1-1 0,-1 1 0,1-1-1,-1 0 1,1 0 0,0 0 0,0 0 0,-1-1 0,1 0 0,0 0 0,0 0-1,7-2 1,2 0-100,0-1 0,0-1 1,0 0-1,-1-1 0,0-1 0,0 0 0,0-1 0,0 0 0,14-12 0,18-15-1156,42-42 0,-61 52 575,186-191-3948,-27 26 576,-179 182 4014,-2 3 246,0 0 0,0 0 0,1 0 0,-1 1 0,1-1-1,0 1 1,0 0 0,0 0 0,9-3 0,-14 6-172,0 0 1,0 0 0,1 0 0,-1 1-1,0-1 1,0 0 0,1 0 0,-1 0-1,0 0 1,0 0 0,0 0-1,1 0 1,-1 0 0,0 1 0,0-1-1,0 0 1,0 0 0,1 0 0,-1 0-1,0 1 1,0-1 0,0 0-1,0 0 1,0 0 0,0 1 0,1-1-1,-1 0 1,0 0 0,0 1 0,0-1-1,0 0 1,0 0 0,0 0 0,0 1-1,0-1 1,0 0 0,0 0-1,0 1 1,0-1 0,0 0 0,0 0-1,0 1 1,-1-1 0,1 0 0,0 0-1,0 0 1,0 1 0,0-1-1,0 0 1,-1 0 0,1 0-48,-1 22 1150,-2-1 0,-1 0-1,-1 0 1,0 0 0,-11 25 0,8-25-824,1 1 0,1 0 1,1 0-1,1 0 0,-2 31 0,5-51-331,1 0 0,0-1-1,0 1 1,0 0 0,0-1 0,0 1-1,1 0 1,-1 0 0,0-1-1,1 1 1,-1-1 0,1 1-1,-1 0 1,1-1 0,0 1 0,0-1-1,0 1 1,0-1 0,0 0-1,0 1 1,0-1 0,0 0-1,1 0 1,-1 0 0,0 0 0,1 0-1,-1 0 1,1 0 0,-1 0-1,1-1 1,-1 1 0,1 0-1,0-1 1,-1 0 0,1 1-1,0-1 1,-1 0 0,1 0 0,0 0-1,-1 0 1,1 0 0,0 0-1,2-1 1,5 0-98,0-1 0,0-1 0,-1 0 0,1 0 0,-1 0 0,0-1 0,12-8 0,18-14-1207,-1-1 0,55-53 0,59-77-3331,-124 129 3897,59-67-2230,6-7 1250,-31 40 3945,-55 58 45,-5 7-1005,-11 15 566,-93 119 3647,-66 71-2882,104-128-2154,58-72-422,4-4-12,0 1 0,-1-1 0,0 0 0,0 0 0,0-1 0,0 1 0,-5 2 0,9-6-15,-1 0-1,1 0 0,0 0 0,-1 0 0,1 0 0,0 0 1,0 0-1,-1 0 0,1-1 0,0 1 0,-1 0 0,1 0 1,0 0-1,0 0 0,-1-1 0,1 1 0,0 0 0,0 0 1,0-1-1,-1 1 0,1 0 0,0 0 0,0-1 0,0 1 1,0 0-1,0 0 0,0-1 0,0 1 0,-1 0 0,1-1 1,0 1-1,0 0 0,0-1 0,0 1 0,0 0 0,0-1 1,0 1-1,0 0 0,1 0 0,-1-1 0,0 1 1,0 0-1,0-1 0,0 1 0,1-21-454,8-23-718,1-1 0,19-47 0,-13 44-203,15-75 0,-30 114 1279,1 0-1,-1 0 0,0 1 1,-1-1-1,0 0 1,0 0-1,-1 0 0,-3-11 1,4 19 124,-1-1-1,1 0 1,-1 1-1,0-1 1,0 1 0,0 0-1,0-1 1,0 1 0,0 0-1,0 0 1,0-1 0,0 1-1,-1 0 1,1 0 0,0 0-1,-1 0 1,1 1 0,-1-1-1,-2-1 1,1 1 70,-1 1-1,0-1 1,0 1-1,1 0 1,-1 0-1,0 0 1,0 0 0,1 1-1,-1 0 1,0-1-1,1 1 1,-5 2 0,-9 4 253,0 0 1,1 0 0,0 2 0,1 0-1,-16 12 1,-74 64 1281,68-53-1143,-145 129 776,-78 64-853,253-219-429,0 0 1,-1 0 0,1-1 0,-1 0 0,0-1-1,-1 0 1,1 0 0,-1-1 0,-11 4-1,19-7-33,0 0 0,0 0 0,0 0 0,-1-1 0,1 1 0,0 0 0,0 0 0,0-1-1,0 1 1,0 0 0,0-1 0,0 1 0,0-1 0,0 0 0,0 1 0,0-1 0,0 0 0,1 0-1,-1 1 1,0-1 0,0 0 0,1 0 0,-1 0 0,0 0 0,1 0 0,-1 0 0,1 0 0,-1 0-1,1 0 1,0 0 0,0 0 0,-1 0 0,1 0 0,0 0 0,0 0 0,0-1 0,0-1-1,-1-54-2225,1 41 1558,15-277-8101,-14 289 8611,-1 0 1,0-1-1,0 1 0,0 0 0,-1 0 0,0 0 0,1 0 0,-1 0 0,-1 0 1,1 0-1,0 1 0,-1-1 0,-3-5 0,4 8 363,-1-1-1,0 1 1,1-1-1,-1 1 1,0 0-1,0 0 1,0 0-1,0 0 1,-1 0-1,1 0 1,0 0-1,0 1 1,0-1-1,-1 1 1,1-1-1,0 1 1,-1 0-1,1 0 1,0 0 0,0 0-1,-1 1 1,1-1-1,0 1 1,-1-1-1,-2 2 1,-9 3 573,0 0 0,0 0 0,0 2 0,1 0 0,0 0 0,1 1 1,-1 1-1,1 0 0,-10 11 0,-100 106 2427,94-95-2361,-51 58-233,4 3 0,-84 137 0,208-292-5272,-12 20 3224,94-129-3445,-57 83 1756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6.250"/>
    </inkml:context>
    <inkml:brush xml:id="br0">
      <inkml:brushProperty name="width" value="0.025" units="cm"/>
      <inkml:brushProperty name="height" value="0.025" units="cm"/>
    </inkml:brush>
  </inkml:definitions>
  <inkml:trace contextRef="#ctx0" brushRef="#br0">62 90 3619,'0'0'10581,"-5"-8"-8189,-14-26-625,19 33-1642,-1-1 0,1 1 0,0 0 0,0-1 0,0 1 0,0-1 0,0 1 0,0 0 0,0-1 0,0 1 0,0-1 0,1 1 0,-1 0 0,1-1 0,-1 1 0,1 0 0,-1 0 0,1-1 0,0 1 0,-1 0 0,1 0 0,0 0 0,0 0 0,0 0 0,0 0 0,0 0-1,0 0 1,0 0 0,0 0 0,1 0 0,-1 1 0,0-1 0,0 0 0,1 1 0,-1-1 0,0 1 0,1 0 0,-1-1 0,3 1 0,-2-1-3,0 0-1,0 0 1,0 1-1,0-1 1,0 1-1,1-1 1,-1 1-1,0 0 1,0 0-1,1 0 1,-1 0-1,0 0 1,0 0-1,0 1 1,1-1-1,-1 1 1,0-1-1,0 1 1,0 0-1,0 0 1,0 0-1,3 2 1,-3 1-73,-1 0 1,1 0 0,-1 1-1,0-1 1,-1 0 0,1 1 0,-1-1-1,1 0 1,-1 1 0,-1-1-1,1 1 1,-1-1 0,1 0-1,-3 6 1,0 3-7,-1-1 0,0 0 1,-10 20-1,-6 3 12,-34 44 0,37-56-10,16-22-47,1-1 0,-1 0 0,1 1 0,-1-1 0,1 0 0,0 1 0,-1-1 0,1 1 0,0-1 0,-1 1 0,1-1 0,0 1 0,0-1 0,-1 1 0,1-1 0,0 1 0,0-1 0,0 1 0,0-1 0,0 1 0,0-1 0,0 1 0,0-1 0,0 1 0,0-1 0,0 1 0,0 0 1,0-1-1,0 1 0,0-1 0,1 1 0,-1-1 0,0 1 0,0-1 0,1 1 0,-1-1 0,0 1 0,0-1 0,2 1 0,24 1 10,31-17-615,18-15-4255,-25 5-3841,-24 9 1389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4.647"/>
    </inkml:context>
    <inkml:brush xml:id="br0">
      <inkml:brushProperty name="width" value="0.025" units="cm"/>
      <inkml:brushProperty name="height" value="0.025" units="cm"/>
    </inkml:brush>
  </inkml:definitions>
  <inkml:trace contextRef="#ctx0" brushRef="#br0">131 92 20756,'0'0'2397,"-9"-1"21,-3 1-1773,0 0 0,0 0 1,-25 5-1,34-4-623,-1-1 0,1 1 1,0 0-1,0 1 0,0-1 1,0 1-1,0-1 0,0 1 1,0 0-1,-4 3 0,6-4-48,0 1-1,0-1 0,0 0 0,0 1 0,1-1 1,-1 1-1,0-1 0,0 1 0,1-1 0,-1 1 1,1 0-1,0-1 0,-1 1 0,1 0 0,0-1 1,0 1-1,0 0 0,0-1 0,0 1 0,0 0 1,1-1-1,-1 1 0,1 1 0,0 0 14,0-1 0,0 1 0,1 0 1,-1-1-1,1 0 0,-1 1 0,1-1 0,0 0 0,0 0 0,0 0 0,0 0 0,0 0 0,1-1 0,-1 1 0,4 1 1,42 20-45,-38-19 53,84 29-29,22 9-206,-114-41 219,0 0 0,1 0-1,-1 0 1,0 0 0,0 1-1,0-1 1,0 1 0,0-1-1,0 1 1,0 0 0,-1-1 0,1 1-1,-1 0 1,1 0 0,-1 0-1,1 0 1,-1 1 0,1 3-1,-1-4 25,-1 0-1,0 0 0,0 0 0,0 0 0,0-1 0,-1 1 0,1 0 0,0 0 0,-1 0 0,1 0 1,-1 0-1,0 0 0,0-1 0,0 1 0,0 0 0,0 0 0,0-1 0,-2 3 0,-3 3 70,-1 0 0,0 0 0,-1-1 0,0 0 0,0-1 0,0 1-1,-16 6 1,12-6-2,-1 0-1,0-1 0,-1-1 1,1 0-1,-1-1 1,1-1-1,-1 0 0,0-1 1,0 0-1,-22-2 0,35 1-73,0 0 0,0 0-1,0 0 1,-1 0-1,1 0 1,0 0 0,0 0-1,0-1 1,0 1-1,0-1 1,0 1-1,0 0 1,0-1 0,0 0-1,0 1 1,0-1-1,0 0 1,0 1 0,0-1-1,0 0 1,1 0-1,-1 0 1,0 0 0,1 1-1,-1-1 1,0 0-1,1 0 1,-1 0-1,1-1 1,0 1 0,-1 0-1,1 0 1,0 0-1,0 0 1,-1 0 0,1 0-1,0 0 1,0-2-1,1 0-13,-1 0-1,1 1 1,0-1-1,0 0 1,0 1 0,0-1-1,0 1 1,1-1-1,-1 1 1,1 0-1,-1-1 1,1 1-1,0 0 1,2-2-1,101-76 167,-2 3 1111,-91 66-937,-1 0 0,0 0-1,-1-1 1,0 0 0,-1-1-1,9-16 1,-15 26-272,-1-1 0,0 0 0,0 0 0,-1-1 0,1 1 0,-1 0 0,0 0 0,0-1 0,0 1 0,-1-1 0,1 1 0,-1-1 0,0 1 1,0 0-1,-2-8 0,1 10-33,0-1 1,0 0 0,-1 1 0,0-1 0,1 1-1,-1-1 1,0 1 0,0 0 0,0-1 0,0 1-1,0 0 1,-1 0 0,1 1 0,-1-1 0,1 1-1,-1-1 1,0 1 0,1 0 0,-1 0 0,0 0-1,0 0 1,-6-1 0,-3-1-396,0 1 1,-1 0-1,0 1 0,1 0 1,-1 1-1,0 0 0,0 1 1,-14 3-1,22-3 48,-1 1 0,1-1 0,0 1-1,-1 0 1,1 0 0,0 0 0,0 1 0,0 0-1,1 0 1,-1 0 0,1 0 0,-1 1 0,1 0-1,0 0 1,0 0 0,1 0 0,-1 0 0,1 1-1,0 0 1,-4 8 0,1 5-8298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5.006"/>
    </inkml:context>
    <inkml:brush xml:id="br0">
      <inkml:brushProperty name="width" value="0.025" units="cm"/>
      <inkml:brushProperty name="height" value="0.025" units="cm"/>
    </inkml:brush>
  </inkml:definitions>
  <inkml:trace contextRef="#ctx0" brushRef="#br0">44 4 10314,'0'0'17648,"-44"45"-16879,44-44-192,16-1-577,0 0-513,5-12-1697,-1-5-2530,-3-4-3268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5.353"/>
    </inkml:context>
    <inkml:brush xml:id="br0">
      <inkml:brushProperty name="width" value="0.025" units="cm"/>
      <inkml:brushProperty name="height" value="0.025" units="cm"/>
    </inkml:brush>
  </inkml:definitions>
  <inkml:trace contextRef="#ctx0" brushRef="#br0">1 63 8296,'0'0'15817,"11"-9"-14060,-10 8-1695,12-8 537,-1 1 0,27-14 1,-35 20-546,0 0-1,-1 0 1,1 1 0,0-1 0,0 1 0,1 0-1,-1 0 1,0 0 0,0 1 0,0 0 0,1-1-1,-1 1 1,0 1 0,0-1 0,1 1 0,-1 0-1,0 0 1,0 0 0,5 2 0,-8-2-53,1 1 0,-1-1 0,1 1 0,-1-1 0,0 1 0,0 0 0,0 0 0,0-1 0,0 1 0,0 0 0,0 0 0,0 0 0,-1 0 0,1 0 0,-1 0 0,1 0-1,-1 1 1,0-1 0,0 0 0,0 0 0,0 0 0,0 0 0,-1 0 0,1 0 0,-2 4 0,1 3 16,-2-1-1,1 1 0,-1-1 0,0 0 0,-5 8 1,-6 7 256,-30 38 1,30-45 47,2 0-1,0 1 1,1 1 0,-13 26 0,24-44-314,-1 1 0,1 0 1,-1 0-1,1 0 0,-1-1 0,1 1 0,0 0 1,-1 0-1,1 0 0,0 0 0,0 0 0,0 0 1,-1-1-1,1 1 0,0 0 0,0 0 0,1 0 1,-1 0-1,0 0 0,0 0 0,0 0 0,0 0 1,1 0-1,-1-1 0,1 1 0,-1 0 1,0 0-1,1 0 0,-1-1 0,1 1 0,0 0 1,-1 0-1,1-1 0,0 1 0,1 0-30,1 0-1,-1-1 1,0 0-1,1 1 1,-1-1-1,0 0 1,1 0-1,-1 0 1,0-1-1,1 1 1,-1 0-1,5-2 1,10-4-726,0 0-1,26-13 1,-2-4-5406,54-38 0,-53 29-1410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5.727"/>
    </inkml:context>
    <inkml:brush xml:id="br0">
      <inkml:brushProperty name="width" value="0.025" units="cm"/>
      <inkml:brushProperty name="height" value="0.025" units="cm"/>
    </inkml:brush>
  </inkml:definitions>
  <inkml:trace contextRef="#ctx0" brushRef="#br0">168 69 11659,'-8'0'4778,"2"0"-4301,0 1 1,-1 0-1,1 0 0,0 0 1,0 0-1,0 1 1,0 0-1,0 1 1,0-1-1,0 1 0,1 0 1,-1 0-1,1 1 1,0 0-1,0 0 0,-8 8 1,7-6-182,1 0 0,0 1 1,0-1-1,1 1 1,0 0-1,0 0 0,0 0 1,1 0-1,0 1 0,0 0 1,1-1-1,0 1 0,1 0 1,-1 9-1,1-15-287,1 0 0,0 1 0,1-1-1,-1 0 1,0 0 0,1 0 0,-1 0 0,1 1-1,0-1 1,-1 0 0,1 0 0,0 0 0,0 0-1,1-1 1,-1 1 0,0 0 0,0 0 0,1-1-1,-1 1 1,1-1 0,0 1 0,-1-1 0,1 1-1,0-1 1,0 0 0,0 0 0,0 0 0,0 0-1,0 0 1,0-1 0,0 1 0,0-1 0,0 1 0,1-1-1,-1 0 1,0 0 0,0 1 0,0-2 0,5 1-1,-1 0 5,0-1 0,1 1 0,-1-1 0,0 0 0,1 0 0,-1-1 0,0 0 0,0 0 0,0-1 0,-1 1 0,1-1 0,-1 0 0,7-5 0,-4 0 30,-1-1 0,0 0 0,-1 0 0,1-1 0,-2 0 0,1 0 0,-2 0 0,1-1 1,-1 1-1,4-20 0,-7 24-253,1-1 1,-1 0-1,-1 1 0,1-1 1,-1 0-1,-1 0 1,1 1-1,-3-13 1,2 16-204,0-1 1,-1 1 0,1 0-1,0 0 1,-1 0-1,0 0 1,0 0 0,1 0-1,-2 0 1,1 1 0,0-1-1,-1 1 1,1-1-1,-1 1 1,0 0 0,1 0-1,-6-3 1,-11-1-3325,4 5-1660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6.060"/>
    </inkml:context>
    <inkml:brush xml:id="br0">
      <inkml:brushProperty name="width" value="0.025" units="cm"/>
      <inkml:brushProperty name="height" value="0.025" units="cm"/>
    </inkml:brush>
  </inkml:definitions>
  <inkml:trace contextRef="#ctx0" brushRef="#br0">0 78 11082,'3'-6'1090,"-1"1"-1,1 0 0,1-1 0,-1 1 1,1 0-1,0 1 0,0-1 0,0 1 1,1 0-1,-1 0 0,1 0 0,10-6 1,-10 8-658,-1 0 1,0 1-1,1-1 1,-1 1 0,1 0-1,0 1 1,-1-1 0,1 1-1,-1 0 1,1 0-1,7 1 1,-11-1-397,0 0 0,0 1 1,0-1-1,0 0 0,0 1 0,0-1 0,0 1 0,0-1 0,0 1 1,0-1-1,0 1 0,0 0 0,0-1 0,0 1 0,0 0 1,-1 0-1,1 0 0,0-1 0,0 1 0,-1 0 0,1 0 0,-1 0 1,1 0-1,-1 0 0,1 2 0,0 1-5,0 0 0,-1 0 1,1 0-1,-1 0 0,0 0 0,0 0 0,-1 7 0,-1 0-19,0-1 0,0 0 0,-1 0-1,-1-1 1,-5 13 0,-7 3 35,-31 38-1,-4 4 5,51-67-54,-1 1 1,0 0-1,0 0 0,1 0 1,-1 0-1,0 0 0,1 0 1,-1 0-1,1 1 0,0-1 1,-1 0-1,1 0 0,0 0 1,-1 0-1,1 1 0,0-1 0,0 0 1,0 0-1,0 0 0,0 1 1,1-1-1,-1 0 0,0 0 1,0 0-1,1 0 0,-1 0 1,1 2-1,1-2 4,-1 0 0,1 0 0,-1 0 0,1 0 0,-1 0 0,1 0 0,0 0 0,-1 0 0,1-1 0,0 1 0,0-1 0,-1 1 0,1-1 0,0 0 0,3 1 0,9-1-150,0 0-1,0-1 1,22-3 0,-10-1-1227,0-2 0,26-9 1,15-10-5234,-27 7-737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7.276"/>
    </inkml:context>
    <inkml:brush xml:id="br0">
      <inkml:brushProperty name="width" value="0.025" units="cm"/>
      <inkml:brushProperty name="height" value="0.025" units="cm"/>
    </inkml:brush>
  </inkml:definitions>
  <inkml:trace contextRef="#ctx0" brushRef="#br0">175 79 8168,'3'-6'791,"0"1"738,0-1 0,0 1 0,-1-1 0,1 1 0,-1-1 0,-1 0 0,1 0 0,1-10 0,-4 15-1379,1 0 1,0 1-1,-1-1 0,1 0 0,-1 1 0,1-1 0,-1 1 1,1-1-1,-1 1 0,1-1 0,-1 1 0,1-1 0,-1 1 1,0-1-1,1 1 0,-1 0 0,0-1 0,1 1 0,-1 0 1,0 0-1,0-1 0,1 1 0,-1 0 0,0 0 0,0 0 1,1 0-1,-1 0 0,0 0 0,0 0 0,0 0 0,1 0 1,-1 0-1,-1 1 0,-28 5 761,23-2-838,0 1 1,1-1 0,-1 1 0,1 0 0,0 1 0,0-1-1,1 1 1,0 0 0,0 1 0,0-1 0,1 1 0,-6 13-1,-5 11 366,-17 51-1,30-75-374,-2 3-18,0 1 1,1 0-1,1 1 1,0-1-1,-2 21 1,4-30-43,0 0 0,0 0 1,0 0-1,1 1 0,-1-1 1,0 0-1,1 0 0,-1 0 1,1 0-1,0 0 1,0 0-1,0-1 0,0 1 1,0 0-1,0 0 0,0-1 1,0 1-1,1 0 0,-1-1 1,1 1-1,-1-1 0,1 0 1,0 0-1,-1 1 1,1-1-1,0 0 0,0 0 1,0-1-1,0 1 0,0 0 1,0-1-1,0 1 0,0-1 1,0 1-1,0-1 0,0 0 1,0 0-1,2 0 0,6-1 48,0 1 0,0-2-1,0 1 1,0-1-1,0-1 1,0 0-1,-1 0 1,1-1 0,-1 0-1,0-1 1,-1 0-1,1 0 1,-1-1 0,0 0-1,0 0 1,12-14-1,-13 13-8,-1 0-1,0 0 0,0-1 1,-1 1-1,0-1 0,0-1 1,-1 1-1,0-1 0,0 1 1,-1-1-1,0 0 1,-1-1-1,0 1 0,0 0 1,-1 0-1,0-1 0,-1 1 1,-1-12-1,0 17-48,0 0 1,0 1-1,-1-1 1,0 0-1,1 1 1,-1-1-1,0 1 1,-1 0-1,1-1 1,-1 1-1,1 0 1,-1 0-1,0 1 1,0-1-1,0 1 1,-1-1-1,1 1 1,0 0-1,-1 0 1,0 1-1,1-1 1,-6-1-1,4 1-21,1 1 0,-1-1-1,0 1 1,1 0 0,-1 0-1,0 1 1,1-1 0,-1 1-1,0 0 1,0 0 0,1 1-1,-1-1 1,0 1 0,1 0-1,-1 0 1,0 1 0,1-1-1,-7 5 1,9-5-132,1 0-1,-1 0 1,1 0-1,0 0 1,0 0 0,0 0-1,-1 0 1,1 1 0,0-1-1,0 1 1,1-1-1,-1 1 1,0-1 0,0 1-1,1-1 1,-1 1-1,1-1 1,-1 1 0,1 0-1,0-1 1,0 1-1,0 0 1,0 0 0,0-1-1,0 1 1,0 0 0,0-1-1,1 1 1,-1 0-1,1 1 1,0 0-308,0-1 1,1 0-1,-1 1 1,0-1-1,1 0 1,-1 0-1,1 0 1,0 0-1,-1 0 1,1 0-1,0 0 1,0-1-1,1 1 1,-1-1-1,0 1 1,0-1-1,1 0 1,2 1-1,28 5-6169,5-6-1969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7.738"/>
    </inkml:context>
    <inkml:brush xml:id="br0">
      <inkml:brushProperty name="width" value="0.025" units="cm"/>
      <inkml:brushProperty name="height" value="0.025" units="cm"/>
    </inkml:brush>
  </inkml:definitions>
  <inkml:trace contextRef="#ctx0" brushRef="#br0">213 105 13164,'2'-10'5339,"0"-1"-4705,0 5 232,-1 0 0,0 0 0,-1 0 1,1 0-1,-1 0 0,0 0 1,-1-8-1,0 12-747,1 1 0,-1-1 0,0 1 0,1-1 1,-1 1-1,0-1 0,0 1 0,0 0 0,0-1 0,0 1 0,0 0 1,0 0-1,-1 0 0,1 0 0,0 0 0,-1 0 0,1 0 0,0 1 1,-1-1-1,1 0 0,-1 1 0,0-1 0,1 1 0,-1-1 0,1 1 1,-1 0-1,0 0 0,1 0 0,-1 0 0,1 0 0,-1 0 0,0 0 1,1 0-1,-1 1 0,1-1 0,-1 1 0,-1 0 0,-8 3-82,0 0-1,0 0 0,1 1 1,-1 0-1,1 1 0,1 1 1,-1-1-1,1 1 1,0 1-1,1 0 0,-1 0 1,2 1-1,-1 0 0,1 0 1,-9 17-1,14-24-43,0 1 1,1-1-1,-1 1 0,1-1 1,0 1-1,0 0 0,0 0 0,0-1 1,1 1-1,-1 0 0,1 0 0,0 0 1,-1 0-1,1 0 0,0 0 1,1-1-1,-1 1 0,1 0 0,-1 0 1,1 0-1,0 0 0,0-1 0,0 1 1,0 0-1,0-1 0,1 1 1,-1-1-1,1 1 0,0-1 0,0 0 1,-1 0-1,2 0 0,-1 0 0,0 0 1,0 0-1,1 0 0,-1-1 1,4 3-1,10 4-29,0-1 1,1 0-1,0-1 1,0-1-1,19 3 1,-14-2-2,-11-3 51,-3-2-22,0 1 1,-1 0 0,1 1 0,-1 0 0,0 0 0,10 6 0,-16-8 15,1 0 0,-1 0 0,0 0 0,1 1 0,-1-1 0,0 1 0,0-1 0,0 1 0,0-1 0,0 1 0,-1-1 0,1 1 0,0 0 0,-1-1 1,1 1-1,-1 0 0,0 0 0,1-1 0,-1 1 0,0 0 0,0 0 0,0 0 0,0-1 0,-1 1 0,1 0 0,0 0 0,-1-1 0,1 1 0,-1 0 0,0-1 0,1 1 0,-1 0 0,0-1 0,-1 3 0,-6 8 48,0 1 0,-1-1 0,0-1 0,0 0 1,-2 0-1,1 0 0,-19 13 0,28-24-50,1 1 0,0-1 0,-1 1 0,1-1 0,-1 1 1,1-1-1,-1 1 0,1-1 0,-1 0 0,1 1 0,-1-1 1,0 0-1,1 1 0,-1-1 0,1 0 0,-1 0 0,0 0 1,1 1-1,-1-1 0,0 0 0,1 0 0,-1 0 0,0 0 1,1 0-1,-1 0 0,0-1 0,1 1 0,-1 0 0,1 0 1,-1 0-1,0 0 0,1-1 0,-1 1 0,1 0 0,-1-1 1,-1 0-1,2-1-1,-1 1 0,0-1 0,1 0 0,-1 0 0,1 0 0,-1 0 0,1 0 0,0 0 0,0 0 0,0 0 0,0 0 0,1-2 0,0-7-13,1 0 0,0 1 0,7-21 0,22-28 14,72-104-1,-32 56 310,-68 102-275,10-20 358,-13 24-392,0 1 0,0-1-1,0 1 1,0-1 0,0 0-1,0 1 1,0-1 0,0 1-1,0-1 1,0 1 0,-1-1-1,1 1 1,0-1 0,0 1-1,0-1 1,-1 1 0,1 0-1,0-1 1,-1 1 0,1-1-1,0 1 1,-1-1 0,1 1-1,0 0 1,-1-1 0,1 1-1,-1 0 1,1 0 0,-1-1-1,1 1 1,0 0 0,-1 0-1,1-1 1,-1 1 0,1 0-1,-1 0 1,0 0 0,1 0-1,-1 0 1,1 0 0,-1 0-1,1 0 1,-1 0 0,1 0-1,-1 0 1,0 0 0,-10 0-31,-1 1 0,1-1 1,-1 2-1,1 0 1,-1 0-1,1 1 1,0 0-1,-15 7 0,-3 4-1796,-46 30-1,13-6-6261,33-24-928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8.305"/>
    </inkml:context>
    <inkml:brush xml:id="br0">
      <inkml:brushProperty name="width" value="0.025" units="cm"/>
      <inkml:brushProperty name="height" value="0.025" units="cm"/>
    </inkml:brush>
  </inkml:definitions>
  <inkml:trace contextRef="#ctx0" brushRef="#br0">43 577 16143,'-8'1'1863,"-25"5"321,33-6-2117,0 0 0,0 0 0,0 0 0,0 0 0,0 0-1,0 0 1,0 0 0,0 0 0,0 0 0,0 0 0,0 0 0,0 1 0,0-1 0,0 0 0,0 0 0,0 0 0,0 0 0,0 0 0,0 0 0,0 0 0,0 0 0,0 0 0,0 0 0,0 0-1,0 0 1,0 1 0,0-1 0,0 0 0,-1 0 0,1 0 0,0 0 0,0 0 0,0 0 0,0 0 0,0 0 0,0 0 0,0 0 0,15 2 531,25 0-174,53-7 460,1-4-1,113-26 1,-81 12-524,1040-138 339,-297 48-283,-383 23 1487,-342 54-1087,180-71-1,-298 98-729,-19 7-173,-16 8-387,-23 3-5595,19-8-129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3:10.953"/>
    </inkml:context>
    <inkml:brush xml:id="br0">
      <inkml:brushProperty name="width" value="0.025" units="cm"/>
      <inkml:brushProperty name="height" value="0.025" units="cm"/>
    </inkml:brush>
  </inkml:definitions>
  <inkml:trace contextRef="#ctx0" brushRef="#br0">396 116 4676,'0'0'4933,"8"-10"-3433,1 1-1144,1-1 799,-1 0 0,0 0 0,-1-1 0,0 0-1,0 0 1,7-17 0,-17 22 1888,-10 9-1993,-17 10-1150,22-9 549,-16 4-30,0 0 0,0-1 0,-31 5 0,28-8-182,1 2 1,-29 11-1,45-13-191,0 0-1,1 1 1,-1 0 0,1 0 0,0 0-1,0 1 1,0 1 0,1-1-1,-10 12 1,6-3 4,0 0 0,0 0-1,-14 31 1,22-41-4,0 0 0,1 0-1,0 1 1,0-1 0,0 1 0,1-1-1,0 1 1,0 0 0,0 0 0,1-1-1,0 1 1,0 0 0,0 0 0,1-1-1,0 1 1,2 8 0,-1-11-32,0-1 0,0 1 1,0-1-1,1 0 0,-1 0 0,1 0 1,-1 0-1,1 0 0,0 0 0,0-1 1,0 1-1,0-1 0,0 0 0,0 0 1,0 0-1,0 0 0,1 0 0,-1-1 0,0 0 1,0 1-1,1-1 0,3-1 0,3 1 107,0 0-1,-1 0 0,1-1 0,-1-1 1,1 0-1,15-4 0,-12-1 28,0 0 0,-1-1 0,1 0 0,-2-1-1,1 0 1,-1-1 0,0 0 0,-1-1 0,0 0 0,-1-1 0,8-12 0,-6 7-89,-1-1 1,0 1 0,-1-2 0,-1 1 0,-1-1-1,-1 0 1,7-30 0,-15 37 21,-6 14-94,-9 16-87,10-6 75,1 1-1,0 0 1,1 0 0,0 0-1,1 1 1,0-1 0,-3 29-1,5-20 9,0 0 0,2 0 0,0 0 0,5 32 0,4-16 20,1-1-1,1-1 1,20 41 0,15 50 343,-46-127-318,0 0-1,0 1 1,0-1-1,-1 0 1,1 0-1,0 1 1,0-1-1,0 0 1,0 0-1,0 1 1,-1-1-1,1 0 1,0 0-1,0 0 1,-1 0-1,1 1 0,0-1 1,0 0-1,-1 0 1,1 0-1,0 0 1,0 0-1,-1 0 1,1 0-1,0 1 1,0-1-1,-1 0 1,1 0-1,0 0 1,-1 0-1,1 0 1,0 0-1,0 0 1,-1-1-1,1 1 1,0 0-1,0 0 1,-1 0-1,1 0 1,0 0-1,0 0 1,-1 0-1,1-1 1,0 1-1,-18-4 130,17 3-109,-39-9-26,-1 1 0,-79-7 0,-90 11-35,206 5 13,14-1-952,0 0 0,0-2 0,0 1 1,-1-1-1,19-8 0,16-5-3330,-19 8-1105,-4-2-2487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3:11.658"/>
    </inkml:context>
    <inkml:brush xml:id="br0">
      <inkml:brushProperty name="width" value="0.025" units="cm"/>
      <inkml:brushProperty name="height" value="0.025" units="cm"/>
    </inkml:brush>
  </inkml:definitions>
  <inkml:trace contextRef="#ctx0" brushRef="#br0">395 24 12684,'0'0'9678,"-9"-4"-7628,-2 0-1747,0 0 0,0 1-1,0 0 1,0 1 0,-1 1-1,1 0 1,-1 0 0,1 1-1,-1 0 1,1 1 0,-1 0-1,-11 4 1,10-2-293,1 0 1,-1 2-1,0 0 0,1 0 1,0 1-1,1 0 1,-21 15-1,27-17-10,0 0 1,1 0-1,-1 1 1,1 0-1,0 0 0,1 0 1,-1 0-1,1 0 1,0 1-1,0-1 0,0 1 1,1 0-1,0 0 1,0 0-1,1 0 0,0 0 1,0 1-1,-1 9 1,2-12-4,0 1 0,0-1 0,0 1 0,0 0 1,1-1-1,-1 1 0,1-1 0,0 1 1,1-1-1,-1 1 0,1-1 0,0 0 0,0 0 1,0 1-1,4 4 0,-3-7 5,0 1 1,1-1-1,-1 0 1,0 1-1,1-1 0,-1-1 1,1 1-1,0-1 0,-1 1 1,1-1-1,0 0 0,0 0 1,0-1-1,0 1 0,0-1 1,0 0-1,0 0 0,6-1 1,-2 0 7,-1 0 1,0-1 0,1 0 0,-1-1 0,0 1 0,0-1 0,0-1 0,0 1 0,-1-1-1,1 0 1,-1-1 0,0 0 0,0 0 0,-1 0 0,1-1 0,-1 1 0,-1-1 0,8-11-1,2-4 27,-1 0 0,-1-2-1,-1 1 1,11-33-1,-20 50-31,0-1-1,0 0 1,-1-1-1,1 1 1,-1-11-1,-22 45-196,10 1 237,1 0 0,1 1 0,2 0 0,0 0 0,3 0 1,0 1-1,2 0 0,1 0 0,2 0 0,4 31 0,-4-53-38,1 0 1,1 0-1,0 0 0,0 0 0,0-1 0,1 1 0,1-1 1,-1 0-1,1 0 0,0-1 0,12 13 0,-12-15 10,0 0 0,0 0 0,0-1 0,0 0 0,1 0 0,-1 0 0,1-1 0,0 0 0,0 0-1,1 0 1,-1-1 0,0 0 0,1 0 0,-1 0 0,1-1 0,11 0 0,-29 9 2205,-13 2-2004,-48 22-84,35-16 75,-71 25-1,98-40-189,0 0 0,-1 0 0,1-2-1,0 1 1,0-1 0,-1-1 0,1 0-1,-1 0 1,1-1 0,0 0 0,-1-1-1,-13-4 1,20 4-92,0-1 0,0 1 0,0-1-1,0 0 1,0 0 0,1-1 0,-1 1 0,1-1 0,0 0-1,-5-7 1,7 10 43,0 0 0,1 1 0,-1-1 1,0 0-1,1 0 0,-1 0 0,1 0 0,-1 0 0,1 0 0,-1 0 0,1 0 0,0 0 0,-1 0 0,1 0 0,0 0 1,0 0-1,0 0 0,0 0 0,0 0 0,0 0 0,0 0 0,0 0 0,0 0 0,1 0 0,-1 0 0,0 0 0,1 0 1,-1 0-1,1 0 0,-1 0 0,1 0 0,-1 0 0,1 0 0,0 0 0,-1 0 0,1 1 0,0-1 0,0 0 0,-1 1 0,1-1 1,0 0-1,0 1 0,0-1 0,0 1 0,0-1 0,0 1 0,0 0 0,0-1 0,0 1 0,0 0 0,0 0 0,0 0 1,0 0-1,2 0 0,61-2-6694,-44 2 1965,6 0-5875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6.611"/>
    </inkml:context>
    <inkml:brush xml:id="br0">
      <inkml:brushProperty name="width" value="0.025" units="cm"/>
      <inkml:brushProperty name="height" value="0.025" units="cm"/>
    </inkml:brush>
  </inkml:definitions>
  <inkml:trace contextRef="#ctx0" brushRef="#br0">34 1 8264,'0'0'15054,"-34"58"-14541,34-31 63,0 3-352,0 2-160,4-7-96,5-7-672,5-9-1058,-2-5-961,1-4-1344,-3-14-3300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49.572"/>
    </inkml:context>
    <inkml:brush xml:id="br0">
      <inkml:brushProperty name="width" value="0.025" units="cm"/>
      <inkml:brushProperty name="height" value="0.025" units="cm"/>
    </inkml:brush>
  </inkml:definitions>
  <inkml:trace contextRef="#ctx0" brushRef="#br0">184 7 11179,'-12'2'3608,"-2"0"-2952,1 1-1,1 0 0,-1 1 0,0 1 0,1 0 0,-23 13 1,31-16-553,0 0 1,0 0 0,1 1-1,-1-1 1,0 1-1,1 0 1,0 0 0,0 0-1,0 0 1,0 1-1,0-1 1,1 1 0,0 0-1,-1 0 1,1 0 0,1 0-1,-1 0 1,0 0-1,1 0 1,0 0 0,0 1-1,0-1 1,1 1-1,0-1 1,-1 0 0,2 1-1,-1-1 1,1 8 0,1-9-79,-1 0 0,1 0 0,0-1 0,-1 1 0,2 0 0,-1 0 0,0-1 0,0 1 0,1-1 0,-1 0 0,1 0 0,0 0 0,-1 0 0,1 0 0,0 0 0,0-1 0,0 0 0,1 1 0,-1-1 0,0 0 0,0-1 0,1 1 0,-1 0 0,6-1 0,13 3 349,0-2 0,34-1 0,-46-1-226,10 0-47,1-1 0,-1-1 1,0-1-1,0-1 1,0-1-1,0 0 1,23-12-1,-35 14-61,0 0 0,0-1-1,-1 0 1,1-1 0,-1 1 0,-1-1-1,1-1 1,8-9 0,-12 12 40,0-1 0,-1 1-1,1-1 1,-1 1 0,0-1-1,0 0 1,0 0 0,-1 0 0,1 0-1,-1 0 1,-1 0 0,1 0-1,-1-1 1,1 1 0,-2-8 0,1 12-77,0 0 0,0 0 0,0 0 0,-1 0 0,1 1 0,0-1 1,0 0-1,0 0 0,-1 0 0,1 0 0,-1 1 0,1-1 0,-1 0 1,1 0-1,-1 0 0,1 1 0,-1-1 0,1 0 0,-1 1 0,0-1 1,1 1-1,-1-1 0,0 1 0,0-1 0,0 1 0,1-1 0,-1 1 1,0 0-1,0-1 0,0 1 0,0 0 0,0 0 0,0 0 0,1 0 1,-1-1-1,0 1 0,0 0 0,0 1 0,0-1 0,0 0 0,0 0 1,0 0-1,0 0 0,1 1 0,-1-1 0,0 1 0,0-1 0,-1 1 1,-1 0-4,-1 1 1,1 0-1,-1 0 1,1 0-1,0 0 1,0 0 0,0 0-1,0 1 1,1 0-1,-4 3 1,3-2 11,0 1 0,1-1 1,0 1-1,0-1 0,0 1 1,0 0-1,1-1 0,-1 1 1,1 0-1,1 0 0,-1 0 0,1 0 1,0 8-1,0-10-8,1 0 1,0 0-1,0 0 0,0 0 1,0 0-1,0 0 0,0 0 1,1-1-1,-1 1 1,1 0-1,0-1 0,0 1 1,0-1-1,0 1 0,1-1 1,-1 0-1,0 0 0,1 0 1,0-1-1,-1 1 0,1 0 1,4 1-1,6 2-73,0 0 1,1-1-1,-1 0 1,1-1-1,15 2 1,38-1-3968,-66-4 3788,0 0 0,0 0 0,0 0 1,1 0-1,-1 0 0,0 0 0,0 0 0,0 0 0,0 0 0,1-1 0,-1 1 0,0 0 0,0-1 1,0 1-1,0-1 0,0 1 0,0-1 0,0 1 0,0-1 0,0 0 0,0 0 0,0 0 0,0 1 1,0-1-1,-1 0 0,1 0 0,0 0 0,-1 0 0,1 0 0,-1 0 0,2-2 0,5-21-6227</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49.889"/>
    </inkml:context>
    <inkml:brush xml:id="br0">
      <inkml:brushProperty name="width" value="0.025" units="cm"/>
      <inkml:brushProperty name="height" value="0.025" units="cm"/>
    </inkml:brush>
  </inkml:definitions>
  <inkml:trace contextRef="#ctx0" brushRef="#br0">35 0 18642,'0'0'3085,"-6"11"-1782,2-3-1115,0 0 0,0 0 0,1 0 0,0 0 0,0 1 0,1-1 0,0 1 1,1 0-1,-1 0 0,2-1 0,-1 1 0,2 0 0,-1 0 0,1 0 0,0 0 0,4 11 0,-1-5-167,1 0-1,0 0 1,1-1 0,1 1-1,0-2 1,1 1-1,15 19 1,-21-30 4,1 0 0,-1-1 0,1 1 0,0 0 0,-1-1 0,1 0 1,0 1-1,1-1 0,-1 0 0,0-1 0,0 1 0,1 0 0,-1-1 1,1 0-1,0 0 0,-1 0 0,1 0 0,0-1 0,-1 1 0,1-1 1,0 0-1,-1 0 0,1 0 0,0-1 0,0 1 0,-1-1 0,1 0 1,0 0-1,-1 0 0,1-1 0,-1 1 0,0-1 0,1 0 0,-1 0 1,0 0-1,4-3 0,6-5 62,-1 0 1,0-1-1,-1 0 1,12-15-1,-19 21-325,0-1 0,0 1 0,0-1 0,-1 0 0,1 0-1,-1 0 1,-1 0 0,1 0 0,-1-1 0,0 1 0,-1-1-1,2-9 1,-9 15-8238,-1 1-1433</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50.223"/>
    </inkml:context>
    <inkml:brush xml:id="br0">
      <inkml:brushProperty name="width" value="0.025" units="cm"/>
      <inkml:brushProperty name="height" value="0.025" units="cm"/>
    </inkml:brush>
  </inkml:definitions>
  <inkml:trace contextRef="#ctx0" brushRef="#br0">19 1 14318,'0'0'5445,"-18"58"-3459,18-44 31,9-2-223,10-3-641,4-1-896,-2-3-161,2-1-929,4-4-1794,-6 0-960,-1-5-1698,-1-13-5317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50.679"/>
    </inkml:context>
    <inkml:brush xml:id="br0">
      <inkml:brushProperty name="width" value="0.025" units="cm"/>
      <inkml:brushProperty name="height" value="0.025" units="cm"/>
    </inkml:brush>
  </inkml:definitions>
  <inkml:trace contextRef="#ctx0" brushRef="#br0">7 0 14606,'0'0'6011,"0"11"-4506,-7 149 1623,14 95-2759,-5-451-225,1 198-146,0-1-1,-1 0 1,1 1-1,0-1 1,-1 1-1,1 0 1,-1 0 0,0 0-1,0 0 1,3 3-1,1 1 29,2 1-1,-1-1 0,1 0 0,0-1 1,0 0-1,0 0 0,1 0 0,-1-1 1,1-1-1,0 0 0,13 3 0,-18-5-14,0 0 0,0-1 1,0 0-1,1 1 0,-1-2 0,0 1 0,0 0 0,0-1 0,0 0 0,0 0 0,0 0 0,0 0 0,-1-1 1,1 1-1,0-1 0,-1 0 0,1 0 0,-1-1 0,0 1 0,1-1 0,-1 1 0,0-1 0,-1 0 0,1 0 1,0-1-1,-1 1 0,0 0 0,4-8 0,-4 7 3,0 0 0,0-1 0,0 1 0,-1-1 0,0 1 0,0-1-1,0 0 1,0-8 0,-1 13-17,0-1 0,0 0 0,0 0 0,0 0-1,0 0 1,0 0 0,-1 0 0,1 1 0,0-1 0,-1 0-1,1 0 1,0 0 0,-1 1 0,1-1 0,-1 0 0,1 0-1,-1 1 1,1-1 0,-1 0 0,0 1 0,1-1 0,-1 1-1,0-1 1,1 1 0,-1-1 0,0 1 0,0 0-1,0-1 1,1 1 0,-1 0 0,0-1 0,0 1 0,0 0-1,0 0 1,0 0 0,1 0 0,-1 0 0,0 0 0,0 0-1,0 0 1,0 0 0,0 0 0,0 0 0,1 1 0,-1-1-1,0 0 1,0 1 0,0-1 0,1 1 0,-1-1 0,0 0-1,0 2 1,-3 0 18,1 0 0,0 0 0,0 0 0,0 1-1,0 0 1,1-1 0,-1 1 0,1 0 0,-1 0 0,1 0-1,0 1 1,0-1 0,1 0 0,-1 1 0,1-1 0,-1 1-1,1 0 1,0 0 0,0-1 0,1 1 0,-1 5 0,0-5 14,1 0 1,-1 0 0,1 0-1,0 0 1,0 0 0,0-1 0,0 1-1,1 0 1,0 0 0,0 0-1,0 0 1,0 0 0,0-1 0,1 1-1,0-1 1,0 1 0,0-1-1,0 1 1,0-1 0,6 6-1,-4-6 13,1 0 0,0 0-1,0 0 1,0-1-1,0 1 1,1-1 0,-1 0-1,0-1 1,1 0-1,0 1 1,-1-2 0,1 1-1,0-1 1,-1 1-1,1-2 1,0 1 0,-1-1-1,1 0 1,0 0-1,10-3 1,-8 0-17,1 1 0,-1-1 1,0-1-1,0 0 0,-1 0 0,1 0 0,-1-1 1,0 0-1,-1 0 0,1-1 0,-1 0 0,6-9 1,-8 11-17,-1 0 0,1-1 0,-1 1 0,-1 0 0,1-1 0,-1 0 0,0 0 0,0 1 0,-1-1 0,0 0 0,0 0 0,1-11 0,-3 17-3,1-1 1,0 1-1,0-1 0,0 1 1,0 0-1,0-1 1,0 1-1,0 0 0,-1-1 1,1 1-1,0 0 0,0-1 1,-1 1-1,1 0 0,0 0 1,0-1-1,-1 1 1,1 0-1,0 0 0,-1-1 1,1 1-1,0 0 0,-1 0 1,1 0-1,0-1 0,-1 1 1,1 0-1,-1 0 0,1 0 1,0 0-1,-1 0 1,1 0-1,0 0 0,-1 0 1,1 0-1,-1 0 0,1 0 1,0 0-1,-1 0 0,1 0 1,0 1-1,-1-1 0,1 0 1,-1 0-1,-16 10 114,16-8-99,-1-1 0,1 1 0,0 0 0,0 0 0,1 0 0,-1 0 0,0 0 0,1 0 0,-1 0 0,1 0 0,-1 0 0,1 0 0,0 0 0,0 0 0,0 0 0,0 0 0,0 0 0,1 0 0,-1 0 0,1 0 0,-1 0 0,1 0 0,0 0 0,0 0 0,-1 0 0,1 0 0,1 0 0,-1-1 0,0 1 0,2 2 0,4 3 15,1-1-1,-1 0 1,1 0-1,0-1 1,13 7-1,21 17-1668,-36-19-2212,-6-2-3043,0-7 6047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51.263"/>
    </inkml:context>
    <inkml:brush xml:id="br0">
      <inkml:brushProperty name="width" value="0.025" units="cm"/>
      <inkml:brushProperty name="height" value="0.025" units="cm"/>
    </inkml:brush>
  </inkml:definitions>
  <inkml:trace contextRef="#ctx0" brushRef="#br0">21 84 9353,'0'0'12892,"10"6"-11488,-3-3-1287,1 1 1,-1-1-1,1 0 0,0 0 1,0-1-1,0 0 0,0 0 1,13 0-1,-17-1-81,0-2 0,-1 1 0,1 0 0,0-1-1,0 1 1,-1-1 0,1 0 0,0 0 0,-1-1 0,1 1 0,-1-1 0,1 0 0,-1 0 0,0 0 0,0 0 0,0 0 0,0-1-1,0 1 1,0-1 0,-1 0 0,1 0 0,-1 0 0,0 0 0,4-6 0,-5 7-12,0 0-1,0 0 1,0 0 0,0 0-1,0 0 1,-1 0 0,1 0 0,0 0-1,-1 0 1,0 0 0,1-1-1,-1 1 1,0 0 0,0 0-1,0 0 1,-1-1 0,1 1 0,-1-2-1,0 2-21,1 1-1,-1-1 0,0 1 1,0 0-1,0 0 0,0-1 1,0 1-1,0 0 0,-1 0 1,1 0-1,0 0 0,0 0 1,-1 1-1,1-1 0,-1 0 1,1 0-1,-1 1 0,1-1 1,-3 1-1,-1-2-11,-1 2 1,0-1-1,1 1 1,-1-1-1,0 2 0,1-1 1,-1 1-1,0 0 1,1 0-1,-1 0 0,1 1 1,-11 4-1,9-2 82,0 1 0,0 0 1,0 1-1,0-1 0,1 2 0,0-1 0,0 1 0,0-1 0,1 1 1,0 1-1,1-1 0,-1 1 0,-4 12 0,8-17-54,0-1-1,0 1 1,-1 0-1,2 0 1,-1-1 0,0 1-1,1 0 1,-1 0 0,1 0-1,0 0 1,0 0-1,0 0 1,0 0 0,0 0-1,1 0 1,-1-1-1,1 1 1,0 0 0,0 0-1,0 0 1,0-1-1,0 1 1,1-1 0,-1 1-1,1-1 1,0 1 0,0-1-1,0 0 1,0 0-1,0 0 1,0 0 0,0 0-1,1 0 1,-1-1-1,1 1 1,-1-1 0,1 1-1,0-1 1,-1 0-1,1 0 1,0 0 0,5 0-1,-1 1-96,1-1-1,-1 1 0,1-1 1,0-1-1,0 0 1,-1 0-1,1 0 0,0-1 1,-1 0-1,1-1 1,0 1-1,-1-2 0,0 1 1,1-1-1,-1 0 1,0 0-1,6-5 0,-2 0-726,-1 1 1,0-1-1,-1-1 0,0 0 0,0 0 0,-1-1 0,0 0 0,-1-1 0,11-18 1,6-19-5094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51.674"/>
    </inkml:context>
    <inkml:brush xml:id="br0">
      <inkml:brushProperty name="width" value="0.025" units="cm"/>
      <inkml:brushProperty name="height" value="0.025" units="cm"/>
    </inkml:brush>
  </inkml:definitions>
  <inkml:trace contextRef="#ctx0" brushRef="#br0">13 0 7783,'0'0'5953,"-3"11"-4208,0 3-1026,0 0-1,2 0 0,-1 0 1,2 0-1,0 0 1,3 24-1,-1-10 103,-2 55 1,-2-28 818,2-54-1607,0 0-1,0 0 0,0 0 1,0 0-1,0 0 1,0 0-1,0 0 1,1 0-1,-1 0 0,0 0 1,1 0-1,-1 0 1,1 0-1,-1 0 1,1 0-1,-1 0 1,1 0-1,0-1 0,-1 1 1,1 0-1,0 0 1,-1-1-1,1 1 1,0-1-1,0 1 0,0 0 1,0-1-1,1 1 1,0-1 12,1 1 0,-1-1 0,1 1-1,-1-1 1,1 0 0,-1 0 0,1 0 0,-1 0 0,1-1 0,-1 1 0,4-2 0,1 1-18,-1-1 0,0-1 1,0 1-1,0-1 0,0 0 0,0 0 0,-1-1 0,11-8 0,-7 0-65,1 0 0,-2-1 0,1 0 0,-2 0 0,0-1-1,6-15 1,26-90-445,-36 109 470,-13 31 1549,5-11-1425,0-1 1,1 1-1,0-1 0,-2 13 1,4-10-68,0 0-1,1 1 1,0 24 0,1-35-43,1 0 1,-1 0-1,0 0 0,1 0 0,-1 0 1,1 0-1,0 0 0,-1 0 1,1 0-1,0 0 0,0 0 0,0 0 1,3 2-1,-3-3-8,0 0 1,0-1-1,0 1 0,0-1 1,1 1-1,-1-1 1,0 1-1,0-1 0,0 0 1,1 1-1,-1-1 1,0 0-1,0 0 0,1 0 1,-1 0-1,0 0 1,0 0-1,1 0 0,-1 0 1,0-1-1,0 1 1,0-1-1,1 1 0,-1 0 1,2-2-1,-1 1-46,0-1 1,0 0-1,0 1 0,0-1 1,0 0-1,0 0 0,0 0 1,0 0-1,-1 0 0,2-3 1,3-2-1120,-6 21 281,0 37-4288,5-23-1408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52.608"/>
    </inkml:context>
    <inkml:brush xml:id="br0">
      <inkml:brushProperty name="width" value="0.025" units="cm"/>
      <inkml:brushProperty name="height" value="0.025" units="cm"/>
    </inkml:brush>
  </inkml:definitions>
  <inkml:trace contextRef="#ctx0" brushRef="#br0">94 149 5509,'0'0'5397,"0"-11"-2653,0 8-2595,0-1 0,0 0 0,0 0 0,0 1 0,1-1 0,0 0 0,-1 1 0,1-1 0,0 0-1,1 1 1,-1-1 0,1 1 0,-1 0 0,1-1 0,0 1 0,0 0 0,1 0 0,-1 0 0,1 1 0,-1-1 0,1 0 0,0 1-1,0 0 1,0-1 0,0 1 0,0 1 0,1-1 0,3-1 0,9-5 264,1 0 1,0 1-1,0 2 1,1-1-1,0 2 1,0 0-1,0 1 0,19 0 1,-36 3-399,-1 0 1,1 0 0,0 0-1,0 0 1,0 0-1,0 0 1,0 0-1,-1 1 1,1-1-1,0 0 1,0 0-1,0 1 1,-1-1 0,1 0-1,0 1 1,-1-1-1,1 1 1,0-1-1,-1 1 1,1-1-1,0 1 1,-1 0 0,1-1-1,-1 1 1,1 0-1,-1-1 1,1 2-1,-1 25 260,-3-19-195,0-1 0,0 1 0,-1-1 0,1 1 0,-7 7 0,-20 22 229,-2-1 0,-50 44 0,47-47 39,1 1-1,-36 47 1,65-75-311,1-1 0,0 2 0,1-1-1,-1 0 1,1 1 0,0 0 0,1-1 0,0 1 0,0 0-1,-2 12 1,4-17-32,0 0 0,1 0-1,-1 0 1,0 0 0,1 1-1,-1-1 1,1 0-1,-1 0 1,1 0 0,0 0-1,0 0 1,0-1 0,0 1-1,0 0 1,1 0 0,-1-1-1,0 1 1,1 0 0,-1-1-1,1 0 1,0 1 0,-1-1-1,1 0 1,0 0 0,0 0-1,0 0 1,0 0 0,0 0-1,0 0 1,0-1-1,0 1 1,0-1 0,0 0-1,0 1 1,0-1 0,1 0-1,2 0 1,19 1-222,1 0-1,0-2 1,-1-1 0,1 0-1,-1-2 1,39-11 0,-37 7-2334,0-2 1,0 0-1,26-16 1,-15 4-4625</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53.358"/>
    </inkml:context>
    <inkml:brush xml:id="br0">
      <inkml:brushProperty name="width" value="0.025" units="cm"/>
      <inkml:brushProperty name="height" value="0.025" units="cm"/>
    </inkml:brush>
  </inkml:definitions>
  <inkml:trace contextRef="#ctx0" brushRef="#br0">126 104 10922,'0'0'5360,"3"-9"-3582,-3 7-1720,1-2 99,-1 0-1,1 0 1,0 0-1,1 1 1,-1-1-1,1 0 1,0 1-1,-1-1 1,2 1-1,-1 0 1,0-1-1,1 1 1,-1 0-1,1 1 1,0-1 0,0 0-1,0 1 1,0-1-1,0 1 1,1 0-1,6-3 1,8 0 83,-1 0 0,1 1 0,0 1 1,0 1-1,1 0 0,31 2 0,-40 2-60,-11 3 493,-16 1 252,-89-14-130,104 8-790,0 1 0,0 0 0,-1-1 0,2 1 0,-1 0 0,0 0 0,0 0 0,0 0 0,0 0 0,1 1 0,-1-1 0,0 1 0,1-1 0,-1 1 0,-1 2 0,-23 30 87,20-25-82,-5 6-9,-22 30 27,-38 69 0,63-99-23,1 0 0,0 1 0,1 0 0,1 0 0,0 0 0,2 0 0,-1 1 0,2 0 0,0 19 0,1-34-1,1 1 0,0 0-1,0-1 1,1 1 0,-1-1 0,0 1 0,1-1 0,0 1 0,-1-1 0,1 0 0,0 1 0,0-1 0,0 0-1,1 0 1,-1 1 0,0-1 0,1 0 0,0 0 0,-1-1 0,1 1 0,3 3 0,-2-4 10,1 1 0,-1-1 0,0 0 0,1 0 1,-1 0-1,0 0 0,1 0 0,-1-1 0,1 0 0,-1 1 0,1-1 1,0-1-1,5 0 0,5-1 39,0-2 0,0 0 1,0 0-1,-1-1 0,1-1 0,19-12 0,-12 5-14,0-1-1,-1-1 0,-1 0 1,0-2-1,-2 0 0,18-21 1,-30 32-29,0-1 0,0 1 1,0-1-1,-1 0 1,0 0-1,-1 0 0,1 0 1,-1-1-1,-1 1 0,0-1 1,0 0-1,0 1 1,-1-1-1,0 0 0,0 0 1,-1 0-1,0 0 1,-1 0-1,0 0 0,0 0 1,0 0-1,-6-14 0,4 16-39,0 1 0,-1 0 0,0 1 0,0-1 0,0 0 0,-1 1 0,0 0 0,0 0 0,0 1 0,0-1 0,0 1-1,-1 0 1,1 1 0,-1-1 0,0 1 0,0 0 0,1 1 0,-1-1 0,-1 1 0,1 0 0,0 1 0,0-1 0,0 1-1,0 0 1,-1 1 0,1 0 0,0 0 0,-10 3 0,14-3-196,0 0 1,0 1-1,1-1 0,-1 1 0,1 0 1,-1 0-1,1-1 0,0 1 0,-1 0 1,1 0-1,0 0 0,0 0 0,1 0 1,-1 0-1,0 0 0,1 1 0,-1-1 1,1 0-1,0 0 0,-1 1 0,1-1 1,1 4-1,-1-4-206,0 1 0,0-1 0,1 0 0,-1 0 0,1 0 1,-1 0-1,1 0 0,0 0 0,0 0 0,0 0 0,0 0 0,0 0 0,0 0 1,3 3-1,18 11-4689</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53.746"/>
    </inkml:context>
    <inkml:brush xml:id="br0">
      <inkml:brushProperty name="width" value="0.025" units="cm"/>
      <inkml:brushProperty name="height" value="0.025" units="cm"/>
    </inkml:brush>
  </inkml:definitions>
  <inkml:trace contextRef="#ctx0" brushRef="#br0">84 64 16271,'0'0'3881,"6"-9"-2776,-5 7-1064,31-35 1031,-31 35-1009,0 1 1,1 0 0,-1-1-1,1 1 1,-1 0 0,1 0-1,-1 0 1,1 0 0,0 1-1,0-1 1,-1 0 0,1 1-1,0-1 1,0 1 0,0-1-1,0 1 1,0 0 0,0 0-1,-1 0 1,1 0 0,0 0-1,0 1 1,0-1-1,0 0 1,0 1 0,-1-1-1,1 1 1,0 0 0,0 0-1,2 1 1,-3-1-44,0 1 1,1-1-1,-1 1 0,0 0 1,0-1-1,0 1 0,0 0 1,0 0-1,0 0 1,-1 0-1,1-1 0,0 1 1,-1 0-1,0 0 0,1 0 1,-1 0-1,0 0 0,0 0 1,0 1-1,0-1 0,-1 0 1,1 0-1,0 0 0,-2 2 1,0 3 113,0 0 0,0 0 0,-1 0 0,0 0 0,-6 11 0,-52 59 750,38-51-324,-27 43 0,45-62-489,1 0 0,0 1 0,0 0 1,1 0-1,0 0 0,0 0 0,1 1 0,0-1 1,0 1-1,-1 14 0,4-21-67,-1 0-1,0-1 1,1 1 0,-1-1 0,1 1-1,-1-1 1,1 1 0,0-1 0,-1 1-1,1-1 1,0 0 0,0 1 0,0-1-1,0 0 1,0 0 0,0 0 0,1 0-1,-1 0 1,0 0 0,1 0 0,-1 0-1,0 0 1,1-1 0,-1 1 0,1-1-1,-1 1 1,1-1 0,-1 1 0,1-1-1,0 0 1,-1 0 0,4 1 0,61-1 2,-53-1-56,3 0-489,0-1 0,0-1 0,16-4-1,44-21-4942,-24 3-668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54.090"/>
    </inkml:context>
    <inkml:brush xml:id="br0">
      <inkml:brushProperty name="width" value="0.025" units="cm"/>
      <inkml:brushProperty name="height" value="0.025" units="cm"/>
    </inkml:brush>
  </inkml:definitions>
  <inkml:trace contextRef="#ctx0" brushRef="#br0">381 102 15535,'-8'-3'1612,"-1"-1"-1185,-1 1 0,0 1 0,0 0 0,0 0 0,-10 0 0,15 1-276,0 1-1,0 0 0,0 1 0,0-1 0,0 1 0,0 0 1,0 0-1,0 0 0,0 1 0,0 0 0,1 0 1,-1 0-1,1 1 0,-5 2 0,2 0-33,1 1 0,0-1-1,0 1 1,0 0 0,1 1 0,0-1 0,0 1-1,1 0 1,0 0 0,0 1 0,1-1-1,-1 1 1,2 0 0,-1 0 0,1 0 0,0 0-1,1 0 1,0 0 0,0 1 0,1-1-1,0 0 1,0 1 0,3 15 0,-1-21-70,-1 0-1,1 0 1,0-1 0,0 1 0,0 0-1,0-1 1,0 1 0,1-1 0,-1 1 0,1-1-1,-1 0 1,1 0 0,0 0 0,0-1 0,0 1-1,0-1 1,0 1 0,0-1 0,0 0-1,1 0 1,-1-1 0,0 1 0,1-1 0,-1 1-1,6-1 1,3 0 110,-1 1-1,1-2 0,-1 1 1,1-2-1,-1 0 1,17-4-1,-16 1-19,0 0-1,0 0 0,-1-2 1,0 1-1,0-1 1,0-1-1,-1 0 0,0 0 1,0-1-1,14-18 1,-18 20-66,-1 1 0,0-1 0,-1 0 0,0 0 0,0 0 0,0 0 0,-1-1 0,0 0 0,0 1 0,-1-1 0,0 0 0,-1 0 1,0-1-1,0 1 0,0 0 0,-1 0 0,0 0 0,-2-11 0,1 15-59,0 0 0,0 1 0,-1-1 0,1 1 1,-1-1-1,1 1 0,-1 0 0,0 0 0,0 0 0,-1 0 0,1 0 1,-1 0-1,1 0 0,-1 1 0,0-1 0,0 1 0,-4-3 0,0 2-17,0 0-1,1 0 0,-1 0 0,-1 1 1,1 0-1,0 0 0,-1 0 1,-9 0-1,2 1-188,1 1 1,-1 0-1,1 1 1,0 1-1,-1 0 1,1 1-1,0 0 1,-25 11-1,23-6-581,0 1 0,0 0 0,1 2 0,0 0-1,-22 22 1,7-2-4541,-35 47-1,38-44-256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7.269"/>
    </inkml:context>
    <inkml:brush xml:id="br0">
      <inkml:brushProperty name="width" value="0.025" units="cm"/>
      <inkml:brushProperty name="height" value="0.025" units="cm"/>
    </inkml:brush>
  </inkml:definitions>
  <inkml:trace contextRef="#ctx0" brushRef="#br0">11 99 3651,'0'0'12599,"-2"-10"-10549,1 7-1893,0 0 0,1 0 1,0 0-1,-1 0 0,1 0 0,0 0 1,1 0-1,-1 0 0,0 0 0,1 0 1,0 0-1,-1 0 0,1 0 0,0 0 1,1 1-1,-1-1 0,0 0 0,1 0 1,0 1-1,-1-1 0,1 1 0,0 0 0,0-1 1,1 1-1,-1 0 0,0 0 0,1 1 1,-1-1-1,1 0 0,-1 1 0,1-1 1,0 1-1,0 0 0,0 0 0,0 0 1,0 0-1,0 1 0,0-1 0,0 1 1,0 0-1,0-1 0,0 2 0,4-1 1,-7 0-151,1 0 0,0 0 1,0 0-1,0 0 0,0 0 1,0 0-1,-1 1 0,1-1 1,0 0-1,0 0 0,0 1 1,-1-1-1,1 1 0,0-1 1,0 0-1,-1 1 0,1-1 1,0 1-1,-1 0 0,1-1 1,-1 1-1,1 0 0,-1-1 1,1 1-1,-1 0 0,1-1 1,-1 1-1,1 1 0,0 29 164,-3-23-131,-1 1-1,1 0 0,-2-1 0,1 0 1,-6 10-1,-17 21 17,17-27-22,0 0 0,1 0 1,1 1-1,0 0 0,-9 25 0,16-37-16,-1 0 0,1-1 0,0 1 0,0 0 0,0 0 0,-1-1 0,1 1 0,0 0 0,0 0-1,0-1 1,1 1 0,-1 0 0,0 0 0,0-1 0,0 1 0,0 0 0,1-1 0,-1 1 0,0 0-1,1-1 1,-1 1 0,0 0 0,1-1 0,-1 1 0,1 0 0,-1-1 0,1 1 0,0 0 0,24 3 234,-18-5-210,1 0 0,0-1 0,0 0 0,13-5 1,0-3-462,-1-1 1,0 0 0,21-17-1,18-22-7463,-40 28 1310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54.435"/>
    </inkml:context>
    <inkml:brush xml:id="br0">
      <inkml:brushProperty name="width" value="0.025" units="cm"/>
      <inkml:brushProperty name="height" value="0.025" units="cm"/>
    </inkml:brush>
  </inkml:definitions>
  <inkml:trace contextRef="#ctx0" brushRef="#br0">127 129 6502,'-15'6'1058,"-48"21"2729,59-25-3463,0 0 0,1 0 0,-1 0 0,1 1-1,-1-1 1,1 1 0,0 0 0,0 0 0,0 0 0,1 0 0,-1 1 0,1-1 0,-3 5 0,5-7-242,0-1 1,-1 1 0,1 0-1,0-1 1,0 1-1,-1 0 1,1-1 0,0 1-1,0 0 1,0 0-1,0-1 1,0 1 0,0 0-1,0-1 1,0 1 0,0 0-1,0 0 1,0-1-1,1 1 1,-1 0 0,0-1-1,0 1 1,1 0-1,-1-1 1,0 1 0,1 0-1,-1-1 1,1 1 0,-1-1-1,1 1 1,-1-1-1,1 1 1,-1-1 0,1 1-1,0-1 1,-1 0 0,1 1-1,-1-1 1,2 1-1,30 4 1002,3-5-311,-1-1 0,0-2 0,62-12 0,103-38 703,-113 28-989,372-81 500,-366 92-950,1 3 1,0 5 0,98 6-1,-161 1-31,-1 1-1,1 2 0,0 1 1,-1 2-1,0 0 0,-1 2 1,45 20-1,-60-20-190,-10-5-1268,-11-4-3288,-13-7-1708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47.380"/>
    </inkml:context>
    <inkml:brush xml:id="br0">
      <inkml:brushProperty name="width" value="0.025" units="cm"/>
      <inkml:brushProperty name="height" value="0.025" units="cm"/>
    </inkml:brush>
  </inkml:definitions>
  <inkml:trace contextRef="#ctx0" brushRef="#br0">22 1 1281,'-7'0'128,"-2"0"-128,7 0 32,-2 0 3267,10 0-3299,-1 3-32,4 0-384,-2-1-705,4 0-2050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48.105"/>
    </inkml:context>
    <inkml:brush xml:id="br0">
      <inkml:brushProperty name="width" value="0.025" units="cm"/>
      <inkml:brushProperty name="height" value="0.025" units="cm"/>
    </inkml:brush>
  </inkml:definitions>
  <inkml:trace contextRef="#ctx0" brushRef="#br0">0 117 4292,'0'0'1618,"14"-1"-583,392-37 1090,0-1-2029,709 28 989,-352 14 830,-169-19 535,-607 16-2687,-21 0-2412,-46-5 0,29-5-1980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31.488"/>
    </inkml:context>
    <inkml:brush xml:id="br0">
      <inkml:brushProperty name="width" value="0.025" units="cm"/>
      <inkml:brushProperty name="height" value="0.025" units="cm"/>
    </inkml:brush>
  </inkml:definitions>
  <inkml:trace contextRef="#ctx0" brushRef="#br0">0 157 4388,'0'0'8317,"13"-1"-8066,589-73 2394,-383 39-2524,-27 11-132,270 1 0,-274 24 1082,240 32-1,-382-28-2968,57 0 0,-67-5-2346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32.993"/>
    </inkml:context>
    <inkml:brush xml:id="br0">
      <inkml:brushProperty name="width" value="0.025" units="cm"/>
      <inkml:brushProperty name="height" value="0.025" units="cm"/>
    </inkml:brush>
  </inkml:definitions>
  <inkml:trace contextRef="#ctx0" brushRef="#br0">0 26 6086,'0'0'4617,"13"5"-4611,16 4 10,1-2 0,0 0 0,58 4 0,432-23 1413,-126-3-520,321 63 895,-63 0-1051,-406-46-1257,1-11-1,-2-10 1,259-56-1,-360 43-2735</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4:25.096"/>
    </inkml:context>
    <inkml:brush xml:id="br0">
      <inkml:brushProperty name="width" value="0.025" units="cm"/>
      <inkml:brushProperty name="height" value="0.025" units="cm"/>
    </inkml:brush>
  </inkml:definitions>
  <inkml:trace contextRef="#ctx0" brushRef="#br0">2407 1 7655,'-44'-1'28,"-876"9"2091,806 1-1731,1 6 0,1 4 0,1 5 0,1 5 0,2 5 0,-112 51 1,168-61-5,2 3 0,1 1 1,2 3-1,0 1 0,-70 67 1,98-82-316,1 2 0,1 0 1,1 1-1,1 1 1,0 0-1,2 1 0,0 1 1,2 0-1,0 0 1,2 1-1,1 0 0,0 1 1,2 0-1,-6 47 1,11-43-66,1 0 1,1 1-1,1-1 1,2 0-1,1-1 1,1 1 0,1-1-1,2 0 1,21 48-1,-14-46 3,0 0 0,3 0 0,0-2-1,2 0 1,1-2 0,1 0 0,1-2 0,28 23-1,-18-21 12,0-2-1,2-1 0,1-2 1,1-1-1,0-2 0,1-2 0,1-2 1,1-1-1,66 12 0,0-9 68,0-4 0,173-5 0,-66-16 39,0-9 1,-2-9 0,0-10 0,374-116 0,-233 19 500,-287 103-446,-1-3 0,-1-3-1,64-49 1,-111 72-41,0 0 1,0-1-1,-1 0 1,-1-1-1,-1-1 1,0-1-1,-2 0 0,0 0 1,11-23-1,-19 33-57,-1 0 1,0-1-1,0 0 0,-1 1 1,0-1-1,0 0 0,-1 0 1,0 0-1,-1 0 0,0 0 0,0 0 1,-1 0-1,0 0 0,-1 0 1,0 1-1,0-1 0,-1 0 1,0 1-1,0 0 0,-1-1 0,0 1 1,-1 1-1,0-1 0,-10-12 1,4 8-125,-1 0 0,0 0 0,-1 2 1,0-1-1,0 2 0,-1 0 0,0 0 0,-1 1 1,0 1-1,0 1 0,-1 0 0,-16-4 1,-22-3-1627,0 3 0,-71-6 0,-31 3-4524</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4:28.058"/>
    </inkml:context>
    <inkml:brush xml:id="br0">
      <inkml:brushProperty name="width" value="0.025" units="cm"/>
      <inkml:brushProperty name="height" value="0.025" units="cm"/>
    </inkml:brush>
  </inkml:definitions>
  <inkml:trace contextRef="#ctx0" brushRef="#br0">1 151 7527,'0'0'2899,"5"8"-2237,4 4-231,0 0 1,0-1-1,2-1 1,-1 0-1,1 0 1,16 11-1,88 53 2419,-58-39-2512,219 139 371,163 107 264,-425-271-876,258 166 1052,-221-146-969,2-3-1,2-3 1,79 26-1,-161-78 3,-634-513-1566,452 379 1247,137 105 107,28 19 36,-2 2 0,-1 2 0,-101-54 0,123 81 15,15 5-47,10 4-140,366 262 202,253 172 1124,-557-395-1139,133 79 118,-233-145-125,-48-41-1,0-2-8,-456-359-221,176 133-182,356 287 394,-20-17 15,-1 1-1,-58-31 0,69 46 104,14 12-9,7-1-104,0-1 1,0 1-1,0-1 1,0 0-1,1 1 1,-1-1-1,1 0 1,-1 0-1,1 0 1,3 3-1,66 62 92,3-3 0,163 106 0,-208-151-25,471 280 610,12 7-416,-481-284-249,-16-11-10,-1 0-1,1-1 1,1-1 0,0 0-1,0-1 1,30 10 0,-46-18-5,0 0 0,1 0 1,-1-1-1,0 1 0,0 0 1,0 0-1,1 0 0,-1 0 0,0-1 1,0 1-1,0 0 0,0 0 1,0 0-1,1-1 0,-1 1 1,0 0-1,0 0 0,0-1 1,0 1-1,0 0 0,0 0 1,0-1-1,0 1 0,0 0 1,0 0-1,0-1 0,0 1 1,0 0-1,0 0 0,0-1 1,0 1-1,0 0 0,0 0 0,0-1 1,0 1-1,0 0 0,0 0 1,-1 0-1,1-1 0,0 1 1,0 0-1,0 0 0,0 0 1,-1-1-1,1 1 0,0 0 1,0 0-1,0 0 0,-1 0 1,1-1-1,0 1 0,0 0 1,-1 0-1,-20-24-37,-2 2 0,0 0 1,-2 1-1,-27-18 0,-1-1-221,-40-35-553,-236-177-3333,303 238 3532,26 14 597,0 0 0,0 0 0,0 0 0,0 0 0,0 0 0,-1 0 0,1 0 0,0 0 0,0 0 0,0 0-1,0 0 1,0 0 0,-1 0 0,1 0 0,0 0 0,0 0 0,0 0 0,0 1 0,0-1 0,-1 0-1,1 0 1,0 0 0,0 0 0,0 0 0,0 0 0,0 0 0,0 0 0,0 1 0,0-1 0,0 0-1,-1 0 1,1 0 0,0 0 0,0 0 0,0 0 0,0 1 0,0-1 0,0 0 0,0 0 0,0 0 0,0 0-1,0 0 1,0 1 0,0-1 0,0 0 0,0 0 0,0 0 0,0 0 0,0 1 0,0-1 0,0 0-1,0 0 1,1 0 0,-1 0 0,0 0 0,0 0 0,0 1 0,0-1 0,0 0 0,0 0 0,0 0 0,0 0-1,0 0 1,1 0 0,-1 0 0,29 41-2656,25 25-1598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4:28.973"/>
    </inkml:context>
    <inkml:brush xml:id="br0">
      <inkml:brushProperty name="width" value="0.025" units="cm"/>
      <inkml:brushProperty name="height" value="0.025" units="cm"/>
    </inkml:brush>
  </inkml:definitions>
  <inkml:trace contextRef="#ctx0" brushRef="#br0">7 29 8040,'-1'0'86,"0"-1"0,1 1 0,-1-1 1,1 0-1,-1 0 0,1 1 0,0-1 1,-1 0-1,1 0 0,0 0 0,-1 0 0,1 1 1,0-1-1,0 0 0,0 0 0,0 0 1,0 0-1,0 0 0,0 1 0,0-1 1,0 0-1,0 0 0,1 0 0,-1 0 1,0 1-1,1-1 0,-1 0 0,0 0 0,1 0 1,-1 1-1,1-1 0,0 0 0,1 0-45,0 1 0,1-1 0,-1 1 0,1 0-1,-1 0 1,0 0 0,1 0 0,-1 0-1,1 1 1,-1-1 0,0 1 0,0-1-1,4 2 1,19 9 403,0 1-1,-1 0 1,-1 2-1,0 1 1,-1 1-1,29 26 1,6 2 71,587 463 895,-365-283-568,80 85 1622,-16-12-294,-299-265-1846,24 22 238,-84-55-4717,11 2 14,-4-1-3236</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4:30.475"/>
    </inkml:context>
    <inkml:brush xml:id="br0">
      <inkml:brushProperty name="width" value="0.025" units="cm"/>
      <inkml:brushProperty name="height" value="0.025" units="cm"/>
    </inkml:brush>
  </inkml:definitions>
  <inkml:trace contextRef="#ctx0" brushRef="#br0">485 286 4805,'-28'-71'2102,"19"43"-1754,-2 1 0,-1 0 1,-1 1-1,-21-31 0,31 53-284,0 0 0,0 0 0,0 1 0,-1-1 0,1 1 0,-1 0 0,0 0 0,0 0 0,-1 0-1,1 1 1,0 0 0,-1 0 0,1 0 0,-1 0 0,0 1 0,0-1 0,0 1 0,0 0 0,1 1 0,-1-1 0,0 1 0,0 0-1,0 1 1,0-1 0,0 1 0,0 0 0,0 0 0,0 0 0,1 1 0,-1-1 0,0 1 0,1 0 0,-1 1 0,1-1 0,0 1 0,0 0-1,0 0 1,0 0 0,-4 5 0,-7 8 98,0 1-1,1 1 1,1 0-1,1 1 1,0 1-1,2 0 1,-15 37-1,7-6 124,2 1 0,-10 59-1,17-59-185,2 0 0,2 1 0,3-1 0,2 1 0,2-1 0,3 1 0,1-1 0,3 0 0,3-1 0,20 59 0,2-12-125,4-1 0,4-3 0,95 157 1,-107-203 107,3-3 1,2 0 0,2-2-1,2-2 1,1-1 0,2-3 0,2-1-1,74 47 1,-10-23 477,209 83 1,129 8-294,-62-54-169,-329-87-82,1-3-1,1-2 1,-1-3 0,0-2-1,58-8 1,-96 5-2,0 0-1,0-1 0,0-2 1,-1 1-1,0-2 1,0 0-1,-1-1 1,0-1-1,0 0 1,22-19-1,-28 20 17,-1 0-1,0 0 1,-1-1-1,0-1 1,0 1 0,-1-1-1,0-1 1,-1 1 0,0-1-1,-1 0 1,0 0-1,-1-1 1,0 0 0,-1 1-1,0-1 1,2-20-1,-4 8 92,-1 0 0,-1-1-1,0 1 1,-2 0 0,-1 1 0,-1-1-1,-1 0 1,-9-22 0,1 12 54,-1 1 1,-2 0 0,-1 1 0,-38-50 0,5 21 141,-3 1 0,-2 3 0,-3 3 0,-76-55-1,-322-208 87,294 208-373,-172-107-22,241 161-268,-169-70-1,233 113-57,-2 1 1,0 1-1,0 1 0,-1 2 0,1 2 0,-1 1 0,-1 1 0,1 2 0,0 1 1,-34 5-1,34 1-1430,-45 16 0,59-16 1090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4:33.343"/>
    </inkml:context>
    <inkml:brush xml:id="br0">
      <inkml:brushProperty name="width" value="0.025" units="cm"/>
      <inkml:brushProperty name="height" value="0.025" units="cm"/>
    </inkml:brush>
  </inkml:definitions>
  <inkml:trace contextRef="#ctx0" brushRef="#br0">1 30 13741,'20'-4'544,"22"-5"-52,0 2 0,48-2 0,-76 9-496,-1 0-1,1 1 0,-1 0 1,0 1-1,1 1 0,-1 0 1,0 1-1,0 0 0,-1 1 1,1 0-1,11 7 1,38 30 125,-3 1 0,67 64 0,40 30 743,-38-53 562,272 133-1,-23-16-934,164 182-396,-41-27-8,-416-304 168,3-3 0,2-5 0,1-3 1,113 34-1,-114-52-127,-55-16-100,-1 2 0,0 1 0,58 27 0,-84-32 105,-21-9-187,-26-13-153,-149-91-224,-165-83 419,-114-6-455,-463-217-930,-118-129 1819,716 361 747,426 298-1751,-56-81 567,1-1-1,1-2 1,2-2-1,1-2 0,56 29 1,240 97 91,-264-123-69,948 451 180,-656-302-1019,-112-80-5970,-102-53-3982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7.601"/>
    </inkml:context>
    <inkml:brush xml:id="br0">
      <inkml:brushProperty name="width" value="0.025" units="cm"/>
      <inkml:brushProperty name="height" value="0.025" units="cm"/>
    </inkml:brush>
  </inkml:definitions>
  <inkml:trace contextRef="#ctx0" brushRef="#br0">102 1 13389,'0'0'6539,"-10"8"-4724,3-2-1662,-1 0 1,2 0-1,-1 1 0,1 0 0,0 0 0,0 1 0,1 0 1,0 0-1,1 0 0,-1 1 0,2-1 0,-6 17 0,4 0 61,1-1 0,1 1-1,1 44 1,2-68-204,0 0 0,0 0 0,-1 0 0,1 1 0,0-1 0,0 0 0,0 0 0,0 0 0,0 0 0,1 0 0,-1 0-1,0 0 1,0 0 0,1 0 0,-1 0 0,0 0 0,1 0 0,-1 0 0,1 0 0,0 0 0,-1 0 0,1 0 0,0-1 0,-1 1 0,1 0 0,0 0 0,0-1 0,0 1 0,0 0 0,-1-1 0,1 1 0,0-1 0,0 1 0,0-1 0,0 0 0,0 1 0,0-1 0,1 0 0,-1 0 0,0 1 0,0-1 0,0 0 0,0 0 0,0 0 0,0 0 0,0-1 0,0 1 0,0 0 0,0 0 0,2-1 0,1-1 93,0 0-1,0 0 1,0 0-1,0 0 1,-1 0 0,1-1-1,-1 1 1,1-1-1,-1 0 1,0 0-1,4-5 1,-3 2 11,-1 0 1,1-1-1,-1 1 0,0-1 1,-1 0-1,1 0 0,-1 0 1,-1 0-1,1 0 0,-1 0 1,0-11-1,-1 17-108,0 1 1,0-1-1,0 0 1,0 0-1,0 1 1,0-1-1,0 0 1,0 0-1,0 1 1,0-1-1,-1 0 1,1 1-1,0-1 1,-1 0-1,1 1 1,0-1-1,-1 0 1,1 1-1,-1-1 1,1 1-1,-1-1 1,1 0-1,-1 1 1,0 0-1,1-1 1,-1 1-1,1-1 1,-1 1-1,0 0 1,1-1-1,-1 1 1,0 0-1,0 0 1,1-1-1,-1 1 1,0 0-1,0 0 1,1 0-1,-1 0 1,0 0-1,0 0 1,1 0-1,-1 0 1,0 1-1,1-1 1,-1 0-1,0 0 1,0 0-1,1 1 1,-2 0-1,-1 0-10,-1 0 0,1 1-1,0-1 1,0 1 0,0 0-1,0 0 1,0 0 0,0 0-1,-4 6 1,3-3-99,0 1 1,1 0-1,0 0 0,0 0 0,1 1 0,-3 11 1,4-17-83,1 1 0,0-1 0,-1 1 1,1-1-1,0 1 0,0-1 0,0 1 1,0-1-1,0 1 0,1-1 1,-1 1-1,0-1 0,1 1 0,1 2 1,-2-3-68,1-1 0,0 1 0,-1 0 1,1-1-1,0 1 0,0-1 1,-1 1-1,1-1 0,0 1 0,0-1 1,0 1-1,0-1 0,0 0 0,0 0 1,0 1-1,0-1 0,0 0 1,0 0-1,0 0 0,-1 0 0,1 0 1,0 0-1,0 0 0,0-1 1,0 1-1,1 0 0,15-6-6496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6:33.768"/>
    </inkml:context>
    <inkml:brush xml:id="br0">
      <inkml:brushProperty name="width" value="0.025" units="cm"/>
      <inkml:brushProperty name="height" value="0.025" units="cm"/>
    </inkml:brush>
  </inkml:definitions>
  <inkml:trace contextRef="#ctx0" brushRef="#br0">519 454 3331,'-10'3'4986,"-45"17"-4384,1 1 0,1 3 0,-72 45 0,108-56-557,2 0 0,-1 1 0,2 0-1,0 1 1,1 1 0,0 0 0,2 1 0,0 1 0,0-1 0,2 2 0,0-1 0,1 1 0,1 1 0,-4 20-1,-2 11 74,3 0-1,1 0 0,4 1 0,0 73 1,7-74 50,2 0 1,2 0-1,3-1 0,26 86 1,90 187 3,-84-237-137,4-1 0,3-3 0,4-2 1,3-2-1,3-2 0,72 70 0,-72-89 87,2-3 0,3-2 0,2-3 0,2-3 0,1-2 0,3-4 0,108 44 0,-85-48 60,2-3-1,182 35 1,-203-56-163,1-3 0,1-4 1,0-3-1,102-10 0,-124 0 32,-1-3 1,0-1-1,-1-3 0,-1-3 0,0-1 1,-1-3-1,-2-2 0,0-3 0,63-44 1,-32 12 307,-4-2 1,-2-4 0,-3-3 0,87-109 0,-118 128-268,-3-1 0,-3-2 1,-1-1-1,-3-1 0,-2-2 1,27-78-1,-42 95-21,-3 0 0,0-1 0,-3 0-1,-1 0 1,-2-1 0,-2 1 0,-2-1 0,-1 0-1,-3 1 1,-13-69 0,1 50-27,-3 0 0,-3 1 0,-2 2 1,-2 0-1,-3 1 0,-2 2 0,-68-88 0,27 54 3,-3 3-1,-4 3 1,-122-97-1,119 114 132,-3 4 1,-2 3-1,-3 4 1,-126-54-1,146 79-472,-1 2-1,-1 3 1,0 4-1,-2 3 1,-1 3-1,-127-6 1,177 18-838,1 1 1,-1 2-1,1 0 0,0 1 0,0 2 1,-43 13-1,-34 26-8691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9:24.876"/>
    </inkml:context>
    <inkml:brush xml:id="br0">
      <inkml:brushProperty name="width" value="0.025" units="cm"/>
      <inkml:brushProperty name="height" value="0.025" units="cm"/>
    </inkml:brush>
  </inkml:definitions>
  <inkml:trace contextRef="#ctx0" brushRef="#br0">0 31 8648,'483'24'2667,"-48"0"-1165,776-40 95,2-44-1503,-1149 57-55,1602 5 463,197 51-475,-661-24 106,1542-24 41,-2656-6-177,1310-3 152,473-9 70,-1471 3-216,1313-13 26,-1104 72-59,-218-10-196,-123-32-2844,-139-14-864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0:14.594"/>
    </inkml:context>
    <inkml:brush xml:id="br0">
      <inkml:brushProperty name="width" value="0.025" units="cm"/>
      <inkml:brushProperty name="height" value="0.025" units="cm"/>
    </inkml:brush>
  </inkml:definitions>
  <inkml:trace contextRef="#ctx0" brushRef="#br0">1 165 4324,'0'0'-496,"8"1"2183,51 2-891,1-3 1,-1-3-1,1-2 0,68-15 1,-34 3-181,174-7 0,98 23-505,-344 2-98,615-4 994,-204-1-599,403-36 281,-9-1-391,-627 40-287,787 4 19,0 33-7,1624 54 799,-694-106-705,-1853 15-116,1247-11 157,632-16 602,1428-29-397,-2032 44-365,400 1 223,-1100 28 2,90 1 61,-112-4-823,-615-13 252,-2 0 215,1 0 1,-1 0-1,1 1 1,-1-1-1,0 0 1,1 0-1,-1 0 1,1 0 0,-1 0-1,0 0 1,1 0-1,-1 1 1,1-1-1,-1 0 1,1 0-1,-1-1 1,1 1-1,-1 0 1,0 0-1,1 0 1,-1 0-1,1 0 1,-1 0 0,0-1-1,1 1 1,-1 0-1,1 0 1,-1 0-1,0-1 1,1 1-1,-1 0 1,0-1-1,0 1 1,1 0-1,-1-1 1,0 1-1,0 0 1,1-1 0,-1 1-1,0-1 1,0 1-1,0 0 1,0-1-1,1 1 1,-1-1-1,0 0 1,-13-14-3842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1:06.497"/>
    </inkml:context>
    <inkml:brush xml:id="br0">
      <inkml:brushProperty name="width" value="0.025" units="cm"/>
      <inkml:brushProperty name="height" value="0.025" units="cm"/>
    </inkml:brush>
  </inkml:definitions>
  <inkml:trace contextRef="#ctx0" brushRef="#br0">620 1688 4805,'-12'7'3101,"-40"24"-2848,-109 62 2751,195-74-3261,253 91-335,-272-106 636,0-1 1,0-1 0,28 1-1,-29-3 69,-1 1-1,0 0 1,1 1-1,-1 1 1,0 0-1,13 5 1,132 70 344,-105-48-435,66 25 1,-68-35 9,1-4 0,1-1 0,0-3 0,1-2 0,0-2 0,0-3 0,1-2 0,0-3 0,-1-2 0,1-2 0,58-13 0,242-64 246,441-80-225,-566 133 1,-83 12 202,150-37 0,594-238-193,-692 218-62,197-84-22,-336 129 32,-2-3-1,-1-2 1,-2-3 0,72-60-1,-105 77 9,-1 0 1,-1-2-1,-1 0 0,-1-1 0,0-1 0,-2-1 1,-1 0-1,-1-1 0,16-40 0,-24 42 5,-2-1 0,0 0-1,-2 1 1,0-1-1,-3-36 1,0 23 53,2 18-62,-2 0-1,0-1 1,-1 1-1,-1 0 0,-1 0 1,-1 0-1,0 1 1,-1-1-1,-1 1 1,-1 1-1,-1-1 1,0 1-1,-1 1 1,-1 0-1,0 0 1,-1 1-1,-1 1 0,0 0 1,-1 0-1,-1 2 1,0 0-1,-1 0 1,-17-9-1,-18-7 112,-2 1 0,-1 3 0,-1 2 0,-1 3-1,-1 2 1,-112-17 0,-363-9 493,326 33-341,-1296-7 266,904 60-951,7 45 56,412-50 317,2 8 0,2 7 0,3 8 0,-197 99-1,321-134 20,0 2-1,2 2 0,-78 67 0,95-70-5,1 1 1,1 2-1,2 0 0,0 2 1,3 1-1,-20 36 0,19-25 9,2 0 0,2 2 0,2 0 0,2 0 0,2 2-1,-11 85 1,21-106 28,1 0-1,2 0 1,1 0 0,1 0-1,1 0 1,1 0-1,1-1 1,2 0 0,1 0-1,0 0 1,2-1 0,1-1-1,26 43 1,-15-36-4,1 0 1,1-2 0,1-1-1,2-1 1,46 36 0,-28-30-121,1-2-1,2-2 1,60 27 0,8-7-917,3-6-1,197 45 1,159 17-2979,-226-49 561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1:20.869"/>
    </inkml:context>
    <inkml:brush xml:id="br0">
      <inkml:brushProperty name="width" value="0.025" units="cm"/>
      <inkml:brushProperty name="height" value="0.025" units="cm"/>
    </inkml:brush>
  </inkml:definitions>
  <inkml:trace contextRef="#ctx0" brushRef="#br0">32 87 2594,'0'0'6716,"-4"8"-5205,0 0-1355,0-3 7,1 1 1,0 0 0,0 0-1,1 0 1,0 0-1,0 0 1,0 0 0,-1 8-1,7-13-172,-1-1 0,1 1 0,-1 0 0,1-1 0,0 0 0,-1 0 0,1 0 0,-1 0-1,6-1 1,92-21 157,-75 15-103,0 1-1,0 1 1,49-3-1,-55 10 86,-1 1 0,0 1 0,1 0 0,-2 1-1,1 2 1,-1 0 0,1 0 0,25 16 0,-13-7 153,50 17 0,-46-23-233,0-2 0,1-2 0,59 4 0,111-8 257,31 2-115,-9 17-189,256 19 15,-325-34-12,167-15-1,977-23 40,-845 32-31,-332-4 3,155-26 0,125-44 22,123-15-11,-346 72-5,0 9 0,0 7 0,235 30-1,-181-6 2,1-12 0,0-10 0,378-46 0,177-36-23,-611 72 3,0 9-1,249 30 0,-159 4-8,284-2-1,-246-38 9,103 1 8,-298 9 30,179 30 0,110 45-36,126 23 22,-318-68-21,302 10-1,-145-35 9,165 0-1,-139-41-87,-1 0-7,-13 53-528,-148-8-3111,-172-13 292</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2:31.556"/>
    </inkml:context>
    <inkml:brush xml:id="br0">
      <inkml:brushProperty name="width" value="0.025" units="cm"/>
      <inkml:brushProperty name="height" value="0.025" units="cm"/>
    </inkml:brush>
  </inkml:definitions>
  <inkml:trace contextRef="#ctx0" brushRef="#br0">0 127 3331,'0'0'7074,"10"1"-6824,82 19 543,-61-11-557,1-2 0,46 5 0,13-12-129,0-4 1,131-22 0,95-7-138,-70 34 145,267 35 0,676 12 1177,487-22-598,341 1-559,-1979-27-137,1239 0 529,219-1 446,-828-13-948,540 3 19,291 3 21,-205 22-7,-1240-12-58,1207-12 65,-464-5-28,216-14 566,-7-77-32,-810 75-694,325-10 1,339 60 218,-420-19-3294,-408 0-363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2:51.814"/>
    </inkml:context>
    <inkml:brush xml:id="br0">
      <inkml:brushProperty name="width" value="0.025" units="cm"/>
      <inkml:brushProperty name="height" value="0.025" units="cm"/>
    </inkml:brush>
  </inkml:definitions>
  <inkml:trace contextRef="#ctx0" brushRef="#br0">136 986 4612,'-11'0'1463,"-1"0"-1345,1-1 0,-1 0 0,0-1 0,-21-5 0,31 6-88,0 1 0,0-1 0,-1 1 0,1-1-1,0 0 1,0 1 0,0-1 0,0 0 0,0-1-1,1 1 1,-1 0 0,0 0 0,0-1 0,1 1-1,-1-1 1,1 0 0,0 1 0,-1-1 0,1 0-1,0 0 1,0 0 0,0 0 0,0 0 0,0 0-1,0 0 1,1 0 0,-1 0 0,1 0 0,-1 0-1,1-1 1,0 1 0,0 0 0,0 0-1,0 0 1,0 0 0,1-1 0,-1 1 0,0 0-1,1 0 1,0 0 0,1-4 0,1 2-23,0-1 1,0 1 0,0 0-1,1 0 1,-1 0 0,1 0-1,0 0 1,0 1 0,0 0-1,1-1 1,-1 2-1,1-1 1,0 0 0,0 1-1,0 0 1,8-2 0,12-4 146,50-8 1,-74 16-151,135-26 263,175-57 0,183-68-203,11 42 96,-191 73 317,0 14 0,533 30 0,-644 0-323,1-8 1,268-34 0,365-35 1185,-739 69-1139,1-5 0,165-30 0,-226 27-546,1-2-1,-1-2 1,-1-1 0,0-1-1,-1-3 1,-1 0 0,0-3-1,-2 0 1,50-41-1,-8-12-3807</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2:59.580"/>
    </inkml:context>
    <inkml:brush xml:id="br0">
      <inkml:brushProperty name="width" value="0.025" units="cm"/>
      <inkml:brushProperty name="height" value="0.025" units="cm"/>
    </inkml:brush>
  </inkml:definitions>
  <inkml:trace contextRef="#ctx0" brushRef="#br0">1 110 9161,'0'0'875,"8"3"-1056,10 4 193,1-2 1,-1 0 0,1-2-1,0 0 1,38 1 0,109-7 87,180-42 2,-53 4-76,333 29 33,-48 3 202,984-20 460,-234 119-8,-1075-70-497,692 24 345,2-34-214,-898-10-305,1369 36 732,-771-14-662,-52 1-28,250 6-3,-2-45-16,-117-35-30,360-21-1,-196 17 564,-180 10-208,747 35 104,-738 19 122,-154-13-481,-95-1-4637,-344 5 1475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3:25.022"/>
    </inkml:context>
    <inkml:brush xml:id="br0">
      <inkml:brushProperty name="width" value="0.025" units="cm"/>
      <inkml:brushProperty name="height" value="0.025" units="cm"/>
    </inkml:brush>
  </inkml:definitions>
  <inkml:trace contextRef="#ctx0" brushRef="#br0">116 153 6022,'-10'0'4025,"-6"2"-3325,4 0-514,-1-1 0,0-1-1,1 1 1,-1-2 0,-13-2 0,62-4 481,226 15-463,79-3-157,-24-39 852,-94 7-212,583-42 124,3 38 331,-687 31-1106,871 14 1220,-383-9-1496,-347-7-3038,-191 0 1223,-8-9-758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3:45.893"/>
    </inkml:context>
    <inkml:brush xml:id="br0">
      <inkml:brushProperty name="width" value="0.025" units="cm"/>
      <inkml:brushProperty name="height" value="0.025" units="cm"/>
    </inkml:brush>
  </inkml:definitions>
  <inkml:trace contextRef="#ctx0" brushRef="#br0">8 229 3587,'-7'-3'5355,"12"-4"-3782,15-4-723,38 1 48,0 4 0,0 1 1,108 7-1,-51 1-658,56-3 167,824-26 307,496-69 1465,-1362 92-2175,0 1 169,-1-5 0,156-30 0,-276 36-372,31-9 482,-18-1-3656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8.249"/>
    </inkml:context>
    <inkml:brush xml:id="br0">
      <inkml:brushProperty name="width" value="0.025" units="cm"/>
      <inkml:brushProperty name="height" value="0.025" units="cm"/>
    </inkml:brush>
  </inkml:definitions>
  <inkml:trace contextRef="#ctx0" brushRef="#br0">32 1 12940,'0'0'11723,"-16"76"-11242,9-35-129,4-2-256,-3 0-32,6-9-64,0-6 32,0-6-256,6-6-673,2-7-864,-2-5-802,-6-14-5092,-6-7 2466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10.636"/>
    </inkml:context>
    <inkml:brush xml:id="br0">
      <inkml:brushProperty name="width" value="0.025" units="cm"/>
      <inkml:brushProperty name="height" value="0.025" units="cm"/>
    </inkml:brush>
  </inkml:definitions>
  <inkml:trace contextRef="#ctx0" brushRef="#br0">1 280 4068,'0'0'4975,"2"8"-4494,-1-6-438,0 1 1,0-1-1,0 1 1,0-1 0,0 0-1,1 1 1,-1-1-1,1 0 1,-1 0 0,1 0-1,0 0 1,0 0-1,0 0 1,0-1-1,0 1 1,4 1 0,2 1 145,1 0 0,0-1 0,0 0 0,15 2 1,60 8 355,1-3 1,0-5 0,91-5 0,-70-1 215,140 17-1,-79 1-67,0-7 0,0-7-1,228-25 1,561-7-309,-801 33-334,-1-6 0,257-38 0,-205 4 30,188-28 49,4 30-71,-24 38-8,-179 2-11,300-30 0,-341 3 154,403-35 292,-361 56-427,80-4-431,-266 4 144,-1-1 1,0-1-1,0 0 0,0 0 1,0 0-1,10-5 0,-15 5-202,0 0 0,0 0 0,0-1 0,-1 1 0,1-1 0,0 1-1,-1-1 1,0 0 0,0-1 0,0 1 0,0 0 0,0-1 0,-1 0 0,0 1-1,2-5 1,7-23-6653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52.352"/>
    </inkml:context>
    <inkml:brush xml:id="br0">
      <inkml:brushProperty name="width" value="0.025" units="cm"/>
      <inkml:brushProperty name="height" value="0.025" units="cm"/>
    </inkml:brush>
  </inkml:definitions>
  <inkml:trace contextRef="#ctx0" brushRef="#br0">1 241 4805,'0'0'5509,"8"1"-5152,-1 1-174,126 22 1976,159 9 0,-169-29-2081,1-5 1,0-6 0,176-32 0,53-27 130,182-16 4376,-279 57-3286,411 10 1,-635 17-959,-7 0-89,0-2 0,26-2 0,-45 1-231,-1 1-1,1-1 1,-1 0-1,1-1 1,-1 1-1,0-1 1,0 0-1,0-1 1,0 1-1,0-1 0,0 0 1,0 0-1,-1 0 1,7-8-1,-6-1-1730,-18 1-6381,-2 1-3445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18.700"/>
    </inkml:context>
    <inkml:brush xml:id="br0">
      <inkml:brushProperty name="width" value="0.025" units="cm"/>
      <inkml:brushProperty name="height" value="0.025" units="cm"/>
    </inkml:brush>
  </inkml:definitions>
  <inkml:trace contextRef="#ctx0" brushRef="#br0">1 120 16816,'0'0'1345,"50"-5"-608,-1-9 128,17-5-353,8 0-320,4-1-96,-4 3-96,-1 3 0,-17 6-160,-11 5-833,-14 3-416,-15 0-289,-14 10-544,-2 4-1089,-21 0-993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19.061"/>
    </inkml:context>
    <inkml:brush xml:id="br0">
      <inkml:brushProperty name="width" value="0.025" units="cm"/>
      <inkml:brushProperty name="height" value="0.025" units="cm"/>
    </inkml:brush>
  </inkml:definitions>
  <inkml:trace contextRef="#ctx0" brushRef="#br0">1 54 12236,'0'0'8520,"72"20"-7079,-12-28-544,8-2-641,1-5-224,0 4-32,-16 3-288,-11 1-833,-12 5-737,-9-1-544,-10 0-1410,-4-4-2113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19.405"/>
    </inkml:context>
    <inkml:brush xml:id="br0">
      <inkml:brushProperty name="width" value="0.025" units="cm"/>
      <inkml:brushProperty name="height" value="0.025" units="cm"/>
    </inkml:brush>
  </inkml:definitions>
  <inkml:trace contextRef="#ctx0" brushRef="#br0">1 34 15407,'0'0'1815,"11"-4"-273,8-2-1069,1 0-1,0 1 0,0 1 0,1 0 1,33 0-1,-46 4-476,0-1-1,-1 1 1,1 1 0,0 0 0,-1 0-1,1 0 1,-1 1 0,0 0 0,1 0-1,-1 1 1,0 0 0,0 0-1,0 0 1,-1 1 0,1 0 0,-1 1-1,0-1 1,0 1 0,-1 1 0,7 5-1,-11-7-6,1-1-1,0 1 1,0-1 0,-1 1-1,0-1 1,0 1-1,0 0 1,0 0-1,-1-1 1,1 1 0,-1 0-1,0 0 1,0 0-1,0 0 1,-1 0-1,1-1 1,-1 1 0,0 0-1,0 0 1,-1-1-1,1 1 1,-1-1-1,1 1 1,-5 4-1,-3 8 47,-2-1-1,0 0 0,-23 23 0,28-32-34,4-4-20,-54 59-1001,-56 78 1,87-101-3608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19.989"/>
    </inkml:context>
    <inkml:brush xml:id="br0">
      <inkml:brushProperty name="width" value="0.025" units="cm"/>
      <inkml:brushProperty name="height" value="0.025" units="cm"/>
    </inkml:brush>
  </inkml:definitions>
  <inkml:trace contextRef="#ctx0" brushRef="#br0">315 54 8968,'0'0'7992,"1"-8"-6230,-1 4-1688,-1-25 1491,0 28-1520,0 0 0,0 0 0,1 0-1,-1 1 1,0-1 0,0 0 0,0 0-1,0 1 1,0-1 0,0 0 0,0 1-1,0-1 1,0 1 0,0-1 0,0 1-1,-1 0 1,1-1 0,0 1 0,0 0-1,0 0 1,0 0 0,-1 0 0,1 0-1,0 0 1,0 0 0,0 0 0,0 1-1,-1-1 1,1 0 0,-2 1 0,-6 2-11,1 1-1,-1-1 1,0 1 0,1 0 0,0 1 0,0 0 0,0 1 0,0-1 0,1 2 0,0-1 0,-9 11 0,-9 12-13,-31 44-1,44-56 12,1-1 0,1 2 0,0-1 0,2 2 0,0-1 0,0 1 0,2 0 0,1 0 0,0 1 0,1 0 0,1 0 0,0 40 0,2-56-17,2 0 0,-1 0-1,1 0 1,-1 0-1,1 0 1,0 0-1,0 0 1,1-1-1,-1 1 1,1 0-1,0-1 1,0 1 0,0-1-1,0 1 1,1-1-1,-1 0 1,1 0-1,0 0 1,5 3-1,-4-3 61,1 0 0,1 0 0,-1-1 0,0 0 0,0 0 0,1 0 0,-1-1 0,1 0 0,0 0 0,-1 0 0,1-1 0,9 0 0,-4 0 62,0-1 0,0 0-1,0-1 1,0-1 0,-1 0 0,1 0 0,-1-1 0,1 0 0,-1-1 0,0 0-1,-1 0 1,1-1 0,15-14 0,-20 16-42,-1-1 0,-1 1-1,1-1 1,-1 0 0,1 0-1,-2 0 1,1-1 0,0 1 0,-1-1-1,0 1 1,0-1 0,-1 0 0,0 0-1,0 0 1,1-10 0,-3 14-79,1-1 1,0 0-1,-1 0 1,1 0-1,-1 1 1,0-1-1,0 0 1,0 1-1,0-1 1,0 1-1,0-1 1,-1 1-1,0-1 1,1 1-1,-1 0 1,0 0-1,0 0 0,0 0 1,0 0-1,0 0 1,-1 1-1,1-1 1,0 1-1,-1-1 1,0 1-1,1 0 1,-1 0-1,1 0 1,-1 1-1,0-1 1,0 0-1,1 1 1,-1 0-1,-3 0 1,-30 0-83,35 0 63,0 0 1,0 0-1,0 0 0,0 1 1,0-1-1,0 0 0,0 1 0,0-1 1,0 1-1,1-1 0,-1 1 1,0-1-1,0 1 0,1-1 1,-1 1-1,0 0 0,1 0 0,-1-1 1,0 1-1,1 0 0,-1 0 1,1 0-1,-1-1 0,1 1 1,0 0-1,-1 0 0,1 0 0,0 0 1,0 0-1,0 0 0,-1 0 1,1 1-1,1-1-2,-1 0 0,1 0 0,-1 0 0,1-1 0,0 1 0,-1 0 0,1-1 0,0 1 0,0 0 0,-1-1 0,1 1 0,0-1 0,0 1 0,0-1 0,-1 1 1,1-1-1,0 0 0,0 1 0,0-1 0,0 0 0,0 0 0,0 0 0,0 0 0,0 0 0,0 0 0,0 0 0,0 0 0,1 0 0,36-1-48,-34 1 47,15-2 3,0-2 0,-1 1-1,1-2 1,22-9 0,42-10-40,-83 24 38,1 0-1,-1 0 0,1 0 0,-1 0 0,1-1 1,0 1-1,-1 0 0,1 0 0,-1 0 1,1 0-1,0 0 0,-1 1 0,1-1 1,-1 0-1,1 0 0,0 0 0,-1 0 1,1 1-1,-1-1 0,1 0 0,-1 1 0,1-1 1,-1 0-1,1 1 0,-1-1 0,1 0 1,-1 1-1,0-1 0,1 1 0,-1-1 1,1 2-1,-2 19-135,-18 24 98,-14 13 122,22-40-66,0 0-1,1 1 1,1 0 0,1 0-1,-8 28 1,15-47-49,1 1-1,0-1 1,-1 1 0,1-1 0,0 1-1,0 0 1,0-1 0,-1 1 0,1-1-1,0 1 1,0-1 0,0 1 0,0-1-1,0 1 1,0 0 0,0-1 0,0 1-1,0-1 1,0 1 0,0-1 0,1 1-1,-1 0 1,0-1 0,0 1 0,0-1-1,1 1 1,-1-1 0,0 1 0,1-1-1,-1 1 1,0-1 0,1 0 0,-1 1-1,1-1 1,-1 1 0,1-1 0,-1 0-1,1 1 1,-1-1 0,1 0 0,-1 0-1,1 0 1,-1 1 0,1-1 0,-1 0-1,1 0 1,-1 0 0,1 0 0,0 0-1,-1 0 1,1 0 0,-1 0 0,1 0-1,-1 0 1,1 0 0,0 0 0,-1 0-1,1-1 1,-1 1 0,1 0 0,-1 0-1,1 0 1,-1-1 0,1 1 0,-1 0-1,1-1 1,33-22-3562,-7-10-1815,1-6-4415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0.525"/>
    </inkml:context>
    <inkml:brush xml:id="br0">
      <inkml:brushProperty name="width" value="0.025" units="cm"/>
      <inkml:brushProperty name="height" value="0.025" units="cm"/>
    </inkml:brush>
  </inkml:definitions>
  <inkml:trace contextRef="#ctx0" brushRef="#br0">1 450 13869,'0'0'7607,"12"-1"-6550,7-2-827,1-2 0,-1 0-1,1-1 1,30-14 0,-39 15-233,1-1 0,-2 0 0,1 0 0,0-1 0,-1 0 0,-1-1 0,1 0 0,-1-1 0,0 0 0,7-10 0,-15 18 6,0 0-1,-1 1 1,1-1 0,-1 0-1,1 0 1,-1 1-1,1-1 1,-1 0 0,0 0-1,1 0 1,-1 0 0,0 1-1,0-1 1,1 0-1,-1 0 1,0 0 0,0 0-1,0 0 1,0 0-1,0 0 1,0 0 0,-1 1-1,1-2 1,-1 1-1,1 1 0,-1-1 0,1 1 0,-1 0 0,0-1 0,1 1 1,-1 0-1,0 0 0,1-1 0,-1 1 0,0 0 0,0 0 0,1 0 0,-1 0 0,0 0 0,0 0 0,1 0 0,-1 0 0,0 0 1,1 0-1,-2 1 0,-41 15 33,28-6-34,0 1 0,1 1 1,1 0-1,0 1 0,0 0 0,-10 16 0,18-22 12,-1 1 0,1-1-1,0 1 1,1 0 0,0 0 0,0 1 0,1-1-1,0 1 1,0 0 0,1 0 0,0 0-1,1 0 1,-1 16 0,2-24-13,0 0-1,0 1 1,1-1 0,-1 0-1,0 0 1,1 1-1,-1-1 1,0 0 0,1 0-1,0 0 1,-1 0 0,1 1-1,0-1 1,-1 0 0,1 0-1,0 0 1,0-1-1,0 1 1,0 0 0,0 0-1,0 0 1,0-1 0,0 1-1,0 0 1,2 0-1,0 0 8,1 0 0,-1 0 0,0-1-1,1 1 1,-1-1 0,1 0 0,-1 0-1,1 0 1,4-1 0,3-1 12,-1 0 0,0-1-1,0 0 1,0-1 0,16-8 0,0-5-1,0 0 1,-2-2-1,0-2 1,-1 0-1,-2-1 0,0-1 1,20-27-1,-13 10 49,-2-1 1,-1-1-1,34-80 0,-56 115-10,1 0-8,-1 0 0,0 0 0,-1 0 0,0 0 0,0-1 0,0 1 1,-1 0-1,0-1 0,0 1 0,-1-1 0,0-10 0,-1 17-38,1 1 1,-1-1-1,1 1 0,-1-1 0,1 0 0,-1 1 1,1-1-1,-1 1 0,0-1 0,1 1 0,-1 0 1,0-1-1,1 1 0,-1 0 0,0-1 0,1 1 1,-1 0-1,0 0 0,0 0 0,1-1 0,-1 1 1,0 0-1,0 0 0,1 0 0,-1 0 0,0 0 1,0 1-1,0-1 0,1 0 0,-1 0 0,0 0 0,1 1 1,-1-1-1,0 0 0,0 1 0,1-1 0,-1 1 1,1-1-1,-1 0 0,0 1 0,1 0 0,-1 0 1,-29 19 8,8 0-28,1 0 0,0 1 0,2 2 0,1 0 1,0 1-1,-20 37 0,28-44 16,2 1 1,0-1-1,0 1 0,2 1 1,0-1-1,2 1 1,0 0-1,0 0 1,2 1-1,0 34 0,3-49-1,-1 0-1,1-1 1,0 1-1,0 0 1,1-1-1,-1 1 0,1-1 1,0 1-1,0-1 1,1 0-1,-1 0 1,1 0-1,0 0 0,0 0 1,0-1-1,1 1 1,-1-1-1,1 0 1,0 0-1,0 0 0,0-1 1,0 1-1,0-1 1,0 0-1,1 0 1,-1 0-1,1-1 0,9 2 1,-7-2-216,0 1 1,0-2-1,1 1 1,-1-1-1,0 0 1,1-1-1,-1 0 1,9-2-1,-10 2-417,0-1-1,0 0 1,0 0 0,0-1-1,-1 0 1,1 0-1,-1 0 1,0 0 0,10-9-1,11-16-5672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1.264"/>
    </inkml:context>
    <inkml:brush xml:id="br0">
      <inkml:brushProperty name="width" value="0.025" units="cm"/>
      <inkml:brushProperty name="height" value="0.025" units="cm"/>
    </inkml:brush>
  </inkml:definitions>
  <inkml:trace contextRef="#ctx0" brushRef="#br0">175 236 10730,'0'0'2765,"-11"7"-517,-12 6-1181,1 1 0,-31 26 1,47-36-878,1 1 1,-1-1 0,1 1-1,1 0 1,-1 1 0,1-1-1,0 1 1,0 0 0,0 0-1,1 1 1,0-1 0,0 1 0,1-1-1,0 1 1,0 0 0,-2 13-1,4-19-183,1 0 0,-1 0-1,0 0 1,1 0-1,-1 0 1,1-1 0,-1 1-1,1 0 1,0 0-1,-1-1 1,1 1 0,0 0-1,-1-1 1,1 1-1,0-1 1,0 1 0,-1-1-1,1 1 1,0-1-1,0 1 1,0-1 0,0 0-1,0 0 1,0 1-1,-1-1 1,1 0 0,0 0-1,0 0 1,0 0-1,0 0 1,0 0 0,0 0-1,0 0 1,0-1-1,0 1 1,0 0 0,0 0-1,-1-1 1,1 1-1,1-1 1,41-14 747,-21-1-626,-1 0 0,0-1 0,-1-2-1,-1 0 1,-1 0 0,29-42 0,-18 17 17,-2-1 0,33-73 0,-57 109-142,-1 6-1,0-1-1,-1 1 0,1-1 1,-1 1-1,0-1 0,0 0 1,0 1-1,0-6 1,-17 25-200,-19 26 590,3 2-1,-48 85 0,76-121-315,0 0-1,0 1 0,1-1 0,0 1 1,1-1-1,0 1 0,0 0 0,1 0 0,0 0 1,0 13-1,1-20-83,1-1 0,-1 0 0,0 1 0,0-1 1,0 0-1,1 1 0,-1-1 0,1 0 0,-1 1 0,1-1 0,0 0 0,-1 0 0,1 1 1,0-1-1,0 0 0,0 0 0,0 0 0,0 0 0,0 0 0,0 0 0,0 0 0,0-1 1,0 1-1,3 1 0,-1-1-39,1 0 1,0 1 0,0-2-1,-1 1 1,1 0 0,0-1-1,0 0 1,0 0 0,4 0-1,2-1-72,0-1-1,-1 1 0,1-1 1,-1-1-1,0 0 1,1 0-1,8-6 0,10-11-262,-24 16 379,1-1 1,0 1-1,1 1 1,-1-1-1,1 1 0,0 0 1,-1 0-1,13-3 1,-18 8 13,1 0 1,0 1 0,-1-1-1,0 1 1,1-1 0,-1 1-1,0-1 1,0 1 0,-1-1-1,0 3 1,-1 9 210,1-10-109,0 1 0,1 0 0,-1 0-1,1 0 1,0 0 0,1 8 0,-1-12-101,1 1 1,-1-1 0,1 0 0,-1 0-1,1 0 1,-1 0 0,1 0 0,0 0-1,0 0 1,-1 0 0,1 0 0,0 0-1,0 0 1,0 0 0,0-1 0,0 1-1,0 0 1,0-1 0,0 1 0,1 0 0,-1-1-1,0 0 1,0 1 0,0-1 0,0 0-1,1 1 1,-1-1 0,0 0 0,0 0-1,1 0 1,1 0 0,16-1 12,0-1 1,0 0 0,-1-1 0,1-1-1,0-1 1,30-12 0,-16 6-121,-4 6-132,-29 5 226,1 0-1,-1 0 0,1 0 1,-1 0-1,1 0 1,-1 1-1,0-1 1,1 0-1,-1 0 0,1 0 1,-1 1-1,0-1 1,1 0-1,-1 0 1,0 1-1,1-1 0,-1 0 1,0 1-1,0-1 1,1 0-1,-1 1 1,0-1-1,0 1 0,0-1 1,1 0-1,-1 1 1,0-1-1,0 1 1,0-1-1,0 0 0,0 1 1,0-1-1,0 1 1,0-1-1,0 1 1,0-1-1,0 0 0,0 1 1,0-1-1,0 1 1,0-1-1,-1 1 1,1-1-1,0 0 1,0 1-1,0-1 0,-1 0 1,1 1-1,0-1 1,0 0-1,-1 1 1,1-1-1,0 0 0,-1 1 1,0-1-1,-12 18 150,12-17-115,-1 1-1,0 0 1,0 0-1,1 0 1,-1 1-1,1-1 1,0 0-1,-1 0 1,1 1-1,0-1 1,0 1-1,1-1 1,-2 4 0,4-5-22,-1 0 0,0 0 0,1-1 0,-1 1 1,0 0-1,1-1 0,-1 1 0,1-1 0,-1 0 1,1 0-1,-1 1 0,1-1 0,-1 0 0,1 0 1,-1 0-1,1 0 0,-1-1 0,1 1 1,2-1-1,-1 1 10,15-3 24,1 0 0,-1-1 0,0-1 0,22-9 0,-23 7-62,0 1 0,0 1-1,1 1 1,25-3 0,-43 7 13,1 0 1,0-1-1,-1 1 1,1 0-1,-1 0 0,1 0 1,-1 0-1,1 0 1,-1 1-1,1-1 1,-1 0-1,1 0 0,-1 0 1,1 0-1,-1 1 1,1-1-1,-1 0 1,1 0-1,-1 1 0,1-1 1,-1 0-1,1 1 1,-1-1-1,0 1 0,1-1 1,-1 0-1,0 1 1,1-1-1,-1 1 1,0-1-1,1 1 0,-3 20 40,-18 19 92,19-38-134,-8 21 716,6-14-2204,1-5-4764,14-14-3938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2.038"/>
    </inkml:context>
    <inkml:brush xml:id="br0">
      <inkml:brushProperty name="width" value="0.025" units="cm"/>
      <inkml:brushProperty name="height" value="0.025" units="cm"/>
    </inkml:brush>
  </inkml:definitions>
  <inkml:trace contextRef="#ctx0" brushRef="#br0">68 33 11915,'0'0'2883,"-9"6"-155,4-3-2264,1-2-289,1 1 0,0-1 0,-1 1 0,1 0 1,0 0-1,0 0 0,0 0 0,1 1 0,-1-1 0,1 1 1,-1 0-1,1-1 0,0 1 0,0 0 0,0 0 1,0 1-1,0-1 0,1 0 0,0 1 0,-2 4 0,4-7-135,0 0-1,-1 0 1,1 0-1,0 0 0,0 0 1,0-1-1,1 1 1,-1 0-1,0-1 0,0 1 1,0-1-1,0 1 1,1-1-1,-1 1 0,0-1 1,0 0-1,1 0 1,-1 0-1,0 0 0,0 0 1,1 0-1,-1 0 1,0 0-1,2-1 0,39-1 690,-27-1-675,0 0 1,0-2-1,0 0 0,-1 0 0,1-2 1,-2 0-1,1 0 0,-1-1 1,0-1-1,0 0 0,19-19 0,-24 17-20,-14 10 20,-17 13 19,15-6-23,0 0 1,1 0-1,-1 1 1,1 1-1,1-1 1,-1 1-1,2 0 1,-1 1-1,1-1 1,0 1-1,0 0 1,1 0 0,1 1-1,-5 15 1,8-23-42,0-1 1,0 0-1,0 0 0,0 1 1,1-1-1,-1 0 1,0 0-1,1 0 1,-1 1-1,1-1 1,-1 0-1,1 0 0,-1 0 1,1 0-1,0 0 1,0 0-1,-1 0 1,1 0-1,0 0 1,0 0-1,0-1 0,0 1 1,0 0-1,0-1 1,0 1-1,0 0 1,1-1-1,-1 1 1,0-1-1,0 0 1,0 1-1,1-1 0,-1 0 1,0 0-1,0 0 1,0 0-1,3 0 1,53-1 713,-53 1-631,20-4 19,0-1-1,0-1 1,-1-1 0,0-1 0,29-15-1,-22 9-173,0 3 0,33-10 0,-62 21 57,0 0 0,-1 0-1,1 0 1,0 0 0,-1 0-1,1 0 1,0 0 0,0 0 0,-1 0-1,1 0 1,0 0 0,-1 0-1,1 1 1,0-1 0,-1 0-1,1 0 1,0 1 0,-1-1 0,1 0-1,-1 1 1,1-1 0,0 1-1,-1-1 1,1 1 0,-1-1 0,0 1-1,1-1 1,-1 1 0,1-1-1,-1 1 1,0 0 0,1-1-1,-1 1 1,0 0 0,0-1 0,1 1-1,-1 0 1,0-1 0,0 1-1,0 0 1,0-1 0,0 1 0,0 0-1,0 0 1,0 1 0,-5 47 145,1-13-80,5-34-51,0-1 0,0 0-1,0 0 1,0 0-1,0 0 1,0 0-1,1 0 1,-1 0 0,0-1-1,1 1 1,-1 0-1,0-1 1,1 1 0,-1-1-1,1 1 1,-1-1-1,1 0 1,-1 0-1,1 0 1,-1 0 0,1 0-1,-1 0 1,1 0-1,-1 0 1,3-1 0,41-5 205,-29 1-168,0-1 0,-1-1 0,20-11 0,-24 12-292,-1 0 1,1 1-1,1 0 0,-1 0 1,0 2-1,1-1 0,16-2 1,-25 18-1286,-3-11 1413,0 0-1,0 0 1,0 0 0,0-1 0,0 1 0,0 0 0,0 0 0,0 0 0,0 0 0,0 0 0,0 0 0,1-1 0,-1 1 0,0 0 0,1 0 0,-1 0 0,0-1 0,1 1 0,-1 0 0,1-1 0,-1 1 0,1 0 0,-1-1 0,1 1 0,0 0 0,0 0 0,7 0-1552,1 0 0,-1-1 0,0 0 0,0 0 0,17-3 0,6-6-3624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2.623"/>
    </inkml:context>
    <inkml:brush xml:id="br0">
      <inkml:brushProperty name="width" value="0.025" units="cm"/>
      <inkml:brushProperty name="height" value="0.025" units="cm"/>
    </inkml:brush>
  </inkml:definitions>
  <inkml:trace contextRef="#ctx0" brushRef="#br0">209 0 6182,'0'0'11259,"-10"5"-9962,6-4-1174,0 1-1,0 0 1,0-1 0,0 2 0,0-1-1,1 0 1,-1 1 0,1 0 0,-1-1 0,1 2-1,0-1 1,0 0 0,0 0 0,1 1-1,-1 0 1,1-1 0,0 1 0,0 0 0,0 0-1,0 0 1,1 1 0,0-1 0,0 0 0,0 0-1,0 1 1,0-1 0,1 8 0,2 9-175,0-1 0,1 0 0,1 0-1,10 29 1,-8-33 31,-1-1-1,-1 1 1,-1 1-1,0-1 1,-1 0-1,-1 1 1,-2 30-1,0-43 95,0 1 0,0-1 0,-1 0 0,0 0 0,0 0 0,0-1 0,0 1 0,-1 0-1,1-1 1,-1 0 0,0 1 0,0-1 0,0 0 0,0 0 0,-1-1 0,1 1 0,-1-1 0,0 0 0,-6 3-1,3-1 209,0-1 0,0 0 0,0-1 0,0 0 0,-1 0 0,1 0 0,0-1 0,-1 0 0,1-1 0,-12 0 0,17 0-263,1 0 1,0 0-1,0-1 1,0 1 0,0 0-1,0-1 1,0 1 0,0-1-1,0 1 1,0-1 0,0 1-1,0-1 1,0 1 0,0-1-1,0 0 1,1 0 0,-1 0-1,0 1 1,0-1 0,1 0-1,-1 0 1,1 0 0,-1 0-1,1 0 1,-1 0 0,0-1-1,1-2-8,-1 1 0,0 0 0,1 0 1,0-1-1,0 1 0,0 0 0,0 0 0,1-1 0,0-3 0,1-2-39,1-1 1,0 1-1,0-1 0,1 1 1,8-13-1,12-10-166,2 0 0,2 2 0,0 2 1,2 0-1,57-39 0,38-37 168,-113 88 208,-22 17 232,-25 19 34,6 8-10,27-26-419,1-1 1,0 1-1,-1 0 1,1-1 0,0 1-1,0 0 1,0 0-1,1 0 1,-1 0 0,0 0-1,1 0 1,-1 0-1,1 0 1,-1 0 0,1 0-1,0 3 1,1-4-17,-1 0 0,1 0-1,-1 0 1,1 0 0,-1 0 0,1 0 0,0 0 0,0-1-1,0 1 1,-1 0 0,1-1 0,0 1 0,0 0 0,0-1-1,0 1 1,0-1 0,0 0 0,0 1 0,0-1 0,0 0-1,0 1 1,0-1 0,0 0 0,0 0 0,0 0 0,2 0-1,37 0 81,-29 0-64,1-1-77,0-1-1,0 1 0,0-2 0,14-4 0,-15 4-2,0 0 1,1 0-1,0 2 0,14-2 0,-26 3 80,1 1 0,-1-1 0,1 1 0,-1-1 0,1 0-1,-1 1 1,1-1 0,-1 1 0,0-1 0,1 1 0,-1-1 0,0 1 0,1-1 0,-1 1 0,0 0 0,0-1 0,1 1 0,-1-1 0,0 1 0,0 0 0,0-1 0,0 1 0,0 0 0,0-1 0,0 1 0,0-1-1,0 1 1,0 0 0,0-1 0,0 1 0,-1 0 0,1 0 11,-1 1 0,1-1 0,0 0 0,0 0 0,0 0-1,0 0 1,0 0 0,0 0 0,0 0 0,1 1 0,-1-1 0,0 0-1,1 0 1,-1 0 0,0 0 0,1 0 0,-1 0 0,1 0 0,0 0-1,-1 0 1,1-1 0,0 1 0,-1 0 0,1 0 0,0 0 0,0-1 0,1 2-1,4-1-17,0 0-1,0 0 1,0-1-1,0 1 1,0-1-1,0-1 1,0 1-1,0-1 1,-1 0-1,13-4 1,29-16-5017,-21 5-1373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8.662"/>
    </inkml:context>
    <inkml:brush xml:id="br0">
      <inkml:brushProperty name="width" value="0.025" units="cm"/>
      <inkml:brushProperty name="height" value="0.025" units="cm"/>
    </inkml:brush>
  </inkml:definitions>
  <inkml:trace contextRef="#ctx0" brushRef="#br0">7 158 2947,'0'0'7089,"-1"-8"-2984,0 4-3869,0 2 25,0-1 0,0 1 0,1-1 1,-1 0-1,1 1 0,0-1 0,0 0 0,-1 0 0,2 1 1,-1-1-1,0 0 0,1 1 0,-1-1 0,1 0 0,0 1 0,0-1 1,0 1-1,0-1 0,0 1 0,0-1 0,1 1 0,-1 0 1,1 0-1,0 0 0,0 0 0,2-3 0,6-3 138,0 0-1,0 0 0,1 1 1,0 1-1,0-1 0,0 2 1,1 0-1,0 0 0,0 1 1,0 0-1,0 1 0,26-2 1,-37 5-395,0-1 1,0 1-1,0 0 1,0 0-1,0 1 1,0-1 0,0 0-1,0 0 1,0 0-1,0 1 1,0-1-1,0 0 1,0 1 0,0-1-1,0 1 1,0-1-1,0 1 1,0 0-1,0-1 1,0 1 0,-1 0-1,1 0 1,0-1-1,-1 1 1,1 0-1,0 0 1,-1 0 0,1 2-1,0-1 8,-1 1 0,1-1 0,-1 1 0,0-1-1,0 1 1,0 0 0,-1-1 0,1 1 0,0-1-1,-1 1 1,-1 3 0,-2 6 24,-1-2 0,0 1 0,0-1-1,-10 14 1,-54 49 66,115-86-166,-42 11 61,4-2-68,0 1 1,0 0 0,0 0-1,0 0 1,1 1-1,-1 0 1,17-1 0,-24 3 65,0 1 1,0-1-1,0 1 0,0-1 1,0 1-1,0-1 0,0 1 1,0 0-1,0 0 1,0-1-1,-1 1 0,1 0 1,0 0-1,-1 0 0,1 0 1,0 0-1,-1 0 0,1 0 1,-1 0-1,0 0 1,1 0-1,-1 0 0,0 0 1,1 0-1,-1 0 0,0 0 1,0 0-1,0 0 1,0 1-1,0-1 0,0 0 1,0 0-1,-1 2 0,-5 41 259,2-35-95,0 0 1,-1 0-1,1-1 1,-2 0-1,1 0 1,-1-1-1,0 1 1,-1-1-1,1 0 1,-1-1-1,-1 0 1,1 0-1,-1 0 1,0-1-1,-1 0 1,1-1-1,-1 0 1,0 0-1,0-1 1,0 0-1,0 0 0,-1-1 1,-15 1-1,27-6-591,0 0-1,0 0 0,1 1 0,-1-1 0,1 0 0,-1 1 0,1 0 0,0 0 0,4-3 0,80-42-11098,-53 26 5808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4.499"/>
    </inkml:context>
    <inkml:brush xml:id="br0">
      <inkml:brushProperty name="width" value="0.025" units="cm"/>
      <inkml:brushProperty name="height" value="0.025" units="cm"/>
    </inkml:brush>
  </inkml:definitions>
  <inkml:trace contextRef="#ctx0" brushRef="#br0">89 232 10282,'0'0'11782,"-6"10"-11019,-11 22-216,-18 42 1,29-59-503,0 0 1,2 1 0,-1-1-1,2 1 1,0 0 0,0 20 0,3-35-42,0 0 0,0 0 0,0 0 0,0-1 0,0 1 0,1 0 0,-1 0 0,0 0 0,1 0 0,-1-1 0,1 1 0,-1 0 1,1 0-1,-1-1 0,1 1 0,-1 0 0,1-1 0,0 1 0,-1 0 0,1-1 0,0 1 0,0-1 0,-1 1 0,1-1 0,0 0 0,0 1 0,0-1 1,0 0-1,-1 1 0,1-1 0,0 0 0,0 0 0,0 0 0,0 0 0,0 0 0,0 0 0,0 0 0,0 0 0,-1 0 0,1 0 0,0-1 1,0 1-1,0 0 0,0-1 0,0 1 0,0-1 0,44-19 637,-13-4-500,-1-1 1,37-41-1,-27 26-106,-52 58-67,0 1 0,-13 31 0,24-49 35,-1-1-1,1 1 0,0-1 1,0 1-1,0-1 0,0 1 1,0 0-1,0-1 1,-1 1-1,2-1 0,-1 1 1,0 0-1,0-1 0,0 1 1,0-1-1,0 1 0,0-1 1,0 1-1,1 0 0,-1-1 1,0 1-1,1-1 0,-1 1 1,0-1-1,1 1 0,-1-1 1,0 0-1,1 1 0,-1-1 1,1 1-1,-1-1 0,1 0 1,-1 1-1,1-1 0,-1 0 1,1 1-1,-1-1 1,1 0-1,-1 0 0,1 0 1,0 0-1,-1 1 0,1-1 1,-1 0-1,1 0 0,-1 0 1,1 0-1,0 0 0,-1-1 1,1 1-1,-1 0 0,1 0 1,0 0-1,-1 0 0,1-1 1,-1 1-1,1 0 0,-1 0 1,1-1-1,-1 1 0,2-1 1,38-19 412,-15 4-333,-2-1 0,31-29 1,11-10-36,-83 103-645,10-27 627,-14 33-50,21-50 32,0 1 0,0-1 1,1 1-1,-1 0 0,1-1 0,-1 1 1,1 0-1,0-1 0,1 1 1,-1 0-1,1-1 0,1 6 0,-2-9 3,1 1-1,0 0 1,0 0-1,0 0 1,0 0-1,0-1 1,0 1-1,0 0 1,0-1-1,0 1 1,0-1-1,0 1 1,0-1-1,0 0 1,1 0-1,-1 1 1,0-1-1,0 0 1,0 0-1,1 0 1,-1 0-1,0 0 1,2 0-1,28-4 470,-19-1-433,-1 0 0,1-1 0,-1 0 1,0-1-1,-1 0 0,0-1 0,0 0 0,-1 0 1,0-1-1,0-1 0,-1 1 0,0-1 1,-1 0-1,0-1 0,0 0 0,7-20 1,-9 10-135,-15 24-168,-17 28 113,26-30 139,0 0 1,0 0-1,1-1 1,-1 1-1,0 0 1,1 0-1,-1 0 1,0 1-1,1-1 1,-1 0-1,1 0 1,0 0 0,-1 0-1,1 0 1,0 1-1,0-1 1,0 0-1,-1 0 1,1 0-1,1 1 1,-1-1-1,0 0 1,0 0-1,0 0 1,1 1-1,-1 0 1,2-2 4,-1 1 1,0-1-1,1 1 1,-1-1-1,0 0 1,1 0-1,-1 0 0,0 0 1,1 0-1,-1 0 1,1 0-1,-1 0 0,0-1 1,1 1-1,-1 0 1,0-1-1,0 1 1,2-2-1,63-30 75,-46 23-107,-19 9 24,-1 0 0,0 0 0,0 0 0,0 0-1,1 0 1,-1 0 0,0 0 0,0 0 0,0 0 0,1 0 0,-1 0-1,0 0 1,0 0 0,0 1 0,1-1 0,-1 0 0,0 0 0,0 0-1,0 0 1,0 0 0,0 1 0,1-1 0,-1 0 0,0 0 0,0 0 0,0 0-1,0 1 1,0-1 0,0 0 0,0 0 0,0 0 0,0 1 0,0-1-1,0 0 1,0 0 0,0 0 0,0 1 0,0-1 0,0 0 0,0 0-1,0 1 1,0-1 0,0 0 0,0 0 0,-16 37-208,9-23 313,5-10-101,-1 1 0,1-1-1,0 1 0,0 0 1,0 0-1,0 0 0,1 0 0,0 0 1,0 0-1,0 0 0,1 0 1,0 8-1,1-12 2,-1 0 0,1 0 0,0 0 0,0-1 0,0 1 0,0 0 0,0-1 0,0 1 0,0-1 0,0 1 0,0-1 0,1 0 0,-1 1 0,0-1 0,0 0 0,0 0 0,0 0 0,0 0 0,1 0 0,-1 0 0,0 0 0,0 0 1,0 0-1,3-1 0,31-6 0,-16-1-783,1-2 0,-1 0-1,0-1 1,-1-1 0,0-1 0,-1 0-1,-1-1 1,0-1 0,-1-1 0,15-19-1,50-75-1090,-15-1 3615,-55 84 1310,-11 27-2988,1-1 1,0 1-1,0 0 0,0 0 0,-1 0 0,1-1 0,0 1 0,0 0 0,-1 0 0,1 0 0,0-1 1,0 1-1,-1 0 0,1 0 0,0 0 0,-1 0 0,1 0 0,0 0 0,-1 0 0,1 0 0,0 0 0,0 0 1,-1 0-1,1 0 0,0 0 0,-1 0 0,1 0 0,0 0 0,-1 0 0,1 0 0,0 0 0,0 0 1,-1 0-1,1 1 0,0-1 0,-1 0 0,1 0 0,0 0 0,0 1 0,0-1 0,-1 0 0,-4 4 90,-1-1 0,1 1 0,0 0 0,0 0-1,1 1 1,-6 5 0,-4 7-48,1 1-1,1 1 1,1 0 0,0 1 0,1 0-1,2 0 1,0 1 0,1 0 0,1 0-1,0 1 1,2 0 0,-2 37 0,6-57-109,0 1 0,0-1 0,0 0 0,0 0 0,1 0 0,-1 1 0,1-1 0,0 0 0,-1 0 0,1 0 0,0 0 0,0 0 0,0 0 0,1 0 0,-1-1 1,0 1-1,1 0 0,-1 0 0,1-1 0,0 1 0,-1-1 0,1 0 0,0 0 0,0 1 0,0-1 0,0 0 0,0 0 0,0-1 0,0 1 0,0 0 0,0-1 0,0 1 0,1-1 0,-1 0 0,4 1 0,0-1 16,1 0 0,-1 0 0,1-1 0,-1 0 0,0 0 0,1 0 0,-1-1-1,0 0 1,0 0 0,0-1 0,10-5 0,7-7 40,-1-1-1,0-2 1,-1 0 0,-1-1 0,-1-1 0,-1 0-1,0-2 1,-2 0 0,0-1 0,-2 0 0,0-2-1,11-30 1,-22 49-82,-1 1-1,0-1 0,0 0 1,0 0-1,-1 0 0,0 0 1,0-1-1,-1 1 1,1 0-1,-2-10 0,1 16 16,-1-1 0,1 1 0,-1 0 0,1 0 0,-1 0 0,0 0 0,1-1 0,-1 1 0,1 0 0,-1 0 0,1 0 0,-1 0 0,1 0 0,-1 0 0,1 0 0,-1 1 0,1-1 0,-1 0 0,1 0 0,-1 0 0,1 0 0,-1 1 0,1-1 0,-1 0 0,1 1 0,-1-1 0,1 0 0,-1 1 0,1-1 0,0 0 0,-1 1 0,1-1 0,0 1 0,-1-1 0,1 1 0,0-1 0,-1 1 0,-16 17-80,7-1 87,0 1-1,1-1 1,1 2-1,0-1 1,2 1-1,-7 30 1,-15 125-27,21-122 31,2-12-28,4-29 24,3-27 31,7-220-553,-8 238 493,0 0 1,0 0 0,-1-1-1,1 1 1,1 0 0,-1 0-1,0-1 1,0 1 0,0 0-1,1-1 1,-1 0-1,1 1 1,-1-1 0,1 0-1,0 0 1,-1 1 0,4 0-1,32 16-350,-27-15 368,0-1 0,0 0-1,0 0 1,1-1 0,-1-1 0,0 0-1,1 0 1,-1-1 0,0 0 0,0-1-1,1 0 1,13-5 0,-23 30-175,-23 33 814,18-47-463,-1 1 0,1-1 0,1 1 0,0 0 0,0 0 1,1 0-1,-2 18 0,5-28-177,-1 0 0,0 1-1,0-1 1,0 1 0,1-1 0,-1 0 0,0 1-1,1-1 1,-1 1 0,0-1 0,1 0 0,-1 1-1,0-1 1,1 0 0,-1 0 0,0 1 0,1-1 0,-1 0-1,1 0 1,-1 0 0,1 1 0,-1-1 0,0 0-1,1 0 1,-1 0 0,1 0 0,-1 0 0,1 0 0,-1 0-1,1 0 1,-1 0 0,1 0 0,-1 0 0,1 0-1,-1 0 1,1-1 0,-1 1 0,0 0 0,1 0-1,-1 0 1,1-1 0,-1 1 0,23-11-2713,-6-8-2127,1-5-3747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4.861"/>
    </inkml:context>
    <inkml:brush xml:id="br0">
      <inkml:brushProperty name="width" value="0.025" units="cm"/>
      <inkml:brushProperty name="height" value="0.025" units="cm"/>
    </inkml:brush>
  </inkml:definitions>
  <inkml:trace contextRef="#ctx0" brushRef="#br0">9 1 13389,'-3'0'5701,"-1"2"-4003,2 6-834,2 4-703,0 0-129,2 0-64,9 1-193,-1-3-1280,1-1-2146,-4-2-3877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5.235"/>
    </inkml:context>
    <inkml:brush xml:id="br0">
      <inkml:brushProperty name="width" value="0.025" units="cm"/>
      <inkml:brushProperty name="height" value="0.025" units="cm"/>
    </inkml:brush>
  </inkml:definitions>
  <inkml:trace contextRef="#ctx0" brushRef="#br0">93 14 8200,'-4'9'3005,"-52"155"5324,50-140-7897,1 0 0,1-1 1,0 29-1,4-43-386,-1 17 435,-7 50 1,5-93 1425,2-21-1513,5 10-548,2 0 1,1 0 0,1 1 0,1 0 0,1 1-1,2 0 1,0 0 0,2 1 0,23-31-1,-31 48 108,0 1-1,1 1 0,0-1 0,0 1 0,1 0 0,13-7 0,-18 11 41,0 0 1,0 0-1,0 0 0,1 1 1,-1 0-1,0-1 0,1 1 0,-1 1 1,1-1-1,0 0 0,-1 1 1,1 0-1,-1 0 0,1 0 0,0 0 1,-1 1-1,1-1 0,-1 1 0,1 0 1,4 1-1,-7-1 21,1 0 1,-1 0-1,0 0 0,1 0 1,-1 0-1,0 0 0,0 0 0,0 0 1,0 0-1,0 1 0,0-1 1,0 0-1,0 1 0,0-1 1,-1 1-1,1-1 0,0 1 0,-1-1 1,1 1-1,-1-1 0,0 1 1,0-1-1,1 1 0,-1 0 0,0-1 1,0 1-1,-1 0 0,1-1 1,0 1-1,0-1 0,-1 1 1,1-1-1,-1 1 0,1 0 0,-1-1 1,0 0-1,0 1 0,1-1 1,-1 1-1,-2 0 0,-1 5 141,0 0 0,-1 0 0,0-1 0,-1 0 0,0 0 0,-10 8 0,1-2 365,0-2 0,-1 0 0,-1-1 1,1 0-1,-2-2 0,1 0 0,-32 8 0,48-14-530,1-1 0,-1 0 0,1 0-1,-1 0 1,1 1 0,-1-1 0,1 0-1,-1 0 1,0 0 0,1 0 0,-1 0-1,1 0 1,-1 0 0,1 0 0,-1-1 0,0 1-1,1 0 1,-1 0 0,1 0 0,-1-1-1,1 1 1,-1 0 0,1 0 0,-1-1-1,1 1 1,0 0 0,-1-1 0,0 0 0,6-14-883,28-22-1728,-27 31 1931,55-57-7084,-29 25 567</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5.628"/>
    </inkml:context>
    <inkml:brush xml:id="br0">
      <inkml:brushProperty name="width" value="0.025" units="cm"/>
      <inkml:brushProperty name="height" value="0.025" units="cm"/>
    </inkml:brush>
  </inkml:definitions>
  <inkml:trace contextRef="#ctx0" brushRef="#br0">124 1 15727,'-7'8'1356,"-6"9"-715,0 0 0,1 1 0,1 0 0,0 1 0,2 0 0,0 0 0,1 1 0,1 1 0,1-1 0,1 1 0,0 0 0,2 0 0,-2 29 0,5-47-630,0 7 8,0 0 1,1 0-1,0 0 1,4 17 0,-4-26-22,-1 1 1,0-1-1,0 0 1,1 0-1,-1 1 1,1-1-1,0 0 1,-1 0-1,1 0 1,0 0-1,-1 1 1,1-1-1,0 0 1,0 0-1,0-1 1,0 1-1,0 0 1,0 0-1,0 0 1,0-1-1,0 1 1,1 0-1,-1-1 1,0 1-1,0-1 1,1 0-1,-1 1 1,0-1-1,1 0 1,-1 0-1,0 0 1,1 0-1,-1 0 1,0 0-1,0 0 1,1 0-1,-1 0 1,0-1-1,1 1 1,-1-1-1,0 1 1,0-1-1,0 1 1,1-1-1,-1 0 1,0 1-1,1-2 1,11-8-174,0-1 0,-1 0 0,-1 0 0,0-1 0,-1-1-1,0 0 1,-1 0 0,0-1 0,9-19 0,-17 31 437,-4 3-168,1 1 1,0 0 0,0 0 0,-1 1 0,1-1 0,1 0-1,-1 1 1,0-1 0,1 1 0,-1-1 0,1 1-1,-2 5 1,0-3 55,-2 4-71,0 0 0,1 1-1,0-1 1,1 1 0,0 0 0,0 0-1,1 0 1,0 0 0,1 0 0,0 0-1,1 15 1,0-24-72,0 0-1,1 1 0,-1-1 1,0 0-1,1 0 1,-1 0-1,1 1 0,-1-1 1,1 0-1,-1 0 1,1 0-1,0 0 1,-1 0-1,1 0 0,0 0 1,0 0-1,0 0 1,0 0-1,0-1 0,0 1 1,0 0-1,0-1 1,0 1-1,0 0 1,0-1-1,1 1 0,-1-1 1,0 0-1,0 1 1,1-1-1,-1 0 0,0 0 1,0 0-1,1 0 1,-1 0-1,0 0 1,0 0-1,1 0 0,-1-1 1,0 1-1,0 0 1,1-1-1,0 0 0,4 0 16,-1-1 0,1 0 1,-1 0-1,0 0 0,0 0 0,0-1 0,0 0 0,9-6 0,-10 5-153,-1 0 1,1 0-1,0 0 0,-1-1 1,0 1-1,0-1 1,0 0-1,-1 1 1,1-1-1,-1-1 1,2-8-1,1-38-8413,-5 34-750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5.959"/>
    </inkml:context>
    <inkml:brush xml:id="br0">
      <inkml:brushProperty name="width" value="0.025" units="cm"/>
      <inkml:brushProperty name="height" value="0.025" units="cm"/>
    </inkml:brush>
  </inkml:definitions>
  <inkml:trace contextRef="#ctx0" brushRef="#br0">1 1 17713,'0'0'8552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6.353"/>
    </inkml:context>
    <inkml:brush xml:id="br0">
      <inkml:brushProperty name="width" value="0.025" units="cm"/>
      <inkml:brushProperty name="height" value="0.025" units="cm"/>
    </inkml:brush>
  </inkml:definitions>
  <inkml:trace contextRef="#ctx0" brushRef="#br0">86 1 12236,'0'0'8765,"-5"9"-8252,-10 25 147,1 1 1,2 0 0,2 0-1,1 1 1,2 0-1,1 1 1,-1 73 0,7-108-658,0-1 1,0 0-1,0 0 1,0 0-1,0 0 0,0 0 1,1 1-1,-1-1 1,0 0-1,1 0 1,-1 0-1,1 0 1,-1 0-1,1 0 1,-1 0-1,1 0 1,0 0-1,-1 0 0,1 0 1,0-1-1,0 1 1,0 0-1,0 0 1,0-1-1,0 1 1,0 0-1,1 0 1,0-1 23,1 1 0,-1-1 1,1 0-1,-1 0 0,1 1 0,-1-2 1,1 1-1,0 0 0,-1 0 1,1-1-1,4-1 0,4-2 123,0 0 0,0-1 0,0-1 0,14-9 0,13-10-77,-2-3-1,0-1 0,-2-2 1,-1-1-1,-2-1 1,52-73-1,-75 89-387,-11 11-2736,1 6 2430,0 0-1,0 0 0,0 1 1,0-1-1,0 1 0,0-1 1,0 1-1,0 0 0,1 0 0,-1 0 1,-3 2-1,-21 14-6782</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6.762"/>
    </inkml:context>
    <inkml:brush xml:id="br0">
      <inkml:brushProperty name="width" value="0.025" units="cm"/>
      <inkml:brushProperty name="height" value="0.025" units="cm"/>
    </inkml:brush>
  </inkml:definitions>
  <inkml:trace contextRef="#ctx0" brushRef="#br0">0 0 10314,'0'0'2562,"0"47"-320,0-26-96,18-4-1345,7-2-673,-2-5-32,7-6-993,2-4-2658,1-4-1506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7.325"/>
    </inkml:context>
    <inkml:brush xml:id="br0">
      <inkml:brushProperty name="width" value="0.025" units="cm"/>
      <inkml:brushProperty name="height" value="0.025" units="cm"/>
    </inkml:brush>
  </inkml:definitions>
  <inkml:trace contextRef="#ctx0" brushRef="#br0">145 236 12684,'0'0'3806,"-9"7"-2375,-5 3-1142,1 2 0,0-1 1,1 2-1,-17 20 0,22-24-55,1-1 1,0 2-1,0-1 1,1 0-1,0 1 1,1 0-1,0 1 0,0-1 1,-3 19-1,7-28-231,0-1-1,-1 1 1,1 0-1,0 0 1,0 0-1,0-1 1,0 1-1,0 0 1,0 0-1,0 0 1,1 0-1,-1-1 1,0 1-1,0 0 1,1 0-1,-1 0 1,0-1-1,1 1 1,-1 0-1,0 0 1,1-1-1,-1 1 1,1 0-1,0-1 1,-1 1-1,1-1 1,-1 1-1,1-1 1,1 1-1,0 0 6,-1-1-1,1 1 1,0-1-1,0 0 1,-1 0-1,1 0 1,0 0-1,0 0 1,0 0-1,-1 0 1,1-1-1,3 0 1,3-2 27,-1 1 0,0-1 1,0-1-1,0 1 0,10-8 1,-1-3-276,-1-1 0,0-1 1,-1 0-1,-1 0 0,-1-1 0,0-1 1,-1 0-1,-1-1 0,11-28 1,-33 75-1523,7-18 1765,1-1 0,0 0-1,1 1 1,0 0-1,1-1 1,0 1 0,-1 14-1,3-23-12,0 0 0,0 0 0,0 0-1,0 0 1,0 0 0,0 0-1,0-1 1,0 1 0,1 0 0,-1 0-1,0 0 1,1 0 0,-1 0 0,1 0-1,-1-1 1,1 1 0,-1 0-1,1 0 1,0-1 0,-1 1 0,1 0-1,0-1 1,0 1 0,-1-1 0,1 1-1,0-1 1,0 1 0,0-1-1,0 0 1,0 1 0,3 0-12,-1-1 1,0 0-1,0 1 0,1-1 0,-1 0 1,0 0-1,1-1 0,-1 1 0,4-2 1,4-1-139,0 0 0,0-1 0,0 0 1,16-9-1,-5-2-276,0-1 0,0-1 1,-2 0-1,0-2 0,32-39 1,-41 45 507,-1-1 1,-1 0 0,0-1-1,-1 0 1,-1 0 0,0 0-1,-1-1 1,0 0-1,-2-1 1,5-24 0,-9 40-43,0 0 1,1 1-1,-1-1 1,0 0-1,0 1 1,0-1-1,0 0 1,0 0-1,0 1 1,0-1-1,0 0 1,0 1-1,0-1 1,-1 0-1,1 0 1,0 1-1,0-1 0,-1 0 1,1 1-1,0-1 1,-1 1-1,0-2 1,-10 8 1473,-12 24 193,-2 10-428,2 2 1,-19 51-1,33-72-844,2 1-1,0 1 1,2-1-1,0 1 1,2 0-1,-1 36 1,3-59-426,1 1 0,0 0 1,0-1-1,0 1 1,0 0-1,0-1 0,0 1 1,0 0-1,0-1 0,0 1 1,0 0-1,0-1 0,0 1 1,0 0-1,0-1 0,1 1 1,-1 0-1,0-1 1,0 1-1,1-1 0,-1 1 1,1 0-1,-1-1 0,0 1 1,1-1-1,-1 1 0,1-1 1,-1 1-1,1-1 1,-1 0-1,1 1 0,0-1 1,-1 0-1,1 1 0,-1-1 1,1 0-1,0 0 0,-1 1 1,1-1-1,0 0 0,-1 0 1,1 0-1,0 0 1,-1 0-1,1 0 0,0 0 1,-1 0-1,2-1 0,0 1-33,0-1 1,-1 0-1,1 0 0,0 0 0,-1 0 0,1 0 0,-1 0 1,0 0-1,1-1 0,-1 1 0,0 0 0,0-1 0,0 1 1,0-1-1,0 0 0,0 1 0,1-4 0,2-9-53,0-1-1,-1 1 1,-1-1-1,-1 0 1,0-17-1,0 26 97,-1 0 0,0 0 0,-1 0 1,1 0-1,-1 0 0,-1 0 0,1 1 0,-1-1 0,0 0 0,0 1 1,0-1-1,-1 1 0,0 0 0,0 0 0,-5-8 0,8 14-3,0-1 0,0 0 0,0 1-1,0-1 1,0 0 0,0 0 0,0 1 0,0-1-1,0 0 1,0 1 0,0-1 0,-1 0 0,1 1 0,0-1-1,0 0 1,0 0 0,0 1 0,0-1 0,0 0-1,-1 0 1,1 1 0,0-1 0,0 0 0,0 0 0,-1 0-1,1 1 1,0-1 0,0 0 0,-1 0 0,1 0-1,0 0 1,0 1 0,-1-1 0,1 0 0,0 0-1,-1 0 1,1 0 0,0 0 0,0 0 0,-1 0 0,1 0-1,0 0 1,-1 0 0,1 0 0,0 0 0,0 0-1,-1 0 1,1 0 0,0 0 0,-1 0 0,1-1 0,0 1-1,0 0 1,-1 0 0,1 0 0,0 0 0,0-1-1,-1 1 1,1 0 0,0 0 0,0 0 0,-1-1-1,7 25-115,-2-20 110,0 0-1,-1 0 1,1 0-1,1 0 1,-1-1-1,0 0 0,1 0 1,0 0-1,0 0 1,0-1-1,0 0 1,0 0-1,0 0 0,0-1 1,1 0-1,-1 0 1,6 0-1,7 2-229,0-2 1,1 0-1,32-3 1,-5-10-1282,-43 11 1444,-1 0 1,0 0-1,0 0 1,1 0-1,-1 0 0,0 0 1,0-1-1,0 1 1,0-1-1,0 0 1,-1 1-1,1-1 0,0 0 1,-1 0-1,0 0 1,2-3-1,-33 15 403,23-6-161,0 0 1,0 1-1,1 1 0,0-1 0,0 1 0,0 0 0,1 0 0,0 0 0,0 1 0,0 0 0,1 0 1,0 0-1,1 1 0,-4 9 0,7-16-171,0 1 1,0-1 0,0 0-1,0 1 1,0-1 0,1 0-1,-1 0 1,1 1-1,-1-1 1,0 0 0,1 0-1,0 1 1,-1-1-1,1 0 1,0 0 0,0 0-1,0 0 1,-1 0 0,1 0-1,0 0 1,0 0-1,0-1 1,1 1 0,-1 0-1,0-1 1,0 1-1,0 0 1,0-1 0,1 1-1,-1-1 1,0 0-1,1 1 1,-1-1 0,0 0-1,0 0 1,1 0 0,1 0-1,62 2 70,-53-2-78,203 0-1031,-204 1 2700,-21-16 156,3-4-1772,1-1 0,1 0 0,1 0 1,0 0-1,2 0 0,0-1 0,1 1 1,3-31-1,-1 49-55,0 0-1,0 1 1,0-1 0,0 0 0,0 1-1,0 0 1,1-1 0,-1 1 0,0 0 0,1-1-1,-1 1 1,1 0 0,0 0 0,-1 0-1,1 0 1,0 1 0,-1-1 0,1 0-1,0 1 1,0-1 0,0 1 0,-1 0 0,1-1-1,0 1 1,0 0 0,0 0 0,3 1-1,55 4-80,10 17-705,-55-15-442,1-2 0,0 0 0,16 3 0,8-4-4275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8.535"/>
    </inkml:context>
    <inkml:brush xml:id="br0">
      <inkml:brushProperty name="width" value="0.025" units="cm"/>
      <inkml:brushProperty name="height" value="0.025" units="cm"/>
    </inkml:brush>
  </inkml:definitions>
  <inkml:trace contextRef="#ctx0" brushRef="#br0">0 0 14798,'0'0'8109,"1"9"-7773,-1 38-241,2 51 84,-2-92-172,1 1-1,0-1 1,0 0 0,1 1 0,0-1 0,0 0 0,0 0 0,1 0 0,0 0 0,0-1 0,0 1-1,5 5 1,-6-9 17,1 0 0,-1 1 1,1-1-1,-1 0 0,1 0 0,0 0 0,0-1 0,0 1 0,0-1 0,0 0 0,1 0 0,-1 0 0,0 0 0,1 0 0,-1-1 0,0 1 0,1-1 0,-1 0 1,1 0-1,-1 0 0,0-1 0,1 1 0,-1-1 0,0 0 0,1 1 0,-1-2 0,0 1 0,0 0 0,0-1 0,0 1 0,0-1 0,0 0 0,0 0 0,3-3 0,1-1 65,1 0 0,-1-1 0,0 0 0,0 0 0,-1 0 0,0-1 0,0 0 0,-1 0 0,0-1 0,6-15 0,-8 16 24,0 0 1,-1 0-1,0 0 0,-1 0 1,1-1-1,-2 1 1,0-16-1,1 23-117,-1 1-1,0-1 1,0 1-1,0-1 1,0 1-1,0-1 1,0 1-1,0-1 1,0 1-1,-1 0 1,1-1-1,0 1 0,0-1 1,0 1-1,0-1 1,-1 1-1,1-1 1,0 1-1,0 0 1,-1-1-1,1 1 1,0 0-1,-1-1 1,1 1-1,0 0 1,-1-1-1,1 1 1,0 0-1,-1 0 1,1-1-1,-1 1 1,1 0-1,-1 0 1,1 0-1,-1 0 0,1-1 1,0 1-1,-1 0 1,1 0-1,-1 0 1,1 0-1,-1 0 1,1 0-1,-1 0 1,1 0-1,-1 1 1,1-1-1,-1 0 1,1 0-1,0 0 1,-1 0-1,1 1 1,-1-1-1,1 0 1,-1 0-1,1 1 1,0-1-1,-1 0 0,1 1 1,0-1-1,-1 0 1,1 1-1,-1 0 1,-19 24-182,18-19 176,0-1 0,0 1-1,1 0 1,-1 0 0,1 0-1,1 0 1,-1 0 0,1 0 0,0 0-1,0 0 1,2 7 0,-1-11-4,-1 1 0,1-1 0,0 0 0,0 0 0,0 0 0,0 0 0,0 0 0,1 0 0,-1 0 0,1 0 0,-1 0 1,1 0-1,0-1 0,-1 1 0,1-1 0,0 1 0,0-1 0,0 0 0,0 0 0,0 0 0,1 0 0,-1 0 0,0 0 0,0-1 1,1 1-1,-1-1 0,0 1 0,1-1 0,-1 0 0,4 0 0,2 0 22,1-1 0,-1 0 1,0 0-1,1-1 0,-1 0 0,0-1 1,0 0-1,0 0 0,0 0 0,-1-1 1,1 0-1,-1-1 0,0 0 0,0 0 1,9-9-1,-6 4-47,0 0 1,0-1 0,-1 0-1,0 0 1,-1-1 0,0 0-1,-1-1 1,8-19-1,-15 32 37,0 0 0,0 0 0,0-1-1,0 1 1,1 0 0,-1 0 0,0 0-1,0-1 1,0 1 0,0 0 0,0 0-1,0-1 1,0 1 0,0 0-1,0 0 1,0-1 0,0 1 0,0 0-1,0 0 1,0 0 0,0-1 0,0 1-1,0 0 1,-1 0 0,1 0 0,0-1-1,0 1 1,0 0 0,0 0-1,0 0 1,0-1 0,-1 1 0,1 0-1,0 0 1,0 0 0,0 0 0,0 0-1,-1-1 1,1 1 0,0 0 0,0 0-1,0 0 1,-1 0 0,1 0 0,0 0-1,0 0 1,-1 0 0,1 0-1,0 0 1,0 0 0,0 0 0,-1 0-1,1 0 1,0 0 0,0 0 0,-1 0-1,1 0 1,0 0 0,0 0 0,0 0-1,-1 0 1,1 0 0,0 1 0,0-1-1,0 0 1,-1 0 0,-14 7-194,5 1 203,0 0 0,1 0 0,1 1 0,-1 0 0,2 1 0,-1 0-1,1 0 1,1 0 0,0 1 0,0 0 0,1 1 0,0-1 0,-5 22-1,10-31-1,0-1-1,0 0 1,0 1-1,1-1 1,-1 0-1,0 1 1,1-1-1,-1 0 1,1 1-1,0-1 1,-1 0-1,1 0 0,0 0 1,0 1-1,-1-1 1,1 0-1,0 0 1,0 0-1,0 0 1,0-1-1,1 1 1,-1 0-1,0 0 1,0-1-1,0 1 0,1 0 1,-1-1-1,0 1 1,1-1-1,-1 0 1,0 1-1,1-1 1,-1 0-1,1 0 1,1 0-1,62 1 223,-46-1-198,167-1-173,-186 1 151,0 0 1,0 0-1,0 0 1,0 0 0,1 0-1,-1 0 1,0 1-1,0-1 1,0 0-1,0 0 1,0 0 0,0 0-1,0 0 1,1 0-1,-1 1 1,0-1-1,0 0 1,0 0-1,0 0 1,0 0 0,0 0-1,0 1 1,0-1-1,0 0 1,0 0-1,0 0 1,0 0 0,0 0-1,0 1 1,0-1-1,0 0 1,0 0-1,0 0 1,0 0-1,0 1 1,0-1 0,0 0-1,0 0 1,0 0-1,-1 0 1,1 0-1,0 0 1,0 1-1,0-1 1,0 0 0,0 0-1,0 0 1,0 0-1,-1 0 1,1 0-1,0 0 1,0 0 0,0 1-1,0-1 1,0 0-1,-1 0 1,1 0-1,0 0 1,0 0-1,0 0 1,0 0 0,0 0-1,-1 0 1,1 0-1,0 0 1,0 0-1,-1 0 1,1 0 28,-1 0 1,1 1-1,-1-1 0,1 0 1,-1 0-1,0 1 0,1-1 0,-1 0 1,1 0-1,-1 0 0,0 0 1,1 0-1,-1 0 0,0 0 1,1 0-1,-1 0 0,0 0 1,1 0-1,-1 0 0,1-1 1,-1 1-1,0 0 0,1 0 1,-1-1-1,1 1 0,-1-1 1,-2-2 82,0-1 1,1 1-1,-1-1 1,1 0 0,0 0-1,1 0 1,-1 0 0,0 0-1,1 0 1,0 0 0,0-1-1,0-5 1,-5-57 2,6 64-123,-1 2-81,1 0 0,0 0 0,0 0 0,0 0 1,0 0-1,0 0 0,0 0 0,0-1 0,0 1 1,0 0-1,0 0 0,1 0 0,-1 0 0,0 0 0,1 0 1,-1 0-1,1 0 0,-1 0 0,1 0 0,0 0 0,-1 0 1,3-1-1,-2 1-110,1 1 0,0 0 1,-1 0-1,1 0 0,0 0 1,0 0-1,-1 0 0,1 0 1,0 0-1,0 1 0,-1-1 1,1 1-1,0-1 0,-1 1 1,3 1-1,20 7-1863,50 18-8766,-34-19 1356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8.912"/>
    </inkml:context>
    <inkml:brush xml:id="br0">
      <inkml:brushProperty name="width" value="0.025" units="cm"/>
      <inkml:brushProperty name="height" value="0.025" units="cm"/>
    </inkml:brush>
  </inkml:definitions>
  <inkml:trace contextRef="#ctx0" brushRef="#br0">193 113 15599,'-12'2'1676,"3"-1"-1474,-1 1 0,1 0 0,0 1 0,0 0 0,0 1 0,0 0-1,0 0 1,1 1 0,0 0 0,0 1 0,0-1 0,1 1 0,-1 1 0,2 0 0,-1 0 0,-10 14 0,13-15-53,0 0 1,0 1 0,1 0-1,0-1 1,0 1 0,0 1-1,-2 11 1,5-17-136,-1-1-1,1 1 0,0-1 1,0 1-1,0 0 0,0-1 1,0 1-1,0-1 0,0 1 1,0 0-1,0-1 1,1 1-1,-1-1 0,1 1 1,-1-1-1,1 1 0,0-1 1,-1 1-1,1-1 1,0 0-1,0 1 0,0-1 1,0 0-1,0 0 0,1 0 1,-1 1-1,0-1 0,0-1 1,1 1-1,-1 0 1,0 0-1,1 0 0,-1-1 1,1 1-1,-1-1 0,1 1 1,0-1-1,-1 1 0,1-1 1,1 0-1,9 1 21,-1-1-1,0 0 1,0-1-1,0 0 1,0-1-1,0 0 1,0-1-1,0 0 1,-1 0-1,1-1 1,-1-1-1,0 0 0,0 0 1,-1-1-1,0 0 1,0-1-1,0 0 1,15-15-1,-12 10-7,-1-1 0,0 0 0,-1-1-1,0 0 1,-1 0 0,-1-1-1,0 0 1,-1 0 0,-1-1 0,0 0-1,6-32 1,-11 46-27,-1 0 0,0 0-1,1 0 1,-1-1 0,0 1-1,0 0 1,0 0 0,0-1-1,-1 1 1,1 0 0,-2-4-1,2 6 0,0 0 0,0-1-1,-1 1 1,1 0 0,0-1-1,-1 1 1,1 0-1,0-1 1,-1 1 0,1 0-1,0 0 1,-1-1-1,1 1 1,0 0 0,-1 0-1,1 0 1,-1 0-1,1-1 1,-1 1 0,1 0-1,0 0 1,-1 0 0,1 0-1,-1 0 1,1 0-1,-1 0 1,1 0 0,0 0-1,-1 0 1,1 0-1,-1 1 1,1-1 0,-1 0-1,-3 2-2,0 0 0,1 1-1,-1-1 1,1 1 0,0 0 0,-1 0-1,2 0 1,-1 0 0,0 0 0,-2 4-1,-1 2-76,0 0 0,1-1 0,0 2-1,0-1 1,1 1 0,0 0 0,1-1 0,0 2-1,0-1 1,1 0 0,1 0 0,0 1 0,0-1-1,2 19 1,-1-26-83,1-1 0,-1 1 0,1 0 0,0 0 0,0-1 0,0 1 0,0-1 0,1 1 0,-1-1 0,1 1 0,-1-1 0,1 0 0,0 0-1,0 0 1,0 0 0,0 0 0,0 0 0,1 0 0,-1-1 0,0 1 0,1-1 0,-1 0 0,1 0 0,-1 0 0,1 0 0,0 0 0,0 0 0,-1-1 0,7 1 0,7 2-1213,1-2 0,0 0 0,29-2 0,-39 0 572,37-2-4746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8.995"/>
    </inkml:context>
    <inkml:brush xml:id="br0">
      <inkml:brushProperty name="width" value="0.025" units="cm"/>
      <inkml:brushProperty name="height" value="0.025" units="cm"/>
    </inkml:brush>
  </inkml:definitions>
  <inkml:trace contextRef="#ctx0" brushRef="#br0">15 1 10314,'0'0'16720,"0"60"-16656,-9-28-64,7-3-96,-1-3-385,3-7-576,0-8-801,3-10-736,8-1-929,3-15-1410,-3-12-672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9.590"/>
    </inkml:context>
    <inkml:brush xml:id="br0">
      <inkml:brushProperty name="width" value="0.025" units="cm"/>
      <inkml:brushProperty name="height" value="0.025" units="cm"/>
    </inkml:brush>
  </inkml:definitions>
  <inkml:trace contextRef="#ctx0" brushRef="#br0">203 74 7175,'0'0'8450,"-12"-1"-6501,0 1-1618,0 0 0,0 1 0,0 1 0,0 0-1,1 0 1,-1 1 0,-12 5 0,19-7-169,1 1-1,-1 0 1,0 0 0,0 0-1,1 1 1,-1 0 0,1 0-1,0 0 1,0 0 0,0 1-1,0-1 1,1 1-1,-1 0 1,1 0 0,0 1-1,0-1 1,0 0 0,1 1-1,0 0 1,0 0 0,-3 9-1,5-13-155,0 0-1,-1 0 0,1 0 1,0 0-1,0 0 0,0 0 1,1 0-1,-1 0 1,0 0-1,0 0 0,0 0 1,1 0-1,-1 0 1,0 0-1,1 0 0,-1 0 1,1 0-1,-1-1 0,1 1 1,0 0-1,-1 0 1,1-1-1,0 1 0,-1 0 1,1-1-1,1 2 1,31 8 105,-22-9-81,1 0 0,-1-2-1,1 1 1,11-3 0,-15 1-30,0 0 1,0-1-1,-1 0 0,1 0 1,0-1-1,-1 0 0,0 0 1,0-1-1,0 0 0,-1 0 1,8-8-1,-11 10-75,1 0 1,-1-1 0,0 1-1,0-1 1,0 0-1,-1 0 1,1 0 0,-1 0-1,0 0 1,0-1-1,-1 1 1,1-1-1,-1 1 1,0-1 0,0 1-1,0-1 1,-1 0-1,0 1 1,0-1-1,-1-9 1,0 11-161,0 1 1,0 0-1,-1 0 1,1 0-1,-1 0 0,1 0 1,-1 0-1,0 0 0,0 0 1,0 0-1,0 1 1,0-1-1,0 1 0,0 0 1,0-1-1,-1 1 1,1 0-1,0 0 0,-1 1 1,1-1-1,-1 0 0,1 1 1,-5-1-1,2 0-268,-1 0-1,1 1 1,0-1 0,0 1-1,0 0 1,-1 1 0,1-1-1,0 1 1,0 0 0,-10 4-1,14-5 506,1 0 0,-1 0 1,0 1-1,0-1 0,1 0 0,-1 1 0,0-1 0,1 0 1,-1 1-1,1-1 0,-1 1 0,1-1 0,-1 1 0,1 0 0,-1-1 1,1 1-1,-1 0 0,1-1 0,0 1 0,-1 0 0,1-1 1,0 1-1,-1 0 0,1-1 0,0 1 0,0 0 0,0 0 0,0-1 1,0 1-1,0 0 0,0 0 0,0 0 0,0-1 0,0 1 1,0 0-1,0 0 0,1-1 0,-1 1 0,0 0 0,1-1 0,-1 1 1,0 0-1,1-1 0,-1 1 0,1 0 0,-1-1 0,1 1 0,-1-1 1,1 1-1,-1-1 0,1 1 0,0-1 0,-1 1 0,1-1 1,0 0-1,-1 1 0,1-1 0,0 0 0,-1 0 0,1 1 0,1-1 1,13 1-689,-1-1 1,0 0 0,0-1 0,0-1 0,0 0 0,0-1-1,14-5 1,-15 5 675,-1-2 0,1 0 0,15-9-1,-4-6 6991,-37 41-6013,0 0-1,1 1 1,2 0 0,0 0-1,1 1 1,-11 45 0,13-30-229,2 0 1,1 0 0,3 68-1,1-94-679,1-2-77,0 0 0,-1 0 0,-1 0 0,-1 11-1,2-20 25,0 0 0,0 0 0,0 0 0,-1 0 0,1 0 0,0-1 0,0 1 0,-1 0 0,1 0-1,-1 0 1,1 0 0,0-1 0,-1 1 0,0 0 0,1-1 0,-1 1 0,1 0 0,-1-1 0,0 1 0,0-1-1,1 1 1,-1-1 0,0 1 0,0-1 0,1 1 0,-1-1 0,0 0 0,0 1 0,0-1 0,0 0-1,0 0 1,0 0 0,0 0 0,1 0 0,-1 0 0,0 0 0,0 0 0,0 0 0,0 0 0,0 0 0,0 0-1,0-1 1,1 1 0,-1 0 0,0-1 0,0 1 0,0-1 0,1 1 0,-1-1 0,0 1 0,0-1 0,1 1-1,-1-1 1,0 0 0,0-1 0,-2-1 63,-1 0 1,1 0-1,0-1 0,0 0 0,1 0 1,-1 1-1,1-1 0,0-1 0,0 1 1,0 0-1,1-1 0,-1 1 0,1 0 1,0-1-1,0 0 0,1 1 0,-1-1 1,1 1-1,0-1 0,0 0 0,1 1 1,0-6-1,1-3-114,0 0-1,0 0 1,2 1 0,-1-1 0,2 1-1,8-20 1,2 6-223,1 1 0,1 0 0,24-27 0,-29 40 212,-1-1 1,2 2-1,-1 0 1,2 0-1,-1 1 1,2 1-1,17-10 1,-29 18 30,-1 0 1,1 0-1,-1 1 0,1-1 0,0 0 1,0 1-1,-1-1 0,1 1 1,0 0-1,0 0 0,-1 0 0,1 1 1,0-1-1,0 0 0,-1 1 1,1 0-1,4 2 0,-6-3 18,0 1 0,0 0 0,0-1 0,0 1 0,0 0 0,0 0 0,-1 0 0,1 0 0,0 0 0,0 0 0,-1 0 0,1 0 0,-1 0 0,1 0 0,-1 1 0,0-1-1,1 0 1,-1 0 0,0 0 0,0 1 0,0-1 0,0 0 0,0 0 0,0 0 0,0 1 0,0-1 0,0 0 0,-1 0 0,1 0 0,0 0 0,-1 1 0,1-1 0,-1 0 0,1 0 0,-1 0 0,0 0 0,1 0 0,-1 0 0,0 0 0,0 0 0,0 0 0,-1 0 0,-1 3 46,-1 0 1,0-1 0,1 1 0,-1-1-1,0 0 1,-1-1 0,1 1 0,0-1-1,-1 0 1,1 0 0,-7 2 0,-60 15 1526,42-13-551,-5 2-201,23-8-974,19-6-1556,82-47-9073,-55 30 3556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30"/>
    </inkml:context>
    <inkml:brush xml:id="br0">
      <inkml:brushProperty name="width" value="0.025" units="cm"/>
      <inkml:brushProperty name="height" value="0.025" units="cm"/>
    </inkml:brush>
  </inkml:definitions>
  <inkml:trace contextRef="#ctx0" brushRef="#br0">188 0 14221,'0'0'2632,"-9"13"-641,-61 99 2000,59-92-3445,0 1 0,2 0 0,0 1 0,-8 37 1,7-12-349,-31 129-28,68-264-354,37-108-262,-59 184 427,0-3-135,2 0 0,0 0-1,0 1 1,17-24 0,-22 36 132,0 0 0,-1-1-1,1 1 1,0 0 0,0 0-1,0 0 1,0 1 0,1-1 0,-1 0-1,1 1 1,-1-1 0,1 1 0,-1 0-1,1 0 1,0 0 0,-1 0-1,1 0 1,0 1 0,0-1 0,-1 1-1,1 0 1,0 0 0,0 0-1,0 0 1,0 0 0,0 1 0,-1-1-1,1 1 1,0 0 0,0 0 0,-1 0-1,1 0 1,-1 0 0,5 3-1,-5-3 8,1 1-1,-1 0 1,0 0-1,1 0 1,-1 0-1,0 1 1,0-1-1,0 1 1,-1-1-1,1 1 1,-1 0-1,1-1 1,-1 1-1,0 0 1,0 0-1,0 0 1,1 3-1,-2-4 28,0 0 0,1 0 0,-1 0 0,0 0 0,0 0 0,0 0 0,0 0 0,-1 0 0,1 0 0,0 0-1,-1 0 1,0 0 0,1 0 0,-1 0 0,0 0 0,0 0 0,0-1 0,0 1 0,0 0 0,0-1 0,-1 1 0,1-1-1,-1 1 1,1-1 0,-1 0 0,-2 2 0,-2 1-6,-1 0 1,0 0-1,0-1 0,0-1 0,-1 1 1,1-1-1,0 0 0,-1-1 0,1 1 0,-1-2 1,-8 1-1,16-1-294,-1-1 0,0 0 0,1 1 0,-1-1 0,1 0 0,-1 1 0,1-1 0,-1 0 0,1 0 0,0 1 0,-1-1 1,1 0-1,0 0 0,0 0 0,-1 1 0,1-1 0,0 0 0,0 0 0,0 0 0,0 0 0,0 0 0,0 0 0,0 1 0,0-1 0,1 0 0,-1 0 0,0 0 0,0 0 0,1 1 0,-1-1 0,0 0 1,2-1-1,9-16-6791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30.788"/>
    </inkml:context>
    <inkml:brush xml:id="br0">
      <inkml:brushProperty name="width" value="0.025" units="cm"/>
      <inkml:brushProperty name="height" value="0.025" units="cm"/>
    </inkml:brush>
  </inkml:definitions>
  <inkml:trace contextRef="#ctx0" brushRef="#br0">0 332 14318,'0'0'10094,"9"8"-9586,-6-4-481,1-1 0,0 1 1,1-1-1,-1 0 1,0 0-1,1 0 1,0-1-1,0 0 0,-1 0 1,1 0-1,1 0 1,-1-1-1,0 0 1,0 0-1,0 0 0,1 0 1,-1-1-1,0 0 1,1 0-1,-1-1 1,0 0-1,0 1 0,1-2 1,-1 1-1,0-1 1,0 1-1,0-1 1,5-4-1,-7 5-27,-1 0 0,1-1 1,-1 1-1,0-1 0,0 0 0,0 0 1,0 1-1,0-2 0,0 1 0,0 0 1,-1 0-1,1 0 0,-1-1 0,1 1 1,-1-1-1,0 1 0,0-1 0,0 1 1,-1-1-1,1 0 0,-1 0 0,1 1 0,-1-1 1,0 0-1,0 0 0,0 1 0,-1-6 1,0 6-44,0 0 1,0 0-1,0 0 0,0 0 1,-1 0-1,1 0 1,-1 0-1,1 0 0,-1 0 1,0 1-1,1-1 1,-1 1-1,0-1 1,0 1-1,0 0 0,-1 0 1,1 0-1,0 0 1,0 0-1,0 0 0,-1 1 1,1-1-1,-1 1 1,1 0-1,0-1 1,-1 1-1,1 0 0,0 0 1,-1 1-1,1-1 1,-3 1-1,-1 0 42,1 1 1,0 0-1,-1 0 1,1 0-1,0 1 1,1 0-1,-1 0 1,0 0-1,1 0 0,-1 1 1,1-1-1,0 1 1,0 0-1,1 1 1,-1-1-1,-3 7 0,4-7 43,0 1-1,0-1 0,0 0 0,1 1 1,0 0-1,0-1 0,0 1 0,1 0 1,-1 0-1,1 0 0,0 0 0,1 0 1,-1 0-1,1 0 0,0 1 0,0-1 1,1 0-1,0 5 0,1-8-31,-1 0-1,0 0 1,1 0-1,-1 0 1,1 0-1,0-1 1,0 1-1,0 0 1,0-1-1,0 0 1,0 1-1,0-1 1,0 0-1,0 0 1,1 0-1,-1 0 1,0 0-1,1-1 1,-1 1-1,1-1 1,-1 0-1,0 0 1,5 0-1,62-2 251,-65 2-246,16-4-28,1 0 1,-1-2-1,0 0 1,-1-2-1,0 0 0,0-1 1,0-1-1,-1 0 1,-1-2-1,0 0 0,0-1 1,-1 0-1,-1-1 1,0-1-1,-1-1 0,-1 0 1,0-1-1,-2 0 1,1-1-1,-2 0 1,11-26-1,-19 38-78,0 0-1,-1 1 1,1-2 0,-1 1 0,-1 0 0,1 0-1,-1 0 1,-1-12 0,1 17 76,0 0 0,0 0-1,0 0 1,-1 0 0,1 0 0,0 0 0,-1 0 0,1 0 0,-1 0 0,1 0-1,-1 0 1,0 0 0,1 1 0,-1-1 0,0 0 0,0 0 0,1 1 0,-1-1-1,0 0 1,0 1 0,0-1 0,-1 0 0,0 1 7,0-1 0,0 1 0,0 0-1,0 0 1,0 0 0,0 0 0,0 1 0,0-1 0,0 0 0,0 1 0,0 0 0,1-1-1,-1 1 1,0 0 0,0 0 0,-2 1 0,-4 4 45,0-1 0,1 1 0,0 1 1,0-1-1,1 1 0,0 0 0,0 1 0,0-1 0,1 1 0,0 0 1,1 0-1,-5 12 0,5-12-3,1 0 1,0-1-1,0 2 1,1-1-1,0 0 1,1 0-1,-1 1 0,2-1 1,-1 1-1,1-1 1,0 1-1,1-1 1,0 1-1,2 8 1,-1-14-24,-1 0 0,1 0 1,0 0-1,0-1 1,0 1-1,1-1 0,-1 1 1,0-1-1,1 0 0,0 0 1,-1 0-1,1 0 1,0 0-1,0 0 0,0-1 1,0 0-1,0 1 1,1-1-1,-1 0 0,0-1 1,0 1-1,1-1 0,-1 1 1,7-1-1,2 0 17,-1 0 0,1 0 0,0-1 0,-1-1 0,1 0 0,12-4 0,-4-1-26,-1-2 0,0 0 0,-1-1 0,0-1-1,-1 0 1,0-2 0,-1 0 0,0-1 0,-1 0 0,-1-1 0,0-1 0,-1 0 0,-1-1-1,0 0 1,-1-1 0,-1 0 0,14-38 0,-17 14-206,-7 42 201,0-1 1,0 0 0,0 1 0,0-1 0,0 1 0,0-1 0,0 0 0,0 1-1,-1-1 1,1 0 0,0 1 0,0-1 0,-1 1 0,1-1 0,0 1 0,0-1-1,-1 1 1,1-1 0,-1 1 0,1-1 0,-1 1 0,1-1 0,0 1 0,-1-1 0,1 1-1,-1 0 1,0-1 0,1 1 0,-1 0 0,1 0 0,-1-1 0,0 1 0,1 0-1,-1 0 1,1 0 0,-1 0 0,0 0 0,1 0 0,-1 0 0,0 0 0,1 0-1,-1 0 1,1 0 0,-1 0 0,0 0 0,1 0 0,-1 1 0,1-1 0,-1 0-1,0 0 1,1 1 0,-1-1 0,1 0 0,-1 1 0,1-1 0,-1 1 0,1-1-1,-1 1 1,-6 4 19,1 0 0,0 0 0,1 1-1,-1-1 1,1 1 0,0 0 0,0 1 0,1-1-1,-1 1 1,2 0 0,-6 13 0,-1 3 187,1 1 1,-7 36 0,12-44-127,2 1 1,-1-1-1,2 1 0,1 0 0,0 0 0,1-1 1,3 19-1,-4-30-94,1 0 1,0-1 0,0 1-1,0 0 1,1-1 0,-1 1 0,1-1-1,0 0 1,0 1 0,1-1-1,-1 0 1,1 0 0,0-1-1,0 1 1,0-1 0,1 1-1,-1-1 1,1 0 0,0 0-1,0 0 1,0-1 0,0 0-1,0 1 1,0-1 0,1-1-1,-1 1 1,1-1 0,-1 1 0,9 0-1,-13-2 2,0 0 0,0 0-1,1 0 1,-1 0-1,0 0 1,1 0 0,-1 0-1,0 0 1,1 0 0,-1 0-1,0 0 1,0 0 0,1 0-1,-1-1 1,0 1 0,0 0-1,1 0 1,-1 0 0,0 0-1,0 0 1,1-1 0,-1 1-1,0 0 1,0 0 0,1 0-1,-1-1 1,0 1-1,0 0 1,0 0 0,0-1-1,1 1 1,-1 0 0,0-1-1,0 1 1,0 0 0,0 0-1,0-1 1,0 1 0,0 0-1,0-1 1,-4-16-500,-14-17-556,-12-2 76,3 3 703,-26-42 0,47 67 484,1-1 0,0 0 0,1 0 0,0-1 0,0 1 0,1-1 0,0 0 1,1 0-1,0 0 0,-1-14 0,4 23-149,0 0 1,0 1-1,0-1 1,-1 0-1,1 0 1,0 1-1,0-1 0,0 0 1,1 1-1,-1-1 1,0 1-1,0-1 1,0 1-1,0 0 1,0 0-1,0-1 1,1 1-1,-1 0 1,0 0-1,0 0 1,0 0-1,1 0 1,-1 0-1,2 1 1,37 1-5,45 13 23,16 2-3060,-35-14-2170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00.625"/>
    </inkml:context>
    <inkml:brush xml:id="br0">
      <inkml:brushProperty name="width" value="0.025" units="cm"/>
      <inkml:brushProperty name="height" value="0.025" units="cm"/>
    </inkml:brush>
  </inkml:definitions>
  <inkml:trace contextRef="#ctx0" brushRef="#br0">3 43 10890,'-1'0'200,"1"0"-1,0 0 0,0 0 1,0 1-1,0-1 0,-1 0 1,1 0-1,0 0 0,0 1 1,0-1-1,0 0 0,0 0 1,0 1-1,-1-1 1,1 0-1,0 0 0,0 1 1,0-1-1,0 0 0,0 1 1,0-1-1,0 0 0,0 0 1,0 1-1,0-1 0,0 0 1,0 0-1,1 1 0,-1-1 1,0 0-1,0 0 0,0 1 1,0-1-1,0 0 0,0 0 1,1 0-1,-1 1 1,0-1-1,0 0 0,0 0 1,0 0-1,1 1 0,-1-1 1,0 0-1,0 0 0,1 0 1,-1 0-1,0 0 0,0 0 1,1 1-1,-1-1 0,0 0 1,1 0-1,25 4 3106,40-4-3099,-59 0 781,46-4 44,92-21 1,-97 15-1197,0 2 1,74-2-1,-115 13-2228,-14 4 712,-16 5-597,-58 13-6008,31-10 2473</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00.969"/>
    </inkml:context>
    <inkml:brush xml:id="br0">
      <inkml:brushProperty name="width" value="0.025" units="cm"/>
      <inkml:brushProperty name="height" value="0.025" units="cm"/>
    </inkml:brush>
  </inkml:definitions>
  <inkml:trace contextRef="#ctx0" brushRef="#br0">0 36 10826,'0'0'12204,"73"30"-10186,-20-30-417,4-11-480,1-1-544,-3 0-385,0 3-128,-11 2-448,-8 3-1218,-13 0-2434,-9-3-5124</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01.486"/>
    </inkml:context>
    <inkml:brush xml:id="br0">
      <inkml:brushProperty name="width" value="0.025" units="cm"/>
      <inkml:brushProperty name="height" value="0.025" units="cm"/>
    </inkml:brush>
  </inkml:definitions>
  <inkml:trace contextRef="#ctx0" brushRef="#br0">0 465 9385,'0'0'16656,"13"-6"-15493,11-8-904,0-2-1,-1 0 0,-1-1 1,-1-1-1,0-1 0,28-35 1,0-4-64,56-89 1,-69 83-58,-19 34-91,-13 24-81,-5 9-58,-46 125 1,-4 12 69,38-98-133,7-26-138,0 1 1,1 0 0,1 0 0,1 1 0,0-1 0,2 1 0,0 33-1,1-49-21,1 0 0,-1 0 0,1 0 0,0 0 0,-1 0 0,1 0 0,0 0 0,0 0 0,1 0 0,-1 0-1,0-1 1,0 1 0,1 0 0,2 2 0,26 14-8326,-23-14 2565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01.861"/>
    </inkml:context>
    <inkml:brush xml:id="br0">
      <inkml:brushProperty name="width" value="0.025" units="cm"/>
      <inkml:brushProperty name="height" value="0.025" units="cm"/>
    </inkml:brush>
  </inkml:definitions>
  <inkml:trace contextRef="#ctx0" brushRef="#br0">1 81 15246,'0'0'6439,"67"30"-4742,-23-30 33,13-13-481,14-3-416,3-2-321,-1-3-288,-2 3-160,-9 5-31,-13 4-162,-10 7-832,-16 2-1185,-12 5-512,-11 6-929,0-1-4069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02.209"/>
    </inkml:context>
    <inkml:brush xml:id="br0">
      <inkml:brushProperty name="width" value="0.025" units="cm"/>
      <inkml:brushProperty name="height" value="0.025" units="cm"/>
    </inkml:brush>
  </inkml:definitions>
  <inkml:trace contextRef="#ctx0" brushRef="#br0">45 0 19250,'0'0'2435,"-6"51"-1,1-13-448,0 5-961,-1 6-673,-1 3-224,0 3-96,2-3-32,1-6-256,4-4-128,0-10-129,0-9-192,0-10-480,4-9-769,-4-21-6085,-4-9-898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02.553"/>
    </inkml:context>
    <inkml:brush xml:id="br0">
      <inkml:brushProperty name="width" value="0.025" units="cm"/>
      <inkml:brushProperty name="height" value="0.025" units="cm"/>
    </inkml:brush>
  </inkml:definitions>
  <inkml:trace contextRef="#ctx0" brushRef="#br0">1 212 16367,'3'-7'2670,"5"-5"-2061,0 1 1,1 0-1,1 0 1,-1 1-1,1 1 1,1-1 0,0 2-1,0-1 1,1 1-1,0 1 1,0 0-1,26-9 1,1 0-346,1 2-1,1 2 1,49-8 0,-74 16-271,1 0 0,0 2 1,0 0-1,0 1 0,0 1 1,0 0-1,31 5 0,-46-4 3,0-1 0,0 1 0,0 0 0,0 0-1,0 0 1,0 0 0,0 0 0,-1 0 0,1 0-1,0 1 1,-1-1 0,1 0 0,-1 1 0,1 0-1,-1-1 1,0 1 0,1 0 0,-1 0-1,0-1 1,0 1 0,-1 0 0,2 3 0,-1-1 7,0 1 1,-1-1 0,0 0-1,0 1 1,0-1 0,0 0-1,-1 0 1,1 1 0,-1-1-1,-2 6 1,-3 5 57,0 0-1,0-1 0,-2 0 1,-16 25-1,-7-1 482,-2-2 0,-1-1 0,-45 36 0,56-51-153,22-20-388,1 1 1,0-1-1,0 0 0,0 0 0,0 0 0,0 1 1,0-1-1,0 0 0,0 0 0,0 1 0,0-1 1,0 0-1,0 0 0,0 0 0,0 1 0,0-1 1,0 0-1,0 0 0,0 1 0,0-1 0,1 0 1,-1 0-1,0 0 0,0 0 0,0 1 0,0-1 1,0 0-1,0 0 0,1 0 0,-1 0 1,0 1-1,0-1 0,0 0 0,1 0 0,-1 0 1,0 0-1,0 0 0,0 0 0,1 0 0,-1 1 1,0-1-1,0 0 0,0 0 0,1 0 0,-1 0 1,0 0-1,0 0 0,1 0 0,-1 0 0,0 0 1,0 0-1,0 0 0,1-1 0,-1 1 0,0 0 1,0 0-1,0 0 0,1 0 0,-1 0 0,15 1 7,20-2 17,-5 0-30,0 2 1,0 0-1,56 11 1,-77-9 7,1 0 0,-1 0 1,1 1-1,-1 0 0,0 1 0,0 0 1,-1 0-1,0 1 0,0 0 0,0 0 1,-1 1-1,1 0 0,-2 0 0,1 1 1,9 15-1,-14-20-80,1 1-1,-1-1 1,1 0-1,-1 1 1,1-1 0,0 0-1,0-1 1,1 1-1,-1 0 1,0-1 0,1 0-1,0 0 1,-1 0-1,1 0 1,4 1 0,-5-2-504,0-1 0,0 0 0,0 1 1,0-1-1,0 0 0,1-1 0,-1 1 1,0 0-1,0-1 0,0 0 0,0 1 1,0-1-1,5-3 0,16-12-10576</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6.270"/>
    </inkml:context>
    <inkml:brush xml:id="br0">
      <inkml:brushProperty name="width" value="0.025" units="cm"/>
      <inkml:brushProperty name="height" value="0.025" units="cm"/>
    </inkml:brush>
  </inkml:definitions>
  <inkml:trace contextRef="#ctx0" brushRef="#br0">0 36 8200,'0'0'9705,"73"-3"-8328,-36-7-448,3 1-673,-1 3-160,0 0-512,-16 5-833,-1 1-993,-15 0-2531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9.387"/>
    </inkml:context>
    <inkml:brush xml:id="br0">
      <inkml:brushProperty name="width" value="0.025" units="cm"/>
      <inkml:brushProperty name="height" value="0.025" units="cm"/>
    </inkml:brush>
  </inkml:definitions>
  <inkml:trace contextRef="#ctx0" brushRef="#br0">70 1 13132,'0'0'6006,"-9"10"-4378,3-4-1561,0 0-1,1 1 1,0-1 0,0 1-1,0 0 1,1 0-1,0 1 1,0 0 0,1-1-1,0 1 1,0 0-1,1 1 1,0-1 0,1 0-1,-1 1 1,2-1-1,-1 0 1,2 14 0,-1-21-296,1 1 1,0 0 0,0-1 0,0 1 0,0-1-1,1 1 1,-1-1 0,0 0 0,1 1 0,-1-1-1,0 0 1,1 0 0,0 0 0,-1 0 0,1 0-1,0 0 1,-1 0 0,1-1 0,0 1 0,0-1-1,-1 1 1,1-1 0,0 0 0,0 0 0,0 1-1,0-1 1,0-1 0,0 1 0,-1 0 0,1 0-1,2-1 1,4 0-714,0 0 0,0 0 0,0 0 1,0-1-1,-1 0 0,10-4 0,4-8 119,3-2 1615,-2 8 4299,-21 16-1571,-8 26-1605,-10 6-376,11-29-884,2-1 0,-1 1 0,2-1 0,-1 1-1,1 1 1,-1 13 0,4-25-618,0 0 0,0 1-1,0-1 1,-1 0 0,1 0-1,0 1 1,0-1 0,0 0 0,0 1-1,0-1 1,0 0 0,1 1-1,-1-1 1,0 0 0,0 1 0,0-1-1,0 0 1,0 1 0,0-1 0,0 0-1,1 0 1,-1 1 0,0-1-1,0 0 1,0 0 0,1 1 0,-1-1-1,0 0 1,0 0 0,1 0 0,-1 1-1,0-1 1,0 0 0,1 0-1,-1 0 1,1 0 0,12-4 574,12-16 147,31-49 729,-52 64-1442,0-1-1,-1 0 1,0 0 0,0 0-1,0 0 1,-1 0 0,0-1-1,0 1 1,-1-1 0,0 1 0,1-9-1,-2 15-60,0 0 0,0-1 0,0 1 0,0 0 0,0-1 0,0 1 0,0 0 1,0-1-1,0 1 0,0 0 0,0-1 0,0 1 0,0 0 0,0-1 0,0 1 0,0 0 0,0-1 0,-1 1 0,1 0 0,0-1 0,0 1 0,0 0 0,-1 0 0,1-1 0,0 1 0,0 0 0,-1 0 0,1-1 0,0 1 0,0 0 0,-1 0 0,1 0 0,0-1 0,-1 1 0,1 0 0,0 0 0,-1 0 1,1 0-1,0 0 0,-1 0 0,1 0 0,-1 0 0,-17 9-954,-12 21-1255,16 1-858,11-9-2898,3-16-233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6.611"/>
    </inkml:context>
    <inkml:brush xml:id="br0">
      <inkml:brushProperty name="width" value="0.025" units="cm"/>
      <inkml:brushProperty name="height" value="0.025" units="cm"/>
    </inkml:brush>
  </inkml:definitions>
  <inkml:trace contextRef="#ctx0" brushRef="#br0">0 52 16720,'0'0'4452,"55"5"-3235,-14-15-608,7-2-609,-1 1-353,3 1-1600,-8 3-1891,-8 0-2082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6.940"/>
    </inkml:context>
    <inkml:brush xml:id="br0">
      <inkml:brushProperty name="width" value="0.025" units="cm"/>
      <inkml:brushProperty name="height" value="0.025" units="cm"/>
    </inkml:brush>
  </inkml:definitions>
  <inkml:trace contextRef="#ctx0" brushRef="#br0">111 0 14510,'0'0'5028,"62"4"-3938,-43 8-482,-3 5-448,-2 6-64,-14 7-32,0 4 32,-14 5 1,-11 6-97,-3 5 32,-6-3-32,-3 1-129,5-4-383,4-6-1442,5-12-3651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7.379"/>
    </inkml:context>
    <inkml:brush xml:id="br0">
      <inkml:brushProperty name="width" value="0.025" units="cm"/>
      <inkml:brushProperty name="height" value="0.025" units="cm"/>
    </inkml:brush>
  </inkml:definitions>
  <inkml:trace contextRef="#ctx0" brushRef="#br0">0 423 4773,'0'0'16292,"11"0"-14669,-5 0-1393,0-1 0,0 0-1,0 0 1,0 0 0,0-1-1,0 0 1,0 0 0,0 0 0,-1-1-1,11-6 1,0-3 382,0 0-1,25-26 1,12-14-121,-2-2 0,-3-2 0,77-119 0,-147 243-598,-43 125 231,58-165-482,1 0 0,1 1 0,1 0 1,2 0-1,1 30 0,11-43-2471,-3-13-719,-2-10-3303,-4-5-1520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7.709"/>
    </inkml:context>
    <inkml:brush xml:id="br0">
      <inkml:brushProperty name="width" value="0.025" units="cm"/>
      <inkml:brushProperty name="height" value="0.025" units="cm"/>
    </inkml:brush>
  </inkml:definitions>
  <inkml:trace contextRef="#ctx0" brushRef="#br0">31 103 11531,'0'0'10250,"-30"48"-9386,56-48-31,15 0 416,14-15-288,12-6-352,11-6-385,2-1-192,-2 4 0,-8 4-672,-11 9-2019,-15 7-1313,-21 4-1024,-12 0-3044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8.038"/>
    </inkml:context>
    <inkml:brush xml:id="br0">
      <inkml:brushProperty name="width" value="0.025" units="cm"/>
      <inkml:brushProperty name="height" value="0.025" units="cm"/>
    </inkml:brush>
  </inkml:definitions>
  <inkml:trace contextRef="#ctx0" brushRef="#br0">32 34 1602,'0'0'18801,"12"-3"-17434,15-5-379,0 1-1,0 1 1,1 2-1,53-1 1,-79 4-979,0 1 1,0 0-1,0 1 1,0-1-1,0 0 1,0 0-1,0 1 1,0-1-1,0 1 1,0 0-1,0 0 1,-1 0-1,1-1 0,0 1 1,0 1-1,-1-1 1,1 0-1,-1 0 1,1 1-1,-1-1 1,0 1-1,1-1 1,-1 1-1,0-1 1,0 1-1,0 0 1,0 0-1,0 0 1,-1-1-1,1 1 0,-1 0 1,1 0-1,-1 0 1,1 0-1,-1 0 1,0 0-1,0 0 1,0 0-1,0 0 1,0 0-1,-1 0 1,1 0-1,-1 0 1,0 2-1,-2 6 22,0 0 0,0 0-1,-2 0 1,1 0 0,-1-1 0,0 0 0,-8 10 0,-30 36 27,-55 52 1,18-20 37,62-59 43,18-28-135,0 1 0,0-1 0,0 1 0,0-1 0,0 1 0,0-1 0,0 1 0,0-1-1,0 1 1,0 0 0,0-1 0,0 1 0,0-1 0,0 1 0,0-1 0,1 1 0,-1-1 0,0 1 0,0-1 0,1 0 0,-1 1-1,0-1 1,1 1 0,-1-1 0,0 0 0,1 1 0,-1-1 0,1 0 0,-1 1 0,1-1 0,3 2 0,1-1 1,-1-1-1,1 1 1,-1-1-1,0 1 0,1-1 1,-1-1-1,1 1 1,-1-1-1,9-1 1,23-7-1276,0 0 0,50-22 1,-34 9-3420,-3 0-3459,-15 3-2912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8.369"/>
    </inkml:context>
    <inkml:brush xml:id="br0">
      <inkml:brushProperty name="width" value="0.025" units="cm"/>
      <inkml:brushProperty name="height" value="0.025" units="cm"/>
    </inkml:brush>
  </inkml:definitions>
  <inkml:trace contextRef="#ctx0" brushRef="#br0">242 0 6342,'0'0'14958,"-39"51"-13004,14-17-288,-3 3-673,-1 1-449,1 2-160,3-1-127,-1-3-193,4-3 0,10-10-64,5-6-32,7-9-961,9-30-13165</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8.733"/>
    </inkml:context>
    <inkml:brush xml:id="br0">
      <inkml:brushProperty name="width" value="0.025" units="cm"/>
      <inkml:brushProperty name="height" value="0.025" units="cm"/>
    </inkml:brush>
  </inkml:definitions>
  <inkml:trace contextRef="#ctx0" brushRef="#br0">75 3 8520,'0'0'11008,"-8"0"-8916,6-1-2013,-1 0 0,1 1 0,0 0 0,0 0-1,0-1 1,0 1 0,0 0 0,0 1 0,-1-1 0,1 0-1,0 1 1,0-1 0,0 1 0,0 0 0,0-1-1,0 1 1,0 0 0,0 0 0,1 0 0,-1 1-1,0-1 1,0 0 0,1 1 0,-1-1 0,1 1-1,0-1 1,-1 1 0,1 0 0,0-1 0,0 1-1,0 0 1,0 0 0,0 0 0,0 0 0,0 0-1,1 0 1,-1 0 0,1 0 0,0 0 0,0 1-1,-1 3 1,0 1-6,0 1-1,1 0 0,-1-1 1,2 1-1,-1 0 0,1-1 0,3 15 1,-3-19-39,0-1 0,0 0 1,0 0-1,0 0 0,1 0 0,-1-1 1,1 1-1,-1 0 0,1 0 1,0-1-1,-1 1 0,1-1 0,0 0 1,0 1-1,0-1 0,0 0 0,0 0 1,1 0-1,-1-1 0,0 1 1,0 0-1,0-1 0,1 0 0,-1 1 1,0-1-1,1 0 0,-1 0 1,0 0-1,4-1 0,-2 0 33,1 1 0,0-2 0,-1 1 1,1 0-1,-1-1 0,0 0 0,1 0 0,-1 0 0,0-1 0,0 0 0,-1 1 0,1-1 1,0 0-1,-1-1 0,0 1 0,0-1 0,0 1 0,0-1 0,0 0 0,-1 0 0,0 0 1,0 0-1,0-1 0,0 1 0,0-1 0,-1 1 0,0-1 0,0 1 0,0-1 0,-1 0 1,0 1-1,1-1 0,-2 0 0,0-5 0,1 9-62,0 0 1,-1 0-1,1 0 0,0 0 1,-1 0-1,0 1 0,1-1 1,-1 0-1,1 0 0,-1 1 0,0-1 1,1 0-1,-1 1 0,0-1 1,0 1-1,1-1 0,-1 1 1,0-1-1,0 1 0,0-1 1,0 1-1,0 0 0,0 0 1,0-1-1,0 1 0,0 0 1,1 0-1,-1 0 0,0 0 1,0 0-1,0 0 0,0 0 0,0 1 1,0-1-1,0 0 0,-1 1 1,-36 14-107,31-10-26,0 1 0,1 0 1,-1 0-1,1 1 0,0 0 0,1 0 0,0 0 1,0 0-1,0 1 0,-3 9 0,6-12-378,0 0-1,0 0 0,0 0 1,1 1-1,0-1 0,0 1 0,1-1 1,-1 0-1,1 1 0,0-1 1,2 7-1,5 6-3364,9-3-1928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9.072"/>
    </inkml:context>
    <inkml:brush xml:id="br0">
      <inkml:brushProperty name="width" value="0.025" units="cm"/>
      <inkml:brushProperty name="height" value="0.025" units="cm"/>
    </inkml:brush>
  </inkml:definitions>
  <inkml:trace contextRef="#ctx0" brushRef="#br0">114 10 14221,'0'0'4239,"-9"9"-2237,2-1-1767,-55 63 3258,58-66-3188,0 1 0,1-1 0,-1 1 0,1 0 0,0 0 0,0 0 0,1 0 0,0 1 0,0-1 0,0 1 0,1-1 0,-1 12 0,2-18-292,0 1 1,0-1 0,0 1 0,0 0-1,0-1 1,0 1 0,1-1 0,-1 1-1,0-1 1,0 1 0,1 0 0,-1-1-1,0 1 1,1-1 0,-1 1 0,0-1-1,1 0 1,-1 1 0,1-1 0,-1 1-1,1-1 1,-1 0 0,1 1 0,-1-1-1,1 0 1,-1 0 0,1 1 0,-1-1-1,1 0 1,0 0 0,0 0 0,25-2 375,23-18 319,-34 10-570,-1-1 0,0-1 0,21-20 0,-32 28-126,1 1 0,-1-1 0,0 0 0,0 0 0,0 0 0,0-1 0,-1 1 0,0 0 0,0-1 0,0 0 0,0 1 0,-1-1 0,0 0 0,0 0 0,0 0 0,0 0 0,-1 0 0,0-5-1,0 8-54,-1 1 0,0 0 0,1 0 0,-1-1-1,0 1 1,0 0 0,1 0 0,-1 0 0,0 0-1,0 0 1,0 0 0,0 0 0,-1 0 0,1 0-1,0 0 1,0 1 0,0-1 0,-1 1 0,1-1-1,0 1 1,-1-1 0,1 1 0,0-1 0,-1 1-1,1 0 1,-1 0 0,-1 0 0,-46-1-6301,37 1 1710,5 0-2888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9.402"/>
    </inkml:context>
    <inkml:brush xml:id="br0">
      <inkml:brushProperty name="width" value="0.025" units="cm"/>
      <inkml:brushProperty name="height" value="0.025" units="cm"/>
    </inkml:brush>
  </inkml:definitions>
  <inkml:trace contextRef="#ctx0" brushRef="#br0">29 0 6887,'0'0'18993,"44"29"-17743,4-29-642,0 0-319,1-2-161,-3-5-128,-3 3-193,-10 1-1088,-10 3-1217,-10 0-1378</inkml:trace>
  <inkml:trace contextRef="#ctx0" brushRef="#br0" timeOffset="1">1 233 18898,'0'0'6374,"67"14"-4805,-14-24-255,0-8-898,9-1-288,0-3-256,-7-3-1762,-6 1-2017,-10-5-3012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9.826"/>
    </inkml:context>
    <inkml:brush xml:id="br0">
      <inkml:brushProperty name="width" value="0.025" units="cm"/>
      <inkml:brushProperty name="height" value="0.025" units="cm"/>
    </inkml:brush>
  </inkml:definitions>
  <inkml:trace contextRef="#ctx0" brushRef="#br0">198 24 7399,'-8'7'8488,"-23"20"-5519,8-8-1242,0 1 1,1 1-1,1 1 0,-22 30 1,42-51-1715,0 1-1,-1-1 1,1 1 0,0-1 0,1 1 0,-1 0-1,0 0 1,0-1 0,1 1 0,-1 0 0,1 0-1,0 0 1,-1-1 0,1 1 0,0 0 0,0 0-1,0 0 1,0 0 0,0 0 0,1 0 0,-1-1-1,2 5 1,-1-5-15,0 1 0,1-1 0,-1 1 0,1-1 0,0 0-1,-1 1 1,1-1 0,0 0 0,-1 0 0,1 0 0,0-1 0,0 1 0,0 0-1,0-1 1,0 1 0,0-1 0,3 1 0,12 0-121,0 0 1,0-1-1,33-4 1,-42 3 67,27-4-134,-20 3 148,0 0 0,0 0 0,0 2 0,19 1-1,-32-1 63,0 1 0,-1-1-1,1 1 1,-1-1 0,1 1-1,0-1 1,-1 1 0,1 0-1,-1 0 1,0 0 0,1 0-1,-1 0 1,0 0 0,1 0-1,-1 1 1,0-1 0,0 0-1,0 1 1,0-1 0,0 1-1,0-1 1,-1 1 0,1-1-1,0 1 1,-1-1 0,1 1-1,-1 0 1,0-1 0,1 1-1,-1 0 1,0-1 0,0 1-1,0 0 1,0 0 0,-1-1-1,1 1 1,0 0 0,-1 2-1,-1 3 133,1-1-1,-1 1 1,0-1-1,0 1 1,-1-1-1,0 0 0,0 0 1,-6 9-1,-3 0 18,-1-1-1,-1 0 0,0-1 1,-1 0-1,-24 15 0,30-22-137,0 0 0,0-1 0,0-1 0,0 1 0,-1-1 0,0-1 0,0 0 0,0 0-1,0-1 1,0-1 0,-19 2 0,27-3-127,0-1 0,0 1-1,0-1 1,0 1 0,0-1 0,0 0 0,1 0-1,-1 0 1,0 0 0,1 0 0,-1 0 0,0 0-1,1 0 1,-1-1 0,1 1 0,0 0 0,-1-1-1,1 1 1,0-1 0,0 0 0,0 1 0,0-1-1,0 0 1,1 0 0,-1 0 0,0 1 0,0-4-1,-2-7-1230,1 1 0,0-1 0,0-17 0,1 16-281,-4-45-6518</inkml:trace>
  <inkml:trace contextRef="#ctx0" brushRef="#br0" timeOffset="1">115 1 6951,'0'0'11787,"50"0"-9353,-24 0 577,10 0-1217,3 0-898,8 2-767,1-1-161,2 2-1698,5-3-1697,-4 1-1410,-5-1-2242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9.732"/>
    </inkml:context>
    <inkml:brush xml:id="br0">
      <inkml:brushProperty name="width" value="0.025" units="cm"/>
      <inkml:brushProperty name="height" value="0.025" units="cm"/>
    </inkml:brush>
  </inkml:definitions>
  <inkml:trace contextRef="#ctx0" brushRef="#br0">140 0 14318,'0'0'10682,"-9"3"-9689,3-1-902,1 0 0,-1 1 0,1-1 0,0 1 0,0 0 0,0 0 0,0 1 0,0 0 0,1 0 0,0 0 1,0 0-1,0 0 0,0 1 0,1 0 0,-7 10 0,2-1-9,2-5 67,0 1 0,1 0 1,0 0-1,1 0 0,0 0 0,0 1 1,1-1-1,-3 21 0,6-30-146,1 0-1,-1 0 1,0 0-1,1 0 1,-1 1-1,1-1 0,-1 0 1,1 0-1,0 0 1,-1 0-1,1 0 1,0 0-1,0-1 1,0 1-1,-1 0 0,1 0 1,0 0-1,0-1 1,0 1-1,0-1 1,0 1-1,1-1 1,-1 1-1,0-1 0,0 1 1,0-1-1,0 0 1,1 0-1,-1 0 1,0 1-1,0-1 1,0 0-1,0 0 0,1-1 1,-1 1-1,2-1 1,49-5 88,-34 0-290,0-1 0,0-1 0,30-17 0,12-16-3986,-58 40 3594,0 0 0,0-1 0,-1 1 0,1-1 1,0 1-1,-1-1 0,1 0 0,-1 0 0,0 0 0,1 0 0,-1 0 0,1-2 0,-1-2-5201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0.173"/>
    </inkml:context>
    <inkml:brush xml:id="br0">
      <inkml:brushProperty name="width" value="0.025" units="cm"/>
      <inkml:brushProperty name="height" value="0.025" units="cm"/>
    </inkml:brush>
  </inkml:definitions>
  <inkml:trace contextRef="#ctx0" brushRef="#br0">259 13 9385,'-12'11'6043,"-20"16"-4076,-3 2 363,2 1 1,-46 53 0,72-75-2087,0 1-1,0-1 1,1 1-1,0 1 1,1-1 0,0 1-1,1 0 1,0 0-1,0 0 1,1 1 0,0 0-1,1-1 1,0 1-1,1 0 1,0 0 0,1 19-1,1-26-214,0 1 0,1-1 0,-1 1 0,1-1 0,0 0 0,0 1 0,0-1 0,1 0 0,-1 0 0,1-1-1,0 1 1,0 0 0,1-1 0,-1 0 0,1 0 0,-1 0 0,1 0 0,0-1 0,0 1 0,0-1 0,1 0 0,-1 0 0,1 0-1,-1-1 1,1 0 0,-1 1 0,8-1 0,-3 1 24,1-1 0,-1 0-1,1 0 1,0-1 0,0-1-1,-1 0 1,1 0 0,0 0-1,-1-2 1,1 1 0,-1-1-1,15-7 1,-13 4 34,-1-1 0,1-1 0,-1 0 0,0 0 0,-1-1 0,0 0 1,0-1-1,-1 0 0,0 0 0,-1-1 0,-1 0 0,1 0 0,-1-1 0,-1 1 0,0-1 0,-1-1 0,-1 1 0,1 0 0,-2-1 0,2-17 0,-3 21-92,-1 0 0,0 0 0,0 0 0,-1 0 0,-1 0-1,1 0 1,-1 0 0,-1 0 0,0 0 0,0 1 0,0-1 0,-9-12-1,7 14-230,0 0-1,0 0 1,-1 1-1,0 0 1,0 1-1,0-1 1,-1 1-1,0 0 1,0 0-1,0 1 0,0 0 1,-1 1-1,0-1 1,1 1-1,-14-2 1,-18-2-2605,14 6-1893,-6 1-5345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0.646"/>
    </inkml:context>
    <inkml:brush xml:id="br0">
      <inkml:brushProperty name="width" value="0.025" units="cm"/>
      <inkml:brushProperty name="height" value="0.025" units="cm"/>
    </inkml:brush>
  </inkml:definitions>
  <inkml:trace contextRef="#ctx0" brushRef="#br0">0 342 18898,'0'0'3101,"12"-7"-1750,17-10-649,-2-1-1,0-2 1,45-43 0,73-90-5,-91 94 11,-54 59-700,0 0 0,0 0 1,0-1-1,0 1 0,0 0 0,0 0 0,0 0 0,1 0 0,-1-1 1,0 1-1,0 0 0,0 0 0,0 0 0,0 0 0,0-1 0,0 1 1,0 0-1,0 0 0,0 0 0,0 0 0,1 0 0,-1 0 0,0-1 1,0 1-1,0 0 0,0 0 0,0 0 0,1 0 0,-1 0 0,0 0 0,0 0 1,0 0-1,0 0 0,1 0 0,-1 0 0,0 0 0,0 0 0,0 0 1,0 0-1,1 0 0,-1 0 0,0 0 0,0 0 0,0 0 0,0 0 1,1 0-1,-1 0 0,0 0 0,0 0 0,0 0 0,0 0 0,0 0 1,1 0-1,-1 0 0,0 1 0,0-1 0,0 0 0,0 0 0,0 0 1,0 0-1,0 0 0,1 0 0,-1 1 0,0-1 0,0 0 0,0 0 1,-3 19 113,-15 33-227,16-45 161,-6 19-29,0-1-1,-5 46 1,11-59-139,1 1 1,0-1-1,1 1 1,0-1 0,1 0-1,1 1 1,0-1-1,4 14 1,-5-24-203,0 1-1,0 0 1,0-1 0,1 1 0,0-1 0,-1 1 0,1-1-1,0 0 1,0 0 0,0 0 0,3 2 0,17 8-5643,-11-11-1196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0.977"/>
    </inkml:context>
    <inkml:brush xml:id="br0">
      <inkml:brushProperty name="width" value="0.025" units="cm"/>
      <inkml:brushProperty name="height" value="0.025" units="cm"/>
    </inkml:brush>
  </inkml:definitions>
  <inkml:trace contextRef="#ctx0" brushRef="#br0">0 168 4324,'0'0'20499,"64"1"-18897,-9-10-705,14 2-545,9-3-256,16-3-64,1-3 32,4-2-64,-7 1-384,-7-1-96,-7 0-257,-18 4-1826,-14-2-1889,-14 3-2659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1.339"/>
    </inkml:context>
    <inkml:brush xml:id="br0">
      <inkml:brushProperty name="width" value="0.025" units="cm"/>
      <inkml:brushProperty name="height" value="0.025" units="cm"/>
    </inkml:brush>
  </inkml:definitions>
  <inkml:trace contextRef="#ctx0" brushRef="#br0">0 336 8840,'0'0'13891,"9"6"-11959,-3-1-1572,-5-3-279,1 0 1,0-1 0,0 1-1,1 0 1,-1-1-1,0 1 1,1-1 0,-1 1-1,0-1 1,1 0 0,-1 0-1,1 0 1,0-1 0,-1 1-1,1-1 1,0 1 0,-1-1-1,1 0 1,0 0 0,0 0-1,-1 0 1,1-1 0,0 1-1,-1-1 1,5-1 0,13-11 207,-1-1 0,0-1 0,-1 0 1,0-2-1,26-32 0,-10 12-124,31-34 128,-25 25-103,47-41 0,-87 118-308,-5-9 118,-1 0 0,-1 0-1,0-1 1,-2 0-1,0-1 1,-13 20 0,9-18-6,2 0 0,1 1 0,0 0 0,-8 34 0,18-56-63,0 0 0,-1-1 0,1 1-1,0 0 1,0 0 0,0 0 0,-1 0-1,1-1 1,0 1 0,0 0 0,0 0-1,0 0 1,1 0 0,-1 0 0,0-1-1,0 1 1,0 0 0,1 0 0,-1 0-1,0-1 1,1 1 0,-1 0 0,1 0-1,-1-1 1,1 2 0,0-2-53,0 0 0,0 0 0,0 1 0,0-1 0,0 0 0,0 0 0,0 0 0,-1 0 0,1 0 1,0 0-1,0 0 0,0-1 0,0 1 0,0 0 0,0 0 0,-1-1 0,1 1 0,2-1 0,35-27-7420,-16 3-3449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1.671"/>
    </inkml:context>
    <inkml:brush xml:id="br0">
      <inkml:brushProperty name="width" value="0.025" units="cm"/>
      <inkml:brushProperty name="height" value="0.025" units="cm"/>
    </inkml:brush>
  </inkml:definitions>
  <inkml:trace contextRef="#ctx0" brushRef="#br0">145 53 4388,'7'-6'7896,"2"-1"-6068,22-17 1484,-7 9 2267,-24 18-1791,-6 18-2739,-92 135 955,64-106-2358,-41 79 1,73-117-5294,11-22-157,2-9-2113</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2.064"/>
    </inkml:context>
    <inkml:brush xml:id="br0">
      <inkml:brushProperty name="width" value="0.025" units="cm"/>
      <inkml:brushProperty name="height" value="0.025" units="cm"/>
    </inkml:brush>
  </inkml:definitions>
  <inkml:trace contextRef="#ctx0" brushRef="#br0">75 116 1057,'0'0'18647,"-8"-1"-16875,6 1-1693,-1 0 0,1-1 0,0 1 0,-1 0-1,1 0 1,0 0 0,-1 1 0,1-1 0,0 0 0,-1 1-1,1 0 1,0-1 0,0 1 0,0 0 0,0 0 0,0 0-1,0 1 1,0-1 0,0 0 0,0 1 0,0-1 0,1 1-1,-1 0 1,0-1 0,1 1 0,0 0 0,-1 0 0,1 0-1,0 0 1,0 0 0,0 0 0,0 1 0,0-1 0,1 0-1,-1 0 1,1 1 0,0-1 0,-1 0 0,1 1 0,0-1-1,0 0 1,1 3 0,-2-4-40,1 0 0,0 0-1,0-1 1,0 1 0,0 0-1,0 0 1,1 0 0,-1 0 0,0 0-1,0-1 1,1 1 0,-1 0-1,0 0 1,1 0 0,-1-1 0,0 1-1,1 0 1,-1 0 0,1-1-1,0 1 1,-1-1 0,1 1-1,0 0 1,-1-1 0,1 1 0,0-1-1,-1 1 1,1-1 0,1 1-1,0-1 44,0 1-1,1-1 0,-1 0 0,0 0 0,0 0 0,0 0 0,0-1 0,0 1 1,0-1-1,0 1 0,0-1 0,2 0 0,4-2 162,-1-1 0,0 1-1,0-1 1,0 0 0,11-11 0,-10 8-167,-1-1 0,0-1 0,0 1 0,-1-1 0,6-12-1,-10 17-66,0 0-1,0 0 0,0 0 0,-1 0 1,0-1-1,0 1 0,0 0 0,0-1 1,0 1-1,-1-1 0,0 1 0,0 0 1,0-1-1,-1 1 0,-1-8 0,2 11-35,-1-1-1,0 1 0,0-1 0,0 1 1,0 0-1,0-1 0,0 1 1,0 0-1,0 0 0,-1 0 0,1 0 1,0 0-1,-1 0 0,1 0 1,-1 0-1,1 1 0,-1-1 0,1 0 1,-1 1-1,1-1 0,-1 1 1,1 0-1,-1 0 0,0-1 0,1 1 1,-1 0-1,0 0 0,1 1 1,-3-1-1,-1 0-78,1 1 1,0 0 0,0 0-1,-1 0 1,1 0-1,0 0 1,0 1-1,0 0 1,0 0-1,-5 3 1,4 0-89,-1 1 0,1-1 0,0 1 0,0 0 1,0 0-1,1 0 0,0 1 0,0 0 0,1 0 0,0 0 0,0 0 0,1 0 0,-1 1 1,2-1-1,-1 1 0,1-1 0,0 1 0,1 13 0,0-15-167,0-1-1,0 1 1,1-1-1,0 1 1,0-1 0,0 0-1,1 1 1,0-1-1,0 0 1,0 0 0,1 0-1,-1 0 1,1-1-1,0 1 1,1-1-1,-1 1 1,1-1 0,0 0-1,0 0 1,0-1-1,0 1 1,1-1 0,-1 0-1,1 0 1,0-1-1,8 4 1,23 3-4396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2.423"/>
    </inkml:context>
    <inkml:brush xml:id="br0">
      <inkml:brushProperty name="width" value="0.025" units="cm"/>
      <inkml:brushProperty name="height" value="0.025" units="cm"/>
    </inkml:brush>
  </inkml:definitions>
  <inkml:trace contextRef="#ctx0" brushRef="#br0">80 28 13549,'-5'7'2685,"-7"10"-963,1 0 0,-15 31 0,21-38-1130,1-1 1,1 1 0,0 0 0,0-1 0,1 1-1,0 0 1,0 1 0,1 14 0,1-24-581,0 0 0,0 0 0,0 0 0,0-1 0,0 1 0,0 0 0,1 0 0,-1 0 0,0 0 0,1 0 0,-1-1 0,0 1 0,1 0 0,-1 0 0,1-1 0,-1 1 0,1 0 0,-1-1 0,1 1 0,0 0 0,-1-1 0,1 1 0,0-1 0,0 1 0,-1-1 0,1 1 0,2 0 0,-1-1 21,0 1 0,0-1 0,1 0 0,-1 0 0,0 0-1,1 0 1,-1 0 0,0 0 0,1-1 0,3 0 0,0-1 71,1 0 0,-1-1 0,1 0 0,-1 0-1,0 0 1,9-7 0,-10 5-56,0 0 1,0-1-1,-1 1 0,1-1 0,-1 0 1,-1 0-1,1-1 0,-1 1 0,0-1 1,-1 1-1,0-1 0,0 0 0,0 0 1,-1 0-1,0 0 0,0-1 1,-1 1-1,1 0 0,-2-9 0,0 12-141,1 1 0,-1-1 0,0 1 0,0-1-1,0 1 1,0-1 0,-1 1 0,1 0 0,-1 0-1,0-1 1,0 1 0,0 0 0,0 1 0,0-1-1,-1 0 1,0 1 0,1-1 0,-1 1 0,0 0-1,0 0 1,0 0 0,0 0 0,0 0 0,-1 1 0,1-1-1,-1 1 1,1 0 0,-1 0 0,1 0 0,-1 1-1,1-1 1,-1 1 0,0 0 0,1 0 0,-1 0-1,1 1 1,-1-1 0,-5 2 0,9 0-2445,0-2 2411,0 0 0,0 0 0,0 0 0,0 0 0,0 0 0,0 0 1,10 3-5395,15-3-101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2.810"/>
    </inkml:context>
    <inkml:brush xml:id="br0">
      <inkml:brushProperty name="width" value="0.025" units="cm"/>
      <inkml:brushProperty name="height" value="0.025" units="cm"/>
    </inkml:brush>
  </inkml:definitions>
  <inkml:trace contextRef="#ctx0" brushRef="#br0">87 9 5189,'0'0'769,"-62"24"8263,44-15-4676,11-2-832,7-3-1378,9-2-1057,19-2-32,15 0-128,6 0-481,4-10-352,8 0-64,-5 0-32,-1 1 0,-14 2-801,-8 2-2690,-22 2-2723</inkml:trace>
  <inkml:trace contextRef="#ctx0" brushRef="#br0" timeOffset="1">9 229 11115,'0'0'12748,"60"-6"-10827,-8-7-703,8-3-322,3-2-735,5-1-834,1-4-2338,-11-5-3940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3.155"/>
    </inkml:context>
    <inkml:brush xml:id="br0">
      <inkml:brushProperty name="width" value="0.025" units="cm"/>
      <inkml:brushProperty name="height" value="0.025" units="cm"/>
    </inkml:brush>
  </inkml:definitions>
  <inkml:trace contextRef="#ctx0" brushRef="#br0">0 357 10698,'0'0'13303,"7"3"-12886,-1-2-327,0 0 1,0-1-1,0 1 1,0-1-1,0-1 1,0 1-1,-1-1 1,1 0-1,0 0 1,0-1-1,-1 1 1,1-1-1,-1-1 1,1 1-1,-1-1 1,0 0-1,0 0 1,0 0-1,6-6 1,10-8-145,0 0 1,0-1-1,22-27 1,-25 22 95,0-1 0,-2 0 0,-1-1 0,0-1 0,-2 0 0,-1-1 0,8-29 0,-44 122 1426,10-30-872,-12 45 0,23-69-566,0 0 0,2 0 0,-1-1 0,1 1 1,1 0-1,0 0 0,1 0 0,3 16 0,-4-26-149,1 0 0,0 0 0,0 0 0,-1 0 0,1 0 0,0 0-1,1 0 1,-1-1 0,0 1 0,1 0 0,-1-1 0,0 1 0,1 0 0,0-1 0,-1 0 0,1 1 0,0-1 0,0 0-1,0 0 1,0 0 0,0 0 0,0 0 0,0-1 0,3 2 0,-1-1-618,1-1-1,0 1 1,0 0 0,0-1-1,0 0 1,0 0 0,0-1-1,0 1 1,-1-1 0,7-2-1,27-14-7430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3.528"/>
    </inkml:context>
    <inkml:brush xml:id="br0">
      <inkml:brushProperty name="width" value="0.025" units="cm"/>
      <inkml:brushProperty name="height" value="0.025" units="cm"/>
    </inkml:brush>
  </inkml:definitions>
  <inkml:trace contextRef="#ctx0" brushRef="#br0">204 18 4644,'0'0'10736,"-10"8"-7026,-16 15-3128,-7 6 1589,-35 37 1,61-58-1818,0 0 0,0 0 0,1 1-1,0 0 1,1 0 0,0 0 0,0 1 0,1-1 0,0 1 0,1 0 0,-3 11-1,6-19-335,-1 0 0,1 0 0,0 1-1,0-1 1,0 0 0,0 0 0,0 0-1,1 1 1,-1-1 0,1 0 0,-1 0-1,1 0 1,0 0 0,0 0 0,0 0-1,0 0 1,0 0 0,0 0 0,0 0-1,1-1 1,2 4 0,-1-3-10,0 0-1,0 0 1,0 0 0,1-1 0,-1 1 0,0-1-1,1 0 1,-1 0 0,1 0 0,-1 0 0,1-1-1,4 1 1,2 0-18,0-1 0,0-1 0,-1 0-1,1 0 1,0-1 0,0 0 0,-1 0 0,0-1-1,13-6 1,-10 3-18,-1-1 1,0-1-1,0 1 0,-1-2 1,0 1-1,0-2 0,-1 1 1,0-1-1,11-16 0,-15 19 80,-1-1 1,1 1-1,-1-1 0,-1-1 1,1 1-1,-2 0 0,1-1 0,-1 0 1,0 1-1,-1-1 0,0 0 0,0 0 1,-1 0-1,-1-16 0,0 21-45,1 1 0,-1 0 0,0 0 0,0 0-1,0 0 1,-1-1 0,1 2 0,-1-1 0,1 0-1,-1 0 1,0 0 0,0 1 0,0-1 0,0 1 0,-1 0-1,1-1 1,-1 1 0,1 0 0,-1 0 0,0 1 0,0-1-1,0 1 1,0-1 0,0 1 0,0 0 0,0 0-1,0 0 1,0 1 0,-1-1 0,1 1 0,0-1 0,-1 1-1,1 0 1,0 1 0,0-1 0,-1 0 0,-4 2-1,1-1-74,0 0-1,0 1 0,0 0 0,0 0 0,0 0 0,0 1 0,1 0 0,-1 1 0,1-1 0,0 1 0,0 0 0,0 1 0,1-1 0,-1 1 0,1 1 0,-6 6 0,9-7-241,-1-1-1,1 1 0,0 0 1,0-1-1,1 1 0,-1 0 1,1 0-1,0 0 0,0 6 0,5 16-3632,-3-26 3425,-1 1 0,1-1 0,0 1 0,0-1 0,0 1 0,0-1 0,0 1 1,0-1-1,0 0 0,1 0 0,-1 1 0,0-1 0,2 1 0,24 10-10351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30.120"/>
    </inkml:context>
    <inkml:brush xml:id="br0">
      <inkml:brushProperty name="width" value="0.025" units="cm"/>
      <inkml:brushProperty name="height" value="0.025" units="cm"/>
    </inkml:brush>
  </inkml:definitions>
  <inkml:trace contextRef="#ctx0" brushRef="#br0">127 79 10634,'0'0'13997,"9"-3"-13004,56-18 39,61-18-182,-43 23-3431,-83 16 2655,9 0-2743,-9 0 2548,-1 0 0,1 0 1,0 0-1,0 0 0,0 0 0,0 0 1,0 0-1,0 0 0,0 0 1,-1 1-1,1-1 0,0 0 1,0 0-1,0 0 0,0 0 0,0 0 1,0 0-1,0 0 0,0 0 1,0 0-1,0 0 0,0 0 0,-1 1 1,1-1-1,0 0 0,0 0 1,0 0-1,0 0 0,0 0 1,0 0-1,0 0 0,0 1 0,0-1 1,0 0-1,0 0 0,0 0 1,0 0-1,0 0 0,0 0 1,0 0-1,0 1 0,0-1 0,0 0 1,0 0-1,0 0 0,1 0 1,-1 0-1,0 0 0,0 0 0,0 0 1,0 1-1,0-1 0,0 0 1,0 0-1,0 0 0,0 0 1,0 0-1,1 0 0,-1 0 0,0 0 1,0 0-1,-16 9-5436</inkml:trace>
  <inkml:trace contextRef="#ctx0" brushRef="#br0" timeOffset="1">0 199 12268,'0'0'11018,"58"-9"-9064,-4-11-673,4-2-608,4-2-481,-4 2-224,-5 1-1089,-8 4-1826,-14 0-2146,-13 4-5573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3.873"/>
    </inkml:context>
    <inkml:brush xml:id="br0">
      <inkml:brushProperty name="width" value="0.025" units="cm"/>
      <inkml:brushProperty name="height" value="0.025" units="cm"/>
    </inkml:brush>
  </inkml:definitions>
  <inkml:trace contextRef="#ctx0" brushRef="#br0">343 61 6566,'-15'6'12834,"-24"9"-11708,1 2-1,-44 26 1,65-33-642,0 0 0,1 1 0,0 1 0,1 1 0,0 0 0,2 1 0,-25 30 0,36-40-379,-1 0 0,1 0 0,-1 0 0,1 0-1,0 1 1,1-1 0,-1 1 0,1-1 0,0 1 0,0-1 0,0 1-1,1 0 1,-1-1 0,1 1 0,0 0 0,2 7 0,-1-9-119,0 0-1,0 0 1,1 0 0,-1 0 0,1 0-1,0 0 1,0 0 0,0 0 0,0-1 0,0 1-1,1-1 1,-1 0 0,1 0 0,0 1 0,-1-2-1,1 1 1,0 0 0,0-1 0,0 1-1,0-1 1,1 0 0,-1 0 0,5 1 0,13 2-158,0 0 0,0-2 0,0 0 0,1-1 0,-1-1 0,0-2 0,0 0 0,1-1 0,-1-1 0,-1 0 0,1-2 0,-1-1 0,34-15 0,-35 13 214,0-1 0,0-1 0,-1 0 0,0-1 0,-1-1 0,-1-1 0,0 0 0,-1-1 0,0 0 0,-1-2-1,-1 0 1,-1 0 0,18-33 0,-27 43 38,1-1-1,-2 0 1,1 1-1,-1-1 0,0 0 1,-1 0-1,0 0 1,0-14-1,-1 20-71,0 0-1,0-1 0,0 1 1,-1-1-1,1 1 0,-1 0 1,1-1-1,-1 1 0,0 0 1,0 0-1,0 0 0,0 0 1,-1 0-1,1 0 0,-1 0 1,1 0-1,-1 0 1,1 1-1,-1-1 0,0 0 1,0 1-1,0 0 0,0-1 1,0 1-1,0 0 0,0 0 1,0 0-1,-1 0 0,1 0 1,0 1-1,-5-1 0,-3-1-33,0 1 0,0 0 0,0 1-1,0 0 1,0 1 0,0 0 0,0 0-1,0 1 1,1 1 0,-11 3-1,-35 18-1723,1 7-3497,18-9-4662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7:57.798"/>
    </inkml:context>
    <inkml:brush xml:id="br0">
      <inkml:brushProperty name="width" value="0.025" units="cm"/>
      <inkml:brushProperty name="height" value="0.025" units="cm"/>
    </inkml:brush>
  </inkml:definitions>
  <inkml:trace contextRef="#ctx0" brushRef="#br0">237 170 8136,'0'0'-6,"-9"0"311,-22 1 110,0 0 0,0 2 0,-31 7 0,5 8 1896,42-12-206,40-14-1620,10-1-251,0 1 0,0 2 0,1 2 0,70 0 1,151 21-151,-107-4-32,657 2 314,-604-16-235,-83-2 123,186-30-1,113-47 0,-82 13-159,-258 54 39,153-5-1,-185 19-101,0 1-1,0 3 0,-1 2 0,73 19 0,-19 2-59,24 6-615,-46-7-5564,-62-20 144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19.664"/>
    </inkml:context>
    <inkml:brush xml:id="br0">
      <inkml:brushProperty name="width" value="0.025" units="cm"/>
      <inkml:brushProperty name="height" value="0.025" units="cm"/>
    </inkml:brush>
  </inkml:definitions>
  <inkml:trace contextRef="#ctx0" brushRef="#br0">0 143 6726,'0'0'475,"11"4"-272,19 3-141,1-2 0,0-1 0,0-1 0,42-3 0,37 1 369,27 1 282,244-29 1,64-28-359,712 2 0,-441 111-173,-25-1 15,-574-56-177,724 17 606,94-37-397,123 19-138,-937 7-83,949 17 368,-500-76 177,-219 15-444,1633-54-194,-1915 91 81,1711 6 93,-631 15 7,-585-8 529,-280-4-540,-90 5-89,-117-6-408,-67-7 7,22 1-666,-13-4-2754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27.779"/>
    </inkml:context>
    <inkml:brush xml:id="br0">
      <inkml:brushProperty name="width" value="0.025" units="cm"/>
      <inkml:brushProperty name="height" value="0.025" units="cm"/>
    </inkml:brush>
  </inkml:definitions>
  <inkml:trace contextRef="#ctx0" brushRef="#br0">148 113 6278,'0'0'6774,"5"-8"-4996,-1 3-1605,24-38 3671,-26 41-3497,-1 0-1,0 0 1,0 1 0,0-1-1,0 0 1,-1 0 0,1-1-1,0 1 1,-1 0 0,0 0-1,1 0 1,-1 0-1,0 0 1,0-1 0,0 1-1,0 0 1,-1 0 0,1 0-1,0 0 1,-1 0-1,-1-4 1,1 5-280,0 0 1,-1 0-1,1 1 1,0-1-1,-1 0 1,1 1-1,-1-1 0,1 1 1,-1-1-1,1 1 1,-1 0-1,1 0 0,-1-1 1,1 1-1,-1 0 1,1 0-1,-1 1 0,1-1 1,-1 0-1,1 0 1,-1 1-1,1-1 1,-1 1-1,1-1 0,-3 2 1,-37 19-129,28-12 71,1 2-1,0-1 0,0 1 0,-13 18 1,21-25-14,0 1 1,1-1-1,0 1 0,0 0 1,0 0-1,0 0 1,1 0-1,0 0 1,0 1-1,0-1 0,1 1 1,0-1-1,0 1 1,0-1-1,1 12 1,0-16 4,1 1 0,-1-1 0,1 0 0,0 0 0,-1 1 0,1-1 0,0 0 0,0 0 0,0 0 0,0 0-1,0 0 1,0 0 0,0 0 0,0-1 0,1 1 0,-1 0 0,0-1 0,0 1 0,1-1 0,-1 1 0,0-1 0,1 1 0,-1-1 0,0 0 0,1 0 0,-1 0 0,1 0 0,-1 0 0,0 0 0,1 0 0,-1 0 0,1 0 0,-1-1 0,3 0 0,4 0 29,0-1-1,0 0 0,0 0 1,14-6-1,-8 0-208,1-1 0,-1 0 0,0-1 0,-1-1 0,-1 0 0,1-1 0,-2 0 0,0 0-1,0-1 1,13-23 0,-15 15 20,-9 21 155,0 0-1,0-1 1,1 1 0,-1 0 0,0 0 0,0 0-1,0 0 1,0-1 0,0 1 0,0 0 0,0 0 0,0 0-1,0 0 1,0 0 0,0-1 0,-1 1 0,1 0-1,0 0 1,0 0 0,0 0 0,0-1 0,0 1-1,0 0 1,0 0 0,0 0 0,0 0 0,-1 0 0,1 0-1,0-1 1,0 1 0,0 0 0,0 0 0,0 0-1,0 0 1,-1 0 0,1 0 0,0 0 0,0 0-1,0 0 1,0 0 0,-1 0 0,1 0 0,0 0 0,0 0-1,0 0 1,0 0 0,-1 0 0,1 0 0,0 0-1,0 0 1,-3 1-23,1 0-1,-1 1 0,1-1 1,0 1-1,0-1 0,-1 1 1,1 0-1,0 0 1,0 0-1,1 0 0,-3 4 1,-7 6 49,2 1 1,-1 1 0,2-1 0,0 1 0,1 1-1,0 0 1,1 0 0,0 0 0,2 0 0,-6 30 0,10-44-77,-1 1 0,1-1 0,0 1 0,0-1 0,0 1 0,0-1 0,0 1 0,0-1 0,0 1 0,1-1 0,-1 1 0,0-1 0,1 0 0,-1 1 0,1-1 0,0 0 0,-1 1 0,1-1 0,0 0 0,0 0 0,0 1 0,0-1 0,0 0 0,0 0 0,0 0 0,0 0 0,0 0 0,0-1 0,1 1 0,-1 0 0,0 0 0,1-1 0,-1 1 0,0-1 0,1 1 0,-1-1 0,1 0 0,-1 1 0,1-1 0,-1 0 0,1 0 0,-1 0 0,0 0 0,3-1 0,2 0-576,0 0 1,0 0-1,0-1 0,-1 0 0,1 0 0,-1 0 0,1-1 0,-1 0 0,0 0 0,6-5 0,28-24-5610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28.159"/>
    </inkml:context>
    <inkml:brush xml:id="br0">
      <inkml:brushProperty name="width" value="0.025" units="cm"/>
      <inkml:brushProperty name="height" value="0.025" units="cm"/>
    </inkml:brush>
  </inkml:definitions>
  <inkml:trace contextRef="#ctx0" brushRef="#br0">167 0 15246,'-7'9'2387,"-13"18"-1084,-60 85 3630,74-103-4675,1 1 1,-1 0-1,1 1 0,1-1 0,0 1 1,1 0-1,0 0 0,0 0 0,-1 20 1,4-30-261,1 1 0,-1-1 0,0 0-1,1 0 1,-1 0 0,1 0 0,0 0 0,-1 0 0,1 0 0,0 0 0,0 0 0,-1 0 0,1-1 0,0 1 0,0 0 0,0 0 0,0-1 0,0 1 0,0-1 0,0 1 0,1-1-1,-1 1 1,0-1 0,0 1 0,0-1 0,0 0 0,0 0 0,1 0 0,-1 0 0,0 0 0,0 0 0,0 0 0,3 0 0,44-5-393,-36 2-52,-1-1-1,1 0 1,18-10 0,-22 9 329,0 1 1,0 1 0,0-1-1,0 1 1,1 1 0,-1 0 0,1 0-1,11-1 1,-19 4 230,-1 0 0,1 0 1,-1 1-1,0-1 0,1 0 0,-1 0 0,0 1 1,0-1-1,1 0 0,-1 1 0,0-1 1,0 0-1,-1 0 0,1 1 0,0-1 1,0 0-1,-1 0 0,0 3 0,-2 3 194,-1 0 0,0 0-1,-1 0 1,1 0-1,-1-1 1,-1 1 0,1-1-1,-1-1 1,0 1 0,-13 8-1,11-7-17,0-2-1,-1 1 0,0-1 1,0-1-1,0 1 0,-1-2 1,0 1-1,-13 2 1,20-5-265,0-1 1,-1 1-1,1-1 1,0 0-1,-1 0 1,1 0-1,0-1 1,-1 1 0,1-1-1,0 0 1,0 0-1,0 0 1,-1 0-1,1 0 1,0-1 0,1 1-1,-1-1 1,0 0-1,0 0 1,1 0-1,-4-3 1,4 3-197,1-1 1,-1 1-1,0-1 0,1 0 1,-1 0-1,1 1 1,0-1-1,0 0 0,0 0 1,0 0-1,1-1 0,-1 1 1,1 0-1,0-6 1,0 8 4,0 0 1,0 0 0,1 0-1,-1 0 1,0 0 0,1 0-1,-1 0 1,0 0 0,1 0 0,0 0-1,-1 0 1,1 0 0,-1 0-1,1 0 1,0 0 0,0 1-1,-1-1 1,1 0 0,0 0-1,0 1 1,0-1 0,0 1 0,0-1-1,1 0 1,29-9-4661,-23 7 3130,18-4-4229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28.553"/>
    </inkml:context>
    <inkml:brush xml:id="br0">
      <inkml:brushProperty name="width" value="0.025" units="cm"/>
      <inkml:brushProperty name="height" value="0.025" units="cm"/>
    </inkml:brush>
  </inkml:definitions>
  <inkml:trace contextRef="#ctx0" brushRef="#br0">40 50 13229,'0'0'8626,"10"-7"-7515,0 0-780,-1 1 1,1 1 0,0 0-1,21-8 1,-28 12-248,0 0-1,0 0 1,0 0 0,0 0 0,0 1 0,0-1 0,0 1-1,0 0 1,0 0 0,0 0 0,0 0 0,0 0 0,0 1-1,0-1 1,0 1 0,0 0 0,0 0 0,0 0 0,0 0-1,0 1 1,-1-1 0,1 1 0,-1 0 0,1-1 0,-1 1-1,1 0 1,-1 1 0,4 3 0,-5-4-33,0 1 0,0-1 0,0 1 1,0-1-1,0 1 0,-1-1 0,1 1 0,-1-1 0,0 1 1,1 0-1,-1-1 0,0 1 0,-1-1 0,1 1 0,0 0 1,-1-1-1,1 1 0,-1-1 0,0 1 0,0-1 0,0 0 1,0 1-1,-1-1 0,1 0 0,0 1 0,-1-1 0,-1 2 0,-7 7 236,0 1-1,0-2 0,-18 15 0,19-17-162,-25 20 303,23-20-284,1 0 1,0 0-1,0 1 1,0 0 0,1 1-1,1 0 1,0 1 0,-11 17-1,19-28-144,0 0 0,0 1 0,0-1 0,-1 0 0,1 1 0,0-1 0,0 1-1,0-1 1,0 0 0,0 1 0,0-1 0,0 1 0,0-1 0,0 0 0,0 1 0,0-1 0,0 1 0,0-1 0,0 0-1,0 1 1,1-1 0,-1 0 0,0 1 0,0-1 0,0 0 0,0 1 0,1-1 0,-1 0 0,0 1 0,1-1 0,-1 0-1,0 1 1,0-1 0,1 0 0,-1 0 0,0 0 0,1 1 0,-1-1 0,0 0 0,1 0 0,-1 0 0,1 0 0,-1 1-1,0-1 1,1 0 0,21 1-141,-17-1 83,9-1-381,1 0 0,-1-1-1,1-1 1,-1 0-1,27-10 1,32-16-4138,-56 21 3054,49-19-5581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28.925"/>
    </inkml:context>
    <inkml:brush xml:id="br0">
      <inkml:brushProperty name="width" value="0.025" units="cm"/>
      <inkml:brushProperty name="height" value="0.025" units="cm"/>
    </inkml:brush>
  </inkml:definitions>
  <inkml:trace contextRef="#ctx0" brushRef="#br0">171 27 8552,'0'0'7703,"-12"0"-3496,5 0-3830,0 1 1,0-1-1,0 2 0,0-1 1,0 1-1,0 0 0,0 0 1,0 0-1,1 1 0,-1 0 1,1 1-1,0 0 0,0-1 0,0 2 1,1-1-1,-1 1 0,1 0 1,0 0-1,0 0 0,1 1 1,0 0-1,0 0 0,0 0 1,-4 8-1,7-11-319,0 0 0,-1 0 0,1 0 0,0 0 0,1 0 0,-1 1 1,1-1-1,-1 0 0,1 0 0,0 0 0,0 1 0,0-1 0,0 0 0,1 0 0,0 0 0,-1 0 0,1 1 1,0-1-1,0 0 0,1 0 0,-1-1 0,1 1 0,-1 0 0,1 0 0,0-1 0,0 1 0,0-1 0,0 1 0,1-1 1,-1 0-1,0 0 0,1 0 0,3 2 0,0-2-27,-1 1-1,0-1 1,1 0-1,-1 0 1,1-1 0,0 0-1,0 0 1,-1 0 0,1-1-1,0 0 1,0 0 0,0 0-1,-1-1 1,1 0-1,0 0 1,0 0 0,-1-1-1,7-2 1,-6 1-13,0 0 0,-1-1 0,1 1 0,-1-1-1,0 0 1,0 0 0,-1-1 0,1 0 0,-1 0 0,0 0 0,0 0-1,-1 0 1,1-1 0,-1 1 0,0-1 0,-1 0 0,1 0 0,-1 0 0,-1-1-1,1 1 1,-1 0 0,0-1 0,0-6 0,-1 10-79,1-1 0,-1 0 1,0 0-1,-1 0 0,1 0 0,-1 1 1,0-1-1,0 0 0,0 1 0,0-1 0,-1 0 1,1 1-1,-1 0 0,0-1 0,0 1 1,0 0-1,0 0 0,-1 0 0,1 0 1,-1 0-1,0 1 0,0-1 0,0 1 0,0 0 1,0 0-1,-1 0 0,1 0 0,0 0 1,-1 1-1,1-1 0,-1 1 0,0 0 0,0 0 1,1 1-1,-1-1 0,0 1 0,0 0 1,0 0-1,-3 0 0,2 0-469,-10 1-1745,6 2-3013,4 4-5762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29.382"/>
    </inkml:context>
    <inkml:brush xml:id="br0">
      <inkml:brushProperty name="width" value="0.025" units="cm"/>
      <inkml:brushProperty name="height" value="0.025" units="cm"/>
    </inkml:brush>
  </inkml:definitions>
  <inkml:trace contextRef="#ctx0" brushRef="#br0">120 1 18385,'0'0'5408,"-5"12"-3379,-92 223 2188,94-228-4213,0 0 0,1 1 0,-1-1 0,1 0-1,1 1 1,0-1 0,0 1 0,0 0 0,1-1 0,1 11 0,-1-18-41,0 1 0,1-1 0,-1 1 0,0-1 0,1 1 0,-1-1 0,1 0 0,-1 1 0,1-1 0,-1 0 0,1 1 0,-1-1 0,1 0 0,-1 0 0,1 1 0,0-1 0,-1 0 0,1 0 0,-1 0 0,1 0 0,-1 0 0,1 0 0,0 0 0,-1 0 0,1 0 0,-1 0 0,1 0 0,0 0 0,-1 0 0,1 0 0,-1-1 0,1 1 0,0-1 0,21-7-1492,-9-2-702,0 0 1,-1 0-1,0-1 0,18-23 0,-17 20-804,25-28-8117</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29.725"/>
    </inkml:context>
    <inkml:brush xml:id="br0">
      <inkml:brushProperty name="width" value="0.025" units="cm"/>
      <inkml:brushProperty name="height" value="0.025" units="cm"/>
    </inkml:brush>
  </inkml:definitions>
  <inkml:trace contextRef="#ctx0" brushRef="#br0">85 0 12812,'0'0'4751,"-6"10"-1073,-10 14-1950,-41 68 3949,56-91-5672,0 0 1,1-1 0,0 1-1,-1 0 1,1 0 0,-1 0-1,1-1 1,0 1 0,-1 0-1,1 0 1,0 0 0,0 0-1,0 0 1,0 0-1,0 0 1,0 0 0,0-1-1,0 1 1,0 0 0,0 0-1,0 0 1,1 0 0,-1 0-1,0 0 1,1-1 0,-1 1-1,1 0 1,-1 0 0,1 0-1,-1-1 1,2 2-1,0-1-16,0 0 0,0 0 0,0 0 0,0-1 0,0 1-1,0-1 1,0 1 0,1-1 0,-1 0 0,0 0-1,0 0 1,5 0 0,10-3-342,0 0 1,26-8-1,-38 10 180,5-2-144,63-15-760,-68 17 1065,0 1 0,0-1-1,0 1 1,0-1-1,1 1 1,-1 1-1,0-1 1,0 1-1,0 0 1,0 0 0,8 3-1,-11-3 34,-1 0 0,1 0 0,-1 0-1,0 0 1,0 0 0,0 1 0,1-1 0,-1 0-1,0 0 1,-1 1 0,1-1 0,0 1-1,0-1 1,0 1 0,-1-1 0,1 1 0,-1-1-1,1 1 1,-1 0 0,0-1 0,0 1 0,0 0-1,0-1 1,0 1 0,0 0 0,0-1-1,0 1 1,-1 0 0,1-1 0,0 1 0,-1-1-1,0 1 1,1-1 0,-1 1 0,0-1 0,0 1-1,1-1 1,-3 2 0,-2 6 287,-1 0-1,0 0 1,-1 0-1,-10 10 1,-4 2 807,-35 29 0,50-45-911,-1 0-1,0-1 1,0 1-1,0-1 1,-1-1-1,1 1 0,-1-1 1,0 0-1,0-1 1,-12 2-1,18-4-230,0 0 0,0 0 0,1 0-1,-1 0 1,0-1 0,0 1 0,1-1-1,-1 1 1,0-1 0,1 0 0,-1 1-1,1-1 1,-1 0 0,1 0 0,-1 0 0,1 0-1,-1 0 1,1-1 0,0 1 0,0 0-1,0-1 1,0 1 0,0 0 0,0-1-1,0 1 1,0-1 0,0 0 0,1 1-1,-2-4 1,-1-5-776,0-1 0,0 0-1,-1-19 1,2 18-217,-9-100-9582,7 50 1634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30.054"/>
    </inkml:context>
    <inkml:brush xml:id="br0">
      <inkml:brushProperty name="width" value="0.025" units="cm"/>
      <inkml:brushProperty name="height" value="0.025" units="cm"/>
    </inkml:brush>
  </inkml:definitions>
  <inkml:trace contextRef="#ctx0" brushRef="#br0">0 40 12684,'0'0'7111,"54"7"-4645,-21-3-768,8-1-225,8-3-320,3 0-544,-1-1-481,0-7-545,-1-4-2337,-6-3-2916,2-3-9512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245"/>
    </inkml:context>
    <inkml:brush xml:id="br0">
      <inkml:brushProperty name="width" value="0.025" units="cm"/>
      <inkml:brushProperty name="height" value="0.025" units="cm"/>
    </inkml:brush>
  </inkml:definitions>
  <inkml:trace contextRef="#ctx0" brushRef="#br0">155 288 7944,'-8'20'2615,"-30"67"-246,-28 66 701,56-127-2567,1 0 1,1 0-1,-7 49 1,15-74-501,0 0 0,-1 0 0,1 1 0,0-1 0,0 0 1,0 0-1,0 0 0,0 0 0,0 0 0,0 0 0,1 0 0,-1 0 0,0 0 1,0 0-1,1 0 0,-1 0 0,1 0 0,-1 0 0,1 0 0,-1 0 1,1-1-1,-1 1 0,1 0 0,0 0 0,0 0 0,-1-1 0,1 1 1,0 0-1,0-1 0,0 1 0,0-1 0,0 1 0,0-1 0,0 1 0,0-1 1,0 0-1,0 1 0,0-1 0,1 0 0,2 0-51,-1 0 0,1-1-1,0 1 1,-1-1 0,1 0 0,-1 0-1,1 0 1,-1 0 0,1 0-1,-1-1 1,5-3 0,18-13-440,-1-2 1,0-1-1,-2-1 1,0-2-1,-2 0 0,19-27 1,-8 12-424,79-94-2741,149-233 1,-325 471 10637,-38 54-3478,24-39-1932,1 4-500,-81 121-1,145-230-1265,14-15 177,0 0 0,0 0-1,-1 0 1,1 0 0,0 0-1,0 0 1,0 0 0,0 0-1,0 0 1,-1 0 0,1 0-1,0 0 1,0 0 0,0 0-1,0 0 1,0 0 0,-1 0-1,1 0 1,0 0 0,0 0-1,0-1 1,0 1 0,0 0-1,0 0 1,-1 0 0,1 0-1,0 0 1,0 0 0,0 0-1,0-1 1,0 1-1,0 0 1,0 0 0,0 0-1,0 0 1,0 0 0,-1 0-1,1-1 1,0 1 0,0 0-1,0 0 1,0 0 0,0 0-1,0 0 1,0-1 0,0 1-1,0 0 1,0 0 0,0 0-1,1 0 1,-1-1 0,0 1-1,7-37-1363,15-25-1540,50-97-1,-3 7-749,-36 59 128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30.463"/>
    </inkml:context>
    <inkml:brush xml:id="br0">
      <inkml:brushProperty name="width" value="0.025" units="cm"/>
      <inkml:brushProperty name="height" value="0.025" units="cm"/>
    </inkml:brush>
  </inkml:definitions>
  <inkml:trace contextRef="#ctx0" brushRef="#br0">0 116 17713,'0'0'4612,"69"8"-4067,-3-8 384,15-7-513,29-5-288,15-4-96,15-1-32,21-1-32,7 3-705,6 1-320,-11 4-1793,-18 1-1603,-21 3-1248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34.273"/>
    </inkml:context>
    <inkml:brush xml:id="br0">
      <inkml:brushProperty name="width" value="0.025" units="cm"/>
      <inkml:brushProperty name="height" value="0.025" units="cm"/>
    </inkml:brush>
  </inkml:definitions>
  <inkml:trace contextRef="#ctx0" brushRef="#br0">7236 480 6182,'0'0'1996,"-6"-9"-608,1 3-1307,1 0-1,-1 1 1,-1-1-1,1 1 1,-1 0-1,0 0 0,0 1 1,0 0-1,-1 0 1,0 0-1,1 1 1,-1 0-1,0 0 0,-10-2 1,-506-93-715,-5 37 88,249 31 631,-858-43 836,282 27-806,-544-47 478,896 91-262,387 10 259,1 4 1,-152 37 0,110-5-425,-226 94 0,-140 98-37,325-142-120,171-83-13,9-4 9,1 1 0,-30 18 1,45-25-13,-1 1 1,0-1-1,1 1 1,0 0-1,-1 0 1,1 0-1,0 0 1,0 1-1,0-1 1,0 0-1,0 1 1,1 0-1,-1-1 1,1 1-1,0 0 1,0 0-1,0 0 1,0 0-1,0 0 1,0 0-1,1 0 1,0 0-1,-1 5 1,2-5 5,1 1 1,-1-1-1,1 1 1,0-1-1,-1 1 1,2-1-1,-1 0 1,0 0-1,1 0 1,-1 0-1,1 0 1,0 0-1,0-1 1,0 0-1,0 1 1,0-1-1,0 0 1,7 2-1,74 32 377,-69-30-358,70 22 140,2-3 0,162 24 1,187-4-358,-424-44 185,1146 45-946,-433-26 1439,1989 54 450,-1865-86-808,-9-70 1018,-622 39-847,-186 35-252,0-2-1,-1-1 1,0-2 0,45-25 0,-70 35-28,0-1-1,-1 1 1,0-1-1,0-1 1,0 1-1,0-1 1,0 0-1,-1 0 1,0 0-1,0-1 1,-1 1-1,1-1 1,-1 0-1,3-9 1,-5 10-8,0 1 1,0-1-1,0 0 1,-1 0-1,0 0 1,0 0-1,0 1 1,0-1-1,-1 0 1,0 0-1,0 1 1,0-1-1,0 0 1,-1 1-1,0-1 1,0 1-1,0 0 1,-1-1-1,1 1 0,-6-6 1,-3-3-167,0 1 1,-1 1-1,0-1 0,-1 2 0,0 0 1,0 0-1,-21-10 0,-113-47-1372,144 66 1495,-325-109-4119,134 57 677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14.034"/>
    </inkml:context>
    <inkml:brush xml:id="br0">
      <inkml:brushProperty name="width" value="0.025" units="cm"/>
      <inkml:brushProperty name="height" value="0.025" units="cm"/>
    </inkml:brush>
  </inkml:definitions>
  <inkml:trace contextRef="#ctx0" brushRef="#br0">0 40 3844,'0'0'4030,"8"9"-2508,-7-8-1515,3 4 161,1 0-1,-1 0 0,1 0 1,0-1-1,1 1 0,-1-1 1,1 0-1,0-1 0,-1 0 1,2 0-1,-1 0 0,0 0 1,0-1-1,1 0 0,6 1 1,33-2 548,0-1 0,0-3 1,82-14-1,-66 7-491,77-2 0,130 20-26,-170-2 40,2-4 1,195-21 0,-280 16-189,126-22 316,273-12 0,-9 65-277,-3 33-70,161 18 19,682-15 831,-1120-61-869,899-18 9,353-15-1,-1017 32-13,665 32 18,-623-15 53,209-17 456,-605-2-558,208-18 208,-187 15-502,-1-2 0,0-2 0,0 0-1,0-1 1,40-20 0,-23 0-3888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16.568"/>
    </inkml:context>
    <inkml:brush xml:id="br0">
      <inkml:brushProperty name="width" value="0.025" units="cm"/>
      <inkml:brushProperty name="height" value="0.025" units="cm"/>
    </inkml:brush>
  </inkml:definitions>
  <inkml:trace contextRef="#ctx0" brushRef="#br0">1439 113 12908,'-48'-22'407,"-1"1"0,-1 3 0,-103-22-1,129 35-379,-1 2 0,0 1 0,0 1 0,0 1-1,-1 1 1,1 1 0,1 1 0,-1 2-1,0 0 1,-39 15 0,10 3-138,2 2 0,0 2 0,2 3 0,1 2 0,2 2 0,-69 63 0,63-46-22,3 3 0,2 2 1,2 2-1,-68 114 0,98-144 210,1 0 0,1 1 1,2 1-1,-16 55 1,26-75-50,-1 0 0,2 0 0,-1 0 0,1 0 0,1 1 1,0-1-1,0 0 0,1 0 0,0 0 0,1 0 0,0 0 1,1 0-1,0 0 0,0-1 0,1 1 0,0-1 0,1 0 1,0 0-1,8 10 0,2-3 51,1 0 1,0-1-1,1-1 1,1-1-1,0 0 1,1-1-1,1-1 1,-1-1-1,37 13 1,3-2 30,2-3 1,77 12-1,34-5-34,1-7 0,1-9 1,296-20-1,-355 2 45,-1-5 0,0-5 0,-1-5 1,211-75-1,-263 74 167,-1-3 1,-1-3-1,108-75 1,-128 76-101,-1-2 1,-2-1 0,-2-1-1,-1-2 1,-2-2-1,30-45 1,-44 56-145,-1 0-1,-1-1 1,-2-1 0,-1-1 0,-1 0 0,-1 0 0,6-40-1,-13 56-41,-2 1-1,0-1 1,-1 0 0,0 0-1,-1 0 1,0 0-1,-1 1 1,-6-19 0,5 23-9,0 0 0,-1 0 1,0 1-1,0-1 1,-1 1-1,0 0 0,-1 1 1,0-1-1,0 1 0,0 0 1,-1 1-1,0 0 1,-11-8-1,3 5-58,1 0 0,-1 2 0,0-1 0,0 2 0,-1 0 0,0 1 0,0 1 0,-1 0 0,-16-1 0,-23 0-716,-79 3 0,105 2 479,-182 6-2165,-33 9-1232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17.698"/>
    </inkml:context>
    <inkml:brush xml:id="br0">
      <inkml:brushProperty name="width" value="0.025" units="cm"/>
      <inkml:brushProperty name="height" value="0.025" units="cm"/>
    </inkml:brush>
  </inkml:definitions>
  <inkml:trace contextRef="#ctx0" brushRef="#br0">1920 653 8456,'-20'-57'366,"-3"1"1,-2 1-1,-3 1 0,-2 1 1,-2 2-1,-3 1 0,-43-49 1,67 85-343,-1 0 0,-1 1 0,0 1 0,-1 0 0,0 1 0,0 0 0,-1 1 0,-1 0 0,0 2 0,0 0 0,-1 0 0,1 2 0,-2 0 0,1 1 0,-30-5 0,11 9-212,1 0 1,0 3-1,0 1 0,0 1 0,0 2 1,0 2-1,1 1 0,1 1 0,-50 23 1,10 1 245,2 4 0,2 3 1,-71 55-1,89-57 118,2 3 1,1 1-1,3 3 1,2 2-1,2 1 1,-51 80-1,51-62-51,4 2-1,2 1 1,3 2-1,-41 144 1,61-171-34,1 0 0,3 0 0,2 1-1,2 0 1,2 50 0,3-71-57,1 0 0,1-1-1,2 0 1,0 0 0,2 0 0,0 0-1,2-1 1,0 0 0,1-1-1,2 0 1,16 23 0,2-5-24,1-2 0,2-2 0,2-1 0,1-1 0,2-2 0,66 43 0,-35-33-62,2-2-1,1-3 1,97 33 0,-90-44 43,0-3 0,1-4 0,2-3-1,-1-4 1,1-3 0,1-5 0,151-9 0,-149-4 168,1-3 0,-2-4 1,0-3-1,-1-4 0,-2-4 1,0-3-1,109-59 0,-127 52 121,-2-2-1,-1-3 0,-3-3 1,-1-2-1,-3-2 1,-2-3-1,83-108 0,-82 88-61,-4-2-1,-3-2 1,-4-2 0,-3-2-1,-3-1 1,26-95-1,-49 131-118,-1 0 0,-2-1 0,-2 0 0,1-90 0,-8 107-51,-2 1-1,-1-1 1,-2 1 0,-1 0-1,0 1 1,-2-1 0,-2 2 0,0-1-1,-18-31 1,11 29-175,-1 1 0,-1 1 0,-1 0 0,-2 1 1,-1 2-1,0 0 0,-2 2 0,-1 0 0,-46-29 0,32 28-1237,-2 1 1,0 2-1,-1 2 0,-1 1 0,-1 3 0,-62-12 0,-25 3-6195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0.457"/>
    </inkml:context>
    <inkml:brush xml:id="br0">
      <inkml:brushProperty name="width" value="0.025" units="cm"/>
      <inkml:brushProperty name="height" value="0.025" units="cm"/>
    </inkml:brush>
  </inkml:definitions>
  <inkml:trace contextRef="#ctx0" brushRef="#br0">28 118 6822,'-1'0'286,"0"0"0,0 0 0,-1 0-1,1 0 1,0 0 0,0-1-1,0 1 1,0 0 0,0-1-1,0 1 1,0-1 0,0 1 0,0-1-1,0 1 1,0-1 0,0 0-1,0 0 1,0 1 0,0-1 0,1 0-1,-1 0 1,0 0 0,1 0-1,-1 0 1,1 0 0,-1 0-1,1 0 1,-1 0 0,1 0 0,-1 0-1,1-1 1,0 1 0,0-2-1,-1 1-98,1 0-1,0 0 1,0 0-1,0 1 0,1-1 1,-1 0-1,0 0 1,1 0-1,-1 0 1,1 1-1,0-1 0,-1 0 1,1 0-1,0 1 1,0-1-1,0 1 1,0-1-1,0 1 0,1-1 1,1-1-1,7-4 58,1 1 1,0 0-1,0 0 0,0 1 0,1 1 0,0 0 0,0 1 0,0 0 1,17-2-1,-10 2-92,0 2-1,1 0 1,-1 1 0,1 0 0,24 5 0,-42-4-145,1-1 0,0 1 1,-1-1-1,1 1 0,0 0 0,-1 0 1,1 0-1,-1 0 0,1 0 0,-1 1 1,0-1-1,1 1 0,-1-1 0,0 1 1,0 0-1,0 0 0,0 0 0,-1 0 1,1 0-1,-1 1 0,1-1 0,-1 0 1,0 1-1,1-1 0,-1 1 0,0-1 1,-1 1-1,1 0 0,0-1 0,-1 1 1,0 0-1,1 0 0,-1-1 0,0 1 1,-1 0-1,1-1 0,0 1 0,-1 0 1,1-1-1,-1 1 0,0 0 0,0-1 1,0 1-1,0-1 0,0 1 0,-1-1 1,1 0-1,-1 1 0,0-1 0,1 0 1,-1 0-1,-4 3 0,-14 12 150,-1-1 0,-1-1 0,-1-1 0,0 0 0,-36 14 0,25-12 464,-60 39 0,92-54-587,0 0 0,1 0 1,-1 0-1,1 0 1,-1 0-1,1 0 0,0 0 1,-1 0-1,1 1 1,0-1-1,0 1 1,0-1-1,0 1 0,0-1 1,0 1-1,0 0 1,1-1-1,-1 1 0,1 0 1,-1 0-1,1-1 1,-1 5-1,2-5-23,-1 1 1,1-1-1,0 1 1,0-1-1,0 0 0,-1 1 1,1-1-1,1 0 0,-1 1 1,0-1-1,0 0 0,0 0 1,1 0-1,-1 0 1,0 0-1,1 0 0,-1-1 1,1 1-1,2 1 0,8 2-58,1 0-1,-1 0 0,1-1 0,22 2 0,96 0-4976,-47-13-3132,-34-3-50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0.787"/>
    </inkml:context>
    <inkml:brush xml:id="br0">
      <inkml:brushProperty name="width" value="0.025" units="cm"/>
      <inkml:brushProperty name="height" value="0.025" units="cm"/>
    </inkml:brush>
  </inkml:definitions>
  <inkml:trace contextRef="#ctx0" brushRef="#br0">240 117 9961,'4'-8'1234,"-2"3"-1228,2-3 779,0 0-1,0 0 1,-1 0 0,-1 0 0,3-12 0,-4 19-668,-1-1 0,0 1 1,0-1-1,0 1 1,1-1-1,-2 1 0,1-1 1,0 1-1,0-1 1,0 1-1,-1-1 1,1 1-1,-1 0 0,1-1 1,-1 1-1,1 0 1,-1-1-1,0 1 0,0 0 1,1-1-1,-1 1 1,0 0-1,0 0 1,-1 0-1,1 0 0,0 0 1,0 0-1,0 0 1,-1 1-1,1-1 1,0 0-1,-1 1 0,1-1 1,0 1-1,-1-1 1,1 1-1,-1 0 0,1-1 1,-1 1-1,1 0 1,-1 0-1,-2 0 1,-4 1 14,-1-1 0,0 1 0,0 1 1,0 0-1,1 0 0,-1 1 1,1 0-1,0 0 0,0 1 1,0 0-1,0 0 0,0 1 1,1 0-1,0 1 0,0-1 1,-6 8-1,4-5 122,0 1 0,1 0-1,0 0 1,1 1 0,0 0 0,0 1 0,1-1 0,1 1 0,0 0-1,0 1 1,-4 14 0,8-23-211,1-1 0,-1 0-1,1 1 1,0-1 0,0 1-1,-1-1 1,1 1 0,1-1 0,-1 1-1,0-1 1,1 1 0,-1-1-1,1 1 1,0-1 0,0 0 0,0 1-1,0-1 1,0 0 0,0 0 0,1 0-1,-1 0 1,3 3 0,0-2-1,-1-1 1,0 1 0,1-1-1,0 0 1,-1-1 0,1 1-1,0 0 1,0-1 0,0 0-1,0 0 1,0 0 0,7 0-1,1 0 2,-1-1 0,1 0 0,0-1 0,0 0 0,0-1 0,0 0 0,-1-1 0,21-8 0,-23 6-19,0 0 0,0-1 0,-1 0 0,1 0 0,-1-1 0,-1 0 0,0-1 0,0 0 0,0 0 0,-1 0 0,6-10 0,-10 15-25,0 1 0,-1-1 0,1 0 0,-1 0 0,0 1 0,0-1 0,0 0 0,0 0 0,0 0 0,0-1 0,-1 1 0,0 0 0,1 0 0,-1 0 0,0 0 0,-1 0 0,1 0 0,0-1 0,-1 1 0,0 0-1,0 0 1,0 0 0,0 0 0,0 1 0,0-1 0,-1 0 0,0 0 0,1 1 0,-1-1 0,0 1 0,0-1 0,0 1 0,-1 0 0,1 0 0,-1 0 0,1 0 0,-1 0 0,1 1 0,-6-3 0,2 1-185,-1 0 0,0 1 0,1 0 0,-1 0 0,0 0 0,0 1 0,-10-1 0,15 2-53,-1 0 0,1 0 0,-1 0 0,1 0 0,0 1 0,-1-1 0,1 1 0,0 0 0,-1-1 0,1 1 0,-2 1 0,3-1-70,0 0 0,0-1 0,0 1-1,0 0 1,0 0 0,1 0 0,-1 0 0,0 0-1,0 0 1,1 0 0,-1 0 0,1 0-1,-1 0 1,1 0 0,-1 0 0,1 0 0,0 1-1,-1-1 1,1 0 0,0 0 0,0 0 0,0 3-1,0 10-5445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1.746"/>
    </inkml:context>
    <inkml:brush xml:id="br0">
      <inkml:brushProperty name="width" value="0.025" units="cm"/>
      <inkml:brushProperty name="height" value="0.025" units="cm"/>
    </inkml:brush>
  </inkml:definitions>
  <inkml:trace contextRef="#ctx0" brushRef="#br0">0 41 769,'0'0'16704,"8"-7"-14345,-1 3-2034,-1 0 0,2 0 0,-1 0 0,0 1 0,1 0 0,-1 0 0,1 1 0,0 0 0,0 1 0,0-1 0,0 1 0,0 1 0,0 0 0,0 0 0,12 2 0,-11-1-233,-1 0-1,1 0 1,0 1 0,-1 1 0,1 0 0,8 4 0,-15-7-88,-1 0 0,0 1 0,1-1 0,-1 1 0,0 0 0,0-1 0,1 1 0,-1 0 0,0 0 0,0 0 0,0-1 0,0 1 1,0 0-1,0 1 0,0-1 0,0 0 0,-1 0 0,1 0 0,0 0 0,-1 1 0,1-1 0,-1 0 0,1 1 0,-1-1 0,1 0 0,-1 1 0,0-1 0,0 1 1,0-1-1,0 0 0,0 1 0,0-1 0,0 1 0,0-1 0,-1 0 0,1 1 0,0-1 0,-1 0 0,1 1 0,-1-1 0,0 0 0,1 1 0,-1-1 1,0 0-1,0 0 0,0 0 0,-1 2 0,-8 7 65,0-1-1,0-1 1,-1 1 0,0-2 0,-20 12-1,21-15 125,1 2 0,0-1 0,0 1 0,0 0 0,1 1 0,0 0 0,0 0 1,1 1-1,0 0 0,-12 17 0,19-24-156,-1 0 1,0 0 0,1 0 0,-1 0 0,1 0 0,-1 0 0,1 1 0,0-1 0,-1 0-1,1 0 1,0 0 0,0 1 0,0-1 0,0 0 0,0 0 0,0 1 0,0-1 0,0 0-1,1 0 1,-1 1 0,0-1 0,1 0 0,-1 0 0,1 0 0,1 2 0,-1-1-13,1-1-1,-1 0 1,1 1 0,0-1 0,0 0 0,0 0 0,0 0 0,0 0 0,0 0-1,0-1 1,0 1 0,0-1 0,4 1 0,9 1-319,1-1 1,-1-1-1,22-2 0,-26 1-217,0 0-347,-1-1-1,1 1 1,0-2-1,0 0 1,10-4-1,27-16-6081,-9-2-4249</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2.092"/>
    </inkml:context>
    <inkml:brush xml:id="br0">
      <inkml:brushProperty name="width" value="0.025" units="cm"/>
      <inkml:brushProperty name="height" value="0.025" units="cm"/>
    </inkml:brush>
  </inkml:definitions>
  <inkml:trace contextRef="#ctx0" brushRef="#br0">132 1 11050,'0'0'11718,"-7"11"-10068,-5 10-1357,-60 116 2665,43-60-3734,26-64-180,0-1 0,1 0-1,1 1 1,-1 13 0,2-23 469,0-3 314,0 0 1,0 0 0,0 1 0,0-1-1,0 0 1,-1 1 0,1-1 0,0 0-1,0 1 1,1-1 0,-1 0-1,0 1 1,0-1 0,0 0 0,0 1-1,0-1 1,0 0 0,0 0 0,0 1-1,1-1 1,-1 0 0,0 1 0,0-1-1,0 0 1,0 0 0,1 1-1,-1-1 1,0 0 0,0 0 0,1 0-1,-1 0 1,0 1 0,1-1 0,-1 0-1,0 0 1,0 0 0,1 0-1,-1 0 1,1 1 0,7-1-5529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2.426"/>
    </inkml:context>
    <inkml:brush xml:id="br0">
      <inkml:brushProperty name="width" value="0.025" units="cm"/>
      <inkml:brushProperty name="height" value="0.025" units="cm"/>
    </inkml:brush>
  </inkml:definitions>
  <inkml:trace contextRef="#ctx0" brushRef="#br0">204 1 14253,'0'0'8894,"-5"10"-7693,-40 100-21,6 2 0,-47 211 0,76-281-2463,4-18-1244,2 0-1,0 0 1,-1 28 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2.817"/>
    </inkml:context>
    <inkml:brush xml:id="br0">
      <inkml:brushProperty name="width" value="0.025" units="cm"/>
      <inkml:brushProperty name="height" value="0.025" units="cm"/>
    </inkml:brush>
  </inkml:definitions>
  <inkml:trace contextRef="#ctx0" brushRef="#br0">94 52 13389,'0'0'2754,"10"-7"-373,-10 7-2380,7-5 462,0 0 0,0 0 0,1 1 0,0 0 0,0 0 0,0 1-1,0 0 1,0 0 0,1 1 0,17-3 0,-11 4 177,46 1 667,-58 0-1290,-1 0 1,0 0-1,0 0 0,0 1 1,1-1-1,-1 1 0,0-1 0,0 1 1,0 0-1,0 0 0,0 0 1,0 0-1,0 0 0,0 0 0,0 1 1,-1-1-1,1 1 0,0-1 1,-1 1-1,1 0 0,1 3 1,-2-4-13,-1 0 0,0 1 0,1-1 0,-1 0 0,0 0 0,0 1 0,0-1 0,0 0 0,0 1 1,0-1-1,-1 0 0,1 0 0,0 1 0,-1-1 0,1 0 0,-1 0 0,1 1 0,-1-1 1,1 0-1,-1 0 0,0 0 0,0 0 0,1 0 0,-1 0 0,0 0 0,-2 1 0,-30 22 226,30-23-204,-100 52 516,73-39-271,0 0 1,1 3-1,-41 29 1,69-46-253,-1 1-1,1 0 1,0 0-1,-1 0 1,1 0-1,0 0 1,0 1-1,0-1 1,-1 0-1,1 1 1,1-1-1,-1 0 1,0 1-1,0-1 1,0 1-1,1-1 0,-1 1 1,1 0-1,-1-1 1,1 1-1,0-1 1,-1 1-1,1 0 1,0-1-1,0 3 1,1-2-11,0 0 1,0-1-1,1 1 1,-1 0-1,0-1 1,1 1-1,-1-1 0,0 0 1,1 1-1,0-1 1,-1 0-1,1 0 1,0 0-1,0 0 0,-1 0 1,1-1-1,3 2 1,11 3-33,1-1 1,-1-1 0,26 2-1,116 3-4352,-136-8 566,0-2 1,39-8-1,-18-2-6291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30.797"/>
    </inkml:context>
    <inkml:brush xml:id="br0">
      <inkml:brushProperty name="width" value="0.025" units="cm"/>
      <inkml:brushProperty name="height" value="0.025" units="cm"/>
    </inkml:brush>
  </inkml:definitions>
  <inkml:trace contextRef="#ctx0" brushRef="#br0">1 217 13901,'0'0'4212,"10"-4"-2680,142-43 2515,159-29 0,-138 46-4170,1 7 0,201 0 0,-28 22-5975,-203 1 542,-119-2 1761,-7-8-2072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3.157"/>
    </inkml:context>
    <inkml:brush xml:id="br0">
      <inkml:brushProperty name="width" value="0.025" units="cm"/>
      <inkml:brushProperty name="height" value="0.025" units="cm"/>
    </inkml:brush>
  </inkml:definitions>
  <inkml:trace contextRef="#ctx0" brushRef="#br0">222 79 12812,'0'0'2034,"1"-10"-358,3-32-245,-4 41-1358,0 0-1,0 0 1,0-1-1,0 1 1,-1 0-1,1 0 1,0 0 0,0 0-1,-1 0 1,1 0-1,-1 0 1,1 0-1,-1 0 1,1 0 0,-1 0-1,1 1 1,-1-1-1,0 0 1,0 0-1,1 0 1,-1 1 0,0-1-1,0 0 1,0 1-1,0-1 1,0 1-1,0-1 1,0 1 0,0-1-1,0 1 1,0 0-1,0 0 1,0-1-1,0 1 1,0 0 0,0 0-1,0 0 1,0 0-1,0 0 1,0 0-1,-1 0 1,0 1 0,-3 0 130,0-1 0,0 1 0,-1 1 0,1-1 1,0 1-1,-9 4 0,3 1 56,0 1-1,0 0 1,1 0 0,0 1-1,0 0 1,1 1-1,0 0 1,1 1 0,0 0-1,1 0 1,0 0 0,1 1-1,0 0 1,1 0 0,0 1-1,1-1 1,0 1 0,1 0-1,-2 25 1,5-36-252,0 0 1,0 0-1,0 1 1,1-1-1,-1 0 0,1 0 1,-1 0-1,1 0 1,0 0-1,0 0 1,0 0-1,0 0 0,0 0 1,0 0-1,1 0 1,-1-1-1,1 1 1,-1-1-1,1 1 0,0-1 1,-1 1-1,1-1 1,0 0-1,0 0 1,0 0-1,0 0 0,0 0 1,0 0-1,0-1 1,0 1-1,0-1 1,1 1-1,-1-1 0,0 0 1,0 0-1,0 0 1,4 0-1,1 0 8,0 0 0,1-1 0,-1 0 1,0 0-1,0-1 0,0 0 0,0 0 0,-1 0 0,1-1 0,10-6 0,-7 2 0,0 0-1,-1-1 1,0 0-1,0-1 1,-1 0 0,0 0-1,-1-1 1,10-15-1,-13 18-21,0 0 0,0-1 0,-1 1 0,0-1 0,-1 0 0,1 0 0,-1 0 0,-1 0 0,0-1 0,0 1-1,-1 0 1,0-1 0,-1-9 0,1 15-119,-1 0 0,0 0 0,0 0 0,0 0 0,-1 0 0,1 0 0,-1 0-1,1 1 1,-1-1 0,0 0 0,0 1 0,0-1 0,0 1 0,-1 0 0,1 0 0,-1 0 0,1 0-1,-1 0 1,0 1 0,0-1 0,0 1 0,1 0 0,-1-1 0,0 1 0,-1 1 0,1-1 0,0 0-1,0 1 1,0-1 0,0 1 0,-1 0 0,1 0 0,0 1 0,0-1 0,0 0 0,-6 3 0,8-3-291,0 1 1,0-1-1,0 1 1,-1 0 0,1 0-1,0 0 1,0-1-1,0 1 1,0 0 0,0 0-1,0 0 1,1 1-1,-1-1 1,0 0 0,0 0-1,1 0 1,-1 1-1,0 0 1,0 11-6572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3.606"/>
    </inkml:context>
    <inkml:brush xml:id="br0">
      <inkml:brushProperty name="width" value="0.025" units="cm"/>
      <inkml:brushProperty name="height" value="0.025" units="cm"/>
    </inkml:brush>
  </inkml:definitions>
  <inkml:trace contextRef="#ctx0" brushRef="#br0">78 12 15118,'0'0'5803,"11"-3"-4506,-11 3-1295,12-3 489,1 1 1,0 0 0,0 1 0,22 0 0,-32 1-446,-1 0 0,1 0 0,0 0 0,0 1 0,0-1 0,0 1 0,0 0 0,-1-1 0,1 1 0,0 1-1,-1-1 1,1 0 0,-1 1 0,1-1 0,-1 1 0,1-1 0,-1 1 0,0 0 0,0 0 0,0 0 0,0 1 0,0-1 0,-1 0 0,1 1 0,-1-1 0,1 1 0,-1-1 0,0 1 0,0 0 0,0 0 0,0-1-1,0 5 1,-1-4-38,0 0-1,-1-1 0,1 1 1,-1-1-1,1 1 0,-1 0 1,0-1-1,0 1 0,0-1 1,0 0-1,-1 1 0,1-1 1,-1 0-1,1 0 1,-1 0-1,0 0 0,0 0 1,0 0-1,0 0 0,-3 2 1,-54 34 236,41-27-109,-6 2 111,-48 35 617,68-45-776,0 0 0,1 0 1,-1 0-1,1 1 0,0-1 1,0 1-1,0 0 0,1 0 1,-1 0-1,1 0 0,0 0 1,0 0-1,0 1 0,-1 8 1,3-12-66,0 1 1,0 0 0,0 0 0,1-1-1,-1 1 1,1-1 0,-1 1 0,1 0-1,0-1 1,0 1 0,-1-1 0,1 1-1,0-1 1,0 0 0,0 1 0,1-1 0,-1 0-1,0 0 1,0 0 0,1 0 0,-1 0-1,1 0 1,-1 0 0,1 0 0,-1-1-1,1 1 1,-1 0 0,1-1 0,-1 1-1,1-1 1,0 0 0,2 1 0,62 7 234,-64-8-251,30 2-24,1-2 0,0-2 0,36-5 0,-52 4-881,0-1 0,30-12-1,-35 12-712,-1-2-1,0 0 1,0 0 0,16-13-1,5-11-8781</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3.938"/>
    </inkml:context>
    <inkml:brush xml:id="br0">
      <inkml:brushProperty name="width" value="0.025" units="cm"/>
      <inkml:brushProperty name="height" value="0.025" units="cm"/>
    </inkml:brush>
  </inkml:definitions>
  <inkml:trace contextRef="#ctx0" brushRef="#br0">86 26 11755,'0'0'2376,"8"-3"-11,8-3-1507,0 2 0,1 0 1,-1 1-1,1 1 1,-1 0-1,1 1 0,0 1 1,-1 1-1,30 4 1,-45-5-824,1 0 1,-1 1-1,1-1 0,-1 1 1,0-1-1,1 1 1,-1 0-1,0-1 0,0 1 1,1 0-1,-1 0 0,0 0 1,0 0-1,0 0 1,0 0-1,0 0 0,0 1 1,0-1-1,0 0 1,-1 0-1,1 1 0,0-1 1,-1 0-1,1 1 1,-1-1-1,0 1 0,1-1 1,-1 1-1,0-1 1,0 1-1,0-1 0,0 1 1,0-1-1,0 1 1,0-1-1,0 0 0,-1 1 1,1-1-1,-1 1 1,1-1-1,-2 2 0,0 3 78,0-1-1,-1 0 1,0 0-1,-1 0 0,1-1 1,-1 1-1,1-1 0,-1 0 1,-6 5-1,-23 15 695,-38 20 1,48-31-535,0 0 1,1 2 0,1 0-1,0 2 1,-25 25 0,45-40-262,0-1 0,0 0 0,0 0 1,0 0-1,0 1 0,0-1 0,0 0 1,0 1-1,0-1 0,1 1 0,-1-1 1,1 1-1,-1-1 0,1 1 0,0-1 0,-1 1 1,1 0-1,0-1 0,0 1 0,0 0 1,0-1-1,0 1 0,1-1 0,-1 3 1,2-2 0,-1 0-1,0 0 1,1 0 0,-1-1 0,1 1 0,-1 0 0,1-1-1,0 0 1,0 1 0,-1-1 0,1 0 0,0 0 0,0 0-1,0 0 1,4 1 0,7 2-4,1 0 0,0-2-1,1 1 1,18 0 0,6-1-1436,51-2 1,-76-2-720,0 0 1,0 0-1,0-1 1,14-5-1,19-11-14622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5.323"/>
    </inkml:context>
    <inkml:brush xml:id="br0">
      <inkml:brushProperty name="width" value="0.025" units="cm"/>
      <inkml:brushProperty name="height" value="0.025" units="cm"/>
    </inkml:brush>
  </inkml:definitions>
  <inkml:trace contextRef="#ctx0" brushRef="#br0">0 1 11211,'134'35'7337,"0"-13"-5882,138-3-2563,-243-18 1527,379 20 1277,398 15 580,1816-23-1641,-1120-9-469,-1443-2-182,277 1-529,-293-9-555,-19-10-2546,-14 2-2130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49.106"/>
    </inkml:context>
    <inkml:brush xml:id="br0">
      <inkml:brushProperty name="width" value="0.025" units="cm"/>
      <inkml:brushProperty name="height" value="0.025" units="cm"/>
    </inkml:brush>
  </inkml:definitions>
  <inkml:trace contextRef="#ctx0" brushRef="#br0">292 30 10826,'0'0'7084,"-13"-6"-5776,3 1-1070,6 3-172,-1-1-1,1 1 1,-1 0-1,0 0 1,1 0-1,-1 1 0,0-1 1,0 1-1,0 1 1,0-1-1,-1 1 1,1 0-1,0 0 0,0 0 1,0 0-1,-6 2 1,-5 4 236,0 0 0,-29 17-1,40-21-243,-1 1 0,1 0 0,0 1 0,1-1 0,-1 1 0,1 0 0,-1 0 0,1 1 0,0-1 0,1 1 0,-7 10 0,10-15-61,0 1 0,0-1-1,0 1 1,1-1 0,-1 0 0,0 1-1,0-1 1,1 0 0,-1 1 0,0-1-1,0 0 1,1 1 0,-1-1-1,0 0 1,1 1 0,-1-1 0,1 0-1,-1 0 1,0 1 0,1-1-1,-1 0 1,1 0 0,-1 0 0,0 0-1,1 0 1,-1 0 0,1 0 0,-1 0-1,1 1 1,-1-2 0,1 1-1,-1 0 1,0 0 0,1 0 0,25 2-39,-19-2-10,8 1 9,0 1 1,1 1-1,-1 0 0,0 1 1,26 11-1,-36-13 35,-1-1 0,0 2 0,0-1 0,0 0 0,0 1 0,0 0 0,-1 0 0,1 0 0,-1 0 0,1 0 0,-1 1 0,0-1 0,-1 1 0,1 0 0,-1 0 0,1 0 0,-1 0 0,0 1 0,-1-1 0,1 1 0,-1-1 0,0 1 0,1 5 0,-2-6 83,-1-1 0,1 0 0,-1 0 0,0 1 0,0-1 0,0 0 0,0 0 0,0 0 0,-1 0 0,1 0 0,-1 0 0,0-1 0,0 1 0,0-1 0,0 1 0,-1-1 0,1 1 0,0-1 0,-1 0 0,0 0 0,1-1 0,-1 1 0,-3 1 0,-6 4 405,-1-1 0,0 0 1,0-1-1,-16 5 0,13-7-102,1 0 0,-1 0 0,-1-2-1,-21 0 1,35-1-420,1 0-1,-1 0 0,0-1 1,0 1-1,1-1 0,-1 1 1,0-1-1,0 0 1,1 0-1,-1 0 0,1-1 1,-1 1-1,1 0 0,-4-4 1,5 4-89,1 0 0,-1-1 0,0 1 1,1-1-1,-1 1 0,1 0 0,0-1 0,-1 1 1,1-1-1,0 0 0,0 1 0,0-1 0,0 1 0,0-1 1,0 1-1,0-1 0,1 1 0,-1-1 0,0 1 1,1-1-1,-1 1 0,1-1 0,0 1 0,0 0 1,-1-1-1,1 1 0,0 0 0,0 0 0,1-2 0,2-2-695,1 0-1,-1 1 0,1-1 0,0 1 0,0 0 0,0 0 0,1 1 0,0 0 0,7-4 0,27-13-6449</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49.513"/>
    </inkml:context>
    <inkml:brush xml:id="br0">
      <inkml:brushProperty name="width" value="0.025" units="cm"/>
      <inkml:brushProperty name="height" value="0.025" units="cm"/>
    </inkml:brush>
  </inkml:definitions>
  <inkml:trace contextRef="#ctx0" brushRef="#br0">90 74 13100,'0'0'4757,"-9"0"-2654,4 0-1955,1 0-1,0 1 1,-1-1-1,1 1 1,-1 0-1,1 0 1,0 1-1,0-1 1,0 1-1,-8 4 1,10-5-134,0 1 0,0 0 1,0 0-1,0 0 1,0 1-1,1-1 0,-1 0 1,1 1-1,-1-1 1,1 1-1,0-1 1,0 1-1,0 0 0,0-1 1,0 1-1,1 0 1,-1 0-1,1-1 0,0 1 1,0 0-1,0 0 1,0 3-1,1-4-17,-1 0 0,0 0 0,0 0 1,1 0-1,-1 0 0,1 0 0,0 0 0,-1 0 0,1 0 0,0-1 0,0 1 1,0 0-1,0-1 0,1 1 0,-1 0 0,0-1 0,1 0 0,-1 1 0,1-1 0,-1 0 1,4 2-1,-1-1 4,0 0 1,1 0 0,-1 0 0,1-1-1,0 1 1,-1-1 0,1-1-1,0 1 1,5 0 0,-2-1 14,0 0 0,0 0 1,0-1-1,0 0 0,0-1 1,0 1-1,-1-1 0,1-1 1,0 1-1,-1-2 0,10-4 1,-12 4 136,0 0 0,0-1 0,0 1 0,-1-1 0,0 0 0,0-1 0,0 1 0,-1-1 0,1 1 1,-1-1-1,-1 0 0,1 0 0,-1-1 0,0 1 0,0 0 0,-1-1 0,0 1 0,0-1 1,0 1-1,-1-1 0,0 1 0,0-1 0,-1 0 0,-1-6 0,1 11-142,1 1 0,-1-1 0,1 1 0,-1-1 0,0 1 0,0 0 0,0-1 0,0 1 0,0 0 0,0 0 0,0 0 0,0 0 0,-1 0 0,1 0 0,0 0 0,0 0 0,-1 0 0,1 1 0,-1-1 0,1 0 0,-1 1 0,1-1 0,-1 1 0,1 0-1,-1-1 1,1 1 0,-1 0 0,0 0 0,1 0 0,-1 0 0,1 0 0,-1 1 0,0-1 0,1 0 0,-1 1 0,-1 0 0,-1 0-18,0 0 0,0 0 0,0 0 1,0 1-1,0 0 0,1 0 0,-1 0 0,0 0 0,1 0 0,0 1 0,0-1 1,-1 1-1,-2 3 0,5-5-25,0 0 0,1 0 0,-1-1 0,0 1 0,0 0 1,1 0-1,-1 0 0,0 0 0,1 0 0,-1 0 0,1 0 0,-1 0 1,1 0-1,0 0 0,-1 1 0,1-1 0,0 0 0,0 0 0,0 0 0,0 0 1,0 0-1,0 1 0,0-1 0,0 0 0,0 0 0,1 0 0,-1 0 1,0 0-1,1 0 0,-1 0 0,1 0 0,-1 0 0,1 0 0,-1 0 0,1 0 1,0 0-1,0 0 0,-1 0 0,1 0 0,0-1 0,0 1 0,0 0 1,0 0-1,2 0 0,0 0-335,0 0 0,0 0-1,0-1 1,0 1 0,1-1 0,-1 0 0,0 0 0,1 0 0,-1 0-1,0 0 1,0-1 0,0 0 0,1 1 0,-1-1 0,5-3 0,18-14-5073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0.145"/>
    </inkml:context>
    <inkml:brush xml:id="br0">
      <inkml:brushProperty name="width" value="0.025" units="cm"/>
      <inkml:brushProperty name="height" value="0.025" units="cm"/>
    </inkml:brush>
  </inkml:definitions>
  <inkml:trace contextRef="#ctx0" brushRef="#br0">70 110 10218,'-7'14'3950,"1"-2"-3381,-8 16 1963,-16 46 1,28-65-2352,-1-1 0,1 1 1,0-1-1,0 1 1,1-1-1,1 1 0,-1 0 1,1 0-1,1-1 0,-1 1 1,5 15-1,-4-21-259,0 0-1,0 0 1,0-1-1,1 1 0,-1-1 1,1 1-1,0-1 1,0 0-1,0 1 1,0-1-1,0 0 1,0 0-1,1 0 1,-1-1-1,1 1 0,-1-1 1,1 1-1,0-1 1,-1 0-1,1 0 1,0 0-1,0 0 1,0 0-1,0-1 1,0 1-1,0-1 1,4 0-1,-2 0 0,-1 0 1,1 0-1,-1-1 1,1 0-1,-1 0 0,1 0 1,-1 0-1,1-1 1,-1 0-1,0 0 0,0 0 1,0 0-1,0-1 0,0 1 1,-1-1-1,1 0 1,4-5-1,4-7 180,-1-1 0,-1 0 1,0-1-1,-1 0 0,-1-1 0,10-28 0,-8 11 400,0 0 0,6-55-1,-36 142 2166,11-35-2384,2 1 0,-8 24 1,13-31-181,0-1 0,1 1 0,0 0 0,0-1 0,1 1 0,1 0 0,0-1-1,0 1 1,1 0 0,4 12 0,-5-19-134,0 0-1,1-1 0,-1 1 1,1-1-1,0 1 0,0-1 0,1 0 1,-1 0-1,1 0 0,-1 0 1,1 0-1,0-1 0,0 1 0,0-1 1,0 0-1,1 0 0,-1 0 1,1 0-1,-1-1 0,1 1 0,-1-1 1,1 0-1,0 0 0,0 0 1,0 0-1,-1-1 0,1 0 0,0 0 1,0 0-1,0 0 0,5-1 1,-4 0 43,-1 0 0,1 0 1,-1-1-1,1 0 1,-1 0-1,0 0 1,1 0-1,-1 0 1,0-1-1,-1 0 0,1 0 1,0 0-1,-1 0 1,5-6-1,43-60-386,-32 42-238,-14 19 451,70-98-5852,-8-5-5523,-56 86 11933,-11 25-288,0 0 1,0 0-1,0 0 1,0 0-1,-1 0 1,1 0-1,0 1 0,0-1 1,0 0-1,0 0 1,0 0-1,0 0 1,0 0-1,0 0 0,0 0 1,0 0-1,0 0 1,0 1-1,0-1 1,0 0-1,-1 0 0,1 0 1,0 0-1,0 0 1,0 0-1,0 0 1,0 0-1,0 0 0,0 0 1,-1 0-1,1 0 1,0 0-1,0 0 1,0 0-1,0 0 0,0 0 1,0 0-1,0 0 1,-1 0-1,1 0 1,0 0-1,0 0 0,0 0 1,0 0-1,0 0 1,0 0-1,0 0 1,0 0-1,-1 0 0,1-1 1,0 1-1,0 0 1,0 0-1,0 0 1,0 0-1,0 0 0,0 0 1,-15 23 6606,6-1-7634,2 2 1585,1 1 0,1-1-1,1 1 1,1 0 0,1 47-1,3-57-650,0 1-1,1-1 1,0 0-1,1 0 1,1 0-1,0-1 1,2 1-1,-1-1 0,2 0 1,14 24-1,-21-38-41,0 1 0,0-1 0,0 1 0,0 0 0,0-1 0,1 1-1,-1-1 1,0 1 0,0-1 0,1 1 0,-1-1 0,0 1 0,1-1 0,-1 0-1,1 1 1,-1-1 0,0 1 0,1-1 0,-1 0 0,1 1 0,-1-1-1,1 0 1,-1 0 0,1 1 0,-1-1 0,1 0 0,0 0 0,-1 0 0,1 0-1,-1 0 1,1 0 0,-1 1 0,1-1 0,0 0 0,-1-1 0,2 1 0,0-23-2094,-12-35-1727,4 43 3527,-2 0-1,1 0 0,-2 1 1,0 0-1,-1 0 0,-20-22 0,23 29 1321,0 0 0,0 0 0,-1 1 0,0 0 0,0 1 0,-1-1-1,-14-6 1,47 14 3794,50-4-3990,-2 0-1076,-61 2-26,42-3-2084,-20-7-2783,-14-2-2484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0.718"/>
    </inkml:context>
    <inkml:brush xml:id="br0">
      <inkml:brushProperty name="width" value="0.025" units="cm"/>
      <inkml:brushProperty name="height" value="0.025" units="cm"/>
    </inkml:brush>
  </inkml:definitions>
  <inkml:trace contextRef="#ctx0" brushRef="#br0">74 84 5125,'0'0'6256,"-10"7"-2262,8-6-3638,-37 26 1975,37-26-2148,1 0-1,-1 0 0,1 0 0,-1 0 0,1 0 1,-1 1-1,1-1 0,0 1 0,0-1 1,0 1-1,0-1 0,0 1 0,0 0 0,0-1 1,0 1-1,1 0 0,-1 0 0,1 0 1,-1-1-1,1 1 0,0 0 0,-1 0 1,1 0-1,0 0 0,1 2 0,1-3-57,0 1 0,0-1-1,1 1 1,-1-1 0,0 0-1,1 0 1,-1 0 0,1 0-1,0-1 1,-1 1 0,1-1-1,0 1 1,-1-1 0,1 0-1,0 0 1,-1 0 0,1 0 0,5-2-1,1 2 240,5-1-245,0 0 0,0-1 0,0 0 0,-1-1 0,1-1 0,0 0 0,-1-1 0,0 0 0,0-1 0,-1 0 0,0-1 0,0-1 0,0 0-1,-1 0 1,0-1 0,0-1 0,13-15 0,-23 23-111,1 0 0,-1 1 0,1-1-1,-1 0 1,0 0 0,0 0 0,0 0 0,0-1 0,0 1-1,0 0 1,0 0 0,-1-1 0,1 1 0,-1 0-1,1-5 1,-2 6-2,1 0-1,0 0 0,-1 0 1,1 0-1,0 0 0,-1 1 1,1-1-1,-1 0 0,0 0 1,1 0-1,-1 0 0,1 1 1,-1-1-1,0 0 0,0 1 1,0-1-1,1 1 0,-1-1 1,0 0-1,0 1 1,0 0-1,0-1 0,0 1 1,-2-1-1,-2 0-1,-1 0 0,1 1 1,-1-1-1,1 1 0,-1 0 0,1 1 1,-1-1-1,1 1 0,-1 0 0,1 0 1,-9 4-1,3 0-10,1 1 1,-1 0-1,1 0 0,1 1 1,-1 0-1,1 1 0,0 0 1,1 0-1,-11 14 1,15-18 2,0 1 1,1 0 0,-1 0 0,1 0 0,0 0 0,1 0-1,-1 1 1,1-1 0,0 1 0,0-1 0,1 1 0,-1 0 0,1 0-1,1 0 1,-1 0 0,1 0 0,0 0 0,0 0 0,1-1 0,2 13-1,-1-14-11,0-1 0,1 1 0,-1 0 0,1-1 0,0 1-1,-1-1 1,2 0 0,-1 0 0,0 0 0,1 0 0,-1-1 0,1 1-1,0-1 1,-1 0 0,1 0 0,0 0 0,1-1 0,-1 1 0,0-1-1,0 0 1,6 0 0,10 3-514,0-2 0,0 0 0,26-2 0,25-6-3775,5-15-3913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1.782"/>
    </inkml:context>
    <inkml:brush xml:id="br0">
      <inkml:brushProperty name="width" value="0.025" units="cm"/>
      <inkml:brushProperty name="height" value="0.025" units="cm"/>
    </inkml:brush>
  </inkml:definitions>
  <inkml:trace contextRef="#ctx0" brushRef="#br0">60 8 9129,'0'0'226,"0"0"0,0-1 0,0 1 0,0-1 1,1 1-1,-1 0 0,0-1 0,0 1 1,0 0-1,1-1 0,-1 1 0,0 0 0,0 0 1,0-1-1,1 1 0,-1 0 0,0-1 0,1 1 1,-1 0-1,0 0 0,1 0 0,-1-1 0,0 1 1,1 0-1,-1 0 0,0 0 0,1 0 1,-1 0-1,1 0 0,-1 0 0,0 0 0,1 0 1,-1 0-1,0 0 0,1 0 0,-1 0 0,1 0 1,-1 0-1,0 0 0,1 0 0,-1 0 0,0 0 1,1 0-1,-1 1 0,0-1 0,1 0 1,-1 0-1,0 1 0,1-1 0,-1 0 0,1 1 1,-2 27 2775,-15 42-2307,4-27-354,1-8-345,1 0 0,2 1-1,1 0 1,-2 57 0,8-92-18,1-1-1,0 1 1,0-1 0,0 1 0,0-1 0,-1 1-1,1-1 1,0 1 0,0 0 0,0-1-1,0 1 1,0-1 0,0 1 0,0-1 0,1 1-1,-1-1 1,0 1 0,0 0 0,0-1-1,0 1 1,1-1 0,-1 1 0,0-1 0,1 1-1,-1-1 1,0 0 0,1 1 0,-1-1-1,0 1 1,1-1 0,-1 0 0,1 1 0,-1-1-1,1 0 1,-1 1 0,1-1 0,-1 0-1,1 0 1,-1 0 0,1 1 0,-1-1-1,1 0 1,-1 0 0,1 0 0,-1 0 0,1 0-1,0 0 1,-1 0 0,1 0 0,-1 0-1,1 0 1,-1 0 0,1-1 0,-1 1 0,1 0-1,0-1 1,2 0-154,-1 0-1,0-1 1,0 0-1,1 1 1,-1-1-1,0 0 1,-1 0-1,1 0 1,0-1-1,2-3 1,0-3-989,0 0 0,0 0 1,-1-1-1,-1 1 1,0-1-1,2-13 1,1-27-6395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2.126"/>
    </inkml:context>
    <inkml:brush xml:id="br0">
      <inkml:brushProperty name="width" value="0.025" units="cm"/>
      <inkml:brushProperty name="height" value="0.025" units="cm"/>
    </inkml:brush>
  </inkml:definitions>
  <inkml:trace contextRef="#ctx0" brushRef="#br0">23 1 6790,'0'0'16688,"48"17"-15439,-13-16-31,15-1-322,0 0-511,-1-1-321,-8-6-256,-8 1-929,-15 4-1122,-9 2-671,-29 0-6888,-4 8 2243</inkml:trace>
  <inkml:trace contextRef="#ctx0" brushRef="#br0" timeOffset="1">117 74 7719,'0'0'3492,"-69"31"928,44-17-705,11-4-1248,5-4-866,9-4-544,14-2-448,16 0 191,8-8-255,4 0-417,8 1-96,-6 5-1057,-7 2-2082,-12 0-1217,-13 0-3523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03.127"/>
    </inkml:context>
    <inkml:brush xml:id="br0">
      <inkml:brushProperty name="width" value="0.025" units="cm"/>
      <inkml:brushProperty name="height" value="0.025" units="cm"/>
    </inkml:brush>
  </inkml:definitions>
  <inkml:trace contextRef="#ctx0" brushRef="#br0">2913 808 4869,'5'-7'2690,"104"-138"-1601,-107 143-1068,0-1-1,1 1 0,-2-1 1,1 0-1,0 0 1,0 0-1,-1 0 1,0 0-1,1 0 0,-1 0 1,0 0-1,-1 0 1,1-1-1,-1 1 1,1 0-1,-1-7 0,-1 8 33,1 0 0,-1 0 0,0-1-1,0 1 1,0 0 0,0 0 0,0 0-1,0 0 1,0 0 0,-1 0-1,1 0 1,-1 0 0,1 1 0,-1-1-1,0 1 1,0-1 0,0 1 0,0 0-1,0-1 1,0 1 0,0 0 0,0 0-1,0 0 1,-4 0 0,-101-31 567,67 21 25,-76-30 1,59 11 476,-103-72 1,123 75-704,-2 1-1,-1 1 1,-1 3-1,0 1 1,-75-26-1,50 32-337,0 2 0,-1 3 0,-129-3 0,-206 29-886,383-15 742,-129 7-451,-173 15 507,244-14 294,0 3 0,-83 26-1,121-26-115,1 1 0,1 2 1,0 2-1,1 2 0,-55 36 0,66-36-117,0 1 1,1 2 0,1 0-1,1 1 1,1 1 0,2 1-1,0 1 1,-17 32 0,17-23-54,1 1 1,2 1 0,2 0 0,1 1 0,1 0-1,3 1 1,1 1 0,2-1 0,2 1-1,1 0 1,5 80 0,2-98-1,0 0-1,2 0 1,0 0 0,1-1 0,1 0-1,1 0 1,1-1 0,19 28-1,-11-22 14,1-2 0,1 0 0,1-1 0,1-1 0,39 29 0,-12-17 9,2-1-1,0-4 0,2-1 1,2-3-1,109 35 0,-21-20 5,2-6 0,172 16 0,300-7 31,-441-39-37,208-21-1,-304 8-15,-1-4-1,0-3 1,-1-4-1,148-59 1,-158 49 18,-2-4 1,-2-3-1,-1-2 0,94-77 1,-119 83-11,-1-1 1,-1-2-1,-3-2 0,-1-1 1,-1-1-1,-3-2 1,40-76-1,-57 95 74,-2 0-1,0-1 1,-1-1-1,-2 1 1,0-1-1,2-37 1,-7 47 64,0 0 0,-1-1 0,-1 1 0,-1 0 0,0 0 0,-1 0 0,0 0 0,-2 0 0,1 1 0,-2 0 1,-14-27-1,3 15 0,-2 1 0,0 1 0,-2 0 0,-1 2 0,0 1 0,-2 0 1,0 2-1,-1 1 0,-48-26 0,-2 4-12,-2 4-1,-108-34 1,14 21-72,109 33-299,1-2-1,-79-34 1,133 49-71,1 0 0,0-1 0,0 1 0,0-1 0,0 0 0,1-1 1,-1 1-1,1-1 0,0 0 0,1 0 0,-1-1 0,1 1 0,0-1 0,0 0 1,1 0-1,0-1 0,0 1 0,-2-8 0,-13-66-7400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2.497"/>
    </inkml:context>
    <inkml:brush xml:id="br0">
      <inkml:brushProperty name="width" value="0.025" units="cm"/>
      <inkml:brushProperty name="height" value="0.025" units="cm"/>
    </inkml:brush>
  </inkml:definitions>
  <inkml:trace contextRef="#ctx0" brushRef="#br0">64 0 14221,'0'0'3556,"-55"29"-481,46-19-929,9-5-833,5-3-640,19-2-97,9 0-256,11 0-255,2-2-354,4-5-1857,-2 0-1281,-6-1-3107,-6-2-4997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2.843"/>
    </inkml:context>
    <inkml:brush xml:id="br0">
      <inkml:brushProperty name="width" value="0.025" units="cm"/>
      <inkml:brushProperty name="height" value="0.025" units="cm"/>
    </inkml:brush>
  </inkml:definitions>
  <inkml:trace contextRef="#ctx0" brushRef="#br0">39 0 4740,'0'0'15092,"-6"8"-13336,-20 25-277,25-32-1441,1-1 0,-1 1 0,0 0 0,1-1 0,0 1-1,-1-1 1,1 1 0,-1 0 0,1 0 0,0-1 0,-1 1 0,1 0 0,0 0 0,0-1-1,0 1 1,0 0 0,-1 0 0,1 0 0,0 0 0,0-1 0,1 1 0,-1 0 0,0 0-1,0-1 1,0 1 0,0 0 0,1 0 0,-1 0 0,0-1 0,1 1 0,-1 0-1,1-1 1,-1 1 0,0 0 0,1-1 0,0 1 0,-1-1 0,1 1 0,-1 0 0,1-1-1,0 0 1,-1 1 0,1-1 0,0 1 0,-1-1 0,1 0 0,0 1 0,0-1 0,0 0-1,-1 0 1,1 0 0,0 1 0,0-1 0,0 0 0,1 0 0,49 0-284,-45 0 292,5-2-369,0 0 0,-1 0 0,1-1 0,0 0 1,-1-1-1,18-9 0,-19 9 90,0 0 1,0 0-1,0 1 0,1 0 1,-1 0-1,1 1 0,16-1 1,-25 6 517,0 1 1,-1-1 0,1 1 0,-1-1-1,0 1 1,0 0 0,0-1 0,0 1-1,-2 7 1,2-10-116,-1 10 426,0-9-484,1 0-1,-1 1 1,1-1-1,0 0 1,0 0-1,0 1 1,0-1-1,0 0 1,0 1-1,1-1 1,-1 0-1,2 3 1,-1-4-105,1 0 1,-1 0-1,0 0 1,1-1 0,-1 1-1,1 0 1,-1-1-1,1 0 1,-1 1 0,1-1-1,-1 0 1,1 1-1,-1-1 1,1 0 0,-1 0-1,1 0 1,-1-1-1,1 1 1,-1 0 0,1-1-1,-1 1 1,3-1-1,4-2-679,0 1-1,0-1 0,0-1 0,-1 1 1,0-1-1,1-1 0,7-5 0,13-8-6762,-9 7-674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3.187"/>
    </inkml:context>
    <inkml:brush xml:id="br0">
      <inkml:brushProperty name="width" value="0.025" units="cm"/>
      <inkml:brushProperty name="height" value="0.025" units="cm"/>
    </inkml:brush>
  </inkml:definitions>
  <inkml:trace contextRef="#ctx0" brushRef="#br0">48 175 897,'0'0'9134,"4"-8"-6716,10-24-571,-14 26 854,-7 9-1762,-6 8-47,8-5-433,0-1-1,1 1 0,0 0 1,0 0-1,0 0 1,1 0-1,0 1 0,0-1 1,0 1-1,1 0 0,0 0 1,1 0-1,-2 11 0,3-17-432,1 0 0,-1 0 0,1 0 1,-1 0-1,0 0 0,1 0 0,-1-1 0,1 1 0,0 0 0,-1 0 0,1-1 0,0 1 0,-1 0 1,1-1-1,0 1 0,0-1 0,0 1 0,-1-1 0,1 1 0,0-1 0,0 0 0,0 1 0,0-1 0,0 0 1,0 0-1,0 0 0,0 0 0,0 1 0,0-1 0,0-1 0,0 1 0,1 0 0,36-4 95,-29 0-115,0 0 0,0 0-1,-1-1 1,0-1 0,0 1-1,0-1 1,-1 0-1,0-1 1,0 0 0,-1 0-1,0 0 1,7-10-1,3-8 17,-1 1 0,21-47 0,-25 34 157,-12 24 327,-13 23 293,10-4-737,0 0-1,1 0 0,-1 1 1,1-1-1,1 1 0,-1 0 0,1 0 1,0 0-1,1 0 0,-1 0 1,1 0-1,1 1 0,0 9 1,0-10-380,0-1 0,1 0 0,0 0 1,0 0-1,0 0 0,1 0 1,3 8-1,-4-11-324,1-1 1,-1 1-1,1 0 1,-1-1-1,1 1 1,0-1-1,0 1 1,0-1-1,1 0 0,-1 0 1,0 0-1,1 0 1,-1 0-1,6 2 1,21 5-9785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3.577"/>
    </inkml:context>
    <inkml:brush xml:id="br0">
      <inkml:brushProperty name="width" value="0.025" units="cm"/>
      <inkml:brushProperty name="height" value="0.025" units="cm"/>
    </inkml:brush>
  </inkml:definitions>
  <inkml:trace contextRef="#ctx0" brushRef="#br0">4 3 4452,'0'0'11398,"10"-1"-9033,3 0-1577,0 0 0,0 1 1,0 1-1,21 4 0,-30-5-558,-1 1 0,1 0 0,0 0 0,-1 1 0,1-1 0,-1 1 0,0 0 0,1 0 0,-1 0 0,6 5-1,-8-6-187,0 1 0,0-1 0,0 1 0,0-1 0,0 1 0,0 0 0,0-1 0,0 1 1,-1 0-1,1 0 0,-1 0 0,1 0 0,-1 0 0,0-1 0,0 1 0,0 0 0,0 0 0,0 0 0,0 0 0,0 0 0,0 0 0,-1 0 0,0 2 0,-2 1 84,0 0 0,1 0 0,-1-1 0,-1 0 0,1 1 0,-1-1 0,1-1 0,-1 1 1,0 0-1,-1-1 0,1 0 0,-1 0 0,1 0 0,-1 0 0,0-1 0,0 0 0,-8 3 0,6-3-7,1 1-1,-1 0 0,1 0 1,0 1-1,0-1 0,1 1 1,-1 0-1,1 1 0,0 0 1,-7 7-1,12-11-117,0-1 1,-1 1-1,1 0 1,0-1-1,0 1 0,-1 0 1,1-1-1,0 1 1,0 0-1,0-1 0,0 1 1,0 0-1,0-1 1,0 1-1,0 0 0,0-1 1,0 1-1,0 0 1,1-1-1,-1 1 0,0 0 1,0-1-1,1 1 0,-1 0 1,0-1-1,1 1 1,-1-1-1,1 1 0,-1-1 1,1 1-1,-1-1 1,1 1-1,-1-1 0,1 1 1,-1-1-1,1 0 1,-1 1-1,1-1 0,0 0 1,-1 0-1,1 1 1,0-1-1,-1 0 0,1 0 1,0 0-1,37 9-202,-33-8 135,83 7-2952,0-13-4662,-35-7-755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3.922"/>
    </inkml:context>
    <inkml:brush xml:id="br0">
      <inkml:brushProperty name="width" value="0.025" units="cm"/>
      <inkml:brushProperty name="height" value="0.025" units="cm"/>
    </inkml:brush>
  </inkml:definitions>
  <inkml:trace contextRef="#ctx0" brushRef="#br0">221 56 10314,'0'0'8867,"-9"-3"-7041,6 2-1808,0 0 75,0-1 0,0 1 0,0-1 0,-1 1 0,1 0 0,0 1 0,-1-1 0,1 0 0,-1 1 0,1 0 0,-1 0 0,1 0 0,-1 0 0,1 0 0,-1 1 0,1 0 0,0-1 0,-1 1 0,1 1 0,0-1 0,-1 0 0,1 1 0,0 0 0,0-1 0,0 1 0,1 0 0,-1 1 0,0-1 0,1 0 0,-1 1 0,-1 2 0,-38 31 1511,-4 3 265,44-37-1798,0 0-1,1 1 1,-1 0 0,0-1 0,1 1 0,-1 0 0,1 0-1,0 0 1,0 0 0,0 0 0,1 0 0,-1 0 0,1 1-1,-1-1 1,1 0 0,0 4 0,1-5-59,-1-1 0,1 1 0,0-1-1,-1 1 1,1-1 0,0 0 0,0 1 0,0-1 0,0 0 0,0 0 0,1 1 0,-1-1 0,0 0 0,0 0 0,1 0 0,-1-1-1,0 1 1,1 0 0,-1 0 0,1-1 0,-1 1 0,1-1 0,0 1 0,-1-1 0,1 0 0,-1 0 0,1 0 0,0 1 0,2-2-1,58 2 151,-51-1-126,-2-1-45,1 0-1,0 0 1,-1-1 0,0 0 0,1-1 0,-1 0-1,0 0 1,0-1 0,-1 0 0,1-1-1,-1 0 1,13-10 0,-16 11 41,0 0 0,0-1 0,0 0 0,-1 0 1,0 0-1,1 0 0,-2-1 0,1 0 0,-1 0 1,0 0-1,0 0 0,0 0 0,-1 0 0,0-1 0,-1 1 1,1-1-1,-1 0 0,0-11 0,-1 16-6,0-1-1,-1 1 1,0-1-1,1 1 1,-1-1-1,0 1 1,0-1-1,-1 1 1,1 0-1,0 0 1,-1-1 0,1 1-1,-1 0 1,0 0-1,0 1 1,1-1-1,-1 0 1,-1 0-1,1 1 1,0 0-1,0-1 1,0 1-1,-1 0 1,1 0 0,-1 0-1,1 0 1,-1 0-1,-3 0 1,1 0-101,-1-1 1,0 1 0,0 0 0,0 1 0,0 0-1,0-1 1,0 2 0,0-1 0,1 1 0,-1 0-1,0 0 1,-6 2 0,10-2-100,1 0 0,0-1-1,0 1 1,0 0 0,0 0 0,-1 0 0,1 0 0,0 0 0,1 0-1,-1 0 1,0 0 0,0 1 0,0-1 0,1 0 0,-1 0 0,0 1 0,0 1-1,1-1-321,-1-1 0,1 1-1,0 0 1,-1-1-1,1 1 1,0 0 0,0-1-1,0 1 1,0 0-1,1 0 1,-1-1-1,0 1 1,1-1 0,0 4-1,10 8-6058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4.646"/>
    </inkml:context>
    <inkml:brush xml:id="br0">
      <inkml:brushProperty name="width" value="0.025" units="cm"/>
      <inkml:brushProperty name="height" value="0.025" units="cm"/>
    </inkml:brush>
  </inkml:definitions>
  <inkml:trace contextRef="#ctx0" brushRef="#br0">22 0 5029,'0'0'19170,"19"9"-19272,-25 22-6844,0-16 4769,2 10-1448,8-12 6080,-3-11-1797,1-1 0,0 0 0,0 0 0,0-1 0,0 1 0,0 0 0,0-1 0,0 1 0,0-1 0,0 1-1,0-1 1,0 0 0,0 0 0,0 0 0,0 0 0,3-1 0,35-5 2379,-38 6-2991,0-1 0,-1 1 0,1-1 0,0 1 0,0-1 0,-1 0 0,1 0 0,-1 0 0,1 0 0,-1 0 0,1 0 0,-1 0 0,1 0 0,-1-1 1,0 1-1,0 0 0,0-1 0,1 1 0,-2-1 0,3-2 0,-8 3 39,0 0 1,0 1-1,0-1 0,0 1 1,0 0-1,0 0 1,0 0-1,-7 2 0,5 1 38,0 1 0,0-1 0,0 1-1,0 1 1,1-1 0,-1 1-1,1 0 1,-7 8 0,11-11-83,0 0-1,1 0 1,-1 0 0,1 1 0,-1-1 0,1 0-1,0 1 1,-1-1 0,1 1 0,1-1 0,-1 1-1,-1 3 1,2-4-28,0-1-1,0 0 1,1 1-1,-1-1 1,0 0-1,0 0 1,1 1-1,-1-1 1,1 0-1,-1 0 1,1 1-1,0-1 1,-1 0-1,1 0 1,0 0-1,0 0 1,0 0-1,0 0 1,0 0-1,0 0 1,0 0-1,0-1 1,0 1-1,0 0 1,0-1-1,2 2 1,8 2-90,0 1 0,0-1-1,1-1 1,0 0 0,-1-1 0,1 0-1,24 0 1,-20-2-1792,0 0 1,30-6-1,-1-8-5716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5.340"/>
    </inkml:context>
    <inkml:brush xml:id="br0">
      <inkml:brushProperty name="width" value="0.025" units="cm"/>
      <inkml:brushProperty name="height" value="0.025" units="cm"/>
    </inkml:brush>
  </inkml:definitions>
  <inkml:trace contextRef="#ctx0" brushRef="#br0">183 56 4708,'0'0'16966,"-10"-6"-14585,0 1-1964,1 0 0,-1 0 0,1 1 1,-1 0-1,-19-4 0,25 7-346,1 0 1,-1 1-1,0-1 1,0 1-1,0 0 1,0 0-1,0 0 1,0 0-1,0 1 1,0-1 0,1 1-1,-1 0 1,0 0-1,0 1 1,1-1-1,-1 1 1,1 0-1,-1 0 1,1 0-1,0 0 1,0 0-1,-4 5 1,6-7-71,1 1 0,-1-1 0,1 0 0,-1 1-1,1-1 1,-1 1 0,1-1 0,-1 1 0,1-1 0,0 1 0,-1-1 0,1 1 0,0 0 0,0-1 0,-1 1 0,1-1 0,0 1 0,0 0 0,0-1 0,0 1 0,0 0 0,0-1 0,0 1 0,0 0 0,0-1 0,0 1 0,0-1 0,0 1-1,0 0 1,0-1 0,1 1 0,-1 0 0,0-1 0,1 1 0,22 8 74,35-8 66,-58-1-139,9-1-44,-1-1 1,0 1-1,0-2 1,1 1-1,14-7 1,-21 8 7,1 0 0,-1 0 0,0 0 0,1-1 0,-1 1 1,0-1-1,0 1 0,0-1 0,0 0 0,0 1 0,0-1 0,0 0 0,-1 0 0,1-1 0,-1 1 0,1 0 1,-1 0-1,0-1 0,0 1 0,0-1 0,0 1 0,0-1 0,0-2 0,-1 4 21,-1 1-1,1-1 0,-1 1 0,1 0 1,0-1-1,-1 1 0,1-1 0,-1 1 1,1 0-1,-1 0 0,1-1 1,-1 1-1,0 0 0,1 0 0,-1 0 1,1-1-1,-1 1 0,1 0 0,-1 0 1,0 0-1,1 0 0,-1 0 0,1 0 1,-1 0-1,1 0 0,-1 0 1,0 1-1,1-1 0,-1 0 0,1 0 1,-1 0-1,1 1 0,-1-1 0,1 0 1,-1 1-1,1-1 0,-1 1 1,-22 9 43,21-9-9,-2 1 107,0 1-1,1-1 0,-1 1 0,1 0 0,0 0 0,0 0 1,0 0-1,0 0 0,0 1 0,-2 4 336,36-24-2539,-26 7-2435,-4 2-3134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5.699"/>
    </inkml:context>
    <inkml:brush xml:id="br0">
      <inkml:brushProperty name="width" value="0.025" units="cm"/>
      <inkml:brushProperty name="height" value="0.025" units="cm"/>
    </inkml:brush>
  </inkml:definitions>
  <inkml:trace contextRef="#ctx0" brushRef="#br0">62 1 5958,'0'0'20755,"-8"11"-19372,1 0-1083,0-1 0,1 1 1,1 0-1,-1 0 0,2 0 1,0 1-1,0 0 0,1 0 0,0 0 1,1 0-1,-1 18 0,3-23-222,4 82 349,-3-82-447,0 0 0,0 0 0,1 0 0,0 0-1,0 0 1,1 0 0,0-1 0,0 1 0,0-1-1,6 7 1,-8-12-199,0-1 0,0 1 1,0 0-1,0 0 0,0-1 0,0 1 0,0 0 0,0-1 0,0 1 0,1-1 0,-1 1 0,0-1 0,0 0 1,1 0-1,-1 0 0,0 1 0,1-1 0,-1 0 0,0 0 0,2-1 0,24-8-9619,-10-4 235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6.296"/>
    </inkml:context>
    <inkml:brush xml:id="br0">
      <inkml:brushProperty name="width" value="0.025" units="cm"/>
      <inkml:brushProperty name="height" value="0.025" units="cm"/>
    </inkml:brush>
  </inkml:definitions>
  <inkml:trace contextRef="#ctx0" brushRef="#br0">232 20 4292,'0'0'8579,"-8"-3"-5686,-4-1-1990,1 1 0,-1 0 0,1 1 1,-1 0-1,0 0 0,0 1 0,0 1 0,1 0 0,-1 1 0,0 0 0,-19 5 0,23-4-610,-29 11 390,36-13-665,0 0-1,0 1 1,0-1-1,0 0 0,0 1 1,0-1-1,0 1 1,1 0-1,-1-1 1,0 1-1,0 0 0,0-1 1,0 1-1,1 0 1,-1 0-1,0 0 1,1 0-1,-1 0 0,1 0 1,-1 0-1,1 0 1,-1 0-1,1 0 1,0 0-1,0 0 0,-1 1 1,4 0-6,0-1 1,-1 0-1,1 0 1,0 0-1,0-1 0,0 1 1,0-1-1,0 1 1,0-1-1,0 0 1,0 0-1,0-1 0,4 0 1,-3 1 16,10-1-35,0 0 0,0-1 0,-1-1 0,1 0 0,-1-1 0,1 0 0,12-7 0,8-2-128,-34 15 114,0 0 0,-1 1 1,1-1-1,-1 0 0,1 0 0,-1 0 0,0 0 0,0 0 0,0 0 0,-2 3 0,-30 61 442,31-61-366,0 0 1,1 0-1,-1 0 0,1 0 0,1 1 1,-1-1-1,1 0 0,0 1 0,0-1 1,0 0-1,1 0 0,1 6 0,-1-9-55,1 0 0,-1 1 0,1-1 0,-1 0-1,1-1 1,0 1 0,0 0 0,0 0-1,0-1 1,0 1 0,0-1 0,0 0-1,1 0 1,-1 0 0,0 0 0,1 0 0,-1 0-1,1 0 1,-1-1 0,1 1 0,2-1-1,-3 1-87,1 0 0,0-1 0,-1 0 0,1 1 0,0-1 0,-1 0 0,1 0 1,-1 0-1,1-1 0,0 1 0,-1-1 0,1 1 0,-1-1 0,1 0 0,-1 0 0,1 0 0,-1 0 0,0 0 0,1-1 0,2-2 0,-29 15 871,16-2-599,-7 9 543,-2 0 1,-24 20-1,37-34-631,0-1 0,-1 0 1,1 0-1,0 0 0,-1-1 0,0 1 0,0-1 0,0 0 0,0 0 0,0-1 0,0 0 0,0 0 0,-1 0 0,1 0 0,0-1 0,-10 0 0,14 0-124,0-1-1,0 1 1,0 0-1,0-1 1,0 1-1,0-1 1,0 0-1,0 1 0,0-1 1,0 0-1,0 1 1,0-1-1,1 0 1,-1 0-1,0 0 1,0 0-1,1 0 1,-1 0-1,1 0 1,-1 0-1,1 0 1,-1 0-1,1 0 1,0 0-1,-1 0 0,1 0 1,0 0-1,0-1 1,0 1-1,0 0 1,0 0-1,0 0 1,0 0-1,0 0 1,1-2-1,-1 0-336,0 1 1,1-1-1,-1 1 0,1 0 0,0-1 1,0 1-1,-1 0 0,2 0 0,-1 0 1,0 0-1,0-1 0,1 2 0,-1-1 1,1 0-1,-1 0 0,4-2 0,42-15-10601,-18 11 1047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6.923"/>
    </inkml:context>
    <inkml:brush xml:id="br0">
      <inkml:brushProperty name="width" value="0.025" units="cm"/>
      <inkml:brushProperty name="height" value="0.025" units="cm"/>
    </inkml:brush>
  </inkml:definitions>
  <inkml:trace contextRef="#ctx0" brushRef="#br0">259 42 5637,'0'0'11339,"-12"-7"-7954,6 2-3126,-1 1 1,-1 0 0,1 0 0,0 1 0,-1 0 0,0 0 0,1 1 0,-1 0 0,0 1-1,0-1 1,0 2 0,-1-1 0,1 1 0,0 0 0,0 0 0,0 1 0,0 1-1,0-1 1,0 1 0,0 0 0,-13 6 0,16-5-99,1 0 0,-1 0 0,1 0 0,0 0 0,0 1 0,0 0 0,0 0 0,0 0 0,1 0 0,0 0 0,0 1 0,0 0 0,0-1 0,1 1 0,-3 6 0,5-8-142,-1 0-1,1 0 0,-1-1 1,1 1-1,0 0 0,0 0 1,0 0-1,0 0 0,1 0 1,-1-1-1,1 1 0,0 0 1,0 0-1,0-1 0,0 1 1,0-1-1,0 1 0,1-1 0,-1 1 1,1-1-1,0 0 0,-1 0 1,1 1-1,0-1 0,1-1 1,-1 1-1,0 0 0,0 0 1,1-1-1,3 2 0,3 2-6,0 0 1,1-1-1,0 0 0,0-1 0,0 0 0,0-1 0,1 0 1,-1 0-1,0-1 0,1 0 0,-1-1 0,1-1 0,-1 1 1,1-2-1,-1 1 0,1-1 0,13-5 0,-17 5-5,1-1-1,-1 0 1,1-1-1,-1 1 0,0-1 1,0 0-1,-1-1 1,1 0-1,-1 0 1,0 0-1,0-1 1,-1 0-1,0 0 1,0 0-1,0-1 0,-1 0 1,0 0-1,0 0 1,0 0-1,-1 0 1,0-1-1,-1 0 1,2-8-1,-4 15-6,1 1 0,-1-1 0,0 1 0,0 0 0,0-1 0,0 1 0,0-1 0,0 1 0,0-1 0,0 1 0,0 0 0,0-1 0,0 1 0,0-1 0,0 1 0,0-1 0,0 1 0,0 0 0,-1-1 0,1 1 0,0-1 0,0 1 0,-1 0 0,1-1 0,0 1 0,0 0 0,-1-1 0,1 1 0,0 0-1,-1-1 1,1 1 0,0 0 0,-1 0 0,1-1 0,0 1 0,-1 0 0,0 0 0,-19 3 4,-16 21 46,34-22-22,0 0-1,0 0 1,0 0-1,1 1 1,-1-1-1,1 1 1,0-1-1,-1 1 1,1-1-1,0 1 1,0 0-1,1 0 1,-1-1-1,1 1 1,-1 0-1,1 0 0,0 0 1,0-1-1,0 1 1,0 0-1,0 0 1,1 0-1,0 0 1,-1-1-1,1 1 1,1 3-1,0-4-13,0 1 0,0 0 0,1-1 1,-1 1-1,0-1 0,1 0 0,0 0 0,-1 0 0,1 0 0,0 0 0,0-1 0,0 1 0,0-1 0,0 0 0,0 0 1,1 0-1,-1 0 0,0 0 0,1-1 0,-1 1 0,5-1 0,0 0 2,-1 0 0,0-1 1,0 0-1,0 0 0,0 0 0,0-1 0,0 0 0,0 0 0,-1-1 1,1 1-1,-1-2 0,1 1 0,-1-1 0,6-5 0,-2 1-37,-1 0-1,0-1 1,0 0-1,-1 0 0,-1-1 1,1 0-1,6-14 0,-24 35-241,-8 9 302,16-15-9,1-1 0,-1 0 0,0 1-1,1-1 1,0 1 0,0-1 0,0 1-1,1 0 1,0-1 0,0 1 0,0 0-1,0-1 1,1 1 0,1 6 0,-1-8-20,0-1 0,0 0 0,1 1 0,-1-1-1,1 0 1,-1 0 0,1 0 0,0 0 0,0 0 0,0 0 0,0 0 0,0-1 0,1 1 0,-1-1 0,0 0 0,1 1 0,-1-1 0,1 0 0,-1-1 0,1 1 0,-1 0 0,1-1 0,0 1 0,-1-1 0,1 0 0,2 0 0,3 1 5,0-2 1,0 1 0,0-1-1,0 0 1,0-1 0,0 1-1,0-2 1,-1 1 0,1-1-1,-1 0 1,8-5 0,-9 5-41,-1 0 1,0-1 0,0 1-1,0-1 1,0 0 0,-1 0 0,1-1-1,-1 1 1,0-1 0,-1 0 0,1 0-1,-1 0 1,0-1 0,5-10-1,-10 14-308,-7 10 239,-9 13 73,16-17-188,0 0 1,0 0-1,0 0 0,1 0 1,-1 1-1,1-1 1,0 0-1,0 1 0,1-1 1,-1 8-1,1-11-92,0 1 0,0-1 0,0 1 0,1-1-1,-1 0 1,0 1 0,1-1 0,-1 0 0,1 1 0,0-1 0,-1 0-1,1 0 1,0 1 0,0-1 0,0 0 0,0 0 0,0 0 0,0 0 0,0 0-1,0 0 1,0-1 0,0 1 0,0 0 0,1 0 0,-1-1 0,0 1 0,0-1-1,1 1 1,-1-1 0,0 0 0,1 1 0,-1-1 0,1 0 0,-1 0 0,1 0-1,1 0 1,22 0-6745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04.272"/>
    </inkml:context>
    <inkml:brush xml:id="br0">
      <inkml:brushProperty name="width" value="0.025" units="cm"/>
      <inkml:brushProperty name="height" value="0.025" units="cm"/>
    </inkml:brush>
  </inkml:definitions>
  <inkml:trace contextRef="#ctx0" brushRef="#br0">6730 644 13805,'-381'-232'425,"291"186"-363,-2 3-1,-137-44 0,81 46-116,-247-35 1,-160 17-184,-1142-1 190,1390 70 17,-579 95-1,625-51 96,2 11-1,-373 146 1,286-51 192,297-132-216,1 2-1,1 2 1,2 2-1,-69 68 0,98-86-31,1 2 0,1 0-1,0 1 1,2 1-1,0 0 1,1 0 0,1 1-1,0 1 1,2-1-1,-8 35 1,12-40-1,2 1 0,0 0 0,0 0 0,2 0 1,0-1-1,1 1 0,0 0 0,2 0 0,0-1 0,1 1 0,0-1 0,1 0 1,1 0-1,1 0 0,9 15 0,2-2-6,2-2 0,0 0-1,2-1 1,1-1 0,1-1 0,1-1 0,1-1 0,30 19-1,6-1 18,1-3-1,113 49 0,-26-28 19,2-6 1,2-7 0,183 29 0,487 27 51,1084-46 136,-1229-75 11,1296-209 0,-1421 118 75,-420 77-184,-2-5 0,135-61 0,-228 83-49,-2-1-1,0-2 1,-1-2 0,-2-1-1,0-1 1,59-56-1,-81 67-43,0-1-1,0 0 1,-1-1-1,-1 0 1,0-1-1,-1 0 1,-1 0-1,-1-1 1,0 0-1,-1 0 1,-1 0-1,0-1 1,-2 0-1,0 0 0,-1 0 1,-1 0-1,0-1 1,-2-18-1,-2 17 21,-1 0-1,-1 0 1,0 0-1,-2 0 0,0 1 1,-1 0-1,-1 0 0,-1 1 1,0 0-1,-1 1 1,-1 0-1,-1 1 0,-23-23 1,-6-1 12,-1 1-1,-2 3 1,-86-53 0,16 23 137,-3 5 0,-2 5 0,-3 5 0,-160-43 0,17 25-101,-287-36 0,190 60-390,-490 2 0,238 54-2170,1 22-3344,49 6-4773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7.272"/>
    </inkml:context>
    <inkml:brush xml:id="br0">
      <inkml:brushProperty name="width" value="0.025" units="cm"/>
      <inkml:brushProperty name="height" value="0.025" units="cm"/>
    </inkml:brush>
  </inkml:definitions>
  <inkml:trace contextRef="#ctx0" brushRef="#br0">173 9 5317,'0'0'16074,"-8"-3"-13661,1 1-2102,-1 1 0,1 0 0,0 0 0,-1 1 0,1 0 0,0 0 0,-1 0 0,1 1 0,-10 3-1,14-4-339,0 1-1,1-1 0,-1 1 0,1 0 1,-1 0-1,1 0 0,-1 0 0,1 1 1,-1-1-1,1 0 0,0 1 0,0 0 1,0 0-1,0-1 0,0 1 0,0 0 1,1 1-1,-1-1 0,0 0 0,1 0 1,0 1-1,-1-1 0,1 1 0,0-1 1,1 1-1,-1-1 0,0 1 0,1 0 1,-1-1-1,1 1 0,0 0 0,0-1 1,0 6-1,1-7-148,0 1 0,0 0 1,0-1-1,0 1 0,0-1 1,0 1-1,0-1 0,0 0 1,1 1-1,-1-1 0,1 0 1,-1 0-1,1 0 0,-1 0 1,1 0-1,0 0 0,-1-1 1,1 1-1,0 0 0,0-1 1,2 1-1,48 11-2931,-42-10 2050,30 4-2454,-5-1 920,-14 3 12324,-32-5-7405,-11 2-1295,-36 7 1638,32-6-2534,0-1 1,-50 3-1,82-10-1136,-1 0 0,0 0-1,1 0 1,-1-1-1,0 1 1,0-1 0,-1 0-1,1-1 1,-1 1-1,6-6 1,2-1-2808,18-14-5662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7.661"/>
    </inkml:context>
    <inkml:brush xml:id="br0">
      <inkml:brushProperty name="width" value="0.025" units="cm"/>
      <inkml:brushProperty name="height" value="0.025" units="cm"/>
    </inkml:brush>
  </inkml:definitions>
  <inkml:trace contextRef="#ctx0" brushRef="#br0">97 1 7079,'0'0'20734,"-7"9"-19971,-10 16-442,0 1-1,-13 30 0,26-49-321,0 1 0,1 0 0,0 0 0,0 0 0,1 0 0,0 0 0,0 1 0,1-1 0,0 0 0,0 1 0,1-1-1,1 1 1,-1-1 0,3 14 0,-2-21-128,0 1-1,0-1 1,0 0-1,1 0 1,-1 1-1,0-1 0,0 0 1,1 0-1,-1 0 1,0-1-1,1 1 1,-1 0-1,1 0 1,-1-1-1,1 1 1,-1-1-1,1 1 1,0-1-1,-1 0 0,1 1 1,0-1-1,-1 0 1,1 0-1,-1 0 1,1-1-1,2 1 1,45-10-10654,-23-2 1372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8.098"/>
    </inkml:context>
    <inkml:brush xml:id="br0">
      <inkml:brushProperty name="width" value="0.025" units="cm"/>
      <inkml:brushProperty name="height" value="0.025" units="cm"/>
    </inkml:brush>
  </inkml:definitions>
  <inkml:trace contextRef="#ctx0" brushRef="#br0">136 37 1922,'0'0'19426,"-9"-4"-16671,2 0-2305,-1 0 0,0 1 0,0 0 0,0 1 0,-1 0 1,1 0-1,-9 0 0,15 1-393,0 1 1,0 0-1,0 0 1,0 0-1,0 0 1,0 0-1,0 1 1,0-1-1,0 1 1,0-1-1,1 1 1,-1-1-1,0 1 1,0 0-1,0 0 1,1 0-1,-1 0 1,1 0-1,-1 1 1,1-1 0,-1 0-1,1 1 1,-1-1-1,1 1 1,0-1-1,0 1 1,0 0-1,0-1 1,0 1-1,0 0 1,1 0-1,-1 0 1,0 0-1,1 0 1,0 0-1,-1-1 1,1 1-1,0 0 1,0 0-1,0 0 1,1 4-1,-1-3-35,0-1 0,1 1-1,0 0 1,0 0 0,0-1-1,0 1 1,0 0 0,0-1 0,1 1-1,-1-1 1,1 0 0,-1 0-1,1 1 1,0-1 0,0 0-1,0 0 1,0 0 0,1-1 0,-1 1-1,0-1 1,1 1 0,-1-1-1,1 0 1,0 0 0,-1 0 0,1 0-1,0 0 1,-1 0 0,5 0-1,8 2 15,1 0 0,-1-1 1,31 0-1,-33-3-118,-1 0 0,1-1 1,-1 0-1,0 0 0,0-2 1,0 1-1,19-10 0,-27 12 70,0-1-1,0 0 1,0 0-1,0 0 1,0-1-1,-1 1 1,1-1-1,-1 0 1,1 0-1,-1 0 1,0-1-1,0 1 1,0-1-1,-1 0 0,1 1 1,-1-1-1,0 0 1,0-1-1,-1 1 1,1 0-1,-1 0 1,0-1-1,0 1 1,1-6-1,-2 9 20,0 1-1,0-1 1,0 1-1,0-1 0,0 0 1,0 1-1,0-1 1,-1 1-1,1-1 0,0 1 1,0-1-1,0 1 1,-1-1-1,1 1 0,0-1 1,0 1-1,-1-1 1,1 1-1,-1-1 0,1 1 1,0-1-1,-1 1 1,1 0-1,-1-1 0,1 1 1,-1 0-1,1-1 1,-1 1-1,1 0 0,-1 0 1,0-1-1,-21 4 169,17-2-122,1 1-1,0-1 1,0 1 0,0 1 0,0-1-1,1 0 1,-1 1 0,-4 3-1,7-5-39,0 1 0,0-1 0,0 0 0,0 0 0,0 0 0,0 1 0,0-1 0,1 1 0,-1-1 0,0 1 0,1-1 0,-1 1 0,1-1 0,-1 1 0,1-1 0,0 1 0,0-1 0,0 1 0,0 0 0,0-1 0,0 1 0,0-1 0,0 1 0,0 0 0,1-1 0,-1 1 0,2 2 0,0-2 0,0 0 0,0 0 0,0 0-1,0 0 1,1-1 0,-1 1 0,0-1 0,1 1 0,0-1 0,-1 0-1,1 0 1,-1 0 0,1 0 0,4 0 0,6 1-12,0 0 1,1-1 0,-1 0-1,0-1 1,24-2-1,6-15-22,-41 16 21,0 0 1,-1 0 0,1 0-1,0 0 1,-1 0-1,1-1 1,0 1-1,-1-1 1,0 1-1,1-1 1,-1 1-1,0-1 1,0 0-1,0 1 1,0-1-1,0 0 1,0 0-1,0 0 1,-1 0-1,2-3 1,-3 5 0,1 0 0,0-1 1,0 1-1,-1 0 0,1-1 0,0 1 1,0 0-1,-1-1 0,1 1 0,0 0 1,-1-1-1,1 1 0,0 0 1,-1 0-1,1-1 0,-1 1 0,1 0 1,0 0-1,-1 0 0,1 0 1,-1-1-1,1 1 0,-1 0 0,1 0 1,0 0-1,-1 0 0,1 0 0,-1 0 1,1 0-1,-1 0 0,1 0 1,0 1-1,-1-1 0,1 0 0,-1 0 1,1 0-1,-1 0 0,1 1 1,0-1-1,-1 0 0,1 0 0,0 1 1,-1-1-1,1 0 0,0 1 1,-1-1-1,1 1 0,-21 14 141,20-14-135,0 0 1,0 0 0,0 0-1,0 0 1,1 0-1,-1 0 1,0 0 0,1 0-1,-1 0 1,1 0 0,-1 0-1,1 0 1,-1 1 0,1-1-1,0 0 1,0 0 0,0 0-1,0 1 1,0-1 0,0 0-1,0 0 1,0 1 0,0-1-1,0 0 1,1 0 0,-1 1-1,0-1 1,1 0 0,-1 0-1,1 0 1,-1 0 0,1 0-1,0 0 1,-1 0 0,1 0-1,0 0 1,0 0 0,0 0-1,0 0 1,0 0 0,0-1-1,0 1 1,0 0 0,0-1-1,0 1 1,0-1 0,0 1-1,1-1 1,-1 0 0,0 1-1,0-1 1,0 0 0,3 0-1,1 1 19,1 0 0,-1-1-1,0 0 1,0 0 0,1-1-1,-1 0 1,0 1 0,0-2-1,0 1 1,0-1 0,0 1-1,6-4 1,-7 3-39,45-31-621,-46 32 599,-1-1-1,0 0 0,1 0 0,-1 0 1,0 0-1,0 0 0,0 0 0,-1-1 1,1 1-1,0-1 0,-1 1 0,0-1 0,1 1 1,-1-1-1,0 0 0,1-5 0,-20 22-295,17-12 320,0 0 0,-1 0 0,1 0-1,0 0 1,0 1 0,0-1 0,0 0-1,0 1 1,1-1 0,-1 1 0,1-1-1,0 1 1,-1-1 0,1 1-1,0-1 1,1 5 0,0-5-198,-1-1 0,1 0 1,-1 1-1,1-1 0,0 0 1,0 1-1,0-1 0,0 0 0,0 0 1,0 0-1,0 0 0,0 0 1,0 0-1,0 0 0,1 0 0,-1 0 1,0 0-1,1-1 0,-1 1 0,3 0 1,0 0-474,0 0-1,0 0 1,0-1 0,0 0-1,0 0 1,0 0 0,0 0 0,0 0-1,0-1 1,0 0 0,0 1 0,-1-2-1,1 1 1,0 0 0,0-1 0,-1 0-1,1 0 1,-1 0 0,7-4-1,13-16-5477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8.788"/>
    </inkml:context>
    <inkml:brush xml:id="br0">
      <inkml:brushProperty name="width" value="0.025" units="cm"/>
      <inkml:brushProperty name="height" value="0.025" units="cm"/>
    </inkml:brush>
  </inkml:definitions>
  <inkml:trace contextRef="#ctx0" brushRef="#br0">130 0 8040,'0'0'7687,"-8"10"-5776,-5 8-1271,1 1-1,0 1 1,2 0-1,0 1 1,2 0-1,0 0 1,1 1-1,-5 28 1,2 6-500,3 1 0,-1 75 1,6-106-733,0 16-3481,2-42 4045,0 0 0,0 0 1,0 0-1,0 0 0,0 0 0,0 0 0,0 0 1,0 0-1,0 0 0,1 0 0,-1 0 0,0 0 1,0 0-1,0 0 0,0 0 0,0 0 0,0 0 1,0 0-1,0 0 0,0 0 0,0 0 1,0 0-1,1 0 0,-1 0 0,0 0 0,0 0 1,0 0-1,0 0 0,0 1 0,0-1 0,0 0 1,0 0-1,0 0 0,0 0 0,0 0 0,0 0 1,0 0-1,0 0 0,0 0 0,0 0 1,0 0-1,0 1 0,0-1 0,0 0 0,0 0 1,0 0-1,0 0 0,0 0 0,0 0 0,0 0 1,0 0-1,0 0 0,0 1 0,0-1 0,8-22 29,16-95-916,-18 78-408,13-41 0,-19 78 1596,0 1 0,1-1 0,-1 1 0,1-1-1,-1 1 1,1-1 0,0 1 0,0-1 0,-1 1-1,1 0 1,0-1 0,0 1 0,0 0 0,0 0-1,1 0 1,-1 0 0,0 0 0,0 0 0,1 0 0,-1 0-1,1 0 1,-1 0 0,0 1 0,1-1 0,-1 1-1,1-1 1,0 1 0,-1 0 0,1-1 0,-1 1-1,1 0 1,2 0 0,4 2-23,0-1 0,-1 1 1,1 1-1,-1-1 0,14 8 0,-14-7-287,-1 1 0,1-2 0,1 1 0,-1-1 0,0 0 0,11 1 0,-14-3 35,1-1 1,-1 1-1,1-1 1,-1-1-1,0 1 1,0-1-1,0 1 1,1-1-1,-2 0 1,1-1-1,0 1 1,0-1-1,-1 1 1,1-1-1,-1 0 1,5-6-1,-6 6 3,1 1 1,-1 0-1,-1-1 0,1 1 0,0-1 0,-1 0 1,1 0-1,-1 1 0,0-1 0,0 0 0,0 0 0,0 0 1,0 0-1,-1 0 0,1 0 0,-1 0 0,0-1 1,0 1-1,0 0 0,0 0 0,-1 0 0,1 0 0,-1 0 1,0 0-1,-2-4 0,2 6 20,0 0 1,0 0-1,0 0 0,0 0 0,0 0 1,0 0-1,-1 0 0,1 1 1,0-1-1,-1 0 0,1 1 1,-1 0-1,1-1 0,0 1 0,-1 0 1,1-1-1,-1 1 0,1 0 1,-1 0-1,1 0 0,-1 0 1,1 1-1,-1-1 0,-2 1 1,-36 12 1031,36-10-846,0 0 0,0 1 0,0-1 0,0 1 1,1 0-1,-1 0 0,1 1 0,0-1 1,0 1-1,1-1 0,-5 10 0,6-12-180,1 0-1,-1 0 1,0 0-1,1 0 1,-1 1 0,1-1-1,-1 0 1,1 0-1,0 0 1,0 1-1,0-1 1,0 0-1,1 0 1,-1 0 0,0 1-1,1-1 1,0 0-1,-1 0 1,1 0-1,0 0 1,0 0-1,0 0 1,0 0-1,1 0 1,-1-1 0,0 1-1,1 0 1,-1-1-1,1 1 1,3 2-1,4 1-137,0-1-1,0 0 0,0 0 1,0-1-1,1 0 0,0-1 1,-1 0-1,1 0 0,0-1 1,0-1-1,0 1 0,0-1 1,16-3-1,-6 0-73,0 0-1,-1-2 1,0 0 0,0-1 0,33-16 0,-59 27 580,-1 0 1,1 0 0,0 0 0,1 1-1,-1 0 1,1 0 0,-5 8 0,8-12-345,1 1 1,0-1 0,0 1 0,0 0 0,0 0 0,0 0 0,1 0-1,-1 0 1,1 1 0,0-1 0,0 0 0,0 1 0,0-1 0,1 0-1,-1 1 1,1-1 0,0 1 0,0-1 0,0 1 0,1 5-1,0-7-41,0-1-1,0 0 0,0 0 0,0 0 0,0 0 0,1 0 0,-1 0 0,0 0 0,0 0 1,1-1-1,-1 1 0,0 0 0,1-1 0,-1 1 0,1-1 0,-1 1 0,1-1 0,-1 0 1,1 0-1,-1 0 0,1 1 0,1-2 0,40 0-86,-37 1-2,5-1-188,0-1 0,-1-1 0,1 1 0,-1-2 0,1 1 0,-1-1 0,17-10 0,32-26-6945,-102 70-1452,23-12-3267</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1.107"/>
    </inkml:context>
    <inkml:brush xml:id="br0">
      <inkml:brushProperty name="width" value="0.025" units="cm"/>
      <inkml:brushProperty name="height" value="0.025" units="cm"/>
    </inkml:brush>
  </inkml:definitions>
  <inkml:trace contextRef="#ctx0" brushRef="#br0">17 18 3651,'-1'0'649,"0"0"-1,1 0 0,-1-1 1,0 1-1,0 0 0,0 0 0,0-1 1,1 1-1,-1-1 0,0 1 1,0-1-1,1 1 0,-1-1 0,0 1 1,1-1-1,-1 0 0,1 1 1,-1-1-1,1 0 0,-1 1 0,1-1 1,-1-1-1,2-4 2242,10 10-1873,15 12-560,-17-10-350,-1 0 0,2-1 0,-1 0 0,0 0 0,1-1 0,0-1 0,0 1 0,0-1 0,0-1 0,0 0 0,14 1 0,93-9 557,-68 2-2342,0 3-4921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1.453"/>
    </inkml:context>
    <inkml:brush xml:id="br0">
      <inkml:brushProperty name="width" value="0.025" units="cm"/>
      <inkml:brushProperty name="height" value="0.025" units="cm"/>
    </inkml:brush>
  </inkml:definitions>
  <inkml:trace contextRef="#ctx0" brushRef="#br0">1 95 11435,'0'0'10986,"63"-25"-9641,-20 5-480,1 0-576,-1 2-257,-4 8-673,-2 8-1409,-7 2-833,-9 8-1665,-3 6-1826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1.811"/>
    </inkml:context>
    <inkml:brush xml:id="br0">
      <inkml:brushProperty name="width" value="0.025" units="cm"/>
      <inkml:brushProperty name="height" value="0.025" units="cm"/>
    </inkml:brush>
  </inkml:definitions>
  <inkml:trace contextRef="#ctx0" brushRef="#br0">40 1 9353,'0'0'3769,"8"0"-2307,3 1-1152,0 1-1,0-1 1,0 2-1,0-1 0,-1 2 1,1-1-1,12 8 1,-19-9-158,0 0 0,0 0 0,0 0 1,-1 1-1,1-1 0,-1 1 0,0 0 0,0 0 1,0 0-1,0 0 0,0 1 0,0-1 1,-1 1-1,0 0 0,0 0 0,0-1 0,0 1 1,-1 1-1,1-1 0,-1 0 0,0 0 1,0 0-1,0 9 0,-2-3 311,0 0 0,-1 0 0,0-1 0,0 1 0,-1 0 0,0-1 0,-1 0 0,0 0 0,-1 0 0,0 0 0,-8 11 0,-12 13-101,-40 43 0,36-45-295,21-21-182,-12 11-284,6-11-2679,13-22-9788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2.194"/>
    </inkml:context>
    <inkml:brush xml:id="br0">
      <inkml:brushProperty name="width" value="0.025" units="cm"/>
      <inkml:brushProperty name="height" value="0.025" units="cm"/>
    </inkml:brush>
  </inkml:definitions>
  <inkml:trace contextRef="#ctx0" brushRef="#br0">135 50 6374,'0'0'9924,"5"-8"-7634,15-24-592,-17 23 1022,-10 10-1778,-8 9-472,2 3-390,1 0 1,0 1-1,1 0 1,1 1 0,0 0-1,1 1 1,1 0-1,0 0 1,1 1-1,-5 21 1,4-11 19,1 1-1,2 0 1,1 1 0,1-1-1,2 50 1,0-76-141,1 1 0,0 0 0,1 0 0,-1 0 0,0 0 0,1-1 0,-1 1 0,1 0 0,0-1 0,0 1 0,0 0 0,0-1 0,1 1 0,-1-1 0,1 0 0,-1 1 0,1-1 0,0 0 0,0 0 0,0 0 0,0 0 0,0 0 0,1-1 1,-1 1-1,0-1 0,1 1 0,-1-1 0,1 0 0,3 1 0,-1-1-74,0 0 1,0-1 0,0 0-1,0 0 1,0 0 0,0 0-1,0-1 1,0 0-1,0 0 1,0-1 0,0 1-1,0-1 1,0 0 0,-1 0-1,7-5 1,39-26-2417,-1-2 0,47-46 0,-54 45-1140,-6 4-637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2.538"/>
    </inkml:context>
    <inkml:brush xml:id="br0">
      <inkml:brushProperty name="width" value="0.025" units="cm"/>
      <inkml:brushProperty name="height" value="0.025" units="cm"/>
    </inkml:brush>
  </inkml:definitions>
  <inkml:trace contextRef="#ctx0" brushRef="#br0">1 0 2755,'0'0'256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2.949"/>
    </inkml:context>
    <inkml:brush xml:id="br0">
      <inkml:brushProperty name="width" value="0.025" units="cm"/>
      <inkml:brushProperty name="height" value="0.025" units="cm"/>
    </inkml:brush>
  </inkml:definitions>
  <inkml:trace contextRef="#ctx0" brushRef="#br0">72 106 2594,'5'-2'2755,"-1"-1"-2176,0 0 1,0-1-1,0 1 0,0-1 0,-1 1 1,0-1-1,1 0 0,-1-1 0,-1 1 1,1 0-1,3-8 0,-5 9 256,0 1-1,0 0 1,-1-1-1,1 1 1,-1 0-1,0-1 1,1 1-1,-1-1 1,0 1-1,0-1 1,-1-3-1,0 5-705,1 1-1,-1-1 1,0 1-1,1-1 1,-1 1-1,1 0 1,-1-1-1,0 1 0,1 0 1,-1 0-1,0-1 1,0 1-1,1 0 1,-1 0-1,0 0 1,1 0-1,-1 0 0,0 0 1,0 0-1,1 0 1,-1 0-1,0 0 1,0 0-1,1 0 1,-1 1-1,0-1 1,1 0-1,-2 1 0,-20 7 28,15-2-151,1-1-1,1 1 0,-1 0 0,1 0 0,0 0 0,0 1 0,1 0 0,0 0 0,0 0 0,1 0 0,-4 11 1,2-5 12,1 0 1,1 1-1,0-1 1,1 1 0,-1 25-1,3-38-17,0-1-1,0 1 1,0-1-1,0 1 0,0 0 1,0-1-1,0 1 1,0-1-1,0 1 1,0 0-1,0-1 0,0 1 1,0-1-1,1 1 1,-1-1-1,0 1 1,0-1-1,1 1 0,-1-1 1,0 1-1,1-1 1,-1 1-1,1-1 1,-1 1-1,1-1 0,-1 0 1,1 1-1,-1-1 1,1 0-1,-1 1 1,1-1-1,-1 0 1,1 1-1,21-8 47,23-28 81,-43 33-121,36-36 45,28-24-35,-62 58-22,1 0 1,0 1 0,1 0 0,-1 0 0,0 0 0,1 0 0,0 1 0,-1 0 0,1 0 0,0 1 0,11-2 0,-15 3 3,-1 1 0,1-1 0,0 1 0,-1-1 0,1 1 0,0-1 0,-1 1 0,1 0 1,-1 0-1,1 0 0,-1 0 0,0 0 0,1 0 0,-1 0 0,0 0 0,0 0 0,0 1 0,1-1 0,-1 0 0,-1 1 1,1-1-1,0 1 0,0-1 0,0 1 0,-1 0 0,1-1 0,-1 1 0,0 0 0,1-1 0,-1 1 0,0 0 0,0 3 1,3 68 177,-3-59-102,-1 0-106,2 18 1174,2-31-544,5-18-417,-4 2-127,0 1-1,-1-1 1,-1 1-1,0-1 0,0-20 1,-2 35-166,21 16-497,-19-16 610,0 0 1,1 0-1,-1 0 0,0-1 0,0 1 1,0-1-1,1 1 0,-1-1 0,0 0 1,0 0-1,0 0 0,0 0 0,0 0 1,0 0-1,-1-1 0,1 1 1,0-1-1,2-2 0,27-40-11,-29 39-13,0 0 0,0 1 1,1-1-1,0 1 1,0 0-1,0 0 0,0 0 1,1 1-1,-1-1 0,1 1 1,0 0-1,0 0 1,1 0-1,7-4 0,-12 7 21,1 0 0,-1-1 0,1 1 1,-1 0-1,1 0 0,-1 0 0,1 0 0,-1 0 0,1 0 0,-1 1 0,1-1 0,-1 0 0,1 0 0,-1 0 0,0 0 0,1 1 0,-1-1 0,1 0 0,-1 0 0,1 1 0,-1-1 0,0 0 0,1 0 0,-1 1 0,0-1 0,1 1 0,-1-1 0,0 0 1,1 1-1,-1-1 0,0 1 0,0 0 0,5 21-99,-8 26-33,-4-13-2813,3-19-3431,16-44 169,-3 1-2365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21.657"/>
    </inkml:context>
    <inkml:brush xml:id="br0">
      <inkml:brushProperty name="width" value="0.025" units="cm"/>
      <inkml:brushProperty name="height" value="0.025" units="cm"/>
    </inkml:brush>
  </inkml:definitions>
  <inkml:trace contextRef="#ctx0" brushRef="#br0">9 43 2851,'0'0'480,"-9"-27"-800,15 12-769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3.498"/>
    </inkml:context>
    <inkml:brush xml:id="br0">
      <inkml:brushProperty name="width" value="0.025" units="cm"/>
      <inkml:brushProperty name="height" value="0.025" units="cm"/>
    </inkml:brush>
  </inkml:definitions>
  <inkml:trace contextRef="#ctx0" brushRef="#br0">116 20 4869,'0'0'17568,"-10"-3"-16900,10 3-667,-2-2 29,0 1 0,0 0 0,0 0 0,0 0 0,0 0 0,0 1 0,0-1 0,-1 0 0,1 1 0,0 0 0,-1-1 0,1 1 0,0 0 0,-1 0 1,1 1-1,0-1 0,0 0 0,-1 1 0,1-1 0,0 1 0,0 0 0,0 0 0,-1 0 0,1 0 0,0 0 0,0 0 0,0 0 0,1 1 0,-1-1 0,0 1 0,0-1 0,1 1 0,-1 0 0,1 0 0,0 0 0,-1-1 1,1 1-1,0 1 0,0-1 0,-1 2 0,-2 6 95,-1 1 1,2-1-1,-1 1 0,2-1 1,-1 1-1,1 0 1,0 17-1,2-27-120,0 0-1,0 0 0,0-1 1,0 1-1,0 0 0,1 0 1,-1-1-1,0 1 1,0 0-1,1-1 0,-1 1 1,0 0-1,1-1 0,-1 1 1,1-1-1,-1 1 0,1 0 1,-1-1-1,1 1 1,0-1-1,-1 1 0,1-1 1,-1 0-1,1 1 0,0-1 1,-1 0-1,1 1 0,0-1 1,0 0-1,-1 0 1,1 0-1,0 1 0,-1-1 1,1 0-1,0 0 0,0 0 1,-1 0-1,1 0 0,0-1 1,0 1-1,-1 0 0,1 0 1,0 0-1,0-1 1,-1 1-1,1 0 0,0-1 1,0 0-1,38-19 129,-2-16-52,-29 27-236,0 0 1,0 1-1,0 1 0,1-1 0,0 1 0,1 1 0,0-1 0,14-5 0,-24 12 136,1-1 0,0 1-1,0 0 1,0 0 0,0 0 0,0 0-1,0 0 1,0 0 0,0 0 0,0 1 0,0-1-1,0 0 1,-1 0 0,1 1 0,0-1-1,0 1 1,0-1 0,0 0 0,-1 1 0,1 0-1,0-1 1,-1 1 0,1-1 0,0 1-1,-1 0 1,1-1 0,0 1 0,-1 0-1,1 0 1,-1 0 0,0-1 0,1 1 0,-1 0-1,0 0 1,1 0 0,-1 0 0,0 0-1,0 0 1,0 0 0,0 0 0,0 0-1,0-1 1,0 3 0,0 50 550,0-40-301,0 49 528,1-61-747,-1-1 0,0 0 0,1 1 0,-1-1 0,1 0 0,-1 0 1,0 1-1,1-1 0,-1 0 0,1 0 0,-1 0 0,1 0 0,-1 0 1,0 1-1,1-1 0,-1 0 0,1 0 0,-1 0 0,1 0 0,-1 0 0,1 0 1,-1-1-1,1 1 0,-1 0 0,0 0 0,1 0 0,-1 0 0,1 0 0,-1-1 1,0 1-1,1 0 0,-1 0 0,1-1 0,-1 1 0,0 0 0,1-1 1,-1 1-1,0 0 0,0-1 0,1 1 0,-1-1 0,17-13 290,19-23-79,-18 17-158,1 1 0,29-22 0,-42 35-129,2 2 1,-1-1 0,0 1 0,1 0-1,0 1 1,0 0 0,0 0 0,0 1-1,1 0 1,-1 0 0,14-1 0,-20 3 58,0 0 0,0 0 0,1 0 0,-1 0 0,0 0 1,0 0-1,0 1 0,0-1 0,0 1 0,0-1 0,-1 1 0,1 0 0,0 0 1,0 0-1,0 0 0,-1 0 0,1 0 0,0 0 0,-1 1 0,1-1 0,-1 1 1,1-1-1,-1 1 0,0-1 0,0 1 0,0 0 0,2 2 0,-1 3 13,1 1 0,-1 0 0,0-1 0,-1 1 0,2 14 0,3 19 25,-5-40-28,-1-1 0,0 1 1,0 0-1,0-1 0,1 0 0,-1 1 0,0-1 1,0 1-1,1-1 0,-1 1 0,0-1 0,1 1 1,-1-1-1,1 0 0,-1 1 0,0-1 0,1 0 1,-1 0-1,1 1 0,-1-1 0,1 0 0,-1 0 0,1 1 1,-1-1-1,1 0 0,-1 0 0,1 0 0,-1 0 1,1 0-1,0 0 0,-1 0 0,1 0 0,-1 0 1,1 0-1,-1 0 0,1 0 0,-1 0 0,1-1 1,-1 1-1,1 0 0,-1 0 0,1-1 0,-1 1 1,1 0-1,-1 0 0,0-1 0,1 1 0,-1-1 1,1 1-1,-1 0 0,0-1 0,1 1 0,-1-1 1,0 1-1,1-1 0,22-26 280,-23 26-280,41-52-971,-13 19-3149,-25 30 3311,12-15-4880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3.859"/>
    </inkml:context>
    <inkml:brush xml:id="br0">
      <inkml:brushProperty name="width" value="0.025" units="cm"/>
      <inkml:brushProperty name="height" value="0.025" units="cm"/>
    </inkml:brush>
  </inkml:definitions>
  <inkml:trace contextRef="#ctx0" brushRef="#br0">72 0 14574,'0'0'8643,"0"16"-7410,-4 34 212,-3 1 1,-16 61-1,12-67-796,1 1 0,3 1 0,2-1 0,1 73-1,4-116-661,1-1-1,-1 1 1,1 0-1,0-1 1,0 1-1,0-1 1,0 1-1,1-1 1,-1 1-1,1-1 1,-1 0-1,1 0 1,0 0-1,0 0 0,0 0 1,3 3-1,-4-5-202,0 1 0,0 0 0,0-1 0,0 1 0,1 0 0,-1-1 0,0 0 0,0 1-1,1-1 1,-1 0 0,0 1 0,0-1 0,1 0 0,-1 0 0,2 0 0,-2 0-321,0-1 1,0 1-1,0 0 1,1-1-1,-1 1 1,0-1 0,0 0-1,0 1 1,0-1-1,0 0 1,0 1-1,0-1 1,0 0 0,-1 0-1,1 0 1,0 0-1,0 0 1,0-2 0,5-9-12682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4.209"/>
    </inkml:context>
    <inkml:brush xml:id="br0">
      <inkml:brushProperty name="width" value="0.025" units="cm"/>
      <inkml:brushProperty name="height" value="0.025" units="cm"/>
    </inkml:brush>
  </inkml:definitions>
  <inkml:trace contextRef="#ctx0" brushRef="#br0">1 76 18257,'0'0'11179,"8"-76"-21653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58.245"/>
    </inkml:context>
    <inkml:brush xml:id="br0">
      <inkml:brushProperty name="width" value="0.025" units="cm"/>
      <inkml:brushProperty name="height" value="0.025" units="cm"/>
    </inkml:brush>
  </inkml:definitions>
  <inkml:trace contextRef="#ctx0" brushRef="#br0">1725 317 7207,'-13'-9'4666,"-60"-41"-3614,-219-137-3973,267 175 3000,-1 0 1,-1 2-1,1 2 0,-2 0 1,1 1-1,-1 2 0,0 1 1,0 1-1,0 2 0,0 0 0,-1 2 1,1 1-1,-55 12 0,2 5 526,1 4 0,1 3-1,-108 53 1,177-75-505,-216 109 2547,203-100-2408,1 2 0,1 0 1,0 1-1,1 1 0,0 1 0,2 1 0,-25 32 0,35-39-205,1 1 1,0 1-1,1 0 0,0 0 0,1 0 1,1 0-1,0 1 0,1-1 0,0 1 1,2 0-1,-1 0 0,2 0 0,0 0 1,1 0-1,0 0 0,1 0 0,1 0 0,0 0 1,11 26-1,-3-10-24,2-2 1,1 1 0,2-2-1,1 0 1,0-1-1,2 0 1,2-2-1,28 29 1,-20-27-52,1 0 1,1-2 0,1-2-1,1-1 1,1-1 0,1-2-1,1-1 1,55 19 0,-43-22 3,1-2 0,0-2 1,1-3-1,0-1 1,1-3-1,60-2 1,-43-6 65,-1-2 0,0-4 0,-1-3 0,0-2 0,-1-3 0,-1-3 0,0-3 0,-2-2 0,-1-4 1,80-51-1,-100 54 25,-2-3 0,0 0 1,-2-3-1,-2-1 0,-1-2 0,35-47 1,-54 63 62,-1 0 1,-1-1 0,-1 0 0,-1-1-1,-1 0 1,-1-1 0,-1 0 0,-1-1-1,-1 0 1,-1 0 0,-1 0-1,-1 0 1,-1-1 0,-2-32 0,-2 45-87,0-1 0,0 1 0,-2-1 0,1 1 0,-2 0 0,1 0 0,-2 1 0,0-1-1,0 1 1,-1 1 0,0-1 0,-1 1 0,0 0 0,0 1 0,-1 0 0,-1 0 0,1 1 0,-1 0 0,-1 1 0,1 0 0,-20-9 0,-3 0-67,0 2 0,-2 1-1,1 2 1,-2 1-1,1 2 1,-53-6 0,-38 4-1565,-141 8 0,156 3-1742,-5-1-2134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59.459"/>
    </inkml:context>
    <inkml:brush xml:id="br0">
      <inkml:brushProperty name="width" value="0.025" units="cm"/>
      <inkml:brushProperty name="height" value="0.025" units="cm"/>
    </inkml:brush>
  </inkml:definitions>
  <inkml:trace contextRef="#ctx0" brushRef="#br0">26 0 11307,'0'0'12171,"3"82"-12267,-6-28 128,-3 4-192,1 1-673,1 0-512,3-7-609,-3-10-352,2-10-1249,-1-14-1442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59.789"/>
    </inkml:context>
    <inkml:brush xml:id="br0">
      <inkml:brushProperty name="width" value="0.025" units="cm"/>
      <inkml:brushProperty name="height" value="0.025" units="cm"/>
    </inkml:brush>
  </inkml:definitions>
  <inkml:trace contextRef="#ctx0" brushRef="#br0">0 145 15503,'0'0'2236,"9"-10"-511,2-2-1350,1 1 1,0 0-1,1 0 1,0 2-1,1 0 1,0 0-1,0 1 0,25-9 1,-10 8-53,-1 1 0,2 1 0,-1 2 0,1 1 0,56-1 0,-82 5-327,0 0 1,0 0-1,-1 0 1,1 1-1,0 0 1,0-1 0,-1 1-1,1 0 1,-1 1-1,1-1 1,-1 0-1,1 1 1,-1 0-1,0 0 1,0 0-1,0 0 1,0 1-1,0-1 1,0 1 0,-1-1-1,4 5 1,-5-5 57,0 1 1,0-1-1,-1 1 1,1-1-1,0 1 1,-1 0-1,1-1 1,-1 1-1,0-1 1,0 1-1,0 0 1,0-1-1,-1 1 1,1 0-1,-1-1 1,1 1-1,-1-1 1,0 1-1,0-1 1,0 1-1,0-1 1,-1 0-1,1 1 1,-1-1-1,1 0 1,-1 0-1,0 0 1,0 0-1,-3 3 1,-13 10 355,0 0 0,-1-1 0,0-1 0,-1-1 0,0-1 0,-24 10 0,-7 4-766,43-18-1666,13-5-2527,17-3-2640,-19 1 7197,29-5-7711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0.296"/>
    </inkml:context>
    <inkml:brush xml:id="br0">
      <inkml:brushProperty name="width" value="0.025" units="cm"/>
      <inkml:brushProperty name="height" value="0.025" units="cm"/>
    </inkml:brush>
  </inkml:definitions>
  <inkml:trace contextRef="#ctx0" brushRef="#br0">139 63 4420,'0'0'6433,"-3"-9"-2648,-7-26-454,10 34-3096,0 0 0,0 0 0,-1 0-1,1 0 1,0 0 0,-1 1 0,1-1 0,-1 0 0,1 0 0,-1 0 0,1 0-1,-1 1 1,0-1 0,1 0 0,-1 0 0,0 1 0,0-1 0,0 1 0,1-1-1,-1 1 1,0-1 0,0 1 0,-1-1 0,1 1-114,-1 0 0,1 0 0,0 0 0,0 0 0,0 0 0,0 1 0,-1-1 0,1 0 0,0 1 1,0-1-1,0 1 0,0-1 0,0 1 0,0-1 0,0 1 0,-1 1 0,-28 34 608,22-24-662,0 0 0,1 1 0,1 0 0,0 0 0,0 1 0,2-1 0,0 1 0,0 0 0,1 1 0,-1 18 0,4-32-65,0 1-1,0-1 1,0 1 0,1-1 0,-1 1 0,1-1 0,-1 0 0,1 1 0,-1-1-1,1 0 1,0 1 0,0-1 0,0 0 0,-1 0 0,1 0 0,0 1 0,1-1-1,-1 0 1,0 0 0,0-1 0,0 1 0,0 0 0,1 0 0,-1-1 0,0 1-1,1 0 1,-1-1 0,1 1 0,-1-1 0,1 0 0,-1 0 0,0 1 0,1-1-1,-1 0 1,1 0 0,-1 0 0,1 0 0,-1-1 0,1 1 0,-1 0 0,3-1-1,3 0 2,0 0 0,0-1 0,0 0 0,0 0 0,0-1-1,-1 1 1,11-7 0,-5 0-109,1-1 0,-2 0 0,0-1 0,14-16 0,-15 14 180,2 1 0,-1 0-1,16-11 1,-26 24-49,-1-1-1,0 0 0,1 1 1,-1-1-1,1 0 0,-1 1 1,0-1-1,1 0 0,-1 1 1,0-1-1,0 1 0,1-1 1,-1 0-1,0 1 0,0-1 1,0 1-1,1-1 0,-1 1 1,0-1-1,0 1 1,0-1-1,0 1 0,0-1 1,0 1-1,0-1 0,0 1 1,0-1-1,0 1 0,0-1 1,0 1-1,-1-1 0,1 1 1,0-1-1,0 1 0,0-1 1,-1 1-1,-2 27 504,3-27-499,-1 0-7,1 1 1,-1 0-1,1-1 1,0 1 0,0 0-1,-1 0 1,1-1 0,1 1-1,-1 0 1,0 0 0,0-1-1,1 1 1,-1 0-1,0-1 1,1 1 0,0 0-1,-1-1 1,1 1 0,0-1-1,1 3 1,0-3-4,0 0 1,0-1-1,1 1 0,-1 0 1,0-1-1,0 1 0,0-1 1,1 0-1,-1 0 0,0 0 1,0 0-1,1 0 0,-1 0 1,0 0-1,4-2 0,11-2 9,-1 0 1,0-2-1,-1 1 0,1-2 0,27-16 0,-33 16-71,1 1 0,0 0 0,0 0 0,0 1 0,1 1 0,0 0 0,0 1 1,0 0-1,0 0 0,0 2 0,1-1 0,13 1 0,-25 1 40,-1 0 1,1 1-1,0-1 1,0 0-1,0 0 1,0 0-1,0 1 1,0-1 0,0 0-1,0 1 1,0-1-1,-1 1 1,1-1-1,0 1 1,0 0-1,0-1 1,-1 1 0,1 0-1,0-1 1,-1 1-1,1 0 1,-1 0-1,1 0 1,-1-1-1,1 1 1,-1 0-1,0 0 1,1 0 0,-1 0-1,0 0 1,0 0-1,1 1 1,-6 37 392,4-36-393,1 0 0,-1 0 1,0 0-1,1 0 0,-1 0 0,1 0 0,0 0 0,0 0 0,1 0 1,-1 0-1,0 0 0,2 3 0,-2-5-79,1-1 1,0 0-1,0 1 1,-1-1-1,1 1 1,0-1-1,0 0 1,0 0-1,-1 0 0,1 1 1,0-1-1,0 0 1,0 0-1,-1 0 1,1 0-1,0 0 1,0-1-1,0 1 1,0 0-1,-1 0 1,1 0-1,0-1 0,0 1 1,1-1-1,20-8-1931,40-35-7788,-27 16 619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0.643"/>
    </inkml:context>
    <inkml:brush xml:id="br0">
      <inkml:brushProperty name="width" value="0.025" units="cm"/>
      <inkml:brushProperty name="height" value="0.025" units="cm"/>
    </inkml:brush>
  </inkml:definitions>
  <inkml:trace contextRef="#ctx0" brushRef="#br0">194 112 14029,'0'0'4186,"-12"6"-1325,-8 2-1942,-61 30 2101,73-34-2889,0 0 1,1 1-1,0 0 0,0 0 0,0 1 0,0 0 0,1 0 0,-8 10 0,13-15-133,0 0-1,0 1 1,0-1-1,1 0 1,-1 1-1,0-1 1,0 0-1,1 1 1,-1-1-1,1 1 0,-1-1 1,1 1-1,0-1 1,0 1-1,-1-1 1,1 1-1,0-1 1,0 1-1,1-1 1,-1 1-1,0-1 0,0 1 1,1-1-1,-1 1 1,1-1-1,0 3 1,1-3 0,0 1 0,0 0 0,-1-1 0,1 1 0,0-1 0,0 0 0,0 0 0,1 0 0,-1 0 0,0 0 0,0 0 0,1 0 0,-1-1 0,0 1 1,3-1-1,6 2-12,0-1 0,0-1 0,-1 0 0,1-1 0,0 0 0,17-3 0,-14-2 7,-1 1 0,1-2 0,-1 0 0,0 0 0,-1-2 0,0 1 0,0-1 0,-1-1 0,15-16 0,6-9 224,43-62-1,-49 59 834,-21 26-73,-17 26-586,-3 4-335,1 1 0,1 0 0,0 1 0,-10 26 0,17-34-48,1 0 0,1 1 1,0-1-1,1 1 0,1 0 1,0 0-1,0 0 0,1 0 1,1 15-1,0-26-55,1 0 0,-1 0 0,0 1 0,1-1 0,-1 0 0,1 0-1,0 0 1,0 0 0,0 0 0,0 0 0,0 0 0,0-1 0,0 1 0,0 0 0,1 0-1,-1-1 1,1 1 0,0-1 0,-1 1 0,1-1 0,0 0 0,0 0 0,-1 0 0,1 0-1,0 0 1,3 1 0,-1-1-633,0 0 0,0 0 0,1 0 1,-1-1-1,0 1 0,0-1 0,1 0 0,-1-1 0,0 1 0,0-1 0,1 1 0,7-4 0,19-11-8838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1.426"/>
    </inkml:context>
    <inkml:brush xml:id="br0">
      <inkml:brushProperty name="width" value="0.025" units="cm"/>
      <inkml:brushProperty name="height" value="0.025" units="cm"/>
    </inkml:brush>
  </inkml:definitions>
  <inkml:trace contextRef="#ctx0" brushRef="#br0">30 56 5573,'0'0'14494,"12"5"-13464,0-1-764,0 0 1,0 0-1,0-1 0,1-1 0,14 2 0,-24-4-164,0 1-1,0-1 0,0 0 0,-1 0 1,1 0-1,0-1 0,0 1 0,0 0 1,0-1-1,0 0 0,-1 0 0,1 0 1,0 0-1,-1 0 0,1 0 0,-1-1 1,1 1-1,-1-1 0,1 0 0,-1 0 1,0 0-1,0 0 0,0 0 0,0 0 1,0 0-1,-1-1 0,1 1 0,-1-1 1,1 1-1,-1-1 0,0 0 0,0 1 1,0-1-1,0-4 0,0 7-69,-1-1 0,0 0 1,0 0-1,0 0 0,0 0 0,0 0 0,0 1 0,0-1 0,0 0 0,0 0 0,0 0 1,0 0-1,0 1 0,-1-1 0,1 0 0,0 0 0,-1 0 0,1 1 0,0-1 1,-1 0-1,1 0 0,-1 1 0,0-1 0,1 0 0,-1 1 0,1-1 0,-1 1 1,0-1-1,1 1 0,-1-1 0,-1 0 0,-1 0-2,0 0 0,0 1 0,0-1 0,0 1 0,1 0 0,-1-1 0,0 1 0,0 0 0,-6 2 0,0-1-23,0 1 1,0 0-1,0 1 0,0 0 1,-13 6-1,12-3 140,1 1-1,-1 0 1,1 1 0,-15 16-1,20-21-55,1 1-1,0 1 1,0-1 0,0 0-1,0 1 1,1 0 0,-1-1-1,1 1 1,1 0 0,-1 0-1,1 0 1,-1 0-1,1 7 1,1-11-83,0 0-1,0 0 1,0 1-1,0-1 1,1 0 0,-1 0-1,1 1 1,-1-1-1,1 0 1,-1 0-1,1 0 1,-1 0 0,1 0-1,0 0 1,0 0-1,0 0 1,-1 0 0,1 0-1,0 0 1,0-1-1,0 1 1,0 0-1,0-1 1,1 1 0,-1-1-1,0 1 1,0-1-1,0 1 1,0-1 0,1 0-1,-1 1 1,0-1-1,0 0 1,2 0 0,49 1 130,-45-2-120,13-2-199,-1-1 0,1 0 0,-1-2 1,0 0-1,-1-2 0,1 0 0,26-16 0,30-12 69,-75 35 129,1 1 0,-1 0 0,1-1 0,-1 1 0,1 0-1,-1-1 1,1 1 0,-1 0 0,1 0 0,0 0 0,-1-1 0,1 1 0,-1 0 0,1 0 0,0 0 0,-1 0 0,1 0-1,-1 0 1,1 0 0,0 0 0,-1 0 0,1 1 0,-1-1 0,1 0 0,-1 0 0,1 0 0,-1 1 0,1-1 0,0 0-1,-1 1 1,1-1 0,-1 0 0,0 1 0,1-1 0,-1 0 0,1 2 0,1 22 876,-2 5-154,0-28-732,1 0 1,-1 0-1,0 0 1,1 0-1,-1 0 0,0-1 1,1 1-1,-1 0 1,1 0-1,-1-1 1,1 1-1,0 0 1,-1-1-1,1 1 0,0 0 1,-1-1-1,1 1 1,0-1-1,0 1 1,-1-1-1,1 1 1,0-1-1,0 0 0,0 1 1,0-1-1,0 0 1,1 0-1,15 2-17,1-1 0,-1-2 0,1 1 0,0-2 0,-1 0 0,1-2 0,24-7 0,-20 5-67,0 1 0,1 2-1,34-3 1,-56 6 136,0 1 1,-1-1 0,1 1 0,-1-1 0,1 1 0,0-1-1,-1 1 1,1-1 0,-1 1 0,0 0 0,1-1 0,-1 1-1,1 0 1,-1-1 0,0 1 0,1 0 0,-1-1 0,0 1-1,0 0 1,0 0 0,0-1 0,1 2 0,-1 0-37,0-1 0,0 1 0,1-1 0,-1 0 0,1 1 0,-1-1 0,1 0 0,0 1 1,0-1-1,-1 0 0,1 0 0,0 0 0,0 1 0,0-1 0,2 1 0,2 0-32,0 0 0,0 0 0,1-1 1,-1 1-1,0-2 0,1 1 0,-1 0 0,0-1 0,1 0 0,-1 0 0,1-1 0,-1 1 0,0-1 0,1 0 0,8-4 0,3-1-582,0-2-1,0-1 1,19-12-1,27-13 149,-72 73 2504,8-37-2080,0 0-1,0 0 1,0 0 0,1 0 0,-1 0 0,1 0 0,-1 0 0,1 0 0,0 0-1,0 0 1,0 0 0,0 0 0,0 0 0,0 0 0,1 0 0,-1 0 0,0 0-1,1 0 1,0 0 0,0 0 0,-1 0 0,1 0 0,0 0 0,2 1 0,-1-2-212,0 1 1,0-1 0,0 0-1,0-1 1,0 1-1,0 0 1,0-1 0,0 1-1,1-1 1,-1 1 0,0-1-1,0 0 1,1 0 0,-1 0-1,0 0 1,0-1 0,1 1-1,-1-1 1,0 1 0,0-1-1,0 0 1,4-1 0,-4 1-80,0 1 0,0-1 0,0 0 0,0 0 0,0 0 0,0-1 0,-1 1 1,1 0-1,0-1 0,0 1 0,-1-1 0,1 1 0,-1-1 0,0 0 0,1 0 0,-1 1 1,0-1-1,0 0 0,1-3 0,0-1-952,-1 0 0,0 0-1,0 0 1,0 0 0,-1 0 0,0-6 0,0-8-2448</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1.754"/>
    </inkml:context>
    <inkml:brush xml:id="br0">
      <inkml:brushProperty name="width" value="0.025" units="cm"/>
      <inkml:brushProperty name="height" value="0.025" units="cm"/>
    </inkml:brush>
  </inkml:definitions>
  <inkml:trace contextRef="#ctx0" brushRef="#br0">0 0 5637,'0'0'26265,"46"37"-27482,-32-32-2242,-7 0-3460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22.515"/>
    </inkml:context>
    <inkml:brush xml:id="br0">
      <inkml:brushProperty name="width" value="0.025" units="cm"/>
      <inkml:brushProperty name="height" value="0.025" units="cm"/>
    </inkml:brush>
  </inkml:definitions>
  <inkml:trace contextRef="#ctx0" brushRef="#br0">446 18 5669,'0'0'1885,"-8"-2"-1650,-15-3-122,-45-5 1152,64 9-1210,-1 1 1,0 1-1,0-1 0,0 1 0,1-1 0,-1 2 1,0-1-1,1 0 0,-1 1 0,1 0 0,-1 0 1,1 0-1,-5 4 0,-44 31 277,19-15-199,2 2-1,-46 43 0,70-60-144,1 1 0,0 0 0,0 0 0,1 1 0,0 0 1,1 0-1,0 0 0,0 1 0,1 0 0,0 0 0,1 0 0,0 0 0,0 0 0,-1 18 0,1 444 290,3-464-264,1 1 1,0-1 0,0 1-1,1-1 1,1 1 0,-1-1-1,1 0 1,0 0 0,1 0-1,0 0 1,0-1 0,1 0-1,0 0 1,0 0 0,9 8-1,-6-7-7,1-1-1,0 0 1,0-1 0,1 0-1,0-1 1,0 0-1,0 0 1,0-1-1,1 0 1,18 4 0,-7-5 9,-1 0 0,1-1 0,0 0 1,0-2-1,0-1 0,0-1 0,-1-1 0,1 0 1,-1-2-1,1-1 0,31-12 0,-34 10 3,0 0 0,-1-1-1,-1-1 1,0 0 0,0-2-1,-1 0 1,0-1 0,-1 0-1,0-1 1,-1-1 0,-1 0 0,-1-1-1,0 0 1,-1-1 0,17-34-1,-19 33 19,-2-1 0,0 0 1,-1 0-1,-1 0 0,0-1 0,-2 1 0,0-1 0,-1 0 0,-1 0 0,-1 0 0,-1 0 0,-1 0 1,0 0-1,-2 0 0,0 0 0,-1 1 0,-1 0 0,-1 0 0,-15-30 0,10 26 29,-2 0-1,0 0 0,-1 2 0,-2 0 0,0 0 1,-1 2-1,-34-29 0,37 37-165,0 0-1,0 1 1,-1 1-1,0 1 1,-1 0 0,0 1-1,0 1 1,0 0-1,-1 1 1,0 1-1,-36-3 1,41 6-422,0 0-1,1 0 1,-1 1-1,0 1 1,0 1-1,1-1 1,-23 7-1,1 9-1575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2.103"/>
    </inkml:context>
    <inkml:brush xml:id="br0">
      <inkml:brushProperty name="width" value="0.025" units="cm"/>
      <inkml:brushProperty name="height" value="0.025" units="cm"/>
    </inkml:brush>
  </inkml:definitions>
  <inkml:trace contextRef="#ctx0" brushRef="#br0">133 1 5830,'0'0'20766,"0"0"-20755,1 0 0,0 1-1,-1-1 1,1 0 0,-1 0 0,1 1 0,0-1 0,-1 1 0,1-1 0,-1 1 0,0-1-1,1 0 1,-1 1 0,1 0 0,-1-1 0,0 1 0,1-1 0,-1 1 0,0-1-1,1 1 1,-1 0 0,0-1 0,0 1 0,0 0 0,0 0 0,-2 4 4,-1-1 1,0 1-1,-1-1 1,1 0-1,-1 1 1,1-2-1,-1 1 1,-1 0-1,-6 4 1,1 1-11,-16 11-23,19-16 449,0 1 1,0 0-1,0 1 1,1 0-1,0 0 1,0 0-1,0 1 0,-5 9 1,10-15-398,1 0-1,0-1 1,0 1 0,0 0-1,0 0 1,0 0 0,0 0-1,0 0 1,0 0 0,0 0 0,1-1-1,-1 1 1,0 0 0,0 0-1,1 0 1,-1 0 0,1 0-1,-1-1 1,1 1 0,-1 0-1,1-1 1,-1 1 0,1 0 0,0-1-1,-1 1 1,1 0 0,0-1-1,-1 1 1,1-1 0,0 1-1,0-1 1,0 0 0,0 1 0,-1-1-1,1 0 1,0 0 0,0 1-1,0-1 1,0 0 0,0 0-1,0 0 1,0 0 0,-1 0-1,2 0 1,49 3-53,-45-4 70,13 2-284,52-5-1977,-24-12-5714,-20 1-1477</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26.889"/>
    </inkml:context>
    <inkml:brush xml:id="br0">
      <inkml:brushProperty name="width" value="0.025" units="cm"/>
      <inkml:brushProperty name="height" value="0.025" units="cm"/>
    </inkml:brush>
  </inkml:definitions>
  <inkml:trace contextRef="#ctx0" brushRef="#br0">60 60 9769,'0'0'9182,"4"-8"-8194,-2 5-894,0-1 0,0 1 0,0 0 1,0-1-1,1 1 0,-1 0 0,1 1 0,0-1 1,0 0-1,0 1 0,0 0 0,1-1 0,-1 1 0,0 0 1,1 1-1,0-1 0,-1 1 0,1 0 0,0-1 1,0 2-1,-1-1 0,1 0 0,0 1 0,0 0 0,0 0 1,0 0-1,4 0 0,-7 1-88,1-1-1,-1 0 1,0 0 0,1 1-1,-1-1 1,0 1 0,0-1-1,1 1 1,-1-1 0,0 1-1,0 0 1,0 0 0,0-1-1,0 1 1,0 0-1,0 0 1,0 0 0,0 0-1,0 0 1,-1 0 0,1 0-1,0 1 1,-1-1 0,1 0-1,-1 0 1,1 1 0,-1-1-1,1 0 1,-1 0 0,0 1-1,0-1 1,0 0 0,0 1-1,0-1 1,0 0 0,0 1-1,0-1 1,-1 2-1,0 5 28,0 0 0,-1-1-1,1 0 1,-2 1 0,-4 11-1,-5 3 59,-1 0 0,-1-2 0,-28 34 0,26-35 433,1 1 1,0 0-1,-20 40 0,34-58-475,-1 1-1,2-1 1,-1 0-1,0 0 0,0 0 1,1 1-1,-1-1 1,1 0-1,0 1 1,0-1-1,0 0 0,0 1 1,0 2-1,0-4-33,1 0 1,-1 0-1,1 0 0,-1 0 0,1 0 0,-1 0 0,1 0 1,0 0-1,-1-1 0,1 1 0,0 0 0,0 0 1,-1-1-1,1 1 0,0 0 0,0-1 0,0 1 0,0-1 1,0 1-1,1 0 0,6 1-82,-1-1 0,1 0 0,-1 0 0,1 0 0,0-1 0,12-1 0,-2 0-338,7 1-1282,-1-2 0,-1-1 0,25-6 0,17-7-6443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27.219"/>
    </inkml:context>
    <inkml:brush xml:id="br0">
      <inkml:brushProperty name="width" value="0.025" units="cm"/>
      <inkml:brushProperty name="height" value="0.025" units="cm"/>
    </inkml:brush>
  </inkml:definitions>
  <inkml:trace contextRef="#ctx0" brushRef="#br0">237 48 14286,'-12'-1'3624,"-4"-1"-2677,0 1-1,-1 0 1,-31 5 0,41-3-797,1 0 0,-1 0 0,1 1 0,0 0 0,0 1 0,0 0 0,0 0 0,0 0 0,0 0 1,1 1-1,-1 0 0,1 0 0,0 0 0,-8 10 0,9-10-86,1 1 1,0 0-1,0-1 1,0 1-1,0 0 0,1 1 1,0-1-1,0 0 1,0 1-1,1-1 0,0 1 1,0-1-1,0 1 0,0 6 1,1-9-53,1 0-1,-1-1 1,0 1 0,1-1-1,-1 1 1,1-1 0,0 1-1,0-1 1,0 1 0,0-1-1,1 0 1,-1 0 0,0 1 0,1-1-1,0 0 1,-1 0 0,1 0-1,0-1 1,0 1 0,0 0-1,0-1 1,0 1 0,1-1-1,-1 0 1,0 0 0,1 0-1,-1 0 1,1 0 0,-1 0 0,1-1-1,3 1 1,5 1 73,-1-2 0,1 1 1,0-1-1,-1-1 0,1 0 1,0-1-1,-1 0 0,1 0 0,-1-1 1,0-1-1,0 0 0,0 0 0,-1-1 1,16-9-1,-19 11-16,-1-1 0,1 0-1,-1 0 1,0 0 0,0-1 0,0 0 0,0 1 0,-1-2 0,0 1-1,0 0 1,0-1 0,-1 0 0,0 0 0,0 0 0,-1 0-1,1 0 1,-1-1 0,0 1 0,-1-1 0,0 1 0,0-1 0,0 0-1,-1 1 1,0-10 0,-1 13-46,1 1 1,-1-1-1,0 1 1,0-1-1,0 1 0,0 0 1,0-1-1,0 1 1,-1 0-1,1 0 0,-1 0 1,1 0-1,-1 0 0,0 0 1,0 0-1,0 1 1,0-1-1,0 0 0,0 1 1,0 0-1,0 0 1,-1-1-1,1 1 0,-4 0 1,0-1-155,0 0 1,-1 1 0,1 0 0,-1 0 0,1 0-1,-1 1 1,0 0 0,-7 1 0,12-1-11,1 1 1,0-1-1,-1 0 1,1 1-1,0-1 1,-1 1-1,1 0 1,0-1-1,0 1 1,0 0-1,0-1 1,-1 1-1,1 0 1,0 0-1,0 0 1,1 0-1,-1 0 0,0 0 1,0 1-1,0-1 1,1 0-1,-1 0 1,1 0-1,-2 3 1,2-3-146,0 0 0,0 0 0,0 0 1,0 0-1,0 0 0,0 0 0,0 0 0,0 0 1,0 0-1,0 0 0,1 0 0,-1 0 0,0 0 0,1 0 1,-1 0-1,1 0 0,-1-1 0,1 1 0,-1 0 1,1 0-1,-1 0 0,1-1 0,1 2 0,13 7-6344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27.610"/>
    </inkml:context>
    <inkml:brush xml:id="br0">
      <inkml:brushProperty name="width" value="0.025" units="cm"/>
      <inkml:brushProperty name="height" value="0.025" units="cm"/>
    </inkml:brush>
  </inkml:definitions>
  <inkml:trace contextRef="#ctx0" brushRef="#br0">1 70 8136,'0'0'5808,"8"-9"-2963,-7 7-2792,3-3 406,0 0 0,1 1 0,-1-1 1,1 1-1,0 0 0,0 0 0,1 0 0,-1 1 0,1 0 0,0 0 1,0 0-1,0 1 0,0 0 0,0 0 0,1 0 0,12-1 0,-17 3-342,0 0 0,0 0 0,0 0 0,1 0 0,-1 0 0,0 0-1,0 1 1,0-1 0,0 1 0,0 0 0,0-1 0,0 1 0,0 0-1,0 0 1,0 0 0,0 1 0,0-1 0,-1 0 0,3 2 0,-4-1-95,1 0 1,0-1 0,0 1 0,-1 0 0,1 0-1,-1 0 1,1 0 0,-1-1 0,0 1-1,1 0 1,-1 0 0,0 0 0,-1 0 0,1 0-1,0 0 1,0 0 0,-1-1 0,1 1 0,-1 0-1,0 0 1,1 0 0,-3 3 0,-4 7 183,0 0 0,-1 0 0,0-1 0,-1 0 0,-20 19 0,20-22-83,0 1 1,0 1 0,1-1-1,1 2 1,-1-1 0,2 1-1,-1 0 1,-5 13 0,12-23-120,-1 1 0,1-1 1,-1 0-1,1 0 1,0 0-1,0 0 0,-1 0 1,1 1-1,0-1 1,0 0-1,0 0 1,0 0-1,0 0 0,1 1 1,-1-1-1,0 0 1,0 0-1,1 0 0,-1 0 1,1 0-1,-1 0 1,1 0-1,-1 0 0,1 0 1,0 0-1,-1 0 1,1 0-1,0 0 0,0 0 1,0 0-1,0-1 1,1 2-1,1-1-10,1 1 1,-1-1-1,1 0 0,0 0 0,-1 0 0,1-1 1,0 1-1,0-1 0,0 0 0,5-1 0,11-1-631,1-1-1,38-11 1,51-24-6122,-54 12 417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27.939"/>
    </inkml:context>
    <inkml:brush xml:id="br0">
      <inkml:brushProperty name="width" value="0.025" units="cm"/>
      <inkml:brushProperty name="height" value="0.025" units="cm"/>
    </inkml:brush>
  </inkml:definitions>
  <inkml:trace contextRef="#ctx0" brushRef="#br0">196 32 16624,'-9'0'2738,"0"0"-2365,1 1 1,-1 0-1,1 0 0,-1 0 0,1 1 0,0 0 1,0 1-1,0-1 0,0 2 0,0-1 0,0 1 0,1 0 1,0 1-1,0 0 0,0 0 0,1 0 0,-1 1 1,1 0-1,0 0 0,-9 13 0,13-15-309,0-1-1,0 0 1,0 0 0,0 1-1,0-1 1,1 1 0,0-1-1,-1 1 1,1 0 0,1 0 0,-1-1-1,0 1 1,1 0 0,0 0-1,0 0 1,0 0 0,0 0-1,1-1 1,0 1 0,-1 0-1,3 6 1,0-6-31,-1-1 1,1 1 0,0-1-1,0 1 1,0-1-1,0 0 1,1 0-1,-1 0 1,1-1-1,0 1 1,-1-1-1,1 0 1,0 0-1,1 0 1,6 2-1,5 0-6,0 0 0,1-1 0,-1 0-1,1-1 1,-1-1 0,1-1 0,0-1-1,31-4 1,-40 3 18,0-1-1,0 1 1,-1-2-1,0 1 1,0-1-1,0 0 1,0 0-1,0 0 1,-1-1 0,0 0-1,0-1 1,0 1-1,0-1 1,-1-1-1,0 1 1,-1 0-1,5-8 1,-7 10-2,0 0 0,0 1 0,-1-1 0,1 0 0,-1 0 0,0 0 0,0 0 0,0 0 0,-1 0 0,1-1 0,-1 1 0,0 0 0,0 0 0,-1 0 0,1 0 0,-1-1 0,0 1 0,0 0 0,0 0 0,-1 0 0,1 1 0,-1-1 0,0 0 0,0 0 0,0 1 0,0-1 0,-1 1 0,0 0 0,1 0 0,-1 0 0,0 0 0,-1 0 0,-4-3 0,0 1 6,0 0 0,-1 0 1,0 1-1,0 0 1,0 0-1,0 1 1,-1 0-1,0 1 0,-17-2 1,19 3-511,1 1 0,-1 0 0,0 0 0,0 1 0,-12 2-1,15-2-695,1 1 0,0-1 0,-1 1 0,1 0 0,0 0 0,0 0 0,0 1 0,0-1 0,-7 7 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2.700"/>
    </inkml:context>
    <inkml:brush xml:id="br0">
      <inkml:brushProperty name="width" value="0.025" units="cm"/>
      <inkml:brushProperty name="height" value="0.025" units="cm"/>
    </inkml:brush>
  </inkml:definitions>
  <inkml:trace contextRef="#ctx0" brushRef="#br0">97 55 5189,'0'0'6203,"1"-9"-2162,4-28-800,-5 37-3159,0 1 1,0-1 0,-1 0-1,1 0 1,0 0-1,0 1 1,-1-1 0,1 0-1,0 0 1,-1 0 0,1 0-1,0 0 1,0 0 0,-1 0-1,1 0 1,0 0-1,-1 1 1,1-1 0,0 0-1,-1-1 1,1 1 0,0 0-1,-1 0 1,1 0-1,0 0 1,-1 0 0,1 0-1,0 0 1,0 0 0,-1 0-1,1-1 1,0 1 0,0 0-1,-1 0 1,1 0-1,0-1 1,0 1 0,-1 0-1,1 0 1,0-1 0,0 1-1,0 0 1,0 0-1,-1-1 1,1 1 0,0 0-1,0-1 1,0 1 0,0 0-1,0-1 1,0 1 0,0 0-1,0 0 1,0-1-1,0 1 1,0 0 0,0-1-1,0 1 1,0 0 0,0-1-1,0 1 1,0 0-1,0-1 1,0 1 0,1-1-1,-16 17 556,6-2-403,1 2 0,0-1 1,1 1-1,1 0 0,0 1 1,2 0-1,-1-1 0,-2 32 0,0 48-564,7-1-4347,0-56 661,-2-36-512,-5-3-256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3.077"/>
    </inkml:context>
    <inkml:brush xml:id="br0">
      <inkml:brushProperty name="width" value="0.025" units="cm"/>
      <inkml:brushProperty name="height" value="0.025" units="cm"/>
    </inkml:brush>
  </inkml:definitions>
  <inkml:trace contextRef="#ctx0" brushRef="#br0">9 151 12011,'-1'-10'3086,"-1"1"-2644,0 2 326,1-1 1,0 1 0,0-1 0,1 1 0,0-11 0,1 15-573,-1 1 0,1-1 1,-1 0-1,1 1 0,0-1 1,0 1-1,0-1 0,0 1 1,1-1-1,-1 1 0,1 0 1,-1 0-1,1-1 0,0 1 1,0 0-1,0 1 0,0-1 1,0 0-1,0 0 0,0 1 1,5-2-1,5-3 32,1 2 0,0 0 0,1 0 0,-1 1 0,1 1 0,-1 0 0,27 1 0,-13 1-115,1 1-1,53 10 1,-69-8-130,-1 0-1,1 1 1,-1 0-1,0 1 1,0 0-1,-1 1 1,1 0-1,14 12 1,-23-17 8,0 1 1,0 0 0,0 0 0,0 0 0,-1 0 0,1 0 0,-1 0-1,1 0 1,-1 1 0,0-1 0,0 0 0,0 1 0,0-1-1,0 1 1,-1-1 0,1 1 0,0 4 0,-2-4 33,1 0 0,-1 0 0,0 0 0,0 0 0,0 0 0,-1 0 0,1-1 1,0 1-1,-1 0 0,0-1 0,0 0 0,0 1 0,0-1 0,0 0 0,0 0 0,0 0 0,-1 0 1,1 0-1,-5 2 0,-10 6 390,-1-1 1,0 0-1,-1-1 1,0-1-1,0-1 0,-1-1 1,-34 5-1,-13-4-4165,181-6-10312,-59 0 4218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3.816"/>
    </inkml:context>
    <inkml:brush xml:id="br0">
      <inkml:brushProperty name="width" value="0.025" units="cm"/>
      <inkml:brushProperty name="height" value="0.025" units="cm"/>
    </inkml:brush>
  </inkml:definitions>
  <inkml:trace contextRef="#ctx0" brushRef="#br0">31 51 5349,'0'0'18236,"-3"9"-17078,0-1-865,-3 7 187,1 0-1,1 0 1,-5 25-1,9-36-409,-1-1 0,1 0-1,0 1 1,0-1-1,1 0 1,-1 1 0,1-1-1,-1 0 1,1 0 0,2 6-1,-2-8-58,0 1 0,0-1-1,0 1 1,0-1 0,0 0 0,0 0-1,0 0 1,1 0 0,-1 0 0,0 0 0,1 0-1,-1 0 1,1 0 0,-1 0 0,1-1-1,-1 1 1,1-1 0,-1 1 0,1-1-1,-1 0 1,1 1 0,3-1 0,2 0 17,0 0 1,0-1-1,0 1 1,-1-2-1,1 1 0,0-1 1,0 0-1,-1 0 1,1 0-1,-1-1 1,0 0-1,0-1 1,0 1-1,0-1 0,-1 0 1,9-8-1,-3 1-13,0 0 0,-1-1 0,0-1 0,-1 1-1,-1-1 1,11-21 0,-14 18 22,-3 11-30,-4 7-51,-1 5 82,-3 4 161,1 0 1,1 1 0,0 0 0,0 0-1,1 0 1,0 0 0,1 0-1,1 0 1,0 1 0,0-1 0,2 15-1,0-25-183,0 0 0,0 0 0,0 0 0,1-1 0,-1 1 0,0 0 0,1-1 0,-1 1 0,1 0-1,-1-1 1,1 0 0,0 1 0,0-1 0,0 0 0,0 0 0,0 0 0,0 0 0,0 0 0,0-1 0,0 1 0,0-1-1,0 1 1,0-1 0,0 0 0,1 1 0,-1-1 0,0 0 0,0-1 0,5 0 0,2 1 7,0-1-1,0 0 1,0 0 0,0-1-1,17-7 1,-14 3-77,0 0 0,-1-2 1,0 1-1,0-1 0,17-19 0,30-20-125,-58 47 175,0 0 0,0 0 0,0 0 0,0-1 0,0 1 0,0 0 0,0 0 0,0 0 0,0 0 0,1 0 0,-1 0 0,0 0 0,0 0 0,0 0 0,0 0 0,0 0 0,0 0 0,0 0 0,0 0 0,1 0 0,-1 0 0,0 0 0,0 0 0,0 0 0,0 0 0,0 0 0,0 0 0,0 0 0,1 0 0,-1 0 0,0 0 0,0 0 0,0 0 0,0 0 0,0 0 0,0 0 0,0 0 0,0 0 0,0 1 0,1-1 0,-1 0 0,0 0 0,0 0 0,0 0 0,0 0 0,0 0 0,0 0 0,0 0 0,0 0 0,0 1 0,0-1 0,0 0 0,0 0 0,0 0 0,0 0 0,0 0 0,0 0 0,0 0 0,0 0-1,0 1 1,0-1 0,-2 12-57,-7 14 68,9-25-19,-3 8 22,-1 0 0,2 1 0,-1-1 0,1 1-1,-1 12 1,3-22-8,0 0 1,0 1-1,0-1 0,0 0 0,0 1 1,0-1-1,0 0 0,0 0 0,0 1 0,0-1 1,1 0-1,-1 1 0,0-1 0,0 0 1,0 0-1,0 1 0,0-1 0,0 0 1,1 0-1,-1 1 0,0-1 0,0 0 0,0 0 1,1 0-1,-1 1 0,0-1 0,0 0 1,1 0-1,-1 0 0,0 0 0,0 1 0,1-1 1,-1 0-1,0 0 0,1 0 0,-1 0 1,0 0-1,0 0 0,1 0 0,-1 0 1,1 0-1,16-6 144,11-16 52,-21 13-127,-1 0 1,-1 0-1,0 0 0,0-1 0,-1 0 1,0 0-1,-1 0 0,0 0 1,0-1-1,-1 1 0,-1-1 1,0 1-1,0-17 0,10 28-23,24 3-1745,68 0 0,-90-4 890,0-1-1,-1-1 0,1 0 0,-1-1 0,0 0 0,1-1 1,-1 0-1,-1-1 0,12-6 0,16-14-11048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5.449"/>
    </inkml:context>
    <inkml:brush xml:id="br0">
      <inkml:brushProperty name="width" value="0.025" units="cm"/>
      <inkml:brushProperty name="height" value="0.025" units="cm"/>
    </inkml:brush>
  </inkml:definitions>
  <inkml:trace contextRef="#ctx0" brushRef="#br0">148 53 6342,'5'-21'9584,"-9"6"-3862,2 13-5448,1 1 1,-1 0-1,1 0 0,-1-1 1,1 1-1,-1 0 1,1 0-1,-1 0 0,0 0 1,0 1-1,0-1 0,1 0 1,-1 1-1,0 0 0,-3-1 1,0 0-240,0 1 0,1 0 0,-1 0 0,0 0 0,1 0 0,-1 1 0,0-1 0,1 1 0,-1 1 0,1-1 1,-1 1-1,1-1 0,0 1 0,-6 4 0,5-1 12,1-1 0,0 1 0,0 0 0,1 0 0,-1 1 0,1-1 1,0 1-1,1 0 0,-1-1 0,1 1 0,0 0 0,1 0 0,-1 1 0,1-1 0,1 0 1,-1 0-1,1 7 0,0-9-77,-1-1-1,2 0 1,-1 1 0,0-1-1,0 0 1,1 0 0,0 0 0,0 1-1,0-1 1,0 0 0,0 0-1,0 0 1,1 0 0,-1 0 0,1-1-1,0 1 1,0 0 0,0-1-1,0 1 1,1-1 0,-1 0 0,1 0-1,-1 0 1,1 0 0,0 0 0,0-1-1,-1 1 1,1-1 0,0 1-1,1-1 1,-1 0 0,0-1 0,5 2-1,-1-2-406,0 0 0,0 0 0,0-1 0,0 1 0,-1-2-1,1 1 1,0-1 0,-1 0 0,1 0 0,-1-1 0,1 0-1,-1 0 1,0 0 0,10-8 0,-2-1-1615,0 1 1,-1-1-1,-1-1 0,18-22 0,0-9-4055</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5.809"/>
    </inkml:context>
    <inkml:brush xml:id="br0">
      <inkml:brushProperty name="width" value="0.025" units="cm"/>
      <inkml:brushProperty name="height" value="0.025" units="cm"/>
    </inkml:brush>
  </inkml:definitions>
  <inkml:trace contextRef="#ctx0" brushRef="#br0">154 73 6854,'0'-9'4410,"-1"-33"565,2 41-4840,-1 0 0,0 0-1,0 0 1,0 0-1,-1 0 1,1 0 0,0 0-1,0 0 1,0 0-1,-1 0 1,1 0-1,0 1 1,-1-1 0,1 0-1,-1 0 1,1 0-1,-1 0 1,1 1 0,-1-1-1,0 0 1,1 0-1,-1 1 1,-1-2 0,1 2-57,0 0 0,0 0 0,0 0 1,0 0-1,1 0 0,-1 0 0,0 0 0,0 1 1,0-1-1,0 0 0,0 0 0,0 1 1,1-1-1,-1 0 0,0 1 0,0-1 1,1 1-1,-1-1 0,-1 2 0,-29 31 818,15-12-489,1 1 0,-21 42 1,31-54-330,1 1 0,0 0 1,0 0-1,1 0 1,1 0-1,0 0 0,0 1 1,1 22-1,1-33-78,0 1-1,0-1 1,0 0-1,0 1 0,0-1 1,0 0-1,1 0 1,-1 1-1,1-1 0,-1 0 1,1 0-1,-1 1 1,1-1-1,0 0 1,0 0-1,-1 0 0,1 0 1,0 0-1,0 0 1,0 0-1,0 0 1,0 0-1,0-1 0,0 1 1,1 0-1,0 0 1,1 0-27,1 0 0,-1 0 1,0-1-1,1 1 1,-1-1-1,0 0 0,1 0 1,-1 0-1,1-1 0,3 0 1,10-3-298,0 0 0,-1-2 0,18-8 0,-30 13 199,-1-1 105,0 1-1,0-1 1,1 1 0,-1 0 0,1 0 0,-1 0 0,1 0 0,-1 0 0,1 1 0,6 0 0,-9 0 54,1 1 1,-1 0 0,0 0-1,0 0 1,0 0 0,0 0 0,0 0-1,0 0 1,0 0 0,-1 0-1,1 0 1,0 1 0,-1-1-1,1 0 1,0 0 0,-1 1-1,0-1 1,1 0 0,-1 1-1,0-1 1,1 1 0,-1-1-1,0 0 1,0 1 0,0-1-1,-1 1 1,1-1 0,-1 3-1,2 91 2854,-1-94-2855,0 0-1,0 0 0,0 0 0,1 0 0,-1 0 0,0 0 1,1 0-1,-1-1 0,0 1 0,1 0 0,-1 0 1,1 0-1,0-1 0,-1 1 0,1 0 0,-1-1 0,1 1 1,0-1-1,0 1 0,-1 0 0,1-1 0,0 0 1,0 1-1,0-1 0,-1 1 0,1-1 0,0 0 0,0 0 1,0 1-1,0-1 0,0 0 0,0 0 0,0 0 1,0 0-1,0 0 0,0 0 0,-1 0 0,1-1 0,0 1 1,0 0-1,0 0 0,0-1 0,0 1 0,1-1 1,4-1-9,-1 0 0,1 0 0,-1 0 0,0-1 1,0 0-1,5-3 0,16-19-122,16-13-1916,-16 26-4586,-25 12 6415,-1 0 1,0 0-1,1 0 1,-1 0 0,0 0-1,0 0 1,1 0-1,-1 0 1,0 0 0,1 0-1,-1 0 1,0 0-1,0 1 1,1-1 0,-1 0-1,0 0 1,0 0-1,1 0 1,-1 0 0,0 0-1,0 1 1,1-1-1,-1 0 1,0 0 0,0 0-1,0 1 1,1-1-1,-1 0 1,0 0 0,0 1-1,0-1 1,0 0-1,0 0 1,1 1 0,-1-1-1,0 0 1,0 1-1,0-1 1,0 0 0,0 0-1,0 1 1,0-1-1,0 0 1,0 1 0,0-1-1,0 0 1,0 0-1,-1 1 1,1 1 64,0 7-3152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23.563"/>
    </inkml:context>
    <inkml:brush xml:id="br0">
      <inkml:brushProperty name="width" value="0.025" units="cm"/>
      <inkml:brushProperty name="height" value="0.025" units="cm"/>
    </inkml:brush>
  </inkml:definitions>
  <inkml:trace contextRef="#ctx0" brushRef="#br0">669 54 2242,'-22'-3'1689,"0"1"0,-38 0 0,27 4-1279,-43 8 1,35-2-503,2 2 0,-1 2 0,-46 20 0,71-25 156,0 2 0,1 0 0,0 0 1,1 1-1,0 1 0,0 0 0,1 1 0,1 1 0,0-1 0,1 2 0,0-1 1,1 1-1,0 1 0,1 0 0,1 0 0,1 1 0,-8 23 0,2 4 25,1 1 0,3 0 0,1 1-1,2 0 1,2 59 0,3-96-92,0-1 1,1 1-1,0-1 0,0 1 1,1-1-1,0 1 0,0-1 1,1 0-1,-1 0 0,2 0 1,-1 0-1,1-1 1,0 0-1,0 1 0,6 5 1,-3-4-6,1-1 1,0-1 0,0 1-1,0-2 1,1 1 0,0-1-1,0 0 1,0-1 0,1 0-1,18 5 1,8 0 26,0-1 0,0-2 0,53 1-1,116-8 81,-127-1-86,-54 2 30,-1-2-1,1-1 1,0-1-1,-1-1 1,0-1 0,0 0-1,-1-2 1,1-1-1,-2-1 1,34-20-1,-43 22-11,0 0-1,-1-1 0,1 0 0,-2-1 0,0-1 0,0 1 0,-1-1 1,0-1-1,-1 0 0,0 0 0,-1-1 0,0 1 0,-1-2 0,-1 1 0,0-1 1,0 1-1,-2-1 0,4-25 0,-5 24 54,-1 0 1,-1 0-1,0 0 1,-1 0-1,-1 0 1,0 0-1,-1 0 1,0 1-1,-2-1 1,1 1-1,-2 0 1,0 0-1,0 1 1,-2-1-1,1 1 1,-2 1-1,0 0 1,0 0-1,-1 1 1,0 0-1,-1 0 1,-23-16-1,-8 1-124,0 1-1,-2 2 1,0 3-1,-1 1 1,-65-17 0,-97-42-5622,165 58 1728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6.168"/>
    </inkml:context>
    <inkml:brush xml:id="br0">
      <inkml:brushProperty name="width" value="0.025" units="cm"/>
      <inkml:brushProperty name="height" value="0.025" units="cm"/>
    </inkml:brush>
  </inkml:definitions>
  <inkml:trace contextRef="#ctx0" brushRef="#br0">97 0 14253,'0'0'6754,"-9"8"-4753,3-3-1806,-42 39 1293,44-41-1323,1 1 0,0 0 0,0 0 0,0 0 0,0 1 0,0-1 0,1 1 0,0-1 0,0 1 0,0 0 0,1 0 0,-2 6 0,4-10-167,-1-1 1,0 0-1,0 1 0,0-1 1,1 1-1,-1-1 0,0 1 0,0-1 1,1 0-1,-1 1 0,0-1 1,1 1-1,-1-1 0,1 0 0,-1 0 1,0 1-1,1-1 0,-1 0 1,1 0-1,-1 1 0,1-1 0,-1 0 1,1 0-1,-1 0 0,1 0 1,-1 0-1,1 0 0,-1 0 0,1 0 1,-1 0-1,1 0 0,-1 0 1,1 0-1,-1 0 0,1 0 1,-1 0-1,1 0 0,-1 0 0,1-1 1,23-6-278,-16 1 33,-1 0 0,0 0 0,0-1 0,0 1 0,0-2-1,5-8 1,28-27-892,-43 67 1111,2-19 123,-1 2-167,0-1 0,0 0 0,1 1 1,0-1-1,0 1 0,1 10 1,0-15-142,0-1 0,1 0 0,-1 0 0,1 1 0,-1-1 1,1 0-1,-1 0 0,1 0 0,0 0 0,-1 0 0,1 0 0,0 0 0,0 0 1,0 0-1,0 0 0,0 0 0,0 0 0,0-1 0,0 1 0,0 0 0,0-1 1,1 1-1,-1-1 0,0 1 0,0-1 0,1 0 0,-1 1 0,0-1 0,0 0 1,1 0-1,-1 0 0,0 0 0,1 0 0,-1 0 0,0 0 0,0-1 1,1 1-1,-1 0 0,0-1 0,2 0 0,23-6-4726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6.527"/>
    </inkml:context>
    <inkml:brush xml:id="br0">
      <inkml:brushProperty name="width" value="0.025" units="cm"/>
      <inkml:brushProperty name="height" value="0.025" units="cm"/>
    </inkml:brush>
  </inkml:definitions>
  <inkml:trace contextRef="#ctx0" brushRef="#br0">122 1 15855,'-8'3'3235,"-50"25"823,53-26-3712,0 1 0,0 0 0,0 1 0,1-1 0,-1 1 0,1 0 0,0 0 0,0 0 0,0 1-1,-5 9 1,9-14-342,0 1 0,-1-1 0,1 1 0,0-1 0,0 1 0,0-1 0,0 1 0,-1-1 0,1 1 0,0-1 0,0 1 0,0-1 0,0 1 0,0-1-1,1 1 1,-1 0 0,0-1 0,0 1 0,0-1 0,0 1 0,1-1 0,-1 1 0,0-1 0,0 1 0,1-1 0,-1 0 0,0 1 0,1-1 0,-1 1-1,0-1 1,1 0 0,-1 1 0,1-1 0,-1 0 0,1 1 0,-1-1 0,1 0 0,-1 0 0,1 1 0,-1-1 0,1 0 0,-1 0 0,1 0 0,-1 0 0,1 0-1,-1 0 1,1 0 0,-1 0 0,1 0 0,35 1-330,-28-1 130,35-1-1309,-27-1 518,0 2 0,-1-1 0,1 2 0,0 0 0,-1 1 0,1 1 0,21 6 0,-36-9 1109,1 1 1,-1-1-1,0 1 1,1-1-1,-1 1 0,0 0 1,0 0-1,1-1 0,-1 1 1,0 0-1,0 0 1,0 0-1,0 0 0,0 0 1,0 0-1,0 1 1,-1-1-1,1 0 0,0 0 1,-1 1-1,1-1 1,0 0-1,-1 1 0,0-1 1,1 0-1,-1 1 1,0-1-1,0 1 0,0-1 1,1 1-1,-2-1 0,1 0 1,0 1-1,0-1 1,0 1-1,-1-1 0,1 0 1,-1 1-1,1-1 1,-1 0-1,1 1 0,-1-1 1,0 0-1,0 0 1,1 1-1,-1-1 0,0 0 1,-2 2-1,-3 3 467,1 0 0,-1 0 1,0-1-1,0 1 0,-1-1 0,-13 8 1,12-10-496,0 1 0,0-1 0,0 0 1,0-1-1,0 0 0,0 0 1,-1-1-1,1 0 0,-1 0 1,1-1-1,-16-2 0,23 2-262,1 0-1,-1 0 0,0-1 1,0 1-1,0 0 0,1-1 1,-1 1-1,0-1 0,0 1 1,1-1-1,-1 1 1,0-1-1,1 0 0,-1 1 1,1-1-1,-1 0 0,1 1 1,-1-1-1,1 0 0,-1 0 1,1 0-1,0 1 0,-1-1 1,1 0-1,0 0 0,0 0 1,-1-1-1,3-24-7921,9 11 590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6.856"/>
    </inkml:context>
    <inkml:brush xml:id="br0">
      <inkml:brushProperty name="width" value="0.025" units="cm"/>
      <inkml:brushProperty name="height" value="0.025" units="cm"/>
    </inkml:brush>
  </inkml:definitions>
  <inkml:trace contextRef="#ctx0" brushRef="#br0">86 115 5285,'0'0'11664,"9"-5"-6475,-3 2-4489,63-35 3625,-64 36-4248,-1-1 0,1-1-1,0 1 1,-1-1 0,0 0-1,0 0 1,0 0 0,0 0-1,-1-1 1,1 1 0,-1-1-1,3-7 1,-6 12-75,0 0-1,0-1 1,0 1-1,0 0 1,0-1 0,0 1-1,0-1 1,0 1 0,0 0-1,0-1 1,0 1 0,0 0-1,0-1 1,0 1-1,-1 0 1,1-1 0,0 1-1,0 0 1,0-1 0,-1 1-1,1 0 1,0-1-1,0 1 1,-1 0 0,1 0-1,0-1 1,0 1 0,-1 0-1,1 0 1,0 0-1,-1 0 1,1-1 0,0 1-1,-1 0 1,1 0 0,-1 0-1,1 0 1,0 0-1,-1 0 1,1 0 0,-1 0-1,-20-1 5,17 1-11,-5 1 38,0 0-1,0 1 1,0 0-1,0 1 1,0 0-1,0 0 1,1 0-1,-1 1 1,1 1-1,0-1 0,0 2 1,1-1-1,-14 13 1,15-14-14,1 1-1,1-1 1,-1 1 0,1 0 0,0 0-1,0 1 1,0-1 0,1 1 0,0 0 0,0 0-1,0 0 1,1 0 0,0 0 0,0 1-1,1-1 1,0 1 0,0-1 0,0 1 0,1 0-1,0 8 1,1-12-28,0 1 1,0-1-1,0 0 0,1 0 1,0 0-1,-1 0 0,1 0 1,0-1-1,0 1 0,0-1 1,1 1-1,-1-1 0,1 1 1,-1-1-1,1 0 0,0 0 1,0-1-1,0 1 0,0-1 1,0 1-1,0-1 0,0 0 1,0 0-1,1 0 0,4 0 1,8 3-773,1-2 1,-1 0-1,31-1 1,6-5-3277,5-10-4933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7.187"/>
    </inkml:context>
    <inkml:brush xml:id="br0">
      <inkml:brushProperty name="width" value="0.025" units="cm"/>
      <inkml:brushProperty name="height" value="0.025" units="cm"/>
    </inkml:brush>
  </inkml:definitions>
  <inkml:trace contextRef="#ctx0" brushRef="#br0">77 0 4901,'0'0'19090,"-53"41"-18770,46 1 192,0 2 33,1 0 32,3-4-321,3-3-192,0-8-32,0-4-577,0-11-1793,0-6-1313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7.543"/>
    </inkml:context>
    <inkml:brush xml:id="br0">
      <inkml:brushProperty name="width" value="0.025" units="cm"/>
      <inkml:brushProperty name="height" value="0.025" units="cm"/>
    </inkml:brush>
  </inkml:definitions>
  <inkml:trace contextRef="#ctx0" brushRef="#br0">0 100 4805,'10'-7'9465,"4"-5"-7916,1 1 1,1 1-1,0 0 1,0 1-1,21-8 1,-25 12-1127,1 1 0,0 0 0,-1 1 0,1 1 0,20-2 0,-22 3-355,-1 0 0,1 1 0,-1 1 0,0 0 0,1 0 0,-1 1 0,15 5 0,-22-6-72,-1 0 0,1 1 1,0-1-1,0 1 0,-1-1 1,1 1-1,-1 0 0,0 0 1,0 1-1,1-1 0,-1 0 1,0 1-1,-1-1 0,1 1 1,0 0-1,-1-1 0,0 1 1,1 0-1,-1 0 0,0 0 1,-1 0-1,1 0 0,0 0 1,-1 0-1,0 0 0,1 0 1,-1 0-1,-1 6 0,0-4 18,0 0 0,0 0 0,-1 0 0,1 0 0,-1 0 0,0 0-1,-1-1 1,1 1 0,-1-1 0,0 1 0,0-1 0,0 0 0,-1 0-1,0 0 1,1-1 0,-7 5 0,-12 9 509,-43 27 0,39-27-139,11-8-431,11-7-137,-1 0 0,1 1 1,-1 0-1,1 0 0,0 1 0,0-1 1,1 1-1,-1-1 0,-5 9 1,13-10-4850,21-4-937,0-8-30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7.886"/>
    </inkml:context>
    <inkml:brush xml:id="br0">
      <inkml:brushProperty name="width" value="0.025" units="cm"/>
      <inkml:brushProperty name="height" value="0.025" units="cm"/>
    </inkml:brush>
  </inkml:definitions>
  <inkml:trace contextRef="#ctx0" brushRef="#br0">91 13 16432,'-6'9'3598,"-5"4"-2334,-36 52 2863,44-60-3809,-1 1 0,1 0 0,0 0 1,0 1-1,1-1 0,0 0 0,0 1 1,0 0-1,-1 12 0,4-19-306,-1 1 0,0 0 1,0-1-1,0 1 0,1-1 0,-1 1 0,0 0 0,0-1 1,1 1-1,-1-1 0,1 1 0,-1-1 0,0 1 1,1-1-1,-1 1 0,1-1 0,0 1 0,-1-1 0,1 0 1,-1 1-1,1-1 0,-1 0 0,1 1 0,0-1 0,-1 0 1,1 0-1,0 0 0,-1 1 0,1-1 0,0 0 0,-1 0 1,1 0-1,0 0 0,-1 0 0,1 0 0,0-1 1,-1 1-1,1 0 0,0 0 0,-1 0 0,1-1 0,-1 1 1,1 0-1,0 0 0,-1-1 0,1 1 0,-1-1 0,1 0 1,32-18 121,-29 13-190,1-2-1,-1 1 0,-1 0 1,1-1-1,-1 0 0,-1 0 0,1 0 1,-1 0-1,-1 0 0,1 0 0,-2-1 1,1 1-1,-1 0 0,0-1 1,-3-15-1,0 16-565,-1 11-377,4-3 911,0 1-1,0 0 0,0 0 1,0-1-1,0 1 1,0 0-1,0 0 1,0-1-1,0 1 1,0 0-1,0 0 1,0-1-1,0 1 1,1 0-1,-1 0 1,0-1-1,0 1 1,1 0-1,-1-1 1,1 1-1,-1 0 1,1 0-1,4 2-818,-1 0-1,0-1 1,1 0-1,-1 1 0,1-2 1,-1 1-1,1 0 1,0-1-1,0 0 1,0 0-1,0-1 1,0 1-1,0-1 1,7-1-1,15 2-5893</inkml:trace>
  <inkml:trace contextRef="#ctx0" brushRef="#br0" timeOffset="1">292 28 8904,'0'0'8120,"-7"3"-5381,0 0-2297,-1 0 0,1 0 0,1 0 0,-1 1 0,1 0 1,-10 8-1,13-10-332,1 0-1,0 0 1,-1 1 0,1-1-1,0 0 1,0 1 0,1-1-1,-1 1 1,0 0 0,1-1 0,0 1-1,0 0 1,-1 0 0,2 0-1,-1 0 1,0 0 0,1 0 0,-1 0-1,1 0 1,0 0 0,0 0-1,0 0 1,1 3 0,-1-4-94,1-1 0,0 0 0,0 1 1,0-1-1,0 0 0,0 0 0,0 0 0,0 0 0,0 0 1,1 0-1,-1 0 0,0 0 0,1-1 0,-1 1 1,0 0-1,1-1 0,-1 1 0,1-1 0,-1 1 1,1-1-1,-1 0 0,1 0 0,-1 1 0,1-1 1,-1 0-1,1-1 0,2 1 0,44-7 433,-43 4-377,0 1-1,0-1 1,0 0-1,0 0 1,-1 0-1,0-1 1,0 0 0,0 0-1,0 0 1,0 0-1,4-8 1,-5 9-57,-1 0 0,-1 0 0,1 0 1,0 0-1,-1 0 0,1-1 0,-1 1 0,0-1 1,0 1-1,-1-1 0,1 1 0,-1-1 0,1 1 1,-1-1-1,0 0 0,0 1 0,-1-1 1,-1-6-1,1 8-71,-1 0 1,0 0 0,0 1 0,0-1 0,0 0-1,0 1 1,0 0 0,-1-1 0,1 1-1,0 0 1,-1 0 0,1 0 0,-1 0-1,1 1 1,-1-1 0,1 1 0,-1-1 0,1 1-1,-1 0 1,0 0 0,1 0 0,-1 0-1,1 1 1,-1-1 0,-4 2 0,7-2-37,-1 0-1,1 0 1,-1 0 0,1 1 0,-1-1 0,1 0 0,-1 0 0,1 1 0,-1-1 0,1 0 0,0 1-1,-1-1 1,1 1 0,-1-1 0,1 0 0,0 1 0,-1-1 0,1 1 0,0-1 0,0 1 0,-1-1-1,1 1 1,0-1 0,0 1 0,0-1 0,0 1 0,0 0 0,0-1 0,-1 1 0,1-1 0,0 1-1,1-1 1,-1 1 0,0-1 0,0 1 0,0-1 0,0 1 0,0 0 0,0-1 0,1 1 0,-1-1-1,0 1 1,0-1 0,1 0 0,-1 1 0,0-1 0,1 1 0,-1-1 0,1 1 0,-1-1 0,0 0-1,1 1 1,0-1 0,25 19-6033,-4-14 760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8.501"/>
    </inkml:context>
    <inkml:brush xml:id="br0">
      <inkml:brushProperty name="width" value="0.025" units="cm"/>
      <inkml:brushProperty name="height" value="0.025" units="cm"/>
    </inkml:brush>
  </inkml:definitions>
  <inkml:trace contextRef="#ctx0" brushRef="#br0">157 1 9513,'0'0'13277,"-10"3"-11863,5-1-1272,-1-1-1,1 1 1,0 1-1,0-1 1,0 1-1,0 0 0,0 0 1,1 0-1,-1 1 1,1-1-1,0 1 1,0 0-1,1 0 1,-1 1-1,1-1 1,0 1-1,0 0 1,0 0-1,0 0 1,1 0-1,0 0 0,0 0 1,1 1-1,-1-1 1,0 9-1,2-2-188,1 0-1,0 0 1,0 0-1,2 0 1,-1 0-1,2 0 1,-1 0-1,2-1 1,-1 0-1,2 0 1,10 17-1,-9-14-69,0-1 1,0 2-1,-1-1 0,-1 0 0,0 1 0,4 27 0,-8-37 121,-1 0-1,0 0 0,0 0 0,0 0 0,0 0 1,-1-1-1,0 1 0,0 0 0,0 0 0,-1-1 0,0 1 1,1 0-1,-2-1 0,1 0 0,-3 5 0,2-6 59,1-1-1,-1 1 0,1-1 0,-1 0 1,0 1-1,0-1 0,0-1 0,0 1 1,0 0-1,-1-1 0,1 0 0,0 1 1,-1-1-1,1-1 0,-1 1 0,1 0 1,-1-1-1,1 0 0,-1 0 1,1 0-1,-5 0 0,5-1-28,1 1 0,-1-1 0,1 1 0,-1-1 0,1 0 0,0 0 0,-1 0 0,1 0 0,0-1 0,0 1-1,0 0 1,0-1 0,0 0 0,0 1 0,0-1 0,1 0 0,-1 0 0,1 0 0,-1 0 0,1 0 0,0 0 0,-1-1 0,1 1 0,0 0 0,1-1 0,-1 1 0,0 0 0,1-1 0,-1 1-1,1-1 1,0 1 0,0-1 0,0 1 0,0-1 0,0-2 0,0-4-98,1 0-1,0 0 1,0 0 0,1 0-1,0 1 1,0-1 0,1 1-1,7-16 1,5-1-296,2 1 0,0 1 0,2 1 0,0 1 0,40-34 0,-17 20 330,2 2 1,54-30-1,-97 62 32,1 0 1,-1 0-1,1 0 1,-1 0-1,1 0 1,0 1-1,-1-1 1,1 0-1,0 1 1,0 0-1,0-1 1,-1 1-1,1 0 1,3 0-1,-4 0 8,-1 0-1,0 1 0,1-1 1,-1 0-1,1 1 1,-1-1-1,0 1 0,0-1 1,1 1-1,-1-1 1,0 0-1,0 1 0,0-1 1,1 1-1,-1-1 1,0 1-1,0-1 0,0 1 1,0 0-1,0-1 1,0 1-1,0-1 0,0 1 1,0-1-1,0 1 1,0-1-1,-1 1 1,1-1-1,0 1 0,0-1 1,-1 1-1,-27 57 840,21-45-589,6-12-221,0 0 0,0 1 0,0-1-1,0 0 1,1 1 0,-1-1 0,0 1-1,1 0 1,0-1 0,-1 1 0,1-1-1,0 1 1,0 0 0,0-1 0,0 1-1,0 0 1,0 1 0,1-2-20,-1-1 1,1 1-1,-1-1 0,1 0 1,0 0-1,-1 1 0,1-1 1,-1 0-1,1 0 1,0 0-1,-1 1 0,1-1 1,0 0-1,-1 0 0,1 0 1,0 0-1,-1 0 1,1 0-1,-1-1 0,1 1 1,0 0-1,-1 0 0,1 0 1,0-1-1,-1 1 1,1 0-1,0-1 0,7-3 15,0 0-1,0-1 0,-1 1 1,0-2-1,7-5 0,41-53-269,-37 41 37,-18 24 187,0 0 0,-1 0 1,1 0-1,0 0 0,0 0 1,0 0-1,0 0 0,0 0 1,0 0-1,0 0 0,0 0 1,1 0-1,-1 0 1,0 0-1,1 0 0,-1 0 1,0 0-1,1-1 0,-1 1 1,1 0-1,-1 0 0,1 0 1,0-1-1,-1 1 0,1 0 1,0-1-1,0 1 0,-1 0 1,2 0-1,27 18 104,-21-18-171,1 0 0,0 0-1,-1-1 1,1 0-1,-1 0 1,1-1 0,-1 0-1,1 0 1,9-4-1,73-30-6837,-58 21 1497,3 0-3003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9.002"/>
    </inkml:context>
    <inkml:brush xml:id="br0">
      <inkml:brushProperty name="width" value="0.025" units="cm"/>
      <inkml:brushProperty name="height" value="0.025" units="cm"/>
    </inkml:brush>
  </inkml:definitions>
  <inkml:trace contextRef="#ctx0" brushRef="#br0">18 0 12908,'0'0'11056,"-4"9"-10389,-9 25-15,13-33-639,0-1 1,0 1 0,0-1-1,0 1 1,-1-1 0,1 1-1,0-1 1,0 1 0,0-1-1,0 1 1,0-1 0,0 0-1,0 1 1,1-1 0,-1 1 0,0-1-1,0 1 1,0-1 0,0 1-1,1-1 1,-1 0 0,0 1-1,0-1 1,1 1 0,-1-1-1,0 0 1,1 1 0,-1-1-1,0 0 1,1 1 0,-1-1 0,0 0-1,1 0 1,-1 1 0,1-1-1,-1 0 1,0 0 0,1 0-1,-1 0 1,1 1 0,-1-1-1,1 0 1,-1 0 0,1 0-1,0 0 1,25 0-62,-21-1 11,46 0-923,-12 0-296,43 4 1,-70-1 1479,0 0 1,0 0-1,0 1 1,16 6-1,-2 6 2355,-24-13-2475,0 0 0,1 0 0,-1-1 0,1 1 0,-1-1 0,1 0 0,0 0 0,0 0 1,0 0-1,-1 0 0,1-1 0,0 1 0,5-1 0,18-1-378,-1-1 0,46-11 0,-49 7-349,1 2-1,1 1 1,39-1 0,-62 4 641,0 0-1,0 0 1,1 0 0,-1 0-1,0 0 1,0 1 0,0-1-1,0 0 1,0 1 0,0-1-1,0 0 1,0 1 0,0-1-1,0 1 1,0 0 0,0-1-1,0 1 1,0 0 0,0-1-1,-1 1 1,1 0 0,0 0 0,0 0-1,-1 0 1,1 0 0,0 1-1,2 29 2403,-3-25-2071,1-5-336,0 0 0,0 0 1,-1-1-1,1 1 0,0 0 1,0-1-1,0 1 0,0-1 1,0 1-1,0-1 0,0 1 1,0-1-1,0 0 0,0 0 1,0 1-1,0-1 0,0 0 0,0 0 1,0 0-1,0 0 0,0 0 1,0 0-1,0 0 0,1-1 1,-1 1-1,2-1 0,33-5-303,-19-1-608,1-1 0,26-17 0,-32 17 556,1 1-1,0 1 0,0-1 0,0 2 1,1 0-1,14-4 0,-27 9 526,0 0-1,0 0 0,1 1 1,-1-1-1,0 0 0,0 0 1,0 0-1,0 1 0,0-1 1,0 1-1,0-1 0,0 1 1,0-1-1,0 1 0,0-1 1,0 1-1,0 0 0,-1 0 1,1-1-1,0 1 0,0 0 1,-1 0-1,1 0 0,0 0 1,-1 0-1,1 0 0,-1 0 1,0 0-1,1 0 0,-1 0 1,0 0-1,1 0 0,-1 0 1,0 0-1,0 1 0,0-1 1,0 1-1,0 1-95,1-1 0,0 1 1,-1-1-1,1 0 0,0 1 0,0-1 1,0 0-1,1 0 0,-1 0 0,0 0 1,3 3-1,0-2-118,0-1 0,0 1 0,0-1 0,0 0 0,0 0 1,0 0-1,1-1 0,-1 1 0,1-1 0,-1 0 0,1-1 0,-1 1 0,1-1 1,8 0-1,27-5-3208,-3-7-4574,-9-1-5496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0.727"/>
    </inkml:context>
    <inkml:brush xml:id="br0">
      <inkml:brushProperty name="width" value="0.025" units="cm"/>
      <inkml:brushProperty name="height" value="0.025" units="cm"/>
    </inkml:brush>
  </inkml:definitions>
  <inkml:trace contextRef="#ctx0" brushRef="#br0">1 1 13933,'0'0'4153,"1"10"-2663,6 57-168,-3 0-1,-10 134 1,0-25-1187,6-175-118,0 0 0,0 1-1,1-1 1,-1 0 0,0 0 0,1 1 0,0-1 0,-1 0 0,1 0 0,0 0 0,-1 0 0,1 0 0,0 0 0,0 0-1,0 0 1,0 0 0,0 0 0,0 0 0,0 0 0,0-1 0,0 1 0,1 0 0,-1-1 0,0 1 0,0-1-1,1 1 1,-1-1 0,0 0 0,1 1 0,-1-1 0,0 0 0,3 0 0,54 1 309,-40-2-292,12 1-167,83-2-805,-40-6-5924,-43 1-1183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1.056"/>
    </inkml:context>
    <inkml:brush xml:id="br0">
      <inkml:brushProperty name="width" value="0.025" units="cm"/>
      <inkml:brushProperty name="height" value="0.025" units="cm"/>
    </inkml:brush>
  </inkml:definitions>
  <inkml:trace contextRef="#ctx0" brushRef="#br0">1 0 15631,'0'0'6107,"13"7"-4954,170 57 699,-179-63-1812,1 0-1,0 1 1,-1-1-1,1 1 1,-1 0-1,0 1 1,1-1-1,-1 1 1,0 0-1,0 0 1,-1 0-1,1 1 0,-1-1 1,1 1-1,-1 0 1,4 7-1,-5-7 14,-1 0-1,0 0 0,0 0 0,0 0 1,-1 0-1,1 0 0,-1 0 0,0 1 1,0-1-1,-1 0 0,1 0 0,-1 0 1,0 0-1,0 0 0,0 0 0,0 0 1,-1 0-1,0 0 0,0-1 0,0 1 1,-2 3-1,-23 33 310,-59 70 1,-10 13-731,87-113-69,1-1-1763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7:14.039"/>
    </inkml:context>
    <inkml:brush xml:id="br0">
      <inkml:brushProperty name="width" value="0.025" units="cm"/>
      <inkml:brushProperty name="height" value="0.025" units="cm"/>
    </inkml:brush>
  </inkml:definitions>
  <inkml:trace contextRef="#ctx0" brushRef="#br0">3930 75 4676,'-16'-7'4196,"-12"-6"-3872,-1 1-1,-1 1 1,0 2-1,-53-9 1,22 14-317,0 4 0,1 1 0,-1 4 0,1 2 0,0 3 0,-63 19 0,-344 132-1268,118-18 449,-195 74 1144,345-147 384,-387 146 1366,431-150-1613,-246 143 1,354-179-364,1 1 0,1 3 0,2 1 0,1 2 0,-69 80 0,89-88-276,0 1 0,2 1 0,2 0 0,1 2 1,1 0-1,1 0 0,3 2 0,0 0 0,-12 70 0,18-73 19,2 1 0,1 1-1,2 48 1,2-72 173,0 0 0,0 0-1,1 0 1,0 0 0,1-1 0,0 1 0,1-1-1,-1 1 1,2-1 0,0 0 0,0-1 0,0 1 0,1-1-1,0 0 1,13 12 0,-1-6 116,0 0 0,1-1 0,0-1 0,1-1 0,1-1 0,0-1 0,0 0 1,1-2-1,27 6 0,17 1 231,125 10 0,-89-19-311,0-3 0,0-5-1,0-4 1,199-42 0,-56-13-276,-3-11 1,320-143 0,-291 89-108,431-275-1,-343 153 347,-255 167 265,119-120 0,-221 200-279,22-22 195,31-41-1,-49 57-125,0-1 1,0 0-1,-1 0 1,-1 0-1,0-1 0,0 0 1,0 0-1,-1 0 1,1-11-1,-3 17-43,-1 0 0,0-1 1,-1 1-1,1 0 0,-1 0 0,1 0 0,-1 0 1,0 0-1,-1 0 0,1 0 0,-1 0 1,0 1-1,0-1 0,0 1 0,0-1 0,0 1 1,-1-1-1,0 1 0,1 0 0,-1 0 1,0 1-1,-1-1 0,1 1 0,0-1 0,-1 1 1,-5-3-1,-12-5 22,1 0 0,-1 2 0,-36-10 0,52 16-35,-67-17 16,0 4 0,-1 2 0,-92-3 0,-227 11 200,352 6-189,-205 7 59,-265 44-1,13 43-3925,307-49 874</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2.156"/>
    </inkml:context>
    <inkml:brush xml:id="br0">
      <inkml:brushProperty name="width" value="0.025" units="cm"/>
      <inkml:brushProperty name="height" value="0.025" units="cm"/>
    </inkml:brush>
  </inkml:definitions>
  <inkml:trace contextRef="#ctx0" brushRef="#br0">1 62 1666,'0'0'9529,"4"-8"-5787,13-29-406,-17 36-3107,1 0 1,-1 0-1,1 0 0,-1 0 0,1 0 0,-1 0 1,1 0-1,0 0 0,0 0 0,0 1 0,-1-1 1,1 0-1,0 0 0,0 1 0,0-1 0,0 0 1,0 1-1,2-1 0,-3 1-136,1 0-1,-1 0 1,1 0 0,0 0-1,-1 1 1,1-1 0,-1 0-1,1 0 1,-1 1 0,0-1-1,1 0 1,-1 1 0,1-1 0,-1 0-1,1 1 1,-1-1 0,0 1-1,1-1 1,-1 0 0,0 1-1,0-1 1,1 1 0,-1-1-1,0 1 1,1 0 0,7 35 1363,-8 118-655,0-153-800,0-1 1,0 1-1,0 0 0,0-1 0,0 1 1,0 0-1,0 0 0,0-1 0,0 1 1,0 0-1,0-1 0,0 1 1,1 0-1,-1-1 0,0 1 0,0-1 1,1 1-1,-1 0 0,0-1 0,1 1 1,-1-1-1,1 1 0,-1-1 0,1 1 1,-1-1-1,1 1 0,-1-1 0,1 1 1,-1-1-1,1 0 0,-1 1 0,1-1 1,0 0-1,-1 0 0,1 1 1,0-1-1,-1 0 0,2 0 0,1 0 9,0-1-1,-1 1 0,1-1 1,0 0-1,-1 0 0,1 0 1,0 0-1,-1 0 0,0-1 1,3-1-1,51-42-43,-40 27-56,-13 14 80,0 0-1,0 0 1,0 1 0,1-1-1,-1 1 1,1 0-1,0-1 1,0 2 0,0-1-1,1 0 1,-1 1-1,1 0 1,-1 0-1,6-2 1,-8 9 29,-1 0 0,0-1 0,0 1 0,-1 0 1,1 0-1,-1-1 0,0 1 0,-1 8 0,0-7-4,1-2-60,0 1 0,1-1-1,-1 0 1,0 0 0,1 0 0,0 0 0,0 0 0,1 0 0,-1 0 0,1 0-1,2 4 1,-4-7-55,1-1 0,-1 1-1,0-1 1,1 0 0,-1 1 0,1-1-1,-1 1 1,1-1 0,-1 0 0,1 1-1,0-1 1,-1 0 0,1 1 0,-1-1-1,1 0 1,0 0 0,-1 0 0,1 1-1,0-1 1,-1 0 0,1 0 0,0 0-1,-1 0 1,1 0 0,-1 0 0,1-1-1,0 1 1,2-1-397,-1 0 0,0 0 0,0 0-1,0-1 1,0 1 0,-1 0 0,1-1 0,0 0 0,-1 1-1,1-1 1,-1 0 0,2-2 0,11-12-5963</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2.503"/>
    </inkml:context>
    <inkml:brush xml:id="br0">
      <inkml:brushProperty name="width" value="0.025" units="cm"/>
      <inkml:brushProperty name="height" value="0.025" units="cm"/>
    </inkml:brush>
  </inkml:definitions>
  <inkml:trace contextRef="#ctx0" brushRef="#br0">62 43 6342,'0'0'11969,"-6"10"-9508,-2 1-1967,2-3-89,1 0 0,-1 1 0,1 0 0,0 0 0,1 0 0,0 0 0,1 1 0,0-1 0,0 1-1,-1 11 1,5-21-399,-1 1-1,0-1 0,1 0 1,-1 1-1,0-1 0,1 1 1,-1-1-1,1 0 0,-1 0 0,1 1 1,-1-1-1,1 0 0,-1 0 1,1 0-1,-1 1 0,1-1 1,-1 0-1,1 0 0,-1 0 1,1 0-1,-1 0 0,1 0 1,-1 0-1,1 0 0,0 0 1,-1 0-1,1 0 0,-1-1 1,1 1-1,-1 0 0,1 0 0,0-1 1,20-6 128,-14 3-69,0-2 0,-1 1 0,0-1 0,1 0 1,-2 0-1,1 0 0,-1-1 0,0 0 0,0 0 0,-1-1 0,0 1 1,0-1-1,-1 0 0,0 0 0,0 0 0,-1 0 0,0 0 0,0-1 0,0-13 1,-2 21-51,0 0 0,0 1 0,0-1 0,0 0 0,0 1 0,0-1 1,0 1-1,-1-1 0,1 0 0,0 1 0,0-1 0,0 1 0,-1-1 1,1 1-1,0-1 0,-1 1 0,1-1 0,-1 1 0,1-1 0,0 1 1,-1-1-1,1 1 0,-1 0 0,1-1 0,-1 1 0,1-1 1,-1 1-1,0 0 0,1 0 0,-1-1 0,1 1 0,-1 0 0,1 0 1,-1 0-1,0 0 0,1 0 0,-1 0 0,0 0 0,1 0 0,-1 0 1,1 0-1,-1 0 0,0 0 0,1 0 0,-1 0 0,1 1 0,-1-1 1,0 0-1,1 0 0,-2 1 0,0 0-24,0 0 0,-1 0-1,1 0 1,0 1 0,-1-1 0,1 0 0,0 1-1,0 0 1,0-1 0,0 1 0,-2 3-1,2 0-174,-1 0 0,0 0 0,1 1 0,0-1 0,0 1 0,-1 7 0,6 9-3564,-2-22 3376,-1 1-1,1 0 1,0 0 0,-1 0 0,1-1-1,0 1 1,0 0 0,0-1-1,0 1 1,-1 0 0,1-1-1,0 0 1,0 1 0,0-1 0,0 1-1,0-1 1,0 0 0,0 0-1,0 1 1,2-1 0,17 0-8074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2.877"/>
    </inkml:context>
    <inkml:brush xml:id="br0">
      <inkml:brushProperty name="width" value="0.025" units="cm"/>
      <inkml:brushProperty name="height" value="0.025" units="cm"/>
    </inkml:brush>
  </inkml:definitions>
  <inkml:trace contextRef="#ctx0" brushRef="#br0">71 192 15567,'0'0'4964,"-9"12"-3640,4-7-1273,-1 2 187,0 0 0,1 0 0,-1 1 0,2-1 0,-1 1 1,1 0-1,0 1 0,0-1 0,1 1 0,0-1 0,1 1 1,0 0-1,-1 10 0,3-18-232,0 0 0,0 0 1,0 0-1,0 0 0,0 0 0,1 0 0,-1 0 1,0 1-1,0-1 0,1 0 0,-1 0 1,1 0-1,-1 0 0,1-1 0,-1 1 0,1 0 1,0 0-1,-1 0 0,1 0 0,0 0 0,0-1 1,0 1-1,0 0 0,-1-1 0,1 1 1,2 0-1,0 0 4,0 0 1,-1-1-1,1 1 0,0-1 1,0 1-1,0-1 1,0 0-1,-1-1 1,1 1-1,4-1 0,1 0 7,-1-1 0,0 0 0,0-1-1,0 1 1,0-1 0,-1 0 0,12-8-1,-6 0 20,0 0 0,0-1 0,-1 0 0,-1-1 0,0 0 0,0-1-1,-2 0 1,1 0 0,-2-1 0,0 0 0,-1 0 0,-1-1 0,0 0 0,-1 0 0,0 0-1,-1 0 1,0-22 0,-3 35-28,0 1 0,0-1 1,0 1-1,0 0 0,0-1 0,-1 1 0,1-1 0,-1 1 0,1 0 1,-1-1-1,0 1 0,0 0 0,0 0 0,0 0 0,-1-1 0,1 1 1,-1 1-1,-2-5 0,2 5-7,0 0 0,1 0 0,-1 0 0,0 1 0,0-1 0,0 0 0,0 1 0,0-1 0,0 1 0,0 0 0,0 0 0,0-1 0,0 1 0,0 0 0,0 1 0,0-1 0,-4 1 0,-2 1-5,0 1-1,0 0 1,0 0-1,0 1 1,1 0-1,0 1 1,-1-1-1,2 1 1,-9 8-1,-3 4 80,1 1 0,-22 28 0,35-40-30,0-1 0,0 1 0,0 0 0,1 1 0,-1-1 0,1 0 0,1 1 0,0 0 0,0 0 0,0-1 0,0 1 0,1 0 0,0 9-1,1-15-50,1 1-1,0-1 1,0 1-1,-1-1 1,1 1-1,0-1 0,0 0 1,0 1-1,0-1 1,1 0-1,-1 0 0,0 0 1,0 0-1,1 0 1,-1 0-1,1 0 0,-1-1 1,1 1-1,-1 0 1,1-1-1,-1 1 0,1-1 1,-1 0-1,1 1 1,0-1-1,-1 0 1,1 0-1,0 0 0,1 0 1,60-1-625,-52 0 360,53-9-2530,-53 8 2380,-1-1-1,1 2 1,-1-1 0,1 1 0,0 1 0,16 1-1,-27 0 571,1-1 0,0 1 0,0-1 0,0 1-1,0 0 1,-1-1 0,1 1 0,0 0-1,-1-1 1,1 1 0,0 0 0,-1 0 0,1 0-1,-1 0 1,0 0 0,1 0 0,-1-1 0,0 1-1,1 0 1,-1 0 0,0 0 0,0 0 0,0 0-1,0 0 1,0 0 0,0 2 0,0 36 970,-1-27-4355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4.409"/>
    </inkml:context>
    <inkml:brush xml:id="br0">
      <inkml:brushProperty name="width" value="0.025" units="cm"/>
      <inkml:brushProperty name="height" value="0.025" units="cm"/>
    </inkml:brush>
  </inkml:definitions>
  <inkml:trace contextRef="#ctx0" brushRef="#br0">27 141 4260,'-1'0'456,"-1"-1"1,1 1-1,-1-1 1,1 0-1,0 1 1,-1-1-1,1 0 0,0 0 1,0 0-1,-1 0 1,1 0-1,0 0 1,0 0-1,0 0 0,0 0 1,0 0-1,1-1 1,-1 1-1,0 0 1,0-1-1,1 1 0,-1 0 1,1-1-1,-1 1 1,1-1-1,0-1 1,0 1-120,0-1 1,1 1-1,0 0 0,-1 0 1,1-1-1,0 1 1,0 0-1,0 0 1,1 0-1,-1 0 1,0 0-1,1 0 1,-1 0-1,4-2 0,6-6 265,0 1-1,0 1 1,1 0-1,15-9 1,-19 13-408,-1 1 1,1-1-1,0 1 1,0 1-1,0-1 1,0 1 0,0 1-1,17-2 1,-24 3-187,0 1 0,0-1 0,1 0 0,-1 1-1,0-1 1,0 1 0,0 0 0,0-1 0,0 1 0,0 0 0,0-1 0,0 1 0,0 0 0,0 0 0,0 0 0,0 0 0,0 0 0,-1 0 0,1 0 0,0 0 0,-1 0 0,1 0 0,-1 0 0,1 1 0,-1-1 0,0 0 0,0 0 0,1 1 0,-1-1 0,0 0 0,0 0 0,0 1 0,0-1 0,0 0 0,0 0 0,-1 1 0,1-1 0,-1 1-1,-11 54 345,-24 17-6,28-60-320,1 0 0,0 1 0,0 0 0,2 1 0,0-1 0,-5 23 0,10-36-19,0-1 0,0 1 0,0-1-1,-1 1 1,1 0 0,0-1 0,0 1 0,0 0-1,0-1 1,1 1 0,-1-1 0,0 1 0,0 0-1,0-1 1,0 1 0,1-1 0,-1 1 0,0-1 0,1 1-1,-1-1 1,0 1 0,1-1 0,-1 1 0,0-1-1,1 1 1,-1-1 0,1 1 0,-1-1 0,1 0-1,-1 1 1,1-1 0,0 1 0,24-3 192,23-18 71,-26 7-239,0-1 0,-1 0 0,0-2 0,-1 0 0,-1-2 0,-1 0 0,-1-1 0,0 0 0,16-27 0,-22 27-41,-20 31-117,-19 32 45,12 1 57,15-42 38,0 0 1,0 0 0,1 0 0,-1 0 0,1 1 0,-1-1 0,1 0-1,0 0 1,1 1 0,-1-1 0,0 0 0,2 5 0,-1-7 8,0 0 0,0 0 0,0-1 0,0 1-1,0 0 1,1 0 0,-1-1 0,0 1 0,0 0 0,1-1 0,-1 1 0,0-1 0,1 0 0,-1 1 0,0-1 0,1 0 0,-1 0 0,1 0 0,-1 0 0,0 0 0,1 0 0,-1 0 0,1-1 0,-1 1 0,0 0 0,1-1 0,-1 1 0,0-1 0,0 1 0,1-1 0,-1 0 0,1 0-1,41-25 509,-30 16-492,-1-2 0,0 1 0,-1-1 0,-1-1 0,0 0 0,0 0 0,-2-1-1,1 0 1,6-17 0,-28 101-289,10-59 251,-1 2 18,1 1-1,0 0 0,0 0 0,1 0 0,1 0 1,1 0-1,0 0 0,2 16 0,-2-29-16,1 0 0,-1 0 0,1 0 0,0 0 0,-1 0-1,1 0 1,0 0 0,0 0 0,0 0 0,0-1 0,0 1 0,0 0 0,0 0 0,0-1 0,0 1-1,0-1 1,0 1 0,0-1 0,0 1 0,0-1 0,1 0 0,-1 0 0,0 1 0,0-1 0,0 0-1,1 0 1,-1 0 0,0 0 0,0-1 0,0 1 0,1 0 0,-1 0 0,0-1 0,0 1-1,0-1 1,2 0 0,3-1-399,-1 1 0,0-1 0,0-1-1,1 1 1,-2-1 0,10-5 0,4-11-3548,-5-4-2257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4.881"/>
    </inkml:context>
    <inkml:brush xml:id="br0">
      <inkml:brushProperty name="width" value="0.025" units="cm"/>
      <inkml:brushProperty name="height" value="0.025" units="cm"/>
    </inkml:brush>
  </inkml:definitions>
  <inkml:trace contextRef="#ctx0" brushRef="#br0">240 20 12396,'0'0'15300,"-12"-4"-14126,5 1-1040,3 1-100,0 0 0,1 0 0,-1 1 0,0 0 0,0 0 0,0 0 0,-1 0 0,1 0 0,0 1 0,0 0 0,0 0 0,0 0 0,-1 0 1,1 1-1,0 0 0,0 0 0,0 0 0,0 0 0,0 0 0,-4 3 0,-69 46 223,72-46-254,0 0-1,0 0 1,0 1 0,1-1-1,-1 1 1,1 0-1,0 1 1,1-1-1,-1 1 1,1-1-1,-5 13 1,9-18-15,-1 1-1,0-1 1,0 1 0,0-1-1,1 1 1,-1-1 0,0 1-1,0-1 1,1 1-1,-1-1 1,0 0 0,1 1-1,-1-1 1,1 1 0,-1-1-1,1 0 1,-1 1 0,0-1-1,1 0 1,-1 0 0,1 1-1,0-1 1,-1 0-1,1 0 1,-1 0 0,1 0-1,-1 1 1,1-1 0,-1 0-1,1 0 1,0 0 0,-1 0-1,1 0 1,-1-1 0,1 1-1,0 0 1,29-1-392,-26 1 331,65-11-930,-56 8 909,1 0-1,0 1 1,-1 1 0,1 0 0,0 0 0,0 2 0,14 1 0,-26-2 111,-1 1 0,1-1 1,-1 1-1,1 0 0,-1 0 1,1-1-1,-1 1 0,0 0 1,1 0-1,-1 0 0,0 0 1,0 1-1,0-1 0,0 0 1,0 0-1,0 1 0,0-1 1,0 0-1,0 1 0,-1-1 1,1 1-1,0-1 0,-1 1 1,0 0-1,1-1 0,-1 1 1,0-1-1,0 1 0,0 0 1,0-1-1,0 1 0,0-1 1,0 1-1,0 0 1,-1-1-1,1 1 0,-1-1 1,0 3-1,-1 2 115,1 0 0,-2 1-1,1-1 1,-1 0 0,0 0 0,0 0 0,0-1 0,-6 8 0,4-8-103,0 1 1,0-1-1,-1-1 1,1 1-1,-1-1 1,0 0-1,-1 0 1,1 0-1,-1-1 0,1 0 1,-1-1-1,0 1 1,0-1-1,0 0 1,0-1-1,-1 0 1,1 0-1,0-1 1,0 1-1,-8-2 1,14 1-296,0-1 0,0 1 0,-1-1 0,1 1 0,0 0-1,0-1 1,0 0 0,0 1 0,0-1 0,1 0 0,-1 1 0,0-1 0,0 0 0,0 0 0,1 0 0,-1 0 0,0 0 0,1 0 0,-1 0 0,1 0 0,-1 0 0,1 0-1,-1 0 1,1 0 0,0 0 0,-1 0 0,1-1 0,0 1 0,0 0 0,0 0 0,0 0 0,0 0 0,0 0 0,0-1 0,1 1 0,-1-1 0,0-1-690,0-16-6800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5.225"/>
    </inkml:context>
    <inkml:brush xml:id="br0">
      <inkml:brushProperty name="width" value="0.025" units="cm"/>
      <inkml:brushProperty name="height" value="0.025" units="cm"/>
    </inkml:brush>
  </inkml:definitions>
  <inkml:trace contextRef="#ctx0" brushRef="#br0">102 57 4068,'0'0'17093,"-2"-8"-14690,-5-26-802,7 34-1580,0-1-1,0 0 0,-1 0 1,1 1-1,0-1 0,-1 0 1,1 1-1,0-1 0,-1 0 1,1 1-1,-1-1 0,1 0 1,-1 1-1,1-1 1,-1 1-1,1-1 0,-1 1 1,1-1-1,-1 1 0,0 0 1,1-1-1,-1 1 0,0 0 1,0-1-1,1 1 0,-1 0 1,0 0-1,0 0 1,1 0-1,-1 0 0,0 0 1,0 0-1,1 0 0,-1 0 1,0 0-1,0 0 0,1 0 1,-1 0-1,0 0 0,0 1 1,1-1-1,-1 0 1,0 1-1,1-1 0,-1 0 1,0 1-1,1-1 0,-1 1 1,1-1-1,-2 2 0,-24 25 394,20-16-382,1 0-1,0 0 1,0 1-1,-3 15 1,6-22-12,1 0 1,-1 0 0,2 0 0,-1 1-1,0-1 1,1 0 0,0 1 0,0-1-1,1 0 1,-1 0 0,1 1 0,3 7-1,-3-11-2,1 0 0,-1 0-1,1-1 1,-1 1 0,1 0-1,0-1 1,0 1 0,0-1-1,0 0 1,0 1 0,0-1-1,0 0 1,0 0 0,1 0-1,-1-1 1,0 1 0,1-1-1,-1 1 1,0-1 0,1 0-1,-1 1 1,0-1 0,1-1-1,-1 1 1,1 0-1,3-1 1,0 0 3,0 0-1,0 0 1,0-1 0,0 0-1,0 0 1,0 0 0,-1 0-1,1-1 1,6-5 0,-3 1-30,-2 0 1,1 0-1,-1-1 1,0 0-1,-1-1 1,0 1-1,0-1 1,-1 0-1,0-1 1,-1 1-1,0-1 1,0 0-1,-1 0 1,0 0-1,-1-1 1,2-14-1,-21 49-92,11-12 96,1 1-1,1 0 1,-1 0 0,2 0-1,0 0 1,0 0 0,2 1-1,-1-1 1,2 15 0,0-27-82,0 0 1,0 1-1,1-1 1,-1 0-1,0 0 1,1 0 0,0 0-1,-1 0 1,1 0-1,-1 0 1,1 0-1,0 0 1,0 0 0,0 0-1,0 0 1,-1 0-1,1 0 1,0-1 0,0 1-1,0 0 1,1-1-1,-1 1 1,0-1-1,0 1 1,0-1 0,0 0-1,0 1 1,1-1-1,-1 0 1,0 0-1,0 0 1,3 0-1,0 0-497,1 0 0,-1 0 0,1 0 0,-1-1 0,0 0 0,1 0 0,-1 0 0,6-3 0,20-15-6180</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5.605"/>
    </inkml:context>
    <inkml:brush xml:id="br0">
      <inkml:brushProperty name="width" value="0.025" units="cm"/>
      <inkml:brushProperty name="height" value="0.025" units="cm"/>
    </inkml:brush>
  </inkml:definitions>
  <inkml:trace contextRef="#ctx0" brushRef="#br0">126 1 17617,'0'0'5429,"-9"13"-3411,-15 26-376,-24 51 1,40-73-1376,1 0 1,0 0-1,2 0 0,0 1 1,0 0-1,2 0 0,-2 22 1,5-39-272,1 1 1,-1-1 0,1 1 0,-1-1-1,1 1 1,0-1 0,-1 1 0,1-1 0,0 0-1,0 0 1,0 1 0,0-1 0,0 0 0,0 0-1,1 0 1,-1 0 0,0 0 0,0 0 0,1 0-1,-1-1 1,1 1 0,-1 0 0,0-1 0,1 1-1,-1-1 1,1 0 0,0 1 0,-1-1 0,1 0-1,-1 0 1,1 0 0,2 0 0,65-1-579,-53 0 341,-3 0 123,25 3 111,-38-2 13,1 0 0,-1 1 0,1-1 0,-1 0 0,0 0 0,1 0 0,-1 1 0,0-1 0,0 0 0,1 1 0,-1-1 0,0 0 0,0 0 0,1 1 0,-1-1 0,0 1 0,0-1 0,0 0 0,0 1 0,1-1 0,-1 0 0,0 1 0,0-1 0,0 1 0,0-1 0,0 0 0,0 1 0,0-1 0,0 1 0,-11 20 275,-7-1-2,-12 14 169,28-32-403,1-1 0,0 1 0,0 0 0,0 0 0,0 0 0,0 0 0,0-1 0,0 1 0,0 0 0,1 0 0,-1 1 0,1-1 0,-1 0 0,1 0 0,0 3 0,2-4-12,1 0 0,-1 0 1,1-1-1,-1 1 1,0-1-1,1 1 0,-1-1 1,1 0-1,-1 0 0,1 0 1,4-1-1,-2 0 10,24 2-182,0-1 161,44-4 1,-66 4-525,0-1 0,0-1 0,0 1 0,0-1 0,0-1 0,-1 1 0,1-1 0,-1 0 0,0 0 0,0-1 0,10-7 0,-14 9 157,-1 1 1,0 0 0,0 0-1,0 0 1,-1-1-1,1 1 1,0 0-1,0-1 1,-1 1-1,1-1 1,-1 1-1,1-1 1,-1 1-1,1-4 1,-3-13-5849,-7 1-2669</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5.979"/>
    </inkml:context>
    <inkml:brush xml:id="br0">
      <inkml:brushProperty name="width" value="0.025" units="cm"/>
      <inkml:brushProperty name="height" value="0.025" units="cm"/>
    </inkml:brush>
  </inkml:definitions>
  <inkml:trace contextRef="#ctx0" brushRef="#br0">1 68 16816,'0'0'9449,"69"-28"-8168,-21 20-160,3-1-608,4 3-449,-4 1-96,-7 2-1121,-10 2-1794,-11-3-2274,-7 0-5734</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6.325"/>
    </inkml:context>
    <inkml:brush xml:id="br0">
      <inkml:brushProperty name="width" value="0.025" units="cm"/>
      <inkml:brushProperty name="height" value="0.025" units="cm"/>
    </inkml:brush>
  </inkml:definitions>
  <inkml:trace contextRef="#ctx0" brushRef="#br0">1 23 17168,'0'0'5253,"60"0"-5285,-42 0-1057,5 0-1601,-7 0-2179,3 0-2178</inkml:trace>
  <inkml:trace contextRef="#ctx0" brushRef="#br0" timeOffset="1">174 1 9577,'0'0'13773,"11"42"-14157,0-42-2467,-1-12-6310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7.039"/>
    </inkml:context>
    <inkml:brush xml:id="br0">
      <inkml:brushProperty name="width" value="0.025" units="cm"/>
      <inkml:brushProperty name="height" value="0.025" units="cm"/>
    </inkml:brush>
  </inkml:definitions>
  <inkml:trace contextRef="#ctx0" brushRef="#br0">139 305 448,'0'0'2947,"-8"2"-2440,-10 2-955,-52 14 5539,68-17-4514,-1-1 1,1 1 0,0 0 0,0 0 0,0 0 0,0 0 0,0 0 0,0 0 0,0 0 0,0 1 0,0-1 0,0 1-1,1-1 1,-1 1 0,0 0 0,1 0 0,0 0 0,-1 0 0,1 0 0,0 0 0,0 0 0,0 0 0,0 0 0,0 4-1,1-6-511,0 1-1,0-1 0,0 0 0,0 0 0,0 1 0,0-1 1,0 0-1,0 0 0,0 1 0,0-1 0,0 0 1,1 0-1,-1 0 0,0 1 0,0-1 0,0 0 0,0 0 1,1 0-1,-1 1 0,0-1 0,0 0 0,0 0 1,1 0-1,-1 0 0,0 0 0,0 1 0,0-1 0,1 0 1,-1 0-1,0 0 0,0 0 0,1 0 0,-1 0 1,0 0-1,1 0 0,-1 0 0,0 0 0,0 0 0,1 0 1,-1 0-1,0 0 0,18-5 830,13-12-203,3-8-460,0-1 0,-2-2 0,-1-1 0,-2-1 1,0-1-1,-3-2 0,43-66 0,-67 95-239,0 1 0,-1-1-1,1 0 1,-1 1-1,0-1 1,0 0 0,0 0-1,0 0 1,-1-7 0,0 11-1,0-1 0,0 1 0,0 0 0,0-1 0,0 1 0,0 0 0,0 0 0,0-1 0,0 1 0,0 0 0,0-1 0,0 1 0,0 0 0,0 0 0,-1-1 0,1 1 0,0 0 1,0 0-1,0-1 0,-1 1 0,1 0 0,0 0 0,0 0 0,-1-1 0,1 1 0,0 0 0,0 0 0,-1 0 0,1 0 0,0 0 0,0-1 0,-1 1 0,1 0 0,0 0 0,-1 0 0,1 0 1,0 0-1,-1 0 0,1 0 0,-22 15-364,7 2 343,0 1 0,1 0-1,1 1 1,1 0 0,1 1 0,1 1 0,0-1 0,1 2-1,2-1 1,0 1 0,1 0 0,-5 46 0,10-66 29,1 1 1,0-1 0,0 0-1,0 0 1,0 1-1,0-1 1,0 0 0,1 0-1,-1 1 1,1-1-1,-1 0 1,1 0-1,0 0 1,0 0 0,0 0-1,0 0 1,0 0-1,0 0 1,1 0 0,-1 0-1,1-1 1,-1 1-1,4 2 1,-2-3 3,0 1 0,0-1-1,0 0 1,0 0 0,0 0 0,1-1 0,-1 1 0,0-1-1,1 0 1,-1 0 0,0 0 0,0 0 0,1 0 0,3-2-1,8-1 17,-2-1-1,1 0 1,0-1-1,-1-1 1,0 0 0,17-10-1,-14 5-5,-1 0 1,0-1-1,-1 0 1,0-1-1,-1 0 0,0-2 1,-1 1-1,-1-1 0,0-1 1,-1 0-1,-1-1 1,10-23-1,-19 28 102,-7 14-64,-11 16-33,11-7-3,0 0 0,0 0 0,1 1 0,1 0 0,0 0 0,1 0 0,0 1 0,0 0 0,2-1 0,0 1 0,0 0 0,1 14 0,1-26-28,0-1 0,0 1 0,0 0 0,0 0 0,0-1 0,0 1 0,0 0 0,0-1 0,0 1 0,1 0 0,-1-1-1,0 1 1,1-1 0,-1 1 0,0 0 0,1-1 0,-1 1 0,1-1 0,-1 1 0,1-1 0,-1 1 0,1-1 0,-1 0 0,1 1 0,-1-1 0,1 1 0,0-1 0,-1 0 0,1 0 0,0 1 0,23-5-1816,-19 2 964,0 0 0,-1 0 0,1-1 0,-1 0 0,0 0 0,0 0 0,0 0 0,4-5 0,9-20-7635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4:23.481"/>
    </inkml:context>
    <inkml:brush xml:id="br0">
      <inkml:brushProperty name="width" value="0.025" units="cm"/>
      <inkml:brushProperty name="height" value="0.025" units="cm"/>
    </inkml:brush>
  </inkml:definitions>
  <inkml:trace contextRef="#ctx0" brushRef="#br0">1515 583 5093,'-279'70'3305,"-130"72"-2772,370-125-537,1 2 0,1 2-1,1 1 1,1 2 0,-44 38 0,25-13-79,3 2 1,-59 74 0,93-101 143,2 0-1,0 0 1,1 2 0,1 0-1,2 0 1,0 1 0,2 0 0,1 1-1,2 0 1,0 0 0,2 1 0,1 0-1,1-1 1,2 1 0,4 47-1,1-51-61,0 1-1,1-1 0,2 0 0,1 0 0,0-1 0,20 33 0,2-3 3,59 78 1,-60-94-8,2-1 0,1-2 1,2-1-1,1-2 0,48 33 1,-27-27-14,1-3 1,2-3-1,72 29 1,7-11-16,2-6 1,257 44 0,-174-53 46,264 5 1,229-31 66,-536-9-59,1198-45 243,-1204 37-213,1261-119 207,-449 30-127,-964 95-125,906-83 139,-9-62 14,-807 121-134,202-74 1,-262 78 34,-1-2 0,-1-3 0,-2-2 0,0-1 0,76-65 0,213-249 1200,-323 327-1123,-1-1-1,-1 0 1,0-1 0,-1-1 0,-2 1-1,0-2 1,13-38 0,-19 46-92,-1 0 0,0 1 1,-1-1-1,-1 0 0,0 0 0,-1-1 1,0 1-1,-1 0 0,0 0 0,-1 0 0,0 0 1,-1 1-1,-1-1 0,-10-22 0,0 8-56,-1 2 0,-1 0 0,-2 0-1,0 2 1,-2 0 0,0 1 0,-2 1 0,-46-35-1,12 16-152,-2 3 1,-114-55-1,52 41 226,-3 4 1,-178-42-1,-266-29 487,476 101-533,-1622-251 198,-18 160-43,982 121-823,-1048 152 1,857 14 656,11 42 33,922-220-38,-181 47-2058,-295 115 0,373-115-1951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7.397"/>
    </inkml:context>
    <inkml:brush xml:id="br0">
      <inkml:brushProperty name="width" value="0.025" units="cm"/>
      <inkml:brushProperty name="height" value="0.025" units="cm"/>
    </inkml:brush>
  </inkml:definitions>
  <inkml:trace contextRef="#ctx0" brushRef="#br0">1 1 16976,'0'0'8937,"3"46"-14479,11-40-1248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7.852"/>
    </inkml:context>
    <inkml:brush xml:id="br0">
      <inkml:brushProperty name="width" value="0.025" units="cm"/>
      <inkml:brushProperty name="height" value="0.025" units="cm"/>
    </inkml:brush>
  </inkml:definitions>
  <inkml:trace contextRef="#ctx0" brushRef="#br0">106 212 2114,'0'0'10271,"-3"8"-5525,-34 50-512,29-48-3753,0 0 0,1 1 0,0 0 0,1 0-1,0 0 1,1 1 0,0-1 0,1 1 0,-5 20 0,9-30-474,-1-1 0,1 0 0,0 0 0,0 1-1,0-1 1,0 0 0,0 0 0,1 1 0,-1-1 0,0 0 0,1 0 0,-1 1-1,0-1 1,1 0 0,0 0 0,-1 0 0,1 0 0,0 0 0,-1 0 0,1 0-1,0 0 1,0 0 0,0 0 0,0 0 0,0 0 0,0-1 0,0 1 0,0 0-1,0-1 1,0 1 0,0-1 0,0 1 0,0-1 0,1 0 0,-1 1 0,0-1-1,0 0 1,1 0 0,-1 0 0,0 0 0,0 0 0,1 0 0,-1 0-1,0 0 1,2-1 0,3 0 5,0 0 0,-1 0-1,1-1 1,-1 0 0,1 0 0,-1 0-1,0-1 1,10-5 0,5-8 15,-1-1 1,-1-1 0,-1-1-1,0 0 1,-2-1-1,22-35 1,-20 25-3,-1 0 1,-1 0-1,-2-1 1,13-48-1,-19 25 146,-10 52 95,-5 9-160,-7 12-14,0 3-31,0 0-1,2 1 0,1 1 1,0 0-1,2 0 0,1 1 1,1 0-1,1 1 0,-7 50 1,14-73-63,-1 0 1,1 1 0,0-1-1,0 0 1,0 0 0,0 0 0,1 0-1,-1 0 1,1 0 0,0 0-1,0 0 1,0 0 0,0 0-1,0 0 1,1 0 0,-1-1 0,1 1-1,0 0 1,0-1 0,0 0-1,0 1 1,0-1 0,0 0-1,1 0 1,-1 0 0,1 0 0,-1-1-1,1 1 1,0-1 0,-1 1-1,1-1 1,0 0 0,0 0-1,0 0 1,0-1 0,0 1 0,0-1-1,1 1 1,-1-1 0,0 0-1,0 0 1,0-1 0,5 0-1,3 0-105,-1-1 0,0 0 0,0 0-1,0-1 1,0 0 0,0-1-1,0 0 1,-1-1 0,0 0-1,0 0 1,0-1 0,9-8 0,-12 8 46,1-1 1,-1-1-1,0 1 1,-1-1-1,5-8 1,-8 13 89,0 1 0,-1-1 0,0 0 0,0 1 0,0-1 0,0 0 0,0 0-1,0 0 1,-1 0 0,1 0 0,-1 0 0,0 0 0,0 0 0,0 0 0,0 0 0,-1 1 0,1-1 0,-1 0 0,0 0 0,-1-3 0,2 5-5,-1 0 0,0 0-1,0 1 1,0-1 0,0 0-1,0 0 1,0 1 0,-1-1-1,1 1 1,0-1 0,0 1 0,0-1-1,-1 1 1,1 0 0,0 0-1,0-1 1,-1 1 0,1 0-1,0 0 1,0 0 0,-1 0 0,1 1-1,0-1 1,-1 0 0,1 0-1,0 1 1,0-1 0,0 1-1,0-1 1,-2 2 0,-35 19 357,30-14-285,2 0 1,-1 0-1,1 0 1,0 1-1,0 0 1,1 0-1,-7 13 1,12-20-90,-1 1 0,0-1 0,0 1 0,1 0 0,-1-1 0,1 1 0,-1 0 0,1-1 0,0 1 0,0 0 0,0 0 0,0-1 1,0 1-1,0 0 0,0-1 0,1 1 0,-1 0 0,0 0 0,1-1 0,0 1 0,-1-1 0,1 1 0,0 0 0,0-1 0,0 0 0,0 1 0,0-1 0,0 1 0,0-1 0,0 0 0,0 0 0,1 0 1,-1 0-1,1 0 0,-1 0 0,1 0 0,-1 0 0,1 0 0,-1-1 0,1 1 0,0-1 0,-1 1 0,1-1 0,0 1 0,-1-1 0,1 0 0,3 0 0,38 6-284,49 0-1,-56-4-21,0 1 0,53 11 0,-66-8 328,28 4 1223,-50-10-1125,0-1 0,-1 0 0,1 1 0,-1-1 0,1 0-1,-1 0 1,1 1 0,-1-1 0,0 0 0,1 0 0,-1 0 0,0 1-1,0-1 1,1 0 0,-1 0 0,0 0 0,0 0 0,0 0-1,0 1 1,0-1 0,0 0 0,-1-1 0,1-30 488,0 26-459,-2-12-87,-1 0 0,-1-1 0,0 1 0,-8-21 0,6 23-911,1 0 0,1-1 0,0 0 0,-2-33 0,6 49 625,0 1 0,0-1 0,0 1 0,0-1 0,0 1 0,0-1 0,0 1 0,0-1-1,0 1 1,1-1 0,-1 1 0,0-1 0,0 1 0,0-1 0,0 1 0,1-1 0,-1 1 0,0 0-1,1-1 1,-1 1 0,0-1 0,1 1 0,-1 0 0,0-1 0,1 1 0,-1 0 0,1-1 0,-1 1 0,0 0-1,1 0 1,-1 0 0,1-1 0,-1 1 0,1 0 0,-1 0 0,1 0 0,-1 0 0,1 0 0,-1 0-1,1 0 1,0 0 0,20-2-9563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8.340"/>
    </inkml:context>
    <inkml:brush xml:id="br0">
      <inkml:brushProperty name="width" value="0.025" units="cm"/>
      <inkml:brushProperty name="height" value="0.025" units="cm"/>
    </inkml:brush>
  </inkml:definitions>
  <inkml:trace contextRef="#ctx0" brushRef="#br0">52 31 9225,'0'0'14926,"-2"14"-14227,-16 91 674,7-59-684,3 1-1,2 0 0,0 80 1,6-125-674,0 0 0,0 0 0,0 0 1,0 0-1,0 0 0,0 0 0,1 0 1,-1-1-1,1 1 0,-1 0 0,1 0 0,0 0 1,0-1-1,-1 1 0,1 0 0,0-1 0,1 1 1,-1-1-1,0 1 0,0-1 0,1 0 1,-1 1-1,1-1 0,-1 0 0,1 0 0,-1 0 1,1 0-1,0 0 0,-1 0 0,1-1 1,0 1-1,0-1 0,0 1 0,-1-1 0,1 1 1,0-1-1,0 0 0,0 0 0,0 0 0,3 0 1,2-2 77,-1 1 1,1-1-1,0 0 1,0-1-1,-1 0 1,0 0-1,0 0 1,1-1-1,10-8 1,19-18-16,-1-2 1,-2-2 0,-1-1 0,-2-1 0,-1-2 0,-2 0 0,-2-2 0,28-57 0,-38 49-266,-15 48 150,0 0 1,0-1-1,0 1 0,0 0 1,0 0-1,0 0 1,0 0-1,0 0 0,0-1 1,0 1-1,0 0 1,0 0-1,0 0 1,0 0-1,-1 0 0,1 0 1,0-1-1,0 1 1,0 0-1,0 0 1,0 0-1,0 0 0,0 0 1,-1 0-1,1 0 1,0 0-1,0 0 0,0 0 1,0 0-1,0 0 1,-1 0-1,1-1 1,0 1-1,0 0 0,0 0 1,0 0-1,0 0 1,-1 0-1,1 0 0,0 1 1,0-1-1,0 0 1,0 0-1,0 0 1,-1 0-1,1 0 0,0 0 1,0 0-1,0 0 1,0 0-1,0 0 1,0 0-1,-1 1 0,-14 5-1961,-11 10-2527,1 2-2842,-3 1-6160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9.418"/>
    </inkml:context>
    <inkml:brush xml:id="br0">
      <inkml:brushProperty name="width" value="0.025" units="cm"/>
      <inkml:brushProperty name="height" value="0.025" units="cm"/>
    </inkml:brush>
  </inkml:definitions>
  <inkml:trace contextRef="#ctx0" brushRef="#br0">0 348 13485,'4'8'3400,"0"-1"-3005,0 1-1,0-1 1,0 0-1,1 0 1,0 0-1,1 0 0,-1-1 1,1 0-1,0 0 1,1-1-1,0 0 1,-1 0-1,2 0 1,-1-1-1,0 0 0,1 0 1,12 3-1,-10-4-555,-1 0 0,1-1 0,0-1 0,0 0 0,1 0 0,-1-1 0,0 0-1,0 0 1,13-3 0,-19 2 65,1-1-1,-1 0 1,0 1 0,1-1-1,-1 0 1,0-1 0,0 1-1,0-1 1,-1 0-1,1 0 1,-1 0 0,1 0-1,-1-1 1,0 1 0,0-1-1,-1 0 1,1 0-1,-1 0 1,0 0 0,0 0-1,3-9 1,-3 6 170,0 1 0,0-1 0,-1 0 0,1 0 0,-2 0 0,1 1 0,-1-1 0,-1-12 0,1 17 34,0 1 0,0-1 0,-1 1 0,1 0 0,0-1 0,-1 1 0,0 0 0,1-1 0,-1 1 0,0 0 0,1 0 1,-1 0-1,0-1 0,0 1 0,0 0 0,0 0 0,0 0 0,-3-1 0,3 1-5,-1 1 1,0-1 0,0 1-1,0-1 1,0 1 0,0 0 0,0 0-1,0 0 1,0 0 0,0 0-1,0 0 1,0 1 0,0-1 0,0 0-1,1 1 1,-1 0 0,-4 1-1,2 1-1,-1-1-1,1 1 1,-1 0-1,1 0 1,0 1-1,0 0 1,1-1-1,-1 1 0,1 0 1,0 1-1,0-1 1,0 0-1,0 1 1,1 0-1,-3 5 1,2-2-19,0 0 1,0 0-1,1 1 1,0-1 0,0 0-1,1 1 1,0-1-1,0 15 1,1-21-74,1 0 1,-1 0-1,1 0 1,-1 0-1,1-1 0,-1 1 1,1 0-1,0 0 0,0-1 1,0 1-1,0 0 0,0-1 1,0 1-1,1-1 0,-1 0 1,0 1-1,1-1 0,-1 0 1,1 0-1,-1 0 1,1 0-1,0 0 0,0 0 1,-1 0-1,1 0 0,0-1 1,0 1-1,0-1 0,0 1 1,-1-1-1,1 0 0,0 0 1,0 0-1,0 0 1,0 0-1,0 0 0,0 0 1,0-1-1,2 0 0,3 0 9,0 0 0,0-1 0,0 0 0,0 0 0,0 0 0,0-1 0,0 0 0,-1-1-1,9-5 1,1-3-33,-1 0-1,0-2 1,-1 1 0,0-2-1,-1 0 1,0-1-1,-2 0 1,0 0 0,9-20-1,-21 30-244,-9 12 169,-11 12 119,15-11 85,1-1 0,-1 1 0,1 1-1,1-1 1,-1 1 0,1-1 0,0 1 0,1 0 0,0 1 0,0-1 0,1 1 0,0-1-1,1 1 1,-1 14 0,2-22-93,0 0-1,0 0 1,1 0-1,-1 0 1,1 0-1,-1 0 1,1 0-1,-1 0 1,1 0-1,0-1 1,-1 1-1,1 0 1,0 0 0,-1 0-1,1-1 1,0 1-1,0 0 1,0-1-1,0 1 1,0-1-1,0 1 1,0-1-1,0 0 1,0 1-1,0-1 1,0 0-1,0 0 1,0 1-1,0-1 1,0 0-1,0 0 1,0 0 0,0 0-1,0-1 1,1 1-1,0 0 1,40-12 394,-30 6-377,-1-1 1,0-1-1,0 0 1,-1 0-1,0-1 1,14-16-1,-18 19-78,-1 0-1,0-1 0,0 1 1,-1-1-1,1 0 0,-1-1 0,-1 1 1,0-1-1,0 1 0,0-1 0,2-13 1,-5 21 29,0-1 1,0 1 0,0 0-1,0 0 1,0 0 0,0-1-1,0 1 1,0 0 0,0 0-1,0-1 1,0 1 0,0 0-1,0 0 1,-1-1 0,1 1-1,0 0 1,0 0 0,0 0 0,0-1-1,0 1 1,-1 0 0,1 0-1,0 0 1,0 0 0,0 0-1,0-1 1,-1 1 0,1 0-1,0 0 1,0 0 0,0 0-1,-1 0 1,1 0 0,0 0-1,0 0 1,-1 0 0,1-1-1,0 1 1,0 0 0,-1 0-1,1 0 1,0 0 0,0 1-1,0-1 1,-1 0 0,1 0-1,0 0 1,0 0 0,-1 0-1,1 0 1,0 0 0,0 0-1,0 0 1,-1 0 0,1 1-1,0-1 1,0 0 0,0 0-1,0 0 1,-1 0 0,1 1-1,0-1 1,0 0 0,0 0-1,0 1 1,-15 11-120,5 1 155,0 1-1,1 0 0,0 1 1,-7 18-1,12-25 46,1 1 0,-1-1 0,2 1 0,-1 0 0,2 0 0,-1 0 0,1 0 0,0 0 0,1 13 0,0-20-56,0-1-1,0 1 1,1-1-1,-1 1 1,0-1-1,1 0 1,-1 1-1,1-1 1,-1 0-1,1 1 1,0-1-1,-1 0 1,1 0-1,0 1 1,0-1-1,0 0 1,0 0-1,0 0 1,0 0-1,0 0 1,0 0-1,1-1 0,-1 1 1,3 1-1,-2-1 23,1-1-1,0 1 0,0-1 0,0 1 0,0-1 0,0 0 0,0 0 1,0-1-1,-1 1 0,1-1 0,5-1 0,1 0 18,0-1 1,0-1-1,-1 0 0,1 0 1,-1-1-1,14-10 0,-9 4-138,0-2-1,-1 0 1,-1 0-1,0-1 1,0 0 0,-2-1-1,13-25 1,-22 40 70,0 0 0,0 0 0,0 0 0,0 0 1,0 0-1,0 0 0,0 0 0,0 0 0,0 0 0,0 0 0,0 0 1,-1 0-1,1-1 0,0 1 0,0 0 0,0 0 0,0 0 0,0 0 1,0 0-1,0 0 0,0 0 0,0 0 0,0 0 0,0 0 0,0 0 1,0-1-1,0 1 0,-12 17-44,-11 31 246,22-46-172,1-1 0,-1 1 0,1 0 0,0-1 0,-1 1 0,1 0 0,0-1 0,0 1 0,0 0 0,0-1 0,0 1 0,0 0 0,0-1 0,1 1 0,-1 0 0,1-1 0,-1 1 0,1 0 0,0-1 0,1 3 0,-1-4-3,0 1 1,0-1 0,0 0-1,0 0 1,0 1 0,0-1-1,0 0 1,0 0 0,0 0-1,0 0 1,0-1 0,0 1-1,0 0 1,0 0 0,0-1-1,0 1 1,0 0 0,0-1-1,0 1 1,0-1 0,0 1-1,0-1 1,1 0 0,9-8 44,0 1 1,0-1-1,13-15 0,-3 0-40,-1 0-1,-1-1 0,-1-2 0,28-53 0,-37 61-110,-1-1-1,0 0 1,-1 0 0,-2-1-1,0 0 1,-1 0-1,-1 0 1,0-25 0,-7 42-44,-4 12 72,-7 11 24,-7 16 110,2 1 1,2 0-1,1 2 1,2 0-1,1 0 1,2 1-1,2 1 1,2 0-1,1 1 0,-2 75 1,22 254 187,-13-369-244,-4 49 534,4-48-510,0-1-1,0 1 1,-1 0 0,1-1-1,0 1 1,-1-1-1,1 1 1,-1-1-1,0 1 1,1-1-1,-1 1 1,0-1-1,0 0 1,0 1-1,0-1 1,0 0 0,0 0-1,0 0 1,0 0-1,-1 0 1,1 0-1,0 0 1,-1 0-1,1 0 1,-1-1-1,1 1 1,-3 0 0,3-1-32,0 0 0,0 0 0,0-1 1,0 1-1,1 0 0,-1-1 1,0 1-1,0-1 0,0 1 1,0-1-1,0 1 0,0-1 1,1 0-1,-1 1 0,0-1 1,0 0-1,1 0 0,-1 1 1,1-1-1,-1 0 0,1 0 1,-1 0-1,1 0 0,-1 0 1,1 0-1,0 0 0,-1 0 1,1-1-1,-10-39 46,6 22-44,-7-18-6,2-1 0,2 0 0,1 0 0,2 0 0,1-61 0,3 94-37,1 0 0,0-1-1,0 1 1,0 0 0,1 0 0,0 0 0,0 0-1,1 0 1,-1 0 0,1 0 0,0 1 0,0 0-1,0-1 1,1 1 0,-1 0 0,1 1 0,0-1-1,0 0 1,1 1 0,8-5 0,8-3-510,0 1-1,0 1 1,39-11 0,13-6-1448,-28 4-5233,-1-2-6652</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0.364"/>
    </inkml:context>
    <inkml:brush xml:id="br0">
      <inkml:brushProperty name="width" value="0.025" units="cm"/>
      <inkml:brushProperty name="height" value="0.025" units="cm"/>
    </inkml:brush>
  </inkml:definitions>
  <inkml:trace contextRef="#ctx0" brushRef="#br0">1 75 4708,'25'-20'11346,"4"2"-6393,-21 13-4479,1 0 1,-1 0-1,2 1 1,-1 0-1,0 1 0,1 0 1,16-3-1,-25 5-444,-1 1-1,1 0 0,0 0 1,-1 0-1,1 0 1,0 0-1,0 0 1,-1 0-1,1 0 0,0 0 1,0 0-1,-1 0 1,1 1-1,0-1 1,-1 0-1,1 0 0,0 1 1,-1-1-1,1 0 1,0 1-1,-1-1 1,1 1-1,-1-1 0,1 1 1,-1-1-1,1 1 1,-1-1-1,1 1 1,-1 0-1,1 0 0,-2 25 628,-27 35 71,24-53-639,-8 14 55,6-12-81,0 1 0,0 0 0,1 0 0,0 1 1,1-1-1,1 1 0,0 0 0,0 0 0,1 0 0,0 15 1,2-25-50,0 0 1,0 0 0,0 0 0,1 0 0,-1 0 0,1 0 0,-1 0 0,1 0 0,0 0 0,0-1 0,0 1 0,0 0 0,0-1 0,0 1 0,0 0 0,1-1 0,-1 1 0,0-1 0,1 0 0,-1 0 0,1 1 0,0-1 0,1 1 0,1-1 50,0 1 0,0-1 1,1 0-1,-1 0 0,0 0 1,1 0-1,-1-1 1,0 1-1,1-1 0,4-1 1,3 0 56,0-1 1,-1 0 0,1-1 0,0 0 0,-1-1 0,0 0-1,12-7 1,-14 6-79,0-1 1,0 0-1,-1-1 0,0 1 1,0-2-1,-1 1 0,0-1 1,0 0-1,-1-1 0,0 1 1,0-1-1,-1-1 0,0 1 1,-1-1-1,0 1 0,0-1 1,-1-1-1,-1 1 0,0 0 1,0-1-1,-1 1 0,0-20 1,0 28-99,-1 1 1,0-1 0,0 1-1,0-1 1,0 1-1,-1-1 1,1 1 0,0-1-1,-1 1 1,1 0 0,-1-1-1,1 1 1,-1-1-1,0 1 1,1 0 0,-1 0-1,0-1 1,0 1-1,0 0 1,0 0 0,0 0-1,0 0 1,0 0 0,-1 0-1,1 0 1,0 0-1,-1 1 1,1-1 0,0 0-1,-1 1 1,1-1 0,-1 1-1,1-1 1,0 1-1,-2 0 1,2 0-56,1 0 0,0 1-1,-1-1 1,1 0 0,0 0 0,-1 1 0,1-1 0,0 1-1,0-1 1,-1 0 0,1 1 0,0-1 0,0 0-1,0 1 1,0-1 0,0 1 0,0-1 0,-1 0 0,1 1-1,0-1 1,0 1 0,0-1 0,0 1 0,0-1-1,1 0 1,-1 1 0,0-1 0,0 1 0,0-1 0,0 1-1,0-1 1,0 0 0,1 1 0,-1-1 0,0 0 0,1 1-1,6 16-2662,-2-13 1805,0 0 0,1 0 0,-1-1 0,1 0 0,0 0-1,-1 0 1,1-1 0,0 0 0,1 0 0,-1 0 0,0-1 0,0 0 0,1 0-1,8 0 1,42-5-2139,-51 3 3376,-1 0 1,0 0-1,0-1 1,0 0-1,0 0 1,0 0-1,4-3 1,-8 4 16,0 1 0,0 0 0,-1-1 0,1 1 0,0-1 0,0 1 0,-1 0 0,1-1 0,0 0 0,-1 1 0,1-1 0,-1 1 0,1-1 0,-1 0 0,1 0 0,-1 1 0,1-1 0,-1 0 0,1 0 0,-1 1 0,0-1 0,0 0 0,1 0 0,-1 0 0,0 0 0,0 1 0,0-1 0,0 0 0,0 0 0,0 0 0,0 0 0,0 0 0,0 1 0,-1-1 0,1 0 0,0 0 1,0 0-1,-1 1 0,1-1 0,0 0 0,-1 0 0,1 1 0,-1-1 0,1 0 0,-1 1 0,0-1 0,1 0 0,-1 1 0,0-1 0,1 1 0,-1-1 0,-1 0 0,-11-1 671,7 2-801,1 1 1,-1 0 0,0 0-1,0 1 1,1-1-1,-1 1 1,1 0-1,-1 1 1,1 0 0,0-1-1,0 2 1,0-1-1,1 0 1,-1 1-1,1 0 1,-1 0 0,1 0-1,1 1 1,-1 0-1,1-1 1,-1 1-1,1 0 1,1 0-1,-1 1 1,1-1 0,0 1-1,0-1 1,0 1-1,1 0 1,-1 6-1,2-11-147,0 0 0,0 0-1,1 0 1,-1 1 0,0-1-1,0 0 1,1 0-1,-1 0 1,1 0 0,-1 0-1,1 0 1,-1 0-1,1 1 1,-1-2 0,1 1-1,0 0 1,0 0-1,0 0 1,0 0 0,-1 0-1,1-1 1,0 1 0,0 0-1,0-1 1,0 1-1,1 0 1,-1-1 0,0 0-1,0 1 1,0-1-1,0 0 1,0 1 0,1-1-1,0 0 1,51 3 154,-43-3-120,12-2-72,1 0-1,-1-2 1,1 0-1,38-14 1,-32 9-203,57-10 1,-86 19 252,1-1-1,-1 1 1,1 0 0,0 0 0,-1 0 0,1 0 0,-1 0-1,1 0 1,-1 0 0,1 0 0,-1 0 0,1 0 0,-1 0 0,1 0-1,-1 0 1,1 1 0,-1-1 0,1 0 0,-1 0 0,1 1-1,-1-1 1,0 0 0,1 0 0,-1 1 0,1-1 0,-1 1 0,0-1-1,1 0 1,-1 1 0,0-1 0,1 1 0,-1-1 0,0 0-1,0 1 1,1-1 0,-1 1 0,0-1 0,0 1 0,0-1-1,0 1 1,0-1 0,0 1 0,0 0 0,0 0 0,-7 30 668,7-29-632,-1 0 0,0 0 0,0 0 0,1-1 0,-1 1 0,1 0 0,-1 0 0,1 0 0,0 0 0,0 0 0,0 0 0,0 0 0,0 0-1,0 0 1,1 0 0,0 3 0,2-5-8,0 1-1,0-1 0,1 1 1,-1-1-1,0 0 1,1 0-1,-1-1 0,0 1 1,0-1-1,1 1 0,3-2 1,53-20 16,-51 18-118,1-1 0,-1 1 0,1 1 0,0 0 0,0 0 1,0 1-1,1 1 0,-1-1 0,0 2 0,1-1 0,-1 1 0,15 2 0,-24-1 46,1 0-1,-1-1 0,0 1 0,0 0 1,0 0-1,0 0 0,1 0 0,-1 0 1,0 0-1,-1 0 0,1 0 0,0 0 1,0 0-1,0 0 0,-1 1 0,1-1 1,0 0-1,-1 1 0,1-1 1,-1 0-1,0 1 0,1-1 0,-1 1 1,0-1-1,0 2 0,0 43 79,0-33-70,0-9-15,0 0 0,0 0 0,1 0 0,0-1 0,0 1 0,0 0 0,3 7 0,-4-11-99,1 1 0,-1-1 0,0 1 0,1 0 0,-1-1 1,1 1-1,-1-1 0,0 1 0,1-1 0,0 0 0,-1 1 0,1-1 1,-1 1-1,1-1 0,-1 0 0,1 1 0,0-1 0,-1 0 0,1 0 0,0 0 1,-1 1-1,1-1 0,0 0 0,-1 0 0,1 0 0,0 0 0,-1 0 1,1 0-1,0 0 0,-1 0 0,1-1 0,0 1 0,-1 0 0,1 0 1,0 0-1,-1-1 0,1 1 0,-1 0 0,1-1 0,0 1 0,-1-1 0,1 1 1,-1-1-1,1 1 0,-1-1 0,1 1 0,-1-1 0,0 1 0,1-1 1,-1 1-1,0-1 0,1 0 0,-1 1 0,0-2 0,9-14-7116</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0.954"/>
    </inkml:context>
    <inkml:brush xml:id="br0">
      <inkml:brushProperty name="width" value="0.025" units="cm"/>
      <inkml:brushProperty name="height" value="0.025" units="cm"/>
    </inkml:brush>
  </inkml:definitions>
  <inkml:trace contextRef="#ctx0" brushRef="#br0">264 0 14510,'0'0'10249,"-11"6"-10030,-45 33 80,1 2 0,-80 77 0,135-118-300,-1 1-1,1-1 1,-1 0 0,1 0-1,0 0 1,-1 1-1,1-1 1,0 0 0,-1 1-1,1-1 1,0 0 0,0 1-1,-1-1 1,1 0-1,0 1 1,0-1 0,-1 1-1,1-1 1,0 0-1,0 1 1,0-1 0,0 1-1,0-1 1,0 1 0,0-1-1,0 1 1,0-1-1,0 0 1,0 1 0,0-1-1,0 1 1,0-1 0,0 1-1,0-1 1,0 0-1,1 1 1,18 4-53,52-10-64,-37 1 42,-13 3-128,1 2 0,0 0 0,-1 0 0,1 2 0,31 9 0,-49-12 214,-1 1 0,1 0 0,-1 1 0,1-1-1,-1 1 1,1-1 0,-1 1 0,0 0 0,0 0-1,0 0 1,0 1 0,0-1 0,0 1 0,-1 0-1,1 0 1,-1-1 0,0 2 0,0-1 0,0 0-1,0 0 1,0 1 0,-1-1 0,0 1 0,1-1-1,-1 1 1,-1-1 0,1 1 0,0 0 0,-1 0-1,0-1 1,0 1 0,0 0 0,0 0 0,0-1-1,-1 1 1,0 0 0,0-1 0,0 1 0,0-1-1,-4 7 1,1-1 200,0-1-1,-1 0 0,0 0 1,-1 0-1,1-1 1,-2 0-1,1 0 0,-1 0 1,0-1-1,0 0 1,-8 5-1,2-3 40,1 0 0,-1 0 0,-1-1-1,1-1 1,-1 0 0,-17 4 0,26-8-232,1-1 1,-1 0 0,0 0-1,0-1 1,0 1 0,0-1-1,1 0 1,-1-1-1,0 1 1,-7-2 0,10 1-106,1 0 1,-1 0-1,1 1 0,-1-1 1,1 0-1,0-1 1,0 1-1,-1 0 1,1 0-1,0 0 0,0-1 1,0 1-1,0-1 1,0 1-1,1-1 1,-1 1-1,0-1 0,1 1 1,-1-1-1,1 1 1,-1-1-1,1 0 1,0 0-1,0 1 0,-1-1 1,1 0-1,1 1 1,-1-1-1,0 0 1,0 1-1,1-1 0,0-1 1,2-8-842,0 0 0,2 1 0,-1-1 0,1 1 0,1 1 0,0-1 0,0 1 0,1 0 0,0 0 0,14-12 0,5-10-4184,10-17-4587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1.344"/>
    </inkml:context>
    <inkml:brush xml:id="br0">
      <inkml:brushProperty name="width" value="0.025" units="cm"/>
      <inkml:brushProperty name="height" value="0.025" units="cm"/>
    </inkml:brush>
  </inkml:definitions>
  <inkml:trace contextRef="#ctx0" brushRef="#br0">95 0 17809,'0'0'2610,"-2"12"-570,-8 44-246,-3 8-376,3 1 0,-2 126 0,13-179-1382,0-1 1,1 1-1,1 0 0,0-1 1,7 19-1,-8-24-184,0-1-1,1 0 1,-1 0 0,1 0 0,0 0-1,0-1 1,1 1 0,-1-1 0,1 0-1,0 0 1,0 0 0,1 0-1,8 5 1,-13-9 52,1 0 0,-1-1 0,1 1 0,-1 0 0,0-1 0,1 1 0,-1 0 0,1-1 0,-1 1-1,0-1 1,1 1 0,-1-1 0,0 1 0,0-1 0,1 1 0,-1-1 0,0 1 0,0-1 0,0 1 0,0-1 0,1 1 0,-1-1 0,0 1-1,0-1 1,0 1 0,0-1 0,0 1 0,0-1 0,-1 1 0,1-1 0,0 1 0,0-1 0,0 0 0,-3-25-273,-4 5 447,-2 0 0,0 1 1,-2 0-1,0 1 0,-20-26 1,-17-30 2360,88 75-2647,-25 2-358,88 12-7142,-49-14 1414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1.688"/>
    </inkml:context>
    <inkml:brush xml:id="br0">
      <inkml:brushProperty name="width" value="0.025" units="cm"/>
      <inkml:brushProperty name="height" value="0.025" units="cm"/>
    </inkml:brush>
  </inkml:definitions>
  <inkml:trace contextRef="#ctx0" brushRef="#br0">187 1 15054,'-8'0'3059,"-4"-1"-2442,-1 2 0,1-1-1,-1 2 1,1-1 0,0 2 0,0 0 0,-16 5-1,24-6-458,0 0-1,0 0 0,1 0 0,-1 0 0,1 0 0,-1 1 0,1-1 0,0 1 1,0 0-1,0 0 0,0 0 0,0 1 0,1-1 0,-1 1 0,1-1 0,0 1 1,0 0-1,0 0 0,1 0 0,-1 0 0,1 0 0,0 0 0,0 0 0,1 1 1,-1-1-1,1 8 0,0-10-138,0-1 0,0 1 0,0-1 0,0 0 1,0 1-1,1-1 0,-1 1 0,0-1 0,1 0 1,-1 1-1,1-1 0,-1 0 0,1 1 0,0-1 0,0 0 1,-1 0-1,1 0 0,0 0 0,0 0 0,0 0 0,0 0 1,0 0-1,0 0 0,1 0 0,0 1 0,1-1-1,0 0 0,0 0 0,0-1 0,0 1 0,0-1 0,1 1 0,-1-1 0,0 0 0,0 0 0,0-1 0,4 0 0,2 0 4,1-2 0,-1 1 1,0-1-1,0 0 0,-1-1 0,1 0 0,9-6 0,-9 3-4,0-1-1,-1 0 0,14-15 0,-19 19-15,0 1-1,0-1 0,-1 1 0,1-1 1,-1 0-1,0 0 0,0 0 0,-1 0 1,1 0-1,-1 0 0,0-1 0,1-6 1,-2 11-10,-1 0 0,1 0 0,0-1 0,-1 1-1,1 0 1,0 0 0,-1 0 0,1 0 0,-1 0 0,1 0 0,0 0 0,-1 0 0,1 0 0,-1 0 0,1 0 0,0 0 0,-1 0 0,1 0 0,-1 0 0,1 0 0,0 0 0,-1 0-1,1 0 1,0 1 0,-1-1 0,1 0 0,0 0 0,-1 0 0,1 1 0,0-1 0,-1 0 0,1 1 0,0-1 0,0 0 0,-1 0 0,1 1 0,0 0 0,-15 10-71,10-5 59,1 0 0,-1 0 0,1 0 0,1 1 0,-1-1 0,1 1 0,0 0 0,1 0-1,-1 0 1,1 0 0,1 1 0,0-1 0,0 0 0,0 1 0,1-1 0,0 11 0,1-16-142,0 1 1,0-1 0,0 0-1,0 0 1,0 0-1,0 0 1,1-1-1,-1 1 1,1 0 0,-1-1-1,1 1 1,0-1-1,0 1 1,-1-1 0,1 0-1,0 1 1,0-1-1,0 0 1,0 0 0,1-1-1,-1 1 1,0 0-1,0-1 1,0 1 0,1-1-1,-1 0 1,0 0-1,0 0 1,1 0 0,2 0-1,6 0-1145,0 0 1,0-1-1,1 0 0,-1 0 0,11-4 1,20-12-3632,-3-7 240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2.498"/>
    </inkml:context>
    <inkml:brush xml:id="br0">
      <inkml:brushProperty name="width" value="0.025" units="cm"/>
      <inkml:brushProperty name="height" value="0.025" units="cm"/>
    </inkml:brush>
  </inkml:definitions>
  <inkml:trace contextRef="#ctx0" brushRef="#br0">156 287 3075,'0'0'5899,"0"-9"-2637,-1 7-3094,1-1 168,0 0 0,0 0 1,-1 0-1,1 0 0,-1 0 0,0 0 0,0 0 0,-2-5 0,2 7-206,0 0-1,1 0 1,-1 0-1,0 0 0,0 0 1,0 1-1,0-1 1,0 0-1,-1 0 1,1 1-1,0-1 1,0 1-1,0-1 1,-1 1-1,1 0 1,0-1-1,0 1 0,-1 0 1,1 0-1,0 0 1,-1 0-1,1 0 1,0 0-1,-1 0 1,1 0-1,0 0 1,0 1-1,-1-1 0,1 1 1,-2 0-1,-4 2 214,0 0 0,0 1 0,1 0 0,0 0 0,0 0 0,0 1 0,0 0 1,1 0-1,0 0 0,0 1 0,0 0 0,-5 8 0,6-9-207,1 0 0,0-1 0,0 1 0,1 1 1,-1-1-1,1 0 0,0 0 0,0 1 0,1-1 0,0 1 1,0 0-1,0-1 0,1 1 0,0 0 0,0 0 1,1 10-1,0-14-129,0 0 1,0 0 0,0 0-1,1-1 1,-1 1-1,1 0 1,-1-1-1,1 1 1,-1-1 0,1 0-1,0 1 1,-1-1-1,1 0 1,0 0 0,0 0-1,0 0 1,0-1-1,0 1 1,0 0 0,0-1-1,0 1 1,0-1-1,0 0 1,1 0-1,-1 0 1,0 0 0,0 0-1,4-1 1,2 1-14,-1-1-1,0 0 1,0 0 0,0-1 0,0 0 0,0 0 0,10-5 0,-4-1-304,0 0 0,-1-1 0,-1 0 0,17-16 0,-23 20 178,0-1 0,0 1 0,0-1 0,-1 0 0,0 0 0,0-1 0,-1 1 0,0-1 0,0 1 0,0-1 0,1-8 0,-6 10-779,-5 10 770,-8 12 451,12-9-146,0-1-1,0 1 1,1-1 0,0 1 0,0 0-1,1 0 1,-1 8 0,2-15-130,0 1 0,0-1 0,0 1 1,0-1-1,1 1 0,-1-1 0,0 0 0,1 1 1,-1-1-1,1 1 0,-1-1 0,1 0 0,-1 0 1,1 1-1,0-1 0,0 0 0,0 0 0,0 0 1,0 0-1,0 0 0,0 0 0,0 0 0,0 0 0,0 0 1,0 0-1,1 0 0,-1-1 0,0 1 0,1-1 1,-1 1-1,0-1 0,1 1 0,-1-1 0,1 0 1,-1 0-1,1 1 0,-1-1 0,0 0 0,1-1 1,-1 1-1,1 0 0,-1 0 0,1 0 0,-1-1 0,3 0 1,2-1 54,0 0 0,0 0 0,-1-1 1,1 1-1,-1-1 0,1 0 0,-1-1 0,0 1 1,0-1-1,0 0 0,-1-1 0,8-7 1,46-65 84,-52 68-126,5-8-15,0 0 0,-1-1 0,-1 0 0,0 0 0,-2-1 0,0 0 0,-1 0 0,-1-1 0,0 0 0,-2 1-1,2-31 1,-9 43-94,-5 14 96,-7 16 93,3 6 76,1 1-1,1 0 1,1 0 0,2 1 0,1 1 0,1 0 0,2-1-1,2 1 1,0 0 0,5 48 0,-2-74-190,0-1 0,0 0 0,1 0 0,-1 0 0,1 0 0,0 0 0,1 0 0,4 7 0,-6-11-37,0 1 0,0 0-1,1-1 1,-1 1 0,1-1 0,-1 0 0,1 1-1,-1-1 1,1 0 0,0 0 0,0 0 0,-1 0 0,1 0-1,0 0 1,0-1 0,0 1 0,0-1 0,0 1-1,0-1 1,0 0 0,0 1 0,0-1 0,0 0-1,4-1 1,-5 1-16,-1 0 0,1-1-1,0 1 1,0 0 0,0-1 0,0 1-1,0-1 1,-1 1 0,1-1-1,0 1 1,0-1 0,-1 1 0,1-1-1,0 0 1,-1 1 0,1-1 0,0 0-1,-1 0 1,1 0 0,-1 1-1,0-1 1,1 0 0,-1 0 0,1-2-1,1-29-912,-3 23 803,0 1-1,0 0 1,-1-1 0,-1 1 0,-4-11 0,-5-1 253,0 1 1,-2 1-1,0 0 1,-1 0-1,-1 2 1,-20-18-1,35 34-90,1 0 0,0 0 0,0 0 0,0 0 0,0 0 0,-1-1 0,1 1 0,0 0 0,0 0 0,0 0 0,0 0-1,0-1 1,0 1 0,0 0 0,0 0 0,0 0 0,-1 0 0,1-1 0,0 1 0,0 0 0,0 0 0,0 0 0,0-1 0,0 1 0,0 0 0,0 0 0,0 0 0,0-1 0,0 1-1,1 0 1,-1 0 0,0 0 0,0 0 0,0-1 0,0 1 0,0 0 0,0 0 0,0 0 0,0 0 0,0-1 0,1 1 0,-1 0 0,0 0 0,0 0 0,0 0 0,0 0-1,1 0 1,-1-1 0,0 1 0,0 0 0,0 0 0,0 0 0,1 0 0,-1 0 0,0 0 0,0 0 0,0 0 0,1 0 0,-1 0 0,0 0 0,0 0 0,1 0 0,24-3 67,33 5-1116,-56-2 971,22 1-271,96 2-9014,-109-4 7808,0 0 0,-1 0 0,1-1 0,0 0 0,0-1 0,-1 0 0,0-1 0,16-8 0,-24 11 2623,0-1-1,1 1 1,-1-1-1,0 0 0,0 0 1,0 0-1,0 0 1,0 0-1,-1 0 0,1 0 1,-1-1-1,1 1 1,-1-1-1,2-3 1,-3 5-799,0 0 0,1 1 0,-1-1 0,0 1 1,0-1-1,0 0 0,0 1 0,0-1 0,0 1 1,0-1-1,-1 1 0,1-1 0,0 0 0,0 1 1,0-1-1,0 1 0,-1-1 0,1 1 0,0-1 1,-1 1-1,1-1 0,0 1 0,-1-1 0,1 1 1,-1-1-1,-1 0-203,1 0 1,-1 1-1,1-1 1,-1 0-1,0 1 1,1 0-1,-1-1 1,1 1-1,-1 0 1,0 0-1,1 0 0,-1 0 1,0 0-1,-1 0 1,-3 2-39,0-1 0,0 1 0,0 0 0,0 0 0,0 1 1,0 0-1,1 0 0,0 0 0,-1 0 0,1 1 0,0 0 0,1 0 0,-1 1 0,1-1 1,0 1-1,0 0 0,0 0 0,0 0 0,1 1 0,0-1 0,0 1 0,1-1 0,0 1 1,0 0-1,0 0 0,-1 8 0,3-12-84,1-1 0,-1 1 1,0-1-1,1 1 0,0-1 0,-1 1 1,1-1-1,0 1 0,0-1 0,0 0 1,0 1-1,0-1 0,0 0 0,0 0 0,0 0 1,0 0-1,1 0 0,-1 0 0,0 0 1,1 0-1,-1 0 0,0-1 0,1 1 1,-1 0-1,1-1 0,0 1 0,-1-1 1,1 0-1,-1 0 0,3 1 0,60 3-2136,-48-3 1241,-2-1 370,0 2 0,0 0 0,21 6 0,-31-8 583,-1 1-1,0 1 0,0-1 1,-1 0-1,1 1 0,0-1 1,0 1-1,-1 0 0,1 0 1,2 3-1,-4-4 74,0 0 0,-1 0 1,1 0-1,0 0 0,-1 0 0,1 0 1,-1 1-1,1-1 0,-1 0 0,0 0 0,1 0 1,-1 1-1,0-1 0,0 0 0,0 0 1,0 1-1,0-1 0,0 0 0,0 0 1,-1 1-1,1-1 0,0 0 0,-1 0 0,1 0 1,-1 0-1,0 2 0,-1 0 57,-1 0 0,1-1 0,0 1 1,-1-1-1,0 1 0,1-1 0,-1 0 0,0 0 0,0 0 0,0-1 1,0 1-1,0-1 0,-1 1 0,1-1 0,0 0 0,-6 0 0,-57 8-78,61-8-584,1-1 0,-1 0 0,0-1 0,0 1 0,1-1 1,-1 0-1,1 0 0,-1 0 0,1-1 0,-5-1 0,-11-13-9162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3.315"/>
    </inkml:context>
    <inkml:brush xml:id="br0">
      <inkml:brushProperty name="width" value="0.025" units="cm"/>
      <inkml:brushProperty name="height" value="0.025" units="cm"/>
    </inkml:brush>
  </inkml:definitions>
  <inkml:trace contextRef="#ctx0" brushRef="#br0">217 49 4869,'-5'-21'9966,"-8"8"-3821,10 11-5725,0 1 0,0 0 0,0 0 0,0 0 0,0 1-1,-1-1 1,1 1 0,0-1 0,0 1 0,0 0 0,-5 1 0,0 0-249,1 0 0,-1 1 0,1-1 0,-1 2-1,1-1 1,0 1 0,0 0 0,0 0 0,-10 8 0,10-5-151,0-1 0,1 2 0,0-1 0,0 1 1,1-1-1,0 2 0,0-1 0,0 0 0,1 1 1,0 0-1,1 0 0,0 0 0,-3 12 0,6-20-20,0 1 0,-1-1 0,1 1 0,0-1 0,0 1 0,0 0 0,0-1-1,0 1 1,0-1 0,0 1 0,0-1 0,0 1 0,0-1 0,0 1-1,1-1 1,-1 1 0,0-1 0,0 1 0,0-1 0,1 1 0,-1-1-1,0 1 1,1-1 0,-1 1 0,0-1 0,1 0 0,-1 1 0,1-1 0,-1 1-1,0-1 1,1 0 0,-1 0 0,1 1 0,0-1 0,22-1 29,22-19 21,37-42-174,-75 55 108,1 0-1,-2 0 1,1 0-1,-1-1 1,0 0-1,-1 0 1,0 0-1,6-13 1,-32 64-390,17-37 471,1 0 0,-1 0 0,1 1 0,0 0 0,0-1 0,1 1 0,0 0 1,0 0-1,1 0 0,0 0 0,0 0 0,0 1 0,1-1 0,0 0 0,2 9 0,-2-14-42,1-1-1,0 1 0,0-1 0,0 1 1,1-1-1,-1 0 0,0 1 0,0-1 1,1 0-1,-1 0 0,1 0 0,-1 0 1,1 0-1,-1-1 0,1 1 0,0 0 1,-1-1-1,1 1 0,0-1 0,-1 1 1,1-1-1,0 0 0,0 0 0,-1 0 1,1 0-1,2 0 0,51-5 199,-40 0-238,0-1-1,0 0 0,0-1 0,-1-1 0,0 0 0,17-14 1,2 0-13,-33 22 29,1-1 1,-1 1-1,0 0 1,0-1-1,1 1 1,-1 0-1,0 0 1,1-1-1,-1 1 1,0 0-1,1 0 1,-1-1-1,0 1 1,1 0 0,-1 0-1,1 0 1,-1 0-1,0 0 1,1 0-1,-1 0 1,0-1-1,1 1 1,-1 0-1,1 0 1,-1 0-1,1 1 1,-1-1-1,0 0 1,1 0 0,-1 0-1,0 0 1,1 0-1,-1 0 1,1 1-1,-1-1 1,0 0-1,1 0 1,-1 0-1,0 1 1,1-1-1,-1 0 1,0 0-1,1 1 1,-3 22-44,-20 33-4,21-53 54,-7 29 213,8-32-206,0 1-1,0 0 0,1-1 1,-1 1-1,0 0 1,1-1-1,-1 1 1,0 0-1,1-1 1,-1 1-1,1-1 0,-1 1 1,1-1-1,-1 1 1,1-1-1,-1 1 1,1-1-1,0 1 1,-1-1-1,1 0 0,0 1 1,-1-1-1,1 0 1,0 0-1,-1 1 1,1-1-1,0 0 1,0 0-1,-1 0 0,1 0 1,0 0-1,0 0 1,-1 0-1,1 0 1,0 0-1,-1-1 1,1 1-1,1 0 0,10-4-17,0 1-1,-1-2 1,1 1-1,-1-2 0,0 1 1,0-2-1,-1 1 0,14-12 1,24-14-478,-41 28 365,-5 3 54,1-1-1,-1 1 1,0 0-1,1-1 1,0 1-1,-1 0 1,1 1 0,0-1-1,-1 0 1,1 1-1,0-1 1,2 1-1,-4 1 57,0-1-1,-1 1 0,1 0 1,-1 0-1,1-1 1,-1 1-1,0 0 1,1 0-1,-1 0 1,0-1-1,1 1 1,-1 0-1,0 0 1,0 0-1,0 0 1,0 0-1,0 0 1,0-1-1,0 1 1,0 0-1,0 0 1,0 0-1,-1 1 1,-4 24 9,-11 7-1704,20-41-10559,4-9 2274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5:59.149"/>
    </inkml:context>
    <inkml:brush xml:id="br0">
      <inkml:brushProperty name="width" value="0.025" units="cm"/>
      <inkml:brushProperty name="height" value="0.025" units="cm"/>
    </inkml:brush>
  </inkml:definitions>
  <inkml:trace contextRef="#ctx0" brushRef="#br0">1196 27 6598,'-11'-1'235,"-47"-5"82,-229-14 178,266 22-510,1 0 1,0 1 0,0 1 0,1 1 0,-1 0-1,1 2 1,0 0 0,1 1 0,0 1 0,-25 16 0,-8 9 343,1 2 1,-51 49-1,57-44-139,2 1-1,2 2 1,1 2-1,3 2 1,-36 60-1,53-75-167,1 1-1,2 1 0,2 0 1,1 0-1,1 2 0,2 0 1,2 0-1,1 0 1,-2 49-1,8-46-25,1 0 1,2 0-1,2 0 0,1 0 1,2-1-1,2 0 0,2 0 1,1-1-1,2-1 0,1 0 1,3-1-1,0 0 0,3-2 1,0 0-1,29 33 0,-24-37 7,1-2 0,1-1 0,1-1 0,2-2 0,0-1 0,1-1 0,40 19 0,-23-17 7,1-2 0,1-3 1,1-2-1,76 15 1,-27-14 16,155 7 0,99-19 3,-302-6-30,1046-30 10,-828 6-4,-1-12-1,273-72 1,419-184 58,-925 280-72,18-7 84,103-49-1,-144 62 7,-1-2-1,0 0 1,-1-1-1,1 0 0,-2 0 1,1-2-1,-2 1 0,1-1 1,-1-1-1,-1 0 1,0 0-1,12-23 0,-16 21 7,0 1 1,-1-1-1,-1 0 0,0 0 0,-1 0 0,0-1 0,-1 1 1,-1-1-1,-2-16 0,0 4 23,-2 0-1,-1 0 1,-16-51-1,10 48 23,-2 0 0,-1 1 1,-1 1-1,-1 0 0,-2 1 0,-1 1 0,-32-36 0,19 30 51,-1 1-1,-2 2 0,0 1 1,-71-41-1,28 27-28,-2 5-1,-2 2 1,-1 5-1,-172-40 1,58 33 61,-373-22 0,-206 49-228,318 9 19,348-1-33,-435 2-437,373 8-2116,-197 33-1,258-22-324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3.642"/>
    </inkml:context>
    <inkml:brush xml:id="br0">
      <inkml:brushProperty name="width" value="0.025" units="cm"/>
      <inkml:brushProperty name="height" value="0.025" units="cm"/>
    </inkml:brush>
  </inkml:definitions>
  <inkml:trace contextRef="#ctx0" brushRef="#br0">112 0 17360,'0'0'8350,"-5"13"-7667,-2 2-424,-60 158 2432,59-149-2517,2 1 1,0 0 0,1 0 0,2 0 0,-1 42-1,4-64-234,1 0-1,-1 0 1,1 0-1,0-1 1,0 1-1,0 0 1,0-1-1,0 1 0,1-1 1,-1 1-1,1-1 1,-1 1-1,1-1 1,0 0-1,3 3 1,-4-5-148,-1 1 1,1 0 0,0-1 0,0 1 0,0-1-1,-1 1 1,1-1 0,0 1 0,0-1-1,0 1 1,0-1 0,0 0 0,0 0 0,0 1-1,0-1 1,0 0 0,0 0 0,0 0 0,0 0-1,0 0 1,0 0 0,0-1 0,0 1 0,0 0-1,0 0 1,0-1 0,0 1 0,0-1-1,0 1 1,0-1 0,-1 1 0,1-1 0,0 1-1,0-1 1,0 0 0,-1 1 0,1-1 0,0 0-1,-1 0 1,1 1 0,-1-1 0,1 0-1,-1 0 1,1 0 0,0-1 0,7-18-5943</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4.062"/>
    </inkml:context>
    <inkml:brush xml:id="br0">
      <inkml:brushProperty name="width" value="0.025" units="cm"/>
      <inkml:brushProperty name="height" value="0.025" units="cm"/>
    </inkml:brush>
  </inkml:definitions>
  <inkml:trace contextRef="#ctx0" brushRef="#br0">0 73 19090,'0'0'2424,"9"9"-1330,-8-8-1070,3 3 106,1 1 0,-1-1 0,1 0 0,0 0 0,0-1 0,0 0 0,1 0 0,-1 0 0,1 0 0,0-1 0,0 0-1,0 0 1,0 0 0,0-1 0,11 1 0,-5-2 5,-1 0 1,1-1-1,-1-1 0,1 0 0,-1 0 0,0-1 0,0 0 0,13-7 0,-20 9-84,0-1 0,0 0 0,0 0 1,-1 0-1,1-1 0,-1 1 0,1-1 0,-1 0 1,0 0-1,0 0 0,0 0 0,0 0 0,-1-1 1,0 1-1,1-1 0,-1 0 0,0 1 0,-1-1 0,1 0 1,-1 0-1,1-1 0,-1 1 0,-1 0 0,1 0 1,0-5-1,-1 8-46,0 1 0,0-1-1,0 0 1,0 0 0,-1 1 0,1-1 0,0 0 0,0 1 0,0-1-1,-1 0 1,1 1 0,0-1 0,-1 0 0,1 1 0,-1-1 0,1 1-1,-1-1 1,1 0 0,-1 1 0,1-1 0,-1 1 0,1 0 0,-1-1-1,0 1 1,1-1 0,-1 1 0,0 0 0,1 0 0,-2-1-1,-27 0 21,22 2-24,1 0 0,0 1-1,-1-1 1,1 1 0,0 1 0,-10 4 0,8-1 134,0 0 1,1 0 0,0 1-1,0 0 1,0 0-1,1 1 1,0 0-1,1 0 1,-1 0-1,2 0 1,-1 1-1,1 0 1,0 0-1,1 0 1,0 1 0,1-1-1,-3 18 1,5-26-126,0 1 1,0 0-1,0-1 1,0 1-1,0-1 1,1 1-1,-1-1 1,0 1-1,1-1 1,-1 1-1,1-1 1,0 1-1,-1-1 1,1 0-1,0 1 1,0-1-1,0 0 1,0 0-1,0 0 1,0 1-1,0-1 1,0 0-1,2 1 1,0-1 0,1 1 0,-1-1 0,0 0 0,0 0-1,0 0 1,1 0 0,-1-1 0,0 1 0,1-1 0,4 0 0,2 0-28,-1-1 1,0 0-1,0-1 1,1 0-1,-1 0 1,0-1-1,11-5 1,7-8-219,-1-1-1,-1-1 1,0-2 0,-1-1 0,25-28 0,-10 11 92,-36 39 166,-4 8 41,-5 9 175,-1-5-103,0 1 1,1-1-1,0 1 0,1 0 1,1 1-1,0-1 1,1 1-1,1 0 0,0 0 1,0 27-1,2-40-128,1-1-1,-1 0 1,0 0 0,1 0-1,-1 1 1,1-1 0,-1 0-1,1 0 1,0 0 0,-1 0-1,1 0 1,0 0 0,0 0-1,0 0 1,0-1 0,-1 1-1,1 0 1,0 0 0,1-1-1,-1 1 1,0 0 0,0-1-1,0 1 1,0-1 0,0 0-1,0 1 1,1-1 0,-1 0-1,0 0 1,0 0 0,1 1-1,-1-1 1,0-1 0,0 1-1,1 0 1,-1 0 0,0 0-1,0-1 1,0 1 0,3-1-1,1-1 6,0 1-1,0-1 1,0 0-1,0 0 1,0-1 0,-1 1-1,1-1 1,4-4-1,-3 1-163,0-1-1,0 0 1,-1 0 0,0 0-1,-1 0 1,1-1 0,-1 0-1,-1 0 1,4-11 0,-5 12-548,0 0 1,0 0-1,-1 0 1,0 0-1,-1-9 1,0 12-478,0 0 1,-1 0 0,1 0 0,-1 0 0,0 0-1,0 0 1,0 0 0,-1 1 0,-2-7 0,-8-4-9972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4.405"/>
    </inkml:context>
    <inkml:brush xml:id="br0">
      <inkml:brushProperty name="width" value="0.025" units="cm"/>
      <inkml:brushProperty name="height" value="0.025" units="cm"/>
    </inkml:brush>
  </inkml:definitions>
  <inkml:trace contextRef="#ctx0" brushRef="#br0">0 122 18065,'0'0'3587,"8"-74"-448,-8 47-1025,3 13-1473,-1 7-545,-2 19-2658,-2 5-1282,-1 0-2786,-3 0-3524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4.783"/>
    </inkml:context>
    <inkml:brush xml:id="br0">
      <inkml:brushProperty name="width" value="0.025" units="cm"/>
      <inkml:brushProperty name="height" value="0.025" units="cm"/>
    </inkml:brush>
  </inkml:definitions>
  <inkml:trace contextRef="#ctx0" brushRef="#br0">116 0 9385,'0'0'15118,"-4"10"-14274,-21 50 629,2 1 0,3 1 1,-21 111-1,40-169-1434,1 0 0,-1 0 0,1 0 0,0 0 0,0 0 0,0 0 0,0 0 0,1 0 1,-1 0-1,3 7 0,-2-10-37,1 1 1,-1-1-1,0 0 1,0 0-1,1 1 1,-1-1 0,1 0-1,-1 0 1,1 0-1,-1 0 1,1 0 0,-1-1-1,1 1 1,0 0-1,0-1 1,-1 0-1,1 1 1,0-1 0,0 0-1,0 0 1,-1 1-1,1-2 1,0 1 0,0 0-1,2 0 1,4-2-151,1 1 0,0-1 0,0 0 0,-1 0 0,1-1 0,-1-1 1,0 1-1,0-1 0,0-1 0,0 1 0,8-8 0,15-12-685,35-35 0,-32 26 1108,-42 64 851,-32 47-580,26-54-274,1 1 0,2 1 0,0 0 0,-7 28 0,17-53-267,1 0 0,0 0 0,-1 0-1,1 0 1,0 0 0,0 0 0,0 0 0,0 0-1,0 0 1,0 0 0,0 0 0,0 0 0,0 0-1,0 0 1,0 0 0,1 0 0,-1 0 0,0 0-1,1 0 1,0 1 0,0-2-21,-1 0 0,1 1 0,-1-1-1,1 0 1,0 0 0,-1 0 0,1 0 0,-1 0 0,1 0 0,0 0-1,-1 0 1,1 0 0,0 0 0,-1 0 0,1 0 0,-1-1 0,1 1-1,-1 0 1,1 0 0,0-1 0,-1 1 0,1 0 0,0-1 0,33-29-2613,5-30-6958,-18 22-1058</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5.202"/>
    </inkml:context>
    <inkml:brush xml:id="br0">
      <inkml:brushProperty name="width" value="0.025" units="cm"/>
      <inkml:brushProperty name="height" value="0.025" units="cm"/>
    </inkml:brush>
  </inkml:definitions>
  <inkml:trace contextRef="#ctx0" brushRef="#br0">3 106 16239,'0'0'6188,"-1"9"-3893,1-5-2175,-1-2 19,1 0-1,0 1 0,-1-1 1,1 0-1,0 0 0,0 1 0,1-1 1,-1 0-1,0 0 0,1 1 1,1 3-1,-1-5-44,0 0 0,1 1 0,-1-1 1,0 0-1,1 0 0,-1 0 0,1 0 0,-1 0 0,1-1 0,0 1 0,-1 0 1,1-1-1,0 1 0,-1-1 0,1 1 0,0-1 0,0 0 0,-1 0 1,1 0-1,0 0 0,0 0 0,2-1 0,5 1 31,0-1 0,0 0 0,0-1 0,-1 0 0,1-1 1,0 1-1,-1-2 0,0 1 0,1-1 0,-1-1 0,14-9 0,-18 11-127,0 0 0,-1 1-1,1-2 1,-1 1 0,0 0 0,1-1 0,-1 1 0,-1-1-1,1 0 1,-1 0 0,1 0 0,-1-1 0,0 1 0,0 0-1,-1-1 1,0 1 0,1-1 0,-2 1 0,1-1 0,0 0-1,-1 1 1,0-1 0,0 0 0,-1-7 0,1 11-11,-1 1 0,1-1 0,-1 0 0,1 0 0,-1 0 0,1 1 0,-1-1 0,1 0 0,-1 0 0,0 1-1,1-1 1,-1 1 0,0-1 0,1 1 0,-1-1 0,0 1 0,0-1 0,0 1 0,0-1 0,1 1 0,-1 0 0,0 0 0,0-1 0,0 1 0,0 0 0,0 0 0,0 0 0,0 0 0,0 0 0,0 0 0,0 0 0,1 1 0,-1-1 0,0 0 0,0 0 0,0 1 0,0-1 0,0 0 0,-1 2 0,-2-1-8,-1 1 0,1 0 0,0 0 0,0 0 0,0 0 0,0 1 0,-4 3 0,0 1 85,0 1 0,0 0 0,1 1 0,0 0 0,0 0 1,1 0-1,0 1 0,1 0 0,0 0 0,1 0 0,0 1 0,0 0 0,1 0 0,-3 19 0,7-29-58,-1 0 0,0 0 0,1 0 0,-1 0 0,1 0 0,-1 0 0,1 0 0,-1 0 0,1 0 0,0 0 0,-1-1 0,1 1 0,0 0 0,0 0 0,-1-1 0,1 1 0,0 0 0,0-1 0,0 1 0,0-1 0,0 1 0,0-1 0,0 0 0,0 1 0,0-1 0,0 0 0,0 0 0,0 0 0,0 1 0,0-1 0,1 0 0,-1-1 0,1 1 0,43-3 14,-30-2-232,0 0 0,0-1-1,-1 0 1,1-1 0,-1-1-1,-1 0 1,14-11 0,-12 8 100,1 1 0,0 1 0,0 0 0,24-8 0,-40 16 124,1 1 0,-1 0 1,0 0-1,1 0 0,-1 0 0,0 0 0,0-1 0,1 1 0,-1 0 0,0 0 0,1 0 1,-1 0-1,0 0 0,1 0 0,-1 0 0,0 0 0,1 0 0,-1 0 0,0 1 0,1-1 1,-1 0-1,0 0 0,0 0 0,1 0 0,-1 0 0,0 1 0,1-1 0,-1 0 0,0 0 1,0 0-1,1 1 0,-1-1 0,0 0 0,0 0 0,0 1 0,0-1 0,1 0 1,-1 0-1,0 1 0,-1 16 476,-12 15 215,-1-5-375,5-11-48,0 1 0,1 0 0,1 1 0,0 0 0,-4 22 0,10-39-274,1-1-1,0 1 1,0 0 0,0-1 0,0 1 0,0 0 0,0 0 0,0-1-1,0 1 1,0 0 0,1-1 0,-1 1 0,0 0 0,0 0 0,1-1 0,-1 1-1,0-1 1,1 1 0,-1 0 0,0-1 0,1 1 0,-1-1 0,1 1-1,-1-1 1,1 1 0,0-1 0,-1 1 0,1-1 0,-1 1 0,1-1 0,0 0-1,-1 1 1,1-1 0,0 0 0,-1 0 0,1 0 0,0 1 0,-1-1-1,1 0 1,0 0 0,0 0 0,-1 0 0,1 0 0,0 0 0,0 0 0,-1 0-1,1-1 1,0 1 0,-1 0 0,1 0 0,0-1 0,-1 1 0,1 0-1,1-1 1,39-19-152,34-42-1198,-53 43 306,1 0 0,46-29 0,-67 47 1013,-1 0-1,1 0 1,0 0-1,-1 0 1,1 0-1,0 1 1,0-1 0,0 1-1,-1-1 1,1 1-1,0 0 1,0-1-1,0 1 1,0 0-1,0 0 1,0 1-1,2-1 1,-3 1 36,0-1 0,0 1 0,0 0-1,0-1 1,0 1 0,0 0 0,0 0 0,0 0 0,0 0 0,-1 0 0,1 0-1,0 0 1,-1 0 0,1 0 0,0 0 0,-1 0 0,1 0 0,-1 0 0,0 1 0,1 0-1,0 9 35,1 0 0,-2 0 0,1 0-1,-2 0 1,-1 11 0,1 5-874,1-9-2221,0-6-4299</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5.674"/>
    </inkml:context>
    <inkml:brush xml:id="br0">
      <inkml:brushProperty name="width" value="0.025" units="cm"/>
      <inkml:brushProperty name="height" value="0.025" units="cm"/>
    </inkml:brush>
  </inkml:definitions>
  <inkml:trace contextRef="#ctx0" brushRef="#br0">37 207 14638,'-9'0'3977,"-19"3"-1449,34-2 34,66-7-867,261-42 468,342-36-995,204 66-2743,0 51 734,-862-32 876,515 9 2367,-359-16-605,179-30-1,-248 19-2400,114-14-250,-145 24-3634,1 5-4086,-65 2-6560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7.951"/>
    </inkml:context>
    <inkml:brush xml:id="br0">
      <inkml:brushProperty name="width" value="0.025" units="cm"/>
      <inkml:brushProperty name="height" value="0.025" units="cm"/>
    </inkml:brush>
  </inkml:definitions>
  <inkml:trace contextRef="#ctx0" brushRef="#br0">2983 502 5061,'0'0'4078,"-9"-9"-2188,8 9-1867,-8-9 98,0 1 0,-1 0-1,0 1 1,0 0 0,-1 1 0,0 0 0,0 1 0,-21-8-1,-118-16-3000,-82 2 3466,117 15 0,-63-8-229,-649-90 290,13-28-236,455 84-2274,175 21-1970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9.442"/>
    </inkml:context>
    <inkml:brush xml:id="br0">
      <inkml:brushProperty name="width" value="0.025" units="cm"/>
      <inkml:brushProperty name="height" value="0.025" units="cm"/>
    </inkml:brush>
  </inkml:definitions>
  <inkml:trace contextRef="#ctx0" brushRef="#br0">15320 397 12236,'-17'-3'592,"-63"-9"206,-114-1 0,-102 14-323,143 0-448,84 0-121,-910-37-3303,660-3 3854,-762-69 3613,-889 52-2046,782 32-2356,620 7-815,-2152-40 1194,807 32-260,620 15 299,956 25-41,-607 106 0,775-85-26,-196 70-1,275-73-8,2 3-1,1 4 0,-140 90 1,201-112-41,0 0-1,-33 32 1,53-44 18,0 0-1,0 0 0,1 1 0,0-1 1,1 1-1,-1 0 0,1 1 1,0-1-1,1 1 0,0-1 1,0 1-1,1 0 0,-1 0 0,0 9 1,3-12 2,0-1 0,1 0 1,-1 1-1,1-1 0,0 0 0,0 0 1,0 0-1,1 1 0,-1-1 0,1-1 1,0 1-1,0 0 0,0 0 1,1-1-1,-1 1 0,1-1 0,0 0 1,0 0-1,0 0 0,1 0 0,-1 0 1,0-1-1,1 1 0,4 1 0,11 6 30,0 0-1,0-1 0,33 9 1,-47-16-27,137 37 358,287 40 0,-337-66-228,1447 165 367,10-86-786,119-54-288,3-32 573,-1142-5 6,-495-1 24,2058-20-1440,-1234-8 1452,2513-63-268,-3305 90 256,513-16 3,-5-39-39,-365 14 106,-177 33 247,-1-1 0,1-1-1,-2-2 1,39-22 0,-62 31-231,0-1 0,0 0 0,-1 0 0,0 0 0,0-1-1,-1 0 1,1 0 0,-1 0 0,-1-1 0,1 0 0,-1 0 0,0 0 0,4-12 0,-6 14-91,0 0 0,-1 0 0,0 0 0,0 0 1,-1 0-1,1-1 0,-1 1 0,0 0 0,-1 0 0,1 0 0,-1 0 0,0-1 0,0 1 0,0 0 0,-1 1 0,0-1 1,0 0-1,0 0 0,-1 1 0,1-1 0,-1 1 0,-4-5 0,-8-8-113,-1 1-1,0 0 0,-2 1 1,0 1-1,0 1 1,-21-12-1,-129-60-1879,64 35 57,-1-7-1365,-5-11-2312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4:46.548"/>
    </inkml:context>
    <inkml:brush xml:id="br0">
      <inkml:brushProperty name="width" value="0.025" units="cm"/>
      <inkml:brushProperty name="height" value="0.025" units="cm"/>
    </inkml:brush>
  </inkml:definitions>
  <inkml:trace contextRef="#ctx0" brushRef="#br0">46 186 4356,'0'0'1682,"-3"-10"-113,-36-94 2088,38 103-3639,1 0 1,-1-1-1,1 1 1,-1 0-1,1-1 1,0 1-1,-1-1 0,1 1 1,0 0-1,0-1 1,0 1-1,0-1 0,0 1 1,1-1-1,-1 1 1,0 0-1,1-1 1,-1 1-1,1-1 0,-1 1 1,1 0-1,0 0 1,-1-1-1,1 1 1,0 0-1,0 0 0,2-2 1,0 1 0,0-1 1,1 1-1,0-1 1,0 1 0,-1 0-1,1 1 1,1-1-1,-1 1 1,6-2-1,14-1 5,-1 1-1,41-1 1,-57 4 0,102 2-957,188 27 0,25 3 941,668-57 3656,-371-1-3383,556 32-30,-820 1 123,101-4-12,219 5 207,0 37-176,-198 17-68,82 8 514,-532-66-877,-46 4-3191,-7-7-428</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4:53.926"/>
    </inkml:context>
    <inkml:brush xml:id="br0">
      <inkml:brushProperty name="width" value="0.025" units="cm"/>
      <inkml:brushProperty name="height" value="0.025" units="cm"/>
    </inkml:brush>
  </inkml:definitions>
  <inkml:trace contextRef="#ctx0" brushRef="#br0">1 166 9257,'0'0'4714,"10"1"-4912,6-1 73,1-1 0,-1-1 0,0-1 0,0 0 0,27-10 1,4 0-67,-25 9 92,0 0-1,0 2 0,0 0 1,0 1-1,40 5 0,112 26 527,-115-18 33,81 7-1,47-16 360,261-31 0,3-1-594,-262 27-164,548-21 801,537-32 398,-1054 60-1036,507-14 812,-129-32 16,-342 37-6118,-209 4 763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560"/>
    </inkml:context>
    <inkml:brush xml:id="br0">
      <inkml:brushProperty name="width" value="0.025" units="cm"/>
      <inkml:brushProperty name="height" value="0.025" units="cm"/>
    </inkml:brush>
  </inkml:definitions>
  <inkml:trace contextRef="#ctx0" brushRef="#br0">255 1 7399,'-53'67'2146,"-2"15"-1121,0 7-737,6-5-224,20-15-352,16-18-929,13-28-2691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37.042"/>
    </inkml:context>
    <inkml:brush xml:id="br0">
      <inkml:brushProperty name="width" value="0.025" units="cm"/>
      <inkml:brushProperty name="height" value="0.025" units="cm"/>
    </inkml:brush>
  </inkml:definitions>
  <inkml:trace contextRef="#ctx0" brushRef="#br0">0 79 1730,'0'0'993,"8"-7"-588,0 0-327,0 1 0,0 0 0,0 1 0,1-1 0,0 2 0,0-1 0,0 1 0,1 1 0,11-4 0,19 0 87,0 1 0,0 2 0,0 2 0,1 2 0,-1 2 0,0 1 0,0 2 0,0 2 0,0 1 0,50 19 0,137 36 555,299 44 1,-171-79-468,2-31-21,-300 2-226,452-35 42,-1-33 35,-130 15-54,-267 41 46,0 6 0,0 4 0,1 4-1,187 29 1,-97-9 80,-21-4-54,-178-16-54,0-1 0,0 1 0,0 0 0,0-1 0,0 1 0,0 0 0,0 1 0,-1-1 0,1 0 0,0 1 0,-1 0 0,5 3 0,-7-4-10,1-1 0,-1 0-1,0 1 1,1-1 0,-1 1 0,0-1 0,0 0-1,0 1 1,0-1 0,1 1 0,-1-1 0,0 1-1,0-1 1,0 1 0,0-1 0,0 0 0,0 1-1,0-1 1,0 1 0,0-1 0,0 1 0,-1-1-1,1 1 1,0-1 0,0 1 0,0-1 0,0 0-1,-1 1 1,1-1 0,-1 1 0,-23 14 582,-10-5-539,-1-2 0,0-2 0,0 0 0,-69 0 0,46-3-48,-124 9 3,-837 35-6,77-64-23,773 13 9,-358-4-788,175 19-2623,221-2 1325</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5:00.673"/>
    </inkml:context>
    <inkml:brush xml:id="br0">
      <inkml:brushProperty name="width" value="0.025" units="cm"/>
      <inkml:brushProperty name="height" value="0.025" units="cm"/>
    </inkml:brush>
  </inkml:definitions>
  <inkml:trace contextRef="#ctx0" brushRef="#br0">95 117 5061,'-10'6'4393,"-8"4"-3403,-47 29 1565,65-38-2546,-1-1 1,1 0-1,0 0 1,0 0-1,0 1 0,0-1 1,0 0-1,0 0 1,-1 1-1,1-1 0,0 0 1,0 1-1,0-1 1,0 0-1,0 0 1,0 1-1,0-1 0,0 0 1,0 0-1,0 1 1,0-1-1,1 0 0,-1 1 1,0-1-1,0 0 1,0 0-1,0 1 0,0-1 1,0 0-1,0 0 1,1 0-1,-1 1 0,0-1 1,0 0-1,0 0 1,1 0-1,-1 1 1,0-1-1,0 0 0,1 0 1,-1 0-1,0 0 1,0 0-1,1 0 0,-1 1 1,0-1-1,0 0 1,1 0-1,-1 0 0,0 0 1,0 0-1,1 0 1,-1 0-1,0 0 0,1 0 1,-1 0-1,0 0 1,0 0-1,1-1 1,22 5 154,-21-4-98,386 38 329,-294-35-430,0-4-1,106-14 1,-84-1 199,116-16 192,246-1-1,14 37-323,456-11 1367,318-42-278,144-6-1142,-771 32 62,-1 57-328,-338-1-3642,-152-21-224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5:11.539"/>
    </inkml:context>
    <inkml:brush xml:id="br0">
      <inkml:brushProperty name="width" value="0.025" units="cm"/>
      <inkml:brushProperty name="height" value="0.025" units="cm"/>
    </inkml:brush>
  </inkml:definitions>
  <inkml:trace contextRef="#ctx0" brushRef="#br0">1858 94 4452,'-28'1'2976,"-81"5"2544,1-6-4067,74-1-1368,1-2-1,0-1 1,0-2 0,-47-14 0,27 3-346,0 2 1,-1 3 0,-81-8 0,102 18 124,-1 1 1,1 2-1,0 1 1,0 2-1,0 1 1,1 2-1,-35 11 1,-232 102 8,55-18 222,225-95-56,0 0-1,1 1 1,0 1 0,1 1-1,0 0 1,0 2 0,-18 16-1,25-19-44,1 1-1,0 1 0,0 0 1,2 0-1,-1 0 0,1 1 1,1 0-1,0 1 0,1-1 1,0 1-1,-4 19 1,5-20 10,2 0 1,-1 0-1,1 0 1,1 0 0,0 0-1,1 0 1,0 1-1,1-1 1,0 0 0,1 0-1,1 0 1,0 0-1,0-1 1,1 1 0,0-1-1,1 1 1,1-2-1,0 1 1,0 0 0,1-1-1,0 0 1,1-1-1,0 0 1,0 0 0,1-1-1,0 0 1,1 0-1,19 12 1,-2-4 26,2-1 0,0-2-1,0 0 1,1-2 0,63 14 0,164 14 146,-156-27-155,269 42 0,632 56 4,19-102 186,-2-78-141,-494-13 117,-411 58-128,0-6 0,162-67 1,-264 93-46,8-3-5,0-1 0,0-1 1,-1-1-1,29-21 0,-44 30 11,-1-1 0,0 1 1,0-1-1,-1 0 0,1 1 1,0-1-1,-1 0 0,0-1 0,0 1 1,0 0-1,0-1 0,0 1 1,0-1-1,-1 0 0,0 1 0,0-1 1,0 0-1,0 0 0,-1 0 1,1 1-1,-1-1 0,0 0 1,0 0-1,0 0 0,-1 0 0,0 0 1,1 0-1,-1 1 0,0-1 1,-1 0-1,1 0 0,-1 1 0,-3-6 1,-3-3 99,0 0-1,-1 1 1,-1 0 0,0 1 0,0 0 0,-22-16 0,-78-46 563,99 65-602,-91-52 174,-3 5 1,-2 4-1,-3 5 0,-166-45 0,135 55-222,-1 7-1,0 6 0,-188-5 1,-1034 78-2250,1230-40 1762,-34 6-1991,-330-12 0,344-27-1585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5:56.530"/>
    </inkml:context>
    <inkml:brush xml:id="br0">
      <inkml:brushProperty name="width" value="0.025" units="cm"/>
      <inkml:brushProperty name="height" value="0.025" units="cm"/>
    </inkml:brush>
  </inkml:definitions>
  <inkml:trace contextRef="#ctx0" brushRef="#br0">2006 241 8840,'-9'-13'305,"-5"-7"-155,-1 0 0,0 1 0,-23-20 0,28 29 2,-1 1 1,1 1 0,-2 0 0,1 1 0,-1 0-1,0 0 1,0 1 0,-26-8 0,-9 4 502,-1 2 1,-90-3-1,18 2 448,34 0-666,-102 2-1,151 9-398,0 1 0,1 1 0,-1 3 0,1 0-1,-48 18 1,-3 11 6,2 4 1,2 3-1,2 4 0,2 3 0,2 4 1,-123 112-1,179-146-50,0 1-1,1 0 1,2 1 0,0 1 0,1 1-1,1 1 1,2 0 0,-14 32 0,22-44 2,1 1 0,1-1 0,0 1 1,1 0-1,1 0 0,0 0 0,1 0 0,0 0 1,1 0-1,1 0 0,0 0 0,1 0 0,0 0 1,1 0-1,1 0 0,0-1 0,1 1 0,12 22 1,-9-21-12,2-1 0,0 0 0,0 0 0,1-1 0,1 0 0,0-1 0,1 0 0,26 18 0,-17-16-12,1 0 1,1-2-1,1 0 1,0-2-1,27 8 1,15-1-13,1-4 1,0-2-1,107 3 0,-62-10 38,-1-4-1,1-5 1,-1-5-1,-1-5 1,0-5-1,143-44 1,-107 14 282,-2-6 1,-3-6-1,255-153 1,-391 211-268,38-24 105,-1-2 0,56-51 0,-88 72-81,-2-1 1,1 0 0,-1 0-1,-1-1 1,0 0 0,0-1-1,-1 0 1,-1 0-1,0-1 1,-1 1 0,0-1-1,-1 0 1,0-1 0,3-20-1,-7 27-12,-1 0 1,1 0-1,-1 0 0,0 0 1,-1 0-1,0 0 0,0 0 1,0 1-1,-1-1 0,0 1 1,0 0-1,-1-1 0,0 2 1,0-1-1,0 0 0,-1 1 1,1 0-1,-1 0 0,0 0 0,-1 0 1,1 1-1,-1 0 0,-7-4 1,-15-8-29,0 1 0,0 1 0,-55-18 1,6 7-299,-2 4 0,0 4 0,-154-14-1,-251 17-3276,273 14 347</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6:25.394"/>
    </inkml:context>
    <inkml:brush xml:id="br0">
      <inkml:brushProperty name="width" value="0.025" units="cm"/>
      <inkml:brushProperty name="height" value="0.025" units="cm"/>
    </inkml:brush>
  </inkml:definitions>
  <inkml:trace contextRef="#ctx0" brushRef="#br0">212 5380 5189,'-11'6'2909,"1"-1"-2681,-16 8-3,1 2-1,0 0 1,-23 20 0,42-31-137,1 0 1,0 0-1,0 1 1,0 0 0,1-1-1,0 2 1,0-1-1,0 0 1,1 1-1,-1 0 1,1-1 0,1 1-1,-1 1 1,1-1-1,0 0 1,0 0-1,1 1 1,0-1 0,0 1-1,0 0 1,1 6-1,1-10-76,0 0-1,0 0 1,0-1 0,1 1-1,-1 0 1,1 0 0,0-1-1,-1 1 1,1-1-1,0 0 1,0 1 0,1-1-1,-1 0 1,0 0 0,1-1-1,-1 1 1,1 0-1,0-1 1,-1 1 0,1-1-1,0 0 1,0 0 0,0 0-1,0 0 1,0-1-1,6 1 1,11 2 34,0-1 0,37 0 0,-50-2-44,12-1 1,-1 0 0,0-2 1,0 0-1,0-1 0,0-1 0,22-9 1,103-53 29,-65 29-30,-31 16 2,161-82-31,-181 88 29,-1-2-1,-1-1 1,-1-1-1,0 0 1,30-37-1,56-80 113,-63 75-54,2 3 1,91-85-1,-103 106-99,22-19-84,-55 54 116,-1 0-1,1 0 1,0 1-1,1-1 1,-1 1-1,0 0 1,1 0-1,0 0 1,-1 1-1,1 0 1,0 0-1,-1 0 1,6 0-1,-8 1 17,0 0-1,0 1 0,-1-1 1,1 1-1,0-1 0,-1 1 1,1 0-1,-1 0 0,1-1 1,-1 1-1,1 0 0,-1 0 1,1 1-1,-1-1 0,0 0 0,0 0 1,0 1-1,1-1 0,-1 1 1,-1-1-1,1 1 0,1 1 1,18 44 369,-13-27-263,7 17-95,2 0-1,2-1 0,1-1 1,2 0-1,1-2 0,1-1 0,2 0 1,1-2-1,35 31 0,5-2-12,3-4 0,1-2 0,92 50 0,-6-12-172,-86-48 51,1-3 1,79 31 0,181 66 293,-248-109-195,1-3-1,151 23 1,-153-34-2,-1 3 0,0 4 0,92 36 0,30 34 81,-54-22 71,194 60 0,-224-99-158,1-5 1,1-6 0,199 7-1,-241-21 29,-1 4-1,-1 3 0,0 3 1,84 29-1,-73-17 1,2-4-1,0-3 0,1-5 1,164 7-1,184-30 7,-17 0-31,-340 14 22,-1 3 1,127 31-1,-123-21-8,1-3-1,89 3 1,-114-18 12,0-3 0,0-2 0,71-16 0,174-59 24,-216 51-240,133-62 0,-190 73 148,1-1 1,-2-2-1,-1-1 1,0-1-1,-2-2 1,48-49-1,-54 44 38,-1 0 1,-1-1-1,-2-1 0,-1-1 1,-1-1-1,-2 0 0,-2-1 0,0 0 1,12-65-1,-3-21 151,9-195-1,-24 219 51,5-630-40,-83-50 16,21 423 96,-40-418 565,89 751-809,-15-451-17,18 356 70,5 2 0,25-127-1,-18 177 15,2 1-1,4 0 0,2 2 0,46-89 0,146-213-23,17-34-225,-219 370 241,0 0 1,-2 0 0,-1-1 0,-1 0-1,-1-1 1,-1 1 0,-2-1 0,-1-1-1,0-28 1,-2 47-177,0 0 0,1 0 0,0 0 0,0 1 0,1-1 0,1 0 0,-1 1 0,1 0 1,1 0-1,0 0 0,0 1 0,8-10 0,13-15-1276,50-48 1,-32 35 22,6-8-1023</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6:32.380"/>
    </inkml:context>
    <inkml:brush xml:id="br0">
      <inkml:brushProperty name="width" value="0.025" units="cm"/>
      <inkml:brushProperty name="height" value="0.025" units="cm"/>
    </inkml:brush>
  </inkml:definitions>
  <inkml:trace contextRef="#ctx0" brushRef="#br0">2643 574 4612,'-10'-1'2931,"-21"-3"-2988,0-2 0,1-2 0,0 0 0,0-2 0,-29-14 0,-145-86-210,-63-30 1372,221 120-766,-1 2 1,-1 2 0,0 2 0,-56-8-1,-5 10 784,0 5-1,-1 5 0,-109 12 1,-252 36 194,220-18-1236,227-26-80,0 1-1,1 2 0,0 0 0,0 1 0,0 2 1,-34 15-1,44-16 9,1 0 0,0 0 1,1 2-1,0-1 0,0 1 1,1 1-1,1 0 1,-1 1-1,1-1 0,1 2 1,0-1-1,-10 22 0,9-17-16,2 1 0,0 1 0,1-1-1,1 1 1,0 0 0,2 0 0,0 0 0,1 1 0,0-1-1,2 1 1,0-1 0,1 1 0,1-1 0,1 1-1,1-1 1,0 0 0,1 0 0,1-1 0,1 1 0,0-1-1,1-1 1,1 1 0,1-2 0,0 1 0,24 27-1,-5-12 7,1-1-1,1-2 0,2-1 1,1-1-1,1-2 0,1-1 0,1-2 1,67 27-1,11-4 12,206 51 1,-134-55-31,1-8 0,274 11 0,389-34-68,-499-12 76,-307 3 12,759-15 33,-604 1-23,-1-8 0,197-50 1,-192 13 131,-178 49-95,0-1-1,0-1 1,-1-1-1,-1-2 1,33-24-1,-51 35 29,-1-1-1,0 0 0,0 0 0,0 0 0,0-1 0,-1 1 0,0-1 1,0 0-1,-1-1 0,1 1 0,-1-1 0,-1 1 0,1-1 0,-1 0 0,0 0 1,-1 0-1,0 0 0,0 0 0,0 0 0,-1 0 0,0 0 0,0 0 1,-1-1-1,0 1 0,0 0 0,-1 0 0,-3-11 0,-6-9 43,-2 0 0,0 0-1,-2 1 1,0 1 0,-25-30-1,4 8-83,-3 2-1,-2 2 0,-1 1 1,-79-59-1,37 40 34,-169-90 0,154 104-34,-1 3 0,-2 6 0,-2 3-1,-1 6 1,-205-31 0,132 41-457,0 8 0,-331 21 0,-329 120-6984,542-69 1745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6:07.672"/>
    </inkml:context>
    <inkml:brush xml:id="br0">
      <inkml:brushProperty name="width" value="0.025" units="cm"/>
      <inkml:brushProperty name="height" value="0.025" units="cm"/>
    </inkml:brush>
  </inkml:definitions>
  <inkml:trace contextRef="#ctx0" brushRef="#br0">1062 0 7271,'-42'37'1255,"-45"51"-1,73-71-1139,1 0-1,1 1 0,0 1 1,1 0-1,1 0 0,-10 26 1,-96 312-555,38-107-97,-273 873 723,99 25 1235,228-957-1252,9 2 0,10 238 0,10-350-165,21 116 0,-17-152-12,2 0 1,2-1 0,38 85-1,-46-119 1,1 1-1,0-1 0,1 0 0,0 0 0,0-1 0,1 1 0,0-2 0,11 9 0,-15-14-2,0 1-1,0-2 0,1 1 0,-1 0 0,1-1 0,-1 0 0,1 0 1,0 0-1,0-1 0,0 0 0,0 0 0,0 0 0,0 0 1,1-1-1,-1 0 0,0 0 0,0 0 0,0-1 0,0 1 0,0-1 1,6-2-1,1-1 16,-1-1 1,0 0-1,-1-1 1,1 0-1,-1-1 0,0 0 1,-1 0-1,16-16 1,5-10 85,28-37 0,-47 56-77,393-573 791,-50-38-553,-207 337-230,146-409 0,-220 480 125,-9-2 1,60-388-1,-111 513 49,-4 1 1,-5-2-1,-12-167 0,3 230-103,-1 1 1,-1 0-1,-1 0 0,-2 1 1,-1 0-1,-2 1 0,-22-38 0,15 34-482,-43-54-1,-40-21-3682,82 88 1039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6:08.725"/>
    </inkml:context>
    <inkml:brush xml:id="br0">
      <inkml:brushProperty name="width" value="0.025" units="cm"/>
      <inkml:brushProperty name="height" value="0.025" units="cm"/>
    </inkml:brush>
  </inkml:definitions>
  <inkml:trace contextRef="#ctx0" brushRef="#br0">0 1 6887,'5'8'2049,"216"452"-2413,215 434-729,28-12 3821,-181-397-2576,175 326-26,-387-665-105,77 146-137,-114-233 418,3-2 0,78 94 0,-98-133 30,0-1-1,1 0 1,1-1-1,0-1 1,37 21 0,-46-31-246,0 1 1,-1-2 0,2 1 0,-1-2 0,0 1 0,1-1 0,0-1-1,-1 0 1,1-1 0,0 0 0,0 0 0,0-1 0,0 0 0,0-1-1,11-3 1,-19 3-80,0 0 0,0 0 0,0-1 1,0 1-1,0-1 0,0 0 0,0 0 0,-1 0 0,1 0 0,-1 0 0,1-1 0,-1 1 0,0-1 0,0 0 0,0 1 1,0-1-1,-1 0 0,1 0 0,-1 0 0,0 0 0,0-1 0,0 1 0,1-6 0,2-9 16,-2 1 0,0 0-1,-1-25 1,-1 22 15,-1-52 5,-2 1-1,-17-93 1,-43-139-92,46 227 66,-30-128-79,-8 2-1,-10 2 0,-141-301 0,-127-104 38,221 412 29,36 60 34,-173-225 0,204 304-72,-2 2 1,-3 2-1,-2 3 0,-1 1 0,-3 3 1,-81-48-1,48 45 23,-120-44-1,54 25-963,150 63 684,3 1 107,0 1 1,1-1 0,-1 1 0,1-1 0,-1 0 0,1 1 0,-1-1-1,1 0 1,-1 0 0,1 0 0,0-1 0,-1 1 0,1 0-1,0 0 1,0-1 0,0 1 0,0 0 0,0-1 0,0 1-1,-1-4 1,1-7-4130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6:09.921"/>
    </inkml:context>
    <inkml:brush xml:id="br0">
      <inkml:brushProperty name="width" value="0.025" units="cm"/>
      <inkml:brushProperty name="height" value="0.025" units="cm"/>
    </inkml:brush>
  </inkml:definitions>
  <inkml:trace contextRef="#ctx0" brushRef="#br0">0 3597 6534,'82'-43'646,"-3"-4"0,-1-3-1,108-92 1,-89 55-39,163-189 0,48-135 7,-28-18 171,-187 282-333,258-415-313,-73 114-534,278-335 320,-544 768 75,16-20-1,2 2-1,39-34 0,-67 64-6,0 1 0,1 0-1,-1 0 1,1 0 0,0 1 0,0-1 0,-1 1 0,1-1-1,0 1 1,0 0 0,0 0 0,6-1 0,-8 3-1,0-1 1,0 0-1,0 1 1,0-1-1,0 0 1,0 1-1,0-1 1,0 1-1,0 0 0,0-1 1,0 1-1,0 0 1,0-1-1,-1 1 1,1 0-1,0 0 1,-1 0-1,1 0 1,-1 0-1,1 0 1,-1 0-1,1 0 1,-1 0-1,1 0 1,-1 0-1,0 0 0,0 0 1,1 0-1,-1 0 1,0 0-1,0 0 1,0 0-1,0 0 1,-1 1-1,1-1 1,0 1-1,-1 110 88,-4 0 1,-5 0-1,-5-1 0,-5 0 1,-4-2-1,-44 120 0,0-34-22,-9-3 0,-166 299 0,158-354 206,-125 156 0,-133 102-250,92-110 78,-246 366 0,471-615-97,-14 25 174,-3-3 0,-3-2 1,-75 73-1,115-124-140,0 0-1,0 0 0,0-1 1,-1 0-1,1 0 1,-1 0-1,0-1 0,0 0 1,0-1-1,-14 4 1,18-6-27,-1 1 1,0-1 0,1 0 0,-1 0 0,0-1 0,1 1 0,-1-1 0,0 0 0,1 0 0,-1 0-1,1 0 1,-1 0 0,1-1 0,0 0 0,-1 0 0,1 0 0,0 0 0,0 0 0,0 0 0,1-1-1,-1 1 1,1-1 0,-3-3 0,-11-16-22,1 0 0,1-1-1,1-1 1,-16-39 0,-31-109-359,40 108 128,7 22 120,10 28 141,-1 0 0,-1 0 1,0 1-1,0-1 1,-2 1-1,1 0 1,-2 1-1,0-1 1,-12-13-1,20 26-14,0-1 0,0 1 0,0 0-1,-1 0 1,1-1 0,0 1 0,0 0 0,0-1-1,0 1 1,0 0 0,0-1 0,0 1 0,-1 0 0,1-1-1,0 1 1,0 0 0,0-1 0,0 1 0,0 0 0,0-1-1,1 1 1,-1 0 0,0-1 0,0 1 0,0 0-1,0-1 1,0 1 0,0 0 0,1 0 0,-1-1 0,0 1-1,0 0 1,0 0 0,1-1 0,-1 1 0,0 0 0,0 0-1,1-1 1,-1 1 0,0 0 0,0 0 0,1 0-1,-1 0 1,0-1 0,1 1 0,29-24-627,94-86-1856,-34 15-251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6:10.551"/>
    </inkml:context>
    <inkml:brush xml:id="br0">
      <inkml:brushProperty name="width" value="0.025" units="cm"/>
      <inkml:brushProperty name="height" value="0.025" units="cm"/>
    </inkml:brush>
  </inkml:definitions>
  <inkml:trace contextRef="#ctx0" brushRef="#br0">1 1 10025,'15'0'161,"1"10"-802,9 15 97,2 5-193,5 12 160,-2 8-576,-2 10-224,-5 10-1570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6:11.136"/>
    </inkml:context>
    <inkml:brush xml:id="br0">
      <inkml:brushProperty name="width" value="0.025" units="cm"/>
      <inkml:brushProperty name="height" value="0.025" units="cm"/>
    </inkml:brush>
  </inkml:definitions>
  <inkml:trace contextRef="#ctx0" brushRef="#br0">223 1154 1730,'-30'597'5924,"0"-87"-2322,29-378-3117,29 246-1,73 177-375,-5-28-389,-72-365 194,34 197 44,-55-342 75,1 1 0,1-1 0,1 0 0,0-1 0,1 1-1,1-1 1,1-1 0,0 0 0,1 0 0,0 0 0,16 15 0,-25-29-36,0 0 0,0 0 0,0 1 0,0-1 0,0 0-1,0-1 1,0 1 0,1 0 0,-1 0 0,0 0 0,1-1 0,-1 1 0,0-1 0,1 1 0,-1-1 0,1 1-1,-1-1 1,0 0 0,1 0 0,-1 1 0,1-1 0,-1 0 0,1-1 0,-1 1 0,1 0 0,-1 0 0,1-1-1,-1 1 1,0 0 0,1-1 0,-1 0 0,1 1 0,-1-1 0,0 0 0,0 0 0,1 1 0,-1-1 0,0 0-1,0 0 1,0 0 0,0 0 0,0-1 0,0 1 0,0 0 0,-1 0 0,2-2 0,3-6 11,-1 0 0,0 0 0,-1 0 1,0-1-1,4-16 0,4-50 62,-3-1 0,-3 1-1,-7-88 1,1 61-45,-17-298 15,-1-4-48,33-224 216,-5-304 462,-18 746-537,-9 0-1,-79-358 1,71 450-230,-43-103-1,51 156 24,-1 1 0,-2 0 0,-2 1-1,-47-60 1,57 85-182,0 1-1,0 0 0,-1 1 1,-1 1-1,0 1 0,0 0 1,-2 0-1,1 2 0,-1 0 1,0 1-1,-1 0 0,-31-7 1,-13 1-3177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8.187"/>
    </inkml:context>
    <inkml:brush xml:id="br0">
      <inkml:brushProperty name="width" value="0.025" units="cm"/>
      <inkml:brushProperty name="height" value="0.025" units="cm"/>
    </inkml:brush>
  </inkml:definitions>
  <inkml:trace contextRef="#ctx0" brushRef="#br0">1 4 5125,'0'0'5215,"9"7"-4873,-3-2-253,0-1 0,0 0 0,0 0 0,1 0 0,-1-1 0,1 0 0,0 0 0,0-1 0,0 0 0,0 0 0,0-1 0,0 0 0,1 0 0,11 0 0,1170-5 2697,-508-19-2396,-1-1-59,-656 24-311,641 22 627,186 24 266,-618-48-247,223 4 862,-441-2-1455,27 5 228,-40-7-1064,1 0-1,-1-1 1,0 1-1,1 0 1,-1-1-1,-1 1 1,1-1 0,0 0-1,1-3 1,1 0-1148,13-17-3508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6:41.084"/>
    </inkml:context>
    <inkml:brush xml:id="br0">
      <inkml:brushProperty name="width" value="0.025" units="cm"/>
      <inkml:brushProperty name="height" value="0.025" units="cm"/>
    </inkml:brush>
  </inkml:definitions>
  <inkml:trace contextRef="#ctx0" brushRef="#br0">182 161 2210,'-56'14'192,"6"-7"-128,17-6 673,4-1-192,17-10 1344,10-12-1600,2-8-257,0-3-64,5 1-545,2 2-352,-5 4-736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6:41.774"/>
    </inkml:context>
    <inkml:brush xml:id="br0">
      <inkml:brushProperty name="width" value="0.025" units="cm"/>
      <inkml:brushProperty name="height" value="0.025" units="cm"/>
    </inkml:brush>
  </inkml:definitions>
  <inkml:trace contextRef="#ctx0" brushRef="#br0">1648 1 6502,'-38'2'252,"1"1"0,-1 2 0,0 2 1,1 2-1,1 1 0,-1 1 0,2 2 0,-36 19 0,-35 23-55,-120 84 1,118-66-135,3 4-1,3 5 1,5 4-1,3 4 1,4 4-1,-115 156 1,182-217-13,2 1 1,1 1-1,1 1 1,-14 41-1,26-57-49,1 0-1,1 0 0,0 1 1,2 0-1,0-1 1,2 1-1,0 1 0,1-1 1,5 32-1,-3-42-3,1 1 1,0-1-1,1 0 1,0 0-1,1-1 1,0 1-1,1-1 0,0 0 1,0 0-1,1-1 1,0 0-1,1 0 0,0-1 1,1 0-1,-1 0 1,2-1-1,-1 0 1,1 0-1,0-1 0,20 9 1,-3-4 43,0-1 1,1-1-1,0-1 1,0-1-1,1-2 1,0-1-1,36 1 1,-12-4 1,0-3 1,-1-2 0,1-2-1,-1-3 1,-1-2 0,70-23-1,-57 10-73,-1-3 0,-1-2-1,-1-3 1,79-57 0,-52 24 321,-4-5 1,-3-3-1,-3-4 0,-3-3 1,-4-3-1,67-102 1,-101 129-34,-3 0 0,38-84 0,-58 107-180,-1 1-1,-2-1 1,-2-1 0,-1 0 0,-1 0-1,2-45 1,-8 75-93,-1-1 0,0 0 0,0 0 0,0 1 0,-1-1 0,0 0 0,0 0 0,0 1 0,0-1 0,-1 1 0,-2-6 0,2 7-66,0 1 0,1 0 1,-1 0-1,-1 0 0,1 0 1,0 0-1,0 0 0,-1 1 1,1-1-1,-1 1 0,1-1 1,-1 1-1,0 0 0,1 0 1,-1 0-1,0 0 1,0 1-1,0-1 0,-4 1 1,-51-1-2499,-8 8-2247</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6:43.290"/>
    </inkml:context>
    <inkml:brush xml:id="br0">
      <inkml:brushProperty name="width" value="0.025" units="cm"/>
      <inkml:brushProperty name="height" value="0.025" units="cm"/>
    </inkml:brush>
  </inkml:definitions>
  <inkml:trace contextRef="#ctx0" brushRef="#br0">889 336 2242,'9'2'1191,"1"1"-771,-5-1-60,1 0-1,-1-1 1,1 0-1,0 0 1,-1 0 0,1-1-1,0 0 1,10-1-1,-16 1-291,0 0 1,1 0-1,-1-1 0,0 1 0,0 0 0,0 0 0,1-1 0,-1 1 0,0 0 0,0-1 0,0 1 0,0 0 0,0-1 1,0 1-1,0 0 0,0-1 0,0 1 0,0 0 0,0-1 0,0 1 0,0 0 0,0-1 0,0 1 0,0 0 0,0-1 1,0 1-1,0 0 0,0-1 0,0 1 0,0 0 0,-1-1 0,1 1 0,0 0 0,0 0 0,0-1 0,-1 1 0,1 0 1,0 0-1,0-1 0,-1 1 0,1 0 0,0 0 0,-1 0 0,1-1 0,-12-12 386,4 8-433,0 1-1,0 0 0,-1 0 0,1 1 0,-1 0 1,1 1-1,-1 0 0,0 0 0,0 1 1,0 0-1,0 0 0,0 1 0,0 0 1,0 1-1,0 0 0,0 0 0,0 1 0,-9 3 1,-19 6-263,1 1 0,-62 30 0,23-6 211,2 4 0,-110 78 1,152-95 38,2 1 1,1 1-1,1 1 0,1 1 1,2 2-1,0 0 1,2 2-1,-21 39 1,39-64-10,1 1 0,0-1 0,1 1 0,-1-1 0,1 1 0,0 0 0,1 0 0,0 0 0,0 0 0,0 0 0,1 0 1,0 0-1,0 0 0,1 0 0,0 0 0,0 0 0,1 0 0,0 0 0,0 0 0,0 0 0,1-1 0,6 12 0,1-4-1,1 0 0,0-1-1,1 0 1,1-1-1,0 0 1,0-1 0,1 0-1,18 10 1,47 26-33,2-3 0,2-3 0,155 52 0,280 41-129,438-9 199,-484-76-17,835 147 41,-916-139-49,644 10 1,-842-65 6,274-1 46,-7-37-25,-412 29-27,-1-2 1,0-2 0,-1-2 0,0-2 0,62-30-1,-83 32-2,-1-1 0,0-1-1,-1-1 1,0-1-1,-2-1 1,0-1 0,-1-1-1,-1 0 1,-1-2-1,25-38 1,-27 32 22,-1-1-1,-1 0 0,-2 0 1,-1-2-1,-1 1 1,10-58-1,7-192 1128,-23 195-493,28-152 0,-13 157-586,-3 21-456,-3-1 1,-3 1-1,5-88 0,-15 133 327,0-1-1,0 0 1,-2 0-1,1 0 0,-2 1 1,0-1-1,-1 1 1,-1-1-1,0 1 1,0 1-1,-2-1 0,0 1 1,0 0-1,-1 1 1,-1-1-1,0 2 0,0-1 1,-1 1-1,-14-11 1,12 13-74,0 1 1,-1 1-1,0 0 1,0 1-1,-1 0 1,0 1-1,0 1 1,0 0-1,-1 1 1,1 0-1,-28 0 1,12 1-8,-1 3 1,1 0-1,0 2 0,-53 12 0,54-9 171,1 2-1,1 2 1,-1 0-1,1 2 0,-41 24 1,56-28-15,-1 1 0,1 0 0,1 1 0,-1 0-1,2 1 1,0 1 0,0-1 0,1 1 0,0 1 0,1 0 0,0 0 0,-8 23 0,3-1 101,3 0 1,1 1-1,-9 73 0,5 117 576,11-150-505,5 541 128,-3-617-325,2 17 61,1-1-1,0 1 0,1-1 0,0 0 0,2 0 0,0 0 1,1-1-1,0 0 0,1 0 0,1 0 0,0-1 0,19 21 1,-9-12-23,2-1 1,0-1-1,1-1 1,1-1-1,1-1 1,33 19-1,-42-29-41,-1-1 1,1-1-1,1 0 0,-1 0 1,1-2-1,0 0 0,24 2 1,-32-5 1,0 0-1,0-1 1,0 0 0,1-1 0,-1 1-1,0-2 1,0 1 0,0-1-1,0 0 1,0-1 0,-1 0 0,1 0-1,-1 0 1,0-1 0,1 0 0,9-9-1,-4 1-222,-1 0-1,0-1 1,-1 0-1,0 0 0,-1-2 1,12-21-1,-16 26-120,-2-1 0,1 0-1,-1 1 1,-1-1 0,0 0 0,0-1-1,-1 1 1,-1 0 0,0-1-1,-1-19 1,-4-3-5773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6:44.113"/>
    </inkml:context>
    <inkml:brush xml:id="br0">
      <inkml:brushProperty name="width" value="0.025" units="cm"/>
      <inkml:brushProperty name="height" value="0.025" units="cm"/>
    </inkml:brush>
  </inkml:definitions>
  <inkml:trace contextRef="#ctx0" brushRef="#br0">53 6321 5189,'-12'-31'336,"2"0"1,2 0-1,0-1 0,2-1 0,2 1 1,1-1-1,1 0 0,2 1 1,2-1-1,0 0 0,2 1 1,2-1-1,1 1 0,1 0 1,16-39-1,96-181-586,-72 160 54,-4-1 0,56-180 0,-76 169 495,16-166 0,-14-111 559,0-3-232,30-304-680,-51 510 70,-33-333 0,14 380 411,4-249-1,16 283-332,4 1 0,4 0 0,34-121-1,88-204-79,-32 111-12,109-287-311,-206 583 308,-1-1 0,-1-1 0,0 1-1,-1-1 1,-1 0 0,0 0 0,-1 0 0,-1-1 0,-1-28 0,-3 35-390,0 15-657,-1 17 127,11 92-1497,-4-85 2364,-1 0 0,0 0 0,-3-1 0,0 1-1,-2 0 1,-10 45 0,-53 194 908,-36 321 1,51-260-1160,25-191-795,-4 3-1094</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6:44.445"/>
    </inkml:context>
    <inkml:brush xml:id="br0">
      <inkml:brushProperty name="width" value="0.025" units="cm"/>
      <inkml:brushProperty name="height" value="0.025" units="cm"/>
    </inkml:brush>
  </inkml:definitions>
  <inkml:trace contextRef="#ctx0" brushRef="#br0">0 1 7815,'0'237'-160,"9"-17"-1409,33-18-4037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6.931"/>
    </inkml:context>
    <inkml:brush xml:id="br0">
      <inkml:brushProperty name="width" value="0.025" units="cm"/>
      <inkml:brushProperty name="height" value="0.025" units="cm"/>
    </inkml:brush>
  </inkml:definitions>
  <inkml:trace contextRef="#ctx0" brushRef="#br0">127 378 13164,'1'-2'169,"-1"1"0,0 0 0,0-1 0,-1 1 0,1 0 0,0-1 0,0 1 0,-1 0 0,1-1-1,-1 1 1,1 0 0,-1-1 0,0 1 0,1 0 0,-1 0 0,0 0 0,0 0 0,0 0 0,0 0 0,0 0-1,0 0 1,0 0 0,0 0 0,0 0 0,0 1 0,0-1 0,-1 0 0,1 1 0,0-1 0,0 1-1,-1-1 1,1 1 0,0 0 0,-1 0 0,-1-1 0,1 1-125,0 0-1,-1 0 1,1 0 0,0 1 0,-1-1-1,1 1 1,0-1 0,0 1-1,-1 0 1,1-1 0,0 1 0,0 0-1,0 1 1,0-1 0,0 0-1,0 0 1,0 1 0,1-1 0,-1 1-1,-1 2 1,-4 4-48,2 0 0,-1 1-1,1 0 1,0 0 0,1 1 0,0-1 0,1 1 0,0 0-1,0 0 1,1 0 0,0 0 0,1 0 0,0 13-1,1-23 6,0 1 0,0 0 0,0-1 0,1 1 0,-1-1 0,0 1 0,0-1 0,1 1 0,-1-1 0,1 1 0,-1-1 0,0 1 0,1-1 0,-1 1 0,1-1 0,-1 0 0,1 1 0,-1-1 0,1 0 0,-1 1 0,1-1 0,0 0 0,-1 0 0,1 1 0,-1-1 0,1 0 0,0 0 0,-1 0 0,1 0 0,-1 0 0,1 0 0,0 0 0,-1 0 0,1 0 0,0 0 0,-1 0 0,1 0 0,-1-1 0,1 1 0,-1 0 0,1 0 0,0-1 0,-1 1 0,1 0 0,-1-1 0,1 1 0,-1-1 0,1 1 0,-1 0 0,0-1 0,2 0 0,26-22 508,-4-4 338,-1-1-1,-2-1 1,21-36 0,-33 49-382,0-1-1,-1 0 1,-1-1 0,0 0 0,-2 0 0,0-1-1,5-31 1,-15 98-611,0-8-203,2 0 0,2 0 0,5 56-1,-4-92 316,1-1 0,0 1 0,0 0 0,0 0-1,1-1 1,-1 1 0,1 0 0,0-1-1,0 0 1,0 1 0,1-1 0,3 4-1,-5-6 31,0 0-1,1 0 1,-1 0-1,1 0 1,-1 0-1,1 0 0,-1 0 1,1 0-1,0-1 1,-1 1-1,1 0 1,0-1-1,0 0 1,-1 1-1,1-1 0,0 0 1,0 0-1,0 0 1,-1 0-1,1 0 1,0 0-1,0-1 1,0 1-1,-1-1 0,1 1 1,0-1-1,-1 0 1,1 1-1,1-2 1,4-3 59,-1 1 0,-1-1 0,1 0 1,-1 0-1,1-1 0,-1 0 0,-1 1 0,1-2 1,-1 1-1,5-11 0,31-72 469,-34 75-416,-1-1 0,-1 1 0,0-1 0,-1 0 0,0 0-1,-1 0 1,-1-1 0,0 1 0,-3-28 0,2 42-110,0 1 0,-1 0 0,1-1 1,0 1-1,0 0 0,0-1 0,0 1 1,0 0-1,0 0 0,-1-1 0,1 1 0,0 0 1,0 0-1,0-1 0,-1 1 0,1 0 1,0 0-1,0 0 0,-1-1 0,1 1 1,0 0-1,0 0 0,-1 0 0,1 0 0,0 0 1,-1 0-1,1-1 0,0 1 0,0 0 1,-1 0-1,1 0 0,0 0 0,-1 0 1,1 0-1,0 0 0,-1 0 0,1 0 0,0 0 1,-1 1-1,1-1 0,0 0 0,0 0 1,-1 0-1,1 0 0,0 0 0,-1 1 1,1-1-1,0 0 0,0 0 0,-1 0 0,1 1 1,0-1-1,0 0 0,0 0 0,-1 1 1,1-1-1,0 0 0,0 0 0,0 1 1,0-1-1,0 0 0,0 0 0,0 1 0,-1-1 1,1 0-1,0 1 0,-11 18-162,10-18 162,-25 67-117,25-63 110,-1 0-1,1 1 1,-1-1 0,2 1-1,-1 0 1,1-1-1,-1 1 1,2 0-1,-1-1 1,2 9 0,-1-12 8,0-1 0,0 0 1,0 0-1,1 0 0,-1 0 1,0 0-1,1 0 0,-1 0 1,1 0-1,-1 0 0,1 0 1,-1-1-1,1 1 0,-1-1 1,1 1-1,0-1 0,-1 0 1,1 0-1,0 1 0,-1-1 1,1 0-1,0-1 0,0 1 1,-1 0-1,1 0 0,1-1 1,48-9 231,-12-2-128,-17 3-118,0 2 1,1 1-1,0 1 0,0 1 0,0 1 1,35-1-1,-55 4 20,-1 1 0,0-1 0,0 0 0,1 1 0,-1-1 0,0 1 0,0 0 0,0 0 0,0 0 0,0 0 0,0 0 0,0 0 0,0 1 0,0-1 0,0 0 0,-1 1 0,1 0 0,-1-1 0,1 1 0,-1 0 0,0 0 0,1 0 0,-1 0 0,0 0 0,0 0 0,0 0 0,-1 0 1,1 0-1,0 0 0,-1 1 0,1-1 0,-1 4 0,0-5 245,-21-39 1667,7 8-1622,-15-42 1,26 62-328,0 0 1,1 0 0,-1 0 0,2 0 0,0 0-1,0 0 1,1 0 0,1-18 0,0 27-57,0-1 1,1 0-1,-1 1 1,0-1-1,1 1 1,-1 0-1,1-1 1,-1 1 0,1 0-1,0 0 1,-1 0-1,1 0 1,0 0-1,0 0 1,0 0-1,0 1 1,0-1-1,0 1 1,0-1 0,0 1-1,0 0 1,0 0-1,0 0 1,3 0-1,6-2-683,75-21-7349,-33 5-1174</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38.271"/>
    </inkml:context>
    <inkml:brush xml:id="br0">
      <inkml:brushProperty name="width" value="0.025" units="cm"/>
      <inkml:brushProperty name="height" value="0.025" units="cm"/>
    </inkml:brush>
  </inkml:definitions>
  <inkml:trace contextRef="#ctx0" brushRef="#br0">1 854 10474,'0'0'4372,"2"-8"-3464,2-1-688,0 0 1,1 0-1,0 1 1,0 0-1,1 0 1,0 0-1,0 1 1,1 0-1,-1 0 1,2 0-1,-1 1 1,10-6-1,183-151 2316,246-257 0,-412 383-2412,-12 11-102,2 2 1,47-39 0,-62 58 1152,1 2-5451,-21 12-5008,-15 1 4672</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38.647"/>
    </inkml:context>
    <inkml:brush xml:id="br0">
      <inkml:brushProperty name="width" value="0.025" units="cm"/>
      <inkml:brushProperty name="height" value="0.025" units="cm"/>
    </inkml:brush>
  </inkml:definitions>
  <inkml:trace contextRef="#ctx0" brushRef="#br0">314 0 9513,'-12'3'1644,"-20"3"-708,8-3 921,0 1 0,-40 14 1,63-17-1806,0 0 1,-1 0-1,1 0 1,0 0-1,0 0 1,0 0-1,0 0 1,0 0-1,0 0 1,0 1-1,0-1 1,0 0-1,1 1 1,-1-1-1,0 1 1,1-1-1,0 1 1,-1-1-1,1 3 1,-6 38-110,3-13 153,-55 175 310,37-143 250,3 0 1,-15 99-1,32-158-656,1 0 0,0-1 0,-1 1 0,1 0 0,0-1 0,0 1-1,0 0 1,0-1 0,0 1 0,1 0 0,-1-1 0,0 1 0,1-1-1,-1 1 1,1 0 0,-1-1 0,1 1 0,0-1 0,0 1 0,0-1 0,0 0-1,2 3 1,0-3 2,-1 0 0,1 0-1,0 0 1,0-1 0,-1 1 0,1-1-1,0 0 1,0 0 0,0 0 0,-1 0-1,1 0 1,0 0 0,5-2 0,16-4-24,0 0 0,-1-1 0,0-2 0,35-17 0,38-25-4395,-89 47 3680,54-30-6085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39.118"/>
    </inkml:context>
    <inkml:brush xml:id="br0">
      <inkml:brushProperty name="width" value="0.025" units="cm"/>
      <inkml:brushProperty name="height" value="0.025" units="cm"/>
    </inkml:brush>
  </inkml:definitions>
  <inkml:trace contextRef="#ctx0" brushRef="#br0">133 1 17040,'-9'8'1415,"-4"5"-1184,1 0 0,0 1 1,1 0-1,0 0 0,1 1 1,1 1-1,1 0 0,-11 24 1,3 29-209,16-67-35,-1 0 0,1-1 0,-1 1 0,1 0 0,0 0 0,0 0 1,0 0-1,0 0 0,0 0 0,0 0 0,0 0 0,1 0 0,-1 0 0,1 0 0,-1 0 0,1 0 1,0 0-1,0-1 0,0 1 0,0 0 0,0-1 0,0 1 0,0 0 0,1-1 0,-1 0 0,1 1 1,-1-1-1,1 0 0,-1 1 0,1-1 0,1 1 0,8-1 44,-1 0 0,0-1 0,0 0 0,1-1 0,-1 0-1,0 0 1,0-1 0,0-1 0,0 1 0,18-9 0,-19 7 1,-1 1 0,0 0 1,1 0-1,0 1 0,0 0 1,0 0-1,0 1 0,0 0 0,0 1 1,0 0-1,0 1 0,0 0 1,13 2-1,-19-1 4,-1 0 1,0-1 0,0 1-1,0 0 1,0 0-1,-1 0 1,1 0-1,0 1 1,-1-1 0,1 0-1,-1 1 1,0-1-1,0 1 1,0-1-1,0 1 1,0 0 0,-1-1-1,1 1 1,-1 0-1,0-1 1,0 1-1,0 0 1,0 0 0,0 2-1,0 6 243,-1 0 0,0 0 0,0 0-1,-6 19 1,2-16-34,-2-1 1,1 0-1,-2 0 0,1-1 0,-2 0 0,1-1 1,-2 1-1,0-2 0,0 1 0,-1-2 1,0 1-1,0-1 0,-1-1 0,0 0 1,-25 11-1,36-18-281,0-1 0,0 1 0,1-1 0,-1 0 1,0 1-1,0-1 0,0 0 0,1 0 0,-1 0 0,0 1 1,0-1-1,0 0 0,0 0 0,0 0 0,1 0 0,-1-1 0,0 1 1,0 0-1,0 0 0,0 0 0,0-1 0,1 1 0,-1 0 1,0-1-1,0 1 0,1-1 0,-1 1 0,0-1 0,1 1 1,-1-1-1,0 1 0,1-1 0,-1 0 0,0-1 0,0 0-157,1 0 0,0-1 0,-1 1 0,1-1 0,0 1 0,0 0 0,0-1 0,1 1 0,-1-1 0,0 1 0,1-1 0,1-2 0,3-10-1168,0 1 0,2-1 0,8-14 0,12-12-3423,1 0-1313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39.870"/>
    </inkml:context>
    <inkml:brush xml:id="br0">
      <inkml:brushProperty name="width" value="0.025" units="cm"/>
      <inkml:brushProperty name="height" value="0.025" units="cm"/>
    </inkml:brush>
  </inkml:definitions>
  <inkml:trace contextRef="#ctx0" brushRef="#br0">0 729 9225,'0'0'9983,"10"-7"-9263,11-8-534,0-2 0,-1 0-1,26-28 1,-40 38-104,0-1 1,0 1-1,0-1 1,-1 0 0,0-1-1,-1 1 1,0-1-1,0 0 1,-1 0-1,0 0 1,0 0-1,-1-1 1,-1 1-1,2-14 1,-3 23-53,0-1 0,0 0 0,0 1 0,0-1 0,0 1 0,0-1-1,0 1 1,0-1 0,0 0 0,0 1 0,0-1 0,-1 1 0,1-1 0,0 1 0,0-1 0,-1 1 0,1-1 0,0 1 0,-1-1 0,1 1 0,0 0 0,-1-1 0,1 1 0,0-1 0,-1 1 0,1 0 0,-1-1 0,1 1 0,-1 0 0,1-1 0,-1 1 0,1 0 0,-1 0 0,1 0 0,-1 0 0,0-1 0,1 1-1,-1 0 1,1 0 0,-1 0 0,1 0 0,-1 0 0,0 0 0,1 0 0,-1 1 0,1-1 0,-1 0 0,1 0 0,-1 0 0,1 0 0,-1 1 0,0-1 0,-2 1 3,1 1 0,-1-1-1,1 0 1,0 1 0,-1-1 0,1 1-1,0 0 1,0 0 0,0 0-1,-3 3 1,0 4-47,0 0 0,1 1 0,0-1-1,0 1 1,1 0 0,0 0 0,1 0-1,0 1 1,0-1 0,1 0 0,1 1-1,0-1 1,0 1 0,4 17 0,-4-26 13,0-1 0,1 1 0,-1-1 1,1 1-1,-1-1 0,1 1 1,0-1-1,0 1 0,0-1 0,0 0 1,0 1-1,0-1 0,0 0 0,0 0 1,0 0-1,0 0 0,0 0 0,1 0 1,-1 0-1,1 0 0,-1-1 0,0 1 1,1 0-1,-1-1 0,1 1 0,-1-1 1,1 1-1,0-1 0,-1 0 0,1 0 1,-1 0-1,1 0 0,0 0 1,-1 0-1,1 0 0,-1-1 0,1 1 1,-1 0-1,1-1 0,0 1 0,-1-1 1,0 0-1,1 1 0,1-2 0,4-2 45,0 0-1,0 0 1,-1 0 0,1-1-1,-1 0 1,0 0-1,8-9 1,-6 3 107,0 0 1,-1 0 0,0-1 0,-1 0-1,0 0 1,-1 0 0,0-1 0,-1 0 0,-1 0-1,0 0 1,-1 0 0,0-1 0,0-14-1,-3 47-227,2 1-1,0 0 1,1-1-1,1 1 1,6 21-1,-9-40 79,0 0-1,1 0 0,-1 0 1,0 1-1,1-1 0,-1 0 1,1 0-1,-1 0 1,1 0-1,0 0 0,-1 0 1,1 0-1,0 0 0,0 0 1,0 0-1,-1 0 1,1 0-1,0-1 0,0 1 1,0 0-1,1-1 0,-1 1 1,0 0-1,0-1 0,0 0 1,0 1-1,0-1 1,1 0-1,-1 1 0,0-1 1,0 0-1,1 0 0,-1 0 1,0 0-1,0 0 1,0 0-1,1-1 0,-1 1 1,0 0-1,0-1 0,0 1 1,1 0-1,-1-1 0,0 0 1,0 1-1,0-1 1,0 0-1,1 0 0,4-4 133,-1 1 0,1-1 0,-1 0-1,0 0 1,0-1 0,8-11 0,6-15 159,-1-1 1,-2 0-1,-1-1 0,-2-1 1,17-70-1,-19 50-230,-2-1 0,-3 0 0,0-68 0,-6 146-248,-1 20 18,2 1 0,10 59-1,-8-88 161,0 1-1,1-1 0,1 0 1,0-1-1,1 1 0,0-1 1,1 0-1,0 0 0,1-1 0,1 0 1,13 14-1,37 29-83,-100-89-122,-89-56 1,80 58 237,50 32-25,0-1 1,0 1 0,-1 0-1,1 0 1,0 0-1,0 0 1,0 0 0,0 0-1,0 0 1,-1 0-1,1 0 1,0-1-1,0 1 1,0 0 0,0 0-1,0 0 1,0 0-1,0 0 1,-1 0-1,1-1 1,0 1 0,0 0-1,0 0 1,0 0-1,0 0 1,0-1-1,0 1 1,0 0 0,0 0-1,0 0 1,0 0-1,0-1 1,0 1 0,0 0-1,0 0 1,0 0-1,0 0 1,0-1-1,0 1 1,0 0 0,0 0-1,1 0 1,-1 0-1,0-1 1,0 1-1,0 0 1,0 0 0,0 0-1,0 0 1,1 0-1,12-6 21,25-2-3,-31 7-17,13-3-272,-5 2-908,0-1 0,-1 0 0,28-11 0,-39 13 913,-1 0-1,1 0 1,-1 0 0,0 0-1,0 0 1,1-1 0,-1 1-1,0-1 1,0 0-1,0 0 1,-1 1 0,1-1-1,0 0 1,-1-1 0,1 1-1,-1 0 1,0 0 0,0-1-1,0 1 1,0 0 0,0-1-1,0 1 1,-1-1 0,1 1-1,-1-1 1,1 0 0,-1 1-1,0-1 1,-1-3 0,-3-17-11666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9.784"/>
    </inkml:context>
    <inkml:brush xml:id="br0">
      <inkml:brushProperty name="width" value="0.025" units="cm"/>
      <inkml:brushProperty name="height" value="0.025" units="cm"/>
    </inkml:brush>
  </inkml:definitions>
  <inkml:trace contextRef="#ctx0" brushRef="#br0">0 115 4484,'0'0'7052,"12"2"-6940,29 3 196,0-3-1,0-1 0,78-9 0,133-33 157,42-5-416,469 47 1565,-411 10-589,325 5-164,258 2-743,-158-10-113,774-4 66,-395-40 309,-98 2-69,-720 26-224,776-1 581,-866 24 292,-189-10-6280,-80-7-28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0.234"/>
    </inkml:context>
    <inkml:brush xml:id="br0">
      <inkml:brushProperty name="width" value="0.025" units="cm"/>
      <inkml:brushProperty name="height" value="0.025" units="cm"/>
    </inkml:brush>
  </inkml:definitions>
  <inkml:trace contextRef="#ctx0" brushRef="#br0">68 20 15919,'0'0'4036,"-57"-8"-2082,46 8 1281,31 0-3652,5 0 97,1 0-1762,-1-11-3972</inkml:trace>
  <inkml:trace contextRef="#ctx0" brushRef="#br0" timeOffset="1">968 538 12204,'0'0'-3748</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0.862"/>
    </inkml:context>
    <inkml:brush xml:id="br0">
      <inkml:brushProperty name="width" value="0.025" units="cm"/>
      <inkml:brushProperty name="height" value="0.025" units="cm"/>
    </inkml:brush>
  </inkml:definitions>
  <inkml:trace contextRef="#ctx0" brushRef="#br0">63 229 8136,'0'0'9123,"0"-9"-6486,0 9-2643,-1-39 1074,1 38-1019,0 0 1,0 0-1,0 0 1,0 0-1,0-1 1,0 1-1,0 0 1,-1 0-1,1 0 1,0 0-1,-1 0 1,1 0-1,-1 0 1,1 0-1,-1 0 1,1 0-1,-1 0 1,0 0-1,0 0 1,1 1-1,-1-1 1,0 0-1,0 0 1,0 1-1,0-1 1,0 1-1,0-1 1,1 1-1,-2-1 1,1 1-1,0-1 1,0 1-1,0 0 1,0-1 0,0 1-1,-2 0 1,1 2-45,0 0 0,1 0 0,-1 0 0,1 0 0,-1 0 0,1 0 0,0 0 0,0 0 0,0 1 0,0-1 0,0 1 0,0-1 0,1 0 0,-1 1 0,1-1 0,-1 4 0,0 3 32,-4 12 206,1 0-1,1 1 0,0 0 1,2 25-1,1-46-233,0 0-1,0 0 0,-1 1 1,1-1-1,1 0 1,-1 1-1,0-1 0,0 0 1,0 0-1,1 1 1,-1-1-1,1 0 0,-1 0 1,1 0-1,-1 1 1,1-1-1,0 0 1,-1 0-1,1 0 0,0 0 1,0 0-1,0 0 1,0-1-1,0 1 0,2 1 1,-1-1 12,-1-1 0,1 0-1,0 1 1,0-1 0,0 0 0,0 0 0,0 0 0,-1 0 0,1-1 0,0 1 0,0-1 0,0 1-1,-1-1 1,1 1 0,3-2 0,3-3 209,1 0 0,-1 0 0,0 0 0,0-1 0,13-13 0,-3-1 49,-1 0 1,-1-2-1,-1 0 1,19-35-1,-26 42-208,-2 1-1,1-1 0,-2-1 0,0 1 0,-1-1 0,-1 0 0,0 0 0,1-26 0,-4 42-69,0-1 0,1 1 0,-1 0-1,0 0 1,0 0 0,0-1 0,0 1 0,0 0-1,0 0 1,1-1 0,-1 1 0,0 0-1,0-1 1,0 1 0,0 0 0,0 0 0,0-1-1,0 1 1,0 0 0,0 0 0,0-1-1,0 1 1,0 0 0,-1 0 0,1-1 0,0 1-1,0 0 1,0 0 0,0-1 0,0 1 0,0 0-1,-1 0 1,1-1 0,0 1 0,0 0-1,0 0 1,-1 0 0,1 0 0,0-1 0,0 1-1,0 0 1,-1 0 0,1 0 0,0 0-1,0 0 1,-1 0 0,1 0 0,0-1 0,0 1-1,-1 0 1,1 0 0,0 0 0,-1 0 0,1 0-1,0 0 1,0 0 0,-1 0 0,1 1-1,0-1 1,0 0 0,-1 0 0,1 0 0,0 0-1,0 0 1,-1 0 0,1 0 0,0 1 0,0-1-1,-1 0 1,-11 18-179,3 9 127,2 0-1,1 1 0,1 0 0,1 0 0,1 0 0,2 39 0,1-63 45,0-1-1,0 1 0,0 0 1,1-1-1,0 1 0,-1-1 0,2 1 1,-1-1-1,0 0 0,0 1 1,1-1-1,0 0 0,0 0 0,0 0 1,0 0-1,0 0 0,0-1 0,1 1 1,3 3-1,-3-5 7,0 1 0,-1-1 0,1 0 0,0 0 1,0 0-1,0 0 0,1 0 0,-1 0 0,0-1 0,0 0 0,0 1 0,0-1 0,1 0 0,-1-1 0,0 1 1,0-1-1,0 1 0,0-1 0,0 0 0,0 0 0,0 0 0,0 0 0,3-3 0,2-1 18,1 0 0,-1-1 0,-1 0 0,1 0-1,-1-1 1,0 0 0,-1 0 0,1-1 0,-1 0-1,8-14 1,-5 6 15,0 0-1,-1-1 0,-1 0 1,9-32-1,-16 166-442,0-111 403,0 0 0,0 0 0,0 0 0,1 0 0,0 0 1,0-1-1,1 1 0,-1 0 0,1-1 0,4 8 0,-4-11 7,-1 0-1,1-1 1,-1 1-1,1-1 1,0 1-1,0-1 1,-1 0-1,1 1 1,0-1 0,0 0-1,0 0 1,1-1-1,-1 1 1,0 0-1,0-1 1,0 1-1,0-1 1,1 0-1,-1 0 1,0 0-1,0 0 1,1 0 0,-1 0-1,0 0 1,0-1-1,0 1 1,1-1-1,-1 0 1,0 0-1,0 1 1,3-3-1,-1 1 16,1 0-1,-1 0 0,1-1 0,-1 1 0,0-1 0,0 0 0,0-1 0,0 1 0,-1 0 0,1-1 1,-1 0-1,0 0 0,0 0 0,0 0 0,-1-1 0,1 1 0,-1-1 0,0 1 0,0-1 1,-1 0-1,2-9 0,-1 8 8,-1 0-1,-1 0 1,1 0 0,-1 0 0,0 0 0,-1 0-1,1 0 1,-1 1 0,0-1 0,-1 0-1,0 0 1,1 1 0,-2-1 0,1 1 0,-1-1-1,0 1 1,0 0 0,-4-6 0,4 7 6,0 0 0,0 0 0,-1 0 0,1 0 0,-1 1 0,0 0 0,0-1 0,0 1 0,-1 0 0,1 1 0,-1-1 0,1 1 0,-1 0 0,0 0 0,-5-1 0,9 3-86,44 4-522,-33-4-51,1-1 0,0 0 1,0-1-1,0 0 1,0 0-1,-1-1 1,1-1-1,-1 1 1,19-12-1,19-15-6110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1.225"/>
    </inkml:context>
    <inkml:brush xml:id="br0">
      <inkml:brushProperty name="width" value="0.025" units="cm"/>
      <inkml:brushProperty name="height" value="0.025" units="cm"/>
    </inkml:brush>
  </inkml:definitions>
  <inkml:trace contextRef="#ctx0" brushRef="#br0">0 0 11723,'0'0'7773,"3"11"-6999,28 130 629,-20-80-631,36 110 0,-42-157-745,1 0 0,1 0 0,8 13 0,-14-25-108,1 1-1,-1 0 1,1-1 0,0 1-1,0-1 1,0 0 0,0 0-1,1 0 1,-1 0-1,1 0 1,-1 0 0,1 0-1,-1-1 1,1 1 0,0-1-1,0 0 1,0 0 0,0 0-1,0 0 1,0-1-1,5 1 1,-8-1 8,1 0 0,-1 0-1,1-1 1,0 1 0,-1-1 0,1 1 0,-1 0-1,1-1 1,-1 1 0,1-1 0,-1 1-1,1-1 1,-1 1 0,0-1 0,1 1 0,-1-1-1,0 0 1,1 1 0,-1-1 0,0 1 0,0-1-1,0 0 1,0 1 0,1-1 0,-1 0-1,0 1 1,0-1 0,0 0 0,0 1 0,0-1-1,-1 0 1,1 1 0,0-1 0,0 0 0,0 1-1,-1-1 1,1-1 0,-10-28-3476,-15-7-1678,-7-7-2059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1.572"/>
    </inkml:context>
    <inkml:brush xml:id="br0">
      <inkml:brushProperty name="width" value="0.025" units="cm"/>
      <inkml:brushProperty name="height" value="0.025" units="cm"/>
    </inkml:brush>
  </inkml:definitions>
  <inkml:trace contextRef="#ctx0" brushRef="#br0">20 220 2819,'0'0'19730,"-19"-57"-19089,42 37-129,10-5 257,6 0-352,9-1-321,2 1-64,1 6-385,-7 4-1056,-8 8-609,-13 7-1089,-18 0-3011,-5 12-1601</inkml:trace>
  <inkml:trace contextRef="#ctx0" brushRef="#br0" timeOffset="1">20 364 12812,'0'0'4548,"43"-13"-2690,-10-3-961,4-4-705,2 0-704,0 0-1538,-5 0-3363,-4 2-1474</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1.989"/>
    </inkml:context>
    <inkml:brush xml:id="br0">
      <inkml:brushProperty name="width" value="0.025" units="cm"/>
      <inkml:brushProperty name="height" value="0.025" units="cm"/>
    </inkml:brush>
  </inkml:definitions>
  <inkml:trace contextRef="#ctx0" brushRef="#br0">31 115 9161,'-3'9'4767,"0"-2"-4089,-16 43 1777,18-46-2243,0-1 0,0 1 0,0-1 0,1 1 0,-1-1 0,1 1 0,0-1 0,0 1 0,0-1 0,0 1 0,1 0 1,0-1-1,1 6 0,-1-8-169,0 0 0,0 0 0,0 0 1,0-1-1,0 1 0,0 0 0,0 0 0,0-1 1,0 1-1,0-1 0,1 1 0,-1-1 1,0 1-1,0-1 0,1 0 0,-1 0 1,0 0-1,1 1 0,-1-1 0,0 0 0,0-1 1,1 1-1,-1 0 0,2-1 0,34-9 996,-23 2-722,0-1-1,-1 0 1,0-1-1,-1 0 1,0-1-1,15-18 1,-14 15-248,1 1 1,0 0-1,0 0 0,19-10 0,-33 23-74,0-1 0,1 1-1,-1 0 1,0 0 0,1 0-1,-1-1 1,0 1 0,1 0-1,-1 0 1,0 0 0,1 0-1,-1 0 1,1 0 0,-1 0-1,0 0 1,1 0 0,-1 0-1,1 0 1,-1 0 0,0 0-1,1 0 1,-1 0 0,0 0-1,1 0 1,-1 0 0,1 1-1,-1-1 1,0 0 0,1 0-1,-1 0 1,0 1 0,0-1-1,1 0 1,-1 0-1,1 1 1,5 18 191,-6 33 493,-1-39-583,1-12-92,0 0 0,0-1-1,0 1 1,-1 0 0,1 0 0,0 0 0,1 0-1,-1 0 1,0 0 0,0 0 0,0 0-1,0-1 1,1 1 0,-1 0 0,0 0-1,1 0 1,-1 0 0,1-1 0,-1 1 0,1 0-1,-1 0 1,1-1 0,-1 1 0,1 0-1,0-1 1,0 1 0,1-1 39,-1 0 1,0 0-1,0 0 1,0 0-1,0 0 1,0-1-1,0 1 1,0-1-1,0 1 1,0-1-1,0 1 0,0-1 1,0 1-1,0-1 1,0 0-1,0 1 1,0-1-1,0-1 1,44-52 1452,-37 43-1646,1-1 155,35-38-18,-43 49-2,1-1-1,-1 1 0,1-1 1,0 1-1,0 0 0,-1 0 0,1 0 1,0 0-1,0 0 0,0 0 1,0 0-1,0 0 0,0 1 1,1-1-1,-1 1 0,0 0 0,0 0 1,0 0-1,0 0 0,0 0 1,1 0-1,-1 0 0,0 0 1,4 2-1,-5-1 7,1 0 0,-1 1 0,0-1 1,1 0-1,-1 1 0,0-1 0,0 1 0,0 0 0,0-1 1,0 1-1,0 0 0,0 0 0,-1-1 0,1 1 0,0 3 1,8 38 146,-6-24-108,-2-17-31,-1-1 0,0 0 0,0 0 0,0 0 0,1 0 1,-1 0-1,1 0 0,-1 0 0,1 0 0,-1 0 0,1 0 0,-1 0 1,1 0-1,0 0 0,-1 0 0,1-1 0,0 1 0,0 0 1,0 0-1,0-1 0,0 1 0,0 0 0,0-1 0,0 1 0,0-1 1,1 1-1,0-1 20,0 0 0,0-1-1,-1 1 1,1 0 0,0-1 0,-1 1 0,1-1 0,-1 0 0,1 1 0,-1-1 0,1 0-1,-1 0 1,1 0 0,-1 0 0,2-2 0,5-4-238,-1-1 0,0 0-1,0 0 1,8-13 0,-11 14-986,-1 1 0,0-1 1,0 1-1,0-1 0,2-11 1,-1-11-7274</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2.363"/>
    </inkml:context>
    <inkml:brush xml:id="br0">
      <inkml:brushProperty name="width" value="0.025" units="cm"/>
      <inkml:brushProperty name="height" value="0.025" units="cm"/>
    </inkml:brush>
  </inkml:definitions>
  <inkml:trace contextRef="#ctx0" brushRef="#br0">0 1 7751,'0'0'14574,"57"21"-19378,-34-13-1891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2.971"/>
    </inkml:context>
    <inkml:brush xml:id="br0">
      <inkml:brushProperty name="width" value="0.025" units="cm"/>
      <inkml:brushProperty name="height" value="0.025" units="cm"/>
    </inkml:brush>
  </inkml:definitions>
  <inkml:trace contextRef="#ctx0" brushRef="#br0">79 207 10122,'0'0'7196,"-8"6"-4266,2-2-2702,1-1 0,0 1 0,0 0-1,1 0 1,-1 1 0,1-1-1,0 1 1,0 0 0,0 0-1,1 1 1,0-1 0,0 1-1,0-1 1,1 1 0,-1 0-1,1 0 1,1 0 0,-1 0-1,0 12 1,2-17-222,0 0 0,0 0 0,0 0 0,0-1-1,0 1 1,0 0 0,1 0 0,-1 0 0,0-1 0,0 1-1,1 0 1,-1 0 0,1-1 0,-1 1 0,1 0 0,-1-1 0,1 1-1,-1 0 1,1-1 0,-1 1 0,1-1 0,0 1 0,-1-1-1,1 1 1,0-1 0,0 0 0,-1 1 0,2-1 0,29 2 99,-23-3-68,-1 0 0,1-1 0,0-1 0,0 1 0,11-6 0,-6 0-4,-1 0 0,1 0 0,-1-1 1,-1-1-1,0 0 0,0 0 0,-1-1 1,0-1-1,-1 1 0,-1-2 0,0 1 1,12-25-1,-33 68-247,9-25 266,0 1 0,1-1 0,0 1-1,0 0 1,1 1 0,0-1 0,0 0-1,1 1 1,0-1 0,0 1 0,1-1-1,0 13 1,1-19-48,-1 0-1,1-1 1,-1 1-1,1-1 1,0 1-1,-1 0 1,1-1-1,0 0 1,-1 1-1,1-1 1,0 1-1,-1-1 1,1 0-1,0 1 1,0-1-1,0 0 1,-1 0-1,1 0 1,0 0-1,0 1 1,0-1-1,-1 0 1,1-1-1,0 1 1,0 0-1,0 0 1,-1 0-1,1 0 0,1-1 1,25-6 457,-9-5-437,0 0-1,-1-1 1,0-1 0,-1 0-1,-1-1 1,0-1 0,-1 0-1,19-29 1,24-25-1678,-57 69 1627,0 1 1,0 0 0,0-1-1,1 1 1,-1 0-1,0-1 1,0 1 0,0 0-1,1-1 1,-1 1 0,0 0-1,0 0 1,1-1 0,-1 1-1,0 0 1,0 0 0,1 0-1,-1-1 1,0 1-1,1 0 1,-1 0 0,0 0-1,1 0 1,-1 0 0,0 0-1,1 0 1,-1 0 0,0 0-1,1-1 1,-1 2 0,0-1-1,1 0 1,-1 0-1,0 0 1,1 0 0,-1 0-1,1 0 1,-1 0 0,0 0-1,1 1 1,1 16 61,-8 23 776,-1-13-404,4-16-180,0-1 0,0 1 0,1 0 0,0 13 1,2-23-218,0-1 0,0 0 1,0 1-1,0-1 1,0 1-1,1-1 1,-1 1-1,0-1 1,0 0-1,0 1 0,1-1 1,-1 1-1,0-1 1,1 0-1,-1 1 1,0-1-1,1 0 1,-1 1-1,0-1 0,1 0 1,-1 0-1,1 1 1,-1-1-1,0 0 1,1 0-1,-1 0 1,1 0-1,-1 1 1,1-1-1,-1 0 0,1 0 1,-1 0-1,1 0 1,-1 0-1,1 0 1,-1 0-1,0 0 1,1 0-1,-1-1 0,1 1 1,-1 0-1,1 0 1,-1 0-1,1 0 1,-1-1-1,0 1 1,1 0-1,-1 0 1,0-1-1,1 1 0,0-1 1,22-13 508,-2-9-530,-1 0 0,28-45 1,12-14-2985,-51 74 2707,-4 10 402,-3 19 363,-2-16-476,30-14-1293,-16 1 819,-8 5 483,0-1 1,0 1-1,1 0 1,0 0-1,0 1 1,-1-1-1,10 0 1,-18 42 2722,-22 29-1537,18-57-1139,1 1 1,1 0-1,0 0 0,0 1 1,1-1-1,1 1 0,-1 14 1,32-28 91,133-48-1152,-160 48 842,43-17-1231,-43 18 1076,-1-1 1,1 0-1,-1 0 1,1 0-1,-1 0 1,1 0-1,-1 0 1,0-1 0,1 1-1,-1 0 1,0-1-1,0 1 1,0-1-1,0 1 1,0-1-1,0 1 1,-1-1 0,1 0-1,0 1 1,-1-1-1,1 0 1,-1-2-1,-1-2-3543,-8 4-999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3.363"/>
    </inkml:context>
    <inkml:brush xml:id="br0">
      <inkml:brushProperty name="width" value="0.025" units="cm"/>
      <inkml:brushProperty name="height" value="0.025" units="cm"/>
    </inkml:brush>
  </inkml:definitions>
  <inkml:trace contextRef="#ctx0" brushRef="#br0">0 107 5125,'0'0'18129,"78"-12"-17072,-34-3-352,2-3-353,-1-1-352,-6-2-2018,-8-1-3843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3.851"/>
    </inkml:context>
    <inkml:brush xml:id="br0">
      <inkml:brushProperty name="width" value="0.025" units="cm"/>
      <inkml:brushProperty name="height" value="0.025" units="cm"/>
    </inkml:brush>
  </inkml:definitions>
  <inkml:trace contextRef="#ctx0" brushRef="#br0">6 0 3972,'0'0'17472,"-1"11"-17381,-2 12-21,2 1 0,1-1 0,1 1 0,1-1 1,1 0-1,9 37 0,51 152 1276,-38-134-722,-11-30-246,-9-27 79,1 1 0,2-1-1,10 22 1,-20-76 1769,-11-5-1939,-1 0 1,-2 0 0,-2 2-1,-37-59 1,49 85-279,-22-30-538,28 39-112,14 8-2081,-8-5 2056,0 0 0,1 0 0,-1 0 0,1-1 0,-1 0-1,1-1 1,-1 1 0,9-2 0,29-9-6669,-10-10-1345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4.923"/>
    </inkml:context>
    <inkml:brush xml:id="br0">
      <inkml:brushProperty name="width" value="0.025" units="cm"/>
      <inkml:brushProperty name="height" value="0.025" units="cm"/>
    </inkml:brush>
  </inkml:definitions>
  <inkml:trace contextRef="#ctx0" brushRef="#br0">63 520 13100,'0'0'11078,"-9"6"-11020,5-3-57,0 0-1,0 0 1,0 0-1,0 1 1,1 0-1,0-1 1,0 1-1,0 0 1,0 1-1,0-1 1,1 0-1,0 1 1,0-1-1,0 1 1,0 0-1,1 0 1,0 0-1,0 0 1,0-1-1,0 8 1,1-8-11,-1 1 0,1-1 0,1 0 0,-1 1 0,1-1 0,-1 0 0,1 0 0,3 8 1,-4-12 8,1 1 0,-1 0 0,0-1 0,1 1 0,-1-1 1,1 1-1,-1-1 0,1 1 0,-1-1 0,1 1 1,-1-1-1,1 1 0,0-1 0,-1 0 0,1 1 1,0-1-1,-1 0 0,1 0 0,0 1 0,-1-1 0,1 0 1,1 0-1,0 0 7,0 0 0,0-1 1,0 1-1,0 0 0,-1-1 0,1 0 1,0 1-1,0-1 0,0 0 0,0 0 1,-1 0-1,3-1 0,3-4 93,0 0 0,0 0-1,0-1 1,-1 1-1,0-1 1,0-1 0,-1 1-1,0-1 1,0 0 0,6-14-1,-2 1 13,-1 0-1,-1-1 1,5-26-1,-8 28-472,-5 38 144,1-17 219,0 1 0,0-1 0,-1 0 0,1 1 1,0-1-1,1 0 0,-1 1 0,0-1 0,0 0 0,1 1 1,-1-1-1,0 0 0,1 0 0,0 1 0,-1-1 1,1 0-1,-1 0 0,1 0 0,0 0 0,0 0 0,0 0 1,0 0-1,0 0 0,0 0 0,0 0 0,0 0 0,0-1 1,0 1-1,0 0 0,1-1 0,-1 1 0,0-1 1,0 1-1,1-1 0,-1 0 0,0 1 0,1-1 0,-1 0 1,0 0-1,1 0 0,-1 0 0,0 0 0,3-1 1,0-1 132,1 0 1,-1 0 0,0-1 0,0 0 0,0 0 0,0 0 0,0 0 0,-1-1 0,0 1-1,1-1 1,-1 0 0,0 0 0,-1 0 0,1 0 0,-1-1 0,3-5 0,5-11 408,14-45 0,-18 48-410,-2-1-1,-1-1 1,0 1 0,-1 0 0,-1-1 0,-1 1 0,-1-1 0,-3-24 0,4 43-142,0 0 1,-1 0 0,1 0 0,0 0 0,0 0 0,0 0 0,-1 1 0,1-1 0,0 0 0,-1 0 0,1 0-1,-1 1 1,1-1 0,-1 0 0,1 0 0,-1 1 0,0-1 0,1 1 0,-1-1 0,0 0 0,1 1 0,-2-1 0,1 1-11,0 0 1,1 0-1,-1 0 1,0 0-1,0 0 1,1 0-1,-1 0 1,0 1 0,0-1-1,1 0 1,-1 0-1,0 1 1,1-1-1,-1 0 1,0 1-1,1-1 1,-1 1 0,1-1-1,-1 1 1,0 0-1,-2 3-45,0 0-1,0-1 1,0 1-1,0 0 1,1 1-1,0-1 1,-2 6-1,-8 28-30,2 1-1,-5 46 0,12-63 61,1-1 0,1 0 0,1 1 1,1-1-1,6 38 0,-7-56-9,1-1-1,-1 1 1,0-1 0,1 0-1,0 1 1,-1-1 0,1 1-1,0-1 1,0 0 0,1 0 0,-1 0-1,0 1 1,1-1 0,-1 0-1,1-1 1,0 1 0,0 0-1,-1 0 1,1-1 0,0 1-1,0-1 1,1 0 0,-1 1-1,0-1 1,0 0 0,1 0-1,-1-1 1,0 1 0,1 0 0,-1-1-1,1 1 1,-1-1 0,1 0-1,-1 0 1,1 0 0,-1 0-1,1 0 1,-1-1 0,4 0-1,2-1-105,-1-1-1,1 0 0,-1 0 0,0-1 0,0 0 1,0 0-1,0-1 0,-1 0 0,0 0 1,0 0-1,6-7 0,-3 2-278,-1-1 0,0 0 0,-1 0-1,0-1 1,0 0 0,-1 0 0,-1 0 0,5-18 0,-6 16 550,-1 0 0,-1 0 0,0 0 0,0-22 1,-23 96 1821,18-45-1909,1-1 0,0 1 1,0 0-1,2-1 0,0 1 1,3 23-1,-2-36-29,0 0-1,0 1 1,0-1-1,0 0 1,0 0-1,1 0 1,-1 0 0,1 0-1,0-1 1,-1 1-1,1 0 1,0-1-1,0 1 1,0-1 0,0 0-1,0 0 1,1 1-1,-1-1 1,4 1-1,54 15 86,-35-11-138,-16-3-141,0 0-1,0 1 0,0-1 0,-1 2 0,0-1 0,1 1 0,-1 0 1,-1 1-1,15 13 0,-18-14 169,0 0 0,-1 0 0,1 0 1,-1 1-1,0-1 0,0 1 0,-1 0 0,1 0 1,-1 0-1,-1 0 0,1 0 0,-1 0 0,0 1 1,0-1-1,-1 11 0,0-8 198,0 0 0,-1 0 1,0 1-1,-1-1 0,0 0 0,0 0 1,-1 0-1,-8 16 0,10-22-118,0-1 0,-1 1 1,1-1-1,-1 0 0,0 1 0,0-1 1,0 0-1,0 0 0,0 0 0,-1-1 1,1 1-1,0 0 0,-1-1 0,0 1 0,1-1 1,-1 0-1,0 0 0,1 0 0,-1 0 1,0-1-1,0 1 0,0-1 0,0 0 0,1 1 1,-1-1-1,0 0 0,0-1 0,0 1 1,0-1-1,0 1 0,1-1 0,-1 0 0,-3-1 1,2 0-45,0 0 0,0-1 0,0 0-1,1 1 1,-1-1 0,1 0 0,0-1 0,0 1 0,0 0 0,0-1 0,1 0 0,-1 1 0,1-1 0,0 0 0,0-1 0,0 1 0,1 0 0,0 0 0,0-1-1,0 1 1,0 0 0,0-1 0,1-4 0,-2-11-119,0 0 0,2 0-1,4-39 1,6 5-78,2 1 0,33-88 0,6-20 103,-41 124 240,-2 1-1,-2-1 0,3-55 0,-23 116 571,8 0-760,1 1-1,1 0 1,1 0-1,1 0 0,1 0 1,1 0-1,1 1 1,2-1-1,0 0 0,12 39 1,-12-55-65,1 0 0,1 0 0,-1-1 0,2 0 0,-1 1-1,12 12 1,-14-18-19,-1 0 0,1 0 0,0 0 0,1-1 0,-1 1 0,0 0-1,1-1 1,-1 0 0,1 0 0,0 0 0,0-1 0,0 1 0,-1-1-1,2 0 1,-1 0 0,0 0 0,0 0 0,5-1 0,-9 0 88,1-1 0,-1 1 0,1-1 0,0 1 0,-1-1-1,1 0 1,-1 1 0,1-1 0,-1 0 0,1 1 0,-1-1 0,0 0 0,1 1 0,-1-1 0,0 0 0,0 0 0,0 0 0,1 1 0,-1-1 0,0 0 0,0 0 0,0 0 0,0 1 0,0-1 0,0 0 0,-1 0-1,1 0 1,0 1 0,0-1 0,0 0 0,-1 0 0,0-1 0,-9-30 88,-2 15 157,-1 1 0,0 0 0,-1 0-1,-1 2 1,-23-20 0,19 19 452,1-2 1,1 0 0,-19-25-1,35 42-658,1 0-1,-1-1 1,1 1-1,0-1 0,-1 1 1,1-1-1,-1 1 0,1-1 1,0 0-1,-1 1 0,1-1 1,0 1-1,0-1 0,0 0 1,-1 1-1,1-1 0,0 1 1,0-1-1,0 0 0,0 1 1,0-1-1,0 0 0,0 1 1,0-1-1,0 0 0,1 1 1,-1-1-1,0 0 0,0 1 1,0-1-1,1 1 1,-1-1-1,0 1 0,1-1 1,-1 0-1,1 1 0,-1-1 1,0 1-1,1 0 0,-1-1 1,1 1-1,-1-1 0,1 1 1,0 0-1,-1-1 0,1 1 1,-1 0-1,1 0 0,0-1 1,-1 1-1,1 0 0,-1 0 1,1 0-1,0 0 0,-1 0 1,1 0-1,1 0 0,48-1-1216,-38 1 533,64-4-6452,-34-4-1713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2.853"/>
    </inkml:context>
    <inkml:brush xml:id="br0">
      <inkml:brushProperty name="width" value="0.025" units="cm"/>
      <inkml:brushProperty name="height" value="0.025" units="cm"/>
    </inkml:brush>
  </inkml:definitions>
  <inkml:trace contextRef="#ctx0" brushRef="#br0">2776 382 4452,'-410'54'3196,"167"-32"-3037,-476-19-1,402-8-125,268 8 14,1 3 1,-1 2 0,1 1 0,-65 24 0,62-15-17,1 3 0,0 3-1,2 1 1,1 2 0,2 3-1,0 1 1,2 2 0,-57 58-1,71-61-11,1 2-1,2 1 0,1 1 1,2 1-1,1 1 0,2 1 1,1 1-1,2 0 1,2 2-1,2 0 0,-13 59 1,11-15 10,4 0 0,3 1 1,5 0-1,3 0 0,12 101 1,-5-142-33,2 0 0,2 0 0,2-1 0,2 0 0,1-1 0,32 57 0,-19-48 5,3-2 0,1-2 0,3-1-1,63 64 1,-34-50-6,3-2 1,2-3-1,3-3 0,2-3 1,2-4-1,130 56 0,-27-30-48,3-8 0,3-8-1,2-8 1,302 35-1,-169-53 62,633-25-1,-56-87 147,-5-41-97,-571 77-90,-131 20 29,892-146 59,-778 110 14,446-155 0,-207-7 17,-455 180-25,-2-4 1,-3-4-1,147-120 0,-209 154 77,-1-1 1,-1-1 0,-1 0-1,0-2 1,-2 0-1,27-50 1,-36 57 22,0-1 0,-2-1-1,0 1 1,-1-1 0,-1 0 0,-1 0-1,0 0 1,-1-1 0,-1 1 0,-1-1 0,-1 1-1,-3-20 1,-1 8-25,-2 0 1,-2 1-1,0 0 0,-2 0 0,-1 1 1,-30-50-1,6 21 68,-3 1-1,-49-54 1,16 31 15,-3 4 0,-4 3 0,-2 4 0,-124-80 0,66 62-81,-3 6-1,-181-72 1,129 77-66,-2 10-1,-4 7 1,-1 10-1,-221-24 1,62 35-546,-538 12 1,656 37-1065,2 10-1,0 12 1,-436 118-1,401-71-1505</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7.623"/>
    </inkml:context>
    <inkml:brush xml:id="br0">
      <inkml:brushProperty name="width" value="0.025" units="cm"/>
      <inkml:brushProperty name="height" value="0.025" units="cm"/>
    </inkml:brush>
  </inkml:definitions>
  <inkml:trace contextRef="#ctx0" brushRef="#br0">1 298 4388,'37'-74'6839,"-22"41"-4736,1 1 1,1 0-1,2 2 0,34-42 0,-51 69-2032,0 1-1,1-1 1,-1 1 0,1 0-1,-1 0 1,1 0-1,0 0 1,0 1 0,-1-1-1,6-1 1,-7 3-55,0 0 0,-1 0 0,1 0 0,0 0 0,0 0 0,0 0 0,-1 1 0,1-1 0,0 0 1,0 0-1,-1 1 0,1-1 0,0 0 0,0 1 0,-1-1 0,1 1 0,0-1 0,-1 1 0,1-1 0,-1 1 0,1 0 1,-1-1-1,1 1 0,-1-1 0,1 1 0,-1 0 0,1 0 0,-1-1 0,0 1 0,0 0 0,1 0 0,-1-1 0,0 1 0,0 0 1,0 0-1,0 0 0,0 0 0,0-1 0,0 1 0,0 0 0,0 0 0,0 0 0,0 0 0,0 44 348,-1 0 1,-3-1-1,-1 1 0,-15 58 0,8-44-175,-7 96 1,19-152-183,-1 1 1,1 0 0,0 0-1,1 0 1,-1 0 0,1 0-1,0 0 1,0-1 0,0 1-1,0 0 1,0 0 0,1-1-1,3 5 1,-4-6-2,0-1 0,1 0 1,-1 0-1,1 0 0,-1 0 0,1 0 0,0-1 1,-1 1-1,1 0 0,0-1 0,-1 1 0,1-1 0,0 1 1,0-1-1,0 0 0,-1 0 0,1 0 0,0 0 1,0 0-1,0 0 0,0-1 0,-1 1 0,1 0 0,0-1 1,0 1-1,-1-1 0,1 0 0,0 0 0,-1 0 1,4-2-1,8-4 92,0-1 0,0-1 0,-1 0 1,0 0-1,-1-2 0,14-14 0,56-74-6,-73 89-256,47-69-1257,-52 74 861,0-1 1,0 0-1,0 0 0,-1 0 1,1 0-1,-2 0 0,1 0 1,-1-1-1,0 1 0,0-1 1,0-11-1,-6-4-5184</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7.982"/>
    </inkml:context>
    <inkml:brush xml:id="br0">
      <inkml:brushProperty name="width" value="0.025" units="cm"/>
      <inkml:brushProperty name="height" value="0.025" units="cm"/>
    </inkml:brush>
  </inkml:definitions>
  <inkml:trace contextRef="#ctx0" brushRef="#br0">1 157 12396,'0'0'8199,"56"-5"-7942,-10-17-193,7-6 64,0-6-1089,-3-1-2402,-6 2-3364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8.346"/>
    </inkml:context>
    <inkml:brush xml:id="br0">
      <inkml:brushProperty name="width" value="0.025" units="cm"/>
      <inkml:brushProperty name="height" value="0.025" units="cm"/>
    </inkml:brush>
  </inkml:definitions>
  <inkml:trace contextRef="#ctx0" brushRef="#br0">1 204 9289,'0'9'8002,"0"126"-3310,0-134-4672,0 0-1,0 0 0,0 1 0,0-1 0,0 0 1,1 0-1,-1 0 0,0 0 0,0 0 0,1 0 1,-1 0-1,1 0 0,-1 0 0,1 0 0,-1 0 1,1 0-1,-1 0 0,1 0 0,0 0 0,0 0 1,-1 0-1,1-1 0,0 1 0,0 0 0,0-1 1,0 1-1,0-1 0,0 1 0,0-1 0,0 1 1,0-1-1,0 0 0,0 1 0,0-1 0,1 0 1,-1 0-1,0 0 0,0 0 0,0 0 0,0 0 1,0 0-1,0 0 0,1 0 0,-1 0 0,0-1 1,0 1-1,0-1 0,2 0 0,2-1 33,0-1 0,-1 1 0,1-1 0,-1 0 0,1 0 1,-1-1-1,0 1 0,7-8 0,1-7 83,-1-1 1,0 0-1,-2 0 0,0-1 1,11-37-1,4-6 19,-24 62-156,0 0 0,0 0-1,0 1 1,0-1 0,0 0 0,1 0 0,-1 1-1,0-1 1,1 0 0,-1 1 0,0-1-1,1 0 1,-1 1 0,1-1 0,-1 1 0,1-1-1,-1 1 1,1-1 0,-1 1 0,1-1-1,0 1 1,-1-1 0,1 1 0,0 0 0,-1-1-1,1 1 1,0 0 0,1 0 0,9 16 121,1 40 432,-11-53-479,1 27 100,-1-23-168,-1 0-1,1 0 0,0 0 1,0-1-1,0 1 1,1 0-1,0 0 0,6 10 1,-8-16-2,0-1 1,0 0 0,0 1-1,1-1 1,-1 0-1,0 1 1,0-1 0,1 0-1,-1 0 1,0 1-1,1-1 1,-1 0 0,0 0-1,1 1 1,-1-1-1,0 0 1,1 0 0,-1 0-1,0 0 1,1 1-1,-1-1 1,1 0-1,-1 0 1,0 0 0,1 0-1,-1 0 1,1 0-1,-1 0 1,0 0 0,1 0-1,-1 0 1,1 0-1,-1-1 1,0 1 0,1 0-1,-1 0 1,0 0-1,1 0 1,-1-1 0,1 1-1,-1 0 1,0 0-1,0-1 1,1 1 0,-1 0-1,0 0 1,1-1-1,-1 1 1,0 0-1,0-1 1,11-18 630,-10 18-603,23-55 1474,-10 23-1441,0 0 0,2 2 0,35-51 1,-50 79-108,0 1-1,1 0 1,-1 0 0,1 0 0,-1 0 0,1 0 0,0 0 0,0 1 0,0-1 0,0 1 0,0-1 0,0 1 0,0 0 0,1 0 0,-1 0 0,0 0-1,1 0 1,-1 0 0,1 0 0,-1 1 0,1 0 0,-1-1 0,5 1 0,-5 1 8,0 0 1,-1 0-1,1 1 0,0-1 1,0 1-1,0-1 0,-1 1 0,1-1 1,-1 1-1,1 0 0,-1 0 1,0 0-1,0 0 0,0 0 0,0 0 1,0 0-1,0 0 0,0 0 1,-1 0-1,1 1 0,-1-1 1,1 0-1,-1 0 0,0 1 0,0 2 1,2 7-1403,-1 0 1,-1 1 0,-1 21-1,-3-26-3708,-4-6-3646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8.673"/>
    </inkml:context>
    <inkml:brush xml:id="br0">
      <inkml:brushProperty name="width" value="0.025" units="cm"/>
      <inkml:brushProperty name="height" value="0.025" units="cm"/>
    </inkml:brush>
  </inkml:definitions>
  <inkml:trace contextRef="#ctx0" brushRef="#br0">0 2 4228,'0'0'11643,"10"-1"-11163,10 2-446,0 1 0,0 1-1,0 1 1,-1 1-1,1 1 1,26 11-1,-46-17-27,1 0 0,-1 0 0,1 0 0,-1 0 0,1 0 0,-1 0 0,1 1-1,-1-1 1,1 0 0,-1 0 0,1 1 0,-1-1 0,1 0 0,-1 0 0,1 1 0,-1-1-1,0 1 1,1-1 0,-1 0 0,0 1 0,1-1 0,-1 1 0,0-1 0,1 1 0,-1-1-1,0 1 1,0-1 0,0 1 0,1-1 0,-1 1 0,0 0 0,0-1 0,0 1 0,0-1-1,0 1 1,0-1 0,0 1 0,0-1 0,0 1 0,-1-1 0,1 1 0,0 0 0,0-1-1,0 1 1,0-1 0,-1 1 0,1-1 0,0 1 0,-1-1 0,0 1 0,-28 24 1809,7-7-1427,20-14-392,-1 0 0,1 0 0,0 0 0,0 1 0,1-1 0,0 0-1,-1 1 1,1-1 0,1 1 0,-1 0 0,1-1 0,-1 1 0,2 4 0,-1-7 6,0 0 1,0 0-1,0-1 0,1 1 1,-1 0-1,1 0 1,0-1-1,-1 1 0,1 0 1,0-1-1,0 1 1,0-1-1,0 1 0,0-1 1,0 0-1,0 1 1,1-1-1,-1 0 0,0 0 1,1 0-1,-1 0 1,1 0-1,-1 0 0,1 0 1,0 0-1,-1-1 1,1 1-1,0 0 0,-1-1 1,1 0-1,0 1 1,0-1-1,-1 0 0,4 0 1,38-5 322,-37 3-185,0 1 0,0 0 0,0 0 0,0 1 0,1-1 0,-1 1-1,0 1 1,0-1 0,8 3 0,-12-2 39,-1 0 1,0 0-1,0 0 1,0 0-1,0 0 1,-1 0-1,1 1 0,0-1 1,0 0-1,-1 1 1,1-1-1,-1 0 1,1 1-1,-1-1 0,0 1 1,1-1-1,-1 1 1,0-1-1,0 1 1,0-1-1,0 1 0,0-1 1,0 1-1,-1-1 1,0 3-1,1 1 73,-1-1-1,0 1 1,0-1 0,0 0-1,-1 1 1,1-1 0,-5 7-1,3-6-198,-1 0-1,-1-1 1,1 1-1,0-1 0,-1 0 1,0 0-1,0 0 0,-6 2 1,8-4-335,1-1 0,-1 0-1,0 0 1,0 0 0,0 0 0,0 0 0,0-1 0,0 1 0,0-1 0,-6 0 0,8 0 121,1 0 1,-1 0-1,1-1 1,-1 1-1,1 0 1,-1 0-1,1-1 1,-1 1-1,1 0 1,-1-1-1,1 1 1,-1 0-1,1-1 1,-1 1-1,1-1 1,0 1-1,-1-1 0,1 1 1,0-1-1,0 1 1,-1-1-1,1 1 1,0-1-1,0 1 1,0-1-1,-1 1 1,1-1-1,0 0 1,0 1-1,0-1 1,0 1-1,0-1 1,0 0-1,0 1 1,0-1-1,1 1 1,-1-2-1,0-2-1058,0-21-5332</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9.049"/>
    </inkml:context>
    <inkml:brush xml:id="br0">
      <inkml:brushProperty name="width" value="0.025" units="cm"/>
      <inkml:brushProperty name="height" value="0.025" units="cm"/>
    </inkml:brush>
  </inkml:definitions>
  <inkml:trace contextRef="#ctx0" brushRef="#br0">192 2 3748,'0'0'19463,"-8"-1"-18593,2 1-851,1-1 0,0 1-1,0 1 1,-1-1-1,1 1 1,0 0-1,0 0 1,0 0-1,0 1 1,0-1 0,0 1-1,0 0 1,1 1-1,-1-1 1,1 1-1,-1 0 1,1 0-1,0 1 1,0-1 0,-5 7-1,-3 2-32,0 1-1,-18 25 1,27-34 44,0-1 0,1 1 0,0 0 0,0 0 0,0 0 0,0 0 0,1 0 0,-1 0 0,1 0 0,0 1 0,0-1 0,1 0 0,-1 1 0,1-1 0,0 0 0,0 1 0,1 4 0,0-7-7,1 1 0,0 0 1,-1 0-1,1-1 0,0 1 1,0-1-1,1 0 0,-1 0 1,0 1-1,1-2 0,-1 1 1,1 0-1,0 0 0,0-1 1,-1 1-1,1-1 0,0 0 1,0 0-1,0 0 0,1 0 1,3 0-1,6 2 77,1-1 0,0 0 0,20-1-1,-31-1-78,1 0-1,0 0 0,-1 0 0,1-1 0,-1 1 0,1-1 0,-1 0 0,1 0 0,-1 0 0,0-1 1,1 1-1,-1-1 0,0 0 0,0 0 0,0 0 0,0 0 0,0 0 0,-1-1 0,4-3 0,-2 0 48,0 0 1,-1 0-1,1 0 0,-1-1 0,-1 0 0,1 1 0,-1-1 0,2-14 0,-1 2-19,-1 0 1,0 0-1,-3-32 0,1 51-56,0-1 0,0 1 0,0-1 0,0 1 0,1-1 0,-1 1 0,0-1 0,0 0 0,0 1 0,0-1 0,0 1 0,-1-1 0,1 1 0,0-1 0,0 0 0,0 1 0,0-1-1,-1 1 1,1-1 0,0 1 0,0-1 0,-1 1 0,1-1 0,0 1 0,-1 0 0,1-1 0,-1 1 0,1-1 0,0 1 0,-1 0 0,1-1 0,-1 1 0,1 0 0,-1 0 0,1-1 0,-1 1 0,1 0 0,-1 0 0,0 0 0,1 0-1,-2-1 1,1 2-21,1 0 0,-1-1 0,0 1-1,0 0 1,0-1 0,1 1-1,-1 0 1,0 0 0,1 0 0,-1 0-1,0 0 1,1 0 0,-1 0-1,1 0 1,0 0 0,-1 0 0,1 0-1,0 0 1,-1 0 0,1 0-1,0 2 1,-1 5-55,0 1-1,0 0 1,1 0 0,0 0-1,1 0 1,0 0 0,0 0-1,4 13 1,-4-19-122,0-1-1,0 1 1,0-1-1,1 0 1,-1 0-1,1 0 1,-1 0-1,1 0 1,0 0 0,0 0-1,-1 0 1,1-1-1,0 1 1,3 1-1,-2-2-413,0 1 0,1-1-1,-1 0 1,0 0 0,1-1-1,-1 1 1,0-1 0,1 1-1,-1-1 1,1 0 0,-1 0-1,1-1 1,3 0 0,16-4-8793</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9.498"/>
    </inkml:context>
    <inkml:brush xml:id="br0">
      <inkml:brushProperty name="width" value="0.025" units="cm"/>
      <inkml:brushProperty name="height" value="0.025" units="cm"/>
    </inkml:brush>
  </inkml:definitions>
  <inkml:trace contextRef="#ctx0" brushRef="#br0">1 0 3459,'0'0'7746,"1"9"-2749,20 124 1050,-7-76-4562,34 93 0,-41-131-1420,0-1 1,2 0 0,0 0 0,1-1 0,19 24 0,-29-40-54,1-1 1,-1 1-1,1 0 1,-1-1-1,1 1 1,0 0-1,-1-1 1,1 1 0,0-1-1,0 1 1,-1-1-1,1 1 1,0-1-1,0 1 1,0-1-1,0 0 1,-1 0-1,1 1 1,0-1 0,0 0-1,0 0 1,0 0-1,0 0 1,0 0-1,0 0 1,0 0-1,-1 0 1,1 0 0,0-1-1,0 1 1,0 0-1,0-1 1,0 1-1,-1 0 1,1-1-1,0 1 1,0-1-1,-1 1 1,1-1 0,0 1-1,-1-1 1,1 0-1,0 1 1,-1-1-1,1-1 1,21-42 828,-18 33-871,13-35 16,-14 35 5,0-1-1,1 1 1,0 0-1,1 0 0,1 0 1,0 0-1,0 1 1,1 0-1,0 1 1,1-1-1,11-11 0,-18 20 8,0 0 0,0 0 0,1 0 0,-1 0-1,0 0 1,0 0 0,1 1 0,-1-1 0,0 0-1,1 1 1,-1-1 0,1 1 0,-1-1-1,1 1 1,-1 0 0,1-1 0,-1 1 0,1 0-1,-1 0 1,1 0 0,-1 0 0,1 0 0,-1 1-1,1-1 1,-1 0 0,1 1 0,-1-1 0,3 2-1,-2 0 7,0 0-1,0 0 0,-1 1 1,1-1-1,-1 0 0,1 1 1,-1-1-1,0 1 1,0 0-1,0-1 0,0 1 1,-1 0-1,1-1 0,0 5 1,1 10 241,-1 0 0,-1 0 0,-4 34 0,-11-1 609,19-51-807,-1-1 1,0 0-1,1 0 0,-1 0 1,0-1-1,0 1 0,5-6 1,19-15 0,2 2 1,1 1-1,38-20 1,-5 3-2485,-55 30 978,-5 3-810,-7 2-4213,-15 2-1271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49.828"/>
    </inkml:context>
    <inkml:brush xml:id="br0">
      <inkml:brushProperty name="width" value="0.025" units="cm"/>
      <inkml:brushProperty name="height" value="0.025" units="cm"/>
    </inkml:brush>
  </inkml:definitions>
  <inkml:trace contextRef="#ctx0" brushRef="#br0">1 214 3940,'0'0'20371,"46"-61"-19474,-7 35-128,7-1-673,5 1-32,-2 3-1378,1-1-3138,-9-3-6150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0.315"/>
    </inkml:context>
    <inkml:brush xml:id="br0">
      <inkml:brushProperty name="width" value="0.025" units="cm"/>
      <inkml:brushProperty name="height" value="0.025" units="cm"/>
    </inkml:brush>
  </inkml:definitions>
  <inkml:trace contextRef="#ctx0" brushRef="#br0">1 0 7976,'0'0'15630,"24"76"-15662,-13-36 224,1 4-63,-1-2-97,5-4 64,-6-5-64,-2-8-288,-3-7-769,0-9-545,-10-26-10313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0.662"/>
    </inkml:context>
    <inkml:brush xml:id="br0">
      <inkml:brushProperty name="width" value="0.025" units="cm"/>
      <inkml:brushProperty name="height" value="0.025" units="cm"/>
    </inkml:brush>
  </inkml:definitions>
  <inkml:trace contextRef="#ctx0" brushRef="#br0">4 202 3555,'0'0'9641,"-4"-49"-6918,4 31 480,0 2-897,0 2-864,11 3-610,8 0-768,4 1-64,8 1-32,2-1 64,6-1-352,4-1-1570,-13-1-1313,-7 4-2114,-4 1-2338</inkml:trace>
  <inkml:trace contextRef="#ctx0" brushRef="#br0" timeOffset="1">50 250 10570,'0'0'9513,"65"4"-8456,-26-30-609,6-4-351,-5 2-610,-4 3-2690,-12 8-3684</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1.011"/>
    </inkml:context>
    <inkml:brush xml:id="br0">
      <inkml:brushProperty name="width" value="0.025" units="cm"/>
      <inkml:brushProperty name="height" value="0.025" units="cm"/>
    </inkml:brush>
  </inkml:definitions>
  <inkml:trace contextRef="#ctx0" brushRef="#br0">1 181 6406,'0'0'14798,"62"-23"-14221,-25-2-321,5-2-224,3 0-384,-1 1-1090,-5 0-2433,-2 0-2435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3.799"/>
    </inkml:context>
    <inkml:brush xml:id="br0">
      <inkml:brushProperty name="width" value="0.025" units="cm"/>
      <inkml:brushProperty name="height" value="0.025" units="cm"/>
    </inkml:brush>
  </inkml:definitions>
  <inkml:trace contextRef="#ctx0" brushRef="#br0">0 60 4901,'0'0'4441,"6"10"-3822,-2-5-489,-1-1 0,0 1 0,1 0 0,0-1-1,0 0 1,0 0 0,1 0 0,-1 0 0,1-1 0,0 0-1,0 0 1,0 0 0,1 0 0,-1-1 0,0 0-1,1 0 1,0 0 0,6 0 0,65 2 1124,-1-3 1,135-16 0,-3-1-738,-92 13-450,503-32 256,-496 19-295,512-37 104,-72 87 361,-335-13-100,219-8 260,151 17 381,-453-15 197,178-5-1,-315-44-4700,-3 1-1932,0-9-2958</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1.343"/>
    </inkml:context>
    <inkml:brush xml:id="br0">
      <inkml:brushProperty name="width" value="0.025" units="cm"/>
      <inkml:brushProperty name="height" value="0.025" units="cm"/>
    </inkml:brush>
  </inkml:definitions>
  <inkml:trace contextRef="#ctx0" brushRef="#br0">236 19 7303,'0'0'5210,"-10"-4"-2621,3 1-2160,5 1-290,-1 1 0,0-1 0,0 1 0,0 0 1,0 0-1,0 0 0,0 0 0,0 1 0,0-1 1,0 1-1,0 0 0,0 0 0,0 0 0,0 0 1,0 0-1,0 1 0,-1-1 0,1 1 0,0 0 0,0 0 1,1 0-1,-1 0 0,-3 2 0,-6 6-55,0 0 1,1 1-1,0 0 0,1 1 0,0 0 0,0 1 0,1 0 0,1 0 1,0 1-1,1 0 0,0 1 0,1 0 0,1 0 0,0 0 1,1 0-1,-5 25 0,9-38-87,0 0 1,0 0-1,0 0 0,0 0 1,0 1-1,0-1 1,0 0-1,0 0 0,1 0 1,-1 0-1,0 0 1,1 0-1,-1 0 0,1 0 1,-1 0-1,1 0 1,-1 0-1,1 0 0,0 0 1,-1 0-1,1 0 0,0 0 1,0 0-1,0-1 1,0 1-1,1 1 0,1-1 4,-1-1 0,1 1 0,-1 0 0,1-1 0,-1 1 0,1-1 0,0 0 0,-1 1 0,1-1 0,0-1 0,2 1 0,7-2 30,-1-1 0,0 1 0,0-2 0,16-6 0,25-16 11,-37 17-24,1 1 1,0 0-1,0 1 1,1 1-1,0 0 1,0 1-1,0 1 1,22-2-1,-39 6 16,1 0 0,0 0 1,-1 0-1,1 0 0,-1 0 0,1 0 0,0 1 0,-1-1 1,1 0-1,0 0 0,-1 0 0,1 1 0,-1-1 0,1 0 1,-1 1-1,1-1 0,-1 1 0,1-1 0,-1 1 0,1-1 0,-1 0 1,1 1-1,-1 0 0,0-1 0,1 1 0,-1-1 0,0 1 1,1-1-1,-1 1 0,0 0 0,0 0 0,-1 27 1097,-18 23 451,-36 28-144,51-74-1483,0 1 0,-1-2 0,0 1 0,0 0 0,0-1 0,-1 0 0,1 0 0,-1 0 0,0-1-1,0 0 1,-12 4 0,18-7-145,-1 0 0,0 0 0,1 0 0,-1 0 1,0 0-1,1 0 0,-1 0 0,0 0 0,1 0 0,-1 0 0,0 0 0,1-1 0,-1 1 0,0 0 0,1 0 0,-1-1 0,1 1 0,-1 0 0,0-1 0,1 1 0,-1-1 0,1 1 0,-1-1 0,1 1 0,0-1 1,-1 1-1,1-1 0,-1 1 0,1-1 0,0 0 0,0 1 0,-1-1 0,1 1 0,0-1 0,0 0 0,0 1 0,-1-1 0,1 0 0,0 1 0,0-1 0,0 0 0,0 1 0,0-1 0,0 0 0,1 1 0,-1-1 0,0 0 1,0 1-1,0-1 0,1-1 0,-1-1-527,0-28-6052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1.733"/>
    </inkml:context>
    <inkml:brush xml:id="br0">
      <inkml:brushProperty name="width" value="0.025" units="cm"/>
      <inkml:brushProperty name="height" value="0.025" units="cm"/>
    </inkml:brush>
  </inkml:definitions>
  <inkml:trace contextRef="#ctx0" brushRef="#br0">187 89 8872,'0'0'12738,"-1"8"-11425,-6 41-626,1-5-64,-1 60 0,7-92-684,0 0-1,1 0 1,1 1-1,0-1 1,0 0 0,1 0-1,1-1 1,0 1-1,11 21 1,0-17-1377,-15-15 1374,0-1 1,1 0-1,-1 0 1,0 0-1,0 0 1,1 0 0,-1 0-1,0 0 1,1 0-1,-1 0 1,0 0-1,1 0 1,-1 0-1,0 0 1,0 0 0,1 0-1,-1 0 1,0-1-1,1 1 1,-1 0-1,0 0 1,0 0 0,1 0-1,-1 0 1,0-1-1,0 1 1,1 0-1,-1 0 1,0-1-1,0 1 1,0 0 0,1 0-1,-1-1 1,0 1-1,0 0 1,1-3-487,0 0 0,0 1 0,-1-1 1,1 0-1,-1 1 0,0-1 0,0 0 1,0 0-1,0 1 0,0-1 0,0 0 0,-2-3 1,-8-26-5905</inkml:trace>
  <inkml:trace contextRef="#ctx0" brushRef="#br0" timeOffset="1">1 121 9257,'0'0'17008,"30"-49"-16848,9 37-32,10 3-96,-3 0-32,-1 1-416,-3 2-1410,-12-1-1217,-12-2-2050,-13-2-7014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2.225"/>
    </inkml:context>
    <inkml:brush xml:id="br0">
      <inkml:brushProperty name="width" value="0.025" units="cm"/>
      <inkml:brushProperty name="height" value="0.025" units="cm"/>
    </inkml:brush>
  </inkml:definitions>
  <inkml:trace contextRef="#ctx0" brushRef="#br0">0 1 0,'0'0'22133,"9"76"-22197,-4-34 96,4 1 0,-4 0-352,3-6-481,-7-6-416,-1-6-577,0-9-64,0-10 33,-12-6-2852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2.586"/>
    </inkml:context>
    <inkml:brush xml:id="br0">
      <inkml:brushProperty name="width" value="0.025" units="cm"/>
      <inkml:brushProperty name="height" value="0.025" units="cm"/>
    </inkml:brush>
  </inkml:definitions>
  <inkml:trace contextRef="#ctx0" brushRef="#br0">0 69 4292,'0'0'13479,"11"-9"-11445,-2 2-1640,0 0-1,1 1 0,0 0 0,0 1 0,0 0 0,0 1 0,1 0 0,-1 0 0,1 1 0,12-2 1,-10 3-205,0 1 0,0 0 1,0 1-1,1 1 0,21 3 1,-33-4-183,0 1-1,0-1 1,1 1 0,-1 0-1,0 0 1,0 0-1,0 0 1,0 0 0,0 0-1,0 0 1,0 1 0,0-1-1,-1 0 1,1 1 0,0 0-1,-1-1 1,1 1 0,-1 0-1,0 0 1,0 0 0,1 0-1,-1 0 1,-1 0 0,1 0-1,0 0 1,0 1 0,-1-1-1,1 0 1,-1 0 0,0 1-1,0-1 1,1 0 0,-2 0-1,1 1 1,0-1 0,0 0-1,-1 1 1,1-1-1,-1 0 1,-1 4 0,-2 3 63,1 0 0,-2 0 0,0 0 0,0-1 0,0 1 0,-12 13 0,11-16-3,1 1 1,0 0 0,0 0 0,0 0 0,1 0 0,0 1 0,1 0 0,0 0 0,-4 15 0,7-22-68,0 0 0,0 0 0,0 0 0,0 0 0,1 0 1,-1 0-1,0 0 0,1 0 0,-1 0 0,1 0 0,-1-1 0,1 1 0,-1 0 0,1 0 0,0 0 0,-1-1 1,1 1-1,0 0 0,0 0 0,-1-1 0,1 1 0,0-1 0,0 1 0,0-1 0,0 1 0,0-1 1,0 1-1,0-1 0,0 0 0,0 0 0,0 1 0,0-1 0,0 0 0,0 0 0,2 0 0,46 1 113,-38-1-101,17 0-538,-1-1-1,39-7 1,-54 5-1543,0 0 1,0 0 0,0-1 0,15-9-1,3-5-11661</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3.068"/>
    </inkml:context>
    <inkml:brush xml:id="br0">
      <inkml:brushProperty name="width" value="0.025" units="cm"/>
      <inkml:brushProperty name="height" value="0.025" units="cm"/>
    </inkml:brush>
  </inkml:definitions>
  <inkml:trace contextRef="#ctx0" brushRef="#br0">40 92 4420,'4'-9'7890,"0"2"-6589,15-35 1084,-12 8 3117,-20 43-2294,6 0-3143,1 0 0,0 1 0,1-1 0,0 1 0,0 1 0,1-1 0,0 1 0,1-1 0,1 1 0,0 0 0,-1 12-1,-2 23 118,2 56-1,3-87-305,0-1-1,1 0 0,1 0 0,0 0 1,1 0-1,0 0 0,9 21 0,-10-31 56,1 1-1,-1-1 1,1 1 0,-1-1-1,1 0 1,1 0-1,-1 0 1,0-1 0,1 1-1,0-1 1,0 0-1,0 0 1,0 0 0,0 0-1,1-1 1,-1 0-1,1 0 1,0 0 0,-1 0-1,1-1 1,0 0-1,0 0 1,0 0 0,8 0-1,-6-1-334,0 0-1,0 0 1,0 0 0,0-1-1,0 0 1,-1-1 0,1 0-1,0 0 1,-1 0-1,1-1 1,8-5 0,33-22-4855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3.464"/>
    </inkml:context>
    <inkml:brush xml:id="br0">
      <inkml:brushProperty name="width" value="0.025" units="cm"/>
      <inkml:brushProperty name="height" value="0.025" units="cm"/>
    </inkml:brush>
  </inkml:definitions>
  <inkml:trace contextRef="#ctx0" brushRef="#br0">209 121 3844,'0'0'10826,"-6"8"-7917,0-1-2784,0 1-1,1-1 1,0 2 0,1-1-1,0 0 1,0 1-1,0-1 1,1 1-1,1 0 1,-1 1-1,-1 14 1,3 0 6,1 1 1,0-1-1,6 33 0,-5-49-133,1-1 0,-1 1-1,1-1 1,1 0 0,-1 0 0,1 1-1,1-2 1,-1 1 0,1 0-1,0-1 1,1 0 0,-1 0 0,1 0-1,11 10 1,-16-16 9,0 0 1,0 1-1,1-1 0,-1 0 1,0 0-1,0 0 0,0 0 1,0 1-1,1-1 0,-1 0 1,0 0-1,0 0 0,0 0 0,1 0 1,-1 0-1,0 0 0,0 0 1,0 1-1,1-1 0,-1 0 1,0 0-1,0 0 0,1 0 0,-1 0 1,0 0-1,0 0 0,0 0 1,1 0-1,-1 0 0,0-1 1,0 1-1,1 0 0,-1 0 1,0 0-1,0 0 0,0 0 0,1 0 1,-1 0-1,0 0 0,0-1 1,0 1-1,0 0 0,1 0 1,-1 0-1,0 0 0,0-1 0,0 1 1,0 0-1,1-1 0,-1-16-398,-9-21-2289,-35-44-5371,12 37 2542</inkml:trace>
  <inkml:trace contextRef="#ctx0" brushRef="#br0" timeOffset="1">34 167 3651,'0'0'14062,"-34"-46"-11212,34 37-704,0 1-544,2 0-769,14 0-513,11-1-224,6-2-64,3-1 32,8 0-64,-5-1-672,-6 2-1058,-1 1-1345,-12 2-2818,-10 7-3877</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3.829"/>
    </inkml:context>
    <inkml:brush xml:id="br0">
      <inkml:brushProperty name="width" value="0.025" units="cm"/>
      <inkml:brushProperty name="height" value="0.025" units="cm"/>
    </inkml:brush>
  </inkml:definitions>
  <inkml:trace contextRef="#ctx0" brushRef="#br0">47 89 7559,'-4'12'5536,"-2"6"-4282,-2 2-179,1 2 0,1-1 0,1 1 0,1 0-1,-2 35 1,6-56-1070,0 0 1,0 0-1,0 1 0,0-1 0,0 0 0,1 0 0,-1 0 1,0 0-1,1 0 0,-1 0 0,0 1 0,1-1 0,-1 0 0,1 0 1,0 0-1,-1 0 0,1-1 0,0 1 0,0 0 0,-1 0 0,1 0 1,0 0-1,0-1 0,0 1 0,0-1 0,0 1 0,0 0 0,0-1 1,0 1-1,0-1 0,1 0 0,-1 1 0,0-1 0,0 0 1,0 0-1,0 0 0,0 0 0,1 0 0,-1 0 0,0 0 0,0 0 1,2-1-1,1 1 55,-1-1 1,1 0-1,-1 0 1,0-1 0,1 1-1,-1-1 1,0 1-1,0-1 1,0 0 0,0 0-1,0 0 1,5-6-1,0-3 161,-1-1-1,0 0 0,-1-1 0,0 1 0,0-1 1,-2-1-1,0 1 0,0-1 0,-1 1 0,-1-1 1,0 0-1,-1 0 0,0 0 0,-2 0 0,-1-20 1,-6 14 16,8 20-239,-1 0-1,1-1 0,0 1 0,-1 0 0,1 0 0,-1 0 1,1-1-1,0 1 0,-1 0 0,1 0 0,-1 0 0,1 0 0,0 0 1,-1 0-1,1 0 0,-1 0 0,1 0 0,-1 0 0,1 0 1,0 0-1,-1 0 0,1 0 0,-1 1 0,1-1 0,0 0 0,-1 0 1,1 0-1,-1 1 0,-1 0-12,0 1 0,0 0 0,0 0 1,1-1-1,-1 1 0,1 0 0,-1 0 0,1 0 1,0 1-1,-1-1 0,1 0 0,-1 5 0,-2 4-10,1 0 0,0 0 0,0 0 0,1 1 0,1-1 0,0 1 0,0 0 0,1-1-1,3 20 1,-3-30-38,1 0 0,-1 0-1,1 0 1,-1 0-1,1 0 1,-1-1-1,1 1 1,0 0 0,-1 0-1,1-1 1,0 1-1,0 0 1,-1-1 0,1 1-1,0 0 1,0-1-1,0 1 1,0-1-1,0 0 1,0 1 0,0-1-1,0 0 1,0 0-1,0 1 1,0-1 0,0 0-1,0 0 1,0 0-1,0 0 1,0 0 0,0 0-1,0-1 1,0 1-1,0 0 1,0 0-1,0-1 1,0 1 0,1-2-1,36-20-1018,-23 7-575,-1 0 0,23-30 0,17-42-6723,-41 61 2903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4.225"/>
    </inkml:context>
    <inkml:brush xml:id="br0">
      <inkml:brushProperty name="width" value="0.025" units="cm"/>
      <inkml:brushProperty name="height" value="0.025" units="cm"/>
    </inkml:brush>
  </inkml:definitions>
  <inkml:trace contextRef="#ctx0" brushRef="#br0">44 49 2466,'1'0'5336,"-3"10"-3347,-7 23 1417,-1 0-1001,2 0-1,-6 48 1,13-70-2266,1-1 1,0 1-1,0 0 1,1 0-1,0 0 1,1-1-1,1 1 1,-1 0-1,2-1 1,-1 0-1,11 19 1,2-1-152,-5-10 131,0 1 0,-1 0 0,-1 1-1,10 34 1,-17-50-2,-1 0-1,0 0 0,0 1 1,-1-1-1,0 1 0,1-1 1,-1 1-1,-1-1 0,1 1 0,-1-1 1,0 0-1,0 1 0,0-1 1,0 0-1,-1 0 0,1 0 1,-1 0-1,0 0 0,-1 0 1,1 0-1,-1 0 0,1-1 1,-1 0-1,0 1 0,-1-1 1,1 0-1,0 0 0,-6 3 1,8-5-101,0 0-1,0 0 1,0 0 0,-1 0 0,1 0 0,0-1 0,-1 1 0,1 0-1,-1-1 1,1 1 0,-1-1 0,1 1 0,-1-1 0,0 0 0,1 1 0,-1-1-1,1 0 1,-1 0 0,0 0 0,1 0 0,-1-1 0,1 1 0,-1 0 0,1-1-1,-1 1 1,0-1 0,-1-1 0,1 1-25,0-2-1,0 1 1,1 0-1,-1 0 1,1 0-1,-1-1 1,1 1 0,0-1-1,0 1 1,0-1-1,0 1 1,1-1-1,-1 0 1,0-4 0,0-10-145,0-1 1,1 0 0,3-31 0,5 11 89,2 0-1,2 1 1,0 0 0,3 1-1,26-47 1,-16 34-261,31-93 0,-48 94 232,-8 47 93,0 0 1,0 0 0,0 1-1,0-1 1,-1 0 0,1 0-1,0 1 1,0-1 0,0 0-1,-1 0 1,1 1 0,0-1-1,0 0 1,-1 1 0,1-1-1,-1 1 1,1-1 0,-1 0-1,1 1 1,-1-1 0,1 1-1,-2-1 1,1 1 3,0-1-1,0 1 0,0 0 1,0 1-1,0-1 1,0 0-1,0 0 1,0 0-1,0 0 1,-1 1-1,1-1 1,0 1-1,0-1 1,0 1-1,0-1 1,1 1-1,-1-1 1,0 1-1,0 0 1,-1 1-1,-4 4-5,0-1-1,0 1 1,1 1-1,0-1 1,0 1-1,1 0 1,-1 0-1,2 0 1,-1 1-1,-4 13 1,3-7 13,2 0 1,-1 0 0,2 0-1,0 0 1,-1 22 0,3-35-29,0 1 0,0-1-1,0 1 1,0-1 0,0 1 0,1-1 0,-1 1 0,0-1 0,1 0 0,-1 1-1,1-1 1,-1 0 0,1 1 0,0-1 0,0 0 0,-1 0 0,1 0 0,0 1 0,0-1-1,0 0 1,0 0 0,0 0 0,1-1 0,-1 1 0,0 0 0,0 0 0,1-1 0,-1 1-1,0 0 1,1-1 0,-1 0 0,0 1 0,1-1 0,-1 0 0,1 1 0,-1-1 0,1 0-1,-1 0 1,2 0 0,2-1-209,0 1 0,-1-1 1,1 0-1,-1 0 0,1 0 0,-1-1 0,1 1 0,-1-1 0,0 0 0,1 0 0,4-5 1,24-21-4126,1-5-3059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4.601"/>
    </inkml:context>
    <inkml:brush xml:id="br0">
      <inkml:brushProperty name="width" value="0.025" units="cm"/>
      <inkml:brushProperty name="height" value="0.025" units="cm"/>
    </inkml:brush>
  </inkml:definitions>
  <inkml:trace contextRef="#ctx0" brushRef="#br0">104 1 10602,'0'0'7543,"-9"4"-4831,1 1-2356,-1 0 0,1 0-1,0 1 1,1 0 0,-13 13 0,16-15-216,1-1 0,-1 1 0,1 1 0,0-1 1,1 0-1,-1 1 0,1 0 0,0-1 0,0 1 1,0 0-1,1 0 0,0 0 0,0 0 0,0 0 0,0 7 1,1-11-161,0-1 1,0 1-1,0-1 1,0 1-1,1-1 1,-1 1-1,0 0 1,0-1-1,0 1 1,1-1-1,-1 1 1,0-1-1,1 1 1,-1-1-1,0 1 1,1-1 0,-1 0-1,1 1 1,-1-1-1,1 0 1,-1 1-1,1-1 1,-1 0-1,1 1 1,-1-1-1,1 0 1,-1 0-1,1 0 1,-1 1-1,1-1 1,0 0-1,28 0-236,24-12-50,-44 8 265,0 1 0,1 1 0,-1 0 0,1 0 0,-1 1 0,1 0 0,0 1 0,0 0-1,14 1 1,-23-1 74,-1 1-1,1-1 1,0 0 0,0 0-1,-1 0 1,1 1-1,0-1 1,-1 0-1,1 1 1,0-1-1,-1 1 1,1-1-1,0 1 1,-1-1 0,1 1-1,-1-1 1,1 1-1,-1-1 1,1 1-1,-1 0 1,0-1-1,1 1 1,-1 0 0,0-1-1,1 1 1,-1 0-1,0 0 1,0-1-1,0 1 1,1 0-1,-1 0 1,0-1-1,0 1 1,0 0 0,0 0-1,-1 0 1,1-1-1,0 1 1,0 0-1,0 0 1,0-1-1,-1 1 1,1 0-1,0-1 1,-1 1 0,1 0-1,-1-1 1,1 1-1,-1 0 1,0 0-1,-24 31 1068,17-26-1068,0 0 0,-1 0 1,1-1-1,-1 0 0,0 0 0,-13 4 0,-5-2-2517,-2-4-3823,8-3-8863</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5.531"/>
    </inkml:context>
    <inkml:brush xml:id="br0">
      <inkml:brushProperty name="width" value="0.025" units="cm"/>
      <inkml:brushProperty name="height" value="0.025" units="cm"/>
    </inkml:brush>
  </inkml:definitions>
  <inkml:trace contextRef="#ctx0" brushRef="#br0">163 393 3619,'0'0'17195,"-8"-1"-15647,2 0-1462,1 0-1,-1 0 1,0 1-1,0 0 1,0 0-1,0 1 0,0-1 1,1 1-1,-1 1 1,0-1-1,0 1 0,1 0 1,0 0-1,-1 0 1,1 1-1,0 0 1,0 0-1,0 1 0,0-1 1,1 1-1,-1 0 1,1 0-1,0 0 0,-3 6 1,4-7-110,1 0 0,0 0 0,0 1 0,0-1-1,1 1 1,-1 0 0,1-1 0,0 1 0,0 0 0,0 0 0,1 0 0,-1 0 0,1 0 0,0 4 0,0-7 0,0 0 1,0 0-1,0 0 0,1 0 1,-1 0-1,0 0 0,1 0 1,-1 0-1,0-1 1,1 1-1,-1 0 0,1 0 1,-1 0-1,1-1 1,-1 1-1,1 0 0,0-1 1,-1 1-1,1-1 0,0 1 1,0 0-1,-1-1 1,3 1-1,-1 0 1,-1-1 0,1 0 0,0 0 0,0 0 0,0 0 0,0 0 0,0 0 0,0-1 0,0 1 0,0 0 0,0-1 0,-1 0 0,1 1 0,0-1 0,0 0 0,1-1 0,5-3 45,-1-1 0,0 0 0,0 0-1,0 0 1,-1-1 0,0 0 0,-1 0 0,1 0-1,-1-1 1,-1 0 0,5-10 0,-9 18-25,0-1 0,0 1 0,0 0 0,0-1 0,0 1 0,1 0 0,-1-1 0,0 1 0,0 0 0,0 0 0,0-1 0,0 1 0,1 0 0,-1 0 0,0-1 0,0 1-1,0 0 1,1 0 0,-1-1 0,0 1 0,0 0 0,1 0 0,-1 0 0,0 0 0,1 0 0,-1-1 0,0 1 0,0 0 0,1 0 0,-1 0 0,0 0 0,1 0 0,-1 0 0,0 0 0,1 0 0,-1 0 0,6 13-103,-1 34 30,-4-29 172,36 155 388,-26-132-66,-1 0-1,-2 1 1,-2 0 0,-2 0-1,-1 64 1,-4-102-402,0 0 0,0 0-1,0 0 1,0 0 0,-1 0 0,1-1 0,-1 1 0,0-1-1,0 1 1,0-1 0,-1 0 0,1 1 0,-1-1 0,-4 3 0,6-5-17,0 0 0,0 0 0,0 0 1,0-1-1,0 1 0,0 0 1,0-1-1,0 1 0,0-1 0,0 1 1,-1-1-1,1 0 0,0 1 0,0-1 1,-1 0-1,1 0 0,0 0 1,0 0-1,-1 0 0,1 0 0,0 0 1,0-1-1,-1 1 0,1 0 0,0-1 1,0 1-1,0-1 0,0 1 0,-1-1 1,1 1-1,0-1 0,0 0 1,0 0-1,0 1 0,0-1 0,1 0 1,-1 0-1,0 0 0,0 0 0,0 0 1,1 0-1,-1 0 0,1 0 1,-1-1-1,1 1 0,-1 0 0,0-2 1,-3-8-41,0-1 1,0 1-1,1-1 0,0 0 1,1 0-1,1 0 1,-1 0-1,2 0 1,0 0-1,0 0 1,1 0-1,1 0 0,4-16 1,1 1 3,1 0 0,2 0 0,1 1 0,23-41 0,29-37-26,-32 54 61,-2 0 0,23-55 0,-50 100 0,-1 1 0,1-1 0,-1 0 0,0 1 0,-1-1 0,1 0 0,-1-5 0,0 9-5,0 1 1,0-1-1,0 1 1,0-1-1,0 1 0,0-1 1,0 1-1,0-1 1,0 1-1,0-1 1,-1 1-1,1-1 1,0 1-1,0-1 1,-1 1-1,1 0 1,0-1-1,-1 1 1,1-1-1,0 1 1,-1 0-1,1-1 1,-1 1-1,1 0 1,-1-1-1,-1 1-12,1 0 1,0 0-1,0 0 0,0 0 0,0 1 1,0-1-1,0 0 0,0 0 0,0 1 1,0-1-1,0 1 0,0-1 0,0 1 0,0 0 1,0-1-1,0 1 0,-1 1 0,-4 3 0,1 1 0,-1 0-1,1 0 1,1 0-1,-1 0 1,1 1 0,0 0-1,1-1 1,0 1 0,0 1-1,0-1 1,1 0-1,0 1 1,0-1 0,1 1-1,0 0 1,0 0-1,1 15 1,1-22 21,-1 0-1,0 0 0,1 0 1,-1 1-1,0-1 1,1 0-1,-1 0 1,1 0-1,0 0 1,-1 0-1,1 0 0,0 0 1,0 0-1,0 0 1,0 0-1,-1 0 1,1-1-1,0 1 1,0 0-1,1-1 0,-1 1 1,0 0-1,0-1 1,0 0-1,0 1 1,0-1-1,1 0 1,-1 1-1,0-1 0,0 0 1,1 0-1,-1 0 1,0 0-1,0 0 1,1 0-1,-1 0 1,0-1-1,0 1 1,2-1-1,2 0 26,1 0 0,-1 0-1,0 0 1,1-1 0,-1 0 0,0 0-1,0-1 1,5-2 0,3-6 5,0-1 1,0 0-1,-1-1 0,0 0 1,-1-1-1,-1 0 0,-1-1 1,0 0-1,0 0 1,-1-1-1,-1 0 0,6-21 1,-6 14 64,-1-1 0,-1 0 1,-1 1-1,-1-1 1,-1 0-1,-2-1 0,0 1 1,-5-33-1,-1 45-142,-2 19-143,-4 20-33,3 8 206,1 2 0,2-1 0,2 1 0,1-1 0,4 66 0,0-96 28,-1 0 1,1 0 0,0 0-1,1-1 1,-1 1 0,1 0 0,0-1-1,1 0 1,-1 1 0,1-1-1,0 0 1,0 0 0,1 0-1,0-1 1,-1 1 0,8 5-1,-8-8-113,0 0-1,0 0 1,0 0-1,0-1 1,0 1-1,0-1 1,0 0-1,0 0 1,0 0-1,1 0 1,-1-1-1,0 1 1,1-1-1,-1 0 1,0 0-1,1 0 1,-1 0-1,0-1 1,1 0-1,-1 1 1,0-1-1,0 0 1,0 0-1,0-1 1,0 1-1,0-1 1,0 1 0,0-1-1,0 0 1,3-3-1,22-21-5216,1-5-4858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4.906"/>
    </inkml:context>
    <inkml:brush xml:id="br0">
      <inkml:brushProperty name="width" value="0.025" units="cm"/>
      <inkml:brushProperty name="height" value="0.025" units="cm"/>
    </inkml:brush>
  </inkml:definitions>
  <inkml:trace contextRef="#ctx0" brushRef="#br0">0 1 5061,'0'0'6304,"9"5"-6053,13 6 48,1-1 0,0-1 0,0-1 0,0-1 0,35 5 0,193 23 2087,357 5 1,255-50-2344,-348-1 698,299-10-342,-126 2-248,336 45 484,-926-19-379,154 7 1442,-252-14-1474,-10 0-602,4-4-3872,6-13-2081,0-6-4560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5.877"/>
    </inkml:context>
    <inkml:brush xml:id="br0">
      <inkml:brushProperty name="width" value="0.025" units="cm"/>
      <inkml:brushProperty name="height" value="0.025" units="cm"/>
    </inkml:brush>
  </inkml:definitions>
  <inkml:trace contextRef="#ctx0" brushRef="#br0">126 286 12236,'-7'3'6619,"-2"2"-6113,1 0 0,0 0 0,0 0 0,1 1 0,0 0 0,0 1 0,0 0 0,1 0 0,0 0 0,-10 16 0,12-17-392,0 0-1,1 0 1,0 1-1,0-1 1,0 1-1,1-1 0,0 1 1,0 0-1,1 0 1,0 0-1,0 0 1,1 0-1,0 0 1,0 0-1,0 0 1,3 13-1,-2-19-113,0 1-1,-1-1 0,1 1 0,0-1 1,0 1-1,0-1 0,0 0 0,0 0 0,0 1 1,0-1-1,1 0 0,-1 0 0,0 0 1,1 0-1,-1 0 0,1-1 0,-1 1 1,1 0-1,-1-1 0,1 1 0,-1-1 1,1 1-1,-1-1 0,1 0 0,0 0 1,-1 1-1,1-1 0,0 0 0,-1-1 1,1 1-1,0 0 0,1-1 0,2 1 11,1-1-1,0-1 0,-1 1 1,0-1-1,1 0 0,-1 0 0,0 0 1,7-4-1,2-6-9,0 0 0,-1 0 0,0-1-1,-1-1 1,-1 0 0,0 0 0,0-1 0,-2-1 0,0 0-1,-1 0 1,0-1 0,7-24 0,-3 3 16,-2 0 1,-1-1-1,-2 0 1,3-64-1,-11 69 64,-18 107-29,-15 76 295,31-131-651,0 1 1,2 0-1,1 0 1,0-1-1,1 1 1,4 19-1,-5-35-99,1 0 0,0 1 0,0-1 0,0 0 0,1 0-1,-1 0 1,1 0 0,0 0 0,1 2 0,21 14-6808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6.300"/>
    </inkml:context>
    <inkml:brush xml:id="br0">
      <inkml:brushProperty name="width" value="0.025" units="cm"/>
      <inkml:brushProperty name="height" value="0.025" units="cm"/>
    </inkml:brush>
  </inkml:definitions>
  <inkml:trace contextRef="#ctx0" brushRef="#br0">8 12 13741,'0'0'6385,"9"-2"-4394,-3 0-1761,35-5 1093,-39 7-1290,-1 0 1,0 0-1,1 0 0,-1 0 1,0 0-1,0 0 0,1 0 0,-1 1 1,0-1-1,0 1 0,0-1 0,1 1 1,-1-1-1,0 1 0,0 0 0,0-1 1,0 1-1,0 0 0,0 0 0,0 0 1,0 0-1,-1 0 0,1 0 0,0 0 1,0 0-1,-1 0 0,1 0 0,-1 1 1,1-1-1,-1 0 0,1 0 0,-1 0 1,0 1-1,1 0 0,0 9 123,-1-1-1,0 0 1,0 0-1,-1 0 1,0 0 0,-1 1-1,0-1 1,-5 15-1,-5 5-48,-21 40-1,2-5-208,22-31 58,9-34 52,0 1-1,0 0 1,1-1-1,-1 1 1,0-1-1,0 1 1,0 0-1,1-1 1,-1 1 0,0-1-1,0 1 1,1 0-1,-1-1 1,1 1-1,-1-1 1,0 1-1,1-1 1,-1 0 0,1 1-1,-1-1 1,1 1-1,-1-1 1,1 0-1,0 1 1,-1-1-1,1 0 1,-1 0-1,1 1 1,0-1 0,-1 0-1,1 0 1,0 0-1,-1 0 1,1 0-1,-1 0 1,1 0-1,0 0 1,-1 0-1,1 0 1,0 0 0,-1 0-1,1-1 1,1 1-1,10-3 297,0 0 0,0 0 1,0-2-1,0 1 0,-1-1 0,14-9 0,66-45 244,-58 37-550,-7 6-48,30-21 130,-53 35-235,1-1 0,-1 0 0,0 0 0,1 0 0,-2 0 0,1 0-1,0-1 1,-1 1 0,1-1 0,-1 0 0,2-4 0,-4 7-5,0 0 0,0 0 0,0 0 0,0 0 0,0 1 0,0-1 0,-1 0 0,1 0 0,0 0 0,0 1 0,-1-1 0,1 0 0,0 1 0,-1-1 0,1 0 0,-1 0 0,1 1 0,-1-1 0,1 1 0,-1-1 0,0 1 0,1-1 0,-1 1 1,0-1-1,1 1 0,-1-1 0,0 1 0,0 0 0,1-1 0,-1 1 0,0 0 0,0 0 0,1-1 0,-1 1 0,0 0 0,0 0 0,0 0 0,0 0 0,-1 0 0,0 0-429,-34-7-8113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6.789"/>
    </inkml:context>
    <inkml:brush xml:id="br0">
      <inkml:brushProperty name="width" value="0.025" units="cm"/>
      <inkml:brushProperty name="height" value="0.025" units="cm"/>
    </inkml:brush>
  </inkml:definitions>
  <inkml:trace contextRef="#ctx0" brushRef="#br0">1 294 5765,'0'0'6780,"9"-3"-2659,18-8-2421,-1-1-1,-1-1 1,31-23-1,-24 16-2765,64-31 0,-96 51 900,1 0 0,-1-1 0,1 1 0,-1 0 0,1-1 0,-1 1 0,1 0 0,-1 0 0,1 0 0,-1-1 0,1 1 0,-1 0 1,1 0-1,-1 0 0,1 0 0,-1 0 0,1 0 0,-1 0 0,1 0 0,-1 0 0,1 0 0,-1 0 0,1 0 0,-1 0 0,1 1 0,-1-1 0,1 0 0,-1 0 0,1 1 0,-1-1 0,1 0 0,-1 1 0,1-1 0,-1 0 0,1 1 0,-2 19 1312,1 4 2924,0-23-4015,0 0 0,0-1 0,1 1 0,-1-1-1,0 1 1,1 0 0,-1-1 0,1 1 0,-1-1 0,1 1-1,-1-1 1,1 1 0,-1-1 0,1 0 0,-1 1 0,1-1-1,0 0 1,-1 1 0,1-1 0,0 0 0,-1 0-1,1 1 1,0-1 0,-1 0 0,1 0 0,0 0 0,-1 0-1,1 0 1,0 0 0,-1 0 0,1 0 0,0 0-1,1-1 1,4 0 148,0 0-1,0-1 1,0 0-1,0 0 0,0-1 1,0 0-1,0 1 1,-1-2-1,8-5 0,50-43 345,-27 21-352,-9 16-143,-27 14-45,0 1-1,1 0 1,-1 0-1,1 0 0,-1 0 1,1 0-1,-1 0 1,1 0-1,-1 0 0,1 0 1,-1 0-1,1 0 1,-1 0-1,1 0 1,-1 0-1,1 0 0,-1 0 1,1 1-1,-1-1 1,1 0-1,-1 0 1,1 0-1,-1 1 0,0-1 1,1 0-1,-1 1 1,0-1-1,1 1 0,0 3 65,1-1-1,-1 1 1,0 0-1,-1 0 0,1 0 1,-1 0-1,0-1 0,0 1 1,0 6-1,-1 0 77,-4 88 237,6-98-383,-1 0-1,0 1 1,0-1-1,0 1 1,1-1 0,-1 0-1,0 1 1,0-1 0,1 0-1,-1 0 1,0 1 0,1-1-1,-1 0 1,0 0 0,1 1-1,-1-1 1,0 0 0,1 0-1,-1 0 1,0 0 0,1 1-1,-1-1 1,1 0-1,-1 0 1,0 0 0,1 0-1,-1 0 1,1 0 0,-1 0-1,1 0 1,-1 0 0,0 0-1,1 0 1,-1-1 0,1 1-1,-1 0 1,0 0 0,1 0-1,-1 0 1,0-1-1,1 1 1,-1 0 0,0 0-1,1-1 1,-1 1 0,0 0-1,1 0 1,-1-1 0,19-12 234,-3-3-21,-1-1-1,-1 0 1,22-35 0,-24 34-217,1-1 1,1 2 0,0 0 0,19-17-1,-32 33-9,0 0 0,-1 0 0,1 0 0,0 0 0,0 0 0,1 0 0,-1 1 0,0-1 0,0 0 0,0 1 0,0-1 0,1 0 0,-1 1 0,0 0 0,1-1 0,-1 1 0,0 0 0,1-1 0,-1 1 0,0 0 0,1 0 0,-1 0 0,1 0 0,-1 1 0,0-1 0,2 1 0,-1 0 5,-1 0 0,0 0 0,0 1 0,0-1 0,0 0 1,0 1-1,0-1 0,0 1 0,0 0 0,0-1 0,-1 1 0,1 0 0,-1-1 0,1 1 0,-1 0 0,0-1 1,1 3-1,0 9 33,0 1 1,-1-1 0,-1 0 0,-2 17-1,-14 29-141,6-42-2551,7-18-820,0-12-2119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7.147"/>
    </inkml:context>
    <inkml:brush xml:id="br0">
      <inkml:brushProperty name="width" value="0.025" units="cm"/>
      <inkml:brushProperty name="height" value="0.025" units="cm"/>
    </inkml:brush>
  </inkml:definitions>
  <inkml:trace contextRef="#ctx0" brushRef="#br0">1 1 16207,'0'0'6535</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7.556"/>
    </inkml:context>
    <inkml:brush xml:id="br0">
      <inkml:brushProperty name="width" value="0.025" units="cm"/>
      <inkml:brushProperty name="height" value="0.025" units="cm"/>
    </inkml:brush>
  </inkml:definitions>
  <inkml:trace contextRef="#ctx0" brushRef="#br0">143 58 4132,'0'0'11451,"4"-9"-7335,11-26-988,-15 34-3065,1 1 0,-1 0 0,0-1 1,0 1-1,0 0 0,1 0 0,-1-1 0,0 1 0,0 0 1,0-1-1,0 1 0,0 0 0,0-1 0,0 1 0,0-1 0,0 1 1,0 0-1,0-1 0,0 1 0,0 0 0,0-1 0,0 1 1,0 0-1,0-1 0,0 1 0,0 0 0,-1-1 0,1 1 1,0 0-1,0 0 0,0-1 0,-1 1 0,1 0 0,0-1 0,0 1 1,-1 0-1,1 0 0,0 0 0,0-1 0,-1 1 0,1 0 1,0 0-1,-1 0 0,1 0 0,0-1 0,-1 1 0,1 0 1,0 0-1,-1 0 0,1 0 0,0 0 0,-1 0 0,0 0 0,-15 3 62,15-3-14,-10 4-116,1 1-1,-1 0 1,1 1 0,0-1-1,1 2 1,-1 0 0,1 0-1,1 1 1,-1 0 0,1 0-1,1 1 1,0 0 0,-10 15-1,17-24-22,0 0-1,-1 1 1,1-1 0,0 1-1,0-1 1,0 1-1,0-1 1,-1 0-1,1 1 1,0-1-1,0 1 1,0-1 0,0 1-1,0-1 1,0 0-1,0 1 1,1-1-1,-1 1 1,0-1-1,0 1 1,0-1 0,0 0-1,0 1 1,1-1-1,-1 1 1,0-1-1,0 0 1,1 1-1,-1-1 1,0 0 0,1 1-1,-1-1 1,0 0-1,1 1 1,0-1-1,22 7-243,40-8 514,-46 1-373,-1-1 197,-2 1-120,-1-1-1,1 2 0,25 3 0,-38-4 61,1 1 0,-1-1 1,1 0-1,-1 0 0,0 1 0,1-1 0,-1 0 0,1 1 0,-1 0 0,0-1 1,0 1-1,1 0 0,-1 0 0,0-1 0,0 1 0,0 0 0,0 0 0,0 0 1,0 0-1,0 1 0,0-1 0,0 0 0,0 0 0,-1 1 0,1-1 1,0 0-1,-1 1 0,1-1 0,-1 0 0,0 1 0,1-1 0,-1 1 0,0-1 1,0 1-1,0-1 0,0 1 0,0-1 0,0 0 0,0 1 0,-1-1 0,1 1 1,0-1-1,-1 1 0,0 1 0,-1 1 174,-1-1 0,1 1 0,-1 0 0,0-1 0,0 0 1,0 0-1,0 0 0,-1 0 0,1 0 0,-1-1 0,1 1 0,-1-1 0,-6 3 0,-59 23 955,61-25-1076,4-1-76,-1-1-1,1 0 0,-1 0 0,1 0 0,-1 0 0,1-1 0,-7 0 0,10 0-29,1 0-1,-1 0 0,1 0 1,-1 0-1,1 0 1,-1 0-1,1 0 0,-1-1 1,1 1-1,0 0 1,-1 0-1,1 0 0,-1-1 1,1 1-1,0 0 1,-1 0-1,1-1 0,-1 1 1,1 0-1,0-1 0,0 1 1,-1-1-1,1 1 1,0 0-1,0-1 0,-1 1 1,1-1-1,0 0 1,0 0-119,0 0 0,0 0 0,0-1 0,1 1 0,-1 0 0,1-1 0,-1 1 0,1 0 0,-1 0 0,1 0 0,-1 0 0,1-1 0,0 1 0,0 0 0,1-1 0,10-11-1951,0 1 1,1 1-1,0 0 1,18-11-1,-17 12-444,27-18-5676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7.930"/>
    </inkml:context>
    <inkml:brush xml:id="br0">
      <inkml:brushProperty name="width" value="0.025" units="cm"/>
      <inkml:brushProperty name="height" value="0.025" units="cm"/>
    </inkml:brush>
  </inkml:definitions>
  <inkml:trace contextRef="#ctx0" brushRef="#br0">180 87 4484,'0'0'6246,"4"-9"326,1-2-4968,-3 7-1133,0 1-1,0-1 1,0 0-1,-1 0 1,0 0-1,0 0 1,0 0-1,0 0 0,0 0 1,-1-8-1,0 11-396,0 0 0,0 1 0,0-1-1,0 1 1,0-1 0,0 1 0,0-1-1,0 0 1,0 1 0,-1-1 0,1 1-1,0-1 1,0 1 0,0-1 0,-1 1 0,1-1-1,0 1 1,-1-1 0,1 1 0,-1-1-1,1 1 1,-1-1 0,1 1 0,0 0-1,-1-1 1,1 1 0,-1 0 0,1 0-1,-1-1 1,0 1 0,0 0 0,-22 2 428,-19 19-722,27-11 197,0 2 1,1 0-1,0 0 0,1 2 1,1-1-1,0 2 0,-18 28 0,29-43 21,1 1 0,0-1 0,0 1 1,-1-1-1,1 0 0,0 1 0,0-1 0,0 1 0,0-1 0,0 0 0,0 1 0,0-1 0,-1 1 0,1-1 0,0 1 0,0-1 0,1 0 0,-1 1 0,0-1 0,0 1 0,0-1 0,0 1 0,0-1 0,0 0 0,1 1 0,-1-1 0,0 1 0,0-1 0,1 0 0,-1 1 0,0-1 0,0 0 0,1 1 0,-1-1 0,0 0 0,1 0 0,0 1 0,21 5-111,35-7-65,-50 0 171,63-8-4,20-1 64,-109 35 1042,-7-2-765,17-16-735,1 0 0,-1 1 1,1 1-1,1-1 0,-8 12 1,25-22-6803,10-11 1714,4-7-1826</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8.750"/>
    </inkml:context>
    <inkml:brush xml:id="br0">
      <inkml:brushProperty name="width" value="0.025" units="cm"/>
      <inkml:brushProperty name="height" value="0.025" units="cm"/>
    </inkml:brush>
  </inkml:definitions>
  <inkml:trace contextRef="#ctx0" brushRef="#br0">91 473 5221,'2'-8'8424,"1"-4"-6401,-1 6-1069,-1 0 1,1 0 0,-1 0 0,-1-1-1,1-10 1,-1 16-887,0 1-1,0 0 0,0-1 0,0 1 1,0 0-1,0-1 0,0 1 1,0 0-1,0-1 0,0 1 1,0 0-1,0-1 0,0 1 0,0 0 1,0-1-1,0 1 0,-1 0 1,1 0-1,0-1 0,0 1 1,0 0-1,0-1 0,-1 1 0,1 0 1,0 0-1,0 0 0,-1-1 1,1 1-1,0 0 0,0 0 1,-1 0-1,1-1 0,0 1 0,-1 0 1,1 0-1,0 0 0,-1 0 1,1 0-1,-1 0 0,-14 7 867,-13 17-775,22-14-109,-1 0 0,1 0-1,1 1 1,0 0 0,0 0-1,1 0 1,0 0 0,1 1-1,1 0 1,0-1 0,0 1-1,0 13 1,2-24-46,0 0-1,0 0 1,0 1 0,0-1-1,0 0 1,0 0 0,1 1 0,-1-1-1,0 0 1,0 0 0,1 1-1,-1-1 1,1 0 0,-1 0-1,1 0 1,0 0 0,-1 0-1,1 0 1,0 0 0,0 0-1,0 0 1,0 0 0,0 0-1,0-1 1,1 2 0,0-1 14,0-1 0,0 1 0,0-1 0,0 0 1,0 0-1,0 1 0,0-2 0,0 1 0,0 0 1,0 0-1,0 0 0,0-1 0,0 0 0,3 0 1,2-2 43,0 0 1,0-1 0,0 0-1,-1 0 1,1 0 0,-1-1 0,9-8-1,6-13 4,-1-2 1,-1-1-1,-1 0 0,-2-1 0,16-41 0,-27 61-52,-14 30-46,0 0-1,2 0 0,1 1 1,0 0-1,1 0 0,2 1 0,-2 30 1,5-50 34,-1-1 1,1 0-1,0 1 1,0-1-1,0 1 1,0-1-1,1 0 1,-1 1-1,0-1 1,1 0-1,-1 1 0,1-1 1,-1 0-1,1 0 1,-1 1-1,1-1 1,0 0-1,0 0 1,-1 0-1,1 0 1,0 0-1,0 0 1,0 0-1,0 0 1,0 0-1,1 0 1,-1-1-1,0 1 1,0 0-1,0-1 1,1 1-1,-1-1 1,0 0-1,1 1 0,-1-1 1,0 0-1,1 1 1,-1-1-1,1 0 1,-1 0-1,0 0 1,2-1-1,1 1 37,1-1-1,-1 0 0,0 0 0,0-1 0,0 1 1,0-1-1,0 0 0,0 0 0,0 0 0,-1-1 1,1 1-1,5-7 0,9-10 2,-2-2 1,0 0-1,-2-1 1,0 0-1,-1-1 0,-2-1 1,0 0-1,12-42 1,-10 20-114,-2-1 1,-2 0 0,6-89 0,-15 133 61,1 0 1,-1 1 0,0-1 0,0 1-1,-1-1 1,1 1 0,0-1 0,-1 1-1,1-1 1,-1 1 0,-1-3 0,2 5 7,-1-1 0,1 1 0,0 0 0,0 0 0,-1 0 1,1-1-1,0 1 0,-1 0 0,1 0 0,0 0 0,-1 0 0,1 0 1,-1-1-1,1 1 0,0 0 0,-1 0 0,1 0 0,0 0 1,-1 0-1,1 0 0,0 0 0,-1 0 0,1 0 0,-1 1 0,1-1 1,0 0-1,-1 0 0,1 0 0,0 0 0,-1 0 0,1 1 1,0-1-1,-1 0 0,1 0 0,0 1 0,0-1 0,-1 0 0,1 0 1,0 1-1,-1-1 0,-4 6-36,0 0-1,1 0 1,-1 1 0,1-1 0,-6 14 0,6-11 21,-11 21 18,-14 45-1,27-67-5,-1 0-1,1 0 1,1 0-1,-1 0 1,1 1-1,1-1 1,0 0-1,0 1 1,0-1-1,1 0 1,3 11 0,-3-17 4,0 0 0,0 0 0,1 0 0,-1 0 0,1-1 0,-1 1 1,1-1-1,0 1 0,-1-1 0,1 1 0,0-1 0,0 0 1,0 0-1,0 0 0,0 0 0,0 0 0,0-1 0,0 1 1,1-1-1,-1 1 0,0-1 0,0 0 0,1 0 0,-1 0 1,0 0-1,0 0 0,0 0 0,1-1 0,2 0 0,12-1-221,1-1-1,24-8 0,-35 9-53,-3 0 204,1 1 0,-1-1 0,1 1-1,0 0 1,-1 1 0,1-1 0,0 1 0,-1 0 0,9 1 0,-11 0 99,-1 0 0,1 0 0,-1 0 0,0 0 0,0 0 1,0 0-1,0 0 0,0 0 0,0 1 0,0-1 1,0 0-1,0 1 0,0-1 0,-1 1 0,1-1 0,-1 1 1,1-1-1,-1 1 0,1 0 0,-1-1 0,0 1 0,0-1 1,0 1-1,0 0 0,0-1 0,0 1 0,0-1 0,-1 1 1,1 0-1,-1 1 0,-1 7 35,0-1 0,0 1 0,-1-1 0,0 0 0,-1 0 0,-8 14 0,-3 11 78,18-33-88,-1 0 1,1 0-1,0 0 1,0-1-1,0 1 0,0-1 1,-1 1-1,1-1 1,0 0-1,0 0 0,0 0 1,3-1-1,-2 1 39,37-1 131,55-8 1,-79 7-315,0-1-1,0-1 1,-1-1-1,1 0 1,29-15-1,-45 19 29,1 1-1,-1-1 0,1 0 0,-1 1 0,0-1 0,0 0 1,1 0-1,-1 0 0,0 0 0,0 0 0,0 0 0,0 0 0,0-1 1,0 1-1,0 0 0,0-1 0,-1 1 0,1 0 0,0-1 0,-1 1 1,1-1-1,-1 1 0,1-3 0,-2 3-69,1-1 1,-1 0-1,1 1 0,-1-1 1,1 1-1,-1-1 0,0 1 0,0-1 1,0 1-1,0 0 0,0-1 1,0 1-1,0 0 0,0 0 0,0 0 1,-1 0-1,-1-2 0,-7-3-582,0 0 0,0 1 0,-1 0-1,-20-6 1,-37-8-4111,-2 3-1,-108-10 0,110 20 6834,2 0 11399,75 1-11683,12-4-889,73-15 1410,1-1-1912,-6-7-4862,-69 20-2279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9.645"/>
    </inkml:context>
    <inkml:brush xml:id="br0">
      <inkml:brushProperty name="width" value="0.025" units="cm"/>
      <inkml:brushProperty name="height" value="0.025" units="cm"/>
    </inkml:brush>
  </inkml:definitions>
  <inkml:trace contextRef="#ctx0" brushRef="#br0">0 234 3651,'4'-12'19203,"3"46"-19842,0 3 669,-3-24-4,1 0 0,0 0 1,1-1-1,0 1 0,1-1 0,12 16 1,-18-26-6,1 1 0,0-1 0,0 0 1,0 0-1,0 0 0,0 0 1,0-1-1,1 1 0,-1 0 1,0-1-1,1 0 0,0 0 1,-1 1-1,1-1 0,-1-1 0,1 1 1,0 0-1,0-1 0,0 1 1,-1-1-1,1 0 0,0 0 1,0 0-1,0 0 0,-1-1 0,1 1 1,0-1-1,0 0 0,-1 1 1,1-1-1,0 0 0,-1-1 1,1 1-1,-1 0 0,0-1 0,1 1 1,-1-1-1,3-3 0,5-3 297,-1 0 0,0-1 0,-1 0 0,0-1 0,-1 0 0,0 0 0,11-20 0,-2-5 80,14-42 0,-2 6 517,-26 129-1294,-2-41 369,1 50 31,-1-64-25,1 1 1,-1 0-1,1-1 1,0 1-1,-1 0 1,2-1 0,-1 1-1,0-1 1,1 0-1,0 1 1,-1-1-1,1 0 1,5 5 0,-6-7 1,0 0 0,0 0 1,0 0-1,1-1 1,-1 1-1,0-1 0,1 1 1,-1-1-1,0 0 1,1 1-1,-1-1 0,1 0 1,-1 0-1,0 0 1,1 0-1,-1 0 0,1 0 1,-1 0-1,0 0 1,1-1-1,-1 1 0,1-1 1,-1 1-1,0-1 1,0 1-1,1-1 0,-1 0 1,0 0-1,0 1 1,0-1-1,0 0 0,2-2 1,33-38 252,-32 36-209,17-25 58,-1 0-1,24-53 1,-44 82-107,0-1 0,1 1 0,-1 0 0,1 0 0,0 0 0,-1-1 0,1 1 0,0 0 1,-1 0-1,1 0 0,0 0 0,0 0 0,0 0 0,0 0 0,0 1 0,0-1 0,0 0 0,1 0 0,-1 1 0,1-1 0,-1 1 0,0 0 0,0 0-1,0 1 1,-1-1 0,1 0-1,0 1 1,-1-1 0,1 1-1,0-1 1,-1 1 0,1-1-1,0 1 1,-1 0-1,1-1 1,-1 1 0,1 0-1,-1-1 1,0 1 0,1 0-1,-1 0 1,1-1 0,-1 1-1,0 1 1,17 70-197,-13-50 281,-3-16-72,16 39-36,-17-44 28,0 0 1,1 0-1,-1 0 1,0-1-1,1 1 1,-1 0-1,1 0 0,-1-1 1,1 1-1,-1 0 1,1-1-1,-1 1 1,1-1-1,0 1 0,-1-1 1,1 1-1,0-1 1,0 1-1,-1-1 1,1 0-1,0 1 1,0-1-1,-1 0 0,1 0 1,0 1-1,0-1 1,0 0-1,0 0 1,-1 0-1,1 0 0,0 0 1,0 0-1,0 0 1,0 0-1,0-1 1,-1 1-1,1 0 0,0 0 1,0-1-1,-1 1 1,1-1-1,0 1 1,0 0-1,-1-1 0,1 0 1,0 1-1,-1-1 1,1 1-1,0-2 1,7-9 55,0-1 0,-1 0 1,0 0-1,-1-1 1,0 0-1,-1-1 0,0 1 1,4-23-1,3-4-106,-4 5-142,-7 28-253,0 0-1,1 0 0,-1 0 0,2 1 0,-1-1 0,1 1 1,6-12-1,-8 26-3535,2 35 782,-3-19-2109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7:59.977"/>
    </inkml:context>
    <inkml:brush xml:id="br0">
      <inkml:brushProperty name="width" value="0.025" units="cm"/>
      <inkml:brushProperty name="height" value="0.025" units="cm"/>
    </inkml:brush>
  </inkml:definitions>
  <inkml:trace contextRef="#ctx0" brushRef="#br0">0 1 2530,'0'0'7880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0.322"/>
    </inkml:context>
    <inkml:brush xml:id="br0">
      <inkml:brushProperty name="width" value="0.025" units="cm"/>
      <inkml:brushProperty name="height" value="0.025" units="cm"/>
    </inkml:brush>
  </inkml:definitions>
  <inkml:trace contextRef="#ctx0" brushRef="#br0">112 0 7687,'0'0'16960,"0"9"-17002,0 32-181,-1 0 357,2 0 0,7 47 0,-6-74-380,1 0-1,1-1 1,0 0 0,0 0-1,1 0 1,1 0 0,0-1-1,1 0 1,0 0 0,17 19-1,-9-13-6308</inkml:trace>
  <inkml:trace contextRef="#ctx0" brushRef="#br0" timeOffset="1">1 426 4773,'0'0'15919,"56"-44"-15407,-17 17 385,5-3 352,6 0-672,1 1-449,-5 4-64,-7 3-417,-7 1-1120,-14 3-481,-18 2-1089,-5-1-3523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4.339"/>
    </inkml:context>
    <inkml:brush xml:id="br0">
      <inkml:brushProperty name="width" value="0.025" units="cm"/>
      <inkml:brushProperty name="height" value="0.025" units="cm"/>
    </inkml:brush>
  </inkml:definitions>
  <inkml:trace contextRef="#ctx0" brushRef="#br0">2960 220 5157,'-93'-41'178,"-1"4"1,-2 4-1,-2 5 1,0 4-1,-1 4 1,-190-12-1,168 28-142,-1 5 0,1 6-1,-217 41 1,247-28 50,0 5-1,2 4 1,2 3 0,1 5-1,-125 71 1,132-59-82,1 4 1,3 2 0,-84 82-1,117-97 8,3 2 0,1 2 0,2 2 0,2 1-1,2 2 1,-36 72 0,58-101-15,2 0-1,0 1 0,1 0 1,1 0-1,1 0 1,0 1-1,2-1 1,1 1-1,1 0 1,0 0-1,2 0 0,1 0 1,0 0-1,2 0 1,0-1-1,1 0 1,2 1-1,0-2 0,1 1 1,21 36-1,-4-16 19,2-2 0,2-1-1,1-1 1,2-2 0,43 37 0,-21-27-3,1-3 0,120 69 0,-46-46 59,3-6-1,249 76 1,-145-70 4,3-10 0,276 28 0,-220-56 119,421-14 1,-501-27-34,-1-9 1,243-58-1,404-157 417,-648 169-362,306-145 0,-443 176-174,-2-3-1,-2-3 1,-2-3-1,-1-3 0,-4-4 1,-1-2-1,67-76 0,-107 102 3,-1 0 0,-1-2 0,-1 0 0,-2-1 0,-2-2 0,0 1 0,-3-2 0,-1 0 0,12-54 0,-20 65-4,-1-1-1,-1 0 1,-1 1 0,-2-1 0,0 0-1,-2 0 1,-1 0 0,-1 1 0,-1 0-1,-1-1 1,-1 2 0,-1-1 0,-2 1-1,-23-43 1,16 39-41,-1 1 1,-1 1-1,-2 0 1,0 2 0,-2 1-1,-1 0 1,0 2-1,-2 1 1,0 0-1,-1 2 1,-1 2-1,-1 0 1,0 2-1,-1 1 1,-35-10-1,16 9-28,0 3 0,0 1 0,-1 3 0,0 3 0,0 1-1,-1 2 1,1 3 0,0 2 0,-62 13 0,14 6-511,0 4-1,2 4 0,-97 48 1,-79 45-2263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0.697"/>
    </inkml:context>
    <inkml:brush xml:id="br0">
      <inkml:brushProperty name="width" value="0.025" units="cm"/>
      <inkml:brushProperty name="height" value="0.025" units="cm"/>
    </inkml:brush>
  </inkml:definitions>
  <inkml:trace contextRef="#ctx0" brushRef="#br0">1 95 7687,'0'0'15887,"28"-56"-15951,6 45-32,-1 1-1537,-1 3-1602,-9-3-3011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1.045"/>
    </inkml:context>
    <inkml:brush xml:id="br0">
      <inkml:brushProperty name="width" value="0.025" units="cm"/>
      <inkml:brushProperty name="height" value="0.025" units="cm"/>
    </inkml:brush>
  </inkml:definitions>
  <inkml:trace contextRef="#ctx0" brushRef="#br0">1 77 6470,'0'9'5963,"1"-4"-5523,0 8 471,0-1 0,1 0 0,0 1 0,1-1 0,5 13 0,-7-23-785,0 0 0,-1-1 0,1 1 0,0 0 0,0-1 0,0 1 0,1-1 0,-1 1 0,0-1 0,0 1 0,1-1 0,-1 0 0,1 0 0,-1 0 0,1 0 1,0 0-1,-1 0 0,4 1 0,-2-1-68,-1-1 0,1 0 0,-1-1 1,0 1-1,1 0 0,-1-1 0,0 1 0,1-1 1,-1 0-1,0 0 0,1 1 0,-1-2 1,0 1-1,0 0 0,0 0 0,0-1 0,0 1 1,0-1-1,2-3 0,95-105 545,-99 110-605,0-1 0,1 1-1,-1 0 1,1 0-1,-1-1 1,1 1 0,-1 0-1,0 0 1,1 0-1,-1 0 1,1-1 0,-1 1-1,1 0 1,-1 0 0,1 0-1,-1 0 1,1 0-1,-1 0 1,1 0 0,-1 0-1,1 0 1,-1 1-1,0-1 1,1 0 0,-1 0-1,1 0 1,-1 1 0,1-1-1,-1 0 1,0 0-1,1 1 1,-1-1 0,1 0-1,-1 1 1,0-1-1,0 0 1,1 1 0,-1-1-1,0 0 1,1 1 0,-1-1-1,0 1 1,0-1-1,0 1 1,0-1 0,1 0-1,-1 1 1,0-1-1,0 1 1,0-1 0,0 1-1,0 0 1,7 32 707,-6-27-574,1 13 131,3 24-31,-5-42-226,0 1-1,0-1 1,1 0 0,-1 1 0,1-1-1,-1 1 1,1-1 0,-1 0 0,1 1-1,0-1 1,-1 0 0,1 0 0,0 1 0,0-1-1,0 0 1,0 0 0,0 0 0,0 0-1,1 0 1,1 1 0,-2-2 2,0-1 1,0 1 0,0 0-1,1 0 1,-1-1 0,0 1-1,0 0 1,0-1-1,0 1 1,0-1 0,0 0-1,0 1 1,0-1-1,0 0 1,0 0 0,0 1-1,0-1 1,0 0-1,-1 0 1,1 0 0,0 0-1,-1 0 1,1 0 0,0 0-1,-1 0 1,1-1-1,-1-1 1,17-37-583,-16 36 366,24-86-6283,-16 33-224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1.389"/>
    </inkml:context>
    <inkml:brush xml:id="br0">
      <inkml:brushProperty name="width" value="0.025" units="cm"/>
      <inkml:brushProperty name="height" value="0.025" units="cm"/>
    </inkml:brush>
  </inkml:definitions>
  <inkml:trace contextRef="#ctx0" brushRef="#br0">12 1 7111,'0'0'6886,"-2"10"-3533,-2 20-2773,1-1 0,1 1 0,2 0 0,1 0 0,1 0 0,1-1 0,2 1 1,16 51-1,-21-79-510,20 57-156,-10-37 438,-10-22-312,0 0 1,0 0 0,0 0-1,0 0 1,0 0 0,0 0-1,0 0 1,0 0 0,0 0 0,0-1-1,0 1 1,1 0 0,-1 0-1,0 0 1,0 0 0,0 0-1,0 0 1,0 0 0,0 0-1,0 0 1,0 0 0,1 0-1,-1 0 1,0 0 0,0 0-1,0 0 1,0 0 0,0 0-1,0 0 1,0 0 0,1 0 0,-1 0-1,0 0 1,0 0 0,0 1-1,0-1 1,0 0 0,0 0-1,0 0 1,0 0 0,1 0-1,-1-24 228,0-9-418,0 0 1,-2 1-1,-9-45 0,12 80 195,1 0 0,-1 1 0,1-1-1,0 0 1,0 0 0,0 0 0,1 0-1,-1 0 1,1 0 0,-1-1 0,1 1-1,0-1 1,0 0 0,0 0-1,5 3 1,-3-2-31,1 0 0,0-1 0,-1 1 0,1-1 0,1 0 0,-1-1 0,0 1 0,0-1 0,0-1 0,11 1 0,-16-1 5,0 0 0,0 0 0,0 0 0,1 0 0,-1 0 0,0 0 0,0-1 0,0 1 0,0 0 0,0-1 0,1 1 0,-1-1 0,0 1 0,0-1 0,0 1 0,0-1 0,0 0 0,-1 1 0,1-1 0,0 0-1,0 0 1,0 0 0,-1 0 0,1 0 0,0 0 0,-1 0 0,1 0 0,0-2 0,0 1 19,-1 0 0,0 0 0,0 0 0,0 0 0,0 0 0,0 0 0,0 0 0,-1-1 0,1 1 0,0 0 0,-1 0 0,0 0 0,1 0-1,-3-2 1,2 2-28,0 0 0,0 0 0,0 0 0,0 1 0,0-1-1,-1 0 1,1 1 0,-1-1 0,1 1 0,-1 0-1,1-1 1,-1 1 0,0 0 0,-2-1 0,3 2-31,1-1 1,-1 1-1,0 0 1,0 0-1,0 0 1,0 0-1,0 0 1,0 0 0,1 0-1,-1 0 1,0 0-1,0 0 1,0 1-1,0-1 1,1 0-1,-1 0 1,0 1-1,0-1 1,0 1-1,1-1 1,-1 1-1,0-1 1,1 1-1,-1-1 1,0 1 0,1 0-1,-1-1 1,1 1-1,-1 0 1,1-1-1,-1 1 1,1 0-1,-1 0 1,1 0-1,-2 2-3,1 0-1,0 0 1,-1 0-1,1 0 1,1 0 0,-1 0-1,0 0 1,1 0-1,-1 0 1,1 0-1,0 0 1,0 1-1,0-1 1,1 0-1,-1 0 1,2 3-1,-2-4 29,1 0 0,0 0-1,-1-1 1,1 1-1,0 0 1,0 0-1,0-1 1,1 1-1,-1-1 1,0 1-1,1-1 1,-1 0-1,0 0 1,1 1 0,0-1-1,-1 0 1,1 0-1,0 0 1,-1-1-1,1 1 1,0 0-1,0-1 1,0 1-1,0-1 1,-1 1 0,5-1-1,1 0 47,0 0 0,0 0-1,0-1 1,0 0 0,1 0 0,-1-1 0,-1 0-1,1 0 1,0 0 0,0-1 0,-1 0 0,0 0-1,12-9 1,-7 4 21,1-1 1,-2-1-1,0 0 0,0 0 0,0-1 1,7-13-1,-15 23-38,-1 0 0,0-1 0,0 1 0,0-1 0,0 1 0,0-1 0,0 0 0,-1 1 0,1-1 0,0 0 0,-1 1 0,0-1 0,1 0 0,-1 0 0,0 0 0,0 1 0,0-1 0,0 0 0,0 0 0,0 0 0,0 0 0,-1 1 0,1-1 0,-1 0 0,1 0 0,-1 1 0,0-1 0,1 0 0,-1 1 0,0-1 0,0 1 0,0-1 0,0 1 0,-1-1 0,1 1-1,0 0 1,-1 0 0,1 0 0,-1-1 0,1 1 0,-1 1 0,1-1 0,-1 0 0,0 0 0,1 0 0,-1 1 0,0-1 0,0 1 0,-1-1 0,11 1-333,0 0 0,1-1 0,-1 0-1,0-1 1,11-3 0,19-12-4032,-6-4-2870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1.951"/>
    </inkml:context>
    <inkml:brush xml:id="br0">
      <inkml:brushProperty name="width" value="0.025" units="cm"/>
      <inkml:brushProperty name="height" value="0.025" units="cm"/>
    </inkml:brush>
  </inkml:definitions>
  <inkml:trace contextRef="#ctx0" brushRef="#br0">0 1 2242,'0'0'17494,"6"8"-17062,84 118 2280,-88-124-2656,0 0 0,0 0-1,0 0 1,0-1 0,1 1-1,-1 0 1,1-1 0,-1 0-1,1 1 1,-1-1 0,1 0-1,0 0 1,0-1 0,-1 1-1,1 0 1,0-1 0,0 0-1,0 0 1,0 0 0,0 0 0,0 0-1,-1 0 1,1-1 0,0 1-1,0-1 1,3-1 0,9-3-23,-1-1 0,1-1 1,24-15-1,6-3-607,-38 22 470,0 1 0,-1 0 1,1 0-1,0 0 1,0 1-1,0 0 0,0 1 1,8-1-1,-13 1 99,-1 1-1,1-1 1,-1 0-1,1 0 1,-1 1-1,0-1 1,1 1-1,-1 0 1,1-1-1,-1 1 1,0 0-1,1 0 1,-1-1-1,0 1 1,0 0-1,0 0 1,0 1-1,0-1 1,0 0-1,0 0 1,0 0-1,0 1 1,0-1-1,-1 0 1,1 1-1,-1-1 1,1 1-1,-1-1 1,1 0-1,-1 1 1,0-1-1,0 1 1,1-1-1,-1 1 1,0 0-1,-1-1 1,1 1-1,0-1 1,0 1-1,-1-1 1,1 1-1,-1 1 1,-1 4 118,-1 0 0,1 0-1,-1 0 1,-1 0 0,1-1 0,-1 1 0,0-1 0,0 0 0,-1 0 0,0-1 0,0 1 0,0-1 0,-1 0 0,1-1 0,-1 1 0,-1-1 0,1 0 0,0-1 0,-12 5 0,3-1 64,0-1 1,0 0-1,-1-2 0,0 1 1,0-2-1,0 0 0,-29 0 1,44-3-250,0 1 1,0-1-1,-1 0 1,1 0-1,0 0 1,-1 0-1,1-1 1,0 1-1,0 0 1,-1-1 0,1 1-1,0 0 1,0-1-1,0 1 1,0-1-1,0 0 1,0 1-1,-1-1 1,1 0-1,1 0 1,-1 0-1,0 0 1,0 1-1,0-1 1,0 0-1,1-1 1,-1 1 0,0 0-1,1 0 1,-1 0-1,1 0 1,-1 0-1,1-1 1,0 1-1,-1 0 1,1 0-1,0-1 1,0-1-1,0 0-195,0 0 0,1 0 0,0 1 0,-1-1-1,1 0 1,0 1 0,0-1 0,0 1 0,0-1 0,1 1-1,-1-1 1,1 1 0,0 0 0,-1 0 0,1 0 0,0 0-1,3-2 1,13-9-1988,1 1-1,1 0 1,38-15-1,-11 8-2933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2.329"/>
    </inkml:context>
    <inkml:brush xml:id="br0">
      <inkml:brushProperty name="width" value="0.025" units="cm"/>
      <inkml:brushProperty name="height" value="0.025" units="cm"/>
    </inkml:brush>
  </inkml:definitions>
  <inkml:trace contextRef="#ctx0" brushRef="#br0">54 105 11179,'0'0'11045,"-7"-1"-10501,5 0-533,0 1-1,1-1 0,-1 1 0,1 0 1,-1 0-1,0 0 0,1 0 1,-1 0-1,0 0 0,1 0 1,-1 0-1,0 1 0,1-1 0,-1 0 1,1 1-1,-1 0 0,1-1 1,-1 1-1,1 0 0,-3 2 1,2-1-15,1 1 0,-1 0 1,1 0-1,0 0 0,0 0 1,0 1-1,1-1 0,-1 0 1,1 0-1,0 0 1,-1 1-1,2-1 0,-1 4 1,0-5 8,0-1 0,0 0 1,0 0-1,-1 1 0,2-1 0,-1 0 1,0 1-1,0-1 0,0 0 1,1 1-1,-1-1 0,0 0 1,1 0-1,-1 0 0,1 1 0,0-1 1,-1 0-1,1 0 0,0 0 1,0 0-1,-1 0 0,1 0 0,0 0 1,0 0-1,0-1 0,0 1 1,0 0-1,1 0 0,-1-1 0,0 1 1,0-1-1,0 1 0,1-1 1,-1 1-1,0-1 0,0 0 1,1 0-1,-1 0 0,0 1 0,1-1 1,-1 0-1,0-1 0,0 1 1,1 0-1,1-1 0,3 0 174,-1-1-1,1 1 1,-1-1-1,0-1 1,0 1-1,0-1 1,0 0-1,0 0 1,6-5-1,15-17 260,30-36 0,9-10-369,-65 71-78,0 0 0,1-1-1,-1 1 1,0-1 0,0 1 0,1-1-1,-1 1 1,0 0 0,1-1 0,-1 1-1,1 0 1,-1 0 0,0-1 0,1 1-1,-1 0 1,1 0 0,-1-1-1,1 1 1,-1 0 0,1 0 0,-1 0-1,1 0 1,-1 0 0,0 0 0,1 0-1,-1 0 1,1 0 0,-1 0 0,1 0-1,-1 0 1,1 0 0,-1 0 0,1 0-1,-1 0 1,1 0 0,-1 1 0,1-1-1,-1 0 1,1 0 0,-1 1-1,0-1 1,1 0 0,-1 1 0,0-1-1,1 0 1,-1 1 0,0-1 0,1 0-1,-1 1 1,0-1 0,0 1 0,1-1-1,-1 1 1,0-1 0,0 1 0,0-1-1,0 1 1,1-1 0,-1 0-1,0 1 1,0-1 0,0 1 0,0-1-1,0 1 1,0-1 0,-1 1 0,1 0-1,0 45-325,0-35 318,0-5 99,3 37-1010,-3-43 895,0 1 1,0-1-1,0 0 1,0 1-1,0-1 0,0 1 1,0-1-1,0 0 1,1 1-1,-1-1 0,0 1 1,0-1-1,0 0 1,1 1-1,-1-1 0,0 0 1,1 0-1,-1 1 1,0-1-1,1 0 0,-1 1 1,0-1-1,1 0 1,-1 0-1,0 0 0,1 0 1,-1 1-1,1-1 1,0 0-1,14-15-1004,-8 3-222,0 0 0,-2-1 0,6-14 1,-10 25 992,16-47-6760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2.674"/>
    </inkml:context>
    <inkml:brush xml:id="br0">
      <inkml:brushProperty name="width" value="0.025" units="cm"/>
      <inkml:brushProperty name="height" value="0.025" units="cm"/>
    </inkml:brush>
  </inkml:definitions>
  <inkml:trace contextRef="#ctx0" brushRef="#br0">29 1 7976,'0'9'6288,"-13"102"-2696,6-73-2949,3 1 0,1 0 0,1-1 0,7 62 0,-5-97-641,1 1 0,0-1 0,0 1 0,0-1 0,1 1 0,-1-1 1,1 0-1,0 1 0,0-1 0,0 0 0,0 0 0,0 0 0,1-1 0,3 4 1,-5-5 34,0-1 0,0 1 0,0 0 0,1 0 0,-1-1 0,0 1 0,1-1 0,-1 1 0,0-1 1,1 0-1,-1 1 0,0-1 0,1 0 0,-1 0 0,1 0 0,-1 0 0,0 0 0,1 0 0,-1-1 1,1 1-1,-1 0 0,0-1 0,1 1 0,-1-1 0,0 1 0,0-1 0,1 0 0,-1 0 0,0 1 0,0-1 1,0 0-1,0 0 0,0 0 0,0 0 0,0 0 0,0 0 0,0 0 0,1-3 0,8-12 396,0 0-1,0 0 0,-2-1 1,0 0-1,-1-1 0,5-21 1,22-113 928,-34 152-1429,0-1 0,0 1 0,0-1 0,1 1-1,-1-1 1,0 1 0,0-1 0,0 1 0,0-1-1,0 1 1,0-1 0,0 0 0,0 1 0,0-1-1,0 1 1,-1-1 0,1 1 0,0-1 0,0 1-1,0-1 1,-1 1 0,1-1 0,0 1 0,-1-1-1,1 1 1,0 0 0,-1-1 0,1 1 0,0-1-1,-1 1 1,1 0 0,-1-1 0,0 1 0,-19 4-6710,2 8-3312</inkml:trace>
  <inkml:trace contextRef="#ctx0" brushRef="#br0" timeOffset="1">98 462 10122,'0'0'4324,"61"0"-2979,-40-16-1665,4-5-3652</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3.131"/>
    </inkml:context>
    <inkml:brush xml:id="br0">
      <inkml:brushProperty name="width" value="0.025" units="cm"/>
      <inkml:brushProperty name="height" value="0.025" units="cm"/>
    </inkml:brush>
  </inkml:definitions>
  <inkml:trace contextRef="#ctx0" brushRef="#br0">27 74 6566,'0'0'5488,"-4"10"-3326,-1 1-1726,3-7-244,0 0 0,1 0 1,-1 1-1,1-1 1,0 1-1,0-1 0,0 1 1,0-1-1,1 9 1,0-12-133,0 0 1,0-1-1,0 1 1,0 0-1,0-1 1,0 1-1,0-1 0,0 1 1,0 0-1,0-1 1,1 1-1,-1 0 1,0-1-1,0 1 1,1-1-1,-1 1 1,0-1-1,1 1 1,-1-1-1,1 1 1,-1-1-1,1 1 1,-1-1-1,1 1 1,-1-1-1,1 0 1,-1 1-1,1-1 1,-1 0-1,2 1 0,21-4 985,-19 2-935,0-1 1,0 0-1,0 0 1,0 0-1,0 0 0,0-1 1,-1 0-1,6-4 1,-7 3-74,0 1 0,-1 0 0,1-1 0,-1 1 0,1-1 0,-1 1 0,0-1 0,-1 0-1,1 1 1,-1-1 0,1 0 0,-1 0 0,0 0 0,0 1 0,-1-1 0,1 0 0,-3-7 0,3 10-41,-1-1 0,1 0 1,-1 1-1,0-1 0,1 1 0,-1-1 0,0 1 0,0 0 0,0-1 0,0 1 0,0 0 0,-1 0 1,1 0-1,0 0 0,0 0 0,-1 0 0,1 0 0,-1 0 0,1 0 0,-1 0 0,1 1 1,-1-1-1,1 1 0,-1-1 0,0 1 0,1 0 0,-1-1 0,0 1 0,1 0 0,-1 0 0,0 0 1,1 0-1,-1 1 0,0-1 0,1 0 0,-1 1 0,1-1 0,-1 1 0,0 0 0,1-1 0,-3 3 1,1-2-7,1 1 1,0 0-1,0 0 1,0 1 0,0-1-1,0 0 1,0 1-1,0-1 1,1 1 0,0-1-1,-1 1 1,1 0 0,0-1-1,0 1 1,0 0-1,1 0 1,-1 0 0,1 0-1,-1 0 1,1 4 0,-1 4 56,0 1 1,1 0 0,3 22 0,-3-33-37,0 0 0,0 0 0,1 0 0,-1 0-1,0 0 1,0 0 0,1 0 0,-1 0 0,1 0 0,-1 0 0,1 0-1,-1-1 1,1 1 0,0 0 0,-1 0 0,1 0 0,0-1 0,0 1 0,-1 0-1,1-1 1,0 1 0,0-1 0,0 1 0,0-1 0,0 1 0,1 0-1,1-1 58,-1 0-1,0 0 0,1 0 1,-1 0-1,0 0 0,1 0 1,-1 0-1,1-1 0,-1 1 0,0-1 1,3-1-1,3-1 155,0-1 1,0 0-1,0 0 0,-1-1 0,9-7 0,43-51 105,-25 26-253,-34 36-72,0 1-1,0 0 1,0 0 0,0 0 0,1-1 0,-1 1-1,0 0 1,0 0 0,0 0 0,1-1-1,-1 1 1,0 0 0,0 0 0,1 0 0,-1 0-1,0 0 1,0 0 0,1-1 0,-1 1-1,0 0 1,1 0 0,-1 0 0,0 0 0,0 0-1,1 0 1,-1 0 0,0 0 0,1 0 0,-1 0-1,0 1 1,0-1 0,1 0 0,-1 0-1,0 0 1,0 0 0,1 0 0,-1 1 0,7 12 170,0 33 305,-3-16-164,-3-29-295,-1 0 0,0 0-1,0 0 1,1 0 0,-1-1 0,0 1 0,1 0-1,-1 0 1,1 0 0,-1 0 0,1 0-1,0 0 1,-1-1 0,1 1 0,0 0-1,0-1 1,-1 1 0,1 0 0,0-1-1,0 1 1,0-1 0,0 1 0,0-1-1,0 1 1,0-1 0,2 1 0,-2-2 21,1 1 1,-1 0-1,1-1 0,-1 1 1,1-1-1,-1 0 0,1 1 1,-1-1-1,1 0 1,-1 0-1,0 0 0,1 0 1,-1 0-1,0 0 1,1-2-1,36-49-1031,-36 50 725,17-34-3415,-8 11-1898,4-6-7521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3.653"/>
    </inkml:context>
    <inkml:brush xml:id="br0">
      <inkml:brushProperty name="width" value="0.025" units="cm"/>
      <inkml:brushProperty name="height" value="0.025" units="cm"/>
    </inkml:brush>
  </inkml:definitions>
  <inkml:trace contextRef="#ctx0" brushRef="#br0">82 160 8968,'0'0'12914,"-7"1"-11499,4-1-1343,1 0-70,-1 0-1,1 0 0,-1 0 0,1 1 0,-1-1 0,1 1 1,-1-1-1,1 1 0,0 0 0,-1 0 0,1 0 1,0 0-1,0 0 0,-1 1 0,1-1 0,0 1 0,1-1 1,-1 1-1,0 0 0,0 0 0,1 0 0,-1 0 0,1 0 1,-1 0-1,1 0 0,0 0 0,0 0 0,-1 5 0,-2 3-26,1 1-1,1-1 0,0 1 0,1 0 0,0 21 0,1-28-23,0 0 0,0 0 0,1 0 0,0 0 0,0 0 0,0 0 0,0 0-1,1-1 1,-1 1 0,1 0 0,0-1 0,0 0 0,0 1 0,1-1 0,-1 0 0,1 0 0,0 0 0,0 0 0,3 2-1,26 17-1277,-16-12 566,0 0 0,25 25 1,-37-32 682,-1 0 0,0 1-1,0-1 1,0 1 0,0 0 0,-1 0 0,0 0 0,0 0 0,0 1-1,0-1 1,0 0 0,-1 1 0,0 0 0,0-1 0,0 1 0,0 6-1,-1-4 264,-1-1 0,0 1-1,0-1 1,0 0 0,-1 1-1,1-1 1,-2 0-1,1 0 1,-1 0 0,-4 7-1,6-10-43,-1 0 0,0 0-1,0 0 1,-1-1 0,1 1-1,0-1 1,-1 1-1,0-1 1,1 0 0,-1 0-1,0 0 1,0 0 0,0-1-1,0 1 1,-1-1-1,1 0 1,0 0 0,0 0-1,-1 0 1,1-1 0,-4 1-1,6-1-111,0 0 0,0 0 0,1 0-1,-1 0 1,0 0 0,0 0 0,0-1 0,1 1-1,-1 0 1,0-1 0,0 1 0,1 0 0,-1-1-1,0 1 1,1-1 0,-1 1 0,1-1 0,-1 1-1,1-1 1,-1 1 0,1-1 0,-1 0 0,1 1-1,-1-1 1,1 0 0,-1-1 0,-5-26 303,10-31-406,3 32-219,1 0 0,1 0 0,2 1 0,25-48-1,3-6-194,-36 73 444,41-107-470,-40 101 506,-1 1-1,0-1 1,0 0 0,-2 0-1,0 0 1,0-1 0,-2-13-1,1 26 19,0-1-1,0 1 1,0 0-1,0 0 0,-1-1 1,1 1-1,0 0 0,-1 0 1,1-1-1,-1 1 1,1 0-1,-1 0 0,0 0 1,1 0-1,-1 0 0,0 0 1,0 0-1,0 0 1,0 0-1,0 0 0,0 1 1,0-1-1,0 0 0,0 0 1,0 1-1,0-1 1,0 1-1,0-1 0,-1 1 1,1 0-1,0-1 0,0 1 1,-1 0-1,1 0 1,0 0-1,0 0 0,-1 0 1,1 0-1,0 0 0,-1 0 1,1 0-1,0 1 1,0-1-1,0 1 0,-1-1 1,1 1-1,-2 0 0,-3 2 15,0-1 0,1 1-1,-1 0 1,1 1-1,0-1 1,0 1-1,0 0 1,-6 7-1,5-3 30,0 0 0,0 0 0,1 0-1,0 1 1,1 0 0,0 0-1,0 1 1,1-1 0,0 1 0,1-1-1,0 1 1,0 0 0,1 0-1,0 0 1,2 17 0,-1-25-109,0-1-1,0 0 1,0 1 0,0-1-1,1 0 1,-1 0 0,1 1-1,-1-1 1,1 0 0,-1 0-1,1 1 1,0-1 0,-1 0-1,1 0 1,0 0 0,0 0-1,0 0 1,0 0 0,0 0-1,0-1 1,0 1 0,0 0-1,0 0 1,2 0 0,0 0-137,0 0 0,0 0 0,0-1 0,0 1 0,1-1 0,-1 1 0,0-1 0,0 0-1,0-1 1,4 1 0,1-2-803,1 1-1,-1-1 1,0-1-1,0 1 0,0-1 1,-1-1-1,11-5 1,21-21-7898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4.013"/>
    </inkml:context>
    <inkml:brush xml:id="br0">
      <inkml:brushProperty name="width" value="0.025" units="cm"/>
      <inkml:brushProperty name="height" value="0.025" units="cm"/>
    </inkml:brush>
  </inkml:definitions>
  <inkml:trace contextRef="#ctx0" brushRef="#br0">108 6 5765,'0'0'16822,"-8"-2"-15893,7 1-887,-1 1 1,0-1-1,0 1 1,-1-1-1,1 1 1,0 0-1,0 0 1,0 0 0,0 0-1,0 0 1,0 0-1,0 1 1,0-1-1,0 1 1,0-1 0,0 1-1,0 0 1,0 0-1,0 0 1,1 0-1,-1 0 1,0 0-1,-2 3 1,-1 1 93,1 0-1,0 0 1,0 0 0,1 0-1,0 1 1,0 0-1,0-1 1,-3 11 0,3-9-136,1 0 0,-1-1 0,1 1 0,0 0 0,1 0 0,0 0 0,0 0 0,0 0 0,1 0 0,0 1 0,1-1 0,1 9 0,-1-14-30,0-1 0,0 0 0,0 0 0,0-1 0,0 1 0,0 0 1,0 0-1,0 0 0,0-1 0,1 1 0,-1-1 0,0 1 0,0-1 0,1 1 1,-1-1-1,1 0 0,-1 1 0,0-1 0,2 0 0,34 1 44,-22 0-55,-11-1 28,0 0-1,1 1 1,-1-1-1,0 1 1,1 0-1,-1 1 1,0-1-1,0 1 1,8 4-1,-11-5 19,0-1 0,0 1 0,0 0 0,-1 0 0,1 0 0,0 0 0,0 1 0,-1-1 0,1 0 0,0 0 0,-1 0 0,1 1 0,-1-1 0,0 0 0,1 0 0,-1 1 0,0-1 0,0 0 0,0 1 0,0-1 0,0 0-1,0 1 1,0-1 0,0 0 0,-1 1 0,1-1 0,0 0 0,-1 0 0,1 1 0,-1-1 0,0 0 0,1 0 0,-1 0 0,0 0 0,1 0 0,-1 0 0,0 0 0,-1 1 0,-2 4 9,1-1 1,-1 0-1,-1-1 0,1 1 0,0-1 1,-1 0-1,0 0 0,0 0 1,0-1-1,-1 1 0,1-1 1,-1-1-1,0 1 0,0-1 1,0 0-1,0 0 0,0-1 1,-11 2-1,16-3-92,1 0 1,-1 0-1,1 0 1,-1 0-1,1 0 0,-1-1 1,1 1-1,-1 0 0,1 0 1,-1-1-1,1 1 1,-1 0-1,1 0 0,-1-1 1,1 1-1,0-1 0,-1 1 1,1 0-1,0-1 0,-1 1 1,1-1-1,0 1 1,-1-1-1,1 1 0,0-1 1,0 1-1,0-1 0,-1 1 1,1-1-1,0 1 0,0-1 1,0 1-1,0-1 1,0 1-1,0-2 0,2-24-5022,6 0-2059</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4.444"/>
    </inkml:context>
    <inkml:brush xml:id="br0">
      <inkml:brushProperty name="width" value="0.025" units="cm"/>
      <inkml:brushProperty name="height" value="0.025" units="cm"/>
    </inkml:brush>
  </inkml:definitions>
  <inkml:trace contextRef="#ctx0" brushRef="#br0">169 275 4612,'0'0'12124,"-10"4"-11270,-1 2-617,1-1-1,-1 1 1,1 1 0,1 0-1,-1 0 1,1 1 0,0 0-1,1 0 1,0 1 0,1 0-1,-1 1 1,2-1 0,-1 2-1,-4 10 1,7-15-59,1 1 1,-1 0-1,2 0 1,-1 0-1,1 1 0,0-1 1,0 1-1,1-1 1,0 1-1,0 0 0,1 12 1,1-19-156,-1 1 0,0-1 0,1 0 0,-1 1 0,1-1 1,0 0-1,-1 0 0,1 0 0,0 0 0,0 0 0,0 0 0,-1 0 1,1 0-1,0 0 0,1 0 0,-1 0 0,0 0 0,0-1 1,0 1-1,0 0 0,1-1 0,-1 1 0,0-1 0,0 1 0,1-1 1,-1 0-1,0 0 0,1 1 0,-1-1 0,0 0 0,1 0 0,-1 0 1,1-1-1,1 1 0,3-1 179,0 1 0,0-1 1,0-1-1,0 1 0,0-1 1,10-4-1,-4-1-64,0-1-1,0 0 1,-1-1 0,0 0 0,0-1 0,-1 0 0,0-1-1,-1 0 1,-1 0 0,1-1 0,-2 0 0,0 0-1,10-23 1,-7 10 15,-1 0 0,-1-1 0,-1 0 0,-1-1 0,-1 1 0,1-37 0,-6 55-147,0-1 0,0 1 0,-1 0 0,0 0 0,-1 0-1,1 1 1,-2-1 0,1 0 0,-1 1 0,0-1 0,0 1 0,-7-10 0,8 15-17,1 0 0,-1 0-1,0 0 1,0 0 0,0 0 0,0 0 0,0 1 0,0-1 0,0 1-1,-1-1 1,1 1 0,0 0 0,-1 0 0,1 0 0,-1 0 0,-4 0-1,4 0-11,-1 1-1,1 1 0,-1-1 1,0 0-1,1 1 0,-1 0 1,1 0-1,0 0 0,-1 0 1,1 0-1,0 1 0,0 0 1,-1-1-1,1 1 1,-4 4-1,-5 4 3,2 0 0,0 1 0,0 0 0,1 0 0,0 1 0,1 1 0,0-1 0,1 1 0,0 0 0,1 1 0,1 0 0,0 0 0,1 0 0,0 0 0,-2 28 0,5-40 17,1-1 1,0 0-1,1 1 1,-1-1-1,0 0 1,0 1 0,0-1-1,1 0 1,-1 0-1,1 1 1,-1-1-1,1 0 1,-1 0 0,1 0-1,0 0 1,0 0-1,-1 0 1,1 0 0,0 0-1,0 0 1,0 0-1,0 0 1,2 1-1,1 0 7,-1-1 0,0 0 0,0 1 0,1-1-1,-1-1 1,0 1 0,1 0 0,-1-1-1,5 0 1,8 0-27,1-1 0,-1-1 0,16-3 0,-29 5 4,66-17-666,-49 11 429,0 1 0,0 1 1,0 1-1,0 1 0,28 0 1,-47 2 249,1 1 1,0-1-1,0 1 1,-1-1-1,1 1 1,-1 0-1,1-1 1,0 1-1,-1 0 1,1 0-1,-1 0 1,0 0-1,1 1 1,-1-1-1,0 0 1,0 0-1,0 1 1,0-1-1,0 1 1,0-1-1,0 1 1,0 0-1,0-1 1,-1 1-1,1-1 1,-1 1 0,1 0-1,-1 0 1,0-1-1,0 1 1,0 0-1,0 2 1,1 10 193,0 0 0,-2 1 1,-2 16-1,1-4-290,2-27 71,0 1-1,0-1 1,0 0 0,0 0 0,-1 1-1,1-1 1,0 0 0,0 1 0,0-1-1,0 0 1,0 1 0,0-1-1,0 0 1,0 1 0,0-1 0,0 0-1,0 0 1,0 1 0,0-1-1,0 0 1,0 1 0,0-1 0,1 0-1,-1 1 1,0-1 0,0 0-1,0 0 1,0 1 0,1-1 0,-1 0-1,0 0 1,0 1 0,1-1 0,-1 0-1,0 0 1,0 0 0,1 1-1,-1-1 1,0 0 0,0 0 0,1 0-1,-1 0 1,0 0 0,1 0-1,-1 0 1,0 0 0,1 1 0,-1-1-1,14-16-1828,11-30-3355,1-30-3405,-13 35 4478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6.373"/>
    </inkml:context>
    <inkml:brush xml:id="br0">
      <inkml:brushProperty name="width" value="0.025" units="cm"/>
      <inkml:brushProperty name="height" value="0.025" units="cm"/>
    </inkml:brush>
  </inkml:definitions>
  <inkml:trace contextRef="#ctx0" brushRef="#br0">191 1 4869,'0'0'6379,"-9"0"-5178,7 0-1149,-1 0-1,0 1 1,1-1-1,-1 0 1,0 1-1,1 0 1,-1 0-1,1 0 1,-1 0-1,1 0 1,-1 0 0,1 0-1,0 1 1,-1-1-1,1 1 1,-2 2-1,0 1-15,1 0 0,-1 0 1,1 0-1,0 0 0,1 0 0,0 1 0,-1-1 0,-1 12 0,-20 78 964,3 2-1,-8 123 0,5 203 551,15-217-1683,6-18 112,11-166-881,-8-23 741,0 1 0,0 0 0,0 0-1,0-1 1,0 1 0,0 0 0,0 0 0,0 0 0,0-1-1,0 1 1,1 0 0,-1 0 0,0 0 0,0-1-1,0 1 1,0 0 0,1 0 0,-1 0 0,0 0-1,0 0 1,0-1 0,0 1 0,1 0 0,-1 0-1,0 0 1,0 0 0,1 0 0,-1 0 0,0 0-1,0 0 1,0 0 0,1 0 0,-1 0 0,0 0 0,0 0-1,1 0 1,-1 0 0,0 0 0,0 0 0,0 0-1,1 0 1,-1 0 0,0 0 0,0 0 0,1 1-1,-1-1 1,0 0 0,0 0 0,0 0 0,0 0-1,1 1 1,-1-25-3474</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5.259"/>
    </inkml:context>
    <inkml:brush xml:id="br0">
      <inkml:brushProperty name="width" value="0.025" units="cm"/>
      <inkml:brushProperty name="height" value="0.025" units="cm"/>
    </inkml:brush>
  </inkml:definitions>
  <inkml:trace contextRef="#ctx0" brushRef="#br0">41 385 64,'0'0'19837,"-5"11"-19244,4-9-584,-25 65 1807,24-61-1623,1 0 0,-1 0-1,1 0 1,0 1 0,0-1-1,1 0 1,0 0 0,0 1-1,1-1 1,-1 0 0,3 8-1,-3-14-159,1 1-1,-1 0 0,1-1 1,-1 1-1,1-1 0,-1 1 0,1 0 1,0-1-1,-1 1 0,1-1 1,0 1-1,-1-1 0,1 0 1,0 1-1,0-1 0,-1 0 1,1 0-1,0 1 0,0-1 1,0 0-1,-1 0 0,1 0 0,0 0 1,0 0-1,0 0 0,-1 0 1,1 0-1,0 0 0,0 0 1,0-1-1,-1 1 0,1 0 1,0-1-1,0 1 0,-1 0 1,1-1-1,0 1 0,0-1 0,-1 1 1,1-1-1,-1 1 0,2-2 1,28-21 675,-11 1-785,-2-1 0,0 0-1,21-38 1,-30 44-881,0 0-1,-1 0 1,7-28 0,-57 128 664,37-68 618,1 0 0,0 1 0,1-1 1,1 1-1,0 0 0,0 22 0,3-37-315,0-1 0,0 1 0,0 0 0,0 0 0,0-1 0,0 1 0,0 0 0,1 0 0,-1-1 0,0 1 0,0 0 0,1-1 0,-1 1 0,0 0 0,1-1 0,-1 1 0,1 0 0,-1-1 0,1 1 1,-1-1-1,1 1 0,0-1 0,-1 1 0,1-1 0,-1 1 0,1-1 0,0 0 0,-1 1 0,1-1 0,0 0 0,0 0 0,-1 1 0,1-1 0,0 0 0,0 0 0,-1 0 0,1 0 0,0 0 0,0 0 0,-1 0 0,1 0 0,0 0 0,0 0 0,-1 0 0,1-1 0,1 1 0,2-1 69,-1-1 0,1 1 0,0 0 0,-1-1 0,0 0 0,1 0 0,-1 0 0,6-5 0,8-9-27,-2-1 0,0-1-1,-1-1 1,-1 0 0,-1 0-1,-1-1 1,0-1 0,11-33-1,-9 18-165,-2 0-1,-2 0 0,-1-1 0,4-54 1,-11 62 45,-6 37 250,-10 48 186,12-43-442,-8 35 193,2-1-1,2 1 1,2 0 0,2 0-1,2 1 1,8 70 0,-6-113-121,0 0 1,0 0 0,1 0 0,0 0 0,0 0-1,1 0 1,-1 0 0,1-1 0,4 7-1,-6-11 11,1 1 0,-1-1 1,0 1-1,0-1 0,1 0 0,-1 1 0,1-1 0,-1 0 0,1 0 0,0 0 0,-1 0 0,1-1 0,0 1 0,0 0 0,0-1 0,-1 1 0,1-1 0,0 1 0,0-1 0,0 0 0,0 0 0,0 0 0,0 0 0,0 0 0,0 0 0,-1-1 0,1 1 0,0-1 0,0 1 0,0-1 0,0 0 0,-1 0 0,1 1 0,2-3 0,3-2 127,0-1 0,0 1-1,0-1 1,-1-1 0,0 1 0,-1-1-1,1 0 1,-1 0 0,7-14 0,35-77 493,-31 58-751,-2 0-1,-1-1 1,-2-1 0,-2 0 0,-2 0 0,-1-1 0,-1-50 0,-5 90 93,0 1 0,0 0 0,0 0 0,0-1 1,0 1-1,-1 0 0,1 0 0,-1-1 0,0 1 1,0 0-1,0 0 0,0 0 0,0 0 0,0 0 0,0 0 1,-1 0-1,1 1 0,-1-1 0,-1-1 0,2 2 19,0 1-1,0-1 0,-1 1 0,1-1 1,0 1-1,0 0 0,-1 0 0,1 0 1,0 0-1,0 0 0,-1 0 0,1 0 1,0 0-1,0 0 0,-1 0 0,1 1 1,0-1-1,0 0 0,0 1 0,0 0 1,-1-1-1,1 1 0,0-1 1,0 1-1,0 0 0,0 0 0,0 0 1,0-1-1,1 1 0,-1 0 0,0 0 1,0 0-1,1 0 0,-2 3 0,-7 8-16,2 1 0,-1 0 0,2 0 0,0 1 0,0 0-1,1 0 1,1 0 0,-4 27 0,2-3-170,1 1 0,2 45 0,3-83 197,0 1 1,0-1-1,0 0 1,0 1-1,0-1 0,0 1 1,0-1-1,1 0 0,-1 1 1,0-1-1,1 0 1,-1 1-1,1-1 0,0 0 1,-1 0-1,1 0 1,2 2-1,-3-2 16,1-1 0,-1 0-1,1 1 1,0-1 0,-1 0 0,1 0-1,0 1 1,-1-1 0,1 0 0,0 0-1,-1 0 1,1 0 0,0 0 0,-1 0-1,1 0 1,0 0 0,-1 0 0,1-1-1,0 1 1,-1 0 0,1 0 0,0-1-1,-1 1 1,2-1 0,1-1 25,-1 1 0,1-1 1,0-1-1,-1 1 0,0 0 1,1 0-1,-1-1 0,0 1 0,0-1 1,-1 0-1,1 0 0,0 0 1,1-4-1,2-15 3,0-1 0,-2 1 1,-1-1-1,0 0 0,-3-35 0,1 21-60,28 44-516,-21-4 19,21 10-537,-12-9-7540,-28-4 2100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5.592"/>
    </inkml:context>
    <inkml:brush xml:id="br0">
      <inkml:brushProperty name="width" value="0.025" units="cm"/>
      <inkml:brushProperty name="height" value="0.025" units="cm"/>
    </inkml:brush>
  </inkml:definitions>
  <inkml:trace contextRef="#ctx0" brushRef="#br0">0 22 4644,'0'0'18706,"80"-22"-18001,-34 22-225,9 0-448,1 0 0,4 1-1377,-3 3-3139,-2-4-4036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5.921"/>
    </inkml:context>
    <inkml:brush xml:id="br0">
      <inkml:brushProperty name="width" value="0.025" units="cm"/>
      <inkml:brushProperty name="height" value="0.025" units="cm"/>
    </inkml:brush>
  </inkml:definitions>
  <inkml:trace contextRef="#ctx0" brushRef="#br0">208 0 13196,'0'0'2467,"28"72"223,-5-26-800,2 6-897,2 6-480,-4 2-65,3 4-128,-8 3-192,-11 2-64,-7 7 33,-18 1 191,-21 5 417,-10 4-385,-15 2-256,-9-2-641,1-6-2946,3-8-8745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7.288"/>
    </inkml:context>
    <inkml:brush xml:id="br0">
      <inkml:brushProperty name="width" value="0.025" units="cm"/>
      <inkml:brushProperty name="height" value="0.025" units="cm"/>
    </inkml:brush>
  </inkml:definitions>
  <inkml:trace contextRef="#ctx0" brushRef="#br0">6 0 1153,'0'0'1762,"-5"46"-1506,5-43-256,0 0 64</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7.630"/>
    </inkml:context>
    <inkml:brush xml:id="br0">
      <inkml:brushProperty name="width" value="0.025" units="cm"/>
      <inkml:brushProperty name="height" value="0.025" units="cm"/>
    </inkml:brush>
  </inkml:definitions>
  <inkml:trace contextRef="#ctx0" brushRef="#br0">2 7 2370,'-2'10'3652,"2"-11"-2723,0-2-737,0-1-192,2-1-801,2 1-1409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09.291"/>
    </inkml:context>
    <inkml:brush xml:id="br0">
      <inkml:brushProperty name="width" value="0.025" units="cm"/>
      <inkml:brushProperty name="height" value="0.025" units="cm"/>
    </inkml:brush>
  </inkml:definitions>
  <inkml:trace contextRef="#ctx0" brushRef="#br0">132 374 1922,'0'0'1692,"16"0"4505,1 3-5609,-17 20-2094,-2-30 1147,-3-19 2581,-6-1 4206,9 24-6144,0 1 0,0-1-1,0 1 1,0 0 0,0 0 0,0 0-1,0 0 1,-1 1 0,1-1-1,-1 0 1,0 1 0,1 0-1,-1 0 1,0 0 0,0 0 0,1 0-1,-1 0 1,0 1 0,0-1-1,0 1 1,0 0 0,0 0 0,0 0-1,0 0 1,0 0 0,0 1-1,0 0 1,0-1 0,-4 3 0,3-2-256,0 1 1,1 0 0,-1 0 0,1 1-1,-1-1 1,1 1 0,0-1 0,0 1 0,0 0-1,1 0 1,-1 0 0,1 0 0,-1 1 0,1-1-1,0 1 1,0 0 0,1-1 0,-1 1 0,1 0-1,0 0 1,-1 5 0,-1 9-53,1 0 0,1 1 0,1 33 0,1-46 17,0 0 0,0-1-1,0 1 1,1-1 0,-1 1 0,1-1-1,4 9 1,-5-13-1,1 1 1,-1 0-1,0 0 0,1 0 0,-1-1 0,1 1 1,-1 0-1,1-1 0,0 0 0,0 1 0,-1-1 1,1 0-1,0 0 0,0 0 0,0 0 0,0 0 1,1-1-1,-1 1 0,3 0 0,-1-1 0,-1-1 0,1 1-1,-1-1 1,0 0 0,1 0 0,-1 0-1,0 0 1,0-1 0,0 0 0,0 1-1,0-1 1,0 0 0,0 0 0,-1 0-1,1-1 1,-1 1 0,0-1-1,1 1 1,-1-1 0,0 0 0,0 0-1,-1 0 1,3-5 0,8-13 67,-2 0 1,10-25-1,-20 44-60,14-36 163,-2 0 0,-1-1 0,-2 0 0,-2 0 0,-2-1 0,-1 0-1,-2 0 1,-5-65 0,-2 92 322,0 18-251,-1 23-224,3 16-136,3 0-1,2 0 1,1 0 0,3-1-1,1 0 1,2 0-1,24 69 1,-11-69-546,-21-42 634,-1 0 0,0-1 0,1 1 0,-1 0 0,1-1 0,-1 1 0,1 0 0,-1-1 0,1 1 0,-1-1 0,1 1 0,0-1-1,-1 1 1,1-1 0,0 0 0,-1 1 0,1-1 0,0 0 0,0 1 0,-1-1 0,1 0 0,0 0 0,0 0 0,-1 0 0,1 0 0,0 0 0,0 0 0,0 0 0,-1 0 0,1 0 0,0 0 0,0 0 0,-1 0 0,1-1 0,0 1 0,0 0 0,-1-1 0,1 1 0,0 0 0,-1-1 0,1 1 0,0-1 0,-1 1 0,1-1 0,-1 0 0,1 1 0,-1-1 0,1 1 0,-1-1 0,1 0 0,-1 1 0,0-1 0,1 0 0,-1-1 0,7-15-316,-1 0-1,0-1 1,-2 0-1,0 0 1,-1 0-1,-1 0 1,-1-32-1,2 15-745,-2-3-211,-1 25 807,1-1 0,0 1-1,1-1 1,6-24 0,-8 38 522,0-1 1,0 1 0,0 0 0,0 0-1,0-1 1,0 1 0,0 0 0,0 0-1,0-1 1,0 1 0,0 0 0,0 0-1,0-1 1,1 1 0,-1 0 0,0 0-1,0-1 1,0 1 0,0 0-1,1 0 1,-1 0 0,0 0 0,0-1-1,0 1 1,1 0 0,-1 0 0,0 0-1,0 0 1,1 0 0,-1-1 0,0 1-1,0 0 1,1 0 0,-1 0 0,0 0-1,0 0 1,1 0 0,-1 0 0,0 0-1,0 0 1,1 0 0,-1 0 0,0 0-1,0 0 1,1 0 0,-1 1 0,9 12 967,2 21 339,-11-34-1318,15 53 1636,-9-36 4014,-6-19-5645,-1 0 0,1 0-1,-1-1 1,1 1 0,-1 0 0,0 0 0,0 0 0,0 0 0,0 0 0,0 0-1,-1 0 1,1 0 0,0 0 0,-1 1 0,0-1 0,1 1 0,-1-1-1,0 1 1,0-1 0,0 1 0,0 0 0,0 0 0,0 0 0,0 0 0,0 0-1,0 1 1,-3-2 0,3 8-51,0 0-1,0 0 1,0 0-1,1 0 1,0 0 0,0 12-1,-4-109-850,5 90 889,0 1 0,0 0 0,0 0 1,0-1-1,0 1 0,0 0 0,-1 0 0,1-1 1,0 1-1,0 0 0,0 0 0,0-1 0,0 1 1,0 0-1,0 0 0,-1 0 0,1-1 0,0 1 1,0 0-1,0 0 0,0 0 0,-1 0 0,1-1 1,0 1-1,0 0 0,-1 0 0,1 0 0,0 0 1,0 0-1,0 0 0,-1 0 0,1 0 0,0 0 1,0 0-1,-1 0 0,1 0 0,0 0 1,0 0-1,-1 0 0,1 0 0,0 0 0,0 0 1,-1 0-1,1 0 0,0 0 0,0 0 0,-1 0 1,1 0-1,0 0 0,0 1 0,0-1 0,-1 0 1,1 0-1,0 0 0,0 0 0,0 1 0,-1-1 1,-11 12-152,5 11 325,1 0 0,0 0 0,2 1-1,1-1 1,0 45 0,3-66-162,0 0 1,0-1 0,1 1 0,-1 0-1,0-1 1,1 1 0,-1 0-1,0-1 1,1 1 0,0-1 0,-1 1-1,1-1 1,0 1 0,0-1-1,0 0 1,0 1 0,0-1-1,0 0 1,0 0 0,1 1 0,-1-1-1,0 0 1,1 0 0,-1-1-1,1 1 1,-1 0 0,1 0-1,-1-1 1,1 1 0,-1-1 0,1 1-1,0-1 1,-1 0 0,1 1-1,0-1 1,-1 0 0,1 0-1,0 0 1,-1 0 0,1-1 0,0 1-1,-1 0 1,1-1 0,-1 1-1,3-2 1,2 1 4,0-1-1,0 1 1,0-2-1,0 1 1,0-1 0,0 1-1,-1-2 1,0 1-1,1-1 1,-1 1 0,5-6-1,-4 0 21,0 0-1,0 0 1,-1-1 0,0 0-1,-1 0 1,0 0-1,0 0 1,3-21 0,10-24-21,-17 54-18,0 1 1,0-1 0,0 0-1,0 0 1,1 1 0,-1-1-1,0 0 1,0 1 0,1-1-1,-1 1 1,1-1-1,-1 0 1,0 1 0,1-1-1,-1 1 1,1-1 0,0 1-1,-1-1 1,1 1 0,-1-1-1,1 1 1,0 0 0,-1-1-1,1 1 1,0 0 0,0-1-1,11 13-122,3 32 93,-15-43 53,3 12 15,9 32 69,-12-43-98,1 0 0,-1-1 0,1 1 0,0 0 0,-1-1-1,1 1 1,0-1 0,0 1 0,0-1 0,0 1 0,0-1 0,0 1-1,0-1 1,1 0 0,-1 0 0,0 0 0,1 0 0,-1 0 0,2 1-1,-1-2 5,-1 0 1,1-1-1,-1 1 0,0 0 0,1-1 0,-1 1 0,0-1 0,1 0 0,-1 1 0,0-1 0,0 0 0,0 0 0,0 0 0,0 1 0,0-1 0,0-1 0,0 1 0,0 0 0,0 0 1,0 0-1,-1 0 0,1-1 0,0 0 0,18-36 222,-15 30-209,7-20 11,-8 19-33,0 0 0,1 1-1,0-1 1,0 1 0,1 0 0,0 0 0,1 0 0,-1 1 0,12-12 0,-16 19-4,0 0 0,0-1 0,-1 1 0,1 0 0,0-1 0,0 1 1,0 0-1,0 0 0,-1 0 0,1 0 0,0 0 0,0 0 0,0 0 1,0 0-1,0 0 0,-1 1 0,1-1 0,0 0 0,0 0 0,0 1 0,0-1 1,-1 0-1,1 1 0,0-1 0,-1 1 0,1-1 0,0 1 0,-1-1 1,1 1-1,0 0 0,-1-1 0,1 1 0,-1 0 0,1 0 0,-1-1 1,0 1-1,1 0 0,-1 0 0,0-1 0,1 1 0,-1 0 0,0 0 0,0 0 1,1 1-1,13 50 222,-12-42-208,-2-10-9,0 1 0,0-1 0,0 0 0,0 1 0,0-1 0,0 0 0,0 0 0,0 1 0,0-1 0,0 0 0,0 1 0,0-1 0,0 0 0,1 0 0,-1 1 0,0-1 0,0 0 0,0 0 0,0 1 0,1-1 0,-1 0 0,0 0 0,0 0 0,0 1 0,1-1 0,-1 0 0,0 0 0,0 0 0,1 0 0,-1 0 0,0 0 0,0 1 0,1-1 0,-1 0 0,0 0 0,1 0 0,-1 0 0,0 0 0,0 0 0,1 0 1,-1 0-1,11-13 186,12-38 252,-11 23-299,-10 24-164,1-1-1,0 1 1,0 0-1,0 0 1,0 0-1,1 1 1,0-1 0,-1 1-1,1 0 1,0 0-1,1 0 1,-1 1-1,8-4 1,-10 5 12,0 1 1,0-1 0,0 1-1,0-1 1,0 1-1,1 0 1,-1 0-1,0 0 1,0 0 0,0 0-1,1 1 1,-1-1-1,0 1 1,0-1-1,0 1 1,0 0-1,0-1 1,0 1 0,0 0-1,0 1 1,0-1-1,0 0 1,0 0-1,-1 1 1,1-1 0,-1 1-1,1 0 1,-1-1-1,1 1 1,-1 0-1,0 0 1,1 2 0,5 9 21,0-1 0,-1 1 1,-1 1-1,0-1 1,-1 1-1,3 19 1,-7-33-48,0 0 0,1 0 0,-1 0 0,0 0 0,0 0 0,0 0 1,0 0-1,0 0 0,0 0 0,0 0 0,0 0 0,0 0 1,0 0-1,0 0 0,0 0 0,0 0 0,1 0 0,-1 0 0,0 0 1,0 0-1,0 0 0,0 0 0,0 0 0,0 0 0,0 0 0,0 0 1,0 0-1,0 0 0,0 0 0,0 0 0,0 0 0,0 0 0,0 0 1,1 0-1,-1 0 0,0 0 0,0 1 0,0-1 0,0 0 0,0 0 1,0 0-1,1-8-3311,-1-8-3048</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0.009"/>
    </inkml:context>
    <inkml:brush xml:id="br0">
      <inkml:brushProperty name="width" value="0.025" units="cm"/>
      <inkml:brushProperty name="height" value="0.025" units="cm"/>
    </inkml:brush>
  </inkml:definitions>
  <inkml:trace contextRef="#ctx0" brushRef="#br0">4 126 9577,'-2'-6'827,"2"0"0,-1 0 0,1 0 0,0 0 0,0 0 0,0 0 0,1 0-1,0 0 1,0 0 0,1 0 0,0 0 0,3-8 0,-3 11-685,0 0 0,1 0 0,-1 0 0,1 1-1,-1-1 1,1 1 0,0-1 0,0 1 0,0 0 0,0 0 0,0 0 0,0 1 0,1-1-1,-1 1 1,1 0 0,-1 0 0,1 0 0,-1 0 0,1 1 0,0-1 0,-1 1-1,6 0 1,-6 0-117,-1 0 0,1 0 0,0 0 0,-1 0 0,1 1 0,-1-1 0,1 1 0,-1 0-1,1 0 1,-1 0 0,1 0 0,-1 0 0,0 0 0,1 1 0,-1-1 0,0 1 0,0-1-1,0 1 1,0 0 0,2 2 0,-1 1 15,0 0 0,0 0 1,0 0-1,0 0 0,-1 1 0,0-1 0,0 1 0,2 10 1,-1 7 135,0 0 1,-2 0-1,-1 37 1,-3-33-92,-1-1 1,-8 32-1,6-35-41,1 0 0,1 0 0,-1 30 1,5-52-33,0-1 0,1 1 1,-1 0-1,0 0 0,0-1 1,0 1-1,0 0 0,0-1 1,1 1-1,-1 0 0,0 0 0,1-1 1,-1 1-1,0-1 0,1 1 1,-1 0-1,1-1 0,-1 1 1,1-1-1,-1 1 0,1-1 1,-1 1-1,1-1 0,0 1 1,-1-1-1,1 0 0,0 1 1,-1-1-1,1 0 0,0 0 1,0 0-1,-1 1 0,1-1 1,0 0-1,-1 0 0,1 0 1,0 0-1,0 0 0,-1 0 1,1 0-1,0 0 0,0-1 1,-1 1-1,1 0 0,0 0 1,-1-1-1,1 1 0,0 0 1,-1-1-1,2 0 0,39-20 492,-39 21-473,147-97 717,-56 24-3321,-90 70 2069,12-13-1705,-15 3-2638,-12 4-3160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0.413"/>
    </inkml:context>
    <inkml:brush xml:id="br0">
      <inkml:brushProperty name="width" value="0.025" units="cm"/>
      <inkml:brushProperty name="height" value="0.025" units="cm"/>
    </inkml:brush>
  </inkml:definitions>
  <inkml:trace contextRef="#ctx0" brushRef="#br0">0 123 6694,'0'0'15503,"46"-22"-15439,-10 4-32,6-3-544,3-3-1602,-7 3-2018,-2 4-1538</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0.756"/>
    </inkml:context>
    <inkml:brush xml:id="br0">
      <inkml:brushProperty name="width" value="0.025" units="cm"/>
      <inkml:brushProperty name="height" value="0.025" units="cm"/>
    </inkml:brush>
  </inkml:definitions>
  <inkml:trace contextRef="#ctx0" brushRef="#br0">1 378 3555,'0'0'7442,"3"8"-3721,1 5-2834,2 0 0,-1-1 1,2 0-1,14 21 0,-19-30-743,0 0 0,1-1-1,-1 1 1,1 0 0,0-1 0,0 0 0,0 0-1,0 0 1,0 0 0,0 0 0,7 2 0,-8-3-127,0-1 0,0 1 0,1-1 0,-1 0 0,0 0 1,1 0-1,-1 0 0,0-1 0,0 1 0,1 0 0,-1-1 1,0 0-1,0 1 0,0-1 0,0 0 0,0 0 1,0 0-1,0-1 0,0 1 0,0 0 0,3-3 0,9-11 122,-1-1 0,0 0-1,-1 0 1,0-1-1,-1 0 1,15-35-1,-10 21-168,-16 30 29,0 1 0,0-1 1,0 1-1,0 0 0,0-1 0,0 1 0,0 0 0,1-1 1,-1 1-1,0-1 0,0 1 0,0 0 0,0-1 1,1 1-1,-1 0 0,0 0 0,0-1 0,1 1 1,-1 0-1,0 0 0,1-1 0,-1 1 0,0 0 0,1 0 1,-1-1-1,0 1 0,1 0 0,-1 0 0,0 0 1,1 0-1,-1 0 0,1 0 0,-1 0 0,0 0 1,1 0-1,-1 0 0,0 0 0,1 0 0,-1 0 0,1 0 1,-1 0-1,0 0 0,1 0 0,-1 0 0,0 0 1,1 1-1,-1-1 0,0 0 0,1 0 0,0 1 1,10 25 641,0 38 99,-11-63-699,0 1 0,0 0 0,0 0 0,0 0 0,1-1 0,-1 1 0,0 0 1,1 0-1,0 0 0,-1-1 0,1 1 0,0 0 0,1 2 0,-1-4 6,-1-1 0,1 1 0,-1 0-1,1 0 1,-1 0 0,1 0 0,-1-1 0,1 1 0,-1 0-1,1 0 1,-1-1 0,1 1 0,-1 0 0,0-1 0,1 1 0,-1-1-1,0 1 1,1 0 0,-1-1 0,0 1 0,0-1 0,1 1 0,-1-1-1,0 1 1,0-1 0,0 1 0,1-1 0,-1 0 0,19-63 2058,-15 51-2407,-4 12 296,26-63-8,-25 62-75,0 0 1,0 0-1,0 0 1,0 0-1,1 0 1,-1 0-1,0 0 1,1 0-1,-1 1 1,1-1-1,0 1 1,0-1-1,-1 1 1,1 0-1,0-1 1,0 1-1,0 0 1,0 0-1,0 1 1,1-1-1,-1 0 1,0 1-1,0-1 0,1 1 1,-1 0-1,0 0 1,3 0-1,-3 0 59,0 1 0,0 0 0,-1 0 0,1 1 0,0-1 1,-1 0-1,1 1 0,0-1 0,-1 1 0,0-1 0,1 1 0,-1 0 0,0-1 0,0 1 0,0 0 0,0 0 0,0 0 0,0 0 0,-1 0 0,1 0 0,-1 0 0,1 0 0,-1 0 0,1 4 0,2 57-5587,-3-56 3522,0 6-4194</inkml:trace>
  <inkml:trace contextRef="#ctx0" brushRef="#br0" timeOffset="1">390 22 7015,'0'0'15759,"53"-21"-16048,-21 21 225,4 2-1473,-3 4-962,-5-1-1697,-3 3 0,-11-4 865</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1.132"/>
    </inkml:context>
    <inkml:brush xml:id="br0">
      <inkml:brushProperty name="width" value="0.025" units="cm"/>
      <inkml:brushProperty name="height" value="0.025" units="cm"/>
    </inkml:brush>
  </inkml:definitions>
  <inkml:trace contextRef="#ctx0" brushRef="#br0">54 0 4901,'0'0'12732,"-8"5"-11190,5-3-1434,0 0-1,0 0 0,0 0 0,0 1 0,0-1 1,0 1-1,1 0 0,-1 0 0,1 0 0,0 0 1,-1 0-1,2 0 0,-1 0 0,0 1 0,1-1 1,-1 1-1,1 0 0,0-1 0,0 1 0,1 0 1,-1-1-1,1 1 0,-1 0 0,2 5 0,-2-7-75,1 1-1,0-1 0,0 1 0,1-1 0,-1 0 1,0 1-1,1-1 0,-1 1 0,1-1 0,0 0 1,0 0-1,0 1 0,0-1 0,0 0 0,0 0 0,1 0 1,2 3-1,-2-4-20,0 0-1,0 0 1,0 0-1,0 0 1,0 0 0,0-1-1,0 1 1,0-1 0,1 0-1,-1 0 1,0 0-1,0 0 1,0 0 0,0 0-1,0 0 1,1-1 0,-1 1-1,0-1 1,0 1-1,0-1 1,4-2 0,22-10-329,-24 11 137,1 0 0,-1-1 0,0 2 1,1-1-1,-1 0 0,1 1 0,0 0 0,-1 0 0,1 0 0,0 1 0,0-1 0,-1 1 0,7 1 0,-10-1 219,-1 0 1,1 0-1,0 1 1,0-1-1,-1 0 0,1 1 1,0-1-1,0 1 0,-1-1 1,1 1-1,-1-1 0,1 1 1,0-1-1,-1 1 0,1 0 1,-1-1-1,1 1 0,-1 0 1,0 0-1,1-1 1,-1 1-1,0 0 0,1 0 1,-1-1-1,0 2 0,2 31 1598,-2-24-1131,-1 0 0,-1 0-1,0-1 1,-4 15 0,-28 34 920,33-54-1468,-1-1 1,0 1-1,0-1 1,-1 1 0,1-1-1,0 0 1,-1 0 0,1 0-1,-1 0 1,0 0-1,1 0 1,-1-1 0,0 0-1,0 1 1,0-1 0,0 0-1,-6 1 1,8-3-204,0 1 0,0-1 1,0 0-1,0 1 0,0-1 1,1 0-1,-1 0 0,0 1 0,1-1 1,-1 0-1,0 0 0,1 0 0,-1 0 1,1 0-1,-1 0 0,1 0 0,0 0 1,-1 0-1,1 0 0,0 0 1,0 0-1,0 0 0,0 0 0,0 0 1,0 0-1,0-1 0,0 1 0,0 0 1,0 0-1,1 0 0,-1-1 1,0-3-1208,0-20-4568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6.752"/>
    </inkml:context>
    <inkml:brush xml:id="br0">
      <inkml:brushProperty name="width" value="0.025" units="cm"/>
      <inkml:brushProperty name="height" value="0.025" units="cm"/>
    </inkml:brush>
  </inkml:definitions>
  <inkml:trace contextRef="#ctx0" brushRef="#br0">62 278 7303,'0'0'3753,"-8"9"-2248,2-3-1355,1 0 1,0 0-1,0 1 0,1 0 0,0-1 0,0 2 1,0-1-1,1 0 0,0 1 0,0-1 0,1 1 0,0 0 1,1 0-1,-2 11 0,5 57-93,2 1 0,4-1 0,3 0 0,3-1 0,32 97 0,-42-161 19,0 1 1,0-1 0,1 0-1,0 0 1,1-1-1,1 0 1,12 17 0,-17-25-48,-1 0 0,1 0 0,0 0 1,0-1-1,0 1 0,0-1 0,1 1 1,-1-1-1,0 0 0,1 0 0,-1 0 1,0 0-1,1 0 0,-1 0 1,1-1-1,0 1 0,-1-1 0,1 1 1,-1-1-1,1 0 0,0 0 0,-1-1 1,1 1-1,-1 0 0,1-1 0,-1 0 1,1 1-1,-1-1 0,1 0 0,-1 0 1,1-1-1,-1 1 0,0 0 0,0-1 1,0 1-1,0-1 0,0 0 0,0 0 1,0 0-1,0 1 0,1-4 0,15-15 246,0-2-1,-2 0 0,0 0 0,-2-2 1,19-39-1,47-136 375,-66 160-611,81-269-282,-52 98-3441,-22 84-986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1.615"/>
    </inkml:context>
    <inkml:brush xml:id="br0">
      <inkml:brushProperty name="width" value="0.025" units="cm"/>
      <inkml:brushProperty name="height" value="0.025" units="cm"/>
    </inkml:brush>
  </inkml:definitions>
  <inkml:trace contextRef="#ctx0" brushRef="#br0">153 1 7399,'0'0'12951,"-11"1"-13207,8-1 123,-1 0 1,0 0-1,0 0 1,0 1-1,0 0 0,0 0 1,1 0-1,-1 0 1,0 1-1,1-1 1,-1 1-1,1 0 1,0 0-1,0 0 1,-1 0-1,1 1 1,0-1-1,1 1 1,-1 0-1,0 0 1,1 0-1,-3 5 0,-18 31-1651,15-12 3809,12-54 5082,-3 22-6934,1 1 0,-1-1-1,1 1 1,0 0-1,1 0 1,-1 0-1,1 0 1,-1 1 0,1-1-1,0 1 1,1-1-1,-1 1 1,6-4-1,-9 6-161,0 1 0,0 0-1,-1 0 1,1 0 0,0 0 0,0 0-1,0 0 1,0 0 0,0 0-1,0 0 1,-1-1 0,1 1-1,0 0 1,0 0 0,0 0-1,0 0 1,0 0 0,0-1-1,0 1 1,0 0 0,0 0 0,0 0-1,0 0 1,-1 0 0,1-1-1,0 1 1,0 0 0,0 0-1,0 0 1,0 0 0,0-1-1,1 1 1,-1 0 0,0 0 0,0 0-1,0 0 1,0-1 0,0 1-1,0 0 1,0 0 0,0 0-1,0 0 1,0 0 0,0-1-1,0 1 1,1 0 0,-1 0 0,0 0-1,0 0 1,0 0 0,0 0-1,0 0 1,1 0 0,-1-1-1,0 1 1,0 0 0,0 0-1,0 0 1,1 0 0,-16 7 169,8-1-182,1 1 0,0 0 0,1 1 0,-1-1 0,2 1 0,-1 0 0,1 0 0,0 1 0,1-1 0,0 1 0,0 0 0,-2 15 0,8-23 6,1 0-1,0-1 1,1 0 0,-1 0-1,0 0 1,0 0 0,0 0 0,0-1-1,6-1 1,44-17 52,-44 14-71,1 1 0,0 0 0,0 1 0,0 1 0,1-1 0,-1 2 0,13-1 0,-23 2 16,0 0 0,0 0 1,0 0-1,0 0 0,0 0 0,0 1 0,0-1 0,0 0 0,0 1 0,0-1 1,-1 1-1,1-1 0,0 1 0,0 0 0,0-1 0,0 1 0,-1 0 1,1-1-1,0 1 0,-1 0 0,1 0 0,-1 0 0,1-1 0,-1 1 1,1 0-1,-1 0 0,1 0 0,-1 0 0,0 0 0,1 0 0,-1 0 1,0 0-1,0 0 0,0 0 0,0 0 0,0 0 0,0 0 0,0 0 1,0 0-1,-1 0 0,1 0 0,0 0 0,0 0 0,-1 0 0,0 1 1,0 4 95,-1 0 0,0 0 0,0 0-1,0-1 1,-1 1 0,-5 7 0,-2-1 205,0 0 0,0-1-1,-1 0 1,-14 10 0,21-17-353,-2 0 0,1 0 1,0-1-1,-1 0 0,1 0 0,-1 0 1,0 0-1,0-1 0,0 0 0,-1-1 1,1 1-1,-9 0 0,14-2-94,1-1-1,-1 1 1,0 0-1,1-1 1,-1 1-1,1-1 1,-1 1-1,1-1 0,-1 1 1,1-1-1,-1 1 1,1-1-1,-1 0 1,1 1-1,0-1 1,-1 1-1,1-1 1,0 0-1,-1 0 1,1 1-1,0-1 1,0 0-1,0 1 1,0-1-1,0 0 1,0 0-1,0 1 0,0-1 1,0 0-1,0 0 1,0 1-1,0-1 1,0 0-1,1 1 1,-1-1-1,1 0 1,7-32-5788,8 6 413,6-2-363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2.257"/>
    </inkml:context>
    <inkml:brush xml:id="br0">
      <inkml:brushProperty name="width" value="0.025" units="cm"/>
      <inkml:brushProperty name="height" value="0.025" units="cm"/>
    </inkml:brush>
  </inkml:definitions>
  <inkml:trace contextRef="#ctx0" brushRef="#br0">77 439 3203,'0'0'20761,"-8"-2"-20563,6 2-198,0-1 1,0 1 0,0-1 0,0 1 0,0 0-1,0 0 1,0 0 0,0 0 0,0 0 0,1 0-1,-1 1 1,0-1 0,0 1 0,0-1 0,0 1-1,0 0 1,1 0 0,-1 0 0,0 0 0,1 0-1,-1 0 1,1 0 0,-1 0 0,1 1-1,-1-1 1,0 2 0,-1 2 2,0 0-1,1 1 0,0-1 1,0 0-1,0 1 1,1 0-1,0-1 0,0 1 1,0 0-1,1 8 1,-1-9-7,1 1 0,0-1 1,0 1-1,0-1 0,1 0 1,0 1-1,0-1 1,2 6-1,-2-10 6,-1 0 0,1 1 0,0-1 1,0 0-1,0 0 0,0 0 0,0 0 0,0 0 0,0 0 1,0 0-1,0 0 0,1 0 0,-1-1 0,0 1 0,0 0 0,1-1 1,-1 1-1,1-1 0,-1 1 0,0-1 0,1 0 0,-1 0 0,1 1 1,-1-1-1,1 0 0,-1 0 0,1-1 0,-1 1 0,1 0 1,-1 0-1,0-1 0,1 1 0,-1-1 0,3 0 0,2-2 40,-1 1 0,1-1 0,-1 0 0,0-1 0,0 1 0,0-1 0,-1 0 0,1 0 0,-1 0 0,0-1 0,0 0 0,0 0 0,-1 0 0,1 0 0,4-11 0,1-2-5,-1-1 1,-1 0 0,8-29-1,-10 13-56,-2 14-1316,-2 40-33,-2 16 1151,0-24 185,0 1 0,1-1 0,0 0-1,1 0 1,0 1 0,1-1-1,0 0 1,5 15 0,-7-25 32,0 0 0,0 0-1,1-1 1,-1 1 0,0 0 0,1 0 0,-1 0 0,1 0 0,-1 0 0,1 0 0,-1-1 0,1 1 0,-1 0 0,1-1 0,0 1 0,-1 0 0,1-1-1,0 1 1,0-1 0,0 1 0,-1-1 0,1 1 0,0-1 0,0 1 0,0-1 0,0 0 0,0 0 0,0 1 0,0-1 0,0 0 0,0 0 0,0 0-1,0 0 1,0 0 0,0 0 0,0 0 0,-1-1 0,1 1 0,0 0 0,0 0 0,0-1 0,0 1 0,0-1 0,0 1 0,0 0 0,-1-1 0,1 0-1,0 1 1,0-1 0,-1 1 0,1-1 0,0 0 0,-1 0 0,1 1 0,-1-1 0,2-1 0,3-5 76,0 0 1,-1-1 0,1 1-1,5-17 1,11-30-89,-2-2 1,-3 0-1,-2-1 1,-3 0-1,-3-1 1,3-82 0,-29 197-16,7 11 733,3 0 1,1 124-1,6-190-701,1 1 1,0 0-1,1 0 0,-1-1 0,0 1 0,1-1 0,0 1 0,-1 0 0,1-1 1,0 1-1,0-1 0,0 0 0,1 1 0,-1-1 0,1 0 0,-1 1 1,1-1-1,2 2 0,-2-3-19,0 0 0,0 0 0,-1 0-1,1 0 1,0-1 0,0 1 0,0-1 0,0 1 0,0-1 0,0 0 0,0 0 0,0 0 0,0 0 0,-1 0-1,1 0 1,0-1 0,0 1 0,0-1 0,0 1 0,0-1 0,0 0 0,-1 1 0,1-1 0,0 0 0,-1 0-1,4-3 1,22-18-547,-24 19 446,0-1-1,1 1 1,-1 0-1,1 0 1,-1 0-1,1 1 1,0-1-1,0 1 1,0 0-1,1 0 1,-1 1-1,0-1 1,9-1-1,-12 3 165,-1 1-1,1-1 1,0 1-1,0-1 1,0 1-1,0 0 0,0-1 1,0 1-1,-1 0 1,1 0-1,0-1 1,-1 1-1,1 0 1,0 0-1,-1 0 1,1 0-1,-1 0 0,1 0 1,-1 0-1,0 0 1,1 0-1,-1 0 1,0 0-1,0 0 1,0 0-1,0 2 1,5 36 693,-4-29-684,-1-8-39,0 0 0,1 1-1,-1-1 1,0 0 0,1 1 0,0-1 0,-1 0 0,1 0 0,0 0-1,0 1 1,0-1 0,1 0 0,-1 0 0,0 0 0,1-1-1,-1 1 1,1 0 0,3 2 0,-3-3 48,0-1 0,0 1 0,-1-1 0,1 1 0,0-1 0,0 0 0,0 0 0,0 0 0,0 0 1,1 0-1,-1 0 0,0 0 0,-1-1 0,1 1 0,0-1 0,0 1 0,0-1 0,0 0 0,0 0 0,0 0 0,-1 0 0,3-2 0,6-3 108,-1-1 0,1 0 0,-2 0 0,1-1 0,-1 0 0,0-1 0,9-13 0,10-28-2098,-25 45 1072,-1 0 0,1 0 1,-1 0-1,0 0 0,-1 0 0,1 0 1,-1-10-1,-3-5-7835</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2.608"/>
    </inkml:context>
    <inkml:brush xml:id="br0">
      <inkml:brushProperty name="width" value="0.025" units="cm"/>
      <inkml:brushProperty name="height" value="0.025" units="cm"/>
    </inkml:brush>
  </inkml:definitions>
  <inkml:trace contextRef="#ctx0" brushRef="#br0">1 109 13357,'0'0'9160,"53"-17"-8423,-18 1-353,6 1-256,3-3-416,-5-1-2851,-2-4-7175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3.297"/>
    </inkml:context>
    <inkml:brush xml:id="br0">
      <inkml:brushProperty name="width" value="0.025" units="cm"/>
      <inkml:brushProperty name="height" value="0.025" units="cm"/>
    </inkml:brush>
  </inkml:definitions>
  <inkml:trace contextRef="#ctx0" brushRef="#br0">103 285 7655,'-8'0'7954,"2"0"-7264,0-1-122,1 1 0,0 1-1,0-1 1,-1 1 0,1-1 0,0 1 0,-9 3-1,12-2-526,0-1 0,-1 0 0,1 1 0,0 0 0,0-1 0,0 1 0,0 0 0,1 0 0,-1 0 0,1 0 0,-1 0 0,1 1 0,-1-1 0,1 0 0,0 1 0,0-1 0,0 0 0,1 1 0,-1 0 0,0-1 0,1 4 0,-2 2-43,1 1-1,0-1 1,0 1-1,1 14 1,0-22 10,0 0 0,0 0 1,1 0-1,-1 0 0,0 0 0,0 0 1,1 0-1,-1-1 0,0 1 0,1 0 1,-1 0-1,1 0 0,-1 0 0,1-1 1,-1 1-1,1 0 0,0 0 0,-1-1 1,1 1-1,0-1 0,1 2 0,-1-2 9,1 0 0,-1 0-1,0 0 1,1 0-1,-1 0 1,0 0 0,1 0-1,-1 0 1,1-1-1,-1 1 1,0-1 0,1 1-1,-1-1 1,0 1-1,0-1 1,0 0 0,1 1-1,-1-1 1,0 0-1,1-1 1,15-13 243,-2-1-1,0 0 1,-1-1-1,0-1 1,-1 0-1,15-30 1,-13 24-262,-2 3-9,2-2 28,0 0 1,-2-1 0,0 0-1,-2-1 1,-1 0 0,12-45-1,-32 133-488,1-15 654,2-1 0,2 1 1,2 88-1,3-135-179,0 0 0,0 0 1,0 0-1,0 0 0,0 0 0,0 0 1,0 0-1,1 0 0,-1 0 0,0 0 1,1 0-1,-1 0 0,1 0 1,-1 0-1,1 0 0,-1 0 0,1 0 1,-1 0-1,1-1 0,0 1 0,0 0 1,-1 0-1,1-1 0,0 1 1,0-1-1,0 1 0,0 0 0,0-1 1,0 1-1,0-1 0,0 0 0,0 1 1,0-1-1,0 0 0,0 0 0,0 0 1,0 0-1,1 1 0,1-2 34,-1 0 0,0 1 0,1-1 0,-1 0 0,1 0 0,-1 0 0,0 0 0,0-1 0,0 1 0,1-1 0,-1 1 0,-1-1 0,1 0 0,0 1 0,2-4 0,7-11 17,0-1 0,-1 0 1,0-1-1,-2 0 0,0-1 1,-1 0-1,-1 0 0,-1 0 0,0-1 1,-2 0-1,0 0 0,-1 0 1,-1-34-1,-7 60-651,0 11 487,1 6 65,1 0 0,1 1 0,1-1-1,1 0 1,1 1 0,4 24 0,-4-46 38,0 0 1,1 1 0,-1-1-1,1 0 1,0 0-1,-1 0 1,1 0 0,0 0-1,0 0 1,0 0 0,1 0-1,-1-1 1,0 1 0,1 0-1,-1-1 1,1 1 0,0-1-1,-1 1 1,1-1-1,0 0 1,0 0 0,0 0-1,3 2 1,0-2 10,-1 0 0,1 0 0,-1-1 0,1 0 1,-1 0-1,1 0 0,0 0 0,-1-1 0,1 1 0,8-3 0,6-4 36,1 0 0,-1-1 0,32-18-1,59-38-152,-110 64 165,1 0-1,-1 0 1,0 0-1,1 0 1,-1-1-1,0 1 0,1 0 1,-1 0-1,0-1 1,1 1-1,-1 0 1,0 0-1,0-1 1,1 1-1,-1 0 1,0-1-1,0 1 1,0 0-1,0-1 0,1 1 1,-1 0-1,0-1 1,0 1-1,0-1 1,0 1-1,0 0 1,0-1-1,0 1 1,0-1-1,0 1 0,0 0 1,0-1-1,0 0 1,-12-13 999,-29-12-202,29 19-628,-8-4-20,16 9-175,0 0 0,0 0 0,0 0 1,0-1-1,0 1 0,0-1 0,0 0 1,1 0-1,0-1 0,-1 1 0,-3-6 0,12 7-207,-1 0 0,1 1 0,-1-1 0,1 1 0,0 0-1,-1 0 1,9 0 0,32-7-3127,53-15 0,-44 5-2181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3.759"/>
    </inkml:context>
    <inkml:brush xml:id="br0">
      <inkml:brushProperty name="width" value="0.025" units="cm"/>
      <inkml:brushProperty name="height" value="0.025" units="cm"/>
    </inkml:brush>
  </inkml:definitions>
  <inkml:trace contextRef="#ctx0" brushRef="#br0">0 177 3940,'0'-13'3123,"0"-89"-2587,0 49 2598,0 44 7855,1 62-10697,3 0 1,1 0 0,3-1-1,22 75 1,-29-124-310,-1-1 0,1 0 0,-1 0 0,1 0 0,0 0 0,0 0 0,0 0 0,0 0 0,1 0 0,-1 0 0,0 0 0,1 0 0,-1-1 0,1 1 0,0 0 0,0-1 0,-1 0 0,1 1 0,0-1 0,0 0 0,3 1 0,-4-2-33,1 0 1,-1 0 0,1 0-1,-1 0 1,1-1 0,-1 1-1,1-1 1,-1 1 0,0-1-1,1 1 1,-1-1 0,0 0-1,1 1 1,-1-1 0,0 0-1,0 0 1,0 0 0,0 0-1,0 0 1,0 0 0,0-1-1,0 1 1,0 0 0,0 0-1,-1-1 1,1 1 0,0 0-1,-1-1 1,1 1 0,-1-1-1,0 1 1,1-2 0,2-7-943,-1 0-1,0 1 1,0-1 0,-1 0 0,0 0 0,-1-12-1,0-28-5429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4.121"/>
    </inkml:context>
    <inkml:brush xml:id="br0">
      <inkml:brushProperty name="width" value="0.025" units="cm"/>
      <inkml:brushProperty name="height" value="0.025" units="cm"/>
    </inkml:brush>
  </inkml:definitions>
  <inkml:trace contextRef="#ctx0" brushRef="#br0">1 94 5093,'0'0'16463,"70"-46"-15566,-34 33-64,6 1-256,-6 3-481,1 1-64,-7 2-769,-4 6-640,-3 0-545,-15 6-1922,-3 6-1345,-5 4-2082</inkml:trace>
  <inkml:trace contextRef="#ctx0" brushRef="#br0" timeOffset="1">101 281 7303,'0'0'13613,"62"-27"-12268,-26-2-128,1 0-576,5-5-449,-3 5-192,-9 5-1121,-7 8-1249,-12 7-3556</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4.482"/>
    </inkml:context>
    <inkml:brush xml:id="br0">
      <inkml:brushProperty name="width" value="0.025" units="cm"/>
      <inkml:brushProperty name="height" value="0.025" units="cm"/>
    </inkml:brush>
  </inkml:definitions>
  <inkml:trace contextRef="#ctx0" brushRef="#br0">17 78 6342,'0'0'8968,"-16"49"-7814,34-54-962,5-16 224,5-8-1088,0-5-2724,1-4-1857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4.825"/>
    </inkml:context>
    <inkml:brush xml:id="br0">
      <inkml:brushProperty name="width" value="0.025" units="cm"/>
      <inkml:brushProperty name="height" value="0.025" units="cm"/>
    </inkml:brush>
  </inkml:definitions>
  <inkml:trace contextRef="#ctx0" brushRef="#br0">0 493 3331,'0'0'9529,"4"11"-7644,-2-2-1437,3 8 80,-1-1 1,2 0-1,0 0 0,11 19 1,-15-32-429,-1-1 1,1 1-1,-1-1 1,1 0-1,0 0 1,0 1-1,0-1 1,0-1-1,0 1 1,1 0-1,-1 0 1,1-1-1,-1 0 1,1 1-1,2 0 1,-3-2-21,0 0 1,1 0-1,-1 0 1,0 0-1,0 0 1,0 0-1,1-1 1,-1 1-1,0-1 1,0 1 0,0-1-1,0 0 1,0 0-1,0 0 1,0 0-1,0 0 1,0 0-1,-1-1 1,1 1-1,0-1 1,-1 1-1,3-4 1,12-14 228,-2 0 1,0-1-1,-1 0 1,-1-2-1,16-39 1,-9 22 224,-13 139 240,-6-98-747,0 1 0,1 0-1,-1 0 1,0-1-1,1 1 1,0 0-1,-1 0 1,1-1-1,0 1 1,0-1-1,3 5 1,-3-6-6,-1-1 0,0 0 0,0 0 0,1 1 0,-1-1 0,0 0 0,1 0 0,-1 1 0,0-1 0,1 0 0,-1 0-1,0 0 1,1 0 0,-1 0 0,1 0 0,-1 1 0,0-1 0,1 0 0,-1 0 0,0 0 0,1 0 0,-1 0 0,1 0 0,-1-1 0,0 1 0,1 0 0,-1 0 0,0 0 0,1 0 0,14-17 937,0-8-309,0-2-552,2 1-1,0 0 1,33-34 0,-50 58-116,1 1 0,0 0 0,0 0 0,1 0 0,-1 0 0,0 0 0,0 0 0,0 0 0,1 0 0,-1 0 0,0 1 0,1-1 0,-1 0 0,1 1 0,-1 0 0,1-1 0,-1 1 0,1 0 0,-1-1 0,1 1 0,-1 0 0,1 0 0,2 1 0,-3-1 0,1 1 0,-1 0 0,0 0 0,1 0 0,-1 0 0,0 0 0,0 0 0,0 1 0,0-1 0,0 0 0,0 1 0,0-1 0,0 1 0,-1-1 0,1 0 0,-1 1 0,1 0 0,0 1 0,7 39-2200,-7-7-3815,-2-30-126,-6-4-4475</inkml:trace>
  <inkml:trace contextRef="#ctx0" brushRef="#br0" timeOffset="1">367 1 5926,'0'0'13132,"12"44"-21075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5.932"/>
    </inkml:context>
    <inkml:brush xml:id="br0">
      <inkml:brushProperty name="width" value="0.025" units="cm"/>
      <inkml:brushProperty name="height" value="0.025" units="cm"/>
    </inkml:brush>
  </inkml:definitions>
  <inkml:trace contextRef="#ctx0" brushRef="#br0">4 64 4036,'0'0'12091,"0"8"-8786,-1 77-1968,-1-11 821,9 92 0,-6-157-2122,1 0 1,0 0-1,0 0 0,0 0 0,1-1 0,5 11 1,-7-18-104,0 1 1,0-1-1,-1 1 1,1-1-1,0 0 1,0 1-1,0-1 1,0 0-1,0 0 1,1 0-1,-1 0 1,0 0-1,1 0 1,-1 0-1,0 0 1,1 0-1,-1-1 1,1 1-1,-1 0 1,1-1 0,0 1-1,-1-1 1,1 0-1,-1 0 1,1 1-1,0-1 1,-1 0-1,1 0 1,0-1-1,-1 1 1,1 0-1,-1 0 1,1-1-1,0 1 1,-1-1-1,1 0 1,-1 1-1,1-1 1,-1 0-1,0 0 1,1 0-1,1-1 1,8-7-888,1-1-1,-1 1 1,-1-2-1,0 0 1,-1 0 0,0-1-1,0 0 1,7-15-1,20-43-1087,-9 3 4736,-24 59-1628,0 0 0,-1 0 0,0-1 0,-1 1 1,0-1-1,1-12 0,-3 21-1002,1 0 0,0-1 0,-1 1 0,1 0 0,0 0 0,-1 0 0,1-1 0,0 1 0,-1 0 0,1 0 0,0 0 1,-1 0-1,1 0 0,0 0 0,-1 0 0,1 0 0,-1-1 0,1 1 0,0 1 0,-1-1 0,1 0 0,0 0 0,-1 0 0,1 0 0,0 0 0,-1 0 0,1 0 1,-1 0-1,1 1 0,0-1 0,-1 0 0,1 0 0,0 0 0,0 1 0,-1-1 0,1 0 0,0 0 0,-1 1 0,-5 5-14,0 1 1,0 0-1,0 0 0,1 0 0,0 1 1,0 0-1,1 0 0,0 0 0,-3 10 1,-25 81 637,30-90-637,0-1 0,1 1 1,-1-1-1,2 1 1,-1 0-1,1 0 0,2 14 1,-2-22-52,1-1 1,-1 1-1,0 0 1,1-1-1,-1 1 1,0-1-1,1 1 0,-1-1 1,1 1-1,-1-1 1,0 1-1,1-1 1,0 1-1,-1-1 1,1 1-1,-1-1 1,1 0-1,-1 0 1,1 1-1,0-1 1,-1 0-1,1 0 1,0 1-1,-1-1 1,1 0-1,0 0 0,-1 0 1,1 0-1,0 0 1,-1 0-1,1 0 1,0 0-1,-1 0 1,1-1-1,-1 1 1,2 0-1,25-12 239,-17 3-196,0 0-1,0-1 1,-1 0-1,0 0 1,-1-1 0,-1 0-1,1-1 1,6-15-1,-3 5-180,-2 0-1,0 0 1,10-44-1,-33 112-807,9-33 912,1 0 1,0 0-1,1 1 0,0-1 1,-1 20-1,4-33 3,0 0 0,0 1 0,0-1 0,0 1-1,0-1 1,0 0 0,0 1 0,0-1-1,0 1 1,0-1 0,0 0 0,1 1 0,-1-1-1,0 0 1,0 1 0,0-1 0,0 0 0,1 1-1,-1-1 1,0 0 0,0 1 0,1-1 0,-1 0-1,0 1 1,0-1 0,1 0 0,-1 0-1,0 1 1,1-1 0,-1 0 0,0 0 0,1 0-1,-1 0 1,1 1 0,-1-1 0,0 0 0,1 0-1,17-6-893,15-20 9,-15 5 123,-2-1 0,0-1 0,14-26 0,-21 33 834,-1 0-1,-1-1 0,-1 1 0,0-1 1,6-33-1,-13 41 2329,-8 28-1792,-8 33-475,12-28 81,1 0-1,2 0 1,0 1 0,1-1-1,2 1 1,1-1-1,0 1 1,2-1 0,1 0-1,1 0 1,0-1 0,2 1-1,18 36 1,-19-46-91,3 9-125,0 1 1,6 24-1,-15-42 146,1 0 0,-1 0 0,0 0 0,0 0 0,-1 1 0,0-1 0,0 0-1,0 0 1,-1 0 0,0 0 0,0 0 0,0 0 0,-5 11 0,4-14-20,0 0-1,0 0 1,0 0 0,0-1 0,0 1-1,-1-1 1,1 0 0,-1 1 0,1-1 0,-1 0-1,0-1 1,0 1 0,0 0 0,0-1-1,0 0 1,-1 0 0,1 1 0,0-2-1,0 1 1,-4 0 0,4 0-27,0-1 0,1 0 1,-1 0-1,1 0 0,-1 0 0,1 0 1,-1 0-1,0-1 0,1 1 0,-1-1 1,1 0-1,0 0 0,-1 0 0,1 0 1,0 0-1,-1 0 0,1-1 0,0 1 1,0-1-1,0 1 0,0-1 0,0 0 1,1 0-1,-1 0 0,0 0 0,-1-3 1,-2-6-123,1-1 0,0 0 0,1 1 0,0-1-1,1 0 1,0 0 0,1-1 0,0 1 0,1 0 0,2-17 0,2-4-253,1 1 1,15-54-1,46-94-143,-39 114-320,21-82-1,-44 124 157,-11 29-161,-14 37 275,16-30 576,1 2-1,0-1 0,1 0 1,1 1-1,0-1 1,1 1-1,0 15 0,1-28-64,0 0-1,0 0 0,0 1 0,0-1 0,0 0 1,1 0-1,-1 0 0,0 1 0,0-1 0,1 0 0,-1 0 1,1 0-1,-1 0 0,1 0 0,0 0 0,-1 0 1,1 0-1,0 0 0,-1 0 0,1 0 0,0 0 0,0 0 1,0-1-1,0 1 0,0 0 0,1 0 0,1 0 37,-1 0-1,0-1 0,1 0 0,-1 1 0,0-1 0,1 0 0,-1 0 0,1 0 0,-1 0 1,0-1-1,1 1 0,3-2 0,1 0 72,1 0 0,-1-1 1,0 0-1,0-1 0,0 1 0,-1-1 1,12-9-1,-7 1-74,-1 0 1,0 0-1,10-17 1,13-17 892,-33 51-946,-1 0 0,1 0-1,0 0 1,0 0 0,1 0 0,0 0 0,0-1 0,2 10 0,-2-9 20,-1-2 1,1-1 1,-1 1-1,1 0 0,0 0 1,0-1-1,-1 1 0,2 0 1,-1-1-1,0 1 0,0-1 1,1 1-1,0-1 0,-1 0 1,1 0-1,0 1 1,0-1-1,4 3 0,-4-5 32,0 1 1,1-1-1,-1 0 0,0 0 1,0 0-1,0 0 0,0 0 1,1 0-1,-1 0 0,0-1 1,0 1-1,0-1 0,0 0 1,0 1-1,0-1 0,0 0 0,0 0 1,0 0-1,-1-1 0,1 1 1,0 0-1,-1-1 0,1 1 1,1-3-1,13-9 17,34-27-11,-47 38-193,1 0 0,-1 0 0,1 0 0,-1 1 0,1-1 0,-1 1 0,1 0 0,0 0 1,0 0-1,-1 0 0,1 1 0,0 0 0,5 0 0,-7 0 37,-1 1-1,0-1 1,0 1 0,0 0-1,0-1 1,0 1 0,0 0-1,0 0 1,0 0 0,0-1-1,0 1 1,-1 0-1,1 0 1,0 0 0,-1 1-1,1-1 1,0 0 0,-1 0-1,1 0 1,-1 0 0,0 0-1,1 1 1,-1-1 0,0 0-1,0 0 1,0 1 0,0-1-1,0 0 1,0 2-1,2 10-4546</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6.657"/>
    </inkml:context>
    <inkml:brush xml:id="br0">
      <inkml:brushProperty name="width" value="0.025" units="cm"/>
      <inkml:brushProperty name="height" value="0.025" units="cm"/>
    </inkml:brush>
  </inkml:definitions>
  <inkml:trace contextRef="#ctx0" brushRef="#br0">85 1 8968,'0'2'6161,"-1"10"-5210,-1 1 1,0-1-1,-6 19 1,-5 40 404,13-69-1288,-2 301 5253,4-270-5209,2 0 1,1 0-1,2-1 1,1 0-1,1 0 1,2-1-1,16 34 1,-3-30-82,-24-35-25,0 1 0,1-1 0,-1 0 0,0 0-1,0 1 1,1-1 0,-1 0 0,0 0 0,0 1 0,1-1 0,-1 0 0,0 0 0,1 0-1,-1 0 1,0 1 0,1-1 0,-1 0 0,0 0 0,1 0 0,-1 0 0,0 0 0,1 0-1,-1 0 1,0 0 0,1 0 0,-1 0 0,0 0 0,1 0 0,-1 0 0,0 0 0,1 0-1,-1-1 1,3-20 452,-4 6-373,-2-1-1,0 1 0,-1 0 1,0 0-1,-1 0 0,-11-23 1,-53-81-556,7 15-1112,63 102 1456,0 0 1,0 1-1,0-1 0,0 1 0,1 0 0,-1-1 0,0 1 0,1 0 0,-1 0 0,1 0 0,-1 0 0,1 0 1,0 0-1,-1 0 0,4-1 0,1-1-394,41-23-3212,-11 6-1978,0-1-2361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7.116"/>
    </inkml:context>
    <inkml:brush xml:id="br0">
      <inkml:brushProperty name="width" value="0.025" units="cm"/>
      <inkml:brushProperty name="height" value="0.025" units="cm"/>
    </inkml:brush>
  </inkml:definitions>
  <inkml:trace contextRef="#ctx0" brushRef="#br0">47 545 5285,'0'0'4762,"-7"4"-2104,-25 11-725,32-15-1917,0 0 0,0-1 0,0 1 0,0 0 0,0 0 0,0 0 0,0-1 1,0 1-1,0 0 0,1 0 0,-1 0 0,0-1 0,0 1 0,0 0 0,0 0 0,0 0 0,0-1 1,0 1-1,-1 0 0,1 0 0,0 0 0,0-1 0,0 1 0,0 0 0,0 0 0,0 0 0,0-1 0,0 1 1,0 0-1,-1 0 0,1 0 0,0 0 0,0 0 0,0-1 0,0 1 0,0 0 0,-1 0 0,1 0 0,0 0 1,0 0-1,0 0 0,-1 0 0,1 0 0,0-1 0,0 1 0,0 0 0,-1 0 0,1 0 0,0 0 0,0 0 1,0 0-1,-1 0 0,1 0 0,0 0 0,0 0 0,0 1 0,-1-1 0,1 0 0,0 0 0,0 0 0,0 0 1,-1 0-1,1 0 0,0 0 0,0 0 0,0 0 0,0 1 0,-1-1 0,7-25 153,0 0 1,2 0-1,0 1 0,2 0 0,23-42 0,-8 14 17,-22 46-169,19-43 51,1 0 0,3 2 0,62-85 0,-85 129-66,-1 0 0,1 0 0,0 0 1,-1 1-1,1-1 0,0 1 0,1 0 1,-1 0-1,0 0 0,1 0 0,-1 0 1,1 1-1,6-2 0,-8 3 5,0-1 0,0 1 0,-1 1 0,1-1 0,0 0 0,0 0 0,0 1 0,0-1 0,0 1-1,-1 0 1,1 0 0,0-1 0,0 1 0,-1 0 0,1 0 0,-1 0 0,1 1 0,-1-1 0,1 0 0,-1 1 0,0-1 0,1 1 0,-1-1 0,0 1 0,0-1 0,1 4 0,55 107 337,-46-86-340,1-1-1,1 0 0,1 0 1,2-1-1,0-1 0,23 25 1,-36-45-243,-1-1 0,1 1-1,0-1 1,0 0 0,0 0 0,0 0 0,0 0 0,1 0-1,-1 0 1,0-1 0,1 0 0,-1 0 0,1 0 0,4 1-1,17-2-5413</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7.049"/>
    </inkml:context>
    <inkml:brush xml:id="br0">
      <inkml:brushProperty name="width" value="0.025" units="cm"/>
      <inkml:brushProperty name="height" value="0.025" units="cm"/>
    </inkml:brush>
  </inkml:definitions>
  <inkml:trace contextRef="#ctx0" brushRef="#br0">197 31 8648,'0'0'6913,"-11"-1"-4537,3-1-2204,-3 0 197,1 0-1,-1 1 1,0 1-1,-17 0 1,24 0-325,0 1 0,0 0 0,1-1 0,-1 1 1,0 1-1,1-1 0,-1 1 0,1-1 0,0 1 1,-1 0-1,1 0 0,0 0 0,0 1 0,0-1 1,0 1-1,1-1 0,-1 1 0,1 0 0,-3 5 1,-1 1 200,1 0 1,0 1-1,1 0 1,0 0 0,0 0-1,1 1 1,0-1-1,1 1 1,1-1-1,-2 20 1,3-29-243,0-1 0,1 1 0,-1-1 1,0 1-1,0 0 0,0-1 0,0 1 0,0-1 0,1 1 1,-1-1-1,0 1 0,0-1 0,1 1 0,-1-1 1,0 1-1,1-1 0,-1 1 0,0-1 0,1 0 0,-1 1 1,1-1-1,-1 1 0,1-1 0,-1 0 0,1 0 0,-1 1 1,1-1-1,-1 0 0,1 0 0,-1 1 0,2-1 0,22-3 137,21-18 308,-30 9-366,0-1 1,0 0-1,-1-1 1,-1-1-1,-1 0 1,0 0-1,-1-2 1,0 1-1,-1-1 1,7-19-1,-21 51-121,0 0-1,1 0 1,1 0-1,0 1 1,1 19-1,1-18-86,-1-10-101,2 53-1733,-1-58 1799,0-1-1,0 1 1,1-1 0,-1 1 0,1-1 0,-1 1-1,1-1 1,-1 1 0,1-1 0,0 0-1,0 0 1,0 1 0,0-1 0,1 1-1,-2-1 15,1-1 0,0 0 0,0 1 0,0-1 0,-1 0 0,1 0 0,0 1 0,0-1 0,0 0 0,-1 0 0,1 0 0,0 0 0,0 0 0,0 0 0,0-1 0,-1 1 0,1 0 0,0 0 0,0 0 0,0-1-1,-1 1 1,1 0 0,0-1 0,0 1 0,-1-1 0,1 1 0,1-2 0,3-3-461,0-1 0,0 0 0,0 0 0,-1-1 0,0 1 0,0-1 0,0 0 0,-1 0 0,3-10 0,-2 8-465,12-33-3945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7.389"/>
    </inkml:context>
    <inkml:brush xml:id="br0">
      <inkml:brushProperty name="width" value="0.025" units="cm"/>
      <inkml:brushProperty name="height" value="0.025" units="cm"/>
    </inkml:brush>
  </inkml:definitions>
  <inkml:trace contextRef="#ctx0" brushRef="#br0">29 0 5349,'0'0'16832,"7"8"-16143,-3-3-577,0 0 1,0 0 0,-1 1 0,0 0 0,0-1 0,0 1-1,0 0 1,-1 0 0,0 1 0,0-1 0,-1 0 0,0 1-1,0-1 1,0 1 0,-1-1 0,0 1 0,0-1 0,-1 1-1,0-1 1,0 1 0,-3 10 0,-26 51 508,24-57-586,0-1-1,1 2 0,0-1 1,1 0-1,-5 22 0,9-33-33,0 1-1,0 0 1,-1 0-1,1-1 1,0 1-1,0 0 0,0 0 1,0-1-1,0 1 1,0 0-1,1 0 1,-1-1-1,0 1 0,0 0 1,0 0-1,1-1 1,-1 1-1,0 0 1,1-1-1,-1 1 0,1 0 1,-1-1-1,1 1 1,-1-1-1,1 1 1,-1-1-1,1 1 0,0-1 1,-1 1-1,1-1 1,1 1-1,0 0 73,0-1 0,1 1 0,-1-1 0,0 0 0,0 0 0,1 0 0,-1 0 0,0 0 0,1 0 0,3-2 0,4-1 204,0 0-1,0-1 1,0 0-1,10-6 1,-13 6-636,10-6 801,-1 0-1,24-20 1,-13-4-2450,-26 32 1534,0 0 1,0 0-1,0 0 1,-1 0-1,1 0 1,-1 0-1,1 0 1,-1 0-1,0 0 1,0 0-1,0 0 1,0 0-1,0 0 1,0 0 0,-1 0-1,0-3 1,-8-10-8053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7.749"/>
    </inkml:context>
    <inkml:brush xml:id="br0">
      <inkml:brushProperty name="width" value="0.025" units="cm"/>
      <inkml:brushProperty name="height" value="0.025" units="cm"/>
    </inkml:brush>
  </inkml:definitions>
  <inkml:trace contextRef="#ctx0" brushRef="#br0">0 116 6182,'0'0'15727,"84"16"-15151,-37-20-480,1-7-416,2 1-1762,-10-4-2242,-4-1-2434</inkml:trace>
  <inkml:trace contextRef="#ctx0" brushRef="#br0" timeOffset="1">351 0 3812,'0'0'19570,"-32"45"-19314,32-16 1,0 0-97,0 2-64,0-2-32,3-4-64,5-4-192,0-6-833,-1-6-417,1-8-543,2-1-1827,-1-16-2018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8.160"/>
    </inkml:context>
    <inkml:brush xml:id="br0">
      <inkml:brushProperty name="width" value="0.025" units="cm"/>
      <inkml:brushProperty name="height" value="0.025" units="cm"/>
    </inkml:brush>
  </inkml:definitions>
  <inkml:trace contextRef="#ctx0" brushRef="#br0">1 1 10922,'0'0'8622,"1"11"-7736,-2 143 613,5 119-350,-2-252-1124,1 0 0,8 34 0,-10-51-22,0-1 0,0 1 1,0-1-1,0 1 0,0-1 1,1 1-1,0-1 0,-1 0 1,1 0-1,0 0 0,1 0 1,-1 0-1,0 0 0,1 0 1,0-1-1,0 0 0,-1 1 1,1-1-1,1 0 0,-1 0 1,0-1-1,0 1 0,6 1 1,-6-2 30,0-2 0,0 1 1,0 0-1,-1 0 1,1-1-1,0 1 1,0-1-1,0 0 0,-1 0 1,1 0-1,0 0 1,-1-1-1,1 1 1,-1-1-1,0 0 0,1 1 1,-1-1-1,0 0 1,0 0-1,2-3 0,35-49 258,-39 53-292,11-17 35,-2 0 0,0-1 0,-1 0 0,-1-1 0,0 0 0,-2 0 0,0 0-1,-2-1 1,0 0 0,0-26 0,-7 27 64,3 20-91,1 0 0,0 0 0,-1 0 0,1-1 0,0 1 0,0 0 0,-1 0 0,1 0 0,0 0 0,-1 0-1,1 0 1,0 0 0,-1 0 0,1 0 0,0 0 0,-1 0 0,1 0 0,0 0 0,-1 0 0,1 0 0,0 0 0,0 1 0,-1-1-1,1 0 1,0 0 0,-1 0 0,1 0 0,0 0 0,0 1 0,-1-1 0,1 0 0,0 0 0,0 1 0,-3 1 19,1 1 0,0-1 0,0 1 1,0 0-1,1-1 0,-1 1 0,1 0 0,-1 0 1,0 4-1,-1 5 37,0-1 0,2 0 0,-1 1 0,1-1 0,1 1 0,1 16 1,-1-26-36,0 0 1,0 1 0,0-1 0,0 0 0,1 0 0,-1 0 0,1 0 0,-1 0 0,1 1-1,0-1 1,0 0 0,0 0 0,0-1 0,0 1 0,0 0 0,1 0 0,-1-1 0,1 1-1,-1 0 1,1-1 0,-1 1 0,1-1 0,0 0 0,0 0 0,0 0 0,0 0 0,0 0-1,0 0 1,0 0 0,0 0 0,0-1 0,0 1 0,0-1 0,0 0 0,1 1 0,-1-1-1,0 0 1,0 0 0,5-1 0,-4-1 43,1-1 0,0 1 0,-1 0 0,1-1 0,-1 0 0,0 0 0,0 0 0,0 0 0,-1-1 0,1 1 0,-1-1 0,1 0 0,-1 1 0,0-1 0,-1 0 0,1 0 0,1-6 0,8-23-564,-11 28-447,-3 12-618,-2 6 1507,1 1-1,0-1 1,1 1 0,1 0-1,0 0 1,1 0 0,1 28-1,0-42 7,0 0 0,0 0 0,0 1 1,0-1-1,-1 0 0,1 1 0,0-1 0,0 0 0,0 0 0,0 1 0,0-1 0,0 0 0,0 1 0,0-1 1,1 0-1,-1 0 0,0 1 0,0-1 0,0 0 0,0 1 0,0-1 0,0 0 0,0 0 0,1 1 0,-1-1 1,0 0-1,0 0 0,0 0 0,1 1 0,-1-1 0,0 0 0,0 0 0,1 0 0,-1 0 0,0 1 0,0-1 1,1 0-1,-1 0 0,0 0 0,0 0 0,1 0 0,-1 0 0,0 0 0,1 0 0,-1 0 0,0 0 0,1 0 1,-1 0-1,0 0 0,0 0 0,1 0 0,-1 0 0,0 0 0,1 0 0,-1 0 0,0 0 0,0-1 0,1 1 1,-1 0-1,0 0 0,1-1 0,10-15-4680,-8-5-3327</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8.505"/>
    </inkml:context>
    <inkml:brush xml:id="br0">
      <inkml:brushProperty name="width" value="0.025" units="cm"/>
      <inkml:brushProperty name="height" value="0.025" units="cm"/>
    </inkml:brush>
  </inkml:definitions>
  <inkml:trace contextRef="#ctx0" brushRef="#br0">13 0 5541,'0'0'18770,"-12"52"-19026,12-46-1666,0-3-1826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8.879"/>
    </inkml:context>
    <inkml:brush xml:id="br0">
      <inkml:brushProperty name="width" value="0.025" units="cm"/>
      <inkml:brushProperty name="height" value="0.025" units="cm"/>
    </inkml:brush>
  </inkml:definitions>
  <inkml:trace contextRef="#ctx0" brushRef="#br0">1 1 22197,'0'0'5413,"56"27"-9929,-45-30-1410,-2-9-11242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9.270"/>
    </inkml:context>
    <inkml:brush xml:id="br0">
      <inkml:brushProperty name="width" value="0.025" units="cm"/>
      <inkml:brushProperty name="height" value="0.025" units="cm"/>
    </inkml:brush>
  </inkml:definitions>
  <inkml:trace contextRef="#ctx0" brushRef="#br0">64 1 9737,'0'0'12166,"-1"11"-11354,-1 31-702,1 1 0,3-1 0,1 1 0,11 50 0,-11-78-92,5 27 712,2 0 1,23 60 0,-33-101-685,0-1 0,0 1 0,0 0 0,0-1 1,1 1-1,-1 0 0,0-1 0,0 1 0,1 0 0,-1-1 1,0 1-1,1 0 0,-1-1 0,1 1 0,-1-1 0,1 1 1,-1-1-1,1 1 0,-1-1 0,1 1 0,-1-1 0,1 0 0,-1 1 1,1-1-1,0 0 0,-1 0 0,2 1 0,3-18 735,-6-32-308,-3 32-525,-1 1 0,0 0 0,-1 0 0,-1 1 0,-1-1 0,0 1 0,-1 1 0,-1 0 0,0 0 0,-1 1 0,-16-16 0,25 27 37,0-1 1,0 1-1,0 0 1,-1 0 0,1 0-1,-1 0 1,1 1 0,-1-1-1,0 1 1,0-1-1,0 1 1,-4-1 0,5 1-136,4 3-55,-1-1-1,1 0 0,-1 1 1,1-1-1,0 0 0,0 0 1,-1 0-1,1-1 0,0 1 1,0 0-1,0-1 0,0 1 1,3 0-1,-3-1-107,10 4-837,1-2 1,-1 0-1,26 1 1,38-6-6996,-32-4 2305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19.963"/>
    </inkml:context>
    <inkml:brush xml:id="br0">
      <inkml:brushProperty name="width" value="0.025" units="cm"/>
      <inkml:brushProperty name="height" value="0.025" units="cm"/>
    </inkml:brush>
  </inkml:definitions>
  <inkml:trace contextRef="#ctx0" brushRef="#br0">70 494 9001,'0'0'17483,"-8"-1"-17473,6 1-11,0 0-1,1-1 0,-1 1 1,0 0-1,0 0 1,0 0-1,0 0 0,0 1 1,1-1-1,-1 0 0,0 1 1,0-1-1,1 1 0,-1 0 1,0-1-1,1 1 1,-1 0-1,0 0 0,1 0 1,-1 0-1,0 2 0,-1 1 10,1-1-1,0 1 0,0 0 0,0 0 0,0 0 0,1 1 0,0-1 1,0 0-1,0 0 0,0 8 0,-1-5 32,1 0 0,0 0 0,0 0 0,1 0 0,0 0 0,0 0 0,1 1 0,2 11 0,-2-17-10,1 0 0,-1 0 0,0 0-1,0-1 1,1 1 0,-1 0-1,1 0 1,-1-1 0,1 1 0,0-1-1,0 0 1,0 1 0,-1-1 0,1 0-1,0 0 1,1 0 0,-1 0-1,0-1 1,0 1 0,0 0 0,0-1-1,1 0 1,-1 1 0,0-1 0,0 0-1,1 0 1,-1 0 0,0-1-1,0 1 1,1 0 0,2-2 0,4 0 65,-1 0 1,1-1 0,-1 0 0,0-1 0,0 0 0,0 0 0,0 0-1,-1-1 1,0-1 0,0 1 0,0-1 0,-1 0 0,1 0-1,-1-1 1,7-11 0,4-5-65,-1 0 1,-1-1-1,19-43 1,-23 46-392,-11 21 350,0 0 0,0 1 0,0-1 1,0 0-1,0 0 0,0 0 0,0 0 0,0 0 0,0 0 0,0 0 1,0 0-1,0 1 0,0-1 0,0 0 0,0 0 0,0 0 1,0 0-1,0 0 0,0 0 0,1 0 0,-1 0 0,0 0 1,0 1-1,0-1 0,0 0 0,0 0 0,0 0 0,0 0 1,0 0-1,0 0 0,0 0 0,0 0 0,1 0 0,-1 0 1,0 0-1,0 0 0,0 0 0,0 0 0,0 0 0,0 0 1,0 0-1,0 0 0,1 0 0,-1 0 0,0 0 0,0 0 1,0 0-1,0 0 0,0 0 0,0 0 0,0 0 0,0 0 1,0 0-1,1 0 0,-1 0 0,0 0 0,0 0 0,0 0 1,0 0-1,0 0 0,0 0 0,0 0 0,0-1 0,0 1 1,0 0-1,0 0 0,1 0 0,-4 38-1364,1-27 1274,3 32 200,-1-42-92,0-1 0,1 1 0,-1 0 0,0 0 0,1 0 1,-1-1-1,1 1 0,-1 0 0,1-1 0,-1 1 0,1 0 0,0-1 0,-1 1 0,1-1 0,0 1 0,-1-1 0,1 1 0,0-1 0,0 1 0,-1-1 0,1 0 1,0 1-1,0-1 0,0 0 0,0 0 0,-1 0 0,1 0 0,0 0 0,0 0 0,0 0 0,0 0 0,0 0 0,0 0 0,-1 0 0,1 0 0,0 0 0,0-1 1,0 1-1,-1 0 0,1-1 0,0 1 0,0-1 0,-1 1 0,1-1 0,0 1 0,-1-1 0,2-1 0,6-3 151,0 0 0,-1-1 0,0-1 0,0 1 0,0-1 0,-1 0 0,7-11 0,40-60 80,-50 71-234,16-24 26,-1-2 1,-2 0 0,13-42 0,-22 54-69,-1-1 0,0 0-1,-2-1 1,-1 1 0,-1-1 0,0-29-1,-6 39-175,-5 15 46,-6 20-74,6 6 252,0 2 0,2-1 0,1 1 0,2 0 1,1 0-1,1 1 0,2-1 0,0 0 0,7 38 0,-5-55 57,1 0 0,0-1 0,1 0-1,0 0 1,1 0 0,0 0 0,1-1-1,0 0 1,1 0 0,12 15 0,-16-22-26,0 0 0,1 0 0,-1-1-1,1 1 1,0-1 0,0 0 0,0 0 0,1 0 0,-1 0 0,1-1 0,0 0 0,-1 0 0,1 0 0,0-1 0,0 1 0,0-1 0,0 0 0,0-1 0,0 1 0,1-1 0,-1 0 0,0 0-1,0-1 1,0 1 0,0-1 0,0 0 0,0-1 0,9-3 0,-10 3-6,-1 0 0,0 0 0,1 0 0,-1 0 0,0-1 1,0 0-1,0 1 0,-1-1 0,1 0 0,-1-1 0,1 1 0,-1 0 0,0-1 0,0 1 0,-1-1 0,1 1 0,-1-1 0,0 0 1,1 0-1,-2 0 0,1 0 0,0 0 0,-1 1 0,0-9 0,0 4-61,0 1 0,-1-1 0,0 1 0,0-1 0,0 0 0,-1 1 0,0 0 0,-1 0 0,0-1 0,0 1 0,0 1 0,-6-9 0,0 2-194,-1 1 0,0 0 0,-1 1 0,0 0 0,0 1 0,-2 0 0,1 1 0,-1 1 0,0-1 0,-1 2 0,1 0 0,-2 1 0,1 0 0,-1 1 0,1 1 0,-1 0 0,-1 1 0,-21-2 0,37 5 216,0 0 0,1 1 0,-1-1 0,0 0 1,0 0-1,0 0 0,1 0 0,-1 0 0,0 1 0,0-1 0,0 0 0,0 0 0,0 0 0,1 0 0,-1 1 0,0-1 0,0 0 0,0 0 0,0 0 0,0 1 0,0-1 0,0 0 0,0 0 0,0 1 0,0-1 0,0 0 0,0 0 0,0 0 0,0 1 0,0-1 0,0 0 1,0 0-1,0 1 0,0-1 0,0 0 0,0 0 0,0 0 0,0 1 0,-1-1 0,1 0 0,0 0 0,0 0 0,0 0 0,0 1 0,0-1 0,-1 0 0,1 0 0,0 0 0,0 0 0,0 0 0,-1 1 0,1-1 0,0 0 0,0 0 0,0 0 0,-1 0 0,1 0 0,0 0 1,18 11-132,-2-6-65,0-1-1,0-1 1,1 0-1,-1-1 1,1-1-1,-1-1 1,1 0-1,21-4 1,-38 4 25,1 0-1,-1 0 1,1 0 0,-1 0 0,0 0 0,1 0 0,-1 0 0,0-1 0,1 1 0,-1 0 0,0 0 0,1 0 0,-1-1 0,0 1-1,1 0 1,-1-1 0,0 1 0,1 0 0,-1-1 0,0 1 0,0 0 0,0-1 0,1 1 0,-1 0 0,0-1 0,0 1 0,0 0-1,0-1 1,0 1 0,1-1 0,-1 1 0,0 0 0,0-1 0,0 1 0,0-1 0,0 1 0,-1 0 0,1-1 0,0 1 0,0-1-1,0 1 1,0 0 0,0-1 0,0 1 0,-1-1 0,1 1 0,0 0 0,-1-1 0,-10-12-11917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20.294"/>
    </inkml:context>
    <inkml:brush xml:id="br0">
      <inkml:brushProperty name="width" value="0.025" units="cm"/>
      <inkml:brushProperty name="height" value="0.025" units="cm"/>
    </inkml:brush>
  </inkml:definitions>
  <inkml:trace contextRef="#ctx0" brushRef="#br0">0 7 20147,'0'0'8392,"57"9"-8200,-29-9-512,-1 0-2178,-4-3-2339,-5-5-3907</inkml:trace>
  <inkml:trace contextRef="#ctx0" brushRef="#br0" timeOffset="1">186 8 14157,'0'0'15375,"25"16"-16208,-13-23-2434,1-9-5413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8:21.303"/>
    </inkml:context>
    <inkml:brush xml:id="br0">
      <inkml:brushProperty name="width" value="0.025" units="cm"/>
      <inkml:brushProperty name="height" value="0.025" units="cm"/>
    </inkml:brush>
  </inkml:definitions>
  <inkml:trace contextRef="#ctx0" brushRef="#br0">0 2257 16688,'0'0'1484,"14"-7"-913,979-543 176,-124 121-2888,141-69 4149,318-97 159,-1187 544-2220,215-47 0,-294 84-3305,-21-1-3652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4:30.039"/>
    </inkml:context>
    <inkml:brush xml:id="br0">
      <inkml:brushProperty name="width" value="0.025" units="cm"/>
      <inkml:brushProperty name="height" value="0.025" units="cm"/>
    </inkml:brush>
  </inkml:definitions>
  <inkml:trace contextRef="#ctx0" brushRef="#br0">15 3455 5637,'0'0'10960,"-4"-13"-10565,2 5-361,0 3-29,1 0 0,-1 0 0,1 0 0,0-1 0,0 1-1,1 0 1,-1-1 0,1 1 0,1 0 0,-1-1 0,1 1 0,-1 0 0,2-1-1,-1 1 1,4-9 0,1 0-35,2 1 0,-1 0 0,1 1 0,1-1 0,1 2 0,-1-1 0,2 1 0,-1 1 0,2 0 0,-1 0 0,1 1 0,1 1 0,0 0 0,0 0 0,0 2 0,1 0 0,0 0 0,0 1 0,0 1 0,1 0 0,0 1 0,-1 0 0,24 0 0,-29 3 68,0-1 1,-1 2 0,1-1 0,0 1 0,0 1 0,-1-1 0,1 2 0,-1-1 0,0 1 0,1 0 0,-1 1 0,0 0 0,-1 0 0,1 0 0,-1 1 0,0 1 0,0-1 0,0 1 0,-1 0 0,0 0 0,0 1 0,5 8 0,25 34 509,-23-29-393,2 0-1,0-1 1,20 18-1,-29-32-138,0 0 0,0 0 0,1-1 0,-1 1 0,1-2 0,0 1-1,0-1 1,1 0 0,-1 0 0,1-1 0,-1 0 0,1 0-1,14 1 1,-2-3 6,0-1 0,0 0 0,0-2 0,0 0 0,0-1 0,-1-1 0,1-1 0,-1-1 0,-1-1 0,20-10 0,26-17 32,83-61-1,-119 77-44,26-19-2,-5 3-20,77-42 0,-110 69 5,0 1 0,0 0 1,1 1-1,0 1 0,0 0 1,0 2-1,1 0 0,-1 0 1,27 1-1,-37 2 7,0 1 0,0 0 0,-1 0 0,1 1 0,0 0 0,-1 0 0,1 0 1,-1 1-1,0 0 0,0 0 0,0 1 0,0-1 0,7 8 0,3 3 15,-2 0 1,0 1-1,13 19 1,-13-16 79,0-1-1,23 21 1,-32-33-39,1-1 0,0 0-1,-1 0 1,1 0 0,1-1-1,-1 0 1,0 0-1,1 0 1,-1-1 0,1 0-1,12 2 1,-9-4-25,-1 0-1,1-1 1,-1 0-1,0 0 0,0-1 1,0 0-1,0-1 1,0 0-1,0 0 1,0-1-1,-1 0 1,0 0-1,1-1 0,10-9 1,12-9-6,-1-2 0,27-30 0,-54 52-20,112-128-4,-85 93-11,3 0 1,65-58-1,-89 89 12,1 1 0,0 0 0,0 1 0,1 0 0,16-5 0,-16 6 31,-1 0 0,1-1 0,-1 0 0,0 0 0,13-11-1,11-15 20,-2-3 0,-1 0 0,-2-2 0,-2-1 0,38-68-1,-31 52-66,121-209-742,-149 253 741,-6 6 14,1 1 0,0 0 0,0 0 0,0 0 0,1 0 1,-1 0-1,0 1 0,1-1 0,-1 0 0,1 0 0,0 1 0,0-1 0,-1 1 0,1 0 0,0 0 0,0-1 0,4 0 0,-5 2-1,-1 0-1,1 0 1,-1 0-1,1 0 1,-1 0-1,1 0 1,-1 0-1,1 0 1,-1 1-1,0-1 1,1 0-1,-1 0 1,1 0-1,-1 1 0,1-1 1,-1 0-1,0 1 1,1-1-1,-1 0 1,0 1-1,1-1 1,-1 1-1,0-1 1,0 0-1,1 1 1,-1-1-1,0 1 1,0-1-1,0 1 1,1-1-1,-1 1 1,0-1-1,0 1 1,0-1-1,0 1 0,0 0 1,2 23-26,-2-19 14,0 90 39,-15 123 0,-2 68-16,17-283-8,0 0-1,0 1 1,0-1-1,1 1 0,0-1 1,-1 0-1,1 1 1,0-1-1,1 0 1,-1 0-1,0 0 1,4 5-1,-4-6-4,1-1 0,-1 0 0,0 0 0,1 0 0,-1 0 0,1 0 0,-1-1 0,1 1 0,0 0 0,-1-1 0,1 1 0,0-1 0,-1 1 0,1-1 0,0 0 0,0 0 0,-1 0 0,1 0 0,0 0 1,0 0-1,-1 0 0,1-1 0,0 1 0,0 0 0,-1-1 0,4-1 0,3-1-28,1-1 0,-1 0 0,0 0-1,0-1 1,0 0 0,-1 0 0,0-1 0,9-8 0,51-60-150,-47 49 114,254-347-375,-139 177 324,-107 159 148,-25 31 16,-3 4 74,-18 3-58,-1 0 0,2 1 1,-1 0-1,0 2 0,1 0 0,0 1 0,-28 13 1,-4 6-172,-54 37 1,51-25 83,1 1 0,3 3 0,-76 80 0,-107 163-20,-193 369-1205,224-327 787,186-304 431,2-1-39,-2-1 0,0 0 0,-33 35 0,47-55 49,0 0 0,0 0 0,0 1 0,-1-1 0,1 0 0,0 1 0,0-1 0,0 0 0,-1 0 0,1 0 0,0 1 0,0-1 0,-1 0 0,1 0 0,0 0 0,0 1-1,-1-1 1,1 0 0,0 0 0,0 0 0,-1 0 0,1 0 0,0 0 0,-1 0 0,1 0 0,0 1 0,-1-1 0,1 0 0,0 0 0,-1 0 0,1-1 0,0 1 0,-1 0 0,1 0 0,0 0 0,0 0 0,-1 0 0,1 0 0,0 0 0,-1 0 0,1-1 0,0 1 0,0 0 0,-1 0 0,1 0 0,0-1 0,0 1 0,0 0 0,-1 0 0,1-1 0,0 1 0,0 0 0,0 0 0,0-1 0,-1 1 0,1-1 0,-1-28-806,13-37 200,64-138 413,-64 178 207,1 0 1,1 0-1,1 2 0,2 0 0,28-33 0,-24 42 102,-21 15-86,0 0 0,1 0 1,-1 0-1,0 0 0,1 0 1,-1 0-1,0 1 0,0-1 1,1 0-1,-1 0 0,0 0 1,1 0-1,-1 0 0,0 1 1,0-1-1,0 0 0,1 0 1,-1 0-1,0 1 0,0-1 1,0 0-1,1 0 0,-1 1 1,0-1-1,0 0 0,0 1 1,0-1-1,0 0 0,0 0 1,0 1-1,0-1 0,1 0 1,-1 1-1,0-1 1,0 0-1,0 1 0,0-1 1,-1 0-1,1 0 0,0 1 1,0 3 44,-1 0 0,0 0 0,0 0 0,0 0 0,0 0 1,-1 0-1,1 0 0,-1 0 0,-4 5 0,-56 84 385,-18 23 184,4 3-1,-59 133 1,110-196-425,-31 108 0,48-133-173,1 2-1,2-1 1,1 1 0,1 0-1,3 36 1,0-63-58,0 0-1,1 0 1,-1 0 0,2 0-1,-1 0 1,0 0-1,1-1 1,0 1 0,1 0-1,-1-1 1,1 0 0,0 1-1,1-1 1,-1 0-1,1-1 1,0 1 0,0 0-1,0-1 1,1 0 0,-1 0-1,1-1 1,0 1 0,0-1-1,1 0 1,-1 0-1,1-1 1,-1 0 0,1 1-1,0-2 1,0 1 0,0-1-1,0 0 1,10 0-1,2 0-5,1-1-1,-1 0 0,1-2 0,-1 0 0,0-1 0,0-1 0,0-1 0,0-1 0,-1 0 0,0-1 0,0-1 0,0 0 0,15-12 0,20-14 77,-3-3-1,72-68 1,7-19 36,180-227 0,66-176 92,-113 106 455,-40-19-101,-208 411-505,-1-1 0,-2 0 0,0-1 0,-3 0 0,0 0 0,-2-1 0,2-58 0,-7 86-17,0 0 0,0 0 0,-1-1 0,1 1 0,-1 0 0,0 0 0,-1 0 0,1 1 0,-1-1 0,0 0 0,1 0 0,-2 1 0,1-1 0,0 1 0,-1 0 0,1-1 0,-1 1 0,0 0-1,-6-4 1,3 3-34,0 1-1,-1 0 1,1 0-1,0 1 1,-1 0-1,1 0 1,-1 0-1,0 1 1,0 0-1,1 0 1,-9 1-1,-5 0-55,0 1-1,0 2 0,0 0 1,1 0-1,-1 2 1,1 1-1,-29 12 0,8 1 127,2 2-1,-45 32 1,148-89-430,55-64 560,-4-6-1,186-218 1,-263 277-129,-2-1 1,44-78 0,-69 105-29,-2 0 0,0 0 0,-2-1 0,0-1 0,-2 1 0,0-1 0,-1 0 0,-2 0 0,2-36 0,-5 55-3,-1 0 0,1 0 0,-1 0 0,0 1 1,0-1-1,0 0 0,0 0 0,-1 1 0,1-1 1,-1 0-1,0 1 0,0 0 0,-1-1 0,1 1 0,-1 0 1,1 0-1,-1 0 0,0 1 0,0-1 0,0 1 1,0-1-1,-1 1 0,1 0 0,-6-2 0,-9-4-9,-1 1-1,1 0 0,-37-6 1,15 3-7,-16-9 21,1-3 0,-84-46 1,35 16-13,96 49 13,0-1 0,0 1 0,-1 0 0,1 1 0,-1 0 0,1 1 0,-1-1 0,0 2 0,0-1 0,0 1 0,1 0-1,-1 1 1,-11 2 0,8 0 10,1 1-1,-1 0 0,1 1 0,0 0 1,1 0-1,-1 1 0,1 1 0,-16 12 1,-5 10 17,1 1 0,2 2 0,1 1 0,-31 48 0,23-30-11,2 2 0,3 0 1,1 2-1,3 2 0,3 0 1,-16 62-1,38-114-22,-2 2-11,2 0 1,-1 1-1,1-1 0,0 1 0,1 7 0,0-14-2,0 0 0,0 0 0,0 0 0,0 0 1,0 0-1,1 0 0,-1 0 0,0 0 0,1-1 0,-1 1 0,1 0 0,-1 0 0,1 0 0,-1-1 0,1 1 0,-1 0 0,1 0 0,0-1 0,-1 1 0,1-1 0,0 1 0,0 0 0,-1-1 0,1 0 0,0 1 0,0-1 0,0 1 0,0-1 0,0 0 0,0 0 0,-1 1 0,1-1 1,0 0-1,0 0 0,0 0 0,0 0 0,0 0 0,0 0 0,0 0 0,0-1 0,0 1 0,0 0 0,0 0 0,-1-1 0,1 1 0,0-1 0,1 0 0,13-5-14,0-2 0,-1 1 1,1-2-1,-2 0 0,1-1 0,-2 0 0,1-1 0,-1 0 1,17-21-1,4-2 2,132-134 41,48-46 7,-203 204-14,0 1 1,1 1-1,-1-1 0,19-8 0,-28 16-5,0 0-1,1 0 0,-1 0 1,1 0-1,0 0 0,-1 1 1,1-1-1,0 1 0,-1-1 1,1 1-1,0-1 0,0 1 1,-1 0-1,1 0 0,0 0 1,0 0-1,-1 0 0,1 1 1,0-1-1,0 0 0,-1 1 1,1-1-1,0 1 0,-1 0 1,1-1-1,-1 1 0,1 0 1,-1 0-1,1 0 0,-1 0 1,1 0-1,-1 0 1,0 1-1,0-1 0,0 0 1,0 1-1,0-1 0,0 1 1,0-1-1,0 1 0,0-1 1,-1 1-1,2 2 0,2 15 129,0-1 0,-1 1 0,-1 0 1,0 0-1,-2 0 0,0 0 0,-4 20 0,2 4 0,-28 334 580,3-61-520,18-187-394,-6-1 0,-5 0 1,-6-1-1,-57 166 0,-227 492 317,0 0-137,301-761 20,-7 18-5,2 1 0,2 0 0,2 1 0,-9 78 0,19-119 2,0-1 1,0 0-1,0 0 1,0 1-1,1-1 1,-1 0-1,1 0 1,-1 0-1,1 0 1,0 0-1,0 0 1,0 0-1,0 0 1,0 0-1,0 0 1,0 0-1,1 0 1,-1-1-1,1 1 1,-1 0-1,4 2 1,-1-2-16,0 0 1,0 0-1,0 0 0,0-1 1,1 0-1,-1 1 1,0-1-1,1-1 1,-1 1-1,7 0 1,6-2-43,0 0 0,0 0 0,0-2 0,31-8 0,13-9-22,-36 10 17,1 2 0,27-5 1,-682 101 2657,-5-56-2634,591-33-210,0-3-1,0-1 1,1-3-1,0-1 0,0-2 1,1-1-1,0-3 1,-61-31-1,58 22 185,1-2 0,1-2 0,2-2 0,0-1 0,3-3 0,0 0 0,-31-41 0,32 31 256,18 20-29,-2 1-1,0 0 1,-1 2-1,-1 0 1,-1 1-1,-29-19 1,48 37-156,-1-1 1,1 1 0,-1 0 0,0 0-1,1 1 1,-1-1 0,0 1 0,0 0-1,0 0 1,0 1 0,0 0 0,0-1 0,-1 2-1,1-1 1,0 1 0,-8 1 0,6 1-5,-1 0 1,1 0-1,0 0 1,1 1-1,-1 0 1,0 0-1,1 1 1,0 0 0,-10 11-1,-5 8-12,1 2 1,2 0-1,0 1 0,-16 36 0,26-49 14,-126 273-403,112-228 237,2 2 0,3 0-1,-9 64 1,22-94-154,1 0-1,2 0 0,4 60 1,-2-85 298,1 0 1,-1 0-1,1-1 1,1 1-1,-1 0 1,1-1-1,0 1 0,0-1 1,0 0-1,1 0 1,-1 0-1,1 0 1,1-1-1,-1 1 1,1-1-1,-1 0 1,1-1-1,0 1 1,1-1-1,-1 0 1,1 0-1,-1 0 1,8 1-1,10 4-24,0 0 1,1-2-1,-1-1 0,39 3 1,16-2 182,1-4 0,-1-3 1,0-3-1,-1-4 0,111-25 1,-51-3 86,-1-5 1,144-67 0,7-21-42,-111 47-94,187-59 0,-331 130-80,1 2 0,1 1 0,-1 1 0,1 2 0,51 0 0,-74 5-6,0 1-1,-1 0 1,1 1 0,-1 0 0,1 1-1,-1 0 1,0 0 0,0 1-1,12 7 1,-15-7 2,-1 1 0,1 0 0,-1 0 1,0 0-1,0 1 0,-1-1 0,0 2 0,0-1 0,0 0 0,-1 1 0,0 0 0,0 0 0,5 14 0,-2 0 25,-1 1-1,-1-1 0,-1 1 1,-1 0-1,1 32 1,-7 111 83,-8-88-75,1 8 103,10-84-138,0-1 0,0 1 1,-1-1-1,1 1 1,0-1-1,0 1 0,0 0 1,1-1-1,-1 1 1,0-1-1,0 1 0,0-1 1,0 0-1,0 1 1,0-1-1,1 1 0,-1-1 1,0 1-1,0-1 0,1 1 1,-1-1-1,0 0 1,1 1-1,-1-1 0,1 0 1,-1 1-1,0-1 1,1 0-1,-1 1 0,1-1 1,-1 0-1,1 1 1,16-7 40,15-22 85,33-48-192,-4-2 0,65-108 0,-70 100-26,-30 48 88,134-192-113,-122 180 469,3 2 0,68-61-1,-103 103-218,1-1-1,-1-1 1,0 1-1,-1-1 1,1 0-1,-2 0 1,1-1-1,6-15 1,17-77 309,-21 73-374,155-540 36,75-351-1371,-223 830 1172,-4-1-1,-1-100 0,-10 139 106,-2 1-1,-3-1 0,-2 1 0,-2 0 1,-20-59-1,-2 16-16,-64-130 0,76 186 29,0 2-1,-2 0 1,-2 2-1,-1 0 1,-2 2-1,-38-36 1,21 30 134,21 18-61,1-1 0,-29-33 0,44 45-96,2 0 0,-1 0 1,1 0-1,1-1 0,-1 1 0,1-1 1,1 0-1,0 0 0,0-1 0,1 1 1,-3-18-1,4 9-2,0-1 0,2 1 0,0 0-1,1 0 1,0 0 0,2 0 0,0 0 0,8-21 0,2 7-6,1 0 0,1 0 0,28-38 1,41-60-14,6 4 1,150-160-1,-216 260-3,2 2-1,50-37 1,-68 55 8,0 0 0,0 1 1,0 0-1,0 0 0,1 1 0,0 0 0,0 1 0,0 0 1,0 1-1,0 0 0,1 1 0,-1 0 0,22 0 0,-30 2 5,1-1 0,0 1 0,0 0 0,0 0 0,0 0 0,-1 1 0,1-1 0,-1 1 0,1-1 0,-1 1 0,1 0 0,-1 0 0,0 0 0,0 0 0,0 0 0,0 1 0,0-1 0,-1 0 0,1 1 1,-1 0-1,1-1 0,-1 1 0,0 0 0,0 0 0,0-1 0,0 1 0,-1 0 0,1 4 0,2 11 32,-1 1 0,-1-1 0,-2 29 1,0-20 23,0 5-23,-2 0 0,-1 0 0,-1 0 0,-10 32 0,-48 127 114,23-77-123,-60 229-700,-74 462 0,139-608-238,-39 257 213,56-306 757,2 161 1,15-282-29,2-1 1,1 0-1,1 0 0,2 0 1,0 0-1,1-1 1,2 1-1,1-1 0,0-1 1,2 0-1,1-1 1,1 0-1,1 0 1,1-2-1,1 1 0,0-2 1,2 0-1,0-2 1,30 25-1,34 17-170,-46-36 31,-1 2 1,-2 2-1,32 32 1,-56-49 75,1 1 0,-1-1 0,-1 1-1,0 1 1,-1-1 0,-1 1 0,0 1 0,0-1 0,-1 1 0,-1 0 0,0 0 0,-1 1 0,1 16 0,-3-5 174,-1 0-1,-1 0 1,-1 0 0,-1 0 0,-2 0 0,0 0-1,-2-1 1,-1 0 0,-21 46 0,-12 8 1124,-78 117 0,90-153-979,-331 505 681,343-518-873,14-20-286,12-18-854,19-31 541,-1-1-1,34-71 1,-41 74 393,37-68-252,138-289-127,-177 349 541,-2-1-1,-2-1 1,-3 0 0,-1-1 0,-2 0 0,-3 0 0,0-50 0,-5 84-26,-2 0 1,1 1 0,-1-1 0,-1 0 0,-1 1-1,0 0 1,-1 0 0,0 0 0,0 0-1,-2 1 1,-8-14 0,3 9 63,-1 1 1,-1 0-1,0 1 1,-1 0-1,0 2 0,-32-23 1,9 13 36,-1 1 0,0 2 0,-2 2 0,-1 1 0,0 2-1,-59-12 1,15 11-103,0 4 0,-1 3-1,1 5 1,-142 9-1,158 3-21,-1 2-1,2 4 1,0 2-1,1 4 0,0 2 1,2 4-1,-119 64 0,97-39-497,2 5 0,2 3-1,3 4 1,-134 135-1,196-179 451,10-11 51,0 0 1,0 1-1,1 1 1,0-1-1,0 1 0,1 0 1,1 1-1,-1 0 1,2 0-1,-7 18 0,12-28 7,-1-1-1,1 1 1,0 0-1,0-1 1,0 1-1,0-1 1,0 1-1,0-1 0,0 1 1,1-1-1,-1 1 1,0-1-1,0 1 1,0-1-1,0 1 0,1-1 1,-1 1-1,0-1 1,1 1-1,-1-1 1,0 1-1,1-1 0,-1 0 1,0 1-1,1-1 1,-1 0-1,1 1 1,-1-1-1,1 0 1,-1 1-1,0-1 0,1 0 1,-1 0-1,1 0 1,0 0-1,-1 1 1,1-1-1,-1 0 0,1 0 1,27 1-172,-20-2 130,46 0-7,0-4-1,106-21 0,103-46 211,-162 41 41,2 5 0,111-14-1,-183 36-186,0 1-1,1 2 1,-1 1-1,0 2 1,0 1-1,53 11 1,-73-11-39,1 1 0,-1 0 0,0 1 0,0 0 0,0 1 0,-1 0 0,0 0 0,0 1 0,0 1 0,-1-1 0,0 2 0,-1-1-1,0 1 1,0 0 0,-1 1 0,0 0 0,0 0 0,-1 0 0,-1 1 0,6 15 0,0 5 24,-3 0-1,0 0 1,-2 0-1,-2 1 0,2 34 1,-9 163 129,-31 60 703,18-181-30,-3 149-1,19-248-769,0 0 0,1 0 0,0 1 0,0-1 0,1 0 0,0 0 0,1 0 0,0-1 0,0 1 0,1-1 0,8 16 0,-7-18-27,0-1 0,0 1 0,0-1-1,1 1 1,0-2 0,0 1 0,0-1 0,0 1 0,1-2 0,-1 1 0,1-1 0,0 0-1,0 0 1,0-1 0,9 2 0,2-1-49,1 0 0,1-1 0,-1-1 1,0-1-1,0 0 0,0-2 0,0 0 0,0-1 0,0-1 0,0-1 0,-1 0 1,35-17-1,-3-2-196,-1-2 0,-1-3 0,55-43 0,-36 19 97,97-99 1,45-77 183,-44 46 56,-148 165-24,-11 11-5,-1 0-1,1 1 1,0 0 0,1 0 0,-1 1 0,1 0 0,11-7 0,-11 14 527,-8 8-224,-8 13 52,-120 188-56,35-62-293,52-76-1155,-34 79-1,65-127 537,1 0 0,2 1-1,1 0 1,0 1 0,2 0 0,1 0 0,0 31 0,5-6-4792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8.074"/>
    </inkml:context>
    <inkml:brush xml:id="br0">
      <inkml:brushProperty name="width" value="0.025" units="cm"/>
      <inkml:brushProperty name="height" value="0.025" units="cm"/>
    </inkml:brush>
  </inkml:definitions>
  <inkml:trace contextRef="#ctx0" brushRef="#br0">1 284 7495,'0'0'5760,"7"-8"-5247,30-31-337,3 2 0,0 1 0,2 3 0,2 1 1,54-29-1,-87 55-180,0 0 0,1 1 0,0 0 0,0 1 1,22-5-1,-32 8 4,0 1-1,0-1 1,1 1 0,-1 0 0,0-1-1,1 1 1,-1 0 0,0 0 0,1 1-1,-1-1 1,0 0 0,1 1 0,-1-1 0,0 1-1,0 0 1,1 0 0,-1 0 0,0 0-1,0 0 1,0 0 0,0 0 0,0 1-1,-1-1 1,1 1 0,0 0 0,-1-1-1,1 1 1,-1 0 0,1 0 0,-1 0 0,0 0-1,0 0 1,0 0 0,0 0 0,0 0-1,0 1 1,-1-1 0,1 3 0,1 6 30,-1-1 1,-1 0-1,1 0 0,-2 1 1,1-1-1,-2 0 1,1 0-1,-5 13 1,-3 5 502,-19 40 1,17-45-97,2 0 0,-13 46 1,22-69-469,0 0 1,0 0-1,0 0 0,0-1 1,1 1-1,-1 0 1,0 0-1,0 0 1,0 0-1,1 0 0,-1 0 1,0 0-1,0 0 1,0 0-1,1 0 0,-1 0 1,0 0-1,0 0 1,0 0-1,1 0 0,-1 0 1,0 0-1,0 1 1,0-1-1,0 0 0,1 0 1,-1 0-1,0 0 1,0 0-1,0 0 1,0 0-1,1 1 0,-1-1 1,0 0-1,0 0 1,0 0-1,0 0 0,0 1 1,0-1-1,0 0 1,0 0-1,1 0 0,-1 1 1,0-1-1,0 0 1,0 0-1,0 0 0,0 1 1,0-1-1,0 0 1,0 0-1,0 0 1,0 1-1,0-1 0,0 0 1,0 0-1,-1 0 1,1 0-1,0 1 0,13-14-1998,4-17-1713,4-9-1741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38.799"/>
    </inkml:context>
    <inkml:brush xml:id="br0">
      <inkml:brushProperty name="width" value="0.025" units="cm"/>
      <inkml:brushProperty name="height" value="0.025" units="cm"/>
    </inkml:brush>
  </inkml:definitions>
  <inkml:trace contextRef="#ctx0" brushRef="#br0">1156 22 2370,'-4'0'133,"1"1"1,-1 0-1,1 0 0,0 0 0,0 0 0,-1 0 0,1 0 0,0 1 0,0 0 1,0 0-1,0 0 0,1 0 0,-1 0 0,0 0 0,1 1 0,0-1 1,-1 1-1,1 0 0,0-1 0,0 1 0,1 0 0,-1 0 0,0 0 0,1 1 1,-1 3-1,-7 15-305,2 0 1,-8 41-1,8-29 460,-25 115-256,-11 152 1,17-98-210,-121 617 1382,30-183-990,-354 2271 773,294-1406 108,141 10-511,193 95-462,-75-1165-75,-57-336-23,5-2 0,48 112 0,-71-199-38,1 0 0,0-1 1,2 1-1,0-2 0,0 0 0,2 0 0,0-1 1,0 0-1,1-1 0,1-1 0,17 13 0,-22-19-100,1 0-1,0-1 0,0 0 0,0-1 1,1 0-1,-1-1 0,1 0 0,0 0 1,0-1-1,0-1 0,0 0 0,1 0 0,-1-1 1,0 0-1,0-1 0,0-1 0,1 0 1,-2 0-1,17-6 0,-12 2 31,-1 0 0,1-2 0,-2 0-1,1 0 1,-1-1 0,0-1 0,-1 0 0,0-1 0,0 0-1,-1-1 1,-1 0 0,12-18 0,3-7-79,-2-1 0,-2-1 0,21-52-1,13-54 401,-7-3-1,52-261 1,7-320 847,-93 613-982,209-1474 1161,-178 1279-1252,45-408 12,-4-913 0,-136-201 1978,-39 724-1135,-91 15-741,160 1008-68,-4 1-1,-63-150 1,74 207-249,-2-1-1,0 2 1,-2 0-1,-1 1 1,-1 1-1,-1 0 1,-1 2-1,-1 0 1,-2 2-1,0 0 0,-35-22 1,-13 3-2622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3.118"/>
    </inkml:context>
    <inkml:brush xml:id="br0">
      <inkml:brushProperty name="width" value="0.025" units="cm"/>
      <inkml:brushProperty name="height" value="0.025" units="cm"/>
    </inkml:brush>
  </inkml:definitions>
  <inkml:trace contextRef="#ctx0" brushRef="#br0">0 458 4773,'0'0'13228,"7"-13"-12667,3-5-227,1 2-1,0-1 1,2 1 0,0 1 0,0 0 0,2 1 0,-1 0 0,33-21 0,-37 28-216,1 1 0,-1 0 0,1 1 0,0 1 0,1 0 0,16-4 0,-21 6-58,-1 1 0,1 1 0,-1-1 0,1 1 0,0 0 0,-1 1 0,1 0 0,-1 0 0,1 0 0,-1 1 0,0-1 0,0 2 0,9 3 0,-11-4 31,1 1 0,0-1 0,-1 0 1,1 0-1,0 0 0,0-1 1,1 0-1,-1 0 0,0 0 0,0 0 1,0-1-1,1 0 0,-1 0 0,0-1 1,0 1-1,1-1 0,-1 0 0,0 0 1,0-1-1,0 0 0,0 0 1,-1 0-1,1 0 0,0-1 0,-1 1 1,1-1-1,-1-1 0,0 1 0,0 0 1,4-6-1,87-85 850,-35 26-4076,-56 64 2318,-1 0 0,0 0 1,0-1-1,0 1 0,0-1 0,-1 0 1,4-9-1,1-13-6203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4.016"/>
    </inkml:context>
    <inkml:brush xml:id="br0">
      <inkml:brushProperty name="width" value="0.025" units="cm"/>
      <inkml:brushProperty name="height" value="0.025" units="cm"/>
    </inkml:brush>
  </inkml:definitions>
  <inkml:trace contextRef="#ctx0" brushRef="#br0">12 279 16496,'0'0'1665,"-3"-12"321,0 4-1766,1 0-1,1-1 1,0 1-1,0 0 1,1-1-1,-1 1 1,2-1-1,-1 1 1,1-1-1,1 1 1,0 0 0,0 0-1,0 0 1,1 0-1,6-13 1,37-49 1098,-42 65-1240,1 0 1,-1-1-1,1 2 0,0-1 0,0 1 0,0-1 0,1 1 0,0 1 0,-1-1 1,8-2-1,-12 6-75,-1-1 1,1 1-1,0 0 0,-1 0 1,1 0-1,0 0 0,0 0 1,-1 0-1,1 0 1,0 0-1,-1 0 0,1 1 1,0-1-1,-1 0 0,1 0 1,0 0-1,-1 1 1,1-1-1,0 0 0,-1 1 1,1-1-1,-1 1 0,1-1 1,-1 1-1,1-1 1,-1 1-1,1-1 0,-1 1 1,1-1-1,-1 1 1,0 0-1,1-1 0,-1 1 1,0 0-1,1-1 0,-1 1 1,0 0-1,0-1 1,0 1-1,0 0 0,0-1 1,0 1-1,0 0 0,0 0 1,0-1-1,0 1 1,0 1-1,-4 38 315,-3-12-217,-2 0-1,-2-1 1,0 0-1,-17 28 1,12-25-100,2 1 1,-17 51-1,31-82-12,-1 1 0,1-1 0,0 0 0,0 0 0,0 1-1,0-1 1,0 0 0,0 1 0,-1-1 0,1 0 0,0 0 0,0 1-1,0-1 1,0 0 0,0 1 0,0-1 0,0 0 0,0 1 0,1-1-1,-1 0 1,0 1 0,0-1 0,0 0 0,0 0 0,0 1 0,0-1-1,0 0 1,1 0 0,-1 1 0,0-1 0,0 0 0,0 0-1,1 1 1,-1-1 0,1 0 0,11-3-113,18-18 194,-26 18-79,5-3 10,0 0 0,0 0 0,0 1 0,1 0 1,0 1-1,0 0 0,0 0 0,1 1 0,12-2 0,-19 5 4,-1-1-1,1 1 0,-1 0 1,1 0-1,-1 0 0,1 1 0,-1-1 1,1 1-1,-1 0 0,1 0 1,-1 0-1,0 0 0,1 1 1,-1-1-1,0 1 0,0 0 1,0 0-1,0 0 0,-1 0 1,1 0-1,0 1 0,-1-1 1,0 1-1,1 0 0,-1 0 1,0 0-1,0 0 0,-1 0 0,1 0 1,-1 0-1,2 5 0,1 5 135,0 0 0,-1 1 0,0-1 0,-1 1 0,-1 0 0,0-1 0,-1 1 0,-1 0 0,0 0 0,-5 27 0,4-33-63,0 1-1,0-1 0,-1 1 0,0-1 0,-1 0 1,1 0-1,-2 0 0,1 0 0,-1-1 0,0 0 0,0 0 1,-1 0-1,0-1 0,-1 1 0,1-1 0,-1-1 1,0 1-1,-10 4 0,17-10-161,0 0 0,0 0 0,0 0 0,0 0 0,0 0 0,0-1 0,0 1 0,0 0 0,0 0 0,0 0 0,0 0-1,0 0 1,0 0 0,0-1 0,0 1 0,0 0 0,0 0 0,0 0 0,-1 0 0,1 0 0,0 0 0,0-1 0,0 1 0,0 0 0,0 0 0,0 0 0,0 0 0,-1 0 0,1 0 0,0 0 0,0 0 0,0 0 0,0 0 0,0 0 0,0 0 0,-1 0 0,1 0 0,0 0 0,0 0 0,0 0 0,0 0 0,0 0-1,-1 0 1,1 0 0,0 0 0,0 0 0,0 0 0,0 0 0,0 0 0,-1 0 0,1 0 0,0 0 0,0 0 0,0 0 0,0 0 0,0 0 0,0 0 0,0 1 0,-1-1 0,1 0 0,0 0 0,7-12-5524,8-6-1383</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4.348"/>
    </inkml:context>
    <inkml:brush xml:id="br0">
      <inkml:brushProperty name="width" value="0.025" units="cm"/>
      <inkml:brushProperty name="height" value="0.025" units="cm"/>
    </inkml:brush>
  </inkml:definitions>
  <inkml:trace contextRef="#ctx0" brushRef="#br0">25 0 19955,'0'0'1409,"-2"49"-768,-7-8-161,2 5-256,0 0-95,7-5-129,0-8-961,2-12-1666,14-14-1825,3-7-961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4.691"/>
    </inkml:context>
    <inkml:brush xml:id="br0">
      <inkml:brushProperty name="width" value="0.025" units="cm"/>
      <inkml:brushProperty name="height" value="0.025" units="cm"/>
    </inkml:brush>
  </inkml:definitions>
  <inkml:trace contextRef="#ctx0" brushRef="#br0">27 244 8648,'0'-8'1308,"0"-13"-440,1 13 3348,-4 31-1426,0-8-2286,-1 36 346,4-50-849,0 0-1,0 1 0,0-1 0,1 0 0,-1 0 1,0 1-1,1-1 0,-1 0 0,0 0 0,1 0 1,0 1-1,-1-1 0,1 0 0,0 0 0,-1 0 1,1 0-1,0 0 0,0 0 0,0-1 1,0 1-1,0 0 0,0 0 0,0 0 0,0-1 1,0 1-1,1-1 0,-1 1 0,0-1 0,0 1 1,0-1-1,1 0 0,-1 0 0,1 1 0,6-1 111,0 0-1,0-1 1,0 0-1,0 0 1,0-1-1,0 0 1,14-6-1,-15 5-6,1 1-1,-1 0 1,1 0-1,0 0 1,0 1-1,0 0 1,-1 0-1,14 1 1,-19 1-62,1-1 0,-1 1 0,1 0 0,-1 0 0,0 0 0,0 0 0,1 0 0,-1 0 0,0 1 0,0-1 0,0 1 0,0-1 0,0 1 0,0 0 0,-1 0 0,1 0 0,-1 0 0,1 0 0,-1 0 0,0 0 0,0 0 0,0 1 0,0-1 0,0 0 0,0 1 0,0-1 0,-1 1 0,1 3 0,1 9 327,0-1 0,-1 1 0,-2 24 1,0-26-279,1-5 64,-1-1-1,0 1 0,0-1 1,-1 0-1,0 1 0,0-1 1,0 0-1,-5 7 0,6-11-98,-1-1-1,1 1 0,-1 0 0,0 0 0,0-1 0,0 1 0,0-1 0,0 0 0,-1 1 0,1-1 1,-1 0-1,1-1 0,-1 1 0,0 0 0,0-1 0,0 1 0,0-1 0,0 0 0,0 0 0,-5 1 1,6-2-137,0 0 1,0 0 0,1 0 0,-1 0-1,0-1 1,1 1 0,-1-1-1,0 1 1,1-1 0,-1 0 0,1 1-1,-1-1 1,1 0 0,-1 0 0,1 0-1,-1 0 1,1 0 0,0-1 0,0 1-1,0 0 1,-2-3 0,-20-34-4067,20 32 3371,-18-43-5582</inkml:trace>
  <inkml:trace contextRef="#ctx0" brushRef="#br0" timeOffset="1">0 123 15983,'0'0'10186,"48"-48"-9930,-18 30-256,9-1-1153,0-2-3235,-2 4-3972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5.066"/>
    </inkml:context>
    <inkml:brush xml:id="br0">
      <inkml:brushProperty name="width" value="0.025" units="cm"/>
      <inkml:brushProperty name="height" value="0.025" units="cm"/>
    </inkml:brush>
  </inkml:definitions>
  <inkml:trace contextRef="#ctx0" brushRef="#br0">1 0 13965,'0'0'4901,"39"63"-3588,-20-37-352,-1 2-416,-2-3-321,0 0-192,-4-3-1185,-3-5-865,-7-6-2210,-2-8-865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5.394"/>
    </inkml:context>
    <inkml:brush xml:id="br0">
      <inkml:brushProperty name="width" value="0.025" units="cm"/>
      <inkml:brushProperty name="height" value="0.025" units="cm"/>
    </inkml:brush>
  </inkml:definitions>
  <inkml:trace contextRef="#ctx0" brushRef="#br0">33 414 11627,'0'0'7858,"-7"-12"-6315,3 5-1347,1 4-140,1-1 0,-1 1 0,1-1 0,0 1 1,1-1-1,-1 1 0,1-1 0,-1 0 0,1 0 0,0 0 0,0 0 0,1 0 0,-1 0 1,1 0-1,0 0 0,0 0 0,0 0 0,1 0 0,-1 0 0,1 0 0,3-7 1,6-13 392,2 1 0,0 1 0,1 0 0,2 0 0,32-36 0,-34 43-368,1 1 0,1 0 0,0 1-1,1 1 1,1 0 0,0 1 0,0 1 0,22-9-1,-34 17-81,0 0 0,0 0 0,1 0 0,-1 1 0,0 0 0,1 0 0,-1 0-1,1 1 1,-1 0 0,1 0 0,9 1 0,-13 0-2,1 0 0,-1 0 0,0 0-1,0 0 1,0 0 0,0 0 0,0 0 0,0 1 0,-1-1 0,1 1 0,0 0 0,-1-1-1,1 1 1,-1 0 0,0 0 0,0 0 0,1 0 0,-1 0 0,0 0 0,-1 0 0,1 0 0,0 0-1,-1 1 1,1-1 0,-1 0 0,1 1 0,-1-1 0,0 0 0,0 3 0,-1 14 62,0-1 1,-2 1-1,0-1 0,0 0 1,-2 0-1,0 0 1,-2 0-1,0-1 0,-15 28 1,10-21 11,2 0 1,0 0 0,-10 45 0,19-68-83,1 0 0,0 0 0,0 0 0,-1 0 0,1 0 0,0-1 0,0 1 0,0 0 0,0 0 0,0 0 0,0 0 0,1 0 0,-1 0 0,0 0 0,0 0 0,1 0 0,-1 0 0,1-1 0,0 2 0,13-1-54,27-24 160,-26 13-55,-4 4-52,0 0-1,1 1 1,0 0-1,0 0 1,1 1 0,18-3-1,-29 7-2,1-1 0,-1 1 0,1 0 0,-1 0 0,1 0 0,-1 0 0,1 0 0,-1 1 0,0-1-1,1 1 1,-1 0 0,1-1 0,-1 1 0,0 0 0,0 0 0,1 1 0,-1-1 0,0 0 0,0 1 0,0-1 0,0 1 0,0 0 0,-1 0 0,1 0-1,-1 0 1,1 0 0,-1 0 0,1 0 0,-1 0 0,0 0 0,0 1 0,0-1 0,-1 0 0,1 1 0,0-1 0,-1 1 0,1-1 0,-1 1 0,0-1-1,0 4 1,0 2 86,0 0 1,0 1-1,-1-1 0,0 1 0,0-1 0,-1 0 0,0 1 0,0-1 0,-1 0 0,0 0 0,-1-1 0,0 1 0,0-1 0,0 1 0,-1-1 0,0-1 1,-12 13-1,1-3 396,-1-1 0,0-1 1,-1 0-1,-1-1 1,-30 16-1,47-28-469,0 1 0,0-1 0,0 0 0,0 0 0,0 0 0,-1 0 0,1 0 0,0 0 0,-1-1 0,1 1 0,0-1 0,-1 1 0,1-1 0,-1 0 0,1 0 0,-1 0 0,1 0 0,-5-2 0,6 1-94,0 1-1,0-1 1,0 0-1,1 0 1,-1 0-1,0 0 1,0 0-1,1 0 1,-1-1 0,0 1-1,1 0 1,0 0-1,-1 0 1,1-1-1,0 1 1,-1 0 0,1 0-1,0-1 1,0 1-1,0 0 1,0-1-1,0 1 1,0 0-1,1-2 1,1-8-764,0 0-1,1 0 1,0 1-1,1-1 1,0 1 0,11-17-1,15-21-3847,6-1-2163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5.743"/>
    </inkml:context>
    <inkml:brush xml:id="br0">
      <inkml:brushProperty name="width" value="0.025" units="cm"/>
      <inkml:brushProperty name="height" value="0.025" units="cm"/>
    </inkml:brush>
  </inkml:definitions>
  <inkml:trace contextRef="#ctx0" brushRef="#br0">22 259 13004,'0'0'5413,"0"48"-4227,0-15 607,-6 6-800,4 0-288,2-6-289,0-5-384,8-12-544,4-11-2051,9-5-928,-5-19-2178,0-13 224</inkml:trace>
  <inkml:trace contextRef="#ctx0" brushRef="#br0" timeOffset="1">11 0 15086,'0'0'6406,"-11"48"-6822,27-29-1762,7-3-1730,11-1-4131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6.122"/>
    </inkml:context>
    <inkml:brush xml:id="br0">
      <inkml:brushProperty name="width" value="0.025" units="cm"/>
      <inkml:brushProperty name="height" value="0.025" units="cm"/>
    </inkml:brush>
  </inkml:definitions>
  <inkml:trace contextRef="#ctx0" brushRef="#br0">68 97 19474,'-8'12'572,"4"-7"-539,-34 59 1697,36-59-1554,-1 0 0,1 1 0,1-1 0,-1 1 0,1-1 0,0 1 0,0 0 0,0-1 0,1 1 1,0 0-1,0 0 0,0 0 0,2 7 0,-1-12-168,-1 0 0,1 1 0,0-1 0,0 0 0,0 0 0,0 0 0,0 1 0,0-1 0,0 0 0,0 0 0,0-1 0,0 1 0,1 0 0,-1 0 0,0 0 0,1-1 0,-1 1 0,0-1 0,1 1 0,-1-1 0,1 0 0,-1 1 0,1-1 0,-1 0 0,1 0 0,-1 0 0,1 0 0,-1 0 0,1 0 0,-1-1 0,0 1 0,4-1 0,1 0 139,0 0 1,0-1 0,-1 0-1,1 0 1,0 0-1,10-6 1,-10 3 104,0 0 1,0-1 0,0 1-1,0-1 1,-1 0-1,0 0 1,0-1 0,-1 0-1,0 0 1,0 0 0,-1 0-1,1 0 1,-1-1-1,-1 0 1,0 1 0,0-1-1,0 0 1,-1 0-1,0-11 1,-1 14-225,0 1 0,0-1 1,0 0-1,-1 1 0,0-1 0,0 0 0,0 1 1,0-1-1,-1 1 0,0 0 0,0 0 0,0-1 1,0 1-1,-1 0 0,0 1 0,1-1 0,-1 0 1,-1 1-1,1-1 0,0 1 0,-1 0 0,0 0 1,1 1-1,-1-1 0,0 1 0,-1 0 0,1 0 1,0 0-1,-1 0 0,1 1 0,-1 0 0,1 0 1,-9-1-1,10 1-189,0 1 0,0-1 0,0 1 0,0 0 1,0 0-1,1 0 0,-1 0 0,0 1 0,0-1 0,0 1 0,0-1 0,1 1 1,-1 0-1,0 0 0,1 1 0,-1-1 0,1 0 0,-1 1 0,1 0 0,-4 3 1,4-3-639,0 1 0,0-1 1,1 1-1,-1 0 1,1 0-1,-1-1 1,1 1-1,0 0 1,1 0-1,-1 0 1,0 0-1,1 1 1,-1 2-1,1 14-14816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6.798"/>
    </inkml:context>
    <inkml:brush xml:id="br0">
      <inkml:brushProperty name="width" value="0.025" units="cm"/>
      <inkml:brushProperty name="height" value="0.025" units="cm"/>
    </inkml:brush>
  </inkml:definitions>
  <inkml:trace contextRef="#ctx0" brushRef="#br0">0 114 8136,'4'-8'614,"20"-44"1263,-19 43-357,1 0 1,0 0 0,0 0 0,9-9 0,-13 29 908,-5 28-1484,-1 0 1,-14 61-1,9-59-933,2 1 0,-2 46 0,9-86-5,0 0 0,0 0 0,0 0 0,0 0 0,0 0 0,0 0 0,0 0 0,1 0 0,-1 0 0,1 0 0,-1 0 0,1 0 0,0 0 1,0 0-1,0 0 0,0 0 0,0-1 0,0 1 0,0 0 0,1-1 0,-1 1 0,1-1 0,-1 1 0,1-1 0,-1 0 0,4 2 0,-2-2 56,1 0 0,0 0 0,0-1-1,-1 1 1,1-1 0,0 0 0,0 0-1,0-1 1,-1 1 0,1-1-1,0 1 1,0-1 0,-1 0 0,5-2-1,13-7 8,-1 0-1,0-1 1,-1 0-1,0-2 0,-1-1 1,-1 0-1,0-1 1,0-1-1,16-21 0,-17 15-951,-16 21 754,0 1 0,1-1 0,-1 1 0,1-1 0,-1 1 0,0-1 0,1 0 1,-1 1-1,0-1 0,0 0 0,1 1 0,-1-1 0,0 0 0,0 1 0,0-1 0,0 0 0,0 1 0,0-1 0,0 0 0,0 1 0,0-1 0,0 0 0,0 1 1,-1-1-1,1 0 0,0 1 0,0-1 0,-1 0 0,1 1 0,0-1 0,-1 1 0,1-1 0,-1 0 0,1 1 0,-1-1 0,0 0 0,-18-4-5263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8.439"/>
    </inkml:context>
    <inkml:brush xml:id="br0">
      <inkml:brushProperty name="width" value="0.025" units="cm"/>
      <inkml:brushProperty name="height" value="0.025" units="cm"/>
    </inkml:brush>
  </inkml:definitions>
  <inkml:trace contextRef="#ctx0" brushRef="#br0">5 0 7495,'0'0'6374,"-5"47"-7047,5-32-1120,0 0-289,0-2-897,0-5-1826</inkml:trace>
  <inkml:trace contextRef="#ctx0" brushRef="#br0" timeOffset="1">37 171 4388,'0'0'5702,"-5"48"-3685,-4-36-383,4-2-161,5-3-896,0-3-513,0-3-160,10-1-1249,1-11-2243,0-8-3490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7.146"/>
    </inkml:context>
    <inkml:brush xml:id="br0">
      <inkml:brushProperty name="width" value="0.025" units="cm"/>
      <inkml:brushProperty name="height" value="0.025" units="cm"/>
    </inkml:brush>
  </inkml:definitions>
  <inkml:trace contextRef="#ctx0" brushRef="#br0">0 228 17040,'0'0'4292,"85"-41"-2786,-26 11-129,12-7-608,1 2-449,-3 2-256,-10 5 0,-17 12-544,-10 9-1154,-21 7-704,-33 17-7015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7.494"/>
    </inkml:context>
    <inkml:brush xml:id="br0">
      <inkml:brushProperty name="width" value="0.025" units="cm"/>
      <inkml:brushProperty name="height" value="0.025" units="cm"/>
    </inkml:brush>
  </inkml:definitions>
  <inkml:trace contextRef="#ctx0" brushRef="#br0">0 191 12588,'0'0'6278,"20"-56"-3748,-3 32-640,8 0-609,5 3-1089,4 3-224,5 3-1377,5 0-1762,0-2-4452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8.247"/>
    </inkml:context>
    <inkml:brush xml:id="br0">
      <inkml:brushProperty name="width" value="0.025" units="cm"/>
      <inkml:brushProperty name="height" value="0.025" units="cm"/>
    </inkml:brush>
  </inkml:definitions>
  <inkml:trace contextRef="#ctx0" brushRef="#br0">54 250 3619,'0'0'8232,"-46"21"-5253,39-19 2722,24-2-5252,12-6 864,10-8 289,10-5-641,8-4-737,5-6-160,2 2-32,-4-5-513,-5 1-1120,-11-1-1154,-10 2-2306,-15 1-5252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9.030"/>
    </inkml:context>
    <inkml:brush xml:id="br0">
      <inkml:brushProperty name="width" value="0.025" units="cm"/>
      <inkml:brushProperty name="height" value="0.025" units="cm"/>
    </inkml:brush>
  </inkml:definitions>
  <inkml:trace contextRef="#ctx0" brushRef="#br0">4 285 11339,'0'0'6048,"-2"-8"-5050,2 4-936,-1 1 0,1 0 0,-1 0 0,1 0 0,0 0 1,0 0-1,1 0 0,-1-1 0,1 1 0,-1 0 0,1 0 0,0 0 0,0 0 0,3-4 0,0-1 168,1 1 0,0 0 0,1 1 1,0-1-1,11-9 0,48-41 1265,78-51-1,-142 107-1490,1 0 0,-1 0-1,0 0 1,0 1-1,0-1 1,1 0-1,-1 1 1,0-1 0,1 0-1,-1 1 1,0 0-1,1-1 1,-1 1-1,1 0 1,-1 0 0,0 0-1,1 0 1,1 0-1,-2 0 0,-1 1 0,1-1 0,-1 1 0,1-1-1,-1 1 1,1-1 0,-1 1 0,1-1 0,-1 1 0,1-1-1,-1 1 1,0 0 0,1-1 0,-1 1 0,0 0-1,0-1 1,0 1 0,1 0 0,-1-1 0,0 1 0,0 0-1,0 0 1,0-1 0,0 1 0,0 0 0,-11 58 274,9-52-194,-1 1-36,-13 66 153,14-67-229,1 0 1,1-1-1,-1 1 0,1 0 1,1-1-1,-1 1 1,1 0-1,2 11 1,-2-17 18,0 0 1,0 0-1,0 0 1,0 0 0,0 0-1,0 0 1,0 0-1,0 0 1,0 0 0,1 0-1,-1-1 1,0 1-1,0 0 1,1-1 0,-1 1-1,0-1 1,1 1-1,-1-1 1,1 0 0,-1 0-1,0 0 1,1 0-1,-1 0 1,1 0 0,-1 0-1,1 0 1,-1 0-1,0 0 1,1-1 0,-1 1-1,0-1 1,1 1-1,-1-1 1,0 0 0,2 0-1,4-2 53,0 0 0,0 0 0,-1 0 0,1-1 0,7-6 0,-6 4-39,-1 0 0,0 0 0,0-1 0,-1 0 0,0 0 0,0 0-1,-1-1 1,0 0 0,0 0 0,-1 0 0,0 0 0,0-1 0,-1 0-1,0 1 1,-1-1 0,0-1 0,2-9 0,-5 19-152,1-1 1,0 1-1,0 0 1,0-1 0,-1 1-1,1 0 1,0-1-1,0 1 1,-1 0-1,1-1 1,0 1-1,-1 0 1,1-1-1,0 1 1,-1 0-1,1 0 1,-1-1 0,1 1-1,0 0 1,-1 0-1,1 0 1,-1 0-1,1 0 1,-1 0-1,1 0 1,0 0-1,-1-1 1,1 1 0,-1 1-1,1-1 1,-1 0-1,1 0 1,0 0-1,-1 0 1,1 0-1,-1 0 1,1 0-1,-1 1 1,1-1-1,0 0 1,-1 0 0,1 0-1,0 1 1,-1-1-1,1 0 1,0 1-1,-1-1 1,1 0-1,0 1 1,0-1-1,-1 0 1,1 1-1,-10 12-6178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2:59.377"/>
    </inkml:context>
    <inkml:brush xml:id="br0">
      <inkml:brushProperty name="width" value="0.025" units="cm"/>
      <inkml:brushProperty name="height" value="0.025" units="cm"/>
    </inkml:brush>
  </inkml:definitions>
  <inkml:trace contextRef="#ctx0" brushRef="#br0">1 313 11275,'0'0'6278,"7"-9"-5072,1 0-782,1 0 0,1 0 0,-1 0 0,1 2 0,1-1 0,-1 1 0,2 1 0,-1 0 0,0 0 0,1 1 0,20-6 0,-8 6-31,0 1 1,33-2 0,-43 6-371,1-1-1,-1 0 1,0-1 0,0-1-1,0 0 1,-1-1 0,1 0-1,-1-1 1,0-1 0,19-10-1,67-64-530,-24 17-4749,-65 55-34</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2.499"/>
    </inkml:context>
    <inkml:brush xml:id="br0">
      <inkml:brushProperty name="width" value="0.025" units="cm"/>
      <inkml:brushProperty name="height" value="0.025" units="cm"/>
    </inkml:brush>
  </inkml:definitions>
  <inkml:trace contextRef="#ctx0" brushRef="#br0">0 461 4644,'0'0'16790,"7"-13"-15739,71-132 249,-44 89-1187,-3-3-1,-2 0 1,23-69 0,-71 375-1148,20-241 933,-1 1 1,1 0-1,0-1 1,0 1-1,1 0 1,0-1-1,0 0 0,0 1 1,1-1-1,5 8 1,-7-12-125,1 1 1,-1-1-1,1 0 0,0 0 1,0-1-1,-1 1 0,1 0 1,1 0-1,-1-1 0,0 0 1,0 1-1,5 1 0,-4-2-242,-1-1-1,1 1 1,-1-1-1,1 0 1,-1 0-1,1 0 1,-1 0-1,1 0 0,0 0 1,-1-1-1,1 1 1,-1-1-1,0 1 1,1-1-1,3-2 1,15-12-5837</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2.832"/>
    </inkml:context>
    <inkml:brush xml:id="br0">
      <inkml:brushProperty name="width" value="0.025" units="cm"/>
      <inkml:brushProperty name="height" value="0.025" units="cm"/>
    </inkml:brush>
  </inkml:definitions>
  <inkml:trace contextRef="#ctx0" brushRef="#br0">0 359 13421,'0'0'3363,"62"-43"-1890,-23 19-95,11-2-546,1 1-511,4 0-193,-4-1-64,1 1-64,-8-1-128,-5-3-833,-6-6-1121,-6-3-2402,-9 2-737</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3.149"/>
    </inkml:context>
    <inkml:brush xml:id="br0">
      <inkml:brushProperty name="width" value="0.025" units="cm"/>
      <inkml:brushProperty name="height" value="0.025" units="cm"/>
    </inkml:brush>
  </inkml:definitions>
  <inkml:trace contextRef="#ctx0" brushRef="#br0">1 1 14382,'0'0'5760,"4"11"-5024,8 27-321,-1 1 1,-2 0-1,6 73 0,-14-105-447,0 0 0,0 0 0,0 0 1,1 0-1,0-1 0,1 1 1,-1 0-1,5 6 0,-6-12 21,-1 0-1,1 0 1,0 0-1,0 0 1,0 0 0,0 0-1,0 0 1,0 0 0,0 0-1,0 0 1,0-1-1,0 1 1,1-1 0,-1 1-1,0-1 1,0 1-1,1-1 1,-1 1 0,2-1-1,0 0 2,-1 0-1,0-1 0,1 1 1,-1-1-1,0 1 0,0-1 1,0 0-1,0 0 1,0 0-1,0 0 0,0 0 1,0-1-1,0 1 1,0 0-1,2-4 0,6-4-418,-1 0-1,-1-1 1,0-1 0,0 1-1,6-13 1,28-61-6470,-22 33 1341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3.511"/>
    </inkml:context>
    <inkml:brush xml:id="br0">
      <inkml:brushProperty name="width" value="0.025" units="cm"/>
      <inkml:brushProperty name="height" value="0.025" units="cm"/>
    </inkml:brush>
  </inkml:definitions>
  <inkml:trace contextRef="#ctx0" brushRef="#br0">64 0 11403,'-12'47'1185,"-4"6"224,0 6 449,6 4-673,3-4-64,5-5-448,2-8-417,9-14-192,15-13-737,1-19-2562,7-11-2722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4.028"/>
    </inkml:context>
    <inkml:brush xml:id="br0">
      <inkml:brushProperty name="width" value="0.025" units="cm"/>
      <inkml:brushProperty name="height" value="0.025" units="cm"/>
    </inkml:brush>
  </inkml:definitions>
  <inkml:trace contextRef="#ctx0" brushRef="#br0">160 324 15407,'0'-8'2327,"-1"-25"-74,0 32-2187,1-1 0,0 1 1,0 0-1,-1 0 0,1 0 0,-1 0 0,1-1 1,-1 1-1,1 0 0,-1 0 0,0 0 1,1 0-1,-1 0 0,0 0 0,0 1 1,0-1-1,0 0 0,0 0 0,0 1 0,0-1 1,0 0-1,0 1 0,0-1 0,0 1 1,0-1-1,0 1 0,0 0 0,-1-1 0,1 1 1,0 0-1,0 0 0,-1 0 0,1 0 1,0 0-1,0 0 0,-2 0 0,-1 1 70,0-1 0,0 1 1,1 0-1,-1 0 0,0 0 0,0 0 0,1 0 0,-1 1 0,-4 2 1,0 4-155,1 0 1,-1 0-1,1 0 1,1 1-1,0 0 1,0 1-1,1-1 1,0 1-1,0 0 1,1 0-1,1 1 1,0-1-1,0 1 1,1-1-1,0 1 1,1 0-1,0 20 1,1-30 15,0-1 0,0 1 0,0 0 0,0-1 0,0 1 0,1 0 0,-1-1 1,0 1-1,0 0 0,1-1 0,-1 1 0,0-1 0,1 1 0,-1-1 0,1 1 0,-1-1 1,1 1-1,-1-1 0,1 1 0,-1-1 0,1 1 0,-1-1 0,1 0 0,-1 1 1,1-1-1,0 0 0,-1 1 0,1-1 0,0 0 0,-1 0 0,1 0 0,0 0 1,-1 0-1,1 0 0,0 0 0,-1 0 0,1 0 0,0 0 0,-1 0 0,1 0 1,0 0-1,-1 0 0,1-1 0,0 1 0,0-1 0,34-15 110,-14-3 167,0 0 1,-1-1 0,-2-1-1,0 0 1,27-43-1,-19 21 261,-1-1 0,25-64 1,-46 99-437,0-1 0,0 0 0,-1-1 0,0 1 0,-1 0 0,0-1 0,1-21 0,-4 32-105,0 0 0,0 0 0,0 0 0,0 1 0,0-1 0,0 0 0,1 0 0,-1 1-1,0-1 1,0 1 0,0-1 0,0 0 0,1 1 0,-1-1 0,0 1 0,1 0 0,-1-1 0,0 1-1,1 0 1,-1-1 0,1 1 0,-2 1 0,-7 12-48,1 0 0,0 1 0,0 0 0,2 0 0,0 1 0,-6 25 0,-18 101 66,27-124-65,1-8-69,0 0-1,0 1 0,1-1 0,0 1 1,1 0-1,0-1 0,1 1 0,2 10 1,-3-20 46,1 0 0,-1 0 1,1 0-1,0 0 0,-1 0 1,1 0-1,0 0 0,0 0 1,0 0-1,0 0 1,-1 0-1,1-1 0,0 1 1,1 0-1,-1-1 0,0 1 1,0 0-1,0-1 0,0 1 1,0-1-1,0 0 1,1 1-1,-1-1 0,0 0 1,0 0-1,1 0 0,-1 0 1,0 0-1,0 0 0,1 0 1,-1 0-1,0 0 1,0-1-1,0 1 0,1-1 1,-1 1-1,0 0 0,0-1 1,0 0-1,1 0 0,5-2-646,-1 0 0,0 0-1,0-1 1,0 1 0,10-9-1,12-17-5118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8.769"/>
    </inkml:context>
    <inkml:brush xml:id="br0">
      <inkml:brushProperty name="width" value="0.025" units="cm"/>
      <inkml:brushProperty name="height" value="0.025" units="cm"/>
    </inkml:brush>
  </inkml:definitions>
  <inkml:trace contextRef="#ctx0" brushRef="#br0">28 364 6566,'0'0'1004,"-4"8"1307,-1 2-1526,-14 25 1788,125-181-1118,84-105 763,-189 250-2217,0 0-1,-1-1 1,1 1-1,0 0 1,0 0-1,0-1 1,1 1 0,-1 0-1,0 0 1,0 0-1,0 0 1,1 1-1,-1-1 1,1 0 0,-1 0-1,1 1 1,-1-1-1,1 1 1,-1-1-1,3 1 1,-4 0 0,1 1 1,0 0-1,0-1 0,-1 1 1,1 0-1,-1-1 0,1 1 1,0 0-1,-1 0 0,0 0 1,1-1-1,-1 1 0,1 0 1,-1 0-1,0 0 0,0 0 1,1 0-1,-1 0 0,0 0 1,0 0-1,0 0 0,0-1 1,0 3-1,-1 12 32,0-1 1,-5 29-1,-4 1 35,4-21-41,1 1 0,1 0 0,2 0 0,-1 29 0,3-52-74,0 0-1,0 0 1,0 0-1,1 1 1,-1-1 0,0 0-1,1 0 1,-1 0-1,1 0 1,-1 0 0,1 0-1,-1 0 1,1 0-1,-1 0 1,1 0 0,0-1-1,0 1 1,-1 0-1,1 0 1,0-1 0,0 1-1,1 1 1,-1-2-146,0 0 0,0 0 0,-1 0 1,1 1-1,0-1 0,0 0 0,-1 0 0,1 0 1,0 0-1,0 0 0,-1 0 0,1-1 0,0 1 1,0 0-1,-1 0 0,1 0 0,0-1 0,0 1 1,-1 0-1,1-1 0,0 1 0,-1-1 0,2 0 1,12-16-6321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4.359"/>
    </inkml:context>
    <inkml:brush xml:id="br0">
      <inkml:brushProperty name="width" value="0.025" units="cm"/>
      <inkml:brushProperty name="height" value="0.025" units="cm"/>
    </inkml:brush>
  </inkml:definitions>
  <inkml:trace contextRef="#ctx0" brushRef="#br0">16 174 14253,'0'0'8259,"11"-2"-7223,2-1-828,-1-1 1,1-1-1,-1 1 0,0-2 1,-1 0-1,21-13 1,-27 16-79,0-1 1,0 1-1,-1-1 0,1 0 1,-1 0-1,0 0 1,0-1-1,0 1 1,0-1-1,-1 0 1,0 0-1,0 0 0,0-1 1,-1 1-1,1-1 1,-1 0-1,-1 1 1,1-1-1,0-9 0,-2 14-109,0 0-1,0 0 0,0 0 0,0 0 1,0 1-1,0-1 0,0 0 0,0 0 1,-1 0-1,1 1 0,0-1 0,-1 0 1,1 0-1,0 1 0,-1-1 0,1 0 1,-1 1-1,1-1 0,-1 0 0,0 1 1,1-1-1,-1 1 0,1-1 0,-1 1 1,0-1-1,0 1 0,1 0 0,-2-1 1,-26 0 31,22 3-87,0-1 0,0 1 0,0 0-1,0 1 1,0-1 0,1 1-1,-7 4 1,2 2-3,1 0-1,-1 1 0,2 0 1,0 0-1,0 1 0,1 0 1,0 0-1,1 0 1,0 1-1,1 0 0,0 1 1,1-1-1,0 1 0,1-1 1,1 1-1,-2 22 1,3-33 15,1-1 0,0 1 0,0 0 0,0-1 0,0 1 0,1 0 0,-1-1 1,0 1-1,0-1 0,1 1 0,-1-1 0,1 1 0,0-1 0,-1 1 0,1-1 1,0 1-1,0-1 0,0 0 0,0 0 0,0 1 0,0-1 0,0 0 0,1 0 1,-1 0-1,0 0 0,1 0 0,0 0 0,2 1-94,-1-2 0,1 1 1,-1 0-1,1-1 0,-1 1 0,1-1 0,-1 0 0,1 0 1,0-1-1,-1 1 0,7-2 0,4-2-829,-1 0 0,1-1 0,-1 0 0,0-1-1,16-10 1,19-18-4910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4.737"/>
    </inkml:context>
    <inkml:brush xml:id="br0">
      <inkml:brushProperty name="width" value="0.025" units="cm"/>
      <inkml:brushProperty name="height" value="0.025" units="cm"/>
    </inkml:brush>
  </inkml:definitions>
  <inkml:trace contextRef="#ctx0" brushRef="#br0">147 1 19154,'0'0'1847,"-11"5"-443,-6 3-881,0 1 0,-29 22 0,42-29-517,0 1 0,0 0 0,0 0 0,0 0 1,1 1-1,-1-1 0,1 1 0,0 0 0,0 0 0,0 0 0,1 0 1,-1 1-1,1-1 0,0 1 0,1-1 0,-1 1 0,1 0 0,0-1 1,0 1-1,0 5 0,1-9-44,0 0 0,1 0 0,-1 0 0,0 0 0,1-1 0,-1 1-1,1 0 1,0 0 0,-1-1 0,1 1 0,0 0 0,-1-1 0,1 1 0,0 0 0,0-1 0,-1 1 0,1-1 0,0 0 0,0 1 0,0-1 0,0 1 0,0-1 0,0 0 0,0 0 0,0 0 0,0 0 0,-1 1-1,3-1 1,35 0-21,-29 0 37,200-9 299,-208 9-237,0 0-1,0 0 0,0 0 1,0 0-1,0 1 0,0-1 1,0 0-1,0 1 0,-1-1 1,1 1-1,0-1 0,0 1 1,0-1-1,-1 1 0,1-1 0,0 1 1,0 0-1,-1 0 0,1-1 1,-1 1-1,1 0 0,-1 0 1,1 0-1,-1-1 0,1 1 1,-1 0-1,0 0 0,1 0 1,-1 0-1,0 0 0,0 0 1,0 0-1,0 0 0,0 0 1,0 0-1,0 0 0,0 0 1,0 0-1,0 0 0,0 0 1,-1 0-1,1 0 0,0 0 1,-1-1-1,1 1 0,-1 2 1,-1 3 295,0 1 0,-1-1 0,0 0 0,0 0 1,-5 9-1,-1-4 7,1-1 1,-2 0 0,-19 18-1,24-24-322,1-1 1,0 0-1,-1 0 0,1 0 1,-1-1-1,0 1 0,0-1 1,0 0-1,0-1 0,0 1 1,0-1-1,-1 0 0,-5 0 1,11-1-181,-1 0 0,0 0 1,1 0-1,-1 0 0,0 0 0,1 0 1,-1-1-1,0 1 0,1 0 1,-1 0-1,0-1 0,1 1 0,-1 0 1,1-1-1,-1 1 0,1 0 0,-1-1 1,1 1-1,-1-1 0,1 1 0,-1-1 1,1 1-1,0-1 0,-1 1 1,1-1-1,0 0 0,-1 1 0,1-1 1,0 1-1,0-1 0,-1 0 0,1 1 1,0-1-1,0 0 0,0 1 0,0-1 1,0 0-1,0 1 0,0-1 1,0 0-1,0 1 0,0-1 0,1 0 1,-1 0-1,0-1-409,0-15-6323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6.126"/>
    </inkml:context>
    <inkml:brush xml:id="br0">
      <inkml:brushProperty name="width" value="0.025" units="cm"/>
      <inkml:brushProperty name="height" value="0.025" units="cm"/>
    </inkml:brush>
  </inkml:definitions>
  <inkml:trace contextRef="#ctx0" brushRef="#br0">1 1 13645,'0'0'6342,"25"74"-4228,-20-23-801,0 6-800,-5 4-353,0-4-96,0-6 0,4-16-641,1-8-1024,-1-13-129,1-14 449,0 0-1153,-5-14 320,0-7-1506,-5-6-6533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6.553"/>
    </inkml:context>
    <inkml:brush xml:id="br0">
      <inkml:brushProperty name="width" value="0.025" units="cm"/>
      <inkml:brushProperty name="height" value="0.025" units="cm"/>
    </inkml:brush>
  </inkml:definitions>
  <inkml:trace contextRef="#ctx0" brushRef="#br0">2 134 14830,'0'0'5413,"-1"-9"-3181,1 6-2173,0 1 0,-1 0 0,1-1 0,0 1 1,1 0-1,-1 0 0,0-1 0,1 1 1,-1 0-1,1 0 0,0-1 0,0 1 0,-1 0 1,2 0-1,-1 0 0,0 0 0,0 0 1,1 0-1,-1 1 0,1-1 0,1-2 0,5-1 82,-1 1-1,1 0 0,-1 0 1,1 1-1,0 0 0,11-3 0,116-31 1327,-119 34-1431,0 0 0,0 1 0,-1 1 0,1 0 0,0 1 0,27 4 0,-41-4-42,0 1-1,-1-1 0,1 0 0,-1 1 0,1-1 0,0 1 0,-1 0 1,1-1-1,-1 1 0,0 0 0,1 0 0,-1 0 0,1 0 0,-1 0 1,0 0-1,0 0 0,0 1 0,0-1 0,0 0 0,0 1 1,0-1-1,0 1 0,0-1 0,-1 1 0,2 1 0,-2 1 9,1-1 0,-1 1 0,0-1-1,0 1 1,0-1 0,-1 1 0,1-1-1,-1 1 1,0-1 0,1 1 0,-3 4-1,-3 5 55,0 0 0,0-1 0,-1 1 0,-16 20 0,-13 9 46,-68 61-1,96-97-149,13-6-92,-1 0-1,1 0 1,-1 0 0,1 1 0,-1-1-1,1 1 1,-1 0 0,1 1 0,6 2-1,-7-3 65,11 4-222,0 0-1,0 1 0,-1 1 0,0 0 1,0 1-1,14 10 0,-26-16 326,1-1-1,-1 1 1,0 0 0,0 0-1,0-1 1,0 2 0,0-1-1,0 0 1,0 0 0,-1 1-1,1-1 1,-1 0 0,0 1-1,0 0 1,0-1 0,0 1-1,0 0 1,0-1 0,-1 1-1,1 0 1,-1 0 0,0 0-1,0 0 1,0-1-1,0 1 1,0 0 0,-1 0-1,1 0 1,-1-1 0,0 1-1,0 0 1,0-1 0,0 1-1,0 0 1,0-1 0,-1 1-1,1-1 1,-1 0 0,0 0-1,0 1 1,0-1 0,-2 2-1,-6 6 530,-1-1-1,0 0 0,0 0 1,-1-1-1,-22 12 0,28-17-465,0 0-1,0 0 0,0-1 1,0 0-1,0 0 0,0 0 1,-1-1-1,1 0 1,0 0-1,-1-1 0,1 1 1,-1-1-1,1-1 0,0 1 1,-7-3-1,11 2-206,1 1 0,-1-1 0,1 0-1,0 0 1,-1-1 0,1 1 0,0 0 0,0 0-1,0-1 1,0 1 0,0-1 0,0 1 0,0-1-1,0 1 1,1-1 0,-1 1 0,0-1 0,1 0-1,-1 1 1,1-1 0,0 0 0,0 1 0,0-1-1,0 0 1,0 1 0,0-1 0,0 0 0,1-2-1,9-48-4464,8 11-500,5-2-2333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6.883"/>
    </inkml:context>
    <inkml:brush xml:id="br0">
      <inkml:brushProperty name="width" value="0.025" units="cm"/>
      <inkml:brushProperty name="height" value="0.025" units="cm"/>
    </inkml:brush>
  </inkml:definitions>
  <inkml:trace contextRef="#ctx0" brushRef="#br0">8 0 14221,'0'0'11179,"0"66"-11115,-4-19 32,1 2-224,3 1-1185,0-4-673,0-7-480,5-13-737,7-10-705,4-13 929,-3-3-5541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7.228"/>
    </inkml:context>
    <inkml:brush xml:id="br0">
      <inkml:brushProperty name="width" value="0.025" units="cm"/>
      <inkml:brushProperty name="height" value="0.025" units="cm"/>
    </inkml:brush>
  </inkml:definitions>
  <inkml:trace contextRef="#ctx0" brushRef="#br0">221 67 15983,'0'0'2178,"-3"12"-1334,-2 6-515,0 0 1,2 0-1,0 0 1,1 0-1,1 1 1,1-1-1,1 0 1,0 1-1,1-1 1,6 25-1,8 0-131,-6-18-601,0 0 0,-3 1 0,10 47 0,-17-68 357,1 1-1,0 0 0,-1-1 0,0 1 1,0 0-1,-1-1 0,0 1 1,0 0-1,0-1 0,0 1 0,-1-1 1,0 1-1,0-1 0,-1 0 0,1 0 1,-1 0-1,0 0 0,-1-1 0,1 1 1,-1-1-1,0 1 0,0-1 0,-6 4 1,8-6-42,1-2 1,-1 1-1,1 0 1,-1 0 0,0 0-1,1-1 1,-1 1-1,0-1 1,1 1-1,-1-1 1,0 0-1,0 0 1,0 0 0,1 0-1,-1 0 1,0 0-1,0 0 1,1 0-1,-1-1 1,0 1 0,0-1-1,1 1 1,-1-1-1,0 0 1,1 0-1,-1 0 1,1 0 0,-1 0-1,1 0 1,-1 0-1,1 0 1,0 0-1,0-1 1,0 1-1,-1 0 1,1-1 0,0 1-1,-1-4 1,-6-7-644,1-1 1,-1-1-1,-7-23 1,8 21-44,3 6 531,-68-163-3068,63 146 4140,1 1 1,1-2-1,2 1 0,-4-46 1,9 68-620,0 0-1,0 0 1,0 0 0,1 0-1,0 1 1,0-1 0,0 0 0,0 0-1,1 1 1,0-1 0,0 1-1,0-1 1,1 1 0,-1 0 0,1 0-1,0 0 1,4-4 0,-1 2-1,0 1 1,1 0-1,0 0 1,0 1-1,0 0 1,0 0-1,1 0 1,0 1-1,11-3 1,6 0-29,1 0 0,0 3 0,0 0 0,0 1 0,38 3 0,-62-2-145,1 1 1,0 0-1,-1 0 0,1 1 1,-1-1-1,1 1 1,-1-1-1,1 1 0,-1 0 1,1-1-1,-1 1 1,1 1-1,-1-1 0,0 0 1,0 0-1,1 1 1,-1 0-1,0-1 0,0 1 1,-1 0-1,1 0 1,0 0-1,-1 0 1,1 0-1,-1 0 0,1 0 1,-1 1-1,0-1 1,0 1-1,0-1 0,0 0 1,-1 1-1,1 0 1,-1-1-1,1 1 0,-1-1 1,0 1-1,0-1 1,0 1-1,0 0 0,-1-1 1,1 1-1,-1-1 1,0 1-1,1-1 0,-1 1 1,0-1-1,0 1 1,-2 2-1,-11 18 273,-1 0-1,-1 0 0,0-1 1,-2-1-1,-1-1 0,-27 23 1,35-33-252,2 0-188,-28 24-1179,10-17-4899,12-11-1553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8.093"/>
    </inkml:context>
    <inkml:brush xml:id="br0">
      <inkml:brushProperty name="width" value="0.025" units="cm"/>
      <inkml:brushProperty name="height" value="0.025" units="cm"/>
    </inkml:brush>
  </inkml:definitions>
  <inkml:trace contextRef="#ctx0" brushRef="#br0">189 412 17008,'0'0'3918,"-8"-8"-2519,-29-24-609,35 31-767,1 0 0,-1 0 0,0 0-1,0 1 1,1-1 0,-1 1 0,0-1-1,0 1 1,0-1 0,0 1 0,0 0-1,0 0 1,0 0 0,1 0 0,-1 1-1,0-1 1,0 0 0,0 1 0,0-1 0,0 1-1,1 0 1,-1 0 0,0-1 0,1 1-1,-1 0 1,0 0 0,1 1 0,-1-1-1,1 0 1,0 0 0,-1 1 0,1-1-1,-2 3 1,-3 3-40,0 1 0,0 0 0,1 1 0,-7 12 0,-25 64 45,35-77-13,-1 0 1,1 0-1,1 1 0,-1-1 1,1 0-1,1 0 0,0 1 1,0-1-1,1 9 0,-1-17-15,0 1 1,0-1-1,0 1 0,0-1 0,0 1 0,1-1 0,-1 1 0,0-1 0,0 1 1,0-1-1,0 0 0,1 1 0,-1-1 0,0 1 0,1-1 0,-1 0 0,0 1 0,1-1 1,-1 0-1,0 1 0,1-1 0,-1 0 0,1 1 0,-1-1 0,0 0 0,1 0 1,-1 0-1,1 1 0,-1-1 0,1 0 0,-1 0 0,1 0 0,18-6 138,13-21 462,-1-10-229,-1-1 0,-2-2 0,-1-1-1,-3-1 1,-1-1 0,-2-1 0,-2-1 0,-2 0-1,-2-2 1,10-55 0,-18 35-158,-20 91-495,-5 21 228,1 1 1,2 1-1,3 0 1,1 1 0,3 0-1,-4 67 1,12-113 46,0-1 0,0 1 1,0 0-1,0 0 0,0 0 1,0 0-1,0-1 0,1 1 1,-1 0-1,1 0 0,-1 0 0,1-1 1,0 1-1,0 0 0,0-1 1,0 1-1,0-1 0,0 1 0,0-1 1,0 0-1,0 1 0,1-1 1,-1 0-1,1 0 0,2 2 1,-1-2 10,0-1 1,0 1-1,-1-1 1,1 1 0,0-1-1,0 0 1,0-1-1,0 1 1,0 0 0,0-1-1,0 1 1,-1-1-1,1 0 1,0 0 0,-1 0-1,6-3 1,5-4 36,0 0 1,0 0-1,-1-1 0,0-1 1,0 0-1,-1-1 0,13-16 1,-2-1 6,-1 0 0,20-36 0,-29 40 102,-22 34 86,-24 36-297,28-37 51,1 0-1,0 0 0,0 1 1,0 0-1,1-1 0,1 2 1,-3 9-1,6-19 8,1-1-1,-1 1 0,0-1 1,0 1-1,0 0 1,1-1-1,-1 1 1,0-1-1,1 1 1,-1-1-1,0 1 0,1-1 1,-1 0-1,1 1 1,-1-1-1,1 1 1,-1-1-1,1 0 1,-1 1-1,1-1 0,-1 0 1,1 0-1,-1 0 1,1 1-1,0-1 1,-1 0-1,1 0 1,-1 0-1,1 0 0,0 0 1,-1 0-1,1 0 1,-1 0-1,1 0 1,0 0-1,-1 0 1,1 0-1,-1-1 0,1 1 1,0 0-1,-1 0 1,1-1-1,-1 1 1,1 0-1,0-1 1,32-10 160,-33 11-156,34-13 103,-14 4-154,0 0 0,1 2 0,0 1 0,0 0 0,1 1 0,41-3 0,-62 8 34,-2-7 121,0-1-1,-1 0 0,0 1 1,0-1-1,-1 1 1,0 0-1,0 0 1,-1 0-1,0 0 0,0 0 1,-1 1-1,1 0 1,-8-8-1,3 4-116,2-1 0,-1 1 1,-9-21-1,22 30-351,1-1 0,-1 1-1,0 1 1,0-1 0,1 1 0,-1-1 0,9 2 0,-11-1 161,0 0 100,22 1-2102,0-2-1,0-1 0,27-5 0,-5-6-4526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8.451"/>
    </inkml:context>
    <inkml:brush xml:id="br0">
      <inkml:brushProperty name="width" value="0.025" units="cm"/>
      <inkml:brushProperty name="height" value="0.025" units="cm"/>
    </inkml:brush>
  </inkml:definitions>
  <inkml:trace contextRef="#ctx0" brushRef="#br0">82 0 13741,'0'0'5509,"-42"63"-5092,22-21 1088,8 10-704,7 2-161,3 1-95,2-3-289,7-4-192,11-11-32,1-5-64,-5-14-416,6-9-161,-13-9-224,-2-5 417,-5-18-993,0-13-4133,-12-11-3971</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8.780"/>
    </inkml:context>
    <inkml:brush xml:id="br0">
      <inkml:brushProperty name="width" value="0.025" units="cm"/>
      <inkml:brushProperty name="height" value="0.025" units="cm"/>
    </inkml:brush>
  </inkml:definitions>
  <inkml:trace contextRef="#ctx0" brushRef="#br0">0 106 192,'0'0'24279,"67"-35"-23126,-28 23-192,7 2-576,8-2-225,-3 3-128,-5 2 0,-7 0-737,-11 1-1441,-12 2-1377,-16 0-65,-5 4-2786</inkml:trace>
  <inkml:trace contextRef="#ctx0" brushRef="#br0" timeOffset="1">16 280 16367,'0'0'7464,"67"10"-5126,-26-29-1025,10-3-608,-1-4-609,-2 1-64,-9 5-673,-6 6-832,-13 6-1602,-11 7-1153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9.143"/>
    </inkml:context>
    <inkml:brush xml:id="br0">
      <inkml:brushProperty name="width" value="0.025" units="cm"/>
      <inkml:brushProperty name="height" value="0.025" units="cm"/>
    </inkml:brush>
  </inkml:definitions>
  <inkml:trace contextRef="#ctx0" brushRef="#br0">1 123 15086,'0'0'7111,"74"26"-5862,-37-38-896,-1-4-257,1-5-993,-4-1-1570,-4-1-1504,-6-5-1442,-6 1-4389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8:12.368"/>
    </inkml:context>
    <inkml:brush xml:id="br0">
      <inkml:brushProperty name="width" value="0.025" units="cm"/>
      <inkml:brushProperty name="height" value="0.025" units="cm"/>
    </inkml:brush>
  </inkml:definitions>
  <inkml:trace contextRef="#ctx0" brushRef="#br0">9036 344 10314,'-330'-37'77,"-377"-95"1,698 130-76,-472-109 158,344 86-415,-217-11 1,-595 58-652,4 84 1577,-371 153-159,956-159-288,-550 232 1,763-266-212,3 6 0,4 6 1,3 7-1,3 5 0,-231 206 1,207-142-20,7 6 0,8 7 0,6 6 0,9 6 0,7 5 0,8 5 1,9 5-1,8 4 0,-91 274 0,151-356 3,-37 217 1,61-249 0,4 1 1,4-1 0,10 124-1,1-157-5,2-1 0,2-1-1,2 0 1,2 0 0,3-1-1,1-1 1,3-1 0,2-1-1,58 83 1,-36-66-7,4-1 1,1-3-1,4-3 1,1-1-1,120 84 0,-73-71-16,3-5 0,220 94 1,248 52 41,-564-205-9,1641 441-451,34-145 159,-301-40 503,-1374-257-214,688 151 51,7-42-54,191-55-79,4-49 370,-698-7-201,1287-66 3,-1122 24-79,-3-17 0,369-110 0,-418 75-25,-5-14-1,-5-13 1,324-179 0,-436 191 13,-5-8 1,-6-9 0,-5-7 0,-6-7-1,242-257 1,-270 236 291,-7-5 0,168-269 0,-243 332-165,-5-2-1,-4-3 1,-5-2-1,-5-1 0,-4-3 1,23-122-1,-38 92-158,-5-1 0,-6 0-1,-12-229 1,-8 284 38,-3 1 1,-4 1 0,-3 0-1,-5 1 1,-3 1 0,-5 1-1,-2 2 1,-82-144 0,69 152 3,-2 2 1,-4 2 0,-3 2 0,-3 3 0,-3 2 0,-2 3 0,-3 3 0,-3 3-1,-81-50 1,56 49-134,-3 5 0,-2 3 0,-122-39-1,83 43-460,-271-48-1,133 57-232,-2 13 1,-301 14-1,293 17-1200,-3 10-1046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9.490"/>
    </inkml:context>
    <inkml:brush xml:id="br0">
      <inkml:brushProperty name="width" value="0.025" units="cm"/>
      <inkml:brushProperty name="height" value="0.025" units="cm"/>
    </inkml:brush>
  </inkml:definitions>
  <inkml:trace contextRef="#ctx0" brushRef="#br0">20 89 11787,'0'0'7661,"-2"8"-7394,-1 11-145,-2 5 259,1 0 0,1-1 1,1 1-1,2 29 0,0-52-369,0-1 0,0 1 0,0-1-1,0 1 1,0-1 0,0 1 0,1-1 0,-1 1-1,0-1 1,0 1 0,0-1 0,1 1 0,-1-1-1,0 0 1,1 1 0,-1-1 0,0 1 0,1-1 0,-1 0-1,1 1 1,-1-1 0,0 0 0,1 1 0,-1-1-1,1 0 1,-1 0 0,1 0 0,-1 1 0,1-1-1,-1 0 1,1 0 0,-1 0 0,1 0 0,-1 0-1,1 0 1,0 0 0,-1 0 0,1 0 0,-1 0-1,1 0 1,-1 0 0,1 0 0,-1-1 0,1 1-1,-1 0 1,1 0 0,-1 0 0,1-1 0,-1 1-1,0 0 1,1-1 0,23-17 1397,-11 2-1271,-2-1-1,0-1 0,0 1 0,-2-1 0,0-1 0,-2 0 0,0 0 0,8-33 0,-21 79 106,1 1-1,2 0 1,0 48 0,3-75-235,0 0-1,1 0 0,-1 0 0,0 0 1,1-1-1,-1 1 0,1 0 1,-1 0-1,1-1 0,0 1 1,-1 0-1,1-1 0,0 1 1,-1 0-1,1-1 0,0 1 0,0-1 1,-1 1-1,1-1 0,0 0 1,0 1-1,0-1 0,0 0 1,0 1-1,-1-1 0,1 0 1,0 0-1,0 0 0,0 0 0,0 0 1,0 0-1,0 0 0,0 0 1,1-1-1,36-6 389,-25 1-355,-1 0 1,0-1 0,15-11 0,-19 11-34,1 1-1,0 0 1,1 1 0,-1 0 0,1 0 0,0 1-1,12-3 1,-21 7 10,1 0 0,-1 0 0,0 0 1,0 0-1,0 0 0,0 0 0,0 1 0,1-1 0,-1 0 0,0 1 0,0-1 0,0 1 1,0-1-1,0 1 0,0 0 0,0 0 0,0-1 0,0 1 0,-1 0 0,1 0 1,0 0-1,0 0 0,-1 0 0,1 0 0,0 0 0,-1 0 0,1 0 0,-1 0 0,0 0 1,1 0-1,-1 0 0,1 2 0,6 41 772,-7-43-245,1-29 2215,1-1-2927,-2 1 0,-2-1 1,0 1-1,-7-31 1,18 57-7614,21 1 4599,-22 1 1137,17-3-2830,3-2-1137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09.886"/>
    </inkml:context>
    <inkml:brush xml:id="br0">
      <inkml:brushProperty name="width" value="0.025" units="cm"/>
      <inkml:brushProperty name="height" value="0.025" units="cm"/>
    </inkml:brush>
  </inkml:definitions>
  <inkml:trace contextRef="#ctx0" brushRef="#br0">140 94 12620,'0'0'9460,"-10"0"-8569,7-1-852,-1 1 1,0 0-1,1 0 0,-1 0 0,0 1 0,1-1 1,-1 1-1,1 0 0,-1 0 0,1 0 0,-1 0 1,1 1-1,0 0 0,0-1 0,-1 1 1,1 0-1,0 0 0,1 1 0,-1-1 0,0 1 1,1-1-1,-1 1 0,1 0 0,0 0 1,-4 6-1,0 1-2,0 1 0,1-1-1,0 1 1,0 0 0,1 1 0,1-1 0,0 1 0,1 0 0,0-1 0,0 1 0,1 14 0,1-25-33,0 1 1,0-1 0,0 0-1,0 1 1,0-1 0,1 0-1,-1 1 1,0-1 0,1 0-1,-1 0 1,1 0-1,-1 1 1,1-1 0,0 0-1,0 0 1,-1 0 0,1 0-1,0 0 1,0 0 0,0 0-1,0 0 1,0-1-1,0 1 1,0 0 0,0 0-1,0-1 1,1 1 0,-1-1-1,0 1 1,0-1 0,1 0-1,-1 1 1,0-1-1,0 0 1,1 0 0,-1 0-1,0 0 1,1 0 0,-1 0-1,0 0 1,1 0 0,-1 0-1,1-1 1,3 0 36,-1 0 0,0-1 1,0 1-1,0-1 0,0 0 0,0 0 1,0 0-1,-1-1 0,1 1 1,-1-1-1,6-6 0,4-8 15,-2 0 0,0-1 0,-1-1 0,-1 0 0,13-39 0,-12 31 79,1 1 1,19-34-1,-30 59-136,1-1-1,0 0 1,0 1-1,0-1 1,0 1 0,0-1-1,0 1 1,0 0-1,1-1 1,-1 1-1,0 0 1,1 0 0,-1 0-1,1 0 1,-1 0-1,1 0 1,0 0-1,-1 1 1,1-1 0,0 0-1,0 1 1,-1 0-1,1-1 1,0 1-1,0 0 1,0 0 0,-1 0-1,1 0 1,0 0-1,0 0 1,0 1-1,-1-1 1,1 0 0,0 1-1,0 0 1,-1-1-1,1 1 1,0 0-1,-1 0 1,1 0 0,-1 0-1,3 2 1,-1 0 0,0 0 0,1 0-1,-1 0 1,0 1 0,-1-1 0,1 1 0,-1 0 0,1 0 0,-1 0 0,0 0 0,-1 0 0,1 0-1,-1 1 1,0-1 0,0 1 0,1 5 0,-3-1 167,1 0 1,-1 0-1,-1 0 1,0-1-1,0 1 1,-1-1-1,0 0 0,0 1 1,-1-1-1,0 0 1,0-1-1,-1 1 1,0-1-1,-8 9 0,-13 23 344,25-39-509,1 1 1,0-1 0,-1 0 0,1 1 0,0-1 0,-1 1 0,1-1 0,0 0 0,0 1 0,-1-1 0,1 1-1,0-1 1,0 1 0,0-1 0,0 1 0,0-1 0,-1 0 0,1 1 0,0-1 0,0 1 0,0-1 0,0 1-1,0-1 1,1 1 0,-1-1 0,0 1 0,0-1 0,0 1 0,0-1 0,0 1 0,1-1 0,-1 0 0,0 1-1,0-1 1,1 1 0,-1-1 0,0 0 0,1 1 0,-1-1 0,0 0 0,1 1 0,-1-1 0,1 0 0,-1 1-1,0-1 1,2 0 0,31 1 342,36-18 50,-19 2-450,34-12-1236,-34 4-4433,-38 12-655,-10 0-3325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10.229"/>
    </inkml:context>
    <inkml:brush xml:id="br0">
      <inkml:brushProperty name="width" value="0.025" units="cm"/>
      <inkml:brushProperty name="height" value="0.025" units="cm"/>
    </inkml:brush>
  </inkml:definitions>
  <inkml:trace contextRef="#ctx0" brushRef="#br0">0 85 17264,'0'0'5606,"55"1"-4389,-11-10 192,7-2-1153,1-2-544,3-1-1570,-11-6-3074,0 2-6567</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10.804"/>
    </inkml:context>
    <inkml:brush xml:id="br0">
      <inkml:brushProperty name="width" value="0.025" units="cm"/>
      <inkml:brushProperty name="height" value="0.025" units="cm"/>
    </inkml:brush>
  </inkml:definitions>
  <inkml:trace contextRef="#ctx0" brushRef="#br0">140 102 17424,'0'0'5574,"-11"4"-5654,0 2 68,-1 0 0,1 0 1,1 1-1,-17 14 0,21-16 7,1 0 0,-1 0-1,1 0 1,0 1 0,0 0-1,1 0 1,0 0-1,0 0 1,0 1 0,1 0-1,-3 9 1,6-16-1,1 0 1,-1 0-1,1 1 1,-1-1-1,1 0 1,-1 0-1,1 1 1,-1-1-1,1 0 1,-1 0-1,1 0 1,-1 0 0,1 0-1,-1 0 1,1 0-1,-1 0 1,1 0-1,0 0 1,-1 0-1,1 0 1,-1 0-1,1 0 1,-1 0-1,1-1 1,-1 1-1,1 0 1,-1 0-1,1-1 1,-1 1-1,1 0 1,-1-1-1,0 1 1,1 0-1,0-1 1,26-18 404,-1 0-1,31-30 1,-39 32-236,0 1 0,1 0 0,1 2 1,0 0-1,1 1 0,29-13 0,-49 26-154,0-1 1,1 1-1,-1 0 0,0-1 1,0 1-1,1 0 0,-1 0 1,0 0-1,0 0 0,1 0 1,-1 0-1,0 0 0,1 0 1,-1 0-1,0 0 0,0 1 1,1-1-1,-1 1 0,0-1 1,0 1-1,0-1 0,0 1 1,1 0-1,-1-1 0,0 1 1,0 0-1,0 0 0,-1 0 1,1 0-1,0 0 0,0 0 1,0 0-1,-1 0 0,1 0 1,0 0-1,-1 1 0,1-1 1,-1 0-1,0 0 0,1 1 1,-1-1-1,0 0 0,0 0 1,0 1-1,0-1 0,0 0 1,0 2-1,1 12 184,0 0 1,-1-1-1,-4 22 1,3-22-226,2 10-26,-1-23 61,0-1 1,0 0-1,0 0 1,0 0-1,0 1 1,0-1-1,0 0 0,1 0 1,-1 0-1,0 1 1,0-1-1,0 0 1,0 0-1,0 0 0,0 0 1,1 1-1,-1-1 1,0 0-1,0 0 1,0 0-1,0 0 0,1 0 1,-1 0-1,0 0 1,0 1-1,0-1 1,1 0-1,-1 0 0,0 0 1,0 0-1,1 0 1,-1 0-1,0 0 1,0 0-1,0 0 0,1 0 1,-1 0-1,0 0 1,0 0-1,0 0 1,1 0-1,-1-1 1,0 1-1,26-27 632,-18 17-455,23-31 117,-19 24-271,0 1 0,1 0 0,1 1 0,16-14 0,-29 28-39,0 1 1,0-1-1,0 0 0,0 0 1,0 1-1,0-1 0,0 0 0,0 1 1,0-1-1,0 1 0,0-1 1,0 1-1,0 0 0,1 0 1,-1-1-1,0 1 0,0 0 0,0 0 1,0 0-1,1 0 0,1 1 1,-2-1 8,0 1 1,-1-1 0,1 1 0,0 0-1,0 0 1,-1-1 0,1 1-1,0 0 1,-1 0 0,1 0 0,-1 0-1,1 0 1,-1 0 0,1 0-1,-1 0 1,0 0 0,1 0 0,-1 0-1,0 1 1,1 10 42,0 1-1,-1-1 0,-2 19 1,1-11 3,-8 46 155,36-82 230,-16 3-759,20-18 166,-10 20-7408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11.167"/>
    </inkml:context>
    <inkml:brush xml:id="br0">
      <inkml:brushProperty name="width" value="0.025" units="cm"/>
      <inkml:brushProperty name="height" value="0.025" units="cm"/>
    </inkml:brush>
  </inkml:definitions>
  <inkml:trace contextRef="#ctx0" brushRef="#br0">122 41 17905,'0'0'4153,"9"6"-3736,0-1-267,0 0 1,0 0 0,0-1 0,0 0 0,13 3 0,-20-6-66,0-1 1,0 1-1,-1-1 1,1 0-1,0 0 0,0 0 1,0 0-1,0 0 1,-1 0-1,1-1 1,0 1-1,0 0 0,0-1 1,-1 1-1,1-1 1,0 0-1,2-1 0,-3 0 28,1 1 0,-1-1 0,0 1-1,0-1 1,0 0 0,0 0-1,0 1 1,0-1 0,0 0 0,-1 0-1,1 0 1,-1 0 0,1 0-1,-1 0 1,0 0 0,1 0 0,-1 0-1,0 0 1,-1 0 0,1-4-1,-1 5-82,1-1 0,-1 0-1,1 1 1,-1-1 0,0 1-1,1-1 1,-1 1 0,0 0-1,0-1 1,0 1 0,0 0-1,0 0 1,0-1-1,-1 1 1,1 0 0,0 0-1,-1 0 1,1 0 0,0 1-1,-1-1 1,1 0 0,-1 1-1,1-1 1,-1 1 0,0-1-1,1 1 1,-1 0-1,1-1 1,-1 1 0,0 0-1,1 0 1,-3 0 0,-2 0-70,0 0 0,1 0 0,-1 1 0,0-1 0,0 1 0,0 1 0,1-1 1,-9 4-1,5 0 16,0 1 1,1 0-1,-1 0 1,1 1-1,1 0 1,-1 1-1,1 0 1,0 0-1,1 0 1,0 1-1,0 0 1,-7 17-1,6-13 42,1 2 0,0-1 0,1 1 0,1 0 0,0 0 0,1 0 0,1 0 0,-1 18 0,3-30-12,0 0 0,0 0 1,0 0-1,1-1 0,-1 1 1,1 0-1,0 0 1,0 0-1,0-1 0,0 1 1,0 0-1,1-1 0,-1 1 1,1-1-1,-1 1 0,1-1 1,0 0-1,0 0 1,3 3-1,-1-3 6,0 1 1,1 0-1,-1-1 1,1 0-1,0 0 1,-1 0-1,1 0 1,0-1-1,0 0 1,7 1-1,8-1 37,1 0-1,-1-2 1,1 0-1,29-5 1,-23 1-202,-1-2 0,0 0 0,30-13 0,27-22-3800,-29 5-2805</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11.718"/>
    </inkml:context>
    <inkml:brush xml:id="br0">
      <inkml:brushProperty name="width" value="0.025" units="cm"/>
      <inkml:brushProperty name="height" value="0.025" units="cm"/>
    </inkml:brush>
  </inkml:definitions>
  <inkml:trace contextRef="#ctx0" brushRef="#br0">78 1233 18257,'-10'-2'780,"-34"-7"-305,43 9-490,0 0 1,0 0-1,0-1 1,0 1 0,0 0-1,0-1 1,0 1-1,0 0 1,0-1-1,0 0 1,0 1 0,0-1-1,0 1 1,0-1-1,0 0 1,1 0-1,-1 0 1,0 1-1,0-1 1,1 0 0,-1 0-1,1 0 1,-1 0-1,1 0 1,-1 0-1,1 0 1,0 0-1,-1 0 1,1 0 0,0 0-1,0-1 1,0 1-1,0 0 1,0 0-1,0 0 1,0 0-1,0 0 1,0 0 0,0 0-1,1-1 1,-1 1-1,0 0 1,1 0-1,-1 0 1,1 0 0,-1 0-1,1 0 1,0 1-1,1-3 1,1-1-70,0 0-1,0 1 1,1-1 0,-1 1 0,1 0 0,0 0-1,0 0 1,0 1 0,5-3 0,52-16 677,112-24 0,-69 20-2,1057-326 2140,-18-57-1405,-657 231 303,-425 154-1366,0 0-171,1 1-1,1 4 1,82-14 0,-132 32-756,-13 0 566,0 0 0,0 0 0,0 0 0,-1 0 0,1 0 0,0 1 0,0-1 0,0 0 0,0 0 0,0 0 0,0 0 0,0 0 0,0 0 0,0 0 0,0 0 0,0 1 0,0-1 0,0 0 0,0 0 0,0 0 0,-1 0 0,1 0 0,0 0 0,0 1 0,0-1 0,0 0 0,1 0 0,-1 0 0,0 0 0,0 0 0,0 0 0,0 1 0,0-1 0,0 0 0,0 0 0,0 0 0,0 0 0,0 0 0,0 0 0,0 0 0,0 0 0,0 1 0,0-1 0,1 0 0,-1 0 0,0 0 0,0 0 1,0 0-1,0 0 0,0 0 0,0 0 0,0 0 0,0 0 0,1 0 0,-1 0 0,0 0 0,0 0 0,0 0 0,0 0 0,1 0 0,-13 5-6041</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25.539"/>
    </inkml:context>
    <inkml:brush xml:id="br0">
      <inkml:brushProperty name="width" value="0.025" units="cm"/>
      <inkml:brushProperty name="height" value="0.025" units="cm"/>
    </inkml:brush>
  </inkml:definitions>
  <inkml:trace contextRef="#ctx0" brushRef="#br0">210 60 11979,'0'0'2541,"0"-8"11,1-24-208,-1 31-2260,0-1 1,-1 1 0,1 0-1,-1 0 1,1 0 0,-1 0-1,1 1 1,-1-1-1,0 0 1,1 0 0,-1 0-1,0 0 1,0 1 0,0-1-1,0 0 1,0 1 0,0-1-1,1 0 1,-1 1 0,-1-1-1,1 1 1,0 0-1,0-1 1,0 1 0,0 0-1,0 0 1,0 0 0,0-1-1,0 1 1,0 0 0,-1 0-1,1 1 1,0-1 0,0 0-1,0 0 1,-1 1-1,-38 9 100,25-1-169,0 0-1,1 1 1,0 1 0,0 0 0,2 1 0,-1 1 0,1 0-1,-13 20 1,24-33-19,1 0 0,0 0 1,0 1-1,0-1 0,-1 0 0,1 0 0,0 0 0,0 1 0,0-1 0,0 0 0,-1 0 0,1 1 0,0-1 0,0 0 1,0 1-1,0-1 0,0 0 0,0 0 0,0 1 0,0-1 0,0 0 0,0 1 0,0-1 0,0 0 0,0 0 0,0 1 1,0-1-1,0 0 0,0 1 0,0-1 0,1 0 0,-1 0 0,0 1 0,0-1 0,0 0 0,0 0 0,1 0 0,-1 1 1,0-1-1,0 0 0,0 0 0,1 0 0,-1 1 0,0-1 0,0 0 0,1 0 0,-1 0 0,0 0 0,22 2-28,30-9 117,-50 6-84,10-1-5,1-1-8,-1 1 0,1 0 0,-1 1 0,14 1 0,-24 0 7,0 0 0,1 0-1,-1 0 1,0 0 0,0 1-1,1-1 1,-1 1-1,0-1 1,0 1 0,0 0-1,0 0 1,0 0 0,0 0-1,0 1 1,0-1 0,0 0-1,-1 1 1,1-1-1,0 1 1,-1 0 0,1-1-1,-1 1 1,0 0 0,1 0-1,-1 0 1,0 0-1,0 0 1,-1 0 0,2 3-1,-1 3 154,0 0-1,0 1 1,-1-1 0,0 1-1,0-1 1,-1 1-1,0-1 1,0 0-1,-1 1 1,-1-1-1,1 0 1,-1 0 0,0-1-1,-1 1 1,0 0-1,0-1 1,-1 0-1,0 0 1,0 0-1,0-1 1,-1 0 0,0 0-1,0 0 1,-1-1-1,1 0 1,-1 0-1,0 0 1,-1-1-1,1 0 1,-1-1 0,0 0-1,0 0 1,0 0-1,0-1 1,0 0-1,-1-1 1,1 0-1,-17 0 1,24-1-202,0 1 0,0-1 0,0 0-1,0 0 1,0 0 0,1 0 0,-1-1 0,0 1 0,0 0-1,0 0 1,0 0 0,0-1 0,1 1 0,-1 0 0,0-1-1,0 1 1,0-1 0,1 1 0,-1-1 0,0 1 0,1-1-1,-1 0 1,0 1 0,1-1 0,-1 0 0,1 1 0,-1-1-1,1 0 1,-1 0 0,1 0 0,-1 1 0,1-1 0,0 0-1,0 0 1,-1 0 0,1 0 0,0 0 0,0 0 0,0 1-1,0-1 1,0 0 0,0 0 0,0 0 0,0 0 0,1 0-1,-1 0 1,0 0 0,0 1 0,1-1 0,-1 0 0,1 0-1,0-1 1,1-2-477,0 0 1,0 0-1,0 1 0,1-1 0,-1 0 1,1 1-1,0 0 0,0 0 0,7-5 1,61-29-6933,-29 23 3560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25.964"/>
    </inkml:context>
    <inkml:brush xml:id="br0">
      <inkml:brushProperty name="width" value="0.025" units="cm"/>
      <inkml:brushProperty name="height" value="0.025" units="cm"/>
    </inkml:brush>
  </inkml:definitions>
  <inkml:trace contextRef="#ctx0" brushRef="#br0">65 283 10282,'0'0'11552,"-8"4"-11317,4-2-224,0 1 0,0-1 0,0 1-1,1 0 1,-1 0 0,1 1 0,0-1 0,0 0 0,0 1 0,0 0 0,1 0-1,-1 0 1,1 0 0,0 0 0,0 0 0,1 1 0,-1-1 0,1 1 0,0-1 0,0 1-1,0-1 1,1 1 0,0 0 0,-1-1 0,2 10 0,-1-13-6,0 0 0,1 0 0,-1 0 0,0 0 0,0 0 0,0 0 1,1 0-1,-1 0 0,0 0 0,1 0 0,-1 0 0,1 0 0,0 0 0,-1-1 0,1 1 0,-1 0 1,1 0-1,0 0 0,0-1 0,0 1 0,-1 0 0,1-1 0,0 1 0,0-1 0,0 1 0,0-1 1,0 1-1,0-1 0,0 0 0,0 1 0,0-1 0,0 0 0,0 0 0,0 0 0,0 0 0,0 0 1,0 0-1,0 0 0,0 0 0,0 0 0,0 0 0,0-1 0,0 1 0,2-1 0,2 0 89,1-1-1,-1 0 1,0 0-1,0 0 0,0-1 1,0 1-1,8-7 1,0-2 54,0-1 1,0-1 0,-1 0-1,-1 0 1,0-1 0,-1-1-1,-1 0 1,0 0 0,-1-1-1,0 0 1,-1 0 0,-1-1 0,-1 0-1,-1 0 1,0 0 0,-1 0-1,0-1 1,-2 0 0,0-23-1,-1 38-139,0 0 0,-1 1 0,1-1 0,0 0 0,-1 0 0,0 1 0,1-1 0,-1 0 0,0 1 0,0-1 0,-1 1 0,1 0 0,0-1 0,-1 1 0,0 0 0,1 0 0,-1-1 0,0 2 0,0-1 0,0 0 0,0 0 0,-1 0 0,1 1 0,0 0 0,-1-1 0,-3-1 0,3 3-21,0-1-1,0 1 1,0 0-1,0 0 0,0 0 1,0 0-1,0 0 1,0 1-1,0-1 1,0 1-1,0 0 0,0 0 1,1 0-1,-1 0 1,0 0-1,1 1 1,-1-1-1,0 1 0,1 0 1,0-1-1,-1 1 1,1 0-1,-3 4 0,-9 10-8,1 1 0,0 0-1,2 0 1,0 1 0,1 1-1,0 0 1,2 0 0,0 0-1,-6 29 1,13-46 22,1-1 0,-1 1 0,1 0 0,-1-1 0,1 1-1,0-1 1,0 1 0,0-1 0,0 1 0,0 0 0,0-1 0,0 1 0,1-1 0,-1 1 0,0 0 0,1-1 0,0 1-1,-1-1 1,1 1 0,0-1 0,-1 0 0,1 1 0,0-1 0,0 0 0,0 0 0,2 2 0,-1-2 2,1 0 1,-1 0-1,0-1 1,0 1-1,1-1 1,-1 1-1,1-1 1,-1 0 0,0 0-1,1 0 1,-1-1-1,0 1 1,1 0-1,-1-1 1,4-1-1,10-3 24,0-1-1,0-1 0,24-16 1,-14 7-43,-19 11-62,0-1 0,1 2 0,0-1 0,0 1 0,0 0-1,1 0 1,-1 1 0,1 1 0,0-1 0,15-1-1,-23 4 43,0 1 0,1-1 0,-1 1 0,0-1-1,0 1 1,1 0 0,-1-1 0,0 1 0,0 0-1,0 0 1,0 0 0,0 0 0,0 0 0,0 0-1,0 0 1,0 0 0,0 1 0,-1-1-1,1 0 1,-1 0 0,1 1 0,-1-1 0,1 0-1,-1 1 1,1-1 0,-1 1 0,0-1 0,0 0-1,0 1 1,0-1 0,0 1 0,0 1 0,0 64 128,-1-44-324,1-16 501,-1 0-790,1 0 1,0-1-1,1 1 0,0 0 1,2 8-1,-3-15 405,0 1 1,0 0 0,1-1 0,-1 1-1,0-1 1,0 1 0,1-1-1,-1 1 1,0-1 0,1 0-1,-1 1 1,0-1 0,1 1-1,-1-1 1,1 0 0,-1 1-1,1-1 1,-1 0 0,0 1-1,1-1 1,0 0 0,-1 0-1,1 0 1,-1 1 0,1-1-1,-1 0 1,1 0 0,1 0-106,0-1 1,-1 1-1,1-1 1,-1 1 0,1-1-1,-1 0 1,1 1-1,-1-1 1,0 0 0,1 0-1,-1 0 1,0 0-1,0 0 1,2-3-1,19-23-3953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26.485"/>
    </inkml:context>
    <inkml:brush xml:id="br0">
      <inkml:brushProperty name="width" value="0.025" units="cm"/>
      <inkml:brushProperty name="height" value="0.025" units="cm"/>
    </inkml:brush>
  </inkml:definitions>
  <inkml:trace contextRef="#ctx0" brushRef="#br0">77 244 7335,'-5'11'7826,"-9"18"-5953,5-11-1100,0 1 1,0 1-1,2 0 1,1 0-1,0 0 1,1 1-1,-1 21 1,5-41-753,1 0 0,0 0 0,0 0 1,0 0-1,0 0 0,0 0 0,0 0 0,1 0 0,-1 0 1,0 1-1,0-1 0,1 0 0,-1 0 0,1 0 0,-1 0 1,1-1-1,-1 1 0,1 0 0,0 0 0,-1 0 0,1 0 0,0 0 1,0-1-1,-1 1 0,1 0 0,0-1 0,1 1 0,0 0-5,0-1 0,-1 0 0,1 0 0,0 0 0,0 0 0,0 0 0,-1 0 0,1 0 0,0 0 0,0-1 0,-1 1 0,1-1-1,0 0 1,2-1 0,4-2 59,0 0 0,-1-1 0,0 0 0,0 0 0,12-11 0,-3-3 115,0 0-1,-2-1 1,0 0-1,-1-1 1,19-43-1,-41 111 100,9-45-286,-7 21 21,2 0 0,0 1 0,1-1-1,0 40 1,4-62-22,0-1 1,0 1-1,0-1 0,0 0 0,0 1 0,0-1 0,0 1 1,0-1-1,0 1 0,0-1 0,0 1 0,1-1 0,-1 1 1,0-1-1,0 1 0,0-1 0,1 0 0,-1 1 1,0-1-1,1 0 0,-1 1 0,0-1 0,1 1 0,-1-1 1,0 0-1,1 0 0,-1 1 0,1-1 0,-1 0 0,1 0 1,-1 0-1,0 1 0,1-1 0,0 0 0,18-6 357,14-22 685,-14 4-865,-2 0-1,0-1 1,-2-1-1,-1 0 1,16-43-1,40-146-98,-61 183-3,-5 5-51,-18 44-116,-19 42-49,21-37 150,1 0-1,1 1 1,1 0 0,1 1-1,2 0 1,0 0 0,-5 45-1,11-67-12,0 0-1,0 0 0,1 0 0,-1 0 1,0 0-1,1 0 0,0 0 0,-1 0 1,1 0-1,0 0 0,0-1 1,0 1-1,0 0 0,0-1 0,0 1 1,1-1-1,-1 1 0,0-1 0,1 1 1,-1-1-1,4 2 0,-1-1 6,0 0 0,0 1-1,1-2 1,-1 1 0,1-1 0,0 1-1,-1-1 1,1 0 0,5 0 0,-1-1-586,-1 0 0,1 0 0,-1 0 0,16-4 0,-20 3-405,0 0 1,1 0-1,-1 0 1,0-1-1,0 0 1,0 0-1,-1 0 1,8-5-1,7-12-6849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26.986"/>
    </inkml:context>
    <inkml:brush xml:id="br0">
      <inkml:brushProperty name="width" value="0.025" units="cm"/>
      <inkml:brushProperty name="height" value="0.025" units="cm"/>
    </inkml:brush>
  </inkml:definitions>
  <inkml:trace contextRef="#ctx0" brushRef="#br0">0 0 15599,'0'0'7687,"27"52"-6918,-15-9 448,3 9-576,-3 7-225,0 1-256,6-2-96,-7-7 0,3-8-192,-5-8-993,1-11-673,-4-12-160,-22-33-8039,-7-6 1281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0:26.578"/>
    </inkml:context>
    <inkml:brush xml:id="br0">
      <inkml:brushProperty name="width" value="0.025" units="cm"/>
      <inkml:brushProperty name="height" value="0.025" units="cm"/>
    </inkml:brush>
  </inkml:definitions>
  <inkml:trace contextRef="#ctx0" brushRef="#br0">0 221 4740,'0'0'1159,"6"-7"-956,-2 2-117,-1 1 0,1 0 1,0 0-1,0 0 1,0 0-1,0 1 0,1-1 1,-1 1-1,1 0 0,0 1 1,0-1-1,0 1 0,0 0 1,1 0-1,-1 1 0,11-2 1,43-2 761,1 4-1,64 5 1,-55 0-459,72-6-1,-112-2-343,1-2-1,-1-1 1,0-2 0,-1-1-1,39-19 1,-24 11 96,57-17 0,-46 23 37,1 2-1,86-5 1,117 10 174,-162 5-158,-15 0-109,-1 4 0,130 22 1,67 42 122,-181-41 109,1-4 0,165 18-1,-120-30-92,250 54 1,-313-48-170,109 11 1,-154-25-37,1-2-1,-1-1 1,0-2 0,1-2 0,61-14 0,-24-1 97,1 4 1,1 2-1,0 4 0,85 0 1,-167 5-4158</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27.317"/>
    </inkml:context>
    <inkml:brush xml:id="br0">
      <inkml:brushProperty name="width" value="0.025" units="cm"/>
      <inkml:brushProperty name="height" value="0.025" units="cm"/>
    </inkml:brush>
  </inkml:definitions>
  <inkml:trace contextRef="#ctx0" brushRef="#br0">1 176 8488,'0'0'13421,"60"-27"-12396,-16 17-128,11-4-385,7 0-352,7-5-128,4-4-1377,-8-7-3556,-3-8-9320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28.043"/>
    </inkml:context>
    <inkml:brush xml:id="br0">
      <inkml:brushProperty name="width" value="0.025" units="cm"/>
      <inkml:brushProperty name="height" value="0.025" units="cm"/>
    </inkml:brush>
  </inkml:definitions>
  <inkml:trace contextRef="#ctx0" brushRef="#br0">56 304 4292,'0'0'13570,"0"-8"-11071,0 8-2283,-1-21 780,1 20-919,1 0-1,-1 1 1,0-1-1,0 0 0,0 0 1,-1 1-1,1-1 1,0 0-1,0 0 1,0 1-1,0-1 0,-1 0 1,1 1-1,0-1 1,-1 0-1,1 1 0,-1-1 1,1 1-1,0-1 1,-1 0-1,1 1 1,-1-1-1,0 1 0,1 0 1,-1-1-1,1 1 1,-2-1-1,1 1-49,-1 1 0,1 0 1,0 0-1,-1-1 0,1 1 0,0 0 0,0 0 0,0 0 1,0 0-1,0 0 0,0 1 0,0-1 0,0 0 1,0 0-1,0 1 0,1-1 0,-1 0 0,0 1 0,1-1 1,-1 1-1,1 1 0,-12 37-246,11-37 256,-2 10-50,0 1 0,1-1-1,-1 21 1,3-33 10,0-1 0,0 0 0,0 1 0,0-1 0,0 0 0,0 1-1,0-1 1,0 1 0,0-1 0,0 0 0,0 1 0,0-1 0,1 0 0,-1 1 0,0-1 0,0 0 0,0 1-1,0-1 1,1 0 0,-1 1 0,0-1 0,0 0 0,1 1 0,-1-1 0,0 0 0,1 0 0,-1 1 0,0-1 0,1 0-1,-1 0 1,0 0 0,1 0 0,-1 1 0,0-1 0,1 0 0,-1 0 0,0 0 0,1 0 0,-1 0 0,1 0-1,-1 0 1,0 0 0,1 0 0,-1 0 0,0 0 0,1 0 0,-1 0 0,1 0 0,-1-1 0,0 1 0,1 0-1,-1 0 1,0 0 0,1 0 0,-1-1 0,0 1 0,1 0 0,-1 0 0,0-1 0,0 1 0,1 0 0,-1-1 0,23-19 37,2-13 322,-1-1 0,-2 0 0,-1-2 0,-2-1-1,-1 0 1,-3-2 0,0 1 0,12-60 0,-53 170-273,-21 63-86,41-114 0,2 0 1,0 0-1,-1 42 0,5-62 0,0-1 0,0 1-1,-1 0 1,1 0 0,0 0-1,0-1 1,0 1 0,1 0-1,-1 0 1,0 0 0,0-1-1,0 1 1,1 0 0,-1 0-1,0-1 1,1 1 0,-1 0-1,0 0 1,1-1 0,-1 1-1,1 0 1,-1-1 0,1 1-1,0-1 1,-1 1 0,1-1-1,-1 1 1,1-1 0,0 1-1,0-1 1,1 0 6,0 0 1,-1 0-1,1 0 0,-1 0 1,1 0-1,-1-1 1,1 1-1,-1 0 0,1-1 1,-1 0-1,0 1 0,1-1 1,-1 0-1,2-1 1,5-4 41,0 0 1,0 0 0,-1 0 0,8-10 0,78-110-522,-106 173-137,6-33 642,-27 47 160,68-71-157,-17 3-41,0 1-1,0 1 1,0 0-1,0 2 0,1 0 1,0 0-1,-1 2 1,1 0-1,31 4 0,-47-3 25,0 0-1,-1 1 1,1-1-1,0 1 1,-1 0 0,1-1-1,0 1 1,-1 0-1,1 0 1,-1 0-1,1 0 1,-1 0-1,2 2 1,-3-3-10,1 1 1,0 0-1,0-1 1,-1 1-1,1 0 1,0-1-1,0 1 1,0-1-1,0 1 1,0-1-1,0 0 0,0 1 1,0-1-1,0 0 1,0 0-1,0 1 1,0-1-1,0 0 1,0 0-1,0 0 1,0 0-1,0-1 1,0 1-1,0 0 0,0 0 1,0 0-1,0-1 1,0 1-1,0-1 1,0 1-1,0-1 1,-1 1-1,1-1 1,0 1-1,0-1 1,0-1-1,52-26-5315,-13 7-5406,-22 10 1604</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28.991"/>
    </inkml:context>
    <inkml:brush xml:id="br0">
      <inkml:brushProperty name="width" value="0.025" units="cm"/>
      <inkml:brushProperty name="height" value="0.025" units="cm"/>
    </inkml:brush>
  </inkml:definitions>
  <inkml:trace contextRef="#ctx0" brushRef="#br0">96 289 12588,'0'0'10154,"-8"0"-9284,4 0-865,1 0 1,-1 0-1,1 0 1,-1 0-1,1 1 1,-1 0-1,1 0 1,-1 0-1,1 0 1,0 0-1,-1 1 1,1-1-1,0 1 1,0 0-1,0 0 1,0 0-1,0 0 0,1 1 1,-1-1-1,1 1 1,-1 0-1,1-1 1,0 1-1,0 0 1,0 0-1,1 1 1,-1-1-1,1 0 1,0 0-1,-1 1 1,1-1-1,1 1 1,-1-1-1,0 6 1,53-8-556,6-7 484,-42 3 27,0 1 0,0 1 0,0 0-1,29 3 1,-44-2 34,0 0 0,0 0 0,0 1 0,0-1 0,0 0 0,0 0 0,0 1 0,0-1 0,0 1 0,-1-1 0,1 0 0,0 1 0,0 0 0,0-1 0,-1 1 0,1-1 0,0 1 0,-1 0-1,1 0 1,0-1 0,-1 1 0,1 0 0,-1 0 0,1 0 0,-1-1 0,0 1 0,1 2 0,-1-1 50,1 0 0,-1 0 0,-1 0 0,1 0 0,0 0 0,0 0 0,-1 0 0,1 0 0,-1 0 0,0 0 0,-1 4 0,-3 2 227,1 1-1,-1-1 1,-1-1-1,-8 10 1,12-14-194,-7 8 91,-1 0 0,0-1 0,0 0 0,-1-1 0,0 0 0,-1-1 0,-22 12 0,34-19-181,0-1-1,-1 0 0,1 0 0,-1 1 0,1-1 0,0 0 0,-1 0 0,1 0 0,-1 0 0,1 0 0,-1 0 1,1 0-1,0 0 0,-1 0 0,1 0 0,-1 0 0,1 0 0,-1 0 0,1 0 0,0 0 0,-1 0 0,1 0 1,-1-1-1,1 1 0,0 0 0,-1 0 0,1-1 0,-1 1 0,1 0 0,0 0 0,-1-1 0,1 1 0,0 0 1,0-1-1,-1 1 0,1-1 0,0-18-941,13-22-1117,27-49-1972,40-97-2798,-34 59 6344,-40 108 1569,-5 14-99,1-1 0,0 1 1,0 0-1,1 0 0,0 0 1,6-10-1,-8 23 2703,2 27-3071,-4 26 241,-1-29-657,1 0-1,2 0 0,2 0 0,0-1 0,13 50 0,-7-62-155,-4-24-24,-5 3-17,0 0 0,0 0 0,0-1 1,-1 1-1,1 0 0,-1 0 0,0 0 0,0 0 0,0 0 0,0 1 0,-2-6 0,-2 0 38,0-1 1,-1 1-1,0 0 1,0 0-1,0 0 0,-1 1 1,0 0-1,-1 1 1,0-1-1,0 1 0,0 1 1,-11-6-1,27 14 57,3 2-241,0-1 0,0 0 0,23 4 1,-19-7-898,0 0 0,0 0 1,0-2-1,1 1 0,20-6 1,-29 5 564,1-1 1,-1-1-1,0 0 1,0 0 0,0 0-1,10-7 1,18-22 3551,-49 45 667,0 18-3628,12-26 296,-1 2-127,0 0 0,0-1 1,1 1-1,0 0 1,1 1-1,-1-1 0,1 0 1,1 0-1,-1 9 1,2-15-259,-1 0 0,1-1 0,0 1 0,-1 0 0,1 0 0,0-1 0,-1 1 0,1 0 0,0-1 0,0 1 1,-1-1-1,1 1 0,0-1 0,0 1 0,0-1 0,0 0 0,0 1 0,0-1 0,0 0 0,0 0 1,0 0-1,0 1 0,0-1 0,0 0 0,0 0 0,0-1 0,0 1 0,0 0 0,0 0 0,-1 0 0,1-1 1,0 1-1,0 0 0,0-1 0,0 1 0,0-1 0,1 0 0,38-17 841,34-32-303,-42 27-593,56-31-1,-88 54 33,1 0 1,-1-1 0,0 1-1,1 0 1,-1 0 0,1-1-1,-1 1 1,1 0 0,-1 0 0,1 0-1,-1-1 1,1 1 0,-1 0-1,1 0 1,-1 0 0,1 0-1,-1 0 1,1 0 0,-1 0-1,1 0 1,-1 0 0,1 0-1,-1 1 1,0-1 0,1 0-1,-1 0 1,1 0 0,-1 0 0,1 1-1,-1-1 1,1 0 0,-1 1-1,0-1 1,1 0 0,-1 1-1,0-1 1,1 0 0,-1 1-1,0-1 1,1 1 0,-1-1-1,0 1 1,4 27 28,-4-25-14,0-1 0,0 1 0,0 0 0,0 0 0,1 0 0,-1 0 0,1 0 0,0 0 0,0 0 0,2 4 0,-3-7-11,1 1 0,-1-1 0,0 1-1,1-1 1,-1 1 0,1-1 0,0 0-1,-1 1 1,1-1 0,-1 0 0,1 0-1,-1 1 1,1-1 0,0 0 0,-1 0-1,1 0 1,-1 0 0,1 0 0,0 0-1,-1 0 1,1 0 0,1 0 0,24-12-236,33-32-3752,-12 7-2620,-14 16-20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29.350"/>
    </inkml:context>
    <inkml:brush xml:id="br0">
      <inkml:brushProperty name="width" value="0.025" units="cm"/>
      <inkml:brushProperty name="height" value="0.025" units="cm"/>
    </inkml:brush>
  </inkml:definitions>
  <inkml:trace contextRef="#ctx0" brushRef="#br0">82 122 11403,'0'0'10714,"-8"3"-9262,3-2-1288,-37 19 2046,40-19-2167,0 0 0,0 1 0,0-1-1,1 1 1,-1-1 0,0 1 0,1 0-1,-1-1 1,1 1 0,0 0 0,0 0 0,-1 0-1,1 0 1,0 0 0,1 1 0,-1-1-1,0 0 1,1 0 0,-1 0 0,1 1-1,-1 1 1,2-3-58,-1-1 0,0 1 1,1 0-1,-1-1 0,1 0 0,-1 1 0,1-1 1,-1 1-1,1-1 0,-1 0 0,1 1 0,-1-1 0,1 0 1,0 1-1,-1-1 0,1 0 0,-1 0 0,1 0 0,0 0 1,-1 1-1,1-1 0,0 0 0,-1 0 0,1 0 1,0 0-1,-1 0 0,1-1 0,0 1 0,-1 0 0,1 0 1,-1 0-1,1-1 0,0 1 0,-1 0 0,1 0 1,-1-1-1,1 1 0,-1 0 0,1-1 0,-1 1 0,1-1 1,28-16 76,-17 3-70,0 0 1,-1-1 0,-1-1 0,-1 1 0,0-2 0,-1 1 0,-1-1 0,10-34 0,-32 88 203,9-24-112,0 0 0,0 0 0,2 0-1,0 1 1,-5 24 0,9-35-162,0-1 0,-1 1 0,1-1 0,0 0 0,0 1 0,0-1 0,1 1 0,-1-1 0,1 0 0,-1 1 0,1-1 0,0 0 0,0 1 0,0-1 0,0 0 0,0 0 0,0 0 1,1 0-1,-1 0 0,0 0 0,1 0 0,0-1 0,3 4 0,-2-4-89,0 0 1,0 0-1,0 0 1,0-1 0,0 1-1,0-1 1,0 0-1,0 0 1,0 0-1,0 0 1,0 0 0,0-1-1,0 1 1,0-1-1,0 0 1,0 0 0,0 0-1,0 0 1,4-3-1,4-3-1695,0 0 0,0 0 0,-1-1 0,12-11 0,12-12-4725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29.680"/>
    </inkml:context>
    <inkml:brush xml:id="br0">
      <inkml:brushProperty name="width" value="0.025" units="cm"/>
      <inkml:brushProperty name="height" value="0.025" units="cm"/>
    </inkml:brush>
  </inkml:definitions>
  <inkml:trace contextRef="#ctx0" brushRef="#br0">133 0 9385,'0'0'15204,"-10"0"-14174,4 1-969,0-1-1,1 1 1,-1 0 0,0 1-1,1 0 1,-1 0 0,1 0-1,-1 0 1,1 1 0,0 0 0,0 0-1,0 0 1,0 1 0,1 0-1,-1 0 1,1 0 0,0 0-1,0 1 1,1-1 0,-1 1 0,1 0-1,0 0 1,0 0 0,1 1-1,-1-1 1,-2 10 0,5-14-83,0 0 0,0-1 1,0 1-1,0-1 0,0 1 0,0 0 1,0-1-1,0 1 0,0 0 0,1-1 1,-1 1-1,0-1 0,0 1 1,1 0-1,-1-1 0,0 1 0,0-1 1,1 1-1,-1-1 0,1 1 0,-1-1 1,0 1-1,1-1 0,-1 1 0,1-1 1,-1 0-1,1 1 0,-1-1 1,1 0-1,-1 1 0,1-1 0,0 0 1,0 0-1,29 2-80,28-14 131,-44 7-268,0 2 0,0 0 0,0 1 0,19-1 0,-32 3 235,-1-1 0,1 1 0,-1 0 1,1 0-1,-1 0 0,0 0 0,1 0 0,-1 0 1,1 1-1,-1-1 0,1 0 0,-1 0 1,0 0-1,1 0 0,-1 0 0,1 1 1,-1-1-1,0 0 0,1 0 0,-1 1 1,1-1-1,-1 0 0,0 1 0,0-1 1,1 0-1,-1 1 0,0-1 0,0 0 1,1 1-1,-1-1 0,0 0 0,0 1 1,0-1-1,1 1 0,-1-1 0,0 1 1,0 0-1,-7 19 305,-19 17 528,14-23-525,9-9-297,0-1 0,0 1-1,0-1 1,-1 0 0,0-1 0,0 1 0,0 0-1,0-1 1,-1 0 0,1 0 0,-1-1 0,0 1-1,0-1 1,-5 2 0,10-7-1044,-1 0-1,1 0 1,0 0 0,0 1 0,0-1-1,0 0 1,0 0 0,1 0 0,0-4-1,14-19-8795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0.244"/>
    </inkml:context>
    <inkml:brush xml:id="br0">
      <inkml:brushProperty name="width" value="0.025" units="cm"/>
      <inkml:brushProperty name="height" value="0.025" units="cm"/>
    </inkml:brush>
  </inkml:definitions>
  <inkml:trace contextRef="#ctx0" brushRef="#br0">269 71 11627,'0'0'10549,"-9"0"-8654,0 2-1763,0 0 1,0 1-1,0 0 1,1 0 0,-1 1-1,1 0 1,0 0-1,0 1 1,0 0-1,1 0 1,-1 1 0,1 0-1,1 0 1,-1 1-1,1 0 1,0 0-1,-7 11 1,11-15-131,-1 1-4,0 0-1,1 0 0,-1 0 0,1 0 0,0 0 0,0 0 0,0 1 0,1-1 1,-1 1-1,1-1 0,-1 7 0,3-10 4,-1 0-1,0-1 1,1 1 0,-1-1 0,0 1-1,1-1 1,-1 1 0,1-1 0,-1 0-1,1 1 1,-1-1 0,1 0 0,-1 1-1,1-1 1,-1 0 0,1 1 0,0-1-1,-1 0 1,1 0 0,-1 0 0,1 0-1,0 1 1,-1-1 0,1 0-1,0 0 1,-1 0 0,1 0 0,-1-1-1,1 1 1,0 0 0,-1 0 0,1 0-1,-1 0 1,1-1 0,0 1 0,26-7 170,-11-1-136,1-1 1,-2 0-1,1-1 1,21-19-1,-19 14-455,39-22 1,-57 36 413,0 1 0,0 0 0,1 0 0,-1 0 0,0 0 0,0 0 0,0 0 0,0 0 0,1 0 0,-1 0 0,0-1 1,0 1-1,0 0 0,1 0 0,-1 0 0,0 0 0,0 0 0,0 0 0,1 0 0,-1 0 0,0 1 0,0-1 0,0 0 1,1 0-1,-1 0 0,0 0 0,0 0 0,0 0 0,0 0 0,1 0 0,-1 0 0,0 1 0,0-1 0,0 0 0,0 0 1,0 0-1,1 0 0,-1 0 0,0 1 0,0-1 0,0 0 0,0 0 0,0 0 0,0 0 0,0 1 0,0-1 0,0 0 1,0 0-1,0 0 0,0 1 0,0-1 0,0 0 0,0 0 0,0 0 0,0 1 0,0-1 0,0 0 0,0 0 0,0 0 0,0 1 1,0-1-1,0 0 0,0 0 0,0 0 0,-4 16-95,-8 11 288,-1-1 0,-2 0 0,-32 45 0,12-20 36,-10 16 33,19-31-32,1 1 0,2 1 1,2 1-1,-26 69 1,46-108-226,1 1 1,-1 0 0,1 0-1,-1 0 1,1 0 0,0 0-1,-1 0 1,1 0 0,0 0-1,0 0 1,0 0 0,-1 0 0,1 0-1,0 0 1,1 0 0,-1 0-1,0 0 1,0 0 0,0 0-1,0 0 1,1-1 0,-1 1-1,0 0 1,2 1 0,16-12-12,23-37 48,26-46-26,-5-3 1,67-140-1,-21 37 311,-127 229 263,-29 55-450,43-76-153,1 0 1,1 0 0,-1 1-1,2-1 1,-1 0 0,1 1 0,-1 19-1,3-28 22,0 0-1,0 0 1,0 0-1,1 0 0,-1 0 1,0 0-1,0 0 1,1 0-1,-1 0 1,1 0-1,-1 0 1,1 0-1,-1 0 0,1 0 1,0 0-1,-1 0 1,1-1-1,0 1 1,0 0-1,0-1 1,0 1-1,-1 0 0,1-1 1,0 1-1,0-1 1,0 1-1,0-1 1,0 1-1,0-1 1,0 0-1,1 0 0,-1 1 1,0-1-1,0 0 1,0 0-1,0 0 1,0 0-1,0 0 1,0-1-1,0 1 0,0 0 1,2-1-1,3 0 31,-1 0 0,0 0 0,1-1 0,-1 0 0,0 0 0,1 0 0,6-5 0,8-8-6,-1 0 0,-1-2 1,0 0-1,-1-1 0,-1-1 1,-1 0-1,15-26 0,-22 27-4,-17 21-540,-19 26-729,24-24 964,1 0-1,1 1 1,-1-1-1,1 1 0,0-1 1,-2 8-1,4-10-125,-1-1 0,1 1-1,-1-1 1,1 1-1,0-1 1,0 1 0,1-1-1,-1 1 1,0-1-1,2 5 1,-2-7 108,1 1-1,-1 0 1,1-1 0,0 1 0,-1-1-1,1 1 1,-1-1 0,1 1 0,0-1-1,0 0 1,-1 1 0,1-1 0,0 0-1,0 1 1,-1-1 0,1 0 0,0 0-1,0 0 1,0 0 0,-1 0 0,1 0-1,0 0 1,0 0 0,0 0-1,-1 0 1,2 0 0,3-1-1458,20 1-6923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0.971"/>
    </inkml:context>
    <inkml:brush xml:id="br0">
      <inkml:brushProperty name="width" value="0.025" units="cm"/>
      <inkml:brushProperty name="height" value="0.025" units="cm"/>
    </inkml:brush>
  </inkml:definitions>
  <inkml:trace contextRef="#ctx0" brushRef="#br0">127 260 11082,'0'0'10677,"-7"-2"-8584,4 1-2029,0 1 0,0-1-1,0 1 1,0 0 0,0 0 0,0 0 0,0 0 0,0 0 0,0 1 0,0-1-1,0 1 1,0 0 0,0 0 0,0 0 0,1 0 0,-1 0 0,-3 3-1,0 0 2,1 1-1,-1-1 1,1 1-1,1 0 1,-1 1-1,1-1 1,-1 1-1,-3 7 1,6-9-59,0-1 0,0 1 1,1-1-1,-1 1 1,1 0-1,0-1 0,0 1 1,0 0-1,0 0 0,0 0 1,1 0-1,0 0 1,0 0-1,0 0 0,2 7 1,-2-10-6,0-1 0,0 1 0,1 0 0,-1 0 1,1 0-1,-1 0 0,1 0 0,-1 0 0,1-1 0,0 1 1,-1 0-1,1 0 0,0-1 0,0 1 0,-1 0 0,1-1 0,0 1 1,0-1-1,0 1 0,0-1 0,0 0 0,0 1 0,0-1 0,1 1 1,1-1 15,-1 0 1,1 0 0,0-1-1,0 1 1,-1-1 0,1 1 0,0-1-1,0 0 1,-1 0 0,1 0-1,-1 0 1,1 0 0,2-3 0,12-7-7,-1-2 0,-1 0 0,0 0 1,0-2-1,-2 0 0,0 0 0,15-24 1,28-30-1704,-51 64 1543,-11 23 827,6-18-661,0 1 0,0-1 0,0 1 1,0-1-1,-1 1 0,1-1 0,0 1 0,1-1 1,-1 0-1,0 1 0,0-1 0,0 1 0,0-1 1,0 1-1,0-1 0,0 1 0,1-1 0,-1 1 1,0-1-1,0 0 0,1 1 0,-1-1 0,0 0 0,1 1 1,-1-1-1,0 0 0,1 1 0,-1-1 0,0 0 1,1 1-1,-1-1 0,1 0 0,-1 0 0,1 0 1,0 1-1,3-2 103,1 0-1,-1 0 1,1 0 0,-1 0 0,1-1 0,-1 0-1,0 0 1,0 0 0,0 0 0,0-1 0,0 0-1,-1 1 1,1-1 0,-1-1 0,5-3 0,46-60 568,-48 58-613,14-19-123,26-47 0,-75 131-865,-48 103 790,70-140 170,0 1 0,1 0 1,1 0-1,1 1 0,0 0 1,0 31-1,4-51-42,0-1 1,-1 1 0,1-1-1,0 0 1,0 1-1,0-1 1,0 1 0,0-1-1,0 1 1,0-1-1,0 1 1,0-1-1,0 1 1,1-1 0,-1 0-1,0 1 1,0-1-1,0 1 1,0-1 0,1 0-1,-1 1 1,0-1-1,0 1 1,1-1-1,-1 0 1,0 1 0,1-1-1,-1 0 1,0 1-1,1-1 1,-1 0-1,1 0 1,-1 0 0,0 1-1,1-1 1,-1 0-1,1 0 1,-1 0 0,0 0-1,1 0 1,-1 1-1,1-1 1,-1 0-1,1 0 1,-1 0 0,1 0-1,-1 0 1,1-1-1,-1 1 1,0 0-1,1 0 1,-1 0 0,1 0-1,-1 0 1,1-1-1,-1 1 1,0 0 0,1-1-1,22-18 632,-15 4-673,-1 0 0,-1 0-1,0-1 1,-1 1 0,-1-1-1,0-1 1,-1 1 0,-1 0-1,1-23 1,-1 42 45,0 1-1,1-1 1,0 0-1,0 0 1,0 1 0,0-2-1,1 1 1,-1 0-1,1-1 1,-1 0-1,1 1 1,0-1 0,0-1-1,0 1 1,0-1-1,0 1 1,0-1-1,0 0 1,1-1 0,-1 1-1,0-1 1,0 0-1,1 0 1,-1 0-1,6-1 1,0 0 43,-1 0-1,0 0 1,0-1-1,0 0 1,-1 0-1,1-1 1,0 0 0,-1-1-1,0 0 1,16-10-1,-23 13-41,1 0 0,0-1 0,0 1 0,-1-1 1,1 1-1,-1-1 0,1 0 0,-1 1 0,0-1 0,1 0 0,-1 0 0,0 0 0,0 0 0,0 0 0,-1 0 0,1 0 0,0 0 0,-1 0 0,0-1 0,1 1 0,-1-3 0,-1 3-12,1 1 0,-1-1-1,0 1 1,0 0 0,1 0 0,-1-1-1,0 1 1,0 0 0,0 0-1,-1 0 1,1 0 0,0 0-1,0 0 1,-1 1 0,1-1-1,0 0 1,-1 0 0,1 1-1,0-1 1,-1 1 0,1 0 0,-1-1-1,1 1 1,-1 0 0,1 0-1,-1 0 1,1 0 0,-1 0-1,1 0 1,-3 1 0,-3-1-25,1 1 0,-1-1 1,0 2-1,1-1 1,-1 1-1,1 0 0,0 0 1,0 1-1,0 0 1,0 0-1,0 0 0,-7 6 1,11-7 24,-1 0 0,1 0 1,0 0-1,0 0 0,0 0 0,0 0 1,0 1-1,0-1 0,0 1 0,1-1 1,0 1-1,-1 0 0,1 0 0,0-1 0,0 1 1,0 0-1,1 0 0,-1 0 0,1 0 1,0 0-1,0 0 0,0 0 0,0 0 1,0 0-1,0 0 0,1 0 0,0 0 1,-1 0-1,1 0 0,2 4 0,-1-4-15,0-1 0,0 1-1,-1 0 1,2-1 0,-1 0-1,0 1 1,0-1 0,1 0-1,-1 0 1,1 0 0,0 0-1,0-1 1,-1 1 0,1-1-1,0 0 1,0 0 0,1 0-1,-1 0 1,0 0 0,4 0 0,8 1-989,0-1 1,29 0 0,5-2-4157</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2.466"/>
    </inkml:context>
    <inkml:brush xml:id="br0">
      <inkml:brushProperty name="width" value="0.025" units="cm"/>
      <inkml:brushProperty name="height" value="0.025" units="cm"/>
    </inkml:brush>
  </inkml:definitions>
  <inkml:trace contextRef="#ctx0" brushRef="#br0">1 95 9129,'0'0'7073,"2"-8"-5418,0 2-1421,0 0 0,1 1 0,0-1 0,0 1 0,0 0 0,0-1 0,1 2 0,0-1 0,0 0 0,6-5 0,-7 7-141,0 1 0,0 0 0,0-1 0,0 1 0,1 1 0,-1-1-1,1 0 1,-1 1 0,1 0 0,-1 0 0,1 0 0,0 0 0,-1 0 0,1 1-1,0-1 1,0 1 0,-1 0 0,1 0 0,0 1 0,0-1 0,5 3 0,-7-3-75,0 1 0,0 0 0,0 1 0,0-1 1,0 0-1,0 0 0,0 1 0,-1-1 0,1 1 0,-1 0 1,1-1-1,-1 1 0,0 0 0,0 0 0,1 0 0,-1 0 1,-1 0-1,1 0 0,0 0 0,0 0 0,-1 1 1,1-1-1,-1 0 0,1 3 0,1 61 569,-2-50-470,-2 71 828,32-138 1820,-26 45-2630,0 0 0,-1-1 0,0 1 0,0-1 1,-1 1-1,0-1 0,0 0 0,-1 0 0,2-8 0,-3 14-39,-2 3-393,1 0 0,-1-1 1,1 1-1,0 0 0,-1 0 0,1 0 1,0 0-1,0 0 0,0 0 0,1 0 0,-1 1 1,0-1-1,0 3 0,-1 6-10816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3.268"/>
    </inkml:context>
    <inkml:brush xml:id="br0">
      <inkml:brushProperty name="width" value="0.025" units="cm"/>
      <inkml:brushProperty name="height" value="0.025" units="cm"/>
    </inkml:brush>
  </inkml:definitions>
  <inkml:trace contextRef="#ctx0" brushRef="#br0">139 330 3940,'0'0'9539,"4"-8"-5876,-3 6-3675,14-37 4645,-15 38-4476,1 0-1,-1 0 1,0 0 0,1-1 0,-1 1-1,0 0 1,0 0 0,0 0-1,1 0 1,-1 0 0,0 0-1,-1 0 1,1 0 0,0 0-1,0-1 1,0 1 0,-1 0-1,1 0 1,-1 0 0,1 0-1,0 0 1,-1 0 0,0 0-1,1 0 1,-1 1 0,0-1-1,1 0 1,-1 0 0,0 0-1,0 1 1,0-1 0,0 0 0,1 1-1,-1-1 1,0 1 0,0-1-1,-2 0 1,-1 0-151,0 1 1,-1-1-1,1 1 1,0 0-1,0 0 1,-1 1-1,1-1 1,0 1-1,0 0 1,0 0-1,0 0 1,0 0-1,0 1 1,0 0-1,0 0 1,0 0-1,1 0 0,-1 0 1,1 1-1,-1 0 1,1 0-1,0-1 1,0 2-1,0-1 1,1 0-1,-1 1 1,1-1-1,0 1 1,0 0-1,0-1 1,-2 9-1,-2 3-38,0 0 0,2 0 0,0 0 0,1 1 1,0 0-1,1-1 0,0 22 0,2-35 27,0-1 0,0 1 0,0 0-1,0 0 1,0-1 0,0 1 0,1 0 0,-1-1 0,0 1 0,1 0 0,-1-1-1,1 1 1,0-1 0,0 1 0,-1-1 0,1 1 0,0-1 0,0 1 0,0-1 0,1 0-1,-1 0 1,0 1 0,3 1 0,-2-3 2,0 1-1,0 0 0,0-1 1,1 0-1,-1 1 1,0-1-1,0 0 1,1 0-1,-1 0 1,0 0-1,0-1 1,0 1-1,1 0 0,-1-1 1,4-1-1,3-2 16,1 0 0,-1-1 0,0 0 0,-1 0 0,1-1 0,15-14 0,4-9 121,-1-1 1,-1-2 0,-2 0-1,23-41 1,-36 55 38,-1 0 1,-1-2-1,-1 1 0,-1-1 1,0 0-1,-2 0 0,0-1 1,-1 0-1,2-36 0,-6 57-169,0 0 0,0-1 0,1 1 0,-1-1 0,0 1 0,0 0 0,0-1 0,0 1 0,0-1-1,0 1 1,0 0 0,0-1 0,0 1 0,0-1 0,0 1 0,0-1 0,0 1 0,0 0 0,0-1 0,-1 1-1,1-1 1,0 1 0,0 0 0,0-1 0,-1 1 0,1 0 0,0-1 0,0 1 0,-1 0 0,1-1-1,0 1 1,-1 0 0,1 0 0,0-1 0,-1 1 0,1 0 0,0 0 0,-1 0 0,1-1 0,-1 1 0,1 0-1,0 0 1,-1 0 0,1 0 0,-1 0 0,1 0 0,-1 0 0,1 0 0,0 0 0,-1 0 0,1 0 0,-1 0-1,1 0 1,0 0 0,-1 0 0,1 0 0,-1 1 0,1-1 0,0 0 0,-1 0 0,1 0 0,0 1 0,-1-1-1,1 0 1,0 1 0,-1-1 0,1 0 0,-1 1 0,-21 24-193,12-3 127,0 1 1,1 0-1,1 0 1,1 1-1,-5 37 0,6-17-157,1 0 0,3 52 0,2-93 192,0 0-1,0 1 0,0-1 0,1 0 0,-1 0 1,1 1-1,0-1 0,-1 0 0,2 0 0,-1 0 0,0 0 1,1 0-1,-1 0 0,1 0 0,0-1 0,0 1 1,0-1-1,2 4 0,-1-5 26,-1 0 0,0 0 0,0 0 0,1 0 1,-1 0-1,1-1 0,-1 1 0,1-1 0,-1 1 0,1-1 0,-1 0 0,1 0 1,-1 0-1,1 0 0,-1-1 0,1 1 0,-1-1 0,0 1 0,1-1 0,-1 0 1,0 0-1,1 0 0,-1 0 0,3-2 0,4-3 29,1 0-1,-1-1 1,0 0 0,0-1-1,-1 0 1,0 0 0,0-1 0,-1 0-1,0-1 1,-1 1 0,9-18-1,-3 3 48,0-1-1,-2 0 1,13-49-1,-20 61 11,-1 0 0,-1-1-1,1-20 1,-14 43-174,4 5 19,1 1-1,1 0 0,0 0 1,1 1-1,-6 29 1,5-10 89,-2 60 1,8-92-27,-1-1 1,1 1 0,0 0-1,0 0 1,1 0-1,-1 0 1,1-1 0,-1 1-1,1 0 1,0 0-1,0-1 1,2 4 0,-2-5 10,0 0 0,0 0 0,0-1 0,0 1 0,1 0 0,-1-1 0,0 1 0,0-1 1,1 0-1,-1 1 0,0-1 0,1 0 0,-1 0 0,0 0 0,1 0 0,-1 0 0,0 0 1,1 0-1,-1 0 0,0 0 0,0-1 0,1 1 0,-1 0 0,0-1 0,1 1 1,-1-1-1,0 0 0,1 0 0,8-4 26,-1-1 1,1 0-1,-1 0 1,-1-1-1,1 0 1,-1 0-1,11-14 1,-12 13-63,-1 1 0,1 0 0,0 0 0,0 1 1,1 0-1,0 0 0,0 1 0,0 0 0,1 1 1,14-6-1,-23 9 28,1 1 0,-1 0-1,0 0 1,1-1 0,-1 1 0,1 0 0,-1 0 0,1 0 0,-1 0 0,0 0 0,1 0 0,-1 0 0,1 0 0,-1 0 0,1 0 0,-1 0-1,1 0 1,-1 0 0,0 0 0,1 0 0,-1 0 0,1 1 0,-1-1 0,0 0 0,1 0 0,-1 0 0,1 1 0,-1-1 0,0 0 0,1 1-1,-1-1 1,0 0 0,0 1 0,1-1 0,-1 0 0,0 1 0,0-1 0,1 0 0,-1 1 0,0-1 0,0 1 0,0-1 0,0 0 0,1 1-1,-1-1 1,0 1 0,0-1 0,0 1 0,0-1 0,0 1 0,0-1 0,0 0 0,0 1 0,0-1 0,-1 1 0,1-1 0,0 1 0,0 0-1,0 2 147,-1-3-104,1 0 0,0 0 0,0 0-1,0 1 1,-1-1 0,1 0 0,0 0 0,0 0 0,-1 0 0,1 1 0,0-1 0,0 0 0,-1 0 0,1 0 0,0 0-1,-1 0 1,1 0 0,0 0 0,-1 0 0,1 0 0,0 0 0,0 0 0,-1 0 0,1 0 0,0 0 0,-1 0 0,1 0-1,0 0 1,0 0 0,-1-1 0,1 1 0,0 0 0,0 0 0,-1 0 0,1 0 0,0-1 0,0 1 0,-1 0 0,1 0-1,0 0 1,0-1 0,0 1 0,0 0 0,-1 0 0,1-1 0,0 1 0,0-1 0,-13-10 541,9 6-509,1-1 0,0 0 0,0 0 0,0 0-1,1-1 1,-1 1 0,2 0 0,-1-1 0,1 0 0,-1-8 0,2 13-143,0-1 1,0 0-1,1 0 0,-1 0 1,1 0-1,0 1 0,-1-1 0,1 0 1,1 0-1,-1 1 0,0-1 0,1 1 1,-1-1-1,1 1 0,0 0 0,-1-1 1,1 1-1,0 0 0,1 0 0,-1 1 1,0-1-1,0 0 0,1 1 0,-1-1 1,6-1-1,13-6-2460,1 1 0,42-9 0,-30 8-2053,8-2-3606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3.614"/>
    </inkml:context>
    <inkml:brush xml:id="br0">
      <inkml:brushProperty name="width" value="0.025" units="cm"/>
      <inkml:brushProperty name="height" value="0.025" units="cm"/>
    </inkml:brush>
  </inkml:definitions>
  <inkml:trace contextRef="#ctx0" brushRef="#br0">36 1 22261,'0'0'609,"-23"51"159,16-11 97,4 3-320,1 1-33,2-1-416,0-1-32,2-6-32,8-9-32,-1-6-448,-2-8-673,0-7 128,-1-6 352,-3-3-672,-3-16-2306,0-5-3076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12.490"/>
    </inkml:context>
    <inkml:brush xml:id="br0">
      <inkml:brushProperty name="width" value="0.025" units="cm"/>
      <inkml:brushProperty name="height" value="0.025" units="cm"/>
    </inkml:brush>
  </inkml:definitions>
  <inkml:trace contextRef="#ctx0" brushRef="#br0">1 331 4516,'0'0'684,"11"7"-615,0-1-64,0-1-1,0 0 1,0 0 0,0-1 0,1 0-1,0-1 1,0 0 0,13 0 0,140-6 190,-121 0-39,1 1-1,0 3 0,-1 1 0,60 11 0,-82-8-79,50 14 65,2-4 0,0-3 1,98 3-1,-47-20 3,154-26 0,67-4 59,174 39 1218,135-7-1134,-190-55-160,31-2 3,715 68-105,-833 6-18,281 20 59,235 4 97,419-25 649,-110-39-594,483-130-68,-1344 109-129,448-4 1,-614 44-14,-154 5-337,-1-2 0,0 0-1,-1-2 1,1 0 0,-1-1 0,23-12 0,15-14-2538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4.007"/>
    </inkml:context>
    <inkml:brush xml:id="br0">
      <inkml:brushProperty name="width" value="0.025" units="cm"/>
      <inkml:brushProperty name="height" value="0.025" units="cm"/>
    </inkml:brush>
  </inkml:definitions>
  <inkml:trace contextRef="#ctx0" brushRef="#br0">1 81 14446,'0'0'9064,"60"-34"-7686,-30 24-674,7-1-480,-1 2-127,-3 1-65,-4 2-225,-10 3-1024,-6 3-833,-40 9-17744</inkml:trace>
  <inkml:trace contextRef="#ctx0" brushRef="#br0" timeOffset="1">35 215 15887,'0'0'5509,"49"2"-3747,-19-15 0,4-6-1250,3-1-448,-5 2-352,-13 3-1890,-3 4-2306,-14 4-3044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4.493"/>
    </inkml:context>
    <inkml:brush xml:id="br0">
      <inkml:brushProperty name="width" value="0.025" units="cm"/>
      <inkml:brushProperty name="height" value="0.025" units="cm"/>
    </inkml:brush>
  </inkml:definitions>
  <inkml:trace contextRef="#ctx0" brushRef="#br0">1 325 16271,'0'0'5857,"11"4"-5105,-8-3-707,2 0-15,-1 1 0,1 0-1,0-1 1,0 0 0,0 0-1,0-1 1,0 1 0,0-1-1,0 0 1,0 0 0,0-1 0,0 1-1,0-1 1,0 0 0,0-1-1,8-3 1,7-5-982,0-1 0,-1-1 0,-1 0 0,28-25 0,-38 30 449,-1 0-1,0 0 1,0-1-1,0 0 0,-1-1 1,-1 1-1,1-1 1,-1 0-1,-1-1 0,0 1 1,0-1-1,2-12 0,-9 38 5518,-3 11-3196,1-1 1,-1 31-1,10-53-1645,6-10 82,8-11 262,19-35-146,-25 34-353,1 1 1,27-29 0,-40 46-11,0-1 1,0 1-1,1-1 0,-1 1 0,0 0 1,0-1-1,1 1 0,-1 0 0,0-1 1,1 1-1,-1 0 0,1-1 1,-1 1-1,0 0 0,1 0 0,-1 0 1,1-1-1,-1 1 0,1 0 0,-1 0 1,0 0-1,1 0 0,-1 0 0,1 0 1,-1 0-1,1-1 0,-1 2 1,1-1-1,-1 0 0,1 0 0,-1 0 1,1 0-1,-1 0 0,0 0 0,1 0 1,-1 1-1,1-1 0,-1 0 1,1 0-1,-1 0 0,0 1 0,1-1 1,-1 0-1,0 1 0,1-1 0,-1 0 1,0 1-1,1-1 0,-1 1 0,0-1 1,0 0-1,1 1 0,-1-1 1,0 1-1,0-1 0,0 1 0,7 41 963,-7-39-920,0-1 1,0 1 0,0 0 0,0 0 0,1 0-1,-1 0 1,1 0 0,-1-1 0,1 1 0,0 0-1,0 0 1,0-1 0,1 1 0,-1-1 0,1 1-1,3 3 1,-3-6-3,0 0-1,0 0 0,1 0 1,-1-1-1,0 1 1,0-1-1,1 0 1,-1 0-1,0 1 1,0-1-1,0-1 0,0 1 1,0 0-1,0 0 1,-1-1-1,1 1 1,0-1-1,-1 0 0,3-2 1,34-43 216,-28 33-276,76-95 75,-85 108-96,3 40-38,-2-24 91,-2-1 0,1 1 0,-2 0 0,0 0 0,-4 19 0,-2 37 120,7-71-137,0 0 0,0 0-1,1 1 1,-1-1 0,0 0-1,0 1 1,1-1 0,-1 0 0,0 0-1,0 0 1,1 1 0,-1-1-1,0 0 1,1 0 0,-1 0 0,0 0-1,1 0 1,-1 0 0,0 1-1,1-1 1,-1 0 0,0 0 0,1 0-1,-1 0 1,0 0 0,1 0-1,-1 0 1,1-1 0,-1 1-1,0 0 1,1 0 0,-1 0 0,0 0-1,1 0 1,-1 0 0,0-1-1,0 1 1,1 0 0,-1 0 0,0 0-1,1-1 1,14-7 171,20-26-1416,-18 6-5862,-9 11-483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5.048"/>
    </inkml:context>
    <inkml:brush xml:id="br0">
      <inkml:brushProperty name="width" value="0.025" units="cm"/>
      <inkml:brushProperty name="height" value="0.025" units="cm"/>
    </inkml:brush>
  </inkml:definitions>
  <inkml:trace contextRef="#ctx0" brushRef="#br0">89 53 18546,'0'0'4046,"-8"1"-3961,4 1-9,-1-1-1,1 0 1,0 1-1,0 0 1,0 0-1,0 1 1,0-1-1,0 1 0,0-1 1,1 1-1,-1 0 1,1 1-1,0-1 1,0 1-1,0-1 1,1 1-1,-1 0 1,1 0-1,0 0 0,0 0 1,0 0-1,0 1 1,1-1-1,0 0 1,0 1-1,0-1 1,1 1-1,-1-1 0,1 6 1,0-8-33,0-1 0,0 1 1,0-1-1,0 1 0,0 0 0,0-1 0,1 1 0,-1-1 1,1 1-1,-1-1 0,1 1 0,0-1 0,-1 1 1,1-1-1,0 1 0,0-1 0,0 0 0,0 0 1,0 1-1,0-1 0,1 0 0,-1 0 0,0 0 1,0 0-1,1 0 0,-1-1 0,1 1 0,-1 0 1,4 0-1,2 1 54,0-1 1,0 0 0,1 0-1,-1-1 1,12 0 0,-4 0-48,-13-1-37,-1 1-1,1-1 1,0 1-1,0-1 0,-1 1 1,1-1-1,0 0 1,-1 0-1,1 0 0,-1 0 1,1 0-1,-1 0 1,0 0-1,1 0 0,-1-1 1,0 1-1,0 0 1,0-1-1,0 1 0,0-1 1,0 0-1,0 1 1,-1-1-1,1 1 0,0-1 1,0-2-1,14-57 488,-9 32-374,-1 8-147,8-18-97,-12 37 113,0 1 0,-1 0 1,1 0-1,0-1 1,0 1-1,1 0 0,-1 0 1,0 0-1,0 0 0,0 0 1,1 0-1,-1 1 0,0-1 1,1 0-1,-1 1 1,1-1-1,-1 1 0,1-1 1,-1 1-1,1 0 0,-1-1 1,1 1-1,2 0 0,-1 0 7,0 0 0,0-1 0,0 1 0,1 1-1,-1-1 1,0 0 0,0 1 0,0 0 0,0-1-1,0 1 1,0 1 0,0-1 0,0 0 0,0 1-1,-1-1 1,1 1 0,0 0 0,-1 0 0,1 0-1,-1 0 1,0 0 0,0 1 0,0-1 0,0 1-1,0-1 1,0 1 0,-1 0 0,1-1-1,1 7 1,-1 1 150,0-1 0,-1 0 0,-1 1-1,1 0 1,-2-1 0,1 1 0,-1-1 0,-4 16-1,5-25-149,0 1-1,-1-1 1,1 1-1,0 0 1,0-1-1,0 1 1,0-1-1,0 1 0,0 0 1,0-1-1,0 1 1,0-1-1,0 1 1,0-1-1,0 1 1,0 0-1,0-1 0,0 1 1,1-1-1,-1 1 1,0-1-1,1 1 1,-1-1-1,0 1 1,0-1-1,1 1 0,-1-1 1,1 1-1,-1-1 1,1 1-1,-1-1 1,1 1-1,20-6 153,31-31-420,-40 27-321,30-13-2660,-12 14-4492,-21 7 238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5.847"/>
    </inkml:context>
    <inkml:brush xml:id="br0">
      <inkml:brushProperty name="width" value="0.025" units="cm"/>
      <inkml:brushProperty name="height" value="0.025" units="cm"/>
    </inkml:brush>
  </inkml:definitions>
  <inkml:trace contextRef="#ctx0" brushRef="#br0">16 169 3235,'0'0'12033,"2"-8"-10079,3-16-578,3-58-4864,-7 34 9769,-4 42-2847,-4 13-2266,-5 18-923,8-4 146,1 1-1,2-1 1,0 1 0,1 0-1,3 26 1,-3-48-382,1 0 1,-1 1 0,0-1 0,0 1-1,0-1 1,1 0 0,-1 1-1,0-1 1,0 0 0,1 1-1,-1-1 1,0 0 0,1 0 0,-1 1-1,0-1 1,1 0 0,-1 0-1,0 1 1,1-1 0,-1 0 0,1 0-1,-1 0 1,0 0 0,1 0-1,-1 0 1,1 0 0,-1 0-1,0 1 1,1-1 0,-1-1 0,1 1-1,-1 0 1,1 0 0,-1 0-1,0 0 1,1 0 0,-1 0-1,0 0 1,1-1 0,-1 1 0,1 0-1,-1 0 1,0 0 0,1-1-1,-1 1 1,0 0 0,1 0 0,-1-1-1,0 0 1,19-12 316,63-103-454,-82 116 121,0 0 0,0 1 1,0-1-1,0 0 0,0 0 0,0 0 0,0 0 0,0 1 0,0-1 1,0 0-1,0 0 0,0 0 0,0 0 0,0 1 0,0-1 1,0 0-1,0 0 0,0 0 0,0 0 0,0 0 0,0 1 1,0-1-1,0 0 0,0 0 0,1 0 0,-1 0 0,0 0 1,0 0-1,0 1 0,0-1 0,0 0 0,0 0 0,1 0 1,-1 0-1,0 0 0,0 0 0,0 0 0,0 0 0,0 0 1,1 0-1,-1 0 0,0 0 0,0 0 0,0 0 0,0 0 0,1 0 1,-1 0-1,0 0 0,0 0 0,0 0 0,0 0 0,1 0 1,-1 0-1,0 0 0,0 0 0,0 0 0,0 0 0,0 0 1,1-1-1,-1 1 0,0 0 0,0 0 0,0 0 0,0 0 1,0 0-1,0-1 0,1 28-107,-7 28 179,4-11-327,2-43 220,0-1-1,0 1 1,0-1 0,0 0-1,0 1 1,0-1 0,0 1-1,0-1 1,0 0 0,1 1-1,-1-1 1,0 0 0,0 1-1,0-1 1,1 0 0,-1 1-1,0-1 1,0 0 0,1 1-1,-1-1 1,0 0-1,1 0 1,-1 1 0,0-1-1,0 0 1,1 0 0,-1 1-1,1-1 1,-1 0 0,0 0-1,1 0 1,17-14-2542,-2-5-1260,1-3-2519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6.184"/>
    </inkml:context>
    <inkml:brush xml:id="br0">
      <inkml:brushProperty name="width" value="0.025" units="cm"/>
      <inkml:brushProperty name="height" value="0.025" units="cm"/>
    </inkml:brush>
  </inkml:definitions>
  <inkml:trace contextRef="#ctx0" brushRef="#br0">39 100 15182,'0'0'12295,"9"1"-12130,-4 0-147,0 0 1,0-1-1,0 0 0,0 0 1,0-1-1,-1 1 0,1-1 1,0 0-1,0 0 0,0 0 1,-1-1-1,1 0 0,-1 0 1,1 0-1,-1-1 0,0 1 1,0-1-1,0 0 0,0 0 1,0 0-1,-1-1 0,1 1 1,-1-1-1,0 0 0,0 0 1,0 0-1,-1 0 0,0-1 1,3-5-1,-4 9-11,-1 0 0,0 0 0,1 0 0,-1 0 1,0 0-1,0 1 0,0-1 0,0 0 0,1 0 0,-1 0 0,0 0 0,-1 0 0,1 0 1,0 0-1,0 1 0,0-1 0,0 0 0,-1 0 0,1 0 0,0 0 0,-1 1 0,1-1 1,-1 0-1,1 0 0,-1 1 0,1-1 0,-1 0 0,0 1 0,1-1 0,-1 0 0,0 1 1,1-1-1,-1 1 0,0-1 0,0 1 0,1-1 0,-1 1 0,0 0 0,0 0 0,0-1 0,0 1 1,0 0-1,1 0 0,-1 0 0,0 0 0,0 0 0,0 0 0,0 0 0,0 0 0,0 0 1,0 0-1,1 0 0,-1 1 0,0-1 0,-1 1 0,-4 0 1,0 0-1,0 1 1,1 0 0,-1 0-1,1 0 1,-1 0-1,-7 6 1,4-1 21,-1 2 0,1-1 1,1 1-1,0 0 0,0 1 0,-7 11 0,12-16 22,0-1-1,0 1 1,0 0 0,1 0-1,0 1 1,0-1 0,0 0-1,1 1 1,0-1 0,0 1-1,0 0 1,1-1-1,0 1 1,0-1 0,1 10-1,0-13-43,0-1 0,0 1 0,0 0 1,0-1-1,0 1 0,0-1 0,1 1 0,-1-1 0,0 0 0,1 0 0,-1 1 0,1-1 0,0 0 0,-1 0 0,1-1 0,0 1 0,0 0 0,-1 0 0,1-1 0,0 1 0,0-1 0,0 0 0,0 0 0,0 1 0,0-1 0,3-1 0,55-1-71,-59 2 51,9-2-494,-1 0 0,0 0 1,0-1-1,0 0 0,0 0 1,16-10-1,22-19-7830,-11-1-8212</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7.773"/>
    </inkml:context>
    <inkml:brush xml:id="br0">
      <inkml:brushProperty name="width" value="0.025" units="cm"/>
      <inkml:brushProperty name="height" value="0.025" units="cm"/>
    </inkml:brush>
  </inkml:definitions>
  <inkml:trace contextRef="#ctx0" brushRef="#br0">0 247 13869,'2'-5'365,"1"-1"0,0 1-1,-1 0 1,2 0 0,-1 0-1,1 1 1,-1-1 0,1 1-1,0 0 1,9-7 0,54-36 1442,-50 35-1022,-11 8-634,1 0 0,-1 1 0,0 0 0,1 0 0,0 0 0,7-2 0,-12 5-149,-1 0 0,0-1 1,0 1-1,1 0 0,-1 0 0,0 0 1,0 0-1,1 0 0,-1 0 1,0 0-1,1 0 0,-1 0 0,0 0 1,0 1-1,1-1 0,-1 1 1,0-1-1,0 1 0,0-1 0,0 1 1,0 0-1,1-1 0,-1 1 1,0 0-1,-1 0 0,1 0 0,0 0 1,0 0-1,0 0 0,0 0 1,-1 0-1,1 0 0,-1 0 0,1 0 1,-1 1-1,1-1 0,-1 0 1,1 0-1,-1 1 0,0-1 0,0 2 1,2 52 503,-3-47-430,0 0-1,1 1 1,1-1-1,-1 0 1,1 1-1,1-1 1,3 14-1,-4-21-60,-1 0 0,0-1 1,0 1-1,1-1 0,-1 1 0,0-1 0,0 1 0,1-1 0,-1 1 0,1-1 1,-1 0-1,0 1 0,1-1 0,-1 1 0,1-1 0,-1 0 0,1 1 0,-1-1 1,1 0-1,-1 0 0,1 0 0,-1 1 0,1-1 0,0 0 0,-1 0 1,1 0-1,-1 0 0,1 0 0,-1 0 0,1 0 0,0 0 0,20-11 1121,12-24 999,-32 33-2073,11-14 247,0-1 0,-1 0 0,-1-1 0,-1 0 0,9-24 0,-13 26-962,0 0 0,-1-1 0,4-28 0,-8 44 393,1-3-1543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8.288"/>
    </inkml:context>
    <inkml:brush xml:id="br0">
      <inkml:brushProperty name="width" value="0.025" units="cm"/>
      <inkml:brushProperty name="height" value="0.025" units="cm"/>
    </inkml:brush>
  </inkml:definitions>
  <inkml:trace contextRef="#ctx0" brushRef="#br0">147 69 12075,'0'0'7389,"-9"-5"-6535,8 4-843,-1-1 1,0 1 0,0 0-1,0-1 1,0 1-1,0 0 1,0 0 0,0 1-1,-1-1 1,1 0-1,0 1 1,0-1 0,-1 1-1,1 0 1,0-1-1,-1 1 1,1 0-1,0 1 1,-1-1 0,1 0-1,0 1 1,0-1-1,-1 1 1,1 0 0,0-1-1,0 1 1,0 0-1,0 1 1,0-1 0,0 0-1,0 0 1,0 1-1,0-1 1,1 1-1,-1 0 1,1-1 0,-1 1-1,1 0 1,-1 0-1,-1 4 1,-3 3 48,-1 0-1,2 0 1,-1 0-1,1 1 1,1 0-1,-1 0 1,2 0-1,0 1 1,0-1-1,0 1 1,2 0 0,-2 15-1,3-25-49,0 0 0,1-1 0,-1 1 0,0-1 0,0 1 0,1-1 0,-1 1 0,0-1 0,1 1 0,-1-1 0,0 1 0,1-1 0,-1 1 0,1-1 0,-1 1 0,1-1 0,-1 0 0,1 1 0,-1-1 0,1 0 0,0 0 0,-1 1 0,1-1 0,-1 0 0,1 0 0,0 0 0,-1 0 0,1 0 0,-1 1 0,1-1 0,0 0 0,-1-1 0,1 1 0,0 0 0,-1 0 0,1 0 0,-1 0 0,1 0 0,-1-1 0,1 1 0,0 0 0,-1 0 0,1-1 0,29-13 933,-12 0-648,-1-2 1,0 0-1,-2-1 1,1-1-1,-2 0 1,-1-1 0,0 0-1,-1-1 1,-1 0-1,8-23 1,-30 114-947,2-24 779,2 0 0,1 1 0,2 62 0,5-104-103,0 0 0,0 0 0,0 0-1,1 0 1,-1 0 0,1 0 0,1-1 0,-1 1 0,1-1 0,0 1-1,1-1 1,-1 0 0,1 0 0,0 0 0,0-1 0,8 7 0,-4-3-4,-1 0 0,0 1 0,-1-1 0,8 14 0,-13-21 51,0 1 0,0 0 0,0-1-1,0 1 1,0 0 0,-1 0-1,1-1 1,0 1 0,-1 0-1,0 0 1,1 0 0,-1 0 0,0 0-1,0 0 1,0 0 0,0 0-1,0 0 1,0 0 0,-1 0-1,1-1 1,-1 1 0,1 0 0,-1 0-1,0 0 1,0-1 0,0 1-1,0 0 1,0-1 0,0 1-1,0 0 1,0-1 0,-1 0-1,1 1 1,-1-1 0,1 0 0,-1 0-1,1 0 1,-1 0 0,0 0-1,1 0 1,-1 0 0,0 0-1,0-1 1,0 1 0,0-1 0,0 1-1,1-1 1,-1 0 0,-2 1-1,-4 0 79,0 0 0,1 0-1,-1-1 1,1 0 0,-1 0-1,1-1 1,-1 0 0,1 0 0,-1-1-1,1 0 1,-12-5 0,11 3-283,1-1 1,-1 0-1,1 0 1,0-1 0,0 0-1,1-1 1,-9-10 0,14 15-139,-1 0 0,0-1 1,1 1-1,-1-1 1,1 0-1,0 1 0,0-1 1,0 0-1,0 0 0,1 0 1,-1-5-1,1 6-80,0 0-1,0 0 1,0 0 0,1 1-1,-1-1 1,1 0-1,0 0 1,-1 0 0,1 1-1,0-1 1,0 0-1,0 1 1,0-1 0,0 0-1,0 1 1,1 0-1,-1-1 1,0 1 0,1 0-1,1-2 1,22-15-4875,3-3-1762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8.619"/>
    </inkml:context>
    <inkml:brush xml:id="br0">
      <inkml:brushProperty name="width" value="0.025" units="cm"/>
      <inkml:brushProperty name="height" value="0.025" units="cm"/>
    </inkml:brush>
  </inkml:definitions>
  <inkml:trace contextRef="#ctx0" brushRef="#br0">147 11 20275,'0'0'1879,"-12"3"123,7-2-1895,-1 1-1,0 0 1,0 1-1,1-1 1,-1 1-1,1 0 1,0 0-1,0 1 1,0-1-1,0 1 1,1 0-1,0 1 1,-1-1 0,2 1-1,-1-1 1,0 1-1,1 0 1,0 1-1,0-1 1,1 1-1,-5 10 1,0 6-59,0-1 0,2 1 0,0 0 0,2 0 0,0 0 0,0 34 0,3-54-46,0 0 1,0 0-1,-1 0 0,1 0 0,0 0 0,1 0 1,-1 0-1,0 0 0,1 0 0,-1 0 1,1 0-1,-1-1 0,1 1 0,0 0 0,0 0 1,-1 0-1,1-1 0,1 1 0,-1-1 1,0 1-1,0-1 0,1 1 0,-1-1 1,0 0-1,1 1 0,0-1 0,-1 0 0,1 0 1,0 0-1,-1 0 0,1 0 0,0-1 1,0 1-1,0-1 0,0 1 0,-1-1 1,1 1-1,0-1 0,3 0 0,0-1 75,0 1 1,-1-1-1,1 0 0,-1-1 0,1 1 0,-1-1 0,0 0 1,1 0-1,-1 0 0,0 0 0,0-1 0,0 0 0,-1 0 1,1 0-1,4-5 0,2-6 28,0 0 1,-1-1-1,0 0 0,-2 0 1,0-1-1,0 0 0,-2 0 1,0-1-1,0 1 0,-2-1 1,0 0-1,-1 0 0,-1 0 1,-1-21-1,0 35-113,0 0-1,0 1 1,0-1-1,-1 0 1,1 0-1,-1 0 1,0 1-1,0-1 1,0 0-1,0 1 1,-1-1-1,1 1 1,-1-1-1,1 1 1,-1 0-1,0-1 1,-2-1-1,3 4-53,0-1 0,0 0 0,0 1 0,0-1 0,0 1 0,-1-1 0,1 1 1,0 0-1,0-1 0,0 1 0,-1 0 0,1 0 0,0 0 0,0 0 0,0 0 0,-1 0 0,1 0 0,0 0 0,0 1 0,0-1 0,-1 0 0,1 1 0,0-1 0,0 1 0,0-1 1,0 1-1,0-1 0,0 1 0,0 0 0,0 0 0,0 0 0,0-1 0,0 1 0,1 0 0,-1 0 0,0 0 0,1 0 0,-1 0 0,0 0 0,1 0 0,-1 2 1,-2 3-549,0-1 1,0 1 0,1-1 0,-1 1 0,1 0 0,1 0 0,-2 10 0,2-12-456,1 0 0,-1 0 0,1 0 0,0-1 1,1 1-1,-1 0 0,1 0 0,1 5 0,7 5-8581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8.978"/>
    </inkml:context>
    <inkml:brush xml:id="br0">
      <inkml:brushProperty name="width" value="0.025" units="cm"/>
      <inkml:brushProperty name="height" value="0.025" units="cm"/>
    </inkml:brush>
  </inkml:definitions>
  <inkml:trace contextRef="#ctx0" brushRef="#br0">125 0 18033,'0'0'2530,"-27"60"-1953,9-19 256,-3 8 544,4 3-480,1-4-449,0-3-63,9-10-225,5-10-192,2-9-320,0-10-1154,2-15-2722,3-16-1569</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39.354"/>
    </inkml:context>
    <inkml:brush xml:id="br0">
      <inkml:brushProperty name="width" value="0.025" units="cm"/>
      <inkml:brushProperty name="height" value="0.025" units="cm"/>
    </inkml:brush>
  </inkml:definitions>
  <inkml:trace contextRef="#ctx0" brushRef="#br0">235 54 14253,'-8'0'1372,"-5"1"-1183,0 1-1,0 0 1,0 1-1,0 0 0,0 1 1,1 0-1,0 1 0,-1 0 1,2 1-1,-1 1 1,1 0-1,0 0 0,-16 15 1,61-33 2635,-28 7-2692,59-40 317,-61 41-420,-1-1 0,1 1 0,-1 0 0,1-1 0,-1 0 0,0 0 0,0 0 0,-1 0 0,1 0 0,-1 0 0,0-1 0,0 1 0,2-8 0,-4 12 3,0-1 0,0 1 0,-1-1 0,1 1 0,0-1 0,0 1 0,0-1 0,-1 1 0,1-1 0,0 1 0,-1-1 0,1 1 0,0 0 0,-1-1 0,1 1 0,-1-1 0,1 1 0,0 0 0,-1 0 0,1-1 0,-1 1 0,1 0 0,-1 0 0,1-1 0,-1 1 0,1 0 0,-1 0 0,1 0 0,-1 0 0,0 0 0,1 0 0,-1 0 0,1 0 0,-1 0 0,1 0 0,-1 0 0,1 0 0,-2 1 0,-23 2 348,15 0-360,2 1-1,-1 0 0,0 1 0,1 0 0,0 0 0,0 1 0,1 0 0,-1 0 0,1 1 0,1-1 0,-12 16 0,13-17-34,1 1-1,0-1 0,1 1 1,0 0-1,-1 0 0,2 0 1,-1 0-1,1 0 0,0 1 1,0-1-1,1 1 0,-1-1 0,1 1 1,1 0-1,0-1 0,0 1 1,1 13-1,0-17-88,0-1 0,0 1 0,0-1-1,1 1 1,-1-1 0,0 0 0,1 0 0,0 1 0,-1-1-1,1 0 1,0 0 0,0-1 0,0 1 0,0 0 0,0-1 0,1 1-1,-1-1 1,1 0 0,-1 1 0,0-1 0,1 0 0,0-1-1,4 2 1,3 0-1612,1 0-1,0-1 1,0 0-1,16-1 1,17-3-9346</inkml:trace>
  <inkml:trace contextRef="#ctx0" brushRef="#br0" timeOffset="1">409 308 17681,'-8'13'2012,"3"-4"-1624,-31 60 3352,33-62-3405,0 1-1,0-1 1,1 1-1,0-1 1,0 1 0,1-1-1,0 1 1,1 0-1,-1 10 1,2-17-329,-1 1 0,0-1 0,0 1 0,1-1 0,-1 1 0,1-1 0,-1 1 1,1-1-1,0 0 0,-1 1 0,1-1 0,0 0 0,0 1 0,0-1 0,0 0 0,0 0 0,0 0 0,1 0 0,-1 0 0,0 0 0,0 0 0,1 0 1,-1-1-1,0 1 0,1 0 0,-1-1 0,1 1 0,-1-1 0,1 0 0,-1 1 0,1-1 0,-1 0 0,1 0 0,0 0 0,-1 0 0,1 0 0,-1 0 0,1-1 1,-1 1-1,1 0 0,-1-1 0,1 1 0,1-2 0,2 1 21,0-1-1,0 0 1,-1 0 0,1 0-1,0 0 1,-1-1 0,0 0-1,1 0 1,-1 0 0,0 0 0,-1-1-1,6-5 1,-5 0 204,1 1 0,-2-1 0,1 0 0,-1-1 0,-1 1 1,1-1-1,-2 1 0,1-1 0,-1 0 0,-1-13 0,0 20-241,0 0 1,0 0-1,0 0 1,-1 0-1,0 0 1,1 0-1,-1 0 0,0 0 1,0 0-1,-1 1 1,1-1-1,-1 0 1,1 1-1,-1-1 0,-3-3 1,3 4-200,0 1 0,0 0 0,-1 0 0,1 0 0,0 0 0,0 0 0,-1 0 0,1 1 0,0-1 0,-1 1 0,1-1 0,-1 1 0,1 0 0,-1 0 0,1 0 0,0 0 0,-1 1 0,1-1 0,-1 1 0,1-1 0,0 1 0,-5 2 0,-15 8-4585,1 4-2867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20.153"/>
    </inkml:context>
    <inkml:brush xml:id="br0">
      <inkml:brushProperty name="width" value="0.025" units="cm"/>
      <inkml:brushProperty name="height" value="0.025" units="cm"/>
    </inkml:brush>
  </inkml:definitions>
  <inkml:trace contextRef="#ctx0" brushRef="#br0">68 10 3491,'-67'5'4794,"67"-5"-4692,19-14-44,-16 15-49,-1 0 1,1 0-1,-1 1 0,0-1 0,1 1 0,-1 0 0,0-1 0,0 1 1,0 0-1,0 0 0,0 0 0,-1 1 0,1-1 0,0 0 0,1 4 1,15 17 46,-10-17-47,0 0 0,0-1 1,1 0-1,0-1 0,0 0 0,0 0 0,0-1 0,1 0 1,-1 0-1,1-1 0,0 0 0,0-1 0,0 0 0,17-1 1,11-3 83,-1-2 1,61-15 0,21-2 90,350 16 1067,-306 10-1151,111 4 124,68 1 390,390 17-625,-494-13-36,292-21 0,-258-1 77,705 38 183,-318-1-340,-162-11 80,210 2 51,1444-64 204,-1688 24-161,390-11-19,-317 14-68,462 13 1260,46 16-1159,-651-16 422,30-8-373,31 0-33,-43 21-66,185-2 16,371 0-172,-414 1 241,125 5 54,-31 36-150,341 8 0,-798-57 27,593 29 229,-35 28-288,-516-58 96,244 4 1190,-465-1-1194,-2-1-8,0 0 1,-1 1-1,1 0 0,0 1 1,12 3-1,-21-4-46,0-1-1,0 1 1,0-1-1,0 1 1,0 0-1,0-1 0,0 1 1,-1-1-1,1 1 1,0-1-1,0 1 1,0-1-1,0 1 1,-1-1-1,1 1 1,0-1-1,-1 1 1,1-1-1,0 0 1,-1 1-1,1-1 1,-1 0-1,1 1 1,0-1-1,-1 0 0,1 1 1,-1-1-1,1 0 1,-1 1-1,1-1 1,-1 0-1,1 0 1,-1 0-1,0 0 1,-22 14-160,13-9-573,-1-1 0,1 0 0,-1 0 0,0-2 0,-22 4 0,-20-4-4259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18.600"/>
    </inkml:context>
    <inkml:brush xml:id="br0">
      <inkml:brushProperty name="width" value="0.025" units="cm"/>
      <inkml:brushProperty name="height" value="0.025" units="cm"/>
    </inkml:brush>
  </inkml:definitions>
  <inkml:trace contextRef="#ctx0" brushRef="#br0">0 0 4548,'0'0'15311,"34"67"-15087,-18-28-224,1 1 0,-1 0-769,2-4-480,-2-4-1025,-2-6-224,-10-10 352,1-7-801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18.963"/>
    </inkml:context>
    <inkml:brush xml:id="br0">
      <inkml:brushProperty name="width" value="0.025" units="cm"/>
      <inkml:brushProperty name="height" value="0.025" units="cm"/>
    </inkml:brush>
  </inkml:definitions>
  <inkml:trace contextRef="#ctx0" brushRef="#br0">1 133 16207,'0'0'3497,"2"-9"-2392,0 4-1012,0 0 0,1 1 0,-1-1 1,1 0-1,0 1 0,0-1 0,0 1 0,1 0 0,0 0 1,-1 0-1,2 1 0,-1-1 0,0 1 0,0 0 0,1 0 1,0 1-1,0-1 0,0 1 0,6-2 0,9-5-88,0 1 1,0 1-1,1 1 0,0 1 1,1 0-1,-1 2 0,1 0 1,-1 2-1,1 0 1,36 4-1,-54-2-22,-1 0 1,1 0-1,-1 0 1,1 0-1,-1 0 1,0 1-1,0 0 1,0-1-1,0 1 1,0 0-1,0 1 1,0-1-1,0 0 1,-1 1-1,1-1 1,3 6-1,-3-2 81,0 0 0,0 0 0,0 0-1,-1 0 1,1 0 0,-1 0 0,-1 1 0,2 10 0,-1 0 228,-2-1 1,0 1 0,0 0 0,-2 0 0,0-1 0,-7 26-1,4-22 23,-2-1 0,0 0 0,-2-1 0,0 0 0,-18 28 0,20-36-232,0 0-1,-1-1 1,0 1-1,-1-1 1,0-1-1,0 0 1,-1 0-1,0-1 1,-1 0-1,-14 7 1,24-13-74,-1 0 0,0 0 0,0 0 1,0-1-1,0 1 0,0-1 0,0 1 1,0-1-1,0 1 0,0-1 0,0 0 0,0 0 1,0 0-1,0 0 0,0-1 0,0 1 1,0 0-1,-3-2 0,4 2-70,0-1-1,0 0 1,0 0 0,0 0-1,0 0 1,0 0 0,1 0-1,-1 0 1,0 0 0,0 0-1,1 0 1,-1 0 0,1-1-1,-1 1 1,1 0 0,-1 0-1,1-1 1,0 1 0,0 0-1,-1-3 1,1-2-299,0 0 0,1 0-1,-1 0 1,1 0 0,1 0 0,-1 1 0,1-1 0,0 0 0,0 1-1,0-1 1,5-5 0,2-3-1703,0 1 0,2 0-1,18-17 1,5-1-4722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19.295"/>
    </inkml:context>
    <inkml:brush xml:id="br0">
      <inkml:brushProperty name="width" value="0.025" units="cm"/>
      <inkml:brushProperty name="height" value="0.025" units="cm"/>
    </inkml:brush>
  </inkml:definitions>
  <inkml:trace contextRef="#ctx0" brushRef="#br0">1 0 13132,'0'0'12524,"3"53"-12460,-3-20-320,0-7-993,0-3-289,0-13-447,8-10-258,7-4 194,1-22-322,-1-4-1216,1-8-2307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3:19.686"/>
    </inkml:context>
    <inkml:brush xml:id="br0">
      <inkml:brushProperty name="width" value="0.025" units="cm"/>
      <inkml:brushProperty name="height" value="0.025" units="cm"/>
    </inkml:brush>
  </inkml:definitions>
  <inkml:trace contextRef="#ctx0" brushRef="#br0">11 358 9673,'0'0'6993,"-1"9"-6170,1-5-761,-1-1 1,1 1 0,0-1 0,0 1-1,1 0 1,-1-1 0,1 1 0,0-1 0,-1 1-1,3 3 1,-2-5-7,0 0 0,1-1 0,-1 1 0,1-1-1,-1 1 1,1-1 0,-1 0 0,1 1 0,0-1 0,0 0 0,-1 0 0,1 0-1,0 0 1,0-1 0,0 1 0,0 0 0,0-1 0,0 0 0,0 1-1,0-1 1,0 0 0,0 0 0,1 0 0,2-1 0,2 0 121,1 0 0,0-1 0,-1 0-1,1 0 1,-1-1 0,0 0 0,0 0 0,0-1 0,0 0 0,-1 0 0,1 0 0,-1-1-1,0 0 1,0 0 0,6-9 0,-5 8-49,-1-1 0,-1 1-1,1-1 1,-1-1 0,0 1-1,-1-1 1,0 1 0,0-2-1,0 1 1,-1 0 0,-1 0-1,1-1 1,1-11 0,-4 19-117,0 0 0,0-1 1,0 1-1,-1 0 1,1 0-1,0 0 1,0 0-1,-1 0 1,1 0-1,0 0 1,-1 0-1,1 0 1,-1 0-1,1 0 0,-1 0 1,0 0-1,1 1 1,-1-1-1,0 0 1,1 0-1,-1 1 1,0-1-1,0 0 1,0 1-1,0-1 1,0 1-1,0-1 1,0 1-1,0-1 0,0 1 1,0 0-1,0-1 1,0 1-1,0 0 1,0 0-1,0 0 1,0 0-1,0 0 1,0 0-1,0 0 1,-1 0-1,1 0 0,0 1 1,0-1-1,0 0 1,0 1-1,-1 0 1,-3 0-18,0 0 0,0 1 0,0 0 0,1 0 0,-1 0 0,0 0 0,1 1 1,-1 0-1,-4 4 0,1 2 67,0 2 0,1-1 1,0 1-1,1 0 1,0 0-1,0 1 0,2 0 1,-1 0-1,1 0 1,1 0-1,0 1 0,1-1 1,0 1-1,1 0 1,1 13-1,-1-24-43,1 1-1,0-1 1,0 0 0,0 0-1,0 0 1,1 1 0,-1-1-1,1 0 1,-1 0 0,1 0-1,-1 0 1,1 0 0,0 0-1,0 0 1,0 0 0,0 0-1,1 0 1,-1-1 0,0 1 0,1 0-1,-1-1 1,1 1 0,0-1-1,-1 1 1,1-1 0,0 0-1,0 0 1,0 0 0,0 0-1,0 0 1,0 0 0,0-1-1,0 1 1,0 0 0,1-1-1,-1 0 1,0 0 0,0 1-1,0-1 1,3-1 0,1 1 19,1-1 1,-1 0-1,0-1 1,0 1-1,0-1 1,0-1-1,0 1 0,0-1 1,-1 0-1,1 0 1,-1 0-1,0-1 1,7-5-1,-7 4-145,0-1-1,0 1 1,0-1-1,0 0 1,-1 0-1,0-1 1,0 1-1,-1-1 1,0 0-1,4-12 0,-5 11-716,0 1 0,-1-1-1,0 0 1,-1 0-1,0 1 1,0-12-1,-6-23-7459</inkml:trace>
  <inkml:trace contextRef="#ctx0" brushRef="#br0" timeOffset="1">0 1 18097,'0'0'4324</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2.532"/>
    </inkml:context>
    <inkml:brush xml:id="br0">
      <inkml:brushProperty name="width" value="0.025" units="cm"/>
      <inkml:brushProperty name="height" value="0.025" units="cm"/>
    </inkml:brush>
  </inkml:definitions>
  <inkml:trace contextRef="#ctx0" brushRef="#br0">0 0 18706,'0'0'8306,"3"10"-8001,19 89-5,-12-51-436,2 1 1,21 56-1,-31-101 109,-1-1 0,1 0 0,0 0 0,-1 0 0,1 0 1,1-1-1,-1 1 0,0 0 0,4 2 0,6-4-635,-5-20-938,-5 2-1015,0 0-1,-2 1 0,-2-27 0,-5 2-3817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2.894"/>
    </inkml:context>
    <inkml:brush xml:id="br0">
      <inkml:brushProperty name="width" value="0.025" units="cm"/>
      <inkml:brushProperty name="height" value="0.025" units="cm"/>
    </inkml:brush>
  </inkml:definitions>
  <inkml:trace contextRef="#ctx0" brushRef="#br0">24 159 2402,'0'0'24215,"3"-51"-23574,22 38-33,3-3-255,6-1-289,0 0-32,-6 0-32,-2 4-481,-4 2-608,-8 8-897,-5 3-928,-13 14-8970</inkml:trace>
  <inkml:trace contextRef="#ctx0" brushRef="#br0" timeOffset="1">1 259 6054,'0'0'18930,"69"-11"-17009,-27-9-1216,-1-1-577,-2 2-128,-2 3-1249,-7 8-929,-12 7-1153,-8 1-1185,-10 7-1762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3.250"/>
    </inkml:context>
    <inkml:brush xml:id="br0">
      <inkml:brushProperty name="width" value="0.025" units="cm"/>
      <inkml:brushProperty name="height" value="0.025" units="cm"/>
    </inkml:brush>
  </inkml:definitions>
  <inkml:trace contextRef="#ctx0" brushRef="#br0">0 179 11115,'0'0'10602,"48"37"-9129,-4-46-192,7-17-704,4-6-449,2-4-545,-7-2-2145,-8-1-2082,-17 3-2595</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3.612"/>
    </inkml:context>
    <inkml:brush xml:id="br0">
      <inkml:brushProperty name="width" value="0.025" units="cm"/>
      <inkml:brushProperty name="height" value="0.025" units="cm"/>
    </inkml:brush>
  </inkml:definitions>
  <inkml:trace contextRef="#ctx0" brushRef="#br0">47 51 17328,'0'0'3294,"10"-6"-993,-9 5-2160,11-7 632,0 1 0,1 0-1,23-9 1,-32 15-667,-1 0 0,1 0 1,-1 0-1,1 0 0,-1 1 0,1 0 1,-1 0-1,1 0 0,-1 0 0,7 1 1,-9-1-104,1 1 0,0 0 0,-1-1 0,1 1 0,-1 0 0,1 0 0,-1 0 0,0 0 0,1 0 0,-1 0 0,0 0 0,0 0 0,0 1 0,0-1 0,0 0 0,0 1 0,0-1 0,0 1 0,0-1 0,-1 1 0,1-1 1,0 1-1,0 3 0,1 4 23,-1 1 1,0-1-1,0 1 1,0 0 0,-2-1-1,1 1 1,-1 0-1,0-1 1,-1 1 0,-4 12-1,-5 10 530,-25 51 1,22-54 467,-14 42 1,27-70-1016,1 0 1,-1 1 0,1-1 0,-1 0 0,1 1 0,0-1 0,0 0 0,-1 1 0,1-1 0,0 1 0,0-1 0,1 1 0,-1-1 0,0 0 0,0 1-1,1-1 1,-1 1 0,1-1 0,-1 0 0,1 0 0,-1 1 0,1-1 0,0 0 0,0 0 0,-1 0 0,1 1 0,2 0 0,-1 0 3,1-1 0,-1 0 0,1 0 1,-1 0-1,1 0 0,0 0 0,-1-1 1,1 1-1,0-1 0,0 0 1,-1 0-1,1 0 0,3 0 0,7-2 11,0 1 1,-1-2-1,1 0 0,-1 0 0,16-7 0,-23 7-168,39-19-893,-26 4-4455,-18 18 5241,0-1 1,0 1-1,0-1 1,0 1-1,0 0 0,-1-1 1,1 1-1,0 0 0,0-1 1,-1 1-1,1-1 1,0 1-1,0 0 0,-1 0 1,1-1-1,0 1 0,-1 0 1,1 0-1,0-1 1,-1 1-1,1 0 0,0 0 1,-1 0-1,1-1 0,-1 1 1,1 0-1,0 0 1,-1 0-1,1 0 0,-1 0 1,1 0-1,0 0 0,-1 0 1,1 0-1,-1 0 1,1 0-1,-1 0 0,0 0 1,0 0-471,-21 0-7388</inkml:trace>
  <inkml:trace contextRef="#ctx0" brushRef="#br0" timeOffset="1">1 302 12204,'0'0'10986,"7"-53"-10345,26 32-289,10-4-288,3-1-480,-2-2-2531,-3 1-4196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3.973"/>
    </inkml:context>
    <inkml:brush xml:id="br0">
      <inkml:brushProperty name="width" value="0.025" units="cm"/>
      <inkml:brushProperty name="height" value="0.025" units="cm"/>
    </inkml:brush>
  </inkml:definitions>
  <inkml:trace contextRef="#ctx0" brushRef="#br0">1 0 3075,'0'0'20563,"3"64"-18993,2-38-65,4 6-800,2-1-609,8-1-288,1-1-1153,3-2-1250,-7-6-256,0-1-768,-9-3-129,-7-8 2115,-9-5-353,-16-4-3459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4.304"/>
    </inkml:context>
    <inkml:brush xml:id="br0">
      <inkml:brushProperty name="width" value="0.025" units="cm"/>
      <inkml:brushProperty name="height" value="0.025" units="cm"/>
    </inkml:brush>
  </inkml:definitions>
  <inkml:trace contextRef="#ctx0" brushRef="#br0">0 137 6534,'0'0'8163,"2"-11"-4282,-1 7-3636,-1-1 1,1 1-1,1-1 1,-1 1-1,1 0 1,0-1 0,0 1-1,0 0 1,0 0-1,1 0 1,-1 1-1,1-1 1,0 1-1,0-1 1,1 1 0,-1 0-1,1 0 1,-1 0-1,1 1 1,0-1-1,0 1 1,0 0 0,0 0-1,6-2 1,6-3 47,1 1 1,0 0 0,1 1-1,-1 1 1,1 1-1,-1 0 1,1 1 0,0 1-1,0 1 1,23 2-1,-39-2-295,0 0-1,0 1 1,0-1-1,0 1 1,-1-1-1,1 1 1,0 0-1,0 0 0,0 0 1,-1 0-1,1 0 1,-1 0-1,1 0 1,-1 1-1,1-1 0,-1 0 1,1 1-1,-1-1 1,0 1-1,0 0 1,0-1-1,1 4 1,-1-2 10,0 1 0,0-1 0,-1 0 0,1 1 0,-1-1 0,0 1 0,0 0 0,0-1 0,-1 1 0,1-1 1,-2 6-1,-3 6 125,0-1 0,0 0 1,-2-1-1,-12 21 0,-30 35 833,55-73-1128,1 0-1,0 1 1,-1-1-1,1 1 1,1 1-1,-1 0 1,0 0-1,9-2 1,-8 2 133,0 1 0,1-1 0,0 1 0,-1 1 0,1 0 0,-1 0 0,1 0 0,0 1 1,-1 0-1,16 5 0,-21-5 51,0 0 0,0 1 1,0 0-1,0-1 0,0 1 1,0 0-1,-1 0 0,1 0 1,-1 1-1,1-1 0,-1 1 1,0-1-1,0 1 1,0 0-1,0 0 0,-1 0 1,1 0-1,-1 0 0,1 0 1,-1 0-1,0 0 0,0 1 1,-1-1-1,1 0 0,-1 1 1,0-1-1,1 1 0,-2-1 1,1 7-1,-2-1 168,0-1 0,0 1 0,-1 0 1,0-1-1,-1 0 0,1 1 0,-2-1 0,1-1 1,-1 1-1,0-1 0,0 1 0,-1-1 0,0-1 0,-1 1 1,1-1-1,-1 0 0,-13 7 0,7-3-130,0-2 0,0 0 1,-1 0-1,0-1 0,-1-1 0,1-1 0,-1 0 1,0 0-1,-22 2 0,34-7-206,-40 2-2976,19-11-5787,12-5-4944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0.020"/>
    </inkml:context>
    <inkml:brush xml:id="br0">
      <inkml:brushProperty name="width" value="0.025" units="cm"/>
      <inkml:brushProperty name="height" value="0.025" units="cm"/>
    </inkml:brush>
  </inkml:definitions>
  <inkml:trace contextRef="#ctx0" brushRef="#br0">1 64 3844,'73'-3'1993,"140"-26"1,35-3-873,374 45-399,-158 2-595,-109-21 148,-106-2 20,278 29 0,-317 2-293,576 47 1085,880-48 722,-156-7-404,-790-9-1672,-647-9-1337,96-16 0,-68-2-1178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4.745"/>
    </inkml:context>
    <inkml:brush xml:id="br0">
      <inkml:brushProperty name="width" value="0.025" units="cm"/>
      <inkml:brushProperty name="height" value="0.025" units="cm"/>
    </inkml:brush>
  </inkml:definitions>
  <inkml:trace contextRef="#ctx0" brushRef="#br0">1 1 9225,'0'0'14275,"3"13"-13742,20 80 669,46 159 623,-66-243-1794,1-1 0,0 0 1,0 0-1,7 10 0,-10-17-19,-1 0 1,1 0 0,0 1 0,0-1-1,-1 0 1,1 0 0,0 0-1,0 0 1,0 0 0,0-1 0,0 1-1,0 0 1,1 0 0,-1-1-1,0 1 1,0-1 0,0 1 0,1-1-1,-1 1 1,0-1 0,1 0-1,-1 1 1,0-1 0,1 0 0,-1 0-1,0 0 1,1 0 0,-1 0-1,0-1 1,1 1 0,-1 0 0,0-1-1,1 1 1,-1-1 0,0 1-1,0-1 1,1 1 0,0-2 0,5-5 228,-1-1 1,0 1 0,-1-1 0,0 0 0,0 0 0,-1 0 0,0-1 0,6-16 0,0 0-23,10-30-52,-16 42-157,1-1-1,0 1 1,1 0 0,0 0-1,11-15 1,-17 28-15,0-1-1,1 1 1,-1-1 0,0 1 0,1-1 0,-1 1 0,1 0 0,-1-1 0,1 1 0,-1-1 0,0 1-1,1 0 1,-1 0 0,1-1 0,-1 1 0,1 0 0,0 0 0,-1 0 0,1 0 0,-1-1-1,1 1 1,-1 0 0,1 0 0,-1 0 0,1 0 0,0 0 0,-1 0 0,1 0 0,-1 1 0,1-1-1,-1 0 1,1 0 0,-1 0 0,1 1 0,-1-1 0,1 0 0,-1 0 0,1 1 0,-1-1-1,1 0 1,-1 1 0,0-1 0,1 1 0,-1-1 0,1 0 0,-1 1 0,0-1 0,1 1 0,-1-1-1,0 1 1,0-1 0,0 1 0,1-1 0,-1 1 0,0 0 0,0-1 0,0 1 0,0-1-1,0 2 1,12 39-54,-12-36 72,9 67 94,-8-56-295,0 0 0,1 0 0,9 31-1,-11-47 133,0 1 0,0-1 0,0 0 0,0 1 0,0-1 0,0 0 0,0 1 0,0-1 0,0 0 0,0 1 0,1-1 0,-1 0 0,0 1 0,0-1 0,0 0 0,1 0 0,-1 1 0,0-1 0,0 0 0,0 0 0,1 0 0,-1 1 0,0-1 0,1 0-1,-1 0 1,0 0 0,0 0 0,1 1 0,-1-1 0,0 0 0,1 0 0,-1 0 0,0 0 0,1 0 0,-1 0 0,0 0 0,1 0 0,-1 0 0,0 0 0,1 0 0,-1 0 0,11-14-1741,6-22-559,-17 35 2275,52-141-12160,-33 93 7212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5.514"/>
    </inkml:context>
    <inkml:brush xml:id="br0">
      <inkml:brushProperty name="width" value="0.025" units="cm"/>
      <inkml:brushProperty name="height" value="0.025" units="cm"/>
    </inkml:brush>
  </inkml:definitions>
  <inkml:trace contextRef="#ctx0" brushRef="#br0">18 446 3459,'0'0'16357,"0"10"-14168,-7 62-749,-3 70 1321,10-140-2748,-1-1-1,1 0 1,0 0-1,0 0 1,1 1-1,-1-1 1,0 0-1,0 0 1,1 0-1,-1 0 1,0 1-1,1-1 1,-1 0-1,1 0 1,0 0-1,1 2 1,-2-3-8,0 0 0,1 0 0,-1 1 0,1-1 0,-1 0 0,1 0 0,-1 0 0,1 0 0,0 1 0,-1-1 0,1 0 0,-1 0 0,1 0 0,-1 0 0,1 0 0,-1 0 0,1 0 0,-1-1-1,1 1 1,-1 0 0,1 0 0,-1 0 0,1 0 0,-1-1 0,1 1 0,2-2 50,0 0-1,0 0 1,0-1-1,0 1 0,0 0 1,-1-1-1,0 0 1,1 0-1,2-4 0,8-19 215,-1-2-1,-1 1 1,-1-2-1,-1 1 1,-2-1-1,6-41 0,-14 96-484,0-9 181,1 1 0,1 0 0,0-1 0,1 1-1,7 25 1,-9-42 33,0 0-1,0 0 0,0 0 0,1 0 0,-1 0 1,0 0-1,0 0 0,1-1 0,-1 1 1,1 0-1,-1 0 0,0 0 0,1 0 0,0-1 1,-1 1-1,1 0 0,-1 0 0,1-1 1,0 1-1,0 0 0,-1-1 0,1 1 0,0-1 1,0 1-1,0-1 0,0 0 0,0 1 1,-1-1-1,1 0 0,0 1 0,0-1 0,0 0 1,0 0-1,0 0 0,0 0 0,0 0 1,0 0-1,0 0 0,0 0 0,0 0 0,0-1 1,0 1-1,0 0 0,0 0 0,-1-1 0,1 1 1,0-1-1,0 1 0,0-1 0,0 1 1,-1-1-1,1 0 0,0 1 0,-1-1 0,1 0 1,0 1-1,-1-1 0,1 0 0,-1 0 1,1-1-1,6-7 83,0 0-1,0 0 1,7-18 0,5-12-42,-3-2 0,-1 0 0,-2 0 0,-2-2 0,-2 1 0,-2-1 0,-1 0 0,-1-64-1,-15 168-593,2-18 488,3-1 51,2-1-1,2 1 1,5 49-1,-4-87 13,0-1-1,0 0 0,1 0 1,0 0-1,-1 0 0,1 0 1,1 0-1,-1 0 0,0-1 1,0 1-1,1 0 0,0-1 1,0 1-1,3 4 0,-3-6 7,-1 0-1,1 0 1,-1 0-1,1 0 1,-1 0-1,1-1 1,0 1-1,-1 0 1,1-1-1,0 1 1,0-1-1,-1 0 1,1 0-1,0 0 0,0 1 1,0-2-1,-1 1 1,1 0-1,2-1 1,2 0 21,-1-1 1,0 0-1,-1 0 0,1-1 1,0 1-1,-1-1 1,1 0-1,-1 0 1,0-1-1,0 1 0,0-1 1,0 0-1,-1 0 1,1 0-1,4-8 0,5-13 84,0 0 0,-2 0 0,-1-1-1,-1-1 1,8-37 0,14-139 726,-28 181-788,0 241 63,-3-187-107,8 58 0,-7-82-4,0 0 1,1 0 0,0 0 0,0 0-1,1 0 1,0-1 0,1 1 0,0-1-1,0 0 1,0 0 0,1 0-1,8 9 1,-13-15 5,0-1 0,1 1 0,-1-1 0,0 0 0,0 1 1,1-1-1,-1 1 0,0-1 0,1 0 0,-1 1 0,1-1 0,-1 0 0,0 0 0,1 1 0,-1-1 0,1 0 0,-1 0 0,1 1 0,-1-1 0,1 0 0,-1 0 0,1 0 0,-1 0 0,1 0 0,-1 0 0,1 0 0,-1 0 1,1 0-1,-1 0 0,1 0 0,-1 0 0,1 0 0,-1 0 0,0 0 0,1-1 0,-1 1 0,1 0 0,0-1 0,1-20 155,-15-32-63,3 34-366,-2 0-1,0 1 1,-25-30 0,29 39 224,-1 0 0,1 0 0,-2 1 0,1 0 0,-1 0 0,0 1 0,-1 1 0,-13-7 0,33 12 81,-1-1 0,1 0 0,0-1 0,13-5 0,-18 7 5,7-3-124,45-19 378,-52 22-467,-1-1 1,1 0-1,-1 0 0,0 0 1,1 0-1,-1-1 0,0 1 1,-1-1-1,1 0 0,0 0 1,4-6-1,-7 9-13,0-1 0,0 0 0,1 1 0,-1-1 0,0 0 1,0 1-1,0-1 0,0 1 0,0-1 0,0 0 0,0 1 0,0-1 0,0 0 1,0 1-1,0-1 0,-1 1 0,1-1 0,0 0 0,0 1 0,-1-1 0,1 1 0,0-1 1,-1 1-1,1-1 0,0 1 0,-1-1 0,1 1 0,-1-1 0,1 1 0,-1-1 1,1 1-1,-1 0 0,1-1 0,-1 1 0,0 0 0,-20-9-5892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5.858"/>
    </inkml:context>
    <inkml:brush xml:id="br0">
      <inkml:brushProperty name="width" value="0.025" units="cm"/>
      <inkml:brushProperty name="height" value="0.025" units="cm"/>
    </inkml:brush>
  </inkml:definitions>
  <inkml:trace contextRef="#ctx0" brushRef="#br0">1 98 3716,'0'0'18481,"60"-49"-17680,-19 36-545,6 1-929,-2 1-2722,-6-2-6534</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6.816"/>
    </inkml:context>
    <inkml:brush xml:id="br0">
      <inkml:brushProperty name="width" value="0.025" units="cm"/>
      <inkml:brushProperty name="height" value="0.025" units="cm"/>
    </inkml:brush>
  </inkml:definitions>
  <inkml:trace contextRef="#ctx0" brushRef="#br0">157 260 4644,'-2'-8'11932,"1"4"-11494,0-1 1,0 1-1,-1 0 1,1 0-1,-1 0 1,0 0-1,-1 1 1,1-1-1,-1 1 1,1-1-1,-7-5 1,7 7-383,0 0-1,0 1 1,0-1-1,0 1 1,-1 0 0,1 0-1,0-1 1,-1 2-1,1-1 1,-1 0 0,1 0-1,-1 1 1,1-1-1,-1 1 1,1 0 0,-1 0-1,1 0 1,-1 0 0,0 0-1,1 0 1,-1 1-1,1 0 1,-1-1 0,1 1-1,-1 0 1,-2 1-1,1 1-39,1-1 1,-1 1-1,0 0 0,1 0 0,-1 0 0,1 0 0,0 1 0,0-1 0,0 1 0,1 0 0,-1-1 0,1 2 0,0-1 0,0 0 0,1 0 0,-1 0 0,1 1 0,0-1 1,0 1-1,-1 7 0,-1 11-53,2 1 1,1 40 0,0-50 16,0-12 14,0 0 1,0 0-1,0 0 1,1 0 0,-1 0-1,0 0 1,1 0-1,-1 0 1,1 0 0,0 0-1,-1 0 1,1-1-1,0 1 1,0 0 0,0 0-1,3 2 1,-3-3 7,0-1 1,0 1-1,0-1 0,0 1 1,0-1-1,0 1 0,0-1 1,0 0-1,0 1 0,0-1 1,0 0-1,0 0 0,0 0 1,0 0-1,0 0 1,0 0-1,0 0 0,1-1 1,-1 1-1,0 0 0,0 0 1,1-1-1,3-2 99,0 1 1,0-1-1,-1 0 1,1 0-1,-1 0 1,0-1-1,0 0 1,0 1-1,0-1 1,5-9-1,10-19 324,-1 0 0,-2-1 0,-1-1 0,-2-1 0,-2 0 0,-1 0 0,-1-1-1,-2 0 1,3-48 0,-11 133-608,4 98-191,-2-130 345,2 0-1,-1 0 1,2 0-1,1 0 1,0 0-1,9 19 1,-13-33 23,0-1 0,0 1 0,0 0 0,1-1 0,0 1 0,-1-1 0,1 0 0,0 1 0,0-1 0,0 0 0,0 0 0,1 0 0,-1 0 0,1-1 0,-1 1 0,1-1 0,-1 1 0,1-1 0,0 0 0,0 0 0,-1 0 0,6 1 0,-4-2 11,0-1 0,1 1 0,-1-1 0,0 1 0,1-1-1,-1 0 1,0-1 0,0 1 0,0-1 0,0 0 0,0 0 0,0 0-1,5-5 1,5-3 30,-1-2-1,0 0 0,-1 0 1,0-1-1,-1-1 0,14-21 1,-24 34-26,24-46 52,-24 44-28,0 1 0,0-1 1,0 0-1,0 1 0,0-1 1,-1 0-1,1 0 0,-1 1 1,0-1-1,0 0 0,0 0 1,0 0-1,0 0 0,-1 1 1,-1-6-1,2 7-14,0 1 0,-1 0-1,1-1 1,-1 1 0,1 0 0,-1 0-1,1 0 1,-1-1 0,1 1 0,-1 0-1,1 0 1,-1 0 0,0 0 0,1 0 0,-1 0-1,1 0 1,-1 0 0,1 0 0,-1 0-1,1 0 1,-1 0 0,1 0 0,-1 0-1,1 1 1,-1-1 0,1 0 0,-1 0 0,1 1-1,-1-1 1,1 0 0,-1 1 0,-16 9-27,11-4-14,-1 0 1,1 1-1,1 0 1,-1 0 0,1 0-1,1 0 1,-1 1 0,1-1-1,1 1 1,-1 1 0,1-1-1,-2 10 1,7-18-1,0 1 0,0-1 1,0 0-1,0 1 0,0-1 0,0 0 0,0 0 1,0-1-1,0 1 0,0 0 0,3-1 0,47-15 97,-39 12-100,-1 0 0,1 0 0,0 1 0,0 1 1,24-2-1,-35 4 49,-1 0 0,1 0 0,-1-1 0,0 1 0,1 0 0,-1-1 0,0 1 0,1-1 1,-1 0-1,0 1 0,0-1 0,1 0 0,-1 0 0,0 0 0,0 0 0,0 0 0,0 0 0,0 0 1,0 0-1,0-1 0,-1 1 0,2-2 0,14-42 448,-12 24-204,-2 0 0,1-31 1,-3 51-278,0-1 0,0 1 0,0-1 1,0 1-1,0-1 0,0 0 0,0 1 1,0-1-1,0 1 0,1-1 0,-1 1 1,1 0-1,-1-1 0,1 1 0,0-1 1,-1 1-1,1 0 0,0-1 0,0 1 1,2-2-1,-1 2-87,0 1-1,0-1 1,0 1 0,0 0 0,0 0-1,0-1 1,0 1 0,0 1 0,0-1-1,0 0 1,-1 0 0,4 2 0,20 1-637,-16-3 415,-1-1 1,1 1-1,0-1 0,-1-1 0,16-4 0,24-4-497,-48 10 802,1 0 0,0 0 0,0 0 0,0 0 0,0 1 0,0-1 0,0 0 0,0 0 0,0 0 0,-1 1 0,1-1 1,0 0-1,0 1 0,0-1 0,-1 1 0,1-1 0,0 1 0,0 0 0,-1-1 0,1 1 0,0-1 0,-1 1 0,1 0 0,-1 0 0,1-1 0,0 2 1,8 31 474,-10 41 625,1-66-1139,-14 108 1658,15-115-1594,-1-1-1,0 1 1,1-1-1,-1 1 0,0-1 1,1 1-1,-1-1 1,1 0-1,-1 1 1,1-1-1,-1 0 0,1 1 1,-1-1-1,1 0 1,-1 0-1,1 1 1,0-1-1,-1 0 0,1 0 1,-1 0-1,1 0 1,0 0-1,-1 0 1,1 0-1,-1 0 0,1 0 1,0 0-1,-1 0 1,1 0-1,-1-1 0,1 1 1,-1 0-1,1 0 1,-1-1-1,1 1 1,-1 0-1,1-1 0,-1 1 1,1 0-1,-1-1 1,1 0-1,25-12 315,31-33-768,-24 12-5404,-27 22-502,-5 1-3944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7.146"/>
    </inkml:context>
    <inkml:brush xml:id="br0">
      <inkml:brushProperty name="width" value="0.025" units="cm"/>
      <inkml:brushProperty name="height" value="0.025" units="cm"/>
    </inkml:brush>
  </inkml:definitions>
  <inkml:trace contextRef="#ctx0" brushRef="#br0">46 125 8904,'0'0'11852,"-46"6"-6631,52-13-4549,17-7-319,5 1 31,11-4-96,3-3-224,1 5 0,-1 0-1537,-3 0-3011,-5 1-3684</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7.648"/>
    </inkml:context>
    <inkml:brush xml:id="br0">
      <inkml:brushProperty name="width" value="0.025" units="cm"/>
      <inkml:brushProperty name="height" value="0.025" units="cm"/>
    </inkml:brush>
  </inkml:definitions>
  <inkml:trace contextRef="#ctx0" brushRef="#br0">9 443 4901,'0'0'15321,"-2"8"-13784,0-5-1427,1-1-48,1-1 0,-1 1 0,1 0-1,-1-1 1,1 1 0,-1 0 0,1 0 0,0-1 0,0 1 0,0 0 0,0 0 0,0 0 0,0 2 0,1-3-10,0 0 0,0 0 0,0 0 0,0-1-1,0 1 1,1 0 0,-1 0 0,0-1 0,0 1 0,1 0 0,-1-1 0,0 1 0,0-1 0,1 0-1,-1 1 1,1-1 0,-1 0 0,0 0 0,1 0 0,-1 0 0,1 0 0,-1 0 0,0 0-1,3-1 1,3 0 47,0-1 0,-1 1-1,1-1 1,0 0 0,-1-1-1,0 0 1,1 0 0,-1 0-1,0-1 1,-1 1 0,1-1-1,-1-1 1,0 1 0,8-9-1,-10 10-50,1-1 0,-1 1 0,0-1-1,0 0 1,-1 1 0,1-2 0,-1 1-1,0 0 1,0 0 0,0-1 0,0 1-1,-1-1 1,0 1 0,0-1 0,0 1 0,0-1-1,-1 0 1,0 0 0,0 1 0,0-1-1,-1 0 1,-1-6 0,2 10-47,0 0 0,0 1 0,0-1 1,-1 1-1,1-1 0,0 1 0,0-1 0,-1 1 0,1 0 1,0-1-1,-1 1 0,1-1 0,-1 1 0,1 0 0,0-1 1,-1 1-1,1 0 0,-1-1 0,1 1 0,-1 0 0,1 0 0,-1-1 1,1 1-1,-1 0 0,0 0 0,1 0 0,-1 0 0,1 0 1,-1 0-1,1 0 0,-1 0 0,1 0 0,-1 0 0,0 0 1,1 0-1,-1 0 0,1 0 0,-1 0 0,1 1 0,-1-1 1,1 0-1,-1 0 0,1 1 0,-1-1 0,1 0 0,-1 1 1,1-1-1,0 0 0,-1 1 0,0 0 0,-19 23-386,13-8 381,1 1 0,1 0 0,1 0 0,0 1 0,1-1 0,1 1 0,0 23 0,1-39 8,1 0 1,0-1-1,0 1 0,1-1 0,-1 1 0,0-1 1,0 1-1,1-1 0,-1 1 0,1-1 1,-1 1-1,1-1 0,0 1 0,-1-1 0,1 0 1,0 1-1,0-1 0,0 0 0,0 0 1,0 0-1,0 1 0,1-1 0,-1 0 0,0-1 1,0 1-1,1 0 0,-1 0 0,1 0 0,-1-1 1,0 1-1,1-1 0,-1 1 0,1-1 1,0 0-1,-1 1 0,1-1 0,-1 0 0,1 0 1,-1 0-1,1 0 0,0-1 0,-1 1 0,2-1 1,2 1 8,0-1-1,0-1 1,0 1 0,-1-1 0,1 1 0,0-1 0,-1-1-1,0 1 1,1-1 0,-1 1 0,0-1 0,7-7 0,1-7-130,-1-1 0,0 0 0,-1-1 0,-1 0 1,-1 0-1,-1-1 0,8-33 0,-19 101-59,2-29 173,0-1 0,2 1 0,0 0-1,3 19 1,-3-37 9,0 0 1,0 1-1,0-1 0,0 0 1,0 0-1,1 1 0,-1-1 0,1 0 1,-1 0-1,1 1 0,-1-1 1,1 0-1,-1 0 0,1 0 1,0 0-1,0 0 0,0 0 0,0 0 1,-1 0-1,1 0 0,0 0 1,1-1-1,-1 1 0,0 0 1,0-1-1,0 1 0,0 0 0,0-1 1,1 0-1,-1 1 0,0-1 1,1 0-1,-1 1 0,0-1 0,0 0 1,1 0-1,-1 0 0,0 0 1,1 0-1,1-1 0,1 0 60,-1-1-1,1 1 1,-1-1-1,1 1 1,-1-1-1,0 0 0,0 0 1,0-1-1,0 1 1,0 0-1,-1-1 1,1 0-1,2-3 1,13-21 142,-2-1 1,-1 0-1,-1-1 1,-2 0 0,15-51-1,-10 16 12,13-111 1,-26 140-617,-8 61 92,-4 13 417,1-4 27,2 1 0,1-1 1,2 1-1,1-1 0,2 1 1,5 38-1,-4-66-120,0-1 0,1 1 0,0-1 0,0 1 1,1-1-1,-1 0 0,8 10 0,-9-14-42,0-1-1,-1 0 1,1 1 0,0-1-1,0 0 1,1 0 0,-1 0-1,0 0 1,1 0 0,-1-1-1,1 1 1,-1-1 0,1 0-1,0 1 1,-1-1 0,1 0-1,0-1 1,0 1 0,0 0-1,0-1 1,0 0 0,5 1 0,-8-2-12,0 1 0,1 0 0,-1 0 0,1 0 0,-1 0 0,0 0 0,1 0 0,-1 0 0,0 0 0,1 0 0,-1-1 0,0 1 0,0 0 0,1 0 0,-1-1 0,0 1 1,1 0-1,-1 0 0,0-1 0,0 1 0,1 0 0,-1 0 0,0-1 0,0 1 0,0 0 0,0-1 0,1 1 0,-1 0 0,0-1 0,0 1 0,0-1 0,0 1 0,0 0 1,0-1-1,0 1 0,0-1 0,-6-17-1395,-15-12-1807,6 15-12,-1 0-1,-1 1 1,-30-19 0,8 8-1423</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7.965"/>
    </inkml:context>
    <inkml:brush xml:id="br0">
      <inkml:brushProperty name="width" value="0.025" units="cm"/>
      <inkml:brushProperty name="height" value="0.025" units="cm"/>
    </inkml:brush>
  </inkml:definitions>
  <inkml:trace contextRef="#ctx0" brushRef="#br0">130 280 4773,'0'0'20050,"53"-32"-18544,-10 22-513,6-1-673,-6 1-224,-8 1-608,-12 3-2307,-12-1-3203,-11-3-6373</inkml:trace>
  <inkml:trace contextRef="#ctx0" brushRef="#br0" timeOffset="1">1 0 16335,'0'0'1122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8.345"/>
    </inkml:context>
    <inkml:brush xml:id="br0">
      <inkml:brushProperty name="width" value="0.025" units="cm"/>
      <inkml:brushProperty name="height" value="0.025" units="cm"/>
    </inkml:brush>
  </inkml:definitions>
  <inkml:trace contextRef="#ctx0" brushRef="#br0">253 1 12172,'0'0'10425,"-10"-1"-8588,2 1-1779,1 0 0,0 1 0,0-1 0,0 2 0,0-1 0,0 1 0,0-1 0,0 2 0,0-1 0,1 1 0,-1 0 0,1 1 0,0-1 1,0 1-1,-6 5 0,-5 5-107,0 1 0,1 1 0,-24 31 0,35-42 48,1 1 0,0 0 0,0 0 0,1 0-1,0 0 1,0 1 0,0-1 0,1 1 0,0 0 0,0 0 0,1 0 0,0-1-1,0 2 1,0-1 0,2 13 0,-1-19-7,1 0-1,-1 0 1,0 0 0,1 0-1,-1 0 1,1 0 0,0 0-1,-1-1 1,1 1-1,0 0 1,-1 0 0,1-1-1,0 1 1,0-1 0,0 1-1,0 0 1,0-1-1,-1 0 1,1 1 0,0-1-1,0 0 1,0 1 0,0-1-1,0 0 1,0 0-1,0 0 1,0 0 0,0 0-1,0 0 1,2 0 0,33-4-523,-13-5-319,0-2-1,-1 0 1,0-1-1,-1-1 1,37-30-1,-17 13-1162,19-14-2167,-6 1-1196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8.720"/>
    </inkml:context>
    <inkml:brush xml:id="br0">
      <inkml:brushProperty name="width" value="0.025" units="cm"/>
      <inkml:brushProperty name="height" value="0.025" units="cm"/>
    </inkml:brush>
  </inkml:definitions>
  <inkml:trace contextRef="#ctx0" brushRef="#br0">122 24 3171,'0'0'10527,"-7"4"-8519,-3 4-1567,1-1 1,0 1 0,0 1-1,1 0 1,0 0 0,1 0-1,0 1 1,0 0 0,1 1-1,0-1 1,1 1 0,0 0-1,1 1 1,0-1 0,1 1-1,0 0 1,1 0 0,-1 14-1,3-25-438,0-1 0,0 1 0,0-1 0,1 1 0,-1-1 0,0 0 0,0 1 0,0-1 0,0 1 1,1-1-1,-1 0 0,0 1 0,0-1 0,1 1 0,-1-1 0,0 0 0,1 1 0,-1-1 0,0 0 0,1 0 0,-1 1 0,1-1 0,-1 0 0,0 0 0,1 0 0,-1 1 0,1-1 0,-1 0 0,1 0 0,-1 0 0,0 0 0,1 0 0,-1 0 0,1 0 0,-1 0 0,1 0 0,-1 0 0,1 0 0,-1 0 0,0 0 0,1 0 0,-1 0 0,1-1 0,-1 1 0,1 0 0,0-1 0,22-9 208,-14 3-144,0 0 0,0-1 1,-1 0-1,0 0 1,-1-1-1,0 0 0,0 0 1,-1-1-1,10-20 0,-2 0 18,-1 0 1,10-37-1,-29 142 641,2-57-603,-3 17-34,1 0 0,2 0 1,1 45-1,3-77-102,0-1 1,0 0-1,0 0 0,0 0 0,1 1 0,-1-1 1,1 0-1,-1 0 0,1 0 0,0 0 1,0 0-1,0 0 0,0 0 0,0 0 0,1 0 1,-1 0-1,0 0 0,3 1 0,-3-2-77,0 0 0,1-1 0,-1 1 0,1 0 0,-1-1 0,1 1 0,-1-1 0,1 0 0,-1 1 0,1-1 0,0 0 0,-1 0 0,1 0 0,-1 0 0,1 0 0,0-1 0,-1 1 0,1 0 0,1-1 0,3-2-516,0 1 1,0-1-1,0 0 0,-1 0 1,1-1-1,-1 1 1,0-1-1,0-1 1,0 1-1,-1-1 1,5-5-1,25-38-7861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9.270"/>
    </inkml:context>
    <inkml:brush xml:id="br0">
      <inkml:brushProperty name="width" value="0.025" units="cm"/>
      <inkml:brushProperty name="height" value="0.025" units="cm"/>
    </inkml:brush>
  </inkml:definitions>
  <inkml:trace contextRef="#ctx0" brushRef="#br0">4 341 7303,'0'0'6550,"-1"-8"-2690,0 3-3511,0 0 0,1 0 1,-1 1-1,1-1 1,1 0-1,-1 0 0,1 1 1,0-1-1,0 0 0,0 1 1,0-1-1,1 0 1,0 1-1,0 0 0,0-1 1,0 1-1,6-7 0,128-132 3212,-135 142-3112,5-8-455,0 0 0,-1 0 0,0 0 0,0-1 0,-1 0 0,-1 0 0,4-14 0,-4 15 75,-7 150 96,-6 97 166,10-237-315,0 0 0,0 0 0,0 0 0,0 0 0,0 0 0,0 0 0,0 0 0,0 0 0,0 0 0,0 0 0,1 0 0,-1 0 0,1 0 0,-1 0 0,0 0 0,1 0 0,0 0 0,-1 0 0,1 0 0,-1 0-1,1-1 1,0 1 0,0 0 0,-1 0 0,1-1 0,0 1 0,0 0 0,0-1 0,0 1 0,0-1 0,0 0 0,0 1 0,0-1 0,0 1 0,0-1 0,0 0 0,0 0 0,0 0 0,0 0 0,0 0 0,0 0 0,0 0 0,0 0 0,1 0 0,-1 0 0,0-1-1,0 1 1,0 0 0,0-1 0,1 0 0,1 0-189,0 0 0,-1 0 0,1-1-1,-1 1 1,0-1 0,1 0 0,-1 1 0,0-1-1,0 0 1,3-4 0,3-14-6161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2.050"/>
    </inkml:context>
    <inkml:brush xml:id="br0">
      <inkml:brushProperty name="width" value="0.025" units="cm"/>
      <inkml:brushProperty name="height" value="0.025" units="cm"/>
    </inkml:brush>
  </inkml:definitions>
  <inkml:trace contextRef="#ctx0" brushRef="#br0">72 179 5509,'0'0'8307,"-8"-3"-6829,-6-1-727,9 3-242,0 0 1,0-1-1,0 0 1,0 0-1,0 0 1,0-1-1,-5-3 0,10 6-422,0 0-1,-1 0 0,1-1 0,0 1 0,-1 0 0,1-1 0,0 1 0,-1 0 1,1-1-1,0 1 0,0 0 0,0-1 0,-1 1 0,1-1 0,0 1 0,0 0 1,0-1-1,0 1 0,0-1 0,0 1 0,0 0 0,0-1 0,0 1 0,0-1 1,0 1-1,0-1 0,0 1 0,0 0 0,0-1 0,0 1 0,0-1 1,0 1-1,0 0 0,1-1 0,-1 1 0,0 0 0,0-1 0,1 1 0,-1-1 1,0 1-1,0 0 0,1 0 0,-1-1 0,0 1 0,1 0 0,-1 0 0,0-1 1,1 1-1,-1 0 0,1 0 0,-1 0 0,0-1 0,1 1 0,-1 0 1,1 0-1,-1 0 0,1 0 0,27-11 1,-26 11 110,132-37 585,-72 22-2468,87-34 1,-147 48 1285,8-5-2269,-8-1-2766,-3-1-2594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9.602"/>
    </inkml:context>
    <inkml:brush xml:id="br0">
      <inkml:brushProperty name="width" value="0.025" units="cm"/>
      <inkml:brushProperty name="height" value="0.025" units="cm"/>
    </inkml:brush>
  </inkml:definitions>
  <inkml:trace contextRef="#ctx0" brushRef="#br0">0 216 4805,'0'0'22261,"96"-7"-21012,-34-17-384,9-9-449,-2-1-384,2 1 32,-8 3-64,-10 4-608,-12 8-770,-14 7-832,-15 11-769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29.973"/>
    </inkml:context>
    <inkml:brush xml:id="br0">
      <inkml:brushProperty name="width" value="0.025" units="cm"/>
      <inkml:brushProperty name="height" value="0.025" units="cm"/>
    </inkml:brush>
  </inkml:definitions>
  <inkml:trace contextRef="#ctx0" brushRef="#br0">11 0 7079,'0'0'22063,"4"12"-21524,-2-8-493,1 2 2,-1 0 1,0 0 0,0 0-1,0 1 1,-1-1 0,0 0-1,0 1 1,-1-1 0,0 1-1,0-1 1,0 1 0,-3 10-1,-5 16 28,3-20-104,1 0 1,1 0 0,0 1-1,1-1 1,0 1 0,2-1-1,-1 1 1,3 19 0,-2-32 18,1 0 0,-1 0 0,1 0 0,-1 0 0,1 0 0,0-1-1,-1 1 1,1 0 0,0 0 0,0 0 0,-1 0 0,1-1 0,0 1 0,0 0 0,0-1 0,0 1 0,0-1 0,0 1 0,0-1 0,0 0 0,0 1 0,0-1 0,1 0 0,-1 0 0,0 0 0,0 0 0,0 0 0,0 0 0,0 0 0,0 0 0,1 0 0,-1 0 0,0 0 0,0-1 0,2 0 0,39-16 3,-17 0-899,-1 0 1,43-40 0,-53 43-1267,-1-1 0,0 0-1,10-19 1,2-7-6648</inkml:trace>
  <inkml:trace contextRef="#ctx0" brushRef="#br0" timeOffset="1">264 5 5573,'0'0'12460,"-44"79"-9801,21-31-65,3 6-320,6-2-800,7-3-481,7-6-833,2-15-993,14-17-3812,10-11-7302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1.051"/>
    </inkml:context>
    <inkml:brush xml:id="br0">
      <inkml:brushProperty name="width" value="0.025" units="cm"/>
      <inkml:brushProperty name="height" value="0.025" units="cm"/>
    </inkml:brush>
  </inkml:definitions>
  <inkml:trace contextRef="#ctx0" brushRef="#br0">5 348 3523,'0'0'5259,"8"-10"-3743,3-3-1377,77-97 3762,-79 99-2968,-1-1 0,-1 0 0,0-1 0,0 1 1,-1-1-1,-1-1 0,0 1 0,3-15 0,-8 27-846,0 1 0,0-1 0,0 1 0,1-1-1,-1 1 1,0-1 0,0 1 0,0-1 0,0 1 0,0-1-1,0 1 1,0-1 0,0 1 0,0-1 0,-1 1 0,1-1 0,0 1-1,0-1 1,0 1 0,0 0 0,-1-1 0,1 1 0,0-1-1,0 1 1,-1 0 0,1-1 0,0 1 0,-1-1 0,1 1-1,0 0 1,-1-1 0,1 1 0,-1 0 0,1 0 0,-1-1 0,1 1-1,0 0 1,-2 0 0,-20 6 1057,-21 26-918,31-19-218,-1 1 0,2 1 1,-1 0-1,-13 26 0,21-33-7,0 0-1,0 0 1,1 0-1,0 0 1,0 1-1,1 0 1,0-1 0,1 1-1,0 0 1,0 0-1,2 15 1,-1-23-4,0 1 0,0-1 0,1 1 1,-1-1-1,1 1 0,0-1 0,-1 0 1,1 1-1,0-1 0,0 1 0,0-1 1,0 0-1,0 0 0,0 0 0,0 0 1,0 0-1,0 0 0,0 0 0,1 0 1,-1 0-1,0 0 0,1 0 0,-1-1 1,1 1-1,-1-1 0,1 1 0,-1-1 1,1 1-1,-1-1 0,1 0 0,-1 0 1,1 0-1,0 0 0,-1 0 0,1 0 1,-1 0-1,1-1 0,-1 1 0,1 0 1,2-2-1,4 0 19,0 0 0,0-1 0,-1 0 0,1 0 0,-1-1 1,12-7-1,2-4 23,-2-2 1,0 0 0,-1-1-1,-1-1 1,-1-1 0,0 0-1,-2-1 1,0 0 0,-2-2-1,0 1 1,-1-1 0,-2-1-1,12-40 1,-49 134-510,21-44 289,0-1 1,2 1-1,1 1 0,1-1 0,1 1 1,3 42-1,-1-68 174,0 1 0,0-1 1,0 0-1,0 0 0,1 0 0,-1 0 1,0 0-1,0 0 0,1 0 0,-1 0 0,1 0 1,-1 0-1,1 0 0,-1-1 0,1 1 1,0 0-1,-1 0 0,1 0 0,0-1 1,0 1-1,-1 0 0,1 0 0,0-1 0,0 1 1,0-1-1,0 1 0,1 0 0,0-1 20,-1 0-1,1 0 0,0-1 0,-1 1 0,1 0 0,0 0 0,-1-1 0,1 1 0,0-1 1,-1 1-1,1-1 0,-1 0 0,1 0 0,-1 0 0,2-1 0,4-2 101,-1-2 1,0 1-1,1-1 0,-2 0 0,9-11 0,1-10 28,-2-1-1,16-52 1,-33 104-237,2-11 74,0 0-1,0 0 1,1 0 0,2 27 0,0-38 20,-1 1 1,0-1-1,1 1 1,0-1-1,-1 1 1,1-1-1,0 1 0,1-1 1,-1 1-1,0-1 1,1 0-1,-1 0 0,1 0 1,-1 0-1,1 0 1,0 0-1,0 0 0,0-1 1,0 1-1,0 0 1,1-1-1,-1 0 0,0 0 1,1 1-1,-1-1 1,0-1-1,1 1 1,-1 0-1,1-1 0,4 1 1,5 0 37,0-1 1,0-1 0,-1 0 0,1-1-1,0 0 1,-1-1 0,1 0 0,-1 0-1,0-1 1,0-1 0,0 0 0,-1-1-1,0 0 1,0 0 0,0-1 0,12-11-1,-21 17 5,0 0 0,-1 1-1,1-1 1,0 0-1,-1 1 1,1-1 0,-1 0-1,1 0 1,0 0 0,-1 0-1,0 1 1,1-1-1,-1 0 1,0 0 0,1 0-1,-1 0 1,0 0 0,0 0-1,0 0 1,0 0-1,0 0 1,0 0 0,0 0-1,0 0 1,0 0 0,0 0-1,-1 0 1,1 0-1,0 0 1,-1 0 0,1 1-1,0-1 1,-1 0-1,1 0 1,-1 0 0,0 0-1,1 1 1,-1-1 0,0 0-1,1 1 1,-1-1-1,-1-1 1,-45-32 176,29 22-125,18 12-93,-30-27 833,30 27-819,0 0 0,0-1 0,0 1-1,0 0 1,0-1 0,0 1 0,0 0 0,-1 0 0,1-1 0,0 1 0,0 0 0,0-1 0,0 1 0,0 0 0,0 0 0,0-1 0,0 1 0,1 0 0,-1-1 0,0 1 0,0 0 0,0 0 0,0-1 0,0 1 0,0 0 0,1-1 0,-1 1 0,0 0 0,0 0 0,0 0 0,0-1 0,1 1 0,-1 0 0,0 0 0,1-1 0,22-4-94,84-5-1338,-37-6-3083,-19-5-1754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2.344"/>
    </inkml:context>
    <inkml:brush xml:id="br0">
      <inkml:brushProperty name="width" value="0.025" units="cm"/>
      <inkml:brushProperty name="height" value="0.025" units="cm"/>
    </inkml:brush>
  </inkml:definitions>
  <inkml:trace contextRef="#ctx0" brushRef="#br0">245 14 11755,'0'0'9620,"-13"-4"-6780,7 2-2531,1 1-200,1-1 0,0 1-1,0 0 1,0 0 0,-1 1 0,1-1 0,-1 1 0,1 0-1,0 0 1,-1 0 0,1 1 0,0-1 0,-1 1 0,1 0-1,0 1 1,0-1 0,0 1 0,0-1 0,0 1 0,-7 5-1,0 2-39,0 1 1,0 1-1,1 0 0,0 0 0,1 1 0,0 1 0,1-1 0,0 1 0,1 0 0,1 1 0,0 0 0,1 0 0,0 0 1,1 1-1,1-1 0,-3 25 0,6-37-93,0-1-1,-1 1 1,1-1 0,0 0-1,0 1 1,0-1 0,0 1 0,0-1-1,1 1 1,-1-1 0,0 0-1,0 1 1,1-1 0,-1 1 0,1-1-1,0 0 1,-1 1 0,1-1-1,0 0 1,0 0 0,0 0 0,-1 0-1,1 1 1,0-1 0,1-1-1,-1 1 1,0 0 0,0 0 0,0 0-1,0 0 1,1-1 0,-1 1-1,0-1 1,1 1 0,-1-1-1,1 1 1,-1-1 0,0 0 0,1 0-1,-1 1 1,1-1 0,-1 0-1,1 0 1,-1-1 0,0 1 0,1 0-1,-1 0 1,1-1 0,-1 1-1,3-2 1,9-2-155,0 0 0,0-2 0,-1 1 0,14-9 0,-21 11 225,3-1-82,0 0-1,0 0 0,0 1 0,0 0 0,1 0 0,-1 1 0,1 0 0,14-1 0,-20 3 40,-1 0 0,1 0 0,0 0 0,0 1-1,0-1 1,0 1 0,0 0 0,0-1 0,-1 1-1,1 0 1,0 1 0,-1-1 0,1 1 0,-1-1-1,1 1 1,-1 0 0,0-1 0,1 1 0,-1 0-1,0 1 1,-1-1 0,1 0 0,0 1 0,0-1-1,-1 1 1,0-1 0,1 1 0,0 4 0,2 3 127,0 1 1,-1 0 0,-1 0-1,1 0 1,-2 1 0,0-1-1,0 0 1,-1 1 0,0-1 0,-1 1-1,-1-1 1,1 0 0,-2 0-1,0 0 1,-6 17 0,3-14 14,-1-1 0,-1 0 0,0 0 0,0 0 0,-1-1 1,-1 0-1,0-1 0,-1 0 0,0-1 0,0 0 0,-15 9 1,-14 2 72,39-21-257,0 1 0,1-1 0,-1 0 0,0 0 0,0 1 1,1-1-1,-1 0 0,0 0 0,0 0 0,1 0 0,-1 0 0,0 0 1,0 0-1,1 0 0,-1 0 0,0-1 0,0 1 0,1 0 1,-1 0-1,0-1 0,1 1 0,-1 0 0,0-1 0,1 1 0,-1-1 1,0 1-1,1-1 0,-1 1 0,1-1 0,-1 1 0,1-1 1,-1 0-1,1 1 0,-1-1 0,1 0 0,0 1 0,-1-1 0,1 0 1,0 1-1,0-1 0,-1 0 0,1 0 0,0 1 0,0-1 1,0 0-1,0 0 0,0 1 0,0-1 0,0-1 0,2-12-1250,-1 1 0,2 0 0,-1 0 0,2 0-1,0 0 1,0 1 0,12-24 0,-9 21-452,23-54-7393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2.757"/>
    </inkml:context>
    <inkml:brush xml:id="br0">
      <inkml:brushProperty name="width" value="0.025" units="cm"/>
      <inkml:brushProperty name="height" value="0.025" units="cm"/>
    </inkml:brush>
  </inkml:definitions>
  <inkml:trace contextRef="#ctx0" brushRef="#br0">89 1 18065,'0'0'4831,"-2"12"-4046,2-10-780,-21 212 808,20-190-908,1 0 0,1 0 0,1 0 0,2 0 1,0 0-1,1-1 0,12 32 0,-17-53 72,18 32-530,-17-32 540,0-1 0,0 0 0,0 1 1,0-1-1,0 0 0,0 0 1,0 1-1,0-1 0,1 0 0,-1 0 1,0 0-1,1-1 0,-1 1 0,1 0 1,-1-1-1,1 1 0,-1 0 1,1-1-1,-1 0 0,3 1 0,-3-4-28,0 0 0,0 0-1,0 0 1,-1 0-1,1 0 1,-1 0 0,0-1-1,0 1 1,0 0 0,0 0-1,-2-5 1,0-4-181,-1 0 1,0 0-1,-1 0 1,0 0-1,-1 1 0,0 0 1,-1 0-1,0 0 1,-8-9-1,6 8 372,-1 1-1,1 1 1,-2-1-1,0 1 1,0 1-1,-1 0 1,-18-13-1,141 25-661,-94-3-1378,0-1 0,-1 0 0,1-2 1,-1 0-1,24-7 0,-1-4-3187</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3.102"/>
    </inkml:context>
    <inkml:brush xml:id="br0">
      <inkml:brushProperty name="width" value="0.025" units="cm"/>
      <inkml:brushProperty name="height" value="0.025" units="cm"/>
    </inkml:brush>
  </inkml:definitions>
  <inkml:trace contextRef="#ctx0" brushRef="#br0">98 74 6598,'0'0'13255,"-9"2"-11221,5-2-1978,1 0 0,0 1 1,-1 0-1,1 0 0,0 0 0,-1 0 0,1 0 0,0 1 0,0 0 0,0-1 0,0 1 0,0 0 0,1 0 0,-1 1 0,0-1 0,1 1 0,0-1 0,-1 1 0,1 0 0,0 0 0,1 0 1,-1 0-1,0 0 0,1 0 0,0 0 0,0 0 0,0 1 0,0-1 0,-1 7 0,-2 2 146,1 0 1,0 0-1,1 0 0,0 0 1,1 1-1,1-1 0,0 1 1,0-1-1,4 18 0,-4-29-195,1 0 0,-1 0 0,1 0 0,-1 0-1,1 0 1,0 0 0,0 0 0,0 0 0,-1 0 0,1 0-1,0-1 1,0 1 0,0 0 0,0-1 0,1 1 0,-1 0-1,0-1 1,0 1 0,0-1 0,0 0 0,0 1 0,1-1-1,-1 0 1,0 0 0,0 0 0,1 0 0,-1 0 0,0 0-1,0 0 1,1 0 0,-1 0 0,0 0 0,0-1 0,0 1-1,0-1 1,1 1 0,-1-1 0,0 1 0,0-1 0,1 0-1,4-2 72,-1 0-1,0 0 0,0 0 0,0-1 0,0 0 0,0 0 0,3-4 0,6-9 81,0 0-1,-2-1 1,0 0-1,-1 0 0,-1-2 1,-1 1-1,0-1 1,-2 0-1,0-1 1,-2 0-1,5-28 1,-12 41 791,-6 16-844,-8 18-364,10-11 244,0 1 0,1 0 0,1 0 0,0 0 0,1 0 0,1 0 0,1 1 0,0-1 0,1 1 0,4 29 0,-4-45-20,0 1-1,0-1 1,1 0 0,-1 0 0,1 0 0,-1 1 0,1-1 0,0 0-1,-1 0 1,1 0 0,0 0 0,0 0 0,-1 0 0,1 0-1,0 0 1,0 0 0,0-1 0,0 1 0,0 0 0,1-1 0,-1 1-1,0 0 1,0-1 0,0 0 0,0 1 0,1-1 0,-1 0-1,0 1 1,0-1 0,1 0 0,-1 0 0,0 0 0,1 0 0,-1 0-1,0 0 1,0-1 0,1 1 0,-1 0 0,0-1 0,0 1-1,0-1 1,1 1 0,-1-1 0,0 1 0,0-1 0,0 0 0,1 0-1,6-3-656,-1-1 0,1 1 0,-1-1 0,0-1 0,9-9 0,14-19-3430,-4-7-2017</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3.608"/>
    </inkml:context>
    <inkml:brush xml:id="br0">
      <inkml:brushProperty name="width" value="0.025" units="cm"/>
      <inkml:brushProperty name="height" value="0.025" units="cm"/>
    </inkml:brush>
  </inkml:definitions>
  <inkml:trace contextRef="#ctx0" brushRef="#br0">156 416 3972,'0'0'12203,"-8"7"-7590,-16 15-2476,-41 49 0,59-63-1983,-1 0 1,1 0-1,1 0 1,0 1 0,0 0-1,0 0 1,1 0-1,1 1 1,-1-1-1,2 1 1,-1 0-1,0 10 1,3-20-164,0 1 1,0-1-1,1 1 0,-1-1 0,0 1 1,1-1-1,-1 1 0,0-1 1,1 0-1,-1 1 0,1-1 1,-1 0-1,0 1 0,1-1 1,-1 0-1,1 1 0,-1-1 1,1 0-1,-1 0 0,1 0 0,-1 0 1,1 1-1,0-1 0,-1 0 1,1 0-1,-1 0 0,1 0 1,-1 0-1,1 0 0,-1 0 1,1 0-1,0-1 0,-1 1 0,1 0 1,-1 0-1,1 0 0,-1 0 1,1-1-1,-1 1 0,1-1 1,24-9-293,-16 4 317,-1-1 0,0 0 0,0 0 0,-1-1 0,0 1-1,0-2 1,-1 1 0,0-1 0,-1 0 0,6-11 0,3-13 129,17-57 0,-12 32-65,-28 123-276,7-33 152,1-29 48,0 9-23,0 1-1,0 0 0,1-1 1,2 17-1,-2-28 17,0 1-1,1 0 1,-1-1 0,0 1-1,1-1 1,0 1 0,-1-1 0,1 1-1,0-1 1,0 1 0,-1-1-1,1 1 1,0-1 0,0 0 0,1 0-1,-1 1 1,3 1 0,-3-3 4,1 1 0,-1-1 0,1 0 0,0 0 0,-1 1 0,1-1 0,0 0 0,-1 0 0,1-1 0,0 1 1,-1 0-1,1 0 0,0-1 0,-1 1 0,1-1 0,-1 0 0,1 1 0,-1-1 0,1 0 0,-1 0 0,1 0 0,1-1 0,4-4 94,0 0 0,-1 0-1,0 0 1,0-1 0,0 0-1,-1 0 1,1 0 0,4-11-1,36-74 257,-34 66-352,11-23 43,-2-1 1,-2-1 0,-3 0-1,-2-1 1,9-66 0,-71 332 192,39-170-124,2 0 0,1 1 0,3 0 1,1 0-1,6 51 0,-4-94-109,0 1-1,0-1 1,1 0 0,-1 1 0,1-1-1,0 0 1,0 1 0,0-1-1,0 0 1,0 0 0,0 0 0,0 0-1,1 0 1,-1 0 0,1 0-1,-1-1 1,1 1 0,3 2 0,-4-3 4,-1-1 1,1 0 0,-1 0 0,1 0 0,-1 0 0,1 0 0,-1 0-1,1 0 1,-1 0 0,1 0 0,-1 0 0,1 0 0,-1 0 0,1 0-1,-1 0 1,1 0 0,-1-1 0,1 1 0,-1 0 0,1 0 0,-1-1 0,0 1-1,1 0 1,-1 0 0,1-1 0,-1 1 0,0 0 0,1-1 0,-1 0-1,10-27 237,-9 14-386,1 0 0,-2-1 0,0 1 1,0 0-1,-2 0 0,0 0 1,-5-23-1,5 31 142,-1 0 0,1-1-1,-1 1 1,0 0 0,0 0 0,-1 1 0,1-1 0,-1 1-1,-1-1 1,1 1 0,-1 1 0,0-1 0,0 1 0,0-1-1,0 1 1,-1 1 0,0-1 0,-8-3 0,16 1 933,14-3-761,23-8-437,-34 16 342,48-25-1940,-18 4-4077,-9 4-3775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4.410"/>
    </inkml:context>
    <inkml:brush xml:id="br0">
      <inkml:brushProperty name="width" value="0.025" units="cm"/>
      <inkml:brushProperty name="height" value="0.025" units="cm"/>
    </inkml:brush>
  </inkml:definitions>
  <inkml:trace contextRef="#ctx0" brushRef="#br0">204 67 2915,'4'-29'11583,"-7"7"-5093,2 21-6276,0 0 0,0 0 1,0-1-1,0 1 1,-1 0-1,1 0 0,0 0 1,-1 0-1,1 0 1,-1 1-1,1-1 0,-1 0 1,1 1-1,-1-1 1,0 1-1,1-1 0,-1 1 1,0 0-1,1 0 1,-1 0-1,0 0 0,0 0 1,1 0-1,-1 0 1,0 1-1,1-1 0,-4 1 1,-3 1-112,0 0 0,-1 1 0,1 0 0,0 0 0,0 0 0,0 1 0,1 0 0,-1 1 0,1 0 0,0 0 0,-11 12 0,13-13-118,0 1 0,0 0 0,1 0 0,-1 0 1,1 0-1,0 1 0,1 0 0,0 0 0,0 0 0,0 0 0,0 0 1,1 1-1,0-1 0,1 1 0,-2 12 0,3-18 5,0-1 0,1 1 0,-1 0 0,1-1 0,-1 1 0,1-1 0,-1 1 0,1 0 0,-1-1 0,1 1-1,0-1 1,-1 0 0,1 1 0,0-1 0,-1 1 0,1-1 0,0 0 0,0 0 0,-1 1 0,1-1 0,0 0 0,0 0 0,-1 0 0,1 0 0,0 0 0,0 0-1,0 0 1,-1 0 0,1 0 0,0 0 0,0-1 0,-1 1 0,1 0 0,0 0 0,0-1 0,-1 1 0,2-1 0,35-10 41,-37 11-32,12-5-18,1 2 1,0 0 0,-1 0-1,1 1 1,0 0 0,0 2-1,0-1 1,24 3 0,-34-2 17,0 1 0,1-1-1,-1 1 1,0 0 0,0 0 0,1 0 0,-1 0 0,0 0 0,0 1 0,0-1 0,0 1 0,-1 0 0,1 0 0,0 0 0,-1 0-1,1 0 1,-1 1 0,0-1 0,0 1 0,0-1 0,0 1 0,0 0 0,-1 0 0,1 0 0,-1 0 0,1 0 0,-1 0 0,0 0-1,-1 1 1,1-1 0,0 0 0,-1 1 0,0-1 0,0 0 0,0 1 0,0-1 0,0 0 0,-1 1 0,0 3 0,-1-2 113,0 1 0,0-1 0,0 1 1,-1-1-1,1 0 0,-1 0 1,-1 0-1,1 0 0,-1-1 1,0 0-1,0 1 0,0-1 0,0 0 1,-1-1-1,-7 6 0,-2 0 118,0 0 0,-1-1 0,0 0 0,-17 5 0,29-12-209,0 0-1,1 0 1,-1 0-1,0 0 1,0-1-1,0 1 1,0-1-1,0 0 1,-5 0-1,7 0-52,1 0-1,-1 0 1,1 0-1,-1-1 0,1 1 1,0 0-1,-1 0 1,1 0-1,-1-1 1,1 1-1,-1 0 0,1-1 1,0 1-1,-1 0 1,1-1-1,0 1 1,-1 0-1,1-1 0,0 1 1,-1-1-1,1 1 1,0 0-1,0-1 1,0 1-1,-1-1 0,1 1 1,0-1-1,0 1 1,0-1-1,0 1 1,0-1-1,0 1 0,0-1 1,1-3-211,0 1 0,0 0 1,0-1-1,0 1 0,1 0 1,0 0-1,-1 0 0,1 0 1,0 0-1,1 1 0,-1-1 1,0 0-1,1 1 0,3-3 0,60-47-6867,-29 24 495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4.771"/>
    </inkml:context>
    <inkml:brush xml:id="br0">
      <inkml:brushProperty name="width" value="0.025" units="cm"/>
      <inkml:brushProperty name="height" value="0.025" units="cm"/>
    </inkml:brush>
  </inkml:definitions>
  <inkml:trace contextRef="#ctx0" brushRef="#br0">202 16 5157,'0'0'15108,"-9"-3"-12813,6 1-2217,-1 0-1,0 0 1,0 1 0,0 0-1,0 0 1,0 0 0,0 0-1,0 0 1,-1 1 0,1 0 0,0 0-1,0 0 1,0 0 0,0 1-1,-1 0 1,1-1 0,0 1-1,0 1 1,0-1 0,0 1-1,1 0 1,-1-1 0,0 2-1,1-1 1,-1 0 0,1 1-1,0-1 1,-5 6 0,1 0-99,-1 0 0,1 0 0,0 1 0,1 1 0,0-1 0,1 1 0,0 0 0,0 0 0,1 0 0,0 1 0,1-1 0,0 1 0,1 0 0,-2 17 0,5-27 18,-1 0 1,0-1-1,1 1 0,-1 0 1,1 0-1,-1-1 0,1 1 1,-1 0-1,1-1 1,0 1-1,-1 0 0,1-1 1,0 1-1,-1-1 1,1 1-1,0-1 0,0 1 1,-1-1-1,1 0 0,0 1 1,0-1-1,0 0 1,0 0-1,0 0 0,-1 0 1,1 1-1,0-1 0,0 0 1,0 0-1,0-1 1,0 1-1,0 0 0,-1 0 1,1 0-1,0-1 0,0 1 1,0 0-1,0-1 1,1 0-1,39-12 49,-19 3-59,2 1 0,-1 1 0,1 0 0,0 2 0,1 1 0,45-4 0,-70 9 14,1 0-1,0 0 0,-1 0 0,1 0 0,0 0 0,-1 0 1,1 0-1,0 0 0,-1 0 0,1 1 0,0-1 1,-1 0-1,1 0 0,0 0 0,-1 1 0,1-1 0,-1 0 1,1 1-1,-1-1 0,1 1 0,-1-1 0,1 1 1,-1-1-1,1 1 0,-1-1 0,1 1 0,-1-1 0,0 1 1,1-1-1,-1 1 0,0 0 0,0-1 0,1 1 0,-1 1 1,-7 27 826,-26 26 702,33-55-1527,-18 26 152,-2-2 0,0 0 0,-2-1-1,-36 30 1,57-52-197,0 0 0,1-1 0,-1 1 0,1 0 0,-1-1 0,0 1 0,0-1 0,1 1 0,-1-1 0,0 1 1,0-1-1,0 1 0,0-1 0,1 0 0,-1 0 0,0 1 0,0-1 0,0 0 0,0 0 0,0 0 0,0 0 0,-1 0 0,4-17-2240,22-32-3550,-22 47 5339,20-41-6820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5.751"/>
    </inkml:context>
    <inkml:brush xml:id="br0">
      <inkml:brushProperty name="width" value="0.025" units="cm"/>
      <inkml:brushProperty name="height" value="0.025" units="cm"/>
    </inkml:brush>
  </inkml:definitions>
  <inkml:trace contextRef="#ctx0" brushRef="#br0">94 521 10634,'0'0'9502,"-8"7"-8050,-3 3-1189,1 0 0,0 1 0,1 0-1,-13 19 1,19-26-192,1 1 0,-1-1 0,1 0 0,-1 1 0,1-1 0,1 1 0,-1 0 0,1-1 0,-1 1 0,1 0 0,1 0 0,-1 0 0,1 0 0,0 0 0,0 0 0,0 0 0,1 0 0,-1 0 0,3 8 0,-2-12-70,0 0 1,-1 0 0,1 0-1,0 0 1,-1-1 0,1 1-1,0 0 1,0-1 0,0 1-1,0 0 1,0-1 0,-1 1-1,1-1 1,0 0 0,0 1-1,0-1 1,0 0 0,0 1 0,1-1-1,-1 0 1,0 0 0,0 0-1,0 0 1,0 0 0,0 0-1,0 0 1,0 0 0,0 0-1,0-1 1,0 1 0,1-1-1,33-14 63,-22 5-14,-1 0-1,-1 0 0,0-1 1,0-1-1,-1 0 1,0 0-1,-1-1 0,-1 0 1,0-1-1,-1 0 1,0 0-1,7-23 0,-5 9 489,-1-1-1,-2 0 0,0 0 0,-2 0 0,0-51 0,-4 76-480,-1 0-1,1 0 0,-1 1 1,1-1-1,-1 0 0,0 1 1,-1-1-1,-2-5 1,4 9-53,0-1 0,0 1 0,0-1 0,-1 1 0,1-1 0,0 1-1,-1-1 1,1 1 0,0 0 0,-1-1 0,1 1 0,-1 0 0,1-1 0,-1 1 0,1 0 0,-1 0 0,1-1 0,0 1 0,-1 0 0,1 0 0,-1 0 0,0 0 0,1 0 0,-1 0 0,0-1 0,0 2-7,0-1 1,0 1-1,0-1 0,0 1 0,0 0 0,0-1 1,0 1-1,0 0 0,0 0 0,1 0 0,-1-1 0,0 1 1,0 0-1,1 0 0,-1 0 0,1 0 0,-2 2 1,-8 21-52,1 0 0,1 1 0,0 0-1,2 1 1,-3 26 0,8-44 53,-2 6 1,0 0 0,0 0 0,1 1 0,0-1 0,1 0 0,1 1 0,0-1 0,5 27 0,-5-40 5,1 1 0,0-1 0,-1 0 0,1 0 0,0 0 0,0 0 0,0 0 0,0 0-1,-1-1 1,2 1 0,-1 0 0,0 0 0,0-1 0,0 1 0,0 0 0,0-1 0,0 1 0,1-1 0,-1 0 0,0 1 0,0-1 0,1 0 0,-1 0 0,0 0 0,1 0-1,-1 0 1,0 0 0,0 0 0,1 0 0,-1 0 0,0-1 0,0 1 0,1 0 0,-1-1 0,0 1 0,2-2 0,3 0 40,1-1 0,-1 0 0,-1 0 0,1 0 1,10-8-1,-4 0 10,0 0 0,0-1 1,18-25-1,-26 31-21,0 0 1,-1 0-1,1 0 1,-1 0-1,0-1 1,-1 0-1,1 1 1,-1-1-1,-1 0 1,1 0 0,0-11-1,-15 61-251,3-16 76,7-14 132,0-1 0,1 1-1,0 0 1,1-1 0,0 1-1,1 0 1,3 18 0,-3-30 15,0 0 1,0 0-1,1 0 1,-1 0 0,1 0-1,-1 0 1,1-1-1,-1 1 1,1 0-1,0 0 1,-1-1 0,1 1-1,0 0 1,-1-1-1,1 1 1,0 0-1,0-1 1,0 1 0,0-1-1,0 0 1,-1 1-1,1-1 1,0 0-1,0 1 1,0-1 0,0 0-1,0 0 1,0 0-1,0 0 1,0 0 0,0 0-1,0 0 1,0 0-1,0 0 1,0 0-1,0-1 1,2 0 0,0 0 97,1 0-1,0 0 1,-1 0 0,1-1 0,0 0 0,-1 1 0,0-1 0,7-5 0,5-9 19,-1 0 1,0 0-1,-1-2 0,-1 1 1,-1-2-1,0 0 0,-1 0 1,7-22-1,-10 20-89,-12 25-289,-14 35-95,14-27 327,2 1 1,-1 0-1,1-1 1,1 1-1,1 0 1,-1 0-1,2 0 1,1 14-1,-1-26 23,0 0 0,0 0 1,0-1-1,1 1 0,-1 0 0,0-1 1,1 1-1,-1 0 0,0-1 0,1 1 0,-1 0 1,1-1-1,-1 1 0,1-1 0,-1 1 1,1-1-1,0 1 0,-1-1 0,1 1 0,-1-1 1,1 0-1,0 1 0,-1-1 0,1 0 0,0 1 1,0-1-1,-1 0 0,1 0 0,0 0 1,0 0-1,-1 0 0,1 0 0,0 0 0,0 0 1,-1 0-1,1 0 0,0 0 0,0 0 1,-1-1-1,1 1 0,0 0 0,-1 0 0,1-1 1,0 1-1,-1-1 0,1 1 0,0 0 0,-1-1 1,2 0-1,31-25 187,-28 20-394,1 0-1,-2-1 1,1 1 0,-1-1 0,1 0 0,-2 0 0,1 0 0,-1 0 0,0-1 0,-1 0 0,0 1 0,0-1 0,1-10 0,-3 18-151,6-36 604,1-5 36,2-1 0,2 1 1,1 1-1,26-56 0,1-3-1,-29 57-110,-9 41-170,-1 0 0,0 1 1,0-1-1,1 1 0,-1-1 1,0 0-1,0 1 0,0-1 1,0 0-1,0 1 0,0-1 1,0 0-1,0 1 0,0-1 0,0 0 1,0 1-1,0-1 0,-1 0 1,1 1-1,0-1 0,0 1 1,-1-1-1,1 1 0,0-1 1,-1 0-1,1 1 0,-1-1 1,1 1-1,-1 0 0,1-1 0,-1 1 1,1-1-1,-1 1 0,1 0 1,-1-1-1,1 1 0,-1 0 1,0-1-1,1 1 0,-1 0 1,1 0-1,-1 0 0,0 0 0,1-1 1,-1 1-1,0 0 0,1 0 1,-1 0-1,0 0 0,1 1 1,-1-1-1,0 0 0,1 0 1,-1 0-1,1 0 0,-2 1 1,-1 1-32,1-1 1,0 1 0,-1 0 0,1 0 0,0 0 0,0 0-1,0 1 1,0-1 0,1 0 0,-1 1 0,1-1 0,-1 1-1,1 0 1,-1 3 0,-17 46-52,16-43 66,-8 27 64,2 1 0,2 0 0,1 1-1,2 0 1,1 40 0,3-74-31,0-1 0,0 1-1,0 0 1,1-1 0,-1 1-1,1-1 1,0 1 0,0-1-1,1 0 1,-1 1 0,0-1 0,1 0-1,0 0 1,0 0 0,0 0-1,0 0 1,0 0 0,1 0-1,-1-1 1,1 1 0,0-1-1,0 0 1,0 0 0,0 0-1,4 2 1,-2-2-234,0 0 0,-1-1 1,1 0-1,0 0 0,0 0 0,0-1 0,0 0 1,0 0-1,0 0 0,-1 0 0,1-1 0,0 0 0,0 0 1,0 0-1,0 0 0,-1-1 0,1 0 0,6-3 1,-5 1-1121,1 0 1,0 0-1,-1-1 1,0 0-1,7-7 1,4-9-5082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2.382"/>
    </inkml:context>
    <inkml:brush xml:id="br0">
      <inkml:brushProperty name="width" value="0.025" units="cm"/>
      <inkml:brushProperty name="height" value="0.025" units="cm"/>
    </inkml:brush>
  </inkml:definitions>
  <inkml:trace contextRef="#ctx0" brushRef="#br0">188 1 12204,'0'0'3806,"-7"1"-2311,3-1-1401,2 0-49,-1 0 1,1 0-1,-1 1 1,1-1 0,0 1-1,-1-1 1,1 1-1,0 0 1,0 0-1,-1 0 1,1 0-1,0 0 1,0 0 0,0 1-1,0-1 1,1 1-1,-1-1 1,0 1-1,0 0 1,1 0-1,-1 0 1,1 0 0,0 0-1,-2 3 1,-109 221 4112,110-223-4123,0 1 0,1-1-1,-1 1 1,1-1 0,0 1 0,0 0-1,0-1 1,0 1 0,0 0-1,1 0 1,0 5 0,3-8-29,-1 1 1,1-2-1,0 1 0,0 0 1,0-1-1,0 1 1,0-1-1,0 0 1,0 0-1,0 0 0,-1 0 1,1 0-1,3-1 1,-3 0-1,30-3-529,0-1 0,58-18 0,-9 1-2852,33-7-4702,-53 8 2109</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6.096"/>
    </inkml:context>
    <inkml:brush xml:id="br0">
      <inkml:brushProperty name="width" value="0.025" units="cm"/>
      <inkml:brushProperty name="height" value="0.025" units="cm"/>
    </inkml:brush>
  </inkml:definitions>
  <inkml:trace contextRef="#ctx0" brushRef="#br0">123 256 12684,'0'0'9545,"-8"2"-7180,2 1-2266,-1-1 0,1 1 0,1 0 0,-1 1 0,0 0 0,1-1 0,-1 2 0,1-1 0,0 1 0,1 0 0,-1 0 0,1 0 0,0 0 0,0 1 0,1 0 0,0-1 0,0 1 0,0 1 0,-4 11 0,3-6-97,1 1 0,0-1 0,0 1 0,1 0-1,0 21 1,2-33-4,-1 0 1,1-1-1,0 1 0,0 0 1,0 0-1,0 0 0,0 0 1,1 0-1,-1 0 0,0 0 1,0 0-1,0 0 0,1-1 1,-1 1-1,1 0 0,-1 0 1,0 0-1,1 0 0,-1-1 1,1 1-1,0 0 0,-1-1 1,1 1-1,0 0 0,-1-1 1,1 1-1,0-1 0,0 1 1,-1-1-1,3 1 0,-1-1 24,0 1-1,0-2 0,0 1 1,0 0-1,0 0 0,0-1 1,0 1-1,0-1 0,0 1 1,-1-1-1,1 0 0,0 0 1,2-1-1,6-4 159,-1 0 0,0 0 1,-1-1-1,11-10 0,2-6-36,-2-2 0,-1 0 0,0-1 0,-2 0 0,18-42 0,-13 19 290,-2-2 1,15-66-1,-28 93-308,-8 27-107,-12 40-126,4-11 129,2 0 0,1 1 0,1 0 1,2 0-1,0 64 0,4-94-19,1-1-1,-1 1 1,1 0 0,0 0-1,0 0 1,0-1 0,0 1-1,0-1 1,1 1 0,-1-1-1,1 1 1,0-1 0,2 4-1,15 3-2065,-18-9 1636,1 0 0,-1 0-1,1 0 1,-1 0 0,0-1 0,1 1 0,-1 0-1,0-1 1,1 1 0,-1-1 0,0 0-1,0 1 1,0-1 0,1 0 0,1-1-1,9-13-9442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7.054"/>
    </inkml:context>
    <inkml:brush xml:id="br0">
      <inkml:brushProperty name="width" value="0.025" units="cm"/>
      <inkml:brushProperty name="height" value="0.025" units="cm"/>
    </inkml:brush>
  </inkml:definitions>
  <inkml:trace contextRef="#ctx0" brushRef="#br0">123 346 14157,'0'0'3209,"-2"-9"-524,-6-25-368,8 34-2239,0-1 0,0 0 0,-1 0 0,1 0 0,0 0 0,-1 1 1,1-1-1,-1 0 0,1 0 0,-1 1 0,1-1 0,-1 0 0,1 1 0,-1-1 0,0 0 0,1 1 1,-1-1-1,0 1 0,1-1 0,-1 1 0,0 0 0,0-1 0,0 1 0,1 0 0,-1-1 1,0 1-1,0 0 0,0 0 0,0 0 0,0 0 0,1 0 0,-1 0 0,0 0 0,0 0 0,0 0 1,0 0-1,0 0 0,1 1 0,-1-1 0,0 0 0,-1 1 0,-27 19 26,23-13-121,1 1 0,-1-1 0,1 1-1,0 0 1,1 0 0,0 1 0,0 0-1,1-1 1,0 1 0,0 0 0,1 0-1,-2 19 1,4-27 16,0-1 1,0 0-1,0 1 0,0-1 1,0 0-1,0 0 0,0 1 1,0-1-1,0 0 0,0 1 1,0-1-1,0 0 0,0 1 1,1-1-1,-1 0 0,0 0 1,0 1-1,0-1 0,0 0 1,1 0-1,-1 1 1,0-1-1,0 0 0,0 0 1,1 1-1,-1-1 0,0 0 1,0 0-1,1 0 0,-1 0 1,0 0-1,1 1 0,-1-1 1,0 0-1,0 0 0,1 0 1,-1 0-1,1 0 0,14-5 33,12-15 165,2-10-93,-2-2 1,0 0-1,-3-2 1,-1-1-1,-1 0 0,-2-2 1,-1 0-1,13-41 1,-23 42-43,-6 24 4,-4 16 19,-13 51-137,5-22 30,2 0 1,1 1-1,-3 47 0,8-72 32,1 0-1,0 1 0,1-1 0,0 0 0,0 0 1,4 13-1,-4-21 1,0 1 1,0 0-1,0 0 1,0-1-1,0 1 1,0-1-1,0 1 1,1-1 0,-1 1-1,0-1 1,1 0-1,-1 0 1,1 0-1,-1 0 1,1 0-1,0 0 1,-1 0-1,1 0 1,0 0-1,0-1 1,0 1-1,0-1 1,-1 0-1,1 1 1,0-1-1,0 0 1,0 0-1,0 0 1,0 0 0,0-1-1,0 1 1,0 0-1,-1-1 1,1 1-1,0-1 1,0 0-1,3-1 1,2-1 51,0-1 0,-1 0 1,1 0-1,-1-1 0,0 1 0,0-1 1,0-1-1,0 1 0,-1-1 1,0 0-1,-1 0 0,1 0 0,-1-1 1,5-9-1,-2 2-14,0 0 0,-1-1 0,0 0 0,-1 1 0,-1-2 0,3-18 0,-8 16-243,-9 34-81,-9 36 27,16-43 241,1 0 0,0 0 0,1 0 0,0 0 0,0 0 1,1 14-1,0-21 5,0 0 1,1 0 0,-1 0 0,1 0-1,-1 0 1,1 0 0,-1 0-1,1 0 1,0 0 0,0 0-1,0 0 1,0 0 0,0-1-1,0 1 1,1 0 0,-1-1-1,1 1 1,-1-1 0,1 0 0,-1 1-1,1-1 1,0 0 0,0 0-1,-1 0 1,1 0 0,0 0-1,0 0 1,0-1 0,0 1-1,0-1 1,0 1 0,0-1-1,3 0 1,22 0 40,0-1-1,-1-1 0,0-2 1,1-1-1,-1 0 0,-1-2 1,1-2-1,-1 0 0,28-15 1,-51 23 16,1 1-1,-1-1 1,0-1 0,1 1 0,-1 0 0,0-1-1,0 1 1,0-1 0,0 1 0,0-1 0,0 0-1,-1 0 1,1 0 0,-1 0 0,1 0-1,-1 0 1,1-1 0,-1 1 0,0 0 0,0-1-1,-1 1 1,1-1 0,0 1 0,-1-1 0,1-4-1,-1 1 91,-1 0-1,0 1 0,0-1 0,-1 1 0,0-1 0,0 1 1,0-1-1,0 1 0,-1 0 0,-5-8 0,-97-123-1248,115 135-4501,34-1-1338,-9 4-669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7.415"/>
    </inkml:context>
    <inkml:brush xml:id="br0">
      <inkml:brushProperty name="width" value="0.025" units="cm"/>
      <inkml:brushProperty name="height" value="0.025" units="cm"/>
    </inkml:brush>
  </inkml:definitions>
  <inkml:trace contextRef="#ctx0" brushRef="#br0">23 0 13549,'0'0'9769,"-5"57"-8936,0-15-161,-1 11-191,3 4-193,-1-3-160,4-6-64,0-10 0,4-9-64,3-14 32,5-9-32,2-6-512,-5-10-257,-3-15-1185,-6-7-1345,-6-7-2979,-17-5-2946</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7.786"/>
    </inkml:context>
    <inkml:brush xml:id="br0">
      <inkml:brushProperty name="width" value="0.025" units="cm"/>
      <inkml:brushProperty name="height" value="0.025" units="cm"/>
    </inkml:brush>
  </inkml:definitions>
  <inkml:trace contextRef="#ctx0" brushRef="#br0">1 155 6150,'0'0'14189,"44"-20"-12523,-10 8 288,5-1-161,7-4-447,-2-2-289,-2 0-513,-1 3-416,-4 1-128,-7 3-512,-9 5-737,-8 2-545,-41 18-9897,-11 8 2402</inkml:trace>
  <inkml:trace contextRef="#ctx0" brushRef="#br0" timeOffset="1">56 288 5445,'0'0'14158,"51"32"-12461,-14-49-63,7-6-225,4-3-768,5 0-449,-7 1-192,-10 4-1698,-12 8-1697,-17 7-4645</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8.419"/>
    </inkml:context>
    <inkml:brush xml:id="br0">
      <inkml:brushProperty name="width" value="0.025" units="cm"/>
      <inkml:brushProperty name="height" value="0.025" units="cm"/>
    </inkml:brush>
  </inkml:definitions>
  <inkml:trace contextRef="#ctx0" brushRef="#br0">1 469 14157,'0'0'3833,"9"-3"-3144,7-2-851,-1-2 1,0 0-1,-1-1 1,1 0-1,-2-1 0,1 0 1,-1-1-1,0-1 1,20-23-1,-20 20-24,0 0 0,-1-1 0,-1-1 0,-1 0 0,0 0 0,-1 0 1,-1-2-1,-1 1 0,6-19 0,-6 15 3874,-12 52-1729,1-4-1969,2-16 111,-4 63 903,6-70-937,0 0 1,0 0-1,0 0 0,0-1 1,1 1-1,0 0 1,0 0-1,0-1 1,0 1-1,0-1 0,1 1 1,0-1-1,-1 1 1,1-1-1,5 6 0,-6-8-32,1 0-1,0 0 0,0 1 0,0-1 1,0 0-1,0-1 0,0 1 1,0 0-1,0 0 0,0-1 0,0 0 1,0 1-1,0-1 0,1 0 0,-1 0 1,0 0-1,0 0 0,0 0 0,0-1 1,0 1-1,1 0 0,-1-1 1,0 0-1,0 0 0,0 1 0,0-1 1,0 0-1,-1-1 0,1 1 0,0 0 1,0 0-1,-1-1 0,1 1 0,-1-1 1,1 0-1,1-2 0,5-5 80,0-1-1,-1 1 1,0-1-1,-1 0 1,6-13-1,-5 10-88,-2-1 1,0 0-1,0 0 1,-1 0-1,-1-1 1,-1 1 0,0-1-1,0-17 1,-2 31-31,0 1 1,0 0-1,0 0 1,0 0 0,0 0-1,0 0 1,0 0 0,0-1-1,1 1 1,-1 0 0,0 0-1,0 0 1,0 0-1,0 0 1,0 0 0,0-1-1,0 1 1,0 0 0,0 0-1,0 0 1,-1 0 0,1 0-1,0 0 1,0-1 0,0 1-1,0 0 1,0 0-1,0 0 1,0 0 0,0 0-1,0 0 1,0 0 0,0 0-1,0-1 1,-1 1 0,1 0-1,0 0 1,0 0 0,0 0-1,0 0 1,0 0-1,0 0 1,0 0 0,-1 0-1,1 0 1,0 0 0,0 0-1,0 0 1,0 0 0,0 0-1,0 0 1,-1 0-1,1 0 1,0 0 0,0 0-1,0 0 1,0 0 0,0 0-1,0 0 1,-1 0 0,1 0-1,0 0 1,-9 10-94,-5 16 54,10-11 11,1 1 0,1 0 0,0 0 0,1 25 0,1-40 35,0 0 0,0 0 0,0 0 0,0 0 0,0 0 0,0 0 0,0 0 0,0 0 0,1-1 0,-1 1 0,0 0 0,0 0 0,1 0 0,-1 0 0,1-1 0,-1 1 0,1 0 0,-1 0 0,1-1 0,-1 1 0,1 0 0,0-1 0,-1 1 0,1 0 1,0-1-1,0 1 0,-1-1 0,1 0 0,2 1 0,-1 0 27,0-1 1,1 0 0,-1 1 0,1-1-1,-1-1 1,1 1 0,-1 0 0,0-1 0,1 1-1,-1-1 1,3-1 0,59-29 376,-61 29-446,20-11 165,-5 3 247,-1 0 1,1-2-1,-2 0 0,30-28 0,-44 39-299,-1 0 1,0 0-1,0 0 0,0 0 0,-1 0 1,1 0-1,0-1 0,0 1 0,-1 0 0,1 0 1,0-1-1,-1 1 0,1 0 0,-1-1 0,0 1 1,0-1-1,1 1 0,-1 0 0,0-1 0,0 1 1,0-1-1,0 1 0,0-1 0,-1 1 0,1 0 1,0-1-1,-1 1 0,1 0 0,-1-1 1,1 1-1,-1 0 0,0-1 0,0 1 0,1 0 1,-1 0-1,-1-1 0,-5-4-81,1 0 1,-1 1-1,0 0 0,0 0 1,-11-5-1,12 7-21,1 0 1,-1 0-1,1-1 0,0 1 0,0-1 0,-8-9 0,70 10-638,-30 3-58,5 0-1224,62-6 0,-54-4-2949,-2-6-3577,-21 5-600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8.921"/>
    </inkml:context>
    <inkml:brush xml:id="br0">
      <inkml:brushProperty name="width" value="0.025" units="cm"/>
      <inkml:brushProperty name="height" value="0.025" units="cm"/>
    </inkml:brush>
  </inkml:definitions>
  <inkml:trace contextRef="#ctx0" brushRef="#br0">198 129 14862,'-8'5'2963,"-3"0"-2334,-15 9 1192,1 0 0,-38 29-1,58-39-1646,0 0 0,0 0-1,1 0 1,-1 0 0,1 1 0,0 0-1,0 0 1,0 0 0,1 0 0,-1 1-1,2-1 1,-1 1 0,0 0 0,1 0-1,0 0 1,1 0 0,-1 0 0,1 0 0,-1 9-1,2-14-169,0 0-1,1 0 1,-1-1 0,0 1-1,0 0 1,0 0-1,1 0 1,-1 0-1,0-1 1,1 1 0,-1 0-1,1 0 1,-1-1-1,1 1 1,-1 0-1,1-1 1,-1 1 0,1 0-1,0-1 1,-1 1-1,1-1 1,0 1-1,-1-1 1,1 1 0,0-1-1,0 0 1,1 1-1,28 0 144,-23-2-87,0 0-1,0-1 0,0 0 0,-1-1 1,1 1-1,9-7 0,-5 2-29,-1-2 0,-1 1 0,0-1 0,0-1 0,-1 0 0,0 0 0,0 0 0,-1-1 0,-1 0 0,0-1-1,8-20 1,-11 22-647,0 1 0,0-1 0,-1 1-1,-1-1 1,1 0 0,-2 0 0,1 0-1,-2 0 1,-1-18 0,-6 10-1506,4 6 2714,21-2 658,-10 10-1043,1 1 0,0 0 1,-1 0-1,1 0 0,0 1 1,0 0-1,1 1 1,-1 0-1,0 0 0,0 1 1,10 0-1,-15 1-151,1-1 0,-1 1-1,0-1 1,0 1 0,0 0 0,0 0 0,-1 1 0,1-1 0,0 0 0,0 1-1,-1 0 1,1 0 0,-1-1 0,1 1 0,-1 1 0,0-1 0,0 0-1,0 1 1,0-1 0,0 1 0,0-1 0,-1 1 0,1 0 0,-1 0 0,0 0-1,0 0 1,0 0 0,0 0 0,-1 0 0,1 0 0,-1 0 0,1 3-1,-1 4 69,0-1-1,-1 0 1,0 1-1,0-1 0,-1 0 1,0 0-1,0 0 0,-1 0 1,-1 0-1,1-1 0,-11 17 1,8-13 303,0 0 0,1 1 0,0 0 0,-4 18 0,9-30-403,0 0 0,0 0 1,0-1-1,0 1 1,0 0-1,0 0 1,0-1-1,1 1 1,-1 0-1,0 0 1,0-1-1,1 1 0,-1 0 1,1-1-1,-1 1 1,0 0-1,1-1 1,-1 1-1,1-1 1,-1 1-1,1-1 0,0 1 1,-1-1-1,1 1 1,0-1-1,-1 0 1,1 1-1,0-1 1,-1 0-1,1 1 1,0-1-1,-1 0 0,1 0 1,0 0-1,0 0 1,-1 0-1,1 1 1,0-2-1,0 1 1,0 0-1,-1 0 0,1 0 1,0 0-1,0 0 1,-1-1-1,1 1 1,0 0-1,0-1 1,42-11 81,-29 6-184,-1-1-1,0-1 1,0 0-1,14-13 1,-23 18-523,0-1 0,0 0 1,0 0-1,-1 0 0,0-1 1,6-8-1,-8 11-97,0 0 0,0 0-1,-1-1 1,1 1 0,0 0 0,-1 0 0,0 0-1,1 0 1,-1-1 0,0 1 0,0 0-1,0 0 1,0-1 0,-1 1 0,1 0 0,-1 0-1,0-3 1,-9-10-11088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9.268"/>
    </inkml:context>
    <inkml:brush xml:id="br0">
      <inkml:brushProperty name="width" value="0.025" units="cm"/>
      <inkml:brushProperty name="height" value="0.025" units="cm"/>
    </inkml:brush>
  </inkml:definitions>
  <inkml:trace contextRef="#ctx0" brushRef="#br0">1 86 14574,'0'0'11755,"58"0"-10698,-22-2-513,6-6-383,1 1-65,-4-3-609,0 0-1088,-2-3-1634,-7-4-2179,-4-2-3522</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9.632"/>
    </inkml:context>
    <inkml:brush xml:id="br0">
      <inkml:brushProperty name="width" value="0.025" units="cm"/>
      <inkml:brushProperty name="height" value="0.025" units="cm"/>
    </inkml:brush>
  </inkml:definitions>
  <inkml:trace contextRef="#ctx0" brushRef="#br0">128 21 6150,'0'0'12412,"-9"3"-9615,0 1-2339,0 0 0,0 1 0,1-1 1,0 2-1,0-1 0,0 1 0,-7 8 0,11-10-311,0 0-1,0 0 0,0 0 0,1 1 0,-1-1 0,1 1 0,1 0 0,-1 0 1,1 0-1,-1 0 0,1 0 0,1 1 0,-1-1 0,1 0 0,0 1 1,0 6-1,1-11-146,0 0 1,1-1 0,-1 1 0,1 0 0,-1 0-1,1-1 1,-1 1 0,1 0 0,-1-1 0,1 1-1,0-1 1,-1 1 0,1 0 0,0-1 0,0 0-1,-1 1 1,1-1 0,0 1 0,0-1 0,0 0-1,-1 0 1,1 1 0,0-1 0,0 0 0,0 0-1,0 0 1,0 0 0,0 0 0,-1 0 0,1 0-1,0 0 1,0-1 0,0 1 0,0 0 0,1-1-1,35-7 116,-18-2-82,0 0 0,0-1 0,23-18 0,33-19-314,-51 40 271,-23 8 13,-1 0 1,1 0 0,0 1 0,-1-1-1,1 0 1,-1 0 0,1 0 0,-1 0-1,1 1 1,-1-1 0,1 0 0,-1 1-1,1-1 1,-1 0 0,1 1 0,-1-1-1,1 1 1,-1-1 0,0 0 0,1 1-1,-1-1 1,0 1 0,1 0 0,0 3 38,0 1 1,0-1-1,-1 0 1,1 0-1,-1 0 1,0 0-1,0 1 1,-1 3-1,2 32 219,1-39-232,0 0 1,-1 0 0,1-1 0,0 1-1,0-1 1,-1 1 0,1-1-1,0 0 1,0 0 0,0 0-1,-1 0 1,1 0 0,0 0-1,0 0 1,0 0 0,-1-1 0,1 1-1,0-1 1,3-1 0,10-5 74,-1 0 0,1-2 0,-2 0 1,1 0-1,16-16 0,-21 17-208,1-1-1,1 1 0,0 0 0,0 1 1,0 1-1,0 0 0,1 0 0,0 1 1,17-5-1,-29 10 98,0 0 1,1 0-1,-1 0 0,1 0 1,-1 0-1,1 0 1,-1 0-1,0 1 0,1-1 1,-1 0-1,1 0 0,-1 0 1,0 0-1,1 0 1,-1 1-1,0-1 0,1 0 1,-1 0-1,0 1 0,1-1 1,-1 0-1,0 1 1,1-1-1,-1 0 0,0 1 1,0-1-1,1 0 0,-1 1 1,0-1-1,0 0 1,0 1-1,0-1 0,0 1 1,1 0-1,1 22 34,-9 19 194,-1-13-108,5-21-131,1-1 0,0 1-1,0 0 1,0-1 0,1 11 0,14-20-2679,1-13-1270,1-7-2504</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39.990"/>
    </inkml:context>
    <inkml:brush xml:id="br0">
      <inkml:brushProperty name="width" value="0.025" units="cm"/>
      <inkml:brushProperty name="height" value="0.025" units="cm"/>
    </inkml:brush>
  </inkml:definitions>
  <inkml:trace contextRef="#ctx0" brushRef="#br0">40 186 17713,'0'0'9902,"9"5"-9314,-3-2-548,-1 0 1,0-1-1,1 0 0,-1-1 1,1 1-1,0-1 1,-1 0-1,1 0 1,10-1-1,-13 0-33,-1 0-1,1 0 1,-1-1 0,0 1-1,1-1 1,-1 0 0,0 0-1,0 0 1,1 0 0,-1 0-1,0 0 1,0-1 0,0 1-1,0-1 1,-1 1 0,1-1 0,0 0-1,-1 0 1,1 0 0,-1 0-1,1 0 1,-1 0 0,0 0-1,0 0 1,0 0 0,0-1-1,0 1 1,-1 0 0,1-1-1,0 1 1,-1 0 0,0-3-1,1 4-7,-1 0 0,0 0 0,0 0 0,0 0 0,0 0 0,0 0 0,0 0 0,0 0 0,0 0 0,0 0 0,0 0 0,0 0 0,-1 0 0,1 0 0,0 0 0,-1 0 0,1 0 0,-1 0 0,1 0 0,-1 0 0,1 0 0,-1 1 0,0-1 0,1 0 0,-1 0 0,-1 0 0,0 0-4,0 0 0,0 0 0,0 0 0,0 1 1,0-1-1,0 1 0,0 0 0,0 0 0,0 0 0,0-1 0,0 2 0,-4-1 1,0 1-10,0 0 0,0 1 1,0-1-1,0 1 0,0 1 1,0-1-1,1 1 0,-10 5 1,9-3 25,0 1-1,1-1 1,-1 1 0,1 0 0,1 0 0,-1 0-1,1 1 1,0 0 0,0 0 0,1 0 0,0 0-1,1 0 1,-1 1 0,1-1 0,0 1 0,1 0-1,0-1 1,0 16 0,1-22-8,0 1 0,0 0-1,0 0 1,0-1 0,1 1 0,-1 0 0,0 0 0,1-1-1,-1 1 1,1 0 0,0-1 0,0 1 0,-1-1-1,1 1 1,0-1 0,0 1 0,1-1 0,-1 0 0,0 0-1,0 1 1,1-1 0,-1 0 0,3 1 0,-1 0 11,0-1 1,1 1-1,-1-1 1,1 0-1,-1-1 1,1 1-1,0-1 1,-1 1-1,1-1 1,0 0 0,3-1-1,3 0-30,1 0 1,-1-1-1,0-1 0,0 0 0,0 0 1,0-1-1,15-8 0,-7 0-669,1-1 0,-2-1 0,1-1 0,28-32 0,-29 26-1044,0-1 1,-1-1 0,22-41-1,-4-9-4480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40.350"/>
    </inkml:context>
    <inkml:brush xml:id="br0">
      <inkml:brushProperty name="width" value="0.025" units="cm"/>
      <inkml:brushProperty name="height" value="0.025" units="cm"/>
    </inkml:brush>
  </inkml:definitions>
  <inkml:trace contextRef="#ctx0" brushRef="#br0">12 0 12588,'0'0'15727,"-10"72"-14958,8-26-161,2 3-352,0 1-224,0-1-160,7-2-1025,4 0-897,-1-8-1505,1-6-1634,-4-4-5221</inkml:trace>
  <inkml:trace contextRef="#ctx0" brushRef="#br0" timeOffset="1">112 661 9545,'0'0'10602,"0"49"-7847,0-40-737,0-1-1025,0-3-833,1-5-1410,5 0-1953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9:03.931"/>
    </inkml:context>
    <inkml:brush xml:id="br0">
      <inkml:brushProperty name="width" value="0.025" units="cm"/>
      <inkml:brushProperty name="height" value="0.025" units="cm"/>
    </inkml:brush>
  </inkml:definitions>
  <inkml:trace contextRef="#ctx0" brushRef="#br0">38 67 4484,'0'0'6422,"-7"8"-6384,-21 23-76,28-31 36,0 1 0,-1-1 0,1 0 0,0 0 0,0 0 0,0 0 0,0 0 0,0 1 0,-1-1 0,1 0 0,0 0 0,0 0 0,0 1 0,0-1 0,0 0 0,0 0 0,0 0 0,0 0 0,0 1 0,0-1 1,0 0-1,0 0 0,0 1 0,0-1 0,0 0 0,0 0 0,0 0 0,0 1 0,0-1 0,0 0 0,0 0 0,0 0 0,0 0 0,0 1 0,1-1 0,-1 0 0,0 0 0,0 0 0,0 0 0,0 1 0,0-1 0,1 0 0,-1 0 0,13 4 112,18-3 215,-28-1-310,40-2 276,64-11-1,26-2 363,355 4-359,253-12 655,-13 30-762,472-3 210,-689-13-159,349 1 9,940-4 798,-1139-6-771,-183 2-35,-355 13-232,1248 10 237,-783-7-87,13 0 6,-196 39-124,-16-1-14,190-21 25,17 1-25,-358 2-13,187 6 19,-34-32-29,227 5 12,-108 59 25,62 3 12,-517-59-43,849 42 6,-409-25-250,119 13-511,-321 5-1955,-235-30 680,8 2-1774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2.786"/>
    </inkml:context>
    <inkml:brush xml:id="br0">
      <inkml:brushProperty name="width" value="0.025" units="cm"/>
      <inkml:brushProperty name="height" value="0.025" units="cm"/>
    </inkml:brush>
  </inkml:definitions>
  <inkml:trace contextRef="#ctx0" brushRef="#br0">41 1 8520,'0'0'12166,"0"7"-11258,-3 15-345,0 0 0,-10 31 0,7-31-608,1 1 1,0-1-1,-1 34 1,24-70-1750,-11 4 349,-1-2 0,-1 1 0,1 0 0,-2-1 0,6-22 0,-2-4-3701</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46.681"/>
    </inkml:context>
    <inkml:brush xml:id="br0">
      <inkml:brushProperty name="width" value="0.025" units="cm"/>
      <inkml:brushProperty name="height" value="0.025" units="cm"/>
    </inkml:brush>
  </inkml:definitions>
  <inkml:trace contextRef="#ctx0" brushRef="#br0">5 222 8072,'0'0'8376,"-3"-10"-7298,2 3-1040,1 1 0,-1 0 0,1 0 0,0 0 0,1 0 0,-1 0 1,1 0-1,0 0 0,1 0 0,-1 0 0,1 0 0,0 0 0,1 1 0,0-1 0,-1 1 0,2-1 1,-1 1-1,1 0 0,-1 1 0,1-1 0,7-5 0,43-43 627,-50 50-604,0 0 1,1 0-1,-1 0 0,1 0 0,0 1 0,0 0 0,0 0 0,0 0 0,0 1 0,1-1 1,9 0-1,-13 2-1,0 0 1,-1 0 0,1 1-1,0-1 1,-1 1 0,1-1-1,0 1 1,-1 0 0,1 0-1,-1 0 1,1-1 0,-1 1-1,1 1 1,-1-1 0,0 0-1,1 0 1,-1 0 0,0 1-1,0-1 1,0 1 0,0-1-1,0 1 1,0-1 0,0 1-1,-1-1 1,1 1 0,-1 0 0,1-1-1,0 3 1,12 67 1845,-5-25-1063,-8-44-825,1-1 0,-1 1 0,1 0-1,-1-1 1,1 1 0,0 0 0,0-1 0,0 1-1,0-1 1,0 0 0,0 1 0,0-1-1,0 0 1,1 1 0,-1-1 0,0 0-1,1 0 1,-1 0 0,1 0 0,0-1 0,-1 1-1,1 0 1,-1-1 0,1 1 0,0-1-1,0 1 1,-1-1 0,1 0 0,0 1-1,0-1 1,-1 0 0,1 0 0,0-1 0,0 1-1,-1 0 1,1-1 0,0 1 0,-1-1-1,1 1 1,0-1 0,-1 0 0,1 1-1,-1-1 1,1 0 0,2-2 0,9-5 223,-1-1 1,0 0-1,0-1 1,12-13-1,-15 14-178,14-14-590,30-26 1942,-24 32-3883,3 10-5081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46.999"/>
    </inkml:context>
    <inkml:brush xml:id="br0">
      <inkml:brushProperty name="width" value="0.025" units="cm"/>
      <inkml:brushProperty name="height" value="0.025" units="cm"/>
    </inkml:brush>
  </inkml:definitions>
  <inkml:trace contextRef="#ctx0" brushRef="#br0">1 10 14029,'0'0'9038,"10"-3"-8221,-3 1-718,0 1-1,1-1 1,0 1 0,-1 1 0,1 0-1,-1 0 1,1 0 0,0 1 0,8 1-1,-12-1-83,1 0-1,-1 1 0,1-1 0,-1 1 0,1-1 0,-1 2 1,0-1-1,0 0 0,0 1 0,0-1 0,-1 1 0,1 0 0,-1 1 1,1-1-1,-1 0 0,0 1 0,0 0 0,-1 0 0,4 6 0,-1 2 45,-1 0-1,-1-1 1,0 1-1,-1 0 1,0 0-1,-1 1 1,0-1-1,-1 0 0,-3 21 1,-3 14 263,-13 49-1,18-90-310,0-1-125,-20 103 163,18-64-4095</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48.050"/>
    </inkml:context>
    <inkml:brush xml:id="br0">
      <inkml:brushProperty name="width" value="0.025" units="cm"/>
      <inkml:brushProperty name="height" value="0.025" units="cm"/>
    </inkml:brush>
  </inkml:definitions>
  <inkml:trace contextRef="#ctx0" brushRef="#br0">24 191 16111,'-3'8'1997,"-3"14"-1352,1 0 1,1 0-1,1 1 0,1 0 1,1-1-1,1 1 1,5 38-1,0-21-477,3 0 0,1 0 0,22 61 0,-29-95-153,-1-3-10,-1-1 0,1 0 1,-1 0-1,1 0 1,-1 0-1,1 0 0,0 0 1,0 0-1,0 0 0,0-1 1,1 1-1,-1 0 1,0-1-1,1 1 0,-1 0 1,1-1-1,-1 0 1,1 1-1,0-1 0,0 0 1,2 1-1,-4-2 42,1-1 0,0 1 0,0-1 0,0 0 0,0 1 0,0-1 0,-1 0 0,1 0 0,0 0 1,0 0-1,-1 0 0,1 1 0,-1-1 0,1 0 0,-1 0 0,1 0 0,-1-1 0,0 1 0,0 0 0,1 0 0,-1 0 0,0 0 0,0 0 0,0 0 0,0-2 0,1-38 799,-2 32-673,-3-97 246,-29-160 0,20 176-301,16 106-186,1 1 1,0-1 0,2-1-1,-1 1 1,2-1-1,14 24 1,-18-34 79,1 1 0,0-1 0,0 0 0,0 0 1,1 0-1,-1-1 0,1 0 0,0 0 0,9 6 0,-11-9-2,0 1 1,0-1-1,1 0 0,-1 0 1,0 0-1,0 0 0,1-1 1,-1 1-1,1-1 0,-1 0 1,0 0-1,1 0 0,-1-1 1,0 1-1,1-1 0,-1 1 1,0-1-1,1 0 0,3-2 1,0-1 49,-1 0 1,0 0 0,-1-1-1,1 0 1,-1 1 0,1-2-1,-2 1 1,1-1 0,0 0-1,-1 0 1,0 0-1,-1 0 1,1-1 0,2-7-1,0-1 23,0-1-1,-1 1 1,0-1-1,-1 0 0,2-22 1,-5 25-36,1-6 36,0 0 1,-2 0-1,0-1 1,-3-21-1,-6 65-286,3 45 93,3 1 0,7 85 0,-3-123 93,-1-20 14,1 8 15,0 0-1,6 28 1,-7-45-23,1 0 0,0 0 0,-1 0 0,1 0 0,0 0 0,0 0 1,1 0-1,-1 0 0,1 0 0,-1 0 0,1-1 0,0 1 0,0-1 0,0 1 0,0-1 1,1 0-1,-1 0 0,1 0 0,-1 0 0,1 0 0,0 0 0,4 1 0,-4-2 11,-1-1-1,1 0 1,0 0-1,-1 0 1,1 0-1,-1-1 1,1 1-1,0-1 1,-1 1-1,1-1 0,-1 0 1,1 0-1,-1 0 1,0 0-1,1-1 1,-1 1-1,0-1 1,0 1-1,0-1 1,0 0-1,0 0 0,0 0 1,-1 0-1,1 0 1,2-4-1,5-7 85,-1-1 0,14-28 0,-21 39-81,7-17 43,-1-1 0,-2 0 0,0 0 1,-1 0-1,-1 0 0,0-1 0,-2 0 1,-2-24-1,-11 101-185,10-32 112,-1-7 6,1 0 0,1 1-1,1-1 1,0 0 0,1 1-1,5 23 1,-5-39 14,-1 0 1,1 1-1,-1-1 1,1 0-1,0 1 1,-1-1-1,1 0 0,0 0 1,0 0-1,0 0 1,0 0-1,0 0 1,0 0-1,0 0 0,0 0 1,0 0-1,1 0 1,-1-1-1,0 1 1,1 0-1,-1-1 0,0 1 1,1-1-1,-1 0 1,1 1-1,-1-1 1,0 0-1,1 0 0,-1 0 1,1 0-1,-1 0 1,1 0-1,-1 0 1,2-1-1,1 0 16,0 0 0,-1 0 0,1-1 0,0 1 0,-1-1 0,1 0 0,-1 0 0,0 0-1,0 0 1,0-1 0,6-5 0,7-13 110,0-1 0,-1-1 0,-1-1 1,14-31-1,11-20-85,-38 74-48,-1 0 1,0 1-1,1-1 0,-1 0 0,0 1 1,1-1-1,-1 0 0,1 1 1,-1-1-1,1 0 0,-1 1 0,1-1 1,-1 1-1,1-1 0,0 1 0,-1-1 1,1 1-1,0-1 0,-1 1 0,1 0 1,0-1-1,0 1 0,0 0 0,0 0 1,8 14-122,-4 41 160,-4-42-20,-1-6-11,1-1 0,1 1 0,-1-1 0,1 1 0,0-1 0,1 0 0,4 11 0,-6-16 13,0 0 1,-1 0-1,1 0 1,0 0-1,0 0 1,-1-1-1,1 1 0,0 0 1,0 0-1,0-1 1,0 1-1,0 0 1,0-1-1,0 1 1,0-1-1,0 0 1,0 1-1,1-1 0,-1 0 1,1 1-1,0-1 31,0-1-1,0 1 0,0-1 0,-1 1 1,1-1-1,0 0 0,-1 1 0,1-1 1,0 0-1,-1 0 0,1 0 1,-1 0-1,1 0 0,-1-1 0,0 1 1,1 0-1,0-3 0,13-13 491,-2-2 0,22-37-1,-24 37-522,0 0 0,1 1-1,19-21 1,-30 38-26,-1 0 0,1 1 0,0-1 0,0 0 1,0 0-1,0 0 0,0 1 0,0-1 0,0 0 1,0 1-1,0-1 0,0 1 0,0-1 0,0 1 1,0 0-1,2-1 0,-2 1 12,-1 0 0,1 1 1,-1-1-1,1 0 0,-1 0 0,0 0 0,1 1 1,-1-1-1,1 0 0,-1 1 0,1-1 0,-1 0 1,0 1-1,1-1 0,-1 0 0,0 1 0,1-1 1,-1 1-1,0-1 0,1 1 0,-1-1 0,0 0 0,0 1 1,0-1-1,1 2 0,4 43-690,-4-25-203,-1-18 853,9 23-3227,-9-24 3090,0-1-1,0 1 1,1-1-1,-1 1 1,0-1-1,1 0 1,-1 1-1,1-1 1,-1 1-1,1-1 1,-1 0-1,0 0 1,1 1-1,-1-1 1,1 0-1,-1 0 0,1 1 1,0-1-1,-1 0 1,1 0-1,-1 0 1,1 0-1,-1 0 1,1 0-1,-1 0 1,1 0-1,-1 0 1,1 0-1,0 0 1,-1 0-1,1 0 1,-1-1-1,1 1 1,-1 0-1,1 0 1,-1-1-1,1 1 1,-1 0-1,1-1 1,-1 1-1,0 0 1,1-1-1,-1 1 1,1 0-1,-1-1 1,14-17-5847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48.507"/>
    </inkml:context>
    <inkml:brush xml:id="br0">
      <inkml:brushProperty name="width" value="0.025" units="cm"/>
      <inkml:brushProperty name="height" value="0.025" units="cm"/>
    </inkml:brush>
  </inkml:definitions>
  <inkml:trace contextRef="#ctx0" brushRef="#br0">118 356 4388,'0'0'13186,"-10"9"-11275,-2 5-1477,0 0 0,1 1 0,0 1 0,-15 29 0,20-33-182,1 0 0,0 0-1,1 0 1,0 1 0,1-1-1,0 1 1,1 0 0,1 0 0,-1 14-1,2-26-242,0 0-1,0 0 0,0 1 1,0-1-1,0 0 1,0 0-1,0 1 0,1-1 1,-1 0-1,0 0 0,1 1 1,-1-1-1,1 0 1,0 0-1,-1 0 0,1 0 1,0 0-1,-1 0 0,1 0 1,0 0-1,0 0 1,0 0-1,0 0 0,0 0 1,0-1-1,0 1 0,0 0 1,2 0-1,0-1 23,0 1 0,-1-1 1,1 0-1,0 0 0,0 0 0,-1 0 0,1-1 0,0 1 0,-1-1 0,1 0 0,0 1 0,3-3 0,7-3 245,-1 0-1,0-1 0,-1 0 0,16-13 0,0-4-81,-2-1 0,0-1 0,-2-1-1,-1-2 1,36-60 0,-44 64-151,-1-1 1,-1 0-1,-1-1 1,-2 0 0,0-1-1,-2 1 1,6-55-1,-12 76-28,-1-1 0,0 1-1,0-1 1,-1 1 0,1-1-1,-1 1 1,-1-1 0,1 1-1,-4-8 1,4 12-18,0 0 0,0 0 1,0 1-1,0-1 0,0 0 1,-1 1-1,1-1 0,0 1 0,-1 0 1,1-1-1,-1 1 0,0 0 0,1 0 1,-1 0-1,0 0 0,0 0 0,0 0 1,1 1-1,-1-1 0,0 0 0,0 1 1,0 0-1,0-1 0,0 1 0,0 0 1,0 0-1,0 0 0,0 0 0,0 1 1,0-1-1,0 0 0,0 1 0,-2 0 1,-3 2-15,-1 0 1,1 1 0,0 0 0,1 0 0,-1 1 0,1 0-1,0 0 1,0 0 0,0 1 0,1-1 0,0 2 0,0-1-1,0 0 1,-5 12 0,-2 2 27,1 0 1,1 1-1,-13 39 0,20-53-3,1 0 0,0 1 0,1-1 0,-1 0-1,1 1 1,1-1 0,-1 1 0,2 11 0,-1-18-7,1 0 0,-1 1 0,0-1 0,1 0 0,-1 1 1,1-1-1,0 0 0,-1 0 0,1 0 0,0 0 0,0 1 0,0-1 0,0 0 0,0 0 1,0 0-1,0-1 0,0 1 0,0 0 0,2 1 0,0-1 0,-1 0-1,1-1 1,0 1 0,0-1-1,0 1 1,0-1 0,0 0-1,0 0 1,0 0 0,0 0-1,-1-1 1,6 0 0,6-3-88,0-1 1,0-1-1,-1 0 1,0 0-1,0-2 1,0 1-1,17-16 1,-20 16 8,-1-1 0,1 2 1,0-1-1,1 1 1,-1 1-1,1-1 1,0 2-1,1 0 0,-1 0 1,1 1-1,19-3 1,-30 7 92,0-1 1,1 0 0,-1 1-1,0-1 1,0 1-1,0-1 1,0 1 0,0 0-1,1-1 1,-1 1 0,0 0-1,-1 0 1,1 0 0,0-1-1,0 1 1,0 0-1,0 0 1,-1 0 0,1 1-1,0-1 1,-1 0 0,1 0-1,-1 0 1,1 0 0,-1 1-1,0-1 1,1 0-1,-1 0 1,0 1 0,0-1-1,0 0 1,0 0 0,0 1-1,-1 1 1,-2 48 1054,1-33-1407,-6 34 1351,1-21-7750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49.184"/>
    </inkml:context>
    <inkml:brush xml:id="br0">
      <inkml:brushProperty name="width" value="0.025" units="cm"/>
      <inkml:brushProperty name="height" value="0.025" units="cm"/>
    </inkml:brush>
  </inkml:definitions>
  <inkml:trace contextRef="#ctx0" brushRef="#br0">0 16 1730,'5'-16'-609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0.216"/>
    </inkml:context>
    <inkml:brush xml:id="br0">
      <inkml:brushProperty name="width" value="0.025" units="cm"/>
      <inkml:brushProperty name="height" value="0.025" units="cm"/>
    </inkml:brush>
  </inkml:definitions>
  <inkml:trace contextRef="#ctx0" brushRef="#br0">190 74 2274,'0'0'12289,"2"-9"-9566,0-1-1889,0 7-605,-1 1-1,-1-1 1,1 0 0,0 0 0,-1 0-1,0 0 1,1 0 0,-1 0 0,0 0-1,0 0 1,-1 0 0,1 0 0,-1 0-1,-1-5 1,2 8-225,0 0 0,0 0 1,0-1-1,0 1 0,0 0 0,0 0 0,0-1 0,0 1 1,0 0-1,-1 0 0,1-1 0,0 1 0,0 0 0,0 0 1,0 0-1,0-1 0,-1 1 0,1 0 0,0 0 0,0 0 1,0 0-1,-1-1 0,1 1 0,0 0 0,0 0 0,0 0 1,-1 0-1,1 0 0,0 0 0,0 0 0,-1 0 0,1 0 1,0-1-1,0 1 0,-1 0 0,1 0 0,0 0 0,0 0 1,-1 1-1,1-1 0,-9 9-200,-5 16 27,14-25 192,-15 35 382,2 0 0,2 0-1,1 2 1,2-1-1,1 1 1,2 0 0,1 0-1,2 1 1,2-1 0,2 0-1,1 1 1,1-1 0,3 0-1,10 36 1,-7-45-369,2 0-1,17 29 1,-29-50 1683,-10-11-1058,-12-13-425,-121-133-1486,149 150 1157,-1 0 0,1-1 0,-1 1 0,0-1 0,1-1 0,-1 1-1,0-1 1,8-3 0,16-10 33,-2-2 0,47-36 0,2-16-6155,-63 54 1458,-8-1-3976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1.681"/>
    </inkml:context>
    <inkml:brush xml:id="br0">
      <inkml:brushProperty name="width" value="0.025" units="cm"/>
      <inkml:brushProperty name="height" value="0.025" units="cm"/>
    </inkml:brush>
  </inkml:definitions>
  <inkml:trace contextRef="#ctx0" brushRef="#br0">1 31 6342,'2'-28'7670,"-1"26"-4175,-2 5-519,1 18 548,0 8-4693,10 78 1445,5 132 860,-15-201-1036,-2 1-1,-1 0 1,-2-1 0,-11 42 0,122-281 2249,-100 189-2334,20-36 87,-25 47-100,-1-1-1,1 1 1,0 0 0,0 0 0,-1 0 0,1-1 0,0 1 0,0 0-1,0 0 1,0 0 0,0 1 0,0-1 0,1 0 0,-1 0 0,0 1-1,0-1 1,1 0 0,-1 1 0,0-1 0,1 1 0,-1 0 0,0-1-1,1 1 1,-1 0 0,1 0 0,-1 0 0,0 0 0,3 0-1,-2 1-8,-1 1-1,0-1 1,0 0-1,1 0 1,-1 1-1,0-1 1,0 1-1,0-1 1,-1 1-1,1-1 1,0 1-1,0 0 0,-1-1 1,1 1-1,-1 0 1,0 0-1,1-1 1,-1 1-1,0 0 1,0 3-1,1 5-10,4 25 91,2 69 0,0 9-283,-8-112 179,1-1-1,0 1 1,0-1 0,0 1-1,0-1 1,0 1-1,0-1 1,0 1 0,0-1-1,0 1 1,0-1-1,1 1 1,-1-1-1,0 1 1,0-1 0,0 1-1,1-1 1,-1 1-1,0-1 1,0 0 0,1 1-1,-1-1 1,0 1-1,1-1 1,-1 0-1,1 1 1,-1-1 0,0 0-1,1 0 1,-1 1-1,1-1 1,-1 0 0,1 0-1,-1 1 1,1-1-1,-1 0 1,1 0 0,-1 0-1,1 0 1,-1 0-1,1 0 1,-1 0-1,1 0 1,-1 0 0,1 0-1,-1 0 1,1 0-1,-1 0 1,1-1 0,-1 1-1,1 0 1,-1 0-1,1 0 1,-1-1 0,1 1-1,-1 0 1,0-1-1,1 1 1,-1 0-1,1-1 1,22-25-2291,19-49-4261,-22 29 754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2.308"/>
    </inkml:context>
    <inkml:brush xml:id="br0">
      <inkml:brushProperty name="width" value="0.025" units="cm"/>
      <inkml:brushProperty name="height" value="0.025" units="cm"/>
    </inkml:brush>
  </inkml:definitions>
  <inkml:trace contextRef="#ctx0" brushRef="#br0">116 132 4004,'0'0'17291,"-9"9"-17243,-2 1-43,0 1 1,0 0-1,1 0 0,0 1 1,1 1-1,1 0 0,0 0 1,1 0-1,0 1 0,-5 16 1,12-29 1,-1 0 0,1 0 1,0 0-1,-1 0 0,1 0 1,0 0-1,0 0 0,0 0 1,0 0-1,0 0 0,0 0 1,0 0-1,0 0 0,0 0 1,0 0-1,1 0 0,-1 0 1,0 0-1,1 0 0,-1 0 1,1 0-1,-1 0 0,1 0 1,-1 0-1,1-1 0,0 1 1,0 0-1,-1 0 0,1-1 1,0 1-1,0 0 0,-1-1 1,1 1-1,0-1 0,0 1 1,0-1-1,0 0 0,0 1 1,0-1-1,0 0 0,0 1 1,0-1-1,0 0 0,0 0 1,0 0-1,0 0 0,0 0 1,0 0-1,0 0 0,0-1 1,0 1-1,0 0 0,0 0 1,0-1-1,0 1 0,1-2 1,5 1 39,0-1 1,-1-1 0,1 1 0,-1-1 0,0 0 0,0-1 0,8-5-1,-3-1 109,0 0-1,-2 0 1,1-1-1,-1 0 0,0-1 1,-1 0-1,-1 0 1,0-1-1,-1 0 0,0 0 1,-1 0-1,0-1 1,-1 0-1,-1 0 0,0 0 1,-1 0-1,1-26 1,-3 39-140,0 1 0,0-1 0,1 1 0,-1-1 0,0 1 0,0-1 0,-1 1 0,1-1 0,0 1 0,0 0 0,0-1 0,0 1 0,0-1 0,0 1 0,-1-1 0,1 1 0,0 0 0,0-1 0,-1 1 0,1-1 0,0 1 0,-1 0 0,1-1 0,0 1 0,-1 0 0,1-1 0,0 1 0,-1 0 0,1 0 0,-1-1 0,1 1 0,-1 0 0,1 0 0,0 0 0,-1 0 0,1 0 1,-1-1-1,1 1 0,-1 0 0,1 0 0,-1 0 0,1 0 0,-1 0 0,0 1 0,-1-1-16,1 1 0,-1-1 1,1 1-1,0 0 0,-1 0 1,1 0-1,-1-1 1,1 1-1,0 0 0,0 1 1,0-1-1,-1 0 0,0 2 1,-4 8-18,0 0 1,0 0-1,1 0 1,1 1-1,0-1 1,1 1-1,0 0 1,-3 22 0,4-8-7,0 1-1,1-1 1,4 30 0,-3-54 25,0 0-1,0 0 0,0 0 1,0-1-1,0 1 0,1 0 0,-1 0 1,1-1-1,-1 1 0,1 0 0,-1-1 1,1 1-1,0-1 0,0 1 0,0 0 1,0-1-1,0 0 0,0 1 1,0-1-1,1 0 0,-1 0 0,0 1 1,1-1-1,-1 0 0,1 0 0,-1-1 1,1 1-1,0 0 0,-1 0 0,1-1 1,0 1-1,-1-1 0,1 1 1,0-1-1,0 0 0,-1 0 0,1 0 1,0 0-1,2 0 0,1-1 20,-1 0 0,1 0 0,-1-1-1,1 1 1,-1-1 0,1 0 0,-1-1-1,0 1 1,0-1 0,0 1 0,0-1 0,0-1-1,4-4 1,10-13 45,-2 0-1,0-1 1,-2-1-1,0 0 1,-1-1-1,-2-1 1,0 0-1,-2 0 1,-1-1-1,9-45 1,-35 129-678,1-6 615,14-39 52,0 1 1,1-1-1,0 1 0,2 0 0,0 22 0,0-35-43,0 0 1,0-1-1,0 1 0,1 0 0,-1 0 1,0 0-1,0-1 0,1 1 0,-1 0 1,0 0-1,1-1 0,-1 1 0,1 0 1,-1 0-1,1-1 0,-1 1 0,1-1 1,-1 1-1,1 0 0,0-1 0,-1 1 1,1-1-1,0 1 0,0-1 0,-1 0 1,1 1-1,0-1 0,0 0 0,-1 0 1,1 1-1,0-1 0,0 0 0,0 0 1,0 0-1,-1 0 0,1 0 0,0 0 1,0 0-1,0 0 0,0 0 0,-1 0 1,1-1-1,0 1 0,0 0 0,0-1 0,-1 1 1,1 0-1,1-2 0,2 1 91,0-2-1,0 1 1,1 0-1,-2-1 1,1 0-1,0 0 1,5-5-1,10-16-11,-1 1 0,-2-2-1,0-1 1,-2 0 0,0 0 0,12-38-1,-39 150-1157,10-74 822,-13 57-832,16-28-3132,1-40 3879,0-1 0,-1 1 0,1-1-1,-1 1 1,1-1 0,0 0 0,-1 1 0,1-1-1,0 0 1,-1 1 0,1-1 0,0 0 0,0 0 0,-1 0-1,1 1 1,0-1 0,0 0 0,0 0 0,-1 0-1,1 0 1,0 0 0,0-1 0,-1 1 0,1 0-1,0 0 1,0 0 0,-1-1 0,1 1 0,0 0-1,-1-1 1,1 1 0,0-1 0,0 0 0,21-18-10171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2.652"/>
    </inkml:context>
    <inkml:brush xml:id="br0">
      <inkml:brushProperty name="width" value="0.025" units="cm"/>
      <inkml:brushProperty name="height" value="0.025" units="cm"/>
    </inkml:brush>
  </inkml:definitions>
  <inkml:trace contextRef="#ctx0" brushRef="#br0">94 0 13421,'0'0'6235,"-10"9"-4361,1 0-1598,0 1 0,0 0 0,1 1 0,0 0 0,-7 12 0,11-16-202,1 0 0,-1 0 0,1 1 0,1-1 1,-1 1-1,1-1 0,0 1 0,1 0 0,0 0 1,0 0-1,1 15 0,0-22-99,1 0 0,-1 1 1,0-1-1,1 0 0,-1 0 0,0 0 0,1 0 0,-1 0 0,1 0 1,0 0-1,-1 0 0,1 0 0,0 0 0,-1 0 0,1-1 0,0 1 1,0 0-1,0 0 0,0-1 0,0 1 0,0-1 0,0 1 1,0-1-1,2 2 0,34 2-193,36-16-342,-67 10 476,0 0 0,0 1-1,1 0 1,-1 0 0,0 1-1,0-1 1,0 1 0,0 0-1,8 2 1,-12-2 98,-1 1-1,0-1 1,0 1-1,0-1 1,1 1-1,-1 0 1,0 0-1,0-1 1,0 1-1,0 0 1,0 0-1,0 0 1,0 0-1,-1 0 1,1 0 0,0 0-1,1 3 1,-1-1 139,0 0 0,0 0 1,-1 1-1,1-1 1,-1 0-1,1 1 0,-1-1 1,0 0-1,-1 7 1,-2 1 181,0-1 1,0 1-1,-1-1 1,-1 1-1,0-1 1,0-1-1,-1 1 1,0-1-1,0 0 1,-1 0-1,-1-1 1,-13 14-1,20-21-368,0 0 1,0 0-1,0 0 0,1 0 0,-1 0 0,0 0 1,0 0-1,0 0 0,-1-1 0,1 1 0,0 0 1,0-1-1,0 1 0,0 0 0,-1-1 1,1 0-1,0 1 0,-1-1 0,1 0 0,0 1 1,0-1-1,-1 0 0,1 0 0,0 0 0,-1 0 1,1-1-1,0 1 0,-1 0 0,1 0 0,0-1 1,-2 0-1,1 0-387,1-1-1,-1 0 1,1 0 0,0 0-1,0 0 1,-1 0 0,1 0-1,0 0 1,1-1 0,-1 1 0,0 0-1,1 0 1,-1-1 0,1 1-1,0 0 1,0-4 0,-1-25-5906</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3.051"/>
    </inkml:context>
    <inkml:brush xml:id="br0">
      <inkml:brushProperty name="width" value="0.025" units="cm"/>
      <inkml:brushProperty name="height" value="0.025" units="cm"/>
    </inkml:brush>
  </inkml:definitions>
  <inkml:trace contextRef="#ctx0" brushRef="#br0">42 65 3716,'0'0'16997,"9"-1"-15625,41-8-367,-49 9-984,1-1 1,-1 1-1,1-1 0,-1 1 1,0-1-1,1 0 0,-1 1 1,0-1-1,1 0 0,-1 0 1,0 0-1,0 0 0,1 0 0,-1 0 1,0-1-1,0 1 0,-1 0 1,1 0-1,0-1 0,0 1 1,0 0-1,-1-1 0,1 1 1,-1-1-1,1 1 0,-1-1 1,0 1-1,1-1 0,-1 1 0,0-1 1,0 0-1,0 1 0,0-1 1,-1 1-1,1-1 0,-1-1 1,1 2-2,-1 1 0,0-1 0,0 1 0,0-1 0,0 1 0,0-1 0,1 1 0,-1-1 0,0 1 1,0 0-1,0-1 0,0 1 0,0 0 0,0 0 0,0 0 0,0 0 0,0 0 0,-1 0 0,1 0 0,0 0 1,0 0-1,-1 1 0,-26 5 190,23-4-178,0 1 0,0 0 0,0 0 0,1 0 0,-1 1 0,1-1 0,0 1 0,0 0 1,0 0-1,0 1 0,1-1 0,0 1 0,0 0 0,0 0 0,0 0 0,1 0 0,0 0 0,0 1 0,0-1 0,0 1 0,1-1 0,-1 8 0,2-11-28,1-1 1,-1 0-1,0 0 1,0 1-1,1-1 1,-1 0-1,0 0 1,1 1-1,-1-1 0,1 0 1,0 0-1,-1 0 1,1 0-1,0 0 1,0 0-1,-1 0 1,1 0-1,0 0 1,0 0-1,0 0 0,0-1 1,0 1-1,0 0 1,1-1-1,-1 1 1,0-1-1,0 1 1,0-1-1,1 1 1,-1-1-1,0 0 0,0 0 1,1 0-1,-1 0 1,0 0-1,1 0 1,-1 0-1,0 0 1,0 0-1,1 0 1,0-1-1,6 0 70,-1 1 0,0-1 0,1-1 0,-1 0 0,0 0 0,9-4 0,4-5 142,-1-1 0,26-20 1,27-17 121,-43 40-417,-28 9 87,-1 0 1,1 0 0,0 0 0,-1 0 0,1 0 0,0 0 0,-1 1 0,1-1 0,0 0 0,-1 0 0,1 1 0,-1-1 0,1 0 0,0 1 0,-1-1 0,1 1 0,-1-1 0,1 1 0,-1-1 0,0 1 0,1-1 0,-1 1 0,1 1 0,1 2 78,-1 1 0,0 0 0,-1 0 1,1 0-1,-1 0 0,0 0 0,0 0 1,-1 5-1,0-7-75,1 0 0,-1 0 0,1 0 0,0 0 0,0 1 0,0-1 0,0 0 0,0 0-1,1 0 1,-1 0 0,1 0 0,0 0 0,0 0 0,0 0 0,0 0 0,1-1 0,-1 1 0,4 4 0,-4-6 16,1-1 0,0 1 0,0-1 0,-1 0 0,1 1-1,0-1 1,0 0 0,0 0 0,-1 0 0,1 0 0,0 0 0,0-1 0,-1 1 0,1 0 0,0-1 0,0 1-1,-1-1 1,1 0 0,0 0 0,-1 1 0,1-1 0,-1 0 0,1 0 0,2-3 0,35-33 725,-32 30-763,11-14 35,-14 16-50,0-1-1,1 0 1,0 1 0,0 0-1,0 0 1,0 1 0,1-1-1,0 1 1,0 0 0,0 1 0,0 0-1,13-5 1,-19 8 5,1 0 0,0 0 0,-1 0 1,1 1-1,0-1 0,-1 0 0,1 0 0,0 1 0,-1-1 0,1 1 0,-1-1 1,1 0-1,0 1 0,-1-1 0,1 1 0,-1-1 0,1 1 0,-1-1 0,0 1 1,1 0-1,-1-1 0,1 1 0,-1-1 0,0 1 0,0 0 0,1-1 0,-1 1 1,0 0-1,0-1 0,0 1 0,0 0 0,0 0 0,0-1 0,0 1 0,0 1 1,1 31-823,-1-28 258,0 19-2226,0-10-2008,0-5-4236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3.113"/>
    </inkml:context>
    <inkml:brush xml:id="br0">
      <inkml:brushProperty name="width" value="0.025" units="cm"/>
      <inkml:brushProperty name="height" value="0.025" units="cm"/>
    </inkml:brush>
  </inkml:definitions>
  <inkml:trace contextRef="#ctx0" brushRef="#br0">26 35 4933,'24'-21'4519,"-35"37"-289,6-8-3710,0 0 0,0 0 0,1 1 0,0 0 0,1 0 0,0 0 0,1 0 0,-1 0 0,2 1 0,-1-1 0,1 1 0,1-1 0,0 1 0,1 14 0,0-22-465,0 0 1,0 0 0,0 0 0,1 1 0,-1-1 0,0-1-1,1 1 1,-1 0 0,1 0 0,0 0 0,-1-1-1,1 1 1,0-1 0,0 0 0,0 1 0,0-1 0,0 0-1,1 0 1,-1 0 0,0 0 0,0-1 0,1 1-1,-1-1 1,0 1 0,1-1 0,-1 0 0,0 0 0,1 0-1,-1 0 1,1 0 0,-1 0 0,4-2 0,0 2-33,0-1 0,-1 0 0,1 0 1,-1 0-1,1-1 0,-1 0 0,0 0 1,0 0-1,0-1 0,0 1 0,0-1 1,0 0-1,4-5 0,-4-1 21,0 1-1,-1-1 1,0 0-1,-1-1 1,0 1 0,0-1-1,-1 1 1,0-1-1,-1 0 1,0 0 0,-1-19-1,3-16-69,-3 44-47,1 1 0,-1 0 1,0-1-1,1 1 0,-1 0 1,0-1-1,0 1 0,1 0 1,-1 0-1,0-1 0,1 1 1,-1 0-1,1 0 0,-1-1 1,0 1-1,1 0 0,-1 0 1,1 0-1,-1 0 1,0 0-1,1 0 0,-1 0 1,1 0-1,-1 0 0,1 0 1,-1 0-1,0 0 0,1 0 1,-1 0-1,1 0 0,-1 0 1,0 0-1,1 0 0,-1 1 1,1-1-1,-1 0 0,0 0 1,1 1-1,10 1-8069,-5-2 898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4.155"/>
    </inkml:context>
    <inkml:brush xml:id="br0">
      <inkml:brushProperty name="width" value="0.025" units="cm"/>
      <inkml:brushProperty name="height" value="0.025" units="cm"/>
    </inkml:brush>
  </inkml:definitions>
  <inkml:trace contextRef="#ctx0" brushRef="#br0">95 48 12043,'0'0'2648,"-3"-8"-774,-12-22 247,14 29-2042,1 1 0,-1-1-1,0 0 1,0 0 0,0 1 0,0-1 0,1 1 0,-1-1-1,0 0 1,0 1 0,0 0 0,0-1 0,0 1 0,-1 0-1,1-1 1,0 1 0,0 0 0,0 0 0,0 0 0,0 0-1,0 0 1,0 0 0,0 0 0,0 0 0,-1 1 0,1-1-1,0 0 1,0 1 0,0-1 0,0 0 0,0 1 0,0 0-1,0-1 1,1 1 0,-1-1 0,0 1 0,0 0 0,0 0-1,-1 1 1,0 1-44,-1 0 1,0 0-1,1 0 0,0 0 0,0 1 0,0-1 0,0 1 0,1 0 0,-1-1 1,1 1-1,0 0 0,-2 7 0,-3 52 444,6-54-326,0-9-139,-4 425 3597,4-411-3605,1-1 0,0 0 0,1 0 0,1 0-1,0-1 1,1 1 0,0-1 0,1 1 0,9 16 0,-14-29 3,0 0 0,0 0 0,0 1 0,0-1 1,0 0-1,1 0 0,-1 1 0,0-1 0,0 0 0,0 0 0,0 1 1,1-1-1,-1 0 0,0 0 0,0 0 0,1 1 0,-1-1 0,0 0 1,0 0-1,1 0 0,-1 0 0,0 0 0,0 1 0,1-1 0,-1 0 1,0 0-1,1 0 0,-1 0 0,0 0 0,0 0 0,1 0 0,-1 0 1,0 0-1,1 0 0,-1 0 0,0 0 0,0 0 0,1-1 0,-1 1 1,0 0-1,0 0 0,1 0 0,3-16 256,-4-26-32,-1 40-227,-24-181 83,2 19-1155,24 174 1038,1 1 0,0-1 0,0 0 0,1 0-1,1 0 1,-1 0 0,2 0 0,-1-1 0,1 0 0,1 0 0,0 0 0,11 13 0,-15-19 28,1-1 1,0 1-1,-1-1 0,1 1 1,0-1-1,0 0 0,1 0 1,-1-1-1,0 1 0,1 0 1,-1-1-1,1 0 0,-1 0 1,1 0-1,-1 0 0,6 0 1,-5-2 22,0 1 1,0-1-1,0 0 0,0 0 1,0 0-1,0-1 0,-1 1 1,1-1-1,0 0 1,-1 0-1,1 0 0,-1 0 1,0-1-1,0 0 1,0 1-1,0-1 0,0 0 1,3-5-1,5-8 150,0 0-1,0-1 1,-2 0 0,0 0-1,-1-1 1,-1-1-1,-1 1 1,7-28 0,-13 46-178,0 0 0,0 0-1,0 0 1,0 0 0,0 0 0,0 0 0,0 0 0,0 0 0,0 0 0,0 0 0,0 0 0,0 0 0,0 0 0,1 0 0,-1 0 0,0 0 0,0 0 0,0 0 0,0 0 0,0 0-1,0 0 1,0 0 0,0 0 0,0 0 0,0 0 0,1 0 0,-1 0 0,0 0 0,0 0 0,0 0 0,0 0 0,0 0 0,0 0 0,0 0 0,0 0 0,0 0 0,0 0 0,0 0-1,0-1 1,0 1 0,0 0 0,0 0 0,1 0 0,-1 0 0,0 0 0,0 0 0,0 0 0,0 0 0,0 0 0,0 0 0,0 0 0,0 0 0,0-1 0,4 16-103,3 34 142,-3-25-24,-3-16-20,1 0 0,0 0 0,0 0-1,1 0 1,-1-1 0,7 12 0,-8-18 14,0 0 0,0 0 0,-1 0 1,1 0-1,0 0 0,0 0 0,0 0 1,0 0-1,0 0 0,0-1 0,0 1 1,1 0-1,-1-1 0,0 1 0,0-1 1,0 1-1,1-1 0,-1 0 0,2 1 1,-1-1 17,0 0 0,1-1 0,-1 1 0,0-1 1,0 1-1,0-1 0,0 0 0,0 0 0,0 0 1,0 0-1,0 0 0,0 0 0,0-1 0,-1 1 1,4-3-1,9-11 138,-1 0 1,0-1 0,-1-1-1,19-33 1,26-35 162,-56 84-324,0-1 1,0 1-1,0 0 0,0-1 0,1 1 0,-1 0 1,0 0-1,1 0 0,-1 0 0,1 0 1,-1 0-1,1 0 0,-1 0 0,4 0 1,-5 1-1,1 0 0,-1 0 0,1 0 0,-1 0 0,1 1 0,-1-1 1,1 0-1,-1 0 0,1 1 0,-1-1 0,1 0 0,-1 0 0,0 1 1,1-1-1,-1 1 0,1-1 0,-1 0 0,0 1 0,0-1 0,1 1 1,-1-1-1,0 1 0,0-1 0,1 1 0,-1-1 0,0 1 0,0-1 1,0 1-1,0-1 0,0 1 0,2 59-49,-3-42 47,1-9 2,0 22 18,1-20-15,3-11-14,24-31-2352,-2 4-7791,-20 16 1406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4.486"/>
    </inkml:context>
    <inkml:brush xml:id="br0">
      <inkml:brushProperty name="width" value="0.025" units="cm"/>
      <inkml:brushProperty name="height" value="0.025" units="cm"/>
    </inkml:brush>
  </inkml:definitions>
  <inkml:trace contextRef="#ctx0" brushRef="#br0">1 21 11723,'0'0'14029,"60"-21"-19602,-33 31-769,-3 0-4965</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4.929"/>
    </inkml:context>
    <inkml:brush xml:id="br0">
      <inkml:brushProperty name="width" value="0.025" units="cm"/>
      <inkml:brushProperty name="height" value="0.025" units="cm"/>
    </inkml:brush>
  </inkml:definitions>
  <inkml:trace contextRef="#ctx0" brushRef="#br0">153 234 7559,'0'0'10095,"-10"-4"-7799,4 1-2051,-1 0 0,1 1 0,-1-1 0,0 2 0,0-1 0,0 1 0,-13-1 0,17 2-173,0 0 0,0 0 0,0 1 0,0-1 0,0 1 0,0 0 0,0 0 0,1 0 0,-1 0 0,0 1 0,1-1 0,-1 1 0,1 0 0,-1-1 0,1 1 0,0 0 0,-1 0 0,1 1 0,0-1 0,1 0 0,-1 1 0,0-1 0,1 1 0,-1-1 0,-1 6 0,1-4-21,0-1-1,1 1 1,-1 0-1,1 0 1,0 0-1,0 0 1,0 0-1,1 0 1,0 1-1,-1-1 1,1 0-1,1 0 1,-1 0-1,2 7 1,-1-9-49,0 0 0,0 0 0,0 0 1,0-1-1,0 1 0,0-1 0,1 1 1,-1-1-1,1 1 0,-1-1 1,1 0-1,-1 0 0,1 1 0,0-1 1,0 0-1,-1-1 0,1 1 0,0 0 1,0 0-1,0-1 0,0 1 1,0-1-1,0 0 0,0 1 0,0-1 1,0 0-1,0 0 0,0-1 0,0 1 1,3-1-1,1 0-8,1 0 0,-1 0 1,0-1-1,0 0 0,-1 0 0,1-1 0,0 1 1,-1-1-1,1-1 0,-1 1 0,0-1 0,0 0 1,-1 0-1,1 0 0,-1 0 0,1-1 0,-2 0 1,7-9-1,4-8-6,-2 0-1,-1-1 1,11-28 0,-20 45 11,-19 79-130,10-37 160,3-20 172,1 1 1,1 1-1,0-1 0,1 0 0,1 22 0,0-38-184,0-1 1,0 1-1,0-1 1,0 1-1,1-1 0,-1 1 1,0-1-1,0 1 1,0-1-1,1 1 0,-1-1 1,0 1-1,0-1 1,1 0-1,-1 1 1,0-1-1,1 0 0,-1 1 1,1-1-1,-1 0 1,0 1-1,1-1 0,-1 0 1,1 1-1,-1-1 1,1 0-1,-1 0 1,1 0-1,-1 0 0,1 0 1,-1 1-1,1-1 1,-1 0-1,1 0 0,-1 0 1,1 0-1,-1 0 1,1-1-1,-1 1 1,1 0-1,-1 0 0,1 0 1,-1 0-1,1 0 1,-1-1-1,2 1 0,21-15 628,-7-1-550,-1 0 0,-1-2 0,-1 0 0,0 0 0,-1-1 0,10-23 0,50-128-101,-57 133 51,-9 19-33,1 2-222,-1 36 67,-1 6 123,-2-10 27,0 1 0,-1-1 0,0 1 0,-1-1-1,-1 1 1,-1-1 0,0 1 0,-5 20 0,-25 45 48,22-64 34,2 0-1,0 0 0,2 0 0,-6 25 1,11-42-81,0 0 0,0-1 0,0 1 1,-1 0-1,1-1 0,0 1 0,0 0 1,0-1-1,0 1 0,0 0 0,0-1 1,0 1-1,0 0 0,1-1 0,-1 1 0,0 0 1,0-1-1,1 1 0,-1 0 0,0-1 1,0 1-1,1-1 0,-1 1 0,1-1 1,-1 1-1,1-1 0,-1 1 0,1-1 1,0 1-1,19-5 178,21-27 214,-40 31-374,78-62 607,-42 34-1152,39-37 0,-67 47-3272,-11 5-3715,-9 4-2492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5.288"/>
    </inkml:context>
    <inkml:brush xml:id="br0">
      <inkml:brushProperty name="width" value="0.025" units="cm"/>
      <inkml:brushProperty name="height" value="0.025" units="cm"/>
    </inkml:brush>
  </inkml:definitions>
  <inkml:trace contextRef="#ctx0" brushRef="#br0">1 88 8104,'0'0'11018,"49"8"-8103,-15-8-1121,8-7-161,1-4-608,-1-1-897,-3 0-256,-9 1-1538,-3 0-1761,-11-2-2947,-4-5-2883</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5.697"/>
    </inkml:context>
    <inkml:brush xml:id="br0">
      <inkml:brushProperty name="width" value="0.025" units="cm"/>
      <inkml:brushProperty name="height" value="0.025" units="cm"/>
    </inkml:brush>
  </inkml:definitions>
  <inkml:trace contextRef="#ctx0" brushRef="#br0">6 1 8456,'0'0'15150,"0"48"-14221,0-14 352,0 8-384,-2-1-480,-1-1-289,3-4-128,0-6 0,0-8 0,0-8-705,0-8-672,8-8-2595,-2-15 577,1-6-2659,-2-6-2946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6.031"/>
    </inkml:context>
    <inkml:brush xml:id="br0">
      <inkml:brushProperty name="width" value="0.025" units="cm"/>
      <inkml:brushProperty name="height" value="0.025" units="cm"/>
    </inkml:brush>
  </inkml:definitions>
  <inkml:trace contextRef="#ctx0" brushRef="#br0">1 179 4260,'0'0'15321,"8"4"-14258,-4-2-975,0 0 1,0 0 0,-1 0 0,1 0 0,0-1-1,1 1 1,-1-1 0,0-1 0,0 1-1,0 0 1,1-1 0,-1 0 0,0 0 0,1 0-1,-1 0 1,0-1 0,0 0 0,0 0 0,1 0-1,-1 0 1,0-1 0,0 1 0,-1-1 0,1 0-1,0-1 1,0 1 0,-1 0 0,0-1 0,6-4-1,59-78 718,-67 88-811,0 0-1,0 0 0,0 0 0,0-1 0,-1 1 0,1 0 0,-1 0 1,0 0-1,0 5 0,-1 1 155,1-1 0,1 1 0,-1 0 0,2-1 0,-1 1 0,1-1 0,0 0 0,6 14 0,-7-19-101,2 0 0,-1 0 0,0 0 0,1 0 0,-1 0 0,1-1 0,0 1 0,0-1 0,0 0 0,0 1 0,0-1 0,0-1 0,1 1 0,-1 0 0,1-1 0,-1 0 0,1 0 0,0 0 0,-1 0 0,1 0 0,0-1 0,5 1 0,5-1-39,-1-1 0,0 0 0,0-1 0,1 0 0,-1-1 0,-1-1 0,1 0 0,0-1 0,-1 0 0,0 0 0,0-2 0,-1 1 0,1-1 0,16-15 0,-10 7-61,0 0 1,-1-1-1,-1-1 1,-1 0-1,0-2 0,-1 0 1,18-32-1,-33 57 73,0 0 0,1 0 0,-1 0 0,1 0 0,1 0 0,-1 0 0,1 0 0,0 0 0,0 0 0,1 0 0,0 0 0,0-1 0,0 1 0,1-1 0,5 10 0,74 79-55,-57-67-259,0 1 0,27 41 0,-45-58 289,-1 0 0,0 0-1,-1 1 1,0 0 0,-1 0-1,0 0 1,0 1 0,-2 0-1,0-1 1,1 23 0,-2-23 267,-2 0 0,1 0 1,-2 0-1,0 0 0,0 0 1,-1 0-1,0-1 0,-7 16 1,8-24-222,1 0 1,-1 0-1,1 0 1,-1 0-1,0-1 1,0 1 0,0 0-1,0-1 1,-1 0-1,1 0 1,0 1-1,-1-1 1,0-1-1,1 1 1,-1 0 0,0-1-1,0 1 1,0-1-1,0 0 1,0 0-1,-1 0 1,1 0 0,0-1-1,0 1 1,-1-1-1,1 0 1,0 0-1,0 0 1,-1 0 0,1-1-1,0 1 1,0-1-1,0 0 1,-1 0-1,1 0 1,-3-2 0,0 0-2,1 0 1,0 0 0,1-1 0,-1 0 0,1 1 0,-1-1 0,1-1 0,0 1 0,1-1-1,-1 1 1,1-1 0,0 0 0,0-1 0,0 1 0,-3-10 0,-1-4 34,0 0 1,2-1 0,-5-25 0,6 23-124,2-1 0,0 0 0,1 0 0,1 1 0,6-40 0,-4 51 34,0 0 0,1 0 0,0 0 0,1 1 0,1-1 0,-1 1 0,2 0 0,-1 0 0,1 1-1,1 0 1,-1 0 0,2 0 0,12-11 0,5-1-282,2 1 0,0 2 0,48-25 0,-56 31-2542,-12 0-2157,-5-1-3975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6.844"/>
    </inkml:context>
    <inkml:brush xml:id="br0">
      <inkml:brushProperty name="width" value="0.025" units="cm"/>
      <inkml:brushProperty name="height" value="0.025" units="cm"/>
    </inkml:brush>
  </inkml:definitions>
  <inkml:trace contextRef="#ctx0" brushRef="#br0">1 69 5733,'2'22'8349,"5"-1"-3895,-5-17-4258,0 0-1,0-1 1,0 1 0,1-1 0,0 1-1,0-1 1,0 0 0,0 0 0,0 0 0,0-1-1,1 1 1,0-1 0,-1 1 0,1-1-1,0 0 1,0-1 0,0 1 0,0-1 0,0 0-1,0 0 1,7 1 0,-6-2-179,-1 0 0,0 0 1,0 0-1,0-1 0,0 1 0,0-1 0,0 0 1,0-1-1,0 1 0,0 0 0,0-1 0,-1 0 1,1 0-1,-1 0 0,1-1 0,-1 1 0,0-1 1,0 0-1,0 0 0,0 0 0,0 0 1,-1 0-1,1 0 0,-1-1 0,4-7 0,1-2-140,0-1-1,-1-1 1,0 1-1,-1-1 1,5-24-1,-10 37 413,-2 42 709,2 78-758,0-118-306,0 1-1,0-1 1,0 1 0,0-1-1,1 1 1,-1-1-1,0 1 1,0-1 0,0 1-1,0-1 1,1 1-1,-1-1 1,0 1 0,0-1-1,1 0 1,-1 1-1,0-1 1,0 1 0,1-1-1,-1 0 1,1 1-1,-1-1 1,0 0 0,1 1-1,-1-1 1,2 0-1,-2 0-155,0 0-1,1 0 0,-1 0 1,0 0-1,1 0 0,-1 0 1,1 0-1,-1-1 0,0 1 1,1 0-1,-1 0 0,0 0 1,0-1-1,1 1 1,-1 0-1,0-1 0,1 1 1,-1 0-1,0 0 0,0-1 1,0 1-1,1 0 0,-1-1 1,0 1-1,0-1 0,0 1 1,0 0-1,0-1 0,0 1 1,1 0-1,-1-1 1,0 1-1,0-1 0,0 1 1,0 0-1,-1-1 0,2-17-7928</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7.382"/>
    </inkml:context>
    <inkml:brush xml:id="br0">
      <inkml:brushProperty name="width" value="0.025" units="cm"/>
      <inkml:brushProperty name="height" value="0.025" units="cm"/>
    </inkml:brush>
  </inkml:definitions>
  <inkml:trace contextRef="#ctx0" brushRef="#br0">0 232 3075,'0'0'5002,"1"-10"-3993,-1-6-327,9-82-5999,3 55 13722,-12 46-3444,-2 15 282,-1-3-5054,1 0 0,1 0 1,0 1-1,3 28 1,-1-43-190,-1-1 0,0 1 0,0-1 0,1 1 0,-1-1 0,0 1 0,1-1 0,-1 0 0,0 1 0,1-1 0,-1 1 0,1-1 1,-1 0-1,0 0 0,1 1 0,-1-1 0,1 0 0,-1 0 0,1 1 0,-1-1 0,1 0 0,-1 0 0,1 0 0,-1 0 0,1 0 0,-1 0 0,1 0 0,-1 0 0,1 0 1,0 0-1,-1 0 0,1 0 0,-1 0 0,1 0 0,-1-1 0,1 1 0,-1 0 0,1 0 0,-1-1 0,0 1 0,1 0 0,-1 0 0,1-1 0,0 0 0,19-15 153,-7-1-63,0-1 0,-1 0 1,-1 0-1,-1-1 1,-1-1-1,11-31 1,-13 35 2,-7 16-110,0 0 0,1-1 1,-1 1-1,0 0 0,0 0 1,1 0-1,-1 0 0,0 0 1,1 0-1,-1 0 0,0 0 1,1-1-1,-1 1 0,0 0 1,0 0-1,1 1 0,-1-1 1,0 0-1,1 0 0,-1 0 1,0 0-1,1 0 1,-1 0-1,0 0 0,0 0 1,1 1-1,-1-1 0,0 0 1,1 0-1,-1 0 0,0 0 1,0 1-1,0-1 0,1 0 1,-1 0-1,0 1 0,0-1 1,0 0-1,1 0 0,-1 1 1,0-1-1,0 0 0,0 1 1,0-1-1,0 0 0,0 1 1,0-1-1,0 0 1,0 1-1,10 17-263,-9-18 288,0 3-267,1 1 1,1-1 0,-1 0 0,0 1 0,1-1 0,0 0 0,-1-1 0,1 1-1,0 0 1,0-1 0,1 0 0,-1 0 0,1 0 0,-1 0 0,1 0-1,4 1 1,12-1-4722</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8.149"/>
    </inkml:context>
    <inkml:brush xml:id="br0">
      <inkml:brushProperty name="width" value="0.025" units="cm"/>
      <inkml:brushProperty name="height" value="0.025" units="cm"/>
    </inkml:brush>
  </inkml:definitions>
  <inkml:trace contextRef="#ctx0" brushRef="#br0">2 121 14990,'0'0'9785,"0"9"-9480,-1 29-156,1-37-146,0 0-1,0-1 1,0 1-1,0 0 1,-1-1-1,1 1 0,0 0 1,0-1-1,0 1 1,1 0-1,-1-1 1,0 1-1,0 0 1,0-1-1,0 1 1,1 0-1,-1-1 0,0 1 1,1 0-1,-1-1 1,0 1-1,1-1 1,-1 1-1,1-1 1,-1 1-1,1-1 1,-1 1-1,1-1 1,-1 1-1,1-1 0,-1 0 1,1 1-1,0-1 1,-1 0-1,1 0 1,0 1-1,-1-1 1,1 0-1,0 0 1,-1 0-1,1 0 1,0 0-1,-1 0 0,1 0 1,0 0-1,-1 0 1,1 0-1,0 0 1,0 0-1,-1-1 1,2 1-1,27-19 340,-16 4-83,-2-1 0,0-1 0,0 0 0,-2 0 0,0-1-1,-1 0 1,9-32 0,-18 56-185,1 0 0,-1 0 0,1 0 0,0 1 0,2 10 1,-1 7-71,-1-17-128,0 21 172,6 44 0,7-23-1758,-12-46 1118,1 1 1,0 0-1,0 0 0,1-1 1,-1 1-1,1-1 0,0 1 1,5 4-1,7 1-6695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4:58.854"/>
    </inkml:context>
    <inkml:brush xml:id="br0">
      <inkml:brushProperty name="width" value="0.025" units="cm"/>
      <inkml:brushProperty name="height" value="0.025" units="cm"/>
    </inkml:brush>
  </inkml:definitions>
  <inkml:trace contextRef="#ctx0" brushRef="#br0">145 2160 4612,'-55'26'10294,"36"-18"-8439,0 1 1,-31 19 0,48-22-1554,11-4-308,14-3-152,20-9 206,0-1-1,0-3 0,74-35 0,-58 23-49,764-316-89,1122-411 5366,-590 278-5082,16 52 94,-1219 385 62,96-31-3463,-244 68 2575,12-7-1741,-11-1-4531,-5 0-3669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3.604"/>
    </inkml:context>
    <inkml:brush xml:id="br0">
      <inkml:brushProperty name="width" value="0.025" units="cm"/>
      <inkml:brushProperty name="height" value="0.025" units="cm"/>
    </inkml:brush>
  </inkml:definitions>
  <inkml:trace contextRef="#ctx0" brushRef="#br0">35 51 5029,'0'0'15716,"0"8"-15406,0-3-238,-1 0 0,1-1 1,-1 1-1,0-1 1,0 1-1,-1-1 1,1 1-1,-1-1 1,0 0-1,0 1 1,0-1-1,-1 0 0,-3 5 1,5-8 3,0 0 0,0 0-1,0 1 1,0-1 0,0 0 0,0 1 0,1-1 0,-1 1-1,1-1 1,-1 1 0,1-1 0,-1 1 0,1-1 0,0 1 0,0-1-1,0 1 1,0-1 0,0 1 0,0 1 0,0-2-32,1 0 1,-1-1-1,1 1 1,0-1-1,-1 1 0,1-1 1,-1 1-1,1-1 1,0 1-1,-1-1 1,1 1-1,0-1 1,0 0-1,-1 1 0,1-1 1,0 0-1,0 0 1,0 0-1,-1 1 1,1-1-1,0 0 1,0 0-1,0 0 1,-1 0-1,2-1 0,3 1 22,0-1-1,-1 0 0,1 0 0,-1 0 0,1-1 0,-1 1 0,1-1 0,-1 0 0,0 0 1,0-1-1,5-3 0,-6 3-40,0 0 0,0 0 1,0 0-1,-1-1 0,1 1 1,-1-1-1,0 1 0,0-1 0,0 0 1,0 0-1,-1 0 0,2-8 1,-3 11-30,1 0 0,-1-1 1,0 1-1,0 0 0,0 0 1,0-1-1,-1 1 0,1 0 1,0 0-1,-1-1 1,1 1-1,0 0 0,-1 0 1,1 0-1,-1 0 0,0-1 1,1 1-1,-1 0 1,0 0-1,0 0 0,0 0 1,1 1-1,-1-1 0,0 0 1,0 0-1,0 0 1,0 1-1,-1-1 0,1 0 1,0 1-1,0-1 0,0 1 1,0 0-1,-1-1 1,1 1-1,0 0 0,0 0 1,-1 0-1,1 0 0,0 0 1,-1 0-1,1 0 1,0 0-1,-2 0 0,3 0-63,-1 0-1,0 0 0,0-1 0,0 1 0,0 0 1,0 0-1,0 0 0,0 0 0,0 0 0,1 0 1,-1 0-1,0 0 0,0 0 0,0 1 1,0-1-1,0 0 0,0 1 0,0-1 0,1 0 1,-1 1-1,0-1 0,0 1 0,0-1 0,1 1 1,-1 0-1,0-1 0,1 1 0,-1 0 0,1-1 1,-1 1-1,1 0 0,-1 0 0,1-1 1,-1 1-1,1 0 0,0 0 0,-1 0 0,1 0 1,0 0-1,0-1 0,-1 1 0,1 0 0,0 0 1,0 0-1,0 0 0,0 0 0,0 0 1,1 0-1,-1 0 0,0 0 0,0-1 0,1 2 1,0 0-189,1-1 1,-1 0 0,1 0 0,0-1 0,-1 1-1,1 0 1,0 0 0,-1-1 0,1 1 0,0-1-1,0 0 1,-1 1 0,1-1 0,0 0 0,0 0-1,0 0 1,-1 0 0,3-1 0,37-3-5712,-38 3 5475,-1 0 1,1 0-1,-1-1 0,1 1 1,-1-1-1,0 0 0,1 1 0,-1-1 1,0 0-1,0 0 0,2-3 1,10-18-155,-7 2 4106,-4 0 5082,-7 23-4201,-11 12-3200,13-11-958,0 0-1,1 0 0,-1 0 0,1 0 1,0 0-1,0 1 0,0-1 0,0 0 1,0 1-1,1-1 0,0 1 1,-1-1-1,1 0 0,1 1 0,-1-1 1,0 1-1,2 5 0,-1-7-167,1 0 0,-1 0 0,0 0-1,1 0 1,-1 0 0,1 0 0,0 0 0,-1 0 0,1-1-1,0 1 1,0-1 0,0 1 0,0-1 0,0 0 0,1 0-1,-1 0 1,0 0 0,0 0 0,1 0 0,-1-1-1,1 1 1,-1-1 0,1 0 0,3 1 0,12-1-585,-11 0 267,0 0 0,0 1-1,0-1 1,0 2 0,12 2-1,-19-4 288,1 1-1,0-1 0,0 0 0,0 1 1,-1-1-1,1 1 0,0-1 0,-1 1 1,1-1-1,0 1 0,-1 0 0,1-1 1,-1 1-1,1 0 0,-1 0 1,1-1-1,-1 1 0,1 0 0,-1 0 1,0-1-1,1 2 0,-1 0 49,0 0 1,0-1-1,0 1 0,0-1 0,-1 1 0,1 0 1,-1-1-1,1 1 0,-1-1 0,1 1 1,-1 0-1,0-1 0,0 0 0,1 1 0,-3 1 1,-5 8 427,0 0 1,0-1-1,-18 16 1,23-24-436,1 1 1,-1-1-1,1 0 1,-1 0 0,0 0-1,0 0 1,0 0-1,0-1 1,0 1 0,0-1-1,-1 0 1,1 0 0,0 0-1,-1 0 1,1-1-1,-1 1 1,1-1 0,0 0-1,-7-1 1,9 0-346,0 0 0,0 0-1,1 0 1,-1-1 0,0 1 0,1 0 0,-1-1 0,1 1-1,-1-1 1,1 1 0,0-1 0,-1 1 0,1 0 0,0-1-1,0 1 1,0-1 0,0 1 0,0-1 0,0 1 0,2-4-1,-2-1-1827,0-15-5577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35.276"/>
    </inkml:context>
    <inkml:brush xml:id="br0">
      <inkml:brushProperty name="width" value="0.025" units="cm"/>
      <inkml:brushProperty name="height" value="0.025" units="cm"/>
    </inkml:brush>
  </inkml:definitions>
  <inkml:trace contextRef="#ctx0" brushRef="#br0">6 179 4901,'0'0'16826,"-2"-9"-16468,2 8-348,-1-2 12,0-1 1,1 1-1,-1 0 1,1-1-1,0 1 1,0 0-1,0-1 1,0 1-1,1-4 1,0 5-20,-1 0 1,1 1-1,0-1 1,0 1-1,0-1 1,0 1 0,0 0-1,0-1 1,0 1-1,1 0 1,-1 0-1,0 0 1,1 0-1,-1 0 1,1 0 0,-1 0-1,1 0 1,-1 0-1,1 1 1,0-1-1,-1 1 1,1-1 0,0 1-1,-1 0 1,1 0-1,3 0 1,1-1-5,0 0 0,0 1 0,0 0 0,0 1 0,0-1 0,0 1 0,-1 0 0,1 0 0,0 1 0,0 0 0,-1 0 0,9 4 0,-1 2-19,0 1 0,0 0-1,15 15 1,15 11 98,-39-32 45,1 0 1,-1 0-1,1-1 1,0 0-1,0 0 1,0 0-1,0-1 1,0 1 0,0-1-1,1-1 1,-1 1-1,0-1 1,1 0-1,-1 0 1,0 0-1,0-1 1,1 1-1,-1-1 1,0-1-1,0 1 1,0-1-1,0 0 1,0 0-1,0 0 1,-1-1-1,1 1 1,-1-1-1,6-5 1,5-3-215,-1-1 0,-1-1 1,0 0-1,0-1 0,-1 0 0,19-31 1,-27 39-877,-1 0 0,0 0 0,0 0 0,-1 0 0,0-1 0,2-7 0,-2-10-6432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35.655"/>
    </inkml:context>
    <inkml:brush xml:id="br0">
      <inkml:brushProperty name="width" value="0.025" units="cm"/>
      <inkml:brushProperty name="height" value="0.025" units="cm"/>
    </inkml:brush>
  </inkml:definitions>
  <inkml:trace contextRef="#ctx0" brushRef="#br0">1 0 6406,'0'0'12962,"8"0"-11195,6 0-1260,0 1 0,0 0 0,0 1 0,0 0 0,0 1 1,18 6-1,-26-6-480,0-1 1,-1 1-1,1 0 1,-1 0-1,0 0 1,0 1-1,0 0 1,0 0-1,-1 0 1,0 0 0,1 1-1,-2 0 1,1 0-1,0 0 1,-1 0-1,0 1 1,0-1-1,3 11 1,-2-2 83,-1-1 0,0 1 0,-1 0 0,-1-1 0,0 1-1,-1 0 1,0 0 0,-1 0 0,-5 21 0,-18 61-1373,4-35-4675,14-43 2962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36.173"/>
    </inkml:context>
    <inkml:brush xml:id="br0">
      <inkml:brushProperty name="width" value="0.025" units="cm"/>
      <inkml:brushProperty name="height" value="0.025" units="cm"/>
    </inkml:brush>
  </inkml:definitions>
  <inkml:trace contextRef="#ctx0" brushRef="#br0">1 1 6470,'0'0'16207,"16"58"-14989,-7-13-738,1 8-288,4-4-128,-5-3-224,7-9-1185,0-11-1186,-4-13-1632,-6-9-1443</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36.537"/>
    </inkml:context>
    <inkml:brush xml:id="br0">
      <inkml:brushProperty name="width" value="0.025" units="cm"/>
      <inkml:brushProperty name="height" value="0.025" units="cm"/>
    </inkml:brush>
  </inkml:definitions>
  <inkml:trace contextRef="#ctx0" brushRef="#br0">27 281 12396,'0'0'2258,"-5"-8"272,3 5-2403,0 0 85,-1 0-1,1-1 0,0 1 1,1-1-1,-1 1 1,0-1-1,1 0 0,0 0 1,0 1-1,0-1 0,1 0 1,-1 0-1,1 0 0,0 0 1,0 0-1,0 0 0,0 0 1,1 0-1,0 0 0,-1 0 1,1 0-1,1 0 0,1-5 1,6-5-2,0 0-1,0 1 1,2 0 0,-1 0 0,1 1-1,26-21 1,-29 26-203,2 0-1,-1 0 1,1 1 0,0 1-1,0 0 1,0 0 0,1 1-1,0 0 1,0 1 0,0 0-1,11-1 1,-18 3-30,0 1-1,-1 0 1,1 0 0,0 0-1,-1 1 1,1-1 0,-1 1-1,1 0 1,-1 0 0,1 0-1,-1 0 1,1 1 0,-1-1-1,0 1 1,0 0 0,0 0 0,4 3-1,-3-1 15,0 1-1,0-1 1,0 1-1,0 0 1,-1 0-1,0 0 1,0 1-1,-1-1 1,4 10-1,1 9 72,-2 1 0,0 0 1,2 50-1,-6-66-42,0-1-153,2 23 513,-2 0 0,-1 0 0,-1 0 0,-7 41 0,7-66-269,0 0 0,0 0 0,0 0-1,-1 0 1,0 0 0,-1-1 0,1 1 0,-1-1 0,0 1-1,0-1 1,-1 0 0,0 0 0,1 0 0,-2-1 0,1 1-1,0-1 1,-1 0 0,0-1 0,0 1 0,0-1 0,0 0-1,-1 0 1,1 0 0,-1-1 0,0 0 0,0 0 0,1 0-1,-13 1 1,14-3-212,-1 1 0,1-1-1,0 0 1,-1-1 0,1 1-1,0-1 1,0 0 0,-1 0 0,1 0-1,0-1 1,0 1 0,0-1 0,0 0-1,1 0 1,-1 0 0,0-1-1,1 1 1,-5-5 0,6 5-215,-1-1 0,1 0-1,-1 0 1,1-1 0,0 1 0,0 0 0,0-1 0,0 1 0,1-1 0,0 1 0,-1-1-1,1 0 1,1 0 0,-1 0 0,0 1 0,1-1 0,0 0 0,0 0 0,0 0-1,1-6 1,0 8-132,-1 0 1,1 0-1,0 0 0,-1 0 0,1 0 0,0 0 0,0 1 0,1-1 0,-1 0 0,0 0 1,1 1-1,-1-1 0,0 1 0,1-1 0,0 1 0,-1 0 0,1-1 0,0 1 0,3-1 1,17-9-4294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36.992"/>
    </inkml:context>
    <inkml:brush xml:id="br0">
      <inkml:brushProperty name="width" value="0.025" units="cm"/>
      <inkml:brushProperty name="height" value="0.025" units="cm"/>
    </inkml:brush>
  </inkml:definitions>
  <inkml:trace contextRef="#ctx0" brushRef="#br0">11 83 12684,'0'0'12556,"0"13"-11627,-4 38-467,1-21-363,1 1 1,1 0-1,6 49 0,-5-78-164,0 0 0,1-1-1,0 1 1,-1 0-1,1-1 1,0 1 0,0 0-1,0-1 1,0 1 0,0-1-1,0 1 1,0-1 0,0 0-1,1 0 1,-1 1 0,3 0-1,-4-1 27,1-1 0,0 0 0,0 0 0,-1 1 0,1-1 0,0 0 0,0 0 0,0 0 0,-1 0 0,1 0 0,0 0 0,0 0 0,0 0 0,-1 0 0,1 0 0,0-1 0,0 1-1,-1 0 1,1 0 0,0-1 0,0 1 0,-1 0 0,1-1 0,0 1 0,-1-1 0,1 1 0,-1-1 0,1 1 0,0-1 0,-1 0 0,1 1 0,-1-1 0,0 1 0,1-1 0,-1 0 0,1 0 0,-1 1 0,0-1-1,0 0 1,1 0 0,4-12-73,-1 0-1,0 0 1,-1 0-1,-1 0 1,0-1-1,-1 1 0,0-1 1,-1-14-1,0 7-355,1 0-1,5-26 1,-6 47 461,0 0 0,0-1 1,0 1-1,0 0 0,0-1 0,0 1 1,0 0-1,0 0 0,0-1 0,0 1 0,0 0 1,0-1-1,0 1 0,0 0 0,0-1 1,1 1-1,-1 0 0,0 0 0,0-1 0,0 1 1,0 0-1,1 0 0,-1 0 0,0-1 1,0 1-1,1 0 0,-1 0 0,0 0 0,0-1 1,1 1-1,-1 0 0,0 0 0,0 0 0,1 0 1,-1 0-1,0 0 0,1 0 0,-1 0 1,0 0-1,0 0 0,1 0 0,0 0 0,10 12 1,6 23 292,-17-34-269,2 3 20,0 0 0,0 1 0,0-1 0,0 0 0,1-1 0,0 1-1,0 0 1,0-1 0,0 1 0,0-1 0,1 0 0,-1 0-1,1 0 1,0-1 0,0 1 0,6 2 0,-7-4 18,-1-1 1,1 0-1,0 1 1,-1-1-1,1 0 1,0 0-1,-1 0 1,1 0-1,0-1 0,-1 1 1,1-1-1,0 0 1,-1 1-1,1-1 1,-1-1-1,1 1 1,-1 0-1,1 0 1,-1-1-1,0 1 0,0-1 1,0 0-1,0 0 1,0 0-1,0 0 1,0 0-1,-1 0 1,1 0-1,1-3 1,3-5 275,0 0 0,0 0-1,0-1 1,-1 1 0,-1-1 0,0 0 0,-1-1 0,0 1 0,0-1 0,-1 1 0,-1-1 0,0 0 0,-1-16 0,0 28-322,0 0 0,0-1 0,0 1 0,0 0 0,0-1-1,1 1 1,-1 0 0,0 0 0,0-1 0,0 1 0,-1 0 0,1-1-1,0 1 1,0 0 0,0 0 0,0-1 0,0 1 0,0 0 0,0-1 0,0 1-1,0 0 1,-1 0 0,1-1 0,0 1 0,0 0 0,0 0 0,-1 0-1,1-1 1,0 1 0,0 0 0,-1 0 0,1 0 0,0 0 0,0-1-1,-1 1 1,1 0 0,0 0 0,0 0 0,-1 0 0,1 0 0,-9 11 54,1 16-96,3 1-1,0-1 1,1 1-1,2 0 1,1 0-1,4 44 0,-3-70 3,0 0-1,0 0 0,0 1 0,0-1 0,1 0 0,-1 1 0,1-1 1,-1 0-1,1 0 0,0 0 0,0 0 0,0 0 0,0 0 0,0 0 1,1 0-1,-1 0 0,1 0 0,-1 0 0,1-1 0,-1 1 1,1-1-1,0 1 0,0-1 0,0 0 0,0 0 0,0 1 0,0-1 1,0-1-1,0 1 0,1 0 0,-1 0 0,0-1 0,0 0 0,1 1 1,-1-1-1,0 0 0,0 0 0,1 0 0,-1 0 0,0 0 0,1-1 1,-1 1-1,0-1 0,0 0 0,1 1 0,-1-1 0,0 0 0,0 0 1,0 0-1,0-1 0,0 1 0,-1 0 0,1-1 0,0 1 0,0-1 1,-1 0-1,1 0 0,-1 1 0,0-1 0,2-3 0,0 0-516,0 1 0,0-1 0,-1 0-1,0 0 1,0 0 0,-1 0 0,3-8 0,0-41-7462,-4 7-1802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37.351"/>
    </inkml:context>
    <inkml:brush xml:id="br0">
      <inkml:brushProperty name="width" value="0.025" units="cm"/>
      <inkml:brushProperty name="height" value="0.025" units="cm"/>
    </inkml:brush>
  </inkml:definitions>
  <inkml:trace contextRef="#ctx0" brushRef="#br0">50 37 15535,'0'0'8071,"-50"-36"-5412,61 36-3556,5 3-1729,0 0-3396</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37.698"/>
    </inkml:context>
    <inkml:brush xml:id="br0">
      <inkml:brushProperty name="width" value="0.025" units="cm"/>
      <inkml:brushProperty name="height" value="0.025" units="cm"/>
    </inkml:brush>
  </inkml:definitions>
  <inkml:trace contextRef="#ctx0" brushRef="#br0">175 119 6726,'3'-9'7383,"-2"8"-7340,1-6 877,1 0 1,-1 0-1,-1 0 0,1 0 0,-1-1 1,0-10-1,-1 16-738,0 0 1,0 0-1,-1 0 1,1 0-1,-1 0 1,1 0-1,-1 0 1,1 0-1,-1 0 1,0 1-1,0-1 1,0 0-1,0 0 0,-1 1 1,1-1-1,0 1 1,-1-1-1,1 1 1,-1-1-1,1 1 1,-1 0-1,1 0 1,-1 0-1,0 0 1,0 0-1,0 0 0,0 0 1,1 1-1,-1-1 1,0 1-1,0-1 1,0 1-1,0 0 1,-3-1-1,1 1-108,0 0 0,0-1 0,0 1 0,0 1 0,0-1 1,0 0-1,0 1 0,0 0 0,0 0 0,0 0 0,1 1 0,-1-1 0,0 1 0,1 0 0,-1 0 0,1 0 0,-6 4 0,4-1-54,0 1-1,0-1 1,0 1 0,1 0-1,0 0 1,0 0-1,0 0 1,1 1 0,-4 8-1,2 0-46,0-1 0,1 1 0,1 0 1,0 0-1,1 0 0,1 0 0,0 1 0,1-1 0,3 17 0,-3-30 20,0-1 0,1 0 0,-1 0 0,0 0 0,1 0-1,0 0 1,-1 0 0,1 0 0,0 0 0,-1 0 0,1 0 0,0 0 0,0 0 0,0 0 0,0-1-1,0 1 1,0 0 0,0-1 0,0 1 0,0-1 0,0 1 0,0-1 0,0 1 0,0-1 0,1 0-1,-1 1 1,0-1 0,0 0 0,0 0 0,3 0 0,48-3-38,-9 1-176,-40 4 218,0-1-1,0 1 0,-1 0 1,1-1-1,0 1 0,-1 1 0,1-1 1,-1 0-1,0 0 0,0 1 1,0-1-1,0 1 0,0 0 1,0 0-1,-1 0 0,1 0 1,-1 0-1,0 0 0,0 0 1,0 0-1,0 0 0,-1 0 0,1 6 1,1 1 18,-1 0 1,0 0 0,0 0 0,-2 0-1,1 0 1,-3 16 0,0-19 10,1 0 1,-1 0 0,-1-1-1,1 1 1,-1-1 0,0 1-1,0-1 1,-1-1 0,-10 11 0,13-13-92,0-1 0,0 0 1,0 0-1,0 0 0,0 0 1,-1 0-1,1-1 0,-1 1 1,1-1-1,-1 0 1,1 1-1,-1-1 0,0 0 1,0-1-1,0 1 0,0 0 1,1-1-1,-1 1 1,0-1-1,0 0 0,0 0 1,0 0-1,0-1 0,0 1 1,0-1-1,0 1 0,-5-3 1,7 1-216,-1 1 1,0-1-1,1 0 1,0 1-1,-1-1 1,1 0-1,0 0 0,0 0 1,0 0-1,0-1 1,0 1-1,0 0 1,1 0-1,-1 0 1,1-1-1,-1 1 1,1 0-1,0-1 0,0-1 1,2-51-4492,-2 49 3981,10-52-3999,13-5-314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38.274"/>
    </inkml:context>
    <inkml:brush xml:id="br0">
      <inkml:brushProperty name="width" value="0.025" units="cm"/>
      <inkml:brushProperty name="height" value="0.025" units="cm"/>
    </inkml:brush>
  </inkml:definitions>
  <inkml:trace contextRef="#ctx0" brushRef="#br0">55 48 7335,'0'0'2381,"6"-9"715,19-28 134,-25 37-3142,0 0 1,0 0 0,0 0-1,1 0 1,-1 0 0,0 0-1,0 0 1,0-1-1,0 1 1,0 0 0,0 0-1,0 0 1,1 0 0,-1 0-1,0 0 1,0 0-1,0 0 1,0 0 0,0 0-1,0 0 1,1 0 0,-1 0-1,0 0 1,0 0-1,0 0 1,0 0 0,0 0-1,1 0 1,-1 0 0,0 0-1,0 0 1,0 0-1,0 0 1,0 0 0,0 0-1,1 0 1,-1 0 0,0 0-1,0 1 1,0-1-1,0 0 1,0 0 0,0 0-1,0 0 1,0 0 0,1 0-1,-1 0 1,0 0-1,0 1 1,0-1 0,0 0-1,0 0 1,0 0 0,0 0-1,0 0 1,0 1-1,0-1 1,5 15 1025,2 22-1675,-7-34 852,7 46 100,-4-19-200,1 1 0,1-1 0,2 0 0,1 0 0,22 50 1,-22-70 91,-4-11 1,-4 0-302,0 0-1,0 0 1,0 0-1,-1 0 1,1-1-1,0 1 1,0 0-1,-1 0 1,1 0-1,-1 0 1,1 0-1,-1 0 1,1 0-1,-1 0 1,0 0-1,0 0 1,1 1-1,-1-1 1,-1-1-1,-11-9-475,-1 0 0,0 1 0,0 0 0,-1 1 0,-19-8 0,-31-20 1072,69 38-474,1-1 0,0 0 0,0 0 0,0 0 0,0-1 0,9-2 0,-2 1 6,26-3-558,-1-1 1,61-20-1,-80 19-1312,0 0 0,0-1 0,-1 0 0,17-12 0,-32 19 1690,-1 0 1,1 0-1,-1 0 1,0 0-1,1 0 0,-1 0 1,0 0-1,1-1 0,-1 1 1,0 0-1,0-1 0,0 1 1,0 0-1,0-1 0,0 0 1,-1 1-1,1-1 1,0 1-1,-1-1 0,1 0 1,-1-2-1,0 4 212,0-1 0,-1 1 0,1 0 0,0-1 0,-1 1 0,1 0 0,-1 0 0,1-1 0,0 1 1,-1 0-1,1 0 0,-1-1 0,1 1 0,-1 0 0,1 0 0,-1 0 0,1 0 0,-1 0 0,1 0 0,-1 0 0,1 0 0,0 0 0,-1 0 0,1 0 0,-1 0 0,1 0 0,-1 0 0,1 0 1,-1 0-1,1 1 0,-1-1 0,0 0 0,-17 6 2121,13-2-1973,1 0 0,0 0 0,-1 1 0,2-1 0,-1 1 0,0 0 0,1 0 1,0 0-1,0 1 0,1-1 0,-1 1 0,1-1 0,-2 10 0,0 0 90,1-1-1,0 1 0,2 0 0,-1 19 0,1-33-361,1 0 0,0 0-1,0 0 1,-1 0 0,1 0-1,0 0 1,0 0 0,0 0-1,0 0 1,0 0 0,1-1-1,-1 1 1,0 0 0,0 0 0,1 0-1,-1 0 1,0 0 0,1 0-1,-1 0 1,1 0 0,-1-1-1,1 1 1,-1 0 0,1 0-1,0-1 1,-1 1 0,1 0 0,0-1-1,0 1 1,-1 0 0,1-1-1,0 1 1,0-1 0,0 0-1,0 1 1,0-1 0,0 0-1,0 1 1,-1-1 0,1 0 0,0 0-1,0 0 1,0 0 0,0 0-1,0 0 1,0 0 0,0 0-1,0 0 1,0-1 0,0 1-1,0 0 1,1-1 0,2-1 31,0 1 0,0-1 0,-1-1 1,1 1-1,0-1 0,-1 1 0,0-1 0,1 0 1,-1 0-1,5-7 0,2-4 153,-1 0 1,0-1-1,-1 0 0,0-1 1,-2 1-1,1-1 1,-2-1-1,0 1 0,-1-1 1,3-31-1,-8 96-406,0-23-100,0 1 0,2 0 0,1 0 0,10 47 0,-12-71 176,1 0 1,-1 1-1,1-1 0,-1-1 1,1 1-1,0 0 1,0 0-1,0 0 1,0 0-1,0 0 0,0-1 1,1 1-1,-1 0 1,0-1-1,1 0 1,-1 1-1,1-1 0,0 0 1,-1 1-1,1-1 1,0 0-1,0 0 1,0-1-1,0 1 1,0 0-1,0 0 0,0-1 1,0 0-1,0 1 1,0-1-1,0 0 1,0 0-1,0 0 0,0 0 1,0 0-1,0 0 1,0-1-1,0 1 1,0-1-1,0 0 0,0 1 1,0-1-1,0 0 1,0 0-1,0 0 1,0 0-1,-1 0 0,1-1 1,-1 1-1,1-1 1,-1 1-1,1-1 1,-1 1-1,0-1 0,1 0 1,-1 1-1,1-5 1,4-4-864,0-1 1,-1 1 0,-1-1 0,0 0-1,4-18 1,1-23-3249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38.671"/>
    </inkml:context>
    <inkml:brush xml:id="br0">
      <inkml:brushProperty name="width" value="0.025" units="cm"/>
      <inkml:brushProperty name="height" value="0.025" units="cm"/>
    </inkml:brush>
  </inkml:definitions>
  <inkml:trace contextRef="#ctx0" brushRef="#br0">39 0 9993,'0'0'8713,"-4"9"-6695,-3 7-1538,1 0 0,1 0-1,1 0 1,-4 31 0,6-36-303,1 1-1,0-1 1,1 1-1,0-1 0,1 1 1,0-1-1,1 0 1,0 1-1,4 11 1,-5-21-171,-1-1 1,1 1-1,-1-1 1,1 1-1,0-1 1,0 0-1,-1 1 1,1-1-1,0 0 1,0 0-1,0 0 1,1 0 0,-1 0-1,0 0 1,0 0-1,1 0 1,-1 0-1,0 0 1,1 0-1,-1-1 1,1 1-1,-1-1 1,0 1 0,1-1-1,0 0 1,-1 1-1,1-1 1,-1 0-1,1 0 1,-1 0-1,1 0 1,-1 0-1,1-1 1,0 1-1,-1 0 1,1-1 0,-1 1-1,2-1 1,7-4 67,0 0 0,0 0 1,0-1-1,14-12 1,18-9-35,-40 27-47,-1-1 0,1 1 1,-1-1-1,1 1 0,-1-1 1,1 1-1,0 0 0,-1 0 0,1-1 1,-1 1-1,1 0 0,0 1 1,-1-1-1,1 0 0,-1 0 0,1 1 1,-1-1-1,1 1 0,-1-1 1,1 1-1,-1 0 0,1-1 1,-1 1-1,0 0 0,1 0 0,-1 0 1,2 2-1,-1 0 11,-1 0-1,1 0 1,-1 0 0,0 0-1,0 0 1,0 0 0,-1 0-1,1 0 1,-1 0 0,1 0-1,-1 0 1,0 1 0,-1 3-1,0 6 75,-1 1 0,-1 0 0,0-1 0,0 1 0,-9 19 0,7-24 198,0 0 0,-1-1 1,1 0-1,-1 0 0,-1 0 0,-13 12 1,18-18-202,0-1 0,0 1 0,0-1 1,-1 1-1,1-1 0,0 0 0,-1 0 1,1 0-1,0 0 0,-1 0 0,1-1 1,-1 1-1,-4 0 0,5-1-84,1-1 0,-1 1 1,0 0-1,1-1 0,-1 1 0,1-1 0,-1 0 1,1 0-1,-1 1 0,1-1 0,-1 0 0,1 0 1,0 0-1,0 0 0,-1-1 0,1 1 0,0 0 1,0 0-1,0-1 0,0 1 0,0-1 0,1 1 1,-2-3-1,0 1-253,1 0 0,0 0 0,0 0 0,0 0 0,0 0 0,0 0 0,1-1 0,0 1 0,-1 0 0,1 0 1,0 0-1,0-1 0,1-2 0,0 2-308,0 0 1,0 0 0,1 1-1,-1-1 1,1 1 0,0-1-1,0 1 1,0-1 0,0 1-1,1 0 1,-1 0 0,1 0-1,-1 1 1,1-1 0,0 0-1,4-2 1,22-12-4946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39.002"/>
    </inkml:context>
    <inkml:brush xml:id="br0">
      <inkml:brushProperty name="width" value="0.025" units="cm"/>
      <inkml:brushProperty name="height" value="0.025" units="cm"/>
    </inkml:brush>
  </inkml:definitions>
  <inkml:trace contextRef="#ctx0" brushRef="#br0">6 0 8872,'0'0'18514,"0"55"-17841,-6-21-353,6 0-256,0-5-32,0-3-64,0-10-609,6-7-896,4-9-641,-4-2 320,2-17-1025,-4-6-3170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4.091"/>
    </inkml:context>
    <inkml:brush xml:id="br0">
      <inkml:brushProperty name="width" value="0.025" units="cm"/>
      <inkml:brushProperty name="height" value="0.025" units="cm"/>
    </inkml:brush>
  </inkml:definitions>
  <inkml:trace contextRef="#ctx0" brushRef="#br0">1 279 4933,'0'0'6128,"8"0"-1718,2 0-3623,0 0 0,0-1 0,-1 0 0,1-1 1,0 0-1,15-6 0,35-17-190,-11-4-349,-46 27-214,1 0 0,-1 0 0,0-1 0,0 0-1,-1 1 1,1-1 0,0 0 0,-1 0 0,0-1 0,0 1 0,0 0 0,3-6-1,-5 9-3,0-1-1,0 1 1,0 0-1,0 0 1,0-1-1,0 1 1,0 0-1,0-1 0,0 1 1,0 0-1,0 0 1,0-1-1,0 1 1,0 0-1,0-1 1,0 1-1,0 0 1,0 0-1,0-1 0,0 1 1,0 0-1,0-1 1,-1 1-1,1 0 1,0 0-1,0-1 1,0 1-1,-1 0 0,1 0 1,0 0-1,0-1 1,0 1-1,-1 0 1,1 0-1,0 0 1,0 0-1,-1 0 1,1-1-1,0 1 0,-1 0 1,1 0-1,0 0 1,0 0-1,-1 0 1,1 0-1,-1 0 1,-20 4 327,-17 14-278,28-11 36,1 1 0,0 0 0,0 1 0,-10 14 0,16-19-5,1 0 0,-1 0 1,1 0-1,0 0 0,0 1 1,0-1-1,1 1 0,-1-1 1,1 1-1,0 0 0,0 0 0,1-1 1,0 11-1,0-14-97,1 0 1,-1 0-1,1 1 0,0-1 1,0 0-1,-1 0 0,1 0 1,0 0-1,0 0 0,0 0 1,0 0-1,0 0 0,0 0 1,1-1-1,-1 1 0,0 0 1,0-1-1,1 1 0,-1-1 0,0 1 1,1-1-1,-1 1 0,0-1 1,1 0-1,-1 0 0,0 0 1,1 0-1,-1 0 0,1 0 1,-1 0-1,0 0 0,3-1 1,3 0 16,0 1 1,0-1 0,0 0 0,0-1 0,12-4 0,-7-1-11,1 0 0,-1-1 0,0-1 0,-1 0 1,0-1-1,0 0 0,-1 0 0,0-1 0,9-14 0,-4 5-8,-2-1 0,-1 0 0,0-1 0,14-38 0,-24 56-22,-1 1 0,0 0 0,0-1 0,-1 1 0,1-1 0,-1 1-1,1-1 1,-1 1 0,0-1 0,-1 1 0,1-1 0,0 1 0,-3-7 0,3 10 4,0-1 1,0 0 0,-1 1 0,1-1 0,-1 1 0,1-1 0,-1 0 0,1 1 0,-1-1 0,1 1 0,-1-1 0,1 1 0,-1 0 0,1-1 0,-1 1 0,0-1 0,1 1 0,-1 0 0,0 0-1,1-1 1,-1 1 0,0 0 0,1 0 0,-2 0 0,0 0 0,-1 0 0,1 0-1,0 1 1,0-1 0,0 1 0,0 0-1,0 0 1,0-1 0,1 1 0,-1 0-1,0 1 1,-3 1 0,-4 4 51,0 0 1,1 1-1,0 0 0,0 1 1,1 0-1,0 0 1,0 0-1,1 1 0,0 0 1,1 0-1,0 1 0,1-1 1,0 1-1,0 0 0,1 0 1,1 0-1,0 1 0,-1 20 1,3-29-65,0 1 0,1-1 0,0 0 0,0 0-1,-1 0 1,2 0 0,-1 0 0,0 0 0,1-1 0,-1 1 0,1 0 0,0-1 0,0 1 0,0-1 0,0 1 0,0-1 0,0 0 0,1 0 0,-1 0-1,1 0 1,0-1 0,-1 1 0,1 0 0,0-1 0,0 0 0,0 0 0,5 1 0,42 6-2543,-4-15-3442,-7-12-3339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39.332"/>
    </inkml:context>
    <inkml:brush xml:id="br0">
      <inkml:brushProperty name="width" value="0.025" units="cm"/>
      <inkml:brushProperty name="height" value="0.025" units="cm"/>
    </inkml:brush>
  </inkml:definitions>
  <inkml:trace contextRef="#ctx0" brushRef="#br0">8 0 16848,'0'0'7901,"-1"8"-7175,-5 64-151,5 123 1,3-129-489,-2-57-80,5 75 18,-4-78-25,0 1 0,0-1 0,1 0 0,0 0 0,0 0 0,1-1 0,-1 1 0,1 0 0,0-1 0,7 9 0,-9-13 0,-1 0 0,1 0 0,0 0 0,0 0 0,0-1 0,-1 1 0,1 0 0,0 0 0,0-1 0,0 1-1,0-1 1,0 1 0,0-1 0,0 1 0,1-1 0,-1 0 0,0 1 0,0-1 0,0 0 0,0 0 0,0 0 0,0 0 0,1 0 0,-1 0-1,0 0 1,0 0 0,0 0 0,2-1 0,0-1 10,-1 1-1,0-1 1,1 1-1,-1-1 1,0 0-1,0 0 1,0 0-1,0 0 1,0 0-1,0-1 1,1-2-1,5-8 42,-1-1 0,-1 1 0,6-17-1,-2 0 5,-1 1-1,-2-1 0,-1 0 0,-1-1 1,1-53-1,-30 156 42,21-58-93,1 0 1,0 0-1,1 0 0,1 0 1,0 0-1,1 0 0,3 17 1,-3-30 3,-1 0 0,0 1 1,1-1-1,-1 0 0,1 0 1,-1 0-1,1 1 0,0-1 1,-1 0-1,1 0 0,0 0 0,0 0 1,0 0-1,0 0 0,0 0 1,0 0-1,0-1 0,0 1 1,0 0-1,0-1 0,0 1 1,1 0-1,-1-1 0,0 0 1,0 1-1,1-1 0,-1 0 1,0 1-1,1-1 0,-1 0 0,0 0 1,1 0-1,-1 0 0,0 0 1,1-1-1,-1 1 0,0 0 1,0-1-1,1 1 0,-1 0 1,0-1-1,0 0 0,0 1 1,3-2-1,1-1 53,0 0 0,0-1 0,0 1 0,-1-1 0,1 0 1,-1 0-1,0 0 0,5-7 0,-8 10-116,0-1 0,1 1-1,-1-1 1,0 0 0,0 1 0,-1-1 0,1 0 0,0 0 0,0 0 0,-1 0-1,1 1 1,-1-1 0,1-4 0,-8-1-4107,-12 6-3999,10 2-1180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39.662"/>
    </inkml:context>
    <inkml:brush xml:id="br0">
      <inkml:brushProperty name="width" value="0.025" units="cm"/>
      <inkml:brushProperty name="height" value="0.025" units="cm"/>
    </inkml:brush>
  </inkml:definitions>
  <inkml:trace contextRef="#ctx0" brushRef="#br0">426 1 14382,'0'0'9801</inkml:trace>
  <inkml:trace contextRef="#ctx0" brushRef="#br0" timeOffset="1">1 46 18193,'0'0'8232,"48"1"-19923</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0.200"/>
    </inkml:context>
    <inkml:brush xml:id="br0">
      <inkml:brushProperty name="width" value="0.025" units="cm"/>
      <inkml:brushProperty name="height" value="0.025" units="cm"/>
    </inkml:brush>
  </inkml:definitions>
  <inkml:trace contextRef="#ctx0" brushRef="#br0">0 0 9353,'0'0'11595,"0"11"-10197,5 70-769,4 1 0,3-1-1,41 144 1,-52-224-622,-1 1 0,0-1 0,1 0 0,0 1 1,-1-1-1,1 1 0,0-1 0,-1 0 0,1 0 0,0 1 0,0-1 0,0 0 1,0 0-1,0 0 0,1 0 0,1 1 0,-3-2 8,1 0 0,-1 0 0,1 0 0,-1 0 0,1 0 0,-1 0 0,1 0 0,-1 0 1,1 0-1,-1-1 0,1 1 0,-1 0 0,0 0 0,1 0 0,-1-1 0,1 1 0,-1 0 0,1-1 0,-1 1 0,0 0 0,1-1 0,-1 1 0,0-1 0,1 1 0,-1 0 0,0-1 0,0 1 0,0-1 0,1 1 1,-1-1-1,0 1 0,0-1 0,0 1 0,0-1 0,0 1 0,0-1 0,0 1 0,0-1 0,0 1 0,0-1 0,0 1 0,0-1 0,0 1 0,0-1 0,0 1 0,0-1 0,-1 0 0,2-11 40,0-1 0,-2 0 0,1 0 0,-2 0 0,1 0 0,-2 1 0,0-1 0,0 1 0,-1 0-1,-1 0 1,0 0 0,0 0 0,-14-19 0,19 30-57,-1 0 0,1 1-1,-1-1 1,0 0 0,1 0 0,-1 0-1,0 1 1,0-1 0,1 0 0,-1 1-1,0-1 1,0 1 0,0-1 0,0 1-1,0-1 1,0 1 0,0 0 0,-2-1-1,3 1-10,-1 0-1,1 0 1,0 1-1,-1-1 1,1 0-1,-1 0 0,1 1 1,0-1-1,-1 0 1,1 1-1,0-1 1,-1 0-1,1 1 0,0-1 1,0 0-1,-1 1 1,1-1-1,0 0 1,0 1-1,0-1 0,0 1 1,-1-1-1,1 1 1,0-1-1,0 0 1,0 1-1,0-1 0,0 2 1,0 0-79,0 0-1,0 0 1,0 0 0,0 0 0,1 0-1,-1 0 1,1 0 0,-1 0 0,1 0-1,0 0 1,-1 0 0,1 0 0,0-1-1,0 1 1,0 0 0,1-1 0,-1 1 0,3 2-1,1-1-506,-1-1 0,1 1 0,0-1-1,0-1 1,0 1 0,0-1 0,0 0-1,0 0 1,0 0 0,1-1 0,-1 1 0,0-1-1,0-1 1,1 1 0,6-2 0,27-8-6507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0.803"/>
    </inkml:context>
    <inkml:brush xml:id="br0">
      <inkml:brushProperty name="width" value="0.025" units="cm"/>
      <inkml:brushProperty name="height" value="0.025" units="cm"/>
    </inkml:brush>
  </inkml:definitions>
  <inkml:trace contextRef="#ctx0" brushRef="#br0">82 381 11755,'0'0'2685,"-9"12"-69,5-7-2405,-43 63 1388,44-62-1521,0-1-1,0 1 1,1 0-1,0 0 1,0 0 0,0 0-1,1 0 1,0 1-1,0-1 1,0 0 0,1 1-1,0 10 1,0-16-75,1 0 1,-1 0 0,0-1 0,1 1-1,-1 0 1,0 0 0,1-1-1,-1 1 1,1 0 0,-1-1-1,1 1 1,-1-1 0,1 1-1,0-1 1,-1 1 0,1-1 0,0 1-1,-1-1 1,1 1 0,0-1-1,-1 0 1,1 1 0,0-1-1,0 0 1,0 0 0,-1 0-1,1 1 1,0-1 0,0 0-1,0 0 1,-1 0 0,1 0 0,0-1-1,0 1 1,0 0 0,-1 0-1,1 0 1,0-1 0,0 1-1,-1 0 1,1-1 0,0 1-1,0 0 1,-1-1 0,1 1 0,-1-1-1,2 0 1,33-24 491,-20 2-135,-1 0 0,-1-1 0,-1-1 0,-1 0 0,-2 0 0,10-39 0,-20 191-520,1-126 161,0 0 1,0 0-1,0 0 1,0 0-1,0 0 0,0 0 1,0 0-1,1 0 1,-1 0-1,0 0 0,1 0 1,-1 0-1,1 0 1,-1 0-1,1 0 0,-1 0 1,1-1-1,-1 1 1,1 0-1,0 0 0,-1-1 1,1 1-1,0 0 1,0-1-1,0 1 1,-1-1-1,1 1 0,0-1 1,0 1-1,0-1 1,0 1-1,0-1 0,0 0 1,0 0-1,0 0 1,0 1-1,1-1 0,0-1 73,0 1-1,1-1 1,-1 1-1,0-1 1,0 0-1,0 1 1,0-1-1,0 0 1,0-1-1,0 1 1,0 0-1,-1 0 1,1-1-1,0 1 1,-1-1-1,3-3 1,10-14 499,-2-1 0,0 0 0,-1-1 0,-1 0 0,-1 0 0,-1-1 1,-1-1-1,6-32 0,-4 4-332,-2 0 1,0-88-1,-25 394-854,18-240 619,0 13-12,0-1 0,6 31 0,-5-51 2,1-1-1,-1 1 1,1 0 0,0 0 0,1-1 0,0 0 0,0 1 0,0-1 0,0 0 0,1 0-1,0-1 1,1 1 0,7 8 0,-11-14 5,0 1-1,0 0 1,0 0-1,0 0 1,0 0-1,0 0 1,0-1-1,0 1 1,0-1-1,1 1 1,-1-1 0,0 1-1,0-1 1,0 1-1,1-1 1,-1 0-1,0 0 1,0 0-1,1 0 1,-1 0-1,2 0 1,-2 0 5,0-1 0,0 1 0,-1-1 0,1 0 1,0 1-1,0-1 0,-1 0 0,1 0 0,0 1 0,-1-1 0,1 0 1,-1 0-1,1 0 0,-1 0 0,1 0 0,-1 0 0,0 0 0,1 0 1,-1 0-1,0-1 0,2-5 9,-2 0 0,1 0 0,-1 0 0,0 0 0,0 0 0,-3-9 0,1 6-224,-1 1-1,-1-1 1,0 1 0,0 0 0,-1 1 0,0-1 0,-1 1-1,1 0 1,-2 0 0,1 1 0,-12-11 0,4 5-561,0 1 1,-1 0-1,0 2 1,-1-1-1,-21-9 1,64 14 2229,34-2-1139,-57 7-689,0 0 0,0 0 1,0 0-1,0 0 0,0 0 1,0-1-1,0 0 0,-1 0 1,1 0-1,4-3 1,-5-6-5356</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1.149"/>
    </inkml:context>
    <inkml:brush xml:id="br0">
      <inkml:brushProperty name="width" value="0.025" units="cm"/>
      <inkml:brushProperty name="height" value="0.025" units="cm"/>
    </inkml:brush>
  </inkml:definitions>
  <inkml:trace contextRef="#ctx0" brushRef="#br0">1 87 12620,'0'0'7879,"49"-57"-7879,-17 43-2818,7-1-8201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1.590"/>
    </inkml:context>
    <inkml:brush xml:id="br0">
      <inkml:brushProperty name="width" value="0.025" units="cm"/>
      <inkml:brushProperty name="height" value="0.025" units="cm"/>
    </inkml:brush>
  </inkml:definitions>
  <inkml:trace contextRef="#ctx0" brushRef="#br0">68 349 14157,'0'0'10015,"-8"-1"-9593,5 1-417,1 0 1,0 0-1,0 0 1,-1 0-1,1 0 0,0 0 1,0 1-1,0-1 1,-1 1-1,1 0 0,0-1 1,0 1-1,0 0 1,0 0-1,0 0 1,0 1-1,-2 1 0,2 0-5,0 0-1,0 0 1,0 0-1,0 0 1,1 1 0,0-1-1,-1 1 1,1-1-1,0 1 1,1-1-1,-1 1 1,1-1-1,-1 7 1,1-8-3,0 0 1,0 0 0,0 0 0,0-1 0,0 1 0,0 0-1,0 0 1,1 0 0,-1-1 0,0 1 0,1 0-1,0 0 1,1 2 0,-2-4 0,0 1 0,1-1 0,-1 1-1,1-1 1,-1 0 0,1 0 0,-1 1 0,0-1 0,1 0-1,-1 0 1,1 1 0,-1-1 0,1 0 0,0 0 0,-1 0-1,1 0 1,-1 0 0,1 0 0,-1 0 0,1 0 0,-1 0-1,1 0 1,-1 0 0,1 0 0,-1 0 0,1 0 0,-1 0-1,2-1 1,2-1-2,-1 0 0,1 0 0,-1-1 0,0 1 0,0-1 0,1 0-1,-2 0 1,1 0 0,0 0 0,3-6 0,7-12 326,-1-1-1,-1 0 1,-1-1 0,-1 0 0,12-48-1,12-124 1813,-29 164-2023,4 163-421,-9-103 309,5 98-8,-3-115 6,1-1 1,0 1 0,0-1-1,1 0 1,0 0-1,1 0 1,1 0-1,7 14 1,-11-23 2,0 0-1,0 0 1,1-1 0,-1 1-1,0 0 1,1-1 0,-1 1-1,1-1 1,-1 1 0,1-1-1,0 0 1,-1 0 0,1 0-1,0 0 1,0 0 0,0 0-1,0 0 1,0 0 0,0-1-1,0 1 1,0-1 0,0 0-1,3 1 1,-2-2 9,-1 1 1,1-1-1,0 0 0,0 0 1,0 0-1,-1 0 1,1-1-1,0 1 0,-1-1 1,1 0-1,-1 1 0,0-1 1,0 0-1,3-4 0,4-3 41,-1-2 0,0 1-1,-1-1 1,-1 0 0,1-1 0,5-14-1,-7 10 26,0-1 0,-1 0 0,-1 1-1,0-1 1,-1 0 0,-1 0-1,-1 0 1,-3-34 0,3 49-71,0 0 0,0 0 1,-1 1-1,1-1 0,-1 0 0,1 0 1,-1 1-1,0-1 0,0 1 0,0-1 1,1 0-1,-1 1 0,-2-2 0,3 2-5,-1 1-1,0 0 1,1-1-1,-1 1 0,1-1 1,-1 1-1,0 0 0,1 0 1,-1-1-1,0 1 1,1 0-1,-1 0 0,0 0 1,1 0-1,-1 0 1,0 0-1,0 0 0,1 0 1,-1 0-1,0 0 0,1 0 1,-1 0-1,0 1 1,-2 0-10,1 0 0,0 0 0,-1 1 0,1-1 0,0 1 0,0 0 0,0-1 0,0 1 0,0 0 0,1 0 0,-1 0 0,1 1 0,-1-1 0,1 0 0,-2 5 0,-5 10-14,0 1-1,2 0 0,0 0 1,1 1-1,0 0 0,2 0 1,1 0-1,0 0 1,1 32-1,1-50-30,0 1 0,0-1 0,1 1-1,-1-1 1,0 1 0,1-1 0,-1 1 0,1-1 0,-1 1 0,1-1 0,-1 0-1,1 1 1,0-1 0,0 0 0,0 0 0,0 1 0,0-1 0,0 0 0,0 0-1,0 0 1,0 0 0,1 0 0,-1-1 0,0 1 0,2 1 0,0-2-60,0 1 1,0 0 0,0-1 0,0 0 0,-1 0-1,1 0 1,0 0 0,0 0 0,0 0 0,0-1-1,0 0 1,3-1 0,7-2-669,-1-1 0,0 0 1,-1-1-1,21-13 0,14-16-3684,-1-6-2835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1.935"/>
    </inkml:context>
    <inkml:brush xml:id="br0">
      <inkml:brushProperty name="width" value="0.025" units="cm"/>
      <inkml:brushProperty name="height" value="0.025" units="cm"/>
    </inkml:brush>
  </inkml:definitions>
  <inkml:trace contextRef="#ctx0" brushRef="#br0">173 0 8936,'0'0'6572,"-8"3"-2846,-2 2-3315,1-1 0,0 2-1,0-1 1,1 1 0,-1 1-1,1-1 1,1 1-1,-1 1 1,1-1 0,1 1-1,-7 10 1,5-7-118,0 1 0,0 0 0,1 1 0,1-1 0,0 1 0,1 1 0,1-1 0,-5 22 0,9-35-291,0 1 0,0-1-1,-1 1 1,1-1 0,0 0 0,0 1 0,0-1 0,0 1 0,0-1 0,0 1 0,0-1 0,0 1 0,1-1-1,-1 1 1,0-1 0,0 1 0,0-1 0,0 0 0,1 1 0,-1-1 0,0 1 0,0-1 0,1 0 0,-1 1-1,0-1 1,1 0 0,-1 1 0,0-1 0,1 0 0,-1 1 0,1-1 0,-1 0 0,0 0 0,1 0 0,-1 1-1,1-1 1,0 0 0,22-3 178,24-18 208,-27 9-366,-8 4-83,0 0 1,1 1-1,-1 1 1,1 0-1,0 1 1,1 0-1,-1 1 1,21-3-1,-33 6 48,0 1 0,-1 0 0,1 0 0,0 0 0,-1 0 0,1-1-1,0 1 1,0 0 0,-1 0 0,1 0 0,0 1 0,-1-1 0,1 0 0,0 0 0,-1 0 0,1 0 0,0 1-1,-1-1 1,1 0 0,-1 1 0,1-1 0,0 0 0,-1 1 0,1-1 0,-1 1 0,1-1 0,-1 1 0,1-1-1,-1 1 1,1-1 0,-1 1 0,0-1 0,1 1 0,-1 0 0,0-1 0,0 1 0,1 0 0,-1-1-1,0 1 1,0 0 0,0-1 0,0 1 0,0 0 0,0-1 0,0 1 0,0 0 0,0-1 0,0 1 0,0 0-1,0-1 1,0 1 0,-1 0 0,1-1 0,0 1 0,0 0 0,-1 0 0,-21 36 167,-12 6-176,-1-2 1,-56 51 0,71-77-1948,6-10-3760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2.472"/>
    </inkml:context>
    <inkml:brush xml:id="br0">
      <inkml:brushProperty name="width" value="0.025" units="cm"/>
      <inkml:brushProperty name="height" value="0.025" units="cm"/>
    </inkml:brush>
  </inkml:definitions>
  <inkml:trace contextRef="#ctx0" brushRef="#br0">188 178 7143,'3'-13'5429,"-3"10"-5161,3-12 1237,0 0 1,-1 0 0,-1 0-1,-2-27 1,1 40-1363,0 0-1,0-1 1,0 1 0,0-1 0,0 1 0,-1 0-1,0-1 1,1 1 0,-1 0 0,0 0 0,0-1-1,0 1 1,0 0 0,0 0 0,-1 0-1,1 0 1,-1 0 0,1 0 0,-1 1 0,0-1-1,0 0 1,0 1 0,1 0 0,-2-1 0,1 1-1,0 0 1,0 0 0,0 0 0,0 0 0,-1 0-1,1 1 1,0-1 0,-1 1 0,1-1-1,0 1 1,-1 0 0,1 0 0,-1 0 0,1 0-1,-1 0 1,1 1 0,0-1 0,-1 1 0,-2 1-1,-1 0-117,0 1-1,1 0 0,-1 0 0,1 0 1,0 1-1,0-1 0,0 1 0,0 1 1,1-1-1,0 1 0,0-1 0,0 1 1,0 0-1,1 1 0,0-1 0,0 1 1,-3 8-1,-2 4-6,1-1 1,1 1-1,1 0 0,-5 31 1,9-41-20,0-1-11,0 0 1,0 0 0,1 1-1,-1-1 1,2 0-1,1 12 1,-2-17 9,1 0 0,0-1 0,-1 1 0,1-1 0,0 1 0,0-1 0,0 1 0,0-1 0,0 1 0,0-1 0,0 0 0,1 0 0,-1 0 0,0 0 0,1 0 0,-1 0 0,1 0 0,-1 0 0,1 0 0,-1-1 0,1 1 0,0 0 0,-1-1 0,1 0 0,0 1 0,0-1-1,-1 0 1,1 0 0,0 0 0,-1 0 0,1 0 0,0 0 0,2-1 0,12-1-43,1-1 0,-1-1-1,1-1 1,-1 0 0,21-10-1,-21 8-16,-1 1-1,1 1 1,0 0-1,1 1 0,-1 0 1,19 0-1,-33 3 49,-1 1-1,1 0 1,0 0-1,-1 0 1,1 0-1,-1 1 1,1-1-1,0 0 1,-1 1-1,1-1 1,-1 1-1,1-1 1,-1 1-1,1 0 1,-1-1-1,1 1 1,-1 0-1,0 0 1,1 0-1,-1 0 1,0 1-1,0-1 1,0 0-1,0 0 1,0 1-1,1 1 1,-1 0 30,0 0 0,0 0 0,0 1 1,-1-1-1,0 0 0,1 1 0,-1-1 0,0 0 1,0 1-1,-1-1 0,1 0 0,-2 5 1,-1 4 159,-1 0 0,0 0 0,0-1 0,-1 1 0,-1-1 0,-8 13 0,5-12 97,0 0 1,-1-1-1,0-1 0,-21 19 0,26-26-181,0 1-1,0-1 1,-1 0-1,1 0 1,-1 0-1,1-1 1,-1 0-1,0 0 1,0 0-1,0-1 1,0 0-1,0 0 1,0 0-1,-8-1 1,11 0-105,1 0 1,0 0-1,0-1 1,0 1-1,0-1 1,0 1 0,0-1-1,0 0 1,0 0-1,0 0 1,0 0-1,0 0 1,0 0-1,1 0 1,-1-1 0,0 1-1,1-1 1,-1 1-1,1-1 1,-1 0-1,1 1 1,-1-3-1,0 0-179,0 0-1,1 0 1,0 0-1,-1-1 1,1 1-1,1 0 0,-1 0 1,1-1-1,0 1 1,0-8-1,1 3-543,0 0-1,0 0 1,1 1-1,0-1 1,1 0-1,0 1 1,0-1-1,1 1 1,0 0-1,7-11 1,23-14-4822,9 5-1937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3.073"/>
    </inkml:context>
    <inkml:brush xml:id="br0">
      <inkml:brushProperty name="width" value="0.025" units="cm"/>
      <inkml:brushProperty name="height" value="0.025" units="cm"/>
    </inkml:brush>
  </inkml:definitions>
  <inkml:trace contextRef="#ctx0" brushRef="#br0">82 170 11915,'0'0'12263,"7"-4"-12429,0 1 194,-1-1 1,0-1-1,0 1 0,0-1 1,0 0-1,-1-1 0,0 1 0,0-1 1,0 0-1,-1 0 0,0 0 1,0-1-1,-1 0 0,1 1 0,-2-1 1,1 0-1,-1-1 0,0 1 1,2-11-1,-4 16 86,2-25 952,-5 19-524,-6 15-91,2 8-239,0 1 0,1 0-1,0 1 1,1-1 0,1 1 0,1 0 0,1 0 0,0 0 0,1 32 0,1-49-203,0 0 1,0 1-1,0-1 1,0 0-1,0 1 1,1-1-1,-1 0 1,0 0-1,0 1 1,1-1-1,-1 0 0,0 0 1,0 1-1,1-1 1,-1 0-1,0 0 1,1 1-1,-1-1 1,0 0-1,1 0 0,-1 0 1,0 0-1,1 0 1,-1 0-1,0 0 1,1 0-1,-1 0 1,0 1-1,1-1 1,-1-1-1,1 1 0,-1 0 1,0 0-1,1 0 1,-1 0-1,0 0 1,1 0-1,-1 0 1,0 0-1,1-1 1,-1 1-1,1 0 0,16-7 220,-9 0-204,0 0-1,0 0 0,-1 0 1,0-1-1,0 0 0,7-11 1,21-25-847,-35 75 374,-22 365 2241,23-354-1662,0-20-21,-1-1-1,0 1 0,-5 22 0,4-38-90,0 0 0,-1 0 0,0 0-1,0 0 1,0 0 0,-1-1 0,0 1 0,0-1 0,0 1 0,-1-1 0,1 0 0,-1-1 0,-1 1 0,1-1-1,-6 5 1,7-7-8,1 0 0,-1 0 0,0 0 0,1 0 0,-1 0 0,0-1 0,0 1 0,-1-1 0,1 0 0,0 0 0,0 0 0,-1-1 0,1 1 0,0-1 0,-1 0 0,1 1 0,0-2 0,-1 1 0,-5-1 0,5-1-6,0 1 1,0-1-1,0 0 1,0 0-1,0 0 1,1-1-1,-1 0 1,1 1-1,0-1 1,0 0-1,0-1 1,0 1-1,-3-5 1,-1-3-80,0 0 0,1-1 0,0 1 0,1-1 0,1 0 0,0-1 0,1 1 0,0 0 0,-2-18 0,4 17-124,1 0-1,0 1 1,1-1-1,0 0 1,1 0-1,1 1 0,0 0 1,0-1-1,2 1 1,-1 0-1,1 1 1,7-12-1,1 3-1218,1 0 0,0 2 0,2 0 1,0 0-1,29-24 0,4 0-4263,-1 0-1618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3.420"/>
    </inkml:context>
    <inkml:brush xml:id="br0">
      <inkml:brushProperty name="width" value="0.025" units="cm"/>
      <inkml:brushProperty name="height" value="0.025" units="cm"/>
    </inkml:brush>
  </inkml:definitions>
  <inkml:trace contextRef="#ctx0" brushRef="#br0">185 49 12844,'0'0'5504,"-3"-8"-1751,3 6-3642,0 0 1,-1 0 0,1 0-1,-1 1 1,0-1-1,1 0 1,-1 0-1,0 0 1,0 1 0,0-1-1,0 0 1,0 1-1,-1-1 1,1 1-1,0-1 1,-1 1-1,1-1 1,-1 1 0,1 0-1,-1 0 1,0 0-1,0 0 1,1 0-1,-1 0 1,0 1-1,0-1 1,0 1 0,0-1-1,0 1 1,0-1-1,0 1 1,0 0-1,0 0 1,0 0 0,0 0-1,0 1 1,0-1-1,0 0 1,0 1-1,1-1 1,-1 1-1,0 0 1,0 0 0,0-1-1,1 1 1,-1 1-1,0-1 1,-1 1-1,-9 6-61,1 0 0,0 1 0,1 0 0,-13 14 0,19-19-68,0 0 0,0 0-1,1 1 1,0-1 0,0 1 0,0 0 0,0 0-1,1 0 1,0 0 0,0 0 0,0 1-1,0-1 1,0 8 0,2-12-1,1-1 1,-1 1-1,0-1 1,1 1-1,-1-1 1,1 0-1,-1 1 0,1-1 1,-1 1-1,1-1 1,0 0-1,-1 1 0,1-1 1,-1 0-1,1 0 1,0 0-1,-1 0 0,1 1 1,0-1-1,-1 0 1,1 0-1,0 0 0,-1 0 1,1 0-1,0 0 1,-1-1-1,2 1 1,20-1-75,-21 1 92,25-5-44,0-1 0,27-9 0,-33 9-5,-1 0 0,1 1 1,0 1-1,39-2 0,-58 6 58,0 0 0,0 0 0,0 0 0,0 0 0,1 1 0,-1-1 0,0 0 0,0 1 0,0-1 1,0 1-1,0-1 0,0 1 0,0-1 0,0 1 0,0 0 0,0-1 0,0 1 0,0 0 0,-1 0 0,1 0 0,0 0 0,0 0 0,-1 0 0,1 0 1,-1 0-1,1 0 0,-1 0 0,1 0 0,-1 0 0,0 0 0,1 0 0,-1 0 0,0 1 0,0-1 0,0 0 0,0 0 0,0 0 0,0 0 1,0 1-1,0-1 0,0 0 0,-1 0 0,1 0 0,0 0 0,-1 0 0,0 2 0,-1 5 127,-1-1 0,1 1 1,-1 0-1,-1-1 0,-6 11 0,-3 2 282,-1-1-1,-18 18 1,27-31-377,-1-1 0,1 1-1,-1-1 1,0-1 0,0 1 0,0-1-1,-1 0 1,0 0 0,0-1-1,-10 4 1,16-7-86,0 1 0,0-1 1,0 0-1,0 0 0,0 0 0,0 1 0,0-1 0,0 0 1,0 0-1,0 0 0,0 0 0,0-1 0,0 1 0,0 0 0,0 0 1,0-1-1,0 1 0,0 0 0,1-1 0,-1 1 0,0-1 1,0 1-1,0-1 0,0 1 0,1-1 0,-1 0 0,0 1 0,1-1 1,-1 0-1,-1-1 0,1 0-188,1-1-1,-1 0 1,0 1-1,1-1 1,-1 0 0,1 1-1,0-1 1,0 0-1,0 1 1,0-1 0,1-3-1,1-8-1302,1 0 0,0 0-1,9-19 1,12-24-3561,7-8-406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5.795"/>
    </inkml:context>
    <inkml:brush xml:id="br0">
      <inkml:brushProperty name="width" value="0.025" units="cm"/>
      <inkml:brushProperty name="height" value="0.025" units="cm"/>
    </inkml:brush>
  </inkml:definitions>
  <inkml:trace contextRef="#ctx0" brushRef="#br0">47 33 3940,'6'-15'5125,"1"-2"3926,-5 29-5995,-16 74-2142,2-20-509,-5 12 148,12-61-51,1 0 0,0 0 0,2 0 1,-1 18-1,10-41-6,66-102 225,-55 77-761,1 2 0,1 1 0,33-36 0,-51 62 29,-1 0 1,1 1-1,0-1 1,0 1-1,-1-1 1,1 1-1,0-1 0,0 1 1,1 0-1,-1 0 1,0 0-1,0 0 1,1 0-1,-1 1 1,0-1-1,1 1 1,-1-1-1,0 1 0,1 0 1,-1 0-1,4 0 1,-5 1 6,1 0 1,-1 0-1,0 0 1,0 0-1,1 0 1,-1 0-1,0 0 1,0 0-1,0 0 1,0 0-1,0 1 1,0-1 0,-1 0-1,1 1 1,0-1-1,-1 1 1,1-1-1,-1 1 1,1-1-1,-1 1 1,0-1-1,0 1 1,1-1-1,-1 1 1,0-1-1,0 1 1,-1 0-1,1-1 1,0 1-1,0-1 1,-1 1-1,0 1 1,0 2 46,-1-1 0,1 1 1,-1 0-1,0-1 0,-1 1 0,1-1 0,-1 0 1,0 0-1,0 0 0,0 0 0,0 0 1,-1-1-1,1 1 0,-1-1 0,0 0 1,0 0-1,0 0 0,-1-1 0,-4 3 1,3-2 13,0 0 1,-1 0 0,0-1 0,1 1 0,-1-2 0,0 1 0,0-1 0,0 0 0,0 0 0,0 0 0,0-1-1,-13-2 1,18 2-134,1 0 0,0-1-1,0 1 1,0-1 0,0 1-1,-1-1 1,1 1 0,0-1-1,0 0 1,0 1-1,0-1 1,0 0 0,0 0-1,0 0 1,1 0 0,-1 0-1,0 0 1,-1-1 0,2 1-120,0 0 0,-1 0 1,1 0-1,0 0 1,-1 0-1,1 0 0,0 0 1,0 0-1,0 0 0,0 0 1,0 0-1,0 0 0,0 0 1,0 1-1,0-1 1,1 0-1,-1 0 0,0 0 1,0 0-1,1 0 0,-1 0 1,1 0-1,-1 0 1,1 1-1,-1-1 0,1 0 1,0 0-1,-1 1 0,1-1 1,0 0-1,-1 1 0,1-1 1,0 1-1,0-1 1,1 0-1,46-22-8287,-20 8 2382</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4.488"/>
    </inkml:context>
    <inkml:brush xml:id="br0">
      <inkml:brushProperty name="width" value="0.025" units="cm"/>
      <inkml:brushProperty name="height" value="0.025" units="cm"/>
    </inkml:brush>
  </inkml:definitions>
  <inkml:trace contextRef="#ctx0" brushRef="#br0">25 83 12460,'0'0'12470,"1"9"-11173,1 14-876,-2 1 0,0-1 0,-2 0-1,-6 37 1,-3 35-96,8-63-292,2-18-22,-1-1 0,2 1 1,0-1-1,1 1 1,0-1-1,5 22 1,-6-35-1,0 1 1,0 0 0,0-1 0,0 1 0,0-1-1,0 1 1,0-1 0,0 1 0,1-1 0,-1 1-1,0-1 1,0 1 0,1-1 0,-1 1 0,0-1-1,1 0 1,-1 1 0,0-1 0,1 1 0,-1-1-1,0 0 1,1 1 0,-1-1 0,1 0 0,-1 1-1,1-1 1,-1 0 0,1 0 0,-1 0 0,1 1-1,-1-1 1,1 0 0,-1 0 0,1 0 0,-1 0 0,1 0-1,0 0 1,15-18 762,4-31-101,-16 30-649,0 1 0,-1-1 1,-1-1-1,-1 1 1,-1 0-1,-4-35 1,4 54-30,0 1 0,0-1 1,-1 0-1,1 0 1,0 1-1,0-1 1,0 0-1,-1 0 1,1 1-1,0-1 1,0 0-1,-1 0 0,1 1 1,0-1-1,0 0 1,-1 0-1,1 0 1,0 0-1,-1 0 1,1 0-1,0 0 1,-1 1-1,1-1 0,0 0 1,-1 0-1,1 0 1,0 0-1,-1 0 1,1 0-1,0 0 1,-1-1-1,1 1 1,0 0-1,0 0 1,-1 0-1,1 0 0,0 0 1,-1 0-1,1-1 1,0 1-1,0 0 1,-1 0-1,1 0 1,0-1-1,0 1 1,-1 0-1,1 0 0,0-1 1,0 1-1,0 0 1,-1 0-1,1-1 1,0 1-1,0 0 1,0-1-1,0 1 1,0 0-1,0-1 0,-11 28-186,10-23 175,0-1 0,1 1-1,-1-1 1,1 1 0,0-1-1,0 1 1,0 0 0,0-1-1,1 1 1,0-1 0,-1 0-1,1 1 1,0-1 0,1 1-1,-1-1 1,1 0 0,-1 0-1,1 0 1,3 4 0,-2-5 13,-1 0-1,1 0 1,0-1 0,0 1 0,0-1 0,0 0 0,1 0 0,-1 0 0,0 0 0,0 0 0,1-1-1,-1 1 1,0-1 0,1 0 0,-1 0 0,1 0 0,-1-1 0,0 1 0,0-1 0,1 0-1,4-1 1,5-3 10,0-1-1,0 0 0,-1-1 0,0 0 0,0-1 1,0 0-1,-1-1 0,-1 0 0,0-1 1,11-12-1,-6 6-11,2 0 0,29-20 0,-46 36 0,0-1 0,1 1 0,-1 0 0,0 0-1,1-1 1,-1 1 0,0 0 0,1 0 0,-1 0 0,0 0 0,1-1 0,-1 1 0,0 0 0,1 0 0,-1 0 0,0 0 0,1 0 0,-1 0 0,1 0 0,-1 0 0,0 0 0,1 0-1,-1 0 1,0 0 0,1 0 0,-1 0 0,1 1 0,-1-1 0,0 0 0,1 0 0,-1 0 0,0 0 0,1 1 0,-1-1 0,0 0 0,0 0 0,1 1 0,-1-1 0,0 0 0,0 0 0,1 1-1,-1 0 1,4 21-63,-10 31 155,6-52-80,-4 20 98,1-9-3,1-1 1,0 0-1,1 0 1,0 1-1,1-1 0,1 15 1,0-26-91,-1 1 0,0 0 0,1-1 0,-1 1 0,0 0 0,1-1 0,-1 1 0,1-1 0,-1 1 0,1-1 0,-1 1 0,1-1 0,0 1 0,-1-1 0,1 1 0,-1-1 0,1 0 0,0 0 0,-1 1 0,1-1 0,0 0 0,0 0 0,-1 1 0,1-1 0,0 0 0,0 0 0,-1 0 0,1 0 0,0 0 0,0 0 0,-1 0 0,1-1 0,0 1 0,-1 0 0,2-1 0,27-9 458,-6-5-321,-1 0 0,-1-2 0,38-39 0,26-21-505,-84 76 332,0 0 0,0 0 0,0 0 0,0 0 0,1 1 0,-1-1 0,0 0 0,0 1 0,0-1 0,1 1 0,-1-1 0,0 1 0,0 0 0,1-1 0,-1 1 0,0 0-1,2 0 1,-2 0 15,-1 1-1,0-1 0,1 0 0,-1 1 0,0-1 0,1 0 0,-1 1 0,0-1 0,1 1 0,-1-1 1,0 1-1,0-1 0,1 1 0,-1-1 0,0 1 0,0-1 0,0 1 0,0-1 0,0 1 1,0-1-1,1 1 0,-1-1 0,0 1 0,-1-1 0,1 1 0,0-1 0,0 1 0,0 0 0,-15 47 47,0-18 38,10-20 15,-1 1 0,1 0 0,1-1 0,0 1 0,1 1 0,0-1 0,-3 18 0,7-29-75,0 0 0,0 1 0,0-1 0,0 0 0,-1 0 0,1 0 0,0 0 0,0 0 0,0 0 0,0 0 0,0 0 0,0 0 0,0 0-1,-1 0 1,1 0 0,0-1 0,0 1 0,0 0 0,1-1 0,4-4 43,1 1 0,0-1 0,-1 0 0,0-1 0,0 0 0,-1 0 0,7-9 0,10-9 28,13-17-146,-26 30 22,0 0 0,1 0 0,0 1 0,1 0 1,0 0-1,0 1 0,17-9 0,-28 17 29,1 1-1,-1 0 1,0 0-1,1 0 1,-1-1-1,1 1 1,-1 0-1,1 0 1,-1 0 0,1 0-1,-1 0 1,1 0-1,-1 0 1,0 0-1,1 0 1,-1 0-1,1 0 1,-1 0-1,1 0 1,-1 0 0,1 0-1,-1 1 1,1-1-1,-1 0 1,0 0-1,1 0 1,-1 1-1,1-1 1,-1 0 0,0 1-1,1-1 1,-1 0-1,1 1 1,4 20-1,-9 39-102,3-40-539,1-20 594,0 1 0,0-1 0,0 0 0,0 0 0,0 0 0,0 0 0,0 1 0,0-1 0,0 0 0,0 0 0,0 0 0,0 0 0,0 1 0,0-1 0,0 0 0,0 0 0,0 0 0,0 0 0,1 0 0,-1 0 0,0 1 0,0-1 0,0 0 0,0 0 0,0 0 1,1 0-1,-1 0 0,0 0 0,0 0 0,0 0 0,0 0 0,0 0 0,1 0 0,-1 0 0,0 0 0,0 0 0,0 0 0,0 0 0,1 0 0,-1 0 0,0 0 0,0 0 0,0 0 0,0 0 0,1 0 0,-1 0 0,0 0 0,0 0 0,0 0 0,0 0 0,1 0 0,12-8-1707,10-11-786,9-17-2483,-1-1 0,30-50-1,-27 28 7285,-6-1 9894,-36 74-6539,-39 51-6424,47-64 805,-1-1-1,1 1 1,-1-1-1,1 1 1,0 0-1,-1-1 1,1 1 0,0 0-1,-1 0 1,1-1-1,0 1 1,0 0-1,0 0 1,0-1-1,0 1 1,-1 0-1,1 0 1,1 0-1,-1-1 1,0 1-1,0 0 1,0 0-1,0-1 1,1 1 0,-1 0-1,0 0 1,0-1-1,1 1 1,0 1-1,22 20-107,31 8 1036,-30-24 559,-9 1-1036,-14-6-441,0 1 0,0-1 1,-1 1-1,1-1 0,-1 1 0,1 0 1,-1 0-1,0-1 0,0 1 1,1 0-1,-1 0 0,0-1 0,-1 3 1,1 3 136,-1 1 0,-1-1 1,0 0-1,0 0 0,0 1 1,-1-2-1,0 1 1,0 0-1,0 0 0,-1-1 1,0 0-1,-1 0 0,1 0 1,-1 0-1,0-1 0,0 0 1,-12 9-1,13-11-248,1-1 1,-1 1-1,0-1 0,0 0 1,0 0-1,0-1 0,0 1 1,0-1-1,-1 0 0,1 0 1,0 0-1,-1-1 0,-6 1 0,8-2-426,-1 1-1,1-1 1,-1 0-1,1 0 1,0 0-1,-1 0 1,1-1-1,0 1 1,0-1-1,0 0 1,0 0-1,0 0 0,0 0 1,1 0-1,-1-1 1,1 1-1,-1-1 1,-3-5-1,-6-13-12741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5.419"/>
    </inkml:context>
    <inkml:brush xml:id="br0">
      <inkml:brushProperty name="width" value="0.025" units="cm"/>
      <inkml:brushProperty name="height" value="0.025" units="cm"/>
    </inkml:brush>
  </inkml:definitions>
  <inkml:trace contextRef="#ctx0" brushRef="#br0">14 0 6246,'0'0'11782,"1"14"-9572,-2 47-705,3 84 1205,-1-123-2550,2 0 1,0 0 0,1 0-1,9 29 1,-12-49-162,-1 0 0,1-1 0,-1 1 0,1 0 0,0 0 0,-1 0 0,1-1 0,0 1 1,0 0-1,1-1 0,-1 1 0,0 0 0,0-1 0,1 0 0,-1 1 0,1-1 0,-1 0 0,1 0 0,0 0 0,-1 0 0,1 0 0,3 1 1,-4-2 5,1 0 0,0 0 1,-1-1-1,1 1 0,0-1 0,-1 1 1,1-1-1,0 0 0,-1 1 1,1-1-1,-1 0 0,1 0 1,-1 0-1,0 0 0,1 0 1,-1 0-1,0-1 0,0 1 1,2-3-1,4-5 45,0-1 0,-1 0 0,0 0 0,-1-1-1,7-21 1,9-48 142,-15 77-318,-1 13 29,3 19 19,-7-27 80,2 15 71,0 0 0,0 0-1,-2 1 1,0-1 0,-1 0-1,-1 1 1,-1-1-1,-4 21 1,5-34-15,0 1 0,0-1-1,0 0 1,0 1 0,-1-1 0,0 0-1,0 0 1,0 0 0,-1 0 0,1 0 0,-1 0-1,0-1 1,0 1 0,0-1 0,0 0-1,-1 0 1,1 0 0,-1 0 0,0 0-1,0-1 1,0 0 0,0 0 0,0 0 0,0 0-1,-1-1 1,1 0 0,-1 1 0,1-2-1,-1 1 1,1 0 0,-1-1 0,1 0-1,-1 0 1,0 0 0,-7-2 0,9 1-153,0 1 1,0-1 0,0 0-1,0 0 1,0 0 0,0 0-1,1-1 1,-1 1 0,0-1-1,1 1 1,-1-1-1,1 0 1,0 0 0,0 0-1,0 0 1,0 0 0,0-1-1,0 1 1,0-1 0,1 1-1,-1-1 1,1 0 0,0 1-1,0-1 1,0 0-1,0 0 1,0 0 0,0 0-1,1 0 1,0 0 0,-1-3-1,1 2-399,0 0 0,0 0 0,0 0 0,1 0 0,0 0 0,-1 0 0,1 0 0,1 0 0,-1 0 0,0 0 0,1 1 0,0-1 0,0 1 0,0-1 0,0 1 0,1 0 0,-1-1 0,1 1 0,0 1 0,0-1 0,0 0 0,6-4 0,21-7-4455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6.468"/>
    </inkml:context>
    <inkml:brush xml:id="br0">
      <inkml:brushProperty name="width" value="0.025" units="cm"/>
      <inkml:brushProperty name="height" value="0.025" units="cm"/>
    </inkml:brush>
  </inkml:definitions>
  <inkml:trace contextRef="#ctx0" brushRef="#br0">49 590 11787,'0'0'8616,"6"-8"-7735,-6 7-864,5-5 145,0-1-1,-1 0 0,0 0 1,0 0-1,3-10 1,-7 15-112,1 1 0,-1 0 0,1-1 0,-1 1 0,1-1 0,-1 1 0,0-1 1,0 1-1,0-1 0,0 1 0,0 0 0,0-1 0,0 1 0,0-1 1,-1 1-1,1-1 0,-1 1 0,1-1 0,-1 1 0,1 0 0,-1-1 1,0 1-1,0 0 0,1 0 0,-1 0 0,0-1 0,0 1 0,0 0 1,0 0-1,-1 0 0,1 0 0,0 1 0,0-1 0,0 0 0,-1 0 0,1 1 1,0-1-1,-1 1 0,1-1 0,-1 1 0,1 0 0,-1-1 0,1 1 1,-1 0-1,1 0 0,-2 0 0,1 0-27,0 0 1,0 0-1,1 0 0,-1 1 1,0-1-1,0 0 0,0 1 1,1-1-1,-1 1 0,0 0 1,1 0-1,-1-1 1,0 1-1,1 0 0,-1 0 1,1 1-1,0-1 0,-1 0 1,1 0-1,0 1 0,0-1 1,0 1-1,0-1 0,0 1 1,0-1-1,0 1 0,0 0 1,1-1-1,-1 1 1,0 0-1,1-1 0,0 1 1,-1 0-1,1 3 0,-2 8-75,0 1 0,0-1 0,2 20 0,0-28 84,0-1-40,0-1-1,0 1 1,0-1 0,1 1 0,-1-1 0,1 1 0,0-1 0,0 0 0,0 1 0,1-1 0,-1 0 0,1 0 0,0 0 0,-1 0 0,1 0 0,1 0 0,-1-1 0,0 1 0,3 2 0,-2-4 9,-1 0 0,0 1 0,1-1 0,-1 0 0,1 0 0,-1-1 0,1 1 0,-1 0 0,1-1 0,0 0 0,-1 1 0,1-1 0,0 0 1,-1 0-1,1-1 0,0 1 0,-1 0 0,1-1 0,0 0 0,-1 0 0,1 0 0,-1 0 0,0 0 0,1 0 0,3-3 0,30-26 50,-32 26-55,-1 0-1,1 0 0,0 1 0,-1-1 1,2 1-1,-1 0 0,0 0 0,1 1 0,-1-1 1,1 1-1,0 0 0,9-3 0,-13 4 34,0 1 0,0-1 0,0 0-1,0 0 1,0 0 0,-1 0-1,1 0 1,0 0 0,-1 0-1,1 0 1,-1 0 0,1-1 0,-1 1-1,0 0 1,1 0 0,-1 0-1,0-1 1,0 1 0,0 0 0,0 0-1,0-1 1,0 1 0,0 0-1,0 0 1,0 0 0,-1-1-1,1 1 1,-1-1 0,-8-39 1274,-27-27-641,43 75-800,1 0 0,0 0 0,1 0 0,-1-1 0,1-1 0,0 0 0,1 0 0,12 5 0,-19-9 130,1 0-1,-1 0 0,1 0 1,0 0-1,-1 0 1,1-1-1,0 1 1,0-1-1,0 0 0,-1 0 1,1-1-1,0 1 1,0-1-1,-1 0 0,1 0 1,0 0-1,-1 0 1,1 0-1,-1-1 0,0 0 1,1 0-1,-1 0 1,0 0-1,0 0 1,0-1-1,4-4 0,0-2 159,0-2-1,0 1 1,-1-1-1,-1 0 1,0 0-1,0-1 1,-1 1-1,-1-1 1,3-14-1,-7 62-311,0-21 166,0 0-1,2 1 1,-1-1-1,7 29 1,-7-42 6,0-1 0,1 0 0,-1 1-1,0-1 1,1 0 0,-1 0 0,1 0 0,0 1 0,-1-1-1,1 0 1,0 0 0,0 0 0,0 0 0,-1 0 0,1 0 0,0-1-1,2 3 1,-2-3 21,0 0 0,0 0 0,-1 0 0,1 0 0,0 0 0,0 0 0,-1 0 0,1 0 0,0 0 0,-1 0 0,1 0 0,0 0 0,0-1 0,-1 1 0,1 0 0,0-1 0,-1 1 0,1 0 0,0-1 0,-1 1 0,1-1 0,0 0 0,3-2 165,-1-1 0,0 1-1,0-1 1,0 0 0,0 0-1,-1 0 1,4-9 0,41-117 647,-19 48-838,-28 82-12,-1 0 0,1 0-1,0 0 1,0 0 0,0-1-1,0 1 1,0 0-1,0 0 1,0 0 0,0 0-1,1-1 1,-1 1 0,0 0-1,0 0 1,0 0-1,0 0 1,0-1 0,0 1-1,0 0 1,0 0 0,0 0-1,0 0 1,0 0-1,1 0 1,-1-1 0,0 1-1,0 0 1,0 0 0,0 0-1,0 0 1,0 0-1,1 0 1,-1 0 0,0 0-1,0 0 1,0 0 0,0 0-1,1 0 1,-1-1-1,0 1 1,0 0 0,0 0-1,0 0 1,1 0 0,-1 0-1,0 1 1,0-1-1,0 0 1,0 0 0,1 0-1,-1 0 1,0 0 0,0 0-1,6 14-174,4 39 85,-2-13-208,-7-37 158,0 0-1,0 0 0,0-1 1,0 1-1,0 0 0,0-1 1,1 1-1,0-1 0,-1 1 1,1-1-1,0 0 0,0 0 1,0 1-1,0-1 0,1-1 1,-1 1-1,1 0 0,-1-1 1,6 3-1,-6-4-3,0 1 0,0-1 0,-1 0 0,1 0 0,0 0-1,0-1 1,0 1 0,0 0 0,0-1 0,0 1 0,-1-1 0,1 0 0,0 0 0,0 1-1,-1-1 1,1 0 0,0 0 0,-1-1 0,1 1 0,-1 0 0,0 0 0,1-1-1,-1 1 1,0-1 0,0 1 0,0-1 0,0 0 0,0 1 0,0-1 0,0 0 0,0-3-1,8-14-1275,-2-1-1,0-1 0,-1 1 0,-2-1 1,0 0-1,-1 0 0,1-38 0,-4 32 1001,-1 1-1,-1-1 1,-7-30-1,8 51 746,-8-26 1488,9 32-1526,-1-1 0,1 0 1,0 1-1,-1-1 1,1 0-1,-1 0 1,1 1-1,-1-1 1,1 1-1,-1-1 0,1 1 1,-1-1-1,0 1 1,1-1-1,-1 1 1,0-1-1,0 1 1,1 0-1,-1-1 1,-1 1-1,1 0-74,1 1-1,-1-1 1,0 1-1,0 0 1,1 0 0,-1-1-1,1 1 1,-1 0 0,0 0-1,1 0 1,0-1-1,-1 1 1,1 0 0,-1 0-1,1 0 1,0 0 0,0 0-1,-1 0 1,1 0-1,0 0 1,0 0 0,0 2-1,-3 27 36,3-29-129,-1 14 105,-3 90 1566,4-97-1692,0 0 1,1 0-1,0 0 1,1 0-1,0 0 0,0-1 1,0 1-1,1-1 1,0 1-1,7 10 1,-9-17-71,0 1 0,0-1 1,0 1-1,0-1 1,0 1-1,0-1 0,1 0 1,-1 0-1,0 0 1,1 0-1,-1 0 0,1 0 1,0 0-1,-1 0 1,1 0-1,0-1 0,-1 1 1,1-1-1,0 1 1,0-1-1,-1 0 0,1 0 1,0 1-1,0-1 1,0-1-1,0 1 0,-1 0 1,1 0-1,0-1 1,0 1-1,-1-1 0,1 1 1,0-1-1,-1 0 1,1 1-1,0-1 0,-1 0 1,1 0-1,-1 0 1,2-2-1,8-7 229,-1 0 1,0 0-1,0-1 0,11-17 0,4-3-467,-24 30 202,0-1 0,0 1 0,1 0-1,-1 0 1,0-1 0,1 1 0,-1 0 0,1 0 0,-1 0 0,1 0 0,-1 1 0,1-1 0,0 0 0,-1 1 0,1-1 0,0 1 0,0-1 0,-1 1 0,1 0 0,0 0-1,3 0 1,-3 1 8,-1 0 1,0-1-1,1 1 0,-1 0 0,0 0 0,0 0 0,0 0 0,0 1 0,0-1 0,0 0 0,0 0 0,0 1 0,0-1 1,0 0-1,-1 1 0,1-1 0,-1 1 0,1-1 0,0 3 0,2 12 20,0 1-1,-2-1 1,1 29-1,-2-31 18,1 24 168,6-48-493,2-13-1279,7-39-8617,-6 27-1212</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6.838"/>
    </inkml:context>
    <inkml:brush xml:id="br0">
      <inkml:brushProperty name="width" value="0.025" units="cm"/>
      <inkml:brushProperty name="height" value="0.025" units="cm"/>
    </inkml:brush>
  </inkml:definitions>
  <inkml:trace contextRef="#ctx0" brushRef="#br0">78 5 15567,'0'-1'172,"0"1"-1,0 0 1,0 0 0,0 0 0,0-1-1,0 1 1,0 0 0,0 0 0,0 0 0,-1-1-1,1 1 1,0 0 0,0 0 0,0 0 0,0 0-1,0-1 1,-1 1 0,1 0 0,0 0 0,0 0-1,0 0 1,-1 0 0,1 0 0,0 0 0,0 0-1,0 0 1,-1 0 0,1 0 0,0-1 0,0 1-1,0 0 1,-1 0 0,1 0 0,0 0 0,0 1-1,0-1 1,-1 0 0,1 0 0,0 0-1,0 0 1,0 0 0,-1 0 0,1 0 0,0 0-1,0 0 1,0 0 0,0 1 0,-1-1 0,1 0-1,0 0 1,0 0 0,0 0 0,0 0 0,0 1-1,-1-1 1,1 0 0,1 20 2677,12 39-4812,-9-42 3029,16 132-853,-16-104-189,18 80 1,-17-113-188,-4-29-402,-8-31-933,2 37 1162,1 0 1,-2 0-1,1 1 1,-2 0-1,1 0 1,-1 1-1,-16-17 1,16 19 512,-1 0 1,0 0 0,0 1 0,-1 0-1,-13-6 1,22 12-128,0 0 0,-1 0 0,1-1 1,0 1-1,-1 0 0,1 0 0,0 0 0,-1 0 0,1 0 0,0-1 0,-1 1 0,1 0 0,0 0 0,0-1 1,-1 1-1,1 0 0,0 0 0,0-1 0,0 1 0,-1 0 0,1 0 0,0-1 0,0 1 0,0 0 1,0-1-1,0 1 0,0 0 0,0-1 0,0 1 0,0 0 0,0-1 0,0 1 0,0-1 0,0 1 0,0 0 1,0-1-1,0 1 0,0 0 0,0-1 0,0 1 0,0 0 0,0 0 0,0-1 0,1 1 0,-1 0 1,0-1-1,0 1 0,0 0 0,1 0 0,-1-1 0,0 1 0,0 0 0,1 0 0,-1-1 0,0 1 1,1 0-1,-1 0 0,0 0 0,1 0 0,-1 0 0,0-1 0,1 1 0,-1 0 0,1 0 0,24-10-253,-23 9 332,13-4-168,99-37-767,-41 6-5198,-30 11-2815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7.374"/>
    </inkml:context>
    <inkml:brush xml:id="br0">
      <inkml:brushProperty name="width" value="0.025" units="cm"/>
      <inkml:brushProperty name="height" value="0.025" units="cm"/>
    </inkml:brush>
  </inkml:definitions>
  <inkml:trace contextRef="#ctx0" brushRef="#br0">129 325 10378,'0'0'4500,"4"-7"-897,12-25-608,-16 31-2903,0 1 1,1-1-1,-1 1 0,0-1 0,0 0 0,1 1 0,-1-1 0,0 1 1,0-1-1,0 0 0,0 1 0,0-1 0,0 0 0,0 1 0,0-1 1,0 0-1,0 1 0,0-1 0,0 1 0,0-1 0,-1 0 0,1 1 1,0-1-1,0 1 0,-1-1 0,1 0 0,0 1 0,-1-1 0,1 1 1,0-1-1,-1 1 0,1-1 0,-1 1 0,1 0 0,-1-1 0,1 1 0,-1 0 1,1-1-1,-1 1 0,0 0 0,1-1 0,-1 1 0,1 0 0,-1 0 1,0 0-1,1 0 0,-1 0 0,0-1 0,1 1 0,-1 0 0,1 1 1,-1-1-1,-1 0 0,-33 6 1007,29-2-1092,0-1 0,0 1 0,1 0 0,-1 0-1,1 1 1,0 0 0,0 0 0,0 0 0,1 0 0,0 1-1,0 0 1,0 0 0,-3 6 0,3-3-31,0-1 1,1 1 0,0-1-1,0 1 1,0 0-1,1 0 1,1 0-1,0 0 1,-1 15 0,2-23 18,0 0 0,0 0 0,0-1 1,0 1-1,0 0 0,0 0 1,0 0-1,1 0 0,-1 0 0,0 0 1,0 0-1,1-1 0,-1 1 1,1 0-1,-1 0 0,0 0 0,1-1 1,0 1-1,-1 0 0,1 0 1,-1-1-1,1 1 0,0 0 0,-1-1 1,1 1-1,0-1 0,0 1 1,0-1-1,-1 0 0,1 1 0,0-1 1,0 0-1,0 1 0,0-1 1,0 0-1,0 0 0,-1 0 0,1 0 1,0 0-1,0 0 0,0 0 1,0 0-1,0 0 0,0 0 0,0 0 1,0-1-1,-1 1 0,1 0 1,0-1-1,1 0 0,2 0 6,1-1-1,0-1 1,-1 1 0,0-1-1,0 0 1,0 0-1,0 0 1,5-5 0,13-18 148,-2-1 1,-1-1-1,-2-1 1,0-1-1,-2 0 1,-1-1-1,-2 0 1,-1-1-1,-1-1 0,-2 1 1,-1-1-1,2-37 1,-9 63-113,-3 10-47,-5 22-95,-9 41-47,-3 64-13,17-111-189,2 0 1,1 0 0,0 1-1,6 34 1,-6-53 222,0 1-1,1-1 1,-1 1 0,0-1-1,0 0 1,1 1 0,-1-1-1,1 0 1,-1 1 0,1-1-1,-1 0 1,1 0 0,0 1 0,0-1-1,-1 0 1,1 0 0,0 0-1,0 0 1,0 0 0,0 0-1,0 0 1,1 0 0,-1-1-1,0 1 1,0 0 0,1-1 0,-1 1-1,0-1 1,0 1 0,1-1-1,-1 1 1,1-1 0,-1 0-1,0 0 1,1 0 0,-1 0-1,1 0 1,-1 0 0,0 0 0,1 0-1,-1-1 1,1 1 0,-1 0-1,0-1 1,1 1 0,-1-1-1,0 0 1,0 1 0,3-3-1,3-1-733,0 0 1,-1-1-1,1 0 0,-1 0 0,0-1 0,-1 0 0,7-8 0,18-26-5530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8.060"/>
    </inkml:context>
    <inkml:brush xml:id="br0">
      <inkml:brushProperty name="width" value="0.025" units="cm"/>
      <inkml:brushProperty name="height" value="0.025" units="cm"/>
    </inkml:brush>
  </inkml:definitions>
  <inkml:trace contextRef="#ctx0" brushRef="#br0">104 35 11307,'0'0'7361,"-9"14"-5636,-48 95 92,50-94-1446,1-1 0,1 1-1,0 0 1,1 0 0,0 0-1,1 1 1,0 15 0,3-30-372,0-1 1,0 0-1,0 1 1,0-1-1,0 0 1,0 1-1,0-1 1,0 0-1,0 1 1,0-1-1,0 0 0,0 1 1,0-1-1,0 0 1,0 1-1,0-1 1,1 0-1,-1 1 1,0-1-1,0 0 1,0 0-1,1 1 1,-1-1-1,0 0 1,0 0-1,1 1 1,-1-1-1,0 0 0,0 0 1,1 0-1,-1 1 1,0-1-1,1 0 1,-1 0-1,0 0 1,1 0-1,-1 0 1,0 0-1,1 0 1,-1 0-1,0 0 1,1 0-1,0 0 1,18-9 105,14-19 154,-17 8-196,-1-1-1,23-43 0,-32 54-52,-1-1 0,0 0 1,-1-1-1,0 1 0,-1-1 0,-1 1 0,1-1 0,0-17 0,-4 35-44,0 1 1,-1-1-1,1 0 1,-1 0-1,-5 11 1,-4 12-28,5-6 147,1-1-1,2 1 1,-3 38-1,6-61-77,0 1-1,0-1 1,0 1-1,0-1 1,0 1-1,0 0 1,0-1-1,0 1 1,1-1-1,-1 1 1,0-1-1,0 1 1,0 0-1,1-1 1,-1 1-1,0-1 1,0 1-1,1-1 1,-1 0-1,1 1 1,-1-1-1,0 1 1,1-1-1,-1 0 1,1 1-1,-1-1 1,1 0-1,-1 1 1,1-1-1,-1 0 1,1 0-1,-1 1 1,1-1-1,-1 0 1,1 0-1,0 0 1,-1 0-1,1 0 1,-1 0-1,1 0 1,-1 0-1,1 0 1,0 0-1,-1 0 1,1 0-1,-1 0 1,1 0 0,-1-1-1,1 1 1,-1 0-1,1 0 1,-1-1-1,1 1 1,-1 0-1,1-1 1,0 0-1,30-22 766,14-34-209,-30 37-708,0 0 1,1 1-1,26-22 1,-41 40 101,0 0 0,1 0 1,-1-1-1,0 1 0,1 0 1,-1 0-1,1 0 0,-1 1 1,1-1-1,0 0 0,-1 1 1,1-1-1,0 1 0,-1-1 1,1 1-1,0 0 0,0-1 1,0 1-1,3 0 0,-4 1 31,0 0-1,0-1 0,0 1 0,0 0 0,0 0 0,0-1 0,0 1 1,0 0-1,-1 0 0,1 0 0,0 0 0,0 0 0,-1 0 1,1 1-1,-1-1 0,1 0 0,-1 0 0,1 0 0,-1 0 0,0 1 1,1 0-1,1 12 54,-1 0 0,0-1 0,-1 1 0,-2 15 0,1-13-18,-8 32 1113,8-46-346,2-5-97,10-22-209,-3 7-631,0 1-1,0 0 1,2 1-1,0 0 1,1 1 0,22-25-1,-32 39 122,-1 1 0,0-1-1,1 1 1,-1-1 0,1 1 0,-1 0-1,1-1 1,-1 1 0,1 0 0,-1-1-1,1 1 1,-1 0 0,1-1 0,-1 1 0,1 0-1,0 0 1,-1 0 0,1 0 0,-1 0-1,1 0 1,0 0 0,-1 0 0,1 0-1,-1 0 1,1 0 0,0 0 0,-1 0-1,1 0 1,-1 0 0,2 1 0,6 18-190,-7 41 423,-1-48-236,-3 46 44,7-57 406,5-12 3,7-12 138,16-33-337,-13 21-510,29-38 0,-47 71 189,-1 1 0,1 0 0,0-1 0,0 1 0,0 0 0,1 0 0,-1 0 0,0-1 0,0 1 0,1 1 0,-1-1 0,0 0 1,1 0-1,-1 0 0,4 0 0,-5 1 68,1 0 0,-1 0 0,1 0 0,-1 1 0,1-1 1,-1 0-1,1 0 0,-1 1 0,1-1 0,-1 0 0,1 1 0,-1-1 0,0 1 1,1-1-1,-1 0 0,0 1 0,1-1 0,-1 1 0,0-1 0,1 1 1,-1-1-1,0 1 0,0-1 0,0 1 0,1 0 0,-1-1 0,0 1 1,0-1-1,0 1 0,1 60-269,-1-45 365,0 97-79,0-112 6,0-1 0,0 1 0,0-1 0,0 0 1,0 1-1,0-1 0,0 1 0,0-1 1,1 0-1,-1 1 0,0-1 0,0 1 0,0-1 1,0 0-1,1 1 0,-1-1 0,0 0 1,0 1-1,1-1 0,-1 0 0,0 0 0,1 1 1,-1-1-1,0 0 0,1 0 0,-1 1 1,0-1-1,1 0 0,-1 0 0,0 0 0,1 0 1,-1 1-1,1-1 0,-1 0 0,0 0 0,1 0 1,-1 0-1,1 0 0,-1 0 0,0 0 1,1 0-1,-1 0 0,1 0 0,-1 0 0,0-1 1,1 1-1,-1 0 0,1 0 0,-1 0 1,0 0-1,1-1 0,-1 1 0,0 0 0,1 0 1,-1-1-1,0 1 0,1 0 0,-1-1 1,0 1-1,0 0 0,1-1 0,-1 1 0,0-1 1,19-21-300,-10 5-1692,-1-1 0,-1 0-1,7-23 1,-1 5-4037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8.456"/>
    </inkml:context>
    <inkml:brush xml:id="br0">
      <inkml:brushProperty name="width" value="0.025" units="cm"/>
      <inkml:brushProperty name="height" value="0.025" units="cm"/>
    </inkml:brush>
  </inkml:definitions>
  <inkml:trace contextRef="#ctx0" brushRef="#br0">0 1 10378,'0'0'9929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8.803"/>
    </inkml:context>
    <inkml:brush xml:id="br0">
      <inkml:brushProperty name="width" value="0.025" units="cm"/>
      <inkml:brushProperty name="height" value="0.025" units="cm"/>
    </inkml:brush>
  </inkml:definitions>
  <inkml:trace contextRef="#ctx0" brushRef="#br0">5 194 5605,'0'-44'5691,"0"35"544,2 5-2719,7-16-1736,-2 1-695,-1-1 0,-1 0 0,4-37-1,-9 57-888,-1 4-140,-18 117 225,11-84-72,2 0-1,2 1 1,0 63 0,4-99-186,-1-1 1,1 1 0,1 0 0,-1 0 0,0 0-1,0-1 1,1 1 0,-1 0 0,1 0-1,-1-1 1,1 1 0,0 0 0,-1-1-1,1 1 1,0-1 0,0 1 0,0-1 0,1 1-1,-1-1 1,0 0 0,0 0 0,1 1-1,-1-1 1,1 0 0,-1 0 0,1 0-1,-1-1 1,1 1 0,0 0 0,-1 0 0,1-1-1,0 1 1,0-1 0,-1 0 0,1 1-1,0-1 1,0 0 0,-1 0 0,1 0-1,0 0 1,0-1 0,0 1 0,-1 0 0,4-2-1,-1 1-85,0 0 0,0-1 1,0 1-1,0-1 0,0 0 0,0 0 0,-1-1 0,1 1 0,-1-1 0,0 1 0,0-1 0,0 0 0,0-1 0,0 1 1,0 0-1,-1-1 0,0 1 0,3-6 0,-2-1-983,-1 0 0,0 1 0,-1-1 0,0 0 0,-1 0 0,0 0 0,-1-10 0,-2-15-4736</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9.133"/>
    </inkml:context>
    <inkml:brush xml:id="br0">
      <inkml:brushProperty name="width" value="0.025" units="cm"/>
      <inkml:brushProperty name="height" value="0.025" units="cm"/>
    </inkml:brush>
  </inkml:definitions>
  <inkml:trace contextRef="#ctx0" brushRef="#br0">179 48 17745,'0'0'8376,"1"12"-8141,2 178 15,4 56-4,-1-222-2006,-2-20 241,-2-15 180,-3 2 972,-1 1 0,0 0 0,0 0-1,0 0 1,-1 0 0,0 1 0,-1-1-1,0 1 1,0 0 0,-1 0 0,1 0-1,-9-8 1,-4-6 1768,-2 1 0,-29-25 0,47 44-1208,0 1 0,1-1 0,-1 1-1,0-1 1,1 0 0,-1 1 0,0-1 0,1 0-1,-1 1 1,1-1 0,-1 0 0,1 0-1,-1 1 1,1-1 0,0 0 0,-1 0 0,1 0-1,0 0 1,0 1 0,0-1 0,0 0 0,-1 0-1,1 0 1,0 0 0,1 0 0,-1 0 0,0-1-1,1 1-51,0-1 0,-1 1 0,1 0 1,0-1-1,1 1 0,-1 0 0,0 0 0,0 0 0,0 0 0,1 0 0,-1 0 0,0 0 0,1 0 0,1 0 0,62-21 230,-54 19 109,38-10-363,24-6-337,-31-1-3376,-29 7-2463,-11-6-4250</inkml:trace>
  <inkml:trace contextRef="#ctx0" brushRef="#br0" timeOffset="1">0 1 20339,'0'0'5894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49.968"/>
    </inkml:context>
    <inkml:brush xml:id="br0">
      <inkml:brushProperty name="width" value="0.025" units="cm"/>
      <inkml:brushProperty name="height" value="0.025" units="cm"/>
    </inkml:brush>
  </inkml:definitions>
  <inkml:trace contextRef="#ctx0" brushRef="#br0">70 269 5093,'0'0'6988,"6"-11"-5109,4-6-498,0 0 0,13-38 1,-20 46-676,0 0 1,-1-1 0,1 0-1,-2 1 1,1-1 0,-2 0-1,1 0 1,-1 0 0,-2-15-1,2 24-638,0-1-1,0 1 0,-1 0 0,1 0 0,0 0 0,-1 0 1,1 0-1,0 0 0,-1 0 0,1 0 0,-1 0 0,0 0 0,1 0 1,-1 0-1,0 0 0,1 0 0,-1 0 0,0 1 0,0-1 0,0 0 1,0 1-1,0-1 0,0 0 0,0 1 0,0-1 0,0 1 0,0 0 1,0-1-1,0 1 0,0 0 0,-1 0 0,1-1 0,0 1 1,0 0-1,0 0 0,0 0 0,-2 1 0,0-1-47,1 1 0,-1 0 0,1 0 0,-1 0 0,1 0 0,-1 0 0,1 1 0,-1-1 0,1 1-1,0-1 1,0 1 0,0 0 0,0 0 0,-3 4 0,-3 5-37,1 0 0,1 0-1,0 1 1,0 0 0,1 1 0,1-1-1,0 1 1,-2 15 0,2-2-24,0-1-1,2 1 1,2 32 0,0-56 36,0 0 1,0-1-1,0 1 0,0 0 1,0 0-1,0-1 0,1 1 1,-1 0-1,1-1 0,-1 1 1,1 0-1,0-1 0,-1 1 0,1-1 1,0 1-1,0-1 0,0 1 1,0-1-1,3 2 0,-3-2 3,0-1-1,0 1 0,0-1 0,0 1 0,1-1 0,-1 0 0,0 0 0,0 0 0,1 0 0,-1 0 0,0 0 0,0 0 0,1 0 0,-1 0 0,0 0 0,0-1 1,0 1-1,1-1 0,-1 1 0,2-2 0,2-1 10,1 0 1,-1 0-1,0-1 1,0 0-1,0 0 1,-1 0-1,1-1 1,-1 0-1,5-7 1,8-16 131,-2 0-1,-1-1 1,-1-1 0,-1 0 0,-2-1 0,-1 0-1,9-62 1,-27 172-878,3-33-1186,1 1-1,3 0 1,4 61 0,-2-107 1855,0-1 1,0 1-1,0-1 0,-1 1 0,1-1 0,0 1 1,0-1-1,0 1 0,0-1 0,0 1 0,0-1 1,1 1-1,-1-1 0,0 1 0,0-1 0,0 0 1,0 1-1,1-1 0,-1 1 0,0-1 0,0 1 1,1-1-1,-1 0 0,0 1 0,0-1 0,1 0 1,-1 1-1,1-1 0,-1 0 0,0 1 0,1-1 1,-1 0-1,1 0 0,-1 1 0,0-1 0,1 0 1,-1 0-1,1 0 0,-1 0 0,1 0 0,-1 0 0,1 0 1,-1 1-1,1-1 0,-1-1 0,1 1 0,-1 0 1,1 0-1,-1 0 0,1 0 0,-1 0 0,0 0 1,1 0-1,-1-1 0,1 1 0,-1 0 0,1 0 1,-1-1-1,1 1 0,20-23-2628,1-16-420,3-13-827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6.398"/>
    </inkml:context>
    <inkml:brush xml:id="br0">
      <inkml:brushProperty name="width" value="0.025" units="cm"/>
      <inkml:brushProperty name="height" value="0.025" units="cm"/>
    </inkml:brush>
  </inkml:definitions>
  <inkml:trace contextRef="#ctx0" brushRef="#br0">48 6 7143,'0'0'15764,"-3"10"-13810,-6 15-652,-20 42 1,29-66-1292,-1 0 0,0 0 0,0 1 0,1-1 1,-1 0-1,1 1 0,-1-1 0,1 0 0,0 1 0,-1-1 0,1 1 0,0-1 1,0 1-1,0-1 0,0 0 0,0 1 0,0 1 0,1-3-11,-1 1-1,0-1 1,1 0-1,-1 1 0,1-1 1,-1 0-1,0 1 1,1-1-1,-1 0 1,1 0-1,-1 0 1,1 1-1,-1-1 1,1 0-1,-1 0 0,1 0 1,-1 0-1,1 0 1,-1 0-1,1 0 1,-1 0-1,1 0 1,-1 0-1,1 0 1,-1 0-1,1 0 1,-1 0-1,1 0 0,-1-1 1,1 1-1,3-1-61,-1-1 1,0 1-1,0-1 0,0 0 0,0 1 0,0-1 0,0-1 0,0 1 0,-1 0 0,1-1 0,-1 1 0,0-1 1,3-4-1,9-38-1191,-9 26 427,-5 19 819,0 0 0,0 0 0,0 0 0,0 0 0,0 1 1,0-1-1,1 0 0,-1 0 0,0 0 0,0 0 0,0 0 0,0 0 0,0 0 1,0 0-1,0 1 0,0-1 0,0 0 0,0 0 0,0 0 0,0 0 0,0 0 0,0 0 1,1 0-1,-1 0 0,0 0 0,0 0 0,0 0 0,0 0 0,0 0 0,0 0 1,0 0-1,1 0 0,-1 1 0,0-1 0,0 0 0,0 0 0,0 0 0,0 0 1,0 0-1,0-1 0,1 1 0,-1 0 0,0 0 0,0 0 0,0 0 0,0 0 0,0 0 1,0 0-1,0 0 0,0 0 0,0 0 0,1 0 0,-1 0 0,1 3 18,-1-1 0,1 1-1,1 0 1,-1-1 0,0 1 0,1-1-1,-1 1 1,1-1 0,0 0-1,-1 0 1,1 1 0,1-1-1,-1 0 1,0-1 0,0 1-1,1 0 1,-1-1 0,1 1 0,2 0-1,1 0 37,-1 0 0,1 0 0,0-1-1,-1 0 1,1 0 0,0-1 0,0 0 0,0 0 0,6 0-1,1-2 27,-1 0 1,1 0-1,-1-1 0,0-1 0,0 0 0,-1-1 0,1 0 0,15-9 0,-27 14-73,4-2-60,-1 0 1,1 0-1,-1-1 0,0 1 1,0-1-1,0 1 0,0-1 1,0 0-1,-1 0 0,1 0 1,-1 0-1,1-1 1,-1 1-1,-1-1 0,1 1 1,1-6-1,-18 18-138,7-2 298,0 0 0,1 0 0,-1 1 0,-9 13 0,14-17 3,0 0 1,0 1-1,0-1 1,1 1-1,0 0 0,-1-1 1,2 1-1,-1 0 1,0 0-1,1 1 0,-1 6 1,3-11-95,-1 0 1,1 0-1,-1 0 1,1-1-1,-1 1 1,1 0-1,0 0 1,0 0-1,-1 0 1,1-1-1,0 1 1,0 0-1,0-1 1,0 1-1,0 0 1,0-1-1,0 0 1,0 1-1,0-1 1,0 1-1,0-1 1,0 0-1,0 0 1,0 0-1,0 1 1,0-1-1,0 0 1,0 0-1,1-1 0,-1 1 1,0 0-1,0 0 1,0 0-1,2-2 1,41-8 15,-34 4-497,-1 0 0,0-1-1,16-14 1,-22 18 348,0 1 0,0-1 0,-1 0 1,1 0-1,-1 0 0,0-1 0,0 1 0,0 0 0,0-1 0,0 1 0,-1-1 1,1 0-1,-1 0 0,1-6 0,-31 65 1976,27-51-1758,1 0 0,0 0 1,0 0-1,0-1 0,1 1 0,-1 0 0,1 0 0,0 0 0,0 0 0,0 0 0,0 0 0,1 0 0,2 8 0,-3-11-166,1 0 1,0 1-1,0-1 0,0 0 1,0 0-1,0 1 0,0-1 1,0 0-1,0 0 0,1 0 1,-1-1-1,0 1 0,1 0 1,-1 0-1,0-1 0,1 1 1,-1 0-1,1-1 0,-1 0 1,1 1-1,-1-1 0,1 0 0,-1 0 1,1 0-1,0 0 0,-1 0 1,1 0-1,-1 0 0,1 0 1,-1-1-1,1 1 0,-1-1 1,1 1-1,-1-1 0,0 1 1,1-1-1,-1 0 0,2-1 1,0 0-600,-1 1 1,1-1 0,-1 0 0,0 0 0,0 0 0,1 0-1,-1 0 1,-1-1 0,1 1 0,0-1 0,-1 1 0,3-4-1,8-18-7075</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0.405"/>
    </inkml:context>
    <inkml:brush xml:id="br0">
      <inkml:brushProperty name="width" value="0.025" units="cm"/>
      <inkml:brushProperty name="height" value="0.025" units="cm"/>
    </inkml:brush>
  </inkml:definitions>
  <inkml:trace contextRef="#ctx0" brushRef="#br0">47 220 6278,'4'-63'2361,"-1"38"-581,-1 0-1,-1 0 1,-1 0-1,-4-29 1,4 54-1746,0 0 1,-1 0 0,1 0 0,0 0-1,0-1 1,0 1 0,0 0 0,0 0-1,0 0 1,0 0 0,-1 0 0,1 0-1,0 0 1,0-1 0,0 1 0,0 0-1,0 0 1,-1 0 0,1 0 0,0 0 0,0 0-1,0 0 1,0 0 0,0 0 0,-1 0-1,1 0 1,0 0 0,0 0 0,0 0-1,0 0 1,-1 0 0,1 0 0,0 0-1,0 0 1,0 0 0,0 0 0,-1 0-1,1 0 1,0 1 0,0-1 0,0 0-1,0 0 1,0 0 0,0 0 0,-1 0 0,1 0-1,0 0 1,0 1 0,0-1 0,0 0-1,0 0 1,0 0 0,0 0 0,0 0-1,0 1 1,0-1 0,0 0 0,0 0-1,-1 0 1,1 0 0,0 1 0,0-1-1,0 0 1,0 0 0,-7 15 514,-4 29-111,1 1 1,3-1-1,2 2 1,2-1-1,1 0 1,8 66-1,-6-109-379,1 12 150,0 0 0,1 0-1,1-1 1,4 15 0,-7-26-162,1-1 1,-1 1-1,0 0 0,1-1 0,0 1 1,-1-1-1,1 1 0,0-1 0,0 1 1,-1-1-1,1 1 0,0-1 0,1 0 1,-1 1-1,0-1 0,0 0 1,0 0-1,1 0 0,-1 0 0,1 0 1,-1 0-1,1 0 0,-1-1 0,1 1 1,-1 0-1,1-1 0,0 1 0,-1-1 1,1 0-1,0 0 0,-1 1 0,1-1 1,0 0-1,-1 0 0,1-1 1,0 1-1,-1 0 0,1-1 0,0 1 1,-1 0-1,1-1 0,0 0 0,-1 1 1,3-3-1,3-2 59,1-1 1,-1 0-1,0 0 1,-1-1-1,1 0 1,-1-1 0,-1 1-1,0-1 1,0 0-1,5-10 1,-4 7-31,0 1 0,0 0 0,1 1 0,0-1 0,16-14 0,-22 23-77,-1 0 0,1 1-1,0-1 1,-1 1 0,1-1-1,-1 1 1,1-1 0,0 1 0,-1-1-1,1 1 1,0 0 0,-1-1-1,1 1 1,0 0 0,0-1 0,-1 1-1,1 0 1,0 0 0,0 0-1,0 0 1,-1 0 0,1 0 0,0 0-1,0 0 1,0 0 0,-1 0 0,1 0-1,0 1 1,0-1 0,-1 0-1,1 1 1,0-1 0,0 0 0,-1 1-1,1-1 1,0 1 0,-1-1-1,1 1 1,-1-1 0,1 1 0,-1-1-1,1 1 1,-1 0 0,1-1-1,-1 1 1,1 0 0,-1-1 0,0 1-1,1 0 1,-1 0 0,0-1-1,0 1 1,0 0 0,1 0 0,-1 0-1,0-1 1,0 1 0,0 1-1,3 61-101,-3-48 95,1-7 7,-1 0 0,1 1 0,1-1 0,-1 0 0,5 11 0,-6-19 3,0 1 0,1 0 0,-1 0 0,0-1 0,1 1 0,-1 0 0,1-1-1,-1 1 1,1-1 0,-1 1 0,1 0 0,-1-1 0,1 1 0,-1-1 0,1 1-1,0-1 1,-1 0 0,1 1 0,0-1 0,0 1 0,-1-1 0,1 0 0,0 0-1,1 1 1,0-2 10,-1 1 0,1-1-1,0 1 1,-1-1 0,1 0-1,-1 0 1,1 0 0,-1 1-1,1-1 1,-1-1 0,0 1-1,0 0 1,1 0 0,-1 0-1,0-1 1,0 1-1,1-2 1,40-60 424,-33 48-423,0 1 0,0 0 1,2 0-1,0 1 0,0 0 0,20-16 1,-30 28-18,0 0 0,-1 1-1,1-1 1,0 1 0,-1-1 0,1 1 0,0-1 0,0 1 0,0-1 0,-1 1 0,1 0 0,0-1 0,0 1 0,0 0 0,0 0 0,0 0 0,0 0 0,-1 0 0,1 0-1,0 0 1,0 0 0,0 0 0,0 0 0,0 0 0,0 0 0,0 1 0,-1-1 0,1 0 0,1 1 0,0 1 0,-1-1 1,0 1-1,0-1 1,0 1-1,0 0 0,0-1 1,0 1-1,-1 0 1,1 0-1,0-1 0,-1 1 1,1 0-1,-1 3 1,2 12 10,-1 1 0,-2 27 0,1-30 10,0-15-17,0 0 0,0 0 0,0 0-1,0-1 1,0 1 0,1 0 0,-1 0 0,0 0 0,0 0-1,0 0 1,0 0 0,1 0 0,-1 0 0,0 0-1,0 0 1,0 0 0,1 0 0,-1 0 0,0 0 0,0 0-1,0 0 1,1 0 0,-1 0 0,0 0 0,0 0 0,0 0-1,0 0 1,1 0 0,-1 0 0,0 0 0,0 0-1,0 0 1,1 0 0,-1 0 0,0 1 0,0-1 0,0 0-1,0 0 1,0 0 0,1 0 0,-1 0 0,0 1-1,0-1 1,0 0 0,0 0 0,0 0 0,0 0 0,0 1-1,0-1 1,0 0 0,0 0 0,0 0 0,0 1-1,1-1 1,-1 0 0,8-13 16,11-39-1617,-13 15-3525,-5 13-741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0.752"/>
    </inkml:context>
    <inkml:brush xml:id="br0">
      <inkml:brushProperty name="width" value="0.025" units="cm"/>
      <inkml:brushProperty name="height" value="0.025" units="cm"/>
    </inkml:brush>
  </inkml:definitions>
  <inkml:trace contextRef="#ctx0" brushRef="#br0">1 74 12748,'0'0'8872,"14"-51"-8231,9 46-545,7 3-96,9 0-1121,-2-3-3107,4-3-6086</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1.349"/>
    </inkml:context>
    <inkml:brush xml:id="br0">
      <inkml:brushProperty name="width" value="0.025" units="cm"/>
      <inkml:brushProperty name="height" value="0.025" units="cm"/>
    </inkml:brush>
  </inkml:definitions>
  <inkml:trace contextRef="#ctx0" brushRef="#br0">1 69 8616,'1'-8'3572,"0"5"-2956,6-35 1558,-7 37-1854,0 0-1,1-1 1,-1 1 0,1 0 0,-1 0-1,1-1 1,0 1 0,0 0 0,-1 0 0,1 0-1,0 0 1,0 0 0,0 0 0,0 0-1,0 0 1,2-1 0,-1 9 153,-1 0 0,0-1-1,0 1 1,0 0 0,-1 0 0,-1 11 0,1-14-244,-2 76 768,0-41-861,1 0 0,6 49-1,-5-86-130,0 0-1,0-1 1,0 1-1,0 0 0,0-1 1,1 1-1,-1 0 1,0-1-1,1 1 0,-1-1 1,1 1-1,0-1 1,-1 1-1,1-1 1,0 0-1,0 1 0,0-1 1,0 0-1,0 1 1,0-1-1,1 0 1,-1 0-1,0 0 0,0 0 1,1 0-1,-1 0 1,1-1-1,-1 1 0,1 0 1,-1-1-1,1 1 1,-1-1-1,1 1 1,-1-1-1,1 0 0,0 0 1,-1 0-1,1 1 1,0-2-1,-1 1 0,1 0 1,-1 0-1,1 0 1,0-1-1,-1 1 1,3-2-1,3-1 89,0 0 0,0-1 1,-1 0-1,1 0 0,-1 0 0,0-1 0,-1 0 0,10-10 1,4-8 158,0-1 0,-2-1 0,0-1 0,21-46 0,-38 72-253,0 0 1,-1 0-1,1 0 1,0 0-1,0 0 1,0-1 0,0 1-1,0 0 1,0 0-1,0 0 1,0 0 0,0-1-1,0 1 1,0 0-1,0 0 1,0 0 0,0 0-1,1 0 1,-1-1-1,0 1 1,0 0 0,0 0-1,0 0 1,0 0-1,0 0 1,0-1-1,0 1 1,0 0 0,1 0-1,-1 0 1,0 0-1,0 0 1,0 0 0,0 0-1,0 0 1,0-1-1,1 1 1,-1 0 0,0 0-1,0 0 1,0 0-1,0 0 1,1 0 0,-1 0-1,0 0 1,0 0-1,0 0 1,0 0 0,0 0-1,1 0 1,-1 0-1,0 0 1,0 0-1,0 0 1,0 0 0,1 1-1,-1-1 1,0 0-1,0 0 1,0 0 0,0 0-1,0 0 1,0 0-1,1 0 1,-1 0 0,0 1-1,3 16-57,-2 33 34,-1-46 48,-4 68 34,2-48-7,1 0 0,1 0 0,3 27 0,-3-51-39,0 1 1,0-1 0,0 1-1,0-1 1,0 1 0,0-1-1,0 0 1,0 1-1,0-1 1,0 1 0,0-1-1,0 1 1,1-1 0,-1 0-1,0 1 1,0-1 0,1 1-1,-1-1 1,0 0-1,0 1 1,1-1 0,-1 0-1,0 1 1,1-1 0,-1 0-1,0 0 1,1 1 0,-1-1-1,1 0 1,-1 0 0,0 0-1,1 0 1,-1 1-1,1-1 1,-1 0 0,1 0-1,-1 0 1,1 0 0,-1 0-1,0 0 1,1 0 0,-1 0-1,1 0 1,-1 0-1,1 0 1,-1-1 0,1 1-1,-1 0 1,0 0 0,1 0-1,-1 0 1,1-1 0,18-17 459,-7-1-214,0-1 0,-2 0 0,14-37 0,-20 48-503,-1-1 0,-1 1 0,1-1 1,-2 0-1,1 1 0,-1-1 0,-1 0 0,1 0 1,-2 0-1,1 0 0,-4-12 0,4 20-153,-1 1-1,1 0 0,-1 0 1,0-1-1,0 1 0,1 0 1,-1 0-1,0 0 0,0 0 1,0 0-1,0 0 0,0 0 1,0 0-1,0 0 0,-1 1 1,1-1-1,0 0 0,0 1 1,-1-1-1,1 1 0,0-1 1,-1 1-1,1-1 0,-2 1 1,-18-2-10306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1.711"/>
    </inkml:context>
    <inkml:brush xml:id="br0">
      <inkml:brushProperty name="width" value="0.025" units="cm"/>
      <inkml:brushProperty name="height" value="0.025" units="cm"/>
    </inkml:brush>
  </inkml:definitions>
  <inkml:trace contextRef="#ctx0" brushRef="#br0">17 71 16143,'0'0'6374,"-16"-51"-4772,16 42-1346,0 4-256,10 1-641,5 2-1537,-1 2-1633,5 0-3909</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2.105"/>
    </inkml:context>
    <inkml:brush xml:id="br0">
      <inkml:brushProperty name="width" value="0.025" units="cm"/>
      <inkml:brushProperty name="height" value="0.025" units="cm"/>
    </inkml:brush>
  </inkml:definitions>
  <inkml:trace contextRef="#ctx0" brushRef="#br0">209 256 18578,'0'0'1158,"-11"0"113,6 0-1232,0 0 1,-1 0 0,1 1 0,0 0 0,-1 0 0,1 1 0,0-1 0,0 1 0,0 0 0,0 1 0,0-1 0,1 1 0,-1 0-1,1 0 1,0 0 0,0 1 0,0-1 0,0 1 0,0 0 0,1 0 0,0 1 0,-5 6 0,-3 4 127,1 2 1,0-1 0,1 1 0,0 1-1,2 0 1,0 0 0,1 0-1,1 1 1,0 0 0,2 0 0,-2 34-1,4-52-144,1 1 0,0 0 0,0 0 0,0 0 0,0-1 0,0 1 0,0 0 0,1 0 0,-1-1 0,1 1 0,-1 0 0,1 0 0,0-1 0,-1 1 0,1-1 0,0 1 0,0-1 0,0 1 0,0-1 0,0 1 0,1-1 0,-1 0 0,0 0 0,1 0-1,-1 0 1,1 0 0,-1 0 0,1 0 0,-1 0 0,1 0 0,0-1 0,-1 1 0,1 0 0,0-1 0,-1 0 0,1 1 0,0-1 0,0 0 0,0 0 0,-1 0 0,1 0 0,0 0 0,0-1 0,-1 1 0,1 0 0,0-1 0,3-1 0,3 0 147,1-1 0,0 0-1,-1-1 1,0 0 0,0 0 0,0-1 0,0 0 0,10-9 0,0-4-82,1-1-1,-2 0 0,-1-1 1,0-1-1,-2-1 0,0 0 1,-1-1-1,-2 0 1,0-1-1,-2 0 0,0-1 1,-2 0-1,-1 0 0,0-1 1,-2 0-1,-1 1 1,-1-1-1,-3-42 0,0 62-77,1 0 0,-1 1 0,-1-1 0,1 1 0,-1-1 0,0 1 0,0-1 0,0 1 0,-1 0 0,-5-7 0,7 11-22,0-1 0,0 1 1,0 0-1,0 0 0,0 0 0,0 0 1,0 0-1,-1 0 0,1 0 1,0 0-1,-1 0 0,1 1 1,0-1-1,-1 0 0,1 1 0,-1 0 1,1-1-1,-1 1 0,0 0 1,1-1-1,-1 1 0,1 0 0,-1 0 1,1 0-1,-1 1 0,1-1 1,-1 0-1,0 1 0,1-1 1,-1 1-1,1-1 0,0 1 0,-1-1 1,1 1-1,-1 0 0,1 0 1,0 0-1,0 0 0,-1 0 1,1 0-1,0 0 0,0 0 0,-1 2 1,-8 8-78,2 0 1,-1 1 0,1 0-1,1 0 1,0 0-1,1 1 1,0 0 0,-4 14-1,4-8-11,1 0-1,0 0 1,1 1-1,1-1 1,0 27-1,3-45 106,0 1 0,0-1 1,0 1-1,1-1 0,-1 1 0,1-1 0,-1 1 1,1-1-1,0 1 0,0-1 0,-1 0 1,1 0-1,0 1 0,0-1 0,0 0 0,0 0 1,0 0-1,1 0 0,-1 0 0,0 0 0,0 0 1,1 0-1,-1 0 0,1-1 0,-1 1 0,1-1 1,-1 1-1,1-1 0,-1 1 0,1-1 1,2 0-1,64 4 278,-28-3-188,-34 0-79,-1 0 0,1 1 0,-1-1 0,0 1 0,0 0 0,0 1 0,0-1 0,0 1 0,0 0 0,-1 0 0,1 0 1,-1 1-1,4 3 0,-5-4-134,-1 0 1,0 0-1,0-1 1,0 1-1,-1 0 1,1 1 0,-1-1-1,1 0 1,0 4-1,-1-3-368,-1 0-1,1 0 1,-1 0 0,0-1-1,0 1 1,0 0-1,0 0 1,-1 0-1,-1 4 1,-5 9-6929</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3.264"/>
    </inkml:context>
    <inkml:brush xml:id="br0">
      <inkml:brushProperty name="width" value="0.025" units="cm"/>
      <inkml:brushProperty name="height" value="0.025" units="cm"/>
    </inkml:brush>
  </inkml:definitions>
  <inkml:trace contextRef="#ctx0" brushRef="#br0">28 296 3972,'2'-9'6454,"-2"5"-5835,8-51 3275,-5 11 3679,-3 68-6933,0 0-1,-2 0 1,-1 0 0,-1 0 0,-7 27-1,5-29-274,1 0 0,-4 43 0,8-65-364,1 1 1,0 0-1,0 0 1,0 0-1,0-1 1,0 1-1,0 0 1,0 0-1,0-1 0,1 1 1,-1 0-1,0 0 1,0-1-1,1 1 1,-1 0-1,0 0 1,1-1-1,-1 1 1,1 0-1,-1-1 1,1 1-1,-1-1 1,1 1-1,-1-1 1,1 1-1,-1-1 1,1 1-1,0-1 1,-1 1-1,1-1 1,0 0-1,0 1 1,-1-1-1,1 0 1,0 0-1,0 0 1,-1 1-1,1-1 1,0 0-1,0 0 0,-1 0 1,1 0-1,0 0 1,0 0-1,0-1 1,-1 1-1,1 0 1,0 0-1,0-1 1,-1 1-1,1 0 1,0-1-1,-1 1 1,1 0-1,1-2 1,42-23 304,-9-3-60,-2-2 0,31-35 0,-54 54-234,-1 0-1,-1 0 1,0 0-1,0-1 1,-1-1-1,0 1 1,-1-1-1,-1 0 1,0 0 0,5-25-1,-9 37-7,-1 1 0,0-1 0,0 1 0,1-1 0,-1 1 0,0-1 0,0 1 0,0-1 0,0 1 0,0-1 0,0 1 0,0 0 0,0-1 0,0 1 0,0-1 0,0 1 0,0-1 0,0 1-1,0-1 1,0 1 0,0-1 0,0 1 0,-1-1 0,1 1 0,0-1 0,0 1 0,-1-1 0,1 1 0,0 0 0,-1-1 0,1 1 0,0 0 0,-1-1 0,1 1 0,0 0 0,-1-1 0,-15 13 20,-14 30-93,22-26 56,1 0 0,0 1 0,-5 24-1,9-34 10,2 1-1,-1 0 0,1 0 0,0 0 0,1 0 0,-1 0 0,2 0 0,-1 0 0,4 15 0,-4-21 12,1-1 0,-1 0 0,1 0 0,0 0 0,-1 0 1,1 0-1,0 0 0,0 0 0,-1 0 0,1 0 0,0 0 0,0 0 0,0-1 0,0 1 0,0 0 0,0-1 0,0 1 0,1 0 0,-1-1 0,0 0 0,0 1 1,0-1-1,1 0 0,-1 1 0,0-1 0,0 0 0,1 0 0,-1 0 0,0 0 0,0 0 0,1 0 0,-1-1 0,0 1 0,2-1 0,1 0 95,0 0 0,0 0 0,0-1 0,0 1-1,-1-1 1,1 0 0,0 0 0,-1 0 0,6-5-1,4-7-16,-1 0-1,0-1 0,0 0 1,-2-1-1,0 0 0,-1-1 1,0 0-1,-2 0 0,0-1 1,0 0-1,-2 0 1,-1 0-1,0-1 0,1-22 1,-8 25-49,-6 15-39,7 2-4,0 0 0,0 0 0,0 1 0,1-1-1,-1 1 1,1-1 0,-1 1 0,1-1 0,-1 1 0,1 0 0,0 0 0,-1 2 0,-3 4-4,1 1 0,0 0 0,0 1 0,1-1 0,0 0 0,1 1 0,0 0 0,1 0 0,0-1-1,0 1 1,1 0 0,1 0 0,-1 0 0,4 14 0,-3-23 9,-1 1 0,1-1 0,-1 0 0,1 0 0,0 1 0,0-1 0,0 0 0,0 0 0,0 0 0,0 0 0,0 0 0,0 0 0,0 0 0,0 0 0,0-1 0,1 1 0,-1 0 0,0-1 0,0 1 0,1-1 0,-1 1 0,0-1 0,1 0 0,-1 0 0,1 1 0,-1-1 0,1 0 0,-1 0 0,0 0 0,1-1 0,-1 1 0,1 0 0,-1 0 0,0-1 0,2 0 0,3 0 11,-1-1-1,0 0 0,0 0 1,0 0-1,0-1 0,0 1 1,8-7-1,5-7 6,0-1 0,-2 0 1,0-1-1,-1-1 0,-1 0 0,-1-1 1,-1-1-1,0 0 0,-2 0 0,0-1 1,7-25-1,-15 27 23,-7 24-52,-12 31-119,9-16 126,2 1 0,0 0 0,1 0 0,2 0 0,0 0 0,1 1 0,0-1 0,2 1 0,2 21 0,-1-41 9,-1 0 1,0-1 0,0 1-1,1 0 1,-1 0-1,0 0 1,1 0 0,-1 0-1,1-1 1,-1 1-1,1 0 1,0-1 0,-1 1-1,1 0 1,0-1 0,-1 1-1,1 0 1,0-1-1,0 1 1,-1-1 0,1 0-1,0 1 1,0-1 0,0 1-1,0-1 1,0 0-1,0 0 1,-1 0 0,1 0-1,0 1 1,0-1-1,0 0 1,0 0 0,0-1-1,0 1 1,0 0 0,0 0-1,0 0 1,0-1-1,-1 1 1,1 0 0,0-1-1,0 1 1,0-1 0,1 0-1,37-24 133,-19 5-98,0-1-1,28-39 1,-40 49-37,-1 0-1,0-1 1,-1 0 0,0 0 0,-1 0 0,-1 0-1,0-1 1,3-14 0,-8 18-234,-3 13 157,-5 8 12,4-1 57,0-1 0,1 1 1,0-1-1,0 1 0,1 0 0,1 1 1,0-1-1,0 0 0,1 1 1,1 18-1,0-29 14,1 1 1,-1-1 0,1 1-1,0-1 1,-1 1-1,1-1 1,0 1 0,0-1-1,0 0 1,0 0-1,0 1 1,0-1 0,0 0-1,1 0 1,-1 0-1,0 0 1,1 0 0,-1-1-1,0 1 1,1 0-1,-1-1 1,1 1 0,-1 0-1,1-1 1,0 0-1,-1 1 1,1-1-1,-1 0 1,1 0 0,0 0-1,-1 0 1,1 0-1,-1 0 1,1-1 0,-1 1-1,1 0 1,0-1-1,1 0 1,4-1-7,1 0 1,0 0-1,-1 0 0,0-1 1,0 0-1,12-7 0,-15 7-326,0 0-1,-1 0 0,1 0 1,-1 0-1,0-1 1,0 1-1,5-8 0,3-18-5085,-10 1-1943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3.608"/>
    </inkml:context>
    <inkml:brush xml:id="br0">
      <inkml:brushProperty name="width" value="0.025" units="cm"/>
      <inkml:brushProperty name="height" value="0.025" units="cm"/>
    </inkml:brush>
  </inkml:definitions>
  <inkml:trace contextRef="#ctx0" brushRef="#br0">0 1 18674,'0'0'8199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4.187"/>
    </inkml:context>
    <inkml:brush xml:id="br0">
      <inkml:brushProperty name="width" value="0.025" units="cm"/>
      <inkml:brushProperty name="height" value="0.025" units="cm"/>
    </inkml:brush>
  </inkml:definitions>
  <inkml:trace contextRef="#ctx0" brushRef="#br0">65 94 7175,'0'-11'7196,"0"6"-6176,2-35 1524,-1 38-2252,-1 0 1,0-1-1,0 1 1,-1 0-1,1 0 1,0 0 0,-1 0-1,1 0 1,-1 0-1,0 0 1,0 0-1,0 0 1,0 1-1,0-1 1,0 0 0,0 0-1,-2-2 1,2 4-228,1 0-1,-1 1 1,1-1 0,-1 0 0,1 0 0,0 0 0,-1 0 0,1 0 0,-1 0 0,1 1 0,-1-1-1,1 0 1,0 0 0,-1 1 0,1-1 0,-1 0 0,1 0 0,0 1 0,-1-1 0,1 0 0,0 1 0,0-1-1,-1 1 1,1-1 0,0 0 0,0 1 0,-1-1 0,1 1 0,0-1 0,0 1 0,0-1 0,0 1 0,0-1-1,0 0 1,0 1 0,0-1 0,0 1 0,0-1 0,0 1 0,0-1 0,0 1 0,0 0 0,-3 27-91,3-26 165,-1 10-115,-4 138 132,5-129-98,1-1 0,2 0 0,0 0 0,0-1 0,10 27 0,-13-44-57,1 0 0,-1 0 0,1 0 0,0-1 0,-1 1 0,1 0 0,0 0 0,0-1 0,0 1 0,0-1 0,1 1 0,-1-1 0,0 1 0,1-1 0,-1 0 0,1 1 0,-1-1-1,1 0 1,-1 0 0,1 0 0,0 0 0,0-1 0,2 2 0,-2-2 26,1 0 0,-1-1 0,0 1 0,0 0 0,0-1 0,0 0 0,0 1 0,1-1 0,-1 0-1,0 0 1,-1 0 0,1 0 0,0-1 0,0 1 0,0 0 0,2-4 0,8-7 221,-1-1 0,-1 0 0,17-29 0,-25 39-231,4-6-6,0 0 0,1 0 0,0 0 0,0 1 0,1 0 0,11-10 0,-18 17-14,0 0-1,1 0 1,-1 1-1,0-1 0,1 0 1,-1 0-1,1 1 1,-1-1-1,1 1 1,-1-1-1,1 1 0,-1 0 1,1-1-1,0 1 1,-1 0-1,1 0 1,-1 0-1,1 0 0,-1 0 1,4 1-1,-3 1 1,0-1 0,-1 0 0,1 1 0,0-1 0,-1 1 0,1 0 0,-1 0 0,1-1 0,-1 1 0,0 0-1,0 0 1,0 0 0,0 0 0,0 1 0,0-1 0,-1 0 0,1 0 0,-1 0 0,1 4 0,1 1 34,-1 1 0,0-1 0,-1 1-1,0-1 1,0 1 0,0-1 0,-1 1 0,0-1 0,0 0 0,-1 1 0,0-1 0,-1 0-1,1 0 1,-1 0 0,0-1 0,-1 1 0,0-1 0,0 1 0,0-1 0,-1 0-1,0-1 1,0 1 0,-10 7 0,5-5 69,0 0-1,-1-1 1,0 0-1,0-1 1,0-1 0,-1 0-1,0 0 1,0-1-1,0 0 1,0-1 0,-1-1-1,1 0 1,-18 1-1,26-3-112,1 0 1,-1-1-1,1 1 0,0-1 0,-1 0 0,1 1 0,0-1 0,-1-1 1,1 1-1,0 0 0,0-1 0,0 0 0,0 0 0,0 0 0,-4-3 1,6 4-57,0 0 1,0-1-1,0 1 1,0 0-1,1-1 1,-1 1-1,0-1 1,0 1-1,1-1 1,-1 1-1,1-1 1,0 1-1,-1-1 1,1 1-1,0-1 1,0 0-1,0 1 1,0-1-1,0 0 1,0 1-1,1-1 1,-1 1 0,0-1-1,1 1 1,-1-1-1,1 1 1,0-1-1,-1 1 1,1-1-1,0 1 1,0 0-1,0-1 1,0 1-1,0 0 1,0 0-1,0 0 1,2-2-1,8-7-1393,1 0-1,0 1 0,26-15 1,-16 10-1437,15-9-4468</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5.019"/>
    </inkml:context>
    <inkml:brush xml:id="br0">
      <inkml:brushProperty name="width" value="0.025" units="cm"/>
      <inkml:brushProperty name="height" value="0.025" units="cm"/>
    </inkml:brush>
  </inkml:definitions>
  <inkml:trace contextRef="#ctx0" brushRef="#br0">89 281 6182,'0'0'11589,"8"-2"-9346,-5 2-2059,0-1 1,-1 0 0,1 1 0,0-2 0,-1 1 0,1 0-1,-1 0 1,1-1 0,-1 1 0,0-1 0,1 0 0,-1 0 0,0 0-1,0 0 1,0 0 0,-1 0 0,1 0 0,0-1 0,-1 1-1,0-1 1,1 1 0,-1-1 0,0 1 0,0-1 0,0 0-1,-1 0 1,1 1 0,-1-1 0,1 0 0,-1 0 0,0-3 0,1-7 240,1 0 1,-2 0 0,0-1 0,-1 1 0,-3-19-1,4 29-400,0 1-1,-1 0 1,1 0-1,-1 0 1,1 0-1,-1 0 1,0 1-1,0-1 1,0 0-1,0 0 1,0 0-1,-1 1 1,1-1-1,0 0 1,-1 1-1,1 0 1,-1-1-1,0 1 1,1 0-1,-1-1 1,0 1-1,0 0 1,0 1-1,1-1 1,-1 0-1,0 0 1,0 1-1,0-1 1,0 1-1,-1 0 0,1-1 1,0 1-1,0 0 1,0 0-1,0 0 1,0 1-1,0-1 1,0 0-1,0 1 1,0 0-1,0-1 1,0 1-1,0 0 1,-3 2-1,1-1-38,-1 1 0,1-1 0,0 1 0,0 1 0,1-1 0,-1 1 0,0-1 0,1 1 0,0 0 0,0 0 0,0 0 0,1 1 0,-1-1 0,1 1 0,0-1 0,0 1 0,1 0 0,-1 0 0,0 6 0,-3 11-49,1 0 0,-2 44 0,6-60 55,0 0 0,0 0 1,0 0-1,1 0 1,0 0-1,0-1 1,0 1-1,1 0 1,0-1-1,0 1 1,0-1-1,1 1 1,6 8-1,-8-12 7,1 0-1,1 0 1,-1 0-1,0 0 1,0-1-1,1 1 1,-1-1-1,1 0 1,-1 0-1,1 0 1,-1 0-1,1 0 1,0 0-1,-1-1 1,1 1-1,0-1 1,0 0-1,0 0 1,-1 0-1,1 0 1,0 0-1,0 0 1,-1-1-1,1 0 1,0 1-1,-1-1 1,1 0-1,0 0 1,-1-1-1,1 1 1,-1 0-1,3-3 1,7-4 10,0-1 0,0-1 1,-1 0-1,0-1 0,-1 0 1,0-1-1,-1 0 0,-1 0 1,1-1-1,-2 0 0,0 0 1,0-1-1,-2 0 1,1 0-1,5-29 0,-11 49-169,-1 12 123,1-1 1,0 1 0,1 0-1,1 0 1,6 28-1,-7-45 44,-1 1 0,0-1 0,1 0 0,-1 0 0,1 0 0,-1 0 0,1 0 1,0 0-1,-1 0 0,1 0 0,0 0 0,0 0 0,0 0 0,0-1 0,0 1 0,-1 0 0,1 0 0,1-1 0,-1 1 0,0-1 0,0 1 0,0-1 0,0 1 0,0-1 0,0 0 0,1 1 0,-1-1 0,0 0 1,0 0-1,0 0 0,0 0 0,1 0 0,-1 0 0,0 0 0,0-1 0,0 1 0,1 0 0,-1-1 0,0 1 0,0-1 0,0 1 0,0-1 0,0 1 0,0-1 0,0 0 0,0 1 0,0-1 0,0 0 0,0 0 1,-1 0-1,2-1 0,6-7 172,0 0 0,-1-1 0,0 0 1,6-12-1,-8 12-161,7-9 34,-7 9-52,1 0-1,0 0 1,1 1-1,0-1 1,0 1-1,1 1 1,16-14-1,-23 21-10,-1 1-1,1-1 0,0 1 0,0-1 0,0 1 1,0 0-1,0-1 0,0 1 0,0 0 0,0 0 1,0 0-1,0-1 0,0 1 0,0 0 0,-1 0 1,1 1-1,0-1 0,0 0 0,0 0 0,0 0 1,0 1-1,0-1 0,0 0 0,0 1 0,0-1 1,0 1-1,0-1 0,-1 1 0,1-1 0,0 1 1,0 0-1,-1-1 0,1 1 0,0 0 0,-1-1 0,1 1 1,-1 0-1,1 0 0,-1 0 0,1 0 0,-1 0 1,0-1-1,1 1 0,-1 0 0,0 0 0,0 0 1,1 1-1,9 55 30,-9-46-51,0 1-10,5 17 245,-1-28 53,3-16 83,-2 0-286,1 1 1,0-1-1,1 2 0,0-1 0,14-15 0,-20 25-67,1 1 0,0-1 0,-1 1 0,1 0 0,0 1 0,1-1-1,-1 0 1,0 1 0,1 0 0,0-1 0,-1 1 0,1 1 0,0-1 0,0 1-1,0-1 1,0 1 0,0 0 0,0 0 0,0 1 0,0-1 0,1 1 0,-1 0 0,0 0-1,0 1 1,6 0 0,-8 0 12,0 0 0,-1 0 0,1 0 0,0 0-1,-1 0 1,1 0 0,0 1 0,-1-1 0,1 0 0,-1 1-1,0-1 1,0 1 0,1 0 0,-1-1 0,0 1 0,0 0 0,0 0-1,-1 0 1,1-1 0,0 1 0,-1 0 0,1 2 0,0-1 2,-1-1 1,1 1 0,0-1 0,0 1 0,0-1-1,1 0 1,-1 0 0,1 0 0,-1 1 0,4 2-1,-5-5 3,1 0 0,-1 1 0,1-1 0,-1 0 0,0 0 0,1 0 0,-1 1 0,1-1 0,0 0 0,-1 0 0,1 0 0,-1 0 0,1 0 0,-1 0-1,1 0 1,-1 0 0,1 0 0,-1 0 0,1 0 0,-1-1 0,1 1 0,-1 0 0,1 0 0,-1 0 0,1-1 0,-1 1 0,1 0 0,-1 0 0,1-1 0,-1 1-1,0 0 1,1-1 0,-1 1 0,0-1 0,1 1 0,-1 0 0,0-1 0,1 1 0,-1-1 0,0 0 0,13-24 144,-10 18-99,6-9-26,0 1 0,0 0 0,14-15 0,-20 26-49,0 1 1,0-1-1,1 1 0,-1 0 0,0 0 0,1 0 1,0 0-1,0 1 0,0 0 0,0-1 0,0 1 0,0 1 1,1-1-1,-1 1 0,0-1 0,1 1 0,5 0 0,-8 1 40,0 1 0,0-1-1,0 1 1,0 0 0,0-1 0,-1 1-1,1 0 1,0 0 0,-1 0-1,1 0 1,-1 1 0,1-1 0,-1 0-1,1 1 1,-1-1 0,0 1-1,0-1 1,1 1 0,-1 0-1,0-1 1,-1 1 0,1 0 0,0 0-1,0 0 1,-1-1 0,1 1-1,-1 0 1,0 0 0,1 0 0,-1 3-1,4 40-1800,-4-19-5726,0-19 2598,0-15-6384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5.364"/>
    </inkml:context>
    <inkml:brush xml:id="br0">
      <inkml:brushProperty name="width" value="0.025" units="cm"/>
      <inkml:brushProperty name="height" value="0.025" units="cm"/>
    </inkml:brush>
  </inkml:definitions>
  <inkml:trace contextRef="#ctx0" brushRef="#br0">47 7 10826,'0'0'12012,"-46"-7"-20661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6.747"/>
    </inkml:context>
    <inkml:brush xml:id="br0">
      <inkml:brushProperty name="width" value="0.025" units="cm"/>
      <inkml:brushProperty name="height" value="0.025" units="cm"/>
    </inkml:brush>
  </inkml:definitions>
  <inkml:trace contextRef="#ctx0" brushRef="#br0">0 1 7751,'0'0'13389,"62"26"-14958,-37-23-1731,7-3-2497,-7 1-1858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5.850"/>
    </inkml:context>
    <inkml:brush xml:id="br0">
      <inkml:brushProperty name="width" value="0.025" units="cm"/>
      <inkml:brushProperty name="height" value="0.025" units="cm"/>
    </inkml:brush>
  </inkml:definitions>
  <inkml:trace contextRef="#ctx0" brushRef="#br0">289 253 4132,'0'0'-571,"1"-9"-1106,2-48 3065,-3 44 599,-1 1-1,-1-1 1,0 0-1,0 1 1,-6-18-1,6 24-1122,-1 1 0,1-1 0,-1 0 0,0 1 0,0 0 0,-1 0 0,0 0-1,1 0 1,-2 0 0,1 1 0,0 0 0,-10-7 0,9 8-848,0 0 1,0 0-1,-1 1 0,1 0 1,0 0-1,-1 0 0,0 1 0,1 0 1,-12-1-1,14 2-15,-1 0 1,0 0-1,1 0 0,-1 1 0,1-1 1,-1 1-1,1 0 0,-1 0 0,1 0 1,0 1-1,0-1 0,-1 1 0,1 0 1,0 0-1,-5 4 0,3-1-8,-1 0-1,1 1 1,0 0-1,1 0 1,-1 0-1,1 0 1,-4 8-1,-1 6-16,1 0 0,0 1 0,2 0 0,-6 28 0,7-25 45,1 1-1,1-1 1,1 0-1,2 38 1,0-56-14,1 0 0,0 0 0,1-1 0,-1 1 0,1 0 0,0-1 0,0 1 0,0-1 0,1 0 0,6 9 0,-6-11-4,-1 0 0,1 0-1,0-1 1,0 1 0,0-1 0,1 0-1,-1 0 1,0 0 0,1 0 0,-1-1-1,1 1 1,0-1 0,0 0 0,-1 0-1,1 0 1,0 0 0,7-1 0,-3 1 52,0-1 1,0 0 0,0 0 0,-1-1 0,1 0-1,0-1 1,-1 0 0,1 0 0,-1 0 0,1-1-1,-1 0 1,0-1 0,0 1 0,0-1 0,-1-1 0,1 1-1,-1-1 1,0 0 0,-1-1 0,1 1 0,4-7-1,-9 11-22,-1 0-1,1 0 1,-1 1-1,1-1 1,-1 0 0,1 0-1,-1 0 1,0 0-1,1 0 1,-1 0-1,0 0 1,0 0-1,0 0 1,0 0-1,0 0 1,0 0-1,0 0 1,0 0-1,0 0 1,0 0-1,-1 0 1,1 0-1,0 0 1,-1 0-1,1 0 1,-1 0-1,1 0 1,-1 0 0,1 0-1,-1 0 1,0 1-1,1-1 1,-1 0-1,0 0 1,0 1-1,1-1 1,-1 1-1,0-1 1,0 1-1,0-1 1,0 1-1,0-1 1,0 1-1,0 0 1,0-1-1,0 1 1,0 0-1,-1 0 1,-9-3-18,0 1 0,0 0 0,-19 0 0,13 0-8,17 2-13,1 0 0,-1 0 0,0 0 0,0 0 0,1 0 0,-1 0 0,0 0 0,0 0 0,0 0 0,1 0 0,-1 0 0,0 0 0,0-1 0,0 1 0,1 0 0,-1 0 0,0 0 0,0 0 0,0 0 0,0-1 0,0 1 0,1 0 0,-1 0 0,0 0 0,0 0 0,0-1 0,0 1 0,0 0 0,0 0 0,0-1 0,0 1 0,0 0 0,0 0 0,0 0 0,0-1 0,0 1 0,0 0 0,0 0 0,0-1 0,0 1 0,0 0 0,0 0 0,0 0 0,0-1 0,0 1 0,0 0 0,0 0 0,0 0 0,0-1 1,0 1-1,-1 0 0,1 0 0,0 0 0,0 0 0,0-1 0,0 1 0,-1 0 0,1 0 0,0 0 0,0 0 0,0 0 0,-1 0 0,1-1 0,0 1 0,0 0 0,0 0 0,-1 0 0,1 0 0,0 0 0,16-11-387,42-24 190,-41 23 162,0 1 1,1 1-1,0 0 1,22-7-1,-39 18 42,0-1 0,-1 1 0,1 0 0,0 0 0,-1 0 0,1-1 0,0 1-1,-1 0 1,1 0 0,-1 0 0,0 0 0,1 0 0,-1 0 0,0 0 0,1 0-1,-1 0 1,0 0 0,0 0 0,0 0 0,0 0 0,0 0 0,0 0 0,-1 2-1,3 31 127,-2-34-120,-1 46 171,0-21-145,0 0 0,2-1 0,8 48 0,-9-72-40,0-1 1,1 1-1,-1 0 0,0-1 1,0 1-1,0-1 1,0 1-1,1 0 0,-1-1 1,0 1-1,0 0 1,1 0-1,-1-1 0,0 1 1,0 0-1,1-1 0,-1 1 1,0 0-1,1 0 1,-1 0-1,0-1 0,1 1 1,-1 0-1,1 0 0,-1 0 1,0 0-1,1 0 1,-1 0-1,0 0 0,1 0 1,-1 0-1,1 0 1,-1 0-1,0 0 0,1 0 1,-1 0-1,1 0 0,-1 0 1,0 0-1,1 0 1,-1 0-1,0 1 0,1-1 1,-1 0-1,0 0 1,1 1-1,-1-1 0,0 0 1,1 0-1,-1 1 0,0-1 1,0 0-1,1 1 1,-1-1-1,0 0 0,0 1 1,0-1-1,1 0 1,-1 1-1,0-1 0,0 0 1,0 1-1,0-1 0,0 1 1,0-1-1,0 0 1,0 1-1,0 0 0,15-30-1212,1-11-4157,10-44 0,-16 38-3042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6.335"/>
    </inkml:context>
    <inkml:brush xml:id="br0">
      <inkml:brushProperty name="width" value="0.025" units="cm"/>
      <inkml:brushProperty name="height" value="0.025" units="cm"/>
    </inkml:brush>
  </inkml:definitions>
  <inkml:trace contextRef="#ctx0" brushRef="#br0">1 463 12588,'0'0'9694,"9"3"-8316,-6-1-1331,1-1 1,-1 0 0,0 0-1,0-1 1,0 1 0,1-1-1,-1 1 1,0-1 0,1 0 0,-1 0-1,0-1 1,1 1 0,-1-1-1,0 1 1,0-1 0,1 0-1,-1 0 1,0-1 0,0 1-1,0-1 1,0 1 0,-1-1-1,1 0 1,0 0 0,-1 0-1,1 0 1,-1-1 0,3-3-1,1 0-11,0 0-1,0-1 0,-1 1 1,0-1-1,-1-1 0,0 1 0,0-1 1,0 1-1,-1-1 0,0 0 1,0-1-1,-1 1 0,0 0 0,-1-1 1,0 1-1,0-1 0,-1-13 1,0 22-15,1-1-1,-1 0 1,0 0 0,-1 0 0,1 1 0,0-1 0,0 0 0,0 0-1,0 0 1,-1 1 0,1-1 0,0 0 0,0 0 0,-1 1 0,1-1 0,-1 0-1,1 1 1,-1-1 0,1 0 0,-1 1 0,1-1 0,-1 1 0,0-1 0,1 1-1,-1-1 1,0 1 0,1-1 0,-1 1 0,0 0 0,0-1 0,1 1 0,-1 0-1,0 0 1,0-1 0,0 1 0,1 0 0,-1 0 0,0 0 0,0 0 0,0 0-1,0 0 1,1 0 0,-1 0 0,0 1 0,0-1 0,1 0 0,-1 0 0,0 1-1,0-1 1,1 0 0,-1 1 0,0-1 0,0 1 0,-2 1-26,-1 0 1,1 0-1,1 0 1,-1 0-1,0 1 1,0-1-1,1 1 1,-1-1-1,1 1 1,0 0-1,-2 3 1,-2 8 4,1 1 1,1-1-1,0 0 1,1 1-1,1 0 1,0 0-1,1 0 1,1 0-1,0 0 0,3 19 1,-3-32 8,0 0 0,0-1-1,1 1 1,-1 0 0,1 0 0,-1 0 0,1 0-1,0-1 1,-1 1 0,1 0 0,0-1-1,0 1 1,0 0 0,1-1 0,-1 0 0,0 1-1,0-1 1,1 0 0,-1 1 0,1-1 0,-1 0-1,1 0 1,0 0 0,-1 0 0,1 0-1,0-1 1,-1 1 0,1-1 0,0 1 0,0-1-1,0 1 1,0-1 0,0 0 0,0 0 0,-1 0-1,1 0 1,0 0 0,3-1 0,1 0 61,0 0 0,0-1 1,0 1-1,0-1 0,-1-1 0,1 1 1,-1-1-1,1 0 0,-1 0 0,9-7 1,8-12 64,-2 0 1,0-1-1,-1-1 1,-2-1 0,0 0-1,-2-1 1,-1-1-1,-1-1 1,-1 0 0,-1 0-1,-2-1 1,-1 0-1,-1-1 1,5-53 0,-12 79-124,0 0 1,0 1 0,0-1-1,0 0 1,-1 0 0,0 1-1,1-1 1,-1 0-1,-2-5 1,2 9-13,1 0-1,0-1 1,0 1-1,-1 0 1,1-1-1,0 1 1,0 0 0,-1-1-1,1 1 1,0 0-1,-1-1 1,1 1-1,0 0 1,-1 0-1,1 0 1,-1-1 0,1 1-1,0 0 1,-1 0-1,1 0 1,-1 0-1,1 0 1,0 0-1,-1 0 1,1 0 0,-1 0-1,1 0 1,-1 0-1,1 0 1,0 0-1,-1 0 1,-19 17-134,9 0 109,1-1 1,1 1-1,0 0 0,1 1 0,1 0 1,-6 23-1,2 0-22,-10 77 0,20-106 41,-1-4-7,1-1 0,0 0 0,1 1 0,0-1 0,0 0 1,0 1-1,1-1 0,2 11 0,-2-17 3,0 0 0,0 0 0,-1 0 0,1-1 0,0 1 0,0 0 0,0-1 0,0 1 0,0 0 1,0-1-1,0 0 0,0 1 0,0-1 0,1 1 0,-1-1 0,0 0 0,0 0 0,0 0 0,0 0 0,0 0 1,1 0-1,-1 0 0,0 0 0,0 0 0,0-1 0,0 1 0,0 0 0,0-1 0,0 1 0,0-1 0,1 1 1,0-2-1,35-18-1067,20-26-4181,-21 14-3023,-19 15 1737</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6.694"/>
    </inkml:context>
    <inkml:brush xml:id="br0">
      <inkml:brushProperty name="width" value="0.025" units="cm"/>
      <inkml:brushProperty name="height" value="0.025" units="cm"/>
    </inkml:brush>
  </inkml:definitions>
  <inkml:trace contextRef="#ctx0" brushRef="#br0">95 227 9513,'2'-9'2813,"-1"5"-2392,3-12 1684,0 0 0,-1 1 0,1-22 0,-4 36-2091,0 1 1,0 0 0,-1-1-1,1 1 1,0 0-1,0-1 1,0 1 0,0 0-1,0 0 1,0-1-1,0 1 1,-1 0 0,1-1-1,0 1 1,0 0-1,0 0 1,-1-1 0,1 1-1,0 0 1,0 0 0,-1-1-1,1 1 1,0 0-1,0 0 1,-1 0 0,1 0-1,0-1 1,-1 1-1,1 0 1,0 0 0,-1 0-1,1 0 1,0 0-1,-1 0 1,1 0 0,0 0-1,-1 0 1,1 0 0,0 0-1,-1 0 1,1 0-1,0 0 1,-1 0 0,1 0-1,0 1 1,-1-1-1,1 0 1,0 0 0,-1 0-1,1 0 1,0 1-1,0-1 1,-1 0 0,1 0-1,0 1 1,0-1 0,0 0-1,-1 0 1,1 1-1,0-1 1,0 0 0,0 1-1,0-1 1,-1 1-1,-17 17 8,6 2 574,1 1-1,1 1 0,1-1 0,1 2 0,1-1 1,1 1-1,1 0 0,1 0 0,-2 37 1,6-59-588,0-1 1,0 0-1,0 0 1,0 0-1,0 0 1,0 0 0,0 1-1,0-1 1,0 0-1,0 0 1,0 0-1,0 0 1,0 0 0,0 1-1,0-1 1,0 0-1,0 0 1,0 0-1,1 0 1,-1 0 0,0 0-1,0 1 1,0-1-1,0 0 1,0 0-1,0 0 1,0 0 0,1 0-1,-1 0 1,0 0-1,0 0 1,0 0 0,0 0-1,0 1 1,1-1-1,-1 0 1,0 0-1,0 0 1,0 0 0,0 0-1,0 0 1,1 0-1,-1 0 1,0 0-1,0 0 1,0 0 0,0 0-1,0 0 1,1-1-1,-1 1 1,0 0-1,0 0 1,0 0 0,0 0-1,12-8 302,9-13 286,18-36-173,-3-2 1,-2-1-1,35-89 0,-64 138-338,4-12-37,1 3-78,-12 46-122,-13 52-63,6-37-145,1 1 0,3 0 0,0 81 0,5-119 39,5 25-1898,-5-29 1941,1 1 0,-1 0-1,1 0 1,-1-1 0,0 1 0,1 0 0,0-1-1,-1 1 1,1-1 0,-1 1 0,1 0 0,0-1-1,0 1 1,-1-1 0,1 0 0,0 1 0,0-1-1,1 1 1,18-1-8189</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7.574"/>
    </inkml:context>
    <inkml:brush xml:id="br0">
      <inkml:brushProperty name="width" value="0.025" units="cm"/>
      <inkml:brushProperty name="height" value="0.025" units="cm"/>
    </inkml:brush>
  </inkml:definitions>
  <inkml:trace contextRef="#ctx0" brushRef="#br0">28 84 16656,'0'0'6032,"-4"9"-4729,-1 3-1204,1 0 0,1 1 1,-1-1-1,2 0 0,0 1 0,0 0 1,1 0-1,1-1 0,1 21 1,-1-32-149,1-1 1,-1 1-1,0 0 0,0-1 1,0 1-1,1-1 1,-1 1-1,0 0 1,1-1-1,-1 1 1,0-1-1,1 1 0,-1-1 1,1 1-1,-1-1 1,1 1-1,-1-1 1,1 0-1,-1 1 1,1-1-1,0 0 0,-1 1 1,1-1-1,-1 0 1,1 0-1,0 0 1,-1 1-1,1-1 1,0 0-1,-1 0 0,1 0 1,-1 0-1,1 0 1,0 0-1,-1 0 1,1 0-1,0-1 1,-1 1-1,1 0 0,0 0 1,-1 0-1,1-1 1,-1 1-1,1 0 1,-1-1-1,1 1 1,0-1-1,26-20-1555,-14 1 539,-2 0-1,0 0 1,12-35-1,-15 35 351,1-1 0,1 1 1,19-29-1,-29 49 762,1 0 1,-1 0-1,0 0 1,0 0-1,0 0 0,0 0 1,0 0-1,0-1 1,0 1-1,0 0 0,0 0 1,0 0-1,0 0 1,1 0-1,-1 0 1,0 0-1,0 0 0,0 0 1,0 0-1,0 0 1,0 0-1,0 0 1,0 0-1,1 0 0,-1 0 1,0 0-1,0 0 1,0 0-1,0 0 1,0 0-1,0 0 0,0 0 1,0 0-1,1 0 1,-1 0-1,0 0 1,0 0-1,0 1 0,0-1 1,0 0-1,0 0 1,0 0-1,0 0 0,0 0 1,0 0-1,0 0 1,0 0-1,1 0 1,-1 0-1,0 0 0,0 1 1,0-1-1,0 0 1,0 0-1,0 0 1,0 0-1,0 0 0,0 0 1,0 0-1,0 0 1,0 1-1,0-1 1,0 0-1,0 0 0,0 0 1,0 0-1,0 0 1,0 0-1,1 16 1258,-1 17-127,-11 50 33,6-53-1075,-1 48 1,8-68-511,2-9-1304,7-18-3157,0-15-4256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8.345"/>
    </inkml:context>
    <inkml:brush xml:id="br0">
      <inkml:brushProperty name="width" value="0.025" units="cm"/>
      <inkml:brushProperty name="height" value="0.025" units="cm"/>
    </inkml:brush>
  </inkml:definitions>
  <inkml:trace contextRef="#ctx0" brushRef="#br0">43 0 5605,'0'0'17884,"-8"10"-17724,4-5-140,0 0 1,1 0-1,0 1 0,0-1 1,0 1-1,0 0 1,1 0-1,0 0 0,0 0 1,0 0-1,1 0 0,0 0 1,0 1-1,1-1 0,0 12 1,10 74 1144,-5 1 0,-4 0 0,-17 156 0,21-311-1038,-3 0 0,-6-71 1,0-7-387,4 139 254,0 1 0,0-1 0,0 1 0,0 0 0,1-1 0,-1 1 0,0 0 1,0-1-1,0 1 0,0 0 0,1-1 0,-1 1 0,0 0 0,0-1 0,1 1 0,-1 0 0,0-1 0,1 1 0,-1 0 1,0 0-1,0-1 0,1 1 0,-1 0 0,1 0 0,-1 0 0,0 0 0,1 0 0,-1-1 0,0 1 0,1 0 0,-1 0 1,1 0-1,-1 0 0,0 0 0,1 0 0,-1 0 0,1 0 0,-1 0 0,0 0 0,1 1 0,-1-1 0,0 0 0,1 0 1,-1 0-1,1 0 0,-1 1 0,0-1 0,1 0 0,-1 0 0,0 0 0,0 1 0,1-1 0,-1 1 0,24 13-112,-21-12 121,4 3-7,0-1-1,0 0 1,1 0 0,0-1 0,-1 0 0,1 0 0,0-1-1,9 2 1,-14-3 8,0-1-1,0 0 1,0 0 0,0 0-1,0 0 1,0 0 0,-1-1-1,1 1 1,0-1-1,0 0 1,0 0 0,-1 0-1,1 0 1,0 0-1,-1 0 1,1-1 0,-1 0-1,0 1 1,1-1 0,-1 0-1,0 0 1,0 0-1,0 0 1,0 0 0,-1-1-1,3-3 1,3-7 93,-1 0 0,-1 0 0,0-1 0,0 1 0,2-19 0,4-9-19,-8 93-234,-12 167 203,9-219-41,0 0-1,0 0 0,0 0 0,0 0 0,0 1 1,0-1-1,0 0 0,0 0 0,0 0 0,-1 0 0,1 1 1,0-1-1,0 0 0,0 0 0,0 0 0,0 0 1,0 1-1,0-1 0,0 0 0,1 0 0,-1 0 1,0 0-1,0 0 0,0 1 0,0-1 0,0 0 0,0 0 1,0 0-1,0 0 0,0 0 0,0 1 0,0-1 1,1 0-1,-1 0 0,0 0 0,0 0 0,0 0 0,0 0 1,0 0-1,1 0 0,-1 1 0,0-1 0,0 0 1,0 0-1,0 0 0,0 0 0,1 0 0,-1 0 0,0 0 1,0 0-1,0 0 0,0 0 0,1 0 0,-1 0 1,0 0-1,0 0 0,9-10 194,7-16-21,-9 9-509,-1 0 1,0 0-1,-1 0 0,5-35 1,-6-32-6154,-4 37-611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8.719"/>
    </inkml:context>
    <inkml:brush xml:id="br0">
      <inkml:brushProperty name="width" value="0.025" units="cm"/>
      <inkml:brushProperty name="height" value="0.025" units="cm"/>
    </inkml:brush>
  </inkml:definitions>
  <inkml:trace contextRef="#ctx0" brushRef="#br0">0 1 12236,'0'0'9416,"46"4"-10825,-23-4-1089,6 6-2915,3 3-3107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9.147"/>
    </inkml:context>
    <inkml:brush xml:id="br0">
      <inkml:brushProperty name="width" value="0.025" units="cm"/>
      <inkml:brushProperty name="height" value="0.025" units="cm"/>
    </inkml:brush>
  </inkml:definitions>
  <inkml:trace contextRef="#ctx0" brushRef="#br0">165 429 5125,'0'0'14413,"-12"-1"-12966,-36-5-518,44 6-901,0 0 0,1 0-1,-1 1 1,0-1 0,1 1 0,-1 0-1,1 0 1,-1 0 0,1 0 0,-1 1-1,1-1 1,0 1 0,-1 0 0,1 0-1,0 0 1,0 0 0,1 0 0,-1 1-1,0 0 1,1-1 0,0 1 0,-1 0-1,1 0 1,0 0 0,0 0 0,1 1-1,-1-1 1,-1 7 0,-1 1 136,0 1-1,1-1 1,0 0-1,1 1 1,1 0 0,0-1-1,0 16 1,1-26-144,0 0-1,0 0 0,0 0 1,0 0-1,1 0 1,-1 0-1,0 0 1,0 0-1,1 0 0,-1 0 1,1 0-1,-1 0 1,1-1-1,-1 1 1,1 0-1,-1 0 1,1 0-1,0 0 0,-1-1 1,1 1-1,0 0 1,0-1-1,0 1 1,0-1-1,-1 1 1,1-1-1,0 1 0,0-1 1,0 0-1,0 1 1,0-1-1,0 0 1,0 0-1,0 0 1,0 1-1,0-1 0,0 0 1,0 0-1,0-1 1,0 1-1,0 0 1,0 0-1,2-1 1,2 0 122,0-1 1,0 1-1,0-1 1,-1 0 0,1 0-1,0-1 1,7-4 0,0-3 55,0-1 1,-1 0 0,0-1-1,-1 0 1,0-1 0,-1 0 0,11-21-1,-7 9-161,-1 0-1,-2-1 0,11-38 1,-22 88-240,0 0 0,3 28 1,-1-31 148,-1-20 65,0 0-1,0 1 1,0-1 0,0 0 0,0 0 0,1 1 0,-1-1 0,0 0 0,1 0 0,-1 0 0,1 1-1,-1-1 1,1 0 0,-1 0 0,1 0 0,0 0 0,-1 0 0,2 1 0,-1-1 9,0-1 0,-1 0 0,1 0 1,0 0-1,-1 1 0,1-1 0,-1 0 1,1 0-1,0 0 0,-1 0 0,1 0 0,0 0 1,-1 0-1,1-1 0,0 1 0,-1 0 1,1 0-1,0 0 0,-1-1 0,1 1 0,0 0 1,-1-1-1,1 1 0,0-1 0,3-2 115,-1 0-1,1 0 0,0 0 1,-1 0-1,0-1 0,0 0 1,0 0-1,2-4 0,21-40 312,-2-2 0,23-66 0,-37 85-422,-1 1-1,-2-1 1,-1 0-1,-1 0 1,0-43-1,-5 74-27,0 0-1,0 0 1,0 0-1,0 0 1,0 0 0,0 0-1,0 0 1,0 0-1,0 0 1,0 0-1,0 0 1,0 0-1,-1 0 1,1 0 0,0 0-1,0 0 1,0 0-1,0 0 1,0 0-1,0 0 1,0 0-1,0 0 1,0 0 0,0 0-1,0 0 1,-1 0-1,1 0 1,0 0-1,0 0 1,0 0 0,0 0-1,0 0 1,0 0-1,0 0 1,0 0-1,0 0 1,0 0-1,0 0 1,0 0 0,0-1-1,0 1 1,0 0-1,0 0 1,0 0-1,0 0 1,-1 0-1,1 0 1,0 0 0,0 0-1,0 0 1,0 0-1,0 0 1,0-1-1,-5 11-107,-4 13 64,1 0-1,1 0 1,1 1 0,1 0-1,-4 45 1,5 128 39,12-131-25,-8-63 34,0-1 0,1 0 1,-1 0-1,1 1 0,0-1 1,-1 0-1,1 0 0,0 0 0,0 0 1,1 0-1,-1 0 0,0 0 1,0-1-1,1 1 0,0 0 0,-1-1 1,1 1-1,0-1 0,-1 1 0,1-1 1,0 0-1,0 0 0,0 0 1,0 0-1,4 1 0,-5-2 4,-1 0-1,1 0 1,0-1-1,-1 1 1,1 0-1,-1-1 1,1 1 0,0 0-1,-1-1 1,1 1-1,-1 0 1,1-1-1,-1 1 1,1-1-1,-1 1 1,1-1-1,-1 0 1,0 1 0,1-1-1,-1 1 1,0-1-1,0 0 1,1 1-1,-1-1 1,0 1-1,0-1 1,0 0-1,0 1 1,1-1-1,-1 0 1,0 1 0,0-1-1,-1 0 1,1 0-1,0 0 1,-1-29-326,1 28 249,-2-8-126,-1 1 0,1 0 0,-2 0 0,1 0 0,-1 0-1,0 1 1,-1-1 0,0 1 0,0 0 0,-1 0 0,0 1 0,-13-12 0,-8-7-53,-55-40 1,82 66 320,0 0-1,-1-1 0,1 1 0,-1 0 0,1 0 1,0-1-1,-1 1 0,1 0 0,-1 0 0,1-1 1,0 1-1,-1 0 0,1-1 0,0 1 0,0-1 1,-1 1-1,1 0 0,0-1 0,0 1 0,0-1 1,-1 1-1,1-1 0,0 1 0,0-1 0,0 1 0,0-1 1,0 1-1,0-1 0,0 1 0,0 0 0,0-2 1,15-5 1062,40 3-358,-38 3-354,-2-1-408,7 1-249,0-1-1,1-2 1,-1 0 0,40-15 0,-47 9-3552,-8-4-3470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7:59.977"/>
    </inkml:context>
    <inkml:brush xml:id="br0">
      <inkml:brushProperty name="width" value="0.025" units="cm"/>
      <inkml:brushProperty name="height" value="0.025" units="cm"/>
    </inkml:brush>
  </inkml:definitions>
  <inkml:trace contextRef="#ctx0" brushRef="#br0">3 179 3844,'0'-10'9075,"-2"-40"-2646,2 31-1609,3 46-2921,0 13-1642,2 0-1,20 73 0,-25-111-252,0 0-1,0-1 1,1 1 0,-1-1 0,1 1-1,-1-1 1,1 1 0,0-1-1,-1 1 1,1-1 0,0 1 0,0-1-1,0 0 1,0 1 0,0-1-1,0 0 1,0 0 0,1 0 0,-1 0-1,0 0 1,1 0 0,-1 0-1,0 0 1,1-1 0,-1 1 0,1 0-1,2 0 1,-1-2 74,-1 1 0,0-1 0,0 0 0,1 0 0,-1 0 0,0 0 0,0 0 1,0-1-1,0 1 0,0-1 0,-1 1 0,1-1 0,0 0 0,-1 1 0,1-1 0,1-3 0,9-12 499,-1-1-1,18-38 1,-29 55-599,5-9 62,9-23 44,2 1 1,28-41 0,-44 72-90,0 1 0,1-1-1,-1 0 1,1 0 0,0 0 0,-1 0 0,1 1 0,0-1 0,-1 0 0,1 0 0,0 1 0,0-1 0,0 1 0,0-1 0,0 1 0,-1-1 0,1 1 0,0-1 0,0 1-1,0 0 1,0 0 0,2-1 0,-2 2-1,-1-1 0,1 0 0,0 1 0,-1-1 0,1 1 0,-1 0 0,1-1 0,-1 1 0,1-1 0,-1 1 1,1 0-1,-1-1 0,1 1 0,-1 0 0,0 0 0,1-1 0,-1 1 0,0 0 0,0 0 0,0-1 0,1 2 0,3 51-101,-4-50 120,1 119-24,-1-121 11,0-1 0,0 0 0,0 1-1,0-1 1,0 0 0,0 1 0,0-1-1,0 1 1,0-1 0,0 0 0,0 1 0,0-1-1,0 0 1,0 1 0,0-1 0,0 0-1,1 1 1,-1-1 0,0 0 0,0 1-1,0-1 1,1 0 0,-1 1 0,0-1 0,0 0-1,1 0 1,-1 1 0,0-1 0,1 0-1,-1 0 1,0 0 0,1 1 0,-1-1-1,0 0 1,1 0 0,11-8 193,10-21 460,21-50 66,-28 49-724,2 1 0,0 0 1,30-35-1,-47 63 0,1 1 0,-1-1 0,1 0 0,0 0 0,-1 0 0,1 1 0,0-1 0,0 0 0,-1 1 0,1-1 0,0 1 0,0-1 0,0 1 0,0-1 0,0 1 0,0 0 0,0 0 0,0-1 0,1 1 0,-1 0-1,-1 0-1,1 1 1,-1-1-1,1 0 1,-1 1-1,1-1 1,-1 1-1,1-1 1,-1 0-1,0 1 1,1-1-1,-1 1 1,0-1-1,1 1 0,-1 0 1,0-1-1,0 1 1,1-1-1,-1 1 1,0-1-1,0 1 1,0 0-1,0 0 1,1 50-281,-2-37 253,-4 131 61,28-173-209,30-69-8300,-34 56 1617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1.023"/>
    </inkml:context>
    <inkml:brush xml:id="br0">
      <inkml:brushProperty name="width" value="0.025" units="cm"/>
      <inkml:brushProperty name="height" value="0.025" units="cm"/>
    </inkml:brush>
  </inkml:definitions>
  <inkml:trace contextRef="#ctx0" brushRef="#br0">119 342 5765,'0'0'11900,"-9"1"-7373,-4 0-3931,1 0 1,-1-1 0,1 0 0,-15-2 0,26 2-599,1 0 1,-1 0-1,1 1 1,-1-1 0,1 0-1,-1 1 1,1-1-1,-1 0 1,1 1-1,-1-1 1,1 0-1,0 1 1,-1-1 0,1 1-1,0-1 1,-1 1-1,1-1 1,0 1-1,0-1 1,-1 1-1,1 0 1,0-1 0,0 1-1,0-1 1,0 1-1,0-1 1,0 1-1,0 0 1,-5 25-23,4-17 31,-5 19 33,-5 33 1388,11-61-1410,0 1 0,0-1 0,0 0 1,0 1-1,0-1 0,0 1 0,0-1 0,1 0 0,-1 1 0,0-1 0,0 0 0,1 1 0,-1-1 0,0 0 0,0 0 1,1 1-1,-1-1 0,0 0 0,1 0 0,-1 1 0,0-1 0,1 0 0,-1 0 0,0 0 0,1 0 0,-1 1 1,1-1-1,-1 0 0,0 0 0,1 0 0,-1 0 0,1 0 0,-1 0 0,0 0 0,1 0 0,-1 0 0,0 0 1,1 0-1,-1-1 0,1 1 0,-1 0 0,0 0 0,1 0 0,-1 0 0,0-1 0,1 1 0,-1 0 0,0 0 1,1 0-1,-1-1 0,1 0 0,21-12 434,5-9-7,35-37-1,-40 37-436,0 1 0,41-30 0,-42 43 73,-20 8-71,-1 0 0,1 1-1,-1-1 1,1 0 0,-1 0 0,1 1-1,-1-1 1,1 0 0,-1 0-1,0 1 1,1-1 0,-1 1-1,1-1 1,-1 0 0,0 1-1,1-1 1,-1 1 0,0-1 0,0 1-1,1-1 1,-1 1 0,0-1-1,0 1 1,0 0 0,1 44 516,-3-24-463,1-3-25,0-13-30,1 0 0,-1 1 0,1-1 0,0 0 0,0 0 0,1 1 0,2 9 0,-1-17 83,1 0 1,-1 1 0,1-1 0,-1 0-1,0-1 1,0 1 0,0 0-1,0-1 1,0 1 0,2-5 0,18-26 55,-6 8-265,1 0-1,1 1 1,37-38 0,-55 61 97,1 0 0,-1 1 0,0-1 0,1 1 0,-1-1 0,0 1-1,1-1 1,-1 1 0,1 0 0,-1-1 0,1 1 0,-1-1 0,1 1 0,-1 0 0,1 0 0,-1-1 0,1 1 0,-1 0 0,1 0 0,0 0-1,-1-1 1,1 1 0,-1 0 0,1 0 0,0 0 0,-1 0 0,1 0 0,0 0 0,-1 0 0,1 0 0,-1 1 0,1-1 0,0 0 0,-1 0-1,1 0 1,-1 1 0,2 0 0,1 25-113,-15 35 209,10-56-47,-5 21-39,7-20 107,7-11 181,6-13-163,27-32-72,-3-2 0,31-58 0,-57 79-336,-11 23 80,-10 20 130,-30 63 7,37-70 108,1 1 1,0 0-1,0-1 0,0 1 1,1 0-1,0 0 0,0 0 1,0 0-1,1 0 0,0 0 0,1 12 1,-1-17-24,1-1 0,-1 1 0,0-1 0,1 1 0,-1-1 0,1 1 1,-1-1-1,1 1 0,-1-1 0,1 1 0,-1-1 0,1 0 0,-1 1 0,1-1 0,-1 0 0,1 0 1,-1 1-1,1-1 0,0 0 0,-1 0 0,1 0 0,0 0 0,-1 1 0,1-1 0,-1 0 1,1 0-1,0 0 0,-1-1 0,1 1 0,0 0 0,-1 0 0,1 0 0,-1 0 0,2-1 0,23-9 344,-8-4-342,-1 0 1,0-1-1,0 0 0,-2-2 0,0 0 1,-1 0-1,-1-1 0,0-1 0,-2 0 1,0 0-1,-1-1 0,7-23 1,-34 60-369,12-8 362,0 1 0,1-1-1,0 1 1,0 0 0,1 0 0,0 1 0,1-1 0,0 1 0,1-1 0,-2 18 0,4-27-3,0-1 0,0 1 0,0 0 1,1-1-1,-1 1 0,0 0 1,0-1-1,1 1 0,-1 0 1,0-1-1,1 1 0,-1-1 1,1 1-1,-1-1 0,1 1 1,-1-1-1,1 1 0,-1-1 0,1 1 1,-1-1-1,1 0 0,-1 1 1,1-1-1,0 0 0,-1 1 1,1-1-1,0 0 0,-1 0 1,1 0-1,0 1 0,-1-1 0,1 0 1,0 0-1,0 0 0,-1 0 1,1 0-1,0-1 0,-1 1 1,1 0-1,0 0 0,-1 0 1,1-1-1,0 1 0,33-13 96,9-28-52,-38 34-87,1 1 1,1-1 0,-1 1 0,1 1 0,12-9-1,-19 14 33,0 0-1,1 0 0,-1-1 1,0 1-1,1 0 0,-1 0 0,0 0 1,1 0-1,-1 0 0,0 0 0,1 0 1,-1 0-1,0 0 0,1 0 0,-1 0 1,1 0-1,-1 0 0,0 0 1,1 1-1,-1-1 0,0 0 0,1 0 1,-1 0-1,0 0 0,1 1 0,-1-1 1,0 0-1,0 0 0,1 1 0,-1-1 1,0 0-1,0 0 0,1 1 1,-1-1-1,0 0 0,0 1 0,0-1 1,0 0-1,0 1 0,1-1 0,-1 0 1,0 1-1,0-1 0,0 0 0,0 1 1,0-1-1,0 1 0,0-1 1,0 0-1,0 1 0,0-1 0,-1 1 1,1 27-18,-1-22 14,-39 290 246,5-77 650,34-201-856,-2-1-1,0 1 1,-1-1 0,-8 24-1,12-41-23,0 1-1,0-1 0,0 1 0,-1-1 0,1 1 0,0-1 0,0 1 0,-1-1 0,1 1 0,0-1 0,0 1 0,-1-1 0,1 1 0,0-1 0,-1 1 0,1-1 0,-1 0 0,1 1 0,-1-1 0,1 0 0,-1 1 0,1-1 0,-1 0 0,1 0 0,-1 0 0,1 1 0,-1-1 0,1 0 0,-1 0 0,1 0 0,-2 0 0,-9-13 49,-4-27-1,9 8-102,1 0 0,1 0 0,2 0 1,1 0-1,2-1 0,1 1 0,1 0 0,2-1 0,1 2 0,2-1 1,1 1-1,1 0 0,23-46 0,31-31-4443,-32 56-3513,-14 20-2343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1.368"/>
    </inkml:context>
    <inkml:brush xml:id="br0">
      <inkml:brushProperty name="width" value="0.025" units="cm"/>
      <inkml:brushProperty name="height" value="0.025" units="cm"/>
    </inkml:brush>
  </inkml:definitions>
  <inkml:trace contextRef="#ctx0" brushRef="#br0">25 53 7143,'-11'-8'10436,"4"10"-4899,0 25-2808,9 23-5116,0-37 3758,-2-12-1391,0 1 0,0-1 1,0 1-1,0 0 0,1-1 0,-1 1 0,1-1 1,-1 1-1,1-1 0,0 1 0,-1-1 1,1 1-1,0-1 0,0 0 0,0 1 1,0-1-1,0 0 0,0 0 0,0 0 1,0 0-1,1 0 0,-1 0 0,0 0 1,1 0-1,-1 0 0,1-1 0,-1 1 0,1-1 1,-1 1-1,1-1 0,-1 1 0,1-1 1,-1 0-1,1 0 0,0 0 0,-1 0 1,1 0-1,-1 0 0,3 0 0,0-2 4,-1 1-1,1-1 0,-1 0 1,1 0-1,-1 0 0,0 0 1,0-1-1,0 0 0,0 1 1,0-1-1,-1 0 0,1 0 1,-1 0-1,0-1 0,3-3 1,3-11 268,0-1 0,-1 1 0,-1-1 0,6-37 0,-23 100 3247,4-22-3422,1 1 1,-2 23-1,6-29-309,-3 61 1021,4-71-1334,1-1 1,1 1-1,0 0 0,0 0 1,0 0-1,1-1 0,-1 1 0,6 9 1,-5-11-5360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7.079"/>
    </inkml:context>
    <inkml:brush xml:id="br0">
      <inkml:brushProperty name="width" value="0.025" units="cm"/>
      <inkml:brushProperty name="height" value="0.025" units="cm"/>
    </inkml:brush>
  </inkml:definitions>
  <inkml:trace contextRef="#ctx0" brushRef="#br0">160 1 6598,'0'0'5253,"-9"6"-1126,-20 13-2055,9-8-445,0 2 0,1 0 0,0 1 0,-23 24 0,42-38-1624,-1 0 1,1 0-1,0 0 1,0 0-1,0 1 1,0-1 0,0 0-1,0 0 1,-1 0-1,1 1 1,0-1-1,0 0 1,0 0-1,0 0 1,0 1-1,0-1 1,0 0-1,0 0 1,0 0 0,0 1-1,0-1 1,0 0-1,0 0 1,0 1-1,0-1 1,1 0-1,-1 0 1,0 0-1,0 1 1,0-1-1,0 0 1,0 0 0,0 0-1,0 0 1,1 1-1,-1-1 1,0 0-1,0 0 1,0 0-1,0 0 1,1 0-1,-1 1 1,0-1-1,0 0 1,0 0 0,1 0-1,-1 0 1,0 0-1,0 0 1,0 0-1,1 0 1,-1 0-1,0 0 1,0 0-1,1 0 1,-1 0-1,0 0 1,1 0 0,25 1-367,30-8-1725,-47 5 1666,4 0 20,0 0-1,1 0 0,-1 1 1,0 1-1,14 1 0,-24-1 422,-1 0-1,0 1 0,1-1 1,-1 1-1,0 0 1,0-1-1,0 1 0,1 0 1,-1 0-1,0 0 0,0 1 1,0-1-1,-1 0 1,1 1-1,0 0 0,0-1 1,-1 1-1,1 0 0,-1 0 1,1-1-1,-1 1 1,0 0-1,0 0 0,0 1 1,0-1-1,0 0 1,0 0-1,-1 0 0,1 1 1,-1-1-1,1 0 0,-1 1 1,0-1-1,0 5 1,-1-3 238,0 0 0,0 0 1,0 0-1,0 0 0,-1 0 0,1 0 1,-1 0-1,0-1 0,0 1 1,-1-1-1,1 1 0,-1-1 1,0 0-1,1 0 0,-1 0 1,-7 5-1,7-6-200,1 0 0,-1 0-1,1 0 1,-1 0 0,0 0 0,0-1-1,0 1 1,0-1 0,0 0 0,-1 0-1,1 0 1,0 0 0,0-1 0,-1 1-1,1-1 1,0 0 0,-1 0 0,1 0 0,0 0-1,-1-1 1,1 1 0,-4-2 0,6 1-496,1-1 1,-1 1 0,0-1 0,0 1 0,1-1-1,-1 0 1,1 1 0,-1-1 0,1 0 0,0 1-1,-1-1 1,1 0 0,0 1 0,0-1-1,0 0 1,1 1 0,-1-1 0,0 0 0,1 1-1,-1-1 1,1 0 0,0-1 0,12-20-9513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2.687"/>
    </inkml:context>
    <inkml:brush xml:id="br0">
      <inkml:brushProperty name="width" value="0.025" units="cm"/>
      <inkml:brushProperty name="height" value="0.025" units="cm"/>
    </inkml:brush>
  </inkml:definitions>
  <inkml:trace contextRef="#ctx0" brushRef="#br0">149 480 6983,'2'-12'9075,"0"5"-7868,5-46 2237,-6 50-3166,-1 0 0,0-1 0,0 1-1,0 0 1,0 0 0,0 0 0,-1 0 0,0 0 0,0-1-1,1 1 1,-2 0 0,1 0 0,0 1 0,-1-1 0,-2-4-1,3 6-214,-1 0-1,1 0 0,0 0 0,-1 0 1,0 0-1,1 0 0,-1 0 1,1 1-1,-1-1 0,0 1 0,1-1 1,-1 1-1,0 0 0,0-1 0,0 1 1,1 0-1,-1 0 0,0 0 0,0 1 1,1-1-1,-1 0 0,0 1 0,0-1 1,1 1-1,-1-1 0,0 1 0,1 0 1,-1 0-1,1 0 0,-1-1 0,1 2 1,-2 0-1,-3 3-56,0-1 0,1 1 1,-1 0-1,1 0 0,0 1 0,-6 9 0,4-3-17,0 1 0,1 0 0,0 1 0,1-1 0,-5 22-1,8-27 2,0 0-1,0 0 0,1 1 0,0-1 0,1 0 0,0 1 0,0-1 0,1 1 0,0-1 0,4 16 1,-4-23 9,-1 1 0,1 0 0,0-1 0,-1 1 1,1 0-1,0-1 0,0 1 0,0-1 1,0 0-1,0 1 0,0-1 0,0 0 0,1 0 1,-1 1-1,0-1 0,1 0 0,-1 0 0,1-1 1,-1 1-1,1 0 0,-1 0 0,1-1 1,0 1-1,-1-1 0,1 1 0,0-1 0,-1 0 1,1 0-1,0 1 0,0-1 0,-1 0 0,1-1 1,0 1-1,0 0 0,-1 0 0,1-1 1,0 1-1,-1-1 0,1 0 0,-1 1 0,1-1 1,-1 0-1,3-1 0,3-2 36,-1 0 0,1-1 0,-1 1 0,1-2 0,-1 1 0,-1 0 0,11-14 0,-5 4 73,-1 0-1,0-1 1,-1-1 0,-1 1-1,-1-2 1,0 1-1,-1-1 1,-1 0-1,-1 0 1,0 0 0,-2 0-1,2-22 1,-18 83-268,11-18 101,0 1 1,3 34-1,0-52 52,0-1 1,1 1-1,1-1 1,-1 1-1,1-1 0,0 0 1,1 1-1,-1-1 1,2 0-1,-1 0 0,1-1 1,6 10-1,-10-15 17,1 0-1,-1-1 1,1 1 0,0 0-1,-1 0 1,1 0-1,0-1 1,-1 1 0,1 0-1,0-1 1,0 1-1,0 0 1,0-1 0,0 1-1,0-1 1,0 1-1,-1-1 1,1 0 0,0 1-1,1-1 1,-1 0-1,0 0 1,0 0 0,0 0-1,0 0 1,0 0-1,0 0 1,0 0 0,0 0-1,0 0 1,0-1-1,0 1 1,0 0 0,0-1-1,0 1 1,0-1-1,0 1 1,0-1 0,-1 1-1,1-1 1,0 0-1,0 1 1,0-1 0,-1 0-1,1 0 1,0 1-1,-1-1 1,1 0 0,-1 0-1,1 0 1,-1 0-1,1-1 1,4-7 219,0-1 0,-1 0 0,-1 0 0,3-11 0,-3 13-127,8-39-36,-1 0-1,-2 0 1,1-51-1,-11 152-339,0-36 196,1 0 1,1 1 0,0-1 0,2 0 0,0 0 0,1 0 0,5 19-1,-7-35 84,-1-1 0,1 1 0,-1-1 0,1 1 0,0-1 0,-1 1 0,1-1-1,0 0 1,0 0 0,0 1 0,0-1 0,0 0 0,0 0 0,1 0 0,-1 0-1,0 0 1,0 0 0,1-1 0,-1 1 0,1 0 0,1 0 0,-2-1 9,0 0 1,1 0 0,-1 0 0,1 0-1,-1-1 1,0 1 0,1 0 0,-1-1-1,1 1 1,-1-1 0,0 1 0,0-1-1,1 0 1,-1 1 0,0-1 0,0 0-1,0 0 1,2-1 0,3-5 81,0 0-1,0-1 1,0 1 0,-1-1 0,6-11-1,2-6-98,-1-1-1,0 0 0,-3-1 1,0 0-1,-1 0 0,-2-1 1,3-30-1,-10 80-199,-2 3 153,2 0 0,0 0-1,2 1 1,7 49 0,-7-74 48,-1 1 1,0-1 0,1 1 0,-1-1 0,0 1-1,1-1 1,0 0 0,-1 1 0,1-1-1,0 0 1,0 1 0,0-1 0,-1 0 0,1 0-1,0 0 1,1 0 0,-1 0 0,0 0-1,0 0 1,0 0 0,2 0 0,-2-1 11,0 0 1,0 0 0,1 0-1,-1 0 1,0 0-1,0 0 1,0 0-1,0-1 1,0 1 0,0 0-1,0-1 1,0 1-1,0-1 1,0 0 0,0 1-1,0-1 1,0 0-1,0 1 1,0-1-1,1-2 1,4-4 123,0-1 0,0 0 0,0-1 0,6-14 0,4-11-81,-2 0-1,-2-2 1,-1 0 0,-1 0 0,-2 0 0,-2-1 0,-2 0 0,1-51 0,-14 148-422,8-1 341,3 0 1,3 0-1,2 0 0,15 57 1,24 18 35,0 0 3,-45-128-6,1 1 1,-1-1 0,0 0-1,0 1 1,-1-1-1,0 0 1,0 1-1,0-1 1,-2 11 0,1-16 1,0 1 0,1-1 1,-1 1-1,0 0 0,0-1 0,0 1 1,0-1-1,0 0 0,0 1 1,-1-1-1,1 0 0,0 0 1,-1 0-1,1 0 0,0 0 1,-1 0-1,0 0 0,1 0 0,-1-1 1,1 1-1,-1 0 0,0-1 1,1 1-1,-1-1 0,0 0 1,0 0-1,1 0 0,-1 0 1,0 0-1,0 0 0,1 0 0,-1 0 1,0-1-1,0 1 0,1-1 1,-1 1-1,0-1 0,-1 0 1,-1-1 1,0 0 0,1 0 0,-1 0 0,1 0 0,0 0 0,0-1 0,-1 0 1,1 1-1,1-1 0,-1 0 0,0-1 0,1 1 0,0 0 0,0-1 0,0 1 1,0-1-1,0 0 0,1 1 0,-1-1 0,1 0 0,0 0 0,0 0 0,1 0 0,-1-4 1,-2-8-10,2-1 1,0 1 0,1 0-1,3-28 1,-1 32-6,0 1 0,1 0 0,0 0 0,1 1 1,0-1-1,1 1 0,0 0 0,0 0 0,1 0 0,1 1 0,8-11 0,10-7-72,1 1 0,34-25 1,-1 0-3692,-6-4-4395,-15 4-9140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3.427"/>
    </inkml:context>
    <inkml:brush xml:id="br0">
      <inkml:brushProperty name="width" value="0.025" units="cm"/>
      <inkml:brushProperty name="height" value="0.025" units="cm"/>
    </inkml:brush>
  </inkml:definitions>
  <inkml:trace contextRef="#ctx0" brushRef="#br0">69 181 6342,'-24'-13'9545,"7"14"-4066,15 1-5246,0-1 0,1 1 0,-1-1 0,0 1 0,1 0 0,0-1 0,-1 1 0,1 0 0,0 0 0,0 0-1,0 0 1,0 0 0,0 0 0,1 0 0,-1 0 0,0 3 0,-2 11-109,1 1 0,1-1 0,0 29 0,1-35-76,0-1 0,1 1 1,0-1-1,1 0 1,0 1-1,0-1 0,1 0 1,0 0-1,1 0 0,0 0 1,0-1-1,1 0 0,0 0 1,0 0-1,1 0 1,7 8-1,-11-15-7,-1 0 1,0 0-1,0 0 1,1 0-1,-1 0 0,1 0 1,-1 0-1,1 0 1,-1-1-1,1 1 0,-1-1 1,1 1-1,-1-1 1,1 1-1,0-1 0,-1 0 1,1 0-1,0 0 1,-1 0-1,1 0 0,0 0 1,-1-1-1,3 1 1,-1-2 62,0 1 0,-1 0 1,1-1-1,0 0 0,-1 0 0,1 0 1,-1 0-1,0 0 0,1 0 1,-1 0-1,3-5 0,4-7 323,0-1 1,-1 0-1,10-27 0,-14 32-415,106-322 1152,-105 322-3380,0 16-2931,-1 16-4930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5.049"/>
    </inkml:context>
    <inkml:brush xml:id="br0">
      <inkml:brushProperty name="width" value="0.025" units="cm"/>
      <inkml:brushProperty name="height" value="0.025" units="cm"/>
    </inkml:brush>
  </inkml:definitions>
  <inkml:trace contextRef="#ctx0" brushRef="#br0">56 640 4388,'0'0'23265,"7"-9"-22651,-6 8-596,13-17 155,-1 0 0,15-29 1,-24 40-161,-1 0 0,0 0 0,0 0 1,-1 0-1,0-1 0,0 1 0,-1-1 1,0 0-1,0 1 0,-1-1 0,0 0 1,-1-12-1,1 19-14,-1 0 0,1 0-1,0 0 1,-1 0 0,1 0 0,-1-1 0,1 1 0,-1 0 0,1 0 0,-1 0 0,0 0 0,0 0 0,1 1-1,-1-1 1,0 0 0,0 0 0,0 0 0,0 1 0,0-1 0,0 0 0,0 1 0,0-1 0,0 1 0,0 0 0,-1-1-1,1 1 1,0 0 0,0-1 0,0 1 0,-1 0 0,1 0 0,0 0 0,-2 0 0,0 1-7,0-1 0,0 0 0,0 1 0,0 0 0,0-1 0,0 1 0,1 0-1,-1 1 1,0-1 0,1 0 0,-1 1 0,1-1 0,-3 3 0,-2 3-9,1 1 0,0-1 1,0 1-1,1 0 0,0 1 0,1-1 0,0 1 0,0 0 0,1 0 0,-4 14 0,4-11 8,0 1-1,1-1 1,1 0-1,0 1 1,0-1 0,1 0-1,3 23 1,-3-33 7,0-1 1,1 1 0,-1 0-1,1 0 1,-1-1 0,1 1-1,-1-1 1,1 1-1,0 0 1,0-1 0,0 1-1,0-1 1,0 0 0,0 1-1,0-1 1,0 0 0,0 0-1,1 1 1,-1-1 0,1 0-1,-1 0 1,1-1 0,-1 1-1,3 1 1,-1-2 7,0 1 0,0-1 0,0 0 1,0 0-1,0 0 0,0 0 0,0-1 0,0 1 1,-1-1-1,1 0 0,0 1 0,0-1 0,3-2 0,7-4 61,1 0-1,-1-1 0,-1-1 1,15-11-1,-10 5-22,38-28 63,-51 40-103,0 1 1,1-1-1,-1 1 0,1 0 0,0 0 0,0 0 1,0 1-1,0 0 0,0 0 0,9-1 1,-13 2-3,0 0 1,-1 0 0,1 0 0,0 0-1,0 0 1,-1 0 0,1 1 0,0-1 0,0 0-1,-1 0 1,1 1 0,0-1 0,-1 1-1,1-1 1,0 0 0,-1 1 0,1-1 0,-1 1-1,1 0 1,-1-1 0,1 1 0,-1-1-1,1 1 1,-1 0 0,0-1 0,1 1-1,-1 0 1,0-1 0,1 1 0,-1 0 0,0 1-1,1 27 144,-1-19-114,-18-30 1330,15 15-1219,-18-32 696,-18-44-1,35 70-866,0 0 1,0-1-1,1 1 0,0-1 0,1 0 0,0 0 0,1 0 0,1-22 0,1 32-29,-1 1 0,1-1-1,-1 1 1,1-1 0,0 1-1,-1-1 1,1 1 0,0 0 0,0-1-1,0 1 1,0 0 0,0 0-1,1 0 1,-1 0 0,0 0-1,0 0 1,1 0 0,-1 0-1,0 1 1,1-1 0,-1 0 0,1 1-1,-1-1 1,1 1 0,-1 0-1,1-1 1,2 1 0,55-6-2340,-32 4 216,-17 1 698,-1-1-1,0 0 1,0-1-1,0 0 0,0 0 1,0-1-1,0 0 1,-1 0-1,12-9 0,-16 10 941,0 0-1,-1-1 0,1 1 0,-1-1 0,0 0 1,0 0-1,0 0 0,2-6 0,-3 5 1037,0 0 0,0 0 0,0 0 0,-1 0-1,0 0 1,0-1 0,-1 1 0,1-9 0,-1 5 873,-2-35 4132,2 42-5241,0 0 0,-1 1 0,1-1 0,-1 0 1,1 1-1,-1-1 0,1 0 0,-1 1 0,0-1 0,0 1 0,0-1 0,0 1 0,0-1 0,0 1 0,0 0 0,-1-1 0,1 1 0,0 0 0,-1 0 0,-2-2 0,4 3-212,0 0 0,-1 0 0,1 0 0,0 0 0,-1 0 0,1 0 0,0 0 0,-1 0 0,1 0 0,0 0 0,-1 0-1,1 0 1,0 0 0,-1 1 0,1-1 0,0 0 0,-1 0 0,1 0 0,0 0 0,0 0 0,-1 1 0,1-1 0,0 0 0,0 0 0,-1 1 0,1-1-1,0 0 1,0 0 0,-1 1 0,1-1 0,0 0 0,0 1 0,0-1 0,0 0 0,0 0 0,0 1 0,-1-1 0,1 0 0,0 1 0,0-1 0,0 0-1,0 1 1,0-1 0,0 0 0,0 1 0,-1 19 205,1-17-127,0 30 146,1 0 0,1 0-1,2 0 1,1-1 0,1 1 0,2-1 0,1-1 0,2 1 0,1-2-1,18 33 1,-14-40-525,-9-19-404,-5-16-1136,-4 5 1495,0 0 0,0 0 0,-1 0 0,0 0 0,0 0 0,-1 1 0,0-1 0,0 1 0,-9-10 0,-49-52-46,62 68 347,-20-18 93,0 1 1,-28-17-1,-14-12 4041,107 44-3295,37 4-904,52-1-4581,-108-3 532,1 0 1,49-11 0,-73 12 4146,1 0 0,-1 0 1,0-1-1,1 1 0,-1-1 0,0 1 1,0-1-1,0 0 0,5-5 0,-7 6 299,0 0 0,0 0 0,0-1-1,0 1 1,0 0 0,0 0 0,0-1-1,-1 1 1,1-1 0,-1 1 0,1-1-1,-1 1 1,1-1 0,-1 1-1,0-1 1,0 1 0,0-1 0,0 1-1,0-1 1,0 1 0,0-1 0,0 0-1,-1 1 1,1-1 0,-1-1 0,1 3-236,-1-1 0,1 0 0,0 1 1,0-1-1,-1 1 0,1-1 0,0 0 1,-1 1-1,1-1 0,0 1 0,-1-1 1,1 1-1,-1-1 0,1 1 0,-1-1 1,0 1-1,1 0 0,-1-1 0,1 1 1,-1 0-1,0-1 0,1 1 0,-1 0 1,0 0-1,1-1 0,-1 1 0,0 0 1,1 0-1,-1 0 0,0 0 0,1 0 1,-1 0-1,0 0 0,1 0 0,-1 0 1,0 1-1,1-1 0,-1 0 0,0 0 1,1 1-1,-1-1 0,0 0 0,1 1 1,-1-1-1,1 0 0,-1 1 0,1-1 1,-2 2-1,-1 0 22,1 0 0,-1 0 1,1 0-1,-1 1 1,1-1-1,0 1 0,0 0 1,-3 5-1,0 4 117,0 1 1,1 0-1,1 0 1,0 0-1,0 1 0,2-1 1,-1 1-1,2-1 0,0 1 1,2 17-1,-1-28-221,-1-1 0,1 0 0,0 0 0,-1 0 0,1 0 0,0 0 0,0 0 0,0 0 0,0-1 0,1 1-1,-1 0 1,1 0 0,-1-1 0,1 1 0,-1-1 0,1 1 0,0-1 0,0 0 0,-1 0 0,1 0 0,0 0 0,0 0 0,0 0 0,0 0 0,0-1 0,1 1 0,-1-1-1,0 1 1,0-1 0,0 0 0,0 0 0,1 0 0,-1 0 0,0 0 0,0-1 0,0 1 0,0 0 0,1-1 0,-1 0 0,0 0 0,0 1 0,0-1 0,0 0-1,-1 0 1,1-1 0,0 1 0,0 0 0,-1-1 0,1 1 0,0-1 0,-1 1 0,0-1 0,2-2 0,6-13 102,-1-1 0,-1 0 0,0-1 0,-2 1 0,0-1 0,-1 0 0,-1 0 0,0-1 0,-2 1 0,-1-37 0,-6 67-66,0 18-79,5-14 28,1-1 0,1 0 0,0 1 0,1-1 0,5 22 0,-6-33 3,0-1 0,0 1 0,-1 0 0,1-1 0,1 1 1,-1-1-1,0 0 0,1 1 0,-1-1 0,1 0 0,0 0 0,-1 0 1,1 0-1,0 0 0,0 0 0,1-1 0,-1 1 0,0-1 0,0 1 0,1-1 1,-1 0-1,1 0 0,-1 0 0,1 0 0,0 0 0,-1-1 0,1 1 0,0-1 1,-1 0-1,1 1 0,0-1 0,-1-1 0,1 1 0,0 0 0,0-1 1,-1 1-1,5-2 0,-2 0 12,-1 0 0,0-1 1,0 1-1,0-1 0,0 0 1,0 0-1,0 0 0,-1-1 1,0 1-1,1-1 0,-1 0 0,-1 0 1,1 0-1,0 0 0,-1 0 1,0-1-1,0 1 0,1-6 1,4-8 2,-1 0 1,-1 0-1,3-26 0,-6 27-17,0 0 0,-3-30 0,1 47-2,0-1 0,0 1-1,0 0 1,0 0-1,0-1 1,0 1-1,0 0 1,0-1-1,0 1 1,0 0-1,0 0 1,0-1-1,0 1 1,0 0 0,0-1-1,0 1 1,0 0-1,0 0 1,0-1-1,-1 1 1,1 0-1,0 0 1,0-1-1,0 1 1,-1 0-1,1 0 1,0 0-1,0-1 1,0 1 0,-1 0-1,1 0 1,0 0-1,0 0 1,-1 0-1,1 0 1,0-1-1,-1 1 1,1 0-1,0 0 1,0 0-1,-1 0 1,1 0-1,0 0 1,-1 0 0,1 0-1,0 0 1,0 0-1,-1 0 1,1 0-1,0 1 1,-1-1-1,1 0 1,0 0-1,-1 0 1,-12 13-161,8-2 161,1 2 1,0-1 0,0 0-1,1 1 1,0-1 0,1 1-1,1 0 1,0 0 0,1 0-1,0 0 1,4 20 0,-4-32 5,0 0 1,0 0 0,0-1 0,0 1 0,0 0 0,1 0 0,-1-1-1,0 1 1,0 0 0,1-1 0,-1 1 0,0 0 0,1-1 0,-1 1 0,1 0-1,-1-1 1,1 1 0,-1-1 0,1 1 0,-1-1 0,1 1 0,0-1-1,-1 1 1,1-1 0,0 0 0,-1 1 0,1-1 0,1 1 0,0-2 5,-1 1 0,0 0 0,1 0 0,-1-1 0,0 1 0,0-1 0,1 1 1,-1-1-1,0 1 0,0-1 0,1 0 0,-1 0 0,0 1 0,1-3 0,4-1 39,-2-1 0,1-1 1,0 1-1,-1 0 0,5-9 0,5-15 71,-1 0 0,-2 0 0,0-2 0,-2 1 0,8-55 0,-19 114-159,1 0-1,3 35 0,-1-52 43,0 0 0,1 0 0,0 0-1,1-1 1,0 1 0,1-1 0,0 0 0,1 0 0,6 12 0,-10-21-103,0-1 0,0 1 0,1-1 1,-1 1-1,0-1 0,1 0 0,-1 0 0,1 1 1,-1-1-1,1 0 0,-1 0 0,1 0 0,0-1 1,-1 1-1,1 0 0,0-1 0,0 1 0,0-1 1,2 1-1,-2-1-308,0 0 0,0 0 0,0-1 0,-1 1 0,1-1 1,0 1-1,0-1 0,-1 0 0,1 1 0,0-1 0,-1 0 0,1 0 0,-1 0 0,1 0 1,-1-1-1,1 1 0,-1 0 0,0 0 0,2-4 0,18-23-9874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5.847"/>
    </inkml:context>
    <inkml:brush xml:id="br0">
      <inkml:brushProperty name="width" value="0.025" units="cm"/>
      <inkml:brushProperty name="height" value="0.025" units="cm"/>
    </inkml:brush>
  </inkml:definitions>
  <inkml:trace contextRef="#ctx0" brushRef="#br0">73 218 12492,'0'1'270,"0"-1"-1,0 1 1,0 0 0,0 0 0,-1-1 0,2 1-1,-1 0 1,0-1 0,0 1 0,0 0 0,0-1-1,0 1 1,0 0 0,1-1 0,-1 1 0,0 0 0,1-1-1,-1 1 1,0 0 0,1-1 0,-1 1 0,1-1-1,-1 1 1,1-1 0,0 1 0,13-7 1923,14-28-1071,-24 27-937,1-1 0,-1 1 0,0-1 0,-1-1 0,1 1 0,-2 0 0,1-1 0,-1 1 0,-1-1 0,1 0 0,-2 0 0,1 0 0,-1 1 0,-2-16 1,2 23-169,-1-1 0,1 1 1,-1-1-1,0 1 0,0-1 1,1 1-1,-1 0 0,0-1 1,-1 1-1,1 0 0,0 0 1,0 0-1,0 0 1,-1 0-1,1 0 0,0 0 1,-1 0-1,1 0 0,-1 1 1,1-1-1,-1 0 0,1 1 1,-1 0-1,0-1 1,1 1-1,-1 0 0,1 0 1,-1 0-1,0 0 0,1 0 1,-1 0-1,0 0 0,1 0 1,-1 1-1,1-1 0,-1 1 1,1-1-1,-3 2 1,-1-1-40,0 1 1,0 0 0,0 0-1,0 1 1,1 0 0,-1-1 0,1 1-1,-1 1 1,1-1 0,-5 6 0,3-1-3,1 0 0,0 0 1,1 0-1,-1 0 0,2 1 1,-1 0-1,1 0 1,1 0-1,-1 0 0,2 0 1,-1 0-1,1 1 0,0 17 1,1-25 16,0-1 0,0 1 0,0 0 0,1 0 0,-1-1 0,0 1 0,0 0 0,1-1 1,-1 1-1,1 0 0,0-1 0,-1 1 0,1-1 0,0 1 0,0-1 0,0 1 0,0-1 0,0 1 1,1-1-1,-1 0 0,0 0 0,0 0 0,1 0 0,-1 0 0,1 0 0,-1 0 0,1 0 0,-1 0 0,1-1 1,0 1-1,-1 0 0,1-1 0,0 0 0,0 1 0,-1-1 0,1 0 0,0 0 0,1 0 0,3 0 30,-1 0-1,1-1 1,-1 0-1,0 0 1,1 0-1,-1-1 0,0 0 1,0 0-1,0 0 1,0 0-1,6-5 1,11-10 259,0-1 0,-2-2 0,0 0 0,-1-1 1,-1-1-1,21-31 0,-39 52-283,0 0 0,0 1 0,0-1 0,1 1 1,-1-1-1,0 1 0,1-1 0,-1 1 0,0-1 0,1 1 0,-1 0 1,1-1-1,-1 1 0,1-1 0,-1 1 0,1 0 0,-1-1 0,1 1 0,-1 0 1,1 0-1,-1-1 0,1 1 0,0 0 0,-1 0 0,1 0 0,-1 0 1,2 0-1,4 14-37,-6 40 16,0-41 58,-1 7-27,1-9-9,-1-1 1,2 1-1,-1 0 0,1-1 0,1 1 0,0-1 0,5 15 0,-7-25 20,0 1-1,1 0 0,-1-1 1,1 1-1,-1 0 0,1-1 1,-1 1-1,1-1 0,-1 1 0,1-1 1,0 1-1,-1-1 0,1 1 1,0-1-1,-1 0 0,1 1 0,0-1 1,-1 0-1,1 1 0,0-1 1,0 0-1,-1 0 0,1 0 1,0 0-1,0 0 0,0 0 0,-1 0 1,1 0-1,0 0 0,0 0 1,0 0-1,-1 0 0,1-1 1,0 1-1,-1 0 0,1-1 0,0 1 1,0 0-1,-1-1 0,1 1 1,0-1-1,-1 1 0,1-1 0,-1 1 1,1-1-1,-1 0 0,1 1 1,0-2-1,27-28 1315,32-58-352,24-28-966,-84 114-35,1 1-1,0 0 0,0 0 1,0 0-1,0 0 1,0 0-1,0 0 0,0 0 1,0 1-1,0-1 1,0 0-1,0 0 0,1 1 1,-1-1-1,0 1 1,0-1-1,2 1 0,-2 0 9,-1 0-1,1 0 0,-1 0 0,1 1 0,-1-1 0,1 0 0,-1 1 0,1-1 0,-1 0 0,1 1 0,-1-1 0,0 1 0,1-1 1,-1 1-1,0-1 0,1 1 0,-1-1 0,0 1 0,0-1 0,1 1 0,-1-1 0,0 1 0,0-1 0,0 1 0,0-1 0,0 1 1,0 0-1,1 57-352,-2-42 416,-3 104-2059,4-119 1946,0-1 1,0 0 0,0 1-1,0-1 1,0 0-1,0 1 1,0-1 0,0 0-1,0 1 1,0-1-1,0 0 1,0 1-1,1-1 1,-1 0 0,0 1-1,0-1 1,0 0-1,0 1 1,1-1 0,-1 0-1,0 1 1,0-1-1,0 0 1,1 0 0,-1 1-1,0-1 1,0 0-1,1 0 1,-1 0 0,0 1-1,1-1 1,-1 0-1,0 0 1,1 0 0,-1 0-1,0 0 1,1 0-1,-1 1 1,0-1 0,1 0-1,-1 0 1,1 0-1,-1 0 1,0 0 0,1 0-1,-1-1 1,0 1-1,1 0 1,-1 0 0,0 0-1,1 0 1,-1 0-1,0 0 1,1-1 0,-1 1-1,1 0 1,18-16-3128,1-13-2310,4-7-3503</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6.379"/>
    </inkml:context>
    <inkml:brush xml:id="br0">
      <inkml:brushProperty name="width" value="0.025" units="cm"/>
      <inkml:brushProperty name="height" value="0.025" units="cm"/>
    </inkml:brush>
  </inkml:definitions>
  <inkml:trace contextRef="#ctx0" brushRef="#br0">0 126 14478,'0'0'11835,"3"11"-11013,-2-9-778,3 12 100,1 1 1,0-1-1,1 0 0,9 15 0,-13-26-125,0 1 0,1-1 0,-1 0 0,0 0 0,1-1 0,0 1 0,-1 0 0,1-1-1,0 0 1,1 0 0,3 3 0,-5-5-15,0 1 1,0 0-1,0-1 0,0 0 0,0 1 0,0-1 1,0 0-1,0 0 0,0 0 0,0 0 0,0 0 1,0-1-1,0 1 0,0 0 0,0-1 1,0 0-1,0 1 0,0-1 0,0 0 0,-1 0 1,1 0-1,3-2 0,3-5 17,0 1-1,-1-1 1,1-1-1,-1 1 1,-1-1-1,0 0 1,0-1 0,-1 1-1,0-1 1,-1 0-1,6-17 1,-8 21-6,-7 22 33,0 0 1,1 1 0,0-1 0,2 1 0,0 0-1,0 17 1,2-34-44,0 1 0,0-1-1,1 0 1,-1 1-1,0-1 1,0 0 0,1 0-1,-1 1 1,0-1 0,0 0-1,1 0 1,-1 1-1,0-1 1,1 0 0,-1 0-1,0 0 1,1 0 0,-1 0-1,0 1 1,1-1 0,-1 0-1,0 0 1,1 0-1,-1 0 1,0 0 0,1 0-1,-1 0 1,0 0 0,1 0-1,-1 0 1,1-1 0,-1 1-1,0 0 1,1 0-1,-1 0 1,0 0 0,0 0-1,1-1 1,-1 1 0,0 0-1,1 0 1,-1 0-1,0-1 1,0 1 0,1 0-1,-1 0 1,0-1 0,0 1-1,0 0 1,1-1-1,16-12 513,7-14-347,-2-1 1,23-38-1,-23 32-81,32-37 0,-53 70-89,0 0 0,0-1 0,0 1 1,0 0-1,0 0 0,1 0 0,-1 0 1,0 0-1,1 0 0,-1 0 0,0 0 0,1 0 1,-1 1-1,1-1 0,-1 1 0,3-1 1,-4 1-1,1 0 0,0 0 1,-1 1-1,1-1 0,-1 0 1,1 0-1,-1 1 1,1-1-1,-1 0 0,1 1 1,-1-1-1,1 1 0,-1-1 1,1 0-1,-1 1 0,0-1 1,1 1-1,-1-1 1,0 1-1,1 0 0,-1-1 1,0 1-1,0-1 0,0 1 1,1-1-1,-1 1 0,0 1 1,1 8 6,0 0 1,0 0-1,-2 20 0,0-14 3,-2 125 156,3-140-914,-2-3-215,0 0 0,1 1 0,-1-1 0,1 0-1,0 0 1,0 0 0,-1 0 0,1 0 0,0-1 0,1 1 0,-2-3 0,1 3-831,-9-22-12897</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6.712"/>
    </inkml:context>
    <inkml:brush xml:id="br0">
      <inkml:brushProperty name="width" value="0.025" units="cm"/>
      <inkml:brushProperty name="height" value="0.025" units="cm"/>
    </inkml:brush>
  </inkml:definitions>
  <inkml:trace contextRef="#ctx0" brushRef="#br0">1 1 8904,'0'0'19315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7.388"/>
    </inkml:context>
    <inkml:brush xml:id="br0">
      <inkml:brushProperty name="width" value="0.025" units="cm"/>
      <inkml:brushProperty name="height" value="0.025" units="cm"/>
    </inkml:brush>
  </inkml:definitions>
  <inkml:trace contextRef="#ctx0" brushRef="#br0">75 252 9897,'0'0'3753,"-2"-9"-1457,-10-29 234,12 38-2458,0-1 0,0 0 0,-1 0 0,1 1 0,0-1 0,0 0 0,0 0 1,-1 1-1,1-1 0,0 0 0,-1 1 0,1-1 0,-1 0 0,1 1 0,-1-1 0,1 1 0,-1-1 0,1 1 0,-1-1 0,0 1 0,1-1 0,-1 1 0,1-1 0,-1 1 0,0 0 0,0 0 1,1-1-1,-1 1 0,0 0 0,1 0 0,-1 0 0,0-1 0,0 1 0,0 0 0,1 0 0,-1 0 0,0 1 0,0-1 0,1 0 0,-1 0 0,0 0 0,0 0 0,1 1 0,-1-1 0,0 0 0,1 1 1,-1-1-1,0 0 0,1 1 0,-1-1 0,1 1 0,-1-1 0,0 2 0,-2 1 66,1-1 1,0 1-1,0 0 0,0 1 0,0-1 1,0 0-1,1 0 0,-2 5 1,0 2-93,1 0 1,0 0-1,0-1 1,1 1 0,1 0-1,0 0 1,0 0-1,0 0 1,2 0 0,2 15-1,-3-24-46,-1 0 0,0 0 0,1 0 0,-1 0 0,1 0 0,-1 0 0,1 0 0,-1 0 0,1 0 0,0 0 0,-1 0-1,1 0 1,0-1 0,0 1 0,0 0 0,-1-1 0,1 1 0,0 0 0,0-1 0,0 1 0,0-1 0,0 1 0,0-1 0,0 0 0,0 0 0,2 1 0,0-1 4,-1-1 0,0 1 0,0-1 0,0 1 0,-1-1 0,1 0 0,0 1 0,0-1 1,0 0-1,0-1 0,-1 1 0,1 0 0,2-2 0,3-4 116,0 0 0,0-1 1,0 0-1,8-14 0,-2 0 180,-2 0 0,-1-1 0,0-1-1,-2 1 1,-1-1 0,-1-1 0,-1 1 0,0-1 0,-3 0 0,1-29 0,-17 129-450,13-56 147,-3 6-19,2 1-1,2 0 1,0 0 0,1 0-1,2 0 1,10 45-1,-13-69 32,1 0 0,-1 0 0,1 1 0,0-1 0,0 0 0,0 0 0,0 0 0,0 0 0,1 0 0,-1 0 0,0 0 0,1 0 0,0 0 0,-1-1 0,1 1 0,0-1-1,0 1 1,0-1 0,0 0 0,0 0 0,0 0 0,0 0 0,3 1 0,-3-2 18,1 0-1,0 0 0,-1 0 1,1-1-1,-1 1 1,1-1-1,-1 0 0,1 0 1,-1 0-1,1 0 0,-1 0 1,0 0-1,0-1 1,0 1-1,1-1 0,-1 1 1,2-4-1,6-5 93,1-1 0,-2-1 0,1 0 0,-2 0 0,14-26 0,-13 22-175,-1-1 0,0 0 0,-1-1 0,-1 1 0,0-2 0,-2 1 0,5-37 0,-11 51-453,-4 11 358,-3 11 96,3 1 33,2-1 1,0 1 0,2 0 0,0 0 0,0 21 0,2-36 29,1 0 1,-1 0-1,1 1 0,-1-1 0,1 0 0,0 0 0,1 0 0,-1 0 0,1 0 0,0 0 0,0 0 1,4 6-1,-4-9 10,0 1 1,0 0 0,0-1-1,0 1 1,0-1 0,0 0-1,1 0 1,-1 0 0,0 0-1,1 0 1,-1 0 0,0-1-1,1 1 1,-1-1 0,1 1-1,-1-1 1,1 0 0,-1 0-1,1 0 1,-1 0 0,1-1-1,-1 1 1,5-2 0,1-1 64,1 0 1,-1-1-1,0 0 1,-1 0-1,1-1 1,-1 1-1,0-2 1,0 1-1,0-1 1,-1 0-1,0-1 1,0 1-1,6-10 1,-2 3-35,-1-1 1,0 1-1,-1-2 1,-1 1 0,0-1-1,6-21 1,-11 30-28,-1 0 1,0 0-1,0 1 1,-1-1 0,0 0-1,0 0 1,0 0-1,0 0 1,-1 0 0,0 0-1,0 1 1,-3-8-1,3 11-28,0 0 0,0 0 0,0 0 0,0 0-1,0 1 1,-1-1 0,1 0 0,0 1 0,-1-1 0,1 1-1,-1 0 1,0-1 0,1 1 0,-1 0 0,0 0-1,0 0 1,0 0 0,0 0 0,0 0 0,0 1 0,0-1-1,0 1 1,0-1 0,0 1 0,0 0 0,0 0-1,-1 0 1,1 0 0,0 0 0,0 0 0,0 1 0,0-1-1,0 1 1,0-1 0,0 1 0,0 0 0,-2 1-1,-1 1-11,1-1-1,-1 1 1,1 1-1,0-1 1,0 1-1,0 0 1,0-1-1,0 2 1,1-1-1,0 0 0,0 1 1,0-1-1,1 1 1,-1 0-1,1 0 1,0 0-1,1 0 1,-1 0-1,0 8 1,-2 1 16,1 0 0,1 0 0,0 1 0,1-1 0,1 1 0,2 18 0,-2-31 2,0 1 1,0-1-1,1 1 0,-1-1 0,1 1 1,0-1-1,0 0 0,0 1 1,0-1-1,0 0 0,0 0 1,0 1-1,1-1 0,-1 0 0,1 0 1,0 0-1,0-1 0,-1 1 1,1 0-1,0-1 0,0 1 0,1-1 1,-1 0-1,0 0 0,0 0 1,1 0-1,-1 0 0,0 0 0,1 0 1,-1-1-1,1 1 0,-1-1 1,1 0-1,4 0 0,-2 0-224,0-1 0,-1 1 0,1-1 1,0-1-1,0 1 0,-1-1 0,1 1 0,-1-1 0,1-1 0,-1 1 0,0 0 1,0-1-1,0 0 0,0 0 0,0 0 0,-1-1 0,5-4 0,-4 2-632,0 0-1,-1 0 1,1 0-1,-1 0 1,0-1-1,-1 1 1,0-1-1,2-7 1,6-24-5801</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7.734"/>
    </inkml:context>
    <inkml:brush xml:id="br0">
      <inkml:brushProperty name="width" value="0.025" units="cm"/>
      <inkml:brushProperty name="height" value="0.025" units="cm"/>
    </inkml:brush>
  </inkml:definitions>
  <inkml:trace contextRef="#ctx0" brushRef="#br0">89 32 9705,'0'0'3876,"-53"-32"864,35 32-1473,7 0-1953,6 15-1314,5 5-609,0 1-1921,-2-3-5126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8.176"/>
    </inkml:context>
    <inkml:brush xml:id="br0">
      <inkml:brushProperty name="width" value="0.025" units="cm"/>
      <inkml:brushProperty name="height" value="0.025" units="cm"/>
    </inkml:brush>
  </inkml:definitions>
  <inkml:trace contextRef="#ctx0" brushRef="#br0">173 179 4036,'0'0'8504,"1"-10"-7399,5-26-189,-3 21 181,0 0 1,-1 0-1,0 0 0,-1 0 1,-3-30-1,2 45-1038,0-1 0,0 0 0,-1 1 0,1-1 0,0 0 0,-1 1 0,1-1 0,0 1 0,-1-1 0,1 0 0,-1 1 0,1-1 0,-1 1-1,1-1 1,-1 1 0,0 0 0,1-1 0,-1 1 0,0-1 0,1 1 0,-1 0 0,0 0 0,1-1 0,-1 1 0,0 0 0,1 0 0,-1 0 0,0 0-1,0 0 1,1 0 0,-1 0 0,0 0 0,0 0 0,1 0 0,-1 0 0,0 1 0,1-1 0,-2 0 0,-28 15 840,16-1-856,0 1-1,1 0 1,1 1 0,1 0 0,0 1-1,1 1 1,0 0 0,2 0-1,0 0 1,1 1 0,-8 37 0,14-54-47,0 1 1,1-1 0,0 1 0,-1-1 0,1 0 0,0 1-1,0-1 1,1 0 0,-1 1 0,0-1 0,1 1 0,-1-1 0,2 3-1,-2-5 0,1 1-1,-1 0 1,1 0-1,-1-1 1,1 1-1,0 0 1,-1-1-1,1 1 1,0-1-1,-1 1 1,1-1-1,0 1 1,0-1-1,0 1 1,0-1-1,-1 0 1,1 1-1,0-1 0,0 0 1,0 0-1,0 0 1,2 1-1,3-2-19,0 0-1,1 0 1,-1 0-1,0-1 1,0 0 0,0 0-1,0-1 1,5-2-1,7-3-62,0 0 0,0 2 0,1 0 0,0 2 0,0 0 0,25-2 0,-38 5 78,0 0 0,0 1 0,0 0-1,1 0 1,-1 1 0,0-1 0,0 1 0,0 1 0,-1-1-1,1 1 1,0 0 0,0 0 0,-1 1 0,0-1 0,1 1-1,-1 1 1,0-1 0,0 1 0,-1 0 0,1 0 0,-1 0 0,0 0-1,0 1 1,4 5 0,-6-6 51,1 1 0,-2-1-1,1 0 1,0 1 0,-1-1 0,0 1-1,0-1 1,0 1 0,0-1 0,-1 1-1,0 0 1,0-1 0,0 1 0,-1 0 0,1-1-1,-2 7 1,-1-3 70,0-1 0,0 1 0,0-1 0,-1 0 0,0 0 0,0 0 0,-1 0 0,-10 11 0,6-8-11,0-1-1,-1 0 1,-1 0 0,1-1-1,-1-1 1,-1 0-1,1 0 1,-1-1 0,0-1-1,-1 0 1,-14 4-1,25-8-117,0 0 0,0-1-1,0 1 1,0-1 0,0 0-1,0 0 1,0 0 0,-1 0-1,1 0 1,0 0 0,0 0-1,0-1 1,0 1 0,0-1-1,0 1 1,0-1 0,0 0-1,0 0 1,0 0-1,0 0 1,0 0 0,-3-3-1,4 2-113,0 0-1,0 0 1,-1 0-1,1-1 1,1 1-1,-1 0 1,0-1-1,0 1 1,1-1-1,0 1 1,-1-1-1,1 1 1,0-1-1,0 1 1,0-1-1,1-2 1,2-11-997,0 2 0,1-1 1,1 0-1,0 1 0,9-17 1,14-27-5557,5-6-3742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8.520"/>
    </inkml:context>
    <inkml:brush xml:id="br0">
      <inkml:brushProperty name="width" value="0.025" units="cm"/>
      <inkml:brushProperty name="height" value="0.025" units="cm"/>
    </inkml:brush>
  </inkml:definitions>
  <inkml:trace contextRef="#ctx0" brushRef="#br0">56 1 6694,'0'0'13464,"-2"14"-11473,-2 23-1132,1-1 1,2 1-1,2-1 1,1 1-1,12 62 1,22 13-366,-31-100-789,0 0 0,0-1-1,2 0 1,-1 0-1,1 0 1,1-1 0,9 11-1,-22-28-5013,-2-10 2326,-2-5 1004,-45-51 10,8 12 2714,38 50 478,1-1 0,0 0 0,-7-16 0,14 27-1160,0 0 0,-1 0 0,1 0 1,0 0-1,0 1 0,0-1 0,-1 0 1,1 0-1,0 0 0,0 0 0,0 0 0,0 0 1,0 0-1,1 0 0,-1 0 0,0 0 0,0 0 1,1 1-1,-1-1 0,0 0 0,1 0 0,-1 0 1,1 0-1,-1 1 0,1-1 0,0 0 1,-1 0-1,1 1 0,0-1 0,-1 1 0,1-1 1,0 0-1,0 1 0,-1-1 0,1 1 0,0 0 1,0-1-1,0 1 0,0 0 0,0-1 1,0 1-1,0 0 0,1 0 0,49-4-502,-40 4 488,51-3-3105,0-3-5819,-35 2 2496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7.579"/>
    </inkml:context>
    <inkml:brush xml:id="br0">
      <inkml:brushProperty name="width" value="0.025" units="cm"/>
      <inkml:brushProperty name="height" value="0.025" units="cm"/>
    </inkml:brush>
  </inkml:definitions>
  <inkml:trace contextRef="#ctx0" brushRef="#br0">17 51 3812,'0'0'14568,"0"-8"-13004,0 6-1481,0 1-1,-1 0 0,1-1 1,0 1-1,0-1 1,0 1-1,0 0 0,0-1 1,1 1-1,-1-1 1,0 1-1,1 0 0,-1-1 1,1 1-1,-1 0 1,1-1-1,0 1 1,-1 0-1,1 0 0,0 0 1,0 0-1,0 0 1,0 0-1,0 0 0,0 0 1,0 0-1,3-1 1,2 0 249,0 1 0,1-1 1,0 2-1,-1-1 0,1 1 1,9 0-1,-11 0-238,1 0 1,-1 1-1,1-1 1,-1 1-1,0 0 1,1 1-1,-1-1 1,0 1-1,0 0 1,0 0-1,0 1 0,6 3 1,-9-4-90,0-1 1,-1 1-1,1 0 1,-1-1-1,1 1 1,-1 0-1,0 0 1,1 0-1,-1 0 1,0 0-1,-1 0 1,1 0-1,0 0 1,0 1-1,-1-1 1,0 0-1,1 0 1,-1 1-1,0-1 1,0 0-1,0 0 1,0 1-1,0-1 1,-1 0-1,1 0 1,-1 1-1,1-1 1,-1 0-1,0 0 1,0 0-1,0 0 1,-2 3-1,-3 5 27,-1-1-1,1-1 0,-1 0 0,-1 0 1,1 0-1,-2-1 0,1 0 1,-1 0-1,-10 6 0,9-7 76,1 0 0,0 1 0,0 1 0,0-1 0,1 1 0,0 1 0,1 0 0,-7 10 0,13-18-103,1 0 1,-1-1-1,1 1 0,0 0 1,0-1-1,-1 1 0,1 0 1,0 0-1,0-1 0,0 1 1,0 0-1,0 0 0,0-1 0,0 1 1,0 0-1,0 0 0,0-1 1,0 1-1,0 0 0,1 0 1,-1-1-1,0 1 0,0 0 0,1-1 1,-1 1-1,1 0 0,-1-1 1,1 1-1,-1-1 0,0 1 1,1-1-1,0 1 0,-1-1 1,1 1-1,-1-1 0,1 1 0,0-1 1,-1 0-1,1 1 0,0-1 1,-1 0-1,1 1 0,0-1 1,0 0-1,-1 0 0,1 0 1,0 0-1,0 0 0,-1 0 0,1 0 1,0 0-1,0 0 0,-1 0 1,2 0-1,51-2-517,-48 1 325,8 0-1036,0-2 1,0 0-1,0 0 0,23-11 1,9-8-5205</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9.074"/>
    </inkml:context>
    <inkml:brush xml:id="br0">
      <inkml:brushProperty name="width" value="0.025" units="cm"/>
      <inkml:brushProperty name="height" value="0.025" units="cm"/>
    </inkml:brush>
  </inkml:definitions>
  <inkml:trace contextRef="#ctx0" brushRef="#br0">43 278 11115,'0'0'7794,"-6"10"-6657,0 1-871,1-1 1,0 1 0,1 0 0,-6 22-1,8-26-121,1 0 0,-1-1 0,2 1 0,-1 0 0,1 0 0,0 0 1,0-1-1,1 1 0,0 0 0,0 0 0,1-1 0,2 8 0,-3-12-106,-1-1 0,1 0 0,-1 0 0,1 1 1,-1-1-1,1 0 0,0 0 0,0 0 0,0 0 1,-1 1-1,1-1 0,0 0 0,0-1 0,0 1 0,1 0 1,-1 0-1,0 0 0,0-1 0,0 1 0,1 0 1,-1-1-1,0 0 0,0 1 0,1-1 0,-1 1 1,0-1-1,1 0 0,-1 0 0,1 0 0,-1 0 0,0 0 1,1 0-1,-1 0 0,0-1 0,1 1 0,-1 0 1,0-1-1,1 1 0,-1-1 0,0 1 0,0-1 1,1 0-1,0-1 0,4-1 119,-1-1 1,0 1-1,0-2 0,-1 1 1,1 0-1,-1-1 1,0 0-1,4-6 0,4-9-29,-1-1 0,-1-1-1,-1 0 1,0 0-1,-2-1 1,-1 1 0,0-2-1,-2 1 1,-1-1-1,1-41 1,-8 50-193,-4 19-284,-8 24-372,12-8 40,0 1 0,1 0 0,1 0 0,1 0 0,1 0 0,0-1 0,5 22 0,-5-40 504,0-1-1,0 1 0,0-1 0,1 1 0,-1-1 1,1 0-1,-1 1 0,1-1 0,-1 0 0,1 1 1,0-1-1,0 0 0,0 0 0,-1 1 0,1-1 1,0 0-1,1 0 0,-1 0 0,0 0 0,1 0 1,-1 0-47,1-1 0,-1 0 0,0 0 0,0 0 0,0 0 1,0 0-1,0 0 0,0 0 0,0 0 0,0 0 0,0 0 1,0-1-1,0 1 0,0 0 0,0-1 0,0 1 0,0-1 0,0 1 1,0-1-1,1-1 0,3-1-278,-1-1 0,1 0-1,-1 0 1,-1-1 0,1 1 0,0-1 0,-1 1 0,4-9 0,1-6 329,-1 0 1,7-29-1,4-51 3316,-4-40 6393,-16 221-8539,0-32-5,7 77 0,-6-126-974,1 0 0,0 0 0,0 0 0,0-1 0,0 1 0,1 0 0,-1 0 0,0 0 0,0 0 0,0-1 0,1 1 0,-1 0 0,0 0 0,1-1 0,-1 1 0,0 0 0,1 0 0,-1-1 0,1 1 0,0-1 0,-1 1 0,1 0 0,-1-1 0,1 1 0,0-1 0,-1 1 0,1-1 0,0 0 0,0 1 0,-1-1 0,1 0 0,0 1 0,0-1 0,0 0 0,-1 0 0,3 0 0,30-12 290,6-3-247,-38 15-64,0 0 1,0 0 0,1 0 0,-1 0-1,0 0 1,0 0 0,0 0-1,1 1 1,-1-1 0,0 0 0,0 1-1,0-1 1,0 1 0,0-1 0,0 1-1,0-1 1,0 1 0,0 0 0,0-1-1,0 1 1,0 0 0,0 0-1,0 0 1,-1 0 0,1 0 0,0 0-1,-1 0 1,1 0 0,0 1 0,0 1 39,1 0-1,-1-1 1,0 1 0,-1 0 0,1-1 0,0 1 0,-1 0 0,0 0 0,1-1 0,-1 1 0,0 0 0,0 0 0,-1 0 0,1 0 0,-1-1 0,1 1 0,-1 0 0,0 0 0,0-1 0,0 1 0,0-1 0,-1 1-1,1-1 1,-1 1 0,1-1 0,-1 0 0,0 0 0,0 0 0,0 0 0,0 0 0,-5 3 0,4-2-24,-1-1-1,0 1 1,0-1-1,0 0 0,0 0 1,0-1-1,0 1 1,-1-1-1,1 0 1,0 0-1,-1 0 1,1-1-1,-1 0 1,1 0-1,0 0 1,-1 0-1,1 0 1,-1-1-1,-8-2 1,11 1-346,0 1 1,1-1-1,-1 0 1,0 0-1,0 0 1,1 0-1,-1 0 1,1 0-1,0 0 1,-1-1-1,1 1 1,0 0-1,0-1 1,1 1-1,-1-1 1,0 1-1,1-1 1,0 1-1,-1-1 1,1 0-1,0 1 1,0-1-1,1 1 1,0-5-1,-1 6-34,0-30-7076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9.418"/>
    </inkml:context>
    <inkml:brush xml:id="br0">
      <inkml:brushProperty name="width" value="0.025" units="cm"/>
      <inkml:brushProperty name="height" value="0.025" units="cm"/>
    </inkml:brush>
  </inkml:definitions>
  <inkml:trace contextRef="#ctx0" brushRef="#br0">0 0 14990,'0'0'10890,"2"64"-10601,1-42-257,-1 1 0,3-3-160,4-5-609,-3-6-800,3-9-449,-4 0-449,4-16-960,-2-6-1602,-2-8-4580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09.763"/>
    </inkml:context>
    <inkml:brush xml:id="br0">
      <inkml:brushProperty name="width" value="0.025" units="cm"/>
      <inkml:brushProperty name="height" value="0.025" units="cm"/>
    </inkml:brush>
  </inkml:definitions>
  <inkml:trace contextRef="#ctx0" brushRef="#br0">27 1 16944,'-3'12'2781,"-4"19"-1079,1 0 0,-3 59 0,8-76-1520,1 0 1,0 1-1,1-1 0,1 0 1,0 0-1,1-1 0,0 1 1,1 0-1,12 24 1,-16-36-183,1-1 1,-1 1-1,1-1 1,0 0-1,0 1 1,0-1-1,0 0 1,0 0-1,0 1 1,0-1-1,0 0 1,0 0-1,1 0 1,-1 0-1,0 0 1,1-1-1,-1 1 1,1 0-1,-1-1 1,0 1 0,4 0-1,-3-1 3,-1 0-1,0-1 1,1 1-1,-1-1 1,0 1-1,1-1 1,-1 1-1,0-1 1,0 0-1,0 0 1,0 1-1,1-1 1,-1 0-1,0 0 1,0 0-1,0 0 1,-1 0-1,1-1 1,1 0-1,3-7 0,0 0 1,-1 0-1,0 0 0,0 0 0,3-15 0,0-7-78,-2 0 0,0 0 0,-1-36 0,-6 60 138,-2 22 76,-4 27 78,7-28-190,-2 66 18,3-76-35,0 0 0,1-1-1,-1 1 1,1-1 0,-1 1-1,1-1 1,0 1 0,0-1-1,1 1 1,-1-1 0,1 0 0,-1 0-1,1 0 1,0 0 0,0 0-1,1 0 1,-1 0 0,4 3-1,-5-6 21,0 1 0,0 0 0,0-1 0,0 1 0,1 0 0,-1-1 0,0 0 0,0 1 0,0-1 0,1 0-1,-1 0 1,0 1 0,0-1 0,0 0 0,1 0 0,-1 0 0,0 0 0,0-1 0,1 1 0,-1 0 0,0 0 0,0-1 0,0 1 0,1-1-1,-1 1 1,1-2 0,1 0-27,-1 0-1,1 0 1,-1-1-1,0 1 1,0-1 0,0 1-1,0-1 1,0 0-1,-1 0 1,2-3-1,1-3-906,0 0 1,-1 0-1,-1 0 0,1 0 0,-2 0 0,2-14 0,-3 0-6008,0 1-6913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10.156"/>
    </inkml:context>
    <inkml:brush xml:id="br0">
      <inkml:brushProperty name="width" value="0.025" units="cm"/>
      <inkml:brushProperty name="height" value="0.025" units="cm"/>
    </inkml:brush>
  </inkml:definitions>
  <inkml:trace contextRef="#ctx0" brushRef="#br0">0 25 17969,'0'0'3683</inkml:trace>
  <inkml:trace contextRef="#ctx0" brushRef="#br0" timeOffset="1">207 0 9577,'0'0'8488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10.485"/>
    </inkml:context>
    <inkml:brush xml:id="br0">
      <inkml:brushProperty name="width" value="0.025" units="cm"/>
      <inkml:brushProperty name="height" value="0.025" units="cm"/>
    </inkml:brush>
  </inkml:definitions>
  <inkml:trace contextRef="#ctx0" brushRef="#br0">1 0 5926,'0'0'14830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11.480"/>
    </inkml:context>
    <inkml:brush xml:id="br0">
      <inkml:brushProperty name="width" value="0.025" units="cm"/>
      <inkml:brushProperty name="height" value="0.025" units="cm"/>
    </inkml:brush>
  </inkml:definitions>
  <inkml:trace contextRef="#ctx0" brushRef="#br0">66 141 4388,'0'0'14323,"2"10"-12092,8 57-184,-4 0 0,-2 92-1,-4-84-1728,19 143-1,-19-216-287,0-1 0,0 1-1,0-1 1,0 1 0,0-1 0,1 0 0,-1 1-1,1-1 1,-1 1 0,1-1 0,-1 0 0,1 1-1,0-1 1,-1 0 0,1 0 0,0 0 0,0 0 0,0 1-1,0-1 1,0 0 0,0-1 0,0 1 0,0 0-1,1 0 1,-1 0 0,0-1 0,0 1 0,2 0-1,-2-1-34,1-1-1,-1 0 1,0 0-1,0 1 1,0-1-1,1 0 1,-1 0-1,0 0 1,0 0-1,0 0 1,-1 0-1,1 0 1,0 0-1,0-1 1,-1 1-1,1 0 1,0 0-1,-1-1 1,1 1-1,-1-1 1,0 1-1,0 0 1,1-1-1,-1 1 1,0 0-1,0-1 1,0 1-1,0-3 1,0-11-695,0 0 1,-1 0 0,0 0 0,-1 0 0,-1 1 0,-1-1-1,0 0 1,0 1 0,-2 0 0,1 0 0,-2 0 0,-9-14-1,-27-29 407,35 48 1095,-1 0-1,0 1 1,-16-11-1,24 18 203,36 1-428,-3 0-2194,62-9 0,-82 7 551,-1 0 0,0-1 0,0 0 0,0-1 0,0 0 0,0-1 0,-1 0 0,0 0 0,11-9 0,-3-15 6018,-17 29-4802,-1-1 0,0 1-1,1-1 1,-1 1-1,0-1 1,0 1 0,1-1-1,-1 1 1,0-1-1,0 1 1,0-1 0,0 1-1,0-1 1,0 0-1,0 1 1,0-1 0,0 1-1,0-1 1,0 1-1,0-1 1,0 1 0,0-1-1,0 1 1,0-1-1,-1 1 1,1-1-1,0 1 1,0-1 0,-1 1-1,1-1 1,0 1-1,-1-1 1,1 1 0,0-1-1,-1 1 1,1 0-1,-1-1 1,1 1 0,-1 0-1,1-1 1,-1 1-1,1 0 1,-1 0 0,1-1-1,-1 1 1,1 0-1,-1 0 1,1 0 0,-1 0-1,1 0 1,-1 0-1,1 0 1,-1 0 0,0 0-1,1 0 1,-1 0-1,0 0 1,-1 1-67,1-1-1,0 1 1,-1-1 0,1 1 0,0 0-1,-1 0 1,1-1 0,0 1 0,0 0-1,0 0 1,0 0 0,0 0 0,0 1-1,0-1 1,0 0 0,0 0 0,0 0-1,0 1 1,0 0 0,-13 32 142,12-26-97,-6 13 158,2 0 0,0 1 0,1 0 0,2 1-1,0-1 1,1 1 0,2 35 0,0-57-280,0 1 0,0-1 0,0 0 0,0 1 0,0-1 0,0 0 0,0 0 0,1 1 0,-1-1 0,0 0 0,1 0 0,-1 1 0,1-1 0,-1 0 0,1 0 0,0 0 0,-1 0 0,1 0 0,0 0 0,0 0 0,0 0 0,0 0 0,0 0 0,0 0 0,0-1 0,0 1 0,0 0 0,0-1 0,0 1 0,1-1 0,-1 1 0,0-1 0,0 1 0,1-1 0,-1 0 0,0 0 0,0 0 0,1 0 0,-1 0 0,0 0 0,1 0 0,-1 0 0,0 0 0,0 0 0,1-1 0,-1 1 0,0-1 0,0 1 0,1-1 0,-1 1 0,0-1 0,1 0 0,5-3 29,1 0 0,-1-1 0,0 1-1,-1-1 1,1-1 0,10-11 0,6-9-39,-2-1-1,0-1 1,-2 0 0,-2-2-1,0 0 1,-2-1 0,-1-1-1,15-53 1,-41 132-350,7-33 353,0 1 0,1-1 1,1 1-1,1 0 0,0 0 0,1 0 0,0 1 0,1-1 0,3 22 0,-2-36 6,-1-1-1,0 1 0,0 0 1,0 0-1,1-1 1,-1 1-1,0 0 0,0-1 1,1 1-1,-1 0 0,1-1 1,-1 1-1,1-1 1,-1 1-1,1 0 0,-1-1 1,1 1-1,-1-1 0,1 0 1,0 1-1,-1-1 1,1 1-1,0-1 0,-1 0 1,1 1-1,0-1 0,-1 0 1,1 0-1,1 0 0,21-8 180,13-28 361,-17 6-347,-2 0 0,-1 0 0,-2-2 0,-1 0 0,-1 0 0,-2-2 0,-2 1 0,0-1 0,-3 0 1,0 0-1,-1-56 0,-4 90-198,0 0 0,0 0 0,0 0 0,1 0 1,-1-1-1,0 1 0,0 0 0,0 0 0,0 0 1,0-1-1,0 1 0,0 0 0,0 0 0,0 0 0,0-1 1,0 1-1,0 0 0,0 0 0,0-1 0,0 1 1,0 0-1,0 0 0,0 0 0,0-1 0,0 1 1,0 0-1,0 0 0,0-1 0,0 1 0,0 0 0,0 0 1,-1 0-1,1-1 0,0 1 0,0 0 0,0 0 1,0 0-1,-1 0 0,1 0 0,0-1 0,0 1 0,0 0 1,0 0-1,-1 0 0,1 0 0,0 0 0,0 0 1,-1 0-1,1 0 0,0 0 0,-1 0 0,-6 14-95,-7 26-75,5 6 154,2 0 0,-1 49 0,7-68 40,1 0 0,1 0 0,2 0 0,11 52 0,8-24 10,-22-53-30,1 0 1,0-1-1,0 1 0,0-1 1,0 1-1,0-1 0,0 1 0,0-1 1,1 1-1,-1-1 0,1 0 0,-1 0 1,1 0-1,-1 0 0,1 0 1,-1 0-1,1 0 0,0 0 0,-1-1 1,1 1-1,0-1 0,0 1 1,0-1-1,0 0 0,-1 0 0,1 1 1,0-1-1,3-1 0,-4 0-11,1 1 1,-1-1-1,0 0 0,0 0 0,0 0 1,1 0-1,-1 0 0,0-1 0,0 1 1,0 0-1,-1 0 0,1-1 0,0 1 1,0 0-1,-1-1 0,1 1 0,-1-1 1,1 1-1,-1-1 0,0 1 0,1-1 1,-1 1-1,0-1 0,0 0 0,0 1 1,0-1-1,-1 1 0,1-3 0,-1-3-128,1 1 0,-1 0-1,0-1 1,-1 1-1,1 0 1,-4-7-1,-4-1-54,0 1-1,-1 0 0,0 0 1,-1 1-1,-1 0 1,1 1-1,-2 1 0,0 0 1,-25-15-1,-28-25 165,65 50 42,1 0-1,0-1 1,0 1-1,-1 0 1,1 0-1,0 0 0,0 0 1,-1-1-1,1 1 1,0 0-1,0 0 1,-1-1-1,1 1 1,0 0-1,0 0 1,0-1-1,0 1 0,0 0 1,-1-1-1,1 1 1,0 0-1,0 0 1,0-1-1,0 1 1,0 0-1,0-1 1,0 1-1,0 0 0,0-1 1,0 1-1,0 0 1,0 0-1,0-1 1,0 1-1,1 0 1,-1-1-1,0 1 1,0 0-1,0 0 0,0-1 1,0 1-1,1 0 1,-1-1-1,18-6 326,29 2-159,-43 5-174,-1 0-47,17-2-589,0 0 0,34-7 0,-53 9 416,-1 0 1,1 0-1,-1-1 0,1 1 1,-1 0-1,1 0 0,-1 0 1,0 0-1,1 0 0,-1-1 1,1 1-1,-1 0 0,0 0 1,1-1-1,-1 1 0,0 0 1,1-1-1,-1 1 0,0 0 1,1-1-1,-1 1 0,0 0 1,0-1-1,1 1 0,-1-1 1,0 1-1,0-1 0,0 1 1,0 0-1,1-1 0,-1 1 0,0-1 1,0 1-1,0-1 0,0 1 1,0-2-1,-2-6-7122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11.839"/>
    </inkml:context>
    <inkml:brush xml:id="br0">
      <inkml:brushProperty name="width" value="0.025" units="cm"/>
      <inkml:brushProperty name="height" value="0.025" units="cm"/>
    </inkml:brush>
  </inkml:definitions>
  <inkml:trace contextRef="#ctx0" brushRef="#br0">0 65 15439,'0'0'10441,"73"-38"-10120,-31 35-257,-1-3-449,-4-1-2721,-7-4-4454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13.774"/>
    </inkml:context>
    <inkml:brush xml:id="br0">
      <inkml:brushProperty name="width" value="0.025" units="cm"/>
      <inkml:brushProperty name="height" value="0.025" units="cm"/>
    </inkml:brush>
  </inkml:definitions>
  <inkml:trace contextRef="#ctx0" brushRef="#br0">75 476 6726,'6'-12'1322,"0"0"-1,-1 0 1,0-1-1,-1 1 1,0-1-1,-1 0 1,-1-1-1,0 1 1,-1 0-1,0-21 1,-1 34-1255,0-1 0,1 0 0,-1 0 1,0 0-1,0 0 0,0 0 0,0 1 1,0-1-1,0 0 0,0 0 0,0 0 1,-1 0-1,1 0 0,0 0 0,0 1 1,-1-1-1,1 0 0,-1 0 0,1 1 1,0-1-1,-1 0 0,0 0 0,1 1 1,-1-1-1,1 0 0,-1 1 0,0-1 0,1 1 1,-1-1-1,0 1 0,0-1 0,1 1 1,-1 0-1,0-1 0,0 1 0,0 0 1,1-1-1,-1 1 0,0 0 0,0 0 1,0 0-1,0 0 0,0 0 0,0 0 1,1 0-1,-1 0 0,0 0 0,0 0 0,0 1 1,0-1-1,-1 1 0,-1 0 16,-1 1 0,1-1-1,0 1 1,0 0 0,0 0 0,0 0 0,0 1-1,1-1 1,-1 1 0,1-1 0,-4 6-1,-3 10-66,2 0 0,0 0-1,1 1 1,1 0-1,0 0 1,2 0-1,0 1 1,2-1 0,0 1-1,1-1 1,2 21-1,-2-39-14,0 1 0,0-1 0,0 1 0,0-1 0,1 1 0,-1-1-1,0 0 1,1 1 0,-1-1 0,1 0 0,-1 1 0,1-1 0,0 0 0,0 1-1,0-1 1,1 2 0,-1-3 1,-1 1 0,1-1-1,0 0 1,0 1 0,-1-1-1,1 0 1,0 0 0,0 1-1,-1-1 1,1 0 0,0 0-1,0 0 1,0 0 0,-1 0-1,1 0 1,0 0 0,0 0-1,-1-1 1,1 1 0,0 0 0,0 0-1,0-1 1,4-1 18,-1-1 0,0 1 1,-1-1-1,1 0 0,0 0 0,-1 0 1,1 0-1,-1-1 0,3-3 0,15-23 202,-1-1 0,-1-1-1,-2 0 1,22-61-1,-19 34 322,25-120 1,-41 154-375,0 0 0,0-31 0,-15 74 1,0 25-173,3 0 0,1 1 0,1 0 0,2 77 0,3-85 2,-1-6 5,1-20 1,0 0 0,1 0 0,-1 0 0,2 1 0,0-1-1,0 0 1,3 13 0,-3-22 2,-1-1-1,1 1 1,-1 0-1,1 0 1,-1 0-1,1-1 1,-1 1-1,1 0 1,0-1-1,-1 1 1,1 0 0,0-1-1,-1 1 1,1-1-1,0 1 1,0-1-1,0 1 1,0-1-1,-1 0 1,1 1-1,0-1 1,0 0-1,0 0 1,0 0-1,0 0 1,0 0-1,0 0 1,0 0-1,0 0 1,0 0 0,-1 0-1,1 0 1,0 0-1,0-1 1,0 1-1,0 0 1,0-1-1,0 1 1,-1-1-1,2 0 1,31-23 339,-16 6-327,-1 0 0,-1 0 0,-1-2 0,0 1 0,-1-2 1,-2 0-1,0-1 0,-1 1 0,-1-2 0,-1 0 0,-1 0 0,-1 0 0,4-33 0,-10 54-27,1 0 0,-1 0 0,0 0 0,0 0 0,0 0-1,0 0 1,0 0 0,0 0 0,-1 0 0,1 0 0,-1 0 0,1 0 0,-1 1 0,-1-4 0,1 4 5,1 1 0,-1 0 0,1 0 0,-1-1 0,1 1-1,-1 0 1,1 0 0,-1 0 0,1 0 0,-1-1 0,1 1 0,-1 0 0,1 0 0,-1 0 0,1 0 0,-1 0 0,1 0 0,-1 1 0,0-1 0,1 0 0,-1 0 0,1 0 0,-1 0 0,1 1 0,-1-1 0,1 0 0,0 0 0,-1 1 0,1-1 0,-1 0 0,0 1 0,-4 4-14,0-1 0,1 1 0,-1 0 0,1 0 0,0 0 1,-6 11-1,-1 3 52,1 1 0,0 0 1,2 1-1,0 0 1,1 1-1,1-1 0,-4 32 1,10-52-30,0 0 0,0-1 0,-1 1 0,1-1 0,0 1 0,0 0 0,0-1 0,0 1 0,0 0 0,0 0 0,0-1 0,0 1 0,1 0 0,-1-1 0,0 1 0,0-1 0,0 1 0,1 0 0,-1-1 0,0 1 0,1-1 0,-1 1 0,0 0 0,1-1 0,-1 1 0,1-1 0,-1 0 0,1 1 0,-1-1 1,1 1-1,-1-1 0,1 0 0,0 1 0,-1-1 0,1 0 0,1 1 0,0-1 4,0 0 1,0-1-1,0 1 0,1-1 1,-1 1-1,0-1 1,0 0-1,0 0 0,0 0 1,0 0-1,3-2 1,50-39 99,-53 41-104,19-18 10,-1 1-56,42-30 0,-56 44-7,-1 1-1,1 0 0,0 0 1,0 0-1,0 1 0,0-1 1,1 1-1,-1 1 0,1-1 0,-1 1 1,1 1-1,-1-1 0,9 1 1,-12 1 36,-1 0 1,1 0 0,0 1 0,0-1-1,-1 1 1,1-1 0,-1 1 0,1 0 0,-1 0-1,0 0 1,0 0 0,0 0 0,0 0-1,0 1 1,0-1 0,-1 1 0,1 0-1,-1-1 1,0 1 0,2 4 0,0 0 162,0 0 1,0 1 0,-1-1 0,0 1-1,0 0 1,0 14 0,-2-21 648,-5-15 587,-3-16-1357,2 0 0,1 0 1,-3-52-1,7 8-4219,0 73 3891,1 1-1,0-1 1,0 0-1,0 1 1,1-1 0,-1 1-1,0-1 1,0 0-1,0 1 1,0-1-1,0 0 1,1 1 0,-1-1-1,0 1 1,1-1-1,-1 1 1,0-1-1,1 1 1,-1-1 0,1 1-1,-1-1 1,1 1-1,-1 0 1,1-1-1,-1 1 1,1-1 0,0 1-1,14-7-6556</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14.112"/>
    </inkml:context>
    <inkml:brush xml:id="br0">
      <inkml:brushProperty name="width" value="0.025" units="cm"/>
      <inkml:brushProperty name="height" value="0.025" units="cm"/>
    </inkml:brush>
  </inkml:definitions>
  <inkml:trace contextRef="#ctx0" brushRef="#br0">146 14 12492,'0'0'9929,"-8"-3"-7970,3 2-1781,3-1-116,0 1 0,-1 0-1,1 0 1,-1 0 0,1 0 0,-1 0 0,0 1 0,1-1 0,-1 1 0,0 0 0,1 0-1,-1 0 1,0 0 0,1 0 0,-1 0 0,0 1 0,1 0 0,-1-1 0,0 1-1,1 0 1,-1 0 0,1 0 0,0 0 0,-1 1 0,1-1 0,0 1 0,0-1 0,0 1-1,-2 2 1,-3 5-34,0 1 0,1 0 0,1 0 0,-1 0 0,2 0-1,-1 1 1,2 0 0,-1 0 0,2 0 0,-1 0 0,1 1-1,1-1 1,0 23 0,1-33-26,1 1 1,-1-1-1,1 0 1,-1 1-1,1-1 0,0 0 1,0 1-1,0-1 0,0 0 1,-1 0-1,2 0 1,-1 1-1,0-1 0,0 0 1,0-1-1,0 1 0,1 0 1,-1 0-1,0 0 1,1-1-1,-1 1 0,0-1 1,1 1-1,-1-1 0,1 0 1,-1 1-1,1-1 1,-1 0-1,1 0 0,2 0 1,61 0-10,-40 0-49,-21 0 52,1 0 1,-1 1-1,0 0 1,0 0-1,0 0 1,0 0-1,0 1 1,0 0-1,0-1 1,0 1-1,-1 1 1,1-1-1,-1 0 1,0 1-1,1 0 1,-1 0-1,0 0 1,0 0-1,-1 0 1,1 1-1,-1-1 1,0 1-1,0 0 1,0-1-1,0 1 1,0 0-1,-1 0 1,0 0-1,0 0 1,0 1-1,0-1 1,-1 0-1,1 0 1,-2 6-1,2-4-81,-1 0 0,0-1 0,-1 1-1,1-1 1,-1 1 0,0-1 0,0 1-1,-1-1 1,0 0 0,0 0 0,0 0-1,0 0 1,-1 0 0,0 0 0,0 0 0,0-1-1,-1 1 1,1-1 0,-1 0 0,0 0-1,0-1 1,-1 1 0,1-1 0,-1 0 0,0 0-1,-5 3 1,9-6 19,-1 1 1,1-1-1,0 1 0,-1-1 0,1 1 0,-1-1 1,1 0-1,0 0 0,-1 1 0,1-1 0,-1 0 1,1 0-1,0-1 0,-1 1 0,1 0 0,-1 0 1,1-1-1,0 1 0,-1-1 0,1 1 0,0-1 1,-1 1-1,1-1 0,0 0 0,0 0 0,0 1 1,-2-2-1,2-1-157,-1 1 0,1-1 0,-1 1 0,1-1 0,0 0 0,0 0 0,0 1-1,0-1 1,1 0 0,-1 0 0,1 0 0,-1-4 0,1-10-1391,1 1-1,0 0 1,6-29-1,7-10-4017</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14.739"/>
    </inkml:context>
    <inkml:brush xml:id="br0">
      <inkml:brushProperty name="width" value="0.025" units="cm"/>
      <inkml:brushProperty name="height" value="0.025" units="cm"/>
    </inkml:brush>
  </inkml:definitions>
  <inkml:trace contextRef="#ctx0" brushRef="#br0">99 0 6887,'0'0'15935,"-2"13"-13528,-4 19-1398,1 0 0,3 1 0,0 50 0,5-34-741,2 1 1,3-1-1,24 89 0,-26-117-271,-6-15-26,1-1 0,1 0 0,-1 0 0,1 0 0,0 0 0,0 0 0,0 0 0,1 0-1,6 8 1,-11-26-2681,-7-10 2004,-139-185 1133,148 208-399,0 0 0,0 0 0,0 0 0,0 0 0,0-1 0,-1 1 0,1 0 0,0 0 0,0 0 0,0 0 0,0-1-1,0 1 1,0 0 0,0 0 0,0 0 0,0-1 0,0 1 0,0 0 0,0 0 0,1 0 0,-1 0 0,0-1 0,0 1 0,0 0 0,0 0 0,0 0 0,0 0 0,0-1 0,0 1 0,0 0 0,1 0 0,-1 0 0,0 0 0,0 0 0,0 0 0,0-1 0,0 1-1,1 0 1,-1 0 0,0 0 0,0 0 0,0 0 0,1 0 0,-1 0 0,0 0 0,17-4 412,30 2-728,-27 2 270,1-2-1273,-1-1 1,0 0-1,27-9 1,-39 10 425,0-1 0,0 0 0,0 0 0,-1-1 1,1 0-1,-1 0 0,0-1 0,0 0 0,0-1 1,-1 1-1,7-8 0,-6 0 52,-6-6 4004,-7 13 830,-7 19-1361,8-3-2286,0 0-1,1 1 0,0-1 1,1 1-1,0 0 0,0 0 1,1 0-1,-1 13 1,1 91 1347,2-113-1693,0 1 0,0-1 0,0 0 0,0 0 0,1 1 0,-1-1 0,1 0 0,-1 0-1,1 1 1,0-1 0,0 0 0,0 0 0,0 0 0,0 0 0,1 0 0,-1-1 0,1 1 0,-1 0-1,1-1 1,-1 1 0,1-1 0,0 1 0,3 1 0,-3-3 4,-1 1-1,1-1 1,0 1-1,0-1 1,0 0-1,0 0 1,0 0 0,0 0-1,-1 0 1,1 0-1,0 0 1,0-1 0,0 1-1,0-1 1,-1 1-1,1-1 1,0 0-1,0 0 1,-1 0 0,1 0-1,-1 0 1,1 0-1,-1 0 1,1 0-1,-1-1 1,0 1 0,1 0-1,1-3 1,8-11 192,-1 0 0,0 0 0,0-1 1,-2-1-1,13-31 0,-17 36-172,0 0 1,0-1-1,-1 1 0,-1-1 1,0 0-1,-1 0 0,0 0 1,-1 0-1,-1-14 0,1 27-52,0 0-1,0 0 0,0-1 0,0 1 1,0 0-1,0 0 0,0-1 1,0 1-1,0 0 0,0 0 1,0-1-1,0 1 0,-1 0 1,1 0-1,0 0 0,0-1 1,0 1-1,0 0 0,0 0 1,-1-1-1,1 1 0,0 0 1,0 0-1,0 0 0,-1 0 0,1 0 1,0-1-1,0 1 0,0 0 1,-1 0-1,1 0 0,0 0 1,0 0-1,-1 0 0,1 0 1,0 0-1,0 0 0,-1 0 1,1 0-1,0 0 0,0 0 1,-1 0-1,1 0 0,0 0 0,0 0 1,-1 0-1,1 0 0,0 0 1,0 0-1,-1 0 0,1 0 1,0 1-1,0-1 0,0 0 1,-1 0-1,1 0 0,0 0 1,0 1-1,0-1 0,-1 0 1,1 0-1,0 0 0,0 1 0,0-1 1,0 0-1,0 0 0,-11 16-92,6-1-192,0 1-1,2 0 1,0 0-1,0 0 0,2 0 1,0 0-1,0 1 1,2-1-1,3 23 0,-4-38 134,0-1-1,0 1 0,1 0 0,-1 0 0,0 0 0,0 0 0,1 0 0,-1 0 1,1 0-1,-1 0 0,1 0 0,-1 0 0,1-1 0,-1 1 0,1 0 0,0 0 0,-1-1 1,1 1-1,0-1 0,0 1 0,0 0 0,-1-1 0,1 1 0,0-1 0,0 0 1,0 1-1,0-1 0,0 0 0,0 1 0,0-1 0,0 0 0,0 0 0,0 0 1,0 0-1,0 0 0,0 0 0,0 0 0,0 0 0,1-1 0,1 0-511,0 1 0,0-2 0,1 1 0,-1 0 0,0 0-1,0-1 1,0 0 0,-1 1 0,1-1 0,4-4 0,18-22-5860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8.787"/>
    </inkml:context>
    <inkml:brush xml:id="br0">
      <inkml:brushProperty name="width" value="0.025" units="cm"/>
      <inkml:brushProperty name="height" value="0.025" units="cm"/>
    </inkml:brush>
  </inkml:definitions>
  <inkml:trace contextRef="#ctx0" brushRef="#br0">7 296 8456,'-6'8'8191,"9"-8"-3146,24-17-1539,41-32-2856,20-20 26,96-99-1,-184 168-670,0 0 0,0 0-1,0 0 1,0 0 0,0 0 0,0 0 0,0 0-1,0 0 1,1 0 0,-1 0 0,0 0-1,0 1 1,0-1 0,0 0 0,0 0 0,0 0-1,0 0 1,0 0 0,0 0 0,0 0 0,0 0-1,0 0 1,0 0 0,0 0 0,0 0-1,0 0 1,0 0 0,0 0 0,1 0 0,-1 0-1,0 0 1,0 0 0,0 0 0,0 0-1,0 0 1,0 0 0,0 0 0,0 0 0,0 0-1,0 0 1,0 0 0,0 0 0,0 0 0,1 0-1,-1 0 1,0 0 0,0 0 0,0 0-1,-5 14 154,-17 37 58,-6 13 222,24-53-346,0 0 0,1 1-1,0-1 1,1 1 0,-2 23-1,4-35-152,1 0 1,-1 1-1,0-1 0,0 0 0,0 1 1,0-1-1,0 0 0,1 1 0,-1-1 0,0 0 1,0 0-1,0 1 0,1-1 0,-1 0 0,0 1 1,0-1-1,1 0 0,-1 0 0,0 0 0,1 1 1,-1-1-1,0 0 0,1 0 0,-1 0 1,0 0-1,1 0 0,-1 0 0,0 0 0,1 0 1,-1 0-1,1 0 0,-1 0 0,0 0 0,1 0 1,-1 0-1,0 0 0,1 0 0,-1 0 1,0 0-1,1 0 0,-1 0 0,0 0 0,1-1 1,-1 1-1,0 0 0,1 0 0,-1-1 0,19-10-5151,-2-7-2160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15.840"/>
    </inkml:context>
    <inkml:brush xml:id="br0">
      <inkml:brushProperty name="width" value="0.025" units="cm"/>
      <inkml:brushProperty name="height" value="0.025" units="cm"/>
    </inkml:brush>
  </inkml:definitions>
  <inkml:trace contextRef="#ctx0" brushRef="#br0">96 536 7431,'0'0'10784,"-9"-1"-8921,6 0-1753,1 1 1,-1 0 0,0 0 0,0 0 0,1 0 0,-1 0-1,0 1 1,1-1 0,-1 1 0,0 0 0,1 0 0,-1 0-1,1 0 1,-4 2 0,3-1-19,0 0-1,1 1 1,0 0 0,-1-1-1,1 1 1,0 0 0,0 0-1,1 0 1,-1 1 0,1-1-1,-1 0 1,1 1 0,0-1 0,-1 5-1,-2 14 428,0 1 0,1 0 0,1 0 0,2 23 0,0-45-510,-1 0 0,1 0 1,0 0-1,0 0 0,0 0 1,0 0-1,0 0 0,0 0 1,0 0-1,0 0 0,0 0 0,0-1 1,0 1-1,1 0 0,-1 0 1,0 0-1,1 0 0,-1 0 1,0 0-1,1 0 0,-1-1 1,1 1-1,0 0 0,-1 0 1,1-1-1,-1 1 0,1 0 1,0-1-1,0 1 0,-1-1 1,1 1-1,0-1 0,0 1 1,0-1-1,0 0 0,0 1 0,-1-1 1,1 0-1,0 1 0,0-1 1,0 0-1,0 0 0,0 0 1,0 0-1,0 0 0,0 0 1,0 0-1,0-1 0,1 1 1,2-2 3,0 1 1,0-1-1,0 0 0,-1 0 1,1-1-1,0 1 1,-1-1-1,0 0 1,0 0-1,4-4 1,5-8-22,0-1 1,-1-1-1,-1 0 1,-1 0-1,0-1 1,-1 0-1,-1-1 1,0 0-1,-2 0 1,0 0-1,-2-1 1,0 1-1,-1-1 1,0-25-1,-2 45 10,0 0 0,-1 0 1,1-1-1,0 1 0,0 0 0,-1 0 0,1 0 0,0 0 0,0-1 0,-1 1 0,1 0 0,0 0 0,0 0 0,-1 0 0,1 0 0,0 0 0,-1 0 0,1 0 0,0 0 0,-1 0 0,1 0 0,0 0 0,0 0 0,-1 0 0,1 0 0,0 0 0,-1 0 0,1 0 0,0 0 0,0 1 0,-1-1 0,1 0 0,0 0 0,0 0 0,-1 0 0,1 1 0,0-1 0,0 0 0,0 0 0,-1 0 0,1 1 0,0-1 0,0 0 0,0 0 0,0 1 0,-1-1 0,1 0 0,0 1 0,0-1 0,0 0 0,0 0 0,0 1 0,-5 8 41,1 1 1,0-1-1,0 1 0,1 0 0,0 0 1,1 0-1,0 0 0,0 12 0,-3 87 396,5-107-425,0 9 60,0-1 1,1 1-1,0-1 1,5 18-1,-6-26-70,0-1 0,1 0 1,-1 0-1,0 1 0,1-1 0,-1 0 0,1 0 0,0 0 1,-1 0-1,1 0 0,0 0 0,0 0 0,0 0 0,0 0 1,0 0-1,0 0 0,0 0 0,0 0 0,0-1 0,0 1 1,0 0-1,0-1 0,0 1 0,1-1 0,-1 1 0,0-1 1,0 0-1,1 1 0,-1-1 0,0 0 0,1 0 0,-1 0 1,0 0-1,1 0 0,-1 0 0,0-1 0,0 1 1,1 0-1,-1-1 0,0 1 0,0-1 0,1 1 0,-1-1 1,0 1-1,0-1 0,0 0 0,0 0 0,0 1 0,0-1 1,0 0-1,1-2 0,5-2-14,-1-1-1,0 0 1,-1-1-1,1 1 1,-1-1-1,0-1 1,-1 1 0,1 0-1,4-14 1,27-77-142,-17 25 32,-3-1 1,-3 0 0,-4-1 0,-3 0 0,-4-81-1,-5 133 31,-4 29 276,-6 39 142,-2 66 244,6 1 0,9 215 0,6-285-544,-2-29 43,-3-30 142,-2-7-234,-2 0-1,0 0 0,-11-35 1,8 36-145,1-2 0,1 1 0,-2-37 0,6 61 169,1-1 0,-1 1 0,1-1 0,-1 1 0,1-1 0,-1 1-1,1-1 1,-1 1 0,1 0 0,0-1 0,-1 1 0,1 0 0,0 0 0,-1-1 0,1 1-1,0 0 1,-1 0 0,1 0 0,0 0 0,-1 0 0,1 0 0,0 0 0,-1 0-1,1 0 1,0 0 0,-1 0 0,1 0 0,0 0 0,-1 1 0,1-1 0,0 0 0,-1 1-1,1-1 1,0 1 0,27 9 85,-22-7-87,1 0 0,0-1 0,0 1 0,0-1 0,1-1 0,-1 1 0,0-1 1,0-1-1,1 1 0,11-2 0,-16 1-1,-1-1 1,1 1-1,-1-1 0,0 0 0,1 0 1,-1 0-1,0 0 0,0 0 1,0 0-1,0-1 0,0 1 1,0-1-1,0 0 0,0 1 1,-1-1-1,1 0 0,-1 0 1,1 0-1,-1 0 0,0 0 0,0 0 1,0-1-1,0 1 0,0 0 1,0-1-1,0 1 0,-1 0 1,1-1-1,-1 1 0,0-1 1,0 1-1,0-1 0,0 1 1,-1-4-1,1 4 10,0-1 0,0 1 0,-1-1 0,1 1 0,-1-1 0,1 1 0,-1-1 0,0 1 0,0-1 0,0 1 0,-1 0 0,1-1 0,-1 1 0,1 0 0,-1 0 0,1 0 0,-3-2 0,3 4-11,0-1 1,0 1 0,0-1 0,0 1 0,0-1 0,0 1 0,0 0 0,1-1 0,-1 1 0,0 0-1,0 0 1,0 0 0,0 0 0,0 0 0,0 0 0,0 0 0,0 0 0,0 0 0,0 0 0,0 1 0,0-1-1,0 0 1,0 1 0,0-1 0,0 0 0,0 1 0,0 0 0,1-1 0,-1 1 0,0-1 0,0 1 0,0 0-1,1-1 1,-1 1 0,1 0 0,-1 0 0,0 0 0,1-1 0,-1 1 0,1 0 0,0 0 0,-1 0-1,1 0 1,0 0 0,-1 0 0,1 1 0,-6 14 148,0 1-1,1 0 1,1 0-1,1 0 1,0 1-1,1-1 1,1 1-1,1-1 1,0 1-1,5 30 1,-5-47-130,1 1 1,-1 0 0,0-1-1,1 1 1,-1 0 0,1-1-1,0 1 1,-1 0 0,1-1-1,0 1 1,0-1-1,0 1 1,0-1 0,0 0-1,0 1 1,0-1 0,1 0-1,-1 0 1,0 0 0,1 0-1,-1 0 1,1 0 0,-1 0-1,1 0 1,-1-1 0,1 1-1,0-1 1,-1 1 0,1-1-1,0 1 1,-1-1 0,1 0-1,0 0 1,0 0-1,-1 0 1,1 0 0,0 0-1,0-1 1,-1 1 0,1 0-1,0-1 1,-1 1 0,1-1-1,-1 0 1,3-1 0,4-2 41,0 0-1,-1 0 1,0 0 0,0-1 0,-1 0 0,1-1 0,-1 0 0,6-7 0,8-14-83,0-1 1,-2-1 0,-1-1-1,19-50 1,-55 172-251,10-56 555,-8 59 0,17-94-281,0-1 1,0 1-1,0-1 1,-1 0 0,1 1-1,0-1 1,0 1-1,0-1 1,0 0 0,0 1-1,0-1 1,0 1-1,0-1 1,0 0 0,0 1-1,0-1 1,0 1-1,0-1 1,0 0 0,1 1-1,-1-1 1,0 1-1,0-1 1,0 0 0,0 1-1,1-1 1,-1 0-1,0 1 1,0-1 0,1 0-1,-1 0 1,0 1-1,1-1 1,-1 0 0,0 0-1,1 1 1,-1-1-1,0 0 1,1 0 0,15-10 153,13-25 48,-9 1-204,-2 0 0,-1-1 0,-2-1 0,11-38 0,-19 61 0,-3 26 0,-4 34 0,0-40 0,-2 129-43,3-136 16,-1 0-1,0 0 1,0 0 0,0 0-1,0 1 1,0-1-1,0 0 1,0 0-1,0 0 1,0 0-1,0 0 1,1 0 0,-1 0-1,0 0 1,0 0-1,0 0 1,0 1-1,0-1 1,0 0 0,1 0-1,-1 0 1,0 0-1,0 0 1,0 0-1,0 0 1,0 0-1,0 0 1,1 0 0,-1 0-1,0 0 1,0 0-1,0 0 1,0 0-1,0 0 1,0 0 0,1 0-1,-1-1 1,0 1-1,0 0 1,0 0-1,0 0 1,0 0-1,0 0 1,1 0 0,-1 0-1,0 0 1,0 0-1,0 0 1,0-1-1,0 1 1,0 0-1,0 0 1,0 0 0,0 0-1,0 0 1,0 0-1,0-1 1,0 1-1,0 0 1,0 0 0,0 0-1,0 0 1,0 0-1,0 0 1,0-1-1,0 1 1,0 0-1,0 0 1,0 0 0,8-12-1416,14-57-6911,-8 19 1344</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16.204"/>
    </inkml:context>
    <inkml:brush xml:id="br0">
      <inkml:brushProperty name="width" value="0.025" units="cm"/>
      <inkml:brushProperty name="height" value="0.025" units="cm"/>
    </inkml:brush>
  </inkml:definitions>
  <inkml:trace contextRef="#ctx0" brushRef="#br0">1 1 12940,'0'0'12556,"0"20"-10410,0 9-416,0 6-449,0 7-416,0 1-577,0 0-224,0 1-32,4-2-865,1-3-1377,-2-1-1569,-1-2-2435,3-3-5637</inkml:trace>
  <inkml:trace contextRef="#ctx0" brushRef="#br0" timeOffset="1">54 710 4708,'0'0'26874,"-5"32"-27515,8-42-2338,-3-6-4259</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21.206"/>
    </inkml:context>
    <inkml:brush xml:id="br0">
      <inkml:brushProperty name="width" value="0.025" units="cm"/>
      <inkml:brushProperty name="height" value="0.025" units="cm"/>
    </inkml:brush>
  </inkml:definitions>
  <inkml:trace contextRef="#ctx0" brushRef="#br0">94 1 4388,'0'0'4885,"-10"4"-4410,9-4-364,-44 19-694,43-19 694,-1 1 0,1 0 0,0 1-1,-1-1 1,1 0 0,0 1 0,0-1 0,0 1 0,0-1 0,0 1 0,0 0 0,1 0-1,-1 0 1,1 0 0,-1 0 0,1 0 0,0 0 0,0 1 0,-2 3 0,4-5 55,-1-1 1,1 1-1,0 0 1,0-1-1,-1 1 1,1 0-1,0-1 1,0 1-1,0-1 1,-1 1 0,1-1-1,0 0 1,0 1-1,0-1 1,0 0-1,0 0 1,0 0-1,0 0 1,0 1 0,0-1-1,1-1 1,32 4 349,-26-3-116,7 1-260,1 1 0,-2 0 0,1 1 0,0 1 1,0 0-1,-1 1 0,23 12 0,-11-7 354,1 0 1,0-2-1,0-1 1,1-1-1,46 4 0,58 13 272,-117-19-722,0 1 0,0 0 0,0 1 1,0 1-1,-1 0 0,20 14 0,111 101 532,-110-88-455,2-2-1,2-2 0,69 43 0,400 169-60,-378-183-56,-104-48-9741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47.497"/>
    </inkml:context>
    <inkml:brush xml:id="br0">
      <inkml:brushProperty name="width" value="0.025" units="cm"/>
      <inkml:brushProperty name="height" value="0.025" units="cm"/>
    </inkml:brush>
  </inkml:definitions>
  <inkml:trace contextRef="#ctx0" brushRef="#br0">0 84 11787,'0'0'1442,"12"2"-1442,73 7 476,1-3 0,110-8 1,191-28 1854,-216 14-2504,-145 13 202,91-7 183,191 6 1,-242 16-53,-65-12-85,-10 0 731,-17-2-603,0-1 1,-48-12-1,-30-4-237,-54 10 467,-282 19-1,411-8-572,0 1-1,0 1 1,0 1 0,1 1-1,0 2 1,-30 12 0,63-21 47,-1 1 0,1-1 1,0 1-1,-1 0 0,1 0 1,-1 0-1,1 1 0,9 1 1,2 0 72,129 11-220,182 10 1268,-164-25-3199,0-16-4187,-129 13 4148,-9 0-278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48.434"/>
    </inkml:context>
    <inkml:brush xml:id="br0">
      <inkml:brushProperty name="width" value="0.025" units="cm"/>
      <inkml:brushProperty name="height" value="0.025" units="cm"/>
    </inkml:brush>
  </inkml:definitions>
  <inkml:trace contextRef="#ctx0" brushRef="#br0">29 142 11211,'-1'0'138,"0"1"1,-1-1 0,1 0-1,0 0 1,0 0 0,0 0-1,0 0 1,0 0 0,0 0 0,0 0-1,0 0 1,0-1 0,0 1-1,0 0 1,0-1 0,0 1-1,0-1 1,0 1 0,0-1-1,0 1 1,0-1 0,0 0-1,0 1 1,1-1 0,-1 0 0,-1-1-1,2 0-54,0 1-1,1 0 1,-1-1 0,1 1-1,-1 0 1,1 0-1,-1-1 1,1 1 0,0 0-1,-1 0 1,1 0-1,0 0 1,0 0 0,0 0-1,0 0 1,0 0-1,2-1 1,59-40 288,-41 30-329,1 2-1,1 0 1,0 2 0,0 0-1,0 2 1,27-4 0,-36 8-41,0 0 1,0 1-1,0 1 1,0 1-1,1 0 1,-1 1-1,-1 0 0,1 1 1,0 0-1,-1 1 1,1 1-1,14 7 1,-4 1 64,1-1 1,1-2-1,0 0 1,0-2-1,1-1 1,0 0-1,0-3 1,0 0-1,1-1 1,-1-2-1,1-1 1,0-1-1,39-7 1,-15-4-18,59-21 1,-71 19-47,1 2 0,0 2 0,43-5 0,-40 16-139,-43-1 138,0 0 1,0 0-1,0 1 0,0-1 0,-1 0 0,1 1 1,0-1-1,0 0 0,-1 1 0,1-1 0,0 1 1,-1-1-1,1 1 0,0-1 0,-1 1 0,1 0 1,-1-1-1,1 1 0,-1 0 0,1-1 0,-1 1 0,1 0 1,-1 0-1,0-1 0,1 1 0,-1 0 0,0 0 1,0 0-1,0-1 0,0 1 0,1 0 0,-1 0 1,0 0-1,0 0 0,-1 0 0,1-1 0,0 1 0,0 0 1,0 0-1,0 0 0,-1-1 0,1 1 0,0 0 1,-1 0-1,1-1 0,-1 1 0,1 0 0,-2 1 1,0 0 31,0 1 1,0 0-1,-1-1 1,1 1 0,-1-1-1,1 1 1,-1-1 0,0 0-1,0 0 1,0-1-1,0 1 1,-1-1 0,1 1-1,-6 0 1,-56 14 239,52-13-225,-638 101 399,567-95-202,-1-3 0,-94-5 1,179-1-249,0 0 0,0-1 0,-1 1 0,1 0 0,0 0 0,0 0 0,-1 0 0,1 0 0,0 0 0,0 0 0,-1 0 0,1 0 0,0-1 0,0 1 0,-1 0 0,1 0 1,0 0-1,0 0 0,-1 1 0,1-1 0,0 0 0,0 0 0,-1 0 0,1 0 0,0 0 0,0 0 0,0 0 0,-1 0 0,1 0 0,0 1 0,0-1 0,-1 0 0,1 0 1,0 0-1,0 0 0,0 1 0,0-1 0,-1 0 0,1 0 0,0 0 0,0 1 0,0-1 0,0 0 0,0 0 0,0 1 0,0-1 0,0 0 0,0 0 0,0 1 0,-1-1 1,1 0-1,0 0 0,1 1 0,13 12-88,33 18-25,-44-30 117,30 18-856,1-2-1,1-1 1,0-2 0,57 15 0,13-7-4165</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13.407"/>
    </inkml:context>
    <inkml:brush xml:id="br0">
      <inkml:brushProperty name="width" value="0.025" units="cm"/>
      <inkml:brushProperty name="height" value="0.025" units="cm"/>
    </inkml:brush>
  </inkml:definitions>
  <inkml:trace contextRef="#ctx0" brushRef="#br0">1 197 7751,'0'0'3486,"1"-7"-2600,0 5-782,-1-1-1,0 1 0,1 0 0,0 0 0,0-1 1,-1 1-1,1 0 0,0 0 0,1 0 0,-1 0 0,0 0 1,0 0-1,1 1 0,-1-1 0,1 0 0,0 1 1,0-1-1,-1 1 0,3-2 0,0 2 53,0-1 1,0 1-1,1 0 0,-1 0 0,0 0 0,0 1 1,0 0-1,1-1 0,-1 2 0,0-1 1,1 0-1,5 2 0,79 16 781,-56-10-807,62 7-1,24-12-66,0-4 0,182-26-1,237-68-85,-352 58 55,-167 34-20,20-5-83,-39 8 69,0 0 0,0 0-1,0 0 1,0 0 0,0 0 0,0 0-1,0 0 1,0-1 0,0 1 0,0 0-1,0 0 1,0 0 0,0 0 0,0 0-1,0 0 1,0 0 0,0 0 0,0 0-1,0 0 1,0 0 0,0 0 0,0 0-1,0-1 1,0 1 0,0 0 0,0 0-1,0 0 1,0 0 0,0 0 0,0 0-1,1 0 1,-26 1-86,-23 4-991,-72 18-1,0-1 170,-31-1 785,-630 108-978,759-125 1033,1 1 810,37-5 138,158-22 1080,-47 3-1556,314-21 461,98-11-409,-10-43-325,-648 107 694,-124 40-987,61-12-5401,126-31 94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00.009"/>
    </inkml:context>
    <inkml:brush xml:id="br0">
      <inkml:brushProperty name="width" value="0.025" units="cm"/>
      <inkml:brushProperty name="height" value="0.025" units="cm"/>
    </inkml:brush>
  </inkml:definitions>
  <inkml:trace contextRef="#ctx0" brushRef="#br0">0 1 22229,'0'0'6182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49.452"/>
    </inkml:context>
    <inkml:brush xml:id="br0">
      <inkml:brushProperty name="width" value="0.025" units="cm"/>
      <inkml:brushProperty name="height" value="0.025" units="cm"/>
    </inkml:brush>
  </inkml:definitions>
  <inkml:trace contextRef="#ctx0" brushRef="#br0">0 1 13869,'0'7'2472,"0"25"-1579,9 371 3413,-2-309-4270,4-1 0,31 124-1,21-21-323,-62-195 124,6 29-852,-8-16-1362,0-14 2206,1 1 0,0-1 1,0 0-1,0 0 1,0 1-1,-1-1 0,1 0 1,0 0-1,0 0 0,-1 1 1,1-1-1,0 0 0,0 0 1,-1 0-1,1 0 0,0 0 1,0 0-1,-1 1 1,1-1-1,0 0 0,-1 0 1,1 0-1,0 0 0,-1 0 1,1 0-1,0 0 0,0 0 1,-1 0-1,1 0 1,0-1-1,-1 1 0,1 0 1,0 0-1,-1 0 0,1 0 1,-22-11-3668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49.783"/>
    </inkml:context>
    <inkml:brush xml:id="br0">
      <inkml:brushProperty name="width" value="0.025" units="cm"/>
      <inkml:brushProperty name="height" value="0.025" units="cm"/>
    </inkml:brush>
  </inkml:definitions>
  <inkml:trace contextRef="#ctx0" brushRef="#br0">2 209 14542,'0'10'1895,"-2"27"-1245,2-1 1,2 1-1,1-1 0,2 0 1,14 53-1,-13-69-614,0 0 0,2 0-1,0 0 1,1-1-1,22 33 1,-29-49 24,0 0-1,0 0 1,0 0 0,1 0-1,-1 0 1,1 0-1,0-1 1,0 1 0,0-1-1,0 0 1,0 0 0,0 0-1,1 0 1,-1-1-1,1 1 1,-1-1 0,1 0-1,0 0 1,-1 0 0,1-1-1,0 1 1,0-1-1,0 0 1,-1 0 0,1 0-1,0 0 1,0-1 0,-1 0-1,1 0 1,0 0-1,-1 0 1,1 0 0,-1-1-1,1 1 1,-1-1 0,0 0-1,1 0 1,-1 0-1,0-1 1,3-3 0,11-8 286,-1-2 0,0 0 1,-1 0-1,-1-2 0,18-29 1,51-103-242,-8-22-1059,-40 52-3046,-16 31-3479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55.790"/>
    </inkml:context>
    <inkml:brush xml:id="br0">
      <inkml:brushProperty name="width" value="0.025" units="cm"/>
      <inkml:brushProperty name="height" value="0.025" units="cm"/>
    </inkml:brush>
  </inkml:definitions>
  <inkml:trace contextRef="#ctx0" brushRef="#br0">0 0 10858,'0'0'10864,"1"11"-10741,15 93 64,4-1-1,40 122 1,-74-270-9337,-5 7 155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0:03.262"/>
    </inkml:context>
    <inkml:brush xml:id="br0">
      <inkml:brushProperty name="width" value="0.025" units="cm"/>
      <inkml:brushProperty name="height" value="0.025" units="cm"/>
    </inkml:brush>
  </inkml:definitions>
  <inkml:trace contextRef="#ctx0" brushRef="#br0">9 116 3395,'0'0'3828,"-1"-9"-3476,-1 0-317,0 2-11,1 0-1,0 0 1,0 0 0,0 0 0,1 0-1,1-12 1,0 17-5,-1 0 0,1 1-1,-1-1 1,1 0 0,0 0-1,-1 0 1,1 1 0,0-1 0,0 1-1,1-1 1,-1 1 0,0-1 0,0 1-1,1-1 1,-1 1 0,1 0 0,-1 0-1,1 0 1,-1 0 0,1 0 0,0 0-1,0 0 1,-1 1 0,1-1 0,0 0-1,0 1 1,0 0 0,0-1 0,-1 1-1,1 0 1,0 0 0,0 0 0,3 0-1,9 1 270,-1 1 0,0 0 0,0 1 0,-1 0 1,19 8-1,39 8-20,23-8 489,154-3 0,-33-2 24,355 7-566,97 8 403,279 3-222,-605-25-333,217-37 168,-100 1 24,-381 34 1021,-80-7-3678,-8-3-2915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9.278"/>
    </inkml:context>
    <inkml:brush xml:id="br0">
      <inkml:brushProperty name="width" value="0.025" units="cm"/>
      <inkml:brushProperty name="height" value="0.025" units="cm"/>
    </inkml:brush>
  </inkml:definitions>
  <inkml:trace contextRef="#ctx0" brushRef="#br0">179 4 12812,'0'0'7864,"-8"-2"-6375,3 1-1372,0 1 0,-1-1 0,1 1 0,0 0 0,-1 1 0,1-1 0,0 1 0,0 0 0,-1 0 0,1 0 0,0 1 0,0 0 0,0 0 0,0 0 0,1 1 0,-1 0 0,1-1 0,-1 2 0,1-1 0,0 0 0,0 1 0,-6 7 0,7-8-44,0 0 0,0 0 1,0 1-1,0-1 1,1 1-1,-1 0 1,1-1-1,0 1 1,0 0-1,0 1 1,1-1-1,-1 0 1,1 0-1,0 1 1,1-1-1,-2 8 1,3-11-70,-1-1 0,0 1 1,0 0-1,0-1 1,0 1-1,0 0 0,1-1 1,-1 1-1,0-1 1,1 1-1,-1-1 0,0 1 1,1 0-1,-1-1 0,1 0 1,-1 1-1,1-1 1,-1 1-1,1-1 0,-1 1 1,1-1-1,-1 0 0,1 1 1,0-1-1,-1 0 1,1 0-1,-1 0 0,2 1 1,27 2 118,26-11-251,-44 3-227,-1 0-1,1 0 0,-1-1 1,11-7-1,-16 10 167,-1-1 0,1 1-1,-1-1 1,0 0 0,0 0 0,0 0 0,0 0-1,-1-1 1,0 1 0,4-8 0,-49 88 1817,38-66-1429,0 0 1,1 0-1,0 0 0,1 1 1,0-1-1,0 0 0,1 1 0,1 0 1,0-1-1,0 1 0,1-1 1,0 1-1,1-1 0,0 1 1,1-1-1,0 0 0,8 17 0,-11-27-167,1 1-1,-1 0 0,1 0 0,0 0 1,-1 0-1,0 0 0,1 0 0,-1 0 1,1 0-1,-1 0 0,0 0 1,0 0-1,0 0 0,0 1 0,0-1 1,0 0-1,0 0 0,0 0 0,0 0 1,0 0-1,0 0 0,-1 0 0,1 0 1,0 0-1,-1 0 0,1 0 0,-1 0 1,1 0-1,-2 1 0,0-1 66,1 0 1,-1 0-1,0 0 0,0 0 0,0 0 1,0-1-1,0 1 0,0 0 1,0-1-1,0 0 0,0 0 0,0 1 1,0-1-1,-3-1 0,-4 1 110,-1-1 0,1 0-1,-1-1 1,1 0 0,-1-1-1,-9-3 1,-29-22-75,46 27-256,0-1 1,-1 1-1,1-1 1,1 0-1,-1 0 1,0 0-1,0 0 1,1 0-1,-1 0 1,1 0-1,0 0 1,-1-1-1,1 1 1,0 0-1,0-1 1,1 1-1,-1-1 1,1 1-1,-1-3 1,1 3-258,1 0 0,0 0 0,0 0 0,0 1 0,0-1 0,0 0 0,0 1 0,1-1 0,-1 1 0,1 0 0,-1-1 0,1 1 0,-1 0 0,1 0 1,-1 0-1,1 0 0,0 0 0,0 0 0,0 0 0,-1 1 0,1-1 0,2 0 0,7-4-2046,20-11-5768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56.119"/>
    </inkml:context>
    <inkml:brush xml:id="br0">
      <inkml:brushProperty name="width" value="0.025" units="cm"/>
      <inkml:brushProperty name="height" value="0.025" units="cm"/>
    </inkml:brush>
  </inkml:definitions>
  <inkml:trace contextRef="#ctx0" brushRef="#br0">0 167 17360,'0'0'8585,"68"-12"-7849,-30-9-544,10-6-160,0-2 0,2 1-32,-1 3-320,-8 8-481,-7 9-992,-11 8-930,-9 0-512,-14 15-1537,-14 4-4517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56.450"/>
    </inkml:context>
    <inkml:brush xml:id="br0">
      <inkml:brushProperty name="width" value="0.025" units="cm"/>
      <inkml:brushProperty name="height" value="0.025" units="cm"/>
    </inkml:brush>
  </inkml:definitions>
  <inkml:trace contextRef="#ctx0" brushRef="#br0">1 156 15919,'0'0'5381,"46"-14"-4260,-11-5-288,4-3-609,11-1-192,-3 0-1121,-4 4-2242,-4 0-2210,-7 2-993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56.825"/>
    </inkml:context>
    <inkml:brush xml:id="br0">
      <inkml:brushProperty name="width" value="0.025" units="cm"/>
      <inkml:brushProperty name="height" value="0.025" units="cm"/>
    </inkml:brush>
  </inkml:definitions>
  <inkml:trace contextRef="#ctx0" brushRef="#br0">21 328 14574,'0'0'2247,"-3"8"-330,-1 1-1379,1 1 1,0-1 0,1 1 0,0 0-1,-1 18 1,3-26-501,0 0-1,0 1 1,0-1 0,0 0 0,0 1-1,1-1 1,-1 0 0,1 1 0,-1-1-1,1 0 1,0 1 0,0-1 0,0 0-1,0 0 1,0 0 0,0 0 0,1 0 0,-1 0-1,1 0 1,-1-1 0,1 1 0,0 0-1,0-1 1,0 0 0,0 1 0,0-1-1,0 0 1,0 0 0,0 0 0,0 0-1,0 0 1,1 0 0,-1-1 0,5 1-1,-3 0-7,1-1-1,-1 1 1,1-1-1,0-1 1,-1 1-1,1-1 1,-1 1-1,1-1 1,-1 0-1,1-1 1,-1 1 0,0-1-1,1 0 1,-1 0-1,0 0 1,5-5-1,1-1 109,1-2 0,-1 0-1,-1 0 1,9-12 0,26-27 1106,-44 48-1216,1 1 0,-1-1 0,0 1 0,1-1 0,-1 1 0,1-1 0,-1 1 1,1 0-1,-1-1 0,1 1 0,0 0 0,-1-1 0,1 1 0,-1 0 0,1 0 1,0-1-1,-1 1 0,1 0 0,0 0 0,-1 0 0,1 0 0,0 0 0,-1 0 0,1 0 1,-1 0-1,1 0 0,0 0 0,-1 0 0,1 1 0,0-1 0,-1 0 0,1 0 1,-1 1-1,1-1 0,-1 0 0,1 1 0,0-1 0,-1 0 0,1 1 0,-1-1 0,0 1 1,1-1-1,-1 1 0,1-1 0,-1 1 0,0-1 0,1 1 0,-1 0 0,0-1 0,0 1 1,1-1-1,-1 2 0,10 39 628,-9-31-517,0-7-129,-1-1 0,1 1 0,-1 0 1,1-1-1,0 1 0,0-1 0,0 1 1,1-1-1,-1 0 0,0 1 0,1-1 1,0 0-1,-1 0 0,1 0 0,3 2 1,-4-3 10,1 0 0,-1-1 0,1 1 0,-1-1 0,1 0 0,-1 0 0,1 1 0,-1-1 0,1 0 0,-1 0 0,1 0 0,0-1 0,-1 1 0,1 0 0,-1 0 0,1-1 0,-1 1 0,1-1 0,-1 0 0,0 1 0,1-1 0,-1 0 0,0 0 0,1 0 0,-1 0 0,0 0 0,0 0 1,2-2-1,9-8 115,0-1 1,-1-1 0,12-16-1,-14 16-151,1 1-1,0 0 1,1 0 0,14-11-1,-24 22-23,0 0-1,0 0 1,0 0-1,0 1 0,1-1 1,-1 0-1,0 1 1,0-1-1,1 1 1,-1-1-1,0 1 0,1 0 1,-1-1-1,3 1 1,-3 0 33,0 0 0,-1 1 0,1-1 0,-1 0 1,1 0-1,-1 1 0,1-1 0,0 0 0,-1 1 0,1-1 0,-1 0 1,1 1-1,-1-1 0,1 1 0,-1-1 0,0 1 0,1-1 1,-1 1-1,0-1 0,1 1 0,-1 0 0,0-1 0,1 1 0,0 6 24,1 0-1,-1-1 1,0 1-1,0 0 1,-1 9-1,-1-13-120,1 1 0,0-1 0,1 1 0,-1-1 0,0 1 0,1-1-1,0 1 1,0-1 0,2 6 0,-3-9-11,0 0 0,0 0 0,0 0 0,0 0 0,1 0 0,-1 0 0,0 0 0,0 0 0,0 0-1,1 0 1,-1 1 0,0-1 0,0 0 0,0 0 0,1 0 0,-1 0 0,0 0 0,0 0 0,0 0 0,0-1 0,1 1 0,-1 0 0,0 0 0,0 0 0,0 0-1,1 0 1,-1 0 0,0 0 0,0 0 0,0 0 0,0 0 0,0-1 0,1 1 0,-1 0 0,0 0 0,0 0 0,0 0 0,0 0 0,0-1 0,0 1 0,1 0-1,-1 0 1,0 0 0,0 0 0,0-1 0,0 1 0,0 0 0,0 0 0,0 0 0,0-1 0,0 1 0,0 0 0,0 0 0,0 0 0,0-1 0,0 1 0,0 0-1,0 0 1,0 0 0,0 0 0,0-1 0,-1 1 0,1 0 0,0 0 0,1-19-5440,-2 15 3612,1-21-9749</inkml:trace>
  <inkml:trace contextRef="#ctx0" brushRef="#br0" timeOffset="1">391 0 16784,'0'0'6950</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57.503"/>
    </inkml:context>
    <inkml:brush xml:id="br0">
      <inkml:brushProperty name="width" value="0.025" units="cm"/>
      <inkml:brushProperty name="height" value="0.025" units="cm"/>
    </inkml:brush>
  </inkml:definitions>
  <inkml:trace contextRef="#ctx0" brushRef="#br0">179 101 9257,'0'0'13666,"-9"1"-10853,-7-2-1941,-43 5 448,55-3-1321,0-1 1,1 1-1,-1 1 1,1-1-1,-1 0 1,1 1-1,0 0 1,0 0-1,0 0 1,0 0-1,0 0 1,0 1-1,0-1 1,1 1-1,-4 4 1,0 2-36,0 0-1,1 1 1,0 0 0,-5 14 0,8-19 21,1-1 1,-1 1 0,1 0-1,0-1 1,1 1-1,-1 0 1,1 0-1,0 0 1,0 0 0,0 0-1,1-1 1,1 7-1,-2-9 10,1-1 0,0 0 0,0 0 0,0 0 0,0 0 0,0 0 0,0 0 0,0 0-1,0 0 1,0 0 0,0 0 0,0-1 0,0 1 0,1 0 0,-1-1 0,0 1 0,1-1 0,-1 1-1,0-1 1,1 0 0,-1 0 0,0 1 0,1-1 0,-1 0 0,1 0 0,-1 0 0,0-1 0,1 1-1,0 0 1,3-1 15,0 1 0,-1-1 0,0 0-1,1-1 1,-1 1 0,0-1 0,7-3 0,0-4 5,-1 0 1,0-1 0,0 0-1,-1-1 1,0 0 0,-1 0-1,-1-1 1,0 0 0,0 0-1,-1-1 1,-1 0 0,0 0-1,-1 0 1,4-16 0,-13 46 266,0 3-298,1 1 0,0-1 0,-1 22 0,6-41 17,-1 0-1,0 0 0,0 0 0,0-1 0,0 1 1,0 0-1,1 0 0,-1 0 0,1 0 0,-1 0 1,0 0-1,1 0 0,-1-1 0,1 1 0,0 0 1,-1 0-1,1-1 0,0 1 0,-1 0 1,1-1-1,0 1 0,0-1 0,-1 1 0,1-1 1,0 1-1,0-1 0,0 1 0,0-1 0,0 0 1,0 0-1,0 1 0,0-1 0,0 0 0,0 0 1,0 0-1,0 0 0,-1 0 0,1 0 0,0 0 1,0-1-1,0 1 0,0 0 0,0 0 0,0-1 1,1 0-1,3 0 25,0 0 1,0-1-1,-1 0 1,1 0-1,0 0 1,-1 0-1,8-6 1,7-10-41,-1-1 0,-1-1 0,-1-1-1,0 0 1,12-24 0,15 62-1837,-38-18 1851,1 0 0,-1-1 0,1 1 1,-1-1-1,0 0 0,0 0 0,0-1 0,0 0 1,0 0-1,0 0 0,-1 0 0,1-1 0,4-4 1,-6 4-2,0 1 0,1 0 0,0 0 0,-1 0 0,1 0 0,0 0 0,1 1 0,-1 0 0,0 0 0,1 0 0,-1 0 0,1 1 0,-1 0 0,1 0 0,0 0 1,0 0-1,-1 1 0,9 0 0,-12 2 79,0 1 0,0 0 1,0-1-1,-1 1 0,1 0 0,-1 0 1,1 0-1,-1 0 0,0 0 1,0-1-1,0 1 0,0 0 0,-1 3 1,0 0 169,1 10 187,3 12 219,-2-27-647,0 0 0,0 0 0,0 0 0,0-1 0,0 1-1,0 0 1,0-1 0,0 1 0,0 0 0,1-1 0,-1 0 0,0 1 0,1-1 0,-1 0 0,0 1 0,0-1 0,1 0-1,-1 0 1,0 0 0,1 0 0,1-1 0,16 0-201,1-1 0,-1-1 0,1-1 0,33-11 0,-4-5-7975</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57.834"/>
    </inkml:context>
    <inkml:brush xml:id="br0">
      <inkml:brushProperty name="width" value="0.025" units="cm"/>
      <inkml:brushProperty name="height" value="0.025" units="cm"/>
    </inkml:brush>
  </inkml:definitions>
  <inkml:trace contextRef="#ctx0" brushRef="#br0">0 141 14894,'0'0'8520,"60"-17"-7239,-17 4-608,-2-4-321,3 2-288,0-1-128,-9-4-2050,-3 0-3491,-12-2-10282</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58.289"/>
    </inkml:context>
    <inkml:brush xml:id="br0">
      <inkml:brushProperty name="width" value="0.025" units="cm"/>
      <inkml:brushProperty name="height" value="0.025" units="cm"/>
    </inkml:brush>
  </inkml:definitions>
  <inkml:trace contextRef="#ctx0" brushRef="#br0">31 1 13196,'0'0'9668,"-5"11"-8894,-2 13-597,1 1 0,2 0 0,0 0 0,1 0 0,2 0 0,1 35 0,0-44-122,1 0 0,1 0 0,0 0 1,0-1-1,2 1 0,0-1 0,1 0 0,11 26 0,-15-39 2,0-1 0,0 1 0,-1-1-1,1 1 1,0-1 0,0 0-1,1 1 1,-1-1 0,0 0 0,0 0-1,0 0 1,1 0 0,-1 0 0,1 0-1,-1 0 1,1 0 0,-1-1 0,1 1-1,-1 0 1,1-1 0,-1 0-1,1 1 1,0-1 0,-1 0 0,1 0-1,0 0 1,-1 0 0,1 0 0,0 0-1,-1 0 1,1 0 0,0-1 0,-1 1-1,1-1 1,0 1 0,-1-1 0,1 0-1,-1 0 1,1 1 0,-1-1-1,0 0 1,1 0 0,-1 0 0,2-3-1,5-3 304,0 0-1,-1 0 0,0-1 0,0 0 1,9-16-1,39-75 441,-49 87-815,0 0 1,-1-1 0,-1 0-1,0 0 1,-1-1-1,2-15 1,-6 26-3008,-3 8 553,-7 14-2158,9-15 2782,-12 20-6499</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58.904"/>
    </inkml:context>
    <inkml:brush xml:id="br0">
      <inkml:brushProperty name="width" value="0.025" units="cm"/>
      <inkml:brushProperty name="height" value="0.025" units="cm"/>
    </inkml:brush>
  </inkml:definitions>
  <inkml:trace contextRef="#ctx0" brushRef="#br0">0 241 3748,'0'0'9214,"13"-3"-5082,43-17-924,-32 10-1306,1 1 0,47-9 1,-57 19-1760,-14 5 640,-1-6-760,0 0 0,0 0 0,-1 1-1,1-1 1,0 0 0,-1 0 0,1 1 0,0-1 0,0 0 0,-1 0 0,1 0 0,-1 0-1,1 0 1,0 1 0,-1-1 0,1 0 0,0 0 0,-1 0 0,1 0 0,-1 0-1,1 0 1,0 0 0,-1 0 0,1 0 0,0 0 0,-1-1 0,1 1 0,-1 0 0,1 0-1,0 0 1,-1 0 0,1 0 0,0-1 0,-1 1 0,1 0 0,0 0 0,0-1 0,-1 1-1,1 0 1,0 0 0,0-1 0,-1 1 0,1 0 0,0-1 0,0 1 0,-1-1 0,-4-10 2,1 0 0,-1 0 1,2 0-1,-1-1 1,-1-14-1,-7-24 4,14 59-98,1-1 0,1 0 0,-1 0 0,2 0 0,-1 0 0,1-1 0,0 0 0,8 9 0,-10-13 20,0 0 1,0-1-1,0 1 1,0-1 0,1 0-1,-1 0 1,1 0-1,0 0 1,0-1-1,-1 1 1,1-1-1,0 0 1,0 0-1,0 0 1,0-1-1,0 0 1,0 1 0,0-1-1,1-1 1,5 0-1,-9 1 70,1-1 0,-1 1 1,1-1-1,0 0 0,-1 0 0,1 1 0,-1-1 0,0 0 1,1 0-1,-1 0 0,0-1 0,1 1 0,-1 0 0,0 0 0,0-1 1,0 1-1,0-1 0,0 1 0,-1-1 0,1 1 0,1-2 0,9-43 612,-8 11-164,-4 30-399,1 15-164,-4 38 65,2-36 26,1 0 0,1 0-1,-1 0 1,2-1 0,1 17 0,-1-26 5,0-1 1,-1 1-1,1-1 0,0 1 1,0-1-1,0 0 0,0 1 1,0-1-1,0 0 0,0 0 1,0 0-1,1 0 0,-1 0 1,0 0-1,1 0 0,-1 0 1,1-1-1,-1 1 0,1 0 1,-1-1-1,1 1 0,-1-1 1,1 0-1,0 1 0,-1-1 1,1 0-1,-1 0 0,1 0 1,0 0-1,-1 0 0,1-1 1,0 1-1,-1 0 0,1-1 1,-1 1-1,1-1 0,-1 0 1,1 1-1,-1-1 0,0 0 1,1 0-1,-1 0 0,0 0 1,1 0-1,-1 0 0,0 0 1,1-2-1,6-18 89,-2 1-1,0-1 1,-1-1 0,-2 1 0,0-1-1,-1 1 1,-1-33 0,-1 54-166,-7 20-3087,4-6-6189</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59.315"/>
    </inkml:context>
    <inkml:brush xml:id="br0">
      <inkml:brushProperty name="width" value="0.025" units="cm"/>
      <inkml:brushProperty name="height" value="0.025" units="cm"/>
    </inkml:brush>
  </inkml:definitions>
  <inkml:trace contextRef="#ctx0" brushRef="#br0">167 1 13229,'0'0'14098,"-9"2"-13778,-2 3-291,-1-1 0,1 2 0,0 0-1,0 0 1,1 1 0,0 0-1,-11 10 1,16-13-39,0 0-1,0 1 1,0 0 0,1 0-1,0 0 1,0 0-1,0 1 1,0 0 0,1 0-1,0 0 1,0 0 0,1 0-1,-1 0 1,1 1 0,1-1-1,-2 12 1,4-17-8,0 0-1,0 0 1,0 0 0,0 0 0,1 0 0,-1-1-1,0 1 1,0 0 0,1-1 0,-1 1-1,1-1 1,-1 0 0,0 1 0,1-1-1,-1 0 1,1 0 0,-1 0 0,1 0 0,-1 0-1,1 0 1,-1 0 0,3-1 0,38-3-76,-29 2 50,12-3 5,44-1 0,-68 6 39,-1 0 1,1 0 0,-1 0 0,0 0 0,1 0-1,-1 0 1,1 0 0,-1 0 0,1 0 0,-1 0-1,1 0 1,-1 0 0,0 0 0,1 0 0,-1 1-1,1-1 1,-1 0 0,1 0 0,-1 1 0,0-1-1,1 0 1,-1 0 0,0 1 0,1-1 0,-1 0-1,0 1 1,0-1 0,1 1 0,-1-1 0,0 0-1,0 1 1,1-1 0,-1 1 0,0-1 0,0 0-1,0 1 1,0 0 0,-7 19 498,-18 15 589,20-30-905,-52 53 1183,53-54-1455,0-1 0,0 1 0,0-1 0,-1 0-1,1-1 1,-1 1 0,0-1 0,0 0 0,1 0-1,-2 0 1,1-1 0,-7 2 0,12-3-86,-1 0-1,1 0 1,-1 0 0,1-1 0,-1 1-1,1 0 1,-1 0 0,1 0-1,-1 0 1,1-1 0,0 1 0,-1 0-1,1 0 1,-1-1 0,1 1 0,0 0-1,-1-1 1,1 1 0,0 0 0,-1-1-1,1 1 1,0 0 0,0-1 0,-1 1-1,1-1 1,0 1 0,0-1 0,0 1-1,-1-1 1,1 1 0,0 0 0,0-1-1,0 1 1,0-2 0,0-18-6759,0 18 5679,3-23-10772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8:59.648"/>
    </inkml:context>
    <inkml:brush xml:id="br0">
      <inkml:brushProperty name="width" value="0.025" units="cm"/>
      <inkml:brushProperty name="height" value="0.025" units="cm"/>
    </inkml:brush>
  </inkml:definitions>
  <inkml:trace contextRef="#ctx0" brushRef="#br0">0 248 4612,'9'-3'9305,"5"-2"-7151,-1-1-1,0-1 1,0 0-1,19-14 1,24-27 339,0-17-1272,-52 60-1190,-1 0 0,0 0 0,0 0-1,0-1 1,0 1 0,-1-1 0,0 0-1,0 0 1,-1 1 0,1-1 0,0-10 0,-2 16-30,-1-1 1,1 1 0,0-1 0,0 0 0,-1 1 0,1 0 0,0-1-1,-1 1 1,1-1 0,0 1 0,-1-1 0,1 1 0,0 0 0,-1-1-1,1 1 1,-1 0 0,1-1 0,-1 1 0,1 0 0,-1 0 0,1-1-1,-1 1 1,1 0 0,-1 0 0,0 0 0,1 0 0,-1 0 0,1 0-1,-1 0 1,1 0 0,-1 0 0,0 0 0,1 0 0,-1 0 0,1 0-1,-1 0 1,1 0 0,-2 1 0,-25 7-21,16-1-2,0 0-1,1 0 1,0 1-1,0 1 1,1-1 0,0 2-1,0-1 1,1 1 0,0 0-1,-9 18 1,11-20 28,1 2 0,0-1 1,1 1-1,0 0 0,0 0 0,1 0 1,1 0-1,0 0 0,0 1 0,1-1 1,0 1-1,0-1 0,2 14 0,0-21-9,-1 0-1,1 0 0,0 0 1,-1-1-1,1 1 0,0 0 0,1-1 1,-1 1-1,0-1 0,1 0 1,0 1-1,-1-1 0,1 0 0,0 0 1,0 0-1,0 0 0,0 0 0,1 0 1,4 2-1,-3-2 24,1 0 0,-1 0 0,1-1 0,0 1-1,0-1 1,0 0 0,0-1 0,0 1 0,0-1 0,8-1 0,-3 1-119,-1-2 1,0 1 0,0-1-1,1 0 1,-1-1 0,-1 0-1,1-1 1,0 0 0,-1 0-1,0-1 1,13-9 0,-17 10-289,-1 1 1,1-1 0,-1 0 0,0 0-1,-1 0 1,1 0 0,2-5 0,5-20-4413,-2-12-6050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00.918"/>
    </inkml:context>
    <inkml:brush xml:id="br0">
      <inkml:brushProperty name="width" value="0.025" units="cm"/>
      <inkml:brushProperty name="height" value="0.025" units="cm"/>
    </inkml:brush>
  </inkml:definitions>
  <inkml:trace contextRef="#ctx0" brushRef="#br0">16 0 13645,'0'0'9166,"0"11"-8819,-6 493 668,-3-162-3658,8-266-1358,2-53-235,-1-20 296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9.645"/>
    </inkml:context>
    <inkml:brush xml:id="br0">
      <inkml:brushProperty name="width" value="0.025" units="cm"/>
      <inkml:brushProperty name="height" value="0.025" units="cm"/>
    </inkml:brush>
  </inkml:definitions>
  <inkml:trace contextRef="#ctx0" brushRef="#br0">0 57 4484,'0'0'21364,"9"-5"-20920,9 0-370,-1 0 1,1 1 0,0 0 0,34-1-1,-15 1-58,23-7 26,-44 7-36,1 0-1,0 2 1,19-2-1,-36 5-5,1-1-1,-1 0 1,0 1-1,1-1 1,-1 0-1,0 1 1,0-1-1,1 1 1,-1-1-1,0 0 1,0 1-1,0-1 1,1 1-1,-1-1 1,0 1-1,0-1 1,0 1-1,0-1 1,0 0-1,0 1 1,0-1-1,0 1 1,0-1-1,0 1 1,0-1-1,-1 1 1,1-1-1,0 1 1,0-1-1,0 0 1,0 1-1,-1-1 1,1 1-1,0-1 1,0 0-1,-1 1 1,1-1-1,-10 20 132,-36 46 569,23-34 199,-37 66-1,56-89-878,-1 0 1,1 1 0,1-1-1,0 1 1,1 0 0,-1-1 0,2 1-1,-1 1 1,2-1 0,-1 0-1,1 0 1,2 15 0,6-17-3184,-3-13-2990,-4-10-2079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01.250"/>
    </inkml:context>
    <inkml:brush xml:id="br0">
      <inkml:brushProperty name="width" value="0.025" units="cm"/>
      <inkml:brushProperty name="height" value="0.025" units="cm"/>
    </inkml:brush>
  </inkml:definitions>
  <inkml:trace contextRef="#ctx0" brushRef="#br0">26 35 13196,'-5'9'1848,"1"3"-1439,0 0 1,1 0 0,0 0 0,1 1 0,0-1 0,1 1-1,0-1 1,1 1 0,0 0 0,1-1 0,1 1-1,4 19 1,4 3 22,20 49-1,-26-75-409,0 0-1,1 0 1,0 0-1,1 0 1,0-1-1,0 1 1,0-2 0,1 1-1,15 12 1,-20-18-8,1-1 0,0 1 0,0-1 1,1 0-1,-1 1 0,0-1 1,0-1-1,0 1 0,1 0 0,-1-1 1,0 0-1,1 1 0,-1-1 0,1-1 1,-1 1-1,0 0 0,1-1 1,-1 0-1,0 1 0,0-2 0,0 1 1,1 0-1,-1 0 0,0-1 1,0 0-1,-1 1 0,1-1 0,0 0 1,-1-1-1,1 1 0,2-4 0,10-8 202,-1-2-1,0 0 0,20-33 0,-24 35-166,34-52-1317,51-106 1,-57 94-4216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01.875"/>
    </inkml:context>
    <inkml:brush xml:id="br0">
      <inkml:brushProperty name="width" value="0.025" units="cm"/>
      <inkml:brushProperty name="height" value="0.025" units="cm"/>
    </inkml:brush>
  </inkml:definitions>
  <inkml:trace contextRef="#ctx0" brushRef="#br0">1 0 15855,'0'0'9833,"1"65"-9833,8-21-736,2 3-578,1-5-319,1-3-769,1-10-930,-11-3-2081,1-10 160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02.288"/>
    </inkml:context>
    <inkml:brush xml:id="br0">
      <inkml:brushProperty name="width" value="0.025" units="cm"/>
      <inkml:brushProperty name="height" value="0.025" units="cm"/>
    </inkml:brush>
  </inkml:definitions>
  <inkml:trace contextRef="#ctx0" brushRef="#br0">1 175 12043,'1'-9'2867,"0"4"-2593,0 1-1,0 0 1,1 0-1,-1 0 1,1 0-1,0 0 1,0 1 0,0-1-1,1 1 1,-1-1-1,7-5 1,-2 2 88,1 1 0,0 0 0,0 0 1,0 1-1,14-7 0,1 1 75,1 0-1,0 1 1,1 1-1,0 1 1,1 2-1,0 0 1,0 2-1,52-2 1,-76 6-438,1-1 1,-1 1-1,0 0 0,0 0 1,1 1-1,-1-1 0,0 0 1,0 1-1,0-1 0,1 1 0,-1 0 1,0 0-1,0 0 0,0 0 1,0 0-1,0 0 0,-1 0 1,1 1-1,0-1 0,0 1 1,-1-1-1,1 1 0,-1 0 1,0-1-1,1 1 0,-1 0 1,0 0-1,0 0 0,0 0 1,0 0-1,0 0 0,-1 0 0,1 1 1,-1-1-1,1 0 0,-1 4 1,0 0 14,0 0 1,-1 0 0,0 0-1,0 0 1,0 0 0,-1-1-1,1 1 1,-2 0 0,1-1-1,-1 1 1,1-1 0,-6 8-1,-135 159 371,133-155-451,17-7-100,32-3-278,-8-2 186,-28-5 254,-1 1 1,0 1 0,0-1-1,0 0 1,0 0-1,0 1 1,0-1 0,0 1-1,-1 0 1,1 0 0,-1-1-1,1 1 1,-1 0 0,1 0-1,-1 0 1,0 1-1,0-1 1,0 0 0,0 0-1,0 1 1,-1-1 0,1 0-1,-1 1 1,0-1 0,1 0-1,-1 1 1,0-1-1,0 1 1,0-1 0,-1 0-1,1 1 1,-1-1 0,1 1-1,-1-1 1,0 0 0,0 0-1,-2 4 1,-1 3 187,0 0 1,-1-1-1,0 0 1,0 0-1,-1 0 0,0-1 1,0 1-1,-8 5 1,7-6 0,-1 0 1,0-1-1,-1 0 1,1 0-1,-1-1 1,0 0-1,0 0 1,-1-1-1,1-1 1,-1 1-1,-14 2 1,23-6-219,0 0 0,0 0 0,-1 1 1,1-1-1,0 0 0,0 0 0,0 0 0,0 0 1,0-1-1,-1 1 0,1 0 0,0 0 0,0 0 1,0-1-1,0 1 0,0-1 0,0 1 1,0-1-1,0 1 0,0-1 0,0 0 0,0 1 1,0-1-1,1 0 0,-1 0 0,0 0 0,0 1 1,1-1-1,-1 0 0,1 0 0,-1 0 0,0 0 1,1 0-1,0 0 0,-1 0 0,1-1 0,0 1 1,-1 0-1,1 0 0,0 0 0,0 0 0,0 0 1,0 0-1,0-1 0,0 1 0,0 0 0,1 0 1,-1 0-1,0 0 0,1 0 0,0-2 0,0-3-501,1 0 0,0 0 0,1 0 0,-1 0 0,1 1-1,1-1 1,-1 1 0,5-7 0,1 3-1356,0 1 0,1 0 1,0 0-1,21-12 0,8-1-4308</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02.616"/>
    </inkml:context>
    <inkml:brush xml:id="br0">
      <inkml:brushProperty name="width" value="0.025" units="cm"/>
      <inkml:brushProperty name="height" value="0.025" units="cm"/>
    </inkml:brush>
  </inkml:definitions>
  <inkml:trace contextRef="#ctx0" brushRef="#br0">184 83 12011,'0'-8'3316,"0"2"-2636,0-1 0,-1 1 0,0 0 0,0 0 0,0 0 0,-3-9 0,3 14-616,1-1 1,-1 1-1,0 0 0,1-1 0,-1 1 0,0 0 0,0 0 0,0 0 0,0 0 0,0 0 0,0 0 0,0 0 0,0 0 1,0 0-1,0 0 0,0 1 0,-1-1 0,1 0 0,0 1 0,-1-1 0,1 1 0,0 0 0,-1-1 0,1 1 0,0 0 1,-1 0-1,1 0 0,-1 0 0,1 0 0,-1 0 0,1 0 0,0 0 0,-1 0 0,1 1 0,0-1 0,-1 1 0,1-1 1,0 1-1,-1-1 0,1 1 0,0 0 0,-2 1 0,-3 2-39,1 0-1,-1 0 1,1 1 0,0 0-1,1 0 1,-1 0 0,1 0-1,0 0 1,0 1 0,-4 8-1,-28 64 15,30-67 113,1 1 0,1 0 1,0 0-1,0 0 1,1 1-1,1-1 0,0 1 1,1-1-1,1 1 0,0 18 1,0-30-122,1 0 0,-1 1 1,0-1-1,1 0 0,-1 0 1,1 0-1,0 1 0,-1-1 1,1 0-1,0 0 0,-1 0 1,1 0-1,0 0 0,0 0 1,0 0-1,0-1 0,0 1 1,0 0-1,0 0 0,0-1 1,1 1-1,-1-1 0,0 1 1,0-1-1,0 1 0,1-1 1,-1 0-1,0 1 0,1-1 1,-1 0-1,0 0 0,0 0 0,1 0 1,-1 0-1,0 0 0,1-1 1,-1 1-1,2-1 0,2 0 115,0-1 0,1 1-1,-1-1 1,0 0-1,0-1 1,0 1 0,9-7-1,-3 0-49,1 0 0,-1-1 0,-1-1-1,0 0 1,0 0 0,-1-1 0,-1 0 0,0-1 0,0 0-1,-1 0 1,-1 0 0,0-1 0,-1 0 0,-1 0-1,0-1 1,-1 1 0,0-1 0,-1 0 0,0-15 0,-2 29-98,0 1 1,0-1-1,0 1 0,1-1 1,-1 0-1,0 1 1,0-1-1,0 1 1,0-1-1,0 1 1,0-1-1,-1 0 1,1 1-1,0-1 1,0 1-1,0-1 1,0 1-1,-1-1 1,1 1-1,0-1 1,0 1-1,-1-1 1,1 1-1,0-1 1,-1 1-1,1-1 1,-1 1-1,1 0 1,-1-1-1,1 1 1,-1 0-1,1-1 0,-1 1 1,1 0-1,-1 0 1,1-1-1,-1 1 1,1 0-1,-1 0 1,1 0-1,-1 0 1,0 0-1,1 0 1,-1 0-1,1 0 1,-1 0-1,1 0 1,-1 0-1,0 0 1,1 0-1,-1 0 1,1 1-1,-1-1 1,1 0-1,-1 0 1,1 1-1,-1-1 1,1 0-1,-1 1 1,-2 1-34,0 0 0,1-1 0,-1 1 0,1 0 0,0 1 0,0-1 0,-1 0 0,2 1 0,-1-1 0,-3 5 0,2 2-123,-1-1 0,1 1 0,1 1 0,0-1-1,0 0 1,0 10 0,7 18-2364,-4-35 2148,0 0-1,0 0 0,0-1 0,0 1 1,0 0-1,0 0 0,0-1 0,1 1 1,-1-1-1,1 1 0,0-1 0,-1 0 1,1 0-1,0 1 0,1 0 0,18 3-7221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03.532"/>
    </inkml:context>
    <inkml:brush xml:id="br0">
      <inkml:brushProperty name="width" value="0.025" units="cm"/>
      <inkml:brushProperty name="height" value="0.025" units="cm"/>
    </inkml:brush>
  </inkml:definitions>
  <inkml:trace contextRef="#ctx0" brushRef="#br0">0 39 5926,'0'0'11803,"10"-6"-9689,30-21-844,-40 26-1246,1 1-1,0-1 0,-1 1 1,1-1-1,-1 1 0,1 0 1,0-1-1,-1 1 1,1 0-1,0-1 0,0 1 1,-1 0-1,1 0 0,0 0 1,-1 0-1,1 0 0,0 0 1,0 0-1,-1 0 0,1 0 1,0 0-1,0 0 1,-1 0-1,1 1 0,0-1 1,-1 0-1,1 1 0,0-1 1,-1 0-1,1 1 0,0-1 1,-1 0-1,1 1 1,-1-1-1,1 1 0,-1 0 1,1-1-1,-1 1 0,1-1 1,-1 1-1,1 0 0,-1-1 1,0 1-1,0 0 0,1-1 1,-1 1-1,0 0 1,0-1-1,0 1 0,1 0 1,-1 0-1,0-1 0,0 1 1,0 1-1,-1 45 448,0-41-305,-1 11-63,-2 0-1,0 0 1,-1 0-1,0-1 1,-15 30-1,-2 8 180,21-54-235,1 1 0,-1 0 0,1-1 0,0 1 0,-1 0 0,1-1 0,0 1 0,0 0 0,-1 0 0,1-1 0,0 1 0,0 0 0,0 0 0,0-1 0,0 1 0,0 0 0,0 0 0,0-1 0,0 1 0,1 0 0,-1 0 0,0-1 0,0 1 0,1 0 0,-1 0 0,0-1 0,1 1 0,-1 0 0,1-1 0,-1 1 0,1-1 0,-1 1 1,1-1-1,-1 1 0,1-1 0,-1 1 0,2 0 0,1 0 68,-1-1 1,1 0-1,0 0 1,0 0 0,-1 0-1,1 0 1,0 0 0,-1-1-1,1 1 1,0-1-1,2-1 1,68-28 1280,104-74-2181,-176 104 713,9-9-2075,-10 9 2011,0 0 1,0 0 0,0 0-1,0-1 1,0 1 0,0 0-1,0 0 1,0 0 0,0-1-1,0 1 1,0 0 0,0 0-1,0-1 1,0 1 0,0 0-1,0 0 1,0-1 0,0 1-1,0 0 1,0 0 0,-1 0-1,1-1 1,0 1 0,0 0-1,0 0 1,0 0 0,0 0-1,-1-1 1,1 1 0,0 0-1,0 0 1,0 0 0,0 0-1,-1 0 1,1-1 0,0 1-1,0 0 1,0 0 0,-1 0-1,1 0 1,0 0 0,0 0-1,-1 0 1,1 0 0,0 0-1,0 0 1,-1 0 0,1 0-1,0 0 1,0 0 0,0 0-1,-1 0 1,1 0 0,0 0-1,-22-3-6387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03.879"/>
    </inkml:context>
    <inkml:brush xml:id="br0">
      <inkml:brushProperty name="width" value="0.025" units="cm"/>
      <inkml:brushProperty name="height" value="0.025" units="cm"/>
    </inkml:brush>
  </inkml:definitions>
  <inkml:trace contextRef="#ctx0" brushRef="#br0">1 103 14286,'0'0'8808,"83"-21"-8168,-35 11-543,10-5-450,-7 1-1985,-1-2-1249,-11 3-2115,-9 0-3234</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04.255"/>
    </inkml:context>
    <inkml:brush xml:id="br0">
      <inkml:brushProperty name="width" value="0.025" units="cm"/>
      <inkml:brushProperty name="height" value="0.025" units="cm"/>
    </inkml:brush>
  </inkml:definitions>
  <inkml:trace contextRef="#ctx0" brushRef="#br0">138 78 12716,'-8'0'3689,"2"1"-3453,0 0 0,0 0 0,0 0 1,0 0-1,0 1 0,1 0 0,-1 0 0,1 1 0,-1 0 1,1-1-1,0 2 0,0-1 0,0 1 0,0 0 0,1 0 1,0 0-1,0 0 0,0 1 0,0-1 0,0 1 0,1 0 1,0 1-1,0-1 0,-3 9 0,5-11-187,-1 0 0,1 1 1,0-1-1,0 1 0,1-1 0,-1 0 0,1 1 0,0-1 0,-1 1 1,2-1-1,-1 1 0,0-1 0,1 1 0,-1-1 0,1 1 1,0-1-1,2 5 0,-1-6-23,0 0 0,0 0 1,0 0-1,0 0 0,0 0 1,1 0-1,-1-1 0,1 1 0,-1-1 1,1 0-1,-1 1 0,1-1 0,0 0 1,0-1-1,-1 1 0,1 0 0,0-1 1,0 0-1,0 0 0,0 0 1,3 0-1,-1 0 79,-1 0 0,0 0 1,1 0-1,-1-1 0,1 0 1,-1 0-1,0 0 0,0 0 0,1-1 1,-1 0-1,0 0 0,0 0 1,-1 0-1,1 0 0,0-1 0,-1 0 1,0 0-1,1 0 0,-1 0 1,0 0-1,0-1 0,3-5 0,-2 2 18,0 0 0,-1 0-1,0 0 1,-1 0-1,1 0 1,-1-1-1,-1 1 1,1-1-1,-1 1 1,0-1-1,-1 0 1,-1-11-1,1 17-134,0 0 0,0 1 0,0-1 0,-1 0 0,1 0 0,-1 0 0,0 0 0,1 1-1,-1-1 1,0 0 0,0 0 0,0 1 0,0-1 0,0 1 0,0-1 0,-1 1 0,1 0 0,0-1 0,-1 1 0,1 0-1,-1 0 1,1 0 0,-1 0 0,0 0 0,1 0 0,-1 0 0,0 1 0,0-1 0,0 1 0,1-1 0,-1 1-1,0-1 1,0 1 0,0 0 0,0 0 0,0 0 0,0 0 0,-2 1 0,1-1-184,0 1 1,0-1-1,0 1 1,0 0 0,0 0-1,0 0 1,0 0-1,0 0 1,0 1-1,1-1 1,-1 1-1,0 0 1,1 0 0,-1 0-1,1 0 1,0 0-1,0 1 1,0-1-1,0 1 1,0-1-1,0 1 1,1 0 0,-2 2-1,-2 19-3132,5-24 3097,0 1 0,0 0 0,0-1 1,0 1-1,1 0 0,-1 0 1,0-1-1,0 1 0,0 0 1,1-1-1,-1 1 0,0 0 0,1-1 1,-1 1-1,0-1 0,1 1 1,-1 0-1,1-1 0,-1 1 0,1-1 1,-1 1-1,1-1 0,-1 0 1,1 1-1,0-1 0,-1 1 0,1-1 1,0 0-1,0 1 0,16 1-4616</inkml:trace>
  <inkml:trace contextRef="#ctx0" brushRef="#br0" timeOffset="1">327 26 9737,'0'0'14190,"-9"3"-13939,4-1-233,0-1 0,0 1 0,1 1 0,-1-1 0,1 1 0,-1-1 0,1 1 0,0 1 0,0-1 0,0 1 0,1-1 0,-1 1 0,1 0 0,0 0 1,0 0-1,0 1 0,0-1 0,1 1 0,0 0 0,0 0 0,0-1 0,1 1 0,-1 0 0,1 0 0,-1 10 0,2-13-12,-1 0-1,1 0 0,0 0 1,-1-1-1,1 1 1,0 0-1,0 0 0,0 0 1,0 0-1,1 0 1,-1-1-1,0 1 0,1 0 1,-1 0-1,1-1 1,0 1-1,-1 0 0,1 0 1,0-1-1,0 1 1,0-1-1,0 1 0,1-1 1,-1 1-1,0-1 1,0 0-1,1 0 0,-1 0 1,1 0-1,-1 0 0,3 1 1,-1-1 69,-1 0 1,1-1 0,-1 1-1,1-1 1,-1 0-1,1 0 1,0 0 0,-1 0-1,1-1 1,-1 1-1,1-1 1,0 1 0,-1-1-1,0 0 1,1 0-1,-1 0 1,1 0 0,-1 0-1,0-1 1,0 1-1,0-1 1,3-2-1,0-1 95,1-1-1,-1 1 0,0-1 0,-1 0 1,0-1-1,0 1 0,0-1 0,-1 0 1,1 0-1,-2 0 0,1 0 0,-1 0 1,0-1-1,1-8 0,-3 13-193,0 1 0,0-1 0,0 1 1,0-1-1,0 0 0,0 1 0,-1-1 0,1 0 0,-1 1 0,0-1 0,0 1 0,0-1 1,0 1-1,0 0 0,0-1 0,-1 1 0,-2-4 0,2 5-269,-1-1-1,1 0 1,-1 0 0,0 1-1,1-1 1,-1 1 0,0 0-1,0 0 1,0 0 0,0 0-1,0 1 1,0-1 0,0 1-1,0 0 1,0 0 0,0 0-1,0 0 1,0 0 0,-3 1-1,6-1 111,-1 0 0,1 0 1,0 0-1,-1 0 0,1 0 0,0 0 0,0 0 0,-1 0 0,1 0 0,0 0 0,-1 0 0,1 1 0,0-1 1,0 0-1,-1 0 0,1 0 0,0 0 0,0 0 0,0 1 0,-1-1 0,1 0 0,0 0 0,0 0 1,0 1-1,-1-1 0,1 0 0,0 0 0,0 1 0,0-1 0,0 0 0,0 1 0,-1-1 0,1 0 1,0 0-1,0 1 0,0-1 0,0 0 0,0 1 0,0-1 0,0 0 0,0 1 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04.602"/>
    </inkml:context>
    <inkml:brush xml:id="br0">
      <inkml:brushProperty name="width" value="0.025" units="cm"/>
      <inkml:brushProperty name="height" value="0.025" units="cm"/>
    </inkml:brush>
  </inkml:definitions>
  <inkml:trace contextRef="#ctx0" brushRef="#br0">38 1 12940,'0'0'9497,"-4"11"-9102,-6 30 289,1 2-1,3-1 0,1 1 1,2 72-1,2-112-653,1 0 0,1 1 1,-1-1-1,0 0 0,1 0 0,-1 0 1,1-1-1,0 1 0,0 0 0,0 0 1,1 0-1,-1 0 0,1-1 0,-1 1 1,4 3-1,-3-5 42,-1 0 0,0 0-1,1-1 1,-1 1 0,0 0 0,1-1 0,-1 1-1,1-1 1,-1 1 0,1-1 0,-1 0 0,1 0-1,-1 0 1,1 0 0,0 0 0,-1 0 0,1 0-1,-1 0 1,1 0 0,-1-1 0,1 1 0,-1-1-1,1 1 1,-1-1 0,1 0 0,-1 1 0,0-1-1,1 0 1,-1 0 0,0 0 0,0 0 0,0 0-1,2-2 1,18-17 309,-1-2-1,-1 0 0,-1-1 0,-1-1 1,-1-1-1,14-29 0,2 1-191,-26 43-259,-1 4-49,-1 0 0,0-1 0,-1 0 0,1 0 0,-1 0 0,0 0 0,-1 0 0,0 0 0,2-11 0,-17 15-10251,10 3 7917,-20 1-8923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04.933"/>
    </inkml:context>
    <inkml:brush xml:id="br0">
      <inkml:brushProperty name="width" value="0.025" units="cm"/>
      <inkml:brushProperty name="height" value="0.025" units="cm"/>
    </inkml:brush>
  </inkml:definitions>
  <inkml:trace contextRef="#ctx0" brushRef="#br0">1 1 14253,'0'0'6278,"34"51"-3811,-17-43-1410,4-3-801,2-4-192,4-1-1633,-8 0-1570,1-13-2210,-2-4-4645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05.265"/>
    </inkml:context>
    <inkml:brush xml:id="br0">
      <inkml:brushProperty name="width" value="0.025" units="cm"/>
      <inkml:brushProperty name="height" value="0.025" units="cm"/>
    </inkml:brush>
  </inkml:definitions>
  <inkml:trace contextRef="#ctx0" brushRef="#br0">92 31 14606,'0'0'7991,"-8"0"-7393,6 0-585,-1 0 1,0 1-1,0-1 0,1 1 0,-1-1 0,1 1 1,-1 0-1,0 0 0,1 0 0,-1 0 0,1 1 0,0-1 1,-1 1-1,-2 2 0,1 0 9,1 0 0,0 0 0,0 0-1,1 0 1,-1 0 0,1 1 0,0-1 0,0 1 0,-2 7 0,1 0 153,0 0 0,0 0 1,1 0-1,0 0 1,1 0-1,1 16 0,0-26-118,0 0 0,0 0 0,0 0 0,0 0-1,0 0 1,1 0 0,-1 0 0,0 0 0,1 0 0,0 0-1,0 0 1,-1 0 0,1 0 0,0-1 0,1 1 0,-1 0-1,0-1 1,0 1 0,1-1 0,-1 1 0,1-1 0,-1 1-1,1-1 1,-1 0 0,1 0 0,0 0 0,0 0 0,0 0-1,-1 0 1,1-1 0,0 1 0,0-1 0,0 1-1,0-1 1,0 0 0,0 1 0,0-1 0,0 0 0,0 0-1,0-1 1,0 1 0,0 0 0,0-1 0,4 0 0,0-1 129,0-1 0,1 0 0,-1 0 0,0 0 0,-1 0 0,1-1 0,-1 0 0,1 0 0,-1-1 0,-1 1 0,1-1 0,0 0 0,3-6 0,6-8 42,-1-1 0,15-28 0,-23 38-147,17-35 197,-21 43-284,0-1 1,0 1-1,0 0 0,0-1 0,-1 1 0,1-1 1,-1 1-1,1-1 0,-1 1 0,0-1 0,0 1 1,0-1-1,0 1 0,-2-6 0,2 8-19,-1 0 0,1-1 0,-1 1 0,1 0-1,-1 0 1,1-1 0,-1 1 0,1 0 0,-1 0 0,1 0-1,-1 0 1,0 0 0,1 0 0,-1 0 0,1 0-1,-1 0 1,1 0 0,-1 0 0,0 0 0,1 0 0,-1 0-1,1 0 1,-1 0 0,1 1 0,-1-1 0,1 0 0,-1 1-1,1-1 1,-1 0 0,1 1 0,-1-1 0,1 0 0,-1 1-1,1-1 1,0 1 0,-1-1 0,1 1 0,0-1-1,-1 1 1,-16 18-414,12-11 287,-1 1 1,2-1 0,-1 1 0,1 0 0,1 0-1,-1 0 1,2 1 0,-1-1 0,-1 13 0,4-18-24,0 0 0,0-1 0,0 1 0,0-1 0,0 1 0,1-1 0,0 1 0,-1-1 0,1 1 0,1-1 0,-1 1 0,0-1 0,1 0 0,0 0 0,-1 0 0,1 0 0,1 0 0,-1 0 0,0 0 0,1-1 0,-1 1 0,1-1 0,0 1 0,0-1 0,0 0 0,0 0 0,5 2 0,2 0-1363,-1 0-1,1-1 1,0-1 0,0 1-1,19 1 1,18-1-10441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40.020"/>
    </inkml:context>
    <inkml:brush xml:id="br0">
      <inkml:brushProperty name="width" value="0.025" units="cm"/>
      <inkml:brushProperty name="height" value="0.025" units="cm"/>
    </inkml:brush>
  </inkml:definitions>
  <inkml:trace contextRef="#ctx0" brushRef="#br0">0 121 9065,'0'0'13773,"64"1"-12268,-16-9-384,5 0-544,7-3-449,0 2-96,-3-1-929,-4 1-1249,0-2-449,-9-1-544,-6-3-1601,-5 2 32,-1-3 383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22.114"/>
    </inkml:context>
    <inkml:brush xml:id="br0">
      <inkml:brushProperty name="width" value="0.025" units="cm"/>
      <inkml:brushProperty name="height" value="0.025" units="cm"/>
    </inkml:brush>
  </inkml:definitions>
  <inkml:trace contextRef="#ctx0" brushRef="#br0">29 81 11115,'-1'-17'1436,"1"8"-149,-1 1-1,0-1 1,0 0-1,-1 1 0,-4-13 1,6 21-1223,-1 0 0,1 0 0,0 0 1,0 0-1,-1 0 0,1 0 0,0 1 0,0-1 0,-1 0 1,1 0-1,0 0 0,0 0 0,0 0 0,-1 0 0,1 1 1,0-1-1,0 0 0,0 0 0,-1 0 0,1 1 1,0-1-1,0 0 0,0 0 0,0 0 0,0 1 0,0-1 1,-1 0-1,1 0 0,0 1 0,0-1 0,0 0 0,0 0 1,0 1-1,0-1 0,0 0 0,0 0 0,0 1 1,0-1-1,0 0 0,0 0 0,0 1 0,0-1 0,1 0 1,-1 0-1,0 1 0,-4 92 575,13 153 0,1-23-3828,-10-214 2744,1-7 52,-1-1 0,0 2 0,1-1 0,-1 0 0,0 0 0,0 0 0,-1 0 0,1 0 0,0 0 0,-1 0 0,1-1 0,-1 1 0,0 0 0,1 0 0,-1 0 0,0 0 0,0 0 0,0-1 0,-1 1 0,1-1 0,-3 4 0,-9-1-3755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22.472"/>
    </inkml:context>
    <inkml:brush xml:id="br0">
      <inkml:brushProperty name="width" value="0.025" units="cm"/>
      <inkml:brushProperty name="height" value="0.025" units="cm"/>
    </inkml:brush>
  </inkml:definitions>
  <inkml:trace contextRef="#ctx0" brushRef="#br0">9 291 10954,'0'0'7784,"-9"61"-6823,16-39-321,11-3-223,9-9-33,3-8 128,3-2-159,1-18 31,3-17 129,-7-10-257,0-11-160,-5-7-32,-2-1-384,0 0-2787,-7 5-5125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22.849"/>
    </inkml:context>
    <inkml:brush xml:id="br0">
      <inkml:brushProperty name="width" value="0.025" units="cm"/>
      <inkml:brushProperty name="height" value="0.025" units="cm"/>
    </inkml:brush>
  </inkml:definitions>
  <inkml:trace contextRef="#ctx0" brushRef="#br0">0 68 6983,'0'0'4991,"8"-6"-2242,5-3-1513,1 1 1,0 0-1,0 1 0,25-9 0,-31 13-978,0 0 0,0 1 0,0 0 0,0 1 0,0-1 0,1 2 0,-1-1 0,0 1 0,0 0 0,1 1 0,-1 0 0,10 2 0,-15-1-232,-1-1 0,0 0 0,1 0 0,-1 1 0,0 0 0,0-1 0,0 1 0,0 0 0,-1 0 0,1 0 0,0 0 0,-1 0 0,1 0 0,-1 1 0,0-1 0,0 0 0,0 1 0,0-1 0,0 1 0,0-1 0,-1 1 0,1-1 0,-1 1 0,0 0 0,1-1 0,-1 1 0,-1-1 0,1 1 0,0 0 0,-1 3 0,-1 4 68,1 0-1,-1-1 1,-1 1 0,0 0 0,0-1 0,-8 16-1,-19 21 99,23-38-190,1 0 1,-1 1-1,2 1 1,-1-1-1,1 1 1,1 0-1,0 0 1,0 0-1,1 0 1,-4 20-1,7-30-6,0 1 0,1 0-1,-1-1 1,0 1 0,0-1 0,0 1-1,1 0 1,-1-1 0,0 1 0,0-1-1,1 1 1,-1-1 0,1 1 0,-1-1-1,0 1 1,1-1 0,-1 1 0,1-1-1,-1 1 1,1-1 0,-1 0 0,1 1-1,0-1 1,-1 0 0,1 0 0,-1 1-1,1-1 1,1 0 0,26 3-170,27-11-2075,-19-12-1830,2-6-2743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23.223"/>
    </inkml:context>
    <inkml:brush xml:id="br0">
      <inkml:brushProperty name="width" value="0.025" units="cm"/>
      <inkml:brushProperty name="height" value="0.025" units="cm"/>
    </inkml:brush>
  </inkml:definitions>
  <inkml:trace contextRef="#ctx0" brushRef="#br0">107 107 16015,'0'0'2808,"-11"4"-496,3-1-2082,0 0 0,0 1 0,1-1 1,0 2-1,0-1 0,-13 11 0,17-12-216,1-1 0,-1 1 0,0 0 0,1 0 0,0 1-1,0-1 1,0 0 0,0 1 0,0-1 0,1 1 0,-1 0 0,1-1-1,0 1 1,0 0 0,1 0 0,-1 0 0,1-1 0,0 1 0,0 0-1,0 0 1,1 4 0,-1-7-20,0 1 0,0-1 1,0 0-1,1 0 0,-1 1 0,1-1 0,-1 0 0,1 0 0,0 0 0,-1 0 1,1 0-1,0 0 0,0 0 0,-1 0 0,1 0 0,0 0 0,0 0 0,0 0 1,0 0-1,1-1 0,-1 1 0,0 0 0,0-1 0,0 1 0,2-1 0,0 1 6,1 0 0,0 0-1,0-1 1,0 1-1,0-1 1,0 0-1,0 0 1,6-2-1,-1 1 48,0-1 0,0-1 0,0 1-1,-1-2 1,1 1 0,13-8 0,-14 5 75,-1 0 1,0 0-1,-1 0 0,0-1 1,0 1-1,0-2 0,-1 1 1,0 0-1,0-1 1,-1 0-1,0 0 0,0-1 1,-1 1-1,0-1 0,0 0 1,-1 0-1,0 1 0,-1-2 1,0 1-1,0 0 0,-1 0 1,0 0-1,-1 0 1,-2-13-1,3 21-159,0 0 0,0 0 0,0 1 0,-1-1 0,1 0 0,0 0 1,0 1-1,0-1 0,-1 0 0,1 1 0,0-1 0,-1 0 0,1 1 0,0-1 0,-1 1 0,1-1 1,-1 1-1,1-1 0,-1 0 0,1 1 0,-1 0 0,1-1 0,-1 1 0,0-1 0,1 1 0,-1 0 0,0-1 1,1 1-1,-1 0 0,0 0 0,1-1 0,-1 1 0,0 0 0,0 0 0,1 0 0,-1 0 0,0 0 1,1 0-1,-1 0 0,0 0 0,0 0 0,1 1 0,-2-1 0,1 1-414,-1 0 0,1 0 0,0 0 0,0 0 0,0 0 0,0 0 0,0 0 0,0 0 0,0 1 0,0-1 0,0 0 0,0 0-1,1 1 1,-1-1 0,0 1 0,1-1 0,0 1 0,-1-1 0,1 4 0,-1 13-6633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23.619"/>
    </inkml:context>
    <inkml:brush xml:id="br0">
      <inkml:brushProperty name="width" value="0.025" units="cm"/>
      <inkml:brushProperty name="height" value="0.025" units="cm"/>
    </inkml:brush>
  </inkml:definitions>
  <inkml:trace contextRef="#ctx0" brushRef="#br0">1 1 4516,'0'0'15017,"3"10"-13549,10 48 334,-6-23-1171,1-1 0,17 42-1,-22-60-663,1 4-921,0-14-3155,2-6-4242,2-6 2388</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24.078"/>
    </inkml:context>
    <inkml:brush xml:id="br0">
      <inkml:brushProperty name="width" value="0.025" units="cm"/>
      <inkml:brushProperty name="height" value="0.025" units="cm"/>
    </inkml:brush>
  </inkml:definitions>
  <inkml:trace contextRef="#ctx0" brushRef="#br0">1 215 10954,'0'0'13923,"4"7"-13293,24 55-358,-27-60-277,0-1 1,0 0-1,0 0 0,0 0 0,1 0 1,-1 0-1,0 0 0,0 0 1,1 0-1,-1 0 0,1-1 0,-1 1 1,1 0-1,-1-1 0,1 0 0,-1 1 1,1-1-1,0 0 0,-1 0 0,1 0 1,0 0-1,-1 0 0,1 0 1,-1 0-1,1 0 0,0-1 0,1 0 1,52-13 68,-44 10-60,-2 1-12,0 1 0,1 0 0,-1 0 0,1 1 0,0 0 0,15 1 0,-23 0 10,0 0 0,0 1 0,0-1 0,0 0 0,1 1 0,-2-1 0,1 1 0,0 0 0,0 0 0,0 0-1,0 0 1,0 0 0,-1 0 0,1 0 0,0 1 0,-1-1 0,1 0 0,-1 1 0,0 0 0,1-1 0,-1 1 0,0 0 0,0-1 0,0 1 0,0 0 0,0 0 0,0 0 0,-1 0-1,1 0 1,-1 0 0,1 0 0,-1 0 0,0 0 0,0 0 0,0 0 0,0 3 0,-1 3 128,0 0 0,-1 1 1,0-1-1,0 0 0,-1 0 0,0 0 1,0-1-1,-1 1 0,0-1 0,0 1 0,-1-1 1,0-1-1,0 1 0,-1-1 0,0 0 1,0 0-1,0 0 0,-1-1 0,0 0 0,0 0 1,0-1-1,0 0 0,-1 0 0,1-1 1,-1 0-1,0 0 0,0-1 0,0 0 1,-1 0-1,1-1 0,0 0 0,-13 0 0,19-2-270,-1 1-1,0-1 0,1 0 0,-1 0 1,0 0-1,1-1 0,0 1 0,-1 0 1,1-1-1,0 0 0,-1 0 0,1 1 1,0-1-1,0 0 0,1-1 1,-1 1-1,0 0 0,1 0 0,-1-1 1,1 1-1,0-1 0,0 1 0,0-1 1,0 0-1,0 1 0,0-1 0,1 0 1,-1-4-1,-2-11-1662,1-1-1,0 1 1,2-21 0,0 32 990,0-29-2742,2 0 0,8-45-1,3 31 3678,6 4 3525,-17 44-3032,-1 0 0,1 0 1,-1 1-1,1-1 0,0 1 0,0-1 1,-1 1-1,1 0 0,0-1 0,0 1 1,0 0-1,0 0 0,1 1 0,-1-1 1,0 0-1,0 1 0,4-1 0,51-4 1775,-12 1-2129,-35 2-626,-2-1 0,1 0 0,0 0 1,-1-1-1,16-9 0,13-14-3842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33.748"/>
    </inkml:context>
    <inkml:brush xml:id="br0">
      <inkml:brushProperty name="width" value="0.025" units="cm"/>
      <inkml:brushProperty name="height" value="0.025" units="cm"/>
    </inkml:brush>
  </inkml:definitions>
  <inkml:trace contextRef="#ctx0" brushRef="#br0">1 169 17745,'0'0'3304,"0"11"-2418,0-7-811,0 1-40,0 0 0,0 0 0,0 0 0,1-1 0,-1 1 0,1 0 0,0 0 0,1 0 0,-1-1 0,1 1 0,0-1 1,0 1-1,0-1 0,1 0 0,3 6 0,-3-7 124,27 26-483,-29-29 388,-1 1-1,1-1 0,0 1 1,-1 0-1,1-1 0,0 1 0,-1-1 1,1 0-1,0 1 0,-1-1 1,1 0-1,0 1 0,0-1 0,0 0 1,-1 0-1,1 1 0,0-1 1,0 0-1,0 0 0,-1 0 0,1 0 1,0 0-1,0 0 0,0 0 1,-1-1-1,1 1 0,0 0 0,0 0 1,0-1-1,-1 1 0,1 0 1,0-1-1,0 1 0,-1-1 0,1 1 1,0-1-1,-1 1 0,1-1 1,-1 1-1,1-1 0,-1 0 0,2-1 1,7-21 846,-1-1-1,-1 0 1,-1-1 0,-1 1-1,3-34 1,10-48-427,-17 105-1098,1-6 977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34.466"/>
    </inkml:context>
    <inkml:brush xml:id="br0">
      <inkml:brushProperty name="width" value="0.025" units="cm"/>
      <inkml:brushProperty name="height" value="0.025" units="cm"/>
    </inkml:brush>
  </inkml:definitions>
  <inkml:trace contextRef="#ctx0" brushRef="#br0">1 578 15118,'0'0'8670,"10"6"-8323,-4-2-338,-4-2-14,-1-1-1,1 1 0,0-1 1,0 0-1,0 0 1,0 1-1,0-1 0,0 0 1,0-1-1,0 1 0,0 0 1,0-1-1,1 1 1,-1-1-1,0 1 0,0-1 1,1 0-1,-1 0 1,0 0-1,0 0 0,1-1 1,-1 1-1,0-1 0,0 1 1,0-1-1,1 0 1,-1 1-1,0-1 0,0 0 1,0-1-1,0 1 1,-1 0-1,3-2 0,7-8-150,-1 0-1,-1 0 0,0 0 0,-1-1 0,0-1 0,-1 0 1,0 0-1,-1 0 0,0 0 0,-1-1 0,-1 0 1,0 0-1,-1 0 0,-1-1 0,2-27 0,-7 32 2378,-5 21-1444,-3 23-289,11-34-476,-1 64 658,1-62-657,0 0 0,1 0-1,-1 0 1,1 0 0,-1 0-1,1 0 1,0 0 0,0 0-1,0 0 1,0 0 0,0-1-1,2 4 1,-2-4 0,0-1 1,0 1-1,0-1 0,0 1 0,-1-1 1,1 0-1,0 1 0,0-1 1,0 0-1,0 0 0,0 0 1,0 1-1,0-1 0,0 0 1,0 0-1,0 0 0,0-1 1,0 1-1,0 0 0,0 0 1,0 0-1,0-1 0,0 1 1,0 0-1,0-1 0,-1 1 1,1-1-1,1 0 0,2-2 87,-1 0 0,1-1 0,-1 1 0,0-1 0,0 1 0,0-1-1,0 0 1,-1 0 0,0-1 0,0 1 0,0 0 0,0-1 0,1-4-1,19-35-151,-21 44 9,-1-1 0,1 1 0,-1 0 0,0-1 0,1 1 0,-1-1 0,1 1 0,-1 0 0,1 0 0,-1-1 0,1 1 0,-1 0 1,1 0-1,-1 0 0,1 0 0,0 0 0,-1-1 0,1 1 0,-1 0 0,1 0 0,-1 0 0,1 1 0,-1-1 0,1 0 0,0 0 0,-1 0 0,1 0 1,-1 0-1,1 1 0,-1-1 0,1 0 0,-1 0 0,1 1 0,-1-1 0,1 0 0,-1 1 0,0-1 0,1 1 0,-1-1 0,1 0 0,-1 1 0,0-1 1,0 1-1,1-1 0,-1 1 0,0 0 0,18 30-1779,-13-21 638,-5-10 1107,1 1 0,-1 0 0,0-1 1,1 1-1,-1-1 0,0 1 0,1-1 0,-1 1 0,1 0 0,-1-1 0,0 0 0,1 1 0,-1-1 0,1 1 0,0-1 0,-1 0 0,1 1 0,-1-1 1,1 0-1,-1 1 0,1-1 0,0 0 0,-1 0 0,1 0 0,0 0 0,-1 0 0,1 1 0,0-1 0,-1 0 0,1-1 0,0 1 0,1 0 0,12-19-363,3-41 1321,-16 56-955,10-57 302,4-100 1,-4 30-249,-10 170 792,2 0-1,1 0 0,10 40 1,-10-63-411,0 1 1,1-1-1,12 25 1,-16-38-357,0 1 0,1-1 1,0 0-1,0 0 1,0-1-1,0 1 0,0 0 1,0-1-1,1 1 0,-1-1 1,1 0-1,0 0 1,0 0-1,0 0 0,0 0 1,0 0-1,0-1 0,0 0 1,0 1-1,0-1 1,1 0-1,-1-1 0,1 1 1,3 0-1,-6-1-20,0 0 0,-1 0 0,1-1 1,-1 1-1,1 0 0,-1 0 0,1 0 0,-1 0 0,1-1 0,-1 1 0,1 0 1,-1 0-1,1-1 0,-1 1 0,1 0 0,-1-1 0,1 1 0,-1-1 1,0 1-1,1-1 0,-1 1 0,0-1 0,1 1 0,-1-1 0,0 1 0,0-1 1,1 1-1,-1-1 0,0 1 0,0-1 0,0 1 0,0-1 0,0 1 0,0-1 1,0 0-1,0 1 0,0-1 0,0 1 0,0-1 0,0 1 0,0-1 0,0 0 1,-1 1-1,1-1 0,0 1 0,0-1 0,-1 1 0,1-1 0,0 1 1,-1-1-1,0 0 0,-16-26-402,4 16 172,0 0 0,-2 1 1,1 0-1,-1 2 1,-28-13-1,34 17 794,-1 1 0,1 0 0,-1 0 0,0 1 0,0 0 0,-16 0 0,35 0-439,1 0-1,0 0 1,-1-1-1,1 0 1,15-9-1,-3 3-734,36-15-7212,-33 12-1926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34.840"/>
    </inkml:context>
    <inkml:brush xml:id="br0">
      <inkml:brushProperty name="width" value="0.025" units="cm"/>
      <inkml:brushProperty name="height" value="0.025" units="cm"/>
    </inkml:brush>
  </inkml:definitions>
  <inkml:trace contextRef="#ctx0" brushRef="#br0">0 21 4965,'0'0'19090,"48"0"-20468,-43-11-1857,-5 1-5925</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35.325"/>
    </inkml:context>
    <inkml:brush xml:id="br0">
      <inkml:brushProperty name="width" value="0.025" units="cm"/>
      <inkml:brushProperty name="height" value="0.025" units="cm"/>
    </inkml:brush>
  </inkml:definitions>
  <inkml:trace contextRef="#ctx0" brushRef="#br0">1 219 9065,'0'0'4617,"2"10"-2166,60 196 6661,-61-203-8971,0 0-1,0 0 1,0 0-1,0 0 0,1 0 1,-1-1-1,1 1 1,-1 0-1,1-1 1,0 0-1,4 5 0,-5-7-83,-1 0-1,1 0 0,-1 1 1,1-1-1,-1 0 0,0 0 0,1 0 1,-1 0-1,1 0 0,-1 1 0,1-1 1,-1 0-1,1 0 0,-1 0 0,1 0 1,-1-1-1,1 1 0,-1 0 0,1 0 1,-1 0-1,0 0 0,1 0 0,-1-1 1,1 1-1,-1 0 0,1 0 1,0-1-1,12-20 1178,11-50-611,-3 0 0,-4-1-1,10-83 1,-15 84-749,-9 61-3215,-2 18 230,-1 17-3473,-3-3-1563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40.366"/>
    </inkml:context>
    <inkml:brush xml:id="br0">
      <inkml:brushProperty name="width" value="0.025" units="cm"/>
      <inkml:brushProperty name="height" value="0.025" units="cm"/>
    </inkml:brush>
  </inkml:definitions>
  <inkml:trace contextRef="#ctx0" brushRef="#br0">205 0 4228,'0'0'16859,"-9"4"-15242,-7 4-1006,0 1-1,0 1 1,1 1-1,0 0 1,1 0-1,-25 27 1,32-31-414,1 0 0,0 1 0,0 0 0,1 0 0,0 0 0,0 1 0,1-1 0,0 1 0,1 0 0,-1 0 0,2 1 0,0-1 0,0 1 0,0-1 0,1 1 0,1 9 0,0-16-185,0 0 0,1 0 0,-1 0 0,1-1-1,0 1 1,0 0 0,0-1 0,0 1 0,1-1 0,-1 1-1,1-1 1,-1 1 0,1-1 0,0 0 0,0 0-1,0 0 1,0 0 0,0 0 0,0 0 0,1-1-1,3 3 1,0-1 2,0 0 0,0-1-1,0 0 1,0 0 0,1 0-1,-1-1 1,1 0 0,-1 0-1,12 0 1,-10-1-16,0-1-1,0 1 1,0-1 0,-1-1-1,1 0 1,0 0 0,14-6-1,-18 7-8,-1-1-1,0 1 1,0-1-1,0 0 1,0 0-1,0-1 1,0 1-1,-1 0 1,1-1-1,-1 0 1,1 1-1,-1-1 1,0 0-1,0 0 1,0 0-1,-1-1 1,2-2-1,-2 4 14,0-1-1,-1 1 0,1 0 1,-1-1-1,0 1 0,1 0 1,-1-1-1,0 1 0,0 0 1,-1-1-1,1 1 0,0 0 1,-1-1-1,1 1 0,-1 0 1,0 0-1,0 0 0,0-1 1,0 1-1,0 0 0,0 0 1,-1 0-1,1 1 0,-1-1 1,1 0-1,-1 0 0,0 1 1,0-1-1,1 1 0,-1 0 1,0-1-1,0 1 0,0 0 1,-1 0-1,1 0 0,0 0 1,0 1-1,-3-1 0,-7-3-17,-1 1-1,1 1 0,0 0 1,-1 1-1,-23 0 0,12 7-361,17 8-3189,18-12-10254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35.669"/>
    </inkml:context>
    <inkml:brush xml:id="br0">
      <inkml:brushProperty name="width" value="0.025" units="cm"/>
      <inkml:brushProperty name="height" value="0.025" units="cm"/>
    </inkml:brush>
  </inkml:definitions>
  <inkml:trace contextRef="#ctx0" brushRef="#br0">0 1 13357,'0'0'10474,"55"25"-9994,-41-21-480,6 0-352,-1-1-1602,1-3-1730,-6 0-3010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36.655"/>
    </inkml:context>
    <inkml:brush xml:id="br0">
      <inkml:brushProperty name="width" value="0.025" units="cm"/>
      <inkml:brushProperty name="height" value="0.025" units="cm"/>
    </inkml:brush>
  </inkml:definitions>
  <inkml:trace contextRef="#ctx0" brushRef="#br0">43 305 16047,'0'0'5680,"-7"9"-5012,6-8-659,-3 3 80,1 1 0,-1 0 1,1 0-1,0 1 0,0-1 1,0 1-1,1-1 0,0 1 1,0 0-1,0 0 0,1-1 1,0 1-1,-1 11 0,7-9 286,4-14 350,7-18 594,-11 5-956,-1 0 0,3-28 0,1-7-176,-8 78-238,1 0 0,2 0 0,6 32 1,-9-55 60,0 0 1,0 0-1,0 0 1,1 0-1,-1 0 1,0 0-1,0 0 1,0 0-1,1-1 1,-1 1-1,1 0 1,-1 0-1,1 0 1,-1-1-1,1 1 1,-1 0-1,1-1 1,-1 1-1,1 0 1,0-1-1,0 1 1,-1-1-1,1 1 1,0-1-1,0 1 1,1 0-1,-1-2 27,0 1 0,0 0-1,0-1 1,0 1-1,0-1 1,0 1 0,-1-1-1,1 1 1,0-1-1,0 0 1,0 1-1,0-1 1,-1 0 0,1 0-1,0 1 1,-1-1-1,1 0 1,0-1-1,22-47 998,-17 23-1361,0-1-1,2-39 1,-8 91 128,-1-5 178,1 0 0,5 33 0,-5-52 23,0 0 0,0 0 0,0 0-1,0-1 1,0 1 0,0 0-1,1 0 1,-1 0 0,0 0 0,0-1-1,1 1 1,-1 0 0,0 0 0,1-1-1,-1 1 1,1 0 0,-1 0-1,1-1 1,-1 1 0,1-1 0,-1 1-1,1 0 1,0-1 0,-1 1-1,1-1 1,0 0 0,0 1 0,-1-1-1,3 1 1,-2-1 6,0-1-1,0 1 1,1-1-1,-1 0 1,0 1-1,0-1 1,0 0-1,0 0 1,0 0-1,0 0 1,0 0-1,0 0 0,0 0 1,0 0-1,1-2 1,26-50 151,-20 24-193,0 0-1,-2 0 0,3-36 0,1-4-1240,9 135 794,-12-93 887,-7 25-369,0-1-1,0 0 1,0 1-1,0-1 1,0 0-1,-1 1 1,1-1 0,-1 0-1,0 1 1,0-1-1,0 1 1,0-1-1,0 1 1,-1-1-1,1 1 1,-1 0 0,1 0-1,-1-1 1,-4-2-1,6 4 135,0-43 5,23 73-80,-10 9 507,-2 2 0,10 77 0,-2-13-153,33 77-45,-51-180-330,-3-9 62,0 0 0,0 0 0,0 0 0,-1 0 1,0 1-1,-1-1 0,0 1 0,-5-8 0,-4-9-52,3 7-93,1-1 0,1 0 0,1 0 0,0 0 0,2-1 0,0 0 0,1 0 0,0-1 0,0-19 0,5 36-6,-1 0 0,0 0 0,1 1 1,0-1-1,0 1 0,0-1 0,0 0 1,0 1-1,0 0 0,0-1 0,1 1 1,-1 0-1,1-1 0,0 1 0,0 0 1,0 0-1,3-2 0,49-33-1321,-45 33-170,-1-2 0,1 1 0,-1-1 0,14-13 0,-11 6-4992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37.481"/>
    </inkml:context>
    <inkml:brush xml:id="br0">
      <inkml:brushProperty name="width" value="0.025" units="cm"/>
      <inkml:brushProperty name="height" value="0.025" units="cm"/>
    </inkml:brush>
  </inkml:definitions>
  <inkml:trace contextRef="#ctx0" brushRef="#br0">88 308 1569,'0'0'2157,"-1"-24"8956,-3-6-4314,4 29-6622,-1 0 1,1 0 0,0 0-1,0 0 1,-1 0 0,1 0-1,-1 0 1,1 0-1,-1 0 1,1 0 0,-1 1-1,1-1 1,-1 0-1,0 0 1,0 1 0,1-1-1,-1 0 1,0 1-1,-1-2 1,1 2-121,-1 0 0,1 0 1,0 0-1,0 1 0,0-1 0,0 0 1,0 0-1,0 1 0,0-1 0,0 1 1,0-1-1,0 1 0,0-1 0,0 1 1,0 0-1,0-1 0,0 1 0,0 0 1,1 0-1,-1-1 0,0 1 0,1 0 1,-2 1-1,-4 8-56,0 0 0,0 1 0,1-1 0,1 1 0,0 0 0,0 0 0,1 1 0,0-1 0,1 1 0,0-1 0,1 1 0,1 0 0,-1 0 0,2-1 0,2 17 0,-3-28-1,0 1 1,-1-1-1,1 1 1,0 0-1,0-1 0,0 1 1,0-1-1,1 1 1,-1 0-1,0-1 1,0 1-1,0-1 0,0 1 1,0-1-1,1 1 1,-1-1-1,0 1 1,1-1-1,-1 1 0,0-1 1,1 1-1,-1-1 1,0 1-1,1-1 1,-1 1-1,1-1 0,-1 0 1,1 1-1,-1-1 1,1 0-1,-1 0 1,1 1-1,-1-1 0,1 0 1,0 0-1,-1 0 1,1 1-1,-1-1 1,1 0-1,-1 0 0,1 0 1,0 0-1,-1 0 1,1 0-1,-1 0 1,1-1-1,0 1 0,-1 0 1,1 0-1,-1 0 1,1-1-1,-1 1 1,1 0-1,-1 0 0,1-1 1,-1 1-1,1 0 1,-1-1-1,1 1 1,-1-1-1,1 0 0,25-31 636,-9-6-219,-2-2 0,-2 1 0,-1-2 0,-2 0 0,-2 0 0,-2 0 0,-1-1 0,-2-57 0,-6 205-1434,0-52 977,2-1 0,7 55 0,-6-107 36,0 1 1,0-1 0,1 1 0,-1-1 0,0 0 0,1 1 0,-1-1 0,1 1 0,-1-1-1,1 0 1,0 1 0,-1-1 0,1 0 0,0 1 0,0-1 0,1 1 0,-1-2 2,-1 1 0,1-1 0,-1 0 0,1 0 0,-1 0 0,1 0 0,0 0 0,-1 0 0,1 0 0,-1 0 0,1 0 0,-1 0 0,1 0 0,-1 0 1,1 0-1,0 0 0,-1 0 0,1 0 0,-1-1 0,1 1 0,-1 0 0,1 0 0,-1-1 0,1 1 0,-1 0 0,0-1 0,1 0 0,3-2 18,-1 0-1,0 0 1,-1-1-1,1 0 1,-1 1-1,0-1 1,1 0-1,-2 0 1,3-4-1,5-21-99,-2-1 1,0 1-1,2-41 0,-8 90-45,1 0 0,1 0 0,0 0 0,2 0-1,9 28 1,-14-47 123,1 0 1,-1 0-1,0 0 0,0-1 0,1 1 1,-1 0-1,0 0 0,1 0 0,-1-1 0,0 1 1,1 0-1,0-1 0,-1 1 0,1 0 0,-1-1 1,1 1-1,0-1 0,-1 1 0,1-1 0,0 1 1,-1-1-1,1 1 0,0-1 0,0 0 1,0 1-1,-1-1 0,1 0 0,0 0 0,0 1 1,0-1-1,0 0 0,0 0 0,-1 0 0,1 0 1,0 0-1,0 0 0,0-1 0,0 1 0,0 0 1,-1 0-1,1-1 0,0 1 0,0 0 0,-1-1 1,1 1-1,0-1 0,0 1 0,-1-1 1,1 1-1,0-1 0,-1 1 0,1-1 0,-1 0 1,1 1-1,-1-1 0,1 0 0,-1 1 0,1-3 1,4-3 12,0-1 1,-1 0-1,0-1 1,5-12-1,-4 9 129,-1-1 0,-1 0 0,1-1 1,-2 1-1,0-1 0,0 1 0,-1-24 0,-1 33-104,0 0 1,-1-1-1,1 1 1,-1 0-1,0 0 1,0 0-1,0 0 1,0 0-1,-1 0 0,1 0 1,-1 1-1,0-1 1,0 0-1,0 1 1,0-1-1,0 1 1,0 0-1,-1 0 0,1 0 1,-1 0-1,1 0 1,-1 0-1,0 1 1,0-1-1,0 1 0,0 0 1,0 0-1,0 0 1,0 0-1,0 1 1,0-1-1,0 1 1,0-1-1,-1 1 0,-5 1 1,-4-2-1057,18 1-2949,24-5-2286,-6-11 759,2-6-1799</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37.872"/>
    </inkml:context>
    <inkml:brush xml:id="br0">
      <inkml:brushProperty name="width" value="0.025" units="cm"/>
      <inkml:brushProperty name="height" value="0.025" units="cm"/>
    </inkml:brush>
  </inkml:definitions>
  <inkml:trace contextRef="#ctx0" brushRef="#br0">87 1 12524,'0'0'6203,"-8"4"-2995,2 0-3026,0 0 0,1 0 0,-1 1-1,1 0 1,0 0 0,1 0 0,-1 1 0,1-1-1,0 1 1,0 0 0,1 0 0,-1 1-1,2-1 1,-1 1 0,1-1 0,0 1-1,0 0 1,0 0 0,1 0 0,0 9-1,0-12-180,0 0 0,1 0 1,-1 0-1,1 0 0,0 1 0,1-1 0,-1 0 0,1 0 0,-1 0 0,3 5 0,-2-8-6,0 1 1,1-1-1,-1 0 1,1 0-1,-1 0 1,1 0-1,-1 0 1,1 0-1,0 0 1,-1 0-1,1-1 1,0 1-1,0 0 1,-1-1-1,1 0 1,0 1-1,0-1 1,0 0-1,0 0 1,0 0-1,-1 0 1,1 0-1,0-1 0,2 0 1,45-7 1,-42 6-11,1 0 0,0 1 0,-1-1 0,1 1 1,0 1-1,0 0 0,0 0 0,0 0 1,0 1-1,11 3 0,-17-4 10,-1 1-1,0 0 1,1 0-1,-1 1 1,0-1-1,0 0 1,0 0-1,1 0 1,-2 1-1,1-1 1,0 1 0,0-1-1,0 0 1,0 1-1,-1 0 1,1-1-1,-1 1 1,1-1-1,-1 1 1,0 0-1,0-1 1,0 1-1,0 0 1,0-1-1,0 1 1,0-1 0,0 1-1,0 0 1,-1-1-1,1 1 1,-1 0-1,-1 2 1,0 3 23,0 0 1,0-1-1,-1 1 1,0-1-1,-1 1 1,-4 6-1,-43 43 297,47-52-359,1-1-1,-1-1 1,0 1-1,1 0 1,-1-1 0,-1 0-1,1 0 1,0 0-1,0 0 1,-1-1-1,1 0 1,-1 0-1,1 0 1,-6 0-1,9-1-62,1 0-1,-1 0 1,0 0-1,0 0 0,1 0 1,-1-1-1,0 1 1,0 0-1,1-1 1,-1 1-1,0 0 1,1-1-1,-1 1 1,0-1-1,1 1 1,-1-1-1,1 1 1,-1-1-1,1 1 0,-1-1 1,1 0-1,-1 1 1,1-1-1,0 0 1,-1 1-1,1-2 1,-5-28-2114,11-31-1690,32-91-5656,-25 101 5487</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38.466"/>
    </inkml:context>
    <inkml:brush xml:id="br0">
      <inkml:brushProperty name="width" value="0.025" units="cm"/>
      <inkml:brushProperty name="height" value="0.025" units="cm"/>
    </inkml:brush>
  </inkml:definitions>
  <inkml:trace contextRef="#ctx0" brushRef="#br0">1 61 5894,'40'-53'4879,"-40"53"-4712,0 0 1,0 0-1,0 0 0,0 0 0,0 0 1,0-1-1,0 1 0,0 0 1,0 0-1,0 0 0,1 0 1,-1 0-1,0 0 0,0 0 1,0 0-1,0-1 0,0 1 1,0 0-1,1 0 0,-1 0 1,0 0-1,0 0 0,0 0 1,0 0-1,1 0 0,-1 0 1,0 0-1,0 0 0,0 0 1,0 0-1,0 0 0,1 0 1,-1 0-1,0 0 0,0 0 1,0 0-1,0 0 0,0 1 1,1-1-1,-1 0 0,0 0 1,0 0-1,0 0 0,0 0 1,0 0-1,0 0 0,0 0 0,1 0 1,-1 1-1,0-1 0,0 0 1,0 0-1,0 0 0,0 0 1,0 1-1,6 14 3473,4 33-3457,-7-30 1288,-1-8-1179,4 21 569,17 49 1,-20-73-851,-1 0 0,1-1 0,0 1 0,1 0 0,0-1-1,0 0 1,0 0 0,1 0 0,-1-1 0,2 1 0,-1-1 0,0 0 0,7 4 0,-12-9-59,1 0 0,-1 1 0,0-1 0,0 0 0,1 0 1,-1 1-1,0-1 0,0 0 0,1 0 0,-1 0 0,0 0 0,1 1 1,-1-1-1,0 0 0,1 0 0,-1 0 0,0 0 0,1 0 0,-1 0 1,0 0-1,1 0 0,-1 0 0,0 0 0,1 0 0,-1 0 0,0 0 1,1 0-1,-1 0 0,0 0 0,1 0 0,-1-1 0,0 1 0,1 0 0,-1 0 1,0 0-1,0 0 0,1-1 0,-2-13-995,-13-17 387,-43-31 933,59 60-287,0 0-1,0 0 0,0 1 0,0-1 0,1 1 0,-1-1 0,0 1 1,1 0-1,-1 0 0,1 0 0,-1 0 0,4 0 0,0-1-349,49-30-3310,-53 31 3478,1-1 0,-1 0 0,0 0-1,0 0 1,0 0 0,0 0 0,0 0 0,0 0 0,-1-1 0,1 1 0,-1-1 0,0 1 0,1-1 0,-1 0 0,0 1 0,-1-1 0,1 0 0,0 0 0,0-3-1,-3 6 344,1 0-1,0-1 1,0 1-1,0 0 1,0 0-1,0 0 1,0 1-1,0-1 0,0 0 1,0 0-1,0 0 1,0 1-1,0-1 1,0 1-1,0-1 1,0 0-1,0 1 0,0 0 1,0-1-1,1 1 1,-2 0-1,-3 6 69,1 0 1,0-1-1,0 1 0,1 1 0,0-1 0,0 0 1,1 1-1,0 0 0,0-1 0,0 1 0,1 0 1,1 0-1,-1 0 0,1 0 0,0 0 0,3 15 0,-2-23-190,-1 1-1,0 0 1,0-1-1,1 1 1,-1 0-1,0 0 1,1-1-1,-1 1 0,0-1 1,1 1-1,-1 0 1,1-1-1,-1 1 1,1-1-1,0 1 1,-1-1-1,1 1 1,-1-1-1,1 0 0,0 1 1,0-1-1,-1 0 1,1 0-1,0 1 1,-1-1-1,1 0 1,0 0-1,0 0 0,-1 0 1,1 0-1,0 0 1,0 0-1,-1 0 1,1 0-1,0 0 1,0 0-1,-1 0 0,1-1 1,0 1-1,-1 0 1,1-1-1,0 1 1,-1 0-1,2-1 1,26-22 1199,-20 8-1085,0 1-1,0-1 1,-2-1-1,0 1 0,-1-1 1,0 0-1,-1-1 0,-1 1 1,-1-1-1,0 1 0,-1-30 1,-1 47-146,0-1 0,-1 0 0,1 0 0,0 0 0,0 0 0,-1 1 0,1-1 0,0 0 0,0 0 0,-1 0 1,1 0-1,0 0 0,0 0 0,-1 0 0,1 1 0,0-1 0,-1 0 0,1 0 0,0 0 0,0 0 0,-1 0 0,1 0 0,0 0 0,-1-1 0,1 1 1,0 0-1,0 0 0,-1 0 0,1 0 0,0 0 0,0 0 0,-1 0 0,1-1 0,0 1 0,0 0 0,0 0 0,-1 0 0,1-1 0,0 1 0,0 0 1,0 0-1,-1 0 0,1-1 0,0 1 0,0 0 0,0 0 0,0-1 0,0 1 0,0 0 0,0-1 0,0 1 0,-1 0 0,1 0 0,0-1 0,0 1 1,0 0-1,0-1 0,1 1 0,-1 0 0,0 0 0,0-1 0,0 1 0,-13 20-143,9 1 228,1-1 0,1 1 0,1 0 0,1 21-1,0-19 284,0-24-359,1 1 1,-1 0-1,0 0 1,0 0-1,0-1 1,0 1-1,0 0 1,1 0-1,-1 0 1,0 0-1,0-1 1,0 1-1,1 0 1,-1 0-1,0 0 1,0 0-1,1 0 1,-1 0-1,0-1 1,0 1-1,1 0 1,-1 0-1,0 0 1,0 0-1,1 0 1,-1 0-1,0 0 1,0 0-1,1 0 1,-1 0-1,0 0 1,0 1-1,1-1 1,-1 0 0,0 0-1,0 0 1,1 0-1,-1 0 1,0 0-1,0 0 1,0 1-1,1-1 1,-1 0-1,0 0 1,0 0-1,0 1 1,0-1-1,1 0 1,-1 0-1,0 0 1,0 1-1,0-1 1,0 0-1,0 0 1,0 1-1,0-1 1,0 0-1,0 0 1,0 1-1,0-1 1,0 0-1,0 0 1,0 1-1,14-19 261,10-55-1043,-12 30-3408,5 4-8408,-17 47 6383,8 11 8480,-4-15-3880,-2-4-1332</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39.066"/>
    </inkml:context>
    <inkml:brush xml:id="br0">
      <inkml:brushProperty name="width" value="0.025" units="cm"/>
      <inkml:brushProperty name="height" value="0.025" units="cm"/>
    </inkml:brush>
  </inkml:definitions>
  <inkml:trace contextRef="#ctx0" brushRef="#br0">70 209 15407,'0'0'6272,"-7"11"-4676,-1 3-1202,1-1 0,0 2 0,1-1 0,0 1 0,1 0-1,1 0 1,0 0 0,-2 30 0,5-44-385,1 0-1,0 0 1,0 0-1,0 0 1,0 0-1,-1 0 1,1 0-1,1 0 1,-1 0-1,0 0 1,0 0-1,0 0 1,0 0-1,1-1 1,-1 1-1,0 0 1,1 0 0,-1 0-1,1 0 1,-1 0-1,1-1 1,-1 1-1,1 0 1,-1 0-1,1-1 1,0 1-1,0 0 1,-1-1-1,1 1 1,0-1-1,1 2 1,0-3 17,-1 0-1,1 1 1,-1-1 0,0 0-1,1 0 1,-1 1-1,0-1 1,0 0 0,1-1-1,-1 1 1,0 0 0,0 0-1,0 0 1,0-1 0,-1 1-1,1 0 1,0-1 0,0 1-1,-1 0 1,1-3-1,10-20-262,-2-1-1,0 0 0,-2 0 0,0 0 0,-2-1 1,-1 0-1,-1-1 0,-2 1 0,0 0 0,-5-43 1,3 64 286,0-1 1,0 1 0,-1-1-1,1 1 1,-1 0 0,-1-1-1,1 1 1,-1 0-1,-4-6 1,6 15-104,-1 0 0,1 0 0,0 0 1,0 1-1,1-1 0,-1 0 0,1 0 0,0 1 0,1 7 0,-1-10 33,-3 70 150,1-51 225,1 0 1,0 1-1,2-1 0,0 0 0,2 0 0,0 0 0,8 27 0,-10-46-337,0 0-1,-1 0 0,1 0 0,0 0 1,0 0-1,0 0 0,0-1 1,0 1-1,0 0 0,1-1 0,-1 1 1,1-1-1,-1 1 0,1-1 0,-1 0 1,1 1-1,0-1 0,0 0 1,-1 0-1,4 1 0,-5-35 619,-3 26-832,1 0 0,-2 0 0,1 0 0,-1 1 1,0-1-1,0 1 0,-1 0 0,0 0 0,0 0 0,0 1 0,-1 0 0,0 0 0,0 0 0,0 1 0,0 0 0,-1 0 0,1 0 0,-15-5 0,20 9 747,42-15 64,10-16-1722,-20 6-4147,-11 8-1466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39.412"/>
    </inkml:context>
    <inkml:brush xml:id="br0">
      <inkml:brushProperty name="width" value="0.025" units="cm"/>
      <inkml:brushProperty name="height" value="0.025" units="cm"/>
    </inkml:brush>
  </inkml:definitions>
  <inkml:trace contextRef="#ctx0" brushRef="#br0">107 0 1409,'0'0'21263,"-5"10"-20868,3-6-335,-1 2 12,0 0 0,0 1 0,0-1-1,1 1 1,0 0 0,0-1 0,1 1-1,0 0 1,0 0 0,1 0 0,-1 0-1,2 11 1,0-17-33,-1 0-1,1-1 1,-1 1 0,1 0-1,-1-1 1,1 1-1,0-1 1,-1 1 0,1-1-1,0 1 1,-1-1 0,1 1-1,0-1 1,0 0-1,0 0 1,-1 1 0,1-1-1,0 0 1,0 0 0,0 0-1,-1 0 1,1 1-1,0-1 1,0 0 0,0-1-1,0 1 1,-1 0 0,1 0-1,0 0 1,0 0-1,0-1 1,-1 1 0,1 0-1,1-1 1,28-12 189,-7-5-242,18-10 252,-40 33 2876,-13 25-1749,6-22-1213,-11 18 941,-32 35 1,45-56-1278,-1 0 0,1-1 0,-1 1 0,0-1 0,0 0 0,0 0 0,-1-1 0,1 0 0,-1 0 0,0 0 0,0 0 0,0-1 0,0 0 0,-8 1 0,0-5-6180,0-12-5503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40.066"/>
    </inkml:context>
    <inkml:brush xml:id="br0">
      <inkml:brushProperty name="width" value="0.025" units="cm"/>
      <inkml:brushProperty name="height" value="0.025" units="cm"/>
    </inkml:brush>
  </inkml:definitions>
  <inkml:trace contextRef="#ctx0" brushRef="#br0">0 1 4965,'0'0'224</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40.472"/>
    </inkml:context>
    <inkml:brush xml:id="br0">
      <inkml:brushProperty name="width" value="0.025" units="cm"/>
      <inkml:brushProperty name="height" value="0.025" units="cm"/>
    </inkml:brush>
  </inkml:definitions>
  <inkml:trace contextRef="#ctx0" brushRef="#br0">67 1952 10634,'0'0'-518,"-9"7"177,-2 4 314,7-7 61,-1 0 1,1 0 0,0-1 0,-1 1-1,0-1 1,0 0 0,-9 4-1,21-13 7098,7-8-5327,18-16-1293,287-283 471,-26-28-1027,-170 195 125,199-225-116,286-350 2627,-562 661-1738,-49 63-894,0 0-1,1 0 1,0 0-1,-1 0 1,1 0-1,0 0 1,1 1-1,-3 4 1,-1 18-5633,5-21-760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43.894"/>
    </inkml:context>
    <inkml:brush xml:id="br0">
      <inkml:brushProperty name="width" value="0.025" units="cm"/>
      <inkml:brushProperty name="height" value="0.025" units="cm"/>
    </inkml:brush>
  </inkml:definitions>
  <inkml:trace contextRef="#ctx0" brushRef="#br0">721 242 4292,'-100'-9'-3,"-111"6"-1,137 3 1826,11 19-1646,-30-4 21,-30 4 329,67-14 4479,114-8-4676,1-3-1,91-22 1,-38 6-188,357-45 118,152-30-161,-498 75-439,-210 46 503,-1-4 0,-174 16 0,59-30-731,-68 3-876,214-4 1527,0 2 0,-92 25 1,124-24-79,1 2 0,-26 13 0,10-4-6,158-53 125,51-14-569,212-32 0,178 3-1203,-549 76 1788,-12 0 18,-29 2 177,-57 3 168,-3 4-198,-258 24 1856,242-17-4265,-131 36 0,178-34-1653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41.054"/>
    </inkml:context>
    <inkml:brush xml:id="br0">
      <inkml:brushProperty name="width" value="0.025" units="cm"/>
      <inkml:brushProperty name="height" value="0.025" units="cm"/>
    </inkml:brush>
  </inkml:definitions>
  <inkml:trace contextRef="#ctx0" brushRef="#br0">70 47 4869,'-9'2'5584,"4"-1"-4799,0 0-549,0-1 0,1 1-1,-1 0 1,0 0 0,1 1 0,-1 0 0,1-1-1,-1 2 1,1-1 0,-6 4 0,10-6-218,0 1 1,0-1-1,0 0 1,0 1-1,0-1 1,0 1 0,0-1-1,0 0 1,0 1-1,0-1 1,1 0-1,-1 1 1,0-1-1,0 0 1,0 1-1,0-1 1,1 0 0,-1 1-1,0-1 1,0 0-1,0 1 1,1-1-1,-1 0 1,0 0-1,1 1 1,-1-1-1,0 0 1,0 0-1,1 0 1,-1 0 0,0 1-1,1-1 1,-1 0-1,0 0 1,1 0-1,-1 0 1,1 0-1,-1 0 1,0 0-1,1 0 1,-1 0-1,0 0 1,1 0 0,0 0-1,21 4 769,-21-3-679,179 15 3797,93-15-3436,-130-3-310,1150-17-274,-3-1 2600,-181 43 969,-1035-20-3327,293-1-126,-354-3-390,0-1 1,0 0-1,0-1 1,-1 0-1,1-1 1,12-6-1,-16 5-721,0 1 0,0-1 0,-1-1 0,0 1 0,7-8 0,9-13-6331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52.493"/>
    </inkml:context>
    <inkml:brush xml:id="br0">
      <inkml:brushProperty name="width" value="0.025" units="cm"/>
      <inkml:brushProperty name="height" value="0.025" units="cm"/>
    </inkml:brush>
  </inkml:definitions>
  <inkml:trace contextRef="#ctx0" brushRef="#br0">13 54 5669,'-2'-10'6412,"-3"-21"-3799,1 19-722,3 31 982,6 30-2376,2 0 0,3-1 0,22 68 0,-11-39-285,140 428 359,30-10-462,-107-282-271,-74-190-136,-6-15-126,-1 0 0,0 0-1,0 1 1,0-1 0,-1 1 0,2 16 0,-5-25 112,0 0 1,0 1 0,1-1 0,-1 0-1,0 0 1,0 1 0,0-1 0,1 0 0,-1 0-1,0 0 1,0 0 0,0 0 0,0 0-1,1 0 1,-1 0 0,0-1 0,0 1-1,0 0 1,0-1 0,-21-7-7248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52.841"/>
    </inkml:context>
    <inkml:brush xml:id="br0">
      <inkml:brushProperty name="width" value="0.025" units="cm"/>
      <inkml:brushProperty name="height" value="0.025" units="cm"/>
    </inkml:brush>
  </inkml:definitions>
  <inkml:trace contextRef="#ctx0" brushRef="#br0">0 404 13004,'8'11'1751,"20"34"-454,-2 2-1,28 68 0,33 117-614,21 49-603,-103-271-77,-3-5-2,0 0 0,0 0 0,1 0-1,-1 0 1,1 0 0,1 0 0,-1-1-1,1 1 1,7 6 0,-11-10-1,1-1 1,-1 0-1,0 0 0,0 1 1,1-1-1,-1 0 1,0 0-1,0 0 0,1 0 1,-1 0-1,0 0 0,1 1 1,-1-1-1,0 0 0,1 0 1,-1 0-1,0 0 0,1 0 1,-1 0-1,0 0 1,1 0-1,-1 0 0,0 0 1,1 0-1,-1-1 0,0 1 1,1 0-1,-1 0 0,0 0 1,0 0-1,1 0 1,-1-1-1,0 1 0,1 0 1,-1 0-1,0-1 0,0 1 1,0 0-1,1 0 0,-1-1 1,0 1-1,0 0 0,0 0 1,0-1-1,1 1 1,-1 0-1,0-1 0,0 1 1,0-1-1,3-10 111,-1 0-1,-1-1 1,0 1-1,0-1 1,-1 1-1,-2-16 1,1-12 399,-23-589 1367,8 310-3426,10 202-3314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56.882"/>
    </inkml:context>
    <inkml:brush xml:id="br0">
      <inkml:brushProperty name="width" value="0.025" units="cm"/>
      <inkml:brushProperty name="height" value="0.025" units="cm"/>
    </inkml:brush>
  </inkml:definitions>
  <inkml:trace contextRef="#ctx0" brushRef="#br0">260 47 13068,'0'0'3476,"-1"-8"-935,1 6-2368,0 0 0,0 0 0,-1 0 0,1 0 0,0 1 1,-1-1-1,0 0 0,1 0 0,-1 0 0,0 1 0,0-1 0,0 0 1,0 1-1,0-1 0,0 1 0,0-1 0,0 1 0,-1 0 1,1-1-1,-1 1 0,-1-1 0,1 1-88,-1 1 1,1 0-1,0-1 0,-1 1 0,1 0 1,0 0-1,-1 1 0,1-1 1,0 0-1,0 1 0,-1-1 0,1 1 1,0 0-1,0 0 0,0 0 1,-1 0-1,1 0 0,0 0 0,1 1 1,-1-1-1,0 0 0,-2 3 1,-10 9-55,0 0 0,1 0 0,0 1 0,1 1 1,1 0-1,0 0 0,1 1 0,1 1 1,0 0-1,2 0 0,-10 28 0,6-7 42,1 0-1,2 1 1,1 1-1,-2 57 0,9-94-61,-1 10 23,1 0 1,0 0-1,1-1 0,0 1 1,5 24-1,-5-35-38,0 1 0,0-1 0,0 1 0,0-1 0,0 0 0,1 1 1,-1-1-1,1 0 0,0 0 0,-1 0 0,1 0 0,0 0 0,0 0 0,0-1 0,0 1 0,0-1 0,1 1 0,-1-1 0,0 0 0,1 0 0,-1 0 0,1 0 0,-1 0 0,1-1 0,0 1 0,-1-1 1,1 1-1,0-1 0,-1 0 0,1 0 0,-1 0 0,1-1 0,0 1 0,-1-1 0,5-1 0,7-1-74,0-2-1,0 0 1,-1 0-1,0-1 1,0-1-1,0 0 1,21-17-1,80-73-3992,-97 81 2802,23-24-3851,-8 5-2284</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57.572"/>
    </inkml:context>
    <inkml:brush xml:id="br0">
      <inkml:brushProperty name="width" value="0.025" units="cm"/>
      <inkml:brushProperty name="height" value="0.025" units="cm"/>
    </inkml:brush>
  </inkml:definitions>
  <inkml:trace contextRef="#ctx0" brushRef="#br0">51 276 13805,'0'0'7965,"-8"8"-7805,7-6-148,-3 2 10,0 0 0,0 0 0,1 1-1,-1-1 1,1 1 0,0 0 0,1 0 0,-1 0 0,1 0 0,0 1 0,0-1 0,0 1 0,1-1 0,0 1 0,0-1 0,0 9-1,1-11 51,5 36 1529,-5-38-1574,1 0 0,-1-1 0,1 1 0,-1 0 0,1-1 0,-1 1 0,1 0 0,0-1 0,-1 1 0,1-1 0,0 1 0,-1-1 0,1 1 0,0-1 0,0 0 0,0 1 0,-1-1 0,1 0 0,0 0 0,0 1 0,0-1 0,0 0 0,0 0 0,-1 0 0,1 0 0,0 0 0,0 0 0,0 0 0,0-1 0,0 1 0,0 0 0,-1 0 0,1-1 0,0 1 0,0 0 0,0-1 0,-1 1 0,1-1 0,0 1 0,-1-1 0,1 1 0,0-1 0,-1 1 1,2-2-2,4-3 105,0-1-1,0 1 0,0-1 0,-1 0 0,0 0 0,0-1 0,-1 1 0,0-1 0,0 0 0,0 0 0,-1-1 0,3-8 0,-2 6 213,-1 0 0,0 0 0,-1-1 0,0 0 0,0 1 0,-1-1 0,0 0 0,-2-19 0,0 28-282,0 1 0,0-1-1,1 0 1,-1 0-1,0 0 1,0 1-1,-1-1 1,1 0-1,0 1 1,0-1 0,-1 1-1,1 0 1,-1-1-1,0 1 1,1 0-1,-1 0 1,0 0 0,1 0-1,-5-1 1,6 2-67,-1-1 0,1 1 1,-1-1-1,0 1 1,1 0-1,-1-1 0,0 1 1,1 0-1,-1 0 0,0 0 1,1 0-1,-1-1 0,0 1 1,1 0-1,-1 0 0,0 0 1,1 0-1,-1 0 1,0 1-1,0-1 0,1 0 1,-1 0-1,0 0 0,1 1 1,-1-1-1,0 0 0,1 0 1,-1 1-1,1-1 0,-1 1 1,1-1-1,-1 1 1,1-1-1,-1 1 0,1-1 1,-1 1-1,1-1 0,-1 1 1,1-1-1,0 1 0,-1 0 1,1-1-1,0 1 0,0 0 1,-1-1-1,1 1 0,0 0 1,0-1-1,0 1 1,0 1-1,0-2-8,0 0 0,1 0 0,-1 1 1,0-1-1,0 0 0,1 0 0,-1 0 0,0 1 0,1-1 1,-1 0-1,0 0 0,1 0 0,-1 0 0,0 0 0,1 0 1,-1 0-1,0 1 0,1-1 0,-1 0 0,0 0 0,1 0 0,-1 0 1,0-1-1,1 1 0,-1 0 0,0 0 0,1 0 0,-1 0 1,0 0-1,1 0 0,-1 0 0,0-1 0,1 1 0,-1 0 1,0 0-1,0 0 0,1-1 0,-1 1 0,0 0 0,0 0 1,1-1-1,-1 1 0,15-10 38,-12 7-11,8-5-14,0 0 1,1 0-1,-1 1 1,14-7-1,-23 13-2,1 0-1,-1 0 0,0 0 0,0 1 0,0-1 0,0 0 0,1 1 0,-1-1 0,0 1 1,1 0-1,-1 0 0,0 0 0,1 0 0,-1 0 0,0 0 0,0 1 0,1-1 1,-1 1-1,0-1 0,0 1 0,1 0 0,-1 0 0,0 0 0,0 0 0,0 1 0,0-1 1,-1 0-1,1 1 0,0-1 0,0 1 0,-1 0 0,2 2 0,5 14 135,0 1 1,-2 0-1,-1 0 0,0 0 0,-1 1 0,2 31 0,-5-71-6,-2 1-1,0-1 0,-1 0 0,0 1 0,-2 0 0,0 0 0,-13-33 0,7 38-102,3 20-157,3 24-141,4-30 272,0 1 1,0-1-1,0 0 1,0 0 0,1 1-1,-1-1 1,0 0-1,0 0 1,0 1 0,1-1-1,-1 0 1,0 0-1,0 1 1,1-1 0,-1 0-1,0 0 1,1 0-1,-1 0 1,0 0 0,1 1-1,-1-1 1,0 0-1,1 0 1,-1 0-1,0 0 1,0 0 0,1 0-1,-1 0 1,0 0-1,1 0 1,-1 0 0,0 0-1,1 0 1,-1-1-1,0 1 1,1 0 0,-1 0-1,0 0 1,1 0-1,-1 0 1,0-1-1,0 1 1,1 0 0,-1 0-1,0 0 1,0-1-1,1 1 1,-1 0 0,0 0-1,0-1 1,0 1-1,1-1 1,14-11 93,5-7-181,45-42-364,-13 28-5437,-19 12-5885,-25 12 6418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49:58.346"/>
    </inkml:context>
    <inkml:brush xml:id="br0">
      <inkml:brushProperty name="width" value="0.025" units="cm"/>
      <inkml:brushProperty name="height" value="0.025" units="cm"/>
    </inkml:brush>
  </inkml:definitions>
  <inkml:trace contextRef="#ctx0" brushRef="#br0">25 367 12139,'0'0'2675,"-1"9"-65,-4 11-1326,0 3 189,0 0 0,1 0 0,2 0 0,0 44 0,2-67-1461,0 0 1,1 0 0,-1 0-1,0 1 1,0-1 0,1 0-1,-1 0 1,0 0 0,0 0-1,1 0 1,-1 0 0,0 0 0,0 0-1,1 0 1,-1 0 0,0 0-1,1 0 1,-1 0 0,0 0-1,0 0 1,1 0 0,-1 0-1,0 0 1,1 0 0,-1 0-1,0 0 1,0 0 0,1-1-1,-1 1 1,0 0 0,0 0-1,0 0 1,1 0 0,-1-1-1,0 1 1,0 0 0,0 0-1,1-1 1,-1 1 0,10-10 266,-1-1 0,0 0 0,-1-1-1,8-14 1,27-35-221,-36 54-81,-1 1 0,1 0 0,0 0 1,0 0-1,1 1 0,9-5 0,-16 9 23,1 0-1,-1 0 1,1 0 0,-1 1-1,0-1 1,1 1-1,-1-1 1,1 1 0,-1-1-1,1 1 1,0 0 0,-1 0-1,1 0 1,-1 0-1,1 0 1,-1 0 0,1 0-1,-1 0 1,1 1 0,-1-1-1,1 1 1,-1-1 0,1 1-1,-1-1 1,1 1-1,-1 0 1,0 0 0,1 0-1,-1 0 1,0 0 0,0 0-1,0 0 1,0 0-1,0 0 1,0 0 0,0 1-1,0-1 1,0 0 0,0 1-1,-1-1 1,1 1-1,-1-1 1,2 3 0,0 8 81,-2-10-74,1 0 0,-1 1 1,0-1-1,1 0 0,-1 0 1,1 1-1,0-1 1,-1 0-1,1 0 0,0 0 1,0 0-1,1 0 0,-1 0 1,0 0-1,1 0 1,-1 0-1,4 2 0,-3-6 36,0 1-1,0-1 1,-1 0-1,1 0 1,-1 0-1,1-1 1,-1 1-1,0 0 1,0 0-1,0-1 1,0 1-1,0-1 1,0-3-1,4-6 153,7-15-57,23-43-82,-32 64-66,0 0 0,1 1 0,-1 0-1,2 0 1,-1 0 0,0 0-1,1 0 1,10-7 0,-14 12 9,-1 0-1,1-1 1,-1 1 0,1 0 0,0-1-1,0 1 1,-1 0 0,1 0 0,0-1-1,0 1 1,-1 0 0,1 0 0,0 0-1,0 0 1,-1 0 0,1 0 0,0 0 0,0 1-1,-1-1 1,1 0 0,0 0 0,-1 0-1,1 1 1,0-1 0,-1 0 0,1 1-1,0-1 1,-1 1 0,1-1 0,0 1 0,-1-1-1,1 1 1,-1-1 0,1 1 0,-1 0-1,0-1 1,1 1 0,-1-1 0,1 1-1,-1 0 1,0 0 0,0-1 0,1 1 0,-1 0-1,0-1 1,0 1 0,0 0 0,0 0-1,0-1 1,0 1 0,0 1 0,3 48 296,-3-44-254,0-4-12,3 40 421,4-30-325,-6-12-129,0-1-1,0 1 0,-1 0 1,1-1-1,0 1 0,0 0 1,-1-1-1,1 1 0,0-1 1,0 1-1,-1-1 0,1 0 1,-1 1-1,1-1 0,0 0 1,-1 1-1,0-1 0,1 0 1,-1 0-1,1 1 0,-1-2 1,27-42 59,52-78-18394,-58 98 17995,-2 3 13791,-23 23-9083,3-2-4393,0 0 0,0 1 0,0 0 0,0-1 0,0 1 0,0 0 0,0-1 0,0 1 0,1 0 0,-1 0-1,0 0 1,0 0 0,1 0 0,-1-1 0,0 1 0,1 1 0,-1 0 0,-2 7 31,0 1 0,1 0 0,0 0 0,0-1 1,1 1-1,1 1 0,0-1 0,0 0 0,3 14 0,-3-23 4,0 0 0,0-1 0,0 1 0,0-1 0,0 1-1,1 0 1,-1-1 0,0 1 0,0 0 0,1-1 0,-1 1 0,0-1-1,1 1 1,-1-1 0,1 1 0,-1-1 0,1 1 0,-1-1 0,1 0 0,-1 1-1,1-1 1,-1 1 0,1-1 0,0 0 0,-1 0 0,1 1 0,-1-1-1,1 0 1,0 0 0,0 0 0,24-5 226,17-22 331,-28 13-434,0 0-1,0-2 1,-2 1-1,0-2 1,12-21-1,-18 27 12,0 0-1,-1 0 0,0-1 0,-1 0 0,-1 0 0,0 0 0,0-1 0,-1 1 0,0-19 0,-1 30-135,-1 1 0,0-1 0,0 1-1,0-1 1,1 1 0,-1-1 0,0 1-1,0-1 1,0 1 0,0-1 0,0 1 0,0-1-1,0 1 1,0-1 0,0 1 0,0-1-1,0 1 1,-1-1 0,1 1 0,0 0 0,0-1-1,0 1 1,-1-1 0,1 1 0,0-1-1,0 1 1,-1 0 0,1-1 0,0 1 0,-1-1-1,1 1 1,-1 0 0,1-1 0,0 1 0,-1 0-1,1 0 1,-1-1 0,1 1 0,-1 0-1,1 0 1,-1 0 0,1 0 0,-1 0 0,1-1-1,-1 1 1,1 0 0,-1 0 0,1 0-1,-1 0 1,0 1 0,-1 0-19,1-1 0,-1 2 0,1-1 0,-1 0 0,1 0 0,0 0 1,-1 1-1,1-1 0,0 1 0,0-1 0,0 1 0,0-1 0,-1 3 0,-1 3 1,0 0 0,0 0 0,0 1 0,1-1 0,0 1 0,1-1 0,0 1 0,0-1 0,1 1 0,-1 0 0,2 0 0,-1-1 0,2 10 0,-1-14-7,0 1 0,1-1-1,-1 1 1,0-1-1,1 1 1,0-1 0,0 0-1,0 0 1,0 0-1,0 0 1,1 0-1,-1-1 1,1 1 0,0-1-1,-1 1 1,1-1-1,1 0 1,-1 0 0,0 0-1,0-1 1,1 1-1,-1-1 1,1 0 0,-1 0-1,1 0 1,-1 0-1,1 0 1,0-1-1,3 0 1,0 1-252,0 0 0,1-1 0,-1 0 0,0 0 0,0-1 0,0 0 1,0 0-1,0-1 0,0 0 0,0 0 0,-1 0 0,1-1 0,-1 0 0,1-1 0,10-7 0,22-22-5241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11.281"/>
    </inkml:context>
    <inkml:brush xml:id="br0">
      <inkml:brushProperty name="width" value="0.025" units="cm"/>
      <inkml:brushProperty name="height" value="0.025" units="cm"/>
    </inkml:brush>
  </inkml:definitions>
  <inkml:trace contextRef="#ctx0" brushRef="#br0">67 109 4068,'0'0'2984,"-5"-7"-891,-5-13-1496,-20-34 1927,9 27 2213,44 71-2185,31 50-1859,31 52 41,123 289 1,-175-355-463,2-1 0,5-2 0,63 94 1,-93-158-304,-7-9-7,0 0-1,0 0 1,0 0-1,-1 1 1,1-1-1,-1 1 1,0-1-1,0 1 1,-1 0-1,2 5 1,-4-9-352,0-1 1,0 1 0,0-1-1,0 0 1,-1 1-1,1-1 1,0 0 0,0 0-1,0 0 1,-1 0 0,1 0-1,0 0 1,0 0-1,0 0 1,-1-1 0,0 1-1,-16-6-5124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11.638"/>
    </inkml:context>
    <inkml:brush xml:id="br0">
      <inkml:brushProperty name="width" value="0.025" units="cm"/>
      <inkml:brushProperty name="height" value="0.025" units="cm"/>
    </inkml:brush>
  </inkml:definitions>
  <inkml:trace contextRef="#ctx0" brushRef="#br0">7 234 15310,'-1'9'1319,"-1"1"-1093,0 0-1,1 0 1,1 1-1,0-1 1,0 0-1,1 1 1,0-1-1,1 0 1,0 0 0,0 0-1,6 12 1,19 24-150,3-2 1,1-2 0,49 51 0,6 8 155,-56-59 191,27 32 1176,-52-68-1455,0 0 1,1 0-1,0 0 0,1-1 0,-1 0 1,1-1-1,0 1 0,9 3 0,-15-7-119,0-1-1,0 1 1,0-1-1,0 0 1,0 1-1,0-1 0,0 0 1,0 0-1,0 1 1,0-1-1,0 0 1,0 0-1,0 0 1,0-1-1,0 1 1,1 0-1,-1 0 0,0 0 1,0-1-1,0 1 1,0-1-1,0 1 1,-1-1-1,1 1 1,0-1-1,0 1 0,0-1 1,0 0-1,0 1 1,-1-1-1,1 0 1,0 0-1,-1 0 1,1 0-1,-1 1 1,1-1-1,-1 0 0,1 0 1,-1 0-1,1 0 1,-1 0-1,0 0 1,0 0-1,1-2 1,0-5 211,1-1 1,-1 0 0,-1 0 0,0-12-1,0 12-91,-3-64 389,-3 1 0,-20-99 0,-48-141-1261,58 248 114,0 8-3209,-3 19-2803</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0.796"/>
    </inkml:context>
    <inkml:brush xml:id="br0">
      <inkml:brushProperty name="width" value="0.025" units="cm"/>
      <inkml:brushProperty name="height" value="0.025" units="cm"/>
    </inkml:brush>
  </inkml:definitions>
  <inkml:trace contextRef="#ctx0" brushRef="#br0">1 1 3203,'0'0'0,"60"3"-1377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1.188"/>
    </inkml:context>
    <inkml:brush xml:id="br0">
      <inkml:brushProperty name="width" value="0.025" units="cm"/>
      <inkml:brushProperty name="height" value="0.025" units="cm"/>
    </inkml:brush>
  </inkml:definitions>
  <inkml:trace contextRef="#ctx0" brushRef="#br0">0 0 1473,'0'0'2691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1.643"/>
    </inkml:context>
    <inkml:brush xml:id="br0">
      <inkml:brushProperty name="width" value="0.025" units="cm"/>
      <inkml:brushProperty name="height" value="0.025" units="cm"/>
    </inkml:brush>
  </inkml:definitions>
  <inkml:trace contextRef="#ctx0" brushRef="#br0">161 117 7399,'-14'0'336,"0"0"-83,-4 1 519,0-1-1,0 0 1,1-2-1,-36-6 1,44 2 2580,15 1-1552,19 1-1000,154 14-166,-13 1-494,-11-10-61,1-7-1,243-40 0,-281 20-36,74-11-20,-174 38 317,-23 6 120,-27 8-146,5-10-285,0-1 0,0-2 0,0-1 0,-29-2 0,8 0 18,-32 1-99,-755 35-892,801-34-1825,12-4-2483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59.479"/>
    </inkml:context>
    <inkml:brush xml:id="br0">
      <inkml:brushProperty name="width" value="0.025" units="cm"/>
      <inkml:brushProperty name="height" value="0.025" units="cm"/>
    </inkml:brush>
  </inkml:definitions>
  <inkml:trace contextRef="#ctx0" brushRef="#br0">0 164 7976,'0'0'6555,"14"-7"-5882,-8 3-587,3-1 6,0 1 1,0 0 0,0 0-1,1 1 1,-1 0-1,1 0 1,0 1 0,-1 1-1,1 0 1,10-1 0,458-16 1099,-61 0 103,859-40 1020,-1124 49-2227,749-9 430,-738 35-154,43 0-424,-186-23-5439,-7-6-1446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2.867"/>
    </inkml:context>
    <inkml:brush xml:id="br0">
      <inkml:brushProperty name="width" value="0.025" units="cm"/>
      <inkml:brushProperty name="height" value="0.025" units="cm"/>
    </inkml:brush>
  </inkml:definitions>
  <inkml:trace contextRef="#ctx0" brushRef="#br0">151 64 3716,'0'0'11221,"8"3"-9945,11 2-604,1-1 1,0 0 0,1-2 0,29 1-1,94-6 555,-118 1-1200,-9 2 17,1-1 0,-1-1 1,0-1-1,0 0 0,0-2 0,0 1 0,-1-2 0,0 0 0,0-1 0,0-1 0,19-13 0,-34 21-31,-1 0 1,0 0-1,0 0 1,1 0-1,-1-1 1,0 1-1,1 0 1,-1 0-1,0 0 0,1 0 1,-1 0-1,0 0 1,0-1-1,1 1 1,-1 0-1,0 0 1,0-1-1,1 1 1,-1 0-1,0 0 1,0-1-1,0 1 0,0 0 1,1 0-1,-1-1 1,0 1-1,0 0 1,0-1-1,0 1 1,0 0-1,0-1 1,0 1-1,0 0 0,0 0 1,0-1-1,0 1 1,0 0-1,0-1 1,0 1-1,0 0 1,0-1-1,0 1 1,0 0-1,0-1 1,0 1-1,-1 0 0,1 0 1,0-1-1,0 1 1,-21-2 470,-31 11-291,-85 31-204,72-19 260,-1-3-1,0-2 0,-118 11 1,91-24 589,150-8-843,-1-2 0,0-2 0,81-25-1,-94 23 0,-17 4 8,9-1-19,64-25 0,-170 37 343,-47 23-401,57-13-1326,-108 13-1,154-27-2003,8-3-2713</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52.900"/>
    </inkml:context>
    <inkml:brush xml:id="br0">
      <inkml:brushProperty name="width" value="0.025" units="cm"/>
      <inkml:brushProperty name="height" value="0.025" units="cm"/>
    </inkml:brush>
  </inkml:definitions>
  <inkml:trace contextRef="#ctx0" brushRef="#br0">44 77 13132,'0'0'887,"-8"-2"122,-24-7-369,32 9-634,0 0 1,0 0-1,0 0 0,0 0 0,-1 0 1,1 0-1,0 0 0,0 0 0,0 0 1,0 0-1,0 0 0,-1 0 0,1 0 1,0 0-1,0-1 0,0 1 0,0 0 1,0 0-1,0 0 0,-1 0 0,1 0 1,0 0-1,0 0 0,0-1 0,0 1 1,0 0-1,0 0 0,0 0 0,0 0 1,0 0-1,0-1 0,-1 1 0,1 0 1,0 0-1,0 0 0,0 0 0,0 0 1,0-1-1,0 1 0,0 0 0,0 0 0,0 0 1,0 0-1,0-1 0,0 1 0,1 0 1,-1 0-1,0 0 0,0 0 0,0 0 1,0-1-1,0 1 0,11-7 137,13-1 56,45-3 491,-1 3 0,1 4 1,127 7-1,-142-1-478,243 12 287,142 3-325,-342-17-138,-13 3 84,0-5 1,0-3-1,107-20 1,-189 25-81,0 0 1,0 0 0,-1 0 0,1 0-1,0-1 1,0 1 0,0-1 0,0 1-1,-1-1 1,1 0 0,0 0-1,0 0 1,-1 0 0,1 0 0,-1 0-1,1 0 1,-1 0 0,1-1 0,-1 1-1,0-1 1,0 1 0,1-1 0,-1 1-1,0-1 1,0 0 0,1-2-1,-9 3-6675</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2:01.043"/>
    </inkml:context>
    <inkml:brush xml:id="br0">
      <inkml:brushProperty name="width" value="0.025" units="cm"/>
      <inkml:brushProperty name="height" value="0.025" units="cm"/>
    </inkml:brush>
  </inkml:definitions>
  <inkml:trace contextRef="#ctx0" brushRef="#br0">1 1 3716,'0'0'3939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2:01.678"/>
    </inkml:context>
    <inkml:brush xml:id="br0">
      <inkml:brushProperty name="width" value="0.025" units="cm"/>
      <inkml:brushProperty name="height" value="0.025" units="cm"/>
    </inkml:brush>
  </inkml:definitions>
  <inkml:trace contextRef="#ctx0" brushRef="#br0">229 42 6502,'-11'-2'497,"-18"-2"-177,-52-7 1615,28 8 4228,59 11-5590,8 1-473,8-4-37,0-1 0,0-2-1,0 0 1,0-1 0,29-3 0,-3 2 19,286-26 338,-35 1 569,252 38 340,-110 1-1403,-186-14 1104,-254 0-144,-10 0 871,-543-9-2611,-269 41 394,249-4-2118,461-27-86,12-3-1462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6:13.234"/>
    </inkml:context>
    <inkml:brush xml:id="br0">
      <inkml:brushProperty name="width" value="0.025" units="cm"/>
      <inkml:brushProperty name="height" value="0.025" units="cm"/>
    </inkml:brush>
  </inkml:definitions>
  <inkml:trace contextRef="#ctx0" brushRef="#br0">0 433 9033,'0'0'683,"13"-1"-587,158-23 8,301-28 262,213 52-296,157-8 612,790-39-431,-1425 49-145,1151-24 669,476-177 1843,-1778 191-2615,523-43 382,-544 49-1138,-35 2 713,0 0-1,0 0 1,1 0-1,-1 0 1,0 0 0,0 0-1,1 0 1,-1 0-1,0 0 1,0 0 0,0 0-1,1 0 1,-1 0 0,0 0-1,0 0 1,1 0-1,-1 0 1,0 0 0,0 0-1,0-1 1,1 1-1,-1 0 1,0 0 0,0 0-1,0 0 1,0 0-1,1-1 1,-1 1 0,0 0-1,0 0 1,0 0-1,0-1 1,0 1 0,0 0-1,0 0 1,1 0 0,-1-1-1,0 1 1,0 0-1,0 0 1,0 0 0,0-1-1,0 1 1,0 0-1,0 0 1,0-1 0,0 1-1,0 0 1,0 0-1,0-1 1,-1 1 0,1 0-1,-14-13-3461</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6.558"/>
    </inkml:context>
    <inkml:brush xml:id="br0">
      <inkml:brushProperty name="width" value="0.025" units="cm"/>
      <inkml:brushProperty name="height" value="0.025" units="cm"/>
    </inkml:brush>
  </inkml:definitions>
  <inkml:trace contextRef="#ctx0" brushRef="#br0">27 0 17296,'0'0'5830,"-23"73"-5670,20-33-64,3 0-64,0 3-64,0-1 64,10-2-128,-4-7-320,3-3-161,-8-6-544,-1-4-1121,0-4-1762,0-8-1729</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7.136"/>
    </inkml:context>
    <inkml:brush xml:id="br0">
      <inkml:brushProperty name="width" value="0.025" units="cm"/>
      <inkml:brushProperty name="height" value="0.025" units="cm"/>
    </inkml:brush>
  </inkml:definitions>
  <inkml:trace contextRef="#ctx0" brushRef="#br0">31 1 8040,'0'0'12684,"-2"11"-11809,-7 97 138,8-95-1047,1 0-1,1 0 0,0 0 1,1 0-1,0-1 1,1 1-1,8 19 1,-11-32-65,0 0 1,0 1 0,0-1-1,0 0 1,0 0-1,0 0 1,0 1-1,0-1 1,0 0 0,0 0-1,0 1 1,0-1-1,0 0 1,0 0 0,0 0-1,0 1 1,0-1-1,0 0 1,0 0-1,0 1 1,0-1 0,0 0-1,0 0 1,0 0-1,0 1 1,0-1-1,-1 0 1,1 0 0,0 0-1,0 0 1,0 1-1,0-1 1,-1 0 0,1 0-1,0 0 1,0 0-1,0 0 1,-1 0-1,1 0 1,0 1 0,0-1-1,0 0 1,-1 0-1,1 0 1,0 0-1,0 0 1,0 0 0,-1 0-1,1 0 1,0 0-1,0 0 1,-1 0 0,1 0-1,0 0 1,0 0-1,0-1 1,-1 1-1,-13-3-3748,-3-8-1694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7.467"/>
    </inkml:context>
    <inkml:brush xml:id="br0">
      <inkml:brushProperty name="width" value="0.025" units="cm"/>
      <inkml:brushProperty name="height" value="0.025" units="cm"/>
    </inkml:brush>
  </inkml:definitions>
  <inkml:trace contextRef="#ctx0" brushRef="#br0">0 93 11691,'0'0'7655,"59"-18"-6277,-18 8-161,5-2-705,-2 1-384,4 0-64,-8 2-352,-4 0-1538,-6 2-2594,-11 2-1601</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7.810"/>
    </inkml:context>
    <inkml:brush xml:id="br0">
      <inkml:brushProperty name="width" value="0.025" units="cm"/>
      <inkml:brushProperty name="height" value="0.025" units="cm"/>
    </inkml:brush>
  </inkml:definitions>
  <inkml:trace contextRef="#ctx0" brushRef="#br0">138 1 10442,'0'0'7954,"4"9"-6694,-1-3-1125,0 1 0,-1-1 0,0 1 0,0-1 0,0 1 0,-1 0 0,0-1 0,-1 1 0,1 0 0,-1 0 0,-1 0 0,1-1 0,-1 1 0,0 0 0,-1 0 0,-3 9 0,-20 42-597,-2-1-1,-56 84 0,70-125-1368,15-31-1398,15-30-2825,0 0-1665</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8.169"/>
    </inkml:context>
    <inkml:brush xml:id="br0">
      <inkml:brushProperty name="width" value="0.025" units="cm"/>
      <inkml:brushProperty name="height" value="0.025" units="cm"/>
    </inkml:brush>
  </inkml:definitions>
  <inkml:trace contextRef="#ctx0" brushRef="#br0">119 110 11179,'0'0'7009,"-1"9"-6486,-8 48 276,3-26-217,2 0 0,0 0 1,2 0-1,3 36 0,0-57-501,2-1-1,-1 1 1,1-1-1,6 13 1,2 6-1063,-4 0-3478,-12-34-3175,-16-19 7437,5 5 1203,-6-2 1292,-21-27 2858,40 46-4744,1 0 1,0 0-1,0-1 1,0 1-1,0-1 1,0 0-1,0 0 1,1 1-1,0-1 1,0 0-1,0 0 1,0-5-1,1 8-375,1 0-1,-1-1 0,1 1 0,0 0 1,-1-1-1,1 1 0,0 0 0,0 0 0,0-1 1,0 1-1,0 0 0,0 0 0,0 0 0,0 0 1,1 0-1,-1 1 0,0-1 0,0 0 0,1 1 1,-1-1-1,1 0 0,-1 1 0,0 0 1,1-1-1,-1 1 0,3 0 0,46-9-237,-42 8 222,67-12-3906,-36 1-1874</inkml:trace>
  <inkml:trace contextRef="#ctx0" brushRef="#br0" timeOffset="1">406 1 11851,'0'0'12076,"0"60"-10635,-3-32-608,3-1-449,0-5-288,0-4-128,0-3 32,3-6-288,8-6-929,-1-3-801,3-3-641,-3-15-1761,4-3-1441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2:26.151"/>
    </inkml:context>
    <inkml:brush xml:id="br0">
      <inkml:brushProperty name="width" value="0.025" units="cm"/>
      <inkml:brushProperty name="height" value="0.025" units="cm"/>
    </inkml:brush>
  </inkml:definitions>
  <inkml:trace contextRef="#ctx0" brushRef="#br0">203 1 3075,'0'0'571,"-7"1"-154,-4 2-528,2 1 0,-1 0 0,0 0 1,1 1-1,0 0 0,-12 9 1,-23 13-365,33-24 1709,1 0 1,0-1-1,0 0 0,-18 0 0,24-2 68,11 0-541,14 0-800,35 3 163,-1 3 0,0 2 0,64 18 0,-52-10-97,99 10 0,169-10 570,23 3 498,-45-3-876,610-48 0,-784 20-193,725-58 91,3 65-36,-708 14-33,620 23 464,135-35 302,561 7-298,-303 100-406,-898-71-66,597 23 119,3-52-93,263 8-25,-820 3-55,843 23 31,477-110 37,-232 36 1,-943 39-32,-346-3-6,-115 0-8,0 1 1,0-1-1,-1 0 0,1 0 0,0 0 1,0 0-1,0 0 0,0 0 0,-1 0 1,1 0-1,0 0 0,0 0 0,0 0 1,-1-1-1,1 1 0,0 0 0,0-1 1,-1 1-1,1 0 0,0-1 0,0 1 1,-1-1-1,1 1 0,-1-1 0,2-1 1,-11-13-1176,-1 2-2841,0-3 164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8.500"/>
    </inkml:context>
    <inkml:brush xml:id="br0">
      <inkml:brushProperty name="width" value="0.025" units="cm"/>
      <inkml:brushProperty name="height" value="0.025" units="cm"/>
    </inkml:brush>
  </inkml:definitions>
  <inkml:trace contextRef="#ctx0" brushRef="#br0">43 0 9033,'0'0'15369,"-6"8"-14766,1 0-560,0 0-1,1 1 1,0-1 0,0 1 0,1 0-1,0 0 1,1 0 0,0 0-1,0 0 1,1 1 0,0-1-1,0 12 1,1-18-392,0 0 0,0-1 0,1 1 0,-1 0 1,1-1-1,-1 1 0,1 0 0,0-1 0,0 1 0,0-1 0,2 5 0,-2-6 37,-1-1-1,1 1 1,0 0-1,0-1 1,0 1 0,0 0-1,0-1 1,0 1-1,0-1 1,0 0 0,0 1-1,0-1 1,0 0-1,0 1 1,0-1 0,0 0-1,0 0 1,0 0-1,0 0 1,0 0 0,0 0-1,1 0 1,-1-1-1,0 1 1,0 0 0,0 0-1,0-1 1,0 1 0,0-1-1,0 1 1,0-1-1,0 1 1,1-2 0,11-6-3521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8.830"/>
    </inkml:context>
    <inkml:brush xml:id="br0">
      <inkml:brushProperty name="width" value="0.025" units="cm"/>
      <inkml:brushProperty name="height" value="0.025" units="cm"/>
    </inkml:brush>
  </inkml:definitions>
  <inkml:trace contextRef="#ctx0" brushRef="#br0">23 1 3812,'0'0'16084,"-2"9"-14135,1-4-1687,-6 24 1334,2 0 0,-3 42 0,8-70-1593,1 0 1,-1-1 0,0 1-1,1 0 1,-1 0-1,1 0 1,-1-1 0,1 1-1,-1 0 1,1-1-1,0 1 1,-1 0 0,1-1-1,0 1 1,-1-1-1,1 1 1,0-1 0,0 1-1,-1-1 1,1 1-1,0-1 1,0 0 0,0 0-1,0 1 1,0-1-1,-1 0 1,1 0 0,0 0-1,0 0 1,0 0-1,0 0 1,0 0 0,0 0-1,0 0 1,-1-1-1,1 1 1,0 0 0,0-1-1,1 1 1,35-13 12,10-28-3646,-46 39 3181,1 1-1,0-1 1,-1 1-1,0-1 1,1 1 0,-1-1-1,0 0 1,0 1 0,0-1-1,0 0 1,0 0-1,-1 0 1,1 0 0,0 0-1,-1 0 1,0 0-1,1 0 1,-1 0 0,0 0-1,0 0 1,0 0 0,0 0-1,0 0 1,-1-1-1,1 1 1,-1 0 0,0-2-1,0 3 509,1 1-1,0-1 1,-1 1-1,1 0 1,-1-1-1,0 1 1,1-1-1,-1 1 1,1 0 0,-1 0-1,1-1 1,-1 1-1,0 0 1,1 0-1,-1 0 1,0 0-1,1 0 1,-1 0-1,1-1 1,-1 2-1,0-1 1,1 0-1,-1 0 1,0 0-1,1 0 1,-1 0 0,1 0-1,-1 1 1,0-1-1,1 0 1,-1 0-1,1 1 1,-1-1-1,1 1 1,-1-1-1,1 0 1,-1 1-1,1-1 1,-1 1-1,1-1 1,-1 2-1,-17 20 3308,13-12-2780,1 0-1,0 0 0,1 0 1,0 0-1,0 1 0,1-1 0,1 1 1,0 0-1,0 0 0,2 17 1,-1-27-638,0 0 0,0 1 0,0-1 0,1 0 1,-1 0-1,0 0 0,1 0 0,-1 1 0,1-1 1,-1 0-1,1 0 0,0 0 0,-1 0 1,1 0-1,0-1 0,0 1 0,0 0 0,0 0 1,0 0-1,0-1 0,0 1 0,0 0 1,0-1-1,0 1 0,0-1 0,1 1 0,1 0-500,-1-1-1,0 1 0,0-1 0,0 1 1,0-1-1,0 0 0,0 0 1,1 0-1,-1 0 0,0-1 0,0 1 1,0-1-1,0 1 0,3-2 0,15-12-8314</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9.239"/>
    </inkml:context>
    <inkml:brush xml:id="br0">
      <inkml:brushProperty name="width" value="0.025" units="cm"/>
      <inkml:brushProperty name="height" value="0.025" units="cm"/>
    </inkml:brush>
  </inkml:definitions>
  <inkml:trace contextRef="#ctx0" brushRef="#br0">123 0 14638,'0'0'5990,"-18"52"-4357,2-26-512,0 4-448,-3 0-417,5 2-224,5-3-32,-5-2-384,9-6-1122,3-7-1056,-2-8-609,-1-6-1442,5-7 353</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9.603"/>
    </inkml:context>
    <inkml:brush xml:id="br0">
      <inkml:brushProperty name="width" value="0.025" units="cm"/>
      <inkml:brushProperty name="height" value="0.025" units="cm"/>
    </inkml:brush>
  </inkml:definitions>
  <inkml:trace contextRef="#ctx0" brushRef="#br0">74 36 8392,'0'0'5322,"-9"3"-2540,6-2-2667,-1 0 1,1 0 0,-1 1 0,1-1-1,0 1 1,-1 0 0,1 0 0,0 0 0,0 0-1,0 1 1,1-1 0,-1 1 0,1 0-1,-1 0 1,1 0 0,0 0 0,0 0 0,0 0-1,0 1 1,1-1 0,-1 0 0,1 1-1,0 0 1,0-1 0,0 1 0,1 0 0,-1-1-1,1 1 1,0 0 0,0-1 0,1 6-1,-1-3-73,0 0-1,0-1 0,1 1 0,0 0 1,0-1-1,0 1 0,1-1 0,-1 0 1,2 1-1,-1-1 0,0 0 1,1 0-1,6 9 0,-7-12-38,1 0 1,-1 0-1,1 0 1,-1 0-1,1 0 0,-1-1 1,1 1-1,0-1 1,0 0-1,0 0 0,0 0 1,0 0-1,0 0 1,0 0-1,0-1 0,0 0 1,0 1-1,0-1 1,0 0-1,0-1 0,0 1 1,0 0-1,0-1 0,0 0 1,0 0-1,0 0 1,5-2-1,8-6-711,-1 0 1,0-1-1,0-1 1,-1 0-1,-1-1 0,0-1 1,-1 0-1,18-23 0,2-11-1552,-30 45 2290,-1 0 1,0 0-1,1 0 0,-1-1 0,0 1 1,0 0-1,-1-1 0,1 1 1,0-1-1,-1 1 0,0-1 0,1 1 1,-1 0-1,0-1 0,0 0 0,-1 1 1,1 0-1,0-1 0,-2-4 0,1 6 61,1 0-1,-1 1 1,0-1-1,0 0 0,0 0 1,0 1-1,1-1 1,-1 1-1,0-1 0,0 1 1,0-1-1,0 1 1,0 0-1,0-1 0,0 1 1,0 0-1,-1 0 1,1 0-1,0 0 0,0 0 1,0 0-1,0 0 1,0 0-1,0 0 0,0 0 1,0 0-1,0 1 1,0-1-1,0 1 0,0-1 1,-2 1-1,-30 19 1235,15-4-1205,1 0 0,0 1-1,2 0 1,0 2 0,1 0 0,1 0 0,0 1 0,2 1 0,1 0 0,-11 29-1,20-48-113,0 0 0,0 0 0,0 1 0,1-1 0,-1 0 0,1 0 0,0 0 0,-1 1 0,1-1 0,0 0 0,0 0 0,0 1 0,1-1 0,-1 0 0,0 0 0,1 0 0,0 0 0,-1 1 0,1-1 0,0 0 0,2 2 0,-2-3-121,1 0 1,-1 0 0,1 0 0,0 0-1,-1-1 1,1 1 0,0-1-1,-1 1 1,1-1 0,0 0-1,0 0 1,0 0 0,-1 0-1,1 0 1,0 0 0,0 0-1,-1 0 1,1-1 0,0 1-1,0-1 1,-1 1 0,1-1-1,0 0 1,-1 0 0,1 0-1,-1 0 1,2-1 0,23-14-4952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49.950"/>
    </inkml:context>
    <inkml:brush xml:id="br0">
      <inkml:brushProperty name="width" value="0.025" units="cm"/>
      <inkml:brushProperty name="height" value="0.025" units="cm"/>
    </inkml:brush>
  </inkml:definitions>
  <inkml:trace contextRef="#ctx0" brushRef="#br0">25 27 9417,'0'0'13405,"-4"8"-13272,-12 29-95,12-10 53,4-26-78,0 0 0,0-1 0,0 1 0,0 0 0,1 0-1,-1-1 1,0 1 0,1 0 0,-1-1 0,0 1 0,1 0 0,-1-1-1,1 1 1,-1-1 0,1 1 0,-1-1 0,1 1 0,-1-1-1,1 1 1,0-1 0,-1 1 0,1-1 0,-1 0 0,1 1-1,0-1 1,0 0 0,-1 0 0,2 1 0,4 0 113,1-1-1,-1 1 1,1-1-1,-1-1 1,0 1 0,1-1-1,-1 0 1,0 0 0,0-1-1,0 0 1,0 0 0,7-3-1,-10 3-17,0 1-1,1-1 1,-1 0-1,0 0 1,0 0-1,0 0 1,0 0-1,-1-1 1,1 1-1,0-1 1,-1 0-1,0 0 0,0 0 1,0 0-1,0 0 1,0 0-1,-1-1 1,1 1-1,-1 0 1,0-1-1,0 0 1,1-4-1,-2 6-37,-1 1 0,1-1-1,0 0 1,-1 1 0,1-1-1,-1 1 1,0-1 0,1 1 0,-1-1-1,0 1 1,0 0 0,0-1-1,0 1 1,0 0 0,0 0 0,0 0-1,0-1 1,-1 1 0,1 1 0,0-1-1,-1 0 1,1 0 0,-1 0-1,1 1 1,-1-1 0,1 1 0,-1-1-1,1 1 1,-1-1 0,0 1-1,1 0 1,-1 0 0,1 0 0,-3 0-1,-63-1-1091,60 2 693,-5 4-2489,13 8-4026,3-4-1095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58.197"/>
    </inkml:context>
    <inkml:brush xml:id="br0">
      <inkml:brushProperty name="width" value="0.025" units="cm"/>
      <inkml:brushProperty name="height" value="0.025" units="cm"/>
    </inkml:brush>
  </inkml:definitions>
  <inkml:trace contextRef="#ctx0" brushRef="#br0">68 6 1730,'-6'-1'1473,"3"-2"-1281,-1 2-192,3 0-801,-5 1 97,-3 0 672,4 0 64,-4 0 0,4 0 160,-4 0 320,2 0-191,3 0-513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58.978"/>
    </inkml:context>
    <inkml:brush xml:id="br0">
      <inkml:brushProperty name="width" value="0.025" units="cm"/>
      <inkml:brushProperty name="height" value="0.025" units="cm"/>
    </inkml:brush>
  </inkml:definitions>
  <inkml:trace contextRef="#ctx0" brushRef="#br0">112 106 2755,'0'0'1628,"-8"1"1874,-58 15 1240,28-6 456,178-49-2337,-122 36-2767,0-1-1,0-1 1,-1 0-1,0-1 0,0-1 1,0 0-1,23-15 1,-81 24 802,-173 57-783,381-125-460,-133 58 276,-25 7 25,0-1 1,0-1 0,0 1 0,0-2 0,12-6 0,-73 13 200,20 6-91,1 0 0,0 2 0,0 2 0,-35 20 0,103-46-10789,-12-1 5339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59.354"/>
    </inkml:context>
    <inkml:brush xml:id="br0">
      <inkml:brushProperty name="width" value="0.025" units="cm"/>
      <inkml:brushProperty name="height" value="0.025" units="cm"/>
    </inkml:brush>
  </inkml:definitions>
  <inkml:trace contextRef="#ctx0" brushRef="#br0">13 52 4068,'0'0'12919,"-3"-7"-11857,2 2-980,0 4-42,0-1-1,1 1 1,-1-1 0,1 1 0,-1-1-1,1 1 1,0-1 0,0 0-1,-1 1 1,1-1 0,0 1 0,1-1-1,-1-3 1,1 4-24,0 0 0,0 1 1,0-1-1,0 0 0,1 0 0,-1 0 0,0 1 0,0-1 0,0 0 0,1 1 1,-1-1-1,0 1 0,1 0 0,-1-1 0,1 1 0,-1 0 0,0 0 0,1 0 1,-1 0-1,0 0 0,1 0 0,2 1 0,63-3 380,15-1-146,-57 5 104,-25-2-344,0 0 0,-1 0 0,1 0 0,0 0 0,0 0 0,0 0 0,0 0 0,0 0 0,0 1 0,0-1 0,0 0 0,0 0 0,0 0 0,0 0 0,0 0 0,0 0 0,-1 1 0,1-1 0,0 0 0,0 0 0,0 0 0,0 0 0,0 0 0,0 1 0,0-1 0,0 0 0,0 0 0,1 0 0,-1 0 1,0 0-1,0 0 0,0 1 0,0-1 0,0 0 0,0 0 0,0 0 0,0 0 0,0 0 0,0 0 0,0 0 0,0 1 0,1-1 0,-1 0 0,0 0 0,0 0 0,0 0 0,0 0 0,0 0 0,0 0 0,0 0 0,1 0 0,-1 0 0,0 0 0,0 0 0,0 0 0,0 0 0,0 0 0,1 0 0,-1 0 0,0 0 0,0 0 0,0 0 1,0 0-1,0 0 0,0 0 0,1 0 0,-1 0 0,-19 15 175,0 2 0,1 0 0,1 1 0,1 0 0,1 1 0,0 1 0,1 1 0,-20 42 0,22-38-2103,2 0-1,-8 30 1,12-33-4707</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2:06.466"/>
    </inkml:context>
    <inkml:brush xml:id="br0">
      <inkml:brushProperty name="width" value="0.025" units="cm"/>
      <inkml:brushProperty name="height" value="0.025" units="cm"/>
    </inkml:brush>
  </inkml:definitions>
  <inkml:trace contextRef="#ctx0" brushRef="#br0">195 1 15375,'-6'0'414,"1"0"0,-1 1 0,0 0 0,0 0 0,0 0 1,1 1-1,-1 0 0,1 0 0,-1 1 0,1-1 1,0 1-1,0 0 0,0 0 0,-7 7 0,4-3-128,0 1 0,1 0 0,0 1 0,1 0-1,0 0 1,0 0 0,-7 16 0,5-5-115,0 1 1,1 0-1,1 0 1,1 0-1,1 1 0,1 0 1,0 31-1,2-49-143,1 0 0,1 0-1,-1 1 1,0-1 0,1 0-1,0 0 1,0 0 0,0 0-1,1 0 1,-1 0 0,1 0-1,0 0 1,0-1 0,0 1-1,5 5 1,-4-7 22,-1 0 0,1 0 0,-1-1 1,1 1-1,0-1 0,-1 1 0,1-1 0,0 0 0,0 0 0,0 0 1,0 0-1,0-1 0,0 1 0,0-1 0,1 0 0,-1 0 0,0 0 1,0 0-1,0-1 0,0 1 0,0-1 0,4-1 0,-5 1-14,0 0-1,-1 0 1,1 0-1,-1 0 0,1 0 1,0 0-1,-1-1 1,0 1-1,1 0 0,-1-1 1,0 1-1,0-1 1,0 0-1,0 1 0,0-1 1,0 0-1,0 0 0,-1 0 1,1 1-1,-1-1 1,1 0-1,-1 0 0,0 0 1,1 0-1,-1-3 1,0 2 5,0 1 0,0-1 0,0 0 1,0 1-1,0-1 0,0 1 1,-1-1-1,1 0 0,-1 1 0,0-1 1,0 1-1,0 0 0,0-1 0,0 1 1,0 0-1,-1-1 0,1 1 1,-1 0-1,-2-3 0,-2 2 27,-1 0 0,1 0-1,-1 1 1,1 0 0,-1 0 0,0 0 0,-12 0-1,17 1-104,0 1-1,0 0 0,0 0 0,0 0 0,0 0 1,0 1-1,0-1 0,0 0 0,0 1 0,0 0 1,0-1-1,0 1 0,-3 1 0,5-1-47,-1 0-1,0 0 0,1-1 1,-1 1-1,1 0 0,-1 0 1,1 0-1,-1 0 0,1 0 0,0 0 1,0 0-1,-1 0 0,1 0 1,0 0-1,0-1 0,0 1 1,0 0-1,0 0 0,0 0 1,0 0-1,0 0 0,0 0 1,1 0-1,-1 0 0,0 0 1,1 0-1,-1 0 0,0 0 1,2 1-1,-1 0-169,0-1 0,1 1 1,-1-1-1,1 1 0,0-1 0,-1 0 1,1 0-1,0 0 0,0 0 0,-1 0 1,1 0-1,0 0 0,0-1 0,0 1 1,0 0-1,0-1 0,1 0 0,-1 0 1,0 1-1,0-1 0,3-1 0,50-1-6204,-53 2 5972,36-6-6394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2:06.827"/>
    </inkml:context>
    <inkml:brush xml:id="br0">
      <inkml:brushProperty name="width" value="0.025" units="cm"/>
      <inkml:brushProperty name="height" value="0.025" units="cm"/>
    </inkml:brush>
  </inkml:definitions>
  <inkml:trace contextRef="#ctx0" brushRef="#br0">144 0 4228,'0'0'17312,"0"8"-15465,-1 4-1319,0 0 0,-1 0 0,0 0 0,-1-1 0,-1 1 0,-7 18 0,-41 76 429,1 0-938,46-92 1073,-3 6-7417,4-34-3764,4-10-534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2.496"/>
    </inkml:context>
    <inkml:brush xml:id="br0">
      <inkml:brushProperty name="width" value="0.025" units="cm"/>
      <inkml:brushProperty name="height" value="0.025" units="cm"/>
    </inkml:brush>
  </inkml:definitions>
  <inkml:trace contextRef="#ctx0" brushRef="#br0">91 1 10730,'0'0'801,"1"11"-497,2 95 2624,-19 176-1,3-113-1847,-19 208 128,11-184 868,8 341-1,63-185-1583,0 19-386,-48-325-254,2 40 331,-3-28-3148,-1-55 2730,-1 1 1,1-1 0,0 1 0,-1-1 0,1 0 0,-1 1 0,1-1-1,-1 0 1,1 1 0,-1-1 0,1 0 0,-1 0 0,1 1 0,-1-1-1,0 0 1,1 0 0,-1 0 0,1 0 0,-1 0 0,1 0-1,-1 0 1,0 0 0,1 0 0,-1 0 0,1 0 0,-1 0 0,0-1-1,-3 1-1104,-14 0-4010</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2:07.189"/>
    </inkml:context>
    <inkml:brush xml:id="br0">
      <inkml:brushProperty name="width" value="0.025" units="cm"/>
      <inkml:brushProperty name="height" value="0.025" units="cm"/>
    </inkml:brush>
  </inkml:definitions>
  <inkml:trace contextRef="#ctx0" brushRef="#br0">107 58 14862,'0'0'5483,"-7"0"-3786,-25 0-426,31 0-1260,0 0 0,0 1 0,0-1-1,0 0 1,0 1 0,0-1 0,0 0 0,0 1 0,0-1 0,0 1 0,0 0 0,1-1 0,-1 1 0,0 0 0,0-1 0,1 1 0,-1 0 0,0 0-1,1 0 1,-1-1 0,1 1 0,-1 0 0,1 0 0,-1 0 0,1 0 0,0 0 0,-1 0 0,1 0 0,0 0 0,0 0 0,0 0 0,0 0 0,0 0 0,0 0-1,0 1 1,0-1 0,0 0 0,0 0 0,1 0 0,-1 0 0,0 0 0,1 0 0,-1 0 0,1 0 0,-1-1 0,1 1 0,-1 0 0,1 0 0,0 0-1,-1 0 1,1-1 0,0 1 0,0 0 0,-1-1 0,1 1 0,0 0 0,0-1 0,0 1 0,0-1 0,0 0 0,1 1 0,1-2-47,0 0 1,0 0-1,0 0 1,0 0-1,-1-1 1,1 0 0,0 1-1,-1-1 1,1 0-1,-1 0 1,0 0-1,1-1 1,-1 1 0,0 0-1,-1-1 1,1 1-1,0-1 1,-1 0-1,1 0 1,-1 1-1,0-1 1,0 0 0,0 0-1,0 0 1,0 0-1,-1-1 1,0 1-1,1 0 1,-1 0-1,0 0 1,0 0 0,-1 0-1,1 0 1,-1-1-1,-1-2 1,2 5 46,-1-1 1,0 1-1,0 0 1,0 0-1,-1 0 1,1 1-1,0-1 1,0 0-1,0 0 1,-1 1-1,1-1 1,0 1-1,-1-1 1,1 1-1,0-1 1,-1 1-1,1 0 1,-1 0-1,1-1 0,0 1 1,-1 0-1,1 1 1,-1-1-1,1 0 1,-1 0-1,1 0 1,0 1-1,-1-1 1,1 1-1,0-1 1,-1 1-1,0 0 1,-3 1 66,0 1 0,1-1 0,-1 1 0,1 0 0,0 0 0,0 0 0,-6 6 0,7-5-68,0-1-1,0 1 1,0 0-1,1 0 0,-1 0 1,1 0-1,0 0 1,1 1-1,-1-1 0,1 1 1,0-1-1,0 1 0,0-1 1,0 1-1,1 0 1,0-1-1,0 1 0,0 0 1,1-1-1,-1 1 1,1-1-1,2 7 0,16 20-2976,14-8-4323,-17-17 435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2:07.538"/>
    </inkml:context>
    <inkml:brush xml:id="br0">
      <inkml:brushProperty name="width" value="0.025" units="cm"/>
      <inkml:brushProperty name="height" value="0.025" units="cm"/>
    </inkml:brush>
  </inkml:definitions>
  <inkml:trace contextRef="#ctx0" brushRef="#br0">96 38 4164,'0'0'9299,"-3"8"-6843,-6 4-1091,1 1 0,-2-1-1,1-1 1,-2 0 0,-22 20 0,20-19-4,13-12-1286,0 0-1,0 0 0,1 0 1,-1 0-1,0 0 0,0 0 1,0 0-1,0 1 0,0-1 1,0 0-1,0 0 0,1 0 1,-1 0-1,0 0 0,0 0 1,0 1-1,0-1 0,0 0 1,0 0-1,0 0 0,0 0 1,0 0-1,0 1 0,0-1 1,0 0-1,0 0 0,0 0 0,0 0 1,0 0-1,0 1 0,0-1 1,17-9 253,-6-1-136,1-1 1,-1 0-1,12-16 0,-20 23-177,-1 1 0,1-1 0,-1 0 0,0 1 0,1-1 0,-2 0 0,1 0 0,0-1 1,-1 1-1,0 0 0,0 0 0,0-1 0,-1 1 0,1-1 0,-1 1 0,0-5 0,-1 8-62,0 0 0,0 0 0,0 0 0,0 1 0,0-1 0,0 0 0,0 1 0,0-1 0,0 1 0,0-1-1,0 1 1,0-1 0,-1 1 0,1 0 0,0-1 0,0 1 0,0 0 0,-1 0 0,1 0 0,0 0 0,0 0 0,-1 0 0,1 1 0,0-1 0,0 0 0,0 1 0,0-1 0,-1 1 0,1-1 0,0 1 0,-2 0 0,3 0-322,-1-1 0,0 0 1,1 1-1,-1-1 1,1 0-1,-1 1 1,1-1-1,-1 1 0,1-1 1,-1 1-1,1-1 1,-1 1-1,1-1 1,0 1-1,-1 0 0,1-1 1,0 1-1,0-1 1,-1 1-1,1 0 1,0-1-1,0 1 0,0 1 1</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2:08.166"/>
    </inkml:context>
    <inkml:brush xml:id="br0">
      <inkml:brushProperty name="width" value="0.025" units="cm"/>
      <inkml:brushProperty name="height" value="0.025" units="cm"/>
    </inkml:brush>
  </inkml:definitions>
  <inkml:trace contextRef="#ctx0" brushRef="#br0">11 0 5990,'0'0'12107,"-11"57"-11082,11-28 320,0 8-352,4 6-608,3 0-225,9-1-128,3-4 0,1-4-1089,-6-4-1025,-3-7-609,-2-8-480,-9-6-320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2:08.497"/>
    </inkml:context>
    <inkml:brush xml:id="br0">
      <inkml:brushProperty name="width" value="0.025" units="cm"/>
      <inkml:brushProperty name="height" value="0.025" units="cm"/>
    </inkml:brush>
  </inkml:definitions>
  <inkml:trace contextRef="#ctx0" brushRef="#br0">1 128 4292,'0'0'12775,"2"-8"-11056,-2 5-1616,1 0 0,0-1 0,0 1 0,1 0 0,-1 0 0,1 0 0,-1 0 0,1 0 0,0 0 0,0 1 0,0-1 0,1 0 0,2-2 0,1 1 69,-1 0-1,1 0 0,1 1 1,-1 0-1,0 0 0,1 0 1,9-2-1,25-7 161,2 1 0,-1 3-1,1 1 1,0 3 0,1 1 0,42 3-1,-83-1-314,-1 1-1,0 0 0,0 0 1,0 0-1,0 0 0,0 0 1,0 1-1,0-1 0,1 1 1,-1-1-1,0 1 0,0 0 1,-1 0-1,1 0 1,0 0-1,0 0 0,0 0 1,-1 0-1,1 1 0,0-1 1,-1 1-1,1-1 0,-1 1 1,0 0-1,1-1 0,-1 1 1,0 0-1,0 0 0,0 0 1,-1 0-1,1 0 0,0 0 1,-1 0-1,1 0 1,-1 0-1,1 0 0,-1 0 1,0 0-1,0 0 0,0 0 1,0 1-1,-1 2 0,-1 4 232,-1 0 1,0 0-1,0 0 0,0-1 0,-1 1 0,-1-1 0,1 0 0,-11 12 0,11-14-120,-109 135 2528,94-120-2309,-1 0-1,-1-2 1,0-1-1,-34 23 1,53-40-372,0 1 1,0-1 0,0 0 0,0 0 0,-1 0 0,1 0-1,0 0 1,-1 0 0,1-1 0,-1 1 0,1-1-1,-1 0 1,1 1 0,-1-1 0,1 0 0,-5-1-1,5 0-151,1 0 0,-1 1-1,1-1 1,0 0 0,0 0-1,-1 0 1,1 0 0,0-1-1,0 1 1,0 0 0,0 0-1,0-1 1,0 1 0,1 0-1,-1-1 1,0 1-1,1-1 1,-1 1 0,1-1-1,-1 1 1,1-1 0,0 1-1,0-1 1,0 0 0,0 1-1,0-1 1,0-2 0,1-53-10725,5 28 2471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2:08.952"/>
    </inkml:context>
    <inkml:brush xml:id="br0">
      <inkml:brushProperty name="width" value="0.025" units="cm"/>
      <inkml:brushProperty name="height" value="0.025" units="cm"/>
    </inkml:brush>
  </inkml:definitions>
  <inkml:trace contextRef="#ctx0" brushRef="#br0">522 84 3716,'-11'-1'3272,"-19"-3"-1391,0 2 0,-49 3-1,63 1-1255,0 0 0,1 0-1,0 2 1,0 0-1,0 0 1,0 2 0,-25 12-1,23-8-539,1 1-1,0 1 1,0 0-1,2 2 1,-1-1-1,2 2 1,0 0 0,1 0-1,0 1 1,1 1-1,1-1 1,0 2-1,2 0 1,0 0-1,-6 21 1,9-24-72,1 0 1,1 1-1,0-1 1,1 1-1,0 0 1,2 0-1,0 0 1,0 0-1,2-1 1,0 1-1,1 0 1,0-1 0,1 1-1,1-1 1,0 0-1,1 0 1,1-1-1,0 0 1,12 16-1,-15-23-2,1-1 0,0 0 0,1 0 0,0 0-1,-1-1 1,2 0 0,-1 0 0,1 0 0,-1-1-1,1 0 1,0 0 0,1-1 0,14 5 0,-12-5 191,1-1 1,-1-1-1,1 0 1,0 0-1,0-1 1,0 0-1,0-1 1,-1-1-1,14-2 1,6-5 265,-1-1 1,0-1-1,0-1 1,-1-2-1,-1-1 1,30-21-1,-24 14-179,-2-2-1,-1 0 1,-2-2 0,0-1-1,29-37 1,-44 48-192,-1-1 0,-1 0 1,0-1-1,-2 0 0,0 0 0,0-1 1,-2-1-1,-1 1 0,0-1 0,-1 0 1,3-31-1,-8 44-171,0 0 1,0 0 0,0 0-1,-1 0 1,0 0 0,0 0-1,-1 0 1,0 0 0,0 1-1,-1-1 1,0 1 0,0-1-1,0 1 1,-1 0 0,0 0-1,0 1 1,0-1 0,-1 1-1,0 0 1,0 0-1,0 0 1,0 1 0,-1 0-1,0 0 1,0 0 0,-12-5-1,-11-3-1865,0 1 1,0 1-1,-1 2 0,-50-8 0,40 8-3869</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2:10.039"/>
    </inkml:context>
    <inkml:brush xml:id="br0">
      <inkml:brushProperty name="width" value="0.025" units="cm"/>
      <inkml:brushProperty name="height" value="0.025" units="cm"/>
    </inkml:brush>
  </inkml:definitions>
  <inkml:trace contextRef="#ctx0" brushRef="#br0">1866 160 8168,'-2'-9'5690,"0"3"-5376,-1-1 0,1 1 0,-1 0 0,0 0-1,0 0 1,-1 1 0,0-1 0,0 1-1,0 0 1,-1 0 0,1 0 0,-1 0 0,0 1-1,-1 0 1,1 0 0,-1 0 0,-9-3-1,-10-4 14,-1 1 0,0 2-1,0 1 1,-1 1 0,0 1-1,-54-3 1,-165 13-201,177 2-255,1 2-1,0 3 0,1 4 0,0 2 1,1 3-1,1 3 0,2 3 0,0 3 1,2 2-1,2 3 0,1 2 0,-88 74 0,110-77 180,1 1-1,1 1 0,2 2 1,2 1-1,2 1 0,1 2 0,-41 88 1,51-91-43,2 1 1,2 1-1,1 0 1,3 1-1,1-1 1,2 2 0,2-1-1,1 1 1,6 64-1,-3-99 3,1 1 0,0-1 0,1 1 0,0-1-1,0 0 1,1 0 0,0 0 0,0 0 0,1-1 0,0 1-1,0-1 1,0 0 0,1 0 0,1 0 0,-1-1-1,1 0 1,0 0 0,0 0 0,9 5 0,-4-4 8,1-1 0,0 0 1,1-1-1,-1 0 0,1-1 1,0-1-1,0 0 0,1 0 1,-1-2-1,0 0 0,21 0 1,9-3 126,0-2 0,-1-2 0,1-1 1,-1-3-1,80-28 0,194-104 3,-186 75-236,133-90-1,-216 124 59,-1-2 0,-1-1 0,-3-3 0,-1-1 0,66-84 0,-92 102 66,-1 1 1,-1-2 0,0 0-1,-2 0 1,-1-1 0,-1 0-1,0-1 1,-2 0 0,-2-1-1,0 1 1,-1-1-1,-1 0 1,-2 0 0,-2-39-1,0 60-22,1 0-1,-1 0 0,0 0 0,0 0 0,0 0 0,-1 0 0,0 1 1,0-1-1,0 1 0,0-1 0,-1 1 0,1 0 0,-1 0 0,0 0 0,-1 0 1,1 0-1,-1 1 0,1-1 0,-1 1 0,0 0 0,0 0 0,0 1 1,-1-1-1,1 1 0,-1 0 0,-8-3 0,4 3-134,-1 0-1,0 1 1,1 0-1,-1 1 1,0 0 0,0 0-1,0 1 1,1 1-1,-1-1 1,1 2-1,-1-1 1,1 1 0,-10 4-1,-43 20-2963,-1 1-3316</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2:10.817"/>
    </inkml:context>
    <inkml:brush xml:id="br0">
      <inkml:brushProperty name="width" value="0.025" units="cm"/>
      <inkml:brushProperty name="height" value="0.025" units="cm"/>
    </inkml:brush>
  </inkml:definitions>
  <inkml:trace contextRef="#ctx0" brushRef="#br0">1334 95 8456,'-12'-8'4842,"-4"-3"-4722,0 1 0,-1 1 0,0 0 0,-1 1 0,0 1 1,0 1-1,-29-6 0,6 5 3,0 3-1,1 1 1,-1 2 0,0 2 0,0 1 0,0 3-1,1 1 1,0 2 0,0 2 0,0 1-1,2 2 1,-71 35 0,52-19-60,1 3 0,2 3 0,-77 63 0,103-73 86,0 0 0,2 2-1,1 0 1,1 2-1,2 1 1,1 1 0,-27 51-1,40-63-88,1-1 0,1 1 0,1 0 0,0 1 0,1-1 0,1 1 0,1 0 0,1 0 0,1-1 0,1 1-1,0 0 1,1 0 0,1 0 0,2-1 0,-1 0 0,2 0 0,1 0 0,0 0 0,1-1 0,1 0 0,1-1-1,0 0 1,15 17 0,-9-12-61,1-2 0,1 0-1,1-1 1,0-1-1,2 0 1,0-2 0,0-1-1,2 0 1,0-2 0,0 0-1,2-2 1,-1 0 0,1-2-1,1-1 1,-1-1-1,50 7 1,-50-12 87,0-1 0,0-2 0,0 0 0,0-2-1,-1 0 1,1-2 0,-1-1 0,0 0 0,38-17 0,-32 9 229,-1-2 0,0 0 0,-1-2 0,-2-1 0,1-1 0,44-45 0,-45 38-139,-1-2 0,-2 0 0,-1-2 1,-1 0-1,-1-2 0,-2 0 0,-2-1 0,-1-1 1,-1 0-1,-2-1 0,-2 0 0,-1-1 0,6-59 1,-13 79-193,-2 0 1,0 0 0,0 0 0,-2 0 0,0 1-1,-1-1 1,-1 0 0,0 1 0,-1 0 0,-1 0 0,-12-22-1,12 27-226,-1 0 1,-1 1-1,0 0 0,0 0 0,-1 1 0,-1 0 0,1 0 1,-1 1-1,-1 1 0,1 0 0,-1 0 0,-1 1 0,1 0 0,-1 1 1,-21-7-1,4 5-875,-1 2 1,0 0 0,0 2-1,0 1 1,0 2-1,0 1 1,-45 7 0,-16 10-2712</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6:22.494"/>
    </inkml:context>
    <inkml:brush xml:id="br0">
      <inkml:brushProperty name="width" value="0.025" units="cm"/>
      <inkml:brushProperty name="height" value="0.025" units="cm"/>
    </inkml:brush>
  </inkml:definitions>
  <inkml:trace contextRef="#ctx0" brushRef="#br0">1211 168 8936,'-46'16'11,"0"2"0,1 3-1,-64 38 1,87-44-3,1 0 1,1 1-1,0 1 0,2 1 1,0 1-1,0 0 0,2 1 1,-22 35-1,13-9-47,1 2 0,3 1 1,-29 95-1,-22 163-292,51-209 219,-318 1120-1094,278-1039 2300,-54 275 1,95-341-625,5 0-1,5 1 1,9 198-1,5-265-400,2 0-1,1 0 0,3-1 1,2 0-1,2-1 0,22 51 0,-23-67-72,2-1 0,0 0 0,2-1 0,1 0 0,2-2 0,0 0 0,1-1 0,2-2 0,49 41 0,-59-54-8,1 1 0,-1-2 0,2 0 0,-1 0 0,1-2-1,0 0 1,1 0 0,-1-2 0,1 0 0,0 0 0,0-2 0,0 0 0,1 0 0,-1-2-1,0 0 1,0-1 0,1-1 0,-1 0 0,0-1 0,0-1 0,-1 0 0,1-1 0,-1-1-1,0 0 1,17-10 0,5-9 41,0-1 1,-1-2-1,-2-1 0,-1-2 1,-1-1-1,35-48 0,5-16 74,69-125 0,9-48 42,144-360-1,42-314-593,-325 906 425,138-513-780,-134 475 703,-4-1 1,-3 0 0,-3-1-1,-3 1 1,-13-108-1,4 138 344,-3 0-1,-2 1 0,-1 0 0,-3 0 1,-31-61-1,16 46 223,-3 1 1,-3 2-1,-50-60 1,70 95-301,-1 2 0,-1 0 0,-1 1 1,0 1-1,-2 0 0,-32-19 0,46 32-211,0 1 0,0 0 0,0 0 0,-1 1 0,0 0 0,0 0 0,1 1-1,-1 0 1,-1 1 0,1 0 0,0 0 0,0 1 0,0 0 0,0 1 0,-1 0-1,1 0 1,0 1 0,0 0 0,1 1 0,-1 0 0,0 0 0,-15 9 0,6 0-744,0 0-1,-27 26 1,-44 49-3112</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43.073"/>
    </inkml:context>
    <inkml:brush xml:id="br0">
      <inkml:brushProperty name="width" value="0.025" units="cm"/>
      <inkml:brushProperty name="height" value="0.025" units="cm"/>
    </inkml:brush>
  </inkml:definitions>
  <inkml:trace contextRef="#ctx0" brushRef="#br0">119 1 6502,'-10'1'7255,"-1"0"-6199,-6 1-332,1 0-1,-1 0 1,-26 10-1,42-12-708,1 0-1,0 0 0,0 0 1,0 0-1,-1 0 0,1 0 1,0 0-1,0 0 0,0 0 1,-1 0-1,1 0 0,0 0 1,0 1-1,0-1 0,0 0 1,-1 0-1,1 0 0,0 0 1,0 0-1,0 1 0,0-1 1,0 0-1,0 0 0,0 0 1,-1 0-1,1 1 0,0-1 1,0 0-1,0 0 0,0 0 1,0 1-1,0-1 0,0 0 1,0 0-1,0 0 0,0 1 1,0-1-1,0 0 0,0 0 1,0 0-1,0 1 0,0-1 1,0 0-1,0 0 0,1 0 1,-1 1-1,0-1 0,11 9 42,18 5-154,44 12 180,1-3-1,2-3 0,0-4 0,104 10 1,318-4 687,-350-19-599,1327-35 759,583 12-839,-215 11 241,-1455-4 483,515 47 0,-864-30-796,119 8-228,-154-11 52,0-1 0,0 0 0,0-1-1,0 1 1,0-1 0,0 1 0,0-1-1,-1 0 1,1-1 0,0 1 0,0-1 0,3-2-1,-5 3-266,1-1 1,-1 0-1,0-1 0,0 1 0,-1 0 0,1 0 0,0-1 0,-1 1 0,0-1 0,1 1 0,-1-1 0,0 0 1,0 0-1,-1 1 0,1-1 0,0 0 0,-1-5 0,2-40-10689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44.114"/>
    </inkml:context>
    <inkml:brush xml:id="br0">
      <inkml:brushProperty name="width" value="0.025" units="cm"/>
      <inkml:brushProperty name="height" value="0.025" units="cm"/>
    </inkml:brush>
  </inkml:definitions>
  <inkml:trace contextRef="#ctx0" brushRef="#br0">193 11 4004,'-1'-7'8093,"-3"5"-3293,-7 10-2023,-8 21-3163,-16 35 456,4 2 1,3 1 0,-28 97 0,54-157-75,0 0 1,1 0 0,0-1 0,0 1 0,0 0 0,1 0 0,1 14 0,0-19 7,0 0-1,-1 1 1,1-1-1,0 0 1,0 0 0,1 0-1,-1 0 1,0 0-1,1 0 1,-1 0 0,1 0-1,0 0 1,0-1 0,-1 1-1,1-1 1,0 1-1,0-1 1,0 0 0,1 1-1,-1-1 1,0-1-1,0 1 1,1 0 0,-1 0-1,4 0 1,17 4 126,0-1 1,0-2-1,0 0 0,1-1 1,23-2-1,121-19 320,-135 16-422,880-73 84,433-24 152,-470 21-170,-46 20-28,503-33 145,-371 71-16,-891 22-192,-25 0-209,116-4-2571,-144 2 2219,0 0 0,0-2 1,-1 1-1,1-2 0,-1-1 1,26-11-1,-7-7-3990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2.887"/>
    </inkml:context>
    <inkml:brush xml:id="br0">
      <inkml:brushProperty name="width" value="0.025" units="cm"/>
      <inkml:brushProperty name="height" value="0.025" units="cm"/>
    </inkml:brush>
  </inkml:definitions>
  <inkml:trace contextRef="#ctx0" brushRef="#br0">1 85 12876,'0'0'5221,"3"8"-4682,-2-6-515,0 1-1,0-1 1,0 1 0,1-1-1,-1 0 1,1 1-1,-1-1 1,1 0 0,0 0-1,0 0 1,0 0-1,0 0 1,1-1-1,-1 1 1,0-1 0,1 1-1,-1-1 1,1 0-1,-1 0 1,1 0 0,4 1-1,7 0 182,1 0 0,0-1-1,22-1 1,-37 0-203,120-6 281,-1-6 0,142-31 0,22-5-69,-92 30 121,219 6 1,192 37 372,-452-16-678,909 5-323,-704-16-5639,-308 0 359,-11-8-2611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44.698"/>
    </inkml:context>
    <inkml:brush xml:id="br0">
      <inkml:brushProperty name="width" value="0.025" units="cm"/>
      <inkml:brushProperty name="height" value="0.025" units="cm"/>
    </inkml:brush>
  </inkml:definitions>
  <inkml:trace contextRef="#ctx0" brushRef="#br0">1 637 7687,'0'0'6284,"13"1"-4549,-6 0-1556,0-1 1,1 0-1,-1-1 1,0 1 0,1-2-1,-1 1 1,0-1-1,0 0 1,0 0 0,0 0-1,-1-1 1,1 0 0,-1-1-1,1 0 1,-1 0-1,6-5 1,55-48 452,-3-4-1,58-69 1,99-149-344,-202 250-246,12-12 34,-31 41-77,1 0 0,-1-1 0,0 1 0,0 0 0,0 0 0,0 0 0,1 0 0,-1-1 0,0 1 0,0 0 0,0 0 0,1 0 0,-1 0 0,0 0 0,0 0 0,0-1 0,1 1-1,-1 0 1,0 0 0,0 0 0,1 0 0,-1 0 0,0 0 0,0 0 0,1 0 0,-1 0 0,0 0 0,0 0 0,1 0 0,-1 0 0,0 0 0,0 1 0,1-1 0,-1 0 0,0 0 0,0 0 0,0 0 0,1 0 0,-1 0 0,0 1 0,0-1 0,0 0 0,1 0 0,-1 0 0,0 1 0,0-1 0,0 0 0,0 0 0,0 0 0,0 1 0,1-1 0,-1 0 0,0 0 0,0 1 0,0-1 0,0 0-1,0 0 1,0 1 0,0-1 0,0 0 0,0 1 0,1 21-72,-1-17 60,-2 61-94,0-25 242,2-1 0,1 0 1,12 68-1,-12-100-324,1 1 1,0 0-1,1 0 1,0-1-1,0 1 0,1-1 1,0 0-1,0 0 1,1-1-1,0 1 0,0-1 1,1 0-1,0 0 1,1-1-1,-1 0 1,1 0-1,0 0 0,0-1 1,1 0-1,0 0 1,16 6-1,-6-5-1518,1-1 1,37 4-1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45.783"/>
    </inkml:context>
    <inkml:brush xml:id="br0">
      <inkml:brushProperty name="width" value="0.025" units="cm"/>
      <inkml:brushProperty name="height" value="0.025" units="cm"/>
    </inkml:brush>
  </inkml:definitions>
  <inkml:trace contextRef="#ctx0" brushRef="#br0">51 160 5189,'3'-11'6369,"1"1"-5415,0-1-1,0 1 1,1-1 0,0 1 0,1 1 0,12-18 0,-14 22-667,0 0 1,1 0-1,-1 1 0,1-1 1,0 1-1,0 0 0,1 1 1,-1-1-1,1 1 0,0 0 1,-1 0-1,1 1 0,1 0 1,-1 0-1,11-2 0,-15 3-269,-1 1-1,1-1 1,-1 1-1,1 0 0,-1 0 1,1 0-1,-1 0 1,1 0-1,0 0 1,-1 0-1,1 1 0,-1-1 1,1 0-1,-1 1 1,1-1-1,-1 1 1,1 0-1,-1-1 0,0 1 1,1 0-1,-1 0 1,0 0-1,1 0 1,-1 0-1,0 0 0,2 2 1,-2 1-9,0 0-1,0 0 1,0 0 0,0 0-1,-1 0 1,1 0-1,-1 0 1,0 0 0,0 0-1,-1 5 1,-1 6 35,-1 0 0,0-1 0,-1 1 0,0-1 0,-1 0 0,-1 0 0,-10 17 0,-60 93 180,56-94-149,-1 0 111,-33 57 437,49-78-510,1 1 0,0-1 0,1 0 1,0 1-1,0 0 0,1 0 0,-2 19 0,4-27-107,0 0 0,0 0 0,0-1 1,1 1-1,-1 0 0,0-1 0,1 1 0,-1 0 0,1-1 0,-1 1 0,1 0 1,0-1-1,-1 1 0,1-1 0,0 1 0,0-1 0,0 0 0,0 1 0,1-1 1,-1 0-1,0 0 0,1 0 0,-1 0 0,3 2 0,0-1 14,0 0 0,0-1 0,1 0-1,-1 1 1,0-1 0,1-1 0,-1 1-1,1-1 1,6 0 0,4 0 13,-1-1 0,0-1 0,0-1 1,0 0-1,20-7 0,52-30-1390,-80 37 666,0-1 0,0 1-1,0-2 1,-1 1 0,1-1 0,-1 0-1,0 0 1,0 0 0,-1-1 0,0 1-1,4-7 1,-1-12-7482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46.130"/>
    </inkml:context>
    <inkml:brush xml:id="br0">
      <inkml:brushProperty name="width" value="0.025" units="cm"/>
      <inkml:brushProperty name="height" value="0.025" units="cm"/>
    </inkml:brush>
  </inkml:definitions>
  <inkml:trace contextRef="#ctx0" brushRef="#br0">0 105 18001,'0'0'6630,"69"-46"-5797,-30 29-737,5 1-96,2 4-1089,4 5-1153,-6 3-1121,-8 2-1538,-6 2-2049</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46.487"/>
    </inkml:context>
    <inkml:brush xml:id="br0">
      <inkml:brushProperty name="width" value="0.025" units="cm"/>
      <inkml:brushProperty name="height" value="0.025" units="cm"/>
    </inkml:brush>
  </inkml:definitions>
  <inkml:trace contextRef="#ctx0" brushRef="#br0">1 364 14125,'0'0'4314,"2"8"-3433,-2-5-856,0-1 12,1 1 0,-1-1-1,1 0 1,-1 1 0,1-1 0,0 1 0,0-1 0,0 0-1,0 0 1,0 0 0,0 1 0,1-1 0,-1 0-1,1 0 1,0-1 0,-1 1 0,1 0 0,0 0-1,0-1 1,0 0 0,0 1 0,0-1 0,0 0-1,1 0 1,-1 0 0,0 0 0,1 0 0,-1 0 0,0-1-1,1 1 1,-1-1 0,1 0 0,-1 0 0,1 0-1,2 0 1,4-1 212,-1 0-1,1-1 1,0 0 0,-1 0-1,0-1 1,0 0-1,0-1 1,0 1-1,0-2 1,-1 1 0,1-1-1,-1 0 1,0-1-1,10-10 1,25-17 1152,-36 35-630,-3 12-431,-2 20-156,-1-28-69,0-1-77,-1 0-38,1 0 1,0 0-1,1 0 1,-1 0-1,1 0 0,0-1 1,3 10-1,-3-13-2,-1 0 0,1 0 0,0 0-1,0 0 1,0 0 0,0 0-1,0 0 1,0 0 0,0 0 0,1-1-1,-1 1 1,0 0 0,0-1 0,1 1-1,-1-1 1,0 0 0,0 1 0,1-1-1,-1 0 1,1 0 0,-1 0 0,0 1-1,1-2 1,-1 1 0,0 0 0,1 0-1,-1 0 1,0-1 0,1 1 0,-1 0-1,0-1 1,1 1 0,-1-1 0,1 0-1,5-3 39,0 1 0,0-1-1,-1 0 1,0-1-1,0 1 1,6-7 0,-9 8-45,1-1 1,-1 1 0,1-1 0,0 1-1,0 0 1,0 1 0,1-1 0,-1 1-1,1 0 1,-1 0 0,1 0 0,0 0 0,-1 1-1,1 0 1,9-1 0,-13 2 2,0 1 1,0-1-1,0 1 1,0-1-1,0 1 1,0 0-1,0-1 1,0 1-1,0 0 1,-1 0 0,1-1-1,0 1 1,0 0-1,-1 0 1,1 0-1,-1 0 1,1 0-1,-1 0 1,1 0-1,-1 0 1,0 0-1,1 2 1,5 29 23,-4-22-97,11 26-2417,-13-35 2334,0 0 1,1 0-1,-1-1 1,1 1 0,-1 0-1,1-1 1,0 1-1,-1 0 1,1-1-1,0 1 1,-1-1 0,1 1-1,0-1 1,0 0-1,-1 1 1,1-1 0,0 0-1,0 1 1,0-1-1,-1 0 1,1 0 0,0 0-1,0 0 1,0 0-1,0 0 1,-1 0 0,1 0-1,0 0 1,0 0-1,0 0 1,0 0-1,0-1 1,-1 1 0,1 0-1,0-1 1,0 1-1,-1 0 1,1-1 0,0 1-1,-1-1 1,1 0-1,0 1 1,0-2 0,14-16-5076</inkml:trace>
  <inkml:trace contextRef="#ctx0" brushRef="#br0" timeOffset="1">516 1 16688,'0'0'5957,"55"30"-6950,-22-14-864,1-3-1122,1 3-1858,-3-4-384</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46.830"/>
    </inkml:context>
    <inkml:brush xml:id="br0">
      <inkml:brushProperty name="width" value="0.025" units="cm"/>
      <inkml:brushProperty name="height" value="0.025" units="cm"/>
    </inkml:brush>
  </inkml:definitions>
  <inkml:trace contextRef="#ctx0" brushRef="#br0">114 0 9705,'0'0'4810,"-5"12"-1169,-19 39-1630,-25 61 2130,45-101-3984,1 0 0,0 0 0,0 1 0,1-1 0,1 1-1,0 0 1,0-1 0,2 17 0,-1-26-156,1-1 0,-1 1 0,0-1 0,1 1 0,-1-1 0,1 1 0,0-1 0,-1 0-1,1 1 1,0-1 0,0 0 0,0 1 0,0-1 0,0 0 0,0 0 0,0 0 0,0 0-1,0 0 1,1 0 0,-1-1 0,0 1 0,2 1 0,1-1 37,0 0-1,0 1 1,0-1 0,0-1 0,0 1 0,0 0-1,0-1 1,6 0 0,-1-1-211,0 1 0,0-2-1,0 1 1,0-1 0,0 0 0,0-1 0,8-4-1,-14 6-213,0-1 1,-1 1-1,0-1 0,1 1 0,-1-1 0,0 0 0,0 0 0,0 0 0,0 0 0,2-3 0,-3 4-49,-1 0-1,0 0 0,1 0 0,-1 0 0,0 0 0,1 0 0,-1 0 0,0 1 0,0-1 0,0 0 0,0 0 0,0 0 0,0 0 0,0 0 0,0 0 0,0 0 0,0 0 0,-1 0 0,1 0 0,0 0 0,-1-2 0,-10-9-9588</inkml:trace>
  <inkml:trace contextRef="#ctx0" brushRef="#br0" timeOffset="1">1 173 11435,'0'0'10089,"17"-47"-9993,27 42-64,2 2-544,4-1-1922,0 1-1602,-6-1-2690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47.349"/>
    </inkml:context>
    <inkml:brush xml:id="br0">
      <inkml:brushProperty name="width" value="0.025" units="cm"/>
      <inkml:brushProperty name="height" value="0.025" units="cm"/>
    </inkml:brush>
  </inkml:definitions>
  <inkml:trace contextRef="#ctx0" brushRef="#br0">335 8 8040,'0'0'9203,"-8"-1"-7794,-3-2-1126,-1 2-1,1-1 1,0 2-1,-1-1 0,1 2 1,-1-1-1,1 2 1,-1-1-1,-21 7 0,10 2 117,0 1 0,0 1 0,1 0 0,1 2 0,0 1-1,-24 21 1,44-36-398,0 1 0,0 0 0,0 0-1,1-1 1,-1 1 0,0 0 0,0 0-1,0 0 1,1 0 0,-1 0-1,1 0 1,-1 0 0,0 0 0,1 0-1,0 0 1,-1 1 0,1-1 0,0 0-1,-1 0 1,1 0 0,0 0 0,0 1-1,0-1 1,1 2 0,-1-2-2,1 0 0,0 0 0,0 0 0,0 0-1,0-1 1,0 1 0,0 0 0,0-1 0,0 1 0,0 0 0,1-1 0,-1 0 0,0 1 0,0-1 0,0 0 0,1 1-1,-1-1 1,3 0 0,64-3 163,2-14-80,-58 13-231,0 0 0,0 1 0,1 0 0,-1 1 0,1 1 0,-1 0 0,1 0 0,23 3 0,-36-2 154,1 1-1,-1-1 1,1 0 0,-1 1 0,0-1 0,1 0 0,-1 1 0,1-1 0,-1 1 0,0-1 0,1 1 0,-1-1 0,0 0 0,0 1 0,1-1 0,-1 1 0,0 0 0,0-1 0,0 1 0,0-1 0,0 1 0,0-1 0,0 1-1,0-1 1,0 1 0,0-1 0,0 1 0,0-1 0,0 1 0,0 0 0,0-1 0,0 1 0,-1-1 0,1 1 0,0-1 0,0 1 0,-1-1 0,1 0 0,0 1 0,-1-1 0,1 1 0,-1 0 0,-12 19 556,-1-3-53,11-11-222,-1-1 1,0 0-1,0 0 0,-1 0 1,0-1-1,1 1 1,-1-1-1,-7 4 0,-9 46-350,17-47-117,2-2-4026,-6-4-5023,-2-2-1842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48.338"/>
    </inkml:context>
    <inkml:brush xml:id="br0">
      <inkml:brushProperty name="width" value="0.025" units="cm"/>
      <inkml:brushProperty name="height" value="0.025" units="cm"/>
    </inkml:brush>
  </inkml:definitions>
  <inkml:trace contextRef="#ctx0" brushRef="#br0">91 363 9929,'0'0'13853,"-8"4"-13628,1 1-240,1 0 0,-1 0 0,2 0 1,-1 1-1,0 0 0,1 0 0,0 1 0,1-1 0,-1 1 1,1 0-1,0 0 0,1 0 0,0 1 0,0 0 1,1-1-1,0 1 0,0 0 0,0 0 0,1 0 1,1 0-1,-1 10 0,1-17 8,0 0 0,1 0 1,-1 1-1,0-1 0,0 0 0,1 0 0,-1 0 1,0 0-1,1 0 0,-1 1 0,1-1 1,-1 0-1,1 0 0,0 0 0,0 0 0,-1 0 1,1-1-1,0 1 0,0 0 0,0 0 0,0 0 1,0-1-1,0 1 0,0-1 0,0 1 0,0 0 1,0-1-1,0 0 0,0 1 0,1-1 0,-1 0 1,0 0-1,0 1 0,0-1 0,1 0 0,-1 0 1,0 0-1,0 0 0,0-1 0,3 1 0,1-1 13,0 0 1,1 0-1,-1 0 0,0-1 0,0 1 0,0-1 0,0-1 0,9-4 0,-4-2 112,0 1 0,0-2 1,-1 1-1,0-1 0,-1-1 0,0 1 1,0-2-1,-1 1 0,-1-1 0,0 0 1,0 0-1,-2 0 0,1-1 0,-2 0 1,1 0-1,-2 0 0,0 0 0,0-1 1,-1-20-1,-2 45-243,0 0-1,-1 0 1,0 0 0,-6 14 0,4-13 109,1-1 0,1 1 1,-3 20-1,5-30-8,-1-1-1,1 1 1,0 0-1,0-1 1,0 1-1,0-1 1,0 1-1,1-1 1,-1 1-1,0-1 1,1 1-1,-1-1 1,1 0-1,-1 1 1,1-1-1,0 1 1,-1-1 0,1 0-1,0 0 1,2 3-1,-2-4 23,1 0-1,0 0 1,-1 0-1,1 0 1,-1 0-1,1 0 1,-1 0-1,1 0 1,-1-1-1,1 1 1,-1-1-1,1 1 1,-1-1-1,0 0 1,1 1-1,-1-1 1,0 0-1,1 0 1,-1 0-1,0 0 1,0 0-1,2-2 1,11-10 219,0-1 0,-1 0 0,-1 0-1,0-2 1,-1 1 0,-1-1 0,-1-1 0,13-28 0,-4 1 230,-2 0 0,13-62 1,-27 98-430,0 2-10,0 0 0,-1 1 0,0-1 0,0 0 0,0 0 0,-1 0 0,0 0 0,0 0 0,0 0 0,-2-8 0,0 15-20,1 0 0,-1 1 0,1-1 0,0 0-1,0 1 1,0-1 0,-1 1 0,1-1 0,1 1-1,-1-1 1,0 1 0,0 0 0,0 2 0,-8 19-32,0 0 0,2 1 0,0 0 0,2 1 0,1 0 0,1-1 0,1 1 0,2 48 1,0-70 45,1 0 1,-1 0 0,1 0-1,0 0 1,0-1 0,0 1 0,0 0-1,1-1 1,-1 1 0,1-1-1,-1 1 1,1-1 0,0 0 0,0 1-1,0-1 1,0 0 0,0 0-1,1-1 1,-1 1 0,0 0 0,1-1-1,-1 1 1,1-1 0,0 0-1,0 0 1,-1 0 0,1 0 0,0 0-1,0-1 1,0 1 0,4-1-1,11 1 31,-1 0-1,1-2 1,0 0 0,20-4-1,-9 2-14,-28 2-20,0 1 0,-1 0 1,1 0-1,0 0 1,0 0-1,0 0 1,-1 0-1,1 0 1,0 1-1,0-1 1,-1 0-1,1 0 1,0 1-1,-1-1 1,1 0-1,0 1 0,-1-1 1,1 0-1,0 1 1,-1-1-1,1 1 1,-1-1-1,1 1 1,0 0-1,-1-1 1,0 1-1,1-1 1,0 2-1,1 24-92,-18 27-13,-10-5 165,17-34-33,1 1 0,-11 26 0,67-73 1774,11-4-1552,73-35 0,-44 26-1680,-69 30-878,-19 15 2115,1-1-1,-1 1 1,1-1 0,-1 1 0,0-1-1,1 1 1,-1-1 0,0 0-1,1 1 1,-1-1 0,0 0 0,0 1-1,0-1 1,0 0 0,0 1 0,0-1-1,0 0 1,0 1 0,0-1-1,0 0 1,0 1 0,0-1 0,0 0-1,0 1 1,-1-1 0,1 1-1,0-1 1,0 0 0,-1 1 0,1-1-1,0 1 1,-1-1 0,0 0-1,-18-12-8339</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48.715"/>
    </inkml:context>
    <inkml:brush xml:id="br0">
      <inkml:brushProperty name="width" value="0.025" units="cm"/>
      <inkml:brushProperty name="height" value="0.025" units="cm"/>
    </inkml:brush>
  </inkml:definitions>
  <inkml:trace contextRef="#ctx0" brushRef="#br0">1 88 15855,'0'0'4997,"86"-16"-3075,-38 3-801,9 0-865,-2-2-961,-7 1-3427,-11-2-4932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49.291"/>
    </inkml:context>
    <inkml:brush xml:id="br0">
      <inkml:brushProperty name="width" value="0.025" units="cm"/>
      <inkml:brushProperty name="height" value="0.025" units="cm"/>
    </inkml:brush>
  </inkml:definitions>
  <inkml:trace contextRef="#ctx0" brushRef="#br0">142 367 8104,'0'0'12054,"-8"-7"-11008,4 4-1045,-2-2 180,0-1 1,-1 1-1,1 0 1,-1 1-1,-9-5 1,14 8-145,1 1 1,-1-1-1,0 0 1,1 1-1,-1-1 1,0 1-1,1-1 1,-1 1-1,0 0 1,0 0-1,0 0 1,1 0-1,-1 0 1,0 0-1,0 0 1,1 1-1,-1-1 1,0 0-1,0 1 1,1 0-1,-1-1 1,0 1-1,1 0 1,-1 0-1,1 0 1,-1 0-1,1 0 1,0 0-1,-1 0 1,1 1-1,0-1 1,0 0-1,0 1 1,-2 2-1,0 0-24,0 1-1,0-1 1,1 1-1,0 0 1,-1 0-1,2 0 1,-1 0-1,1 0 0,-1 0 1,1 0-1,1 0 1,-1 0-1,1 1 1,0 8-1,1-13-13,-1-1 0,1 1 1,-1 0-1,1-1 0,-1 1 0,1-1 0,-1 1 0,1 0 0,0-1 1,-1 1-1,1-1 0,0 0 0,0 1 0,-1-1 0,1 0 0,0 1 1,0-1-1,-1 0 0,1 0 0,0 1 0,0-1 0,0 0 0,0 0 0,-1 0 1,1 0-1,0 0 0,0 0 0,0-1 0,-1 1 0,1 0 0,0 0 1,0-1-1,0 1 0,-1 0 0,1-1 0,0 1 0,-1 0 0,1-1 1,0 1-1,-1-1 0,2 0 0,33-21 293,-1-7 123,-1-1 1,-1-2-1,-2-1 0,-1-1 0,-2-2 0,-1-1 0,33-63 0,-54 91-340,-1 0-1,0 0 1,0 0 0,-1-1 0,2-10-1,-7 13 335,-7 15-290,-9 16-161,-1 7 2,1 1-1,2 1 1,2 1 0,1 0-1,1 1 1,2 0 0,1 0-1,-4 47 1,12-78-39,1 0-1,-1 0 0,1 0 1,1 0-1,-1 0 1,0 0-1,1 0 1,0 0-1,0 0 0,0 0 1,3 7-1,-3-10 6,0 0 1,1 0-1,-1 0 0,0 0 0,0 0 0,1 0 0,-1 0 0,0 0 0,1 0 0,-1 0 0,1-1 1,-1 1-1,1-1 0,0 1 0,-1-1 0,1 0 0,-1 0 0,1 1 0,0-1 0,-1 0 0,1 0 0,0 0 1,-1-1-1,1 1 0,-1 0 0,1-1 0,0 1 0,-1-1 0,1 1 0,1-2 0,3-1-330,0 1 0,-1-1 0,0-1 0,1 1 0,-1-1 0,0 1 0,0-2 0,-1 1 0,0 0 0,1-1 0,-1 0 0,3-6 0,39-66-8779,-26 35 236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49.702"/>
    </inkml:context>
    <inkml:brush xml:id="br0">
      <inkml:brushProperty name="width" value="0.025" units="cm"/>
      <inkml:brushProperty name="height" value="0.025" units="cm"/>
    </inkml:brush>
  </inkml:definitions>
  <inkml:trace contextRef="#ctx0" brushRef="#br0">4 0 4869,'0'0'8061,"0"12"-3759,-1 4-3367,0-4-272,0 1 0,1 0 0,0 0 0,4 24 0,-3-36-578,-1 0 0,0 0 0,1 0 0,-1 1 0,1-1 1,0 0-1,-1 0 0,1 0 0,0-1 0,0 1 0,-1 0 0,1 0 1,0 0-1,0 0 0,0-1 0,0 1 0,0 0 0,0-1 0,0 1 1,0-1-1,1 1 0,-1-1 0,0 0 0,0 1 0,0-1 0,0 0 1,1 0-1,-1 0 0,0 0 0,0 0 0,0 0 0,1 0 0,-1 0 1,2-1-1,-1 1 52,0-1 1,-1 1-1,1-1 1,0 1-1,0-1 1,-1 0-1,1 0 1,0 0-1,-1 0 1,1 0 0,-1 0-1,1 0 1,-1 0-1,0-1 1,1 1-1,-1-1 1,0 1-1,0-1 1,0 1-1,0-1 1,1-2-1,-1 2-86,-1 1-1,1-1 0,-1 1 0,0-1 1,1 1-1,-1-1 0,0 0 0,0 1 1,0-1-1,0 0 0,0 1 1,-1-1-1,1 1 0,0-1 0,-2-2 1,2 3-53,-1 0 1,1 1-1,-1-1 1,1 1 0,-1-1-1,1 1 1,-1-1-1,1 1 1,-1-1-1,0 1 1,1-1 0,-1 1-1,0 0 1,1-1-1,-1 1 1,0 0 0,1 0-1,-1-1 1,0 1-1,0 0 1,1 0 0,-1 0-1,-1 0 1,0 0-31,0 1 0,0-1 0,0 1 0,1-1 0,-1 1 0,0 0 0,0-1 1,1 1-1,-1 0 0,0 0 0,1 0 0,-1 1 0,1-1 0,-1 0 0,1 0 0,0 1 1,0-1-1,0 1 0,-1-1 0,1 1 0,1 0 0,-1-1 0,0 1 0,0 0 0,0 2 1,0-2 16,0-1 1,1 1 0,-1 0 0,1-1 0,-1 1 0,1 0 0,0-1-1,-1 1 1,1 0 0,0 0 0,0-1 0,0 1 0,0 0 0,1 0-1,-1-1 1,0 1 0,1 0 0,-1-1 0,1 1 0,0 0 0,0-1-1,-1 1 1,2 1 0,0-2 13,-1 0 0,1 0 0,0-1 0,-1 1 0,1 0 0,0-1 0,-1 1 0,1-1 0,0 1 0,-1-1 0,1 0 0,0 0 0,0 0 1,-1 0-1,1 0 0,0 0 0,0-1 0,2 0 0,11-2 61,-1-2 1,0 0 0,26-12-1,-38 15-56,1 1 3,5-3-14,1 0 1,0 0 0,0 1 0,13-3-1,-21 6-2,1-1-1,-1 1 0,1 0 1,0-1-1,-1 1 1,1 0-1,-1 0 0,1 0 1,-1 1-1,1-1 0,0 0 1,-1 1-1,1-1 0,-1 1 1,1-1-1,-1 1 0,0-1 1,1 1-1,-1 0 0,0 0 1,1 0-1,-1 0 0,0 0 1,0 0-1,0 0 0,0 0 1,0 1-1,0-1 0,0 0 1,0 1-1,0-1 0,-1 0 1,2 3-1,5 34 68,-6-29-68,1 0 0,0 0-1,0-1 1,0 1 0,7 13 0,-9-20 26,1-1 1,0 1-1,0-1 0,0 0 1,0 0-1,0 1 1,0-1-1,1 0 0,-1 0 1,0 0-1,1 0 1,-1 0-1,1 0 0,-1 0 1,1-1-1,-1 1 1,1 0-1,-1-1 0,1 0 1,-1 1-1,1-1 1,0 0-1,-1 0 0,1 1 1,0-1-1,-1-1 1,1 1-1,0 0 1,-1 0-1,1-1 0,0 1 1,-1 0-1,1-1 1,-1 0-1,3-1 0,6-3 220,0 0-1,-1-1 1,0 0-1,0-1 0,0 0 1,-1-1-1,0 1 1,10-14-1,-10 11-206,2 0 1,-1 1-1,1 0 1,0 1-1,16-10 1,-26 18-55,1-1 0,-1 1 1,1-1-1,-1 1 0,1-1 0,0 1 1,-1-1-1,1 1 0,0 0 0,-1-1 1,1 1-1,0 0 0,-1 0 1,1-1-1,0 1 0,0 0 0,0 0 1,-1 0-1,1 0 0,0 0 0,0 0 1,-1 0-1,1 0 0,0 1 0,0-1 1,-1 0-1,1 0 0,0 0 0,-1 1 1,1-1-1,0 1 0,-1-1 0,1 0 1,0 1-1,-1-1 0,1 1 0,-1-1 1,1 1-1,-1-1 0,1 1 0,-1 0 1,1-1-1,-1 1 0,0 0 0,1-1 1,-1 1-1,0 0 0,1-1 0,-1 3 1,1 49-537,-3-22-3285,6-11-4774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3.251"/>
    </inkml:context>
    <inkml:brush xml:id="br0">
      <inkml:brushProperty name="width" value="0.025" units="cm"/>
      <inkml:brushProperty name="height" value="0.025" units="cm"/>
    </inkml:brush>
  </inkml:definitions>
  <inkml:trace contextRef="#ctx0" brushRef="#br0">0 40 18930,'0'0'795,"12"-7"-699,-1 2-10,0 0-1,0 1 1,0 0-1,0 0 0,1 1 1,0 1-1,-1 0 1,1 0-1,0 1 1,0 1-1,13 1 0,18 4-44,0 2-1,0 2 1,-1 2-1,0 1 0,-1 3 1,44 21-1,-80-34-39,0 1 1,0 0-1,0 1 0,0-1 0,0 1 0,-1-1 0,1 2 0,-1-1 0,0 0 1,-1 1-1,1-1 0,-1 1 0,0 0 0,4 9 0,-5-9 34,-1-1 0,0 1-1,0-1 1,0 1-1,-1 0 1,1-1 0,-1 1-1,0 0 1,-1-1 0,1 1-1,-1-1 1,0 1 0,0 0-1,0-1 1,-1 0 0,1 1-1,-1-1 1,0 0 0,-4 6-1,-9 12 184,-1 0-1,-1-1 1,-1-1-1,0 0 1,-2-2-1,-22 17 1,-137 91 171,168-119-379,-35 25-129,-24 15-696,24-25-3274,39-22-2205,6-9-5029</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0.655"/>
    </inkml:context>
    <inkml:brush xml:id="br0">
      <inkml:brushProperty name="width" value="0.025" units="cm"/>
      <inkml:brushProperty name="height" value="0.025" units="cm"/>
    </inkml:brush>
  </inkml:definitions>
  <inkml:trace contextRef="#ctx0" brushRef="#br0">9 50 16816,'0'0'11056,"-1"13"-11046,0-4-5,-2 12 0,1 0 1,1 0-1,1 25 1,0-45-7,0 0 0,0 0 1,0 0-1,1 0 0,-1 0 0,0 0 0,0 0 0,0 0 1,1 0-1,-1 0 0,1 0 0,-1 0 0,1 0 0,-1 0 1,1 0-1,-1-1 0,1 1 0,0 0 0,-1 0 0,1 0 1,0-1-1,0 1 0,0-1 0,-1 1 0,1 0 1,0-1-1,0 1 0,2 0 0,-1-1-2,0 0-1,0 0 1,0-1-1,0 1 1,0 0-1,0-1 1,0 1 0,0-1-1,0 0 1,0 0-1,0 1 1,0-1-1,2-2 1,5-3-2,0 0 0,-1-1 1,0 0-1,12-14 0,94-129 251,-112 160-251,0-1 1,-1 1 0,0 0-1,-1 11 1,-9 142 84,9-163-80,0 0 0,0 0-1,0-1 1,1 1 0,-1 0-1,0 0 1,0 0 0,0 0-1,0-1 1,1 1 0,-1 0-1,0 0 1,0 0 0,0 0-1,1 0 1,-1 0 0,0-1-1,0 1 1,1 0 0,-1 0-1,0 0 1,0 0 0,0 0-1,1 0 1,-1 0 0,0 0-1,0 0 1,1 0 0,-1 0-1,0 0 1,0 0 0,1 1-1,-1-1 1,0 0 0,0 0-1,0 0 1,1 0 0,-1 0-1,0 0 1,0 0-1,0 1 1,1-1 0,-1 0-1,0 0 1,0 0 0,0 0-1,0 1 1,1-1 0,-1 0-1,0 0 1,0 1 0,0-1-1,0 0 1,0 0 0,0 0-1,0 1 1,0-1 0,0 0-1,0 0 1,0 1 0,0-1-1,0 0 1,0 0 0,0 1-1,0-1 1,13-16 188,11-22 219,-2-1 1,19-49-1,-27 66-403,-7 20-161,-4 16-266,-3-1 250,0 7-934,0 1-1,1-1 1,1 0-1,1 0 1,6 25 0,-8-44 850,-1 1 0,1-1 0,-1 1 0,1-1 0,0 1 0,0-1 1,-1 1-1,1-1 0,0 0 0,0 1 0,0-1 0,1 0 1,-1 0-1,0 0 0,0 0 0,1 0 0,-1 0 0,0 0 0,1-1 1,-1 1-1,1 0 0,-1-1 0,1 1 0,3 0 0,-3-1-118,1 0-1,-1 0 0,1-1 0,-1 1 1,1-1-1,-1 1 0,0-1 0,1 0 1,-1 0-1,0 0 0,1 0 0,-1 0 1,0 0-1,0-1 0,4-2 0,21-24-4946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1.136"/>
    </inkml:context>
    <inkml:brush xml:id="br0">
      <inkml:brushProperty name="width" value="0.025" units="cm"/>
      <inkml:brushProperty name="height" value="0.025" units="cm"/>
    </inkml:brush>
  </inkml:definitions>
  <inkml:trace contextRef="#ctx0" brushRef="#br0">153 51 1217,'2'-8'8979,"7"-25"-3811,-9 33-5078,0 0 0,0 1 1,-1-1-1,1 0 0,0 0 1,-1 0-1,1 0 0,0 1 0,0-1 1,-1 0-1,1 0 0,0 0 0,-1 0 1,1 0-1,0 0 0,-1 0 1,1 0-1,-1 0 0,1 0 0,0 0 1,-1 0-1,1 0 0,0 0 1,-1 0-1,1 0 0,0 0 0,-1 0 1,1-1-1,0 1 0,0 0 0,-1 0 1,1 0-1,0-1 0,-1 1 1,1 0-1,0 0 0,0-1 0,-1 1 1,1 0-1,0 0 0,0-1 0,0 1 1,0 0-1,-1-1 0,1 1 1,0 0-1,0-1 0,0 1 0,0 0 1,0-1-1,0 1 0,0 0 1,0-1-1,0 1 0,0 0 0,0-1 1,0 1-1,0 0 0,0-1 0,0 1 1,1-1-1,-24 19 452,3 7-136,1 0-1,-27 47 1,40-60-292,-1 0 0,2 1 0,0-1 0,0 1 0,1 0-1,0 0 1,2 0 0,-4 26 0,6-39-112,0 0 0,0 0-1,0 1 1,0-1 0,0 0 0,0 0 0,0 1-1,0-1 1,0 0 0,0 0 0,0 1 0,1-1-1,-1 0 1,0 0 0,0 0 0,0 1-1,0-1 1,0 0 0,0 0 0,0 1 0,1-1-1,-1 0 1,0 0 0,0 0 0,0 0-1,0 1 1,1-1 0,-1 0 0,0 0 0,0 0-1,0 0 1,1 0 0,-1 0 0,0 0 0,0 0-1,1 1 1,-1-1 0,0 0 0,0 0-1,1 0 1,-1 0 0,0 0 0,1 0 0,13-7 187,11-12 408,60-74 1075,-51 55-1646,70-63 0,-103 100-46,1-1-1,0 1 1,0-1 0,0 1-1,0 0 1,0 0 0,0 0-1,0 0 1,1 0-1,-1 0 1,0 0 0,5 0-1,-6 1 12,0 1 0,-1-1 0,1 0 0,0 1 0,0-1-1,-1 0 1,1 1 0,0-1 0,-1 1 0,1-1 0,0 1 0,-1-1-1,1 1 1,-1-1 0,1 1 0,-1 0 0,1-1 0,-1 1 0,1 0-1,-1 0 1,0-1 0,1 1 0,-1 0 0,0 0 0,0-1 0,0 1-1,0 0 1,1 0 0,-1 0 0,0 0 0,0-1 0,0 1 0,-1 0-1,1 0 1,0 0 0,0 0 0,-11 127 436,11-128-426,0 0 1,0 1-1,0-1 1,0 0-1,0 0 0,0 1 1,0-1-1,0 0 1,0 0-1,0 1 0,0-1 1,0 0-1,0 0 0,0 1 1,0-1-1,1 0 1,-1 0-1,0 1 0,0-1 1,0 0-1,0 0 1,1 1-1,-1-1 0,0 0 1,0 0-1,0 0 1,1 0-1,-1 1 0,0-1 1,0 0-1,0 0 0,1 0 1,-1 0-1,0 0 1,0 0-1,1 0 0,-1 0 1,0 0-1,1 0 1,12-4 436,13-15 607,-26 19-1025,22-19 484,-14 10-517,1 1 1,0 0-1,0 1 0,1 0 0,0 1 0,0 0 0,0 0 0,1 1 1,0 0-1,13-3 0,-23 8-5,0 0-1,0 0 1,1 0 0,-1 0-1,0 0 1,0 0 0,0 0-1,0 1 1,0-1 0,1 0-1,-1 1 1,0-1 0,0 1-1,0-1 1,0 1 0,0 0-1,0-1 1,0 1-1,-1 0 1,1 0 0,0-1-1,0 1 1,0 0 0,-1 0-1,1 0 1,0 0 0,-1 0-1,1 0 1,-1 0 0,0 0-1,1 0 1,-1 1 0,0-1-1,1 0 1,-1 0 0,0 0-1,0 0 1,0 2 0,1 54 170,-2-41-128,1 48 18,0-64-40,0 0 0,0 1 0,1-1 0,-1 0 0,0 0 0,0 0 0,0 1 0,1-1 0,-1 0 0,0 0 0,0 0 0,1 0 0,-1 1-1,0-1 1,1 0 0,-1 0 0,0 0 0,0 0 0,1 0 0,-1 0 0,0 0 0,1 0 0,-1 0 0,0 0 0,1 0 0,-1 0 0,0 0 0,1 0-1,-1 0 1,0 0 0,0 0 0,1 0 0,-1-1 0,0 1 0,1 0 0,-1 0 0,0 0 0,0 0 0,1-1 0,-1 1 0,0 0 0,0 0-1,0-1 1,1 1 0,-1 0 0,0-1 0,16-12 199,-1-1 0,-1 0 0,0-1 0,17-24 0,19-21 193,-45 55-412,-1 0-95,1 0 0,-1 0 0,1 1 0,0 0 0,0 0 0,0 0 0,0 1 0,1-1 0,9-3 0,-15 7 86,1 0 1,-1 0-1,0 0 0,1 1 1,-1-1-1,1 0 0,-1 0 1,0 0-1,1 0 0,-1 1 0,0-1 1,1 0-1,-1 0 0,0 1 1,1-1-1,-1 0 0,0 0 1,1 1-1,-1-1 0,0 1 1,0-1-1,0 0 0,1 1 0,-1-1 1,0 0-1,0 1 0,0-1 1,0 1-1,0-1 0,0 0 1,1 1-1,-1-1 0,0 1 1,0-1-1,0 0 0,0 1 0,-1 0 1,2 21-325,-1-18 40,-7 45-7729,5-33-1649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1.796"/>
    </inkml:context>
    <inkml:brush xml:id="br0">
      <inkml:brushProperty name="width" value="0.025" units="cm"/>
      <inkml:brushProperty name="height" value="0.025" units="cm"/>
    </inkml:brush>
  </inkml:definitions>
  <inkml:trace contextRef="#ctx0" brushRef="#br0">101 108 3812,'-1'-8'7479,"0"-4"-4972,-2-1 1,0 1 0,-6-18-1,8 27-2127,0 1-1,0 0 0,0-1 1,-1 1-1,1 0 1,-1-1-1,1 1 1,-1 0-1,0 0 0,1 0 1,-1 0-1,-3-2 1,4 4-330,0 0-1,-1-1 1,1 1 0,0 0 0,0 0-1,0-1 1,0 1 0,0 0 0,-1 0 0,1 0-1,0 0 1,0 1 0,0-1 0,0 0-1,0 0 1,-1 1 0,1-1 0,0 0 0,0 1-1,0 0 1,0-1 0,0 1 0,0-1-1,0 1 1,0 0 0,1 0 0,-1-1 0,0 1-1,0 0 1,0 1 0,-3 5-87,0 1-1,0-1 1,1 1-1,0-1 1,0 1 0,1 0-1,0 0 1,1 0 0,0 0-1,0 0 1,0 0 0,1 0-1,1 0 1,1 13-1,-2-19 37,0-1-1,1 0 0,-1 0 0,0 0 0,1 1 1,-1-1-1,1 0 0,-1 0 0,1 0 0,-1 0 1,1 0-1,0 0 0,0 0 0,-1 0 0,1 0 0,0 0 1,0 0-1,0-1 0,0 1 0,0 0 0,0-1 1,0 1-1,0 0 0,1-1 0,0 1 0,1-1-1,0 1-1,0-1 0,0 0 0,0 0 1,0 0-1,0 0 0,0 0 1,0-1-1,0 1 0,4-2 0,4-2-4,0 0 0,-1-1 0,1 0 0,12-8 0,-19 10-65,1 0 1,-1 0-1,1 1 0,0-1 0,0 1 0,9-3 0,-12 5 56,-1 0 0,0 0 0,0 0 0,0 0 0,0 0 0,0 0-1,0 0 1,0 1 0,0-1 0,1 0 0,-1 1 0,0-1 0,0 0-1,0 1 1,0-1 0,0 1 0,-1 0 0,1-1 0,0 1-1,0 0 1,0-1 0,0 1 0,-1 0 0,1 0 0,0 0 0,-1 0-1,1 0 1,-1 0 0,1 0 0,-1 0 0,1 0 0,-1 0 0,0 0-1,1 0 1,-1 0 0,0 0 0,0 0 0,0 0 0,0 2 0,8 41 9,-3 1 0,-2 0 0,-4 83 0,-1-98 368,-2-1 1,-1 1 0,-1-1-1,-1 0 1,-2-1 0,-23 51 0,30-75-217,0 0 1,0 0-1,-1 1 0,0-1 1,1-1-1,-2 1 1,1 0-1,0-1 1,-1 0-1,1 0 1,-1 0-1,-7 4 1,10-6-111,0-1-1,0 1 1,0-1 0,-1 0-1,1 1 1,0-1 0,0 0-1,-1 0 1,1 0 0,0 0 0,-1 0-1,1 0 1,0 0 0,0 0-1,-1-1 1,1 1 0,0 0 0,0-1-1,-2 0 1,1-1-17,0 1 0,0-1 1,0 0-1,0 1 0,0-1 0,0 0 0,1 0 1,-1 0-1,1-1 0,-1 1 0,1 0 0,-2-5 0,-2-5-135,0-1 0,0 1-1,2-1 1,-1 0-1,2 0 1,0 0 0,0 0-1,1 0 1,1-1-1,0 1 1,1 0 0,0 0-1,1 0 1,0 0-1,7-20 1,-3 18-727,0 0 0,1 1 0,1 0 0,0 0 1,1 0-1,0 2 0,21-23 0,15-9-3661,3 2-2017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2.599"/>
    </inkml:context>
    <inkml:brush xml:id="br0">
      <inkml:brushProperty name="width" value="0.025" units="cm"/>
      <inkml:brushProperty name="height" value="0.025" units="cm"/>
    </inkml:brush>
  </inkml:definitions>
  <inkml:trace contextRef="#ctx0" brushRef="#br0">91 45 19571,'0'0'4302,"-9"7"-3544,2-1-745,0 0-1,0 0 1,1 1 0,0 0-1,0 0 1,1 0-1,0 0 1,0 1-1,1 0 1,0 0-1,0 1 1,1-1 0,0 1-1,0-1 1,1 1-1,-1 9 1,2-16-18,1 0 0,0 0 0,-1 0 0,1 0 0,0 0 0,0 0 0,1 0 0,-1 0 0,0 0 0,1 0 0,-1 0 0,1 0 0,-1 0 0,1 0 0,0-1 0,0 1 0,0 0 0,0 0 0,0-1 1,0 1-1,0-1 0,1 1 0,1 1 0,0-2 16,-1 0 0,1 0 0,-1 0 0,1 0 0,0-1 0,-1 0 0,1 1 0,0-1 0,-1 0 0,1 0 0,0 0 0,0-1 1,-1 1-1,1-1 0,-1 1 0,1-1 0,4-2 0,3-1 20,0-1-1,-1-1 1,0 1 0,0-2 0,0 1-1,-1-1 1,0 0 0,0-1 0,12-15-1,-11 12-3,0 2-1,0-1 0,1 1 0,1 0 0,19-12 0,-30 21-29,1 0 0,-1 0 0,0 0-1,1-1 1,-1 1 0,1 0 0,-1 0-1,1 0 1,-1 0 0,1 0 0,-1 0-1,1 0 1,-1 0 0,1 0 0,-1 0-1,1 0 1,-1 1 0,1-1 0,-1 0-1,1 0 1,-1 0 0,0 1 0,1-1-1,-1 0 1,1 0 0,-1 1 0,0-1 0,1 0-1,-1 1 1,0-1 0,1 0 0,-1 1-1,0-1 1,1 1 0,-1-1 0,0 1-1,0-1 1,0 0 0,1 1 0,-1-1-1,0 1 1,0-1 0,0 1 0,0-1-1,0 1 1,0-1 0,0 1 0,0-1-1,0 1 1,0-1 0,0 2 0,0 36-213,-1-27 216,1-6 12,-1 0 1,2 0-1,-1 0 0,0 1 0,1-1 1,0 0-1,0 0 0,1-1 1,-1 1-1,1 0 0,3 6 0,-3-9 2,-1-1 0,1 1 0,0-1 0,0 0-1,0 0 1,0 1 0,0-1 0,0 0-1,0-1 1,0 1 0,0 0 0,0 0-1,0-1 1,1 0 0,-1 1 0,0-1 0,0 0-1,1 0 1,-1 0 0,0 0 0,0-1-1,1 1 1,-1 0 0,0-1 0,0 0-1,0 1 1,0-1 0,1 0 0,1-1 0,10-5 36,1 0 1,-1 0 0,-1-1 0,1-1 0,-1 0-1,23-21 1,65-74-4442,-101 104 4365,0 0 1,0 0 0,0 0-1,0 0 1,0 0 0,0 0-1,0 1 1,0-1-1,0 0 1,0 0 0,0 0-1,0 0 1,0 0 0,0 0-1,0 0 1,0 0 0,0 0-1,0 0 1,0 0 0,0 0-1,0 0 1,0 0-1,0 0 1,0 0 0,1 0-1,-1 0 1,0 1 0,0-1-1,0 0 1,0 0 0,0 0-1,0 0 1,0 0 0,0 0-1,0 0 1,0 0 0,0 0-1,-5 15-187,1-6 259,1 0 1,0 0-1,0 0 0,-2 17 1,46-25 882,-37-1-971,0 0 0,0 0 0,0 0 0,0 1 0,-1 0 0,1 0 0,0 0 0,0 0 0,-1 1 0,1-1 0,-1 1 0,1 0 0,-1 0 0,0 0 0,0 1 0,0-1 0,4 5 0,-2-2 60,-1 1 0,0 0 0,0-1 0,-1 2 0,0-1 0,0 0 0,0 1 1,-1-1-1,2 9 0,2 14 350,-2 0-1,-2 0 1,0 52 0,-2-62-186,0 15 208,-2 0 0,-6 43 0,6-67-158,0 0-1,-1 0 1,0 0-1,0-1 1,-1 1-1,0-1 1,-1 0-1,0 0 1,0 0-1,-1-1 1,0 0-1,-9 9 1,15-16-216,0-1 0,-1 1 1,1-1-1,0 1 0,-1 0 0,1-1 0,-1 0 1,1 1-1,-1-1 0,1 1 0,-1-1 0,1 1 1,-1-1-1,0 0 0,1 1 0,-1-1 0,1 0 0,-1 0 1,0 0-1,1 1 0,-1-1 0,0 0 0,1 0 1,-1 0-1,0 0 0,1 0 0,-1 0 0,0 0 1,1 0-1,-1 0 0,0-1 0,1 1 0,-1 0 1,0 0-1,1 0 0,-1-1 0,1 1 0,-1 0 1,1-1-1,-1 1 0,0-1 0,1 1 0,-1-1 0,1 1 1,0-1-1,-1 1 0,1-1 0,-1 1 0,1-1 1,0 1-1,-1-1 0,1 0 0,0 1 0,0-1 1,0 1-1,-1-1 0,1 0 0,0 1 0,0-1 1,0 0-1,0 1 0,0-1 0,0 0 0,0 1 1,0-2-1,-1-58-76,1 48 33,2-36-255,2-1 0,2 1 0,2 0 0,2 1 0,2 0 0,3 1 0,1 0 0,2 1 0,2 1 0,3 1 0,31-47 0,-51 90 896,-2 14-378,-5 32-245,0-10 331,4-31-237,-1 0-1,1 0 1,0-1-1,1 1 1,-1 0-1,1 0 0,0-1 1,0 1-1,1 0 1,-1-1-1,3 6 0,-2-8-50,-1 0-1,1-1 0,0 0 0,-1 1 1,1-1-1,0 0 0,0 0 0,0 0 0,-1 0 1,1 0-1,0 0 0,1 0 0,-1-1 1,0 1-1,0-1 0,0 0 0,0 1 0,0-1 1,0 0-1,1 0 0,-1 0 0,0-1 1,0 1-1,0 0 0,0-1 0,0 1 0,3-2 1,-2 1-96,-1 1 1,0-1-1,0 0 1,0 0-1,0 0 1,0 0 0,0 0-1,0 0 1,0 0-1,-1-1 1,1 1-1,0-1 1,-1 1 0,1-1-1,-1 0 1,1 1-1,-1-1 1,0 0-1,0 0 1,2-3-1,-1-1-938,0 0-1,-1 1 0,0-1 0,0 0 0,0 0 1,0-9-1,-1-19-6841</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2.971"/>
    </inkml:context>
    <inkml:brush xml:id="br0">
      <inkml:brushProperty name="width" value="0.025" units="cm"/>
      <inkml:brushProperty name="height" value="0.025" units="cm"/>
    </inkml:brush>
  </inkml:definitions>
  <inkml:trace contextRef="#ctx0" brushRef="#br0">1 0 14606,'0'0'3683,"62"35"-3683,-36-19-1889,1-2-2372,-4 0-3041</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3.320"/>
    </inkml:context>
    <inkml:brush xml:id="br0">
      <inkml:brushProperty name="width" value="0.025" units="cm"/>
      <inkml:brushProperty name="height" value="0.025" units="cm"/>
    </inkml:brush>
  </inkml:definitions>
  <inkml:trace contextRef="#ctx0" brushRef="#br0">3 307 6342,'0'0'7506,"0"9"-4314,9 84-49,5 84-483,-14-157-2163,1-13-411,-1-1 0,0 1 0,0-1 0,0 1 0,-1-1 0,0 1 0,-3 8 0,0-16 461,0-12-183,-3-15 86,4 2-568,1 0-1,2-1 0,0 1 0,1 0 0,2-1 1,1 1-1,1 0 0,1 1 0,1-1 1,2 1-1,19-43 0,-24 58 51,0 1 1,-1-1-1,3-20 0,-6 29 98,1-1 0,-1 1 0,0 0 0,0-1 0,0 1 0,0-1 0,0 1 0,0-1 0,-1 1 0,1 0 0,0-1 0,-1 1 0,1 0 0,-1-1 0,1 1 0,-2-2 0,1 2-6,0 1 0,0-1 0,0 1 1,0 0-1,0-1 0,0 1 0,0 0 1,0 0-1,0-1 0,0 1 1,0 0-1,0 0 0,0 0 0,0 0 1,0 1-1,0-1 0,0 0 0,0 0 1,0 1-1,0-1 0,0 0 1,0 1-1,0-1 0,0 1 0,0-1 1,0 1-1,0 0 0,-1 0-31,0 0-1,1-1 1,-1 1 0,1 0-1,-1 0 1,1 0-1,0 0 1,-1 0-1,1 0 1,0 0 0,0 0-1,0 1 1,0-1-1,0 0 1,0 1-1,0-1 1,0 1 0,1-1-1,-1 1 1,0-1-1,1 1 1,-1-1 0,1 1-1,0 0 1,-1-1-1,1 1 1,0 0-1,0-1 1,0 1 0,0 0-1,1-1 1,-1 1-1,0 0 1,1-1 0,-1 1-1,2 2 1,-1-1 19,1 0 0,0 0 0,0 0 0,1 0 0,-1-1 0,0 1 0,1-1 0,0 1 0,0-1 0,-1 0 0,1 0 0,1 0 1,-1 0-1,0-1 0,0 1 0,4 0 0,38 12 352,0-3 0,0-1 1,89 6-1,-134-16-292,1 0 1,0 0-1,0 0 0,-1 0 1,1-1-1,0 1 0,0 0 1,-1-1-1,1 1 0,0 0 1,-1-1-1,1 1 0,0-1 0,-1 1 1,1-1-1,-1 1 0,1-1 1,-1 1-1,1-1 0,-1 0 1,1 1-1,-1-1 0,0 0 0,1 1 1,-1-1-1,0 0 0,1 0 1,-1 1-1,0-1 0,0 0 1,0 0-1,0 0 0,0 1 0,0-1 1,0 0-1,0 0 0,0 1 1,0-1-1,0 0 0,0 0 1,-1 0-1,1 0 0,-11-39 1031,-29-42-333,29 61-751,0 0-1,1-1 1,1 0-1,2 0 1,-8-30-1,15 51-83,0 0 0,0 0 0,0 0 0,0 0 0,0 0 0,0 0-1,0 0 1,0 0 0,1 1 0,-1-1 0,0 0 0,0 0 0,1 0 0,-1 0 0,1 0 0,-1 1 0,1-1 0,-1 0 0,1 0 0,-1 0-1,1 1 1,0-1 0,-1 1 0,1-1 0,0 0 0,-1 1 0,1-1 0,0 1 0,0-1 0,0 1 0,0 0 0,-1-1 0,1 1-1,0 0 1,0 0 0,0-1 0,0 1 0,0 0 0,0 0 0,0 0 0,0 0 0,0 0 0,0 0 0,0 1 0,-1-1 0,1 0 0,2 1-1,1-1-838,0 1 0,-1 0 0,1 0 0,0 0 0,0 0 0,0 1 0,-1 0 0,1-1 0,-1 1 0,6 4 0,-6 0-5828</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3.666"/>
    </inkml:context>
    <inkml:brush xml:id="br0">
      <inkml:brushProperty name="width" value="0.025" units="cm"/>
      <inkml:brushProperty name="height" value="0.025" units="cm"/>
    </inkml:brush>
  </inkml:definitions>
  <inkml:trace contextRef="#ctx0" brushRef="#br0">1 62 11243,'0'0'8295,"44"-51"-6437,4 43-769,5 6-865,9 2-992,0 0-2467,2 0-5317</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4.484"/>
    </inkml:context>
    <inkml:brush xml:id="br0">
      <inkml:brushProperty name="width" value="0.025" units="cm"/>
      <inkml:brushProperty name="height" value="0.025" units="cm"/>
    </inkml:brush>
  </inkml:definitions>
  <inkml:trace contextRef="#ctx0" brushRef="#br0">84 202 10858,'0'0'3801,"-9"-5"-3187,3 0-289,3 3-174,1 0 0,0 0 0,-1 0 0,1 1 0,-1-1 0,0 0 0,1 1-1,-1 0 1,0 0 0,0 0 0,0 0 0,0 0 0,0 1 0,-4-1 0,6 1-30,0 0 0,-1 1 0,1-1 0,0 1 0,0 0 0,0-1-1,0 1 1,1 0 0,-1-1 0,0 1 0,0 0 0,0 0 0,1 0 0,-1 0 0,0 0-1,1 0 1,-1 0 0,0 0 0,1 0 0,0 0 0,-1 0 0,1 0 0,0 1 0,-1-1-1,1 0 1,0 0 0,0 0 0,0 2 0,-4 42-219,4-36 427,-1-3-285,1 0 0,0 0 0,0-1 0,1 1-1,-1 0 1,1 0 0,1 0 0,-1-1 0,1 1 0,0 0 0,0-1 0,6 10 0,-7-12-25,1-1 0,0 0 1,1-1-1,-1 1 1,0 0-1,0-1 0,1 1 1,-1-1-1,1 0 1,-1 0-1,1 0 1,0 0-1,-1 0 0,1 0 1,0-1-1,0 1 1,-1-1-1,1 0 1,0 0-1,0 0 0,0 0 1,-1 0-1,1-1 1,0 1-1,0-1 1,-1 0-1,1 0 0,0 0 1,4-2-1,5-3 225,0 0 0,-1 0 0,1-1 0,-1-1 0,-1 0 0,0 0 0,0-1 0,0 0 0,13-19 0,-12 15-65,-1-1-1,0 0 1,-1-1 0,0 0 0,-2 0 0,0-1 0,5-17 0,-5-7 186,-10 23-199,2 17-164,1 0-1,0-1 1,0 1-1,-1 0 1,1 0-1,0 0 1,-1-1-1,1 1 1,0 0-1,-1 0 1,1 0-1,0 0 1,-1 0-1,1 0 1,-1 0-1,1 0 1,0 0-1,-1 0 1,1 0 0,0 0-1,-1 0 1,1 0-1,0 0 1,-1 0-1,1 0 1,-1 0-1,1 0 1,0 1-1,-1-1 1,1 0-1,0 0 1,0 0-1,-1 1 1,1-1-1,0 0 1,-1 0 0,1 1-1,0-1 1,0 1-1,-5 3-37,1 1 1,0 1-1,0-1 0,0 0 0,1 1 1,-1 0-1,2 0 0,-1 0 0,0 0 1,1 0-1,1 0 0,-3 9 0,0 8-3,0 0 0,-1 28 0,5-48 32,0 0 1,-1 0-1,1 0 0,1 1 0,-1-1 1,0 0-1,1 0 0,0 0 0,0 0 1,0 0-1,0 0 0,0 0 0,0 0 0,1 0 1,-1-1-1,1 1 0,0-1 0,0 1 1,3 2-1,-3-3 41,1-1-1,-1 0 1,0 1 0,1-1-1,0 0 1,-1-1 0,1 1-1,-1 0 1,1-1 0,0 0-1,-1 1 1,1-1 0,0 0-1,-1 0 1,1-1 0,0 1-1,-1 0 1,1-1 0,0 0-1,-1 0 1,1 1 0,-1-2-1,4-1 1,3-1 109,-1-1 0,0 0 0,0 0 0,0-1 0,-1 0 0,0-1 0,0 0 0,-1 0 0,0 0 0,0-1 0,0 0 0,-1 0 0,7-14 0,-6 9-99,0-1 0,-1 1 0,0-1-1,-1 0 1,-1 0 0,0 0 0,-1-1 0,1-19 0,-3 33-48,1 1 0,-1-1 1,0 1-1,0-1 0,0 1 1,0-1-1,0 1 1,1-1-1,-1 0 0,0 1 1,0-1-1,0 1 0,-1-1 1,1 1-1,0-1 0,0 1 1,0-1-1,0 0 0,0 1 1,-1-1-1,1 1 0,0-1 1,0 1-1,-1-1 0,1 1 1,0-1-1,-1 1 0,1 0 1,-1-1-1,1 1 0,0 0 1,-1-1-1,1 1 0,-1 0 1,1-1-1,-1 1 0,1 0 1,-1 0-1,1-1 0,-1 1 1,0 0-1,1 0 0,-1 0 1,1 0-1,-1 0 1,1 0-1,-1 0 0,0 0 1,0 0-1,0 1-27,-1 0 0,1 0 1,-1 0-1,1 0 0,0 0 1,-1 0-1,1 0 0,0 1 1,0-1-1,0 0 0,0 1 1,0-1-1,0 1 0,0-1 0,0 1 1,0 1-1,-2 6-12,0 0-1,1-1 0,0 1 1,0 0-1,1 1 1,0-1-1,1 0 1,0 0-1,0 0 1,3 15-1,-3-22 42,1 1 1,0-1-1,0 1 0,0-1 0,0 1 0,0-1 1,0 1-1,1-1 0,-1 0 0,1 0 0,0 0 1,0 0-1,0 0 0,0 0 0,0 0 0,2 1 1,-1-1 28,1-1 1,-1 0-1,0 1 1,0-2-1,1 1 1,-1 0-1,1-1 1,-1 1-1,0-1 1,1 0-1,-1 0 1,1 0-1,-1-1 1,1 1-1,5-3 1,-1 1 40,0-2 1,0 1-1,0-1 1,-1 0-1,1 0 1,-1-1 0,0 0-1,-1-1 1,1 1-1,-1-1 1,0 0-1,-1-1 1,9-12-1,-8 11-37,0 0-1,-1 0 0,0-1 1,-1 0-1,0 0 1,0 0-1,-1-1 0,0 1 1,-1-1-1,0 0 0,1-15 1,-3 25-36,0-1 1,0 1 0,1-1 0,-1 1 0,0-1 0,0 1 0,0-1-1,0 1 1,0-1 0,0 1 0,0-1 0,-1 0 0,1 1 0,0-1-1,0 1 1,0-1 0,0 1 0,-1-1 0,1 1 0,0 0 0,-1-1-1,1 1 1,0-1 0,-1 1 0,1-1 0,0 1 0,-1 0 0,1-1-1,-1 1 1,1 0 0,0-1 0,-1 1 0,1 0 0,-1 0 0,1 0-1,-1-1 1,1 1 0,-1 0 0,0 0 0,1 0 0,-1 0 0,1 0-1,-1 0 1,1 0 0,-1 0 0,1 0 0,-1 0 0,1 0 0,-1 0-1,1 0 1,-1 1 0,1-1 0,-1 0 0,1 0 0,-1 0 0,1 1-1,-1-1 1,-2 2-42,0 0-1,0-1 1,1 1 0,-1 0-1,1 0 1,-1 0-1,1 1 1,0-1-1,-2 3 1,-2 4 19,0 1 1,0-1-1,1 1 0,1 0 1,-1 0-1,2 1 0,-1-1 0,2 1 1,-1 0-1,1-1 0,1 1 1,0 0-1,1 20 0,0-29 25,1-1 0,-1 1-1,1-1 1,0 0 0,-1 1-1,1-1 1,0 0 0,0 1-1,0-1 1,0 0 0,0 0-1,0 0 1,0 0 0,0 0-1,1 0 1,-1 0 0,0 0-1,1-1 1,-1 1 0,0 0-1,1-1 1,-1 1-1,1-1 1,-1 0 0,1 1-1,-1-1 1,1 0 0,-1 0-1,1 0 1,-1 0 0,1 0-1,1 0 1,3-1 49,1 1 0,-1-1 0,0 0 0,0-1-1,1 0 1,10-4 0,1-4 10,1-2 1,-2 0-1,1 0 0,-2-2 1,1 0-1,-2-1 0,0-1 0,-1 0 1,-1-1-1,12-19 0,-30 81-681,-1-24 591,1 0 1,1 0 0,1 0 0,1 0 0,0 1 0,3 37 0,-1-58 24,1 0 0,-1 0-1,0 0 1,1 0 0,-1 0-1,1 1 1,-1-1 0,1 0-1,0 0 1,-1 0 0,1 0-1,0 0 1,0 0 0,-1-1-1,1 1 1,0 0 0,0 0 0,0-1-1,0 1 1,0 0 0,0-1-1,1 1 1,-1-1 0,0 1-1,0-1 1,0 0 0,0 1-1,1-1 1,-1 0 0,0 0-1,0 0 1,0 0 0,1 0-1,1 0 1,0-1-111,1 1 0,-1-1-1,0 0 1,1 1 0,-1-1-1,0-1 1,0 1 0,0 0 0,0-1-1,0 0 1,0 1 0,3-4 0,2-3-1108,0-1 0,-1 0 0,0-1 0,0 0 0,6-13 0,9-23-5515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4.815"/>
    </inkml:context>
    <inkml:brush xml:id="br0">
      <inkml:brushProperty name="width" value="0.025" units="cm"/>
      <inkml:brushProperty name="height" value="0.025" units="cm"/>
    </inkml:brush>
  </inkml:definitions>
  <inkml:trace contextRef="#ctx0" brushRef="#br0">20 0 17585,'0'0'1473,"-19"63"-1345,19-37-288,19-5-801,1-3-1313,8-6-833,-2-7-1409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5.223"/>
    </inkml:context>
    <inkml:brush xml:id="br0">
      <inkml:brushProperty name="width" value="0.025" units="cm"/>
      <inkml:brushProperty name="height" value="0.025" units="cm"/>
    </inkml:brush>
  </inkml:definitions>
  <inkml:trace contextRef="#ctx0" brushRef="#br0">119 0 9641,'0'0'8130,"-10"5"-6635,1 0-1197,1 1 0,-1-1 0,1 1 0,0 1-1,-13 14 1,17-18-204,1 1 0,0 0 0,0 0-1,1-1 1,-1 2 0,1-1 0,0 0 0,0 0-1,0 1 1,0-1 0,1 1 0,0 0 0,0-1-1,0 1 1,1 0 0,-1 0 0,1 8 0,1-12-99,-1 0 1,0 0 0,1 0 0,-1 0 0,1 0 0,-1-1 0,1 1 0,-1 0 0,1 0 0,-1-1 0,1 1 0,0 0 0,-1-1 0,1 1 0,0-1 0,0 1 0,-1-1 0,1 1 0,0-1 0,0 0 0,0 1 0,0-1 0,0 0 0,-1 0 0,1 1 0,0-1 0,0 0 0,2 0 0,31 0-166,-24 0 147,6 0-16,0-1-87,0 1-1,-1 1 1,1 0-1,20 5 1,-34-6 123,0 0-1,0 0 1,0 1 0,0-1 0,0 1-1,0 0 1,-1 0 0,1 0 0,0 0 0,0 0-1,0 0 1,-1 0 0,1 0 0,-1 0 0,1 1-1,-1-1 1,1 1 0,-1-1 0,0 1-1,0 0 1,0 0 0,0-1 0,0 1 0,0 0-1,0 0 1,0 0 0,-1 0 0,1 0 0,-1 0-1,0 0 1,1 0 0,-1 0 0,0 0-1,0 0 1,0 0 0,0 0 0,-1 0 0,1 0-1,-1 0 1,1 0 0,-2 3 0,-1 1 205,0 1 0,0-1 0,-1 0 0,0 0 1,0 0-1,-1-1 0,0 1 0,0-1 0,0 0 0,0 0 0,-1-1 1,0 0-1,0 0 0,-7 4 0,2-2-92,0 0 0,-1-1 0,1 0 0,-1-1 1,0 0-1,-1-1 0,-12 2 0,22-4-252,1-1 1,-1 0-1,1 0 1,-1 0 0,1 0-1,-1 0 1,1 0-1,-1-1 1,1 1-1,0-1 1,-5-2-1,6 3-129,0-1 0,0 0 0,0 0 0,0 0 0,0 0 0,0 0 0,0 0 0,0 0 0,1 0 0,-1 0 0,0 0 0,1-1 0,-1 1 0,1 0 0,-1 0 0,1-1-1,0 1 1,-1 0 0,1-1 0,0 1 0,0-3 0,-1-24-6428</inkml:trace>
  <inkml:trace contextRef="#ctx0" brushRef="#br0" timeOffset="1">303 153 5573,'0'0'13800,"7"7"-11403,-5-4-2228,0 1 0,1-1-1,0-1 1,-1 1 0,1 0 0,0-1 0,1 1-1,-1-1 1,0 0 0,1 0 0,-1 0 0,1-1-1,0 1 1,-1-1 0,1 0 0,0 0 0,0 0-1,0 0 1,0-1 0,-1 0 0,1 1 0,0-2-1,0 1 1,0 0 0,0-1 0,0 1 0,0-1-1,5-2 1,0-1-104,-1 1 0,0-1-1,0 0 1,0-1 0,0 0 0,-1-1-1,10-8 1,-13 11-42,0-1 0,0 0 0,-1 0 0,1 0-1,-1-1 1,0 1 0,0-1 0,-1 1 0,0-1 0,1 0 0,-1 0 0,-1 0-1,3-10 1,-4 14-3,-1 0 0,1 0-1,0-1 1,-1 1-1,1 0 1,0 0 0,-1 0-1,1 0 1,-1 0-1,0 0 1,1 0-1,-1 0 1,0 0 0,0 0-1,0 1 1,1-1-1,-1 0 1,0 0 0,0 1-1,0-1 1,0 1-1,0-1 1,0 1 0,-1-1-1,1 1 1,0 0-1,0-1 1,0 1 0,0 0-1,0 0 1,-1 0-1,1 0 1,0 0-1,0 0 1,0 0 0,-2 0-1,-46 3-44,38 0 14,0 1 0,1-1 0,0 2 0,0-1 0,0 2 0,1-1 0,-1 1 0,1 1 1,1 0-1,-14 12 0,18-14-2,0-1 0,0 1-1,0 0 1,0 0 0,1 1 0,-1-1 0,2 1 0,-1 0 0,-2 6-1,4-9 1,0 1 0,1-1 0,-1 0 0,1 1 0,0-1 0,0 0 0,0 1 0,0-1 0,0 0 0,1 1 0,0-1 0,-1 0 0,1 0 0,0 1 0,1-1 0,-1 0 0,4 5 0,-3-5-88,1 1 1,0-2-1,0 1 0,0 0 1,0-1-1,1 1 0,-1-1 1,0 0-1,1 0 0,0 0 1,0 0-1,-1-1 0,1 0 1,0 0-1,0 0 0,0 0 1,6 0-1,3 1-1804,0-1-1,0-1 1,1 0 0,17-4-1,26-9-14216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2:05.386"/>
    </inkml:context>
    <inkml:brush xml:id="br0">
      <inkml:brushProperty name="width" value="0.025" units="cm"/>
      <inkml:brushProperty name="height" value="0.025" units="cm"/>
    </inkml:brush>
  </inkml:definitions>
  <inkml:trace contextRef="#ctx0" brushRef="#br0">1 301 7751,'0'0'1970,"8"5"-1585,8 3-268,1 1 0,0-2 0,0 0 0,1-2 0,0 0 0,0 0 0,0-2 0,31 3-1,166-5 420,-111-4-480,100 6 44,130-2-82,-236-6 561,139-24 0,52-29 506,97-17-631,-267 57-404,154-2 0,1140 21 83,-328 53-133,-648-27 27,-24 7 83,99 4-36,-373-35 40,234-23-1,307-92 535,-123 16-614,6 48 4,-216 55 36,61-2 114,-370-7-1282,1-2-1,-1-1 1,54-15 0,-36 1-2643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3.882"/>
    </inkml:context>
    <inkml:brush xml:id="br0">
      <inkml:brushProperty name="width" value="0.025" units="cm"/>
      <inkml:brushProperty name="height" value="0.025" units="cm"/>
    </inkml:brush>
  </inkml:definitions>
  <inkml:trace contextRef="#ctx0" brushRef="#br0">16 665 6726,'0'0'5429,"-3"8"-2316,-9 27-1426,12-35-1657,0 1 0,0-1 1,0 0-1,0 1 0,-1-1 1,1 0-1,0 1 0,0-1 1,0 1-1,0-1 0,0 0 0,0 1 1,0-1-1,0 0 0,0 1 1,1-1-1,-1 0 0,0 1 1,0-1-1,0 1 0,0-1 1,0 0-1,1 1 0,-1-1 0,0 0 1,0 0-1,0 1 0,1-1 1,-1 0-1,0 0 0,1 1 1,-1-1-1,0 0 0,0 0 1,1 1-1,-1-1 0,0 0 1,1 0-1,-1 0 0,1 0 0,-1 0 1,0 0-1,1 0 0,-1 1 1,0-1-1,1 0 0,-1 0 1,1 0-1,-1-1 0,18-1 289,-16 1-199,11-4 159,0-1 0,0 0 0,-1-1 0,0 0 1,0-1-1,0 0 0,-1-1 0,14-15 1,-2 4-7,47-42-120,-3-2 1,-3-3-1,-3-3 0,-3-2 1,-3-3-1,52-95 0,-89 138-153,-10 27-115,-5 18 23,-5 19 16,2-32 76,-7 51 6,2-14 37,1 1-1,2-1 1,3 47 0,0-72-80,1 0 0,0 0 1,1-1-1,0 1 0,1-1 1,0 1-1,1-1 0,0 0 1,1-1-1,0 1 0,0-1 1,1-1-1,1 1 0,11 11 1,-11-13-811,1 0 1,0-1 0,0 0 0,1 0 0,15 8 0,-4-8-4946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6.155"/>
    </inkml:context>
    <inkml:brush xml:id="br0">
      <inkml:brushProperty name="width" value="0.025" units="cm"/>
      <inkml:brushProperty name="height" value="0.025" units="cm"/>
    </inkml:brush>
  </inkml:definitions>
  <inkml:trace contextRef="#ctx0" brushRef="#br0">220 302 3812,'0'0'19127,"-8"4"-17013,-10 4-1531,-6 2-284,1 1 1,1 2-1,-31 21 0,47-30-316,0 1-1,1 0 1,0 0 0,-1 0-1,2 0 1,-1 1 0,1 0-1,0 0 1,0 0 0,0 1-1,1-1 1,0 1 0,0 0-1,1 0 1,0 0 0,0 0-1,-1 12 1,3-18 8,0 1-1,0-1 0,0 0 1,0 0-1,0 1 1,0-1-1,0 0 1,0 0-1,0 1 1,1-1-1,-1 0 1,0 0-1,1 0 0,-1 1 1,1-1-1,0 0 1,-1 0-1,1 0 1,0 0-1,0 0 1,-1 0-1,1 0 1,0 0-1,0-1 0,2 2 1,-1-1 11,0 0 0,1 0 0,-1-1 0,0 1 0,1-1 0,-1 1 0,1-1 0,-1 0 0,0 0 0,1 0 0,-1 0 0,5-1 0,2-1 41,0-1 0,0 0 0,0 0 1,0-1-1,0 0 0,9-5 0,6-7 39,-1 0 0,-1-2 0,-1-1 0,0 0-1,-1-1 1,-1-2 0,-1 0 0,26-42 0,-37 48 48,-10 12-51,-18 22-288,8-1 125,0 1 1,2 0-1,-16 31 0,22-39 69,1 0 0,0 1 0,0 0 0,1 0 0,1 0 0,0 0 0,0 0 0,0 19 0,2-29 14,0 0 0,0 0 1,1-1-1,-1 1 0,0 0 0,0 0 0,1-1 0,-1 1 1,1 0-1,-1 0 0,1-1 0,-1 1 0,1-1 0,-1 1 1,1 0-1,-1-1 0,1 1 0,0-1 0,-1 1 0,1-1 1,0 1-1,-1-1 0,1 0 0,0 1 0,0-1 0,-1 0 0,1 0 1,0 1-1,0-1 0,0 0 0,0 0 0,-1 0 0,1 0 1,0 0-1,0 0 0,0 0 0,-1 0 0,1-1 0,0 1 1,1-1-1,37-11 409,-19 0-259,0 0 1,0-2-1,-1 0 0,-1-1 1,-1-1-1,0-1 1,17-22-1,-4 1 109,-2 0 0,36-68 1,-55 91-256,-1-1 0,0 0 0,-1 0-1,-1-1 1,-1 0 0,0 0 0,-2 0 0,4-35 0,-7 51-7,0 1 1,0 0-1,0 0 0,0 0 0,0-1 0,0 1 0,0 0 0,0 0 0,0-1 1,0 1-1,0 0 0,0 0 0,0 0 0,0-1 0,0 1 0,0 0 0,0 0 1,0 0-1,0-1 0,-1 1 0,1 0 0,0 0 0,0 0 0,0 0 1,0 0-1,0-1 0,-1 1 0,1 0 0,0 0 0,0 0 0,0 0 0,-1 0 1,1 0-1,0 0 0,0 0 0,0-1 0,-1 1 0,1 0 0,0 0 0,0 0 1,-1 0-1,1 0 0,0 0 0,0 0 0,0 0 0,-1 0 0,1 0 0,0 1 1,0-1-1,0 0 0,-1 0 0,1 0 0,0 0 0,0 0 0,0 0 0,-1 1 1,-11 7-150,-5 11 72,1 1 0,0 1 0,2 0 0,-23 46 1,14-27 83,23-39-5,-15 23 32,1 0 0,1 1-1,2 0 1,0 1 0,-10 42-1,21-66-23,-1-1 0,1 1 0,0 0 0,0-1-1,0 1 1,0 0 0,0 0 0,0-1-1,1 1 1,-1 0 0,0-1 0,1 1 0,-1-1-1,1 1 1,0 0 0,0-1 0,-1 1-1,1-1 1,0 0 0,0 1 0,0-1 0,1 0-1,-1 1 1,0-1 0,0 0 0,1 0-1,-1 0 1,0 0 0,1 0 0,-1-1 0,1 1-1,0 0 1,-1-1 0,1 1 0,-1-1-1,1 1 1,0-1 0,2 1 0,10 0 2,0 0 0,-1 0 0,1-1 0,15-2 0,0 0-952,0 2-1619,-8 0-3853,-16 0 437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6.502"/>
    </inkml:context>
    <inkml:brush xml:id="br0">
      <inkml:brushProperty name="width" value="0.025" units="cm"/>
      <inkml:brushProperty name="height" value="0.025" units="cm"/>
    </inkml:brush>
  </inkml:definitions>
  <inkml:trace contextRef="#ctx0" brushRef="#br0">251 2 4965,'0'0'18198,"-11"-1"-17354,3 1-770,-1 0 1,0 0 0,1 1 0,-1 0-1,1 1 1,-1 0 0,1 0 0,0 1-1,0 0 1,0 0 0,0 1 0,0 0-1,-10 7 1,16-10-71,-65 51 1064,63-49-987,0 1 0,-1 1-1,2-1 1,-1 0-1,0 1 1,1 0-1,0 0 1,0 0 0,0 0-1,1 0 1,-4 11-1,6-15-80,0-1 1,0 1-1,0-1 0,0 1 0,0 0 0,1-1 0,-1 1 0,0-1 0,0 1 0,0-1 1,1 1-1,-1-1 0,0 1 0,1-1 0,-1 1 0,0-1 0,1 0 0,-1 1 0,1-1 1,-1 1-1,1-1 0,-1 0 0,1 0 0,-1 1 0,1-1 0,-1 0 0,1 0 0,-1 1 1,1-1-1,-1 0 0,1 0 0,0 0 0,-1 0 0,1 0 0,-1 0 0,1 0 0,0 0 1,30 0 79,-25 0-53,20-2-13,-1-2 0,47-11 0,-47 9-501,0 0 0,50-3-1,-74 9 443,0 0 0,0-1-1,-1 1 1,1 0 0,0 0 0,0 0-1,0 0 1,-1 0 0,1 0-1,0 0 1,0 0 0,-1 0 0,1 1-1,0-1 1,0 0 0,-1 0-1,1 1 1,0-1 0,0 0-1,-1 1 1,1-1 0,-1 1 0,1-1-1,0 1 1,-1-1 0,1 1-1,-1-1 1,1 1 0,-1 0-1,1-1 1,0 2 0,-2-1 39,1 1 1,0-1 0,-1 1-1,1-1 1,0 0-1,-1 1 1,0-1-1,1 0 1,-1 1 0,0-1-1,0 0 1,0 0-1,0 0 1,1 0 0,-3 1-1,-42 38 768,36-34-948,-80 55 1660,40-36-2558,1-13-4447,33-11-4703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7.900"/>
    </inkml:context>
    <inkml:brush xml:id="br0">
      <inkml:brushProperty name="width" value="0.025" units="cm"/>
      <inkml:brushProperty name="height" value="0.025" units="cm"/>
    </inkml:brush>
  </inkml:definitions>
  <inkml:trace contextRef="#ctx0" brushRef="#br0">5 1 8456,'-1'37'13661,"-2"27"-9427,2-40-4445,1 0-1,1-1 0,2 1 1,7 39-1,-9-61 196,-1 0 0,0 0 0,1-1 0,-1 1 0,1 0 0,0 0 0,0-1-1,0 1 1,-1-1 0,1 1 0,1-1 0,-1 1 0,0-1 0,0 1 0,0-1 0,1 0 0,-1 0-1,1 0 1,-1 0 0,1 0 0,-1 0 0,1 0 0,0 0 0,-1-1 0,1 1 0,0-1 0,0 1-1,0-1 1,-1 1 0,1-1 0,0 0 0,0 0 0,0 0 0,0 0 0,-1 0 0,1-1 0,0 1-1,0 0 1,0-1 0,-1 0 0,1 1 0,0-1 0,-1 0 0,1 0 0,-1 0 0,1 0 0,-1 0-1,1 0 1,-1 0 0,1 0 0,-1-1 0,0 1 0,0 0 0,0-1 0,0 1 0,0-1 0,0 1-1,0-1 1,0 0 0,-1 0 0,2-1 0,4-16 4,0 0 1,-1 0-1,-1-1 1,-1 0-1,2-27 1,-6 97 4,0-10 24,2 1-1,6 44 0,-2-75-261,-5-10 163,0-1 0,0 1 0,0 0 0,0 0 0,0 0 0,0 0 0,0 0 0,0 0 0,0-1 0,0 1 0,0 0 0,0 0 0,0 0 0,0 0 0,0 0 0,0 0-1,0 0 1,1-1 0,-1 1 0,0 0 0,0 0 0,0 0 0,0 0 0,0 0 0,0 0 0,0 0 0,1 0 0,-1 0 0,0 0 0,0 0 0,0 0 0,0 0 0,0 0-1,0 0 1,1 0 0,-1 0 0,0 0 0,0 0 0,0 0 0,0 0 0,0 0 0,1 0 0,-1 0 0,0 0 0,0 0 0,0 0 0,0 0 0,0 0 0,0 0 0,0 0-1,1 0 1,-1 0 0,0 0 0,0 0 0,0 1 0,0-1 0,0 0 0,0 0 0,0 0 0,0 0 0,0 0 0,0 0 0,1 0 0,-1 1 0,0-17-4867</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8.482"/>
    </inkml:context>
    <inkml:brush xml:id="br0">
      <inkml:brushProperty name="width" value="0.025" units="cm"/>
      <inkml:brushProperty name="height" value="0.025" units="cm"/>
    </inkml:brush>
  </inkml:definitions>
  <inkml:trace contextRef="#ctx0" brushRef="#br0">248 289 3940,'0'-11'4265,"2"-34"2163,-2 44-6162,0 0 1,0 0 0,0 0 0,0-1 0,0 1 0,0 0 0,-1 0 0,1 0-1,0 0 1,-1 0 0,1 0 0,-1 0 0,1 0 0,-1 0 0,1 0 0,-1 0 0,0 0-1,1 0 1,-1 0 0,0 0 0,0 1 0,0-1 0,-2-1 0,2 1-58,-1 1 1,0-1-1,1 1 1,-1 0-1,0-1 1,0 1-1,0 0 1,1 0 0,-1 0-1,0 0 1,0 0-1,0 1 1,-2 0-1,-3 1 85,1 0-1,-1 0 0,1 1 1,-1 0-1,1 0 0,-8 6 1,-3 5-58,0 1 0,1 1 1,1 0-1,-24 33 1,32-40-242,1 0 1,0 1 0,1-1 0,0 1 0,0 0 0,1 1-1,1-1 1,-1 1 0,2 0 0,-1 0 0,0 16-1,3-27 2,0 1-1,0-1 1,0 1 0,0-1-1,0 1 1,0-1-1,1 1 1,-1-1-1,0 1 1,0-1-1,0 1 1,0-1 0,1 0-1,-1 1 1,0-1-1,1 1 1,-1-1-1,0 0 1,1 1-1,-1-1 1,0 0 0,1 1-1,-1-1 1,0 0-1,1 0 1,-1 1-1,1-1 1,-1 0-1,1 0 1,-1 0-1,1 0 1,-1 1 0,1-1-1,-1 0 1,1 0-1,-1 0 1,1 0-1,-1 0 1,0 0-1,1 0 1,-1 0 0,1-1-1,-1 1 1,1 0-1,-1 0 1,1 0-1,-1 0 1,1-1-1,-1 1 1,0 0 0,1 0-1,0-1 1,25-15 25,-7-3 20,0 0 0,-1-1 0,-1-1 0,-1-1 0,-1-1-1,14-27 1,65-153 66,-85 183-82,22-54 65,-31 118-107,-23 98 25,11-81 1,2 2-1,0 73 0,9-132-25,1 0 0,1 0-1,-1 0 1,0 0-1,1-1 1,0 1 0,-1 0-1,2 0 1,-1-1-1,0 1 1,4 5 0,-4-8-5,0 0 0,0 0 0,0 0 0,0-1 0,0 1 0,1 0 0,-1-1 0,0 1 0,1-1 0,-1 1 1,0-1-1,1 1 0,-1-1 0,0 0 0,1 0 0,-1 0 0,1 0 0,-1 0 0,0 0 0,1 0 0,-1 0 0,1-1 1,-1 1-1,0 0 0,1-1 0,-1 1 0,0-1 0,0 1 0,1-1 0,-1 0 0,0 0 0,0 1 0,0-1 0,2-2 1,5-4-689,0 0 0,0-1 1,-1 0-1,0 0 1,0-1-1,-1 0 1,0 0-1,-1-1 1,0 1-1,7-19 0,11-25-6444</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8.875"/>
    </inkml:context>
    <inkml:brush xml:id="br0">
      <inkml:brushProperty name="width" value="0.025" units="cm"/>
      <inkml:brushProperty name="height" value="0.025" units="cm"/>
    </inkml:brush>
  </inkml:definitions>
  <inkml:trace contextRef="#ctx0" brushRef="#br0">126 3 11115,'-7'12'5354,"-19"28"-3180,-63 103 4738,89-143-6890,0 0 1,0 1-1,-1-1 0,1 0 1,0 1-1,-1-1 1,1 0-1,0 1 0,0-1 1,0 0-1,-1 1 0,1-1 1,0 1-1,0-1 1,0 0-1,0 1 0,0-1 1,0 1-1,0-1 0,0 1 1,0-1-1,0 0 1,0 1-1,0-1 0,0 1 1,0-1-1,0 1 1,0-1-1,1 0 0,-1 1 1,0-1-1,0 0 0,0 1 1,1-1-1,-1 0 1,0 1-1,1 0 0,16-5 255,22-18-102,-19 8-220,0-1-1,-1-1 0,-1-1 1,-1 0-1,0-2 0,-1 0 1,-1 0-1,18-32 0,-51 87 1109,8-18-1032,0 0-1,2 1 1,0 0 0,1 1 0,0 0 0,2 0 0,1 0-1,-3 26 1,7-45-41,0 0 0,0 0 0,-1 0 0,1 0-1,0 0 1,0 0 0,0 0 0,1 0 0,-1 0 0,0 0-1,0 0 1,0 0 0,1-1 0,-1 1 0,0 0 0,1 0-1,-1 0 1,1 0 0,-1-1 0,1 1 0,0 0 0,-1 0-1,1-1 1,0 1 0,-1 0 0,1-1 0,0 1 0,0-1-1,-1 1 1,1-1 0,2 1 0,-1-1-26,0 0 0,0 0 0,0 0 0,1 0 0,-1-1 0,0 1 0,0-1 0,0 0-1,0 0 1,0 1 0,0-1 0,0 0 0,2-2 0,8-5-421,-1 0 0,0-1 0,13-13 0,2-7-3163,-2 0 1,32-52 0,-24 30-1490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9.218"/>
    </inkml:context>
    <inkml:brush xml:id="br0">
      <inkml:brushProperty name="width" value="0.025" units="cm"/>
      <inkml:brushProperty name="height" value="0.025" units="cm"/>
    </inkml:brush>
  </inkml:definitions>
  <inkml:trace contextRef="#ctx0" brushRef="#br0">162 1 14670,'0'0'3347,"-11"8"-1073,-13 11-1008,2 1 1,0 0-1,1 2 0,-34 48 1,54-70-1251,1 0 0,-1 1 0,1-1 0,-1 1 0,1 0 0,-1-1 0,1 1 0,0-1 1,-1 1-1,1 0 0,0-1 0,0 1 0,0 0 0,-1-1 0,1 1 0,0 0 1,0-1-1,0 1 0,0 0 0,0-1 0,0 1 0,0 0 0,0-1 0,0 1 1,0 0-1,1-1 0,-1 2 0,18 0 267,36-19 24,-45 14-222,12-4-100,-1 2 0,1 1 0,0 0-1,1 2 1,23 0 0,-44 1 20,0 1 0,1 0 0,-1 0 0,0 0 0,0 1-1,0-1 1,0 0 0,0 0 0,0 0 0,0 1 0,0-1 0,0 1-1,0-1 1,0 1 0,0-1 0,0 1 0,0 0 0,0-1 0,0 1 0,0 0-1,-1 0 1,1-1 0,0 1 0,0 0 0,-1 0 0,1 0 0,-1 0 0,1 0-1,-1 0 1,1 0 0,-1 0 0,0 0 0,0 0 0,1 0 0,-1 1 0,0-1-1,0 0 1,0 0 0,0 0 0,0 0 0,0 0 0,0 0 0,-1 0-1,1 1 1,0-1 0,0 0 0,-2 1 0,1 4 163,-1-1 1,0 1-1,0-1 0,-1 1 0,1-1 1,-1 0-1,-7 9 0,-6 4 444,-1-1 0,-27 22-1,39-35-794,0 0 1,0 0-1,0 0 0,-1-1 0,0 0 0,0 0 0,0-1 1,0 1-1,0-1 0,0 0 0,0-1 0,-1 0 0,1 0 1,-9 1-1,6-6-3746,0-10-3016</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0:59.688"/>
    </inkml:context>
    <inkml:brush xml:id="br0">
      <inkml:brushProperty name="width" value="0.025" units="cm"/>
      <inkml:brushProperty name="height" value="0.025" units="cm"/>
    </inkml:brush>
  </inkml:definitions>
  <inkml:trace contextRef="#ctx0" brushRef="#br0">9 66 18738,'0'0'4628,"13"-8"-3923,6-3-324,0 1-1,31-11 1,-41 17-198,0 1-1,0 1 1,0 0-1,0 0 1,0 1-1,0 0 1,1 1-1,-1 0 0,0 0 1,16 3-1,-22-3-174,-1 1-1,0 0 0,0 0 1,1 0-1,-1 0 0,0 0 0,0 0 1,0 0-1,0 1 0,0-1 0,0 1 1,0-1-1,-1 1 0,1 0 1,-1 0-1,1 0 0,-1 0 0,1 0 1,-1 0-1,0 0 0,0 0 0,0 0 1,0 1-1,-1-1 0,1 0 1,-1 1-1,1-1 0,-1 1 0,0-1 1,0 0-1,0 1 0,0-1 0,-1 5 1,0 2 42,0 0-1,-1 0 1,-1 0 0,1-1 0,-1 1 0,-1-1 0,-8 16-1,-110 149 265,31-49-313,87-118-11,1-1 0,-1 1 0,1-1 0,0 1 0,0 0 0,1 1 0,-3 9 0,5-15 5,0 0 0,0 0 0,1-1 0,-1 1-1,0 0 1,1-1 0,-1 1 0,1 0 0,-1-1-1,1 1 1,-1 0 0,1-1 0,-1 1 0,1-1 0,0 1-1,-1-1 1,1 0 0,0 1 0,-1-1 0,1 1-1,0-1 1,0 0 0,-1 0 0,1 1 0,0-1 0,0 0-1,0 0 1,-1 0 0,1 0 0,0 0 0,0 0-1,0 0 1,-1 0 0,1 0 0,0-1 0,0 1 0,-1 0-1,2-1 1,37-5 138,3-7-5,-1-2 0,64-33 1,3-1-840,-98 46 161,19-10-1427,-29 13 1703,1-1 0,0 1-1,-1-1 1,1 1 0,-1-1 0,1 1 0,-1-1-1,1 0 1,-1 1 0,1-1 0,-1 0 0,1 1 0,-1-1-1,0 0 1,1 1 0,-1-1 0,0 0 0,0 0-1,0 1 1,0-2 0,0-8-4189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0.020"/>
    </inkml:context>
    <inkml:brush xml:id="br0">
      <inkml:brushProperty name="width" value="0.025" units="cm"/>
      <inkml:brushProperty name="height" value="0.025" units="cm"/>
    </inkml:brush>
  </inkml:definitions>
  <inkml:trace contextRef="#ctx0" brushRef="#br0">0 73 7559,'0'0'13004,"53"8"-11722,-14-18-578,5-2-576,1-4-576,-5-1-1634,-1 3-2658,-5 3-1282</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0.365"/>
    </inkml:context>
    <inkml:brush xml:id="br0">
      <inkml:brushProperty name="width" value="0.025" units="cm"/>
      <inkml:brushProperty name="height" value="0.025" units="cm"/>
    </inkml:brush>
  </inkml:definitions>
  <inkml:trace contextRef="#ctx0" brushRef="#br0">1 0 7111,'0'0'3971,"1"9"-1376,-1 2-2124,1-1 174,-1-1 0,2 1 0,-1 0 0,1-1-1,5 14 1,-7-21-523,1-1-1,0 1 1,0 0-1,0 0 1,-1-1-1,2 1 1,-1-1-1,0 1 1,0-1-1,0 1 1,1-1-1,-1 0 1,1 0-1,-1 1 1,1-1-1,-1 0 1,1 0-1,0-1 1,-1 1 0,1 0-1,0 0 1,0-1-1,-1 1 1,1-1-1,0 0 1,0 0-1,0 1 1,0-1-1,0 0 1,0 0-1,-1-1 1,1 1-1,0 0 1,0-1-1,0 1 1,0-1-1,2-1 1,41-23 1478,4-4-1416,-46 27-204,0 1 1,0 0-1,0 1 1,0-1-1,0 0 1,0 1-1,0 0 1,0 0-1,0 0 1,0 0-1,0 0 0,0 0 1,0 1-1,0-1 1,0 1-1,3 1 1,-3 0 39,-1-1 0,0 1 0,0 0 0,1 0 0,-1 0 0,0 1 0,-1-1 0,1 0 0,0 1 0,-1-1 0,1 1 0,-1-1 0,0 1 0,0 0 1,0-1-1,1 6 0,-1-6 40,-1 0 1,1 1 0,0-1-1,0 0 1,0 0 0,0 0 0,0 1-1,1-1 1,-1 0 0,1 0-1,-1-1 1,3 3 0,-2-3 3,-1-1 0,1 0 0,-1 0 0,1 0 0,-1 0 1,1 0-1,-1 0 0,1-1 0,0 1 0,-1 0 0,0-1 0,1 1 0,-1-1 1,1 0-1,-1 1 0,1-1 0,-1 0 0,0 0 0,0 0 0,0 0 0,1 0 1,-1 0-1,0 0 0,0 0 0,0-1 0,1-1 0,19-20 937,-8 9-774,1 0 0,20-15 0,-32 26-280,1 1-1,1 0 1,-1 0-1,0 0 1,0 0 0,1 0-1,-1 1 1,1-1-1,-1 1 1,1 0 0,0 0-1,-1 1 1,1-1-1,0 1 1,0 0 0,0 0-1,6 0 1,-8 1 46,-1 0 0,1 0 0,-1 0 1,0 0-1,0 0 0,1 0 0,-1 1 0,0-1 1,0 0-1,0 1 0,0-1 0,-1 0 0,1 1 1,0-1-1,-1 1 0,1-1 0,-1 1 0,1 0 1,-1-1-1,1 1 0,-1-1 0,0 1 0,0 0 1,0-1-1,0 3 0,-2 49-1814,2-48 1027,0-5 623,0 0-1,-1-1 1,1 1-1,0 0 1,0 0 0,0-1-1,0 1 1,0 0 0,0 0-1,0-1 1,-1 1 0,1 0-1,0 0 1,0-1-1,0 1 1,-1 0 0,1 0-1,0 0 1,0 0 0,0-1-1,-1 1 1,1 0 0,0 0-1,0 0 1,-1 0-1,1 0 1,0 0 0,0 0-1,-1 0 1,1 0 0,0 0-1,-1 0 1,1 0 0,0 0-1,0 0 1,-1 0-1,1 0 1,0 0 0,0 0-1,-1 0 1,1 0 0,0 0-1,0 0 1,-1 0 0,1 1-1,0-1 1,0 0-1,-1 0 1,1 0 0,0 0-1,0 1 1,0-1 0,-1 0-1,1 0 1,0 0 0,0 1-1,0-1 1,0 0 0,0 1-1,-6-22-9458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0.695"/>
    </inkml:context>
    <inkml:brush xml:id="br0">
      <inkml:brushProperty name="width" value="0.025" units="cm"/>
      <inkml:brushProperty name="height" value="0.025" units="cm"/>
    </inkml:brush>
  </inkml:definitions>
  <inkml:trace contextRef="#ctx0" brushRef="#br0">0 1 13132,'0'0'7725,"11"5"-7869,19 13 123,63 32-4343,-82-45 3497,-1 0 1,0-1-1,1-1 1,0 0-1,0 0 1,0-1-1,15 1 1,-26-3 1024,0 0 0,1 0 0,-1-1 0,0 1 1,0 0-1,0 0 0,1 0 0,-1 0 0,0 0 0,0 0 1,0-1-1,1 1 0,-1 0 0,0 0 0,0 0 1,0 0-1,1-1 0,-1 1 0,0 0 0,0 0 1,0-1-1,0 1 0,0 0 0,0 0 0,0-1 0,0 1 1,0 0-1,0 0 0,1-1 0,-1 1 0,0 0 1,0 0-1,-1-1 0,1 1 0,0 0 0,0 0 1,0-1-1,0 1 0,0 0 0,0 0 0,0-1 0,0 1 1,0 0-1,0 0 0,-1 0 0,1-1 0,0 1 1,0 0-1,0 0 0,0 0 0,-1-1 0,1 1 1,0 0-1,0 0 0,0 0 0,-1 0 0,1 0 1,0 0-1,0-1 0,-1 1 0,1 0 0,0 0 0,0 0 1,-1 0-1,1 0 0,0 0 0,-1 0 0,-3 0 115,0 0 0,0 0 0,0 0 0,1 0-1,-1 1 1,0 0 0,0-1 0,0 1 0,0 1-1,1-1 1,-1 1 0,0-1 0,1 1-1,-1 0 1,1 0 0,0 1 0,0-1 0,0 1-1,0-1 1,-4 6 0,3-4-221,0 0 1,0 1-1,1-1 0,0 1 0,0 0 1,0 0-1,1 0 0,-1 0 1,1 0-1,0 1 0,1-1 0,-1 0 1,1 1-1,-1 8 0,2-13-45,1 0 0,-1-1-1,0 1 1,0 0 0,1-1 0,-1 1-1,0-1 1,1 1 0,-1-1-1,0 1 1,1 0 0,-1-1 0,1 1-1,-1-1 1,1 0 0,-1 1 0,1-1-1,-1 1 1,1-1 0,-1 0-1,1 1 1,0-1 0,-1 0 0,1 0-1,0 0 1,-1 1 0,1-1-1,-1 0 1,1 0 0,0 0 0,-1 0-1,2 0 1,33 0 281,-6 1-408,-27 0 126,-1-1-1,0 1 1,0 0 0,0 0 0,0-1-1,0 1 1,0 0 0,0 0 0,0 0-1,0 0 1,0 0 0,-1 0-1,1 0 1,0 1 0,-1-1 0,1 0-1,-1 0 1,1 1 0,-1-1 0,1 0-1,-1 0 1,0 1 0,0-1 0,0 0-1,0 1 1,0-1 0,0 0 0,0 1-1,0-1 1,0 0 0,-1 1-1,1-1 1,0 0 0,-1 1 0,1-1-1,-2 2 1,0 2 61,0 1 1,-1-1-1,1 0 0,-1 0 1,-1 0-1,-5 8 0,-23 11-862,7-17-3924,3-7-4212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4.540"/>
    </inkml:context>
    <inkml:brush xml:id="br0">
      <inkml:brushProperty name="width" value="0.025" units="cm"/>
      <inkml:brushProperty name="height" value="0.025" units="cm"/>
    </inkml:brush>
  </inkml:definitions>
  <inkml:trace contextRef="#ctx0" brushRef="#br0">28 58 5862,'0'0'7863,"1"9"-6918,-1 20-323,-1-1 1,-9 55-1,-1 5-247,5 35-97,14 192-1,-5-589 652,-2 238-1008,2 1-1,1-1 1,1 1-1,20-66 1,-20 86 110,0 0 1,1 1 0,0 0 0,1 0 0,1 1 0,0 0-1,0 0 1,1 1 0,1 0 0,0 0 0,1 1-1,0 1 1,26-19 0,-33 27 3,0-1-1,0 1 0,0 0 1,1 0-1,-1 1 1,1-1-1,0 1 1,-1 0-1,1 0 0,0 0 1,0 1-1,0 0 1,-1 0-1,1 0 0,0 0 1,0 1-1,0 0 1,-1 0-1,1 0 1,8 4-1,-10-4-20,0 1 0,0 0 0,0 1-1,0-1 1,0 0 0,0 1 0,-1 0 0,1-1 0,-1 1-1,0 0 1,0 0 0,0 1 0,0-1 0,0 0 0,-1 0-1,1 1 1,-1-1 0,0 1 0,0 0 0,-1-1 0,1 1-1,-1 0 1,1-1 0,-1 1 0,0 0 0,-1-1 0,0 5-1,0-3 83,0-1-1,0 0 0,-1 0 0,0 0 0,0 0 0,0 0 0,0 0 0,0 0 1,-1 0-1,0-1 0,0 1 0,0-1 0,0 0 0,0 0 0,-1 0 0,0-1 1,1 1-1,-1-1 0,0 0 0,-6 3 0,-8 4 253,0-2 0,-1 0 0,-23 5 0,41-12-352,-11 4-122,0 0-1,-1-2 1,1 1-1,-1-1 1,0-1-1,1-1 1,-1 0-1,-17-2 1,56-13-6659,7 1 801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1.218"/>
    </inkml:context>
    <inkml:brush xml:id="br0">
      <inkml:brushProperty name="width" value="0.025" units="cm"/>
      <inkml:brushProperty name="height" value="0.025" units="cm"/>
    </inkml:brush>
  </inkml:definitions>
  <inkml:trace contextRef="#ctx0" brushRef="#br0">39 35 7944,'0'0'11264,"-4"11"-9748,-2 4-1166,1-3-95,0 0-1,0 1 1,1 0 0,1 0 0,-4 26 0,7-39-247,0 1-1,0 0 1,0-1 0,1 1 0,-1-1 0,0 1-1,0 0 1,0-1 0,0 1 0,1-1 0,-1 1 0,0-1-1,0 1 1,1-1 0,-1 1 0,0-1 0,1 1 0,-1-1-1,1 1 1,-1-1 0,0 0 0,1 1 0,-1-1-1,1 0 1,-1 1 0,1-1 0,0 0 0,-1 0 0,1 1-1,-1-1 1,1 0 0,-1 0 0,1 0 0,0 0 0,-1 0-1,1 0 1,-1 0 0,1 0 0,0 0 0,-1 0 0,1 0-1,-1 0 1,1 0 0,-1 0 0,1-1 0,0 1-1,-1 0 1,1 0 0,-1-1 0,1 1 0,0-1 0,30-16 877,36-46 471,-55 50-1343,1 0 0,0 1 0,1 0 0,0 1-1,1 0 1,16-8 0,-30 19-19,-1-1-1,1 1 0,-1 0 0,1-1 0,0 1 1,-1 0-1,1 0 0,0-1 0,-1 1 1,1 0-1,0 0 0,-1 0 0,1 0 0,0 0 1,-1 0-1,1 0 0,0 0 0,-1 0 1,1 0-1,0 1 0,-1-1 0,1 0 1,0 0-1,-1 1 0,1-1 0,-1 0 0,1 1 1,0-1-1,-1 0 0,1 1 0,-1-1 1,1 1-1,-1-1 0,1 1 0,-1-1 0,0 1 1,1 1-1,1 1 21,-1 0 1,0 0-1,0 1 1,-1-1-1,1 0 1,-1 1-1,0-1 1,0 6-1,0 5 49,-1 0-1,-1 0 1,-5 20-1,6-31-79,-9 41 201,10-44-179,0 0-1,0 0 0,0 0 1,0 0-1,0 1 1,0-1-1,0 0 1,0 0-1,0 0 0,0 0 1,0 0-1,0 1 1,0-1-1,0 0 0,0 0 1,0 0-1,0 0 1,0 0-1,1 0 1,-1 1-1,0-1 0,0 0 1,0 0-1,0 0 1,0 0-1,0 0 1,0 0-1,1 0 0,-1 0 1,0 0-1,0 0 1,0 0-1,0 0 1,0 0-1,1 1 0,-1-1 1,0 0-1,0 0 1,0 0-1,0 0 0,0 0 1,1-1-1,-1 1 1,0 0-1,0 0 1,0 0-1,0 0 0,0 0 1,1 0-1,-1 0 1,0 0-1,0 0 1,0 0-1,0 0 0,0 0 1,0 0-1,1-1 1,-1 1-1,0 0 1,0 0-1,19-20 210,-4 2-360,29-34-302,-41 50 26,-1-1 1,1 0-1,0 1 1,0 0-1,0-1 0,0 1 1,0 1-1,0-1 1,1 0-1,-1 1 0,0-1 1,1 1-1,5-1 1,-8 2 311,-1 0 1,0 0 0,0 0-1,1 0 1,-1 0 0,0 0-1,0 0 1,0 0 0,1 0-1,-1 0 1,0 0-1,0 0 1,1 0 0,-1 0-1,0 0 1,0 0 0,1 0-1,-1 0 1,0 0 0,0 1-1,0-1 1,1 0 0,-1 0-1,0 0 1,0 0 0,0 1-1,0-1 1,0 0 0,1 0-1,-1 0 1,0 1 0,0-1-1,0 0 1,0 0 0,0 0-1,0 1 1,0-1 0,0 0-1,0 0 1,0 1 0,0-1-1,0 0 1,0 0 0,0 0-1,0 1 1,0-1 0,0 0-1,0 0 1,0 1 0,0-1-1,0 0 1,0 3-563,0 12-2596</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1.551"/>
    </inkml:context>
    <inkml:brush xml:id="br0">
      <inkml:brushProperty name="width" value="0.025" units="cm"/>
      <inkml:brushProperty name="height" value="0.025" units="cm"/>
    </inkml:brush>
  </inkml:definitions>
  <inkml:trace contextRef="#ctx0" brushRef="#br0">72 1 7303,'0'0'18161,"-23"60"-17809,8-31 321,3 0-32,1-3-353,6-2-224,0-6-64,5 1-64,0-5-1089,0-1-993,0-1-737,0 0-832,5-4-2051,0-3-608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1.928"/>
    </inkml:context>
    <inkml:brush xml:id="br0">
      <inkml:brushProperty name="width" value="0.025" units="cm"/>
      <inkml:brushProperty name="height" value="0.025" units="cm"/>
    </inkml:brush>
  </inkml:definitions>
  <inkml:trace contextRef="#ctx0" brushRef="#br0">1 30 7976,'0'0'21011,"5"-29"-21235,-5 41-448,0 0-1186,0-3-1249,0-2-801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2.370"/>
    </inkml:context>
    <inkml:brush xml:id="br0">
      <inkml:brushProperty name="width" value="0.025" units="cm"/>
      <inkml:brushProperty name="height" value="0.025" units="cm"/>
    </inkml:brush>
  </inkml:definitions>
  <inkml:trace contextRef="#ctx0" brushRef="#br0">1 100 16496,'0'0'5103,"12"-1"-3608,-1-1-1188,8-2-55,1 2 1,0 0-1,0 1 1,35 3-1,-53-1-245,0-1-1,1 1 0,-1 0 0,0 0 0,0 1 1,0-1-1,0 0 0,0 1 0,0-1 0,-1 1 1,1 0-1,0-1 0,-1 1 0,0 0 0,1 0 1,-1 0-1,0 0 0,0 0 0,0 1 0,0-1 1,0 0-1,0 0 0,-1 1 0,1-1 0,-1 0 1,0 1-1,1-1 0,-1 0 0,0 1 0,0-1 1,-1 1-1,1-1 0,-1 5 0,-1 5 48,0 0 0,-1 0 0,0 0 0,-1 0-1,-5 11 1,-5 6 178,9-20-99,1 0-1,0 0 1,0 1 0,0-1-1,1 1 1,1 0-1,0-1 1,-2 17 0,4-26-129,1 0 0,-1 1 0,0-1 0,0 0 0,0 1 0,0-1 0,1 0 0,-1 1 0,0-1 0,0 0 1,0 0-1,1 1 0,-1-1 0,0 0 0,1 0 0,-1 1 0,0-1 0,0 0 0,1 0 0,-1 0 1,0 0-1,1 1 0,-1-1 0,1 0 0,-1 0 0,0 0 0,1 0 0,-1 0 0,0 0 0,1 0 0,-1 0 1,0 0-1,1 0 0,-1 0 0,1 0 0,-1 0 0,0 0 0,1 0 0,-1-1 0,0 1 0,1 0 1,-1 0-1,0 0 0,1-1 0,-1 1 0,0 0 0,0 0 0,1 0 0,-1-1 0,20-10 405,-7 0-254,0 0-1,-1-1 1,0 0-1,-1-1 0,0 0 1,-1-1-1,0 0 1,-1 0-1,-1-1 0,0 0 1,-1-1-1,6-22 1,-11-3-251,-2 40-257,15 30-677,-11-26 1043,0-1-1,-1 1 1,1-1-1,0 0 1,0 0-1,1 0 1,-1 0 0,0-1-1,0 1 1,1-1-1,-1 0 1,1-1 0,-1 1-1,1-1 1,-1 0-1,1 0 1,0 0-1,-1-1 1,1 0 0,-1 1-1,0-2 1,1 1-1,-1 0 1,0-1 0,0 0-1,0 0 1,0 0-1,5-4 1,-3 3 32,-1 0 0,1-1 0,-1 0 0,0 0 0,0 0 0,-1 0 0,1-1 0,-1 0 0,0 0 0,0 0 0,-1-1 0,1 1 0,-1-1 0,0 0 0,-1 0 0,1 0 0,-1 0 0,-1 0 0,3-10 0,-4 14-44,0 1 0,0-1-1,1 0 1,-1 1 0,0-1-1,-1 0 1,1 1 0,0-1-1,0 0 1,-1 1 0,1-1 0,-1 1-1,1-1 1,-1 0 0,0 1-1,0-1 1,1 1 0,-1 0 0,0-1-1,0 1 1,-1 0 0,1 0-1,0-1 1,0 1 0,-1 0-1,1 0 1,0 0 0,-1 0 0,1 1-1,-1-1 1,1 0 0,-1 1-1,1-1 1,-1 1 0,0-1 0,1 1-1,-1 0 1,0 0 0,1-1-1,-1 1 1,0 0 0,1 1-1,-1-1 1,0 0 0,1 0 0,-1 1-1,0-1 1,1 1 0,-1-1-1,1 1 1,-1 0 0,-1 1 0,-1 0-13,-1 1 0,1 0 1,0 0-1,0 0 1,0 1-1,0 0 0,0-1 1,1 1-1,0 1 1,0-1-1,0 0 0,0 1 1,0 0-1,1-1 1,-3 10-1,1-3-2,0 0 0,1 0 0,0 0 0,1 0 0,1 1 0,-1 14 1,2-18-49,1-1 1,0 1-1,1-1 1,0 1 0,0-1-1,0 1 1,1-1-1,0 0 1,1 0 0,4 7-1,-7-11 18,1 0-1,-1-1 1,1 1 0,0-1-1,0 0 1,0 1-1,0-1 1,0 0 0,1 0-1,-1 0 1,0-1-1,1 1 1,0-1 0,-1 1-1,1-1 1,0 0 0,0 0-1,-1 0 1,1 0-1,0 0 1,0-1 0,0 1-1,0-1 1,0 0-1,0 0 1,0 0 0,0 0-1,0-1 1,4 0-1,-4-1-569,1 0 0,-1 0 0,1 0 0,-1 0 0,0-1 0,0 1 0,0-1-1,0 0 1,-1 0 0,1 0 0,-1 0 0,1 0 0,2-7 0,4-3-3644,15-18-9664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2.937"/>
    </inkml:context>
    <inkml:brush xml:id="br0">
      <inkml:brushProperty name="width" value="0.025" units="cm"/>
      <inkml:brushProperty name="height" value="0.025" units="cm"/>
    </inkml:brush>
  </inkml:definitions>
  <inkml:trace contextRef="#ctx0" brushRef="#br0">181 16 5862,'0'0'12192,"-11"3"-8679,-5 2-3054,0 1 0,0 1 0,0 0 0,-26 16 0,38-20-425,-1 0 1,0 1 0,1-1 0,0 1-1,0 0 1,0 1 0,0-1 0,0 0-1,1 1 1,0 0 0,0 0 0,0 0-1,1 0 1,0 1 0,0-1 0,0 0-1,1 1 1,-1 0 0,1-1-1,1 1 1,-1 6 0,1-11-38,0 1 1,0-1-1,0 0 1,0 0-1,0 1 0,0-1 1,0 0-1,1 0 1,-1 1-1,0-1 0,1 0 1,-1 0-1,1 0 1,0 0-1,-1 0 1,1 0-1,0 0 0,-1 0 1,1 0-1,0 0 1,0 0-1,0 0 0,0 0 1,0-1-1,0 1 1,2 0-1,-1 0 18,1 0 1,-1 0-1,1-1 1,0 0-1,-1 1 0,1-1 1,0 0-1,-1 0 0,1-1 1,0 1-1,4-2 0,2 0 96,0-1 0,0 0 0,0-1 0,-1 0 0,1 0 0,10-8 0,5-7 82,35-36-1,-52 48-196,-1 0 0,0 0 1,0 0-1,0-1 0,-1 0 0,-1 0 1,1 0-1,-1-1 0,4-14 0,-7 23-3,-1-1-1,0 1 0,0 0 0,0 0 0,0-1 0,0 1 1,0 0-1,0 0 0,0-1 0,0 1 0,0 0 1,0 0-1,0-1 0,0 1 0,0 0 0,0 0 0,0-1 1,0 1-1,0 0 0,0 0 0,-1-1 0,1 1 0,0 0 1,0 0-1,0 0 0,0-1 0,0 1 0,-1 0 0,1 0 1,0 0-1,0-1 0,0 1 0,-1 0 0,1 0 0,0 0 1,0 0-1,-1 0 0,1 0 0,0-1 0,0 1 0,-1 0 1,1 0-1,0 0 0,0 0 0,-1 0 0,1 0 0,0 0 1,0 0-1,-1 0 0,1 0 0,0 0 0,0 0 0,-1 0 1,1 1-1,0-1 0,0 0 0,-1 0 0,1 0 1,0 0-1,0 0 0,-1 0 0,1 1 0,0-1 0,0 0 1,0 0-1,-1 1 0,-17 10-322,9-3 336,0 1-1,0 0 0,1 0 1,0 1-1,1 0 0,0 1 1,0 0-1,1 0 0,1 0 1,0 1-1,0-1 0,1 1 1,1 0-1,-4 25 0,7-37 3,-1 1-1,1 0 0,0 0 0,0 0 0,0 0 0,0-1 0,1 1 0,-1 0 0,0 0 0,0 0 1,0 0-1,1-1 0,-1 1 0,0 0 0,1 0 0,-1 0 0,1-1 0,-1 1 0,1 0 1,-1-1-1,1 1 0,0 0 0,-1-1 0,1 1 0,0-1 0,-1 1 0,1-1 0,0 1 0,-1-1 1,1 0-1,0 1 0,0-1 0,0 0 0,0 0 0,-1 1 0,1-1 0,0 0 0,0 0 1,0 0-1,0 0 0,0 0 0,-1 0 0,1 0 0,0-1 0,0 1 0,0 0 0,0 0 0,0-1 1,45-16 748,-25 3-610,0-1-1,-1-1 1,-1-1-1,0 0 0,20-26 1,37-34-453,-83 105-702,-7 0 1026,8-18 28,1 0 1,0 0-1,0 1 0,1-1 1,1 1-1,0 0 0,-4 22 0,7-33-22,0 1 0,0-1 0,0 1 0,0-1 0,1 1-1,-1-1 1,0 1 0,0-1 0,0 0 0,0 1 0,1-1 0,-1 1-1,0-1 1,0 0 0,1 1 0,-1-1 0,0 0 0,1 1 0,-1-1-1,0 0 1,1 1 0,-1-1 0,0 0 0,1 0 0,-1 0-1,1 1 1,-1-1 0,1 0 0,-1 0 0,0 0 0,1 0 0,-1 0-1,1 0 1,-1 0 0,1 0 0,-1 0 0,1 0 0,-1 0 0,0 0-1,1 0 1,-1 0 0,1 0 0,-1 0 0,1 0 0,-1-1-1,0 1 1,1 0 0,-1 0 0,1 0 0,-1-1 0,0 1 0,1 0-1,-1-1 1,0 1 0,1 0 0,-1-1 0,26-18 1258,24-36-374,-42 44-889,1 0 0,1 0 0,0 1 0,0 0-1,16-10 1,-26 20-26,1 0 0,-1 0-1,1 1 1,-1-1-1,0 0 1,1 1 0,-1-1-1,0 0 1,1 1-1,-1-1 1,0 1-1,1-1 1,-1 0 0,0 1-1,0-1 1,1 1-1,-1-1 1,0 1-1,0-1 1,0 1 0,0-1-1,0 1 1,1-1-1,-1 1 1,0-1 0,0 1-1,0-1 1,-1 1-1,1-1 1,0 1-1,0-1 1,0 1 0,0-1-1,-1 2 1,0 23-189,-11 34 139,-1 8-1259,10-22-5139,3-38-2427</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3.457"/>
    </inkml:context>
    <inkml:brush xml:id="br0">
      <inkml:brushProperty name="width" value="0.025" units="cm"/>
      <inkml:brushProperty name="height" value="0.025" units="cm"/>
    </inkml:brush>
  </inkml:definitions>
  <inkml:trace contextRef="#ctx0" brushRef="#br0">28 1 9065,'0'0'13452,"-3"11"-13137,-3 8-205,0 2-1,2-1 1,0 1-1,2-1 0,-1 24 1,3-42-108,0-1 1,0 1-1,1 0 1,-1-1-1,0 1 1,1-1-1,-1 1 1,1 0-1,-1-1 1,1 1-1,0-1 1,-1 0-1,1 1 1,0-1-1,0 1 1,0-1-1,0 0 1,0 0-1,1 0 1,-1 0-1,0 0 1,1 0-1,-1 0 1,0 0-1,1 0 1,-1 0-1,1-1 1,-1 1-1,1-1 1,-1 1-1,1-1 1,0 0-1,-1 1 1,1-1-1,0 0 1,-1 0-1,1 0 1,-1 0-1,1-1 1,0 1-1,-1 0 1,1-1-1,-1 1 1,1-1-1,2 0 1,3-1-53,-1 0 0,1-1 0,-1 1 0,1-1 0,-1 0 0,0-1 0,0 1 0,-1-1 0,10-9 1,22-43 221,-25 37-3238,-17 94 1100,-3-43-1999,-2-9-2371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4.341"/>
    </inkml:context>
    <inkml:brush xml:id="br0">
      <inkml:brushProperty name="width" value="0.025" units="cm"/>
      <inkml:brushProperty name="height" value="0.025" units="cm"/>
    </inkml:brush>
  </inkml:definitions>
  <inkml:trace contextRef="#ctx0" brushRef="#br0">34 232 13068,'-5'8'3209,"-2"0"-2479,5-5-546,0 0-1,-1 0 0,1 0 1,0 0-1,1 0 0,-1 1 1,0-1-1,1 0 0,0 1 1,0 0-1,-1 6 1,2-9-169,0-1 1,0 1 0,0-1 0,1 1 0,-1 0 0,0-1 0,0 1-1,1-1 1,-1 1 0,1-1 0,-1 1 0,0-1 0,1 1 0,-1-1-1,1 0 1,-1 1 0,1-1 0,-1 1 0,1-1 0,-1 0 0,1 0-1,-1 1 1,1-1 0,0 0 0,-1 0 0,1 0 0,-1 1 0,1-1 0,0 0-1,-1 0 1,1 0 0,0 0 0,-1 0 0,1 0 0,-1-1 0,1 1-1,0 0 1,-1 0 0,1 0 0,-1 0 0,1-1 0,0 1 0,0-1-1,32-9 163,-21 4-28,-1-1-1,0 0 1,0-1 0,-1 0-1,0-1 1,0 0 0,-1-1-1,-1 1 1,1-2 0,7-12-1,-11 16-30,0 0-1,-1-1 1,0 0 0,0 0-1,0 0 1,-1-1-1,-1 1 1,1-1-1,-1 0 1,-1 1 0,0-1-1,0 0 1,0 0-1,-1 0 1,-1 0 0,-1-9-1,2 16-126,0 1 1,0-1-1,-1 1 0,1-1 1,-1 1-1,1-1 0,-1 1 1,1-1-1,-1 1 0,0 0 1,0-1-1,0 1 0,0 0 1,0 0-1,0-1 0,0 1 0,0 0 1,0 0-1,-1 0 0,1 0 1,0 1-1,-1-1 0,1 0 1,-1 0-1,1 1 0,-1-1 1,1 1-1,-1 0 0,1-1 1,-1 1-1,1 0 0,-1 0 1,1 0-1,-1 0 0,0 0 0,1 0 1,-1 0-1,-2 1 0,0 0-54,0 1-1,1-1 0,-1 1 1,1-1-1,-1 1 0,1 0 1,0 0-1,0 1 0,0-1 1,0 0-1,0 1 0,1 0 1,-1 0-1,1 0 0,-3 3 1,-1 7 27,0-1 0,1 1 0,1 0 0,0 0 0,0 0 0,-2 23 0,5-30 27,0-1 1,0 1-1,1 0 1,0 0-1,0 0 1,0 0-1,1 0 1,0-1 0,0 1-1,0 0 1,1-1-1,-1 1 1,2 0-1,-1-1 1,1 0-1,-1 0 1,7 9 0,-6-12 16,0 0 1,0 0 0,0 0 0,0 0 0,0 0 0,0-1 0,0 0 0,0 0 0,1 0 0,-1 0-1,1 0 1,-1 0 0,0-1 0,1 0 0,-1 1 0,1-2 0,-1 1 0,1 0 0,-1-1 0,6 0-1,0-1 133,-1-1 0,1 0 0,0 0 0,-1 0 0,0-1 0,13-9 0,12-10 29,-2-2 1,0-2-1,-2 0 1,-1-2 0,-1-2-1,27-40 1,-60 84-241,0 1 0,0 0 0,-6 27 1,4-15 65,5-17 15,-14 56 4,15-60 5,1 0 0,1 0 0,-1 0-1,1 0 1,0 1 0,0-1 0,1 0-1,-1 0 1,1 0 0,2 6-1,-3-10 2,0 0-1,1 0 0,-1 0 0,1 0 0,-1 0 0,1-1 0,-1 1 0,1 0 1,0 0-1,-1-1 0,1 1 0,0-1 0,0 1 0,-1 0 0,1-1 0,0 1 1,0-1-1,0 0 0,0 1 0,0-1 0,0 0 0,-1 1 0,1-1 0,0 0 1,2 0-1,29-7 937,24-25 551,10-26-1067,-53 45-392,1 0-1,0 0 1,30-19-1,-44 32-50,0 0 0,0 0 0,1 0 0,-1 0 0,0 0 1,1 0-1,-1 0 0,0 0 0,1 0 0,-1 0 0,0 0 0,0 0 0,1 0 0,-1 0 0,0 0 0,1 0 0,-1 0 0,0 0 0,1 0 0,-1 0 0,0 0 0,0 0 0,1 1 0,-1-1 0,0 0 0,0 0 0,1 0 0,-1 0 1,0 1-1,0-1 0,0 0 0,1 0 0,-1 1 0,0-1 0,0 0 0,0 0 0,0 1 0,0-1 0,1 0 0,-1 1 0,0-1 0,0 0 0,0 0 0,0 1 0,0-1 0,4 25-91,-6 27 4,0-32 125,0 43-5,2-62-30,0 0 0,0-1 0,0 1 0,0-1 0,0 1 0,1 0 0,-1-1 0,0 1 0,0-1 0,0 1 0,1 0 0,-1-1-1,0 1 1,1-1 0,-1 1 0,0-1 0,1 1 0,-1-1 0,1 1 0,-1-1 0,0 0 0,1 1 0,-1-1 0,1 1 0,-1-1 0,1 0-1,0 0 1,-1 1 0,1-1 0,-1 0 0,1 0 0,0 0 0,-1 0 0,1 1 0,-1-1 0,1 0 0,0 0 0,-1 0 0,1 0-1,0 0 1,-1-1 0,1 1 0,-1 0 0,1 0 0,0 0 0,-1-1 0,1 1 0,-1 0 0,1 0 0,0-1 0,28-20 732,17-36 66,-39 46-932,2-1 0,-1 1 0,2 0 0,-1 1 0,1 0 0,1 1 0,17-13 0,-28 22 85,0 0-1,1 0 1,-1-1-1,0 1 1,1 0 0,-1 0-1,0 0 1,1-1 0,-1 1-1,0 0 1,1 0 0,-1 0-1,1 0 1,-1 0-1,0 0 1,1 0 0,-1 0-1,1 0 1,-1 0 0,0 0-1,1 0 1,-1 0-1,1 0 1,-1 0 0,0 1-1,1-1 1,-1 0 0,0 0-1,1 0 1,-1 0-1,0 1 1,1-1 0,-1 0-1,0 0 1,1 1 0,-1-1-1,0 0 1,0 1-1,1-1 1,-1 0 0,0 1-1,0 0 1,2 23-748,-13 26-2133,-6-21-2005,0-5-3320</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4.688"/>
    </inkml:context>
    <inkml:brush xml:id="br0">
      <inkml:brushProperty name="width" value="0.025" units="cm"/>
      <inkml:brushProperty name="height" value="0.025" units="cm"/>
    </inkml:brush>
  </inkml:definitions>
  <inkml:trace contextRef="#ctx0" brushRef="#br0">30 0 14670,'0'0'4132,"-30"51"-5413,30-28-2115,9-3-2177</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5.032"/>
    </inkml:context>
    <inkml:brush xml:id="br0">
      <inkml:brushProperty name="width" value="0.025" units="cm"/>
      <inkml:brushProperty name="height" value="0.025" units="cm"/>
    </inkml:brush>
  </inkml:definitions>
  <inkml:trace contextRef="#ctx0" brushRef="#br0">0 112 5349,'0'0'15230,"9"7"-13932,-4-2-1138,-3-3-60,1 1 0,-1 0-1,1-1 1,0 0 0,0 1-1,0-1 1,0 0 0,0 0 0,0-1-1,0 1 1,1-1 0,-1 0-1,1 0 1,-1 0 0,1 0-1,-1 0 1,1-1 0,0 1 0,-1-1-1,1 0 1,0 0 0,-1-1-1,1 1 1,6-2 0,-3-2 38,0-1 0,1 0 0,-2 0 0,1 0 0,0-1 0,-1 1 0,0-2 0,7-9 0,-10 13-82,-1-1-1,1 0 1,-1 0-1,0 0 0,0 0 1,0 0-1,-1 0 1,2-6-1,-3 8 3,1 0 0,-1 1 0,0-1 0,0 0 0,0 0 0,0 1 0,0-1 0,-1 0 0,1 0 0,0 1 0,-1-1 0,0 0 0,1 1 0,-1-1-1,0 0 1,1 1 0,-1-1 0,0 1 0,0 0 0,0-1 0,-2-1 0,1 2-59,1-1 1,-1 1-1,0 0 1,1 0-1,-1 0 1,0 0-1,0 0 0,0 0 1,0 0-1,0 0 1,0 1-1,0-1 0,0 1 1,0-1-1,0 1 1,0 0-1,0 0 0,0 0 1,0 0-1,0 0 1,0 1-1,0-1 1,0 1-1,0-1 0,0 1 1,0 0-1,0-1 1,0 1-1,0 0 0,0 0 1,0 1-1,1-1 1,-1 0-1,0 0 0,1 1 1,-3 2-1,-2 2-48,-1 2-1,1-1 1,0 1-1,0-1 1,1 1-1,-7 14 1,7-13-67,1 1 0,0 0 1,1 0-1,0 0 0,1 0 1,0 1-1,1-1 0,0 1 1,0-1-1,1 1 0,1 11 1,0-21-32,-1 1 1,1 0 0,-1 0-1,1-1 1,0 1 0,-1-1-1,1 1 1,0 0 0,0-1-1,0 0 1,1 1-1,-1-1 1,0 0 0,0 1-1,1-1 1,-1 0 0,1 0-1,-1 0 1,1 0 0,-1 0-1,1 0 1,-1-1-1,1 1 1,0-1 0,0 1-1,-1-1 1,1 1 0,2-1-1,2 1-535,-1-1 0,1 1 0,0-1 0,0 0 0,0-1 0,0 0 0,-1 0 0,7-1 0,31-17-5308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5.424"/>
    </inkml:context>
    <inkml:brush xml:id="br0">
      <inkml:brushProperty name="width" value="0.025" units="cm"/>
      <inkml:brushProperty name="height" value="0.025" units="cm"/>
    </inkml:brush>
  </inkml:definitions>
  <inkml:trace contextRef="#ctx0" brushRef="#br0">199 0 7623,'0'0'10784,"-9"0"-7405,-1 1-3080,0 1 0,0-1 1,0 1-1,1 1 0,-1 0 0,-11 5 0,17-7-306,1 1-1,0-1 0,-1 1 0,1-1 1,0 1-1,0 0 0,0 0 0,0 0 1,1 1-1,-1-1 0,0 1 0,1-1 1,0 1-1,0 0 0,0 0 0,0 0 1,0 0-1,0 0 0,1 0 0,-1 1 0,1-1 1,0 1-1,0-1 0,0 6 0,1-8-88,0-1 0,1 1 0,-1 0 0,0-1 0,1 1 0,-1 0 0,0-1 0,1 1 0,-1-1-1,1 1 1,-1-1 0,1 1 0,0-1 0,-1 1 0,1-1 0,0 1 0,-1-1 0,1 0 0,0 1-1,-1-1 1,1 0 0,0 0 0,-1 0 0,1 1 0,0-1 0,0 0 0,1 0 0,30 3-15,-17-2 3,-4 1 122,-1 0-1,0 1 1,1 0 0,-1 0-1,-1 1 1,1 1 0,10 5-1,-18-9 124,0 1-1,1-1 0,-1 1 0,0-1 0,0 1 0,0 0 0,0 0 1,0 0-1,-1 0 0,1 0 0,-1 0 0,1 1 0,-1-1 0,0 0 0,0 1 1,0-1-1,0 1 0,0-1 0,0 1 0,-1 0 0,1-1 0,-1 1 0,0 0 1,0-1-1,0 1 0,0 0 0,0-1 0,-1 1 0,1 0 0,-1-1 0,0 1 1,1-1-1,-1 1 0,-2 2 0,-1 2 36,0-1 0,0-1 0,-1 1 0,1 0 1,-1-1-1,-1 0 0,1 0 0,-1-1 0,0 0 0,0 0 0,0 0 0,-13 5 1,8-3-466,0-1 1,0-1 0,-1 0 0,0-1 0,0 0-1,-23 2 1,7-7-5516,7-9-6540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5.187"/>
    </inkml:context>
    <inkml:brush xml:id="br0">
      <inkml:brushProperty name="width" value="0.025" units="cm"/>
      <inkml:brushProperty name="height" value="0.025" units="cm"/>
    </inkml:brush>
  </inkml:definitions>
  <inkml:trace contextRef="#ctx0" brushRef="#br0">315 0 10025,'0'0'7036,"3"9"-6945,-1-5-76,-1 0 0,0 0 0,-1 1 0,1-1 1,-1 0-1,0 0 0,0 0 0,0 1 0,-1-1 0,1 0 0,-1 0 0,0 0 0,-2 7 0,-32 60 309,31-65-288,-7 13 95,-29 55 941,-4-2 0,-75 94 1,86-136-825,33-29-343,0 0 1,-1-1-1,1 1 1,-1-1 0,1 1-1,-1-1 1,1 1 0,-1-1-1,1 0 1,-1 1-1,0-1 1,1 0 0,-1 1-1,0-1 1,1 0-1,-1 0 1,0 1 0,1-1-1,-1 0 1,0 0 0,1 0-1,-1 0 1,0 0-1,0 0 1,1 0 0,-1 0-1,0 0 1,1-1 0,-1 1-1,0 0 1,1 0-1,-1 0 1,0-1 0,1 1-1,-1 0 1,1-1-1,-1 1 1,0-1 0,1 1-1,-1-1 1,1 1 0,-1-1-1,1 1 1,0-1-1,-1 1 1,1-1 0,-1 0-1,1 1 1,0-1-1,0 0 1,-1 1 0,1-1-1,0 0 1,0 1 0,0-1-1,0 0 1,0 0-1,-2-34-5211,2-17-2029</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5.784"/>
    </inkml:context>
    <inkml:brush xml:id="br0">
      <inkml:brushProperty name="width" value="0.025" units="cm"/>
      <inkml:brushProperty name="height" value="0.025" units="cm"/>
    </inkml:brush>
  </inkml:definitions>
  <inkml:trace contextRef="#ctx0" brushRef="#br0">74 1 3203,'0'0'14910,"1"9"-13036,-1 20-1149,-1 1-1,-2 0 1,0-1 0,-2 1 0,-12 39-1,-6 38 5,13-36-411,3 1 1,2 83-1,5-153-312,0 0 0,0 0 0,0 0 0,0 0-1,0 0 1,1 0 0,-1 0 0,0 0 0,1 0 0,0 0-1,-1-1 1,1 1 0,0 0 0,0 0 0,0-1-1,0 1 1,0 0 0,0-1 0,1 1 0,-1-1 0,0 1-1,1-1 1,-1 0 0,4 2 0,-4-3 17,1 1 1,0-1-1,0 0 1,0 0-1,0 0 0,0 0 1,0-1-1,0 1 1,-1 0-1,1-1 1,0 1-1,0-1 0,0 0 1,-1 1-1,1-1 1,0 0-1,-1 0 1,1 0-1,-1-1 0,1 1 1,-1 0-1,1 0 1,-1-1-1,2-2 1,37-39-235,13-16-3666,8 8-6807,-38 35 4246</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6.114"/>
    </inkml:context>
    <inkml:brush xml:id="br0">
      <inkml:brushProperty name="width" value="0.025" units="cm"/>
      <inkml:brushProperty name="height" value="0.025" units="cm"/>
    </inkml:brush>
  </inkml:definitions>
  <inkml:trace contextRef="#ctx0" brushRef="#br0">190 5 9929,'0'0'6727,"-9"-1"-3620,4 0-2908,-1 0 0,1 0 0,0 1 0,0 0 0,-1 0 0,1 0 1,0 1-1,0 0 0,-1-1 0,1 2 0,0-1 0,0 1 0,0 0 0,0 0 1,0 0-1,1 1 0,-1-1 0,1 1 0,-7 6 0,4-3-143,1 0-1,-1 1 1,1 0-1,1 0 1,-1 0 0,1 1-1,1 0 1,-1 0-1,1 0 1,1 0 0,0 1-1,0-1 1,0 1-1,1 0 1,0 0-1,0 13 1,2-21-53,0 0 0,0 1 0,1-1 0,-1 0-1,0 1 1,1-1 0,-1 0 0,1 1 0,-1-1 0,1 0 0,0 0 0,0 0-1,-1 0 1,1 1 0,0-1 0,0 0 0,0 0 0,0-1 0,0 1-1,0 0 1,0 0 0,1 0 0,-1-1 0,0 1 0,0-1 0,1 1 0,-1-1-1,0 1 1,1-1 0,-1 0 0,0 1 0,1-1 0,-1 0 0,0 0 0,1 0-1,-1 0 1,1 0 0,-1-1 0,0 1 0,1 0 0,-1-1 0,2 0 0,4 0 65,1-1 0,-1 1-1,0-2 1,-1 1 0,1-1 0,0 0 0,6-4 0,15-14 12,-2 0 0,0-2 1,-2-1-1,43-54 0,-86 126-788,11-25 679,5-16 26,1 0 0,0 0 0,0 0 0,0 0 0,-1 12 0,3-18 6,0 0 1,0 0-1,0 0 0,0 0 0,0 1 0,1-1 0,-1 0 0,0-1 0,0 1 1,1 0-1,-1 0 0,1 0 0,-1 0 0,1 0 0,-1 0 0,1 0 0,-1 0 1,1-1-1,0 1 0,-1 0 0,1 0 0,0-1 0,0 1 0,0-1 1,-1 1-1,1-1 0,0 1 0,0-1 0,0 1 0,0-1 0,0 0 0,0 1 1,0-1-1,0 0 0,0 0 0,0 0 0,0 0 0,0 0 0,0 0 0,0 0 1,0 0-1,0 0 0,0 0 0,0-1 0,0 1 0,0 0 0,0-1 0,0 1 1,1-1-1,10-3-99,-1 0 0,0-1 1,1 0-1,-2-1 0,1 0 1,14-12-1,32-26-3913,-34 26 766,7-6-3841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6.492"/>
    </inkml:context>
    <inkml:brush xml:id="br0">
      <inkml:brushProperty name="width" value="0.025" units="cm"/>
      <inkml:brushProperty name="height" value="0.025" units="cm"/>
    </inkml:brush>
  </inkml:definitions>
  <inkml:trace contextRef="#ctx0" brushRef="#br0">144 282 4324,'0'0'11777,"-9"-1"-11922,4 1 191,0 0 0,0 0 0,0 0 0,0 1 0,0 0-1,0 0 1,0 1 0,0-1 0,1 1 0,-1 0-1,0 0 1,1 1 0,-1-1 0,1 1 0,0 0 0,0 0-1,0 1 1,0-1 0,1 1 0,0 0 0,-1 0-1,1 0 1,-3 6 0,2-5 149,1-1 0,0 1-1,0 0 1,0 0 0,1 0 0,0 0-1,0 0 1,0 1 0,1-1 0,-2 8-1,3-12-154,0 0-1,0 0 1,0 0 0,0 0-1,0 0 1,0 0-1,1 0 1,-1 0-1,0 0 1,1 0-1,-1 0 1,0 0-1,1 0 1,-1 0-1,1 0 1,-1 0 0,1-1-1,0 1 1,-1 0-1,1 0 1,0 0-1,1 0 1,0 0-2,0 0 1,0 0-1,0-1 1,1 1 0,-1-1-1,0 1 1,0-1-1,1 0 1,-1 0-1,0 0 1,0 0 0,1 0-1,-1 0 1,4-2-1,4-1 135,0 0 0,-1 0 0,1-1 0,-1-1 1,0 1-1,-1-2 0,1 1 0,-1-1 0,0 0 0,0-1 0,8-9 0,9-11 339,37-49 1,-47 55-155,0-1-1,-1 0 1,-1-1 0,-1-1-1,-1 0 1,-1 0 0,-1-1-1,6-31 1,-15 56-356,1-1-1,-1 1 1,0-1 0,0 1-1,0-1 1,0 1 0,1-1-1,-1 0 1,0 1 0,0-1 0,0 1-1,0-1 1,0 1 0,0-1-1,0 1 1,-1-1 0,1 0-1,0 1 1,0-1 0,0 1-1,0-1 1,-1 1 0,1-1 0,0 1-1,-1-1 1,1 1 0,0 0-1,-1-1 1,0 0 0,-12 10-143,-13 26-105,5-2 205,3 1 0,-16 38 1,29-60 30,0 1 0,1 0 1,1 0-1,0 0 0,1 0 1,0 0-1,1 0 0,0 1 0,3 24 1,-2-36 11,0-1 1,1 0-1,-1 1 1,0-1-1,1 0 1,0 0-1,-1 1 1,1-1-1,0 0 1,-1 0-1,1 0 1,0 0-1,0 0 0,0 0 1,0 0-1,0 0 1,0 0-1,0 0 1,0 0-1,0-1 1,1 1-1,1 1 1,0-1 17,1 0 0,0 0 0,0 0 0,-1-1 0,1 1 0,0-1 0,0 0 0,5 0 0,1-1 27,0-1 0,0 1-1,0-2 1,-1 1 0,17-7 0,-6-1-31,0-1 0,-1-1 0,0 0 0,20-18 0,-33 25-24,-1 1 0,0-1 0,0 0 0,0 0 0,0-1 0,-1 1 0,0-1 0,0 0 0,0-1 0,-1 1 0,0 0 0,0-1 0,-1 0 0,1 0 0,-2 0 0,1 0 0,0-7-1,-2 13 12,0 1-1,0-1 0,0 0 0,0 1 0,0-1 0,0 0 0,0 1 0,-1-1 0,1 1 0,0-1 0,0 0 0,-1 1 0,1-1 0,-1 1 1,1-1-1,0 0 0,-1 1 0,1-1 0,-1 1 0,1 0 0,-1-1 0,1 1 0,-1-1 0,1 1 0,-1 0 0,0-1 0,1 1 1,-1 0-1,0-1 0,-26 1-23,20 1-10,0 0 0,-1 1 0,1 1 0,0-1 0,-9 6 0,-1 2 52,1 1-1,0 1 0,1 0 0,-21 24 1,29-30 30,1 1 1,1 0 0,-1 1 0,1-1-1,1 1 1,-1 0 0,1 0 0,0 0-1,1 1 1,0 0 0,1-1 0,-2 11-1,3-17-49,1 0-1,0-1 1,0 1-1,0 0 0,0-1 1,0 1-1,1-1 0,-1 1 1,0 0-1,1-1 1,-1 1-1,1-1 0,0 1 1,-1-1-1,1 1 0,0-1 1,0 0-1,0 1 1,0-1-1,0 0 0,0 0 1,0 1-1,0-1 0,2 1 1,1 0-21,-1 0 0,1-1-1,0 1 1,-1-1 0,1 0 0,0 0 0,0 0 0,0 0 0,-1-1-1,6 1 1,3-1-709,0 0 0,0-1-1,0-1 1,0 0 0,0 0-1,14-5 1,22-15-6735,4-7-7015</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6.870"/>
    </inkml:context>
    <inkml:brush xml:id="br0">
      <inkml:brushProperty name="width" value="0.025" units="cm"/>
      <inkml:brushProperty name="height" value="0.025" units="cm"/>
    </inkml:brush>
  </inkml:definitions>
  <inkml:trace contextRef="#ctx0" brushRef="#br0">218 1 18642,'0'0'2434,"-11"1"-1201,0 1-972,1 0 1,-1 1-1,1 1 1,0-1-1,-14 8 0,21-10-246,1 0-1,-1 0 1,1 0-1,0 1 1,-1-1-1,1 1 0,0-1 1,0 1-1,0 0 1,0 0-1,0 0 1,0 0-1,1 0 0,-1 0 1,0 1-1,1-1 1,0 0-1,0 1 1,0-1-1,0 1 0,0 0 1,0-1-1,1 1 1,-1 0-1,1-1 1,-1 1-1,1 0 1,0-1-1,0 1 0,1 0 1,-1 0-1,1 3 1,0-5-47,0 1 1,0-1 0,0 0 0,0 1 0,0-1-1,0 0 1,0 0 0,1 0 0,-1 0 0,0 0-1,1 0 1,-1 0 0,1 0 0,-1-1 0,1 1-1,-1 0 1,1-1 0,2 1 0,39 7-408,-23-4 350,-12-2 101,53 17 466,-59-18-450,1 0 0,-1 0 1,0 0-1,0 0 0,0 1 1,0-1-1,0 1 1,0-1-1,-1 1 0,1 0 1,0 0-1,-1-1 0,1 1 1,-1 0-1,0 1 1,1-1-1,-1 0 0,0 0 1,-1 0-1,1 1 0,0-1 1,0 5-1,-1-6 49,0 1 0,-1 0 0,1-1 0,-1 1 0,1-1 0,-1 1-1,1-1 1,-1 1 0,0-1 0,0 1 0,0-1 0,0 1 0,0-1 0,0 0 0,0 0 0,-1 0 0,1 1-1,0-1 1,-1 0 0,1-1 0,0 1 0,-1 0 0,0 0 0,1-1 0,-3 2 0,-46 14 562,43-14-571,-92 18-28,32-16-4842,34-4-2240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7.564"/>
    </inkml:context>
    <inkml:brush xml:id="br0">
      <inkml:brushProperty name="width" value="0.025" units="cm"/>
      <inkml:brushProperty name="height" value="0.025" units="cm"/>
    </inkml:brush>
  </inkml:definitions>
  <inkml:trace contextRef="#ctx0" brushRef="#br0">54 1 8648,'0'0'14697,"-5"9"-14505,-1 4-172,1-1 0,1 2 1,0-1-1,0 0 0,1 1 0,-1 18 1,1 10 129,1 47 1,2-86-151,0 0 0,0 0 1,0 0-1,0 0 0,1 0 0,-1 0 0,1 0 1,0 0-1,0 0 0,0 0 0,1 0 0,-1 0 1,0-1-1,1 1 0,0-1 0,0 1 0,0-1 0,0 1 1,0-1-1,0 0 0,0 0 0,5 3 0,-3-4 9,-1 1-1,1-1 0,0 0 0,0 0 0,0 0 0,0-1 0,0 1 0,0-1 0,0 0 0,0 0 0,0 0 0,0-1 0,0 1 0,0-1 0,0 0 0,0 0 0,4-2 0,0-1 31,1 0 0,-2-1-1,1 0 1,-1 0 0,10-8-1,-13 9-44,0 0-1,0 0 0,0 1 1,0-1-1,1 1 0,-1 0 1,1 1-1,0-1 1,0 1-1,0 0 0,0 0 1,1 0-1,-1 1 0,0 0 1,1 0-1,-1 0 0,8 1 1,-11 1 0,-1 0 0,1 0 0,0 0 0,-1 0 0,1 0 0,-1 0 0,1 1 0,-1-1 0,0 0 0,0 1 0,1-1 0,-1 1 0,0 0 0,0-1 0,-1 1 0,1 0 0,0 0 0,0-1 0,-1 1 0,1 0 0,-1 0 0,0 0 0,0 0 1,1 0-1,-1 0 0,-1 3 0,2 3 32,-1-1 0,-1 0 0,1 0 0,-1 0 0,0 0 0,-3 8 0,1-7 104,-1 0 0,0-1 0,0 0 0,0 0 0,-1 0 0,0-1 0,-1 1 0,1-1 0,-1 0 0,0-1 0,-1 0 0,0 0 0,1 0 0,-1 0 0,-9 3 0,5-3 1,-1 0-1,1 0 1,-1-1-1,0-1 0,0 0 1,0 0-1,0-2 1,-1 1-1,-18-1 1,29-1-205,0 0 0,-1 0 0,1 0 0,0 0 0,-1-1 0,1 1 0,0-1 0,0 1 0,-1-1 0,1 0 0,0 0 0,0 0 0,0 0 0,0 0 0,0 0 0,0-1 0,0 1 1,1-1-1,-1 1 0,0-1 0,1 0 0,-1 1 0,1-1 0,0 0 0,0 0 0,-1 0 0,1 0 0,0 0 0,-1-5 0,2 4-248,0 1 0,0-1 0,0 0 0,0 1 0,0-1 0,1 0 0,-1 1 0,1-1 0,0 0 0,0 1 0,0-1 0,0 1 0,0 0 0,1-1 0,-1 1 0,1 0 0,-1 0-1,1-1 1,0 1 0,0 1 0,0-1 0,0 0 0,0 0 0,0 1 0,4-3 0,22-13-5022,5 0-1852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7.925"/>
    </inkml:context>
    <inkml:brush xml:id="br0">
      <inkml:brushProperty name="width" value="0.025" units="cm"/>
      <inkml:brushProperty name="height" value="0.025" units="cm"/>
    </inkml:brush>
  </inkml:definitions>
  <inkml:trace contextRef="#ctx0" brushRef="#br0">0 119 10378,'0'0'11691,"9"4"-11168,-4-1-358,1-1 0,0 0 0,0 0 0,-1 0 0,1-1 0,0 0 0,11 1 0,-14-2-88,1 0 0,-1-1 0,0 1 0,0-1 0,0 0 1,1 0-1,-1 0 0,0 0 0,0-1 0,0 1 0,-1-1 0,1 0 0,0 0 0,-1 0 0,1 0 0,-1 0 0,1 0 0,-1-1 0,3-3 0,-3 2-20,1 0 0,-1-1-1,1 1 1,-1-1-1,-1 0 1,1 0 0,-1 1-1,1-1 1,-1 0-1,-1 0 1,1 0-1,-1-6 1,1 9-41,-1 1 0,0-1 1,0 1-1,0 0 0,0-1 0,-1 1 0,1-1 0,0 1 0,0 0 1,-1-1-1,1 1 0,-1 0 0,1-1 0,-1 1 0,0 0 1,1 0-1,-1-1 0,0 1 0,0 0 0,0 0 0,0 0 0,0 0 1,0 0-1,0 0 0,0 0 0,-1 1 0,1-1 0,0 0 1,0 1-1,-1-1 0,1 1 0,0-1 0,-1 1 0,1 0 0,0-1 1,-1 1-1,1 0 0,-1 0 0,1 0 0,-1 0 0,1 0 1,0 0-1,-1 0 0,1 1 0,-2 0 0,-1 0-24,0 1 0,0 0 0,1 0 0,-1 0 0,1 0 0,-1 1 0,1-1 0,0 1-1,0 0 1,0 0 0,0 0 0,1 0 0,-1 1 0,1-1 0,0 1 0,0-1 0,0 1 0,-2 6 0,-3 7-46,0 1 0,-6 30 0,9-32 24,1 0-1,0 0 1,1 1-1,1 20 1,0-34 8,1 0 0,0-1 0,1 1 0,-1 0 1,0 0-1,1 0 0,-1-1 0,1 1 0,0 0 0,0-1 0,0 1 0,0-1 0,1 1 0,-1-1 0,0 1 1,1-1-1,0 0 0,0 0 0,0 0 0,0 0 0,0 0 0,0 0 0,0 0 0,0-1 0,1 1 1,-1-1-1,1 0 0,-1 1 0,1-1 0,-1 0 0,1-1 0,0 1 0,3 0 0,1 0-432,0 0 0,1-1 0,-1 0 0,1-1 0,-1 0 0,1 0 0,-1 0 0,0-1-1,0 0 1,1 0 0,-1-1 0,-1 0 0,1 0 0,0-1 0,6-4 0,30-24-5701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8.307"/>
    </inkml:context>
    <inkml:brush xml:id="br0">
      <inkml:brushProperty name="width" value="0.025" units="cm"/>
      <inkml:brushProperty name="height" value="0.025" units="cm"/>
    </inkml:brush>
  </inkml:definitions>
  <inkml:trace contextRef="#ctx0" brushRef="#br0">27 81 13997,'0'0'2370,"-4"-9"-272,-1 1-1524,3 5-332,0 0 1,0 0 0,0-1 0,0 1 0,1 0 0,0-1 0,-1 0 0,1 1 0,0-1 0,1 0 0,-1 1 0,1-1 0,0 0 0,0-6 0,0 10-202,0-1 0,1 1-1,-1 0 1,0-1 0,1 1 0,-1 0 0,1-1 0,-1 1 0,1 0 0,-1 0 0,1-1 0,-1 1-1,1 0 1,-1 0 0,1 0 0,-1 0 0,1 0 0,-1 0 0,1-1 0,-1 1 0,1 0 0,-1 0-1,1 1 1,-1-1 0,1 0 0,-1 0 0,1 0 0,-1 0 0,1 0 0,-1 0 0,1 1 0,-1-1-1,1 1 1,18 6-118,-12-4 80,0 1 0,0 1 0,-1-1 0,0 1-1,0 0 1,0 0 0,-1 1 0,1 0 0,-1 0 0,-1 0 0,7 10 0,-9-12 65,0 1 1,0-1 0,-1 1 0,1 0-1,-1 0 1,0-1 0,0 1 0,-1 0-1,0 0 1,0 0 0,0 0-1,0 0 1,-1 0 0,1 0 0,-1-1-1,-1 1 1,1 0 0,-1 0 0,-2 6-1,-20 29 1114,19-34-1055,1 1 0,0-1 0,0 1 0,0 0 0,1 0 0,0 0 0,1 0 0,-1 0 0,1 1 0,-1 11 0,3-19-129,1 1-1,-1 0 1,1-1 0,0 1 0,-1 0 0,1-1-1,0 1 1,-1-1 0,1 1 0,0-1 0,0 1-1,-1-1 1,1 0 0,0 1 0,0-1 0,0 0-1,0 0 1,0 1 0,-1-1 0,1 0 0,0 0-1,0 0 1,0 0 0,0 0 0,0 0 0,0 0-1,1-1 1,30-3 197,-24 0-340,0 1 1,0-2-1,-1 1 0,0-1 0,0 0 0,0 0 1,-1-1-1,1 0 0,-1 0 0,6-9 0,-8 10-681,-1 1-1,0-1 0,0 0 0,0 0 0,0 0 1,-1 0-1,0 0 0,0 0 0,-1-1 1,2-5-1,-2-13-6321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8.689"/>
    </inkml:context>
    <inkml:brush xml:id="br0">
      <inkml:brushProperty name="width" value="0.025" units="cm"/>
      <inkml:brushProperty name="height" value="0.025" units="cm"/>
    </inkml:brush>
  </inkml:definitions>
  <inkml:trace contextRef="#ctx0" brushRef="#br0">1 81 8808,'0'0'13709,"46"14"-13036,-7-16 128,10-12-577,6-1-192,0-4-1602,-2-3-2209,-9 0-3780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9.022"/>
    </inkml:context>
    <inkml:brush xml:id="br0">
      <inkml:brushProperty name="width" value="0.025" units="cm"/>
      <inkml:brushProperty name="height" value="0.025" units="cm"/>
    </inkml:brush>
  </inkml:definitions>
  <inkml:trace contextRef="#ctx0" brushRef="#br0">13 470 6150,'0'0'10250,"-3"10"-7400,-7 29-1878,10-38-955,0 0 0,0 0 0,0-1 0,1 1 1,-1 0-1,0 0 0,0-1 0,1 1 0,-1 0 0,0 0 1,1-1-1,-1 1 0,1 0 0,-1-1 0,1 1 0,-1 0 1,1-1-1,-1 1 0,1-1 0,0 1 0,-1-1 0,1 1 1,0-1-1,-1 0 0,1 1 0,0-1 0,-1 0 0,1 0 1,0 1-1,0-1 0,0 0 0,-1 0 0,1 0 0,0 0 1,0 0-1,0 0 0,-1 0 0,1 0 0,0 0 0,0 0 1,0 0-1,-1-1 0,1 1 0,0 0 0,-1-1 0,2 1 0,2-1 116,6 0-24,0-1 0,0 0-1,0-1 1,-1 0 0,1-1-1,-1 0 1,0 0 0,0-1-1,0 0 1,-1 0 0,1-1-1,-2 0 1,1-1 0,0 0-1,8-11 1,-9 12-33,-1-1 0,-1 0 0,1-1 0,-1 1 0,-1-1 0,1 0 0,-1 0 0,0-1 0,-1 1 0,0-1 0,-1 0 0,1 0 0,-2 0 0,1 0 0,-1 0 0,-1 0 0,0-12 0,0 19-61,0 0-1,-1 0 1,1 0-1,-1 1 1,1-1-1,-1 0 0,0 0 1,1 1-1,-1-1 1,0 0-1,0 1 1,0-1-1,-1 1 1,1-1-1,0 1 0,0 0 1,-1-1-1,1 1 1,-1 0-1,1 0 1,-1 0-1,0 0 1,1 0-1,-1 1 0,0-1 1,0 0-1,1 1 1,-1-1-1,0 1 1,0-1-1,-3 1 1,2 0-29,0 0 0,0 0 0,0 0 0,0 1 0,-1-1 0,1 1 0,0 0 0,0 0 0,0 0 0,0 0 0,0 1 0,1-1 0,-1 1 0,0-1 1,0 1-1,1 0 0,0 0 0,-3 3 0,-4 6 33,1 1 0,1 1 0,0 0 1,1 0-1,0 0 0,1 0 0,0 1 1,1 0-1,1 0 0,0 0 0,1 1 0,0-1 1,1 1-1,2 22 0,-1-35-5,0 1 0,0-1 0,0 1-1,1-1 1,-1 0 0,1 1 0,-1-1 0,1 0-1,0 0 1,0 1 0,0-1 0,0 0 0,0 0-1,1 0 1,-1 0 0,1 0 0,-1 0 0,1-1-1,0 1 1,-1 0 0,1-1 0,0 1 0,0-1-1,0 0 1,0 0 0,1 0 0,-1 0 0,0 0 0,0 0-1,1 0 1,-1-1 0,0 1 0,1-1 0,-1 1-1,0-1 1,1 0 0,-1 0 0,1 0 0,-1-1-1,0 1 1,1-1 0,3 0 0,4-2 56,0 0-1,-1 0 1,0-1 0,0 0 0,0 0 0,0-1 0,-1 0-1,1-1 1,9-7 0,-1-4-12,-1 0 0,-1-1 0,0-1 1,-1 0-1,-1-1 0,-1 0 0,-1-1 0,9-23 0,-25 63 73,1 0-1,1 1 1,0-1-1,1 0 1,2 40 0,0-49-18,0-8-105,0 0 1,0 0-1,0 0 0,0 0 1,0 0-1,1-1 1,-1 1-1,1 0 0,-1 0 1,1 0-1,-1-1 1,1 1-1,0 0 0,0-1 1,0 1-1,0 0 0,0-1 1,0 1-1,1-1 1,-1 0-1,0 1 0,1-1 1,-1 0-1,1 0 0,-1 0 1,1 0-1,-1 0 1,1 0-1,0 0 0,0-1 1,-1 1-1,1-1 0,0 1 1,0-1-1,2 1 1,-1-1-194,0 0 1,0-1 0,0 1 0,0 0 0,0-1 0,0 0-1,-1 1 1,1-1 0,0-1 0,0 1 0,0 0 0,-1-1-1,1 1 1,-1-1 0,1 0 0,-1 1 0,0-1-1,0 0 1,0-1 0,0 1 0,0 0 0,2-3 0,12-26-5507,-3-4-4239</inkml:trace>
  <inkml:trace contextRef="#ctx0" brushRef="#br0" timeOffset="1">435 1 19635,'0'0'3843,"-25"55"-4003,39-40-352,7 0-1474,-3-5-769,-2 2-3651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09.744"/>
    </inkml:context>
    <inkml:brush xml:id="br0">
      <inkml:brushProperty name="width" value="0.025" units="cm"/>
      <inkml:brushProperty name="height" value="0.025" units="cm"/>
    </inkml:brush>
  </inkml:definitions>
  <inkml:trace contextRef="#ctx0" brushRef="#br0">111 270 4420,'0'0'10901,"-9"7"-7169,0-1-3595,2 0-1,-1 1 1,1 0 0,0 0 0,0 1 0,0 0 0,1 0 0,1 1 0,0-1 0,0 1 0,0 1-1,1-1 1,-5 17 0,6-15-27,1-1 0,0 1 0,1-1 0,0 1 0,0 11 0,1-21-72,0 0 0,0 1 0,0-1-1,0 1 1,1-1 0,-1 1 0,0-1-1,1 0 1,-1 1 0,1-1 0,-1 1-1,1-1 1,0 0 0,0 0 0,0 0-1,-1 1 1,1-1 0,0 0 0,0 0-1,1 0 1,-1 0 0,0 0 0,0-1-1,0 1 1,1 0 0,-1 0 0,0-1 0,1 1-1,-1-1 1,0 1 0,1-1 0,-1 0-1,1 1 1,-1-1 0,1 0 0,-1 0-1,0 0 1,1 0 0,-1 0 0,1 0-1,-1-1 1,1 1 0,-1 0 0,0-1-1,3 0 1,1-1 123,1 0 0,-1-1 1,0 1-1,0-1 0,0 0 0,-1 0 0,1-1 0,-1 1 1,0-1-1,0 0 0,0 0 0,4-5 0,40-60 117,-44 64-265,19-34 29,0-1-1,23-58 1,-39 79 7,0 0 0,-2 1 0,0-2 0,-1 1 0,-1-1 0,0 1 0,-2-1 0,0-21 0,-1 40-43,0 0 0,0 1 1,0-1-1,0 0 0,0 0 0,0 1 0,0-1 0,-1 0 0,1 0 0,0 1 0,0-1 0,-1 0 0,1 1 1,0-1-1,-1 0 0,1 1 0,0-1 0,-1 0 0,1 1 0,-1-1 0,1 1 0,-1-1 0,1 1 0,-1-1 1,0 1-1,1-1 0,-1 1 0,0 0 0,0-1 0,-1 1-3,1 0 0,0 0 1,-1 0-1,1 0 0,0 1 0,0-1 0,-1 1 0,1-1 1,0 1-1,0-1 0,-1 1 0,1-1 0,0 1 1,0 0-1,-1 1 0,-35 36-82,23-18 114,1 0 0,1 0 0,0 1 1,2 1-1,1 0 0,1 0 0,0 1 0,2-1 0,0 2 0,2-1 1,-2 29-1,6-51-37,0 0 0,0 0 0,0 1 0,1-1 0,-1 0 0,0 1 0,1-1 0,-1 0 0,0 0 0,1 0 1,0 1-1,-1-1 0,1 0 0,0 0 0,-1 0 0,1 0 0,0 0 0,0 0 0,0 0 0,0-1 0,0 1 0,0 0 0,1 0 0,2 1 12,-1 0-1,0-1 1,1 0 0,-1 0-1,1 0 1,-1 0-1,1-1 1,5 1-1,10-1-54,0-1 0,30-5-1,-34 4-199,-3 0 88,31 0-322,-42 2 480,1 0 0,-1 1 0,0-1 0,0 0 0,1 0 0,-1 1 1,0-1-1,0 1 0,0-1 0,0 1 0,0 0 0,0-1 0,0 1 1,0 0-1,0 0 0,0 0 0,0 0 0,0 0 0,0 0 1,-1 0-1,1 0 0,0 0 0,-1 0 0,1 0 0,-1 0 0,1 0 1,-1 0-1,1 3 0,1-3 18,0 1 0,0-1 0,0 0 0,0 0 1,1 0-1,-1 0 0,0 0 0,0 0 0,1-1 0,-1 1 0,1-1 1,-1 0-1,1 0 0,-1 0 0,0 0 0,5 0 0,12 1 67,24 18 79,10 3 241,-51-22-391,0 1 0,0-1 1,1 0-1,-1 0 0,0 0 0,0 0 1,1 0-1,-1 0 0,0 0 1,0-1-1,1 1 0,-1-1 0,0 0 1,0 0-1,0 0 0,0 0 0,0 0 1,0 0-1,0 0 0,3-3 0,24-29 260,-26 27-287,0 1 0,1 0 1,0 1-1,0-1 0,0 1 0,1 0 1,-1 0-1,1 0 0,0 0 0,0 1 1,11-6-1,-14 50-335,-9 62 651,8-102-360,0-1 0,-1 0 0,1 0 0,1 0 1,-1 0-1,0 0 0,0 0 0,0 0 0,0 0 0,0 0 0,0 0 0,0 0 0,0-1 0,-1 1 0,1 0 0,0-1 0,0 1 0,0-1 0,0 1 0,0-1 1,0 1-1,1-2 0,3-3-1015,0 0 1,0-1 0,0 0-1,-1 0 1,5-8 0,9-17-5689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5.552"/>
    </inkml:context>
    <inkml:brush xml:id="br0">
      <inkml:brushProperty name="width" value="0.025" units="cm"/>
      <inkml:brushProperty name="height" value="0.025" units="cm"/>
    </inkml:brush>
  </inkml:definitions>
  <inkml:trace contextRef="#ctx0" brushRef="#br0">0 1 288,'0'0'16944,"18"55"-15759,-4-27-320,4 7 256,7-2-224,8-3-160,12-4-321,8 0-352,9-6-96,5-6-1217,2-6-1153,-4-8-1346,-6 0-2978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1:10.393"/>
    </inkml:context>
    <inkml:brush xml:id="br0">
      <inkml:brushProperty name="width" value="0.025" units="cm"/>
      <inkml:brushProperty name="height" value="0.025" units="cm"/>
    </inkml:brush>
  </inkml:definitions>
  <inkml:trace contextRef="#ctx0" brushRef="#br0">70 388 10602,'0'0'10901,"-4"8"-9470,-1-1-1079,4-5-251,-1 0 0,0 1 0,1-1 0,0 1 0,-1 0 0,1-1 1,0 1-1,0 0 0,1 0 0,-1-1 0,0 1 0,1 0 0,0 3 0,0-5-46,1-1 0,-1 1 0,1 0 0,-1-1 0,1 1 0,-1-1 0,1 1 0,0-1 0,-1 1 0,1-1 0,0 1 0,-1-1 0,1 1 0,0-1 0,0 0 0,0 1 0,-1-1 1,1 0-1,0 0 0,0 0 0,0 0 0,0 0 0,-1 0 0,1 0 0,0 0 0,0 0 0,0 0 0,-1 0 0,1 0 0,1-1 0,29-6 433,-27 4-468,-1-1 0,1 1-1,-1 0 1,0-1 0,0 0 0,0 0 0,-1 0 0,4-6 0,-5 9-14,0-1 1,0 0-1,0 0 1,0 0-1,-1 0 0,1 0 1,0 0-1,-1 0 1,0 0-1,1 0 0,-1 0 1,0-1-1,0 1 1,0 0-1,0 0 1,-1 0-1,1 0 0,-1 0 1,1 0-1,-1 0 1,-1-3-1,1 4-8,0 0 0,1 1 0,-1-1 0,0 0 0,0 0 1,0 1-1,-1-1 0,1 1 0,0-1 0,0 1 0,0-1 0,0 1 0,0 0 0,-1-1 0,1 1 0,0 0 0,0 0 0,0 0 0,-1 0 1,1 0-1,0 0 0,0 1 0,-1-1 0,1 0 0,0 0 0,0 1 0,0-1 0,0 1 0,0-1 0,0 1 0,-2 1 0,-32 23-176,28-16 190,0-1 0,1 1 0,0 0 0,1 1 0,0-1 0,0 1 1,1 0-1,0 0 0,1 1 0,0-1 0,1 1 0,0-1 0,0 1 0,1 19 0,1-29-10,0 1 0,0 0 0,0 0 0,0 0 1,0 0-1,1-1 0,-1 1 0,1 0 0,-1 0 0,1 0 0,0-1 0,-1 1 0,1 0 0,0-1 0,0 1 0,0-1 0,1 1 0,-1-1 0,0 0 0,0 1 0,1-1 0,-1 0 0,1 0 0,1 1 0,0 0 28,0-2 0,0 1 0,0 0 0,0-1 0,1 1 0,-1-1 0,0 0 0,0 0 0,0 0 0,0 0 0,0-1 0,0 1 0,4-2 0,3-1 66,0 0 1,-1-1-1,1 0 1,-1-1 0,0 1-1,-1-2 1,1 1 0,8-9-1,14-17-61,-2-2-1,-1-2 1,-1 0-1,-2-2 1,-2 0-1,-2-2 0,-1 0 1,-2-2-1,-2 0 1,18-68-1,-26 47 580,-9 62-592,1 0-1,0-1 1,0 1-1,-1 0 1,1 0-1,0 0 0,0 0 1,-1 0-1,1 0 1,0 0-1,-1 0 1,1 0-1,0 0 1,0 0-1,-1 0 1,1 0-1,0 0 1,-1 0-1,1 0 0,0 0 1,0 0-1,-1 0 1,1 1-1,0-1 1,0 0-1,-1 0 1,1 0-1,0 0 1,0 0-1,-1 1 1,1-1-1,0 0 0,0 0 1,0 1-1,0-1 1,-1 0-1,1 0 1,0 1-1,0-1 1,0 0-1,0 0 1,0 1-1,0-1 0,0 0 1,0 0-1,0 1 1,0-1-1,0 0 1,0 1-1,-9 14-40,1 0-1,1 0 1,0 1 0,1 0-1,1 0 1,0 1-1,-2 22 1,2-7 61,2-1-1,2 1 0,2 36 1,0-58-81,0-1 0,1 1 1,0 0-1,1-1 0,-1 0 0,2 0 0,0 0 0,0 0 1,0 0-1,1-1 0,0 0 0,1 0 0,0 0 1,0 0-1,1-1 0,0 0 0,0-1 0,1 0 1,-1 0-1,1 0 0,0-1 0,1 0 0,0-1 1,-1 1-1,16 3 0,-42-16-452,1-2 1,0 0-1,0 0 0,1-2 1,-20-17-1,9 7 200,-12-9 1008,1-2-1,2-1 1,-33-41 0,67 72-618,-1 0-1,1 0 1,0 0 0,1 0 0,-1 0 0,0 0 0,1 0 0,0-1 0,-1 1 0,0-8 0,2 10-76,0 0-1,0 0 1,0-1 0,0 1-1,0 0 1,1-1 0,-1 1 0,0 0-1,1 0 1,-1-1 0,1 1-1,0 0 1,-1 0 0,1 0 0,0 0-1,-1 0 1,1 0 0,0 0-1,0 0 1,0 0 0,0 0 0,0 0-1,0 0 1,0 1 0,0-1-1,1 0 1,-1 1 0,0-1 0,0 1-1,1 0 1,1-1 0,26-6-55,0 1 1,1 1-1,0 2 1,57 0 0,-39 2 49,39-1-145,141-8-770,-77-9-4859,-27-9-6357</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4:57.721"/>
    </inkml:context>
    <inkml:brush xml:id="br0">
      <inkml:brushProperty name="width" value="0.025" units="cm"/>
      <inkml:brushProperty name="height" value="0.025" units="cm"/>
    </inkml:brush>
  </inkml:definitions>
  <inkml:trace contextRef="#ctx0" brushRef="#br0">95 5 12716,'-8'0'1570,"-77"10"4275,84-10-5012,16 0-630,49-7 549,-35 3-440,1 2 0,34 1 0,-53 1-280,-1 2 1,1-1-1,0 1 1,-1 1-1,1 0 1,-1 1-1,0 0 0,0 0 1,15 10-1,-19-10-16,1-1 0,0 1 0,-1-1 0,1 0 0,1-1 0,-1 0 0,0 0 0,0 0 0,1-1 0,-1 0 0,1-1 0,-1 0 0,1 0 0,-1 0 0,1-1 1,-1 0-1,1 0 0,-1-1 0,0 0 0,0-1 0,0 1 0,0-1 0,9-6 0,-1 4-369,2-1-1810,-8-1-3409,-3 0-199</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4:58.067"/>
    </inkml:context>
    <inkml:brush xml:id="br0">
      <inkml:brushProperty name="width" value="0.025" units="cm"/>
      <inkml:brushProperty name="height" value="0.025" units="cm"/>
    </inkml:brush>
  </inkml:definitions>
  <inkml:trace contextRef="#ctx0" brushRef="#br0">25 16 14414,'0'0'5055,"10"-4"-4820,-1 1-165,1 1 0,-1 0 0,1 0 0,0 1 0,-1 0 0,1 1 0,19 1 0,-25-1-61,0 1 0,0-1-1,-1 1 1,1 0-1,0 0 1,0 0-1,-1 1 1,1-1 0,-1 1-1,1 0 1,-1 0-1,0 0 1,0 0 0,1 0-1,-2 1 1,1-1-1,0 1 1,0 0-1,-1 0 1,0 0 0,1 0-1,-1 1 1,0-1-1,-1 1 1,1-1 0,-1 1-1,2 3 1,-1 3 50,-1 0 0,0-1 0,0 1 0,-1 0 0,0 0 0,-1-1 0,0 1 0,-1 0 0,0-1 0,0 1 0,-1-1 0,0 1 0,-1-1-1,-6 10 1,-9 16 55,-2-1 0,-31 40 0,-7 11-177,26-25-3583,26-44-1692</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08.394"/>
    </inkml:context>
    <inkml:brush xml:id="br0">
      <inkml:brushProperty name="width" value="0.025" units="cm"/>
      <inkml:brushProperty name="height" value="0.025" units="cm"/>
    </inkml:brush>
  </inkml:definitions>
  <inkml:trace contextRef="#ctx0" brushRef="#br0">101 59 12075,'58'-39'7686,"-53"36"-7249,1 0-1,-1 1 1,1-1 0,0 1 0,0 1 0,0-1 0,0 1 0,0 0 0,7 0-1,-12 1-412,0 0-1,0 1 0,0 0 1,0-1-1,0 1 0,-1-1 0,1 1 1,0 0-1,0 0 0,0-1 0,0 1 1,-1 0-1,1 0 0,0 0 1,-1 0-1,1 0 0,-1 0 0,1 0 1,-1 0-1,0 0 0,1 0 0,-1 0 1,0 0-1,0 1 0,1-1 0,-1 0 1,0 0-1,0 0 0,0 0 1,0 0-1,-1 2 0,-5 43 391,-4-23-342,-2 0 1,-1 0-1,-1-1 1,0-1-1,-27 29 0,15-18 28,7-7 15,9-15 52,1 1 0,1-1-1,-1 2 1,2-1 0,0 1-1,0 1 1,1-1-1,0 1 1,1 0 0,-6 27-1,11-39-138,1 0-1,-1 1 1,0-1 0,0 1-1,1-1 1,-1 0-1,1 1 1,-1-1 0,1 0-1,0 1 1,-1-1-1,1 0 1,0 0-1,0 0 1,0 0 0,0 0-1,0 0 1,0 0-1,0 0 1,0 0 0,1 0-1,-1 0 1,0-1-1,0 1 1,1-1-1,-1 1 1,0-1 0,1 1-1,-1-1 1,1 0-1,-1 1 1,0-1 0,1 0-1,-1 0 1,1 0-1,1-1 1,8 2 106,-1-1 1,0 0-1,0-1 0,11-2 1,-6 0-73,-1-1 0,1 0 0,20-10 0,-28 11-436,-1 0 1,0 0 0,0-1-1,0 0 1,0 0-1,0 0 1,-1-1-1,0 0 1,8-9 0,-12 13 2,0-1 0,0 1 1,0 0-1,-1-1 0,1 1 1,0-1-1,-1 1 0,0-1 1,1 1-1,-1-1 1,0 0-1,0 1 0,0-1 1,0 1-1,0-1 0,0 0 1,0 1-1,0-1 0,-1 1 1,0-3-1,-10-15-6932</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08.836"/>
    </inkml:context>
    <inkml:brush xml:id="br0">
      <inkml:brushProperty name="width" value="0.025" units="cm"/>
      <inkml:brushProperty name="height" value="0.025" units="cm"/>
    </inkml:brush>
  </inkml:definitions>
  <inkml:trace contextRef="#ctx0" brushRef="#br0">1 0 11211,'0'0'10901,"8"3"-8996,14 3-1244,0-1-1,1-1 0,-1-1 0,41 1 0,22-5-3168,-6-5-6185,-65 4 4322,4 1 2247,-6 3 3948,-11-1-1511,0 0 0,0 0 1,-1 0-1,1 0 0,0 0 0,0 0 1,-1 1-1,1-1 0,-1 0 0,1 0 1,-1 1-1,1-1 0,-1 0 0,0 1 1,0-1-1,1 0 0,-1 1 0,0-1 1,0 0-1,0 1 0,-1 2 0,0 25 2005,0-19-1800,1 0 0,0 1-1,0-1 1,1 1 0,0-1-1,5 15 1,-6-23-505,0-1 0,1 0 0,-1 0-1,1 0 1,-1 0 0,1 0 0,0 0 0,-1 0 0,1 0-1,0 0 1,0 0 0,0 0 0,0-1 0,0 1 0,0 0 0,0-1-1,0 1 1,0 0 0,0-1 0,0 1 0,0-1 0,0 0-1,0 1 1,1-1 0,0 0 0,1 0 18,0 0-1,0 0 1,0 0 0,0-1-1,1 1 1,-1-1 0,0 0-1,-1 0 1,6-2 0,6-4 14,-1-1-1,0 0 1,12-10 0,-21 15-80,16-13-338,-13 9 311,-1 1 0,1 1 1,1-1-1,-1 1 0,1 0 0,0 1 1,0 0-1,0 0 0,0 1 1,14-4-1,-21 8 143,0-1-1,0 0 1,0 1-1,0-1 1,-1 1-1,1-1 1,0 1-1,0 0 1,-1-1-1,1 1 1,0 0-1,-1 0 1,1-1-1,-1 1 1,1 0-1,-1 0 1,1 0-1,-1 0 1,0 0-1,1-1 1,-1 1-1,0 0 1,0 0-1,1 0 1,-1 0-1,0 0 1,0 0-1,0 0 1,0 0-1,-1 1 1,1 42 2249,0-34-1962,0-9-352,0 0-1,1 0 1,-1 0 0,0-1-1,1 1 1,-1 0-1,1 0 1,-1-1-1,1 1 1,-1 0 0,1-1-1,0 1 1,-1-1-1,1 1 1,0-1 0,-1 1-1,1-1 1,0 1-1,0-1 1,-1 0-1,1 1 1,0-1 0,0 0-1,0 0 1,0 0-1,-1 0 1,1 1-1,0-1 1,0 0 0,0 0-1,1-1 1,39 1-3768,-27-1-4301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09.182"/>
    </inkml:context>
    <inkml:brush xml:id="br0">
      <inkml:brushProperty name="width" value="0.025" units="cm"/>
      <inkml:brushProperty name="height" value="0.025" units="cm"/>
    </inkml:brush>
  </inkml:definitions>
  <inkml:trace contextRef="#ctx0" brushRef="#br0">1 0 6438,'0'0'18065,"48"13"-18033,-25 0-2178,-2-4-3651,5 3-8745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09.513"/>
    </inkml:context>
    <inkml:brush xml:id="br0">
      <inkml:brushProperty name="width" value="0.025" units="cm"/>
      <inkml:brushProperty name="height" value="0.025" units="cm"/>
    </inkml:brush>
  </inkml:definitions>
  <inkml:trace contextRef="#ctx0" brushRef="#br0">135 0 17200,'0'0'6476,"-9"1"-4816,0 0-1484,0 0-1,0 1 1,0 0-1,1 0 1,-1 1-1,-8 4 1,14-6-218,1 0 0,-1 1 0,0-1 0,0 1 1,1 0-1,-1 0 0,1-1 0,0 2 0,-1-1 0,1 0 0,0 0 0,0 1 0,0-1 0,1 1 0,-1 0 1,1-1-1,-1 1 0,1 0 0,0 0 0,0 0 0,0 0 0,0 0 0,1 0 0,-1 6 0,1-8 8,0-1 0,1 1-1,-1 0 1,0 0 0,1-1-1,-1 1 1,1 0-1,-1-1 1,1 1 0,0 0-1,-1-1 1,1 1 0,0-1-1,-1 1 1,1-1-1,0 1 1,-1-1 0,1 1-1,0-1 1,0 0 0,-1 0-1,1 1 1,0-1-1,0 0 1,0 0 0,0 0-1,-1 0 1,1 0 0,0 0-1,2 0 1,34 0-367,-26-1 106,82 1-1264,-93 0 1586,1 0-1,0 0 1,0 0-1,0 0 1,-1 0 0,1 0-1,0 0 1,0 0-1,0 1 1,-1-1-1,1 0 1,0 0 0,0 1-1,0-1 1,-1 0-1,1 1 1,0-1 0,-1 1-1,1-1 1,0 1-1,-1-1 1,1 1-1,-1 0 1,1-1 0,-1 1-1,1-1 1,-1 1-1,1 0 1,-1 0 0,0-1-1,1 1 1,-1 0-1,0 0 1,0-1-1,1 1 1,-1 0 0,0 0-1,0 0 1,0-1-1,0 1 1,0 0 0,0 0-1,0 0 1,-1 0-1,1-1 1,0 1 0,0 0-1,0 0 1,-1-1-1,1 1 1,-1 0-1,1 0 1,0-1 0,-1 1-1,1 0 1,-2 0-1,0 4 295,-1-1-1,0 1 1,-1-1-1,1 1 0,-1-1 1,-6 6-1,-1-3 261,0 1 0,-1-2 0,0 1 0,-13 4 0,-14 0-346,1-12-3508,27-5-2850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0.031"/>
    </inkml:context>
    <inkml:brush xml:id="br0">
      <inkml:brushProperty name="width" value="0.025" units="cm"/>
      <inkml:brushProperty name="height" value="0.025" units="cm"/>
    </inkml:brush>
  </inkml:definitions>
  <inkml:trace contextRef="#ctx0" brushRef="#br0">102 0 6566,'0'0'21450,"-6"3"-21407,5-2-39,-33 18 20,32-18-22,-1 1 0,1-1 0,0 0 0,0 1 0,0-1 0,0 1 0,1 0 0,-1-1 0,0 1 0,1 0 0,-1 0 0,1 0 0,0 0 0,-2 5 0,39-5-525,-23-2 366,0 1 1,0 1-1,-1 0 0,1 1 0,20 7 1,-31-10 138,-1 1 0,1 0 0,0 0 1,0 0-1,-1 0 0,1 0 0,-1 0 1,1 0-1,-1 1 0,1-1 0,-1 0 1,0 1-1,1-1 0,-1 1 0,0 0 1,0-1-1,0 1 0,1 3 0,-2-3 39,0 0-1,0 0 1,0 0-1,-1 0 1,1 1-1,0-1 1,-1 0-1,1 0 1,-1 0-1,0 0 1,0 0-1,0 0 0,0 0 1,0 0-1,0 0 1,-1-1-1,1 1 1,0 0-1,-1-1 1,1 1-1,-3 1 1,-2 3 128,-1-1 0,0 1 0,0-1 0,0 0 1,0 0-1,-1-1 0,0 0 0,0 0 0,0-1 0,0 0 1,-1-1-1,1 0 0,-1 0 0,1 0 0,-1-1 1,0-1-1,-11 0 0,19 0-197,1 1 1,-1-1-1,1 0 1,-1 0-1,0 0 1,1 0 0,-1 0-1,1 1 1,-1-1-1,0 0 1,1-1-1,-1 1 1,0 0-1,1 0 1,-1 0-1,1 0 1,-1 0-1,0-1 1,1 1-1,-1 0 1,1 0-1,-1-1 1,1 1-1,-1 0 1,1-1-1,-1 1 1,1-1-1,-1 1 1,1-1-1,-1 1 1,1-1 0,0 1-1,-1-1 1,1 1-1,0-1 1,0 1-1,-1-1 1,1 0-1,0 1 1,0-1-1,0 1 1,0-1-1,0 0 1,-1 1-1,1-1 1,0 1-1,1-1 1,-1 0-1,0 1 1,0-1-1,0 0 1,0 1-1,0-1 1,1 1 0,-1-1-1,0 0 1,0 1-1,1-1 1,-1 1-1,0-1 1,1 1-1,-1-1 1,1 1-1,0-1 1,2-3-773,0 0 0,1 0 0,-1 0 1,1 1-1,0 0 0,9-6 1,58-22-8716,-31 15 3983</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0.423"/>
    </inkml:context>
    <inkml:brush xml:id="br0">
      <inkml:brushProperty name="width" value="0.025" units="cm"/>
      <inkml:brushProperty name="height" value="0.025" units="cm"/>
    </inkml:brush>
  </inkml:definitions>
  <inkml:trace contextRef="#ctx0" brushRef="#br0">135 25 10090,'0'0'13329,"-11"2"-11989,3-1-1232,-1 1-1,1 0 1,1 0-1,-1 1 0,0 0 1,1 1-1,-1-1 1,-6 6-1,11-7-96,-1 1 0,1-1 0,-1 1 1,1 0-1,0 0 0,1 0 0,-1 0 0,0 0 0,1 1 0,0-1 1,-1 1-1,1-1 0,1 1 0,-1 0 0,1 0 0,-1 0 1,1 0-1,0 0 0,1 0 0,-1 0 0,0 6 0,2-10-12,-1 1 0,0 0-1,1-1 1,-1 1 0,0 0-1,1-1 1,-1 1 0,1-1-1,-1 1 1,1-1 0,-1 1 0,1-1-1,0 1 1,-1-1 0,1 1-1,0-1 1,-1 0 0,1 1-1,0-1 1,-1 0 0,1 1-1,0-1 1,-1 0 0,1 0 0,0 0-1,0 0 1,-1 0 0,1 0-1,0 0 1,0 0 0,-1 0-1,1 0 1,0 0 0,0 0 0,-1-1-1,1 1 1,0 0 0,0-1-1,0 1 1,33-13 176,-12-2-117,-2-2-1,1 0 1,-2-1 0,-1-1 0,17-22-1,-31 36-40,-2 7-113,-4 11-136,-8 15-113,1-9 328,3-7-140,0 0 1,0 1-1,1 0 0,1 0 1,0 1-1,1-1 1,-3 23-1,6-35 40,0 0 0,0 0 0,1-1 0,-1 1 0,0 0-1,0-1 1,0 1 0,1 0 0,-1-1 0,0 1 0,1 0 0,-1-1 0,1 1 0,-1-1 0,1 1 0,-1 0 0,1-1 0,-1 1 0,1-1 0,-1 0 0,1 1 0,0-1-1,-1 1 1,1-1 0,0 0 0,-1 0 0,1 1 0,0-1 0,-1 0 0,1 0 0,0 0 0,-1 0 0,1 0 0,0 0 0,0 0 0,-1 0 0,1 0 0,0 0-1,0 0 1,-1 0 0,1 0 0,0-1 0,-1 1 0,1 0 0,0 0 0,0-1 0,36-17-5426,-10-6-367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0.766"/>
    </inkml:context>
    <inkml:brush xml:id="br0">
      <inkml:brushProperty name="width" value="0.025" units="cm"/>
      <inkml:brushProperty name="height" value="0.025" units="cm"/>
    </inkml:brush>
  </inkml:definitions>
  <inkml:trace contextRef="#ctx0" brushRef="#br0">99 1 14894,'0'0'10031,"-5"8"-9593,-52 91 446,51-87-857,0-1 0,1 2 0,0-1 0,1 0 0,1 1-1,0 0 1,-2 20 0,6-32-18,-1 0 0,1 0 0,-1 0 0,1 0 0,-1 0 0,1 0 0,0 0 0,0 0 0,-1 0 0,1-1 0,0 1 0,0 0 0,0 0 0,0-1 0,0 1 0,0 0 0,0-1-1,0 0 1,0 1 0,0-1 0,0 1 0,0-1 0,0 0 0,1 0 0,-1 0 0,0 1 0,0-1 0,0 0 0,0 0 0,1-1 0,0 1 0,47-2 173,-43 1-213,20-3-135,-20 3 112,0-1 0,1 1-1,-1 0 1,0 1-1,0 0 1,0 0-1,0 0 1,0 1 0,10 1-1,-15-1 40,0-1 0,-1 1 0,1 0 0,0 0 0,-1 0 0,1-1 0,0 1 0,-1 0 0,1 0 0,-1 0 0,1 0 0,-1 0 0,1 0 0,-1 0 0,0 0 0,0 0 0,1 0 0,-1 0 0,0 0 0,0 0 0,0 0 0,0 0 0,0 0 0,0 1 0,0-1 0,-1 1 0,-7 30 20,1-18 124,0-1-1,-1 0 1,-1 0 0,0-1 0,-11 12 0,9-12 456,1 0 0,0 1 1,1 1-1,-8 15 0,17-29-578,0 0 1,0 0-1,0 0 0,0 1 0,0-1 0,0 0 0,0 0 1,0 0-1,0 0 0,0 0 0,0 0 0,0 1 0,0-1 1,0 0-1,0 0 0,0 0 0,0 0 0,0 0 0,0 0 1,0 1-1,0-1 0,0 0 0,1 0 0,-1 0 0,0 0 1,0 0-1,0 0 0,0 0 0,0 0 0,0 0 0,0 1 1,0-1-1,0 0 0,1 0 0,-1 0 0,0 0 1,0 0-1,0 0 0,0 0 0,0 0 0,0 0 0,1 0 1,-1 0-1,0 0 0,0 0 0,0 0 0,0 0 0,0 0 1,0 0-1,1 0 0,-1 0 0,0 0 0,0 0 0,0 0 1,0 0-1,0 0 0,0 0 0,1-1 0,14-2 162,13-8 56,68-31 138,-43 20-1920,0-3-3991,-37 14-816,-9-1-4398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6.010"/>
    </inkml:context>
    <inkml:brush xml:id="br0">
      <inkml:brushProperty name="width" value="0.025" units="cm"/>
      <inkml:brushProperty name="height" value="0.025" units="cm"/>
    </inkml:brush>
  </inkml:definitions>
  <inkml:trace contextRef="#ctx0" brushRef="#br0">55 1659 11531,'-7'1'689,"-26"1"325,33-2-955,-1 0 0,1 1 0,-1-1 0,1 0 0,-1 0 0,1 0 0,0 0 0,-1 0 0,1 0 0,-1 0 0,1 0 0,-1 0 0,1 0 0,-1 0 0,1 0 0,-1 0 0,1-1 0,0 1 0,-1 0 0,1 0 0,-1 0 0,1-1 0,0 1-1,-1 0 1,1-1 0,0 1 0,-1 0 0,1 0 0,0-1 0,-1 1 0,1-1 0,0 1 0,0 0 0,-1-1 0,1 1 0,0-1 0,0 0 0,8-17 673,23-14-465,99-66 580,193-112-1,-150 103-761,292-193 346,592-370 1268,-998 633-1747,14-9-415,2 3 1,113-47-1,-185 88 790,2 0-4274,-14 3-1594,-13 1-144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1.095"/>
    </inkml:context>
    <inkml:brush xml:id="br0">
      <inkml:brushProperty name="width" value="0.025" units="cm"/>
      <inkml:brushProperty name="height" value="0.025" units="cm"/>
    </inkml:brush>
  </inkml:definitions>
  <inkml:trace contextRef="#ctx0" brushRef="#br0">1 24 7944,'0'0'16527,"76"-22"-14669,-36 21-929,8 1-769,0 0-256,-4 0-2242,-1 0-3108,-8 0-8391</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1.899"/>
    </inkml:context>
    <inkml:brush xml:id="br0">
      <inkml:brushProperty name="width" value="0.025" units="cm"/>
      <inkml:brushProperty name="height" value="0.025" units="cm"/>
    </inkml:brush>
  </inkml:definitions>
  <inkml:trace contextRef="#ctx0" brushRef="#br0">1 24 16816,'0'0'8264,"80"5"-6727,-31-13-480,11 0-672,-3 2-353,-6 1-96,-6 4-961,-8 1-769,-18 0-833,-10 6-63,-9 3-962,-16-1-1857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2.231"/>
    </inkml:context>
    <inkml:brush xml:id="br0">
      <inkml:brushProperty name="width" value="0.025" units="cm"/>
      <inkml:brushProperty name="height" value="0.025" units="cm"/>
    </inkml:brush>
  </inkml:definitions>
  <inkml:trace contextRef="#ctx0" brushRef="#br0">0 106 17521,'0'0'6406,"90"18"-4485,-36-27-287,7-7-1250,0-3-416,-6-1-1569,-15-1-2051,-11 1-2145,-10 1-5446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2.622"/>
    </inkml:context>
    <inkml:brush xml:id="br0">
      <inkml:brushProperty name="width" value="0.025" units="cm"/>
      <inkml:brushProperty name="height" value="0.025" units="cm"/>
    </inkml:brush>
  </inkml:definitions>
  <inkml:trace contextRef="#ctx0" brushRef="#br0">0 262 14157,'0'0'11574,"8"-7"-10896,-2 2-588,116-107 649,-100 90-717,-1-1 1,-1-1-1,26-44 0,-43 68-181,-2 8 68,-1 12-38,-9 31 40,4-29 45,0 1 1,2 0-1,1-1 0,1 1 1,1 0-1,4 32 0,-4-51-146,1-1 1,0 1-1,0-1 0,1 1 0,-1-1 1,1 0-1,-1 1 0,1-1 0,3 3 1,16 10-4555,6-12-4918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2.987"/>
    </inkml:context>
    <inkml:brush xml:id="br0">
      <inkml:brushProperty name="width" value="0.025" units="cm"/>
      <inkml:brushProperty name="height" value="0.025" units="cm"/>
    </inkml:brush>
  </inkml:definitions>
  <inkml:trace contextRef="#ctx0" brushRef="#br0">23 1 5733,'0'0'16752,"6"54"-15438,-6-19-1,-6 10-512,-1 3-673,0 1-128,4-5-641,3-6-1217,0-5-1185,0-13-1217,0-10-224,-6-10 256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3.598"/>
    </inkml:context>
    <inkml:brush xml:id="br0">
      <inkml:brushProperty name="width" value="0.025" units="cm"/>
      <inkml:brushProperty name="height" value="0.025" units="cm"/>
    </inkml:brush>
  </inkml:definitions>
  <inkml:trace contextRef="#ctx0" brushRef="#br0">0 132 13004,'6'-10'1522,"-1"2"-1069,1 0 0,-1 0 0,1 1 0,1-1 0,-1 1 0,1 1 0,0 0 0,1 0 0,-1 0 0,1 1 0,0 0 0,1 0 0,-1 1 0,12-4 1,-4 2 24,0 1 0,1 1 0,0 1 1,0 0-1,0 1 0,0 1 1,1 0-1,-1 1 0,27 4 1,-41-3-480,0-1 1,0 1-1,0-1 0,0 1 1,0 0-1,0 0 1,0 0-1,0 0 1,-1 1-1,1-1 1,-1 1-1,1 0 0,-1 0 1,1 0-1,-1 0 1,0 0-1,0 0 1,0 1-1,0-1 1,0 0-1,-1 1 0,1 0 1,-1-1-1,1 1 1,-1 0-1,0 0 1,0 0-1,0 0 0,-1 0 1,1 0-1,-1 0 1,0 0-1,1 0 1,-1 0-1,-1 0 1,1 5-1,-2 2 7,0 0 0,-1 0-1,1-1 1,-2 1 0,0-1 0,0 0 0,0 0-1,-1 0 1,-11 15 0,-33 32 305,-12 18 1118,60-73-1419,0 0 0,0 0 0,0-1 0,1 1 0,-1 0 0,0 0 0,1 0 0,-1 0 0,0 0 0,1 0 0,0 0 0,-1 0 0,1 0-1,-1 0 1,1 0 0,0 0 0,0 0 0,0 0 0,0 0 0,0 0 0,0 1 0,0-1 0,0 0 0,0 0 0,0 0 0,0 0 0,1 0 0,-1 0 0,0 0-1,1 0 1,-1 0 0,1 0 0,-1 0 0,1 0 0,0 0 0,-1 0 0,1 0 0,0 0 0,0-1 0,0 1 0,-1 0 0,1-1 0,0 1 0,0 0-1,0-1 1,0 1 0,0-1 0,0 0 0,0 1 0,0-1 0,0 0 0,0 1 0,1-1 0,1 0 0,9 2-72,0-1 1,1-1 0,-1 0-1,14-1 1,-10 0-275,0 0-4,0-1-1,1 0 1,-1-1-1,0-1 0,0 0 1,-1-1-1,1-1 1,-1 0-1,14-9 0,-21 12 1800,-8 8-204,-4 18-963,4-22-282,0 0 1,0 0-1,-1 0 0,1 0 1,0 0-1,0 0 1,0 0-1,0 1 0,1-1 1,-1 0-1,0 0 1,0 0-1,1 0 0,-1 0 1,1 0-1,-1 0 0,1 0 1,-1 0-1,1 0 1,-1 0-1,1-1 0,0 1 1,-1 0-1,1 0 1,0 0-1,0-1 0,0 1 1,0-1-1,0 1 0,0 0 1,0-1-1,0 1 1,0-1-1,0 0 0,0 1 1,0-1-1,0 0 1,0 0-1,0 0 0,0 0 1,0 1-1,0-2 1,0 1-1,0 0 0,1 0 1,0-1-1,1 1-9,-1-1 1,0 0-1,0 0 0,0 0 1,1 0-1,-1-1 0,0 1 1,-1-1-1,1 1 1,0-1-1,0 0 0,-1 1 1,1-1-1,-1 0 0,1 0 1,-1 0-1,0 0 0,0 0 1,0-1-1,0 1 0,1-5 1,2-15-560,-2 0 0,0-1 0,-2 1 0,0-1 0,-7-44 1,3 69 706,-2 13 655,-2 21 864,7 11-468,-1-30-1030,1 0 0,1 0 0,0 0 0,2 1-1,0-1 1,1 0 0,0 0 0,1-1 0,9 21-1,-14-37-232,1 0-1,0 1 1,0-1-1,1 1 1,-1-1-1,0 1 1,0-1-1,0 0 1,0 1-1,0-1 0,0 1 1,1-1-1,-1 0 1,0 1-1,0-1 1,0 0-1,1 1 1,-1-1-1,0 0 1,1 1-1,-1-1 1,0 0-1,1 1 0,-1-1 1,0 0-1,1 0 1,-1 0-1,0 1 1,1-1-1,-1 0 1,1 0-1,-1 0 1,0 0-1,1 0 0,-1 0 1,1 0-1,-1 0 1,1 0-1,-1 0 1,0 0-1,1 0 1,-1 0-1,1 0 1,-1 0-1,1 0 0,-1 0 1,0 0-1,1-1 1,-1 1-1,0 0 1,1 0-1,-1 0 1,1-1-1,-1 1 1,0 0-1,0-1 1,1 1-1,-1 0 0,0-1 1,1 1-1,-1 0 1,0-1-1,0 1 1,0 0-1,0-1 1,1 1-1,-1-1 1,0 1-1,0-1 1,7-33-7725,-7 2 101</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3.959"/>
    </inkml:context>
    <inkml:brush xml:id="br0">
      <inkml:brushProperty name="width" value="0.025" units="cm"/>
      <inkml:brushProperty name="height" value="0.025" units="cm"/>
    </inkml:brush>
  </inkml:definitions>
  <inkml:trace contextRef="#ctx0" brushRef="#br0">1 0 16976,'0'0'10890,"10"46"-9833,6-33-832,2 0-129,0 2-865,1 1-1858,-1 0-2369,-2 0-3492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4.321"/>
    </inkml:context>
    <inkml:brush xml:id="br0">
      <inkml:brushProperty name="width" value="0.025" units="cm"/>
      <inkml:brushProperty name="height" value="0.025" units="cm"/>
    </inkml:brush>
  </inkml:definitions>
  <inkml:trace contextRef="#ctx0" brushRef="#br0">144 1 17489,'0'0'7196,"-9"0"-5141,7 0-1940,-11 0 240,0 0 0,1 1 0,-1 1 0,-13 3 0,23-5-371,0 1 1,1-1 0,-1 1 0,0 0 0,1 0 0,-1 0 0,1 0 0,-1 0-1,1 1 1,0-1 0,0 1 0,-1 0 0,1-1 0,0 1 0,0 0 0,1 0 0,-1 0-1,0 1 1,1-1 0,-1 0 0,1 1 0,0-1 0,0 1 0,0-1 0,0 1-1,0-1 1,0 1 0,1 0 0,-1 4 0,1-6-22,1 1 0,-1-1 0,0 0-1,1 1 1,0-1 0,-1 0 0,1 0 0,0 0 0,0 0-1,-1 0 1,1 0 0,0 0 0,0 0 0,0 0 0,0 0-1,1 0 1,-1-1 0,0 1 0,0 0 0,0-1 0,1 1-1,-1-1 1,0 1 0,0-1 0,1 1 0,-1-1 0,0 0-1,1 0 1,1 0 0,47 4-314,-43-4 205,20 0-255,-19-1 329,0 1 0,-1 0 0,1 0 0,0 1 0,-1 0 0,1 0 0,11 4 0,-18-4 96,0 0 0,1-1 0,-1 1 0,0 0 1,0 0-1,0 0 0,0 0 0,0 0 0,0 0 0,0 0 0,-1 0 0,1 0 1,0 0-1,-1 1 0,1-1 0,0 0 0,-1 0 0,0 1 0,1-1 1,-1 0-1,0 1 0,1-1 0,-1 1 0,0-1 0,0 0 0,0 1 0,0-1 1,-1 0-1,1 1 0,0-1 0,-1 0 0,1 1 0,0-1 0,-1 0 0,0 1 1,1-1-1,-1 0 0,0 0 0,1 0 0,-2 2 0,-2 4 213,0-1-1,-1 1 0,0-1 1,0 0-1,-8 8 0,-36 24 1579,47-37-1787,0 1 0,0-1 0,0 0 0,0 0 0,0 0 0,0 0 0,0 0 0,0 0 1,-1 0-1,1-1 0,0 1 0,-1-1 0,1 0 0,0 0 0,-1 0 0,1 0 0,0 0 0,-1 0 0,1-1 0,0 1 0,0-1 0,-1 1 0,-3-3 0,5 2-201,0 1 0,1-1 0,-1 0 0,0 0 0,1 0 0,-1 0 0,1 0 0,-1 0 0,1 0 0,0 0 0,-1 0-1,1 0 1,0 0 0,0 0 0,-1 0 0,1 0 0,0 0 0,0 0 0,0-1 0,1 1 0,-1 0 0,0 0 0,0 0 0,0 0 0,1 0 0,-1 0 0,1-1 0,16-27-9732,3 9-2528</inkml:trace>
  <inkml:trace contextRef="#ctx0" brushRef="#br0" timeOffset="1">342 25 20083,'0'0'10506,"-44"56"-9641,37-35-705,2-1-192,5-2-96,-2-2-1185,2-3-353,0 0-544,0-5-1025,5-4-417,2-4-3042</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4.667"/>
    </inkml:context>
    <inkml:brush xml:id="br0">
      <inkml:brushProperty name="width" value="0.025" units="cm"/>
      <inkml:brushProperty name="height" value="0.025" units="cm"/>
    </inkml:brush>
  </inkml:definitions>
  <inkml:trace contextRef="#ctx0" brushRef="#br0">97 0 6502,'0'0'15369,"0"14"-13137,-5 27-903,-1-1 0,-2 1 1,-19 59-1,17-71-1057,-22 85 128,29-99-391,1-1 0,0 1 0,1-1 0,0 1 0,3 27 0,-2-41-7,0 0 1,0-1 0,0 1-1,0 0 1,0 0-1,1 0 1,-1 0 0,0 0-1,1 0 1,-1-1 0,0 1-1,1 0 1,-1 0-1,1-1 1,-1 1 0,1 0-1,0 0 1,-1-1-1,1 1 1,0-1 0,-1 1-1,1-1 1,0 1-1,0-1 1,0 1 0,-1-1-1,1 1 1,1-1-1,0 0 25,0 0 0,0 0 0,0 0 0,0 0 0,0 0 0,0 0 0,0-1 0,0 1 0,0-1 0,-1 0-1,1 1 1,2-3 0,4-1 88,-1 0 0,1-1 0,-1 0 0,0 0 1,6-7-1,32-42-75,-2-2-1,-3-1 1,56-108 0,-67 113-552,-21 40-4935,-18 24-877,-10 8-1443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5.013"/>
    </inkml:context>
    <inkml:brush xml:id="br0">
      <inkml:brushProperty name="width" value="0.025" units="cm"/>
      <inkml:brushProperty name="height" value="0.025" units="cm"/>
    </inkml:brush>
  </inkml:definitions>
  <inkml:trace contextRef="#ctx0" brushRef="#br0">308 359 13293,'0'0'12075,"34"51"-10153,-13-43-577,-5-1-929,2 0-383,-2 3-322,-6-1-1569,-3-1-1793,-7-3-2819</inkml:trace>
  <inkml:trace contextRef="#ctx0" brushRef="#br0" timeOffset="1">0 0 21845,'0'0'2722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6.446"/>
    </inkml:context>
    <inkml:brush xml:id="br0">
      <inkml:brushProperty name="width" value="0.025" units="cm"/>
      <inkml:brushProperty name="height" value="0.025" units="cm"/>
    </inkml:brush>
  </inkml:definitions>
  <inkml:trace contextRef="#ctx0" brushRef="#br0">20 0 13229,'0'0'1569,"-4"12"-459,1-4-967,1-5-92,0 0 0,1 1 1,-1-1-1,1 1 0,0 0 0,0-1 1,0 1-1,0 0 0,1 0 0,-1-1 0,1 1 1,0 0-1,0 0 0,1 0 0,-1 0 1,1-1-1,0 1 0,0 0 0,0-1 0,0 1 1,1 0-1,0-1 0,1 4 0,21 21 202,0-1-1,2-1 0,51 40 1,-8-7-163,73 71-26,461 385-224,96 32 5605,-684-534-5653,46 37 632,116 72 0,-153-108-872,1-2 0,0 0 1,34 9-1,-43-16-598,1-1 0,0-1 0,0 0 1,0-2-1,0 0 0,22-1 0,9-6-5915</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5.549"/>
    </inkml:context>
    <inkml:brush xml:id="br0">
      <inkml:brushProperty name="width" value="0.025" units="cm"/>
      <inkml:brushProperty name="height" value="0.025" units="cm"/>
    </inkml:brush>
  </inkml:definitions>
  <inkml:trace contextRef="#ctx0" brushRef="#br0">155 108 5894,'0'0'17995,"-10"-2"-17210,3 1-742,0 0 0,0 1 1,0 0-1,0 0 0,0 1 0,0-1 0,0 2 1,1-1-1,-1 1 0,-7 3 0,10-4-7,0 0-1,1 1 0,-1 0 1,1-1-1,0 1 0,-1 1 1,1-1-1,0 0 1,0 1-1,0 0 0,1-1 1,-1 1-1,1 0 0,-1 1 1,1-1-1,0 0 0,0 1 1,1-1-1,-1 1 0,1-1 1,-1 1-1,1 0 1,-1 6-1,2-9-17,1 0 0,-1 0 0,0-1 0,0 1 0,1 0 0,-1 0 0,1 0 0,-1-1 0,1 1 0,-1 0 0,1-1 0,-1 1 0,1 0 0,-1-1 0,1 1 0,0-1 0,-1 1 0,1-1 0,0 1 0,0-1 0,0 1 0,-1-1 0,1 0 0,0 1 0,0-1 0,0 0 0,0 0 0,-1 0 0,1 1 0,0-1 0,0 0 0,0 0 0,0 0 0,0-1 0,0 1 0,-1 0 0,1 0 0,0 0 0,0-1 0,1 0 0,43-9 1358,-32 4-1104,-1 0-1,1-1 1,-1-1 0,0 0-1,-1-1 1,13-12 0,-19 17-213,0-1 0,0 0 1,-1 0-1,1 0 0,-1 0 1,-1-1-1,1 0 0,-1 0 1,0 0-1,0 0 0,-1 0 0,1 0 1,-1-1-1,-1 1 0,2-12 1,-3 17-80,0 0 0,0 1 0,0-1 0,0 0 1,0 0-1,0 0 0,-1 0 0,1 0 0,0 0 0,-1 0 1,1 0-1,0 0 0,-1 1 0,1-1 0,-1 0 0,0 0 1,1 0-1,-1 1 0,1-1 0,-1 0 0,0 1 0,0-1 1,1 1-1,-1-1 0,0 1 0,0-1 0,0 1 1,0-1-1,0 1 0,1 0 0,-1-1 0,0 1 0,0 0 1,0 0-1,0 0 0,0 0 0,0 0 0,0 0 0,0 0 1,0 0-1,0 0 0,0 0 0,0 1 0,-1-1 0,-1 1-280,0-1-1,1 1 0,-1 0 0,0 0 0,0 0 1,1 0-1,-1 1 0,0-1 0,1 1 0,0 0 1,-1-1-1,1 1 0,-4 4 0,3-2-997,0 1-1,1 0 0,-1-1 1,1 1-1,0 0 1,0 0-1,-1 10 1,1 10-7927</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6.010"/>
    </inkml:context>
    <inkml:brush xml:id="br0">
      <inkml:brushProperty name="width" value="0.025" units="cm"/>
      <inkml:brushProperty name="height" value="0.025" units="cm"/>
    </inkml:brush>
  </inkml:definitions>
  <inkml:trace contextRef="#ctx0" brushRef="#br0">142 3 17168,'0'0'3967,"-11"12"-2953,5-5-880,-4 3 14,2 0-1,-1 1 0,2-1 1,-1 2-1,1-1 0,1 1 1,-5 13-1,-2 12 319,3 0 0,0 1 0,3 0 0,-3 41 0,1 155 679,19-246-533,4-17-284,56-195 188,6-14-1139,-73 230 536,0 0 0,0 1 0,1-1 0,0 1 1,1 0-1,7-9 0,-10 14 48,-1 0 0,2 0 1,-1 0-1,0 1 1,0-1-1,1 1 1,-1-1-1,0 1 0,1 0 1,-1 0-1,1 0 1,0 0-1,-1 0 1,1 1-1,0-1 0,0 1 1,-1 0-1,1 0 1,0 0-1,0 0 0,5 1 1,-7-1 33,0 0-1,0 1 1,0-1-1,0 0 1,1 1-1,-1-1 1,0 1 0,0 0-1,0-1 1,0 1-1,0 0 1,0 0 0,0 0-1,-1-1 1,1 1-1,0 0 1,0 0 0,-1 0-1,1 0 1,0 1-1,-1-1 1,1 0-1,-1 0 1,1 0 0,-1 0-1,0 0 1,0 1-1,1-1 1,-1 0 0,0 0-1,0 1 1,0-1-1,0 0 1,0 0 0,-1 0-1,1 1 1,0-1-1,-1 0 1,1 0 0,-1 2-1,0 2 10,-1-1-1,1 1 1,-1 0-1,0-1 1,-1 0-1,1 1 1,-1-1-1,1 0 1,-5 4-1,-9 7 219,0 0-1,-1-2 1,-1 0-1,0-1 1,-1-1-1,0-1 1,0 0-1,-1-2 1,-32 10-1,52-18-263,0 1-1,0-1 0,0 0 0,-1 0 0,1 0 0,0 0 0,0 0 0,0 0 0,0 0 0,0 0 0,0 0 0,-1 0 0,1 0 0,0 0 0,0 0 0,0 0 0,0 0 0,0 0 0,-1 0 0,1 0 0,0 0 0,0 0 0,0 0 0,0 0 0,0 0 0,-1 0 0,1 0 0,0 0 0,0 0 0,0 0 0,0 0 0,0 0 0,-1 0 0,1 0 0,0 0 0,0 0 0,0-1 0,0 1 0,0 0 0,0 0 0,0 0 0,0 0 0,-1 0 0,1 0 0,0-1 0,0 1 0,0 0 0,0 0 0,0 0 0,0 0 0,0 0 0,0-1 0,0 1 1,0 0-1,0 0 0,0 0 0,0 0 0,0 0 0,0-1 0,8-10-1919,15-11-1841,5 0-3073,4 0-5349</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6.369"/>
    </inkml:context>
    <inkml:brush xml:id="br0">
      <inkml:brushProperty name="width" value="0.025" units="cm"/>
      <inkml:brushProperty name="height" value="0.025" units="cm"/>
    </inkml:brush>
  </inkml:definitions>
  <inkml:trace contextRef="#ctx0" brushRef="#br0">75 1 20083,'0'0'3865,"-4"8"-2627,-19 53 148,-24 109-1,46-169-990,8-20-247,-1 0 0,0-1 0,-2 0 0,0 0 0,-2 0 0,0 0 0,-1 0 0,-3-28 0,2 32-103,28 31-739,27 11-3502,-15-19-3843,-19-7 1040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7.186"/>
    </inkml:context>
    <inkml:brush xml:id="br0">
      <inkml:brushProperty name="width" value="0.025" units="cm"/>
      <inkml:brushProperty name="height" value="0.025" units="cm"/>
    </inkml:brush>
  </inkml:definitions>
  <inkml:trace contextRef="#ctx0" brushRef="#br0">165 26 14606,'0'0'9198,"-7"1"-8205,-1 1-942,0 1 1,0 0-1,0 0 0,0 0 1,1 1-1,-1 0 1,1 1-1,0-1 1,0 1-1,1 1 0,-10 9 1,10-9-2,0-1 1,1 1 0,0 0 0,0 0-1,1 1 1,0-1 0,0 1-1,0 0 1,1 0 0,0 0-1,1 0 1,-1 1 0,1-1-1,-1 9 1,3-15-17,0 0 0,0 0 0,0 0 0,0 0 0,0-1-1,0 1 1,0 0 0,0 0 0,0 0 0,1 0 0,-1 0 0,0-1 0,1 1-1,-1 0 1,0 0 0,1-1 0,-1 1 0,1 0 0,-1 0 0,1-1 0,0 1-1,-1-1 1,1 1 0,0 0 0,-1-1 0,1 1 0,0-1 0,-1 0 0,1 1 0,1 0-1,1-1 41,-1 1 0,1-1 0,0 0 0,-1 0-1,1 0 1,0 0 0,-1 0 0,1 0 0,0-1 0,3 0-1,1-1 19,1-1 0,-1 1-1,1-1 1,-1-1 0,0 1-1,10-8 1,-10 5-71,0 0 0,0 0 0,-1 0 0,0-1 0,0 0 0,0-1 0,-1 1 0,0-1 1,-1 0-1,0 0 0,0-1 0,-1 1 0,0-1 0,0 1 0,-1-1 0,0 0 0,0 0 0,-1 0 0,0-18 1,-1 26-16,0 1 0,-1-1 0,1 1 0,0-1 0,0 1 0,0-1 0,-1 1 0,1-1 0,0 1 0,0-1 0,-1 1 0,1-1 0,0 1 0,-1-1 0,1 1 0,-1 0 0,1-1 0,0 1 0,-1 0 0,1-1 0,-1 1 0,1 0 0,-1 0 0,1-1 0,-1 1 0,1 0 0,-1 0 0,0 0 0,1 0 0,-1 0 0,1 0 1,-1 0-1,1 0 0,-1 0 0,1 0 0,-1 0 0,1 0 0,-1 0 0,0 0 0,1 0 0,-1 1 0,1-1 0,-1 0 0,1 0 0,-1 1 0,1-1 0,0 0 0,-1 1 0,1-1 0,-1 0 0,1 1 0,-1 0 0,-25 18 70,19-10-2,0 0 1,1 0 0,1 0-1,-6 11 1,9-16-31,0 0 0,1-1 0,0 1 1,0 0-1,0 0 0,0 0 0,0 0 0,1 0 0,-1 0 0,1 0 1,0 0-1,1 0 0,-1 1 0,2 5 0,-1-9-37,0 0 1,0 1-1,1-1 0,-1 0 0,0 1 0,1-1 0,-1 0 1,1 0-1,-1 0 0,1 0 0,-1-1 0,1 1 0,0 0 1,-1-1-1,1 1 0,0-1 0,-1 1 0,1-1 0,0 0 1,0 0-1,2 0 0,47 2-612,-43-2 289,-1-1 272,0 0 1,-1 0-1,1 0 0,0-1 1,-1 0-1,1-1 0,-1 0 1,0 0-1,0 0 0,0 0 1,0-1-1,-1 0 1,1 0-1,-1-1 0,0 1 1,0-1-1,5-8 0,-2 4 38,1 1 0,0 0 0,0 1 0,0 0 0,16-9 0,-25 16 6,1-1 0,-1 1 0,1-1 1,-1 1-1,1-1 0,-1 1 0,1 0 1,-1-1-1,1 1 0,-1 0 0,1 0 1,0-1-1,-1 1 0,1 0 0,-1 0 1,1 0-1,0 0 0,-1 0 0,1 0 1,0 0-1,-1 0 0,1 0 0,-1 0 1,1 0-1,0 0 0,-1 0 0,1 0 1,-1 0-1,1 1 0,0-1 0,-1 0 1,1 1-1,-1-1 0,1 0 0,-1 1 1,1-1-1,-1 0 0,1 1 0,-1-1 1,1 1-1,-1-1 0,0 1 0,1-1 1,-1 1-1,0-1 0,1 1 0,-1-1 1,0 1-1,0 0 0,0-1 0,1 1 1,-1 0-1,0-1 0,0 1 0,0-1 1,0 1-1,0 0 0,0 0 0,-9 50 177,3-20-16,7-30-137,1 0-1,-1-1 1,1 1 0,-1-1-1,1 1 1,-1-1 0,1 1-1,-1-1 1,1 0-1,-1 0 1,1 0 0,0 0-1,-1 0 1,1 0 0,-1 0-1,1-1 1,-1 1 0,1 0-1,-1-1 1,2 0 0,12-5 33,-2-1 1,1-1 0,21-15 0,-26 16-90,0 1 0,0 0-1,1 0 1,0 1 0,1 0 0,-1 0-1,1 1 1,20-4 0,-30 8 32,-1 0-1,1 0 1,-1 0 0,0 1 0,1-1 0,-1 0 0,0 0 0,1 1-1,-1-1 1,0 0 0,1 1 0,-1-1 0,0 1 0,0-1 0,1 0-1,-1 1 1,0-1 0,0 0 0,0 1 0,1-1 0,-1 1-1,0-1 1,0 1 0,0-1 0,0 1 0,0-1 0,0 0 0,0 1-1,0-1 1,0 1 0,0-1 0,0 1 0,0-1 0,0 1 0,-1-1-1,1 0 1,0 1 0,0-1 0,0 1 0,-1-1 0,-4 20 79,5-20-67,-1 1-3,1-1 0,-1 1-1,1 0 1,0-1-1,-1 1 1,1 0 0,0-1-1,0 1 1,-1 0 0,1 0-1,0-1 1,0 1 0,0 0-1,0 0 1,0-1 0,0 1-1,0 0 1,0 0 0,0-1-1,0 1 1,0 0 0,1 0-1,-1-1 1,0 1 0,0 0-1,1-1 1,-1 1-1,1 0 1,-1-1 0,0 1-1,1-1 1,-1 1 0,1 0-1,0-1 1,-1 1 0,2 0-1,0-1 19,1-1 0,-1 1-1,1 0 1,0-1 0,-1 0 0,1 1-1,-1-1 1,1 0 0,-1 0-1,5-3 1,17-9 39,-12 6-259,1 0 0,-1 1 0,1 1 0,0 0 0,0 0 0,1 1-1,25-4 1,-38 9 201,-1-1 0,0 0-1,1 1 1,-1-1-1,0 1 1,1-1 0,-1 0-1,0 1 1,1-1 0,-1 1-1,0-1 1,0 1-1,1-1 1,-1 1 0,0-1-1,0 1 1,0-1-1,0 1 1,0-1 0,0 1-1,0 0 1,0-1 0,0 1-1,0-1 1,0 1-1,0-1 1,0 1 0,0-1-1,0 1 1,-1-1 0,1 1-1,0-1 1,0 1-1,0-1 1,-1 1 0,1-1-1,0 0 1,-1 1-1,1-1 1,-1 1 0,-12 23 485,2-10-167,-5 8 115,12-7-3060,15-15-14944</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7.520"/>
    </inkml:context>
    <inkml:brush xml:id="br0">
      <inkml:brushProperty name="width" value="0.025" units="cm"/>
      <inkml:brushProperty name="height" value="0.025" units="cm"/>
    </inkml:brush>
  </inkml:definitions>
  <inkml:trace contextRef="#ctx0" brushRef="#br0">62 0 14734,'0'0'13677,"-28"52"-12268,17-32-672,1 0-417,6 0-256,-5-3-32,9-4-32,0-4-672,0 0-449,0-3-705,9-11-12844</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7.866"/>
    </inkml:context>
    <inkml:brush xml:id="br0">
      <inkml:brushProperty name="width" value="0.025" units="cm"/>
      <inkml:brushProperty name="height" value="0.025" units="cm"/>
    </inkml:brush>
  </inkml:definitions>
  <inkml:trace contextRef="#ctx0" brushRef="#br0">1 114 18962,'0'0'5360,"7"2"-3471,2 0-1622,1 0-1,-1-1 1,1 0-1,-1 0 0,1-1 1,-1-1-1,1 1 1,-1-2-1,1 1 1,14-5-1,-20 4-215,0 1 0,0-1 0,0 1 1,0-1-1,0 0 0,-1 0 0,1-1 0,-1 1 1,0-1-1,1 0 0,-1 0 0,0 0 0,-1 0 1,1 0-1,-1-1 0,1 1 0,-1-1 0,0 0 0,0 1 1,0-1-1,-1 0 0,0 0 0,1 0 0,-1 0 1,-1-1-1,1 1 0,-1 0 0,1-7 0,-1 10-50,0 1 0,0-1 0,0 1 0,0-1 0,0 0 0,0 1 0,0-1 0,-1 1 0,1-1 0,0 1 0,0-1 0,0 0 0,-1 1 0,1-1 0,0 1 0,-1-1 0,1 1 0,0-1 0,-1 1 0,1 0 0,0-1 0,-1 1 0,1-1 0,-1 1 0,1 0-1,-1-1 1,1 1 0,-1 0 0,1 0 0,-1-1 0,-1 1 0,-21 2-87,17 0 58,0 1 0,1-1 0,-1 1 0,1 0 0,0 0 0,-6 5 0,3 0 15,-1 2-1,1-1 1,1 1-1,0 0 1,-11 22-1,15-26 48,0-1 0,1 0 0,0 1 0,0 0 0,0-1 0,1 1 0,0 0-1,0 0 1,0 0 0,1 0 0,0 0 0,0 0 0,1 0 0,1 8-1,-1-12-15,1 1-1,-1-1 1,1 1-1,0-1 1,0 0 0,0 1-1,0-1 1,0 0-1,0 0 1,1-1-1,-1 1 1,1 0-1,-1-1 1,1 1-1,0-1 1,-1 0-1,1 0 1,0 0-1,0-1 1,0 1-1,0 0 1,0-1-1,6 0 1,10 2 6,0-1 1,26-3-1,-41 2-32,2 0-214,-1-1 0,1 0 0,0 0 0,-1 0 0,1-1 0,-1 1 0,1-1 0,-1-1 0,0 1 0,0-1 0,7-4 0,-10 5-378,1 0 0,-1 0 0,0 0 0,0-1 0,0 1 0,0-1 0,0 1 0,-1-1 0,1 1 0,-1-1 0,0 0 0,1 0 0,-1 0 0,1-5 0,0-21-11753</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8.217"/>
    </inkml:context>
    <inkml:brush xml:id="br0">
      <inkml:brushProperty name="width" value="0.025" units="cm"/>
      <inkml:brushProperty name="height" value="0.025" units="cm"/>
    </inkml:brush>
  </inkml:definitions>
  <inkml:trace contextRef="#ctx0" brushRef="#br0">0 4 21749,'0'0'7879,"71"6"-14798,-41-16-960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5:18.550"/>
    </inkml:context>
    <inkml:brush xml:id="br0">
      <inkml:brushProperty name="width" value="0.025" units="cm"/>
      <inkml:brushProperty name="height" value="0.025" units="cm"/>
    </inkml:brush>
  </inkml:definitions>
  <inkml:trace contextRef="#ctx0" brushRef="#br0">14 0 17489,'0'0'9320,"-14"52"-8647,14-49-737,0-10-10987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44.197"/>
    </inkml:context>
    <inkml:brush xml:id="br0">
      <inkml:brushProperty name="width" value="0.025" units="cm"/>
      <inkml:brushProperty name="height" value="0.025" units="cm"/>
    </inkml:brush>
  </inkml:definitions>
  <inkml:trace contextRef="#ctx0" brushRef="#br0">7479 187 10890,'-384'-24'1169,"256"19"-1003,-327-42-614,-9-1-108,-565 21-110,459 16 905,274 3 7,-567-8 712,1 57-213,-552 139-345,1016-100-190,317-58 88,0 4 1,-134 62-1,188-75-185,0 2 0,0 1 1,-38 30-1,57-40-119,0 1 0,1 1 0,0-1 0,0 1 0,1 0 0,0 1 0,0 0 0,1 0 0,0 0 0,1 0 0,0 1 0,0 0 0,1-1 0,-3 17 0,3-5-87,1-1-1,1 1 1,0-1-1,2 1 0,1-1 1,0 1-1,2-1 1,0 0-1,1 0 1,9 22-1,-3-16 45,1 1 0,2-2 0,0 0-1,2-1 1,1 0 0,30 33 0,-4-14 42,2-2 0,2-2 1,1-3-1,2-1 0,1-2 1,75 34-1,-8-14 14,2-5 0,2-5 1,197 41-1,393 23 87,-88-63-70,723-43 0,582-172 540,-1335 72-542,702-211 1,-746 129-1074,-465 146 846,-1-3 0,-3-3-1,-1-4 1,93-70 0,-148 96 277,-2 0 1,0-2-1,-1-1 1,-1 0-1,26-37 1,-41 51-30,-1-1-1,0 0 1,-1-1 0,0 1 0,0-1-1,-1 0 1,0 1 0,3-20 0,-6 22-20,1 0 1,-2 0 0,1 0-1,-1 0 1,0 0 0,0 0-1,0 1 1,-1-1 0,0 0-1,-1 1 1,0-1-1,0 1 1,0 0 0,-6-8-1,1 3 37,-1 0-1,-1 0 0,0 1 1,0 1-1,-1 0 0,0 0 0,-1 1 1,0 0-1,0 1 0,-15-6 1,-10-3-52,0 2 1,-58-14-1,2 7-28,-1 5-1,-148-7 1,-199 20-138,-399 62-2183,496-28-1051,19-5-4018</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53.593"/>
    </inkml:context>
    <inkml:brush xml:id="br0">
      <inkml:brushProperty name="width" value="0.025" units="cm"/>
      <inkml:brushProperty name="height" value="0.025" units="cm"/>
    </inkml:brush>
  </inkml:definitions>
  <inkml:trace contextRef="#ctx0" brushRef="#br0">0 1 5573,'0'0'2979,"13"45"-3812,10-36-480,5-1-385,5-3-1120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6.899"/>
    </inkml:context>
    <inkml:brush xml:id="br0">
      <inkml:brushProperty name="width" value="0.025" units="cm"/>
      <inkml:brushProperty name="height" value="0.025" units="cm"/>
    </inkml:brush>
  </inkml:definitions>
  <inkml:trace contextRef="#ctx0" brushRef="#br0">356 69 13261,'0'0'2658,"25"-52"-1537,-25 39-96,-4 9-224,-14 4-193,-8 17-223,-8 13 63,-1 12-63,-4 9-289,2 8-64,1 1 0,4-1-32,4-5 0,3-5-897,2-8-1441,4-13-929,5-15-641,3-13-1441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54.098"/>
    </inkml:context>
    <inkml:brush xml:id="br0">
      <inkml:brushProperty name="width" value="0.025" units="cm"/>
      <inkml:brushProperty name="height" value="0.025" units="cm"/>
    </inkml:brush>
  </inkml:definitions>
  <inkml:trace contextRef="#ctx0" brushRef="#br0">43 87 9289,'0'0'7586,"-8"0"-4912,-25 0-325,33 0-2269,1 0 0,-1 0 1,0 0-1,0-1 0,0 1 0,1 0 0,-1 0 0,0 0 0,0 0 1,0 0-1,0-1 0,1 1 0,-1 0 0,0 0 0,0 0 1,0-1-1,0 1 0,0 0 0,0 0 0,0-1 0,0 1 1,1 0-1,-1 0 0,0 0 0,0-1 0,0 1 0,0 0 0,0 0 1,0-1-1,0 1 0,0 0 0,-1 0 0,1-1 0,0 1 1,0 0-1,0 0 0,0 0 0,0-1 0,0 1 0,0 0 1,0 0-1,-1 0 0,1-1 0,0 1 0,0 0 0,0 0 0,0 0 1,-1 0-1,1-1 0,0 1 0,0 0 0,0 0 0,-1 0 1,1 0-1,0 0 0,0 0 0,0 0 0,-1 0 0,1 0 0,19-14 34,-19 14 56,22-13 137,0 0 0,25-9-1,-41 20-310,0-1-1,0 1 0,0 0 0,0 1 1,0-1-1,0 1 0,0 0 0,1 1 0,-1 0 1,0 0-1,1 0 0,-1 0 0,0 1 0,7 2 1,-10-2 8,0 1 0,-1-1-1,1 1 1,-1 0 0,0 0 0,1 0 0,-1 0 0,0 1 0,0-1 0,0 0 0,0 1 0,-1-1 0,1 1 0,-1 0-1,2 4 1,18 52 200,-9-21-70,-10-34-79,-1 0 0,1 0 0,0 0 0,1-1 0,-1 1 0,0-1 0,1 1-1,0-1 1,0 0 0,0 0 0,0 0 0,0 0 0,1-1 0,-1 1 0,1-1 0,0 0 0,-1 0 0,1 0 0,0-1 0,0 1-1,0-1 1,0 0 0,1 0 0,6 0 0,5-1 120,0 0 0,1-2 0,-1 0 0,0 0-1,19-7 1,-17 5-996,0 0-1,34-2 0,-52-8-9267,0-3 2006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54.488"/>
    </inkml:context>
    <inkml:brush xml:id="br0">
      <inkml:brushProperty name="width" value="0.025" units="cm"/>
      <inkml:brushProperty name="height" value="0.025" units="cm"/>
    </inkml:brush>
  </inkml:definitions>
  <inkml:trace contextRef="#ctx0" brushRef="#br0">0 2 13068,'0'0'2696,"10"0"-304,58-1 1178,126 3 1754,-192-2-5317,0 0 0,1 0 0,-1 1 0,0-1 0,0 1 0,1-1 0,-1 1 1,0 0-1,0 0 0,0-1 0,0 2 0,0-1 0,0 0 0,0 0 0,-1 1 0,1-1 1,0 1-1,-1-1 0,1 1 0,-1 0 0,1-1 0,-1 1 0,0 0 0,1 2 1,0 0 27,-2 0 0,1 0 0,0 0 1,-1 0-1,1 0 0,-1 0 1,0 0-1,-1 0 0,1 0 1,-1 0-1,1-1 0,-3 7 0,-4 9 133,0-1-1,-1 0 0,-1 0 1,-15 22-1,-15 16 46,-58 66 1,34-53-5915,57-62-3391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56.143"/>
    </inkml:context>
    <inkml:brush xml:id="br0">
      <inkml:brushProperty name="width" value="0.025" units="cm"/>
      <inkml:brushProperty name="height" value="0.025" units="cm"/>
    </inkml:brush>
  </inkml:definitions>
  <inkml:trace contextRef="#ctx0" brushRef="#br0">149 66 10250,'0'-1'407,"0"0"1,0-1 0,-1 1-1,1 0 1,0 0 0,0 0 0,0 0-1,-1 0 1,1 0 0,-1 0-1,1 0 1,-1 0 0,1 0-1,-1 0 1,1 0 0,-1 0 0,0 0-1,0 0 1,1 1 0,-1-1-1,0 0 1,0 1 0,-1-2-1,0 1-155,0 0-1,0 1 0,0-1 0,-1 0 0,1 1 0,0-1 0,0 1 0,0 0 0,-1-1 0,1 1 1,-3 1-1,1-1-246,1 0-1,-1 1 1,1-1 0,-1 1 0,1 0 0,-1 0 0,1 0 0,0 1 0,-1-1 0,1 1-1,0 0 1,0 0 0,0 0 0,0 0 0,-3 3 0,0 5 63,0-1 1,0 1-1,1 0 0,0 0 1,0 0-1,1 1 0,1 0 1,0 0-1,1 0 0,-1 0 1,2 0-1,0 0 0,0 1 1,2 11-1,-1-22-62,0 0-1,0-1 1,0 1 0,0 0 0,1-1 0,-1 1-1,0-1 1,0 1 0,1 0 0,-1-1 0,0 1-1,1-1 1,-1 1 0,1 0 0,-1-1 0,1 0-1,-1 1 1,1-1 0,-1 1 0,1-1 0,-1 1-1,1-1 1,-1 0 0,1 1 0,0-1 0,-1 0-1,1 0 1,0 0 0,1 1 0,23-6 414,20-22 657,-28 13-865,0-1 0,-2-1 0,0-1 0,-1 0-1,0 0 1,-2-2 0,0 0 0,-1 0 0,16-41 0,-27 60-207,0 0 0,0 0 0,0 0 0,0 0-1,-1 0 1,1 0 0,0 0 0,0 0 0,0 0 0,0 0 0,0 0-1,0 0 1,0 0 0,-1 0 0,1 0 0,0 0 0,0 0-1,0-1 1,-14 29-119,-16 41-56,27-61 67,-6 13-448,-12 46 1,20-61-18,0 0-1,0 1 1,1-1 0,0 0 0,0 1 0,0-1 0,2 8-1,-2-13 414,0 0-1,0-1 0,1 1 1,-1 0-1,1-1 0,-1 1 0,0 0 1,1-1-1,-1 1 0,1 0 0,-1-1 1,1 1-1,0-1 0,-1 1 0,1-1 1,0 1-1,-1-1 0,1 0 1,0 1-1,-1-1 0,1 0 0,0 0 1,0 1-1,-1-1 0,1 0 0,0 0 1,0 0-1,0 0 0,-1 0 0,1 0 1,0 0-1,0 0 0,0 0 0,-1 0 1,1-1-1,0 1 0,0 0 1,-1 0-1,1-1 0,0 1 0,0-1 1,30-16-2807,-2-14-70,1-9-2525</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56.501"/>
    </inkml:context>
    <inkml:brush xml:id="br0">
      <inkml:brushProperty name="width" value="0.025" units="cm"/>
      <inkml:brushProperty name="height" value="0.025" units="cm"/>
    </inkml:brush>
  </inkml:definitions>
  <inkml:trace contextRef="#ctx0" brushRef="#br0">131 0 15503,'-6'10'1815,"-16"24"-792,4-6 636,0 0 1,2 2-1,-21 52 0,37-81-1659,0 0 0,-1-1 0,1 1 0,0 0 0,0-1 0,1 1 0,-1-1 0,0 1 0,0 0 0,0-1-1,0 1 1,0 0 0,1-1 0,-1 1 0,0-1 0,1 1 0,-1-1 0,0 1 0,1-1 0,-1 1 0,1-1 0,-1 1-1,0-1 1,1 1 0,-1-1 0,1 0 0,0 1 0,-1-1 0,1 0 0,-1 1 0,1-1 0,-1 0 0,1 0 0,0 0 0,-1 0-1,1 1 1,0-1 0,-1 0 0,1 0 0,-1 0 0,1 0 0,1-1 0,36 1 171,-27 0-93,-8 0-64,8-1-19,1 1-1,-1 1 1,0 0 0,1 0 0,-1 1 0,13 4 0,-20-4 19,-1-1 1,0 1-1,0 0 1,0 0-1,0 0 1,0 0-1,0 0 1,-1 1 0,1-1-1,-1 1 1,0 0-1,1 0 1,-1 0-1,0 0 1,-1 0-1,1 0 1,-1 1 0,1-1-1,-1 0 1,0 1-1,0-1 1,-1 1-1,1-1 1,0 5 0,0-2 123,-1 1 1,1 0-1,-1-1 1,-1 1-1,1 0 1,-1-1-1,0 1 1,-1-1-1,1 1 1,-1-1-1,-1 0 1,1 1 0,-1-1-1,0 0 1,0-1-1,-1 1 1,0 0-1,0-1 1,0 0-1,0 0 1,-1 0-1,0-1 1,0 0-1,0 1 1,-1-2-1,1 1 1,-1-1 0,0 1-1,0-2 1,0 1-1,0-1 1,-1 0-1,1 0 1,-1 0-1,1-1 1,-1 0-1,0-1 1,1 1-1,-1-1 1,-7-1 0,11 0-168,0 0 0,0 0 0,0-1 0,0 1 0,0 0 0,0-1 0,0 0 0,1 0 0,-1 0 0,1 0 0,-1 0 0,1-1 1,0 1-1,0-1 0,0 1 0,0-1 0,0 0 0,0 1 0,1-1 0,-1 0 0,1 0 0,-1-5 0,1 5-283,0 0-1,0 0 1,1 0-1,-1 0 1,1-1-1,0 1 0,0 0 1,0 0-1,0 0 1,1-5-1,0 6-157,0 0 1,-1 0-1,1 0 0,0 0 0,0 0 0,0 1 0,0-1 0,0 0 0,0 1 0,1-1 1,-1 0-1,0 1 0,1 0 0,-1-1 0,1 1 0,0 0 0,1-1 0,18-8-6843</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59.219"/>
    </inkml:context>
    <inkml:brush xml:id="br0">
      <inkml:brushProperty name="width" value="0.025" units="cm"/>
      <inkml:brushProperty name="height" value="0.025" units="cm"/>
    </inkml:brush>
  </inkml:definitions>
  <inkml:trace contextRef="#ctx0" brushRef="#br0">205 164 16784,'-51'-7'5244,"-6"12"-3283,51-4-1949,0 0-1,0 0 1,1 1-1,-1 0 0,0 0 1,1 1-1,0-1 0,0 1 1,-1 0-1,2 0 1,-1 1-1,0 0 0,1-1 1,-1 2-1,1-1 0,-4 6 1,3 8-124,14-11 25,-7-7 103,1 0-1,0 0 0,0-1 0,0 1 0,-1-1 1,1 1-1,0-1 0,-1 0 0,1 0 0,0 0 1,2-2-1,11-6 226,0-2-1,-1 0 1,-1 0 0,0-2 0,-1 1-1,18-22 1,-4 0 587,37-62 1,-80 131-934,2 0 0,1 1 1,2 1-1,-11 59 1,22-95 90,0 0 0,0 1 0,-1-1 0,1 0 0,0 0 0,0 0 0,0 0 0,1 1 1,-1-1-1,0 0 0,0 0 0,1 0 0,-1 0 0,1 0 0,-1 1 0,1-1 0,-1 0 0,1 0 1,-1 0-1,1 0 0,0-1 0,0 1 0,0 0 0,-1 0 0,1 0 0,0 0 0,0-1 1,0 1-1,0-1 0,0 1 0,0 0 0,0-1 0,1 0 0,-1 1 0,0-1 0,0 0 1,0 1-1,0-1 0,1 0 0,-1 0 0,0 0 0,0 0 0,0 0 0,0 0 0,1-1 0,-1 1 1,0 0-1,0 0 0,0-1 0,0 1 0,2-1 0,4-2 36,1 1-1,-1-1 1,0-1 0,0 1-1,0-1 1,10-8-1,-3 1-25,0 0-1,-2-1 1,1-1 0,-2 0-1,0 0 1,0-2-1,-1 1 1,-1-1-1,0 0 1,-1-1-1,7-21 1,-65 121-652,9-20 1344,41-64-685,0 0 1,0 0 0,0 0-1,0 0 1,0 0-1,-1 0 1,1 1-1,0-1 1,0 0-1,0 0 1,0 0-1,0 0 1,0 0-1,0 0 1,0 1-1,0-1 1,0 0-1,0 0 1,0 0-1,0 0 1,0 0-1,0 1 1,0-1-1,0 0 1,0 0 0,0 0-1,0 0 1,0 0-1,0 0 1,0 1-1,0-1 1,0 0-1,0 0 1,0 0-1,0 0 1,0 0-1,0 0 1,1 1-1,-1-1 1,0 0-1,0 0 1,0 0-1,0 0 1,0 0-1,0 0 1,0 0-1,1 0 1,-1 0 0,0 0-1,0 0 1,0 0-1,0 1 1,0-1-1,0 0 1,1 0-1,-1 0 1,0 0-1,0 0 1,0 0-1,0 0 1,0 0-1,1-1 1,15-2 151,17-11 50,-21 8-239,0 0-1,0 1 1,0 1 0,0 0 0,1 0-1,0 1 1,0 1 0,0 0 0,0 1-1,0 0 1,23 3 0,-34-2 30,1 1-1,-1-1 1,0 1 0,0 0 0,0 0-1,0 0 1,0 0 0,0 1 0,0-1-1,-1 0 1,1 1 0,0-1 0,-1 1-1,1 0 1,-1-1 0,1 1 0,-1 0-1,0 0 1,0 0 0,0 0 0,2 4-1,7 50-35,-6-27 35,-4-28 14,0-1 0,0 1-1,0 0 1,0-1 0,1 1 0,-1 0-1,0-1 1,1 1 0,-1-1 0,0 1-1,1 0 1,-1-1 0,1 1 0,-1-1-1,1 1 1,-1-1 0,1 1 0,-1-1-1,1 0 1,0 1 0,-1-1 0,1 0-1,-1 1 1,1-1 0,0 0 0,-1 0-1,1 0 1,0 1 0,-1-1 0,1 0-1,0 0 1,0 0 0,-1 0 0,1 0-1,0 0 1,-1 0 0,1-1 0,0 1-1,-1 0 1,1 0 0,0 0 0,-1-1-1,1 1 1,0 0 0,-1-1 0,1 1-1,-1 0 1,1-1 0,-1 1 0,1-1-1,0 0 1,32-25 566,-19 11-498,33-29-4,-44 42-93,-1 0 1,1 0-1,0 0 1,0 0-1,1 0 0,-1 1 1,0-1-1,1 1 1,-1 0-1,0 0 0,1 0 1,-1 1-1,1-1 1,4 1-1,-7 0 12,0 0-1,-1 1 1,1-1-1,0 0 1,-1 1-1,1-1 1,0 1-1,-1-1 1,1 1-1,-1-1 1,1 1-1,-1 0 1,1-1-1,-1 1 1,1 0-1,-1-1 1,0 1-1,1 0 1,-1 0 0,0-1-1,0 1 1,1 0-1,-1 0 1,0-1-1,0 3 1,4 30 146,1-3-50,-5-29-82,1-1 0,0 1 1,0 0-1,-1-1 0,1 1 1,0 0-1,0-1 0,0 1 1,-1-1-1,1 0 0,0 1 1,0-1-1,0 0 0,0 1 1,0-1-1,0 0 0,0 0 1,0 0-1,0 0 0,0 0 1,0 0-1,0 0 0,0 0 1,0 0-1,0 0 0,0-1 1,0 1-1,0 0 0,-1-1 1,1 1-1,0 0 0,0-1 1,0 1-1,0-1 0,0 0 1,32-24 262,-30 23-270,11-10-5,0 2 0,0 0 1,17-9-1,-25 16-43,-1 0 0,1 0 1,0 1-1,0 0 0,1 0 0,-1 0 0,0 1 1,1 0-1,-1 0 0,1 0 0,9 1 0,-14 1 48,-1-1 0,1 0-1,-1 1 1,0-1-1,1 1 1,-1-1-1,1 1 1,-1 0 0,0 0-1,0-1 1,1 1-1,-1 0 1,0 0-1,0 0 1,0 0 0,0 1-1,0-1 1,0 0-1,0 0 1,-1 1-1,1-1 1,0 0 0,-1 1-1,1-1 1,0 3-1,6 43 422,-4-16-231,-2-30-220,-1-1 1,0 1-1,0-1 1,0 1 0,1-1-1,-1 1 1,0-1-1,1 1 1,-1-1-1,0 0 1,1 1 0,-1-1-1,1 0 1,-1 1-1,1-1 1,-1 0 0,1 1-1,-1-1 1,1 0-1,-1 0 1,1 1-1,-1-1 1,1 0 0,-1 0-1,1 0 1,-1 0-1,1 0 1,-1 0 0,1 0-1,-1 0 1,2 0-1,10-7-5156,-2-7-2078</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59.593"/>
    </inkml:context>
    <inkml:brush xml:id="br0">
      <inkml:brushProperty name="width" value="0.025" units="cm"/>
      <inkml:brushProperty name="height" value="0.025" units="cm"/>
    </inkml:brush>
  </inkml:definitions>
  <inkml:trace contextRef="#ctx0" brushRef="#br0">316 1 15663,'0'0'8424,"-9"2"-6273,-9 4-1899,0 1 0,1 1 0,0 0 0,0 2 0,1 0 0,-21 16 0,3 1 308,-57 59-1,58-41-276,32-44-277,0 0 0,1-1 0,-1 1 0,0 0 0,1 0 1,-1 1-1,0-1 0,1 0 0,-1 0 0,1 0 0,0 0 0,-1 0 0,1 0 0,0 1 1,0-1-1,0 0 0,0 0 0,0 0 0,0 1 0,0-1 0,0 0 0,0 0 1,0 0-1,1 1 0,-1-1 0,0 0 0,1 0 0,-1 0 0,1 0 0,0 0 1,-1 0-1,1 0 0,0 0 0,-1 0 0,1 0 0,0 0 0,0 0 0,0-1 1,0 1-1,2 1 0,6 1 27,1-1 1,0 0 0,0-1-1,0 0 1,0 0 0,0-1-1,-1 0 1,1-1-1,0 0 1,16-4 0,3-2-179,-1-1 0,38-17 1,-54 20-164,56-27-982,-64 30 823,1-1 0,-1 1 0,0-1 0,0 0 0,0-1 0,0 1 0,0-1 0,-1 1 0,0-1 0,1 0 0,3-7 0,-5 0-3360,-2 2-2371</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59.933"/>
    </inkml:context>
    <inkml:brush xml:id="br0">
      <inkml:brushProperty name="width" value="0.025" units="cm"/>
      <inkml:brushProperty name="height" value="0.025" units="cm"/>
    </inkml:brush>
  </inkml:definitions>
  <inkml:trace contextRef="#ctx0" brushRef="#br0">1 82 15855,'0'0'6983,"67"6"-5190,-5-12 417,5-5-1057,9-4-288,-3 1-256,-10 1-449,-4 2-128,-22 2-673,-7 4-992,-17 2-1506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0.293"/>
    </inkml:context>
    <inkml:brush xml:id="br0">
      <inkml:brushProperty name="width" value="0.025" units="cm"/>
      <inkml:brushProperty name="height" value="0.025" units="cm"/>
    </inkml:brush>
  </inkml:definitions>
  <inkml:trace contextRef="#ctx0" brushRef="#br0">1 119 14029,'0'0'7656,"90"-14"-5030,-32-1-800,6-3-257,3 5-704,-5 1-705,-3 4-256,-12-1-1890,-8-3-3107,-5-5-8007</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1.822"/>
    </inkml:context>
    <inkml:brush xml:id="br0">
      <inkml:brushProperty name="width" value="0.025" units="cm"/>
      <inkml:brushProperty name="height" value="0.025" units="cm"/>
    </inkml:brush>
  </inkml:definitions>
  <inkml:trace contextRef="#ctx0" brushRef="#br0">205 98 3011,'0'0'7121,"9"-9"-2903,27-29-385,-35 37-3571,0 0 1,0 0 0,0 0 0,0 0 0,0 0 0,-1 0 0,1 0 0,0 0 0,-1-1 0,1 1 0,0 0 0,-1 0 0,0-1 0,1 1-1,-1 0 1,0-1 0,0 1 0,1 0 0,-1-1 0,0 1 0,0-1 0,-1-1 0,1 2-125,-1 0 0,0 0 0,0-1 0,0 1 0,0 1 0,0-1 0,0 0 0,0 0 0,0 0 0,0 0 0,0 1 0,0-1 0,0 0 0,0 1 0,-1-1 0,1 1 0,0 0 0,-3-1 0,-7-1 86,0 0 1,-1 1 0,-22 1 0,28 0 13,-2 0-238,0 1 0,0 0 0,0 0 0,0 1 0,0 0 0,1 1 0,-1 0 0,1 0 0,-1 0 0,1 1 0,0 0 0,1 0 0,-1 1 0,1 0 0,0 0 0,0 0 0,0 1 0,1 0 0,0 0 0,0 1 0,0-1 0,1 1 0,-7 14 0,11-20-11,0-1 1,-1 1-1,1-1 0,0 1 0,0-1 1,0 1-1,0-1 0,0 1 0,0-1 1,0 1-1,0-1 0,0 1 0,0-1 0,1 1 1,-1-1-1,0 1 0,0-1 0,0 1 1,1-1-1,-1 1 0,0-1 0,0 1 1,1-1-1,-1 1 0,0-1 0,1 0 1,-1 1-1,1-1 0,-1 0 0,0 1 1,1-1-1,-1 0 0,1 0 0,0 1 0,25 4-213,36-11 63,-57 5 154,7-1-20,-1 0 0,1 2 0,0-1 0,0 1 0,23 4 0,-34-4 33,1 0 1,0 1-1,0-1 0,0 1 0,-1 0 0,1 0 1,0-1-1,-1 1 0,1 0 0,-1 0 1,1 0-1,-1 1 0,0-1 0,1 0 0,-1 0 1,0 1-1,0-1 0,0 1 0,2 1 1,-3 0 36,1-1 1,-1 1 0,0-1 0,1 1 0,-1-1 0,0 1 0,-1 0-1,1-1 1,0 1 0,-1-1 0,1 1 0,-1-1 0,0 0 0,0 1-1,0-1 1,0 0 0,0 1 0,-2 2 0,-3 3 180,0 0 1,0-1 0,0 0-1,-1 0 1,0-1 0,0 1-1,-1-1 1,1-1 0,-1 0-1,-11 5 1,12-6-184,1 0 1,-1-1-1,-1 0 1,1 0 0,0 0-1,-1-1 1,1-1-1,-1 1 1,0-1-1,1 0 1,-1-1-1,-15-1 1,23 0-187,-1 0 0,0 1 1,0-1-1,0 0 0,1 0 1,-1 0-1,1-1 1,-1 1-1,1 0 0,-1 0 1,1 0-1,-1 0 0,1 0 1,0 0-1,0-1 0,0 1 1,0 0-1,0 0 1,0-1-1,0 1 0,0 0 1,0 0-1,0 0 0,0 0 1,1-1-1,-1 1 0,1 0 1,-1 0-1,1 0 1,-1 0-1,2-2 0,7-5-1634,0 0 0,1 1 1,-1 0-1,1 1 0,1 0 0,-1 0 0,14-4 0,-22 9 1437,43-20-9753</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2.920"/>
    </inkml:context>
    <inkml:brush xml:id="br0">
      <inkml:brushProperty name="width" value="0.025" units="cm"/>
      <inkml:brushProperty name="height" value="0.025" units="cm"/>
    </inkml:brush>
  </inkml:definitions>
  <inkml:trace contextRef="#ctx0" brushRef="#br0">123 359 14061,'0'0'9038,"-9"-3"-8098,6 2-913,1 0 1,-1 0-1,0 0 1,0 0-1,1 0 1,-1 1-1,0 0 1,0-1-1,0 1 1,0 0-1,0 0 1,0 1-1,1-1 1,-5 2-1,4-1-19,0 1 0,-1 0 0,1 0 1,0 0-1,0 0 0,1 1 0,-1-1 0,0 1 0,1 0 0,-1-1 0,1 1 0,0 0 0,0 0 0,-2 6 1,0-1 4,0 1 1,0-1 0,1 1 0,1 0 0,-1 0 0,1 0 0,1 0 0,0 1 0,0 15-1,1-23-13,0-1 0,0 1 0,0 0-1,0-1 1,1 1 0,-1-1-1,0 1 1,1-1 0,-1 1 0,1-1-1,0 0 1,-1 1 0,1-1 0,0 1-1,0-1 1,0 0 0,0 0-1,0 0 1,0 0 0,0 1 0,0-1-1,3 1 1,-1 0 4,0-1 0,-1 0 0,1 0 0,0 0-1,1 0 1,-1-1 0,0 1 0,0-1 0,0 0 0,6 0-1,-1 0 25,0-1 1,0-1-1,0 1 0,0-1 0,-1 0 0,1-1 0,-1 0 0,13-6 0,-4-3 113,-1 0 0,-1 0 1,1-2-1,-2 0 1,0 0-1,-1-1 0,0-1 1,-1 0-1,12-23 1,-17 27 6,0 0 1,0-1 0,-1 0 0,-1 0-1,0 0 1,-1 0 0,0 0 0,-1-1-1,0 0 1,-1 1 0,-1-1 0,0 0 0,-4-26-1,4 39-148,-1-1 1,1 1-1,0-1 0,-1 1 0,1-1 1,-1 1-1,1 0 0,-1-1 0,0 1 0,1 0 1,-1 0-1,0-1 0,0 1 0,0 0 0,0 0 1,0 0-1,0 0 0,0 0 0,-1 0 0,1 1 1,0-1-1,0 0 0,-1 0 0,1 1 0,0-1 1,-1 1-1,1-1 0,-1 1 0,1 0 0,-1 0 1,1-1-1,-1 1 0,1 0 0,0 0 0,-1 0 1,1 1-1,-1-1 0,1 0 0,-3 1 0,-1 1-11,-1 0-1,1 0 1,0 0-1,0 1 1,1-1-1,-1 1 1,0 1 0,1-1-1,-7 6 1,-3 6 77,0 0 1,1 0 0,0 2-1,1-1 1,1 2 0,1-1 0,1 1-1,0 1 1,1 0 0,1 0 0,-8 35-1,14-52-64,1 0-1,0 0 1,-1 0-1,1 0 1,0 0-1,0 0 1,0 0 0,1 1-1,-1-1 1,0 0-1,1 0 1,0 0-1,-1 0 1,1 0-1,0 0 1,0 0-1,0 0 1,0-1-1,0 1 1,0 0-1,1 0 1,-1-1-1,3 3 1,-1-2 2,0 0 0,1-1 0,-1 0 0,0 1 0,0-1 0,1 0 0,-1-1 0,0 1 0,1 0 0,-1-1 0,1 0 0,-1 0 0,5 0 0,6-2-58,0 0 0,0-1 1,-1 0-1,1-1 1,-1 0-1,15-8 0,13-10-683,-29 15-193,0 0-1,1 1 0,0 0 1,1 1-1,16-5 1,-29 10 775,0 0 1,0 0 0,0 0 0,0 1-1,0-1 1,0 0 0,0 0-1,0 1 1,0-1 0,0 1-1,0-1 1,0 0 0,0 1 0,0 0-1,0-1 1,-1 1 0,1 0-1,0-1 1,0 1 0,-1 0-1,1 0 1,0 0 0,-1-1 0,1 1-1,-1 0 1,1 0 0,-1 0-1,0 0 1,1 0 0,-1 0-1,0 0 1,0 0 0,1 0 0,-1 0-1,0 0 1,0 0 0,0 0-1,-1 2 1,1 52-1412,-1-40 448,1-12 979,0-1 1,0 1-1,0 0 0,1-1 1,-1 1-1,1-1 0,-1 1 1,1-1-1,0 1 0,0-1 1,0 1-1,1 2 0,-1-5 89,0 1 0,0 0 0,0-1-1,0 1 1,0-1 0,0 1-1,0-1 1,0 1 0,0-1-1,0 0 1,0 1 0,0-1 0,0 0-1,0 0 1,0 0 0,0 0-1,1 0 1,-1 0 0,0 0 0,0 0-1,0-1 1,0 1 0,0 0-1,0 0 1,0-1 0,0 1 0,0-1-1,0 1 1,0-1 0,0 0-1,0 1 1,-1-1 0,3-1-1,2-2 170,1 0-1,0-1 0,-1 0 0,0 0 1,0-1-1,0 1 0,-1-1 0,0 0 0,0 0 1,-1 0-1,6-12 0,-7 12 766,1-1 1,-1 0-1,0 0 0,0 0 1,-1 0-1,0 0 0,0-8 1,-1 15-736,0-1-1,0 0 1,0 0 0,0 1-1,0-1 1,0 0 0,0 1-1,0-1 1,0 0 0,0 1-1,0-1 1,0 0 0,-1 0-1,1 1 1,0-1 0,0 1-1,-1-1 1,1 0 0,-1 1-1,1-1 1,-1 1 0,1-1-1,0 1 1,-1-1 0,0 1 0,1-1-1,-1 1 1,1-1 0,-1 1-1,0-1 1,-20 7 1665,-18 27-902,35-28-861,0 0 1,0 0 0,0 1-1,1-1 1,0 1-1,0 0 1,0 0 0,1 0-1,0 0 1,0 1-1,1-1 1,-1 0 0,1 1-1,0 11 1,2-16-57,-1-1 0,0 0 0,1 0 1,-1 1-1,1-1 0,-1 0 0,1 0 0,0 0 0,-1 0 0,1 1 1,0-1-1,0 0 0,0 0 0,0-1 0,0 1 0,0 0 1,0 0-1,0 0 0,0-1 0,0 1 0,1 0 0,-1-1 1,0 1-1,0-1 0,1 0 0,-1 1 0,0-1 0,0 0 1,1 0-1,-1 0 0,0 0 0,1 0 0,-1 0 0,0 0 1,1 0-1,-1 0 0,0-1 0,1 1 0,1-1 0,3 0 9,0 0-1,0-1 1,0 0-1,-1 0 1,1 0-1,0 0 1,8-6-1,-1-3-25,-2 0-1,1-1 1,-1 0-1,-1 0 1,0-1-1,-1-1 1,0 0-1,9-21 1,-8 20-461,-10 26 65,-10 27 245,3-21 219,0 0-1,2 1 1,-1-1-1,2 1 0,1 0 1,0 1-1,0 19 1,3-37-62,0 0 0,0 0 0,0 0 1,0 0-1,0-1 0,1 1 0,-1 0 1,0 0-1,1-1 0,-1 1 0,0 0 1,1 0-1,-1-1 0,1 1 1,-1 0-1,1-1 0,-1 1 0,1-1 1,-1 1-1,1-1 0,0 1 0,-1-1 1,1 1-1,0-1 0,-1 1 1,1-1-1,0 0 0,0 1 0,-1-1 1,1 0-1,0 0 0,0 0 0,0 0 1,-1 0-1,1 0 0,0 0 0,0 0 1,0 0-1,0 0 0,-1 0 1,1 0-1,0 0 0,0-1 0,-1 1 1,1 0-1,1-1 0,2 0-118,1 0-1,-1-1 1,0 0-1,0 0 1,0 0-1,0 0 1,7-5-1,6-9-810,-1-1-1,0-1 0,-1 0 1,-1-1-1,-1 0 0,0-2 0,13-30 1,57-160-7992,-67 165 6526,-2 1 1831,-7 16 3517,-2 8 2094,-9 28 610,-11 7-4103,0 0-1126,-2 8 419,1 1 1,1 1-1,1 0 1,-14 36-1,22-48-676,1 1 0,1 0 0,0 0 0,1 0 0,1 1 0,0-1 0,0 1 0,1-1 0,1 1 0,3 26 0,-3-38-156,1-1 1,-1 1 0,0-1 0,1 1 0,-1-1 0,1 0 0,0 1 0,0-1 0,-1 0 0,1 1-1,0-1 1,0 0 0,0 0 0,0 0 0,0 0 0,0 0 0,1 0 0,-1 0 0,0 0-1,0 0 1,1-1 0,-1 1 0,2 0 0,1 0-20,0 0 1,0 0-1,0-1 1,0 1-1,0-1 0,0 0 1,0 0-1,7-2 1,5-1-417,0-1 0,-1 0 1,19-9-1,-24 9 69,-4 1 289,-1 0 1,1 1-1,0-1 1,-1 1-1,1 1 1,0-1-1,0 1 1,0 0-1,1 0 1,-1 1-1,11 0 1,-16 1 116,-1 0 0,1-1 0,-1 1 0,0 0 1,1-1-1,-1 1 0,0 0 0,0-1 1,0 1-1,1 0 0,-1 0 0,0-1 1,0 1-1,0 0 0,0 0 0,0-1 1,0 1-1,0 0 0,-1-1 0,1 1 0,0 0 1,0 0-1,0-1 0,-1 1 0,1 0 1,0-1-1,-2 2 0,-8 19 1030,-31 25 553,33-39-1378,1 0 1,0 1 0,0 0 0,-8 12-1,15-19-222,18-3-44,159-56-544,-175 58 276,23-11-2300,-16 2-1260,-12-2-3785,-15 1-4435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7.227"/>
    </inkml:context>
    <inkml:brush xml:id="br0">
      <inkml:brushProperty name="width" value="0.025" units="cm"/>
      <inkml:brushProperty name="height" value="0.025" units="cm"/>
    </inkml:brush>
  </inkml:definitions>
  <inkml:trace contextRef="#ctx0" brushRef="#br0">105 1 18514,'-8'7'1169,"-3"2"-1084,1 1 1,1 0 0,-1 1-1,2 0 1,0 1 0,0 0-1,-10 20 1,16-26-72,-1 0 0,1 0 1,0 0-1,0 0 0,1 0 0,0 1 0,0-1 1,0 0-1,1 1 0,0-1 0,0 1 1,1-1-1,0 0 0,0 1 0,0-1 1,1 0-1,0 0 0,0 1 0,0-2 0,1 1 1,3 6-1,10 9 12,0-1 0,1 0 0,0-2 0,2 0 0,0 0 0,1-2-1,31 19 1,35 15-4621,-93-52 597,-3 1 2310,-6 0 343,-19-11-2728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3.268"/>
    </inkml:context>
    <inkml:brush xml:id="br0">
      <inkml:brushProperty name="width" value="0.025" units="cm"/>
      <inkml:brushProperty name="height" value="0.025" units="cm"/>
    </inkml:brush>
  </inkml:definitions>
  <inkml:trace contextRef="#ctx0" brushRef="#br0">1 196 15214,'0'-8'3748,"12"1"-577,22 2-1730,10 1-672,7 3-417,4 1-224,-5 0-160,-11 0-1633,-11 0-3172,-16 0-7302</inkml:trace>
  <inkml:trace contextRef="#ctx0" brushRef="#br0" timeOffset="1">22 0 19538,'0'0'4228,"58"13"-4260,-33-11-2338,-6-2-3684</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3.600"/>
    </inkml:context>
    <inkml:brush xml:id="br0">
      <inkml:brushProperty name="width" value="0.025" units="cm"/>
      <inkml:brushProperty name="height" value="0.025" units="cm"/>
    </inkml:brush>
  </inkml:definitions>
  <inkml:trace contextRef="#ctx0" brushRef="#br0">1 1 9353,'0'0'14574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4.182"/>
    </inkml:context>
    <inkml:brush xml:id="br0">
      <inkml:brushProperty name="width" value="0.025" units="cm"/>
      <inkml:brushProperty name="height" value="0.025" units="cm"/>
    </inkml:brush>
  </inkml:definitions>
  <inkml:trace contextRef="#ctx0" brushRef="#br0">0 79 3107,'0'0'14040,"7"10"-11953,-5-6-1889,1 0 0,-1 0 0,1 0 0,0-1 0,1 1 0,-1-1 0,0 1 0,1-1 0,0 0 0,0-1 0,0 1 0,0 0 0,0-1 0,0 0 0,1 0 0,-1-1 0,1 1 0,-1-1 0,1 0-1,0 0 1,-1 0 0,1-1 0,5 1 0,3-2-2,-1 0 0,0 0 0,0-1 0,0-1 0,0 0 0,0-1-1,-1 0 1,12-6 0,-19 9-160,0-1 0,-1 1-1,1-1 1,-1 0 0,1 0 0,-1-1 0,0 1 0,0-1-1,0 1 1,0-1 0,0 0 0,-1 0 0,1 0-1,-1-1 1,0 1 0,0-1 0,0 1 0,0-1-1,-1 0 1,1 1 0,-1-1 0,0 0 0,0 0-1,-1 0 1,1 0 0,-1 0 0,0-7 0,0 9-26,-1 1 1,1-1 0,-1 1 0,0-1-1,0 1 1,0 0 0,0-1 0,1 1-1,-2 0 1,1 0 0,0 0 0,0 0-1,0 0 1,0 0 0,-1 0 0,1 0 0,0 1-1,-1-1 1,1 0 0,-1 1 0,1-1-1,-1 1 1,1-1 0,-1 1 0,1 0-1,-1 0 1,1-1 0,-1 1 0,0 0-1,-2 1 1,-2-1-29,-1 0 0,1 1 0,-1 0 1,1 0-1,-1 0 0,-9 4 0,8-1 2,1 0 0,-1 1 0,1 0 0,0 1 0,1-1 0,-1 1 0,1 0 0,0 1 0,1 0 0,0 0 0,0 0 0,0 0 0,1 1 0,0-1 0,0 1 0,1 0 0,0 1 0,0-1 0,1 0 0,0 1 0,1-1 0,0 1-1,0 0 1,1-1 0,1 14 0,-1-21 10,0 1-1,1 0 1,-1-1-1,1 1 0,0-1 1,-1 1-1,1-1 1,0 1-1,0-1 0,0 0 1,0 1-1,0-1 1,0 0-1,0 0 0,0 1 1,0-1-1,1 0 0,-1 0 1,0 0-1,1-1 1,-1 1-1,1 0 0,2 1 1,0-1 7,1-1 1,-1 1-1,0-1 1,0 1-1,1-1 1,-1 0-1,0-1 1,0 1-1,6-2 1,3-1 51,1-1 0,-1 0 1,0-1-1,23-12 0,64-51 112,-42 26-95,-57 41-71,1 0 0,-1 0 0,1 0 0,-1 0 0,1 0 0,-1 1 0,1-1 0,0 0 0,-1 1 0,1-1 0,0 1 0,0 0 0,0-1 0,2 1 0,-3 0 4,0 1 1,-1-1-1,1 0 1,-1 0-1,1 1 1,0-1-1,-1 1 0,1-1 1,-1 0-1,1 1 1,-1-1-1,1 1 1,-1-1-1,0 1 1,1-1-1,-1 1 0,0-1 1,1 1-1,-1-1 1,0 1-1,1 0 1,-1-1-1,0 1 0,0 0 1,0-1-1,0 2 1,1 5 69,-1 1 0,0 0 1,-1-1-1,0 1 0,-2 9 1,2-8 33,-3 11 51,2-14-101,0-1 1,1 1 0,0 0-1,0-1 1,0 1-1,1 0 1,-1 0-1,2-1 1,-1 1-1,0 0 1,3 7 0,-2-12-15,0 0 1,0 0 0,0-1 0,0 1 0,0 0 0,1-1-1,-1 1 1,0-1 0,0 0 0,1 1 0,-1-1 0,0 0-1,0 0 1,1 1 0,-1-1 0,0 0 0,1 0 0,-1-1 0,0 1-1,0 0 1,1 0 0,-1-1 0,0 1 0,0 0 0,0-1-1,1 0 1,-1 1 0,0-1 0,0 1 0,0-1 0,2-1 0,38-27 774,-38 27-813,22-19 9,43-30 203,-64 48-309,0 0-1,0 1 1,0 0-1,1 0 1,-1 0 0,1 0-1,-1 1 1,1 0-1,0 0 1,-1 0 0,1 0-1,0 1 1,8 0-1,-12 1 57,0-1 0,0 1 0,0 0 0,0 0 0,0 0 0,0 0-1,-1-1 1,1 1 0,0 0 0,0 1 0,-1-1 0,1 0 0,-1 0 0,1 0-1,-1 0 1,1 0 0,-1 1 0,0-1 0,0 0 0,1 0 0,-1 0 0,0 1-1,0-1 1,0 0 0,0 0 0,-1 2 0,-2 33-2096,-5-17-2427,-1-7-3891</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5.260"/>
    </inkml:context>
    <inkml:brush xml:id="br0">
      <inkml:brushProperty name="width" value="0.025" units="cm"/>
      <inkml:brushProperty name="height" value="0.025" units="cm"/>
    </inkml:brush>
  </inkml:definitions>
  <inkml:trace contextRef="#ctx0" brushRef="#br0">36 6 3011,'10'-5'10936,"-3"10"-5537,-1 26-2498,-11 44-3378,-19 54 751,14-88-381,3 0-1,-6 82 1,13-123 71,0 0 0,0-1-1,0 1 1,1-1 0,-1 1 0,0 0 0,0-1 0,0 1-1,0 0 1,0-1 0,0 1 0,0 0 0,1-1-1,-1 1 1,0 0 0,0-1 0,1 1 0,-1 0 0,0 0-1,0-1 1,1 1 0,-1 0 0,0 0 0,1 0 0,-1-1-1,0 1 1,1 0 0,-1 0 0,0 0 0,1 0 0,-1 0-1,0-1 1,1 1 0,-1 0 0,0 0 0,1 0-1,-1 0 1,1 0 0,-1 0 0,0 0 0,1 0 0,-1 1-1,0-1 1,1 0 0,-1 0 0,0 0 0,1 0 0,-1 0-1,0 1 1,1-1 0,-1 0 0,0 0 0,1 0 0,-1 1-1,0-1 1,0 0 0,1 0 0,-1 1 0,0-1 0,0 0-1,0 1 1,1-1 0,-1 0 0,0 1 0,0-1-1,0 1 1,1-41-7352,-1 10 186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5.619"/>
    </inkml:context>
    <inkml:brush xml:id="br0">
      <inkml:brushProperty name="width" value="0.025" units="cm"/>
      <inkml:brushProperty name="height" value="0.025" units="cm"/>
    </inkml:brush>
  </inkml:definitions>
  <inkml:trace contextRef="#ctx0" brushRef="#br0">73 77 13004,'0'0'9449,"44"-24"-8168,4 15-256,5-1-416,7-2-449,1 1-160,-10 5-160,-7 1-1506,-14 5-1344,-14 0-1635</inkml:trace>
  <inkml:trace contextRef="#ctx0" brushRef="#br0" timeOffset="1">1 281 13036,'0'0'6535,"83"16"-4870,-32-22-192,13-5-800,-2-2-609,0 1-768,-9 0-2500,-14 2-3938</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6.015"/>
    </inkml:context>
    <inkml:brush xml:id="br0">
      <inkml:brushProperty name="width" value="0.025" units="cm"/>
      <inkml:brushProperty name="height" value="0.025" units="cm"/>
    </inkml:brush>
  </inkml:definitions>
  <inkml:trace contextRef="#ctx0" brushRef="#br0">67 0 11275,'-7'11'2397,"0"-1"-1967,-29 49 2775,33-54-2866,1-1 1,0 0 0,0 1-1,0-1 1,1 1-1,0 0 1,-1 0 0,2-1-1,-1 1 1,1 0 0,-1 0-1,2 8 1,0-11-313,0-1 0,0 1-1,0-1 1,0 1 0,0-1 0,1 1 0,-1-1 0,0 0 0,1 1 0,-1-1-1,1 0 1,-1 0 0,1 0 0,0 0 0,0-1 0,-1 1 0,1 0-1,0-1 1,0 1 0,0-1 0,-1 0 0,1 1 0,0-1 0,0 0-1,0 0 1,0 0 0,0-1 0,2 1 0,58-9 566,-44 3-513,-1 0 0,0-2 0,-1 0 1,1 0-1,27-22 0,37-19 117,-80 49-186,-1 0 1,0 0-1,1 0 1,-1 0-1,0 0 1,1 0-1,-1 0 1,1-1-1,-1 1 1,0 0-1,1 0 1,-1 0-1,0 1 1,1-1-1,-1 0 1,0 0-1,1 0 1,-1 0-1,0 0 1,1 0-1,-1 0 1,0 1-1,1-1 1,-1 0-1,0 0 1,0 0-1,1 1 1,-1-1-1,0 0 1,1 0-1,-1 1 1,0-1-1,0 0 1,0 1-1,0-1 1,1 0-1,-1 1 1,0-1-1,0 0 1,0 1-1,0-1 1,0 0-1,0 1 1,0 0-1,3 27 592,-10 29 129,5-48-689,0-3 9,1 0 0,0 1 0,0-1 0,0 0 0,1 1 0,0 6 0,0-12-39,0 0 1,1-1-1,-1 1 0,0 0 1,0 0-1,1-1 0,-1 1 1,0 0-1,1-1 0,-1 1 1,0 0-1,1-1 0,-1 1 1,1 0-1,0-1 1,-1 1-1,1-1 0,-1 1 1,1-1-1,0 1 0,-1-1 1,2 1-1,0-1 14,-1 1 1,1-1-1,0 0 1,-1 0-1,1 0 1,0 0 0,-1 0-1,1 0 1,0-1-1,0 1 1,-1 0-1,1-1 1,-1 0-1,4-1 1,6-3 61,-1-1 0,1-1 0,-1 0 1,-1-1-1,1 0 0,8-9 1,-12 9-184,1 2 1,1-1-1,-1 1 1,1 0-1,0 0 1,0 1-1,0 0 1,1 0 0,0 1-1,0 0 1,10-2-1,-18 6 80,-1-1-1,1 1 1,-1 0-1,1 0 1,-1 0-1,1 0 1,-1 0-1,1 0 1,-1 0-1,1 0 1,-1 0-1,1 0 1,-1 0 0,1 1-1,-1-1 1,1 0-1,-1 0 1,1 0-1,-1 1 1,0-1-1,1 0 1,-1 1-1,1-1 1,-1 0-1,1 1 1,-1-1-1,0 0 1,1 1-1,-1-1 1,0 1-1,0-1 1,1 0-1,-1 1 1,0 0-1,0 21-56,-17 22 126,8-26-112,7-13-208,0-1 1,0 1 0,0-1-1,0 0 1,-1 0-1,0 0 1,0 0 0,0-1-1,-5 6 1,3-9-3375,2-5-1696,0-12-3788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6.361"/>
    </inkml:context>
    <inkml:brush xml:id="br0">
      <inkml:brushProperty name="width" value="0.025" units="cm"/>
      <inkml:brushProperty name="height" value="0.025" units="cm"/>
    </inkml:brush>
  </inkml:definitions>
  <inkml:trace contextRef="#ctx0" brushRef="#br0">0 0 5541,'0'0'13581,"52"38"-14830,-31-21-3716,2 2-3779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6.956"/>
    </inkml:context>
    <inkml:brush xml:id="br0">
      <inkml:brushProperty name="width" value="0.025" units="cm"/>
      <inkml:brushProperty name="height" value="0.025" units="cm"/>
    </inkml:brush>
  </inkml:definitions>
  <inkml:trace contextRef="#ctx0" brushRef="#br0">155 0 14446,'0'0'1372,"-11"6"768,-2 1-1504,0 1-1,0 1 0,1 0 1,-20 19-1,26-22-363,0 0 0,1 1 1,-1 0-1,1 0 0,0 0 0,1 1 1,0-1-1,0 1 0,1 0 0,0 0 1,-3 14-1,5-18-252,0-1 1,0 0 0,1 1-1,-1-1 1,1 0-1,0 1 1,0-1 0,1 1-1,-1-1 1,0 0 0,1 1-1,0-1 1,0 0-1,0 0 1,0 1 0,1-1-1,2 4 1,-2-5-23,0 0 0,1 0-1,-1 0 1,1-1 0,-1 1 0,1-1 0,0 0 0,-1 0-1,1 0 1,0 0 0,0 0 0,0 0 0,0-1 0,0 0-1,0 1 1,0-1 0,0 0 0,0 0 0,0-1 0,4 0-1,0 0-30,-1-1-1,0 0 1,1 0 0,-1-1-1,0 1 1,0-1-1,-1-1 1,1 1-1,-1-1 1,1 0-1,-1 0 1,0-1-1,-1 1 1,1-1 0,-1 0-1,0 0 1,0-1-1,5-9 1,4-6 26,-2-1 1,0-1-1,12-37 0,-16 25 540,-10 28 346,-9 18-326,6-3-386,0 0 0,1 1 0,0 0 0,-5 14 0,8-19-96,0 0 0,1-1 0,0 1 0,0 0 0,0 0 0,0 0 0,1 0 0,0 0 0,0-1 0,0 1 0,0 0 0,0 0 0,1 0 0,1 6 0,-1-9-64,0 0 0,0 0-1,0 0 1,0 0 0,1-1-1,-1 1 1,0 0-1,1-1 1,-1 1 0,0 0-1,1-1 1,-1 0-1,1 1 1,-1-1 0,1 0-1,-1 0 1,0 0 0,1 0-1,-1 0 1,1 0-1,-1 0 1,3-1 0,35-7-31,0-15-1136,-32 19 855,0-1 0,0 1 0,1 0 0,-1 0 0,17-4 0,-23 8 316,-1 1 1,1-1-1,0 1 1,-1-1-1,1 1 0,-1 0 1,1 0-1,-1-1 1,1 1-1,-1 0 0,0 0 1,1-1-1,-1 1 1,0 0-1,0 0 0,1 0 1,-1-1-1,0 1 1,0 0-1,0 0 0,0 0 1,0 0-1,0 0 1,0-1-1,0 1 0,-1 0 1,1 0-1,0 0 0,0 0 1,-1 0-1,-4 32 613,4-31-578,0 1 0,1-1-1,-1 1 1,1 0 0,-1 0 0,1-1-1,0 1 1,0 0 0,1-1 0,-1 1 0,1 3-1,-1-5-25,1 0-1,-1-1 0,0 1 1,1 0-1,-1 0 1,1-1-1,-1 1 0,1 0 1,-1-1-1,1 1 1,0-1-1,-1 1 0,1 0 1,0-1-1,-1 1 0,1-1 1,0 0-1,0 1 1,-1-1-1,1 0 0,0 1 1,0-1-1,1 0 1,2 0 14,1 0 0,-1 0 0,1-1 0,-1 0 0,0 0 0,0 0 0,1 0 0,-1-1 0,0 1 0,0-1 0,0 0 0,4-4 0,62-42 47,-51 34-1313,0 1 0,1 0 0,34-16 0,-53 29 1233,-1 0-1,0 0 0,1 0 1,-1 0-1,0 0 1,1 0-1,-1 1 1,0-1-1,1 0 1,-1 0-1,0 0 1,1 0-1,-1 0 1,0 1-1,1-1 0,-1 0 1,0 0-1,1 0 1,-1 1-1,0-1 1,0 0-1,1 0 1,-1 1-1,0-1 1,0 0-1,0 1 0,0-1 1,1 0-1,-1 1 1,0-1-1,0 0 1,0 1-1,0-1 1,0 0-1,0 1 1,0-1-1,0 0 1,0 1-1,0-1 0,0 1 1,0-1-1,0 0 1,0 1-1,0-1 1,0 1-1,-2 25 105,2-18-242,36-8-135,21-15-1263,-51 13 1518,0-1-1,1 1 1,-1 0 0,0 0 0,1 1 0,-1 0 0,1 0 0,-1 0 0,1 1 0,-1 0 0,13 1 0,-18 0 47,-1 0 0,1-1 1,-1 1-1,1-1 0,-1 1 0,0 0 1,1-1-1,-1 1 0,0 0 1,0 0-1,1-1 0,-1 1 0,0 0 1,0-1-1,0 1 0,0 0 0,0 0 1,0-1-1,0 1 0,0 0 0,0 0 1,0-1-1,-1 1 0,1 0 1,0 0-1,-1 0 0,-6 21 1075,2-14-824,-1 1 1,0-1-1,-1 0 1,0 0 0,0-1-1,-1 0 1,-11 9-1,10-10 60,1 0 0,0 1 0,1 1 0,-1-1 0,2 1 0,-1 1 0,-6 10 0,42-16 167,-1-7-419,0-1 1,42-12 0,-1-1-925,-53 14-365,11-4-1612,-16 8-7238</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7.320"/>
    </inkml:context>
    <inkml:brush xml:id="br0">
      <inkml:brushProperty name="width" value="0.025" units="cm"/>
      <inkml:brushProperty name="height" value="0.025" units="cm"/>
    </inkml:brush>
  </inkml:definitions>
  <inkml:trace contextRef="#ctx0" brushRef="#br0">1 62 10474,'0'0'8904,"56"-16"-6501,-17 10-930,6 0 289,1 0-577,-2 2-929,-5-1-224,-6-1-1377,-4-7-5061</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7.757"/>
    </inkml:context>
    <inkml:brush xml:id="br0">
      <inkml:brushProperty name="width" value="0.025" units="cm"/>
      <inkml:brushProperty name="height" value="0.025" units="cm"/>
    </inkml:brush>
  </inkml:definitions>
  <inkml:trace contextRef="#ctx0" brushRef="#br0">3 1 3395,'0'0'15620,"0"10"-13185,-1 7-1526,0-6-414,1 0 0,0 0 0,0 0 0,1 0 1,4 14-1,-5-22-469,1-1 1,-1 0 0,1 0-1,0 1 1,0-1-1,0 0 1,0 0-1,0 0 1,1 0-1,-1 0 1,1 0 0,-1-1-1,1 1 1,0 0-1,-1-1 1,1 1-1,0-1 1,0 0-1,0 0 1,0 1 0,0-1-1,0 0 1,1-1-1,-1 1 1,0 0-1,0-1 1,1 1-1,-1-1 1,0 0 0,1 1-1,-1-1 1,0-1-1,3 1 1,4-2 85,-1 0 0,1 0 0,-1-1 0,0 0 0,0 0 0,0-1 0,0 0 0,-1-1 0,0 0 0,0 0 0,0 0 0,0-1 0,10-11 0,37-27 71,-54 44-184,1-1 0,-1 1-1,0 0 1,0 0 0,0 0 0,1 0 0,-1-1 0,0 1-1,0 0 1,0 0 0,1 0 0,-1 0 0,0 0 0,0 0 0,1 0-1,-1 0 1,0 0 0,0 0 0,1 0 0,-1 0 0,0 0 0,0 0-1,1 0 1,-1 0 0,0 0 0,0 0 0,0 0 0,1 0 0,-1 0-1,0 0 1,0 0 0,1 1 0,-1-1 0,0 0 0,0 0-1,0 0 1,1 0 0,-1 1 0,0-1 0,0 0 0,0 0 0,0 0-1,0 1 1,1-1 0,-1 0 0,0 1 0,1 16 72,-8 20 189,1-19-170,3-11-76,0 0 0,1 0-1,0 0 1,1 0 0,-1 1 0,1-1-1,1 1 1,-1 11 0,2-18-5,-1-1 1,1 0-1,-1 1 0,1-1 1,-1 0-1,1 0 0,-1 1 1,1-1-1,-1 0 0,1 0 1,-1 0-1,1 0 0,-1 0 1,1 0-1,-1 0 0,1 0 1,-1 0-1,1 0 0,-1 0 1,1 0-1,0 0 1,-1 0-1,1 0 0,-1-1 1,1 1-1,-1 0 0,1 0 1,-1-1-1,0 1 0,1 0 1,-1-1-1,1 1 0,-1 0 1,1-1-1,18-11 299,-4-1-163,0-1 1,18-24-1,24-21-2535,-48 54-404,-5 19-11767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7.602"/>
    </inkml:context>
    <inkml:brush xml:id="br0">
      <inkml:brushProperty name="width" value="0.025" units="cm"/>
      <inkml:brushProperty name="height" value="0.025" units="cm"/>
    </inkml:brush>
  </inkml:definitions>
  <inkml:trace contextRef="#ctx0" brushRef="#br0">7 75 9929,'0'0'9577,"-7"-50"-9064,46 42-65,3 1 97,17 1-289,3 3-192,10 3-192,5 0-1281,-5 0-1794,1 0-3588</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8.467"/>
    </inkml:context>
    <inkml:brush xml:id="br0">
      <inkml:brushProperty name="width" value="0.025" units="cm"/>
      <inkml:brushProperty name="height" value="0.025" units="cm"/>
    </inkml:brush>
  </inkml:definitions>
  <inkml:trace contextRef="#ctx0" brushRef="#br0">88 394 17617,'0'0'7174,"-9"7"-7147,3-3-22,-6 7 2,-1 0-1,1 0 1,1 1-1,-12 14 1,23-25-12,0 0 0,0-1 0,-1 1 1,1-1-1,0 1 0,0 0 1,0-1-1,0 1 0,0-1 1,0 1-1,0 0 0,0-1 1,0 1-1,0-1 0,0 1 1,0 0-1,0-1 0,1 1 1,-1-1-1,0 1 0,0-1 1,1 1-1,-1 0 0,0-1 1,1 1-1,-1-1 0,1 0 1,-1 1-1,0-1 0,1 1 1,-1-1-1,1 1 0,-1-1 1,1 0-1,-1 0 0,1 1 1,0-1-1,-1 0 0,1 0 0,-1 1 1,1-1-1,-1 0 0,1 0 1,0 0-1,-1 0 0,1 0 1,0 0-1,-1 0 0,1 0 1,-1 0-1,2 0 0,43 3-556,-36-3 346,111 6-1034,-150-33 3811,1-5-2179,28 31-404,0 0 1,0-1 0,-1 1 0,2 0 0,-1-1 0,0 1-1,0-1 1,0 1 0,1-1 0,-1 1 0,1-1 0,-1 1-1,1-1 1,-1 0 0,1 1 0,0-1 0,0 0 0,0 1-1,0-1 1,0 0 0,0 1 0,1-1 0,0-3 0,3 4 4,0 0 0,0 0 0,1 1-1,-1-1 1,0 1 0,0-1 0,1 2 0,-1-1 0,7 1 0,2 0 6,-3-1-297,-1 0 1,1-1-1,-1 0 0,1-1 1,-1 0-1,1-1 1,-1 1-1,0-2 0,0 1 1,-1-1-1,1-1 0,-1 0 1,0 0-1,0 0 1,0-1-1,-1 0 0,0-1 1,0 1-1,7-11 0,-4 4-251,-1-2 0,0 1 0,-1-1-1,-1 0 1,0-1 0,-1 0 0,-1 0 0,-1 0-1,0 0 1,2-20 0,-5 30 688,10-83-293,-10 53 3089,-1 35-817,-9 41 1361,-42 77-2109,23-57 638,-26 85 1,53-141-1853,0 0 1,0 0-1,0 1 1,0-1 0,1 0-1,-1 0 1,1 1-1,0-1 1,0 0-1,1 0 1,-1 1-1,3 7 1,-2-11-112,-1 0-1,1 0 1,-1 0 0,1 0 0,0 0-1,-1-1 1,1 1 0,0 0-1,0 0 1,0-1 0,-1 1-1,1 0 1,0-1 0,0 1 0,0-1-1,0 1 1,0-1 0,0 1-1,2 0 1,0-1 36,0 0 1,0 0-1,0 0 0,0 0 0,0 0 1,0-1-1,0 1 0,-1-1 0,1 0 1,5-1-1,5-4 69,0-1 0,-1 0 0,1-1 0,-2 0 0,1 0 0,-1-2 0,0 1 1,-1-1-1,9-12 0,-3 3-101,-1 0 0,-1-1 1,-1 0-1,16-36 0,-25 44-2043,-7 10 146,-16 18-1547,-24 31-3062,17-15 353,1 1-2316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9.061"/>
    </inkml:context>
    <inkml:brush xml:id="br0">
      <inkml:brushProperty name="width" value="0.025" units="cm"/>
      <inkml:brushProperty name="height" value="0.025" units="cm"/>
    </inkml:brush>
  </inkml:definitions>
  <inkml:trace contextRef="#ctx0" brushRef="#br0">0 417 10025,'0'0'833,"10"-8"-128,7-8-868,0-1 0,-1-1 0,0-1 1,-2 0-1,0-1 0,-1 0 0,17-38 0,-11 9 3345,-2-1 0,14-72-1,-33 149-2592,-2 0 0,-2-1-1,0 0 1,-1 0 0,-17 39-1,4-9-244,12-34-349,0 0-1,2 1 1,1 0 0,1 1-1,-2 29 1,6-53 5,0 1 1,0-1-1,0 1 0,0-1 0,0 1 0,0-1 1,0 1-1,1-1 0,-1 1 0,0-1 1,0 1-1,0-1 0,1 1 0,-1-1 1,0 1-1,0-1 0,1 1 0,-1-1 1,0 0-1,1 1 0,-1-1 0,1 0 1,-1 1-1,0-1 0,1 0 0,-1 1 1,1-1-1,-1 0 0,1 0 0,-1 0 1,1 1-1,-1-1 0,1 0 0,-1 0 1,1 0-1,-1 0 0,1 0 0,-1 0 0,1 0 1,-1 0-1,1 0 0,-1 0 0,1 0 1,-1 0-1,1 0 0,-1-1 0,1 1 1,-1 0-1,1 0 0,-1-1 0,1 1 1,-1 0-1,1 0 0,-1-1 0,0 1 1,1-1-1,26-21 162,-14-1 593,-1 0 1,-1-2-1,-1 1 0,13-49 0,-7 20-148,-16 52-611,0 1-1,0 0 1,0-1 0,0 1 0,1-1-1,-1 1 1,0-1 0,0 1-1,0-1 1,1 1 0,-1 0 0,0-1-1,1 1 1,-1-1 0,0 1-1,1 0 1,-1-1 0,0 1 0,1 0-1,-1 0 1,0-1 0,1 1-1,-1 0 1,1 0 0,-1-1 0,1 1-1,-1 0 1,1 0 0,-1 0-1,1 0 1,-1 0 0,1 0 0,-1 0-1,1 0 1,-1 0 0,0 0-1,1 0 1,-1 0 0,1 0 0,-1 0-1,1 0 1,-1 1 0,1-1-1,-1 0 1,1 0 0,-1 1 0,0-1-1,1 0 1,-1 0 0,1 1-1,-1-1 1,0 0 0,1 1-1,26 28-48,-12-11 55,-9-14 0,0-1 0,0 0 0,0 0 0,0 0 0,1-1-1,7 2 1,13-3 107,-26-2-101,0 1-1,-1 0 1,1-1 0,0 1-1,-1 0 1,1-1 0,0 1-1,-1-1 1,1 1 0,-1-1 0,1 1-1,-1-1 1,1 0 0,-1 1-1,1-1 1,-1 1 0,0-1-1,1 0 1,-1 0 0,0 1-1,1-1 1,-1 0 0,0 0-1,0 1 1,0-1 0,0 0-1,0 0 1,0 1 0,0-2-1,0 1-2,-1 0 0,0 0 0,1 0 0,-1 1 0,0-1 0,0 0 0,1 0 0,-1 0 0,0 1 0,0-1 0,0 0 0,0 1 0,0-1 0,0 1 0,0 0 0,0-1 0,0 1 0,0 0 0,0-1 0,0 1 0,0 0 0,-1 0 0,1 0 0,0 0 0,0 0 0,0 0 0,0 0 0,-2 1 0,-34 1-21,33 0 33,-1-1 1,1 1-1,0 0 1,0 1 0,0-1-1,0 0 1,0 1 0,1 0-1,-1 0 1,1 0-1,0 0 1,0 1 0,0-1-1,0 1 1,1 0 0,-1 0-1,1 0 1,0 0 0,0 0-1,0 0 1,1 1-1,-1-1 1,1 1 0,0-1-1,1 1 1,-1-1 0,1 1-1,0 0 1,0-1 0,0 1-1,0-1 1,2 6-1,-1-8-5,0 0 0,0-1-1,0 1 1,0-1 0,0 1-1,0-1 1,0 0 0,0 1-1,1-1 1,-1 0 0,0 0-1,1 0 1,-1 0-1,1 0 1,0 0 0,-1 0-1,1-1 1,0 1 0,-1-1-1,1 1 1,3 0 0,37 0-1267,-41-1 1068,0 0-1,-1 0 0,1 0 1,-1 0-1,1 0 0,0-1 1,-1 1-1,1 0 0,-1 0 1,1-1-1,-1 1 0,1 0 1,-1-1-1,1 1 0,-1 0 1,1-1-1,-1 1 1,1-1-1,-1 1 0,0-1 1,1 1-1,-1-1 0,0 1 1,1-1-1,-1 1 0,0-1 1,0 0-1,0 1 0,1-1 1,-1 1-1,0-1 1,0 0-1,0 1 0,0-1 1,0 1-1,0-1 0,0 0 1,0 1-1,-1-2 0,2-18-8123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09.438"/>
    </inkml:context>
    <inkml:brush xml:id="br0">
      <inkml:brushProperty name="width" value="0.025" units="cm"/>
      <inkml:brushProperty name="height" value="0.025" units="cm"/>
    </inkml:brush>
  </inkml:definitions>
  <inkml:trace contextRef="#ctx0" brushRef="#br0">0 1 18642,'0'0'1313,"87"12"1890,-36-5-1377,9 1-1602,-5-2-320,-11-4-3299,-10-2-7464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0.570"/>
    </inkml:context>
    <inkml:brush xml:id="br0">
      <inkml:brushProperty name="width" value="0.025" units="cm"/>
      <inkml:brushProperty name="height" value="0.025" units="cm"/>
    </inkml:brush>
  </inkml:definitions>
  <inkml:trace contextRef="#ctx0" brushRef="#br0">148 192 12684,'0'0'4463,"-10"-1"-2483,7 1-1891,-1-1-1,0 1 1,0 0-1,0 0 1,0 1-1,0-1 1,1 1-1,-1 0 1,0 0-1,0 0 1,1 0-1,-1 1 0,1-1 1,-1 1-1,1 0 1,-1 0-1,1 1 1,0-1-1,0 0 1,0 1-1,1 0 1,-1 0-1,0 0 1,1 0-1,0 0 0,0 0 1,-2 5-1,-3 2 14,2 0 0,-1 1 0,1-1 0,1 1 0,0 0 0,1 0 0,0 1 0,0-1 0,-1 21 0,4-31-97,0-1 1,0 1-1,0 0 0,0-1 1,0 1-1,0-1 0,0 1 1,0-1-1,0 1 0,0-1 1,0 1-1,0-1 0,0 1 1,0-1-1,1 1 0,-1-1 1,0 0-1,0 1 0,1-1 1,-1 1-1,0-1 0,1 1 1,-1-1-1,0 0 0,1 1 1,-1-1-1,1 0 0,-1 1 1,1-1-1,-1 0 0,0 0 1,1 0-1,-1 1 0,1-1 1,-1 0-1,1 0 0,0 0 1,23-8 208,18-25 405,-21 9-452,-1-1 0,-1-1 0,31-56 0,-40 63 186,0-1 0,-2-1 0,0 1 0,-1-2 0,-2 1 0,6-36 0,-11 50 296,-4 12-283,-8 31-215,-14 54-282,19-56 64,-14 77 0,19-97-185,1-1-1,0 0 1,1 1 0,1-1-1,0 0 1,3 15 0,-3-27 169,-1 1 0,1-1 0,-1 0 0,1 0 1,0 1-1,-1-1 0,1 0 0,0 0 0,0 0 0,0 0 0,0 0 1,0 0-1,0 0 0,0 0 0,0 0 0,1 0 0,-1-1 0,0 1 1,0 0-1,1-1 0,-1 1 0,0-1 0,1 0 0,-1 1 0,1-1 0,-1 0 1,0 0-1,1 0 0,-1 0 0,1 0 0,-1 0 0,0 0 0,1 0 1,-1-1-1,1 1 0,-1-1 0,0 1 0,1-1 0,1 0 0,4-2-551,-1 1-1,1-1 1,-1 0-1,0-1 0,0 1 1,11-9-1,16-22-5467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0.918"/>
    </inkml:context>
    <inkml:brush xml:id="br0">
      <inkml:brushProperty name="width" value="0.025" units="cm"/>
      <inkml:brushProperty name="height" value="0.025" units="cm"/>
    </inkml:brush>
  </inkml:definitions>
  <inkml:trace contextRef="#ctx0" brushRef="#br0">160 1 8392,'-9'12'9454,"1"0"-8555,-76 118 3275,75-115-3686,0 1 0,1 1 0,1-1-1,1 1 1,0 0 0,-6 36 0,11-52-475,1 0 0,0 0 0,0 1-1,-1-1 1,1 0 0,0 0 0,0 0 0,1 1-1,-1-1 1,0 0 0,0 0 0,0 0-1,1 0 1,-1 0 0,1 1 0,-1-1 0,1 0-1,-1 0 1,1 0 0,0 0 0,-1 0 0,1 0-1,0 0 1,0-1 0,0 1 0,1 1-1,0-1 0,0-1 0,0 1-1,0-1 1,-1 0 0,1 0-1,0 0 1,0 0 0,0 0-1,0 0 1,0 0 0,0-1-1,-1 1 1,1-1 0,0 1-1,2-2 1,5-2 24,0 0 0,0-1 0,-1 0 0,1 0 0,9-9 0,-1-2-15,-1-2 0,-1 0 0,0-1 0,-1-1 0,-1 0 0,12-26 0,-14 26-14,-23 83-530,6-47 510,0 1-5,0 0 0,1 1-1,1 0 1,1-1 0,-2 25-1,5-41-34,0-1 0,0 0 0,-1 1 0,1-1 0,0 0 0,0 1 0,0-1 0,1 0 0,-1 1 0,0-1 0,0 0 0,0 1 0,0-1 0,0 0 0,0 1 0,0-1 0,0 0 0,1 1 0,-1-1 0,0 0 0,0 0 0,0 1 0,1-1 0,-1 0 0,0 0 0,1 1 0,-1-1 0,0 0 0,0 0 0,1 0 0,-1 0 0,0 1 0,1-1 0,-1 0 0,0 0 0,1 0 0,-1 0 0,0 0 0,1 0 0,-1 0 0,1 0 0,17-7-1636,15-20-1971,-6-4-2927,0-5-5296</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1.282"/>
    </inkml:context>
    <inkml:brush xml:id="br0">
      <inkml:brushProperty name="width" value="0.025" units="cm"/>
      <inkml:brushProperty name="height" value="0.025" units="cm"/>
    </inkml:brush>
  </inkml:definitions>
  <inkml:trace contextRef="#ctx0" brushRef="#br0">109 0 18129,'0'0'5130,"-8"7"-3747,-10 10-488,0 1 1,1 0 0,-18 26-1,35-44-913,0 1 0,0-1 0,0 1 0,-1-1 0,1 1 0,0-1 0,0 1 0,0-1-1,0 1 1,0-1 0,0 1 0,0-1 0,0 1 0,0-1 0,0 1 0,1-1 0,-1 1 0,0-1 0,0 1 0,0-1 0,1 0 0,-1 1 0,0-1 0,0 1-1,1-1 1,-1 0 0,0 1 0,1-1 0,-1 1 0,0-1 0,1 0 0,-1 0 0,1 1 0,-1-1 0,1 0 0,-1 0 0,0 1 0,1-1 0,-1 0 0,2 0 0,25 9-569,-18-6 275,-3-1 42,7 3-551,0 0 0,0 1 0,18 11-1,-29-16 847,-1 0-1,1 0 0,0 0 0,0 1 0,0-1 0,-1 1 1,1-1-1,-1 1 0,1-1 0,-1 1 0,0 0 0,1-1 1,-1 1-1,0 0 0,0 0 0,0 0 0,0 0 0,-1 0 1,1 0-1,0 0 0,-1 1 0,0-1 0,1 0 1,-1 0-1,0 0 0,0 0 0,0 1 0,-1-1 0,1 0 1,0 0-1,-1 3 0,-1-3 165,0 1 1,0 0-1,0-1 1,0 0-1,-1 1 1,1-1-1,-1 0 1,1 0-1,-1 0 1,0-1-1,0 1 1,0 0-1,-4 1 1,-43 16 868,43-17-920,-28 6 132,13-8-3039,16-4-3797,5-8-6673</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2.144"/>
    </inkml:context>
    <inkml:brush xml:id="br0">
      <inkml:brushProperty name="width" value="0.025" units="cm"/>
      <inkml:brushProperty name="height" value="0.025" units="cm"/>
    </inkml:brush>
  </inkml:definitions>
  <inkml:trace contextRef="#ctx0" brushRef="#br0">178 66 17745,'0'0'3907,"-8"12"-1712,-19 33-1060,2 2 0,-36 93 0,49-99-1103,8-26-280,0 0 0,-1-1 0,-12 23 0,10-32-866,3-15 524,0-14 19,4-1 525,1 1 0,1 0-1,2 0 1,0-1 0,1 2-1,2-1 1,0 1-1,1 0 1,2 0 0,0 1-1,1 0 1,1 1 0,2 1-1,0 0 1,17-20-1,-30 39 68,0-1 0,0 1 1,0-1-1,1 1 0,-1 0 0,0-1 0,0 1 0,1 0 0,-1 0 0,1 0 0,-1 0 0,1 0 0,-1 0 0,1 1 0,0-1 0,-1 0 1,3 0-1,-3 2-11,-1-1 1,1 1 0,-1-1-1,1 1 1,-1-1 0,1 1 0,-1 0-1,1-1 1,-1 1 0,0-1-1,1 1 1,-1 0 0,0 0 0,0-1-1,1 1 1,-1 0 0,0-1-1,0 1 1,0 0 0,0 0-1,0-1 1,0 1 0,0 0 0,0-1-1,0 1 1,-1 1 0,-13 68 324,14-67-324,-7 20 10,3-10-15,0 1-1,0 0 1,1-1 0,1 1 0,0 0 0,1 1 0,1-1 0,2 28 0,0-39 21,-1 0 0,1 0-1,0 0 1,0-1 0,0 1-1,0 0 1,0-1 0,0 0-1,1 1 1,-1-1 0,1 0-1,0 0 1,0 0 0,0-1-1,-1 1 1,1-1 0,1 1-1,-1-1 1,0 0 0,0 0-1,0 0 1,1-1 0,-1 1-1,0-1 1,1 0 0,-1 0 0,5 0-1,1 0 9,0 0 0,0-1-1,0 1 1,0-2 0,0 1 0,-1-1-1,1-1 1,0 1 0,9-6 0,-13 6-10,1-1-1,-1-1 1,0 1 0,0-1 0,0 0 0,-1 0-1,1 0 1,-1-1 0,0 0 0,0 0 0,0 0-1,-1 0 1,0 0 0,0-1 0,0 1 0,2-9-1,-5 12 89,-7 17 36,3-4-151,-1 1 56,0 1 0,1-1-1,0 1 1,1 0 0,0 1-1,0 19 1,2-32-46,1 0 1,0 0-1,0-1 1,1 1-1,-1 0 1,0 0-1,0 0 1,0-1 0,0 1-1,1 0 1,-1 0-1,0 0 1,1-1-1,-1 1 1,1 0-1,-1-1 1,1 1-1,-1 0 1,1-1-1,-1 1 1,1-1-1,0 1 1,-1-1-1,1 1 1,0-1-1,-1 1 1,1-1 0,0 1-1,0-1 1,-1 0-1,1 0 1,0 1-1,0-1 1,0 0-1,-1 0 1,1 0-1,0 0 1,0 0-1,0 0 1,0 0-1,-1 0 1,1 0-1,0 0 1,0-1-1,0 1 1,-1 0 0,1 0-1,0-1 1,0 1-1,-1-1 1,1 1-1,1-2 1,4 0 34,-1 0 1,0-1 0,0 0 0,0-1-1,0 1 1,6-6 0,-7 5-25,7-7 9,0 0 0,0-1-1,-1 0 1,-1-1-1,0 0 1,-1 0-1,8-16 1,-48 139-2179,28-91-293,3-10-7503</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2.504"/>
    </inkml:context>
    <inkml:brush xml:id="br0">
      <inkml:brushProperty name="width" value="0.025" units="cm"/>
      <inkml:brushProperty name="height" value="0.025" units="cm"/>
    </inkml:brush>
  </inkml:definitions>
  <inkml:trace contextRef="#ctx0" brushRef="#br0">1 0 10378,'0'0'8584,"0"55"-8840,3-33-1218,10 2-1537,-1-4-1088,4-5-4005</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2.851"/>
    </inkml:context>
    <inkml:brush xml:id="br0">
      <inkml:brushProperty name="width" value="0.025" units="cm"/>
      <inkml:brushProperty name="height" value="0.025" units="cm"/>
    </inkml:brush>
  </inkml:definitions>
  <inkml:trace contextRef="#ctx0" brushRef="#br0">110 0 9385,'0'0'14905,"-1"11"-14307,-2 18-45,-2 1 0,-12 43 1,20-67-824,1-2-732,-13 7 1131,5-7-137,-1-1-1,0 1 1,0-1-1,0 0 0,0 0 1,0 0-1,-1-1 0,1 0 1,-1 0-1,1 0 1,-1-1-1,-10 2 0,16-4-133,0 1-1,-1-1 0,1 1 1,0-1-1,-1 1 0,1-1 0,0 1 1,-1-1-1,1 1 0,0-1 1,0 1-1,0-1 0,-1 1 1,1-1-1,0 1 0,0-1 1,0 0-1,0 1 0,0-1 1,0 1-1,0-1 0,0 0 1,0 1-1,1-1 0,-1 1 1,0-1-1,0 1 0,0-1 1,1 1-1,0-2 0,6-19-5251,8 5-633</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3.184"/>
    </inkml:context>
    <inkml:brush xml:id="br0">
      <inkml:brushProperty name="width" value="0.025" units="cm"/>
      <inkml:brushProperty name="height" value="0.025" units="cm"/>
    </inkml:brush>
  </inkml:definitions>
  <inkml:trace contextRef="#ctx0" brushRef="#br0">73 288 15214,'0'0'12882,"-9"6"-12765,4-3-135,0 0 1,1 0-1,0 1 0,-1-1 0,2 1 0,-1 0 0,0 0 0,1 0 1,-1 1-1,1-1 0,0 1 0,1-1 0,-1 1 0,1 0 0,0 0 0,0 0 1,1 1-1,-1-1 0,1 0 0,0 1 0,1-1 0,-1 10 0,6-11-1080,6-10 477,8-11-756,-4-7-1060,0 0 1,-2-1-1,18-43 0,5-33-731,-13 37 4446,2 1 3665,-15 46 116,-8 27-1863,-10 34-1757,-31 67-667,-32 111-289,71-220-483,-1 0 0,1 0 0,-1 0 0,1 0 0,-1 0 0,1 1 0,0-1 0,0 0 0,0 0 0,0 0 0,1 1 0,-1-1 0,1 2 1,0-3 3,-1-1 0,0 0 0,1 1 0,-1-1 1,0 0-1,1 1 0,-1-1 0,1 0 0,-1 1 1,1-1-1,-1 0 0,0 0 0,1 0 1,-1 0-1,1 1 0,-1-1 0,1 0 0,-1 0 1,1 0-1,-1 0 0,1 0 0,-1 0 0,1 0 1,-1 0-1,1 0 0,-1-1 0,1 1 1,-1 0-1,1 0 0,-1 0 0,1 0 0,-1-1 1,1 1-1,7-4 43,-1-1 0,0 0 0,0 0 0,-1 0 1,7-7-1,183-186 1170,-171 163-1057,-20 15-2141,-5 19 1706,-1 0 1,1 0 0,0 1-1,0-1 1,0 0 0,0 1-1,-1-1 1,1 0-1,0 1 1,-1-1 0,1 0-1,-1 1 1,1-1 0,0 1-1,-1-1 1,1 1 0,-1-1-1,0 1 1,1-1 0,-1 1-1,1-1 1,-1 1-1,0 0 1,0-1 0,-15-3-8198</inkml:trace>
  <inkml:trace contextRef="#ctx0" brushRef="#br0" timeOffset="1">193 320 10410,'0'0'11307,"28"49"-10122,-3-49-609,-5 0-416,3 0-544,5 0-3267,-2-1-5030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7.979"/>
    </inkml:context>
    <inkml:brush xml:id="br0">
      <inkml:brushProperty name="width" value="0.025" units="cm"/>
      <inkml:brushProperty name="height" value="0.025" units="cm"/>
    </inkml:brush>
  </inkml:definitions>
  <inkml:trace contextRef="#ctx0" brushRef="#br0">19 1 10890,'0'0'9129,"-8"60"-8617,0-22-191,6 6-225,2-3-64,0-3 0,0-4-32,5-2-673,0-9-544,-5-10-1057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3.512"/>
    </inkml:context>
    <inkml:brush xml:id="br0">
      <inkml:brushProperty name="width" value="0.025" units="cm"/>
      <inkml:brushProperty name="height" value="0.025" units="cm"/>
    </inkml:brush>
  </inkml:definitions>
  <inkml:trace contextRef="#ctx0" brushRef="#br0">112 43 14286,'0'0'13228,"-11"2"-12214,6-1-979,0 0-1,1-1 1,-1 2-1,0-1 1,1 1-1,-1-1 0,1 1 1,0 0-1,-1 1 1,1-1-1,0 1 1,0 0-1,1 0 0,-1 0 1,0 0-1,1 1 1,0 0-1,0-1 1,0 1-1,0 0 1,1 0-1,0 1 0,0-1 1,0 0-1,0 1 1,0 0-1,1-1 1,0 1-1,0 0 1,-1 8-1,2-13-33,0 1 1,0 0-1,0-1 0,0 1 1,0-1-1,0 1 0,0-1 1,0 1-1,1 0 0,-1-1 0,0 1 1,0-1-1,0 1 0,1-1 1,-1 1-1,0-1 0,0 1 1,1-1-1,-1 1 0,0-1 1,1 1-1,-1-1 0,1 0 1,-1 1-1,1-1 0,-1 0 0,0 1 1,1-1-1,0 0 0,-1 1 1,1-1-1,-1 0 0,2 0 1,21-5 98,-18 2-71,1 0-1,-1 0 0,1-1 0,-1 1 1,8-9-1,-8 7-12,0 0 1,-1 0-1,0-1 0,0 1 1,0-1-1,-1 0 0,0 0 1,0-1-1,0 1 0,-1-1 1,0 1-1,0-1 1,-1 0-1,0 1 0,1-14 1,-2 19-25,-1-1 1,1 1 0,0 0-1,-1 0 1,1 0 0,-1 0-1,1 0 1,-1 0 0,1 0 0,-1 1-1,0-1 1,1 0 0,-1 0-1,0 0 1,0 1 0,0-1 0,1 0-1,-1 1 1,0-1 0,0 0-1,0 1 1,0 0 0,0-1 0,0 1-1,0-1 1,-1 1 0,1 0-1,0 0 1,0 0 0,0 0-1,0 0 1,0 0 0,0 0 0,0 0-1,0 0 1,-1 0 0,1 0-1,0 1 1,0-1 0,0 0 0,-1 2-1,-3-1-828,0 0 0,0 1 1,0 0-1,0 0 0,1 0 0,-1 1 0,-6 4 0,0 5-6328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4.433"/>
    </inkml:context>
    <inkml:brush xml:id="br0">
      <inkml:brushProperty name="width" value="0.025" units="cm"/>
      <inkml:brushProperty name="height" value="0.025" units="cm"/>
    </inkml:brush>
  </inkml:definitions>
  <inkml:trace contextRef="#ctx0" brushRef="#br0">0 534 15278,'0'0'6060,"13"-7"-4758,22-13-778,-2-2 1,0-1-1,-1-2 0,-2-1 0,28-31 1,-23 20-363,-1-2 1,-2-1-1,46-79 1,-72 111-112,-1-1 1,0 0-1,-1 0 0,0 0 1,-1 0-1,1-1 1,-2 1-1,1-1 1,-2 0-1,2-12 1,-3 22-51,0 0 1,0 0-1,0 0 1,0-1-1,0 1 1,0 0-1,-1 0 1,1-1-1,0 1 1,0 0-1,0 0 1,0 0-1,0-1 1,0 1-1,-1 0 1,1 0-1,0 0 1,0 0-1,0 0 1,-1-1-1,1 1 1,0 0 0,0 0-1,0 0 1,-1 0-1,1 0 1,0 0-1,0 0 1,0 0-1,-1 0 1,1 0-1,0 0 1,0 0-1,-1 0 1,1 0-1,0 0 1,0 0-1,-1 0 1,1 0-1,0 0 1,0 0-1,0 0 1,-1 0-1,1 0 1,0 0 0,0 1-1,0-1 1,-1 0-1,1 0 1,0 0-1,0 0 1,-1 1-1,-10 7 9,-3 12 11,1 1 0,1 1 0,1 0 0,1 0-1,1 1 1,-8 31 0,9-30-1,6-19-17,-21 58 99,2 1 0,4 1 0,-18 124 0,35-186-109,-1-1 0,1 0 0,0 0 0,0 0 1,0 0-1,0 0 0,1 0 0,-1 0 0,1 0 0,-1 0 0,1 0 1,-1 0-1,1 0 0,0 0 0,0 0 0,0 0 0,0 0 0,1-1 1,1 4-1,-1-4-14,0 0 1,-1-1-1,1 1 1,0 0-1,0-1 1,-1 1-1,1-1 1,0 0-1,0 1 1,0-1-1,0 0 1,-1 0-1,1 0 1,0 0-1,0-1 1,0 1-1,0 0 1,-1-1-1,1 1 1,0-1-1,0 0 1,2-1-1,5-3-121,0 0 1,-1-1-1,0 0 0,0 0 0,0-1 0,-1 0 1,0 0-1,0-1 0,-1 0 0,9-13 0,50-94-1731,-63 110 1810,4-5-63,6-13 21,0-1 0,-1 0-1,-1 0 1,-2-1-1,11-48 1,-47 122 2363,27-46-2247,-4 6 36,1 1 0,0 1 0,0-1-1,1 1 1,0-1 0,1 1 0,0 0-1,0 15 1,2-25-41,1 0 1,-1-1-1,1 1 0,0-1 0,-1 1 0,1-1 1,0 1-1,-1-1 0,1 0 0,0 1 0,0-1 1,-1 0-1,1 0 0,0 1 0,0-1 0,0 0 1,-1 0-1,1 0 0,0 0 0,0 0 0,0 0 1,-1 0-1,1 0 0,0 0 0,1-1 0,22-2 148,36-22 14,11-4-186,-66 28-72,0-1 0,0 1 0,0 1 0,1-1 0,-1 1 0,0 0 1,1 0-1,-1 0 0,0 1 0,1-1 0,7 4 0,-10-3 70,-1 0-1,0 1 1,0-1 0,0 1-1,0 0 1,0-1-1,0 1 1,-1 0 0,1 0-1,-1 0 1,1 0 0,-1 1-1,0-1 1,1 0-1,-1 0 1,0 1 0,-1-1-1,1 1 1,0-1-1,-1 1 1,1-1 0,-1 5-1,3 65 445,-3-58-229,4 13 544,-3-27-713,-1 0 1,0 1-1,0-1 1,1 0-1,-1 0 0,0 0 1,1 0-1,-1 0 0,0 0 1,0 0-1,1 0 0,-1 0 1,0 0-1,1 0 1,-1 0-1,0 0 0,1 0 1,-1 0-1,0 0 0,0 0 1,1 0-1,-1 0 0,0 0 1,1 0-1,-1-1 1,0 1-1,0 0 0,1 0 1,-1 0-1,0 0 0,0-1 1,1 1-1,-1 0 0,0 0 1,0-1-1,0 1 1,1 0-1,-1 0 0,0-1 1,0 1-1,26-46 962,-18 26-950,-1 0 0,-1-1 0,-1 0 1,-1 0-1,2-24 0,3-11 10,-9 55-56,0 1 0,0-1-1,1 0 1,-1 0 0,1 0 0,-1 0-1,0 0 1,1 1 0,0-1-1,-1 0 1,1 0 0,-1 1 0,1-1-1,0 0 1,-1 1 0,1-1 0,0 1-1,0-1 1,0 1 0,-1-1-1,1 1 1,0 0 0,0-1 0,0 1-1,0 0 1,0 0 0,0-1-1,0 1 1,1 0 0,37 2-378,-36-1-40,0-1 1,0 1-1,0-1 0,0 1 1,0-1-1,0 0 1,0 0-1,0-1 0,0 1 1,0-1-1,0 1 1,0-1-1,5-2 0,-5-5-3700,-3-3-2222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4.765"/>
    </inkml:context>
    <inkml:brush xml:id="br0">
      <inkml:brushProperty name="width" value="0.025" units="cm"/>
      <inkml:brushProperty name="height" value="0.025" units="cm"/>
    </inkml:brush>
  </inkml:definitions>
  <inkml:trace contextRef="#ctx0" brushRef="#br0">1 15 13805,'0'0'6598,"46"-14"-14285</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5.393"/>
    </inkml:context>
    <inkml:brush xml:id="br0">
      <inkml:brushProperty name="width" value="0.025" units="cm"/>
      <inkml:brushProperty name="height" value="0.025" units="cm"/>
    </inkml:brush>
  </inkml:definitions>
  <inkml:trace contextRef="#ctx0" brushRef="#br0">172 211 14318,'0'0'3502,"-1"-9"-828,1 7-2589,0 0-8,1 1 1,-1-1-1,0 0 1,0 0 0,0 1-1,0-1 1,-1 0 0,1 0-1,0 1 1,-1-1-1,1 0 1,-1 1 0,0-1-1,1 0 1,-1 1-1,0-1 1,0 1 0,0-1-1,0 1 1,0 0-1,0-1 1,-1 1 0,1 0-1,0 0 1,-1 0 0,1 0-1,-1 0 1,1 0-1,-1 0 1,1 0 0,-1 1-1,0-1 1,1 1-1,-1-1 1,0 1 0,0-1-1,1 1 1,-1 0 0,0 0-1,0 0 1,1 0-1,-5 1 1,1 0-25,-1-1 0,0 2 1,0-1-1,0 1 0,1 0 0,-1 0 0,1 0 1,-1 1-1,1 0 0,0 0 0,0 0 0,1 1 1,-1 0-1,0 0 0,1 0 0,0 0 0,0 1 1,0-1-1,1 1 0,0 0 0,0 0 0,0 0 1,0 1-1,1-1 0,0 1 0,0-1 1,0 1-1,1 0 0,-2 11 0,3-15-53,1-1 0,-1 0 0,0 0 0,0 1 0,1-1 0,-1 0 0,1 0 0,-1 0 0,1 0 0,0 1 0,-1-1 0,1 0 0,0 0 0,0 0 0,0-1 0,0 1 0,0 0 0,0 0 0,0 0 0,0-1 0,0 1 0,0 0 0,0-1 0,0 1 0,0-1 0,1 1 0,-1-1 0,0 0 0,0 1 0,0-1 0,1 0 0,-1 0 0,0 0 0,1 0 0,-1 0 0,0 0 0,0 0 0,1-1 0,-1 1 0,2-1 0,6 0 18,-1-1 0,1 0 0,-1 0-1,1-1 1,8-4 0,0-2 0,-1 0 0,0-1 1,-1 0-1,0-2 0,-1 0 0,0 0 0,23-27 1,-28 28 9,-1 0-1,0 0 1,0-1 0,-1 0 0,-1-1 0,0 0 0,0 0 0,-2 0 0,1 0 0,-2-1-1,3-15 1,-6 29-28,0 0 0,0 0-1,0 0 1,1-1-1,-1 1 1,0 0 0,0 0-1,0 0 1,0 0 0,0 0-1,0-1 1,0 1-1,0 0 1,0 0 0,0 0-1,0 0 1,0-1-1,0 1 1,0 0 0,0 0-1,0 0 1,0 0 0,0-1-1,0 1 1,0 0-1,0 0 1,0 0 0,0 0-1,0 0 1,0-1-1,0 1 1,0 0 0,0 0-1,0 0 1,0 0 0,-1 0-1,1-1 1,0 1-1,0 0 1,0 0 0,0 0-1,0 0 1,0 0-1,-1 0 1,1 0 0,0 0-1,0-1 1,0 1 0,0 0-1,-1 0 1,1 0-1,0 0 1,0 0 0,0 0-1,0 0 1,-1 0-1,1 0 1,0 0 0,0 0-1,0 0 1,-11 12-36,-9 20 47,11-9 21,1 0-1,1 1 1,0 0-1,2 0 0,1 0 1,1 1-1,1 0 1,2 40-1,0-64-26,0 1 0,0-1-1,0 1 1,1-1-1,-1 1 1,0-1 0,1 1-1,-1-1 1,0 1 0,1-1-1,0 1 1,-1-1-1,1 1 1,0-1 0,0 0-1,0 0 1,0 1 0,0-1-1,0 0 1,0 0 0,0 0-1,0 0 1,0 0-1,1 0 1,-1 0 0,2 0-1,0 0 23,0-1-1,-1 1 1,1-1 0,0 0-1,0 0 1,0 0-1,0 0 1,-1 0 0,1-1-1,0 1 1,0-1-1,-1 0 1,5-1-1,3-3 44,0 1-1,0-1 0,0-1 1,-1 0-1,0 0 0,11-11 1,35-44 10,-51 56-69,0 0 0,-1 0 0,0 0 0,0 0 0,-1 0 0,1-1 0,-1 1 1,0-1-1,-1 1 0,1-1 0,0-11 0,-27 55-171,21-28 183,1 0 1,0 0-1,1 0 1,0 0-1,1 0 1,0 0-1,0 1 0,1-1 1,2 17-1,-2-25-12,1 1 1,0 0-1,-1-1 0,1 1 0,0-1 0,0 1 0,1-1 0,-1 1 0,1-1 0,-1 0 1,1 0-1,-1 1 0,1-1 0,0 0 0,0-1 0,3 4 0,-2-4 14,0 1-1,1-1 0,-1 0 1,0 0-1,0 0 1,1 0-1,-1-1 0,0 1 1,1-1-1,-1 0 1,0 0-1,1 0 0,-1 0 1,1-1-1,-1 1 1,5-2-1,2-1 12,-1-1 1,0 0-1,1 0 0,-2 0 0,1-1 1,0-1-1,-1 1 0,0-1 0,-1-1 1,9-8-1,-5 4-20,0-1 0,-1 0 1,-1 0-1,0-1 0,13-25 1,-19 33-3,-1 0 0,0 0 0,0 0 0,-1-1 0,1 1 0,-1 0 0,-1-1 0,1 1 0,-1-1 0,0-8 0,0 13-11,0 1-1,0-1 0,0 1 1,0 0-1,0-1 0,0 1 1,0 0-1,0-1 1,0 1-1,0 0 0,-1-1 1,1 1-1,0 0 0,0-1 1,0 1-1,0 0 0,-1-1 1,1 1-1,0 0 1,0 0-1,-1-1 0,1 1 1,0 0-1,0 0 0,-1-1 1,1 1-1,0 0 0,-1 0 1,1 0-1,0 0 1,-1-1-1,1 1 0,0 0 1,-1 0-1,1 0 0,-1 0 1,1 0-1,0 0 0,-1 0 1,-16 10 45,-8 18-25,20-20 60,0 0 0,0 1 0,1 0 0,0 0 0,1 0 0,0 0-1,0 0 1,1 1 0,0-1 0,1 1 0,0 0 0,1 15 0,0-23-73,0 0-1,1 0 0,-1 1 1,1-1-1,0 0 0,0 0 1,0 0-1,0 0 1,0 0-1,0 0 0,0 0 1,1 0-1,-1-1 0,1 1 1,-1 0-1,1-1 0,0 1 1,-1-1-1,1 0 1,0 0-1,0 1 0,0-1 1,0 0-1,0-1 0,0 1 1,0 0-1,1 0 1,-1-1-1,0 0 0,0 1 1,0-1-1,1 0 0,2 0 1,0 0-200,1 1 0,-1-1 1,0-1-1,0 1 0,0-1 0,0 0 0,0 0 1,0 0-1,0-1 0,0 0 0,0 0 0,-1 0 1,10-6-1,-9 4-936,-1-1-1,1 0 1,-1 0-1,0 0 1,0 0 0,-1-1-1,5-10 1,4-19-7538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5.771"/>
    </inkml:context>
    <inkml:brush xml:id="br0">
      <inkml:brushProperty name="width" value="0.025" units="cm"/>
      <inkml:brushProperty name="height" value="0.025" units="cm"/>
    </inkml:brush>
  </inkml:definitions>
  <inkml:trace contextRef="#ctx0" brushRef="#br0">1 0 20339,'0'0'4613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6.618"/>
    </inkml:context>
    <inkml:brush xml:id="br0">
      <inkml:brushProperty name="width" value="0.025" units="cm"/>
      <inkml:brushProperty name="height" value="0.025" units="cm"/>
    </inkml:brush>
  </inkml:definitions>
  <inkml:trace contextRef="#ctx0" brushRef="#br0">102 133 17585,'0'0'4073,"-4"11"-3091,-94 335 1725,100-344-2464,4-7-88,7-13 119,6-19-224,-2 0 1,-2-2-1,-1 0 0,-2-1 0,-2 0 0,-2 0 1,-1-1-1,-2-1 0,-1-61 0,-8 162-113,2-36 71,0 1 1,3 40-1,0-58 14,-1-1 0,1 0 1,0 1-1,1-1 0,-1 0 1,1 0-1,0 0 0,0 0 1,0 0-1,1 0 1,0 0-1,0-1 0,0 1 1,1-1-1,-1 0 0,9 7 1,-9-9 13,0 0 0,0 0 0,0 0 1,0 0-1,0-1 0,1 0 0,-1 1 1,1-1-1,-1 0 0,0-1 0,1 1 0,-1-1 1,1 1-1,0-1 0,-1 0 0,1 0 1,5-2-1,-2 1 44,0-1 0,-1-1 1,1 1-1,-1-1 0,0 0 0,0 0 1,0-1-1,9-7 0,2-3 13,-1-2-1,0 0 0,-1-1 1,19-27-1,-20 28-135,-21 36-130,0-5 176,-7 20 58,2 0 1,2 1 0,1 0 0,1 1-1,2 0 1,-1 44 0,6-79-48,1-1 0,0 0 0,0 1 0,0-1-1,0 1 1,0-1 0,0 1 0,0-1 0,0 1 0,0-1 0,1 1 0,-1-1-1,1 1 1,-1-1 0,1 0 0,-1 1 0,1-1 0,0 0 0,0 0 0,-1 1 0,1-1-1,0 0 1,0 0 0,0 0 0,1 0 0,-1 0 0,0 0 0,0 0 0,0-1-1,1 1 1,-1 0 0,0-1 0,1 1 0,-1-1 0,1 1 0,-1-1 0,0 1-1,1-1 1,-1 0 0,1 0 0,-1 0 0,1 0 0,-1 0 0,1 0 0,-1 0 0,1-1-1,1 0 1,3 0 34,1-2 1,-1 1-1,0-1 0,-1 1 0,1-2 0,0 1 0,-1-1 0,0 1 1,10-10-1,0-3-48,0-1 0,-1-1 0,0 0 0,-2 0 0,0-2 0,-1 1 0,-1-1 0,-1-1 0,0 0 0,8-35 0,-17 45-513,-8 18 310,-8 21 150,14-21-1,-21 66 77,21-66-154,1-1-1,0 0 1,0 1-1,1-1 1,0 1-1,0 0 1,0-1 0,1 1-1,2 8 1,-3-14 63,0-1 0,0 1 1,1 0-1,-1-1 0,0 1 0,0 0 1,1-1-1,-1 1 0,0-1 1,1 1-1,-1-1 0,1 1 0,-1-1 1,1 1-1,-1-1 0,1 1 1,-1-1-1,1 1 0,-1-1 0,1 0 1,0 1-1,-1-1 0,1 0 1,0 0-1,-1 0 0,1 1 0,0-1 1,-1 0-1,2 0 0,21-8-1139,16-23-295,-21 8 971,0 0 0,-2-2 0,-1 0 0,23-51-1,32-111 1141,-66 172-644,-28 123 1792,8-52-1060,2 1 0,3 1 0,2 0 0,-1 92 1,12-146-683,3-14-244,4-15-556,-6 8 265,-1 0 0,-1-1-1,0 1 1,-1 0 0,-1-1-1,0 1 1,-2 0 0,0 0-1,-7-22 1,4 20 1109,-2 0 0,0 1 0,-1 0 0,-18-27 1228,56 65-1497,-22-16-493,0-1 0,0 0 0,1 0 0,-1-1 0,15 3 0,19-1-5125,-31-6-99,-5-5-38</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6.995"/>
    </inkml:context>
    <inkml:brush xml:id="br0">
      <inkml:brushProperty name="width" value="0.025" units="cm"/>
      <inkml:brushProperty name="height" value="0.025" units="cm"/>
    </inkml:brush>
  </inkml:definitions>
  <inkml:trace contextRef="#ctx0" brushRef="#br0">1 0 9097,'0'0'9320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7.652"/>
    </inkml:context>
    <inkml:brush xml:id="br0">
      <inkml:brushProperty name="width" value="0.025" units="cm"/>
      <inkml:brushProperty name="height" value="0.025" units="cm"/>
    </inkml:brush>
  </inkml:definitions>
  <inkml:trace contextRef="#ctx0" brushRef="#br0">171 222 14318,'0'0'5786,"-10"-7"-3495,8 7-2243,-5-5 313,-1 0-1,0 1 0,0 0 0,-1 1 0,-16-5 0,22 8-304,0-1 0,0 1-1,0 0 1,0-1 0,1 1-1,-1 1 1,0-1 0,0 0-1,0 1 1,0 0 0,0-1-1,1 1 1,-1 0 0,0 0 0,1 1-1,-1-1 1,1 0 0,-1 1-1,1 0 1,-1 0 0,1-1-1,0 1 1,0 0 0,0 1-1,0-1 1,1 0 0,-3 3-1,1 0-17,1-1 0,-1 1-1,1 0 1,0 0 0,0-1-1,1 1 1,-1 0 0,1 1-1,0-1 1,0 0-1,1 0 1,0 10 0,0-13-54,0 0-1,1 0 1,-1 0 0,1 0 0,-1 0 0,1 0 0,0 0 0,0 0 0,0 0-1,0 0 1,0 0 0,0 0 0,0-1 0,1 1 0,-1 0 0,1-1 0,-1 1 0,1-1-1,0 0 1,-1 1 0,1-1 0,0 0 0,0 0 0,0 0 0,0 0 0,0-1-1,0 1 1,0 0 0,0-1 0,0 1 0,0-1 0,4 0 0,34 2-481,-32-3 224,0 1 0,0 1 0,0-1 0,-1 2 0,1-1 0,14 5 0,-19-5 251,0 1 0,0 0 0,0 0 0,0 0 1,-1 0-1,1 0 0,-1 1 0,1-1 0,-1 1 0,0-1 0,0 1 1,0 0-1,0 0 0,-1 0 0,1 0 0,-1 0 0,0 1 1,0-1-1,0 0 0,1 5 0,2 10 306,-1 1-1,0 0 1,-2 1 0,0-1-1,-1 0 1,-1 0 0,-1 1-1,-1-1 1,0 0 0,-1 0-1,-1-1 1,-1 0 0,-1 1-1,0-2 1,-2 1 0,0-1-1,0-1 1,-2 1 0,0-2-1,-1 1 1,-21 20 0,10-16-76,22-19-205,1-1 0,0 0-1,-1 0 1,1 1 0,0-1-1,-1 0 1,1 0 0,0 0-1,-1 1 1,1-1 0,-1 0-1,1 0 1,-1 0 0,1 0-1,0 0 1,-1 0 0,1 0-1,-1 0 1,1 0 0,-1 0-1,1 0 1,0 0 0,-1 0-1,1 0 1,-1 0 0,1 0-1,0-1 1,-1 1 0,1 0-1,-1 0 1,1 0 0,0-1-1,-1 1 1,1 0 0,0-1-1,-1 1 1,1 0-1,0 0 1,0-1 0,-1 1-1,1-1 1,0 1 0,0 0-1,0-1 1,-1 1 0,1 0-1,0-1 1,0 1 0,0-1-1,0 1 1,0-1 0,0 1-1,0 0 1,0-1 0,0 1-1,0-1 1,0 1 0,0-1-1,0 1 1,0 0 0,0-1-1,1 1 1,-1-1 0,1-43-187,3 0 0,1 0 0,2 0 0,2 1 1,2 0-1,18-45 0,-2 19 49,3 1 0,3 2-1,4 1 1,1 2 0,72-88 0,-151 189-95,23-14 391,1 0-1,1 1 1,-16 32-1,26-45-86,1 1 0,0 1 0,0-1 0,2 1 0,-1-1 0,2 1 0,0 0 0,-1 26 0,4-38-69,-1 0 1,1 0-1,-1 0 1,1 0-1,0-1 1,-1 1-1,1 0 1,0 0-1,0-1 1,0 1-1,0 0 1,1-1-1,-1 0 1,0 1-1,1-1 1,-1 0-1,1 1 1,-1-1-1,1 0 1,0 0-1,-1 0 1,1 0-1,0-1 1,0 1-1,0 0 1,-1-1-1,1 1 1,0-1-1,0 0 1,0 1-1,0-1 1,0 0-1,0 0 1,3-1-1,4 1 23,0 0-1,0-1 1,1 0-1,-1 0 0,0-1 1,12-4-1,-8 1-15,0-1 0,-1 0-1,1 0 1,-1-2-1,-1 1 1,12-11-1,-17 13 41,0 0 0,-1-1-1,1 1 1,-1-1 0,0 0-1,-1-1 1,0 1 0,0-1-1,0 0 1,-1 0 0,0 0-1,3-10 1,-6 17-42,0 0-1,-1 0 1,1 0 0,0 0-1,0 1 1,0-1 0,-1 0-1,1 0 1,0 0-1,0 0 1,-1 0 0,1 1-1,0-1 1,0 0 0,-1 0-1,1 0 1,0 0 0,0 0-1,-1 0 1,1 0 0,0 0-1,0 0 1,-1 0 0,1 0-1,0 0 1,0 0-1,-1 0 1,1-1 0,0 1-1,0 0 1,-1 0 0,1 0-1,0 0 1,0 0 0,-1 0-1,1-1 1,0 1 0,0 0-1,0 0 1,-1 0-1,1-1 1,0 1 0,0 0-1,0 0 1,0-1 0,0 1-1,-1 0 1,1 0 0,0-1-1,0 1 1,0 0 0,0 0-1,0-1 1,0 1-1,0 0 1,0 0 0,0-1-1,0 1 1,0 0 0,0 0-1,0-1 1,0 1 0,0 0-1,0 0 1,1-1 0,-1 1-1,-18 15 7,14-8-5,0 0 0,0 0 0,1 1 1,0-1-1,0 1 0,0 0 0,1 0 0,1 0 0,0 0 1,-1 13-1,1-18 9,1 0 0,0 0 0,0 0 0,0 0 1,0 0-1,1 1 0,-1-1 0,1 0 0,-1 0 0,1-1 0,0 1 1,1 0-1,-1 0 0,0 0 0,1-1 0,-1 1 0,1 0 0,0-1 1,0 0-1,0 1 0,0-1 0,0 0 0,1 0 0,-1 0 1,1 0-1,-1-1 0,1 1 0,-1-1 0,1 1 0,4 0 0,1 0 4,0-1-1,1 0 0,-1 0 0,0-1 0,0 0 0,0-1 1,1 1-1,-1-2 0,0 1 0,0-1 0,0 0 0,0-1 1,-1 0-1,1 0 0,-1-1 0,1 0 0,-1 0 0,0 0 1,-1-1-1,1 0 0,9-11 0,-8 9 2,-1-1 0,0 0 0,0-1 0,-1 1-1,0-1 1,0-1 0,-1 1 0,0-1 0,-1 0 0,0 0 0,-1 0-1,0 0 1,0-1 0,-1 0 0,1-20 0,-3 29-29,0 0-1,1 1 1,-1-1 0,0 0-1,0 0 1,0 0 0,-1 0 0,1 1-1,0-1 1,-1 0 0,1 0-1,-1 0 1,0 1 0,0-1 0,1 0-1,-1 1 1,0-1 0,0 1-1,0-1 1,-1 1 0,1-1 0,0 1-1,-1 0 1,1 0 0,0 0-1,-1-1 1,1 1 0,-1 1 0,0-1-1,1 0 1,-1 0 0,0 1-1,0-1 1,1 0 0,-1 1 0,0 0-1,-3-1 1,1 2-6,0-1 0,0 1 0,0-1 0,0 1 0,1 1 0,-1-1 1,1 0-1,-1 1 0,1 0 0,-1 0 0,1 0 0,0 0 0,0 0 0,0 1 0,0-1 0,0 1 0,-4 5 0,2-1 24,0 0-1,1 0 0,0 1 0,0-1 1,1 1-1,0 0 0,1-1 1,-1 1-1,1 1 0,1-1 1,0 0-1,0 0 0,0 9 0,1-14-69,0 0 0,0 0 0,1-1 0,-1 1 0,1 0-1,-1 0 1,1-1 0,0 1 0,0-1 0,0 1 0,0 0-1,0-1 1,1 0 0,-1 1 0,1-1 0,0 0 0,0 0-1,0 0 1,0 0 0,0 0 0,0 0 0,0 0 0,0-1-1,1 1 1,-1-1 0,1 0 0,-1 0 0,1 0 0,-1 0-1,1 0 1,0 0 0,0-1 0,-1 1 0,1-1 0,0 0 0,0 0-1,0 0 1,-1 0 0,1 0 0,0-1 0,2 0 0,-2 1-259,-1 0 0,1-1 1,-1 1-1,0-1 1,1 0-1,-1 0 1,0 0-1,0 0 1,0 0-1,0 0 1,0-1-1,0 1 1,0 0-1,0-1 1,0 0-1,1-2 1,13-21-6228,-5-3-2715</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7.980"/>
    </inkml:context>
    <inkml:brush xml:id="br0">
      <inkml:brushProperty name="width" value="0.025" units="cm"/>
      <inkml:brushProperty name="height" value="0.025" units="cm"/>
    </inkml:brush>
  </inkml:definitions>
  <inkml:trace contextRef="#ctx0" brushRef="#br0">12 0 16239,'0'0'9129,"-11"53"-14638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8.623"/>
    </inkml:context>
    <inkml:brush xml:id="br0">
      <inkml:brushProperty name="width" value="0.025" units="cm"/>
      <inkml:brushProperty name="height" value="0.025" units="cm"/>
    </inkml:brush>
  </inkml:definitions>
  <inkml:trace contextRef="#ctx0" brushRef="#br0">118 239 16143,'0'0'2515,"-9"-2"20,-30-7-768,36 9-1705,1 0-1,0 0 1,0 0 0,-1 0-1,1 0 1,0 0-1,0 1 1,0-1-1,-1 1 1,1 0-1,0-1 1,0 1-1,0 0 1,0 0 0,0 0-1,0 0 1,0 1-1,1-1 1,-1 1-1,0-1 1,1 1-1,-1-1 1,1 1-1,-1 0 1,1 0 0,0 0-1,0-1 1,0 1-1,-1 3 1,-1 0-45,1 0 1,0 1 0,0-1-1,1 1 1,0 0 0,0 0 0,0-1-1,0 1 1,1 7 0,0-12-12,0-1 1,1 1 0,-1 0 0,0 0-1,1 0 1,-1 0 0,0 0 0,1-1 0,-1 1-1,1 0 1,-1 0 0,1-1 0,0 1-1,-1 0 1,1-1 0,0 1 0,-1-1-1,1 1 1,0-1 0,0 1 0,-1-1-1,1 1 1,0-1 0,0 0 0,0 1-1,0-1 1,0 0 0,0 0 0,-1 0 0,1 0-1,0 0 1,0 0 0,0 0 0,0 0-1,0 0 1,0 0 0,0 0 0,0 0-1,1-1 1,38-13 374,-25 5-319,0-2 0,-1 0 0,0-1-1,-1 0 1,0-1 0,-1 0 0,0-1 0,13-21 0,-13 16 116,0 0 0,-2-1 0,0 0 1,-1 0-1,-1-1 0,7-30 0,-14 50-174,-1 0 1,1 0-1,-1-1 0,0 1 0,1 0 0,-1-1 0,0 1 1,0-1-1,0 1 0,0 0 0,0-1 0,0 1 0,0 0 0,0-1 1,0 1-1,-1-1 0,0-1 0,-12 17 0,-16 39 109,20-30 30,0 0-1,1 0 0,1 1 0,1-1 0,1 2 0,1-1 0,-1 49 1,5-70-133,0-1 0,0 0 0,1 0 0,-1 1 1,0-1-1,1 0 0,0 0 0,-1 0 1,1 0-1,0 1 0,0-1 0,0 0 1,0 0-1,1-1 0,-1 1 0,0 0 0,1 0 1,0-1-1,-1 1 0,1-1 0,0 1 1,0-1-1,-1 0 0,1 1 0,0-1 1,0 0-1,1 0 0,-1-1 0,0 1 0,0 0 1,0-1-1,0 1 0,1-1 0,-1 0 1,0 0-1,1 0 0,-1 0 0,0 0 1,4-1-1,2 1 10,-1-1 0,1-1 0,0 1 0,0-1 0,-1-1 0,1 0 0,-1 0 0,0 0 0,0-1 0,9-5 0,-10 5-45,0-1 0,-1 1 0,0-1-1,0 0 1,-1 0 0,1 0-1,-1 0 1,0-1 0,0 0 0,-1 0-1,0 0 1,0 0 0,0-1-1,-1 1 1,0-1 0,0 1 0,0-1-1,0-13 1,-2 20 13,0-1-1,0 1 1,0 0-1,0-1 0,0 1 1,0-1-1,0 1 1,0 0-1,0-1 1,0 1-1,0-1 1,-1 1-1,1 0 1,0-1-1,0 1 1,0 0-1,-1-1 1,1 1-1,0 0 1,0-1-1,-1 1 1,1 0-1,0-1 1,-1 1-1,1 0 1,0 0-1,-1 0 1,1-1-1,-1 1 1,1 0-1,0 0 1,-1 0-1,1 0 1,-1 0-1,1 0 1,-1-1-1,-18 8-290,-13 19 113,25-15 180,-1 0 0,2 1 0,-9 19 0,12-26 9,2 0-1,-1-1 0,0 2 0,1-1 0,0 0 0,0 0 0,1 0 1,-1 0-1,1 1 0,0-1 0,1 0 0,0 6 0,0-9 6,0 0-1,1 0 1,-1 0-1,0-1 0,1 1 1,-1-1-1,1 1 1,0-1-1,-1 1 1,1-1-1,0 0 0,0 0 1,0 0-1,0 0 1,0 0-1,0-1 0,0 1 1,0 0-1,0-1 1,0 0-1,1 1 0,-1-1 1,0 0-1,0 0 1,0 0-1,4-1 0,60-6 17,-58 5-103,1 0-1,-1 0 1,0-1-1,0 0 0,0-1 1,0 0-1,0 0 0,9-7 1,-15 9 158,0 1 1,0-1-1,0 0 1,0 0 0,0 0-1,-1 0 1,1 0-1,-1 0 1,0-1-1,1 1 1,-1 0 0,0-1-1,0 1 1,-1-1-1,1 1 1,0-1-1,-1 0 1,0 1 0,1-1-1,-1 1 1,0-1-1,0 0 1,-1 1-1,1-1 1,0 1 0,-1-1-1,0 0 1,1 1-1,-1-1 1,0 1 0,-2-4-1,-2-4 241,1-1-1,0 1 1,0-1-1,-2-15 1,5 24-307,1 0 1,0 1-1,-1-1 0,1 0 1,0 1-1,0-1 0,0 0 1,0 0-1,0 1 0,0-1 1,0 0-1,1 0 0,-1 1 1,1-1-1,-1 0 0,1 1 1,0-1-1,-1 1 0,1-1 1,0 1-1,0-1 0,0 1 1,0-1-1,0 1 0,1 0 1,-1 0-1,0 0 0,1 0 1,-1 0-1,1 0 0,-1 0 1,1 0-1,-1 0 0,1 0 1,-1 1-1,1-1 0,2 0 1,19-1-325,0 1 1,0 0 0,1 2 0,-1 1 0,35 6 0,53 4-10053,-49-12-5563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2:07.229"/>
    </inkml:context>
    <inkml:brush xml:id="br0">
      <inkml:brushProperty name="width" value="0.025" units="cm"/>
      <inkml:brushProperty name="height" value="0.025" units="cm"/>
    </inkml:brush>
  </inkml:definitions>
  <inkml:trace contextRef="#ctx0" brushRef="#br0">1 9 7399,'0'0'2360,"10"4"-2344,17 4-29,0-1 0,0-2 1,1-1-1,-1 0 0,44-2 1,155-15 56,-47 1 46,1 11-28,241 30-1,110 18 7,-359-42-27,190-18 0,-169-5 111,874-49 603,-99 81-753,278-6 968,-1047-13-385,1128 6 1483,-1311 0-2066,1548 65 92,-185-116-94,-598 17 32,2 49 0,437 30-32,-664-43 278,-164 1-1101,-133-4-2689,-158-1-1560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8.353"/>
    </inkml:context>
    <inkml:brush xml:id="br0">
      <inkml:brushProperty name="width" value="0.025" units="cm"/>
      <inkml:brushProperty name="height" value="0.025" units="cm"/>
    </inkml:brush>
  </inkml:definitions>
  <inkml:trace contextRef="#ctx0" brushRef="#br0">0 87 4933,'0'0'12070,"2"12"-11115,0 0-740,0-1 0,1 1 0,0 0 0,1-1 0,1 0 0,0 0-1,0 0 1,1 0 0,1-1 0,0 0 0,15 17 0,-6-9-138,2-1 0,0-1 1,28 19-1,-37-29-53,-1-1-1,1 0 1,0 0-1,0-1 1,0 0 0,1-1-1,-1 0 1,1 0-1,0-1 1,0-1 0,11 1-1,-18-2 72,0 0 0,0-1-1,-1 0 1,1 0 0,0 0-1,-1 0 1,1 0 0,-1 0-1,1 0 1,-1-1 0,0 0-1,0 1 1,1-1 0,-1 0 0,0 0-1,-1 0 1,1 0 0,0 0-1,0-1 1,-1 1 0,0 0-1,1-1 1,-1 1 0,0-1-1,0 0 1,1-3 0,3-11 396,0 0 1,5-35 0,-8 39-344,13-135-55,-14 84-5097,-1 47-244</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19.719"/>
    </inkml:context>
    <inkml:brush xml:id="br0">
      <inkml:brushProperty name="width" value="0.025" units="cm"/>
      <inkml:brushProperty name="height" value="0.025" units="cm"/>
    </inkml:brush>
  </inkml:definitions>
  <inkml:trace contextRef="#ctx0" brushRef="#br0">130 229 3876,'14'-37'10615,"-12"33"-9943,-1 0 0,0 0 0,0 0 0,0 0 0,-1 0 0,0-1 0,1 1 0,-1 0 0,-1 0 0,1 0 0,-1-1 0,0-3 0,0 7-582,1 1 0,-1-1 0,1 0 0,-1 0 0,1 1-1,-1-1 1,0 1 0,1-1 0,-1 0 0,0 1 0,1-1-1,-1 1 1,0 0 0,0-1 0,0 1 0,1 0 0,-1-1-1,0 1 1,0 0 0,0 0 0,0 0 0,0-1 0,1 1-1,-1 0 1,0 0 0,0 0 0,0 1 0,0-1 0,0 0-1,1 0 1,-1 0 0,0 1 0,-1-1 0,-29 15 480,23-7-553,-1 1-1,1 0 1,1 0-1,0 1 1,0 0-1,1 0 1,0 1-1,1-1 1,0 1 0,0 1-1,1-1 1,1 1-1,0-1 1,1 1-1,0 0 1,1 0-1,0 0 1,1 0 0,1 14-1,-1-25-16,0 1 0,1-1 1,-1 0-1,1 1 0,-1-1 0,1 0 0,0 0 1,-1 1-1,1-1 0,0 0 0,0 0 0,0 0 0,0 0 1,0 0-1,0 0 0,0 0 0,0 0 0,0 0 1,1-1-1,-1 1 0,0 0 0,0-1 0,1 1 1,-1-1-1,0 0 0,1 1 0,-1-1 0,1 0 0,-1 0 1,0 0-1,1 0 0,-1 0 0,1 0 0,-1 0 1,0 0-1,1 0 0,-1-1 0,0 1 0,1-1 0,-1 1 1,0-1-1,2 0 0,5-2 8,0 0 0,0 0 0,0-1 0,-1 1 0,0-2 0,8-5 0,7-8 26,-1-1-1,-1-1 0,-1-1 1,-1-1-1,21-32 1,-30 41 17,-1-1 1,0-1 0,-1 1-1,0-1 1,-2 0 0,0-1-1,0 1 1,-1-1 0,-1 0-1,2-29 1,-5 44-52,0 1 0,0 0 0,0 0 0,0-1 0,0 1 0,0 0 0,1-1 0,-1 1 0,0 0 0,0-1 0,0 1 0,0 0 0,0-1 0,0 1 1,0 0-1,0 0 0,-1-1 0,1 1 0,0 0 0,0-1 0,0 1 0,0 0 0,0-1 0,0 1 0,-1 0 0,1 0 0,0-1 0,0 1 0,0 0 0,-1 0 0,1-1 0,0 1 0,0 0 0,-1 0 0,1 0 1,0 0-1,0-1 0,-1 1 0,1 0 0,0 0 0,-1 0 0,1 0 0,0 0 0,-1 0 0,1 0 0,0 0 0,0 0 0,-1 0 0,1 0 0,0 0 0,-1 0 0,1 0 0,0 0 0,-1 0 0,1 0 0,0 0 1,-1 0-1,1 0 0,0 1 0,0-1 0,-1 0 0,1 0 0,-16 17-137,10-4 117,0 0 0,1 1 0,0 0 0,1 0-1,0 0 1,-2 26 0,0 90 23,5-127 1,1-1 1,1 1-1,-1 0 1,0 0 0,1-1-1,-1 1 1,1 0 0,0-1-1,0 1 1,0 0-1,0-1 1,0 1 0,0-1-1,1 0 1,0 1 0,1 1-1,-1-3 5,-1 0 0,1 0 0,-1 0 1,1 0-1,0 0 0,-1 0 0,1-1 0,0 1 0,0 0 0,0-1 0,-1 0 0,1 1 0,0-1 0,0 0 1,0 0-1,0 0 0,0 0 0,0-1 0,-1 1 0,1 0 0,0-1 0,0 1 0,0-1 0,-1 0 0,4-1 1,3-2 40,-1 0 1,1-1 0,-1-1 0,0 1 0,0-1 0,0 0 0,-1 0 0,0-1 0,0 0 0,5-8 0,0 0-23,-1-1 0,-1 0 0,14-33 0,-16 30-112,-11 32-303,-9 31 154,11-29 216,0 0 0,0 0 0,2 0 0,2 28 0,-2-40 17,0 0-1,0 0 1,1 0 0,0 0 0,-1 1 0,1-1-1,0-1 1,1 1 0,-1 0 0,0 0 0,1 0-1,0-1 1,-1 1 0,1 0 0,0-1 0,0 0 0,1 1-1,-1-1 1,0 0 0,1 0 0,-1-1 0,1 1-1,0 0 1,0-1 0,-1 1 0,1-1 0,0 0-1,0 0 1,0 0 0,4 0 0,5 0 16,0 0 1,-1-1-1,1-1 1,18-2-1,-25 2-12,0 0-1,0 0 1,0-1-1,0 1 1,0-1-1,0 0 1,-1 0-1,1-1 1,-1 1-1,1-1 1,-1 0-1,6-5 1,-10 7 19,0 1 1,0-1-1,0 1 1,1 0-1,-1-1 1,0 1-1,0-1 1,0 1-1,0 0 1,0-1-1,0 1 1,0-1-1,0 1 1,0-1-1,0 1 1,0 0-1,0-1 0,0 1 1,-1-1-1,1 1 1,0 0-1,0-1 1,0 1-1,-1-1 1,1 1-1,0 0 1,0-1-1,-1 1 1,1 0-1,0-1 1,-1 1-1,1 0 1,0 0-1,-1-1 1,0 1-1,-16-13 331,11 10-229,-37-40 252,40 40-379,1-1 0,-1 1 0,1-1 0,0 1 0,0-1 0,0 0 1,1 1-1,-1-1 0,1 0 0,0 0 0,0 0 0,-1-7 0,3 10-56,0 0-1,0 0 1,0 1 0,0-1-1,0 0 1,0 0 0,0 0-1,0 1 1,1-1 0,-1 1-1,0-1 1,0 1 0,1-1-1,-1 1 1,0 0 0,0 0-1,1-1 1,-1 1 0,0 0-1,1 0 1,-1 0-1,0 0 1,1 1 0,-1-1-1,0 0 1,2 1 0,5-1-465,11 1-633,52-3-7585,-11-5-5321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0.193"/>
    </inkml:context>
    <inkml:brush xml:id="br0">
      <inkml:brushProperty name="width" value="0.025" units="cm"/>
      <inkml:brushProperty name="height" value="0.025" units="cm"/>
    </inkml:brush>
  </inkml:definitions>
  <inkml:trace contextRef="#ctx0" brushRef="#br0">218 0 4452,'0'0'19090,"-8"2"-18193,-3 2-846,0 0 0,1 1 0,0 0-1,0 1 1,0 0 0,0 0 0,1 1 0,0 1-1,1-1 1,0 1 0,0 1 0,-12 16 0,10-12-31,1 0 0,0 1-1,1 0 1,1 1 0,0-1 0,1 1 0,1 1 0,0-1 0,-3 18 0,8-30 1,-1-1 1,1 0-1,0 0 1,-1 1 0,1-1-1,0 0 1,1 1 0,-1-1-1,0 0 1,1 1-1,-1-1 1,1 0 0,0 0-1,-1 1 1,1-1 0,0 0-1,0 0 1,1 0-1,-1 0 1,0 0 0,1 0-1,1 1 1,0-1-6,0 0 0,-1-1 0,1 1 0,0-1 0,0 1 0,1-1 0,-1 0 0,0 0 0,0-1 0,0 1 0,1-1-1,-1 1 1,6-1 0,5-1 22,1-1-1,-1 0 0,0 0 1,0-2-1,27-9 0,-36 11-66,78-35-8,-76 33-394,1 0 0,-1 0 0,0-1 0,-1 0 0,1 0 0,-1-1 0,0 0 0,7-9 0,-4-5-3087,-8 2-2130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0.567"/>
    </inkml:context>
    <inkml:brush xml:id="br0">
      <inkml:brushProperty name="width" value="0.025" units="cm"/>
      <inkml:brushProperty name="height" value="0.025" units="cm"/>
    </inkml:brush>
  </inkml:definitions>
  <inkml:trace contextRef="#ctx0" brushRef="#br0">17 0 10954,'0'0'9193,"44"29"-7752,2-29 225,3 0-97,8-4-544,1-4-704,-1-1-257,-9 4-32,-9 2-352,-9 3-1698,-18 0-993,-12 10-929,-3 4-1025,-17 0-3074</inkml:trace>
  <inkml:trace contextRef="#ctx0" brushRef="#br0" timeOffset="1">1 173 13805,'0'0'8392,"63"-13"-7751,-20 4-225,6 2-288,6-1-64,2 2-96,0 3-1121,-6 1-2146,-2-1-3780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0.915"/>
    </inkml:context>
    <inkml:brush xml:id="br0">
      <inkml:brushProperty name="width" value="0.025" units="cm"/>
      <inkml:brushProperty name="height" value="0.025" units="cm"/>
    </inkml:brush>
  </inkml:definitions>
  <inkml:trace contextRef="#ctx0" brushRef="#br0">1 1 7111,'0'0'17809,"48"41"-17361,-15-41-384,3-3-64,-3-2-1441,-6 1-1730,-6-3-3011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1.325"/>
    </inkml:context>
    <inkml:brush xml:id="br0">
      <inkml:brushProperty name="width" value="0.025" units="cm"/>
      <inkml:brushProperty name="height" value="0.025" units="cm"/>
    </inkml:brush>
  </inkml:definitions>
  <inkml:trace contextRef="#ctx0" brushRef="#br0">27 61 18385,'9'-7'1404,"4"-1"-727,0 0-1,1 1 1,26-11-1,-33 16-536,-1 0 0,1 0 0,0 0 1,0 0-1,0 1 0,0 1 0,0-1 0,0 1 0,0 0 0,0 1 0,0-1 0,12 4 0,-18-4-121,1 1 0,-1 0-1,1 0 1,-1-1 0,0 1 0,1 0-1,-1 0 1,0 0 0,0 0 0,0 1-1,1-1 1,-1 0 0,0 0-1,-1 1 1,1-1 0,0 1 0,0-1-1,-1 1 1,1-1 0,0 1-1,-1-1 1,0 1 0,1-1 0,-1 1-1,0 0 1,0-1 0,0 1-1,0-1 1,0 1 0,0 0 0,0-1-1,-1 1 1,1 1 0,-2 3 125,1 0 1,-1 1 0,0-1-1,-1-1 1,1 1 0,-1 0-1,-5 7 1,-17 21 202,-53 53 0,47-56-342,-40 55 1,70-84-3,0 0 0,-1 0 0,1 0 1,0 0-1,0 0 0,0 0 0,0 0 1,0 0-1,1 0 0,-1 0 0,1 0 1,-1 1-1,1 3 0,0-5 1,0 0-1,0 0 1,1-1-1,-1 1 0,0 0 1,1 0-1,-1 0 1,1-1-1,-1 1 1,1 0-1,-1-1 1,1 1-1,-1 0 1,1-1-1,0 1 0,-1 0 1,1-1-1,0 1 1,-1-1-1,1 0 1,0 1-1,0-1 1,1 1-1,6 1 40,-1-1 0,1 1 0,0-2 0,0 1 0,-1-1 0,10-1 0,-5 1 40,41-4-303,0-1 0,0-3 0,-1-2 0,51-17 0,-83 18-1925,-13 2-918,-11-1-3425,-10-1-2470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1.738"/>
    </inkml:context>
    <inkml:brush xml:id="br0">
      <inkml:brushProperty name="width" value="0.025" units="cm"/>
      <inkml:brushProperty name="height" value="0.025" units="cm"/>
    </inkml:brush>
  </inkml:definitions>
  <inkml:trace contextRef="#ctx0" brushRef="#br0">1 1 13325,'0'0'7174,"83"4"-7398,-32 3-1698,13-2-1761,-6-1-1250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2.082"/>
    </inkml:context>
    <inkml:brush xml:id="br0">
      <inkml:brushProperty name="width" value="0.025" units="cm"/>
      <inkml:brushProperty name="height" value="0.025" units="cm"/>
    </inkml:brush>
  </inkml:definitions>
  <inkml:trace contextRef="#ctx0" brushRef="#br0">151 57 13549,'0'0'4463,"-9"-2"-2237,5 0-2121,-1 1 0,1-1 0,0 1 0,-1 0 0,1 1 0,-1-1 0,0 1 0,1 0 0,-1 0 0,1 0 0,-1 1 0,1-1 0,-1 1 1,1 0-1,-1 1 0,1-1 0,0 1 0,0 0 0,-1 0 0,1 0 0,1 0 0,-1 1 0,0-1 0,0 1 0,1 0 0,0 1 0,-5 4 0,6-5 3,0 0-1,0 0 1,0 0-1,0 0 1,0 0-1,1 1 1,-1-1-1,1 1 1,0-1-1,0 1 1,1 0-1,-1-1 0,1 1 1,-1 4-1,2-8-101,-1 1 0,1 0 1,-1 0-1,1-1 0,-1 1 0,1 0 0,-1-1 0,1 1 0,0-1 0,-1 1 0,1-1 0,0 1 0,0-1 0,0 1 0,-1-1 0,1 1 0,0-1 0,0 0 0,0 0 0,0 0 0,-1 1 0,1-1 0,0 0 0,0 0 0,0 0 0,0 0 0,0 0 0,0 0 0,-1-1 0,1 1 0,0 0 0,0 0 0,0-1 0,0 1 0,-1 0 0,3-2 0,36-10 231,-6-5-140,49-20-48,-75 34-58,0 1 1,0 0-1,0 0 0,1 1 0,-1 0 0,1 0 1,-1 1-1,1 0 0,10 1 0,-17-1 18,0 0-1,0 1 1,0-1-1,0 1 1,0-1-1,1 1 1,-1-1-1,0 1 1,0-1-1,-1 1 1,1 0-1,0 0 1,0-1-1,0 1 1,0 0-1,-1 0 0,1 0 1,0 0-1,-1 0 1,1 0-1,0 0 1,-1 0-1,0 0 1,1 0-1,-1 0 1,0 0-1,1 1 1,-1-1-1,0 0 1,0 0-1,0 0 1,0 2-1,-6 43 950,3-22 85,8-24-494,7-10-10,4-5-599,-12 9-69,1 0 0,0 1 0,0 0 0,0 0 0,1 0-1,0 1 1,0-1 0,0 1 0,1 1 0,-1-1 0,1 1 0,0 0 0,0 1 0,0 0 0,8-2 0,-14 4 103,1 1 0,-1-1 0,1 1 0,-1-1 0,1 1 0,-1-1 0,1 1 0,-1 0 0,1 0 0,-1 0 0,0 0 0,0 0 0,1 0 0,-1 0 0,0 0 0,0 1 0,0-1 0,0 0 0,0 1 0,-1-1 0,1 1 0,0-1 0,0 1 0,-1-1 0,1 1 0,-1-1 0,0 1 0,1 2 0,10 61 286,-9-43-129,-1-20-110,-1 0-1,0 0 1,0 0-1,1 0 1,-1 0 0,1 0-1,0 0 1,-1 0-1,1 0 1,0-1 0,0 1-1,0 0 1,1 0-1,-1-1 1,0 1 0,1-1-1,-1 1 1,0-1-1,1 0 1,0 1 0,-1-1-1,1 0 1,0 0-1,2 1 1,-1-2 34,0 1 0,0-1 1,-1 0-1,1 0 0,0 0 0,0-1 1,0 1-1,0 0 0,0-1 0,-1 0 1,1 0-1,0 0 0,0 0 0,4-3 1,7-5 67,0-1 0,0 0 0,-1 0 0,18-20 0,-13 12-105,26-35 0,-41 49-5,0 0-1,0 0 1,-1 0 0,1-1-1,-1 1 1,0 0 0,0-1-1,-1 1 1,1-1 0,-1 0-1,0 0 1,0 0 0,0 1-1,-1-1 1,0 0 0,0-8-1,-1 13-12,1-1 0,0 1-1,-1-1 1,1 1 0,-1-1-1,1 1 1,0-1 0,-1 1-1,1-1 1,-1 1 0,1 0-1,-1-1 1,0 1 0,1 0 0,-1-1-1,1 1 1,-1 0 0,0 0-1,1 0 1,-1-1 0,1 1-1,-1 0 1,0 0 0,1 0-1,-1 0 1,0 0 0,1 0-1,-1 0 1,0 0 0,1 1 0,-1-1-1,1 0 1,-2 0 0,-20 8-134,15-3 168,1 0 1,0 1-1,0-1 0,1 1 1,-1 1-1,1-1 0,0 1 0,1 0 1,-4 7-1,5-9 25,0 0 0,1 0 0,-1 0 0,1 1 0,1-1 0,-1 1 0,1-1 0,0 1 0,0-1 0,1 1 0,-1-1 0,1 1 0,0 0 0,2 5 0,-1-9-69,0 0 1,0-1 0,0 1-1,0-1 1,1 1-1,-1-1 1,1 0 0,-1 0-1,1 0 1,-1 1-1,1-1 1,0-1-1,-1 1 1,1 0 0,0 0-1,0-1 1,0 1-1,-1-1 1,1 1 0,0-1-1,0 0 1,0 0-1,0 0 1,0 0-1,3 0 1,53-7-1903,-17-11-2006,3-9-3700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2.774"/>
    </inkml:context>
    <inkml:brush xml:id="br0">
      <inkml:brushProperty name="width" value="0.025" units="cm"/>
      <inkml:brushProperty name="height" value="0.025" units="cm"/>
    </inkml:brush>
  </inkml:definitions>
  <inkml:trace contextRef="#ctx0" brushRef="#br0">185 323 18834,'-10'-2'1206,"0"1"-930,0-1-1,0 1 0,1 1 1,-1 0-1,0 0 1,-12 2-1,17-1-256,0 1 0,0-1 0,1 1 0,-1-1 0,1 1 0,-1 1 0,1-1 0,0 0 0,0 1 0,0 0-1,0 0 1,0 0 0,1 1 0,-1-1 0,1 1 0,0 0 0,-3 5 0,4-7-2,0 1 1,0-1-1,1 1 1,-1 0-1,1 0 0,-1 0 1,1 0-1,0 0 0,0 0 1,1 0-1,-1 0 1,0 1-1,1-1 0,0 0 1,0 0-1,0 1 1,0-1-1,1 0 0,-1 0 1,2 5-1,-1-7-6,1 1-1,-1 0 1,0-1-1,1 1 1,0-1 0,-1 1-1,1-1 1,0 0 0,0 0-1,0 1 1,0-1-1,0-1 1,0 1 0,0 0-1,0 0 1,0-1-1,0 1 1,0-1 0,0 0-1,0 0 1,1 0 0,-1 0-1,0 0 1,0 0-1,0 0 1,1-1 0,-1 1-1,0-1 1,0 1-1,2-2 1,8-2 89,-1 0-1,0 0 1,0-1 0,0 0-1,0-1 1,-1 0 0,0-1-1,0 0 1,-1-1 0,9-8-1,12-15 25,37-49-1,-48 57-89,-28 64-231,4-26 215,1 0 0,0 1 0,1-1 0,0 1 0,2 0 0,0-1 0,1 24 0,1-37 13,-1 0-1,0 0 1,1 0 0,0 0-1,-1 0 1,1 0 0,0-1 0,0 1-1,0 0 1,0 0 0,0-1-1,1 1 1,-1 0 0,0-1-1,1 0 1,-1 1 0,1-1-1,-1 0 1,1 1 0,0-1-1,0 0 1,-1 0 0,1-1 0,0 1-1,0 0 1,0-1 0,0 1-1,0-1 1,0 1 0,0-1-1,0 0 1,0 0 0,0 0-1,0 0 1,0 0 0,0 0-1,0-1 1,0 1 0,0-1 0,0 1-1,2-2 1,7-1 183,0-1 0,0 0 0,-1 0 0,1-1 0,-1 0 0,10-8 0,7-7-133,0-2-1,-2 0 1,-1-1 0,-1-2 0,21-28 0,-28 32-60,-1 0-1,-1-1 1,-1-1 0,-1-1 0,-2 0-1,0 0 1,7-26 0,-16 44-22,1 1 0,-1-1-1,-1 0 1,1 0 0,-1 0 0,0-9 0,0 14-3,-1 1 0,1-1 1,0 0-1,0 1 0,0-1 1,0 1-1,0-1 0,-1 1 0,1-1 1,0 1-1,0-1 0,-1 1 1,1-1-1,0 1 0,-1-1 0,1 1 1,-1-1-1,1 1 0,0 0 1,-1-1-1,1 1 0,-1 0 1,1-1-1,-1 1 0,1 0 0,-1 0 1,0-1-1,-1 1-4,1 0 1,-1 1-1,1-1 0,-1 0 1,1 1-1,-1-1 0,1 1 1,0 0-1,-1-1 0,1 1 0,-1 0 1,1 0-1,0 0 0,0 0 1,-2 2-1,-11 11-6,1 1-1,0 1 1,1 0-1,1 1 1,-12 25-1,7-14 11,-1-1 177,1 0 1,2 1-1,1 1 0,1 0 0,1 1 0,2 0 1,1 1-1,-4 31 0,12-60-172,-1-1 0,1 1 0,0-1 0,0 1 0,0-1 0,0 1 0,1 0 0,-1-1 0,0 1 0,1-1 0,-1 1 0,1-1 0,-1 1 0,1-1 0,0 1 0,-1-1 0,1 0 0,0 1 0,0-1 0,0 0 0,0 0 0,0 0 1,1 0-1,-1 0 0,0 0 0,0 0 0,3 1 0,0 0 14,0-1 1,-1 0-1,1 0 1,0-1 0,0 1-1,0-1 1,0 0-1,0 0 1,0 0 0,8-1-1,1-2-213,0 1 0,-1-2 1,1 0-1,-1 0 0,0-1 0,14-8 0,-18 8-704,-1-1 0,1 1-1,-1-1 1,-1-1 0,1 1 0,8-12 0,6-13-5670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3.153"/>
    </inkml:context>
    <inkml:brush xml:id="br0">
      <inkml:brushProperty name="width" value="0.025" units="cm"/>
      <inkml:brushProperty name="height" value="0.025" units="cm"/>
    </inkml:brush>
  </inkml:definitions>
  <inkml:trace contextRef="#ctx0" brushRef="#br0">186 32 17969,'0'0'8467,"-12"-6"-7565,6 1-779,3 3-105,1 0 0,-1 0 0,1 0 0,-1 0 0,0 1 0,0-1 0,0 1 0,0 0 0,0 0 0,0 0 0,0 0 0,0 0 0,0 1 0,0-1 0,-1 1 0,1 0 0,0 0 0,0 0 0,0 0 0,-1 1 0,1-1 0,0 1 0,-6 2 0,2 1-24,0 1 1,1 0-1,-1 0 1,1 1-1,0 0 0,1 0 1,-1 0-1,1 1 0,0 0 1,1-1-1,0 2 0,0-1 1,0 1-1,1-1 1,0 1-1,1 0 0,-3 12 1,4-18-4,1-1 0,0 0 1,0 0-1,0 0 0,0 0 0,0 0 1,0 0-1,0 0 0,1 0 1,-1 1-1,0-1 0,1 0 1,-1 0-1,0 0 0,1 0 1,-1 0-1,1 0 0,0 0 0,-1 0 1,1-1-1,0 1 0,0 0 1,-1 0-1,1 0 0,0-1 1,0 1-1,0 0 0,0-1 1,0 1-1,1 0 0,2 0-20,0 0-1,0 0 1,-1 0-1,1-1 0,0 1 1,0-1-1,0 0 1,8-1-1,5-1-247,0-1 0,0-1 0,18-6-1,-16 3-181,0 0 0,1 2 0,-1 0 0,1 2 0,27-3 0,-46 6 487,0 0-1,-1-1 1,1 1 0,0 0-1,0 0 1,0 0 0,0 0 0,-1 0-1,1 0 1,0 0 0,0 0 0,0 0-1,-1 1 1,1-1 0,0 0 0,0 0-1,-1 1 1,1-1 0,0 0-1,0 1 1,-1-1 0,1 1 0,0-1-1,-1 1 1,1-1 0,-1 1 0,1 0-1,-1-1 1,1 1 0,-1 0-1,1-1 1,-1 1 0,0 0 0,1 0-1,-1-1 1,0 1 0,1 0 0,-1 0-1,0-1 1,0 1 0,0 0 0,0 0-1,0 0 1,0 0 0,0-1-1,0 1 1,0 0 0,0 0 0,0 0-1,-1-1 1,1 1 0,0 0 0,-1 0-1,1-1 1,0 1 0,-1 0-1,0 0 1,-2 4 315,0 0 0,0 0 0,0 0 0,-1 0 0,1-1 0,-7 6 0,-1-2-97,1 0 1,-2 0-1,1-1 1,-1-1-1,0 0 1,-16 6-1,-28 1-1303,49-13 197,1 1-1,-1-1 1,1-1 0,-1 1-1,1-1 1,-9-2 0,-2-6-6006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4.719"/>
    </inkml:context>
    <inkml:brush xml:id="br0">
      <inkml:brushProperty name="width" value="0.025" units="cm"/>
      <inkml:brushProperty name="height" value="0.025" units="cm"/>
    </inkml:brush>
  </inkml:definitions>
  <inkml:trace contextRef="#ctx0" brushRef="#br0">212 325 8136,'0'-1'544,"0"0"1,0 0-1,0 0 1,0 0-1,-1 0 1,1 0-1,0 0 1,-1 0 0,1 0-1,0 0 1,-1 0-1,1 0 1,-1 0-1,0 0 1,1 0-1,-1 1 1,0-1-1,1 0 1,-1 0 0,-1 0-1,-24-9 3340,-27 9-2868,46 3-1007,0 0 0,0 0 0,1 0 0,-1 1 0,0 0 0,1 1 0,0-1-1,-1 1 1,2 0 0,-7 6 0,8-7-14,0 0 0,0 1 0,1-1 0,-1 1 0,1 0 0,-1 0-1,1 0 1,1 1 0,-1-1 0,1 1 0,-1 0 0,1-1 0,1 1 0,-3 8 0,5-12 1,0 0 1,0-1 0,0 1-1,0 0 1,0-1 0,0 1 0,0 0-1,0-1 1,0 1 0,1-1 0,-1 0-1,0 1 1,0-1 0,1 0 0,-1 0-1,0 0 1,0 0 0,0 0 0,1 0-1,-1 0 1,0 0 0,0 0-1,1-1 1,0 0 0,5 1 26,25 0 39,-17-1-53,-1 1-1,1 0 0,-1 1 0,16 3 0,-25-2-7,0-1 0,0 1-1,-1 0 1,1 0-1,0 0 1,-1 1-1,1-1 1,-1 1-1,0 0 1,0 1-1,0-1 1,0 1-1,0 0 1,-1 0-1,4 5 1,0 1 63,-1 0 0,0 1 1,-1 0-1,0 0 0,-1 0 0,0 0 0,-1 1 1,0 0-1,0-1 0,-2 1 0,1 0 1,-2 0-1,1 0 0,-2 0 0,0 0 0,0 0 1,-4 15-1,3-17 88,-1-1 0,0 1 0,-1-1 0,0 0 0,0-1 0,0 1 0,-1-1 0,-1 1 0,0-2 0,0 1 0,0-1 0,-1 1 0,0-2 0,0 1 0,-1-1 0,0 0 0,0-1 0,0 0 0,-1 0 0,1-1 0,-15 6 0,22-10-150,0 1 0,0 0 0,0-1 0,0 1 0,-1-1-1,1 0 1,0 1 0,0-1 0,0 0 0,0 0 0,-1 1 0,1-1 0,0 0 0,0 0 0,0 0-1,-1 0 1,1-1 0,0 1 0,0 0 0,0-1 0,0 1 0,-1 0 0,1-1 0,0 1-1,0-1 1,0 0 0,-1 0 0,2-1-12,-1 1 0,1-1 0,0 1-1,0-1 1,0 1 0,0-1 0,0 1 0,0-1 0,0 1 0,0-1-1,1 1 1,-1-1 0,0 1 0,1-1 0,0 1 0,-1 0 0,2-3-1,40-62-382,34-37-68,65-115 0,-121 182 474,-2 0-1,-1-1 1,-2-1-1,-1-1 1,-3 0-1,0-1 0,6-58 1,-17 94-11,0 0 0,0 0 0,0 0 0,0-1 0,-1 1 0,1 0 0,-1 0 0,0 0 1,-1 0-1,1 0 0,-2-3 0,2 6-3,0-1 1,1 1-1,-1 0 1,0 0-1,0 0 1,0 0-1,1 1 1,-1-1-1,0 0 1,0 0-1,0 0 1,0 1-1,-1-1 1,1 1-1,0-1 1,0 1-1,0-1 1,0 1-1,-1 0 1,1-1-1,0 1 1,0 0 0,-1 0-1,1 0 1,0 0-1,0 0 1,-1 0-1,1 0 1,0 0-1,0 1 1,-1-1-1,1 0 1,0 1-1,0-1 1,0 1-1,-1 0 1,1-1-1,0 1 1,-1 1-1,-5 2-2,1 2-1,0-1 0,0 1 0,0 0 1,1 0-1,-1 0 0,1 1 1,1-1-1,-7 13 0,-30 71 201,34-72-121,0 0 1,2 0-1,0 1 0,1 0 0,1-1 0,1 2 0,0 33 0,2-50-75,0-1 0,0 0 0,1 0 1,-1 0-1,1 0 0,-1 0 0,1 0 0,0 0 1,0 0-1,0-1 0,0 1 0,0 0 0,0 0 0,0-1 1,1 1-1,-1 0 0,1-1 0,-1 0 0,1 1 0,-1-1 1,1 0-1,3 2 0,0-1 5,-1-1 0,0 1 0,1-1 0,0 0-1,-1 0 1,1-1 0,-1 1 0,1-1 0,0 0 0,4-1 0,4-1 11,0 0 1,0 0-1,0-1 0,-1-1 1,1-1-1,18-8 0,-19 6-14,0-1 0,-1 0 0,0 0 0,0-1 0,-1 0 0,15-18 0,-21 23-16,-1 0 0,1-1 1,-1 0-1,0 0 1,-1 0-1,1 0 1,-1 0-1,0 0 0,0-1 1,0 1-1,-1-1 1,0 0-1,0 1 0,-1-1 1,1 0-1,-1 1 1,-1-1-1,0-9 1,1 15 5,0-1 0,0 1 1,-1-1-1,1 0 1,0 1-1,0-1 1,0 1-1,-1-1 0,1 1 1,0-1-1,-1 1 1,1-1-1,0 1 0,-1-1 1,1 1-1,-1 0 1,1-1-1,0 1 1,-1 0-1,1-1 0,-1 1 1,1 0-1,-1-1 1,0 1-1,1 0 0,-1 0 1,1 0-1,-1-1 1,1 1-1,-1 0 0,0 0 1,1 0-1,-1 0 1,1 0-1,-1 0 1,1 0-1,-1 0 0,0 1 1,1-1-1,-1 0 1,1 0-1,-1 0 0,1 0 1,-1 1-1,1-1 1,-2 1-1,-21 18-153,12-3 322,2 1 0,0 0 0,1 1 0,0 0 0,1 0 0,2 1 0,0-1 1,1 1-1,0 0 0,-1 33 0,6-50-149,-1 1 0,1-1 0,0 0 0,-1 1 1,1-1-1,0 0 0,0 0 0,1 0 0,-1 1 0,0-2 1,1 1-1,-1 0 0,1 0 0,-1 0 0,1-1 0,0 1 1,0 0-1,0-1 0,0 0 0,0 1 0,0-1 0,0 0 0,0 0 1,1 0-1,-1-1 0,0 1 0,1-1 0,2 1 0,14 4-463,0-2-1,31 3 1,-25-4-1895,-20-1 1278,7 0-2519,-5-2-2289,0-2-6253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8.798"/>
    </inkml:context>
    <inkml:brush xml:id="br0">
      <inkml:brushProperty name="width" value="0.025" units="cm"/>
      <inkml:brushProperty name="height" value="0.025" units="cm"/>
    </inkml:brush>
  </inkml:definitions>
  <inkml:trace contextRef="#ctx0" brushRef="#br0">1 77 11723,'0'0'2498,"58"6"-1665,-19-6 320,12 0-928,17 0-33,6-6 512,15-2-223,11-4-257,8 3-160,7 1-32,4-1-384,3 0-2211,-3-2-1216,-6 0-1058</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5.046"/>
    </inkml:context>
    <inkml:brush xml:id="br0">
      <inkml:brushProperty name="width" value="0.025" units="cm"/>
      <inkml:brushProperty name="height" value="0.025" units="cm"/>
    </inkml:brush>
  </inkml:definitions>
  <inkml:trace contextRef="#ctx0" brushRef="#br0">1 0 8264,'0'0'11381,"0"10"-9251,3 110 3976,0-19-3841,15-202-15387,-16 69 8088,3 2-390</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5.392"/>
    </inkml:context>
    <inkml:brush xml:id="br0">
      <inkml:brushProperty name="width" value="0.025" units="cm"/>
      <inkml:brushProperty name="height" value="0.025" units="cm"/>
    </inkml:brush>
  </inkml:definitions>
  <inkml:trace contextRef="#ctx0" brushRef="#br0">0 89 6086,'41'-48'3075,"-41"37"-64,0-2-65,0 4-191,0 5-641,-2 1-545,-1 3-640,1 0-416,-1 10-321,3 4-128,-2 2-64,-2-1-288,4 0-1442,-1-5-2049</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5.770"/>
    </inkml:context>
    <inkml:brush xml:id="br0">
      <inkml:brushProperty name="width" value="0.025" units="cm"/>
      <inkml:brushProperty name="height" value="0.025" units="cm"/>
    </inkml:brush>
  </inkml:definitions>
  <inkml:trace contextRef="#ctx0" brushRef="#br0">1 1 12588,'0'0'9705,"12"47"-14125,0-34-2883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6.102"/>
    </inkml:context>
    <inkml:brush xml:id="br0">
      <inkml:brushProperty name="width" value="0.025" units="cm"/>
      <inkml:brushProperty name="height" value="0.025" units="cm"/>
    </inkml:brush>
  </inkml:definitions>
  <inkml:trace contextRef="#ctx0" brushRef="#br0">168 314 16047,'0'0'2712,"0"-9"-112,0 7-2446,-5-29 1503,4 30-1608,1 1-1,-1-1 1,0 0-1,1 0 1,-1 0-1,0 0 1,0 0-1,0 1 1,0-1-1,0 0 1,0 1-1,0-1 1,0 1-1,0-1 1,0 1-1,0-1 1,0 1-1,0 0 0,0 0 1,0-1-1,-1 1 1,1 0-1,0 0 1,0 0-1,0 0 1,0 0-1,0 1 1,-1-1-1,1 0 1,0 0-1,0 1 1,-2 0-1,-3 1-10,1 1-1,-1 0 1,1 0 0,0 0-1,0 1 1,0-1 0,0 1 0,1 0-1,0 1 1,-1-1 0,1 1-1,1 0 1,-1 0 0,1 0-1,-3 6 1,-4 7 302,1-1 1,2 1-1,-9 27 1,13-37-198,1 1 1,0-1 0,1 1 0,0-1 0,0 1 0,0 9 0,1-16-136,1 0 1,-1 0-1,0 0 1,0 0-1,1 0 1,-1 0-1,1 0 1,0 0-1,0 0 1,-1-1-1,1 1 1,0 0-1,1 0 1,-1-1-1,0 1 1,0-1-1,1 1 1,-1-1-1,1 1 1,-1-1-1,1 0 1,0 0-1,-1 0 1,1 0-1,0 0 1,0 0-1,0 0 1,0 0-1,0-1 1,3 1-1,5 0 2,-1 0 0,1-1 0,-1 0 0,1-1 0,0 0 0,-1-1 0,0 0 0,1 0 0,-1-1 0,0 0 0,0-1 0,-1 0 0,1 0-1,-1-1 1,0 0 0,0 0 0,0-1 0,-1 0 0,8-8 0,3-3 11,-1-1-1,-1 0 0,0-1 1,-2-1-1,0 0 0,15-32 1,-17 27 16,-1-1 0,-2 0 0,9-35 0,-15 47-17,0-1 0,-1 0 1,0 0-1,-1 0 0,-1 0 0,0 0 0,-4-23 0,3 37-21,1-1 0,0 1 0,0-1 0,0 1 0,-1-1 0,1 1 0,-1-1 0,1 1 0,-1-1 0,0 1 0,0 0 0,1-1 0,-1 1 0,0 0 0,0 0 0,0 0 0,0 0 0,0 0 0,-1 0 0,1 0 0,0 0 0,0 0 0,-1 0 0,1 0 0,0 1 0,-1-1 0,1 1 0,-1-1 0,1 1 0,-1-1 0,1 1 0,-1 0 0,1 0 0,-1 0 0,1 0 0,-1 0 0,1 0 0,-1 0 0,0 0 0,1 1 0,-1-1 0,1 0 0,0 1 0,-1 0 0,1-1 0,-1 1 0,1 0 0,0 0 0,-2 0 0,-5 4-9,0 0 1,0 0-1,0 1 1,1 0-1,0 0 1,-9 10-1,1 1 62,2 0-1,-17 28 1,26-38-37,0 1 1,0-1-1,1 1 1,0 0-1,1 0 1,0 0-1,0 0 1,1 0-1,-1 15 1,2-22-16,0 1 0,1 0 0,-1-1 0,1 1 0,0-1 0,0 1 0,-1-1 0,1 0 0,0 1 0,0-1 0,0 0 0,1 0 0,-1 1 0,0-1 1,0 0-1,1 0 0,-1 0 0,0 0 0,1-1 0,-1 1 0,1 0 0,-1-1 0,1 1 0,0-1 0,-1 1 0,1-1 0,-1 0 0,1 1 0,0-1 0,3 0 0,66 2 33,-49-2-83,-10 1-53,0 0 1,0 0 0,0 1-1,-1 1 1,1 0 0,-1 0-1,0 1 1,15 8 0,-22-10 85,0 0 0,0 1 0,0 0 0,0 0 0,-1 0 0,0 0-1,1 0 1,-1 1 0,-1 0 0,1-1 0,0 1 0,-1 0 0,0 0 0,0 0 0,0 1 0,0-1 0,-1 0 0,1 1 0,-1-1 0,0 1 0,-1 0 0,1-1 0,-1 9 0,0-4-78,-1 1-1,0 0 1,-1 0 0,0-1-1,0 1 1,-6 14-1,7-22-132,1 0-704</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6.621"/>
    </inkml:context>
    <inkml:brush xml:id="br0">
      <inkml:brushProperty name="width" value="0.025" units="cm"/>
      <inkml:brushProperty name="height" value="0.025" units="cm"/>
    </inkml:brush>
  </inkml:definitions>
  <inkml:trace contextRef="#ctx0" brushRef="#br0">107 125 14830,'0'0'12577,"-3"8"-11840,1-3-684,1-4-32,0 1 0,0-1 0,1 1 0,-1-1 0,0 1 0,1 0 0,0-1 0,-1 1 0,1 0 0,0 0 0,0-1 0,0 4 0,1-4-12,0 0 0,-1 0 1,1 0-1,0 0 0,0 0 0,0-1 1,0 1-1,0 0 0,0-1 1,0 1-1,0-1 0,1 1 0,-1-1 1,0 1-1,0-1 0,0 0 1,1 0-1,-1 1 0,0-1 0,0 0 1,0 0-1,1 0 0,-1-1 1,0 1-1,0 0 0,2-1 0,1 1 3,1-1 0,-1 0 0,0-1 0,1 1 0,-1-1 0,0 0 0,0 0 0,0 0 0,0 0 0,-1-1 0,1 0 0,-1 0 0,1 0 0,-1 0 0,0 0 0,0-1 0,0 1 0,-1-1 0,1 0 0,2-4 0,-3 5 0,0 0 1,-1-1-1,1 1 1,0 0-1,-1-1 1,0 1-1,0-1 1,0 1-1,0-1 1,-1 1-1,1-1 1,-1 1-1,0-1 1,0 0-1,0 1 1,-1-1-1,1 0 1,-1 1-1,0-1 1,0 1-1,0-1 1,0 1 0,0-1-1,-1 1 1,-3-5-1,4 6-6,-1 0-1,0 1 0,1-1 1,-1 0-1,0 1 1,0 0-1,0-1 1,0 1-1,0 0 1,-1 0-1,1 0 1,0 0-1,0 1 1,-1-1-1,1 0 1,0 1-1,-1 0 0,1-1 1,0 1-1,-1 0 1,1 0-1,-1 1 1,1-1-1,0 0 1,-1 1-1,1-1 1,0 1-1,-1 0 1,1 0-1,0 0 1,0 0-1,0 0 1,0 0-1,0 1 0,0-1 1,-2 3-1,-5 3-14,1 0 0,-1 1 0,1 0 0,1 0 0,-1 1 0,-6 12 0,6-9 56,0 1 1,1 0 0,0 0-1,1 1 1,1 0-1,0 0 1,1 0-1,0 0 1,1 1-1,-1 20 1,4-33-40,0-1-1,0 1 1,0-1 0,0 1 0,1-1-1,-1 1 1,0-1 0,1 1-1,-1-1 1,1 1 0,0-1 0,0 0-1,-1 1 1,1-1 0,0 0-1,0 0 1,0 0 0,0 1 0,0-1-1,0 0 1,1 0 0,-1-1-1,2 3 1,1-2 7,0 1 0,0-1 0,0 1 0,0-1 0,0 0 0,0-1 0,1 1 0,6-1 0,4 0-2,-1-1 0,1 0 0,-1-1-1,19-6 1,-23 5 6,1 0 0,-1-1 0,0-1 0,0 0 0,0 0 0,-1-1 0,1 0 0,-2 0 0,1-1 0,-1-1 0,0 1 0,0-1 0,-1-1 0,0 1 0,0-1 0,-1 0 0,7-13 0,-11 18 68,1 0-1,0 1 1,0-1-1,0 1 1,0-1-1,0 1 1,1 0-1,7-4 1,-11 6-86,1 1 1,0 0-1,-1-1 1,1 1-1,0 0 1,-1-1-1,1 1 1,0 0-1,-1 0 1,1 0-1,0 0 1,-1 0-1,1 0 1,0 0-1,0 0 1,-1 0-1,1 0 1,0 0-1,-1 0 1,1 0-1,0 1 1,-1-1-1,2 0 1,-1 1-4,0 0 0,-1 0-1,1 0 1,0 0 0,-1 1 0,1-1 0,-1 0 0,1 0 0,-1 0-1,1 0 1,-1 0 0,0 1 0,0-1 0,0 0 0,1 0 0,-1 1-1,0-1 1,-1 2 0,-1 93 29,2-96-23,0 1 0,1-1 0,-1 0 0,0 1 0,0-1 0,0 1 0,0-1 0,0 1 0,0-1 0,0 1 0,1-1 0,-1 0 0,0 1 0,0-1 0,1 0 0,-1 1 0,0-1 0,1 1 0,-1-1 0,0 0 0,1 0 0,-1 1 0,0-1 0,1 0 0,-1 0 0,1 1 0,-1-1 0,0 0 0,1 0 0,-1 0 0,1 0 0,-1 0 0,1 0 0,-1 1 0,1-1 0,24-3 184,19-15-18,4-11-162,-30 17-1,1 1 0,0 1 1,25-10-1,-43 21-1,-1-1 1,1 0 0,-1 1-1,0-1 1,1 0-1,-1 1 1,0-1-1,0 1 1,1-1-1,-1 1 1,0-1-1,0 0 1,0 1-1,0-1 1,1 1-1,-1-1 1,0 1-1,0-1 1,0 1-1,0-1 1,0 1-1,0-1 1,0 1-1,0-1 1,0 1-1,-1-1 1,1 1-1,0-1 1,0 1-1,0-1 1,-1 1-1,1-1 1,0 1-1,0-1 1,-1 0 0,0 1-1,-6 22 303,6-21-290,-3 4-6,1-1 0,1 0 1,-1 1-1,1 0 0,0 0 1,1-1-1,-1 1 0,1 0 1,0 1-1,0-1 0,1 0 1,0 9-1,1-15-13,-1 1 0,1-1 0,-1 1 0,1-1 0,0 1 0,-1-1 0,1 0 0,0 1 0,-1-1 0,1 0 0,0 0 0,-1 1 0,1-1 0,0 0 0,-1 0 0,1 0 0,0 0 0,0 0 0,-1 0 0,1 0 0,0 0 0,0 0 0,-1 0 0,1 0 0,0 0 0,-1-1 0,1 1 0,0 0 0,-1 0 0,1-1 0,0 1 0,-1-1 0,1 1 0,0 0 0,-1-1 0,1 1 0,0-2 0,25-15 0,14-23-2604,-33 31 944,-1 0 1,0-1-1,0 0 1,0 0-1,5-15 1,-2 0-9931</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6.951"/>
    </inkml:context>
    <inkml:brush xml:id="br0">
      <inkml:brushProperty name="width" value="0.025" units="cm"/>
      <inkml:brushProperty name="height" value="0.025" units="cm"/>
    </inkml:brush>
  </inkml:definitions>
  <inkml:trace contextRef="#ctx0" brushRef="#br0">9 66 13068,'0'0'11371,"11"-54"-7623,-4 45-1891,0 6-1184,-2 3-577,-5 4-128,0 12-32,0 1-1153,-16 1-2435,-7-2-4131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9:27.357"/>
    </inkml:context>
    <inkml:brush xml:id="br0">
      <inkml:brushProperty name="width" value="0.025" units="cm"/>
      <inkml:brushProperty name="height" value="0.025" units="cm"/>
    </inkml:brush>
  </inkml:definitions>
  <inkml:trace contextRef="#ctx0" brushRef="#br0">1 242 13965,'0'0'10378,"16"2"-8814,56 5-372,-1-3-1,82-6 0,163-23 166,-148 10-1072,114-3-174,95-9-30,-6-31-300,-352 54 250,-9 2 10,-1 1-1,0-1 1,0-1-1,0 1 1,-1-1 0,1-1-1,-1 0 1,1 0-1,-1-1 1,-1 0-1,10-7 1,-17 12-16,1-1 1,0 1 0,-1-1-1,1 1 1,-1-1-1,1 1 1,-1-1 0,1 0-1,-1 1 1,1-1-1,-1 0 1,1 1 0,-1-1-1,0 0 1,0 0-1,1 1 1,-1-1-1,0 0 1,0 0 0,0 1-1,0-1 1,0 0-1,0 0 1,0 0 0,0 1-1,0-1 1,0 0-1,0 0 1,-1 1-1,1-1 1,0 0 0,-1 0-1,1 1 1,0-1-1,-1 0 1,1 1 0,-1-1-1,1 0 1,-1 1-1,1-1 1,-1 1-1,1-1 1,-1 1 0,0-1-1,1 1 1,-1-1-1,0 1 1,1-1 0,-1 1-1,0 0 1,0 0-1,1-1 1,-1 1 0,0 0-1,-1 0 1,-15-13-5095,11 1-1737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07.821"/>
    </inkml:context>
    <inkml:brush xml:id="br0">
      <inkml:brushProperty name="width" value="0.025" units="cm"/>
      <inkml:brushProperty name="height" value="0.025" units="cm"/>
    </inkml:brush>
  </inkml:definitions>
  <inkml:trace contextRef="#ctx0" brushRef="#br0">148 56 4420,'0'0'13779,"-7"-1"-12247,3 0-1403,0 1 1,0-1-1,0 1 1,0 0 0,0 0-1,0 1 1,0-1-1,0 1 1,0 0 0,0 0-1,1 0 1,-1 1-1,0-1 1,1 1 0,-1 0-1,1 0 1,-1 0-1,1 0 1,0 0 0,0 1-1,0 0 1,0 0-1,0 0 1,1 0 0,-1 0-1,1 0 1,0 0-1,-2 5 1,-3 5 243,0 0 1,1 0-1,-6 19 1,10-27-280,1 0 0,-1 0 0,1 1 0,0-1 0,0 0 0,1 1 1,0-1-1,0 0 0,0 1 0,1-1 0,-1 0 0,3 8 0,-3-12-84,1 0 0,0 0-1,-1-1 1,1 1 0,0 0 0,0 0-1,-1 0 1,1 0 0,0-1 0,0 1-1,0 0 1,0-1 0,0 1 0,0-1-1,0 1 1,0-1 0,0 0 0,0 1-1,0-1 1,0 0 0,1 0-1,-1 1 1,0-1 0,0 0 0,0 0-1,0 0 1,0-1 0,1 1 0,-1 0-1,0 0 1,0-1 0,0 1 0,0 0-1,0-1 1,2 0 0,2-1 44,1-1-1,-1 1 1,0-1-1,-1 0 1,1 0 0,5-5-1,8-8 83,-1-2 0,-1 0 1,21-30-1,-31 40 42,0-1 1,-1 1 0,-1-1 0,1 0 0,-1-1 0,-1 1-1,0-1 1,0 0 0,-1 0 0,0 1 0,0-13 0,-2 27-100,-1 0-1,-1 1 1,1-1 0,-1 0 0,0 0 0,-3 7 0,-4 12-108,3-4-3,0 1 0,2 1 0,1-1 0,0 0 0,2 43 0,1-63 7,0-1 0,0 1 0,0-1 0,1 1 1,-1-1-1,0 0 0,0 1 0,0-1 0,1 0 1,-1 1-1,0-1 0,1 0 0,-1 1 0,0-1 1,1 0-1,-1 0 0,1 1 0,-1-1 0,0 0 0,1 0 1,-1 0-1,1 1 0,-1-1 0,0 0 0,1 0 1,-1 0-1,1 0 0,-1 0 0,1 0 0,-1 0 1,1 0-1,-1 0 0,0 0 0,1 0 0,-1 0 0,1 0 1,-1-1-1,1 1 0,-1 0 0,0 0 0,1 0 1,-1-1-1,1 1 0,-1 0 0,0 0 0,1-1 1,-1 1-1,0 0 0,1-1 0,-1 1 0,0 0 0,0-1 1,1 1-1,-1-1 0,22-17-698,-10 4-505,-1-1 0,0 0 0,12-23 0,-13 19-1976,-1 0-1,12-37 1,-7-2-3859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08.168"/>
    </inkml:context>
    <inkml:brush xml:id="br0">
      <inkml:brushProperty name="width" value="0.025" units="cm"/>
      <inkml:brushProperty name="height" value="0.025" units="cm"/>
    </inkml:brush>
  </inkml:definitions>
  <inkml:trace contextRef="#ctx0" brushRef="#br0">59 1 12524,'0'8'4692,"-3"15"-2783,0 0 0,-2 0 1,-12 34-1,10-35-976,0 1 1,2 0 0,0 1 0,-1 34-1,6-57-929,0-1 0,0 1 0,0-1-1,0 1 1,0-1 0,0 1 0,0-1-1,0 0 1,0 1 0,0-1 0,0 1 0,0-1-1,1 1 1,-1-1 0,0 1 0,0-1-1,1 0 1,-1 1 0,0-1 0,0 1 0,1-1-1,-1 0 1,0 1 0,1-1 0,-1 0-1,1 1 1,-1-1 0,0 0 0,1 0 0,-1 0-1,1 1 1,-1-1 0,1 0 0,19-4 70,16-18-31,-18 7-130,-13 10 10,0 0 0,1 0 1,-1 0-1,1 0 0,1 1 0,-1 0 0,0 0 0,1 1 0,0 0 0,0 0 0,0 1 0,0-1 0,13-1 0,-19 4 70,0 0 0,0 0-1,1 1 1,-1-1 0,0 0 0,0 1 0,0-1-1,0 0 1,0 1 0,0 0 0,0-1 0,0 1-1,0-1 1,0 1 0,0 0 0,0 0 0,0 0-1,-1-1 1,1 1 0,0 0 0,0 0 0,-1 0-1,2 2 1,8 35-54,-9-25 178,0 1 1,-1-1-1,-3 24 0,1-30 54,-1 1 0,1-1 0,-1 0 0,-1 0 0,1 0 0,-1-1 0,0 1 0,-1-1 0,1 0-1,-1 0 1,0-1 0,-7 6 0,10-8-128,-1-1 0,1 1 0,-1-1 0,0 0 0,0 0-1,0 0 1,0 0 0,0-1 0,0 1 0,-1-1 0,1 0-1,-1 0 1,1 0 0,0 0 0,-1 0 0,0-1 0,1 1-1,-1-1 1,1 0 0,-1-1 0,1 1 0,-1 0 0,1-1 0,-1 0-1,1 0 1,-1 0 0,-6-3 0,8 2-251,-1 0 1,1 0-1,-1-1 1,1 1-1,0-1 1,0 1 0,0-1-1,0 0 1,1 0-1,-1 0 1,1 0-1,0 0 1,0 0-1,0 0 1,0-1-1,-1-4 1,1 1-1343,0 0 0,0 0 0,1-1 0,0 1 0,0 0 0,2-12 1,6-2-6085</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08.560"/>
    </inkml:context>
    <inkml:brush xml:id="br0">
      <inkml:brushProperty name="width" value="0.025" units="cm"/>
      <inkml:brushProperty name="height" value="0.025" units="cm"/>
    </inkml:brush>
  </inkml:definitions>
  <inkml:trace contextRef="#ctx0" brushRef="#br0">1 159 16400,'0'0'6849,"10"-4"-4895,4-2-1677,-1-1 0,1 0 1,-1-1-1,18-14 0,-25 18-232,-1 0 0,-1 0 0,1 0 0,-1-1 0,1 1 0,-1-1 0,0 0 0,-1 0 0,1-1 0,-1 1 0,0-1 0,-1 1 0,1-1 0,-1 0 0,0 0 0,1-7 0,-3 13-3,0-1-1,0 1 1,0 0 0,0-1-1,1 1 1,-1 0 0,0-1-1,0 1 1,0-1 0,0 1-1,0 0 1,0-1 0,0 1-1,-1 0 1,1-1 0,0 1-1,0 0 1,0-1 0,0 1-1,0 0 1,0-1 0,-1 1-1,1 0 1,0-1 0,0 1-1,-1 0 1,1-1 0,0 1-1,0 0 1,-1 0 0,1-1-1,0 1 1,-1 0 0,1 0-1,0 0 1,-1 0 0,1-1-1,0 1 1,-1 0 0,1 0 0,-17 8 520,-13 21-239,24-21-291,1-1 0,0 1-1,0-1 1,1 2 0,0-1-1,1 0 1,0 1 0,0-1-1,0 1 1,1 0-1,1 0 1,0 0 0,-1 14-1,3-22-31,-1 0-1,1 0 0,-1 0 0,1 0 0,-1 0 0,1 0 0,0 0 0,-1 0 0,1 0 1,0-1-1,0 1 0,0 0 0,0-1 0,0 1 0,0 0 0,0-1 0,0 1 0,0-1 1,0 0-1,0 1 0,0-1 0,0 0 0,0 1 0,0-1 0,0 0 0,0 0 1,0 0-1,1 0 0,-1 0 0,1-1 0,37-4 66,-26 1-67,-1-1 1,0 0-1,17-11 1,-21 11-62,1 0 0,-1 1 0,1 0 0,0 0 1,0 1-1,1 0 0,-1 0 0,20-2 1,-28 5 179,-24 5 1912,19-5-2008,1 0 1,0 0 0,-1 0 0,1 0 0,-1-1-1,1 1 1,0-1 0,0 0 0,-1 0 0,1 0 0,0-1-1,0 1 1,0-1 0,0 0 0,0 1 0,1-1-1,-1 0 1,1-1 0,-1 1 0,1 0 0,0-1-1,-1 0 1,1 1 0,1-1 0,-1 0 0,0 0 0,1 0-1,-1 0 1,1 0 0,0 0 0,0-1 0,0 1-1,0 0 1,0-7 0,1 9-37,0 0 1,0 1-1,0-1 1,0 0-1,0 0 0,1 1 1,-1-1-1,0 0 1,0 1-1,0-1 1,1 0-1,-1 1 0,0-1 1,1 0-1,-1 1 1,1-1-1,-1 1 0,0-1 1,1 0-1,0 1 1,-1-1-1,1 1 0,-1-1 1,1 1-1,-1 0 1,1-1-1,0 1 0,-1 0 1,1-1-1,0 1 1,0 0-1,-1 0 1,1 0-1,0-1 0,-1 1 1,3 0-1,33 0-1580,-23 0 660,27 0-3608,8 0-3635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9.186"/>
    </inkml:context>
    <inkml:brush xml:id="br0">
      <inkml:brushProperty name="width" value="0.025" units="cm"/>
      <inkml:brushProperty name="height" value="0.025" units="cm"/>
    </inkml:brush>
  </inkml:definitions>
  <inkml:trace contextRef="#ctx0" brushRef="#br0">46 0 15054,'0'0'3844,"-46"47"-4645,46-43-2370</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09.455"/>
    </inkml:context>
    <inkml:brush xml:id="br0">
      <inkml:brushProperty name="width" value="0.025" units="cm"/>
      <inkml:brushProperty name="height" value="0.025" units="cm"/>
    </inkml:brush>
  </inkml:definitions>
  <inkml:trace contextRef="#ctx0" brushRef="#br0">146 167 15375,'0'0'2082,"-12"-2"-171,9 1-1819,-4-1 196,0 0 0,1 1 0,-1 0 0,0 1 1,0 0-1,-12 0 0,16 1-217,0 0 1,0 0-1,0 0 1,0 0-1,0 0 0,0 1 1,0-1-1,0 1 1,1 0-1,-1-1 0,0 1 1,1 1-1,0-1 1,-1 0-1,1 1 0,0-1 1,0 1-1,0-1 1,1 1-1,-3 5 0,1-4-18,1 1-1,0 0 0,0-1 1,1 1-1,-1 0 0,1 0 0,0 0 1,0 0-1,1 0 0,0 0 1,0 1-1,0-1 0,1 8 0,0-11-38,-1 0-1,1 0 1,0 0-1,0 0 1,0 0-1,0 0 1,0 0-1,0 0 1,1-1-1,-1 1 1,0 0-1,1-1 1,0 1-1,-1-1 1,1 0-1,0 1 1,0-1-1,-1 0 1,1 0-1,0 0 1,0 0-1,0-1 1,0 1-1,0-1 1,1 1-1,-1-1 0,0 1 1,0-1-1,0 0 1,0 0-1,0 0 1,1 0-1,1-1 1,4-1 77,1 1-1,-1-1 1,0-1 0,0 0-1,0 0 1,-1-1 0,1 1 0,-1-2-1,0 1 1,0-1 0,0 0-1,-1 0 1,1-1 0,-2 0-1,1 0 1,0-1 0,6-10 0,-3 4 145,0 0 1,-1 0 0,-1 0 0,0-1-1,-1 0 1,-1 0 0,0-1 0,6-29-1,-11 35 16,1 0 0,-1 0-1,-1 0 1,-2-15 0,3 23-242,0 0 0,0 1 0,0-1 1,0 0-1,0 1 0,0-1 0,0 0 1,-1 1-1,1-1 0,0 1 0,0-1 1,-1 0-1,1 1 0,-1-1 0,1 1 1,0-1-1,-1 1 0,1-1 1,-1 1-1,1-1 0,-1 1 0,1 0 1,-1-1-1,0 1 0,1 0 0,-2-1 1,1 2-21,0-1 1,0 1 0,-1 0 0,1 0 0,0 0 0,0 0 0,0 0-1,0 0 1,0 0 0,0 0 0,0 0 0,0 0 0,0 1-1,1-1 1,-1 0 0,0 1 0,1-1 0,-1 2 0,-11 25 15,2 0 0,1 1 0,1 0 0,1 0 0,2 1 0,1 0 0,-1 60 0,5-88 4,0 0 0,-1 1 1,1-1-1,0 0 1,0 0-1,1 1 0,-1-1 1,0 0-1,1 0 0,-1 1 1,1-1-1,0 0 0,0 0 1,0 0-1,0 0 0,0 0 1,0 0-1,0 0 0,1 0 1,-1 0-1,1-1 0,-1 1 1,1-1-1,0 1 0,0-1 1,0 1-1,-1-1 1,1 0-1,0 0 0,1 0 1,-1 0-1,0 0 0,0-1 1,0 1-1,0-1 0,1 1 1,-1-1-1,0 0 0,0 0 1,1 0-1,-1 0 0,0 0 1,1 0-1,-1-1 0,0 1 1,0-1-1,0 1 1,3-2-1,4-1 57,0 0 0,-1-1 0,1 0 0,-1 0 1,0-1-1,0 0 0,0 0 0,0-1 0,-1 0 0,0 0 0,-1-1 0,9-10 1,-6 6-24,0-1 0,0 0 1,-2 0-1,1-1 1,-2 0-1,1 0 0,4-18 1,-11 33-78,-18 71-271,17-67 308,0 0 1,0 1-1,0-1 0,1 1 1,0-1-1,0 1 0,1-1 1,0 1-1,2 8 0,-2-14 3,0 0 0,0 0 0,0 0 0,-1 0-1,1 0 1,0 0 0,1 0 0,-1-1 0,0 1 0,0 0 0,0-1-1,0 1 1,0 0 0,1-1 0,-1 0 0,0 1 0,1-1 0,-1 0-1,0 1 1,1-1 0,-1 0 0,0 0 0,1 0 0,-1 0 0,0 0-1,1-1 1,-1 1 0,0 0 0,0-1 0,1 1 0,1-2 0,41-17 488,-30 9-402,0-1 0,-1-1 0,24-25-1,-31 30-72,-1 0-1,1-1 1,-1 1-1,0-1 1,-1 0-1,0-1 1,0 1-1,-1-1 1,3-11-1,-6 20-19,0 0-1,0 0 0,1-1 0,-1 1 1,0 0-1,0 0 0,0 0 1,0 0-1,0 0 0,0 0 0,0 0 1,0-1-1,0 1 0,0 0 1,0 0-1,0 0 0,0 0 0,0 0 1,0 0-1,0-1 0,0 1 1,0 0-1,0 0 0,0 0 0,0 0 1,0 0-1,0 0 0,0 0 1,-1-1-1,1 1 0,0 0 0,0 0 1,0 0-1,0 0 0,0 0 1,0 0-1,0 0 0,0 0 0,0 0 1,-1 0-1,1 0 0,0 0 1,0-1-1,0 1 0,0 0 0,0 0 1,0 0-1,0 0 0,-1 0 1,1 0-1,0 0 0,0 0 0,0 0 1,0 0-1,0 0 0,0 0 1,0 0-1,-1 0 0,1 0 0,0 0 1,0 1-1,-11 6-101,-8 12-93,14-11 179,0 1 0,1 0 0,0 0 0,0 0-1,1 1 1,0-1 0,-3 19 0,6-25 19,0-1 0,-1 0-1,1 0 1,0 0 0,0 0-1,0 0 1,0 1 0,1-1-1,-1 0 1,1 0 0,-1 0-1,1 0 1,0 0 0,0 0-1,-1 0 1,1 0 0,1 0-1,-1-1 1,0 1 0,0 0 0,1 0-1,-1-1 1,1 1 0,-1-1-1,1 0 1,0 1 0,0-1-1,-1 0 1,1 0 0,0 0-1,0 0 1,0 0 0,0-1-1,0 1 1,0 0 0,0-1-1,1 0 1,-1 1 0,0-1-1,0 0 1,3 0 0,1 0-123,1 0 1,-1-1-1,1 1 1,-1-1-1,1 0 1,-1-1 0,1 1-1,-1-2 1,0 1-1,0 0 1,0-1-1,0 0 1,0-1 0,-1 1-1,1-1 1,7-7-1,-9 7-768,1-1-1,-1 0 1,0 0 0,0-1-1,-1 1 1,0-1-1,0 1 1,0-1-1,0 0 1,2-11-1,2-21-6873</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09.819"/>
    </inkml:context>
    <inkml:brush xml:id="br0">
      <inkml:brushProperty name="width" value="0.025" units="cm"/>
      <inkml:brushProperty name="height" value="0.025" units="cm"/>
    </inkml:brush>
  </inkml:definitions>
  <inkml:trace contextRef="#ctx0" brushRef="#br0">71 13 8456,'0'0'10762,"-49"-13"-7335,35 13-992,7 0-1506,7 9-737,0 0-288,7-3-2403,7-5-4003</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0.413"/>
    </inkml:context>
    <inkml:brush xml:id="br0">
      <inkml:brushProperty name="width" value="0.025" units="cm"/>
      <inkml:brushProperty name="height" value="0.025" units="cm"/>
    </inkml:brush>
  </inkml:definitions>
  <inkml:trace contextRef="#ctx0" brushRef="#br0">121 132 17489,'0'0'5781,"-3"10"-4003,-4 23-1225,1 0 0,-3 51 0,7-53-494,-1-1 0,-1 1 0,-2-1 0,-17 55 0,23-84-57,-1 0 1,1 1 0,0-1 0,-1 0 0,1 1 0,-1-1 0,0 0 0,1 0-1,-1 0 1,0 1 0,1-1 0,-1 0 0,0 0 0,0 0 0,0 0 0,0 0-1,0-1 1,0 1 0,0 0 0,-1 0 0,1-1 0,0 1 0,-2 0 0,2-1 3,0-1 0,0 1 0,0-1 1,0 0-1,0 0 0,0 1 0,1-1 1,-1 0-1,0 0 0,0 0 0,1 0 1,-1 1-1,1-1 0,-1 0 0,0 0 1,1-1-1,0 1 0,-1 0 0,1 0 0,-1-2 1,-13-67 177,9 11-230,2-69 0,4 109 39,0-1 1,1 1-1,1 0 1,1 0-1,1 0 1,0 0-1,13-28 1,-15 41 36,1 1 1,-1-1 0,1 1-1,0 0 1,1 0 0,-1 0-1,1 1 1,0-1 0,0 1-1,9-5 1,-13 8-24,1 0 0,-1 0 1,1 1-1,-1-1 0,1 1 0,-1-1 0,1 1 1,0-1-1,-1 1 0,1 0 0,0 0 0,-1 0 0,1 0 1,0 0-1,-1 0 0,1 1 0,-1-1 0,4 1 0,-3 0-8,0 1-1,0-1 0,-1 0 1,1 1-1,0-1 0,-1 1 1,1 0-1,-1 0 0,0-1 0,1 1 1,-1 0-1,0 0 0,0 0 1,0 0-1,-1 0 0,1 1 1,1 3-1,1 12 26,0 0 0,-2 0 0,0 1 0,0-1 1,-2 0-1,0 1 0,-2-1 0,-7 32 0,4-21-5,2 0-1,-1 34 0,5-62-18,0 1 0,0-1-1,0 0 1,0 0 0,0 1 0,0-1-1,0 0 1,1 0 0,-1 0 0,1 1-1,-1-1 1,1 0 0,-1 0 0,1 0-1,0 0 1,-1 0 0,1 0 0,0 0-1,0 0 1,0 0 0,-1 0 0,1 0-1,0-1 1,0 1 0,1 0 0,-1-1-1,0 1 1,0-1 0,2 2 0,1-2 34,-1 1 0,1 0 0,1-1 1,-1 0-1,0 0 0,0 0 1,0 0-1,0-1 0,6-1 0,8-3 175,1-1 0,33-15-1,77-33-32,-128 53-122,-6 2-28,1-1 1,-1 1 0,1 0 0,-1 0 0,1 1 0,0-1 0,-6 4 0,9-4-17,0-1 0,0 0 0,0 1 0,0-1 0,0 1 1,0-1-1,0 1 0,1-1 0,-1 1 0,0-1 0,0 1 0,1 0 0,-1 0 0,0-1 1,1 1-1,-1 0 0,0 0 0,1 0 0,-1-1 0,1 1 0,0 0 0,-1 0 0,1 0 1,0 0-1,0 0 0,-1 0 0,1 0 0,0 0 0,0 0 0,0 0 0,0 0 1,0 0-1,0 0 0,1 0 0,-1 0 0,0 0 0,0 0 0,1 0 0,-1 0 0,1 1 1,1-1-3,0 0 0,-1 0 0,1 0 0,0 0 0,-1-1 0,1 1 0,0-1 0,0 1 1,0-1-1,0 0 0,0 1 0,-1-1 0,1 0 0,0 0 0,0 0 0,0-1 0,2 0 1,34-6 95,-30 4-149,0 0 0,-1-1 0,1 0 0,-1 0-1,0 0 1,7-8 0,-11 10 26,0 0 0,-1 0 0,1-1 0,-1 1 1,0-1-1,0 1 0,0-1 0,0 0 0,0 0 0,-1 0 0,0 0 0,1 0 0,-1 0 0,0-1 1,0 1-1,0 0 0,0-5 0,-3 7 5,0 1 0,0 0 0,1-1 0,-1 1 0,0 0 1,0 0-1,0 1 0,0-1 0,1 0 0,-1 1 0,0-1 0,0 1 0,1-1 0,-4 2 1,2 1-104,-1-1 1,1 1-1,-1 0 1,1 0 0,0 0-1,0 0 1,0 0-1,1 1 1,-1-1 0,1 1-1,-2 5 1,-2 13-5160,17-25-5033,3-11 2387</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0.805"/>
    </inkml:context>
    <inkml:brush xml:id="br0">
      <inkml:brushProperty name="width" value="0.025" units="cm"/>
      <inkml:brushProperty name="height" value="0.025" units="cm"/>
    </inkml:brush>
  </inkml:definitions>
  <inkml:trace contextRef="#ctx0" brushRef="#br0">1 1 14574,'0'0'8392,"14"48"-12076,5-32-3010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1.167"/>
    </inkml:context>
    <inkml:brush xml:id="br0">
      <inkml:brushProperty name="width" value="0.025" units="cm"/>
      <inkml:brushProperty name="height" value="0.025" units="cm"/>
    </inkml:brush>
  </inkml:definitions>
  <inkml:trace contextRef="#ctx0" brushRef="#br0">125 50 19859,'0'0'3272,"-9"0"-971,3 1-2137,-1-1 118,0 1 0,1 0 0,-1 0 0,0 0-1,-9 4 1,14-4-277,1 0-1,-1 0 0,0-1 1,1 1-1,-1 1 1,0-1-1,1 0 1,-1 0-1,1 0 1,0 1-1,-1-1 1,1 1-1,0-1 1,0 1-1,0 0 1,0-1-1,0 1 1,0 0-1,1 0 1,-1-1-1,0 1 1,1 0-1,0 0 1,-1 0-1,1 0 1,0 0-1,0 2 1,2-3-90,0 1 1,0-1-1,1 0 1,-1 0 0,0 0-1,0 0 1,1 0-1,-1 0 1,1-1 0,-1 1-1,1-1 1,-1 0-1,1 1 1,-1-1 0,4-1-1,1 2-64,11 1-155,-12-2 135,1 1 0,-1 0 1,0-1-1,1 2 0,-1-1 1,0 1-1,0 0 1,0 0-1,0 1 0,0 0 1,7 4-1,-13-6 238,1 0 0,0 0 1,-1 0-1,1 0 0,-1 0 0,1 0 1,-1 0-1,1 1 0,-1-1 0,0 0 1,1 0-1,-1 0 0,0 0 0,0 1 1,0-1-1,0 0 0,0 0 0,0 0 1,0 1-1,-1-1 0,1 0 0,0 0 1,-1 0-1,1 0 0,-1 1 0,1-1 1,-1 0-1,1 0 0,-1 0 0,0 0 1,1 0-1,-1 0 0,0-1 0,0 1 1,0 0-1,0 0 0,0 0 0,0-1 1,0 1-1,-2 0 0,-45 27 2085,46-27-2070,-6 3 44,-1 0 0,0-1 0,1 0 0,-1 0 0,0-1 1,0-1-1,-1 1 0,1-1 0,-10-1 0,18 0-219,0 1 0,1-1-1,-1 0 1,0-1 0,1 1 0,-1 0 0,1 0-1,-1 0 1,0 0 0,1 0 0,-1-1-1,0 1 1,1 0 0,-1 0 0,1-1 0,-1 1-1,1-1 1,-1 1 0,1 0 0,-1-1 0,1 1-1,-1-1 1,1 1 0,0-1 0,-1 1-1,1-1 1,0 1 0,-1-1 0,1 0 0,0 1-1,0-1 1,-1 0 0,1 1 0,0-1 0,0 1-1,0-1 1,0 0 0,0 1 0,0-1 0,0 0-1,0 1 1,0-1 0,0 0 0,0 1-1,1-1 1,-1 1 0,0-1 0,0 0 0,1 1-1,-1-1 1,19-31-7375,1 7-1583</inkml:trace>
  <inkml:trace contextRef="#ctx0" brushRef="#br0" timeOffset="1">348 0 12396,'0'0'11723,"-21"47"-9385,5-23-1153,5 0-288,7 0-705,-4-3-160,8-6-192,0-3-1057,8-8-961,1-4-801,2-4 64,3-13-128,-5-9-896,5-7 608,0-10-897</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1.526"/>
    </inkml:context>
    <inkml:brush xml:id="br0">
      <inkml:brushProperty name="width" value="0.025" units="cm"/>
      <inkml:brushProperty name="height" value="0.025" units="cm"/>
    </inkml:brush>
  </inkml:definitions>
  <inkml:trace contextRef="#ctx0" brushRef="#br0">65 38 9417,'3'-7'5632,"10"-24"-646,-13 36-13,-11 58-2328,-5-19-2311,2 2 1,2 0-1,3 0 1,1 1 0,-2 61-1,10-108-343,0 1 0,0 0 0,-1 0 0,1 0 0,0-1 0,0 1 0,0 0 0,0 0 0,0 0-1,1-1 1,-1 1 0,0 0 0,0 0 0,0 0 0,1-1 0,-1 1 0,0 0 0,1-1 0,-1 1 0,1 0 0,-1-1 0,1 1 0,-1 0 0,1-1 0,-1 1 0,1-1 0,0 1-1,-1-1 1,1 1 0,0-1 0,1 1 0,-1-1 9,1 0-1,-1 0 1,1-1-1,0 1 1,-1-1-1,1 1 1,-1-1-1,1 0 1,-1 1-1,1-1 1,-1 0-1,0 0 1,1 0-1,1-1 1,41-44 153,142-239-84,-183 277-1165,-6 7-2132,-9 8-1882,12-7 5106,-16 11-7267</inkml:trace>
  <inkml:trace contextRef="#ctx0" brushRef="#br0" timeOffset="1">153 348 13453,'0'0'4580,"0"45"-736,9-28-1506,0-4-1281,2-6-801,5-7-224,1 0-1569,-1-11-2627,2-10-7015</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1.904"/>
    </inkml:context>
    <inkml:brush xml:id="br0">
      <inkml:brushProperty name="width" value="0.025" units="cm"/>
      <inkml:brushProperty name="height" value="0.025" units="cm"/>
    </inkml:brush>
  </inkml:definitions>
  <inkml:trace contextRef="#ctx0" brushRef="#br0">28 0 18642,'-5'8'2156,"4"-5"-1968,-3 2 228,1 1-1,0 1 0,0-1 0,0 0 0,-1 9 1,3-14-368,1 0 1,0 0 0,0 1 0,-1-1 0,1 0 0,0 0 0,0 0 0,0 0-1,0 0 1,0 1 0,1-1 0,-1 0 0,0 0 0,0 0 0,1 0 0,-1 0-1,1 0 1,-1 0 0,1 0 0,-1 0 0,1 0 0,0 0 0,-1 0-1,1 0 1,0 0 0,0 0 0,0-1 0,-1 1 0,1 0 0,0 0 0,0-1-1,0 1 1,0-1 0,0 1 0,0-1 0,1 0 0,-1 1 0,0-1 0,0 0-1,0 1 1,0-1 0,0 0 0,1 0 0,-1 0 0,1-1 0,2 2-53,0 0 1,-1-1-1,1 0 1,0 0-1,-1 0 1,1 0-1,0-1 1,-1 1-1,1-1 1,0 0-1,-1 0 1,1 0-1,-1-1 1,0 1-1,1-1 1,-1 0-1,0 0 1,0 0-1,0 0 1,0 0-1,0-1 0,-1 1 1,1-1-1,-1 0 1,1 0-1,-1 0 1,0 0-1,0 0 1,-1 0-1,1-1 1,-1 1-1,1-1 1,-1 1-1,1-5 1,-1 16-519,4 47 841,-5-53-263,0 0-1,0-1 1,0 1-1,1 0 1,-1 0-1,1 0 1,-1 0-1,1-1 1,0 1-1,-1 0 1,1-1-1,0 1 1,0-1-1,0 1 1,1-1-1,-1 1 1,0-1-1,0 1 1,1-1-1,-1 0 1,1 0-1,-1 0 1,1 0-1,2 1 1,4-2 66,-1 0 0,1 0 0,-1-1 0,1-1 0,-1 1 1,1-1-1,-1 0 0,0-1 0,0 1 0,0-1 0,0-1 0,-1 0 0,1 1 0,7-8 0,-6 6-211,0 0-1,0 0 0,1 1 1,-1 0-1,1 0 1,0 1-1,1 0 1,9-2-1,-18 5 88,-1 0 1,1 0-1,-1 0 1,1 0-1,0 0 0,-1 0 1,1 0-1,-1 0 0,1 0 1,-1 0-1,1 0 1,0 0-1,-1 0 0,1 0 1,-1 1-1,1-1 1,-1 0-1,1 0 0,-1 1 1,1-1-1,-1 0 1,1 1-1,-1-1 0,0 1 1,1-1-1,-1 0 0,0 1 1,1-1-1,-1 1 1,0-1-1,1 1 0,-1-1 1,0 1-1,1 0 1,-4 25 379,-23 33 538,22-51-862,-1 11 203,9-12-2063,-3-7 1408,0-1 0,0 1-1,1-1 1,-1 0 0,0 1 0,-1-1 0,1 0-1,0 1 1,0-1 0,0 0 0,0 0-1,0 0 1,-1 0 0,1 0 0,0 0 0,-1 0-1,1 0 1,-1 0 0,1 0 0,-1 0 0,0 0-1,1-1 1,-1 1 0,0-2 0,5-15-8843</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2.231"/>
    </inkml:context>
    <inkml:brush xml:id="br0">
      <inkml:brushProperty name="width" value="0.025" units="cm"/>
      <inkml:brushProperty name="height" value="0.025" units="cm"/>
    </inkml:brush>
  </inkml:definitions>
  <inkml:trace contextRef="#ctx0" brushRef="#br0">1 1 11082,'0'0'2883,"58"0"-10282</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2.781"/>
    </inkml:context>
    <inkml:brush xml:id="br0">
      <inkml:brushProperty name="width" value="0.025" units="cm"/>
      <inkml:brushProperty name="height" value="0.025" units="cm"/>
    </inkml:brush>
  </inkml:definitions>
  <inkml:trace contextRef="#ctx0" brushRef="#br0">257 1 18289,'-10'0'2098,"-4"1"-1873,0 1 0,0 0 0,0 2-1,0-1 1,0 2 0,1-1 0,0 2-1,0 0 1,0 0 0,1 2 0,0-1 0,0 1-1,1 1 1,0 0 0,0 1 0,1 0-1,1 1 1,-13 16 0,22-27-232,0 0 0,0 0 0,0 0 0,0 0 0,0 0 0,0 0 0,0 1 0,0-1 1,0 0-1,0 0 0,0 0 0,0 0 0,0 0 0,0 0 0,0 1 0,0-1 0,0 0 0,0 0 0,0 0 0,0 0 0,0 0 0,0 0 0,0 0 0,1 1 1,-1-1-1,0 0 0,0 0 0,0 0 0,0 0 0,0 0 0,0 0 0,0 0 0,0 0 0,1 0 0,-1 0 0,0 0 0,0 1 0,0-1 0,0 0 0,0 0 0,0 0 1,1 0-1,-1 0 0,0 0 0,0 0 0,0 0 0,0 0 0,0 0 0,0 0 0,1 0 0,-1 0 0,0 0 0,0 0 0,0-1 0,0 1 0,0 0 0,0 0 1,1 0-1,15-2-94,16-7 131,-12 3-34,-1 1 0,1 1 0,24-1 0,-38 4 5,0 0-1,0 1 0,0 0 1,0 0-1,0 1 0,0-1 0,0 1 1,-1 1-1,1-1 0,0 1 0,0 0 1,-1 0-1,1 1 0,-1-1 1,6 5-1,-9-6 48,-1 1 1,1 0-1,0 0 1,0 0-1,-1 0 1,1 0 0,-1 0-1,1 0 1,-1 1-1,0-1 1,0 0-1,0 1 1,-1-1-1,1 1 1,0-1-1,-1 1 1,1-1-1,-1 1 1,0 5-1,-1-4 116,0 1 1,0 0-1,0 0 0,-1 0 0,1-1 0,-1 1 0,0-1 0,-1 1 0,-4 6 1,-3 3 229,-1-2 1,0 1 0,0-2 0,-1 1 0,-16 10 0,21-16-334,0 0 1,0-1-1,-1 0 1,1 0 0,-1-1-1,-1 0 1,1 0 0,0-1-1,-1 0 1,-12 2 0,32-22-1349,6 2-231,0 0-1,1 2 1,1 0 0,36-17-1,-11 5-2121,12-7-2163,-1 3-800</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3.129"/>
    </inkml:context>
    <inkml:brush xml:id="br0">
      <inkml:brushProperty name="width" value="0.025" units="cm"/>
      <inkml:brushProperty name="height" value="0.025" units="cm"/>
    </inkml:brush>
  </inkml:definitions>
  <inkml:trace contextRef="#ctx0" brushRef="#br0">59 1 4356,'0'0'17264,"-5"9"-14883,-1 5-1832,-2 0-43,1 0 0,0 1 0,1 0 0,1 0 0,1 0 0,0 1 0,-2 17 0,6-33-502,0 1 1,0-1 0,0 1-1,0-1 1,0 0-1,0 1 1,0-1 0,0 1-1,0-1 1,0 0-1,0 1 1,0-1 0,1 0-1,-1 1 1,0-1-1,0 0 1,0 1 0,1-1-1,-1 0 1,0 1 0,1-1-1,-1 0 1,0 0-1,0 1 1,1-1 0,-1 0-1,0 0 1,1 0-1,-1 0 1,0 1 0,1-1-1,-1 0 1,1 0-1,-1 0 1,0 0 0,1 0-1,-1 0 1,1 0-1,20-5 102,17-16-7,-11-2-60,36-23 20,-59 43-70,0 0 0,1 1 0,-1 0 1,1 0-1,0 0 0,0 1 0,-1 0 0,1-1 1,0 2-1,0-1 0,0 0 0,7 1 0,-11 1 5,0-1-1,0 0 0,0 1 0,0-1 1,-1 1-1,1-1 0,0 1 1,0-1-1,0 1 0,-1 0 0,1-1 1,0 1-1,-1 0 0,1 0 1,0-1-1,-1 1 0,1 0 0,-1 0 1,0 0-1,1 0 0,-1 0 1,0 0-1,1 0 0,-1 0 0,0 0 1,0 0-1,0-1 0,0 1 1,0 2-1,1 36-171,-2-29 157,-6 71 69,25-92 454,3-12-548,-3 3 173,34-28-1,-47 43-326,1 1-1,0 0 1,0 0-1,0 1 1,0-1-1,0 2 0,1-1 1,-1 1-1,1-1 1,0 2-1,10-2 0,-16 2 108,0 1 0,-1 0 0,1 0 0,0 0 0,0 1 0,0-1 0,0 0-1,-1 0 1,1 0 0,0 1 0,0-1 0,0 0 0,-1 1 0,1-1-1,0 1 1,-1-1 0,1 1 0,0-1 0,-1 1 0,1-1 0,0 1 0,0 0-1,0 1 161,0 0 0,0 0 0,0 0 0,0 1 0,-1-1 0,1 0 0,-1 0 0,1 0 0,-1 1 0,0-1 0,0 0 0,0 0 0,0 5 0,-1-4-286,1 1 1,-1-1-1,0 0 0,0 0 0,0 0 0,0 0 0,0 0 0,0 0 1,-4 5-1,4-7-209,1 0 0,-1 0 0,1-1 0,-1 1 1,0 0-1,0-1 0,1 1 0,-1 0 0,0-1 1,0 1-1,0-1 0,0 1 0,0-1 0,0 0 1,1 1-1,-1-1 0,-2 1 0,-3-1-8834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9.549"/>
    </inkml:context>
    <inkml:brush xml:id="br0">
      <inkml:brushProperty name="width" value="0.025" units="cm"/>
      <inkml:brushProperty name="height" value="0.025" units="cm"/>
    </inkml:brush>
  </inkml:definitions>
  <inkml:trace contextRef="#ctx0" brushRef="#br0">8 1 18834,'-2'9'1452,"0"1"-1389,1 0 0,0 0 0,0 0 0,1 0 0,0 0 0,1 0 0,0 0 0,0 0 0,1 0 0,0 0 0,1-1 0,0 1 0,1-1 0,8 16 0,47 47-1885,-46-58 996,0 1 0,20 30 0,-29-38 748,-1 0 0,1 0 0,-1 1 0,0-1 0,-1 1 0,0 0 0,0-1 1,-1 1-1,0 0 0,0 13 0,-3 11 424,-2 0 0,-1 0 1,-2-1-1,-19 57 0,16-57-77,0 0 0,3 1-1,0 0 1,-3 62 0,9-82-540,4 33 684,8-21-4442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3.506"/>
    </inkml:context>
    <inkml:brush xml:id="br0">
      <inkml:brushProperty name="width" value="0.025" units="cm"/>
      <inkml:brushProperty name="height" value="0.025" units="cm"/>
    </inkml:brush>
  </inkml:definitions>
  <inkml:trace contextRef="#ctx0" brushRef="#br0">1 0 20948,'0'0'5157</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4.172"/>
    </inkml:context>
    <inkml:brush xml:id="br0">
      <inkml:brushProperty name="width" value="0.025" units="cm"/>
      <inkml:brushProperty name="height" value="0.025" units="cm"/>
    </inkml:brush>
  </inkml:definitions>
  <inkml:trace contextRef="#ctx0" brushRef="#br0">152 331 5029,'0'0'5258,"9"-6"-2866,29-18 330,-37 23-2438,1 0 0,-1 0 0,1 0 0,-1-1 0,0 1 0,1 0 0,-1 0 0,0-1 0,0 1 0,0-1 0,0 1 0,0-1 0,0-2 0,-1 4-182,1-1-1,-1 1 0,0 0 0,0-1 1,-1 1-1,1-1 0,0 1 1,0-1-1,0 1 0,0-1 1,0 1-1,0 0 0,-1-1 1,1 1-1,0-1 0,0 1 0,-1 0 1,1-1-1,0 1 0,0 0 1,-1-1-1,1 1 0,0 0 1,-1-1-1,1 1 0,-1 0 1,1 0-1,0 0 0,-1-1 0,0 1 1,-2-1 115,-1 0 1,1 0 0,-1 0-1,1 0 1,-1 1 0,0 0-1,1 0 1,-5 0-1,-2 1-102,-1 1 0,2 1-1,-1-1 1,0 2 0,0-1-1,1 1 1,0 1 0,-12 6-1,15-7-113,0 0 1,0 0-1,0 1 0,0 0 0,1 0 0,-1 0 0,1 0 0,1 1 0,-1 0 0,1 0 1,0 0-1,-4 9 0,8-15-1,0 0-1,-1 0 1,1 1 0,0-1 0,0 0-1,0 0 1,0 1 0,-1-1 0,1 0-1,0 0 1,0 1 0,0-1 0,0 0-1,0 1 1,0-1 0,0 0-1,0 1 1,0-1 0,0 0 0,0 1-1,0-1 1,0 0 0,0 0 0,0 1-1,0-1 1,0 0 0,0 1 0,0-1-1,1 0 1,-1 1 0,0-1 0,0 0-1,0 0 1,1 1 0,-1-1 0,0 0-1,0 0 1,0 0 0,1 1 0,-1-1-1,0 0 1,0 0 0,1 0 0,-1 0-1,1 1 1,17-6 31,19-18 94,3-9 34,-2-3 0,53-60 1,-71 72 201,-2-1-1,-1 0 1,-1-2 0,-1 0 0,21-48-1,-38 78-298,-48 146 783,44-126-749,0 1 1,2 0-1,0 0 0,1 47 0,2-70-108,1 0-1,0 0 0,0 0 0,1 1 0,-1-1 1,0 0-1,1 0 0,-1 0 0,1 0 0,0 0 0,-1 0 1,1 0-1,0-1 0,0 1 0,0 0 0,1 0 1,-1-1-1,0 1 0,1 0 0,-1-1 0,1 1 0,-1-1 1,1 0-1,0 0 0,-1 0 0,1 1 0,0-2 1,0 1-1,0 0 0,0 0 0,0 0 0,0-1 0,0 1 1,0-1-1,0 0 0,0 0 0,0 0 0,0 0 1,1 0-1,-1 0 0,0 0 0,3-1 0,4-1-417,-1 0 0,0 0 0,1-1 0,-1 0 0,0-1-1,-1 0 1,1 0 0,-1 0 0,11-9 0,29-30-5197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4.904"/>
    </inkml:context>
    <inkml:brush xml:id="br0">
      <inkml:brushProperty name="width" value="0.025" units="cm"/>
      <inkml:brushProperty name="height" value="0.025" units="cm"/>
    </inkml:brush>
  </inkml:definitions>
  <inkml:trace contextRef="#ctx0" brushRef="#br0">68 1 14382,'0'0'8029,"-1"8"-6759,-7 75 90,-3-1-1,-36 129 1,46-209-821,3-6-458,0 0 0,0 0 0,0 0 0,1 1 0,0-1 0,-1 0 0,1 1 0,0 0 0,1 0 0,4-5 0,0 1-33,13-15-48,1 2 0,42-32-1,-55 46-2,-1 1 0,1 0 0,0 0 0,1 1 0,-1 0 0,1 0 0,0 1 0,0 0 0,0 1 0,0 0 0,17 0 0,-26 1 2,1 1 0,-1 0-1,1 1 1,-1-1 0,1 0 0,-1 0 0,1 1 0,-1-1-1,1 1 1,-1-1 0,0 1 0,1-1 0,-1 1-1,0 0 1,1 0 0,-1 0 0,0 0 0,0 0 0,0 0-1,0 0 1,0 0 0,0 0 0,2 3 0,-2-2 7,0 1 0,0 0 0,0 0 0,0 0 0,-1 0 1,1 0-1,-1 0 0,1 0 0,-1 1 0,0-1 0,-1 4 0,0 2 14,-1 1-1,0-1 1,0 1-1,-1-1 1,-1 0-1,-7 15 0,6-13 7,3-7-21,0 0 0,0 1 0,0-1 0,-1 0 0,1 0 0,-1 0 0,0-1 0,0 1 0,-1-1 0,1 0 0,-1 0 0,-7 5 0,10-11 13,0 1 0,0-1-1,1 0 1,-1 0 0,1 0-1,-1-1 1,1 1 0,0 0 0,0 0-1,0 0 1,2-4 0,-2 6-17,1-11-1,1 0 0,0 1 0,1-1 0,1 0 0,-1 1 0,2 0 1,7-14-1,-11 21-3,1 0 0,0 1 0,0-1 0,0 1 0,1 0 0,-1-1 0,1 1 0,-1 0 1,1 0-1,0 1 0,0-1 0,1 1 0,-1-1 0,0 1 0,1 0 0,-1 0 0,1 1 0,0-1 0,0 1 0,-1 0 1,1-1-1,0 2 0,0-1 0,0 0 0,5 1 0,-6 1 14,0 0 1,0 0-1,0 0 0,0 0 1,-1 1-1,1-1 0,0 1 0,-1 0 1,1 0-1,-1 0 0,0 0 1,0 0-1,0 1 0,3 2 1,17 16 21,-18-18-48,1 0 0,0 0 1,1-1-1,-1 1 0,0-1 0,1 0 1,-1-1-1,1 1 0,-1-1 0,1 0 1,0-1-1,0 1 0,0-1 0,-1 0 0,1 0 1,6-2-1,-11 2-81,-1 0 0,1-1 1,0 1-1,-1 0 0,1 0 0,-1-1 1,1 1-1,0 0 0,-1-1 0,1 1 0,-1 0 1,1-1-1,-1 1 0,1-1 0,-1 1 0,0-1 1,1 1-1,-1-1 0,1 0 0,-1 1 1,0-1-1,0 1 0,1-1 0,-1 0 0,0 1 1,0-1-1,0 0 0,0 1 0,0-1 1,1 0-1,-1 1 0,0-1 0,-1 0 0,1 1 1,0-1-1,0 0 0,0 1 0,0-1 1,0 1-1,-1-2 0,-18-21-7834,-9 5-2474</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5.303"/>
    </inkml:context>
    <inkml:brush xml:id="br0">
      <inkml:brushProperty name="width" value="0.025" units="cm"/>
      <inkml:brushProperty name="height" value="0.025" units="cm"/>
    </inkml:brush>
  </inkml:definitions>
  <inkml:trace contextRef="#ctx0" brushRef="#br0">1 77 17264,'0'0'7880,"74"-55"-6695,-37 46-961,7 3-256,2 3-673,4 3-2337,-1-3-2980</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5.875"/>
    </inkml:context>
    <inkml:brush xml:id="br0">
      <inkml:brushProperty name="width" value="0.025" units="cm"/>
      <inkml:brushProperty name="height" value="0.025" units="cm"/>
    </inkml:brush>
  </inkml:definitions>
  <inkml:trace contextRef="#ctx0" brushRef="#br0">191 304 11851,'0'0'10698,"-9"-1"-9246,4 1-1295,-1-2-44,0 1 0,0 0-1,0 1 1,-1 0 0,1 0 0,0 0 0,0 1-1,-1-1 1,1 2 0,0-1 0,0 1 0,0 0 0,0 0-1,1 0 1,-1 1 0,1 0 0,-1 0 0,1 0-1,-10 9 1,11-8-74,-1 0 0,1 0 0,0 1 1,1 0-1,-1-1 0,1 1 0,0 1 0,0-1 0,0 0 0,1 1 0,0 0 0,0-1 0,0 1 0,1 0 0,-1 0 0,2 0 0,-1 0 0,1 9 0,0-13-30,1-1-1,0 1 1,0-1-1,0 1 1,1-1-1,-1 0 1,0 0-1,0 1 1,1-1-1,-1 0 1,1 0-1,-1 0 0,1 0 1,-1 0-1,1-1 1,0 1-1,-1 0 1,1-1-1,0 1 1,0-1-1,-1 0 1,1 1-1,0-1 1,0 0-1,-1 0 1,1 0-1,0 0 0,0-1 1,0 1-1,2-1 1,5 0 12,0 0 0,0-1 0,0 0 1,0 0-1,9-4 0,-6 0-4,0 0 0,-1-1 0,0 0 0,0-1-1,-1 0 1,0 0 0,0-1 0,15-19 0,-20 22-1,0 0 0,0-1 1,-1 0-1,0 0 0,0 0 0,-1-1 0,0 1 1,0-1-1,-1 0 0,0 0 0,0 0 0,-1 0 1,0 0-1,0 0 0,-1-12 0,0 19-15,-1 0 1,1 0-1,0 0 0,0 1 0,0-1 1,-1 0-1,1 0 0,0 0 0,-1 0 1,1 0-1,-1 0 0,1 1 1,-1-1-1,1 0 0,-1 0 0,0 1 1,1-1-1,-1 0 0,0 1 0,1-1 1,-1 1-1,0-1 0,0 1 0,0-1 1,0 1-1,1-1 0,-1 1 0,0 0 1,0-1-1,0 1 0,0 0 0,0 0 1,0 0-1,0 0 0,0 0 0,0 0 1,-1 0-1,0 0-10,0 1 0,-1-1 0,1 0 0,0 1 1,-1 0-1,1 0 0,0-1 0,0 1 0,0 0 0,0 1 0,0-1 0,0 0 0,0 1 1,-3 1-1,2 2-1,-1 0 1,1 0-1,0 0 1,1 0 0,-1 1-1,1-1 1,0 1-1,0-1 1,1 1-1,-1 0 1,1 0 0,1 0-1,-1 0 1,1-1-1,0 1 1,1 8 0,-1-13 2,0 0 0,0 0 0,1 0 0,-1 0 0,0 0 1,1 0-1,-1 0 0,0 0 0,1 0 0,0 0 1,-1 0-1,1 0 0,-1 0 0,1 0 0,0 0 0,0-1 1,0 1-1,-1 0 0,1-1 0,0 1 0,0 0 1,0-1-1,0 1 0,0-1 0,0 1 0,2-1 0,0 1-19,0-1 0,0 1 0,0-1 0,0 0 0,1 0-1,-1 0 1,0-1 0,0 1 0,4-2 0,2 0 3,-1 0-1,-1-1 1,1 0 0,0-1-1,-1 0 1,12-7 0,-5-2-27,-1 0 1,0-1-1,-1 0 1,-1-1-1,0 0 0,-1-1 1,0 0-1,-1-1 0,-1 0 1,-1 0-1,0-1 1,-2 0-1,0 0 0,-1 0 1,0-1-1,1-35 1,-5 54 41,0 0 1,0 0 0,0-1 0,0 1 0,1 0 0,-1 0 0,0-1 0,0 1 0,0 0 0,0 0 0,0 0 0,0-1 0,0 1 0,0 0-1,0 0 1,0-1 0,0 1 0,0 0 0,0 0 0,0 0 0,0-1 0,-1 1 0,1 0 0,0 0 0,0-1 0,0 1 0,0 0-1,0 0 1,0 0 0,-1 0 0,1-1 0,0 1 0,0 0 0,0 0 0,0 0 0,-1 0 0,1 0 0,0-1 0,0 1 0,0 0 0,-1 0-1,1 0 1,0 0 0,0 0 0,-1 0 0,1 0 0,0 0 0,0 0 0,-1 0 0,1 0 0,0 0 0,0 0 0,0 0 0,-1 0 0,-13 13-151,-9 23 123,7-7 43,-39 78 315,50-95-183,0 1 1,1-1 0,1 1 0,0 0 0,1 0-1,0 0 1,0 14 0,2-26-137,0-1 1,0 1-1,0 0 1,0 0-1,0 0 1,1 0-1,-1-1 1,0 1-1,0 0 1,1 0-1,-1-1 1,0 1-1,1 0 1,-1 0-1,1-1 1,-1 1-1,1 0 1,-1-1-1,1 1 1,-1-1-1,1 1 1,0-1-1,-1 1 1,1-1-1,0 1 1,0-1-1,-1 0 1,1 1-1,0-1 1,1 1-1,33-2 133,32-21-61,-50 14-177,-8 3 10,-1 1 1,1 0 0,-1 1 0,1 0 0,0 0 0,0 1 0,0 0 0,12-1-1,-20 4 114,0-1 0,0 0-1,0 1 1,0-1-1,0 0 1,0 1 0,0-1-1,0 1 1,0 0-1,-1-1 1,1 1-1,0 0 1,0-1 0,-1 1-1,1 0 1,0 0-1,-1 0 1,1-1-1,-1 1 1,1 0 0,-1 0-1,1 0 1,-1 0-1,0 0 1,1 0 0,-1 0-1,0 0 1,0 0-1,0 0 1,0 0-1,0 0 1,0 0 0,0 0-1,0 0 1,0 0-1,0 1 1,-1-1-1,1 1 1,-11 56 1403,6-36-1069,5-22-338,0 0-1,0 1 0,0-1 0,0 0 0,1 1 0,-1-1 1,0 0-1,0 1 0,0-1 0,0 0 0,1 1 0,-1-1 1,0 0-1,0 0 0,1 1 0,-1-1 0,0 0 0,0 0 1,1 0-1,-1 1 0,0-1 0,1 0 0,-1 0 0,0 0 1,1 0-1,-1 0 0,0 1 0,1-1 0,-1 0 0,0 0 1,1 0-1,-1 0 0,0 0 0,1 0 0,-1 0 1,1 0-1,-1-1 0,0 1 0,1 0 0,-1 0 0,0 0 1,1 0-1,-1-1 0,27-5-30,-7 1-2,7 4-286,47 4-1,-6 1-2802,-68-4 2987,1 0 0,-1 0 0,0 0 0,0 0-1,0 0 1,1 0 0,-1 0 0,0 0 0,0 0 0,0 0 0,0 0 0,1 0 0,-1 0 0,0 0 0,0 0 0,0 0 0,1 0 0,-1 0 0,0 0 0,0 0 0,0 0 0,0 0 0,1 0 0,-1-1 0,0 1 0,0 0 0,0 0 0,0 0 0,0 0 0,1 0 0,-1 0 0,0-1 0,0 1 0,0 0 0,0 0 0,0 0 0,0 0 0,0-1 0,0 1 0,0 0 0,0 0 0,0 0 0,0-1 0,0 1 0,0 0 0,0 0 0,0 0 0,0-1 0,0 1 0,0 0 0,0 0 0,0 0 0,0-1 0,-8-8-5492,-15-4-2805</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6.201"/>
    </inkml:context>
    <inkml:brush xml:id="br0">
      <inkml:brushProperty name="width" value="0.025" units="cm"/>
      <inkml:brushProperty name="height" value="0.025" units="cm"/>
    </inkml:brush>
  </inkml:definitions>
  <inkml:trace contextRef="#ctx0" brushRef="#br0">1 16 12268,'0'0'8584,"76"-14"-7335,-35 13-448,5 1-705,3 0-481,1 2-2529,-6 3-4389</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6.550"/>
    </inkml:context>
    <inkml:brush xml:id="br0">
      <inkml:brushProperty name="width" value="0.025" units="cm"/>
      <inkml:brushProperty name="height" value="0.025" units="cm"/>
    </inkml:brush>
  </inkml:definitions>
  <inkml:trace contextRef="#ctx0" brushRef="#br0">82 187 16560,'-9'6'1639,"8"-5"-1540,-9 6 769,1 1 0,0 1 0,-15 16 0,22-23-766,0-1-1,1 1 1,-1 0 0,0 0 0,1 0 0,0 1 0,0-1 0,-1 0 0,1 0 0,0 1 0,1-1 0,-1 0 0,0 1 0,1-1 0,-1 1 0,1-1 0,0 1 0,0-1 0,0 1 0,0-1 0,0 1 0,1-1 0,-1 1 0,1-1 0,-1 1-1,1-1 1,0 0 0,0 1 0,0-1 0,2 3 0,0-3-96,-1 0-1,0 0 0,1-1 1,0 1-1,-1-1 1,1 0-1,0 1 1,0-1-1,0-1 0,0 1 1,0 0-1,0-1 1,0 1-1,0-1 0,0 0 1,0 0-1,5-1 1,0 1-7,1-1-1,-1 0 1,0-1 0,0 1 0,13-6 0,-11 1 27,0 0 0,0 0 0,-1-1 0,0 0 0,-1 0 0,1-1 0,-1 0 0,-1-1 0,0 1 0,0-1 0,0-1 0,-1 0 0,8-19 0,-2 4 648,-2-1 1,-1 0 0,-1-1-1,7-41 1,-15 50-45,-9 19-95,-12 26-120,9-6-339,-1 0-52,1 1 0,0 1 1,2-1-1,0 2 0,2-1 0,1 1 0,1 1 0,-4 27 1,9-50-93,1-1 0,0 1 0,0 0 1,0-1-1,-1 1 0,2-1 0,-1 1 1,0 0-1,0-1 0,0 1 0,1-1 1,-1 1-1,1-1 0,-1 1 0,1-1 1,-1 1-1,1-1 0,0 1 0,0-1 1,0 0-1,0 0 0,0 1 0,0-1 1,0 0-1,0 0 0,1 0 1,-1 0-1,0 0 0,0 0 0,1-1 1,-1 1-1,1 0 0,-1-1 0,1 1 1,-1-1-1,1 1 0,-1-1 0,1 0 1,-1 1-1,1-1 0,0 0 0,-1 0 1,1 0-1,-1-1 0,1 1 0,2-1 1,3 0-988,0-1 1,0 0 0,0 0 0,-1-1 0,0 0 0,1 0 0,-1 0 0,0-1 0,9-6 0,17-18-8678</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6.957"/>
    </inkml:context>
    <inkml:brush xml:id="br0">
      <inkml:brushProperty name="width" value="0.025" units="cm"/>
      <inkml:brushProperty name="height" value="0.025" units="cm"/>
    </inkml:brush>
  </inkml:definitions>
  <inkml:trace contextRef="#ctx0" brushRef="#br0">53 4 16752,'0'0'6406,"-7"9"-4644,6-9-1701,-30 38 1582,30-37-1562,-1 1 1,1 0 0,0-1-1,0 1 1,0 0-1,0-1 1,0 1 0,0 0-1,0 0 1,1 0-1,-1 0 1,1 0 0,0 0-1,-1 0 1,1 0 0,0 0-1,0 0 1,0 0-1,0 0 1,0 0 0,1 0-1,-1 0 1,1-1-1,-1 1 1,1 0 0,1 2-1,-1-3-75,0 1 0,0-1-1,1-1 1,-1 1 0,0 0 0,1 0-1,-1 0 1,0-1 0,1 1-1,-1 0 1,1-1 0,-1 0-1,1 1 1,-1-1 0,1 0 0,0 0-1,-1 0 1,1 0 0,-1 0-1,1 0 1,-1 0 0,1 0 0,0-1-1,-1 1 1,1-1 0,-1 1-1,0-1 1,1 1 0,-1-1 0,1 0-1,-1 0 1,2-2 0,2 1-41,-1-1 0,-1 0 0,1 0 0,0-1 0,-1 1 1,0-1-1,1 0 0,-2 1 0,5-8 0,-5 6-88,0 0 0,0 0 1,-1 0-1,1-1 0,-1 1 0,-1 0 0,1-8 0,-1 13 106,0-1-1,0 0 1,0 0-1,0 1 1,0-1-1,0 0 1,0 1-1,0-1 1,0 0-1,-1 1 1,1-1 0,0 0-1,0 1 1,-1-1-1,1 1 1,0-1-1,-1 1 1,1-1-1,-1 0 1,1 1-1,-1-1 1,1 1-1,-1 0 1,0-1-1,0 0 7,-1 1-1,1 0 1,0 1-1,0-1 1,-1 0-1,1 0 1,0 0-1,0 1 1,-1-1-1,1 1 1,0-1-1,0 1 1,0-1-1,0 1 1,0 0 0,0-1-1,0 1 1,0 0-1,-1 1 1,-4 3 44,2 0 0,-1 0 0,0 0 0,1 1 0,0 0 0,1 0 1,-1 0-1,1 0 0,0 0 0,0 1 0,1 0 0,0-1 1,0 1-1,1 0 0,0 0 0,0 0 0,0 0 0,1 8 0,1-14-22,-1 1 0,1-1 0,0 1 0,-1-1 0,1 0 0,0 1 0,0-1 0,0 0 0,0 0-1,0 0 1,0 1 0,1-1 0,-1 0 0,0 0 0,0-1 0,1 1 0,-1 0 0,1 0 0,-1-1-1,0 1 1,1 0 0,0-1 0,-1 0 0,1 1 0,-1-1 0,1 0 0,-1 0 0,1 0-1,2 0 1,51-3 154,-36-2-160,1-1 0,-1 0 0,0-1 0,0-2 1,21-12-1,-23 12-52,2-1 0,-1 2 0,1 1 1,35-10-1,-53 17 63,-1 1 0,1-1 1,-1 0-1,1 1 1,-1-1-1,1 0 0,-1 1 1,1-1-1,-1 0 0,0 1 1,1-1-1,-1 1 0,0-1 1,1 1-1,-1-1 0,0 1 1,0-1-1,1 1 1,-1-1-1,0 1 0,0-1 1,0 1-1,0 0 0,0-1 1,0 1-1,0-1 0,0 1 1,0-1-1,0 1 0,0-1 1,0 1-1,0 0 1,0-1-1,0 1 0,-1-1 1,1 1-1,0-1 0,0 1 1,-1-1-1,0 2 0,-6 23 360,-2-9-129,-8 17 454,16-31-657,0-1 0,1 0 1,-1 0-1,1 0 1,0 1-1,-1-1 0,1 0 1,0 0-1,0 1 0,-1-1 1,1 0-1,0 1 0,0-1 1,1 0-1,-1 0 0,0 1 1,0-1-1,1 0 0,-1 0 1,1 3-1,2-4-1,0 1 0,0-1 0,0 0 1,0 0-1,0 0 0,0 0 0,0-1 0,-1 1 0,1-1 0,0 0 0,0 0 0,0 0 0,3-1 0,34-15 21,-27 10-406,-1 2 1,1 0-1,0 0 1,0 1-1,1 1 0,-1 0 1,24-1-1,-36 4 336,0 0-1,0 0 1,0 0 0,0 0-1,0 0 1,0 1 0,-1-1-1,1 0 1,0 0 0,0 1-1,0-1 1,0 1-1,-1-1 1,1 1 0,0-1-1,-1 1 1,1 0 0,0-1-1,-1 1 1,1 0-1,-1-1 1,1 1 0,-1 0-1,1 0 1,-1-1 0,1 1-1,-1 0 1,0 0-1,0 0 1,1 0 0,-1-1-1,0 1 1,0 0 0,0 0-1,0 0 1,0 0-1,0 1 1,-5 41 664,2-28-300,3-15-348,0 1 0,1-1 1,-1 1-1,0-1 0,1 1 0,-1-1 0,1 0 0,-1 1 0,0-1 0,1 1 0,-1-1 0,1 0 1,-1 0-1,1 1 0,-1-1 0,1 0 0,-1 0 0,1 1 0,0-1 0,-1 0 0,1 0 0,-1 0 0,1 0 1,-1 0-1,1 0 0,0 0 0,-1 0 0,1 0 0,-1 0 0,1 0 0,-1 0 0,1-1 0,-1 1 1,1 0-1,0-1 0,26-5 64,21-12-141,31-11-1470,-72 27 1248,-1 1 1,1-1-1,0 1 1,0 1-1,0-1 1,0 1-1,0 1 1,0-1-1,10 3 0,-16-3 317,0 1 0,-1-1 0,1 1 0,0 0 0,0-1 0,0 1 0,-1 0 0,1 0 0,0 0-1,-1-1 1,1 1 0,-1 0 0,1 0 0,-1 0 0,0 0 0,1 0 0,-1 0 0,0 0-1,1 0 1,-1 0 0,0 0 0,0 0 0,0 0 0,0 0 0,0 0 0,0 0 0,0 0-1,0 0 1,-1 0 0,1 0 0,0 0 0,-1 0 0,1 0 0,-1 0 0,1 0 0,-1 1-1,-11 24-782,5-15-2623</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7.933"/>
    </inkml:context>
    <inkml:brush xml:id="br0">
      <inkml:brushProperty name="width" value="0.025" units="cm"/>
      <inkml:brushProperty name="height" value="0.025" units="cm"/>
    </inkml:brush>
  </inkml:definitions>
  <inkml:trace contextRef="#ctx0" brushRef="#br0">20 1 10154,'-10'6'6103,"5"8"-3755,2 19-1785,3-27 128,0-4-622,-1 11 331,0-1-1,1 1 1,1-1 0,0 1 0,4 15-1,-5-26-381,1 0 0,-1 0 1,1-1-1,-1 1 0,1 0 0,0 0 0,0 0 0,0-1 0,0 1 0,0 0 0,0-1 0,0 1 0,1-1 0,-1 0 0,1 1 0,-1-1 0,1 0 0,-1 0 0,1 0 0,0 0 0,-1 0 0,1 0 0,0 0 1,0 0-1,0-1 0,0 1 0,-1-1 0,1 0 0,0 1 0,0-1 0,0 0 0,0 0 0,0 0 0,0 0 0,0-1 0,0 1 0,0 0 0,0-1 0,0 1 0,0-1 0,-1 0 0,1 0 0,3-1 1,2-3 76,-1 1 0,0-1 1,0 0-1,0-1 0,0 1 1,-1-1-1,0 0 1,0 0-1,-1-1 0,1 0 1,-1 1-1,-1-2 0,0 1 1,4-11-1,-7 18-79,0-1 1,0 1-1,0 0 0,0-1 0,1 1 0,-1-1 1,0 1-1,0-1 0,0 1 0,0-1 0,1 1 1,-1 0-1,0-1 0,0 1 0,1 0 0,-1-1 1,0 1-1,1 0 0,-1-1 0,0 1 0,1 0 1,-1 0-1,0-1 0,1 1 0,-1 0 0,1 0 1,-1 0-1,0-1 0,1 1 0,0 0 0,6 11 26,0 27-117,-7-36 140,2 12-36,1-1-1,0 0 1,0 0-1,2-1 1,8 20-1,-12-30 5,-1 0 0,1-1 0,0 1 0,0 0 0,0-1 0,0 1-1,0 0 1,1-1 0,-1 0 0,0 1 0,1-1 0,-1 0 0,1 0 0,-1 1 0,1-1 0,-1-1-1,1 1 1,0 0 0,0 0 0,-1 0 0,1-1 0,0 1 0,0-1 0,0 0 0,0 1-1,0-1 1,0 0 0,0 0 0,-1 0 0,1 0 0,0-1 0,0 1 0,0 0 0,0-1 0,0 0-1,-1 1 1,1-1 0,0 0 0,0 0 0,-1 0 0,1 0 0,0 0 0,-1 0 0,0 0-1,1 0 1,-1-1 0,1 1 0,1-3 0,42-49 694,-39 44-708,2-1 0,-1 1 0,1 1 0,0-1 0,1 1 0,15-11 0,-23 19-29,0-1 0,0 0 1,0 0-1,1 1 1,-1-1-1,0 0 0,1 1 1,-1-1-1,0 1 1,1 0-1,-1-1 1,1 1-1,-1 0 0,0 0 1,1 0-1,-1 0 1,1 0-1,-1 0 0,1 1 1,-1-1-1,0 0 1,1 1-1,-1-1 1,0 1-1,3 0 0,-2 1 6,-1 0 0,1-1 0,0 1 0,-1 0 0,1 0 0,-1 0-1,0 0 1,0 1 0,0-1 0,0 0 0,0 0 0,0 1 0,1 3 0,0 10 25,1 0 1,-2 0-1,0 25 1,-1-36-20,0 9-13,-1-10 17,1 0 0,0 0 0,0 1 0,1-1 0,-1 0 0,1 0 0,1 5 0,-1-9-5,0-1 0,1 0 0,-1 0 1,0-1-1,0 1 0,0 0 0,0 0 0,-1 0 0,1-1 1,0 1-1,0 0 0,-1-1 0,2-2 0,11-33-1269,30-72-8968,-22 63 1801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8.576"/>
    </inkml:context>
    <inkml:brush xml:id="br0">
      <inkml:brushProperty name="width" value="0.025" units="cm"/>
      <inkml:brushProperty name="height" value="0.025" units="cm"/>
    </inkml:brush>
  </inkml:definitions>
  <inkml:trace contextRef="#ctx0" brushRef="#br0">46 0 15567,'0'0'10442,"-3"12"-9508,-3 18-452,-22 109 1353,24-114-1762,1-1 1,2 1-1,2 47 0,-1-71-91,0-1 0,0 1-1,0-1 1,0 0 0,0 1-1,0-1 1,0 1 0,0-1-1,0 1 1,0-1 0,0 0 0,0 1-1,0-1 1,1 1 0,-1-1-1,0 1 1,0-1 0,0 0-1,1 1 1,-1-1 0,0 0-1,0 1 1,1-1 0,-1 0-1,0 1 1,1-1 0,-1 0 0,0 0-1,1 1 1,-1-1 0,1 0-1,-1 0 1,0 0 0,1 0-1,-1 1 1,1-1 0,-1 0-1,1 0 1,-1 0 0,0 0-1,1 0 1,-1 0 0,1 0 0,-1 0-1,1 0 1,0 0 0,0-1-23,0 0 0,0 1 0,0-1 1,0 0-1,0 0 0,0 0 0,0 1 1,0-1-1,-1 0 0,1 0 0,0 0 1,0 0-1,-1-1 0,1 1 0,-1 0 1,1-2-1,4-14-600,-1 0 0,0 0-1,1-26 1,-5 34 463,1 0 1,-1 0-1,-1 0 0,0 0 1,0 0-1,0 0 0,-1 0 1,-5-13-1,7 20 175,-1 1 1,1 0-1,-1 0 1,0 0-1,1-1 0,-1 1 1,0 0-1,1 0 1,-1 0-1,0 0 1,0 0-1,0 0 0,0 0 1,0 1-1,0-1 1,-2-1-1,3 2 10,-1 0-1,1 0 1,0 0-1,-1 0 1,1 1 0,-1-1-1,1 0 1,-1 0-1,1 0 1,0 0-1,-1 0 1,1 1 0,-1-1-1,1 0 1,0 0-1,-1 1 1,1-1-1,0 0 1,-1 1 0,1-1-1,0 0 1,-1 1-1,1-1 1,0 1-1,0-1 1,0 0 0,-1 1-1,1-1 1,0 1-1,-2 4 86,1 0 0,-1 0-1,1-1 1,0 1 0,0 0 0,1 9-1,-1-10-42,1 0 0,0 0 0,0 0 0,0 0 0,0 1 0,1-1 0,0 0 0,-1 0-1,2 0 1,-1 0 0,0-1 0,1 1 0,0 0 0,0-1 0,0 1 0,0-1 0,0 1 0,1-1 0,-1 0 0,1 0-1,0 0 1,0 0 0,0-1 0,1 1 0,-1-1 0,1 0 0,-1 0 0,1 0 0,0 0 0,-1-1 0,1 1-1,0-1 1,0 0 0,0 0 0,0 0 0,6-1 0,5 1 192,-1 0-1,0-2 0,1 0 1,-1-1-1,0 0 1,1-1-1,23-8 1,-28 7-182,0 0 0,0 0 0,-1-1 0,0 0 0,0-1 0,0 0 0,0 0 0,-1-1 0,0 0 0,0 0 0,7-11 0,-3-3-74,-12 21 11,0 0 1,0-1-1,-1 1 1,1 0-1,0 0 0,0 0 1,0 0-1,0-1 1,0 1-1,0 0 1,0 0-1,0 0 0,0 0 1,-1-1-1,1 1 1,0 0-1,0 0 0,0 0 1,0 0-1,0 0 1,-1 0-1,1-1 0,0 1 1,0 0-1,0 0 1,-1 0-1,1 0 1,0 0-1,0 0 0,0 0 1,-1 0-1,1 0 1,0 0-1,0 0 0,0 0 1,-1 0-1,1 0 1,0 0-1,0 0 1,0 0-1,0 0 0,-1 0 1,1 0-1,0 1 1,0-1-1,0 0 0,0 0 1,-1 0-1,1 0 1,-3 2-23,0-1 0,0 1 0,0 0 0,0 0 0,0 0 0,0 0 0,0 1 0,1-1-1,0 1 1,-3 2 0,-48 77 25,48-73 49,0 0 1,1 1 0,0-1 0,0 1 0,1-1 0,1 1 0,-3 15 0,6-24-47,-1 0 0,1 0 0,-1 0 0,1 0 0,0-1 0,-1 1 0,1 0 1,0-1-1,0 1 0,-1 0 0,1-1 0,0 1 0,0-1 0,0 1 0,0-1 0,0 1 0,0-1 0,0 0 0,0 0 0,0 1 0,0-1 0,0 0 0,0 0 0,0 0 0,0 0 1,0 0-1,0 0 0,0 0 0,0-1 0,1 1 0,38-3 57,24-6-182,-32 3-215,0 2 1,1 1-1,39 1 0,-71 3 442,-1-1-1,1 0 1,-1 0-1,1 0 0,-1 0 1,1 0-1,-1 0 0,1 1 1,-1-1-1,1-1 1,-1 1-1,1 0 0,-1 0 1,1 0-1,-1 0 0,1 0 1,-1 0-1,1 0 1,-1-1-1,1 1 0,-1 0 1,1 0-1,-1-1 0,0 1 1,1 0-1,-1-1 1,1 1-1,-1-1 0,0 1 1,1 0-1,-1-1 0,-6-22 1624,-27-45-1561,-10-24-1229,46 91 352,0 0 1,0 0-1,0 0 1,0 0 0,1 0-1,-1 1 1,0 0-1,0-1 1,0 1 0,1 0-1,5 2 1,-5-2-460,26 0-4184,5 1-2654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0.399"/>
    </inkml:context>
    <inkml:brush xml:id="br0">
      <inkml:brushProperty name="width" value="0.025" units="cm"/>
      <inkml:brushProperty name="height" value="0.025" units="cm"/>
    </inkml:brush>
  </inkml:definitions>
  <inkml:trace contextRef="#ctx0" brushRef="#br0">30 1 12492,'1'3'230,"0"0"0,0 1 0,0-1 0,-1 0-1,1 1 1,-1-1 0,0 1 0,0-1 0,0 1 0,0-1 0,-1 5 0,0 7 294,-1 91 1472,0-35-1027,12 128 0,-8-161-421,-3-33 492,-2-24-551,-1-12-656,3-1 0,0 1-1,7-61 1,-4 77 99,1 1-1,0-1 0,1 1 0,0-1 0,1 1 1,1 1-1,0-1 0,1 1 0,0 0 0,14-18 1,-16 26 65,0 0 0,1 0 0,0 0 0,0 1 0,0 0 0,1 0 0,-1 1 0,1 0 0,0 0 0,0 0 0,0 1 0,0 0 0,0 0 1,0 1-1,1 0 0,-1 0 0,0 1 0,1 0 0,9 1 0,-17-2 3,0 1-1,1 0 1,-1 0 0,1 0 0,-1 0 0,1 0 0,-1 0-1,0-1 1,1 1 0,-1 0 0,1 0 0,-1 0-1,1 0 1,-1 1 0,1-1 0,-1 0 0,0 0-1,1 0 1,-1 0 0,1 0 0,-1 0 0,0 1-1,1-1 1,-1 0 0,1 0 0,-1 1 0,0-1-1,1 0 1,-1 1 0,0-1 0,1 0 0,-1 1-1,0-1 1,0 0 0,1 1 0,-1-1 0,0 0-1,0 1 1,0-1 0,0 1 0,1-1 0,-1 1-1,0-1 1,0 0 0,0 1 0,0-1 0,0 1 0,0-1-1,0 1 1,0-1 0,0 1 0,0-1 0,-1 0-1,1 1 1,0-1 0,0 2 0,-20 17 267,1-9-114,-1-1-1,0-1 0,-29 8 1,39-13-178,0-1-1,0 0 1,-1 0 0,1-1 0,0 0 0,-1-1-1,1-1 1,-1 1 0,-11-3 0,21 2-76,0 1 1,0-1-1,0 1 1,0-1 0,0 1-1,0-1 1,0 1-1,0-1 1,0 0-1,0 0 1,0 1 0,1-1-1,-1 0 1,0 0-1,0 0 1,1 0-1,-1 0 1,1 0 0,-1 0-1,1 0 1,0 0-1,-1 0 1,1 0-1,0 0 1,-1 0-1,1 0 1,0-1 0,0 1-1,0 0 1,0 0-1,0 0 1,0 0-1,1 0 1,-1 0 0,0 0-1,0 0 1,1-1-1,0 0 1,0-3-726,1 1 1,0-1-1,0 0 0,0 1 1,1 0-1,0 0 0,5-8 1,22-19-4732</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8.952"/>
    </inkml:context>
    <inkml:brush xml:id="br0">
      <inkml:brushProperty name="width" value="0.025" units="cm"/>
      <inkml:brushProperty name="height" value="0.025" units="cm"/>
    </inkml:brush>
  </inkml:definitions>
  <inkml:trace contextRef="#ctx0" brushRef="#br0">208 16 16207,'0'0'8846,"-11"-3"-6561,3 1-2073,4 0-161,0 0 1,-1 1-1,1-1 0,0 1 0,-1 0 0,0 1 0,1-1 0,-1 1 1,1 0-1,-1 0 0,1 0 0,-1 1 0,1-1 0,-1 1 0,1 0 1,-1 1-1,1-1 0,0 1 0,-1 0 0,-4 3 0,6-3-56,-50 43 28,50-42-4,-1 1 0,1-1 0,0 1-1,0 0 1,0 0 0,1 0 0,-1 0-1,1 1 1,0-1 0,0 0 0,1 1-1,-2 5 1,6-9-52,0 0 0,0 0 1,0 0-1,0 0 0,0-1 0,0 1 0,1-1 0,-1 1 1,0-1-1,0-1 0,0 1 0,5-1 0,-3 1-63,50-5-1093,-42 3 644,0 1 1,0 0-1,0 0 0,0 1 0,20 4 0,-31-4 580,-1 0-1,1 0 1,-1 1 0,0-1-1,1 1 1,-1-1-1,0 1 1,1 0 0,-1 0-1,0-1 1,0 1-1,1 0 1,-1 0-1,0 0 1,0 0 0,0 0-1,0 1 1,0-1-1,-1 0 1,1 0 0,0 1-1,0-1 1,-1 0-1,1 1 1,-1-1-1,1 0 1,-1 1 0,0-1-1,0 1 1,1-1-1,-1 1 1,0-1 0,0 1-1,0-1 1,-1 1-1,1-1 1,0 1 0,0-1-1,-1 0 1,1 1-1,-2 2 1,0 1 260,0 0 0,0 0 0,-1 0 0,0 0 1,0 0-1,0 0 0,0-1 0,-1 1 0,-7 5 0,6-5-65,-1-1-1,-1-1 1,1 1-1,-1-1 1,1 0-1,-10 3 1,12-5-359,1 0 0,0 0 0,0 0 0,-1-1-1,1 1 1,-1-1 0,1 0 0,0 0 0,-1 0 0,1 0 0,-1 0 0,1-1 0,0 0 0,-1 1-1,-5-3 1,9 2-207,-1 0-1,0 0 0,0 0 0,1 0 1,-1 0-1,0 0 0,1 0 0,-1 0 0,1 0 1,-1 0-1,1 0 0,0-1 0,-1 1 1,1 0-1,0 0 0,0 0 0,0 0 1,0-1-1,0 1 0,0 0 0,0 0 1,0 0-1,1-2 0,4-17-7612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9.424"/>
    </inkml:context>
    <inkml:brush xml:id="br0">
      <inkml:brushProperty name="width" value="0.025" units="cm"/>
      <inkml:brushProperty name="height" value="0.025" units="cm"/>
    </inkml:brush>
  </inkml:definitions>
  <inkml:trace contextRef="#ctx0" brushRef="#br0">140 189 17360,'0'0'4709,"-8"4"-2590,-2 0-1992,1 0-1,0 1 1,0 0-1,1 1 1,-1 0-1,1 0 1,0 1-1,1 0 1,-11 12-1,14-14-41,0 0-1,0 0 0,1 0 0,0 1 1,0 0-1,0-1 0,1 1 1,-1 0-1,1 0 0,1 0 1,-1 0-1,1 1 0,0-1 0,1 0 1,-1 1-1,1-1 0,1 0 1,0 9-1,0-13-86,-1 0 0,1 0 1,0 0-1,0-1 0,0 1 0,0 0 1,0 0-1,0-1 0,0 1 1,1-1-1,-1 1 0,1-1 0,-1 0 1,1 0-1,-1 1 0,1-1 0,0 0 1,-1 0-1,1 0 0,0-1 0,0 1 1,0 0-1,0-1 0,0 1 0,0-1 1,0 0-1,0 0 0,0 1 0,0-1 1,0 0-1,0-1 0,0 1 1,3-1-1,2 0 9,0 0 0,0 0 0,0-1 0,0 0 1,0 0-1,-1-1 0,1 1 0,8-6 0,-1-3 18,0-1 0,0-1-1,-1 0 1,0 0 0,-2-2 0,1 1-1,-2-1 1,0-1 0,11-22 0,-11 18 50,-1-1 0,-1 0 0,-1 0 0,0-1 1,-2 0-1,0 0 0,1-26 0,-6 46-73,1 1 1,-1-1-1,0 1 0,0 0 0,0-1 1,0 1-1,0-1 0,0 1 0,0-1 1,-1 1-1,1 0 0,0-1 0,-1 1 1,1 0-1,-1-1 0,0 1 0,1 0 1,-1 0-1,0-1 0,0 1 0,0 0 1,1 0-1,-3-2 0,2 3-7,-1 0 0,1-1 1,0 1-1,-1 0 0,1 0 0,0 0 0,-1 0 0,1 0 1,-1 0-1,1 1 0,0-1 0,-1 0 0,1 0 0,0 1 1,0-1-1,-1 1 0,1 0 0,0-1 0,-2 2 0,-6 4-7,0 0-1,0 1 0,0 1 0,-11 11 0,-2 5 207,-27 37 0,43-54-89,1 1 0,1-1 0,0 1 0,0 0 0,0 0 0,1 0 0,0 0 0,0 1 0,1 0 0,-1 13 0,3-22-102,0 1 1,0 0-1,0-1 0,0 1 0,0 0 0,0-1 1,0 1-1,0 0 0,0-1 0,1 1 0,-1 0 1,0-1-1,0 1 0,1-1 0,-1 1 0,0 0 1,1-1-1,-1 1 0,1-1 0,-1 1 0,1-1 1,-1 0-1,1 1 0,-1-1 0,1 1 1,-1-1-1,1 0 0,1 1 0,23 1 101,28-16-119,-12-3-542,-25 10 119,0 0 1,1 1-1,-1 1 1,1 1-1,0 0 1,34-3-1,-50 7 449,0 0-1,1 0 1,-1 0-1,0 0 1,0 0-1,0 0 0,1 1 1,-1-1-1,0 0 1,0 1-1,0-1 1,0 1-1,0-1 1,0 1-1,0 0 1,0-1-1,0 1 1,0 0-1,0 0 1,0 0-1,0 0 1,0 0-1,-1 0 1,1 0-1,0 0 0,-1 0 1,1 0-1,0 1 1,0 1 93,0 1-1,-1 0 1,1-1 0,-1 1-1,0-1 1,0 1 0,0 0-1,0-1 1,-2 7 0,-1 4 121,-1 1 1,0 0-1,-11 21 0,11-26 187,-1 0-2584,8-18-2662,3-6 1563,4-10-3898</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19.802"/>
    </inkml:context>
    <inkml:brush xml:id="br0">
      <inkml:brushProperty name="width" value="0.025" units="cm"/>
      <inkml:brushProperty name="height" value="0.025" units="cm"/>
    </inkml:brush>
  </inkml:definitions>
  <inkml:trace contextRef="#ctx0" brushRef="#br0">23 0 16784,'0'0'9000,"-7"67"-7622,0-41-642,3 1-63,-1-4-353,5-5-160,0-8-63,4-7-129,1-3-1057,7-4-1058,-5-15-2241,4-4-3715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0.131"/>
    </inkml:context>
    <inkml:brush xml:id="br0">
      <inkml:brushProperty name="width" value="0.025" units="cm"/>
      <inkml:brushProperty name="height" value="0.025" units="cm"/>
    </inkml:brush>
  </inkml:definitions>
  <inkml:trace contextRef="#ctx0" brushRef="#br0">0 258 20019,'0'0'5306,"4"8"-4761,-3-6-530,0 0 1,0 1 0,1-1-1,-1 0 1,0 0-1,1 0 1,-1 0 0,1 0-1,0-1 1,0 1-1,-1 0 1,1-1-1,0 1 1,0-1 0,1 0-1,-1 0 1,0 0-1,0 0 1,1 0 0,-1 0-1,0 0 1,1-1-1,-1 1 1,1-1-1,-1 0 1,0 0 0,1 0-1,-1 0 1,1 0-1,-1 0 1,1-1 0,-1 1-1,1-1 1,-1 1-1,0-1 1,1 0 0,-1 0-1,0 0 1,0-1-1,0 1 1,0 0-1,0-1 1,0 1 0,0-1-1,0 0 1,-1 0-1,1 1 1,-1-1 0,3-3-1,-1 1 1,0-1 0,0 0 0,0 0 0,0 0 0,-1-1 0,0 1 0,0 0 0,0-1 0,1-6 0,-3 11-13,0 0-1,1 0 0,-1 0 1,0 0-1,0 0 1,0 0-1,0 0 0,0 0 1,0 0-1,0 0 0,0-1 1,0 1-1,0 0 1,-1 0-1,1 0 0,0 0 1,-1 0-1,1 0 0,-1 0 1,1 1-1,-1-1 1,1 0-1,-1 0 0,0 0 1,1 0-1,-1 1 0,0-1 1,0 0-1,1 1 1,-1-1-1,0 0 0,0 1 1,0-1-1,0 1 0,0-1 1,0 1-1,0 0 1,0-1-1,0 1 0,0 0 1,0 0-1,0 0 0,0 0 1,0 0-1,0 0 1,0 0-1,-1 0 0,1 0 1,0 0-1,0 1 0,0-1 1,0 0-1,-1 2 0,-2-1 34,0 0 0,1 1 0,-1 0 0,0 0 0,1 0-1,0 0 1,-1 1 0,1 0 0,0-1 0,0 1 0,1 0 0,-1 0-1,1 0 1,-1 1 0,1-1 0,0 1 0,0-1 0,0 1-1,-2 7 1,0 1 125,0-1 0,1 1 0,0 0-1,1 1 1,-2 14 0,4-25-146,0 1 1,0-1-1,0 1 0,0-1 1,0 1-1,0-1 0,1 1 1,-1-1-1,1 0 0,-1 1 0,1-1 1,0 0-1,0 1 0,0-1 1,0 0-1,1 0 0,-1 0 1,0 0-1,1 0 0,0 0 1,-1 0-1,1-1 0,0 1 1,0 0-1,0-1 0,0 1 0,0-1 1,0 0-1,0 0 0,1 0 1,-1 0-1,0 0 0,1-1 1,-1 1-1,1-1 0,-1 1 1,1-1-1,-1 0 0,0 0 0,1 0 1,-1 0-1,1 0 0,-1-1 1,1 1-1,-1-1 0,1 1 1,-1-1-1,0 0 0,0 0 1,1 0-1,-1 0 0,3-3 1,-1 2-316,0-1 1,0 0 0,-1 0 0,1 0 0,-1-1 0,0 1 0,0-1 0,0 0 0,0 0 0,-1 0 0,1 0-1,1-5 1,0 0-1500,-1 1-1,0 0 1,-1-1-1,0 1 0,2-18 1,-3-22-12722</inkml:trace>
  <inkml:trace contextRef="#ctx0" brushRef="#br0" timeOffset="1">62 1 6374,'0'0'18001,"-26"58"-17873,34-44-224,12-2-1762,6-1-1505,1-5-4548</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0.478"/>
    </inkml:context>
    <inkml:brush xml:id="br0">
      <inkml:brushProperty name="width" value="0.025" units="cm"/>
      <inkml:brushProperty name="height" value="0.025" units="cm"/>
    </inkml:brush>
  </inkml:definitions>
  <inkml:trace contextRef="#ctx0" brushRef="#br0">132 225 15278,'0'0'4260,"-11"4"-1740,4-2-2314,0 1 0,0-1-1,1 2 1,-1-1 0,1 1-1,-1 0 1,1 0 0,0 0-1,0 1 1,1 0 0,0 0-1,0 1 1,0-1 0,0 1-1,1 0 1,0 0 0,0 1-1,-3 6 1,5-6-67,0-1 0,0 1-1,0 0 1,1 0 0,0 0 0,0 0 0,1 0-1,0 0 1,1 8 0,-1-13-134,0-1 1,1 1-1,-1 0 1,1-1-1,0 1 1,-1-1-1,1 1 1,0-1-1,0 1 1,0-1-1,0 1 1,0-1-1,0 0 0,0 1 1,0-1-1,1 0 1,-1 0-1,1 0 1,-1 0-1,1 0 1,-1 0-1,1 0 1,-1-1-1,1 1 1,-1-1-1,1 1 1,0-1-1,0 1 0,-1-1 1,1 0-1,0 0 1,-1 0-1,1 0 1,0 0-1,0 0 1,-1-1-1,1 1 1,0 0-1,-1-1 1,4-1-1,3 0 13,0-1 0,-1-1-1,0 1 1,1-1 0,-1-1 0,-1 1 0,1-1-1,-1 0 1,1-1 0,-2 0 0,1 0-1,5-7 1,13-17 4,24-40 0,-36 51-14,14-19 180,-2-1 0,-1-1 0,-3-1 0,17-46 0,-51 125 1834,-2 2-1757,-19 70-1,31-91-275,0 0-1,2 0 1,0 0 0,1 1-1,1-1 1,2 27-1,-1-44-113,-1 0 0,1 0 0,-1-1 0,1 1 0,0 0 0,0 0 0,0-1 0,0 1 0,0-1 0,0 1 0,0-1 0,0 1 0,2 1 0,-2-3-161,0 1 0,-1-1 0,1 0 0,0 1 0,-1-1 0,1 0 0,0 1 0,0-1 0,-1 0 0,1 0 0,0 0 0,0 1 0,-1-1 0,1 0 0,0 0 0,0 0 0,0 0 0,-1-1 0,1 1 0,0 0 0,0 0 0,0-1 0,12-6-9173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0.946"/>
    </inkml:context>
    <inkml:brush xml:id="br0">
      <inkml:brushProperty name="width" value="0.025" units="cm"/>
      <inkml:brushProperty name="height" value="0.025" units="cm"/>
    </inkml:brush>
  </inkml:definitions>
  <inkml:trace contextRef="#ctx0" brushRef="#br0">45 0 11755,'0'0'13378,"2"15"-12401,-1-1-876,0 1 1,-1-1-1,-1 0 1,0 0-1,-1 0 1,-7 27-1,8-38-97,-7 22 7,1 0 0,1 1 0,1-1 0,-3 42 0,8-66-22,0 0 0,0 0 0,0 0 0,0 0 1,0 0-1,0 0 0,0 0 0,0 0 0,1 0 0,-1 0 1,0 0-1,1 0 0,-1 0 0,0 0 0,1-1 0,-1 1 1,1 0-1,0 0 0,-1 0 0,1-1 0,0 1 0,-1 0 1,1-1-1,0 1 0,0 0 0,-1-1 0,1 1 0,2 0 0,-1-1-13,0 1 0,0-1-1,0 0 1,1 0-1,-1 0 1,0 0-1,0 0 1,1-1 0,-1 1-1,0-1 1,0 1-1,3-2 1,6-3-222,0 0-1,0-1 1,18-12-1,-14 8-257,4-3-660,-1 0-1,0-1 1,-1-1 0,18-20-1,-49 53 740,-40 54 1369,26-17-3988,25-52-2091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1.338"/>
    </inkml:context>
    <inkml:brush xml:id="br0">
      <inkml:brushProperty name="width" value="0.025" units="cm"/>
      <inkml:brushProperty name="height" value="0.025" units="cm"/>
    </inkml:brush>
  </inkml:definitions>
  <inkml:trace contextRef="#ctx0" brushRef="#br0">66 1 15278,'0'0'11019,"-55"35"-10090,48-24-545,4-3-288,3-2-128,5-6-8584,0-6 737</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1.683"/>
    </inkml:context>
    <inkml:brush xml:id="br0">
      <inkml:brushProperty name="width" value="0.025" units="cm"/>
      <inkml:brushProperty name="height" value="0.025" units="cm"/>
    </inkml:brush>
  </inkml:definitions>
  <inkml:trace contextRef="#ctx0" brushRef="#br0">190 97 18481,'0'0'6487,"-9"-3"-4897,5 1-1576,0 0 0,-1 1 0,1-1-1,-1 1 1,1 0 0,-1 1 0,1-1-1,-1 1 1,1 0 0,-1 0-1,1 0 1,-1 0 0,1 1 0,-1 0-1,1 0 1,-1 0 0,1 1 0,0-1-1,-1 1 1,1 0 0,0 0-1,0 1 1,0-1 0,1 1 0,-1 0-1,1 0 1,-7 7 0,3-1 34,1 1 0,0-1 0,0 2 0,1-1 0,0 1 0,1 0 0,0 0 0,1 0 0,0 0 0,1 0 0,0 1 0,1-1 0,0 1 0,1 0 1,2 20-1,-2-30-40,1 1 0,0 0 0,0-1 0,0 1 0,0 0 0,0-1 0,1 1 0,-1-1 0,1 0 0,0 1 0,0-1 0,0 0 0,0 0 0,0 0 0,0 0 0,0-1 0,1 1 0,-1-1 0,0 1 0,1-1 0,0 0 0,-1 0 0,1 0 0,0 0 0,-1 0 0,1 0 0,0-1 0,0 0 0,0 1 0,-1-1 0,5 0 0,1 0 13,1 0 0,-1-1-1,1 0 1,-1 0 0,1-1 0,-1 0 0,0 0-1,0-1 1,10-4 0,-3-2-2,-1 0 0,0-1 0,-1-1 0,0 0 0,0-1 0,-1 0 0,-1-1 1,0 0-1,-1 0 0,0-1 0,-1-1 0,-1 0 0,0 0 0,-1 0 0,-1-1 0,0 0 0,-1-1 0,-1 1 0,0-1 0,2-31 0,-6 47-21,0 0-1,0 0 1,0 0 0,1 0-1,-1 0 1,0 0-1,0 0 1,-1 0-1,1 0 1,0 0-1,0 0 1,0 0 0,-1 0-1,1 0 1,0 0-1,-1 0 1,1 0-1,-1 0 1,0 0-1,1 0 1,-1 0-1,1 1 1,-1-1 0,0 0-1,0 0 1,0 1-1,1-1 1,-1 1-1,0-1 1,0 0-1,0 1 1,0-1 0,0 1-1,0 0 1,0-1-1,0 1 1,0 0-1,0 0 1,0 0-1,0 0 1,0-1 0,0 1-1,0 1 1,0-1-1,0 0 1,-1 0-1,1 0 1,-1 1-1,-3 0-25,1 1 0,-1 0 0,0 0 0,1 1 0,0-1 0,-1 1 0,1 0 0,0 0 0,-4 4 0,-5 6 7,0 1-1,-16 24 1,26-33 26,0-1 0,-1 1 1,2 0-1,-1 1 0,1-1 1,-1 1-1,2-1 1,-1 1-1,0-1 0,1 1 1,0 0-1,0 8 0,2-13-5,-1 0-1,1 0 1,0 0-1,-1 0 1,1 0-1,0 0 0,0 0 1,0 0-1,0-1 1,0 1-1,0 0 1,0-1-1,0 1 0,0 0 1,0-1-1,0 0 1,0 1-1,0-1 1,1 1-1,-1-1 1,0 0-1,0 0 0,2 0 1,41 6-188,-26-4-43,-5 0 32,0 1 0,0 0 1,0 1-1,-1 0 0,1 1 0,-1 0 1,0 1-1,14 9 0,-22-12 177,0 0 0,0 0-1,0 1 1,-1 0 0,1-1 0,-1 1 0,0 0 0,0 1-1,0-1 1,-1 0 0,0 1 0,1 0 0,-2-1-1,1 1 1,0 0 0,-1 0 0,0 0 0,0 0-1,-1 0 1,1 0 0,-1 0 0,0 0 0,-1 0 0,0 8-1,-5 1-1593,-2-10-3692</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2.296"/>
    </inkml:context>
    <inkml:brush xml:id="br0">
      <inkml:brushProperty name="width" value="0.025" units="cm"/>
      <inkml:brushProperty name="height" value="0.025" units="cm"/>
    </inkml:brush>
  </inkml:definitions>
  <inkml:trace contextRef="#ctx0" brushRef="#br0">0 37 4901,'0'0'14312,"13"2"-12246,42 6 671,94 2 1,70-16-1652,-207 5-1151,92-8-981,-91 8-79,-1-2-1,0 1 1,0-1-1,0-1 1,21-9-1,-27 4-3523,-10 4-1774</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2.658"/>
    </inkml:context>
    <inkml:brush xml:id="br0">
      <inkml:brushProperty name="width" value="0.025" units="cm"/>
      <inkml:brushProperty name="height" value="0.025" units="cm"/>
    </inkml:brush>
  </inkml:definitions>
  <inkml:trace contextRef="#ctx0" brushRef="#br0">1 77 13004,'0'0'7239,"48"16"-5445,5-19-321,14-9-352,11 0-480,7-1-481,-7 2-192,-2 0-1409,-13 3-1794,-15-2-2531,-9-2-3202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0.808"/>
    </inkml:context>
    <inkml:brush xml:id="br0">
      <inkml:brushProperty name="width" value="0.025" units="cm"/>
      <inkml:brushProperty name="height" value="0.025" units="cm"/>
    </inkml:brush>
  </inkml:definitions>
  <inkml:trace contextRef="#ctx0" brushRef="#br0">200 0 11499,'0'0'3849,"-5"9"-2071,-3 7-1172,-57 114 2289,59-114-2836,0 1 0,1-1 0,1 1-1,0 0 1,1 1 0,-1 28 0,4-45-59,0 0 0,-1 0 0,1 0 0,0 0-1,0 0 1,0 0 0,0 0 0,0 0 0,0 0 0,0 0 0,1 0 0,-1 0 0,0 0 0,1 0 0,-1 0 0,0 0 0,1 0 0,-1 0 0,1-1 0,-1 1 0,1 0 0,0 0 0,-1 0 0,1-1 0,0 1 0,0 0 0,0-1 0,-1 1 0,1 0 0,0-1 0,0 1 0,0-1 0,0 0 0,0 1 0,0-1 0,0 0 0,0 1 0,0-1 0,0 0 0,0 0 0,0 0 0,0 0 0,0 0 0,0 0 0,2 0 0,-1-1-61,1 0 1,0 0-1,-1 0 1,1 0-1,-1 0 0,0-1 1,1 1-1,-1-1 1,0 0-1,0 1 1,0-1-1,0 0 1,0 0-1,-1 0 0,1 0 1,2-4-1,-1 0-283,0 0 0,-1 0 0,1-1 0,-1 1-1,-1-1 1,1 0 0,-1 1 0,0-1 0,-1 0 0,1 0-1,-1 0 1,-1 1 0,1-1 0,-1 0 0,-4-12-1,4 14 358,-1 1-1,1 0 0,-1 0 0,0 1 0,0-1 0,-1 0 0,1 1 0,-1-1 0,0 1 0,0 0 0,0 0 0,0 0 0,-1 0 0,1 0 0,-1 1 0,1-1 0,-1 1 0,0 0 0,0 1 0,0-1 0,0 0 0,0 1 0,0 0 0,-1 0 0,-6 0 0,8 0 147,-41-2 1221,43 3-1317,-1 0 0,0 0 0,1 0 0,-1 0 0,1 0 0,-1 0 0,0 0 0,1 1 0,-1-1 0,1 0 0,-1 1 0,1 0 0,-1-1 0,1 1 0,-1 0 0,1-1 0,0 1 0,-1 0 0,1 0 0,0 0 0,-2 2 0,4-3-43,-1 1 0,0-1 0,0 1 0,1-1 0,-1 1-1,0-1 1,1 1 0,-1-1 0,1 1 0,-1-1 0,1 1-1,-1-1 1,0 0 0,1 1 0,-1-1 0,1 0 0,0 1-1,-1-1 1,1 0 0,-1 0 0,1 0 0,-1 1 0,1-1-1,0 0 1,-1 0 0,1 0 0,-1 0 0,1 0 0,0 0-1,-1 0 1,2-1 0,26 3 236,-25-2-207,20 1 210,1 2-1,-1 0 1,0 1-1,0 1 1,0 1-1,37 16 1,-39-14-238,0-1 1,28 6-1,16-5-4239,-1-7-6127</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3.036"/>
    </inkml:context>
    <inkml:brush xml:id="br0">
      <inkml:brushProperty name="width" value="0.025" units="cm"/>
      <inkml:brushProperty name="height" value="0.025" units="cm"/>
    </inkml:brush>
  </inkml:definitions>
  <inkml:trace contextRef="#ctx0" brushRef="#br0">162 0 16400,'0'0'4163,"60"33"-1888,-23-18-290,7 2-351,0 3-673,-10 6-545,-6 4-288,-19 8-63,-9 7 63,-21 6 64,-23 6 0,-11 3-160,-12 1 0,-1-5-480,6-9-1122,6-13-2402,12-13-5412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3.805"/>
    </inkml:context>
    <inkml:brush xml:id="br0">
      <inkml:brushProperty name="width" value="0.025" units="cm"/>
      <inkml:brushProperty name="height" value="0.025" units="cm"/>
    </inkml:brush>
  </inkml:definitions>
  <inkml:trace contextRef="#ctx0" brushRef="#br0">49 0 16303,'0'0'5478,"-9"50"-4229,0-9-256,-2 7-289,2 4-543,2-4-129,4-5-32,3-7-449,0-11-448,3-11-64,4-11-128,4-3-352,-2-24-353,-2-9-1633,-7-9-1185</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4.152"/>
    </inkml:context>
    <inkml:brush xml:id="br0">
      <inkml:brushProperty name="width" value="0.025" units="cm"/>
      <inkml:brushProperty name="height" value="0.025" units="cm"/>
    </inkml:brush>
  </inkml:definitions>
  <inkml:trace contextRef="#ctx0" brushRef="#br0">0 0 13677,'0'0'11307,"78"17"-10507,-28-7-159,-1-3-449,4-3-96,-3-4-64,-6 0-672,-5-4-930,-18-3-191,-8 2-1,-24 4-3491,-14 1-705</inkml:trace>
  <inkml:trace contextRef="#ctx0" brushRef="#br0" timeOffset="1">92 207 14157,'0'0'9545,"48"9"-7879,-4-22-801,2-3-417,2 3-416,-7 4-480,-14 3-2211,-12 4-1633</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4.494"/>
    </inkml:context>
    <inkml:brush xml:id="br0">
      <inkml:brushProperty name="width" value="0.025" units="cm"/>
      <inkml:brushProperty name="height" value="0.025" units="cm"/>
    </inkml:brush>
  </inkml:definitions>
  <inkml:trace contextRef="#ctx0" brushRef="#br0">0 87 5445,'0'0'14254,"4"55"-12236,28-52-961,5-3-65,13-9-447,4-9-513,-2-7-1121,-1-4-1537,-8-2-2884,-8-1-2401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4.885"/>
    </inkml:context>
    <inkml:brush xml:id="br0">
      <inkml:brushProperty name="width" value="0.025" units="cm"/>
      <inkml:brushProperty name="height" value="0.025" units="cm"/>
    </inkml:brush>
  </inkml:definitions>
  <inkml:trace contextRef="#ctx0" brushRef="#br0">44 211 13613,'0'0'3828,"-3"9"-1293,2-8-2480,-28 97 2604,26-87-2355,0 0 1,1 0 0,1 0 0,0 1-1,0-1 1,1 0 0,1 0-1,1 12 1,-2-22-289,1 0-1,-1 0 1,1 0 0,0 0 0,-1 0-1,1 0 1,0 0 0,-1 0 0,1 0-1,0-1 1,0 1 0,0 0-1,0 0 1,0-1 0,0 1 0,0-1-1,0 1 1,0-1 0,0 1-1,0-1 1,0 0 0,0 1 0,0-1-1,0 0 1,0 0 0,1 0-1,-1 0 1,0 0 0,0 0 0,0 0-1,0 0 1,0 0 0,0-1-1,1 1 1,0-1 0,3 0 8,0 0 1,0-1-1,0 1 1,-1-1-1,1-1 0,8-4 1,3-5 16,-1-1 0,19-21 0,20-16-100,-32 38-127,-21 12 185,-1 0 0,1 0 0,-1 0-1,1 0 1,-1 0 0,1 0 0,-1 0 0,1 1-1,-1-1 1,1 0 0,-1 0 0,1 0-1,-1 1 1,1-1 0,-1 0 0,1 0-1,-1 1 1,1-1 0,-1 0 0,0 1-1,1-1 1,-1 1 0,0-1 0,1 0-1,0 2 1,0 2 39,1 1 1,-1-1-1,0 1 0,0 0 0,0 0 1,-1 0-1,0 5 0,0-5 43,1 0 1,-1 0-1,1 0 0,0 0 1,0 0-1,0 0 1,0 0-1,4 6 0,-5-11-63,0 1 0,1-1 0,-1 1 0,1 0 0,-1-1 1,1 1-1,-1-1 0,1 0 0,0 1 0,-1-1 0,1 1 0,0-1 0,-1 0 0,1 0 0,0 1 0,-1-1 0,1 0 0,0 0 0,-1 0 0,1 0 0,0 0 0,0 1 0,-1-2 0,2 1 0,1 0 29,-1-1 0,1 0 0,0 0 0,-1 0 0,1 0 0,0 0 0,-1-1-1,0 1 1,5-4 0,15-11-14,-16 10-261,0 0-1,1 1 0,0 0 0,0 0 0,1 1 0,-1 0 1,1 0-1,0 1 0,0 0 0,0 0 0,0 1 0,16-3 1,-23 5 186,0 1 0,0-1 0,0 0 0,-1 0 1,1 1-1,0-1 0,0 0 0,0 1 0,-1-1 1,1 1-1,0-1 0,-1 1 0,1-1 0,0 1 0,-1 0 1,1-1-1,-1 1 0,1 0 0,-1-1 0,1 1 1,-1 0-1,1 0 0,-1-1 0,0 1 0,1 1 0,5 32 734,-6-29-772,-1-1 0,1 1 0,-1-1 0,1 1-1,-1-1 1,0 0 0,-3 7 0,4-10-125,-1 0-1,1 0 1,-1 0 0,1 0-1,-1 0 1,0 0 0,1-1-1,-1 1 1,0 0 0,0 0 0,0 0-1,1-1 1,-1 1 0,0-1-1,0 1 1,-2 0 0,-2 0-5246</inkml:trace>
  <inkml:trace contextRef="#ctx0" brushRef="#br0" timeOffset="1">511 1 18642,'0'0'2210,"29"46"-2146,-13-33-609,5-4-2722,0-1-3427</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5.236"/>
    </inkml:context>
    <inkml:brush xml:id="br0">
      <inkml:brushProperty name="width" value="0.025" units="cm"/>
      <inkml:brushProperty name="height" value="0.025" units="cm"/>
    </inkml:brush>
  </inkml:definitions>
  <inkml:trace contextRef="#ctx0" brushRef="#br0">127 1 16303,'0'0'2969,"-9"2"-263,0 0-2391,1 0 0,0 1-1,0 0 1,1 1 0,-1 0-1,1 0 1,-8 5 0,12-6-243,0-1 0,0 1 0,0 0 0,0-1 1,0 2-1,0-1 0,1 0 0,0 0 0,-1 1 0,1-1 1,0 1-1,1-1 0,-1 1 0,1 0 0,-1 0 1,1 0-1,1 0 0,-1 0 0,0 8 0,1-11-97,0 0 0,1 0 0,-1 0 0,0 0 0,1 0 0,-1 0 0,1 0-1,-1-1 1,1 1 0,0 0 0,-1 0 0,1 0 0,0-1 0,-1 1 0,1 0 0,0-1 0,0 1 0,0-1-1,0 1 1,0-1 0,0 1 0,-1-1 0,1 1 0,0-1 0,0 0 0,0 0 0,0 0 0,0 1-1,1-1 1,-1 0 0,1 0 0,43 0-1851,-33 0 1043,-1 0 396,3-1-662,0 1 0,-1 1 1,1 0-1,16 4 1,-28-4 1098,0-1-1,0 1 1,0-1 0,0 1 0,-1 0 0,1 0-1,0 0 1,-1 0 0,1 0 0,0 0-1,-1 0 1,1 1 0,-1-1 0,0 0 0,3 4-1,-4-3 256,1-1-1,-1 1 1,1 0-1,-1-1 0,0 1 1,0 0-1,1-1 1,-1 1-1,-1 0 0,1-1 1,0 1-1,0 0 1,-1-1-1,1 1 0,0-1 1,-1 1-1,0 0 1,1-1-1,-1 1 0,0-1 1,-2 3-1,-4 6 89,0-1 0,-1-1 0,0 1 0,-1-1 0,0 0 0,0-1 0,-1 0 0,0-1-1,0 0 1,0 0 0,-1-1 0,1-1 0,-1 1 0,-1-2 0,1 0 0,-18 3 0,28-6-408,-1 0 1,1 0-1,0 0 1,0-1-1,0 1 1,0 0-1,0-1 1,-1 1-1,1-1 1,0 1-1,0-1 1,0 0-1,0 1 1,0-1-1,0 0 1,1 0-1,-1 0 1,0 1-1,0-1 1,0 0-1,1 0 1,-1 0 0,1 0-1,-1 0 1,1 0-1,-1-1 1,1 1-1,-1 0 1,1 0-1,0 0 1,0 0-1,0-1 1,-1 1-1,1 0 1,0 0-1,0 0 1,1-1-1,-1 1 1,0 0-1,1-2 1,0-3-1223,0 0 1,0-1 0,0 1-1,1 0 1,0 0 0,6-11-1,9-11-7329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6.195"/>
    </inkml:context>
    <inkml:brush xml:id="br0">
      <inkml:brushProperty name="width" value="0.025" units="cm"/>
      <inkml:brushProperty name="height" value="0.025" units="cm"/>
    </inkml:brush>
  </inkml:definitions>
  <inkml:trace contextRef="#ctx0" brushRef="#br0">129 310 12011,'0'0'3251,"-11"3"-827,3-1-2071,1 0-1,-1 1 0,1 0 1,0 0-1,0 0 1,0 1-1,0 0 1,1 1-1,-11 9 1,13-11-161,1 0 1,0 0-1,0 1 1,0-1 0,1 1-1,-1 0 1,1-1-1,0 1 1,0 0 0,0 0-1,1 1 1,-1-1-1,1 0 1,0 1 0,0-1-1,0 0 1,1 1-1,0-1 1,0 1-1,0-1 1,0 1 0,2 6-1,-2-10-164,1 1 0,0 0 0,0-1 0,0 1 0,0 0 0,0-1 0,1 1 0,-1-1 0,0 0 0,1 1 0,-1-1 0,1 0 0,-1 0 0,1 0 0,-1 0 0,1 0 0,0 0 0,0-1 0,-1 1 0,1 0 0,0-1 0,0 1 0,0-1 0,0 0 0,-1 0 0,1 0 0,0 0 0,0 0 0,0 0 0,3-1 0,5 1-7,0-1 0,0-1-1,1 1 1,14-6 0,-8 0 13,0-1 0,-1-1 0,0-1 0,0 0 0,-1 0 0,0-2 0,-1 0-1,-1 0 1,0-2 0,0 1 0,-1-2 0,-1 0 0,-1 0 0,0-1 0,-1 0 0,0 0 0,-1-1 0,-1 0 0,-1-1 0,-1 0 0,0 0 0,-1 0 0,-1 0 0,1-25 0,-4 41-29,1 0 0,-1 0 1,0 0-1,0 0 0,0 0 1,0 0-1,0 0 0,-1 0 1,1 0-1,-1 0 0,1 0 1,-1 0-1,0 0 0,0 0 1,0 0-1,0 1 0,0-1 1,0 0-1,0 0 0,-1 1 1,1-1-1,0 1 0,-1-1 1,1 1-1,-1 0 0,0 0 1,0 0-1,1-1 0,-1 2 1,0-1-1,0 0 0,0 0 1,0 0-1,0 1 0,0-1 1,0 1-1,0 0 0,0 0 1,0 0-1,0 0 0,0 0 1,0 0-1,0 0 1,0 0-1,0 1 0,0-1 1,0 1-1,0 0 0,0-1 1,0 1-1,0 0 0,-3 2 1,-5 3-1,-1 1 0,1 0 1,0 0-1,1 1 1,0 0-1,0 1 1,0 0-1,-10 15 0,4-4 177,2 0-1,0 1 0,-14 31 1,25-48-145,0-1 0,1 1 1,-1 0-1,1 0 0,0 0 1,0-1-1,1 1 0,-1 0 1,1 0-1,0 0 0,0 1 1,1 4-1,-1-7-33,1 0 1,0-1-1,0 1 0,-1 0 0,1-1 1,0 1-1,0-1 0,0 0 1,1 1-1,-1-1 0,0 0 0,0 0 1,1 0-1,-1 0 0,1 0 1,-1 0-1,1 0 0,-1 0 0,1 0 1,0-1-1,-1 1 0,1-1 1,0 1-1,0-1 0,-1 0 0,1 0 1,0 1-1,0-1 0,1-1 1,17 1-279,-1-1 1,1-1 0,-1-1 0,0-1-1,0 0 1,22-9 0,-20 7-854,-1 0 0,1 1-1,1 1 1,35-2 0,-56 6 1133,0 0 0,0 0 1,1 1-1,-1-1 0,0 0 0,0 1 0,0-1 0,0 1 0,0 0 1,1-1-1,-1 1 0,0 0 0,-1 0 0,1-1 0,0 1 1,0 0-1,0 0 0,0 0 0,-1 0 0,1 0 0,0 0 0,-1 0 1,1 1-1,-1-1 0,1 0 0,-1 0 0,0 0 0,1 0 1,-1 1-1,0-1 0,0 0 0,0 0 0,0 1 0,0-1 0,0 0 1,-1 2-1,-5 61 575,2-34-1224,4-29 469,0 0 1,0 0 0,0-1-1,0 1 1,0 0 0,0 0 0,0 0-1,0-1 1,0 1 0,1 0-1,-1 0 1,0 0 0,1-1 0,-1 1-1,0 0 1,1-1 0,-1 1-1,1 0 1,-1-1 0,1 1-1,-1 0 1,1-1 0,-1 1 0,1-1-1,0 1 1,-1-1 0,1 1-1,0-1 1,0 1 0,1-1-273,0 0-1,0 1 1,0-1 0,-1 0 0,1-1-1,0 1 1,0 0 0,0 0-1,-1-1 1,1 1 0,0-1 0,2-1-1,26-13-3973,-9 0 3363,-20 15 1140,9-7 477,40-32-1706,-30 16 4296,-12 0 6858,-14 21-4242,-20 12-3754,22-6-1855,-1 0 0,0 1 0,1-1 0,0 1 0,0-1 0,1 1 0,-1 0 0,1 1 0,0-1 0,0 1 0,1-1 0,-1 1 0,1 0 0,1 0 0,-1 0 0,0 9 1,2-14-154,0-1 0,0 1 0,0 0 1,0 0-1,1 0 0,-1 0 1,0 0-1,1 0 0,-1-1 1,1 1-1,-1 0 0,1 0 1,0-1-1,-1 1 0,1 0 1,-1-1-1,1 1 0,0 0 1,0-1-1,-1 1 0,1-1 1,0 1-1,0-1 0,0 0 1,0 1-1,0-1 0,-1 0 1,1 1-1,0-1 0,0 0 1,0 0-1,0 0 0,0 0 1,0 0-1,0 0 0,0 0 1,0 0-1,0-1 0,-1 1 1,1 0-1,0 0 0,0-1 1,0 1-1,0 0 0,0-1 1,0 0-1,44-19-272,-22 0-540,0-1 1,31-37-1,-2 2-959,-65 101 1591,9-35 267,-1 1 80,1 0 0,0 1 0,1-1-1,0 0 1,0 1 0,2 0-1,-2 17 1,3-28-167,0 0 0,0 0 0,0 0 0,1 0 0,-1 0 0,0 0 0,0 0 0,0 0 0,1 0 0,-1 0 0,1 0 1,-1 0-1,1 0 0,-1 0 0,1 0 0,-1 0 0,1 0 0,0 0 0,0-1 0,-1 1 0,1 0 0,0-1 0,0 1 0,0 0 0,0-1 0,0 1 0,0-1 0,0 1 0,0-1 0,0 0 0,0 1 0,0-1 0,0 0 0,0 0 0,0 0 0,0 1 0,0-1 1,0 0-1,0-1 0,0 1 0,0 0 0,0 0 0,1 0 0,-1-1 0,0 1 0,0 0 0,0-1 0,0 1 0,-1-1 0,3-1 0,4 0-46,0-2 1,-1 1-1,1-1 1,-1 0-1,0 0 0,6-6 1,4-7-204,-1 0 0,-1-1 1,0 0-1,-2-1 1,0-1-1,-1 0 1,9-23-1,-8 14 334,-1-1 0,-2 0 1,-1 0-1,6-50 0,-13 79-41,-1 0 0,0 0 0,0-1 0,1 1 1,-1 0-1,0-1 0,0 1 0,0 0 0,0 0 0,-1-1 0,1 1 1,0 0-1,0-1 0,-1 1 0,1 0 0,-2-2 0,-10 13 454,-16 42-191,25-46-325,-6 10 188,1 0-1,1 0 1,1 1-1,0 0 1,1 1-1,1-1 1,0 1-1,1-1 1,0 19-1,4-33-173,-1-1 0,0 0 0,1 0 0,0 1 1,-1-1-1,1 0 0,0 0 0,0 0 0,0 0 0,0 0 0,1 0 0,-1 0 0,1-1 0,-1 1 0,1 0 0,-1-1 0,1 1 0,0-1 0,0 1 0,0-1 0,-1 0 0,1 0 0,1 0 0,-1 0 0,0 0 0,2 0 0,12 5-386,0-1 1,30 5-1,6 2-1244,-49-11 1680,0 0 0,0 0 1,0 1-1,0-1 0,-1 1 0,1-1 1,0 1-1,-1 0 0,1 0 0,-1 0 1,1 0-1,-1 1 0,0-1 0,0 0 1,0 1-1,0 0 0,-1-1 1,1 1-1,-1 0 0,2 5 0,-3-5 103,0 0 0,0 0 0,0-1-1,-1 1 1,0 0 0,1-1-1,-1 1 1,0-1 0,0 1 0,0-1-1,-1 1 1,1-1 0,0 0 0,-1 0-1,0 0 1,1 0 0,-1 0 0,0 0-1,0 0 1,0 0 0,-1-1-1,1 1 1,0-1 0,-3 2 0,-16 11 546,2-1 674,45-23-952,5-2-675,3-2 66,40-22 1,-27 2-3306,-42 29 2105,0-1 0,0 1 0,0-1 1,-1 1-1,6-11 0,2-10-7266</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6.588"/>
    </inkml:context>
    <inkml:brush xml:id="br0">
      <inkml:brushProperty name="width" value="0.025" units="cm"/>
      <inkml:brushProperty name="height" value="0.025" units="cm"/>
    </inkml:brush>
  </inkml:definitions>
  <inkml:trace contextRef="#ctx0" brushRef="#br0">190 201 11819,'19'-1'4805,"15"-2"-2019,13 3-960,8 0-320,4 0 736,-3 0-769,-1 0-1089,-14 0-448,-9 0-1825,-20 0-2692</inkml:trace>
  <inkml:trace contextRef="#ctx0" brushRef="#br0" timeOffset="1">0 86 17264,'0'0'4356,"57"-29"-2210,-18 14-320,10 3-1538,-3 1-1184,-1 1-3909,-7 1-8968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8.030"/>
    </inkml:context>
    <inkml:brush xml:id="br0">
      <inkml:brushProperty name="width" value="0.025" units="cm"/>
      <inkml:brushProperty name="height" value="0.025" units="cm"/>
    </inkml:brush>
  </inkml:definitions>
  <inkml:trace contextRef="#ctx0" brushRef="#br0">74 22 5765,'0'0'9102,"-8"5"-5931,1-1-2724,0 1 0,1 0-1,0 0 1,0 0 0,-9 11-1,13-14-354,0 1 0,0-1 0,1 0 0,-1 1 0,1 0 0,-1-1 0,1 1 0,0 0 0,0-1-1,0 1 1,1 0 0,-1 0 0,0 0 0,1 0 0,0 0 0,0 0 0,0 0 0,0-1 0,0 1 0,1 0-1,-1 0 1,3 6 0,-2-8-32,0 1-1,0-1 0,1 1 1,-1-1-1,0 0 1,1 1-1,-1-1 0,1 0 1,0 0-1,-1 0 0,1 0 1,0 0-1,0-1 1,-1 1-1,1 0 0,0-1 1,0 1-1,0-1 1,0 0-1,0 0 0,0 0 1,0 0-1,0 0 0,0 0 1,0 0-1,-1 0 1,1-1-1,0 1 0,0-1 1,2 0-1,4-1 299,1-1 0,0 1 0,-1-2-1,0 1 1,10-6 0,21-19 371,-33 21-692,2 1 0,-1 1 0,1 0 0,0 0 1,0 0-1,0 1 0,1 0 0,-1 0 0,16-3 0,-23 6-43,1 1 1,-1 1 0,0-1-1,0 0 1,0 0-1,0 0 1,1 0-1,-1 1 1,0-1 0,0 1-1,0-1 1,0 1-1,0-1 1,0 1 0,0-1-1,0 1 1,0 0-1,0 0 1,-1-1 0,1 1-1,0 0 1,0 0-1,-1 0 1,1 0 0,-1 0-1,1 0 1,0 0-1,-1 0 1,1 2-1,10 37 54,-9-30-3,1 6-19,-1-6-22,0 1 1,1 0-1,0-1 0,0 1 0,9 14 1,-11-23-4,0 0 1,0 0-1,0-1 1,0 1 0,1-1-1,-1 1 1,1-1 0,-1 1-1,1-1 1,-1 0 0,1 0-1,0 0 1,-1 0 0,1 0-1,0 0 1,0 0-1,0-1 1,0 1 0,0-1-1,0 1 1,0-1 0,0 0-1,0 0 1,0 0 0,0 0-1,0 0 1,0 0 0,0 0-1,0-1 1,0 1 0,0-1-1,0 1 1,0-1-1,0 0 1,-1 0 0,4-2-1,7-3-90,-1-2 0,0 1-1,0-1 1,-1-1 0,0 0-1,14-17 1,51-69-2727,-61 77 1907,-9 11 453,-2 2-48,0 0 0,1 1 0,0 0 1,0 0-1,0 0 0,7-6 0,-17 44 435,-20 28 859,9-26 782,2 2 0,-17 65 0,29-89-1416,1 0 0,0 1 0,1-1 0,1 1 0,0-1 0,1 0 0,1 1 0,0-1 0,0 0 0,2 0-1,6 19 1,-2-12-114,-2-8-62,-1-1 0,0 0 0,-1 1-1,-1 0 1,0 0 0,-1 0 0,0 0 0,-1 0 0,-1 17-1,0-29 54,0 1 0,0-1 1,0 1-1,0 0 0,-1-1 0,1 1 0,-1-1 0,1 0 0,-1 1 0,1-1 0,-1 1 0,0-1 0,0 0 0,1 1 0,-1-1 0,0 0 0,0 0 0,0 0 0,-1 0 0,1 0 1,0 0-1,0 0 0,-1 0 0,1 0 0,0-1 0,-1 1 0,1 0 0,-1-1 0,1 1 0,-1-1 0,1 0 0,-1 1 0,1-1 0,-1 0 0,1 0 0,-1 0 0,1 0 1,-1 0-1,1 0 0,-1 0 0,1-1 0,-3 0 0,-1 0 121,1-1 0,0 1 0,0-1 0,0 0 0,0 0-1,0 0 1,0 0 0,1-1 0,-1 0 0,1 1 0,-1-1 0,1-1 0,-5-5 0,-3-12-124,1-1-1,1 0 1,1 0-1,0-1 1,2 0 0,1 0-1,1-1 1,1 1-1,1-1 1,1-34 0,1 55-119,0 1 1,0-1-1,0 1 1,0-1 0,1 1-1,-1-1 1,1 1-1,0-1 1,0 1 0,0-1-1,0 1 1,0 0-1,0 0 1,0-1 0,1 1-1,-1 0 1,1 0-1,0 0 1,0 1 0,0-1-1,-1 0 1,2 1-1,-1-1 1,0 1 0,0 0-1,5-3 1,3 1-829,1 0-1,0 0 1,0 1 0,0 0 0,13 0-1,17-3-3742,4-4-2899</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8.407"/>
    </inkml:context>
    <inkml:brush xml:id="br0">
      <inkml:brushProperty name="width" value="0.025" units="cm"/>
      <inkml:brushProperty name="height" value="0.025" units="cm"/>
    </inkml:brush>
  </inkml:definitions>
  <inkml:trace contextRef="#ctx0" brushRef="#br0">11 1 16015,'0'0'8584,"-11"51"-6213,11-22-1282,0 0-321,4-2-511,8-2-225,1-4-481,6-7-960,-6-3-1090,-1-9-1440,0-2-2435,-1-3-5189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1.370"/>
    </inkml:context>
    <inkml:brush xml:id="br0">
      <inkml:brushProperty name="width" value="0.025" units="cm"/>
      <inkml:brushProperty name="height" value="0.025" units="cm"/>
    </inkml:brush>
  </inkml:definitions>
  <inkml:trace contextRef="#ctx0" brushRef="#br0">317 0 14446,'0'0'4826,"-8"14"-4335,-107 166 555,88-143-780,-1-1-1,-2-1 1,-35 31-1,37-46-360,27-20 47,1 0-1,-1 0 1,0 0-1,1 0 1,-1 0-1,1 0 1,-1 0-1,1 0 1,-1 0-1,1 0 1,-1-1-1,1 1 1,-1 0-1,1 0 1,-1 0-1,1-1 1,-1 1-1,1 0 1,-1-1-1,1 1 1,-1 0-1,1-1 1,0 1-1,-1-1 1,1 1 0,0 0-1,-1-1 1,1 1-1,0-1 1,0 1-1,-1-1 1,1 1-1,0-1 1,0 1-1,0-1 1,0 0-1,-1 1 1,1-1-1,0 1 1,0-1-1,0 1 1,0-1-1,1 1 1,-1-1-1,0 1 1,0-1-1,0 0 1,0 1 0,0-1-1,1 0 1,3-76-7191,4 23 2509</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8.770"/>
    </inkml:context>
    <inkml:brush xml:id="br0">
      <inkml:brushProperty name="width" value="0.025" units="cm"/>
      <inkml:brushProperty name="height" value="0.025" units="cm"/>
    </inkml:brush>
  </inkml:definitions>
  <inkml:trace contextRef="#ctx0" brushRef="#br0">137 164 15022,'-9'5'2200,"-2"0"-1701,1 2 0,0-1 0,1 1 0,-1 1 0,1 0 0,-14 16 0,18-18-298,0 1 1,0-1 0,1 1-1,0-1 1,0 1-1,1 0 1,0 1-1,0-1 1,1 0 0,0 1-1,0 0 1,1-1-1,-1 10 1,1-16-190,1 0 1,0 0-1,0 1 1,0-1-1,0 0 1,1 0-1,-1 0 0,0 0 1,0 0-1,1 0 1,-1 0-1,0 0 1,1 0-1,-1 0 0,1 0 1,-1 0-1,1 0 1,0 0-1,-1 0 1,1 0-1,0-1 1,0 1-1,0 0 0,-1 0 1,3 0-1,-1 0 3,0 0 1,1-1-1,-1 1 0,0-1 0,0 1 0,1-1 1,-1 0-1,0 0 0,0 0 0,1 0 0,-1 0 0,3-1 1,3-1 35,1-1 0,-1 1 0,0-1 0,0-1 0,15-8 0,-7 1 42,-1-2-1,0 0 0,-1 0 0,-1-1 0,0-1 0,0 0 0,-2-1 1,0 0-1,-1-1 0,0 0 0,-2 0 0,0-1 0,-1 0 1,0-1-1,-2 1 0,0-1 0,-1 0 0,1-23 0,-5 41-69,1 1 0,-1 0-1,0-1 1,0 1 0,0-1-1,0 1 1,0-1 0,0 1-1,0-1 1,0 1 0,0-1-1,0 1 1,0-1 0,0 1-1,0-1 1,0 1 0,0 0-1,-1-1 1,1 1 0,0-1-1,0 1 1,0-1 0,-1 1-1,1 0 1,0-1 0,-1 1-1,1 0 1,0-1 0,-1 1-1,1 0 1,0-1 0,-1 1-1,1 0 1,-1 0 0,0-1-1,-13 11 359,-13 26-152,4 4-102,-19 47 0,36-72-15,0 0 0,2 1-1,-1-1 1,2 1-1,0 0 1,-1 29-1,4-43-108,0-1-1,0 0 1,0 1-1,0-1 1,0 0-1,0 1 1,0-1-1,0 1 1,1-1-1,-1 0 1,1 0-1,-1 1 1,1-1-1,-1 0 1,1 0-1,0 1 1,-1-1-1,1 0 0,0 0 1,0 0-1,0 0 1,0 0-1,0 0 1,0 0-1,0-1 1,0 1-1,0 0 1,1-1-1,1 2 1,0-2-62,0 1 0,0-1 0,1 0 1,-1 0-1,0 0 0,0 0 0,1-1 1,-1 1-1,0-1 0,0 0 0,7-2 0,3-2-969,0-1 0,-1-1 1,0 0-1,21-15 0,-21 11-1143,0 0 0,-1-1 1,0 0-1,10-16 1,5-12-4498</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29.416"/>
    </inkml:context>
    <inkml:brush xml:id="br0">
      <inkml:brushProperty name="width" value="0.025" units="cm"/>
      <inkml:brushProperty name="height" value="0.025" units="cm"/>
    </inkml:brush>
  </inkml:definitions>
  <inkml:trace contextRef="#ctx0" brushRef="#br0">103 256 6438,'0'0'10228,"-9"7"-8242,-4 4-1135,0 1 1,-18 21-1,27-28-632,0 0 0,0 0 0,1 0 0,0 0 0,0 0 1,0 1-1,1-1 0,0 1 0,0 0 0,0 0 0,1 0 0,-1 0 0,1 8 1,1-13-218,0 0 0,0 0 0,0 1 0,0-1 0,0 0 0,0 0 0,1 0 0,-1 0 1,0 0-1,1 0 0,-1 0 0,1 0 0,-1 0 0,1 0 0,0 0 0,-1-1 0,1 1 1,0 0-1,-1 0 0,1 0 0,0-1 0,0 1 0,0 0 0,0-1 0,0 1 0,1 0 0,1 0-43,0 0 0,0 0-1,1-1 1,-1 1-1,0-1 1,0 0-1,0 0 1,0 0-1,5 0 1,1-2-318,0 1 1,0-1 0,0-1-1,-1 1 1,1-2-1,9-3 1,30-29-2656,-45 33 3055,0 1 0,-1-1 0,1 0 0,-1 0 0,1 0 0,-1 0 0,0-1 0,-1 1 0,1-1 0,0 1 0,-1-1 0,0 1 0,1-6 0,-2 9 25,0 0 0,0 0 0,0 0 0,0 0 0,0 0 0,0 0 0,0 1 0,0-1-1,-1 0 1,1 0 0,0 0 0,0 0 0,0 0 0,0 0 0,0 0 0,-1 0 0,1 0 0,0 0 0,0 0-1,0 1 1,0-1 0,-1 0 0,1 0 0,0 0 0,0 0 0,0 0 0,0 0 0,-1 0 0,1 0 0,0-1-1,0 1 1,0 0 0,0 0 0,0 0 0,-1 0 0,1 0 0,0 0 0,0 0 0,0 0 0,0 0 0,0 0-1,-1-1 1,1 1 0,0 0 0,0 0 0,0 0 0,0 0 0,0 0 0,0 0 0,0-1 0,0 1 0,0 0-1,-1 0 1,1 0 0,0 0 0,0-1 0,0 1 0,0 0 0,0 0 0,0 0 0,0 0 0,0-1-1,0 1 1,0 0 0,0 0 0,0 0 0,0 0 0,1-1 0,-13 12 1173,-3 11-999,2 1 1,0 0-1,1 0 0,1 1 0,2 1 0,0 0 1,2 0-1,0 0 0,-5 51 0,12-75-241,0 1-1,-1 0 0,1 0 1,0-1-1,0 1 1,0 0-1,0 0 0,0-1 1,1 1-1,-1 0 0,0-1 1,1 1-1,0 0 1,-1-1-1,1 1 0,0-1 1,0 1-1,-1-1 0,1 1 1,1-1-1,-1 1 1,0-1-1,0 0 0,0 0 1,3 2-1,-2-2-9,0 0 0,0-1-1,0 0 1,1 1 0,-1-1 0,0 0 0,0 0 0,0-1-1,0 1 1,0 0 0,0 0 0,0-1 0,0 0 0,0 1-1,0-1 1,0 0 0,0 0 0,0 0 0,0 0-1,-1 0 1,4-3 0,6-5-258,0 0 0,-1-1-1,0-1 1,0 0 0,-1 0-1,-1-1 1,0 0 0,9-18-1,-98 129 2251,-35 79-1244,336-577-310,-68 111-320,-138 263 1,-10 16 0,1 0 0,-1 0 0,2 0 0,-1 0 0,1 1 0,1 0 0,0 0 0,0 1 0,0-1 0,1 2 0,9-7 0,-17 12-109,1 1 0,-1 0 0,0 0 0,1-1 0,-1 1 0,1 0 0,-1 0 0,1 0 0,-1 0 0,1 0 0,-1-1 0,1 1 0,-1 0 0,1 0 0,-1 0 0,1 0 0,-1 0 0,0 1 0,1-1 0,-1 0 0,1 0 0,-1 0 0,1 0 0,-1 0 0,1 1 0,-1-1 0,0 0 0,1 0 0,-1 1 0,1-1 0,-1 0 0,0 1 0,1-1 0,3 19-24,-8 24 94,-23 35 61,22-68-229,0 1 0,0 0 0,2 1 0,-1-1 0,1 1 0,1-1 0,0 1 1,1 0-1,0 16 0,2-24-164,0-1 1,1 0-1,-1 0 1,1 0-1,0 1 1,0-2 0,0 1-1,0 0 1,1 0-1,-1-1 1,1 1-1,-1-1 1,1 0-1,0 0 1,0 0-1,0 0 1,0 0 0,7 2-1,-6-2 196,-1 0 1,1 0-1,0 0 0,0 1 1,-1-1-1,1 1 0,-1 0 1,0 0-1,0 0 0,0 1 1,0-1-1,-1 1 0,4 6 0,-5-7 316,0 0 0,0 0 1,0 0-1,-1 0 0,1 1 0,-1-1 0,0 0 0,0 0 0,0 1 0,0-1 0,0 0 0,-1 0 0,0 1 0,1-1 0,-1 0 0,-1 0 0,1 0 0,0 0 0,-1 0 0,-1 3 0,-1-1 30,0-1-1,0 1 1,-1-1 0,1 0 0,-1 0 0,0 0-1,0 0 1,0-1 0,-1 0 0,-5 3 0,-5 1-43,-1-1 0,0-1 1,0 0-1,0-1 0,0-1 1,-32 2-1,-3-9-2181,22-11-3963,9-3-3530</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0.410"/>
    </inkml:context>
    <inkml:brush xml:id="br0">
      <inkml:brushProperty name="width" value="0.025" units="cm"/>
      <inkml:brushProperty name="height" value="0.025" units="cm"/>
    </inkml:brush>
  </inkml:definitions>
  <inkml:trace contextRef="#ctx0" brushRef="#br0">38 11 11018,'-3'-10'4964,"-5"18"-2146,-4 20-1044,8-8-1359,0 1-1,1-1 0,1 1 1,1 0-1,0 0 0,2-1 1,5 31-1,-6-49-417,1 1 0,-1-1 0,1 0 0,-1 1 0,1-1 0,0 0 0,0 0 0,0 0 0,1 0 0,-1 0 0,0 0 0,1 0 0,-1 0 0,1 0 0,0-1 0,2 3 0,-2-3 35,-1 0 0,1-1 0,-1 1 0,1-1 0,-1 1 0,1-1 0,0 0 0,-1 0 0,1 1 0,0-1 0,-1 0 1,1 0-1,-1-1 0,1 1 0,0 0 0,-1-1 0,1 1 0,1-1 0,3-2 150,0 1 1,-1-1-1,0-1 0,0 1 0,0-1 1,0 0-1,0 0 0,-1 0 0,0-1 0,7-8 1,55-99 521,-66 111-708,1 0-1,-1 0 0,0 0 1,1 1-1,-1-1 0,1 0 1,0 0-1,-1 1 0,1-1 1,0 0-1,-1 1 0,1-1 0,0 1 1,-1-1-1,1 1 0,0-1 1,0 1-1,0-1 0,0 1 1,-1 0-1,1 0 0,0-1 1,0 1-1,0 0 0,0 0 1,1 0-1,-1 0 0,0 1 0,0 0 0,0-1 1,0 1-1,0 0 0,0 0 0,-1 0 0,1 0 0,0 0 1,-1 0-1,1 0 0,-1 0 0,1 0 0,-1 0 1,1 0-1,-1 0 0,1 2 0,10 64-32,-10-55 63,0-11-23,0 10-4,0-1 0,1 0 0,1 1 0,0-1 0,4 11 0,-6-19 3,0-1 0,-1 0 0,1 0 1,0 0-1,-1 0 0,1 0 0,0 0 0,0 0 0,0 0 0,0 0 0,0 0 1,0-1-1,0 1 0,0 0 0,0 0 0,0-1 0,0 1 0,1-1 1,-1 1-1,2-1 0,-1 0 8,0 0 0,0 0 0,0-1 0,0 1 1,0-1-1,0 1 0,0-1 0,0 0 0,0 0 0,0 0 0,-1 0 1,1 0-1,0 0 0,-1-1 0,1 1 0,-1 0 0,3-4 0,13-13 53,35-29-15,-49 45-54,0 0 0,0 0 0,1 0 1,-1 0-1,0 1 0,1 0 0,-1-1 0,1 1 0,0 1 0,-1-1 0,1 0 0,0 1 1,-1 0-1,1 0 0,0 0 0,4 1 0,-6-1 2,0 1 0,0-1 0,0 1-1,0 0 1,0 0 0,0 0 0,0 0 0,-1 0 0,1 0 0,0 0-1,-1 1 1,1-1 0,-1 0 0,1 1 0,-1 0 0,0-1 0,0 1-1,1 0 1,0 2 0,14 43 2,-15-42 3,0 1 0,0-1 0,1 0 0,-1 0 0,1-1 0,1 1 0,-1 0 0,1-1 0,3 6 0,-5-9 1,0-1 0,-1 0 1,1 1-1,0-1 0,0 0 0,-1 0 0,1 0 0,0 0 0,0 0 0,-1 0 0,1 0 0,0 0 0,0 0 0,-1 0 1,1 0-1,0 0 0,-1 0 0,1-1 0,0 1 0,0 0 0,-1-1 0,1 1 0,0 0 0,-1-1 0,1 1 0,-1-1 1,1 1-1,-1-1 0,1 1 0,0-1 0,-1 1 0,0-1 0,1 0 0,-1 1 0,1-1 0,-1 0 0,1 0 0,21-33 103,-17 26-91,29-35-5471,-31 40 4860,-1 2 0,1-1 0,0 0 0,-1 0 1,1 1-1,0 0 0,0-1 0,0 1 0,0 0 1,0 1-1,1-1 0,-1 0 0,0 1 0,0 0 0,4 0 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0.758"/>
    </inkml:context>
    <inkml:brush xml:id="br0">
      <inkml:brushProperty name="width" value="0.025" units="cm"/>
      <inkml:brushProperty name="height" value="0.025" units="cm"/>
    </inkml:brush>
  </inkml:definitions>
  <inkml:trace contextRef="#ctx0" brushRef="#br0">1 0 9673,'0'0'1345</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1.116"/>
    </inkml:context>
    <inkml:brush xml:id="br0">
      <inkml:brushProperty name="width" value="0.025" units="cm"/>
      <inkml:brushProperty name="height" value="0.025" units="cm"/>
    </inkml:brush>
  </inkml:definitions>
  <inkml:trace contextRef="#ctx0" brushRef="#br0">108 1 11531,'0'10'3219,"-2"10"-2011,-2 1 0,-1-1 0,0 0 0,-1-1 0,-1 0 0,-17 32 0,13-28-595,4-11-437,1 1 0,0 0 1,1 0-1,0 0 0,1 1 1,1 0-1,0 0 0,-2 18 0,5-31-158,0 0 0,0-1-1,1 1 1,-1 0 0,0-1-1,0 1 1,0 0 0,0-1-1,1 1 1,-1 0 0,0-1-1,0 1 1,1-1 0,-1 1-1,1 0 1,-1-1 0,0 1-1,1-1 1,-1 1 0,1-1-1,-1 0 1,1 1 0,0-1-1,-1 1 1,1-1 0,-1 0-1,1 0 1,0 1 0,-1-1-1,2 0 1,26 1 252,27-16-84,-38 9-372,49-23 225,-40 7-2309,-24 20 1742,-1 0 0,1-1 1,-1 1-1,1 0 1,-1 0-1,0-1 0,0 1 1,0 0-1,-1-1 1,2-4-1,-1-10-5296</inkml:trace>
  <inkml:trace contextRef="#ctx0" brushRef="#br0" timeOffset="1">2 123 6534,'0'0'11851,"11"50"-11755,17-44-288,4-2-1697,-4-4-2051,2 0-3780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2.378"/>
    </inkml:context>
    <inkml:brush xml:id="br0">
      <inkml:brushProperty name="width" value="0.025" units="cm"/>
      <inkml:brushProperty name="height" value="0.025" units="cm"/>
    </inkml:brush>
  </inkml:definitions>
  <inkml:trace contextRef="#ctx0" brushRef="#br0">19 302 9961,'0'0'8729,"-2"11"-6647,-1 13-1370,-3 13 424,-1 44 0,7-80-1116,0 1-1,0 0 1,0 0 0,0 0 0,0 0-1,1 0 1,-1 0 0,1 0 0,-1 0-1,1 0 1,0-1 0,-1 1 0,1 0-1,0-1 1,0 1 0,0 0 0,1-1 0,-1 1-1,0-1 1,1 1 0,-1-1 0,0 0-1,1 0 1,0 0 0,-1 0 0,1 0-1,0 0 1,-1 0 0,1 0 0,0 0-1,0-1 1,0 1 0,0-1 0,0 0 0,0 1-1,-1-1 1,1 0 0,0 0 0,0 0-1,0 0 1,0-1 0,0 1 0,0 0-1,3-2 1,2 1 39,0-1-1,-1 0 0,1 0 1,-1-1-1,1 0 1,-1 0-1,0 0 1,0-1-1,0 1 1,-1-2-1,11-8 1,-8 3 176,0 0-1,-1-1 1,0 0 0,-1 0 0,0 0 0,-1-1 0,0 0 0,-1 0 0,0-1 0,3-20-1,-13 98-321,4-49 104,0-1-1,1 1 1,1 29-1,0-44 6,0 1 1,0 0-1,1 0 0,-1 0 0,0-1 0,1 1 1,-1 0-1,1-1 0,0 1 0,-1 0 1,1-1-1,0 1 0,0-1 0,0 1 0,0-1 1,0 0-1,1 1 0,-1-1 0,0 0 1,1 0-1,-1 0 0,1 0 0,-1 0 0,1 0 1,-1 0-1,1 0 0,0-1 0,-1 1 1,1 0-1,0-1 0,-1 0 0,1 1 1,0-1-1,0 0 0,0 0 0,-1 0 0,1 0 1,0 0-1,0-1 0,-1 1 0,1 0 1,0-1-1,3-1 0,2 0 47,0 0 1,0-1-1,-1 0 0,1 0 0,-1-1 1,1 0-1,-1 0 0,-1 0 1,9-8-1,-4 2-43,-2 0 0,1-1 0,12-22 0,-18 29 7,-1 0 0,0 0 1,0-1-1,0 1 0,-1 0 0,0-1 0,0 1 1,0-1-1,0 0 0,-1 1 0,1-1 0,-1 0 1,0 1-1,-1-1 0,0-5 0,1 10-32,0-1 0,0 1-1,-1-1 1,1 1 0,0-1 0,0 1-1,0-1 1,0 1 0,-1 0-1,1-1 1,0 1 0,-1-1 0,1 1-1,0 0 1,-1-1 0,1 1-1,0 0 1,-1-1 0,1 1 0,-1 0-1,1 0 1,0-1 0,-1 1-1,1 0 1,-1 0 0,1 0 0,-1 0-1,1-1 1,-1 1 0,1 0-1,-1 0 1,1 0 0,-1 0 0,1 0-1,-1 0 1,1 0 0,-1 0-1,1 1 1,-1-1 0,1 0 0,-1 0-1,1 0 1,0 0 0,-1 1-1,1-1 1,-1 0 0,1 0 0,-1 1-1,1-1 1,-1 1 0,-17 18-171,16-16 167,1 0 0,-1 1 0,1-1 0,0 0 0,0 1 0,0-1 0,0 1 0,1-1 0,-1 1 0,1-1 0,0 1 0,0-1 0,0 1 0,1-1 0,-1 1 0,1-1 0,0 0 0,0 1 0,1 3 0,0-4 7,0-1-1,0 0 1,0 0-1,0 0 1,0 0 0,0 0-1,0 0 1,1 0-1,-1-1 1,1 1 0,-1-1-1,1 0 1,0 0-1,0 0 1,-1 0 0,1 0-1,0 0 1,0-1-1,0 0 1,0 1 0,0-1-1,0 0 1,3-1-1,2 1 16,0-2-1,0 1 0,0-1 0,0 0 0,0-1 0,0 0 0,0 0 0,-1-1 0,0 0 1,1 0-1,-1-1 0,-1 1 0,11-10 0,-12 9-1,0 1 0,0-1-1,0 0 1,0-1 0,-1 1 0,0-1 0,0 0-1,-1 0 1,1 0 0,-1 0 0,-1 0 0,1-1-1,-1 0 1,0 1 0,-1-1 0,2-11 0,-3 17-20,0 1 1,1-1 0,-1 1 0,0-1-1,0 1 1,0-1 0,0 1 0,0-1-1,-1 1 1,1-1 0,0 1 0,0 0-1,0-1 1,0 1 0,0-1 0,-1 1-1,1-1 1,0 1 0,0 0 0,-1-1-1,1 1 1,0-1 0,-1 1 0,1 0 0,0-1-1,-1 1 1,1 0 0,0 0 0,-1-1-1,1 1 1,-1 0 0,1 0 0,-1-1-1,-16 7-170,-12 20-47,24-18 211,0 1 1,0 0 0,1 0-1,0 0 1,1 0-1,0 1 1,0-1-1,1 1 1,0 0-1,1 0 1,-1 18-1,2-26 11,0-1-1,0 0 0,0 0 0,0 0 1,0 1-1,1-1 0,-1 0 0,0 0 0,1 0 1,-1 1-1,0-1 0,1 0 0,0 0 1,-1 0-1,1 0 0,0 0 0,-1 0 0,1 0 1,0 0-1,0 0 0,0-1 0,0 1 0,0 0 1,0 0-1,1 0 0,0 0 4,1 0 0,-1-1 1,1 1-1,-1-1 0,1 1 0,-1-1 0,1 0 0,-1 0 0,1 0 1,-1 0-1,5-1 0,1-1-3,-1 1-1,1-2 1,-1 1 0,0-1-1,1 0 1,-1 0 0,9-7-1,41-38-718,-53 43 694,0 1 1,0-1 0,0 1 0,0-1 0,-1 0 0,0-1 0,0 1 0,-1 0 0,1-1-1,1-7 1,-17 55 139,11-35-92,-1 0 1,1 0 0,0 0 0,0 0-1,1 1 1,0-1 0,0 0 0,1 1-1,0 11 1,0-17-21,0-1 0,1 0-1,-1 1 1,0-1 0,1 0 0,-1 1-1,1-1 1,-1 0 0,1 0 0,-1 1-1,1-1 1,0 0 0,0 0 0,0 0-1,-1 0 1,1 0 0,0 0 0,0 0-1,0 0 1,1 0 0,-1-1 0,0 1-1,0 0 1,0-1 0,1 1 0,-1-1-1,0 1 1,0-1 0,1 1 0,-1-1-1,0 0 1,1 0 0,-1 0 0,1 0-1,-1 0 1,0 0 0,1 0 0,-1 0-1,0-1 1,3 0 0,1 0 22,0 0 1,0 0-1,0-1 1,-1 0-1,1 0 1,0-1-1,-1 1 1,0-1-1,7-5 1,13-17-3,-1-1-1,-1-1 1,-1-1 0,-2-1 0,-1-1-1,-1-1 1,-2 0 0,-1-1 0,-1 0-1,16-65 1,-21 40-4,-17 67-181,-19 43 233,2 1 1,2 2-1,3 0 0,2 1 0,3 1 1,-13 86-1,26-89-2,3-1 0,2 1 0,10 56 0,-11-106-67,0 14 7,-4-9 61,-1-14-44,-4-11-16,5-5-85,1 0 1,0-1-1,2 0 1,0 1-1,1-1 1,1 1-1,1-1 1,1 1 0,13-39-1,-6 26 59,2 1-1,1 1 1,2 0-1,1 1 1,25-34-1,-42 64 17,0 0 0,0 0 0,0 0 0,0 0 0,0 0 0,0 0 0,0 0 0,0-1 1,0 1-1,0 0 0,1 0 0,-1 0 0,0 0 0,0 0 0,0 0 0,0 0 0,0 0 0,0 0 0,0 0 0,1 0 0,-1 0 0,0 0 0,0 0 0,0 0 0,0 0 0,0 0 0,0 0 0,0 0 0,1 0 0,-1 0 0,0 0 0,0 0 0,0 0 0,0 0 0,0 0 0,0 0 0,0 0 0,1 0 0,-1 0 0,0 0 0,0 1 0,0-1 0,0 0 0,0 0 0,0 0 0,0 0 0,0 0 0,0 0 0,0 0 0,0 0 0,0 1 0,1-1 0,-1 0 0,0 0 0,0 0 0,0 0 0,0 0 0,0 0 0,0 0 1,0 1-1,0-1 0,4 15 27,-3-12-29,-1-1-1,0 1 1,1 0 0,0-1 0,-1 0-1,1 1 1,0-1 0,0 1 0,0-1-1,1 0 1,-1 0 0,0 1 0,1-1-1,0 0 1,-1-1 0,1 1 0,0 0-1,0 0 1,3 2 0,2-4-20,-1 0 0,0-1-1,0 1 1,0-1 0,0 0 0,0-1 0,-1 1 0,1-1 0,0-1 0,-1 1 0,1-1 0,-1 0-1,0 0 1,1 0 0,-2-1 0,1 1 0,0-1 0,5-6 0,-1 1-23,-1 0 1,1-1 0,-2 1-1,1-2 1,-1 1 0,-1-1-1,0 0 1,5-13-1,-9 21 80,-2-1-1,1 1 1,0-1-1,-1 0 1,1 1-1,-1-1 1,0 1-1,0-1 1,-1 0-1,1 1 1,-2-6-1,2 9-25,0 0 0,0-1-1,0 1 1,0-1-1,-1 1 1,1-1-1,0 1 1,0 0-1,0-1 1,-1 1-1,1 0 1,0-1-1,-1 1 1,1 0-1,0-1 1,-1 1-1,1 0 1,0-1-1,-1 1 1,1 0-1,0 0 1,-1 0 0,1-1-1,-1 1 1,1 0-1,-1 0 1,1 0-1,0 0 1,-1 0-1,1 0 1,-1 0-1,-1 0-12,1 1 0,-1 0 0,1-1 0,0 1-1,-1 0 1,1 0 0,0 0 0,0 0 0,0 0-1,0 0 1,0 1 0,0-1 0,0 0 0,-1 3-1,-6 9 56,1 1-1,1 0 0,0 0 0,1 1 0,0 0 0,2-1 1,-1 1-1,2 1 0,0-1 0,1 0 0,0 0 0,3 23 0,-2-36-45,0-1-1,0 0 0,1 1 0,-1-1 0,1 0 0,-1 1 0,1-1 0,-1 0 0,1 1 0,0-1 0,0 0 0,-1 0 0,1 0 0,0 0 0,0 0 0,0 0 1,0 0-1,1 0 0,-1 0 0,0 0 0,0-1 0,0 1 0,3 1 0,0-1 11,0 0-1,0 0 1,0 0 0,0-1 0,0 0-1,0 1 1,0-1 0,6-1 0,2-1-172,1 0 1,-1-1 0,0 0 0,20-8-1,-19 6-395,-8 3 295,0 0 0,0 0 1,0 0-1,0-1 0,-1 0 0,6-4 0,-1-9-3371,-16-7-3712,-8 2-3055</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2.727"/>
    </inkml:context>
    <inkml:brush xml:id="br0">
      <inkml:brushProperty name="width" value="0.025" units="cm"/>
      <inkml:brushProperty name="height" value="0.025" units="cm"/>
    </inkml:brush>
  </inkml:definitions>
  <inkml:trace contextRef="#ctx0" brushRef="#br0">4 17 15791,'-3'0'7783,"3"-1"-6534,10 1-1281,3 0-544,3-5-3076,0-5-8295</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3.166"/>
    </inkml:context>
    <inkml:brush xml:id="br0">
      <inkml:brushProperty name="width" value="0.025" units="cm"/>
      <inkml:brushProperty name="height" value="0.025" units="cm"/>
    </inkml:brush>
  </inkml:definitions>
  <inkml:trace contextRef="#ctx0" brushRef="#br0">1 450 13004,'0'0'10533,"12"-4"-9455,-3 0-907,0 1 0,0-1 0,-1-1 0,1 0-1,-1 0 1,0-1 0,0 0 0,-1 0 0,13-14 0,4-9 17,-1-1 1,-2-1 0,21-39 0,-34 54-176,-1 0-1,0-1 1,-1 1 0,-1-1 0,0-1-1,-2 1 1,0-1 0,1-32 0,-3 48-14,-1 1 0,0 0 0,0-1 0,0 1-1,0 0 1,0-1 0,0 1 0,0 0 0,-1-1 0,1 1 0,-1 0 0,1-1 0,0 1 0,-1 0 0,0 0 0,1 0 0,-1-1 0,0 1 0,0 0 0,1 0 0,-1 0 0,0 0 0,0 0 0,0 0-1,0 1 1,0-1 0,-1 0 0,1 0 0,0 1 0,0-1 0,0 1 0,-1-1 0,-1 0 0,0 1-11,1 0 0,0 1 0,-1-1 0,1 0 0,-1 1-1,1 0 1,0-1 0,0 1 0,-1 0 0,1 0 0,0 1 0,0-1 0,0 0 0,0 1 0,0-1 0,0 1-1,0-1 1,1 1 0,-3 3 0,-12 16 2,0 0 0,2 1-1,0 1 1,2 1 0,0 0 0,2 0-1,1 1 1,1 0 0,1 1-1,1 0 1,1 0 0,-3 49 0,8-72 9,0 0 1,0 0 0,0 0 0,0 0-1,0 0 1,1 0 0,-1 0-1,1 0 1,0 0 0,0 0 0,0 0-1,0 0 1,1-1 0,-1 1-1,1 0 1,0-1 0,-1 1 0,1-1-1,0 0 1,0 1 0,1-1-1,-1 0 1,4 2 0,0-1-154,-1-1-1,1 0 1,-1 0 0,1 0 0,0-1-1,0 0 1,0 0 0,0-1 0,0 0-1,0 0 1,8-1 0,39-7-3327,-1-14-2653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4.032"/>
    </inkml:context>
    <inkml:brush xml:id="br0">
      <inkml:brushProperty name="width" value="0.025" units="cm"/>
      <inkml:brushProperty name="height" value="0.025" units="cm"/>
    </inkml:brush>
  </inkml:definitions>
  <inkml:trace contextRef="#ctx0" brushRef="#br0">127 161 10570,'0'0'9529,"-8"-7"-7949,-28-21-443,34 27-1091,1 0-1,0 0 1,-1 0 0,0 0-1,1 1 1,-1-1 0,0 1-1,1-1 1,-1 1-1,0-1 1,1 1 0,-1 0-1,0 0 1,0 0-1,1 0 1,-1 0 0,0 0-1,0 1 1,1-1 0,-1 0-1,0 1 1,1-1-1,-1 1 1,0 0 0,1 0-1,-1-1 1,1 1-1,-1 0 1,1 0 0,0 1-1,-1-1 1,1 0 0,0 0-1,0 1 1,0-1-1,0 0 1,0 1 0,0-1-1,0 1 1,0-1-1,0 4 1,-3 2 0,1 0-1,0 0 0,1 1 1,0-1-1,0 1 1,1-1-1,-1 10 1,1-16-43,1 1 0,0-1 1,0 1-1,0-1 0,0 1 1,0-1-1,0 1 0,0-1 1,1 1-1,-1-1 0,0 1 1,1-1-1,-1 0 0,1 1 1,-1-1-1,1 0 0,0 1 1,0-1-1,0 0 0,0 0 1,-1 1-1,1-1 0,1 0 0,-1 0 1,0 0-1,0 0 0,0-1 1,1 1-1,-1 0 0,0 0 1,0-1-1,1 1 0,-1-1 1,1 1-1,-1-1 0,1 1 1,-1-1-1,1 0 0,-1 0 1,1 0-1,-1 0 0,1 0 1,-1 0-1,1 0 0,-1-1 1,0 1-1,1 0 0,2-2 1,3 0 12,0 0 0,0-1 1,0 1-1,0-2 0,0 1 0,-1-1 1,0 0-1,10-8 0,-6 2 6,0 0 0,-1 0-1,0-1 1,-1 0 0,-1 0-1,0-1 1,0 0 0,-1 0 0,0-1-1,-1 1 1,-1-1 0,0-1-1,-1 1 1,0 0 0,1-22-1,-7 31 1,-3 10-60,-6 12-58,4 5 85,1-1-1,1 1 0,1 1 0,1-1 1,1 1-1,1-1 0,1 1 0,1 0 1,4 35-1,-3-56 35,-1 0-1,0 0 1,1-1 0,0 1 0,0 0-1,0 0 1,0-1 0,0 1 0,0-1-1,1 1 1,-1-1 0,1 1 0,-1-1-1,1 0 1,0 0 0,0 1 0,0-2 0,0 1-1,1 0 1,-1 0 0,0-1 0,1 1-1,-1-1 1,1 0 0,0 1 0,-1-1-1,1-1 1,0 1 0,0 0 0,0-1-1,-1 1 1,1-1 0,4 0 0,0 0 58,-1-1 0,1 0 0,-1-1 1,0 1-1,1-1 0,-1-1 0,0 1 1,0-1-1,0 0 0,-1 0 0,1-1 1,-1 0-1,9-6 0,6-9-11,-1 0 0,22-28-1,-35 39-74,0 0 0,-1 0 1,0 0-1,0-1 0,0 0 0,-1 0 0,-1 0 0,0 0 0,4-16 0,-8 25-1,1 0-1,0 0 1,0 0 0,0 0 0,0 0-1,0 0 1,0 0 0,0 0-1,0 0 1,0 0 0,-1 0-1,1 0 1,0 0 0,0 0-1,0 0 1,0 0 0,0 0 0,0 0-1,0 0 1,-1 0 0,1 0-1,0 0 1,0 0 0,0 0-1,0 0 1,0 0 0,0 0 0,0 0-1,0 0 1,0 0 0,-1 0-1,1 0 1,0 0 0,0 0-1,0-1 1,0 1 0,0 0-1,0 0 1,0 0 0,0 0 0,0 0-1,0 0 1,0 0 0,0 0-1,0 0 1,0-1 0,0 1-1,0 0 1,0 0 0,0 0-1,0 0 1,0 0 0,0 0 0,0 0-1,0 0 1,0-1 0,0 1-1,0 0 1,0 0 0,0 0-1,0 0 1,0 0 0,0 0-1,0-1 1,-10 13-160,-9 17 91,12-14 91,1 0 0,1 0 0,0 1 0,1 0 0,0 0 0,2 1 0,0-1 0,0 0 0,3 30 0,-1-45 2,0 1-1,0-1 1,1 1 0,-1-1 0,1 1-1,-1-1 1,1 1 0,0-1 0,-1 0-1,1 1 1,0-1 0,0 0 0,0 1-1,0-1 1,0 0 0,0 0 0,0 0-1,1 0 1,-1 0 0,0 0 0,1 0-1,-1-1 1,0 1 0,1 0 0,-1-1-1,1 1 1,-1-1 0,1 0-1,-1 1 1,1-1 0,-1 0 0,1 0-1,0 0 1,-1 0 0,1 0 0,-1 0-1,1 0 1,-1-1 0,1 1 0,-1-1-1,2 0 1,5-1 56,-1 0-1,0 0 1,0-1 0,-1 0 0,1 0-1,-1-1 1,9-6 0,-3 0-42,-1 0 0,-1 0 0,0-1 0,0-1 0,14-23 0,-20 29-20,0 0-1,0 0 1,-1-1-1,0 1 0,-1-1 1,1 0-1,-1 0 1,-1 0-1,1 0 0,-1 0 1,0 0-1,-1-1 1,0-13-1,0 20-15,-1 0 1,1 1-1,0-1 1,0 0-1,-1 0 1,1 1-1,-1-1 1,1 0-1,0 1 0,-1-1 1,1 0-1,-1 1 1,1-1-1,-1 1 1,0-1-1,1 0 1,-1 1-1,0 0 1,1-1-1,-1 1 0,0-1 1,1 1-1,-1 0 1,0 0-1,0-1 1,0 1-1,1 0 1,-1 0-1,0 0 1,0 0-1,0 0 1,1 0-1,-1 0 0,0 0 1,0 0-1,0 0 1,1 0-1,-1 0 1,0 1-1,-1-1 1,0 1-18,-1 0 0,1 0 0,-1 0 0,1 0 1,-1 0-1,1 0 0,0 1 0,0-1 0,-1 1 0,1 0 1,-2 2-1,-1 5 21,-1 0 1,2 1-1,-1-1 0,1 1 1,1 0-1,0 0 1,0 0-1,1 1 0,1-1 1,-1 1-1,2-1 0,-1 1 1,3 16-1,-2-24 12,0-1-1,1 0 1,-1 1-1,1-1 1,0 0-1,-1 0 1,1 1-1,0-1 1,0 0-1,1 0 1,-1 0-1,0 0 1,1 0 0,-1-1-1,1 1 1,-1 0-1,1-1 1,0 1-1,0-1 1,0 1-1,0-1 1,0 0-1,0 0 1,0 0-1,0 0 1,0 0-1,1 0 1,-1-1-1,0 1 1,1-1-1,-1 0 1,0 1-1,1-1 1,-1 0 0,0 0-1,1-1 1,-1 1-1,0 0 1,5-2-1,0 1-300,0-1-1,0 1 1,0-2 0,0 1 0,0-1-1,0 0 1,0 0 0,-1-1-1,0 0 1,0 0 0,11-9-1,5-16-3847,-5-4-2285</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4.363"/>
    </inkml:context>
    <inkml:brush xml:id="br0">
      <inkml:brushProperty name="width" value="0.025" units="cm"/>
      <inkml:brushProperty name="height" value="0.025" units="cm"/>
    </inkml:brush>
  </inkml:definitions>
  <inkml:trace contextRef="#ctx0" brushRef="#br0">1 0 14061,'0'0'2947,"14"47"-16336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1.715"/>
    </inkml:context>
    <inkml:brush xml:id="br0">
      <inkml:brushProperty name="width" value="0.025" units="cm"/>
      <inkml:brushProperty name="height" value="0.025" units="cm"/>
    </inkml:brush>
  </inkml:definitions>
  <inkml:trace contextRef="#ctx0" brushRef="#br0">0 0 11819,'0'0'4741,"25"47"-3300,-16-20-544,2 2 32,3 2-481,0-6-352,7-4-64,2-7-32,6-10-256,4-4-96,1-5-481,3-15-1697,-2-6-2691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4.720"/>
    </inkml:context>
    <inkml:brush xml:id="br0">
      <inkml:brushProperty name="width" value="0.025" units="cm"/>
      <inkml:brushProperty name="height" value="0.025" units="cm"/>
    </inkml:brush>
  </inkml:definitions>
  <inkml:trace contextRef="#ctx0" brushRef="#br0">39 1 18257,'0'0'2018,"-19"66"0,8-22-288,6 2-673,2-3 704,3-3-543,0-3-322,8-9-575,3-5-193,-2-5-96,1-6-160,5-8-545,-7-4-96,3 0-224,0-3-640,-4-6-1026,-2-2-1056,-1 1-2947</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5.525"/>
    </inkml:context>
    <inkml:brush xml:id="br0">
      <inkml:brushProperty name="width" value="0.025" units="cm"/>
      <inkml:brushProperty name="height" value="0.025" units="cm"/>
    </inkml:brush>
  </inkml:definitions>
  <inkml:trace contextRef="#ctx0" brushRef="#br0">126 170 19699,'0'0'7788,"-9"1"-7761,6-1-28,0 0 0,-1 1-1,1-1 1,0 1 0,0 0 0,0 0 0,0 0-1,0 0 1,0 0 0,0 1 0,0-1-1,0 1 1,-3 3 0,1 0 5,1-1 0,-1 1 0,1 0 1,1 1-1,-1-1 0,1 1 0,-4 9 0,0-2 23,-15 37 153,21-48-172,0 1 1,0 0-1,0 0 1,0 0-1,1 0 1,-1 0-1,1 0 1,0 0-1,0 1 1,0-1-1,0 0 1,1 0-1,0 5 1,0-7-6,0 0 0,0-1 0,-1 1 0,1 0 0,0 0 0,0-1 0,0 1 0,0 0 0,0-1 0,0 1 1,0-1-1,0 1 0,0-1 0,0 0 0,0 1 0,0-1 0,0 0 0,0 0 0,0 0 0,1 0 0,-1 0 0,0 0 1,0 0-1,0 0 0,2-1 0,28-6 141,-17 0-203,-1 0 1,1-1-1,-2-1 0,1 0 1,21-21-1,-20 17-19,1 1 1,0 0-1,20-12 1,-34 24 77,-1 0 1,0-1-1,1 1 1,-1 0-1,0 0 1,1 0-1,-1 0 1,0-1-1,1 1 1,-1 0-1,1 0 1,-1 0-1,0 0 1,1 0-1,-1 0 1,1 0-1,-1 0 0,0 0 1,1 0-1,-1 0 1,0 0-1,1 0 1,-1 1-1,1-1 1,-1 0-1,0 0 1,1 0-1,-1 0 1,0 1-1,1-1 1,-1 0-1,0 0 1,0 1-1,1-1 1,-1 0-1,0 0 0,0 1 1,1 0-1,4 21 45,-10 42 60,3-38-76,2-26-23,0 1 0,0 0 0,0 0-1,0 0 1,0 0 0,0 0 0,0 0 0,0 0-1,1 0 1,-1 0 0,0 0 0,1-1-1,-1 1 1,1 0 0,-1 0 0,0 0-1,1-1 1,0 1 0,-1 0 0,1 0-1,0-1 1,-1 1 0,1-1 0,0 1-1,-1 0 1,1-1 0,2 1 0,-1 0 9,0-1 1,0 1 0,0-1 0,1 0 0,-1 0-1,0 0 1,0 0 0,1 0 0,-1-1-1,0 1 1,3-2 0,56-24 74,-59 25-109,19-10-284,-10 3-140,1 1 1,0 1-1,1 0 0,-1 1 1,1 0-1,0 1 0,0 1 1,1 0-1,13-2 0,-26 5 412,-1 0-1,1 0 1,-1 0-1,0 0 0,1 0 1,-1 0-1,1 1 1,-1-1-1,1 0 0,-1 0 1,1 0-1,-1 0 1,1 1-1,-1-1 0,0 0 1,1 0-1,-1 1 1,1-1-1,-1 0 0,0 1 1,1-1-1,-1 0 1,0 1-1,1-1 0,-1 1 1,0-1-1,0 1 1,0-1-1,1 0 0,-1 1 1,0-1-1,0 1 1,0-1-1,0 1 1,0-1-1,0 1 0,0-1 1,0 1-1,0-1 1,0 1-1,0-1 0,0 1 1,0 0-69,0-1 0,0 1 0,0-1 0,0 1 0,0 0 0,0-1 0,0 1 0,0-1 0,0 1 0,0-1 0,0 1 0,0-1 0,0 1 0,0-1 0,1 1 0,-1-1 0,0 0 0,0 1 0,1-1 0,-1 1 0,0-1 0,1 1 0,-1-1 0,0 0 0,1 1 0,-1-1 0,1 0 0,-1 1 0,0-1 0,1 0 0,-1 0 0,1 0 0,-1 1 0,1-1 0,-1 0 0,1 0 0,-1 0 0,1 0 0,-1 0 0,1 0 0,-1 0 0,2 0 0,4 0-657,0-1 1,0 0-1,0 0 1,0-1-1,0 0 0,-1 0 1,1 0-1,-1-1 1,1 1-1,7-6 1,51-41 483,-41 30 1346,-21 18-869,14-12 4621,-20 17 919,-18 17-177,8-7-6767,9-8 1354,0 0 0,1 0 0,0 0 0,0 0 0,1 1 0,-1-1 0,1 1 0,1 0-1,-1 0 1,1 0 0,1 0 0,-2 9 0,3-15-150,0-1 0,0 1 1,1 0-1,-1-1 0,0 1 0,0 0 0,1-1 0,-1 1 0,1 0 0,-1-1 0,0 1 0,1 0 0,-1-1 0,1 1 0,-1-1 0,1 1 0,-1-1 0,1 0 0,0 1 0,-1-1 0,1 1 0,0-1 0,-1 0 0,1 1 0,0-1 0,-1 0 0,1 0 0,0 0 0,-1 0 0,1 0 0,0 1 0,0-1 0,-1 0 0,1-1 0,0 1 0,0 0 0,-1 0 0,1 0 0,0 0 0,-1 0 0,1-1 0,0 1 0,-1 0 0,2-1 0,35-15 136,-16 2-219,-1-2 0,-1 0 1,-1-1-1,0-1 0,28-37 1,64-111 13,-101 151 84,-26 78 472,11-48-494,-5 8 90,2 0-1,1 0 1,0 1-1,2 0 0,1 1 1,1-1-1,-2 29 1,6-51-82,0-1 0,0 0 0,0 0 0,-1 1 0,1-1 0,1 0 1,-1 0-1,0 1 0,0-1 0,0 0 0,1 0 0,-1 0 0,0 1 0,1-1 1,-1 0-1,1 0 0,0 0 0,-1 0 0,1 0 0,0 0 0,-1 0 0,1 0 0,0 0 1,0 0-1,0-1 0,0 1 0,0 0 0,0 0 0,0-1 0,0 1 0,0-1 1,1 1-1,-1-1 0,0 0 0,0 1 0,0-1 0,0 0 0,1 0 0,-1 1 1,0-1-1,0 0 0,1 0 0,-1-1 0,0 1 0,0 0 0,1 0 0,-1 0 0,0-1 1,0 1-1,0-1 0,2 0 0,2-1 21,1 0 0,-1-1 1,1 0-1,-1 0 0,0 0 0,0-1 1,0 1-1,0-1 0,5-6 0,-6 5-27,0 0 0,0 0 0,0-1 0,-1 0 0,0 1-1,0-1 1,0 0 0,-1-1 0,1 1 0,-2 0 0,1-1 0,-1 1-1,1-11 1,-2 16 0,0 1 0,1-1 0,-1 1 1,0-1-1,0 0 0,-1 1 0,1-1 0,0 1 0,0-1 0,0 0 0,0 1 0,0-1 0,-1 1 0,1-1 1,0 1-1,0-1 0,-1 1 0,1-1 0,0 1 0,-1-1 0,1 1 0,-1 0 0,1-1 0,-1 1 0,1-1 0,-1 1 1,1 0-1,-1 0 0,1-1 0,-1 1 0,1 0 0,-1-1 0,-22 5-33,18-1 50,-1 0 0,1 0 0,0 0 0,0 0 0,-9 9 0,11-9-5,0 1 0,0 0-1,0 0 1,0 0 0,1 0 0,0 0-1,0 1 1,0-1 0,1 1-1,-3 7 1,4-11-13,0 1 0,0-1 0,0 1 0,0-1 0,0 1 1,0-1-1,0 0 0,1 1 0,-1-1 0,0 1 0,1-1 0,-1 0 0,1 1 0,0-1 0,-1 0 0,1 0 0,0 1 0,0-1 1,0 0-1,0 0 0,0 0 0,0 0 0,0 0 0,0 0 0,0 0 0,0-1 0,1 1 0,-1 0 0,0 0 0,1-1 0,-1 1 0,0-1 1,1 0-1,-1 1 0,0-1 0,1 0 0,-1 0 0,3 1 0,31 2-429,0-1 0,53-5-1,-33 1 178,-33-1 628,-22 3-352,0-1-1,0 1 1,0 0-1,0 0 0,0-1 1,0 1-1,0 0 1,0 0-1,0-1 1,0 1-1,0 0 1,0 0-1,0 0 1,0-1-1,0 1 1,0 0-1,0 0 0,0-1 1,0 1-1,0 0 1,0 0-1,0-1 1,0 1-1,0 0 1,-1 0-1,1 0 1,0-1-1,0 1 1,0 0-1,0 0 1,0 0-1,-1 0 0,1-1 1,0 1-1,0 0 1,0 0-1,-1 0 1,1 0-1,0 0 1,0 0-1,-1 0 1,1-1-1,-45-20 2271,18 9-1392,23 9-876,0 1 0,-1-1 0,1 0 0,1 0 1,-1 0-1,0 0 0,1 0 0,-1-1 0,1 0 0,0 0 0,0 0 0,1 0 0,-1 0 0,1 0 0,0-1 0,0 1 0,0-1 0,1 0 0,-1 1 0,1-1 0,-1-9 0,3 13-35,-1 0 1,1 1-1,-1-1 1,1 0-1,-1 0 1,1 0-1,-1 1 0,1-1 1,0 0-1,-1 1 1,1-1-1,0 0 1,0 1-1,-1-1 0,1 1 1,0-1-1,0 1 1,0 0-1,0-1 1,-1 1-1,1 0 1,0-1-1,0 1 0,0 0 1,0 0-1,0 0 1,0 0-1,2 0 1,38-1-33,-28 1 18,35 0-65,-34 1-393,1-1-1,-1 0 0,0-1 1,1 0-1,-1-1 1,22-6-1,-35 8 258,0 0-1,-1-1 1,1 1 0,0 0-1,-1 0 1,1 0 0,-1-1-1,1 1 1,0-1 0,-1 1-1,1 0 1,-1-1 0,1 1-1,-1-1 1,1 1 0,-1-1-1,1 1 1,-1-1 0,1 1 0,-1-1-1,0 0 1,1 1 0,-1-1-1,0 0 1,0 1 0,1-1-1,-1 0 1,0 1 0,0-1-1,0 0 1,0 1 0,0-1-1,0 0 1,0 1 0,0-1-1,0 0 1,-1 0 0,-3-17-8583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5.903"/>
    </inkml:context>
    <inkml:brush xml:id="br0">
      <inkml:brushProperty name="width" value="0.025" units="cm"/>
      <inkml:brushProperty name="height" value="0.025" units="cm"/>
    </inkml:brush>
  </inkml:definitions>
  <inkml:trace contextRef="#ctx0" brushRef="#br0">0 59 17617,'0'-13'2018,"23"1"128,14 6-1025,15 1-609,3 3-448,1-2-1025,1-1-3363,-4-7-9513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6.831"/>
    </inkml:context>
    <inkml:brush xml:id="br0">
      <inkml:brushProperty name="width" value="0.025" units="cm"/>
      <inkml:brushProperty name="height" value="0.025" units="cm"/>
    </inkml:brush>
  </inkml:definitions>
  <inkml:trace contextRef="#ctx0" brushRef="#br0">90 1 12684,'0'0'10367,"-6"15"-9091,-10 35-738,2 1 0,3 0 0,-8 79-1,-2 178 515,21-301-1020,-1 14 66,-1 17 53,3 42 0,1-78-121,2-8-26,2-11-38,1-37-75,-2 0-1,-6-100 0,-1 58-132,3 100 215,0-1 0,-1 0 0,1 0 1,0 0-1,1 0 0,-1 0 0,1 0 0,-1 0 0,1 0 0,0 0 0,0-1 0,0 1 0,0-1 0,0 1 0,1-1 0,4 4 0,-2-3 28,0 1 1,-1-1-1,1 1 0,1-2 0,-1 1 0,0 0 0,1-1 0,8 3 0,-6-4 13,-1 0-1,1-1 1,-1 1 0,1-1 0,-1-1 0,1 1 0,0-1-1,-1-1 1,0 1 0,1-1 0,-1-1 0,0 1 0,0-1-1,0 0 1,-1-1 0,1 0 0,-1 0 0,1 0 0,-1-1-1,-1 0 1,1 0 0,-1 0 0,0-1 0,0 0-1,0 0 1,-1 0 0,0 0 0,0-1 0,-1 0 0,0 1-1,0-1 1,0-1 0,-1 1 0,0 0 0,0 0 0,-1-1-1,0 1 1,0-15 0,-1 20-10,0 0 0,0 0 0,0 1 0,-1-1 0,1 0-1,0 1 1,-1-1 0,1 0 0,-1 1 0,0-1 0,1 1 0,-1-1 0,0 1 0,0-1 0,0 1 0,0-1 0,0 1-1,0 0 1,-1 0 0,1 0 0,0-1 0,0 1 0,-1 0 0,1 0 0,-1 1 0,1-1 0,-1 0 0,0 1 0,1-1-1,-1 0 1,1 1 0,-1 0 0,0-1 0,0 1 0,1 0 0,-1 0 0,0 0 0,1 0 0,-1 0 0,0 0-1,0 1 1,1-1 0,-1 1 0,1-1 0,-1 1 0,0-1 0,1 1 0,-1 0 0,1 0 0,-1 0 0,1 0 0,0 0-1,-1 0 1,1 0 0,0 0 0,0 1 0,0-1 0,0 0 0,-2 3 0,-4 8 1,1 1 1,0-1-1,1 1 0,0 0 1,1 0-1,1 1 0,0-1 1,1 1-1,0 0 0,1 19 1,0-32-1,1 1 0,0 0 0,0 0 0,0 0 1,0 0-1,1 0 0,-1-1 0,0 1 0,1 0 0,-1 0 1,1-1-1,0 1 0,0 0 0,0-1 0,-1 1 0,1 0 1,1-1-1,-1 1 0,0-1 0,0 0 0,1 1 1,-1-1-1,3 2 0,-2-2 5,0 0 0,1-1 0,-1 1 0,1-1 0,0 1 0,-1-1 0,1 0 0,-1 0 0,1 0 0,-1 0-1,1 0 1,0 0 0,-1-1 0,5-1 0,5-2 18,-1 0-1,0-1 0,0 0 1,0-1-1,19-14 0,6-13-17,-31 26-19,2 0 1,-1 1 0,1 0 0,0 0 0,0 1 0,15-9-1,-21 14 6,-1 0-1,1 0 1,0 0 0,-1 0-1,1 0 1,0 0-1,-1 1 1,1-1-1,0 0 1,-1 0-1,1 0 1,-1 1 0,1-1-1,0 0 1,-1 1-1,1-1 1,-1 0-1,1 1 1,-1-1-1,1 1 1,-1-1-1,0 1 1,1-1 0,-1 1-1,1-1 1,-1 1-1,0 0 1,1-1-1,-1 1 1,0-1-1,0 1 1,0 0 0,0-1-1,1 1 1,-1 0-1,0-1 1,0 2-1,6 35-145,-5-27 130,0-2 21,1 5 16,0 0 0,1 0 0,1-1 0,6 16 0,-10-26-16,1 0 1,-1-1 0,1 1 0,0-1 0,-1 1 0,1-1-1,0 1 1,0-1 0,0 0 0,0 1 0,0-1 0,0 0 0,1 0-1,-1 0 1,0 0 0,1 0 0,-1 0 0,1 0 0,-1 0-1,1 0 1,-1-1 0,1 1 0,-1-1 0,1 1 0,0-1 0,-1 0-1,1 1 1,0-1 0,-1 0 0,1 0 0,0 0 0,-1 0-1,1-1 1,0 1 0,-1 0 0,1-1 0,0 1 0,-1-1 0,1 1-1,-1-1 1,1 0 0,2-1 0,-1-1 24,1 0 0,-1 0 0,1 0 1,-1-1-1,0 1 0,-1-1 0,1 1 0,0-1 1,-1 0-1,0 0 0,0 0 0,0 0 0,-1-1 1,1 1-1,-1 0 0,0-1 0,0 1 0,-1-1 0,1-7 1,0 4 42,-1 0 0,0 0 0,-1 0-1,1 0 1,-1 0 0,-1 1 0,0-1 0,0 0 0,0 1 0,-6-11 0,0 6-43,6 8-38,0 1 0,0-1 1,0 1-1,0-1 0,0 1 1,0-1-1,-1-8 0,40 11-1409,-30 1 940,-1 0-1,1-1 0,-1 0 0,1 0 0,-1 0 0,10-4 0,-14 4-57,1 0-1,-1-1 1,1 1-1,-1 0 1,0-1-1,1 1 1,-1-1 0,0 0-1,0 1 1,0-1-1,-1 0 1,1 0-1,0-1 1,-1 1-1,1 0 1,-1 0-1,0-1 1,2-3 0,1-17-7182</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7.203"/>
    </inkml:context>
    <inkml:brush xml:id="br0">
      <inkml:brushProperty name="width" value="0.025" units="cm"/>
      <inkml:brushProperty name="height" value="0.025" units="cm"/>
    </inkml:brush>
  </inkml:definitions>
  <inkml:trace contextRef="#ctx0" brushRef="#br0">0 0 16496,'0'0'3811,"66"1"-8872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7.783"/>
    </inkml:context>
    <inkml:brush xml:id="br0">
      <inkml:brushProperty name="width" value="0.025" units="cm"/>
      <inkml:brushProperty name="height" value="0.025" units="cm"/>
    </inkml:brush>
  </inkml:definitions>
  <inkml:trace contextRef="#ctx0" brushRef="#br0">0 213 8264,'0'0'8157,"1"9"-4831,5 30-796,-5-37-2411,0-1-1,0 1 1,0-1 0,0 1-1,0-1 1,0 1 0,0-1-1,1 1 1,-1-1 0,0 0-1,1 0 1,-1 0 0,1 0-1,0 0 1,-1 0 0,1 0-1,0 0 1,-1-1 0,1 1-1,0-1 1,0 1 0,0-1-1,0 0 1,-1 0 0,1 1-1,0-1 1,0-1 0,0 1-1,2 0 1,4-1 53,0 0 0,0 0 0,0 0-1,0-1 1,7-3 0,-4 0-107,0 0 1,-1-1-1,0 0 1,0 0-1,0-1 0,-1-1 1,0 0-1,-1 0 0,0 0 1,9-12-1,-13 16-53,0-1 0,-1 0 1,0 0-1,0-1 0,0 1 0,0 0 1,-1-1-1,0 0 0,0 0 0,0 1 0,-1-1 1,0 0-1,0 0 0,-1 0 0,1 0 0,-1 0 1,-1-1-1,1 1 0,-1 0 0,0 0 0,-3-9 1,2 11-20,0 0 0,-1 1 0,0-1 0,1 1 0,-1 0 0,0-1 0,-1 1 1,1 1-1,0-1 0,-1 0 0,0 1 0,0 0 0,0 0 0,0 0 0,0 0 1,0 1-1,0-1 0,0 1 0,0 0 0,-1 0 0,1 1 0,-1-1 0,1 1 0,0 0 1,-1 0-1,1 0 0,-1 1 0,1 0 0,0 0 0,-1 0 0,1 0 0,0 1 1,0-1-1,0 1 0,0 0 0,0 0 0,-4 4 0,-1 3-4,1 1 0,1 0 0,-1 0 0,2 1 0,-1 0 0,2 0 0,-1 0 0,2 1 0,-1 0 0,2 0 0,-1 0 0,2 0 0,0 1 0,0-1 1,1 1-1,1-1 0,1 23 0,-1-32 10,1-1 0,-1 1 0,1 0 0,0-1 0,0 0 0,0 1 0,0-1 0,0 0 0,1 1 0,-1-1 0,1 0 0,-1 0 0,1 0 0,0 0 0,-1 0 0,1 0 0,0-1 0,0 1 0,1-1 0,-1 1 0,0-1 0,0 0 0,1 0 0,-1 0 0,1 0 0,-1 0 0,1-1 0,-1 1 0,1-1 0,-1 1 0,1-1 0,0 0 0,-1 0 0,5-1 0,2 1 13,1 0 0,0-1 0,0-1 0,0 0 1,-1 0-1,1-1 0,-1 0 0,9-4 0,6-6-52,-1-1 0,27-21 0,-2 0-10,-48 35 50,1 0 0,-1 0 0,0-1 0,0 1 0,1 0 0,-1 0 0,0 0 0,1 0 0,-1-1 0,0 1 0,1 0 0,-1 0 0,0 0 0,1 0 0,-1 0 0,0 0 0,1 0 0,-1 0 0,0 0 0,1 0 0,-1 0 0,0 0 0,1 0 0,-1 0 0,0 0 1,1 0-1,-1 0 0,0 1 0,1-1 0,-1 0 0,0 0 0,1 0 0,-1 0 0,0 1 0,0-1 0,1 0 0,-1 0 0,0 1 0,0-1 0,1 1 0,4 19 8,-8 32 44,3-46-33,-2 14-29,0-13 87,1 0 1,1 0 0,-1-1 0,1 1-1,1 0 1,-1 0 0,3 12 0,-2-18-55,-1 0 0,0 0 1,1 0-1,-1 0 1,1 0-1,0 0 1,-1 0-1,1-1 1,0 1-1,-1 0 1,1 0-1,0-1 0,0 1 1,0 0-1,0-1 1,-1 1-1,1-1 1,0 1-1,0-1 1,0 0-1,0 1 0,2-1 1,0 1 24,0-1 0,0 0 0,0-1 1,1 1-1,-1 0 0,0-1 0,0 0 0,0 1 1,0-1-1,0-1 0,3 0 0,10-7 23,0 0-1,-1 0 1,0-2-1,15-12 1,-18 13-86,0 0 1,0 1-1,1 1 1,0 0-1,0 1 1,22-9-1,-34 16 14,-1 0-1,0 0 1,1 0-1,-1 0 1,1 0-1,-1 0 1,0 0 0,1 0-1,-1 0 1,1 0-1,-1 0 1,0 0-1,1 0 1,-1 0-1,0 0 1,1 0 0,-1 1-1,0-1 1,1 0-1,-1 0 1,0 1-1,1-1 1,-1 0-1,0 0 1,0 1 0,1-1-1,-1 0 1,0 1-1,0-1 1,1 0-1,-1 1 1,0-1-1,0 1 1,5 20-58,-5 33-35,-1-39 83,1-15-3,0 0 1,0 1 0,0-1 0,0 0 0,0 1-1,0-1 1,0 0 0,0 1 0,0-1 0,0 0 0,0 0-1,1 1 1,-1-1 0,0 0 0,0 1 0,0-1-1,0 0 1,0 0 0,1 1 0,-1-1 0,0 0-1,0 0 1,0 1 0,1-1 0,-1 0 0,0 0 0,0 0-1,1 1 1,-1-1 0,0 0 0,1 0 0,-1 0-1,0 0 1,0 0 0,1 1 0,-1-1 0,1 0 0,14-5-1252,18-19-2120,-29 21 2733,24-25-9032,-17 11 475</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8.113"/>
    </inkml:context>
    <inkml:brush xml:id="br0">
      <inkml:brushProperty name="width" value="0.025" units="cm"/>
      <inkml:brushProperty name="height" value="0.025" units="cm"/>
    </inkml:brush>
  </inkml:definitions>
  <inkml:trace contextRef="#ctx0" brushRef="#br0">0 0 17457,'0'0'7975,"11"58"-8327,7-42-2019,3-3-1376,2-3-2979</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8.487"/>
    </inkml:context>
    <inkml:brush xml:id="br0">
      <inkml:brushProperty name="width" value="0.025" units="cm"/>
      <inkml:brushProperty name="height" value="0.025" units="cm"/>
    </inkml:brush>
  </inkml:definitions>
  <inkml:trace contextRef="#ctx0" brushRef="#br0">180 1 18866,'0'0'2845,"-11"0"-480,4 0-2228,0 0 0,0 0 0,0 1 1,0 0-1,1 0 0,-1 1 0,0 0 0,0 0 0,1 1 0,-1-1 0,1 1 0,0 1 1,0-1-1,0 1 0,0 0 0,1 0 0,-1 1 0,-7 8 0,8-7-10,0 1 0,1 0 0,0-1 0,0 2 0,0-1 0,1 0 0,-5 15 0,8-20-135,-1-1 0,1 1 0,-1-1-1,1 1 1,0 0 0,0-1 0,0 1 0,0-1 0,0 1-1,0 0 1,0-1 0,0 1 0,1 0 0,-1-1 0,0 1-1,1-1 1,0 1 0,-1-1 0,1 1 0,0-1 0,0 0-1,0 1 1,0-1 0,0 0 0,0 0 0,0 1 0,0-1-1,0 0 1,1 0 0,-1 0 0,0 0 0,1-1 0,-1 1 0,1 0-1,-1-1 1,1 1 0,-1 0 0,1-1 0,-1 0 0,1 1-1,0-1 1,-1 0 0,4 0 0,3 1-37,0-1 0,0 1 0,0-2 0,0 1 0,0-1 0,0 0 0,0-1 0,0 0 0,0 0 0,-1-1 0,1 0 0,-1 0 0,13-8 0,-3-1-115,0-1 1,-1-1-1,25-27 1,14-12 904,-53 55-224,-3 11-350,-6 12-84,0-10 44,2-1-1,-1 1 0,2 0 1,0 0-1,1 1 1,-2 29-1,5-44-120,0 0 0,1-1-1,-1 1 1,0 0 0,1 0 0,-1 0-1,0 0 1,1-1 0,-1 1 0,1 0 0,-1 0-1,1-1 1,-1 1 0,1 0 0,0-1-1,-1 1 1,1 0 0,0-1 0,-1 1 0,1-1-1,0 0 1,0 1 0,-1-1 0,1 1-1,0-1 1,0 0 0,0 0 0,0 1 0,0-1-1,0 0 1,-1 0 0,1 0 0,0 0 0,0 0-1,0 0 1,0 0 0,0-1 0,1 1-1,40-9 405,0-11-468,0-2-1,42-29 0,-17 9-128,-64 40 179,0 1-1,0-1 0,0 0 1,0 1-1,0 0 1,1 0-1,-1 0 0,6-1 1,-1 8 58,-13 14 110,-8 7-69,9-21-38,1 0 1,-1 0 0,2 0 0,-1 1-1,1 0 1,0-1 0,0 1 0,1 0-1,-1 10 1,2-16-54,1 0 0,0 0 0,0-1 0,-1 1 0,1 0 0,0-1 0,0 1 0,0-1 0,0 1 0,0-1 0,0 1 0,0-1 0,-1 0 0,1 1 0,0-1 0,0 0 0,0 0 0,1 0 0,-1 0-1,0 0 1,0 0 0,0 0 0,0 0 0,0 0 0,0 0 0,0-1 0,0 1 0,0 0 0,0-1 0,1 0 0,37-8-175,27-23-726,-49 23 532,1 1 0,-1 0 1,1 1-1,0 1 0,21-5 1,-38 11 358,-1 0 1,0 0 0,0 0 0,0 0 0,0 0 0,1-1 0,-1 1 0,0 0 0,0 0 0,0 0-1,1 0 1,-1 0 0,0 0 0,0 0 0,0 0 0,1 0 0,-1 0 0,0 0 0,0 0 0,0 0-1,1 0 1,-1 0 0,0 1 0,0-1 0,0 0 0,0 0 0,1 0 0,-1 0 0,0 0 0,0 0-1,0 0 1,0 1 0,1-1 0,-1 0 0,0 0 0,0 0 0,0 0 0,0 0 0,0 1 0,0-1-1,0 0 1,0 0 0,0 0 0,1 1 0,-1-1 0,0 0 0,0 0 0,0 0 0,0 1-1,0-1 1,0 0 0,0 0 0,0 0 0,0 1 0,0-1 0,0 0 0,-1 1 0,-9 15-237,-19 15-2626,7-12-2385,3-3-3887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39.412"/>
    </inkml:context>
    <inkml:brush xml:id="br0">
      <inkml:brushProperty name="width" value="0.025" units="cm"/>
      <inkml:brushProperty name="height" value="0.025" units="cm"/>
    </inkml:brush>
  </inkml:definitions>
  <inkml:trace contextRef="#ctx0" brushRef="#br0">183 311 13965,'0'0'3556,"-5"-9"4,4 6-3416,0 0 0,0 0 0,-1 1 0,0-1 0,1 0 0,-1 1 0,0-1-1,0 1 1,0-1 0,-1 1 0,1 0 0,-1 0 0,1 0 0,-1 0 0,0 0-1,1 1 1,-1-1 0,0 1 0,0 0 0,0 0 0,0 0 0,0 0 0,-1 0 0,1 1-1,0-1 1,0 1 0,0 0 0,-1 0 0,1 0 0,0 1 0,0-1 0,0 1 0,0-1-1,0 1 1,-1 0 0,1 0 0,1 1 0,-1-1 0,0 1 0,0-1 0,0 1 0,-4 4-1,-1 2-122,0 0-1,0 0 0,-11 18 1,17-23-25,0 0 1,0 0-1,0 0 1,1 0-1,-1 1 1,1-1-1,0 0 1,0 1-1,0-1 0,0 1 1,1 0-1,-1-1 1,1 1-1,0-1 1,0 1-1,1 3 1,0-6 2,-1 0 1,1 0-1,-1 0 1,1-1-1,0 1 1,-1 0 0,1-1-1,0 1 1,0-1-1,0 1 1,-1-1-1,1 1 1,0-1-1,0 1 1,0-1-1,0 0 1,0 1-1,0-1 1,0 0-1,0 0 1,0 0-1,0 0 1,0 0-1,-1 0 1,1 0-1,0 0 1,0 0 0,2-1-1,30-5 111,-12-4-90,-1-1-1,0 0 1,-1-1 0,0-1 0,-1-1-1,0-1 1,-1 0 0,-1-2 0,24-30-1,-23 26 12,-1-2 0,17-31 0,-28 45-22,0-1 0,-1 0 1,0 0-1,0 0 0,-1 0 1,-1-1-1,0 1 0,2-21 1,-4 31-12,0 0 1,0-1-1,0 1 1,0 0-1,0-1 1,0 1-1,0-1 1,0 1-1,0 0 1,0-1-1,0 1 1,0-1-1,0 1 1,0 0-1,0-1 1,0 1-1,0 0 1,0-1-1,0 1 1,-1-1-1,1 1 1,0 0-1,0-1 1,-1 1-1,1 0 1,0-1 0,0 1-1,-1 0 1,1 0-1,0-1 1,-1 1-1,1 0 1,0 0-1,-1 0 1,1-1-1,0 1 1,-1 0-1,1 0 1,0 0-1,-1 0 1,1 0-1,-1 0 1,1 0-1,0 0 1,-1 0-1,1 0 1,-1 0-1,1 0 1,0 0-1,-1 0 1,1 0-1,-1 0 1,1 0-1,0 0 1,-1 1-1,1-1 1,0 0 0,-1 0-1,1 0 1,0 1-1,-1-1 1,-21 19-116,6 0 140,1 1 0,1 0-1,0 1 1,2 1 0,1 0 0,0 0-1,2 1 1,0 1 0,2-1-1,0 1 1,-4 40 0,11-62-19,-1 0 1,1 0 0,0 0 0,0 0-1,1 0 1,-1 0 0,0 0-1,1 0 1,-1 0 0,1 0 0,0 0-1,0 0 1,-1-1 0,1 1-1,0 0 1,1 0 0,-1-1 0,0 1-1,0-1 1,1 1 0,-1-1 0,1 0-1,2 3 1,0-2 7,-1-1-1,1 1 1,0-1 0,0 1-1,0-1 1,0 0-1,0-1 1,0 1 0,1-1-1,7 0 1,3-1 22,0 0 1,-1-1 0,1-1-1,-1-1 1,24-8-1,40-25 49,-71 33-65,-1 0 1,1 0-1,-1 0 1,0-1-1,-1 0 0,1 0 1,-1-1-1,0 1 1,6-10-1,-11 15-12,0 0 1,-1 0-1,1 0 0,0 1 1,0-1-1,0 0 1,0 0-1,0 0 0,-1 0 1,1 0-1,0 0 0,0 0 1,0 0-1,0 0 1,-1 0-1,1 0 0,0 0 1,0 0-1,0-1 0,0 1 1,0 0-1,-1 0 1,1 0-1,0 0 0,0 0 1,0 0-1,0 0 0,0 0 1,-1 0-1,1-1 1,0 1-1,0 0 0,0 0 1,0 0-1,0 0 0,0 0 1,0 0-1,0-1 1,0 1-1,0 0 0,0 0 1,0 0-1,0 0 0,-1-1 1,1 1-1,0 0 1,0 0-1,1 0 0,-16 10 259,3 5-270,8-11 1,0 1-1,-1 0 0,1 0 1,1 0-1,-1 1 0,1-1 1,0 1-1,0 0 0,1 0 1,0 0-1,0 0 0,0 0 1,-1 12-1,3-16 5,1-1-1,-1 0 1,1 0-1,-1 1 1,1-1 0,0 0-1,-1 0 1,1 0-1,0 0 1,0 0-1,0 0 1,0 0-1,0 0 1,0 0 0,0-1-1,0 1 1,1 0-1,-1 0 1,0-1-1,0 1 1,0-1-1,1 1 1,-1-1 0,0 0-1,1 0 1,-1 1-1,0-1 1,1 0-1,-1 0 1,2 0 0,53 2 105,-46-3-106,16 2-7,-3 0 2,46-4 0,-65 2 15,1 1 0,-1-1 0,1 0 0,-1 0 0,1 0 0,-1-1 0,0 0 0,0 1 0,0-1 0,0-1 0,0 1 0,0-1 0,0 1 0,-1-1 0,1 0 0,3-5 0,-5 4 99,0 1 0,0-1-1,-1 0 1,0 1 0,1-1-1,-1 0 1,0 0 0,-1 0 0,1 0-1,-1 0 1,0 0 0,0 0-1,0 0 1,0-1 0,-2-5-1,-19-62 431,16 56-562,-38-113-3,44 129 7,0 0 0,0-1 0,0 1 0,0 0 0,0 0-1,0 0 1,0 0 0,-1-1 0,1 1 0,0 0 0,0 1 0,0-1-1,0 0 1,0 0 0,0 0 0,0 0 0,0 1 0,-1-1-1,1 0 1,0 1 0,0-1 0,0 1 0,-1-1 0,2 2-1,29 11-537,-12-4-898,0 0-1,1-1 1,0 0-1,0-2 1,23 4-1,13-3-6385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0.617"/>
    </inkml:context>
    <inkml:brush xml:id="br0">
      <inkml:brushProperty name="width" value="0.025" units="cm"/>
      <inkml:brushProperty name="height" value="0.025" units="cm"/>
    </inkml:brush>
  </inkml:definitions>
  <inkml:trace contextRef="#ctx0" brushRef="#br0">44 174 9897,'-26'41'3832,"25"-39"-3652,-1 0 0,1 1 1,0-1-1,0 1 0,0-1 0,0 1 1,1-1-1,-1 1 0,1-1 0,0 1 1,-1 0-1,1-1 0,0 1 1,1 0-1,0 4 0,-1-6-155,1 0-1,-1-1 1,1 1-1,0-1 1,-1 1-1,1-1 1,0 1-1,-1-1 1,1 0-1,0 1 1,0-1-1,-1 0 1,1 0-1,0 1 1,0-1 0,0 0-1,-1 0 1,1 0-1,0 0 1,0 0-1,0 0 1,-1 0-1,1 0 1,0 0-1,0 0 1,0-1-1,21-4 350,-16 1-195,-1 1 0,0-1 0,0 0 0,0 0 0,-1-1 0,1 1 0,-1-1 0,0 0 0,-1 0 0,1-1 0,-1 1 0,3-8 0,3-4 358,-1-2 1,9-29-1,-15 37-462,0 0-1,0 0 1,-1 0 0,0-21-1,-1 31-66,0-1 1,-1 0-1,1 0 0,0 0 1,-1 0-1,1 1 0,-1-1 0,1 0 1,-1 0-1,0 1 0,0-1 0,0 0 1,0 1-1,0-1 0,-2-2 1,2 4-9,0-1 1,-1 1 0,1-1 0,0 1 0,0 0 0,-1-1 0,1 1 0,0 0-1,-1 0 1,1 0 0,0 0 0,0 0 0,-1 0 0,1 0 0,0 1-1,0-1 1,-1 0 0,1 1 0,0-1 0,0 1 0,0-1 0,-1 1-1,1-1 1,0 1 0,0 0 0,-1 1 0,-5 3-33,1 1 1,1-1 0,-1 1-1,1 0 1,0 0-1,0 1 1,1-1-1,0 1 1,0 0-1,0 0 1,1 1-1,-3 10 1,-3 10 14,-11 59 0,19-83 16,-11 88-36,12-85 44,0 1 0,0 0 0,0 0 0,1 0 0,0-1 0,1 1 0,-1 0 0,2-1 0,3 12 0,-4-17-5,-1 0 0,0 0 0,1 0 0,-1 0 0,1 0 0,-1 0 0,1 0 0,0 0 0,0-1 0,0 1 1,0-1-1,0 1 0,0-1 0,0 0 0,1 0 0,-1 0 0,0 0 0,1 0 0,-1-1 0,1 1 0,-1-1 0,1 1 0,-1-1 0,1 0 0,-1 0 0,1 0 0,-1 0 1,1-1-1,-1 1 0,1 0 0,-1-1 0,0 0 0,1 0 0,2-1 0,5-2 13,1-1 0,-2 0 0,1 0-1,-1-1 1,1-1 0,10-9 0,-5 3 51,0 0-1,-1-1 1,0-1 0,-1 0-1,-1-1 1,0 0 0,-1-1-1,-1 0 1,9-22 0,-26 64 31,1-1 1,0 2-1,2-1 0,2 1 1,0-1-1,1 1 1,3 28-1,-2-53-68,0 1 1,0-1-1,1 1 1,-1-1-1,0 1 0,0 0 1,1-1-1,-1 0 1,1 1-1,0-1 0,-1 1 1,1-1-1,0 1 0,0-1 1,0 0-1,0 0 1,0 0-1,0 1 0,0-1 1,0 0-1,0 0 1,1 0-1,-1-1 0,0 1 1,3 1-1,-2-2 27,0 0 0,0 0 1,0 0-1,0 0 0,1 0 0,-1-1 0,0 1 0,0-1 1,0 1-1,0-1 0,0 0 0,0 0 0,0 0 1,0 0-1,3-2 0,8-7 169,-1 0 0,0-1 1,17-19-1,-27 28-253,25-29 80,-16 17-46,1 0-1,1 1 1,-1 1-1,26-19 1,-37 30-16,0 0 0,0 1 0,-1-1 1,1 1-1,0-1 0,0 1 0,0-1 0,0 1 1,0 0-1,0-1 0,0 1 0,0 0 0,0 0 0,0-1 1,0 1-1,0 0 0,0 0 0,0 0 0,0 1 0,0-1 1,0 0-1,0 0 0,0 0 0,0 1 0,0-1 1,0 1-1,0-1 0,0 0 0,0 1 0,0 0 0,0-1 1,0 1-1,-1 0 0,1-1 0,0 1 0,0 0 1,-1 0-1,1-1 0,0 1 0,-1 0 0,1 0 0,-1 0 1,0 0-1,1 0 0,-1 0 0,0 0 0,1 0 1,-1 0-1,0 0 0,0 0 0,0 0 0,0 2 0,2 10 13,0 0 0,-1 1-1,-1 18 1,0-15 5,1-1 8,-1-8-18,0 0 0,0-1 0,1 1 1,1 0-1,1 8 0,-3-16 7,0 0 0,1 1 0,-1-1 0,0 0-1,0 1 1,0-1 0,0 0 0,0 0 0,0 1-1,1-1 1,-1 0 0,0 0 0,0 1 0,0-1-1,1 0 1,-1 0 0,0 0 0,0 1-1,1-1 1,-1 0 0,0 0 0,0 0 0,1 0-1,-1 1 1,0-1 0,1 0 0,-1 0 0,0 0-1,1 0 1,-1 0 0,0 0 0,0 0 0,1 0-1,-1 0 1,0 0 0,1 0 0,-1 0 0,1 0-1,11-10 297,8-18 160,-20 27-454,9-14 84,-1 1-53,0 0 0,2 1 0,13-17 0,-21 28-45,-1 0 0,1 0 1,0 0-1,-1 0 0,1 1 0,0-1 0,0 1 0,0-1 0,0 1 0,1 0 0,-1 0 0,0 0 0,0 0 0,1 0 1,-1 0-1,1 1 0,-1-1 0,1 1 0,-1-1 0,1 1 0,-1 0 0,1 0 0,-1 0 0,1 1 0,-1-1 0,1 0 0,-1 1 1,5 1-1,-4 1 8,0-1 0,0 1 0,0-1 1,-1 1-1,1 0 0,-1 0 0,1 0 1,-1 0-1,0 0 0,0 1 0,-1-1 1,1 1-1,-1-1 0,3 8 1,-2-1-667,1-1 0,-1 1 1,0 0-1,0 16 0,-2-26 637,0 0-77,0 0 0,-1 0 0,1 0 0,0 0 1,0 0-1,0 0 0,0 0 0,0 0 0,0-1 0,-1 1 0,1 0 1,0 0-1,0 0 0,0 0 0,0 0 0,0 0 0,0 0 0,-1 0 1,1 0-1,0 0 0,0 0 0,0 0 0,0 0 0,0 0 1,0 0-1,-1 0 0,1 0 0,0 0 0,0 1 0,0-1 0,0 0 1,0 0-1,0 0 0,-1 0 0,1 0 0,0 0 0,0 0 0,0 0 1,0 0-1,0 0 0,0 1 0,0-1 0,0 0 0,0 0 0,0 0 1,0 0-1,-1 0 0,1 0 0,0 1 0,0-1 0,0 0 0,0 0 1,0 0-1,0 0 0,0 0 0,0 0 0,0 1 0,0-1 1,0 0-1,0 0 0,0 0 0,0 0 0,1 0 0,-1 1 0,-11-9-7053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2.061"/>
    </inkml:context>
    <inkml:brush xml:id="br0">
      <inkml:brushProperty name="width" value="0.025" units="cm"/>
      <inkml:brushProperty name="height" value="0.025" units="cm"/>
    </inkml:brush>
  </inkml:definitions>
  <inkml:trace contextRef="#ctx0" brushRef="#br0">210 1 9897,'0'0'8990,"-6"11"-8595,0 2-312,0 0 0,1 1-1,0-1 1,1 1 0,1 0 0,0 0-1,-2 28 1,5-36-143,1 31 184,-1-36-143,0 0-1,0 0 1,0-1-1,0 1 1,0 0-1,0 0 1,0 0-1,0-1 1,0 1 0,0 0-1,0 0 1,1 0-1,-1-1 1,0 1-1,1 0 1,-1 0-1,1-1 1,-1 1-1,1 0 1,-1-1-1,1 1 1,-1 0-1,1-1 1,-1 1 0,1-1-1,0 1 1,-1-1-1,1 1 1,0-1-1,0 0 1,-1 1-1,1-1 1,1 0-1,-1-4-1001,0-1 0,0 0 0,-1 0-1,1 1 1,-1-1 0,0 0 0,0 0-1,-1 0 1,0-4 0,-7-13-3180</inkml:trace>
  <inkml:trace contextRef="#ctx0" brushRef="#br0" timeOffset="1">95 93 4452,'0'0'3556,"-59"5"-482,36 8 97,13 1-800,8-1-1026,2-4-736,21-5 127,9-2-95,18-2-321,0-7-224,7-18-1857,0-11-4485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0.965"/>
    </inkml:context>
    <inkml:brush xml:id="br0">
      <inkml:brushProperty name="width" value="0.025" units="cm"/>
      <inkml:brushProperty name="height" value="0.025" units="cm"/>
    </inkml:brush>
  </inkml:definitions>
  <inkml:trace contextRef="#ctx0" brushRef="#br0">0 1 12588,'0'0'5093,"31"55"-5093,-15-47-1986,5-1-3427</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1.325"/>
    </inkml:context>
    <inkml:brush xml:id="br0">
      <inkml:brushProperty name="width" value="0.025" units="cm"/>
      <inkml:brushProperty name="height" value="0.025" units="cm"/>
    </inkml:brush>
  </inkml:definitions>
  <inkml:trace contextRef="#ctx0" brushRef="#br0">232 33 8680,'0'0'15284,"-12"-7"-12914,6 3-2017,3 1-289,1 1 0,-1 0 0,0 0 0,0 0-1,0 1 1,0-1 0,0 1 0,0 0 0,0-1-1,0 1 1,0 1 0,-1-1 0,1 0 0,0 1-1,-1 0 1,1-1 0,0 2 0,-1-1 0,1 0-1,0 0 1,-1 1 0,1 0 0,-5 1 0,-4 6-28,0 0 1,0 1 0,1 0 0,0 0-1,1 2 1,-11 12 0,16-18-96,1 0 0,-1 1 1,1-1-1,1 1 0,-1 0 0,1 1 0,0-1 1,0 0-1,1 1 0,0-1 0,0 1 0,0 0 1,1 0-1,-1 13 0,2-20 22,1 1 0,-1 0 0,1-1 0,-1 1 0,1-1 0,-1 1 0,1-1 0,-1 1 1,1-1-1,-1 0 0,1 1 0,-1-1 0,1 1 0,0-1 0,-1 0 0,1 0 0,0 1 0,-1-1 0,1 0 0,0 0 0,-1 0 0,1 0 0,0 0 0,-1 0 0,1 0 0,0 0 0,0 0 0,26-1-375,-21 1 279,78-10-262,18 0 331,-89 10 107,-1-1-72,0 1 0,0 1 0,-1 0 0,17 3 0,-26-3 50,0-1 0,-1 0 0,1 1-1,-1-1 1,1 1 0,0-1 0,-1 1 0,0 0 0,1 0-1,-1-1 1,1 1 0,-1 0 0,0 0 0,0 0 0,1 1-1,-1-1 1,0 0 0,0 0 0,0 1 0,0-1-1,-1 0 1,1 1 0,0-1 0,-1 1 0,1-1 0,0 1-1,-1 0 1,0-1 0,1 1 0,-1-1 0,0 1 0,0 0-1,0-1 1,0 1 0,0 0 0,0-1 0,-1 1 0,1-1-1,-1 4 1,-1-1 85,0 1 0,-1-1 0,1 0 0,-1 0 0,0 0 0,0 0 0,0 0 1,-1 0-1,1-1 0,-1 0 0,0 0 0,0 0 0,0 0 0,-5 2 0,-65 33 534,69-36-613,-10 5-77,-1-1 0,1-1 0,-1-1 0,0 0 0,-1-1 0,1-1 0,-26 1 0,41-3-44,0 0 1,0 0-1,0 0 0,0 0 1,0 0-1,0 0 1,0 0-1,0-1 0,1 1 1,-1 0-1,0-1 0,0 1 1,0-1-1,0 1 1,1-1-1,-1 1 0,0-1 1,0 1-1,1-1 0,-1 0 1,0 1-1,1-1 1,-1 0-1,1 0 0,-1 1 1,1-1-1,-1 0 0,1 0 1,-1 0-1,1 0 1,0 0-1,0 0 0,0 0 1,-1 1-1,1-1 0,0 0 1,0 0-1,0 0 1,0 0-1,0 0 0,0 0 1,1 0-1,-1 0 0,0 0 1,0 0-1,1 0 1,-1 0-1,1-1 0,2-5-1020,0-1 0,0 1 0,0 0-1,9-13 1,17-26-5356,4-7-2611</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1.998"/>
    </inkml:context>
    <inkml:brush xml:id="br0">
      <inkml:brushProperty name="width" value="0.025" units="cm"/>
      <inkml:brushProperty name="height" value="0.025" units="cm"/>
    </inkml:brush>
  </inkml:definitions>
  <inkml:trace contextRef="#ctx0" brushRef="#br0">1 66 10346,'0'0'10623,"0"8"-9053,17 267 763,2-130-1810,-19-144-511,0 0 0,0 0 1,0 0-1,0 0 0,0 0 0,0 0 1,0 0-1,0-1 0,1 1 0,-1 0 1,0 0-1,1 0 0,-1 0 1,0-1-1,1 1 0,-1 0 0,1 0 1,-1-1-1,1 1 0,0 0 1,0 0-1,6-15 214,1-33-600,-7 25-21,0 10 258,0 1 1,-1-1-1,-1 1 1,-2-19-1,-2 20 214,0 12 258,3 21 59,4-20-376,-1 1-1,0-1 1,1 0 0,-1 0-1,1 0 1,0 0-1,0 0 1,0 0-1,1 0 1,-1-1 0,1 1-1,-1-1 1,1 0-1,0 1 1,0-1 0,0 0-1,0-1 1,0 1-1,0-1 1,1 1-1,-1-1 1,0 0 0,1 0-1,-1 0 1,1-1-1,-1 1 1,1-1 0,0 0-1,-1 0 1,1 0-1,4-1 1,1 0 14,0 0 0,-1 0 1,1-1-1,0 0 0,-1 0 1,1-1-1,-1 0 0,0-1 1,0 1-1,0-2 0,11-7 0,-9 3 5,0 0 0,-1-1-1,0 1 1,-1-2 0,12-18-1,-17 25-26,0-1 0,-1 1-1,0-1 1,0 0 0,0 0 0,0 0-1,-1 0 1,1 0 0,-1 0 0,-1 0-1,1 0 1,-1-1 0,0 1 0,0 0-1,0 0 1,-1 0 0,-1-6-1,2 10-10,-1 0 0,1 0 0,0 0 0,-1 0 0,1 0 0,-1 1-1,0-1 1,1 0 0,-1 0 0,0 0 0,0 1 0,1-1 0,-1 0-1,0 1 1,0-1 0,0 0 0,0 1 0,0-1 0,0 1 0,0 0-1,0-1 1,0 1 0,0 0 0,0-1 0,0 1 0,0 0 0,0 0-1,0 0 1,0 0 0,0 0 0,0 0 0,0 0 0,0 1 0,0-1 0,0 0-1,0 1 1,-2 0 0,0 0-27,-1 0 0,1 0 0,0 1 0,0 0 0,0-1 0,0 1-1,0 0 1,1 0 0,-1 1 0,-4 3 0,0 7 23,-1 0 0,1 0 0,1 0 0,1 1 0,0 0 0,0 0 0,1 0 0,1 1 0,1-1 0,0 1 0,1 0 0,0 0 0,1-1 0,3 22 0,-3-34 7,0 0-1,1 0 0,-1 0 0,0-1 0,1 1 0,0 0 0,-1 0 0,1 0 0,0 0 0,0 0 0,0-1 0,0 1 0,0 0 1,0-1-1,1 1 0,-1-1 0,0 0 0,1 1 0,-1-1 0,1 0 0,0 0 0,-1 0 0,1 0 0,3 2 0,-2-3 3,0 1 0,1-1 0,-1 1 0,1-1-1,-1 0 1,1 0 0,-1-1 0,1 1-1,-1-1 1,1 0 0,-1 0 0,6-2 0,4-2 5,-1-1 1,0 0 0,0-1-1,-1-1 1,0 1 0,11-11 0,-3-3-4,-1 1 1,-1-2 0,-1-1 0,-2 0 0,0 0 0,-1-2 0,-1 0-1,-1 0 1,-2-1 0,0 0 0,-2 0 0,-1-1 0,5-45 0,-11 69 7,0-1 0,0 0 0,0 0 0,0 1 1,0-1-1,-1 0 0,0 1 0,0-1 1,-2-6-1,3 10-10,0-1 0,0 1-1,-1-1 1,1 1 0,0-1 0,-1 1 0,1 0 0,0-1 0,-1 1 0,1-1-1,-1 1 1,1 0 0,0-1 0,-1 1 0,1 0 0,-1 0 0,1-1 0,-1 1 0,1 0-1,-1 0 1,1 0 0,-1 0 0,1-1 0,-1 1 0,0 0 0,0 0 0,0 1 1,-1-1 0,1 1 0,-1-1 1,1 1-1,0 0 0,-1-1 0,1 1 1,0 0-1,0 0 0,-1 0 0,1 0 1,0 0-1,0 0 0,-1 3 0,-9 10-4,0 1-1,2 1 0,0 0 0,-13 33 1,-22 73 328,42-115-285,-2 3 18,1 0 0,0 0 0,1 1 0,0-1 0,1 1 0,0-1-1,0 16 1,1-25-68,1 0 0,-1 0 0,0 0-1,1 0 1,-1-1 0,1 1 0,-1 0 0,1 0-1,-1-1 1,1 1 0,0 0 0,-1-1-1,1 1 1,0-1 0,-1 1 0,1-1-1,0 1 1,0-1 0,0 1 0,-1-1-1,1 0 1,0 1 0,0-1 0,0 0-1,0 0 1,0 0 0,0 0 0,-1 0 0,1 0-1,0 0 1,0 0 0,0 0 0,0 0-1,0 0 1,0 0 0,0-1 0,-1 1-1,1 0 1,0-1 0,0 1 0,0-1-1,0 0 1,39-17-542,-33 14 330,1-1-93,-1 0 1,1 1-1,-1 0 0,1 0 0,14-4 0,-21 8 293,1 0-1,-1-1 0,1 1 0,-1 0 1,0 0-1,1 0 0,-1 0 0,1 0 1,-1 0-1,1 1 0,-1-1 0,1 0 1,-1 1-1,0-1 0,1 1 0,-1 0 1,0-1-1,1 1 0,-1 0 1,0 0-1,0 0 0,0-1 0,0 1 1,1 1-1,-2-1 0,1 0 0,0 0 1,0 0-1,0 0 0,0 1 0,-1-1 1,1 0-1,-1 1 0,1-1 0,-1 0 1,1 1-1,-1-1 0,0 1 0,1-1 1,-1 3-1,3 18-126,-1 1 0,-1 0-1,-1 24 1,-1-13-2749,1-31 105,0-8-2312,0-14-3142</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2.525"/>
    </inkml:context>
    <inkml:brush xml:id="br0">
      <inkml:brushProperty name="width" value="0.025" units="cm"/>
      <inkml:brushProperty name="height" value="0.025" units="cm"/>
    </inkml:brush>
  </inkml:definitions>
  <inkml:trace contextRef="#ctx0" brushRef="#br0">7 45 12075,'-1'8'7149,"0"2"-6080,-3 43 2409,4-51-3415,0-1 1,0 1-1,0 0 0,1-1 1,-1 1-1,0 0 0,1-1 1,-1 1-1,1-1 1,0 1-1,-1-1 0,1 1 1,0-1-1,0 0 1,0 1-1,0-1 0,0 0 1,0 0-1,0 1 0,1-1 1,-1 0-1,0 0 1,1 0-1,-1-1 0,1 1 1,-1 0-1,1 0 1,-1-1-1,4 1 0,-1 0-43,0 0 0,0-1 0,1 0 0,-1 0 1,0 0-1,1-1 0,-1 1 0,0-1 0,1 0 0,-1-1 0,0 1 0,0 0 0,0-1 0,0 0 0,-1 0 0,1 0 0,0-1 0,-1 1 0,1-1 0,-1 0 0,0 0 0,0 0 0,0 0 0,0-1 1,-1 1-1,1-1 0,-1 0 0,0 1 0,0-1 0,0 0 0,-1 0 0,1 0 0,-1 0 0,0-1 0,0 1 0,-1 0 0,1-1 0,-1 1 0,0 0 0,0-1 0,0 1 0,-1 0 0,1 0 0,-2-6 0,1 8-6,1 1 0,0-1-1,-1 1 1,1 0 0,0-1-1,-1 1 1,0 0-1,1-1 1,-1 1 0,0 0-1,0 0 1,1 0-1,-1-1 1,0 1 0,0 0-1,0 0 1,0 0 0,-1 1-1,1-1 1,0 0-1,0 0 1,-1 1 0,1-1-1,0 0 1,0 1-1,-1-1 1,1 1 0,-1 0-1,1 0 1,0-1-1,-1 1 1,1 0 0,-1 0-1,1 0 1,-1 0 0,-1 1-1,1-1-19,-1 1-1,0 0 1,0-1 0,0 1-1,1 1 1,-1-1-1,0 0 1,1 1 0,-1-1-1,1 1 1,-1 0-1,1-1 1,0 1 0,0 0-1,0 1 1,-3 2 0,-2 8 0,1 0 1,0 0 0,1 1-1,0-1 1,1 1-1,1 0 1,0 1 0,1-1-1,0 1 1,1-1 0,2 22-1,-1-35 6,0 0 0,0 0 0,0 0-1,0-1 1,0 1 0,0 0 0,0 0 0,0 0-1,0 0 1,1 0 0,-1 0 0,0-1-1,0 1 1,1 0 0,-1 0 0,1 0-1,-1-1 1,1 1 0,-1 0 0,1-1-1,0 1 1,-1 0 0,1-1 0,0 1-1,-1-1 1,1 1 0,0-1 0,0 1-1,-1-1 1,1 0 0,0 1 0,0-1-1,0 0 1,0 0 0,0 1 0,-1-1-1,1 0 1,0 0 0,0 0 0,0 0 0,0 0-1,0 0 1,0 0 0,0-1 0,-1 1-1,1 0 1,0 0 0,0-1 0,0 1-1,0 0 1,-1-1 0,1 1 0,0-1-1,1 0 1,5-3-12,0 0 0,0 0-1,0 0 1,11-10 0,14-18-94,29-24-174,-56 52 267,-1 1 0,0-1 0,1 1-1,0 1 1,0-1 0,0 1-1,0 0 1,0 0 0,0 0 0,0 1-1,8-2 1,-12 3 30,0 1 0,-1-1 0,1 0 1,0 1-1,0-1 0,0 1 0,0-1 0,-1 1 0,1-1 0,0 1 0,0 0 0,-1-1 0,1 1 0,-1 0 0,1-1 0,0 1 1,-1 0-1,1 0 0,-1 0 0,0-1 0,1 1 0,-1 0 0,0 0 0,1 0 0,-1 0 0,0 0 0,0 0 0,0 0 1,0 0-1,0-1 0,0 1 0,0 2 0,0 40 865,0-32-716,-7 88 448,34-128-187,-20 19-385,9-12-78,0 0 1,20-19-1,-33 37-16,1 1 0,-1-1 0,1 1 0,0-1 0,0 1 0,0 0-1,1 1 1,-1-1 0,1 1 0,0 0 0,-1 0 0,1 0-1,0 0 1,0 1 0,0 0 0,0 0 0,9 0 0,-12 1 54,-1 1 0,1 0-1,-1-1 1,1 1 0,-1 0 0,1 0 0,-1 0 0,0-1 0,1 1 0,-1 1-1,0-1 1,0 0 0,0 0 0,0 0 0,0 1 0,0-1 0,0 0 0,-1 1 0,1-1-1,0 1 1,-1-1 0,1 1 0,-1-1 0,1 1 0,-1-1 0,0 1 0,0 0 0,0 2-1,2 55 405,-2-45-268,0 12 185,0 0-479,0-10-4351,0-23-4056</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3.598"/>
    </inkml:context>
    <inkml:brush xml:id="br0">
      <inkml:brushProperty name="width" value="0.025" units="cm"/>
      <inkml:brushProperty name="height" value="0.025" units="cm"/>
    </inkml:brush>
  </inkml:definitions>
  <inkml:trace contextRef="#ctx0" brushRef="#br0">35 0 19763,'0'0'3491,"-22"70"-2050,17-23-832,0 5-417,3 0-160,2-4-512,7-12-609,14-18-1282,6-18-1728,3-12-5190</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4.412"/>
    </inkml:context>
    <inkml:brush xml:id="br0">
      <inkml:brushProperty name="width" value="0.025" units="cm"/>
      <inkml:brushProperty name="height" value="0.025" units="cm"/>
    </inkml:brush>
  </inkml:definitions>
  <inkml:trace contextRef="#ctx0" brushRef="#br0">0 56 13773,'0'0'10415,"2"9"-10265,-1-5-116,1 8-10,1-1 0,0 1 0,0-1 0,2 0 0,8 18 0,-12-26-11,0-1 1,1 0-1,-1 0 0,1 0 1,0 0-1,-1 0 0,1 0 1,0 0-1,0 0 1,0-1-1,0 1 0,0-1 1,1 1-1,-1-1 0,0 0 1,1 0-1,-1 0 0,1 0 1,-1 0-1,1-1 1,0 1-1,-1-1 0,1 0 1,-1 0-1,1 0 0,0 0 1,-1 0-1,1 0 0,-1-1 1,1 1-1,0-1 1,-1 0-1,1 0 0,-1 0 1,0 0-1,3-1 0,2-2 119,-1 0 0,0 0-1,0 0 1,-1-1 0,1 0-1,-1 0 1,0 0 0,0-1-1,-1 0 1,8-12 0,-5 6 104,0-1 1,-1-1 0,0 1-1,6-23 1,-13 49-231,0 1 0,1-1-1,1 0 1,0 0 0,1 0 0,0 0-1,1 0 1,0 0 0,8 17 0,-8-21-17,1 1 0,1-1 0,0 0 0,0 0 1,1 0-1,12 15 0,-14-21 8,-1 1-1,1-1 1,0 1-1,0-1 1,1 0 0,-1-1-1,0 1 1,1-1-1,0 1 1,-1-2-1,1 1 1,0 0 0,0-1-1,10 2 1,-13-3 51,0 0 0,0 0 1,0 0-1,0 0 1,0 0-1,0-1 0,0 1 1,0 0-1,0-1 0,0 0 1,0 1-1,-1-1 0,1 0 1,0 0-1,0 0 1,-1 0-1,1 0 0,-1 0 1,1-1-1,2-2 0,-2 1 44,1 0 0,-1-1 0,0 0 0,0 0 0,0 0 0,-1 1 0,1-2-1,-1 1 1,1-6 0,1-11 128,-1 0-1,0 0 1,-3-26-1,0 26-335,2 14-46,-1 0 0,0 0 0,-1 0 0,0 0 1,0 0-1,0 0 0,-1 1 0,0-1 0,0 0 1,-1 1-1,0 0 0,-7-12 0,10 18 83,0 0-1,0 0 1,0 0-1,0-1 1,0 1-1,0 0 1,0 0-1,0 0 0,0 0 1,-1-1-1,1 1 1,0 0-1,0 0 1,0 0-1,0 0 1,0 0-1,-1 0 1,1 0-1,0 0 1,0-1-1,0 1 0,0 0 1,-1 0-1,1 0 1,0 0-1,0 0 1,0 0-1,0 0 1,-1 0-1,1 0 1,0 0-1,0 0 0,0 0 1,-1 0-1,1 0 1,0 0-1,0 0 1,0 0-1,0 1 1,-1-1-1,1 0 1,0 0-1,0 0 1,0 0-1,0 0 0,0 0 1,-1 0-1,1 1 1,0-1-1,0 0 1,0 0-1,-3 14-3277,4 15-3190,3-13 1326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4.744"/>
    </inkml:context>
    <inkml:brush xml:id="br0">
      <inkml:brushProperty name="width" value="0.025" units="cm"/>
      <inkml:brushProperty name="height" value="0.025" units="cm"/>
    </inkml:brush>
  </inkml:definitions>
  <inkml:trace contextRef="#ctx0" brushRef="#br0">92 52 11147,'0'0'8594,"3"-8"-5583,-3 6-2907,7-27 1574,-12 17-803,4 12-838,-1 0 1,1 0 0,0 0 0,0 0 0,0 0-1,0 0 1,-1 0 0,1 0 0,0 1 0,0-1-1,0 0 1,0 1 0,0-1 0,0 1 0,0-1 0,-2 2-1,-2 1-24,0 1 0,0 0 0,0 1-1,1-1 1,-1 1 0,1 0 0,1 0 0,-1 0-1,0 0 1,1 1 0,0-1 0,1 1 0,-1 0-1,1 0 1,-2 8 0,0-1 45,1 0-1,0 1 1,1 0-1,1 0 1,0 26-1,1-38-53,0 0 0,0-1 1,1 1-1,-1 0 0,1 0 0,-1-1 0,1 1 0,0-1 0,0 1 1,0 0-1,0-1 0,0 0 0,0 1 0,0-1 0,0 0 1,1 1-1,-1-1 0,0 0 0,1 0 0,-1 0 0,1 0 0,-1 0 1,1 0-1,0-1 0,-1 1 0,1 0 0,0-1 0,0 1 0,-1-1 1,1 0-1,0 0 0,0 0 0,-1 0 0,1 0 0,0 0 1,0 0-1,0 0 0,2-1 0,2 0 19,1 0 0,-1 0-1,1 0 1,-1-1 0,0 0 0,1-1 0,-1 1-1,0-1 1,7-5 0,1-2 6,-1-1 0,-1-1 0,0 0-1,15-21 1,-22 27-11,0 0 0,-1 0 0,0-1 0,0 0 1,-1 0-1,0 0 0,0 0 0,0 0 0,-1-1 0,0 1 0,-1-1 0,1-8 0,-2 16-20,0 0 0,0 0 1,0 0-1,0-1 0,0 1 0,0 0 0,0 0 1,0 0-1,0-1 0,0 1 0,0 0 0,-1 0 1,1 0-1,0 0 0,0-1 0,0 1 0,0 0 1,-1 0-1,1 0 0,0 0 0,0 0 0,0-1 1,0 1-1,-1 0 0,1 0 0,0 0 0,0 0 1,-1 0-1,1 0 0,0 0 0,0 0 1,0 0-1,-1 0 0,1 0 0,0 0 0,0 0 1,0 0-1,-1 0 0,1 0 0,0 0 0,0 0 1,-1 0-1,1 0 0,0 0 0,0 1 0,0-1 1,0 0-1,-1 0 0,1 0 0,0 0 0,0 0 1,0 1-1,0-1 0,-1 0 0,1 0 0,0 0 1,0 0-1,0 1 0,0-1 0,0 0 1,0 0-1,0 0 0,0 1 0,0-1 0,-1 0 1,1 0-1,0 0 0,0 1 0,0-1 0,-11 15-401,4-3-719,1 1 0,1-1-1,0 1 1,-6 25 0,4 24-6671,7-42 3485</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5.134"/>
    </inkml:context>
    <inkml:brush xml:id="br0">
      <inkml:brushProperty name="width" value="0.025" units="cm"/>
      <inkml:brushProperty name="height" value="0.025" units="cm"/>
    </inkml:brush>
  </inkml:definitions>
  <inkml:trace contextRef="#ctx0" brushRef="#br0">110 4 9353,'0'0'8290,"-8"-2"-5967,6 2-2234,-1-1 1,0 1 0,0-1 0,1 1 0,-1 0 0,0 0 0,0 1 0,0-1 0,1 0 0,-1 1 0,0 0 0,0 0 0,1-1 0,-1 2-1,1-1 1,-1 0 0,-4 3 0,3 0 42,0 0-1,0 0 0,0 0 1,0 0-1,1 1 1,0-1-1,0 1 1,0 0-1,1 0 0,-3 7 1,3-10-51,1 1 0,0-1 0,0 1 0,0-1 0,0 1 0,0 0 0,1-1 0,-1 1 1,1 0-1,0-1 0,-1 1 0,1 0 0,0 0 0,1-1 0,-1 1 0,0 0 0,1-1 0,0 1 0,1 3 0,0-3-61,0 0-1,1-1 0,-1 0 1,1 1-1,0-1 0,0 0 1,0-1-1,0 1 0,0 0 0,0-1 1,0 1-1,0-1 0,1 0 1,5 1-1,6 2-39,-1 1 0,1 1 0,-1 1 0,0 0-1,25 17 1,-36-22 70,1 1-1,-1-1 0,1 1 1,-1 0-1,0 0 0,0 0 1,0 0-1,-1 1 1,1-1-1,-1 1 0,1 0 1,-1 0-1,-1 0 0,1 0 1,0 0-1,-1 0 0,0 0 1,0 0-1,0 0 0,-1 1 1,1-1-1,-1 0 0,0 1 1,0-1-1,0 0 0,-2 5 1,1-6 21,0-1 0,0 1 0,-1-1 1,1 0-1,-1 0 0,1 1 0,-1-1 0,0 0 1,0-1-1,0 1 0,0 0 0,0 0 0,0-1 0,-1 1 1,1-1-1,0 0 0,-1 0 0,1 0 0,-1 0 1,1 0-1,-6 0 0,4 0-333,0 0-1,0 0 1,0 0-1,-1-1 1,1 0-1,0 0 1,0 0-1,-1 0 1,1-1-1,0 1 1,0-1-1,0 0 1,-8-4-1,-12-12-6036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5.478"/>
    </inkml:context>
    <inkml:brush xml:id="br0">
      <inkml:brushProperty name="width" value="0.025" units="cm"/>
      <inkml:brushProperty name="height" value="0.025" units="cm"/>
    </inkml:brush>
  </inkml:definitions>
  <inkml:trace contextRef="#ctx0" brushRef="#br0">1 1 2851</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5.855"/>
    </inkml:context>
    <inkml:brush xml:id="br0">
      <inkml:brushProperty name="width" value="0.025" units="cm"/>
      <inkml:brushProperty name="height" value="0.025" units="cm"/>
    </inkml:brush>
  </inkml:definitions>
  <inkml:trace contextRef="#ctx0" brushRef="#br0">198 58 12748,'0'0'4047,"-11"-3"-764,10 3-3279,-7-3 410,0 1 0,0 1-1,0-1 1,0 1 0,0 1 0,-11 0 0,15 0-320,0 1 1,0 0 0,0 0 0,0 0 0,0 1 0,0-1 0,1 1-1,-1 0 1,0 0 0,1 1 0,0-1 0,-1 0 0,1 1 0,0 0-1,0 0 1,1 0 0,-1 0 0,-2 4 0,-2 4-65,1 0-1,0 0 1,0 1 0,1 0 0,1 0 0,0 0-1,1 1 1,0-1 0,1 1 0,0 0 0,0 21-1,2-33-28,0 0-1,0 0 0,0 0 0,0 0 0,0 0 1,0 0-1,0 0 0,0 0 0,0 0 0,0 0 0,0 0 1,1 0-1,-1 0 0,0 0 0,1-1 0,-1 1 1,1 0-1,-1 0 0,1 0 0,-1-1 0,1 1 0,0 0 1,-1 0-1,1-1 0,0 1 0,0-1 0,-1 1 1,1 0-1,0-1 0,0 0 0,0 1 0,0-1 0,0 1 1,0-1-1,-1 0 0,1 0 0,0 1 0,0-1 1,0 0-1,0 0 0,0 0 0,0 0 0,0 0 0,0 0 1,0-1-1,0 1 0,0 0 0,0 0 0,0-1 1,0 1-1,-1 0 0,1-1 0,0 1 0,0-1 0,0 1 1,0-1-1,0-1 0,7-2 40,-1 0 0,0-1 0,0 0 0,0 0 0,7-8 0,6-8 223,-1-1-1,-1 0 0,-1-1 0,-1-1 1,-1-1-1,-1 0 0,20-51 0,-40 170 107,-2-35-1328,0 71 1,8-129 791,0-1-1,0 1 0,0 0 1,0 0-1,0 0 1,0-1-1,0 1 0,1 0 1,-1 0-1,0-1 1,0 1-1,1 0 1,-1 0-1,1-1 0,-1 1 1,0 0-1,1-1 1,-1 1-1,1 0 0,0-1 1,-1 1-1,1-1 1,-1 1-1,1-1 0,0 1 1,-1-1-1,2 1 1,-1-1-236,0 0 0,0 0 1,0 0-1,0 0 1,0 0-1,0 0 0,-1 0 1,1 0-1,0 0 0,0 0 1,0-1-1,0 1 1,-1 0-1,1-1 0,0 1 1,0 0-1,0-1 0,1 0 1,13-17-13099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2.785"/>
    </inkml:context>
    <inkml:brush xml:id="br0">
      <inkml:brushProperty name="width" value="0.025" units="cm"/>
      <inkml:brushProperty name="height" value="0.025" units="cm"/>
    </inkml:brush>
  </inkml:definitions>
  <inkml:trace contextRef="#ctx0" brushRef="#br0">256 80 4100,'0'0'7805,"3"-9"-5558,13-29 11,-16 37-2147,0 0 0,1 0-1,-1 0 1,0 0 0,0 0-1,0 0 1,0 0 0,0 0-1,0 0 1,0 0 0,0 0-1,0 0 1,0 0 0,0 0-1,-1 0 1,1 0 0,0 0-1,-1 0 1,1 0 0,-1 0-1,1 0 1,-1 0 0,1 1-1,-1-1 1,0 0 0,1 0-1,-1 1 1,0-1 0,0 0-1,0 1 1,1-1 0,-1 1-1,0-1 1,0 1 0,0-1-1,0 1 1,0 0 0,0-1-1,0 1 1,0 0 0,0 0 0,0 0-1,0 0 1,0 0 0,0 0-1,0 0 1,-1 0 0,-48 3 480,40 0-555,0 0-1,0 1 1,1 0-1,-1 1 0,1 0 1,0 1-1,0 0 0,1 0 1,-1 1-1,2 0 1,-9 8-1,7-5 52,0 0 1,0 0-1,1 1 1,0 0-1,1 1 1,0 0-1,1 0 1,-6 16-1,10-24-57,1 0-1,0 0 0,0 0 1,0 0-1,0 1 1,1-1-1,0 0 0,0 0 1,0 1-1,0-1 0,1 0 1,-1 0-1,1 0 1,2 7-1,-1-9-26,-1 1 1,1-1-1,0 1 0,0-1 0,0 0 1,0 0-1,0 0 0,1 0 0,-1 0 1,0 0-1,1-1 0,0 1 0,-1-1 1,1 0-1,0 0 0,0 0 0,0 0 1,-1 0-1,1 0 0,0-1 0,4 1 1,10 1 26,1 0 0,-1-1 1,1-1-1,-1-1 1,1-1-1,-1 0 0,1-1 1,22-7-1,-28 6-15,-1 0 1,1 0 0,-1-1-1,0-1 1,0 0-1,-1 0 1,0-1-1,0 0 1,0-1-1,-1 0 1,0-1-1,14-17 1,-21 24 2,0 0 0,0-1-1,0 1 1,0-1 0,-1 1 0,1-1 0,-1 0-1,0 1 1,0-1 0,0 0 0,0 0 0,0 0 0,-1 0-1,1 0 1,-1 0 0,0 0 0,0 0 0,0 0-1,0 0 1,0 0 0,-1 0 0,1 0 0,-1 0 0,0 0-1,0 0 1,0 1 0,-2-5 0,0 4 0,-1-1 0,1 1 0,0 1 0,-1-1 0,0 0 1,1 1-1,-1 0 0,0 0 0,0 0 0,-1 0 0,1 1 0,0-1 1,0 1-1,-1 0 0,1 1 0,-1-1 0,1 1 0,-6 0 0,-6-1-6,0 1-1,0 1 1,1 1 0,-1 0-1,1 1 1,-1 1-1,1 0 1,0 1-1,0 1 1,1 0 0,0 1-1,0 1 1,0 0-1,1 1 1,0 0-1,1 1 1,-14 14 0,24-22-6,0-1 1,0 1 0,1 0 0,-1 0 0,1 0 0,-1 1 0,1-1 0,0 0 0,0 0 0,0 1 0,0-1 0,0 1 0,1-1 0,-1 1 0,0 2 0,1-4-5,1 0 0,-1 1 0,0-1 0,0 0 0,1 0 0,-1 1 0,1-1 0,-1 0 0,1 0 0,0 0 0,-1 0 0,1 0 0,0 0 0,0 0-1,-1 0 1,1 0 0,0 0 0,0 0 0,0 0 0,0-1 0,2 2 0,3 1 8,1-1 0,-1 1 1,1-1-1,0 0 0,-1-1 0,1 1 0,0-1 0,12 0 0,1 0 9,-1-1 1,0 0-1,1-2 0,-1 0 0,0-1 0,0-1 1,0 0-1,-1-2 0,1 0 0,-1-1 0,0-1 1,-1-1-1,0 0 0,17-13 0,-31 20 2,-1 0 0,1 0 0,0-1-1,-1 1 1,0-1 0,1 0 0,-1 0 0,0 1-1,0-1 1,-1 0 0,1-1 0,-1 1-1,1 0 1,-1 0 0,0-1 0,0 1-1,0-5 1,-1 6 9,0 0 0,0 0 0,-1 0 0,1-1 0,-1 1 0,1 0 0,-1 0 0,0 0 0,0 0-1,0 0 1,0 0 0,0 1 0,0-1 0,-1 0 0,1 0 0,-1 1 0,1-1 0,-1 1 0,1-1 0,-1 1 0,0 0 0,0 0 0,1-1-1,-1 1 1,0 1 0,0-1 0,-4-1 0,-8-3-28,0 1 0,0 0 0,0 1 0,0 0 1,-1 2-1,1-1 0,-1 2 0,1 0 0,-1 1 0,1 0 0,-24 6 0,31-6-12,1 0 1,-1 1-1,1 0 0,0 1 1,0-1-1,0 1 0,0 0 1,0 1-1,1-1 0,0 1 1,-1 0-1,1 0 1,0 1-1,1 0 0,-1 0 1,1 0-1,0 0 0,1 1 1,-1-1-1,1 1 0,0 0 1,0 0-1,1 0 0,-1 0 1,2 1-1,-1-1 0,-1 10 1,3-12 2,-1 1 0,1-1 1,1 1-1,-1-1 1,0 0-1,1 1 0,0-1 1,0 0-1,1 1 1,-1-1-1,1 0 0,0 0 1,0 0-1,0 0 1,0 0-1,1-1 1,-1 1-1,1-1 0,0 1 1,0-1-1,1 0 1,-1 0-1,0-1 0,1 1 1,0-1-1,0 1 1,0-1-1,0 0 0,0-1 1,0 1-1,9 1 1,7 3-111,1-1 0,0-1 0,1-2 0,-1 0 0,28-1 0,-34-1 14,0-1 1,0 0-1,0-1 1,0-1-1,0-1 1,25-9 0,-34 11-187,-1-1 0,1 0 0,-1 0 0,0 0 0,0 0 0,0-1 0,-1 0 0,7-7 0,-8 7-216,-1 1-1,0 0 1,1 0-1,-2-1 1,1 1-1,0-1 0,-1 0 1,1 1-1,-1-1 1,0 0-1,-1 0 1,1 0-1,-1 0 0,1-5 1,-2-22-9558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6.201"/>
    </inkml:context>
    <inkml:brush xml:id="br0">
      <inkml:brushProperty name="width" value="0.025" units="cm"/>
      <inkml:brushProperty name="height" value="0.025" units="cm"/>
    </inkml:brush>
  </inkml:definitions>
  <inkml:trace contextRef="#ctx0" brushRef="#br0">140 1 14990,'0'0'10202,"-7"9"-9524,-2 5-630,1 1 0,0 0 0,2 1 0,-1-1 0,2 1 0,0 1 0,1-1 0,1 1 0,-2 25 0,2-9 3,1 46 0,2-77-48,0-1 1,0 0-1,0 0 1,0 0-1,0 1 1,1-1-1,-1 0 1,0 0-1,1 0 1,-1 1-1,1-1 1,-1 0-1,1 0 1,0 0 0,-1 0-1,1 0 1,0 0-1,0 0 1,0-1-1,0 1 1,0 0-1,0 0 1,0-1-1,0 1 1,0 0-1,0-1 1,0 1-1,0-1 1,0 1-1,0-1 1,1 0-1,-1 1 1,0-1-1,0 0 1,0 0 0,1 0-1,-1 0 1,0 0-1,0 0 1,1 0-1,-1-1 1,0 1-1,2-1 1,9-1 46,0-2 1,0 1 0,20-10-1,-2 2-87,-23 9 22,0 1 1,0 0-1,1 0 1,-1 1-1,0 0 1,0 0-1,14 2 1,-20-1 31,1-1 0,0 0 0,-1 1 0,1-1 0,-1 1 0,1 0 0,-1 0 0,1-1 0,-1 1 0,0 0 0,1 0 1,-1 0-1,0 1 0,0-1 0,0 0 0,0 0 0,0 1 0,0-1 0,0 0 0,0 1 0,0-1 0,-1 1 0,1-1 0,-1 1 0,1-1 0,-1 1 0,1 0 0,-1-1 0,0 1 0,0 0 0,0-1 0,0 1 1,0 0-1,0-1 0,0 1 0,0-1 0,-1 1 0,1 0 0,-1 1 0,-1 0 69,1 0-1,-1 0 1,1 0 0,-1 0 0,0-1 0,0 1-1,0-1 1,-1 1 0,1-1 0,-1 0 0,1 0-1,-1 0 1,1 0 0,-1 0 0,0 0 0,0-1-1,0 1 1,-5 0 0,-61 20 1297,64-21-1316,-79 16 538,76-15-769,-1-1 0,0-1-1,0 0 1,0 0-1,1 0 1,-1-1 0,-12-3-1,20 4 34,0-1 0,1 1 0,-1 0 0,0 0 0,1 0 0,-1-1 0,0 1 0,1 0 0,-1-1 0,0 1 0,1-1 0,-1 1 0,1-1 0,-1 1 0,1-1 0,-1 1 0,1-1 0,-1 1 0,1-1 0,0 0 0,-1 1 0,1-1 0,0 1 0,-1-1 0,1 0 0,0 0-1,0 1 1,0-1 0,-1 0 0,1 1 0,0-1 0,0 0 0,0 0 0,0 1 0,0-1 0,1 0 0,-1 1 0,0-1 0,0 0 0,0 1 0,1-1 0,-1 0 0,1 0 0,0-2-626,0 1 0,0 0 0,1 0-1,-1 0 1,1 0 0,0 0 0,-1 0 0,1 1-1,0-1 1,0 0 0,3-1 0,22-11-8399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6.700"/>
    </inkml:context>
    <inkml:brush xml:id="br0">
      <inkml:brushProperty name="width" value="0.025" units="cm"/>
      <inkml:brushProperty name="height" value="0.025" units="cm"/>
    </inkml:brush>
  </inkml:definitions>
  <inkml:trace contextRef="#ctx0" brushRef="#br0">4 115 10570,'0'0'12172,"9"2"-11196,-5-1-933,1 0-1,-1 0 1,1 0 0,-1-1-1,1 0 1,0 0-1,-1 0 1,1 0-1,0-1 1,-1 0-1,1 0 1,-1 0-1,1 0 1,-1-1-1,0 0 1,0 1-1,0-2 1,1 1-1,-2 0 1,1-1-1,0 0 1,-1 0-1,1 0 1,-1 0-1,0-1 1,0 1 0,0-1-1,4-7 1,-5 7 184,0 1 1,-1-1 0,1 0 0,-1 0 0,0 0 0,0 0 0,0 0 0,-1 0 0,1-1-1,-1-5 1,0 9-168,0 0-1,0 0 0,0 1 1,0-1-1,-1 0 0,1 0 1,0 1-1,0-1 0,-1 0 1,1 0-1,0 1 1,-1-1-1,1 0 0,0 1 1,-1-1-1,1 1 0,-1-1 1,1 1-1,-1-1 0,0 0 1,1 1-1,-1 0 0,-1-2 1,1 2-51,-1 0 0,1 0-1,0 0 1,-1 0 0,1 0 0,-1 0 0,1 1 0,-1-1 0,1 0 0,0 1-1,-1-1 1,1 1 0,0-1 0,-1 1 0,1 0 0,0 0 0,0-1 0,-2 3-1,-4 2-20,0 2-1,0-1 0,1 1 0,0 0 0,0 1 0,0-1 1,1 1-1,0 0 0,-6 14 0,2 0 4,0 0 0,-10 40 1,19-62 9,-2 6-7,1 1 0,-1-1-1,1 0 1,1 1-1,-1-1 1,1 8 0,0-13 6,1 1 0,-1-1 1,0 0-1,1 0 1,-1 0-1,1 1 1,-1-1-1,1 0 1,0 0-1,0 0 1,-1 0-1,1 0 0,0 0 1,0 0-1,0 0 1,0 0-1,0-1 1,0 1-1,0 0 1,0-1-1,0 1 1,0 0-1,0-1 1,1 0-1,-1 1 0,0-1 1,0 1-1,1-1 1,-1 0-1,0 0 1,0 0-1,1 0 1,-1 0-1,0 0 1,3-1-1,7 0 8,1-1 0,-1-1 0,1 0 0,-1-1 0,0 0 0,0 0 0,-1-1 0,17-11 0,-12 8-98,0 0 0,0 1 0,28-8 0,-38 13 76,1 1 0,0 0 0,0 0 1,0 0-1,0 1 0,0 0 0,0 0 1,9 2-1,-13-1 18,0-1-1,1 1 1,-1 0 0,0 0 0,1 0-1,-1 1 1,0-1 0,0 1 0,0-1 0,0 1-1,0-1 1,-1 1 0,1 0 0,0 0-1,-1 0 1,1 0 0,-1 0 0,0 0-1,0 0 1,0 1 0,0-1 0,1 3-1,5 6 614,-6-24 287,-7-26 74,0 21-930,0-1 0,2 0 0,0 0 0,1-1 0,-1-38 0,4 57-84,0 0 1,0 0-1,0 0 1,1 0-1,-1 0 1,0 0-1,1 0 1,-1 0-1,1 0 0,-1 0 1,1 0-1,-1 0 1,1 0-1,0 0 1,-1 0-1,1 0 1,0 1-1,0-1 0,0 0 1,-1 1-1,1-1 1,0 0-1,0 1 1,0-1-1,0 1 0,0 0 1,0-1-1,0 1 1,0 0-1,0-1 1,1 1-1,0 0 1,46-1-2632,-27 1 282,17-3-3567</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47.781"/>
    </inkml:context>
    <inkml:brush xml:id="br0">
      <inkml:brushProperty name="width" value="0.025" units="cm"/>
      <inkml:brushProperty name="height" value="0.025" units="cm"/>
    </inkml:brush>
  </inkml:definitions>
  <inkml:trace contextRef="#ctx0" brushRef="#br0">189 159 14478,'-7'-2'3785,"3"1"-3536,-1-1 0,1 1 0,-1 0 0,1 1 0,-1-1 0,1 1 0,-1 0 1,1 0-1,-1 0 0,1 1 0,-1-1 0,1 1 0,-1 0 0,1 0 0,-1 1 1,1-1-1,0 1 0,0 0 0,0 0 0,-6 5 0,-1 2-151,2 1 0,0 0 0,0 1 0,-12 17 0,18-23-97,0-1-1,1 0 0,-1 1 1,1-1-1,0 1 1,0 0-1,0 0 0,1 0 1,0 0-1,0 0 1,0 0-1,0 0 0,1 0 1,0 0-1,1 7 1,-1-11-2,0 0 1,0 0-1,1 0 0,-1 0 1,1-1-1,-1 1 1,1 0-1,-1 0 0,1 0 1,-1 0-1,1-1 1,0 1-1,0 0 0,-1-1 1,1 1-1,0 0 1,0-1-1,0 1 0,-1-1 1,1 1-1,0-1 1,0 0-1,0 1 0,0-1 1,1 0-1,31-1 48,-24-2-24,0 0 1,1 0 0,-2-1-1,14-7 1,-5-1 21,-1-1 0,0 0 0,-1-1 0,0-1 0,-2 0 0,1-1 0,-2 0-1,0-1 1,-1-1 0,-1 0 0,-1 0 0,0-1 0,-1 0 0,-1 0 0,-1-1 0,5-32 0,-13 69 364,-10 59-96,-2 121 0,13-194-285,1 0-1,0 0 0,0-1 1,0 1-1,1 0 0,-1 0 1,1-1-1,-1 1 0,1 0 1,0 0-1,0-1 0,0 1 1,1-1-1,-1 1 0,0-1 1,1 0-1,0 1 0,0-1 1,-1 0-1,1 0 0,0 0 1,1 0-1,-1-1 0,0 1 1,0 0-1,1-1 0,-1 0 1,1 1-1,-1-1 0,1 0 1,0 0-1,-1-1 0,1 1 1,0-1-1,0 1 0,-1-1 1,1 0-1,0 0 0,0 0 1,0 0-1,0 0 0,-1-1 1,1 1-1,0-1 0,-1 0 1,1 0-1,0 0 0,-1 0 1,4-2-1,3-3 50,1-1 0,-1 0 1,-1-1-1,1 0 0,-1 0 0,0-1 1,-1 0-1,0 0 0,-1-1 0,0 0 1,0 0-1,-1-1 0,0 1 1,-1-1-1,0 0 0,-1 0 0,0 0 1,2-18-1,-21 55-275,14-21 197,-3 6-2,0-1-1,1 1 1,0-1 0,0 1 0,2 0-1,-1 1 1,1-1 0,1 0 0,0 1-1,1 18 1,1-29 7,-1 0 1,1 0-1,0 0 0,0 0 0,0 0 1,0 0-1,0 0 0,-1 0 0,2-1 1,-1 1-1,0 0 0,0-1 0,0 1 1,0-1-1,0 1 0,0-1 1,1 1-1,-1-1 0,0 0 0,0 0 1,1 1-1,-1-1 0,0 0 0,3-1 1,41 1 166,-32 0-134,267 0 155,-296-17 1009,0 2-1094,1-1-1,1 0 0,0-1 0,1 0 0,1-1 1,1 0-1,0-1 0,2 0 0,-8-22 1,11 9-457,6 31 317,0 0 1,1 0 0,-1 1-1,0-1 1,1 0-1,-1 0 1,0 0 0,1 0-1,-1 0 1,1 1-1,-1-1 1,1 0 0,-1 0-1,1 1 1,0-1 0,0 0-1,-1 1 1,1-1-1,1 0 1,3-1-128,0 1-1,0 0 1,0 0 0,0 0 0,0 0-1,0 1 1,1 0 0,6 0 0,-5 0 37,102 1-5984,-39-1 59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0.468"/>
    </inkml:context>
    <inkml:brush xml:id="br0">
      <inkml:brushProperty name="width" value="0.025" units="cm"/>
      <inkml:brushProperty name="height" value="0.025" units="cm"/>
    </inkml:brush>
  </inkml:definitions>
  <inkml:trace contextRef="#ctx0" brushRef="#br0">422 0 11403,'0'0'7409,"-8"10"-5551,-96 114 2014,-76 99-3094,170-209-1373,14-19-544,16-28-122,-11 11 1159,0-1 0,-2 0 0,0 0 0,-2 0 0,-1-1 0,0 0 0,-2 1 0,0-2 0,-4-40 0,2 65 113,0 1 0,0-1 0,-1 0 0,1 0 0,0 1 0,0-1-1,0 0 1,0 0 0,-1 1 0,1-1 0,0 0 0,0 0-1,-1 0 1,1 0 0,0 1 0,0-1 0,-1 0 0,1 0-1,0 0 1,0 0 0,-1 0 0,1 0 0,0 0 0,-1 0-1,1 0 1,0 0 0,0 0 0,-1 0 0,1 0 0,0 0 0,0 0-1,-1 0 1,1 0 0,0 0 0,-1 0 0,1 0 0,0-1-1,0 1 1,-1 0 0,1 0 0,0 0 0,0 0 0,0-1-1,-1 1 1,1 0 0,0 0 0,0 0 0,0-1 0,-1 1-1,1 0 1,0 0 0,0-1 0,0 1 0,0 0 0,0 0 0,0-1-1,0 1 1,-1-1 0,-10 25 124,2 7 15,2-1 0,2 1 1,0 0-1,2 0 0,2 54 1,1-79-75,0-1 0,1 1-1,0-1 1,0 1 0,0-1 0,1 1 0,-1-1 0,1 0 0,1 0 0,-1 0-1,1 0 1,0 0 0,0-1 0,0 1 0,0-1 0,1 0 0,0 0 0,0 0-1,0 0 1,0-1 0,1 1 0,-1-1 0,1 0 0,0-1 0,0 1 0,0-1 0,0 0-1,0 0 1,0 0 0,1-1 0,-1 0 0,1 0 0,-1 0 0,1-1 0,-1 0-1,1 0 1,-1 0 0,1-1 0,-1 0 0,1 0 0,7-2 0,-10 2-73,0 0 1,0 1 0,-1-1 0,1 0-1,0 0 1,-1-1 0,1 1-1,-1-1 1,1 1 0,-1-1-1,0 0 1,0 1 0,0-1-1,0 0 1,0-1 0,0 1-1,0 0 1,-1 0 0,1-1 0,-1 1-1,1-1 1,-1 1 0,0-1-1,0 0 1,0 0 0,-1 1-1,1-1 1,-1 0 0,1 0-1,-1 0 1,0 1 0,0-1-1,0 0 1,-1 0 0,1 0 0,-1 0-1,-1-5 1,0 0-184,-1-1 0,0 1 1,-1-1-1,0 1 0,0 0 1,-1 0-1,0 1 0,0 0 1,-1-1-1,-12-11 0,-7-4-174,-2 1 1,-1 1-1,0 1 0,-1 2 0,-1 0 0,-57-22 0,85 39 368,0 0-1,0 0 0,0 1 0,0-1 0,-1 1 1,1-1-1,0 1 0,0 0 0,0 0 1,0 0-1,0 0 0,-1 0 0,1 1 1,-3 0-1,5-1-11,-1 1-1,1-1 1,-1 0 0,1 1 0,-1-1 0,1 1 0,0-1 0,-1 1 0,1-1-1,0 1 1,-1-1 0,1 1 0,0-1 0,-1 1 0,1-1 0,0 1 0,0-1-1,0 1 1,0-1 0,0 1 0,-1 0 0,1-1 0,0 1 0,0-1 0,0 1-1,1 0 1,-1-1 0,0 1 0,0-1 0,0 1 0,1 0 0,0 3 3,1-1-1,-1 1 1,1-1 0,0 0 0,1 1 0,-1-1 0,0 0 0,1-1 0,0 1-1,0 0 1,-1-1 0,2 1 0,-1-1 0,0 0 0,4 2 0,9 3 46,0-1 1,1 0 0,0-2-1,-1 0 1,23 3 0,93 3 221,-91-8-237,143 5 54,-107-11-4824,-59 2-3472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02.937"/>
    </inkml:context>
    <inkml:brush xml:id="br0">
      <inkml:brushProperty name="width" value="0.025" units="cm"/>
      <inkml:brushProperty name="height" value="0.025" units="cm"/>
    </inkml:brush>
  </inkml:definitions>
  <inkml:trace contextRef="#ctx0" brushRef="#br0">1420 1206 9833,'-330'409'961,"259"-304"157,4 2-1,-62 135 1,-139 432-159,56 21-984,-14 310-78,181-693 106,-7 401 1,52-710-3,11 648-18,-4-573 220,3-1 1,4 0 0,3-1-1,3-1 1,4-1 0,43 93-1,-47-129-128,2-1-1,1-1 1,2-1 0,2-2-1,1 0 1,1-2-1,2-1 1,1-1-1,1-2 1,2-1 0,0-2-1,1-1 1,2-2-1,65 27 1,-53-29-76,1-1 0,1-3 0,1-3-1,0-1 1,0-3 0,1-2 0,0-3 0,0-2 0,0-2 0,0-3-1,67-13 1,-74 6 0,0-2 0,-1-3 0,-1-1 0,-1-3 0,0-1 0,-2-2 0,-1-2 0,70-55 0,-31 12 316,-3-3-1,-4-3 1,68-88-1,-30 22-164,-5-6 0,-8-4 0,-5-4 0,-8-4 0,-6-4 0,-8-3 0,-7-2 0,-7-4 0,53-274 0,3-510-55,-74-8-35,-39 960-60,0-13-6,8-809 572,-17 604-125,-62-376 0,53 505-382,-4 0 0,-4 2 0,-4 0 0,-4 2 0,-3 2 0,-57-95 0,65 136-61,-1 2 0,-2 1 0,-2 1 0,-2 2 1,-44-39-1,47 51-43,-1 1 0,-1 2 0,-1 2 0,-1 1 0,-1 1 0,-1 2 0,-43-12 0,38 16-155,-1 3 0,0 1 0,0 3 0,-1 1 0,0 2 0,0 3 0,-65 5 0,50 4-298,0 2 0,1 3 0,0 2 0,-111 45 0,81-20-479,1 5-1,-118 78 1,-136 138-1951,177-111 525,-279 324 1,260-246-982</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7.549"/>
    </inkml:context>
    <inkml:brush xml:id="br0">
      <inkml:brushProperty name="width" value="0.025" units="cm"/>
      <inkml:brushProperty name="height" value="0.025" units="cm"/>
    </inkml:brush>
  </inkml:definitions>
  <inkml:trace contextRef="#ctx0" brushRef="#br0">1 99 13485,'0'0'2354,"4"-8"267,-2 3-2413,0 1 0,1 0 0,-1 1 0,1-1 0,0 0 0,0 1 0,0 0 0,0-1 0,1 1 0,0 0 0,-1 1 0,1-1 0,0 1 0,0 0 0,0 0 0,1 0 0,-1 0 0,0 1 0,1-1 0,-1 1 0,1 0 0,-1 1 0,1-1 0,-1 1 0,1 0 0,0 0 0,-1 0 1,7 2-1,-9-2-165,1 0 1,-1 0 0,1 1 0,-1-1 0,0 1 0,1-1-1,-1 1 1,0 0 0,0 0 0,1 0 0,-1 0 0,0 0 0,0 1-1,0-1 1,0 1 0,-1-1 0,1 1 0,0 0 0,-1 0 0,1 0-1,-1 0 1,1 0 0,-1 0 0,0 0 0,0 0 0,0 0 0,0 0-1,0 1 1,0-1 0,-1 0 0,1 1 0,-1-1 0,0 1 0,0-1-1,0 1 1,0-1 0,0 0 0,0 1 0,-1 3 0,-1 3 30,0 1-1,0-1 1,-1 0 0,0 0 0,-1-1 0,0 1 0,0-1 0,-1 1 0,-7 8 0,-10 7 53,18-20-119,0-1 1,0 1-1,0 0 1,1 1-1,-1-1 1,1 1-1,0-1 0,0 1 1,1 0-1,0 0 1,-1 0-1,1 0 1,-1 7-1,4-12-4,-1 1 0,1 0 0,-1-1-1,1 1 1,-1-1 0,1 1 0,0-1 0,-1 0-1,1 1 1,0-1 0,-1 0 0,1 1 0,0-1-1,0 0 1,-1 0 0,1 1 0,0-1 0,0 0 0,0 0-1,-1 0 1,1 0 0,0 0 0,0 0 0,-1 0-1,1-1 1,0 1 0,0 0 0,-1 0 0,1-1-1,0 1 1,0 0 0,0-1 0,30-8 137,-4-2-110,-1-1-1,0-1 1,0-2-1,38-28 1,-52 34-45,0 0-1,-1-1 1,0-1-1,0 0 1,-1 0 0,-1-1-1,0 0 1,-1-1-1,0 0 1,11-23 0,-19 35 14,1 0 0,-1 0 1,1 0-1,-1 0 0,0 0 1,1 0-1,-1 0 0,0 0 1,0 0-1,0 0 0,0 0 1,0-1-1,0 1 0,0 0 1,0 0-1,0 0 0,-1 0 1,1-2-1,-1 3-4,1 0-1,-1 0 1,1-1 0,-1 1-1,1 0 1,-1 0 0,1 0-1,-1 0 1,1 0-1,-1 0 1,1-1 0,-1 1-1,1 0 1,-1 0 0,1 0-1,-1 1 1,1-1 0,-1 0-1,1 0 1,-1 0 0,1 0-1,-1 0 1,1 1-1,-1-1 1,0 1 0,-32 22-140,18-8 163,0 2 0,1 0 0,-20 32 0,29-42 6,1 0 0,0 1 0,0 0 0,1 0 0,0 0 0,1 0-1,0 0 1,0 0 0,0 1 0,1-1 0,1 1 0,0 13 0,0-21-16,0 1 0,0-1 1,0 0-1,1 1 0,-1-1 0,1 0 0,-1 1 0,1-1 0,-1 0 1,1 0-1,0 0 0,-1 0 0,1 1 0,0-1 0,0 0 0,0 0 0,0-1 1,0 1-1,0 0 0,0 0 0,0 0 0,1-1 0,-1 1 0,0 0 1,3 0-1,-1 0 30,2 0 0,-1 0 0,0-1 0,0 0 0,0 0 0,0 0 0,0 0 0,8-1 0,-1-2 70,1 1-1,-1-2 0,0 1 0,0-1 0,16-9 1,-10 3-89,-1-1 1,0-1-1,-1 0 1,0-1 0,-1 0-1,-1-2 1,0 1-1,0-2 1,-2 1 0,0-2-1,-1 1 1,0-2-1,10-26 1,-20 34-358,-8 16 146,-10 18 100,6-2 81,1 0 1,-13 36 0,21-51 37,1 0 0,0 0 0,0 0 0,1 1 0,0-1 0,0 0 0,1 1 0,-1-1 0,2 1 0,-1-1 0,1 1 0,3 13 0,-2-19-12,-1 0 0,1 1 1,-1-1-1,1 0 0,0-1 0,0 1 1,-1 0-1,2 0 0,-1-1 0,0 1 1,0-1-1,0 0 0,1 0 0,-1 0 1,0 0-1,1 0 0,-1 0 0,1 0 1,-1-1-1,1 0 0,-1 1 0,1-1 1,3 0-1,65-1 232,-66 0-245,19-3 28,1 0 0,-1-2 1,1-1-1,-2-1 0,1-1 1,-1-1-1,38-22 1,-59 31-19,0 0 0,0-1 0,0 1 0,0 0 0,0-1 1,-1 1-1,1-1 0,-1 1 0,1-1 0,-1 0 1,1 0-1,-1 0 0,0 0 0,0 0 0,1-3 0,-1 4 5,-1 0 0,0-1 0,0 1 0,0 0 0,0-1 0,0 1 0,0-1 0,-1 1 0,1 0-1,0-1 1,-1 1 0,1 0 0,-1-1 0,1 1 0,-1 0 0,0 0 0,1 0 0,-1 0 0,-1-2 0,-5-4 75,-1 0 1,1 0 0,-2 1 0,1 0 0,-16-9 0,-7-5-212,24 14 120,1 1 0,0-1 0,0 0 0,1 0 0,0 0-1,0-1 1,0 0 0,1 0 0,0-1 0,-4-8 0,8 16-6,0-1 0,0 1 0,0-1 0,0 1 0,0-1 0,0 1 0,0-1 0,0 1 0,0-1 0,0 1 0,0-1 0,1 1 0,-1-1 0,0 1 0,0-1-1,0 1 1,1 0 0,-1-1 0,0 1 0,1-1 0,-1 1 0,0 0 0,1-1 0,-1 1 0,0 0 0,1 0 0,-1-1 0,1 1 0,-1 0 0,1 0 0,-1-1 0,1 1 0,-1 0 0,0 0 0,1 0 0,-1 0 0,1 0 0,-1 0-1,1 0 1,-1 0 0,1 0 0,-1 0 0,1 0 0,-1 0 0,1 0 0,0 1 0,27 1-222,134 45-3442,-83-34-1163,5-6-3871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1.722"/>
    </inkml:context>
    <inkml:brush xml:id="br0">
      <inkml:brushProperty name="width" value="0.025" units="cm"/>
      <inkml:brushProperty name="height" value="0.025" units="cm"/>
    </inkml:brush>
  </inkml:definitions>
  <inkml:trace contextRef="#ctx0" brushRef="#br0">277 0 16335,'0'8'833,"-1"13"-417,-1 1-1,-2-1 1,0 0-1,-1 0 0,-1-1 1,-1 0-1,-1 0 1,0 0-1,-2-1 0,-22 34 1,23-37-391,5-9-29,0 0 1,0 1-1,0-2 0,-1 1 0,0-1 1,-1 1-1,1-1 0,-1-1 0,0 1 1,-10 6-1,15-12-8,1 0 1,-1 0-1,1 0 1,0 0-1,-1 0 1,1-1-1,-1 1 0,1 0 1,0 0-1,-1 0 1,1-1-1,0 1 1,-1 0-1,1-1 0,0 1 1,-1 0-1,1-1 1,0 1-1,0 0 1,-1-1-1,1 1 1,0 0-1,0-1 0,0 1 1,-1-1-1,1 1 1,0 0-1,0-1 1,0 1-1,0-1 0,0 1 1,0-1-1,0 1 1,0 0-1,0-1 1,0 1-1,0-1 1,0 1-1,0-1 0,0-27-793,0 21 493,2-26-1910,2-1 0,10-46 0,-1 6 1166,-7-1 5751,-11 95-431,-3 6-4412,7-15 162,1-1 1,0 1 0,0 0 0,1-1-1,1 1 1,-1-1 0,2 1 0,-1-1-1,2 0 1,-1 0 0,9 16 0,-10-22 7,1 0 1,0 0-1,0 1 1,0-2-1,1 1 1,-1 0-1,1-1 1,0 0-1,0 1 1,0-1-1,0-1 1,1 1-1,-1-1 1,1 0-1,-1 0 1,1 0-1,0 0 1,0-1-1,0 0 1,0 0-1,0 0 1,0-1-1,0 0 1,0 0-1,0 0 1,9-1-1,-13 0-7,1 1 0,-1 0 0,0 0 0,1-1 0,-1 1 0,0-1 0,1 1 0,-1-1-1,0 1 1,0-1 0,1 0 0,-1 0 0,0 1 0,0-1 0,0 0 0,0 0-1,0 0 1,0 0 0,0 0 0,0-1 0,-1 1 0,1 0 0,0 0 0,-1 0-1,1-1 1,-1 1 0,1 0 0,-1-1 0,1 1 0,-1-1 0,0 1 0,0 0-1,0-1 1,0 1 0,0-1 0,0 1 0,0 0 0,0-1 0,-1 1 0,1-1 0,-1 0-1,0-3-51,0 0 1,-1 1-1,0-1 0,1 0 0,-2 1 0,1 0 0,0 0 0,-1-1 0,0 2 0,-6-9 0,-96-75-904,89 76 801,1 1-1,-1 1 1,-1 0 0,1 1 0,-24-8-1,38 15 135,-1 0 0,0 1 0,1-1 0,-1 1 0,0-1 0,1 1-1,-1 0 1,0 0 0,1 0 0,-1 0 0,0 1 0,-4 0 0,6 0 15,0-1 1,0 1-1,0-1 1,0 1-1,0-1 1,0 1-1,0 0 0,0 0 1,0-1-1,0 1 1,1 0-1,-1 0 1,0 0-1,1 0 1,-1 0-1,1 0 1,-1 0-1,1 0 1,-1 0-1,1 0 1,-1 2-1,1 0 20,0 0 0,0 0 0,0 0 0,0 0 0,1 1 0,-1-1 1,1 0-1,0 0 0,0 0 0,0 0 0,0 0 0,0 0 0,1 0 0,-1 0 0,1-1 0,0 1 0,0-1 0,0 1 0,2 2 0,6 4 46,1 0 0,0 0 0,0-1 0,1 0 0,0-1 0,0-1 0,0 0-1,1 0 1,0-1 0,0-1 0,25 5 0,-17-5 36,0-1 0,0-1 1,1-1-1,-1-1 0,1-1 0,-1-1 1,22-4-1,10-10-373,-50 15-117,0-1 0,0 1 0,0-1 0,0 0 0,-1 0 0,1 0 0,-1 0 0,5-5 0,-2-6-5125</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9.594"/>
    </inkml:context>
    <inkml:brush xml:id="br0">
      <inkml:brushProperty name="width" value="0.025" units="cm"/>
      <inkml:brushProperty name="height" value="0.025" units="cm"/>
    </inkml:brush>
  </inkml:definitions>
  <inkml:trace contextRef="#ctx0" brushRef="#br0">182 171 13164,'0'-6'815,"0"1"0,0-1 0,0 0 0,-1 1 0,0-1-1,0 0 1,-1 1 0,-3-11 0,4 14-739,0 1-1,0 0 1,-1-1 0,1 1-1,0 0 1,0 0 0,-1 0-1,1 0 1,-1 0 0,1 0-1,-1 0 1,1 1 0,-1-1-1,1 0 1,-1 1 0,0-1-1,1 1 1,-1 0 0,0 0-1,1-1 1,-1 1 0,0 0-1,0 0 1,1 1 0,-1-1-1,0 0 1,1 0 0,-1 1-1,0-1 1,1 1 0,-1 0-1,1-1 1,-1 1 0,1 0-1,-3 2 1,-3 1-85,0 0-1,0 0 1,1 1 0,-1 0 0,1 0 0,0 1-1,1 0 1,-1 0 0,1 0 0,0 1-1,1 0 1,-6 10 0,5-8 1,0 1 0,1 0 0,0 0 0,1 0 0,0 0 0,0 1 0,1-1 0,-1 22 0,2-30 13,1-1 1,0 0-1,0 0 1,0 0-1,0 0 1,0 0-1,0 0 1,0 1-1,0-1 1,0 0-1,1 0 1,-1 0-1,0 0 1,1 0-1,-1 0 0,1 0 1,-1 0-1,1 0 1,0 0-1,-1 0 1,1 0-1,0 0 1,-1 0-1,1 0 1,0-1-1,0 1 1,0 0-1,0-1 1,0 1-1,0-1 1,0 1-1,0-1 1,0 1-1,0-1 1,0 0-1,0 1 1,1-1-1,-1 0 1,0 0-1,0 0 0,0 0 1,0 0-1,0 0 1,0 0-1,1 0 1,-1 0-1,0-1 1,0 1-1,0 0 1,0-1-1,0 1 1,0-1-1,0 1 1,0-1-1,2-1 1,5-2 64,0 0-1,0-1 1,0 0 0,-1 0 0,13-13 0,3-6 38,0-2 0,35-53 0,-48 64 201,-1 0 0,-1 0 0,-1-1 1,0 0-1,-1-1 0,0 1 0,4-25 0,-20 50 214,-4 15-587,2 6 56,1 1 0,2 0-1,1 1 1,1 0 0,2 0-1,1 0 1,2 1 0,2 47-1,0-76 5,1-1 0,-1 0 0,0 1 0,1-1 0,0 0 0,0 1 0,0-1 0,0 0 0,0 0 0,1 0 0,-1 0 0,1 0-1,0 0 1,0 0 0,0-1 0,0 1 0,0-1 0,1 1 0,-1-1 0,1 0 0,0 0 0,3 3 0,-2-4 12,0 1 1,0-1 0,-1 0-1,1 0 1,0-1 0,0 1 0,0-1-1,0 0 1,0 0 0,0 0-1,0 0 1,0-1 0,0 0-1,0 0 1,-1 0 0,1 0-1,0 0 1,-1-1 0,7-3 0,2-2 32,0-2 0,-1 1 0,0-2 0,-1 1 1,0-1-1,0-1 0,-1 0 0,-1 0 0,0-1 1,0 0-1,-1 0 0,-1-1 0,0 0 1,-1 0-1,0 0 0,-1-1 0,0 1 0,-1-1 1,-1 0-1,0 0 0,-1-1 0,0 1 0,-1 0 1,-3-20-1,3 33-38,0 0-1,0-1 1,0 1 0,0 0 0,0 0-1,-1 0 1,1 0 0,0 0-1,0 0 1,-1 0 0,1 0 0,-1 1-1,1-1 1,-1 0 0,1 0 0,-1 0-1,0 0 1,1 0 0,-1 1 0,0-1-1,1 0 1,-1 1 0,0-1-1,0 0 1,0 1 0,0-1 0,0 1-1,0-1 1,0 1 0,0 0 0,0-1-1,0 1 1,0 0 0,0 0 0,0 0-1,0 0 1,0 0 0,0 0 0,0 0-1,0 0 1,0 0 0,0 0-1,0 0 1,0 1 0,0-1 0,0 0-1,0 1 1,0-1 0,0 1 0,1-1-1,-1 1 1,0-1 0,0 1 0,-1 1-1,-3 2-31,0 0 1,0 0-1,1 1 0,-1-1 0,1 1 0,0 0 1,-5 8-1,-1 5 43,1 0 0,1 1 0,1 1 0,0-1 0,1 1 0,1 0 0,-4 40 0,9-58-12,0-1 1,0 1-1,0 0 0,0-1 1,0 1-1,0 0 0,0-1 1,1 1-1,-1 0 0,1-1 1,-1 1-1,1 0 0,0-1 1,0 1-1,0-1 0,-1 1 1,1-1-1,1 0 0,-1 1 1,0-1-1,0 0 0,3 2 1,-1-1-25,-1-1 0,2 1 0,-1-1 0,0 0 1,0 0-1,0 0 0,0 0 0,1-1 0,-1 1 1,0-1-1,5 0 0,4 0-822,0-1-1,0 0 1,0-1-1,0-1 1,20-6 0,12-10-5253,-3-4-4238</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9.987"/>
    </inkml:context>
    <inkml:brush xml:id="br0">
      <inkml:brushProperty name="width" value="0.025" units="cm"/>
      <inkml:brushProperty name="height" value="0.025" units="cm"/>
    </inkml:brush>
  </inkml:definitions>
  <inkml:trace contextRef="#ctx0" brushRef="#br0">135 1 15214,'0'0'3534,"-8"1"-619,2 0-2764,0 0 0,0 1 0,0-1 0,0 2 1,0-1-1,1 1 0,-1 0 0,1 0 0,0 0 0,0 1 0,0-1 0,0 1 0,1 0 0,-1 1 0,1-1 0,0 1 0,1 0 1,-1 0-1,-3 7 0,4-7-232,0 1-1,0-1 1,0 1 0,1 0 0,-1 0 0,2 0 0,-1 0 0,-1 11 0,3-16 60,0 1 1,0-1 0,0 1-1,0-1 1,0 0 0,0 1-1,1-1 1,-1 1 0,0-1-1,1 1 1,-1-1 0,1 0-1,0 1 1,-1-1 0,1 0-1,0 0 1,0 1-1,0-1 1,0 0 0,0 0-1,0 0 1,0 0 0,0 0-1,0 0 1,1 0 0,-1-1-1,0 1 1,0 0 0,1-1-1,-1 1 1,1-1 0,-1 1-1,0-1 1,1 0 0,-1 1-1,1-1 1,-1 0 0,1 0-1,-1 0 1,3-1 0,9 2-151,17 0-681,55 9-1,-78-9 847,0 0-1,0 1 0,-1 0 0,1 0 1,-1 1-1,1 0 0,-1 0 0,0 0 1,0 1-1,0 0 0,0 0 0,-1 0 0,9 10 1,-13-13 153,0 0 0,0 0-1,-1 0 1,1-1 0,-1 1 0,1 0 0,0 1 0,-1-1 0,0 0 0,1 0 0,-1 0 0,0 0 0,1 0 0,-1 0 0,0 0 0,0 1 0,0-1 0,0 0 0,0 0-1,0 0 1,0 0 0,-1 0 0,1 1 0,0-1 0,0 0 0,-1 0 0,1 0 0,-1 0 0,1 0 0,-1 0 0,0 0 0,1 0 0,-1 0 0,0 0 0,0-1-1,1 1 1,-1 0 0,0 0 0,0-1 0,0 1 0,0 0 0,0-1 0,0 1 0,0-1 0,0 1 0,0-1 0,0 0 0,-1 1 0,0-1 0,-9 4 264,-1 0 1,0-1-1,-19 3 0,22-5-211,-18 3-741,1-1 0,-29-1 1,54-2 268,1 0 1,-1 0-1,1 0 1,0 0 0,-1 0-1,1 0 1,-1 0-1,1 0 1,-1-1 0,1 1-1,0 0 1,-1 0 0,1 0-1,-1 0 1,1-1-1,0 1 1,-1 0 0,1 0-1,0 0 1,-1-1-1,1 1 1,0 0 0,-1-1-1,1 1 1,0 0 0,0-1-1,-1 1 1,1 0-1,0-1 1,0 1 0,0-1-1,-1 1 1,1 0 0,0-1-1,0 1 1,0-1-1,0 1 1,0-1 0,0 1-1,0 0 1,0-2-1,0 2-218,-1-13-16246</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1.093"/>
    </inkml:context>
    <inkml:brush xml:id="br0">
      <inkml:brushProperty name="width" value="0.025" units="cm"/>
      <inkml:brushProperty name="height" value="0.025" units="cm"/>
    </inkml:brush>
  </inkml:definitions>
  <inkml:trace contextRef="#ctx0" brushRef="#br0">106 141 4132,'0'0'3091,"4"-9"-603,2-2-1593,-3 8-362,-1-1 0,0 0-1,0 0 1,0-1 0,0 1-1,-1 0 1,3-9-1,-31 112 7049,-27 52-5409,6-18-693,44-112-891,14-35-307,16-36-45,-11 9-216,-2 0 0,-2-1 0,-2 0 0,-1-1 0,-3 0-1,1-61 1,-6 121-61,0 1 1,2-1-1,0 0 0,1 0 0,1 0 1,0 0-1,1 0 0,12 26 0,-14-38 46,0 0 1,0 0-1,0 0 0,0 0 0,1-1 0,0 1 0,0-1 0,0 0 0,1 0 1,-1-1-1,1 1 0,0-1 0,0 0 0,0 0 0,0 0 0,0-1 0,1 0 0,-1 0 1,1 0-1,0-1 0,-1 0 0,1 0 0,0 0 0,0-1 0,0 0 0,-1 0 1,1 0-1,0-1 0,0 0 0,5-1 0,2-1 27,0-1 0,0-1 1,-1 0-1,0 0 0,0-1 0,0-1 1,-1 0-1,0 0 0,0-2 0,12-11 1,-8 7-4,-1-2 0,-1 0 1,-1 0-1,0-1 1,-1 0-1,12-24 1,-20 32-7,1 0 0,-2 0 0,1 0 0,-1-1 0,0 1 0,-1-1 0,0 0 1,0-16-1,-1 24-23,0 1 1,0-1-1,0 0 1,0 1-1,0-1 0,0 1 1,0-1-1,-1 0 1,1 1-1,0-1 1,0 1-1,0-1 1,-1 0-1,1 1 1,0-1-1,0 1 0,-1-1 1,1 1-1,-1-1 1,1 1-1,0-1 1,-1 1-1,1 0 1,-1-1-1,1 1 1,-1-1-1,1 1 0,-1 0 1,0 0-1,1-1 1,-1 1-1,1 0 1,-1 0-1,1 0 1,-1-1-1,0 1 1,1 0-1,-1 0 0,0 0 1,1 0-1,-1 0 1,1 0-1,-1 1 1,0-1-1,1 0 1,-1 0-1,1 0 1,-1 0-1,0 1 0,1-1 1,-1 0-1,1 1 1,-1-1-1,1 0 1,-1 1-1,1-1 1,-1 1-1,1-1 1,-1 1-1,-34 28-182,19-6 100,1 2-1,1 0 1,0 0 0,2 2-1,1-1 1,2 1 0,0 1 0,2 0-1,1 0 1,1 0 0,-2 57-1,7-80-263,0 0-1,0 0 1,0 1-1,1-1 1,-1 0-1,1 0 1,1 0-1,-1 0 1,1 0-1,4 10 1,-4-13 11,-1 0 0,1 0-1,0 0 1,0 0 0,0 0 0,0 0 0,1-1 0,-1 1 0,0-1 0,1 1 0,-1-1-1,1 0 1,0 0 0,-1 0 0,1 0 0,0 0 0,-1-1 0,1 1 0,0-1 0,0 0 0,3 0-1,27 1-5055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2:20.304"/>
    </inkml:context>
    <inkml:brush xml:id="br0">
      <inkml:brushProperty name="width" value="0.025" units="cm"/>
      <inkml:brushProperty name="height" value="0.025" units="cm"/>
    </inkml:brush>
  </inkml:definitions>
  <inkml:trace contextRef="#ctx0" brushRef="#br0">0 100 7976,'0'0'4222,"8"0"-3474,506-20-156,147-14-377,-150 10 659,-301 18-553,28-1-2937,-165-2-555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1.500"/>
    </inkml:context>
    <inkml:brush xml:id="br0">
      <inkml:brushProperty name="width" value="0.025" units="cm"/>
      <inkml:brushProperty name="height" value="0.025" units="cm"/>
    </inkml:brush>
  </inkml:definitions>
  <inkml:trace contextRef="#ctx0" brushRef="#br0">407 20 4708,'0'0'657,"-9"-2"-1020,-11-3-666,1 0 0,-27-2 1,39 7 1238,0-1 1,0 1 0,0 0 0,0 1 0,0 0 0,0 0 0,0 0 0,0 1 0,0 0 0,0 0 0,-11 7 0,-3 3 496,1 2 1,0 0-1,-33 32 0,47-40-418,0-1 0,1 1 0,0 0 0,0 1 0,0-1 0,1 1 0,0 0 0,0 0 0,1 1 0,0-1 0,0 1 0,1-1-1,0 1 1,0 0 0,-1 11 0,4-18-255,-1 0-1,0 0 0,1 0 1,0 0-1,-1 0 0,1-1 1,0 1-1,-1 0 0,1 0 1,0 0-1,0-1 0,0 1 1,-1 0-1,1-1 0,0 1 1,0-1-1,0 1 0,0-1 1,0 1-1,0-1 0,0 0 1,0 0-1,1 1 0,-1-1 1,0 0-1,0 0 0,0 0 1,0 0-1,2-1 0,45 1 720,-35 0-445,66-4-30,-1-4 0,132-31 1,-134 22-227,1 4 1,135-7 0,-212 21 37,0-1 0,0 1 0,0 0 0,-1 0 0,1-1 0,0 1 0,-1 0 0,1-1 0,0 1 0,-1 0 0,1-1 0,-1 1 0,1-1 0,-1 1 0,1 0 0,-1-1 0,0 0 0,1 1 0,-1-1 0,0 1 0,-1 0 0,-18 9 111,-1-1 0,0 0 0,-1-2 0,-35 9-1,-94 10-56,140-24-123,-212 17 240,145-16 36,-145 27 0,221-30-286,1 0 0,-1 0 0,1 0 0,-1 1 0,1-1 0,0 0 0,-1 1 0,1 0 0,-1-1 0,1 1 0,0 0 0,-1-1 0,1 1 0,0 0 0,0 0 0,-2 1 0,4-1-22,-1 0 0,0-1 0,1 1 0,-1-1 1,1 1-1,-1-1 0,1 1 0,0-1 0,-1 1 0,1-1 0,-1 0 0,1 1 0,0-1 0,-1 0 0,1 1 1,0-1-1,-1 0 0,1 0 0,0 0 0,-1 0 0,1 0 0,1 0 0,58 7-326,-12-9 358,0-2-1,-1-2 1,1-2-1,-1-2 1,61-23-1,-25 4 8,-38 12-426,94-21-1,-139 38 396,0 0 0,0-1-1,1 1 1,-1 0-1,0 0 1,0 0 0,0 0-1,0 0 1,0 0-1,0 0 1,1 0 0,-1 0-1,0 0 1,0 0-1,0 0 1,0 0 0,0 1-1,0-1 1,0 0 0,1 0-1,-1 0 1,0 0-1,0 0 1,0 0 0,0 0-1,0 0 1,0 0-1,0 0 1,0 0 0,0 0-1,1 1 1,-1-1 0,0 0-1,0 0 1,0 0-1,0 0 1,0 0 0,0 0-1,0 0 1,0 1-1,0-1 1,0 0 0,0 0-1,0 0 1,0 0 0,0 0-1,0 0 1,0 1-1,0-1 1,0 0 0,0 0-1,0 0 1,0 0-1,0 0 1,0 0 0,0 0-1,0 1 1,0-1-1,0 0 1,-1 0 0,1 0-1,0 0 1,0 0 0,0 0-1,0 0 1,0 0-1,0 1 1,-8 8 36,-29 23 254,-2-2 1,-58 35 0,55-37 29,-9 5 28,-32 24 142,-143 71-1,221-126-558,-42 16 180,46-17-156,0-1 1,0 1-1,0-1 0,0 0 1,0 1-1,0-1 1,0 0-1,0 0 0,0 0 1,0 0-1,0 0 1,0 0-1,0 0 0,0 0 1,0 0-1,0 0 1,0 0-1,0-1 1,0 1-1,0 0 0,0-1 1,0 1-1,0-1 1,0 1-1,0-1 0,0 0 1,0 1-1,1-1 1,-1 0-1,0 1 0,0-1 1,1 0-1,-1 0 1,0 0-1,1 0 1,-1 0-1,1 0 0,-1-2 1,1-7-931,0 0 0,1 0 0,0 0 0,1 0 0,0 0 0,0 0 0,1 0 0,0 1 0,8-16 0,26-60-7633</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1.473"/>
    </inkml:context>
    <inkml:brush xml:id="br0">
      <inkml:brushProperty name="width" value="0.025" units="cm"/>
      <inkml:brushProperty name="height" value="0.025" units="cm"/>
    </inkml:brush>
  </inkml:definitions>
  <inkml:trace contextRef="#ctx0" brushRef="#br0">130 91 8392,'2'-8'5061,"1"0"-3810,-1 0-1,-1 1 1,1-1 0,-1 0 0,0-11 0,-1 18-1078,0 0 0,0 0 0,0 0 1,-1 0-1,1 0 0,0 0 0,0-1 0,-1 1 0,1 0 1,0 0-1,-1 0 0,1 0 0,-1 0 0,0 0 0,1 0 0,-1 1 1,0-1-1,1 0 0,-1 0 0,0 0 0,0 1 0,-1-2 0,1 2-133,-1-1 0,0 1-1,0 0 1,0 0-1,0 0 1,1 0-1,-1 0 1,0 0-1,0 1 1,0-1-1,0 1 1,1-1-1,-1 1 1,0-1-1,1 1 1,-1 0-1,0 0 1,1 0 0,-3 1-1,-4 5 40,0 0 1,1 0-1,0 0 1,0 1-1,0 0 1,1 0-1,0 1 1,1 0-1,0 0 1,0 0-1,1 1 1,1-1-1,-1 1 1,1 0-1,1 0 1,0 0-1,-1 12 1,3-22-78,0 1 0,0 0-1,0 0 1,0 0 0,0-1 0,0 1 0,0 0 0,1 0 0,-1 0 0,0-1 0,0 1 0,1 0 0,-1-1 0,1 1 0,-1 0 0,1-1 0,-1 1-1,1 0 1,-1-1 0,1 1 0,-1-1 0,1 1 0,0-1 0,-1 1 0,1-1 0,0 1 0,-1-1 0,1 0 0,0 1 0,0-1 0,-1 0 0,1 0 0,0 1-1,0-1 1,0 0 0,-1 0 0,1 0 0,0 0 0,0 0 0,0 0 0,-1 0 0,1-1 0,0 1 0,0 0 0,-1 0 0,2-1 0,39-13 206,-30 7-208,-1-1 1,0 0 0,0-1-1,0 0 1,-1-1 0,0 0-1,-1 0 1,0-1 0,-1 0-1,0 0 1,-1-1 0,0 0-1,-1 0 1,0-1 0,4-16-1,-30 70-235,14-24-292,2 1-1,0 0 0,0 0 0,2 0 0,0 0 0,1 1 1,1 27-1,1-45 303,0 0 1,0 0-1,0 1 0,1-1 1,-1 0-1,0 0 1,1 0-1,-1 0 0,1 1 1,-1-1-1,1 0 1,0 0-1,-1 0 0,1 0 1,0 0-1,0 0 1,-1 0-1,1 0 0,0-1 1,0 1-1,0 0 1,0 0-1,0-1 0,0 1 1,1-1-1,-1 1 1,0-1-1,0 1 0,0-1 1,0 0-1,1 1 1,1-1-1,1 0-370,0 0 0,-1 0 1,1 0-1,0-1 0,-1 1 0,1-1 0,-1 0 1,1 0-1,-1 0 0,7-4 0,23-17-3756</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1.800"/>
    </inkml:context>
    <inkml:brush xml:id="br0">
      <inkml:brushProperty name="width" value="0.025" units="cm"/>
      <inkml:brushProperty name="height" value="0.025" units="cm"/>
    </inkml:brush>
  </inkml:definitions>
  <inkml:trace contextRef="#ctx0" brushRef="#br0">269 0 15951,'0'0'1655,"-14"9"-91,-18 14-673,0 2 0,-41 40-1,59-51-507,1 0 0,0 1 0,0 1 0,2 0 0,0 0-1,1 1 1,0 0 0,-7 22 0,16-38-376,0 0 0,1 0 0,-1 1 0,1-1 0,-1 0 0,1 1 0,-1-1 1,1 0-1,0 1 0,0-1 0,0 1 0,0-1 0,0 0 0,0 1 0,0-1 0,0 1 0,0-1 0,1 0 0,-1 1 0,0-1 1,1 0-1,0 1 0,-1-1 0,1 0 0,0 0 0,-1 1 0,1-1 0,0 0 0,0 0 0,0 0 0,2 2 0,0-3-12,0 1 0,0 0 0,0-1 0,0 1 0,0-1 0,0 0-1,1 0 1,-1 0 0,0-1 0,0 1 0,0-1 0,0 1 0,0-1 0,4-2-1,6-2-66,-1 0-1,0-2 1,-1 1-1,1-1 1,-1-1-1,0 0 0,-1 0 1,0-1-1,-1-1 1,14-16-1,-7 7 42,-1-1-1,-1-1 1,-1-1-1,18-41 1,-29 61 135,-1-1 0,0 1 0,0-1-1,0 0 1,-1 1 0,1-1 0,-1 0 0,1 0 0,-1 0 0,0 1 0,0-5 0,0 7-82,0 0 0,0 0 0,0 0 0,-1 0 0,1-1 0,0 1 0,0 0 0,0 0 0,0 0 0,0 0 0,-1 0 0,1 0 0,0 0 1,0 0-1,0-1 0,0 1 0,-1 0 0,1 0 0,0 0 0,0 0 0,0 0 0,0 0 0,-1 0 0,1 0 0,0 0 0,0 0 0,0 0 0,0 0 0,-1 0 1,1 0-1,0 0 0,0 0 0,0 1 0,0-1 0,-1 0 0,1 0 0,0 0 0,0 0 0,0 0 0,0 0 0,0 0 0,-1 0 0,1 1 0,0-1 0,0 0 1,0 0-1,0 0 0,-15 19 282,4-4-189,1 0 0,1 1 0,1 0-1,0 1 1,1 0 0,0 0 0,2 0-1,0 1 1,1 0 0,1 0 0,-2 37 0,5-54-131,0-1 1,0 1-1,1 0 1,-1 0-1,0 0 1,1 0 0,-1 0-1,1 0 1,-1 0-1,1-1 1,-1 1 0,1 0-1,-1 0 1,1-1-1,0 1 1,0 0-1,-1-1 1,1 1 0,0-1-1,0 1 1,0-1-1,-1 1 1,1-1-1,0 1 1,0-1 0,0 0-1,0 0 1,0 1-1,0-1 1,0 0 0,0 0-1,0 0 1,0 0-1,0 0 1,0 0-1,0 0 1,0 0 0,0-1-1,-1 1 1,1 0-1,0-1 1,0 1-1,1-1 1,4-1-270,0 0 0,0 0 0,-1 0-1,0 0 1,1-1 0,5-4 0,18-16-5627,47-46 0,-40 30 589</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2.133"/>
    </inkml:context>
    <inkml:brush xml:id="br0">
      <inkml:brushProperty name="width" value="0.025" units="cm"/>
      <inkml:brushProperty name="height" value="0.025" units="cm"/>
    </inkml:brush>
  </inkml:definitions>
  <inkml:trace contextRef="#ctx0" brushRef="#br0">166 1 13325,'0'0'9865,"-7"1"-8974,-1 0-811,0 1-1,0 1 0,0 0 1,0 0-1,1 0 0,-1 1 0,1 0 1,0 0-1,0 1 0,-9 7 0,11-8-65,0 1-1,0-1 0,0 1 0,1 0 0,-1 0 0,1 1 0,0-1 0,1 1 0,-1 0 0,1 0 0,1 0 0,-1 0 0,1 0 0,-3 13 0,5-17-38,0 0-1,1 0 0,-1 0 1,0 0-1,1-1 1,0 1-1,-1 0 1,1-1-1,0 1 0,0 0 1,0-1-1,0 1 1,0-1-1,0 1 1,1-1-1,-1 0 0,0 1 1,1-1-1,-1 0 1,1 0-1,-1 0 0,1 0 1,0 0-1,-1-1 1,1 1-1,0 0 1,0-1-1,-1 1 0,1-1 1,0 0-1,2 1 1,62 9-563,-66-10 585,26 0-192,25 1 45,-49-1 153,1 0 0,-1 1 0,1-1 0,0 1 0,-1-1-1,1 1 1,-1 0 0,0 0 0,1 0 0,-1 0 0,0 0 0,1 1 0,3 2-1,-6-2 73,1-1-1,0 0 0,-1 1 0,1-1 0,-1 0 0,0 1 1,1-1-1,-1 0 0,0 1 0,0-1 0,0 1 0,0-1 0,0 1 1,0-1-1,0 0 0,-1 1 0,1-1 0,0 1 0,-1-1 0,1 0 1,-1 1-1,0-1 0,1 0 0,-1 0 0,0 1 0,0-1 1,0 0-1,1 0 0,-1 0 0,0 0 0,-3 2 0,-37 33 2008,36-33-1860,-13 12 415,-53 37 1000,65-49-1697,0 1 0,0-1 0,0 0-1,0 0 1,0-1 0,-1 0 0,1 0 0,-1 0-1,1-1 1,-8 1 0,14-3-61,-1 1 0,1 0 1,-1 0-1,1-1 0,-1 1 0,1 0 0,0 0 0,-1-1 0,1 1 0,0 0 1,-1-1-1,1 1 0,0-1 0,-1 1 0,1-1 0,0 1 0,0 0 0,0-1 1,-1 1-1,1-1 0,0 1 0,0-1 0,0 1 0,0-1 0,0 1 0,0-1 1,0 1-1,0-1 0,0 1 0,0-1 0,0 1 0,0-1 0,0 1 0,0-1 1,1 1-1,-1-1 0,5-21-3585,10-9-1633,4-5-1867</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2.669"/>
    </inkml:context>
    <inkml:brush xml:id="br0">
      <inkml:brushProperty name="width" value="0.025" units="cm"/>
      <inkml:brushProperty name="height" value="0.025" units="cm"/>
    </inkml:brush>
  </inkml:definitions>
  <inkml:trace contextRef="#ctx0" brushRef="#br0">140 1 12172,'0'0'10500,"-6"11"-9384,-7 16-635,-21 38 1014,-46 133-1,78-194-1479,1 0 0,0 0 1,0-1-1,0 1 0,1 0 1,-1 0-1,1 0 0,0 0 1,0 0-1,0 0 0,1 0 0,1 6 1,-1-8-8,0-1 0,0 1 1,1-1-1,-1 0 0,0 0 1,1 0-1,-1 0 0,1 0 1,0 0-1,-1 0 0,1 0 1,0 0-1,-1-1 0,1 1 1,0-1-1,0 1 0,-1-1 1,1 0-1,0 0 0,0 0 1,0 0-1,0 0 1,-1 0-1,1 0 0,0-1 1,0 1-1,2-1 0,40-8-164,-34 6 70,0 0 0,0 1 0,0 1 1,0-1-1,0 2 0,15 0 0,-22 0 128,-1 1-1,0-1 0,1 1 1,-1 0-1,0 0 0,0 0 1,1 0-1,-1 0 1,0 1-1,0-1 0,0 1 1,0-1-1,-1 1 1,1 0-1,0-1 0,-1 1 1,1 0-1,-1 0 0,1 0 1,-1 0-1,0 0 1,0 1-1,0-1 0,0 0 1,-1 1-1,1-1 1,0 0-1,-1 1 0,0-1 1,1 1-1,-1-1 0,-1 3 1,2 43 1837,0-48-1857,0 0 1,-1-1 0,1 1-1,0 0 1,0 0-1,-1-1 1,1 1-1,0 0 1,0-1 0,-1 1-1,1-1 1,0 1-1,-1-1 1,1 1-1,-1-1 1,1 1 0,-1-1-1,1 0 1,-1 1-1,1-1 1,0-1-1,13-31-38,-1-2 0,-1 0 0,-2 0 0,10-71 0,-17 94-212,0 11 57,2 21-30,5 15 150,-8-32 53,0 0 0,0 0-1,0 0 1,1-1 0,-1 1 0,1-1-1,-1 1 1,1-1 0,0 0 0,0 0 0,0-1-1,0 1 1,0 0 0,0-1 0,0 0-1,1 0 1,-1 0 0,0 0 0,1 0 0,-1-1-1,1 1 1,-1-1 0,1 0 0,-1 0-1,0 0 1,1-1 0,5 0 0,-3-1 7,1 0 0,-1-1 1,1 1-1,-1-1 0,0 0 1,0-1-1,-1 0 0,1 0 1,-1 0-1,1 0 0,-1-1 1,8-9-1,12-19-153,-27 62-155,-20 32 350,12-39-165,2 0 0,0 0 0,2 1 0,0 0 0,2 1-1,-3 33 1,7-57 26,0 1-1,0-1 1,0 0-1,0 1 0,-1-1 1,1 0-1,0 1 0,0-1 1,0 1-1,0-1 1,0 0-1,0 1 0,0-1 1,1 0-1,-1 1 0,0-1 1,0 0-1,0 1 1,0-1-1,0 1 0,0-1 1,1 0-1,-1 0 0,0 1 1,0-1-1,1 0 1,-1 1-1,0-1 0,0 0 1,1 0-1,-1 1 0,0-1 1,1 0-1,-1 0 1,0 0-1,1 1 0,-1-1 1,0 0-1,1 0 0,-1 0 1,0 0-1,1 0 1,12-14-6661,-3-12-2775</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3.017"/>
    </inkml:context>
    <inkml:brush xml:id="br0">
      <inkml:brushProperty name="width" value="0.025" units="cm"/>
      <inkml:brushProperty name="height" value="0.025" units="cm"/>
    </inkml:brush>
  </inkml:definitions>
  <inkml:trace contextRef="#ctx0" brushRef="#br0">4 0 14862,'0'0'609,"-3"46"-641,3-19-929,0 2-2210,12-3-32,4-1-4709</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3.364"/>
    </inkml:context>
    <inkml:brush xml:id="br0">
      <inkml:brushProperty name="width" value="0.025" units="cm"/>
      <inkml:brushProperty name="height" value="0.025" units="cm"/>
    </inkml:brush>
  </inkml:definitions>
  <inkml:trace contextRef="#ctx0" brushRef="#br0">98 244 12107,'0'0'8296,"-9"9"-7703,0-1-447,1 1-1,0 1 1,0-1 0,1 1 0,0 0 0,1 1-1,0-1 1,1 1 0,0 1 0,1-1 0,0 1 0,1-1-1,0 1 1,1 0 0,-2 22 0,4-33-138,0 1 1,0-1-1,0 0 1,0 1-1,1-1 1,-1 1 0,0-1-1,1 0 1,-1 1-1,0-1 1,1 0-1,0 1 1,-1-1-1,1 0 1,0 0-1,0 0 1,-1 1 0,1-1-1,0 0 1,0 0-1,0 0 1,0 0-1,1-1 1,-1 1-1,0 0 1,0 0-1,0-1 1,1 1-1,-1-1 1,0 1 0,1-1-1,-1 1 1,0-1-1,1 0 1,-1 0-1,1 1 1,-1-1-1,1 0 1,-1-1-1,0 1 1,1 0 0,-1 0-1,1 0 1,-1-1-1,0 1 1,2-1-1,4-1 19,0 0 1,0-1-1,0 1 0,-1-1 0,1 0 0,-1-1 0,0 0 1,7-5-1,16-17 14,-1-1 0,-2-1 0,45-61 0,-58 70-4,-1 0-1,-1 0 0,-1-1 1,0-1-1,-2 1 0,0-2 0,-1 1 1,4-27-1,-10 45-36,-1 0 1,1 0-1,-1-1 1,0 1 0,0 0-1,0-1 1,0 1-1,0 0 1,-1-1-1,0 1 1,0 0-1,0 0 1,0-1-1,-2-4 1,1 7-9,1 0 1,-1-1 0,1 1-1,-1 0 1,1 0-1,-1 1 1,1-1-1,-1 0 1,0 0-1,0 1 1,1-1-1,-1 1 1,0-1-1,0 1 1,0 0 0,1 0-1,-1 0 1,0 0-1,0 0 1,0 0-1,0 1 1,1-1-1,-1 0 1,0 1-1,0-1 1,1 1 0,-1 0-1,-1 1 1,-10 3-27,1 1 0,0 0 0,0 1 0,1 1 0,0-1 0,0 2 0,-13 12 0,5-2 39,1 0 0,-30 41 0,44-54 15,0 0 0,1 0 0,0 0 0,0 1 0,-3 10 0,5-16-28,1 0-1,0 1 1,-1-1 0,1 0-1,0 0 1,0 1-1,0-1 1,-1 0 0,1 0-1,1 1 1,-1-1 0,0 0-1,0 0 1,0 1 0,1-1-1,-1 0 1,0 0 0,1 0-1,-1 1 1,1-1 0,0 0-1,-1 0 1,1 0 0,0 0-1,0 0 1,0 0 0,-1 0-1,1 0 1,0-1 0,0 1-1,0 0 1,1 0 0,-1-1-1,0 1 1,0-1 0,0 1-1,2 0 1,21 3-1545,-1 0 1,1-2-1,0 0 1,0-2-1,33-3 1,9 0-1961,-37 5 1926,33-3 4029,-59 1-2426,-1 0-1,1-1 0,-1 0 0,1 1 0,-1-1 0,1 0 1,-1 0-1,0-1 0,1 1 0,-1 0 0,0-1 1,0 1-1,0-1 0,0 0 0,0 1 0,-1-1 0,1 0 1,0 0-1,-1 0 0,2-3 0,7-11-3122,4-5-1228</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3.788"/>
    </inkml:context>
    <inkml:brush xml:id="br0">
      <inkml:brushProperty name="width" value="0.025" units="cm"/>
      <inkml:brushProperty name="height" value="0.025" units="cm"/>
    </inkml:brush>
  </inkml:definitions>
  <inkml:trace contextRef="#ctx0" brushRef="#br0">166 73 6374,'2'-11'3326,"0"-7"-1584,1-5 705,1 2 4622,-57 269-1200,49-221-5772,2 1 0,0-1 1,2 1-1,1 0 0,1-1 0,2 1 1,7 32-1,4-22-37,-15-36-92,1-1-1,0 0 0,-1 1 0,1-1 0,0 0 1,0 0-1,0 0 0,0 0 0,0 0 1,0 0-1,0 0 0,1 0 0,-1 0 1,0 0-1,0-1 0,1 1 0,-1-1 0,0 1 1,1-1-1,-1 1 0,1-1 0,-1 0 1,2 1-1,-2-2-87,0 1 1,-1-1 0,1 1 0,0-1-1,-1 1 1,1-1 0,-1 1 0,1-1-1,-1 1 1,0-1 0,1 0-1,-1 1 1,1-1 0,-1 0 0,0 0-1,0 1 1,1-1 0,-1 0-1,0 0 1,0 1 0,0-1 0,0 0-1,0 0 1,0 1 0,0-1-1,0 0 1,0 0 0,0 0 0,-1 1-1,1-1 1,0 0 0,0 1-1,-1-1 1,1 0 0,-1 0 0,-10-32-2447,-4 11 2143,0 1 0,-26-27 0,30 37 850,0 0 1,1-1-1,0 0 1,1 0-1,1-1 0,0-1 1,0 1-1,1-1 1,1-1-1,-7-22 1,14 36-371,-1 0 1,0-1-1,0 1 1,0 0-1,1 0 1,-1 0-1,0 0 1,1 0 0,-1 0-1,1 0 1,-1 0-1,1 0 1,0 0-1,-1 0 1,1 1-1,0-1 1,0 0 0,-1 0-1,1 1 1,0-1-1,0 0 1,0 1-1,0-1 1,0 1-1,0-1 1,0 1 0,0-1-1,0 1 1,0 0-1,0 0 1,1-1-1,-1 1 1,0 0-1,0 0 1,0 0 0,2 0-1,53-1 174,-45 1-168,34 1-325,17-1-2238,-21-2-3797,-9-2-5811</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4.754"/>
    </inkml:context>
    <inkml:brush xml:id="br0">
      <inkml:brushProperty name="width" value="0.025" units="cm"/>
      <inkml:brushProperty name="height" value="0.025" units="cm"/>
    </inkml:brush>
  </inkml:definitions>
  <inkml:trace contextRef="#ctx0" brushRef="#br0">0 211 2498,'0'0'9967,"10"-6"-5573,14-10-2449,-8 4-1005,0 0-1,2 1 0,-1 1 0,1 1 1,0 1-1,1 0 0,24-6 0,-42 14-934,0 0 0,-1 0-1,1 0 1,-1 1 0,1-1 0,0 0-1,-1 0 1,1 0 0,-1 1-1,1-1 1,0 0 0,-1 1 0,1-1-1,-1 0 1,1 1 0,-1-1 0,1 1-1,-1-1 1,0 1 0,1-1-1,-1 1 1,0-1 0,1 1 0,-1-1-1,0 1 1,1 0 0,-1-1 0,0 1-1,0 0 1,0-1 0,0 1-1,0-1 1,0 1 0,0 0 0,0-1-1,0 1 1,0 0 0,0-1-1,0 1 1,0-1 0,0 1 0,0 0-1,-1-1 1,1 1 0,-1 0 0,-9 35 242,-60 128-39,69-163-207,0 0 1,1 1-1,-1-1 0,0 1 1,1-1-1,-1 1 1,1 0-1,0-1 0,-1 1 1,1-1-1,0 1 0,0 0 1,0-1-1,0 1 1,1 3-1,-1-5 2,1 0 0,-1 1 0,0-1 0,1 0 0,-1 0 0,1 1 0,-1-1 0,1 0 0,-1 0 0,1 0 0,-1 0 0,1 0 0,-1 1 0,1-1-1,-1 0 1,1 0 0,-1 0 0,1 0 0,-1 0 0,1-1 0,-1 1 0,1 0 0,-1 0 0,1 0 0,-1 0 0,1-1 0,-1 1 0,1 0 0,-1 0 0,1-1 0,43-29 118,-24 12-82,-2-1 1,25-33 0,-36 43-31,-1 0 0,0-1 1,0 1-1,-1-1 0,0-1 1,-1 1-1,0-1 0,3-16 1,-7 27-14,0 0 1,0 0 0,0 0 0,0 0 0,0 0-1,0 0 1,0 0 0,0 0 0,0-1 0,-1 1-1,1 0 1,0 0 0,0 0 0,0 0 0,0 0-1,0 0 1,0 0 0,0 0 0,0 0 0,0 0-1,0 0 1,0 0 0,0 0 0,0 0 0,0-1-1,0 1 1,0 0 0,-1 0 0,-6 19-21,-7 31 66,14-45-25,-1 0-1,1 0 1,0 0-1,0 0 1,1 0 0,-1 0-1,1 0 1,0 0 0,1-1-1,-1 1 1,1 0-1,0 0 1,0-1 0,0 1-1,1-1 1,-1 0 0,1 0-1,0 0 1,7 6-1,-6-7 45,0 0-1,0 0 1,1-1-1,0 0 1,-1 0-1,1 0 0,0 0 1,0-1-1,0 0 1,0 0-1,0 0 1,0-1-1,0 0 0,0 0 1,0 0-1,0 0 1,0-1-1,0 0 1,0 0-1,5-2 0,-1 1 10,0-2 0,0 0 0,-1 0 0,1 0 0,-1-1 0,0 0 0,-1-1 0,1 0 0,-1 0 0,0 0 0,-1-1 0,1 0 0,-1 0 0,-1-1 0,1 0 0,6-13 0,-6 9-54,0 0-1,-1 0 0,0 0 0,-1 0 0,0-1 0,-1 1 1,-1-1-1,0 0 0,0 0 0,-1 0 0,-2-21 0,1 33-33,0 0-1,0-1 1,0 1 0,0 0-1,-1-1 1,1 1-1,-1 0 1,1-1-1,-1 1 1,1 0-1,-1 0 1,1 0-1,-1-1 1,0 1 0,0 0-1,0 0 1,0 0-1,0 0 1,0 0-1,0 0 1,0 1-1,0-1 1,0 0-1,0 0 1,0 1 0,-1-1-1,1 1 1,0-1-1,0 1 1,-1 0-1,1-1 1,0 1-1,-1 0 1,1 0-1,0 0 1,-1 0 0,1 0-1,-1 0 1,1 0-1,0 0 1,-1 1-1,1-1 1,0 0-1,0 1 1,-3 0-1,-2 2-27,0-1 0,0 1 0,0 0-1,0 0 1,0 0 0,1 1 0,0 0-1,-7 7 1,-8 9 18,2 1 0,-17 25 0,29-37 36,0 1 0,0-1 1,1 1-1,1 1 0,0-1 0,0 1 0,1-1 0,-3 14 0,6-23-3,0 1-1,0-1 0,0 1 1,0-1-1,0 1 0,0 0 0,0-1 1,0 1-1,1-1 0,-1 1 0,1-1 1,-1 1-1,1-1 0,-1 1 0,1-1 1,0 0-1,0 1 0,0-1 0,-1 0 1,2 1-1,-1-1 0,0 0 0,0 0 1,0 0-1,0 0 0,1 0 0,-1 0 1,0 0-1,1-1 0,-1 1 1,1 0-1,-1-1 0,1 1 0,-1-1 1,3 1-1,6 1 19,0-1 0,0 0 0,0 0 0,15-1 0,-13 0-9,236-20-222,-247 20 222,0 0 0,0 0 0,0 0-1,0 0 1,1 0 0,-1 0 0,0 0-1,0 1 1,0-1 0,0 0 0,0 1 0,0-1-1,0 1 1,0-1 0,0 1 0,0-1 0,0 1-1,0 0 1,0 0 0,0-1 0,0 1-1,-1 0 1,1 0 0,0 0 0,0 0 0,-1 0-1,1 0 1,-1 0 0,1 0 0,0 2-1,0 37 628,-2-25-545,0-3-191,0 8 847,11-35-5,-5-3-710,1 0 0,-2 0 0,-1-1 0,0 1 0,0-33 0,-2 27-844,2 0 0,7-39 0,-9 61 663,-1 0 0,0 0 0,1 0 1,0 0-1,-1 0 0,1 0 1,0 0-1,0 0 0,0 0 1,0 0-1,0 1 0,0-1 0,1 0 1,-1 1-1,1-1 0,-1 1 1,1 0-1,-1-1 0,1 1 1,0 0-1,0 0 0,-1 0 0,1 0 1,0 0-1,0 0 0,0 1 1,0-1-1,0 1 0,4-1 1,1 1-1003,1 1 1,-1 0-1,0 1 1,1-1-1,-1 2 1,13 4-1,26 7-5812,-21-11 2805</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5.234"/>
    </inkml:context>
    <inkml:brush xml:id="br0">
      <inkml:brushProperty name="width" value="0.025" units="cm"/>
      <inkml:brushProperty name="height" value="0.025" units="cm"/>
    </inkml:brush>
  </inkml:definitions>
  <inkml:trace contextRef="#ctx0" brushRef="#br0">131 44 12748,'0'0'4212,"-1"-8"-454,-3-23-843,4 31-2878,0 0 1,-1 0-1,1-1 1,0 1-1,0 0 1,0 0-1,0 0 0,0-1 1,0 1-1,0 0 1,0 0-1,-1 0 1,1 0-1,0-1 1,0 1-1,0 0 0,0 0 1,-1 0-1,1 0 1,0 0-1,0-1 1,0 1-1,-1 0 0,1 0 1,0 0-1,0 0 1,0 0-1,-1 0 1,1 0-1,0 0 0,0 0 1,-1 0-1,1 0 1,0 0-1,0 0 1,-1 0-1,1 0 0,0 0 1,0 0-1,0 0 1,-1 0-1,1 0 1,0 1-1,0-1 0,0 0 1,-1 0-1,1 0 1,0 0-1,-13 14 607,-8 18-231,21-32-373,-14 28 167,1 0 0,2 0 1,1 2-1,1-1 0,1 1 1,2 0-1,1 1 0,1-1 1,2 1-1,1 0 0,5 48 0,-4-78-201,-1 0-1,1 0 0,0 0 0,0 1 0,0-1 0,1 0 1,-1 0-1,0 0 0,0 0 0,1 1 0,-1-1 0,0 0 1,1 0-1,-1 0 0,1 0 0,0 0 0,-1 0 0,1 0 1,0 0-1,0 0 0,-1 0 0,1-1 0,0 1 0,0 0 0,1 0 1,-1-1 9,1 0-1,-1 0 1,0 0 0,0 0 0,1-1 0,-1 1 0,0-1 0,0 1 0,0-1 0,0 1 0,0-1 0,0 1-1,0-1 1,0 0 0,0 0 0,0 0 0,0 1 0,0-1 0,0-1 0,39-52 449,-35 45-441,0 0-1,1 0 0,0 0 0,1 1 1,12-12-1,-18 19-27,1 0 0,-1 0 0,0 0 1,0 0-1,1 0 0,-1 1 0,0-1 0,1 0 1,-1 1-1,0 0 0,1-1 0,-1 1 0,1 0 1,-1-1-1,1 1 0,-1 0 0,1 0 0,-1 0 1,3 1-1,-2 0-3,0 0 0,0 0 0,0 0 0,-1 0 0,1 0 0,0 1 0,-1-1 0,1 1 0,-1-1 0,1 1 0,-1-1 0,0 1 0,1 0 0,-1 0 0,0 0 0,0 0 0,1 3 0,3 7 19,0-1 1,-1 1 0,0 0 0,-1 0-1,-1 0 1,0 1 0,0-1 0,-1 0-1,-1 14 1,17-57 243,-12 24-227,0-1-16,1 0 1,-1 0 0,1 1-1,1 0 1,-1 0-1,1 1 1,0-1-1,1 2 1,-1-1-1,1 1 1,0 0-1,0 0 1,1 1-1,0 1 1,-1-1-1,1 1 1,0 1 0,1-1-1,-1 2 1,0-1-1,1 1 1,16 1-1,-8-2-1732,-29-4-4088,-5-1 2542,-14-6-6028</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5.568"/>
    </inkml:context>
    <inkml:brush xml:id="br0">
      <inkml:brushProperty name="width" value="0.025" units="cm"/>
      <inkml:brushProperty name="height" value="0.025" units="cm"/>
    </inkml:brush>
  </inkml:definitions>
  <inkml:trace contextRef="#ctx0" brushRef="#br0">1 1 15855,'0'0'7495,"69"9"-6694,-35-5-641,-1 0-160,6 1-993,0 2-993,0-2-2178,0 3-1089,0 1-3491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6.314"/>
    </inkml:context>
    <inkml:brush xml:id="br0">
      <inkml:brushProperty name="width" value="0.025" units="cm"/>
      <inkml:brushProperty name="height" value="0.025" units="cm"/>
    </inkml:brush>
  </inkml:definitions>
  <inkml:trace contextRef="#ctx0" brushRef="#br0">1 1 6022,'0'0'3016,"4"10"-1265,32 62-867,3-3 0,3 0 0,52 62 0,-25-34-2397,-60-80-2704</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6.204"/>
    </inkml:context>
    <inkml:brush xml:id="br0">
      <inkml:brushProperty name="width" value="0.025" units="cm"/>
      <inkml:brushProperty name="height" value="0.025" units="cm"/>
    </inkml:brush>
  </inkml:definitions>
  <inkml:trace contextRef="#ctx0" brushRef="#br0">150 11 16752,'0'0'5723,"-10"4"-5638,-4 2 79,0 0 0,0 1 0,-25 17-1,34-21 30,1 0 0,-1 1-1,1 0 1,0-1-1,0 1 1,0 0-1,0 1 1,1-1 0,0 1-1,0 0 1,0-1-1,1 1 1,-1 1-1,1-1 1,0 0 0,-2 10-1,4-14-181,0 0-1,0-1 1,0 1-1,0 0 1,0 0-1,0-1 1,0 1-1,1 0 1,-1 0-1,0-1 1,0 1-1,0 0 1,1 0-1,-1-1 1,0 1-1,1 0 1,-1-1-1,1 1 1,-1-1-1,1 1 1,-1 0-1,1-1 1,-1 1 0,1-1-1,0 1 1,-1-1-1,1 0 1,0 1-1,0-1 1,29 5 138,-20-6-121,-1 0-1,1-1 1,0 0 0,11-4-1,-8 1-40,1-1 0,-1-1 1,0 0-1,-1-1 0,0 0 0,0 0 0,-1-2 0,0 1 0,0-1 0,-1-1 0,12-15 0,-27 33-151,0 0 0,1 1 0,0 0 0,0 0 0,1 0 0,0 1-1,-2 11 1,4-17-20,1 0-1,-1 0 1,1 0-1,0 0 1,0-1-1,0 1 1,1 0-1,-1 0 1,1 0-1,-1 0 1,1 0-1,0-1 1,0 1-1,0 0 1,0-1-1,1 1 1,-1-1-1,1 1 1,3 3-1,-3-4 71,1-1-1,-1 0 0,0 0 0,1 0 1,-1 0-1,1 0 0,-1-1 0,1 1 1,-1-1-1,1 0 0,0 0 1,-1 0-1,1 0 0,-1 0 0,1 0 1,0-1-1,-1 1 0,1-1 0,-1 1 1,1-1-1,-1 0 0,0 0 1,3-2-1,4-1 54,0-1 1,-1 0-1,1 0 0,-1-1 1,0 0-1,-1-1 1,0 1-1,11-14 0,-8 8 639,-1 0 0,0 0 0,-1-1 0,12-27-1,-15 20 368,-16 23-460,-18 26-324,16-10-12,0 0-1,2 1 1,0 1-1,1-1 1,1 1-1,1 1 1,1 0-1,1 0 1,1 0 0,1 1-1,1 0 1,1-1-1,1 1 1,1 0-1,0 0 1,8 38-1,-6-49-168,0 0 0,-1 0 0,0-1 0,-1 1 0,0 0 0,-1 0 0,-4 22 0,4-30 81,-1 0 0,1 0 1,-1-1-1,0 1 0,0 0 0,0-1 0,0 1 0,0-1 1,-1 1-1,0-1 0,0 0 0,0 0 0,0-1 1,0 1-1,0 0 0,-1-1 0,1 0 0,-1 0 1,0 0-1,1 0 0,-1-1 0,0 1 0,0-1 1,0 0-1,-8 1 0,10-1 29,-1-1 0,0 1 0,0-1 0,1 0 0,-1 1 0,0-1-1,0-1 1,0 1 0,0 0 0,1-1 0,-1 1 0,0-1 0,1 0 0,-1 0 0,0 0 0,1 0 0,-1 0 0,1-1 0,-1 1 0,-2-3 0,2 1-57,1 0 1,0-1 0,0 1 0,0 0 0,0-1 0,1 1 0,0-1 0,-1 0 0,1 1-1,0-1 1,1 0 0,-1 0 0,1 0 0,-1-7 0,2-1-227,0 0 0,0 0 1,1 0-1,1 0 0,0 1 0,1-1 1,0 1-1,0 0 0,1 0 0,1 0 1,13-19-1,4-3-652,2 2 0,35-36 1,-29 37 762,1 2 0,56-37 0,-87 64 82,0 1-2,0 0 1,0-1-1,-1 1 0,1 0 1,0-1-1,0 1 0,-1-1 1,1 0-1,0 1 0,-1-1 1,1 1-1,0-1 1,-1 0-1,1 0 0,-1 1 1,1-1-1,-1 0 0,0 0 1,1 0-1,-1 1 0,0-1 1,1 0-1,-1 0 0,0 0 1,0 0-1,0 0 0,0 0 1,0 0-1,0 1 0,0-1 1,0 0-1,0 0 0,-1-1 1,0 0-9,-1 0 0,1 0 0,-1 1 1,0-1-1,1 1 0,-1 0 1,0-1-1,0 1 0,0 0 0,0 0 1,0 0-1,-5-1 0,-4-2-31,0 1-1,-1 0 1,1 1 0,-16-1-1,26 3 11,1 0-1,-1 0 0,1 0 1,0 1-1,-1-1 0,1 0 1,-1 0-1,1 0 0,-1 0 0,1 1 1,0-1-1,-1 0 0,1 1 1,0-1-1,-1 0 0,1 0 1,0 1-1,-1-1 0,1 1 1,0-1-1,0 0 0,-1 1 0,1-1 1,0 1-1,0-1 0,0 0 1,0 1-1,-1-1 0,1 1 1,0-1-1,0 1 0,0-1 1,0 1-1,0-1 0,0 0 0,0 1 1,0-1-1,0 1 0,1-1 1,-1 1-1,0-1 0,0 1 1,1 0-1,-1 0-247,0 0 1,0 0-1,1 0 1,-1 0-1,0 1 1,1-1-1,0 0 1,-1 0-1,1 0 1,-1 0-1,1 0 1,0 0-1,0 0 1,0 0-1,1 1 0,11 1-4109,1-2-1575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6.589"/>
    </inkml:context>
    <inkml:brush xml:id="br0">
      <inkml:brushProperty name="width" value="0.025" units="cm"/>
      <inkml:brushProperty name="height" value="0.025" units="cm"/>
    </inkml:brush>
  </inkml:definitions>
  <inkml:trace contextRef="#ctx0" brushRef="#br0">217 96 14798,'5'-8'1714,"-1"2"-1276,0-1 352,1 1 1,-1-2 0,0 1 0,0 0-1,-1-1 1,0 0 0,3-10-1,-6 17-697,0 1 0,0-1 0,0 1 0,0 0 0,0-1 0,0 1 0,0-1 0,0 1 0,0-1 0,0 1 0,0-1 0,-1 1 0,1 0 0,0-1 0,0 1 0,0-1 0,0 1 0,-1 0 0,1-1 0,0 1 0,-1-1 0,1 1 0,0 0 0,0-1 0,-1 1 0,1 0 0,0 0 0,-1-1 0,1 1 0,-1 0 0,1 0 0,0 0 0,-1-1 0,0 1 0,-20 0 1065,-19 14-793,17-1-300,0 1 0,2 1 0,-21 18 0,33-26-6,1 1 0,0 0 0,0 0 0,1 1 0,0 0-1,1 0 1,-1 0 0,2 1 0,-8 17 0,12-26-67,1 1-1,-1-1 1,1 0-1,0 1 1,-1-1-1,1 1 1,0-1 0,0 0-1,0 1 1,0-1-1,0 1 1,0-1-1,1 0 1,-1 1 0,0-1-1,1 0 1,-1 1-1,1-1 1,-1 0-1,1 1 1,0-1 0,-1 0-1,1 0 1,0 0-1,0 0 1,0 0-1,0 0 1,0 0 0,0 0-1,0 0 1,0 0-1,0 0 1,1-1-1,-1 1 1,0 0-1,0-1 1,1 1 0,-1-1-1,0 0 1,1 1-1,-1-1 1,0 0-1,1 0 1,-1 0 0,3 0-1,10 1-389,-1 0-1,1-2 1,24-2-1,-27 2 5,74-12-1857,-57 7 2202,-1 2-1,1 1 0,37 1 0,-65 2 111,0 0 0,1 0 0,-1 0-1,1 0 1,-1 0 0,0 0 0,1 0 0,-1 0-1,1 0 1,-1 0 0,0 0 0,1 0 0,-1 0-1,0 0 1,1 1 0,-1-1 0,0 0 0,1 0-1,-1 0 1,0 0 0,1 1 0,-1-1 0,0 0 0,1 1-1,-1-1 1,0 0 0,0 0 0,1 1 0,-1-1-1,0 0 1,0 1 0,0-1 0,0 0 0,1 1-1,-1-1 1,0 1 0,0-1 0,0 0 0,0 1-1,-9 15 1275,-20 11-308,11-14-670,-2 0 1,1-2-1,-41 18 0,-6-10-1774,56-18-28,0 0 0,0 0 0,0 0 1,-15-3-1,-6-3-9451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8.487"/>
    </inkml:context>
    <inkml:brush xml:id="br0">
      <inkml:brushProperty name="width" value="0.025" units="cm"/>
      <inkml:brushProperty name="height" value="0.025" units="cm"/>
    </inkml:brush>
  </inkml:definitions>
  <inkml:trace contextRef="#ctx0" brushRef="#br0">14 0 16111,'0'0'8072,"6"51"-7015,-6-14 256,0 7-544,0 1-321,0-1-352,0-5-64,0-6-32,0-6 0,0-6-416,0-9-385,0-4-672,-9-8-4965,-2-20-225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8.852"/>
    </inkml:context>
    <inkml:brush xml:id="br0">
      <inkml:brushProperty name="width" value="0.025" units="cm"/>
      <inkml:brushProperty name="height" value="0.025" units="cm"/>
    </inkml:brush>
  </inkml:definitions>
  <inkml:trace contextRef="#ctx0" brushRef="#br0">1 66 9897,'0'0'9834,"30"-51"-8393,-2 44-416,6 3-320,-1 1-321,4 3-288,-1 0 0,-8 0-384,-3 7-1250,-7 2-1248,-8 2-930,-5-1-63,-5-2 1120,0-3-768</inkml:trace>
  <inkml:trace contextRef="#ctx0" brushRef="#br0" timeOffset="1">126 106 6887,'0'0'13901,"30"50"-12620,4-49-96,0-1-288,1 0-545,-1 0-288,-6 0-1665,-10 0-2884</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9.198"/>
    </inkml:context>
    <inkml:brush xml:id="br0">
      <inkml:brushProperty name="width" value="0.025" units="cm"/>
      <inkml:brushProperty name="height" value="0.025" units="cm"/>
    </inkml:brush>
  </inkml:definitions>
  <inkml:trace contextRef="#ctx0" brushRef="#br0">0 76 15278,'0'0'4901,"59"29"-4388,-6-44 191,5-9-544,-1-4-1537,3-9-5349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2.511"/>
    </inkml:context>
    <inkml:brush xml:id="br0">
      <inkml:brushProperty name="width" value="0.025" units="cm"/>
      <inkml:brushProperty name="height" value="0.025" units="cm"/>
    </inkml:brush>
  </inkml:definitions>
  <inkml:trace contextRef="#ctx0" brushRef="#br0">47 139 17040,'1'10'1345,"6"147"-266,-8-133-953,0 0 0,-2 0 0,0-1 0,-14 47 0,16-171-815,3 62 221,-5-236-361,3 271 950,0 0-1,0 0 1,-1 0 0,1 1-1,-1-1 1,0 0 0,0 0 0,0 1-1,-1-1 1,0 1 0,1-1 0,-5-5-1,6 9-94,0 0-1,0 0 0,-1-1 0,1 1 1,0 0-1,0 0 0,0 0 0,0 0 1,0 0-1,0 0 0,-1 0 0,1 0 1,0 0-1,0 0 0,0 0 0,0 0 1,-1 0-1,1 0 0,0 0 0,0 0 1,0 0-1,0 0 0,0 0 0,-1 0 1,1 0-1,0 0 0,0 0 0,0 0 1,0 0-1,-1 0 0,1 0 0,0 0 1,0 0-1,0 0 0,0 0 0,0 0 1,0 1-1,-1-1 0,1 0 0,0 0 1,0 0-1,0 0 0,0 0 0,0 0 1,0 1-1,0-1 0,0 0 0,0 0 1,0 0-1,-1 0 0,1 1 0,-3 14 389,2 20-486,1-33 126,1 26-63,0 0 0,2 0 1,2 0-1,0 0 0,10 28 1,-11-42 57,1-1 0,1 1 0,0-1 1,0 0-1,1-1 0,1 1 0,0-1 1,1-1-1,0 0 0,1 0 0,19 16 1,-26-24 30,0 0 1,1-1-1,-1 1 1,1-1-1,0 0 0,0 0 1,0-1-1,0 1 1,0-1-1,0 0 1,0 0-1,0 0 0,0 0 1,0-1-1,1 0 1,-1 1-1,0-2 1,1 1-1,-1 0 1,0-1-1,0 0 0,0 0 1,0 0-1,0 0 1,0-1-1,0 0 1,0 0-1,0 0 1,3-3-1,-1 1 47,0-1 0,-1-1-1,1 1 1,-1-1 0,-1 0 0,1 0-1,-1 0 1,0-1 0,-1 1 0,1-1-1,-1 0 1,-1 0 0,1 0 0,-1-1 0,2-11-1,-1-4 44,0 0-1,-2-1 0,0 1 1,-4-24-1,3 38-198,-1 1 1,-1 0-1,1-1 0,-1 1 1,-1 0-1,1 0 0,-2 0 1,1 0-1,-1 1 0,0 0 0,0-1 1,-1 1-1,0 1 0,-8-9 1,12 14-44,1 0 1,-1 0 0,0 0-1,0 0 1,0 1 0,0-1 0,0 0-1,0 1 1,0-1 0,0 1-1,0-1 1,0 1 0,0-1-1,0 1 1,0 0 0,0 0-1,0-1 1,0 1 0,0 0 0,-1 0-1,1 0 1,-2 0 0,2 1-58,1 0 1,-1-1 0,0 1 0,0-1 0,0 1 0,1 0 0,-1 0 0,0 0 0,0-1-1,1 1 1,-1 0 0,1 0 0,-1 0 0,1 0 0,-1 0 0,1 0 0,0 0 0,-1 0 0,1 1-1,-5 55-7191,5-52 6095,0 31-6244</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2.873"/>
    </inkml:context>
    <inkml:brush xml:id="br0">
      <inkml:brushProperty name="width" value="0.025" units="cm"/>
      <inkml:brushProperty name="height" value="0.025" units="cm"/>
    </inkml:brush>
  </inkml:definitions>
  <inkml:trace contextRef="#ctx0" brushRef="#br0">61 85 16560,'0'0'7260,"-8"1"-6988,6 0-238,-1-1-1,1 0 1,0 1-1,-1-1 1,1 1 0,0 0-1,-1 0 1,1 0-1,0 0 1,0 0 0,0 0-1,0 0 1,0 1-1,0-1 1,0 1 0,1 0-1,-1-1 1,0 1-1,1 0 1,-1 0 0,1 0-1,0 0 1,0 0-1,0 0 1,0 1 0,0-1-1,0 0 1,0 0-1,1 1 1,-1-1 0,1 1-1,0-1 1,0 0-1,0 1 1,0-1-1,0 1 1,0-1 0,0 0-1,1 1 1,1 3-1,-2-4-23,1-1 0,0 0 0,-1 1 0,1-1 0,0 0 0,0 0 0,0 0 0,0 0 0,0 0-1,0 0 1,0 0 0,0 0 0,0 0 0,1 0 0,-1 0 0,0-1 0,1 1 0,-1-1 0,0 1-1,1-1 1,-1 1 0,0-1 0,1 0 0,-1 1 0,1-1 0,-1 0 0,1 0 0,-1 0 0,1 0-1,-1-1 1,0 1 0,2-1 0,2 1 88,-1 0 0,0-1 0,0 0 0,0 0 0,0 0 0,0-1 0,0 1 0,0-1 0,-1 0-1,5-3 1,-3 0 24,0 0 0,0-1 0,-1 0-1,0 0 1,0 0 0,-1 0 0,0-1-1,0 1 1,0-1 0,-1 0 0,0 0-1,0 0 1,0-9 0,-1 14-172,0-1 1,-1 1 0,0 0 0,0 0-1,1-1 1,-2 1 0,1 0 0,0 0-1,0-1 1,-1 1 0,1 0 0,-1 0-1,1-1 1,-1 1 0,0 0 0,0 0-1,0 0 1,0 0 0,0 0-1,-1 0 1,1 1 0,-1-1 0,1 0-1,-1 0 1,0 1 0,1-1 0,-1 1-1,0 0 1,0 0 0,0-1 0,0 1-1,0 0 1,0 1 0,0-1 0,0 0-1,-1 1 1,1-1 0,0 1-1,0-1 1,-1 1 0,1 0 0,0 0-1,-1 0 1,-1 1 0,3-1-140,1 0 1,-1 0-1,0 0 0,1 0 1,-1 0-1,1 0 0,-1 0 1,0 0-1,1 1 1,-1-1-1,1 0 0,-1 0 1,1 1-1,-1-1 0,1 0 1,-1 1-1,1-1 0,-1 1 1,1-1-1,-1 0 1,1 1-1,0-1 0,-1 1 1,1-1-1,0 1 0,-1-1 1,1 1-1,-1 1 0,0 12-8257,1-3-2685</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3.265"/>
    </inkml:context>
    <inkml:brush xml:id="br0">
      <inkml:brushProperty name="width" value="0.025" units="cm"/>
      <inkml:brushProperty name="height" value="0.025" units="cm"/>
    </inkml:brush>
  </inkml:definitions>
  <inkml:trace contextRef="#ctx0" brushRef="#br0">52 1 17040,'-2'9'881,"-8"51"2160,3 0 0,1 83 0,6-139-3027,0-1 1,0 0-1,0 0 0,0 0 0,0 0 0,1 0 0,-1 0 1,1 0-1,0 0 0,0 0 0,0 0 0,1 0 0,-1-1 1,0 1-1,1 0 0,0-1 0,0 1 0,0-1 1,0 0-1,0 1 0,0-1 0,0 0 0,1 0 0,-1-1 1,6 4-1,-4-4-21,0 0 0,-1 0 1,1-1-1,0 1 1,0-1-1,0 0 0,0 0 1,0 0-1,0 0 1,0-1-1,0 0 0,0 0 1,-1 0-1,1 0 0,0 0 1,0-1-1,-1 0 1,1 0-1,-1 0 0,3-2 1,6-4-197,-8 5 146,0 0 1,0 0-1,0 0 0,0 1 0,1-1 1,-1 1-1,1 0 0,-1 0 1,1 1-1,0-1 0,0 1 0,0 0 1,0 0-1,0 1 0,10-1 0,-14 3 113,0-1 0,0 0-1,1 0 1,-1 1-1,0-1 1,0 1-1,0-1 1,-1 1 0,1-1-1,0 1 1,0 0-1,-1-1 1,1 1 0,-1 0-1,0-1 1,1 1-1,-1 0 1,0 0-1,0-1 1,0 1 0,0 0-1,-1 2 1,-2 40 806,2-38-796,-1 0 1,1-1-1,-2 0 0,1 1 0,-1-1 1,1 0-1,-1 0 0,-1 0 0,1-1 1,-1 1-1,0-1 0,0 0 0,0 0 1,0 0-1,-1-1 0,1 1 0,-1-1 0,0 0 1,0 0-1,0-1 0,-8 3 0,0 0-20,0 0-1,0-1 1,0-1-1,-1 0 0,0-1 1,1 0-1,-25-1 0,37-1-142,0 0-1,-1 0 0,1 0 0,0 0 0,-1 0 0,1 0 0,0-1 0,-1 1 0,1 0 0,0-1 0,0 1 1,-1-1-1,1 1 0,0-1 0,0 0 0,0 0 0,0 1 0,0-1 0,0 0 0,0 0 0,0 0 0,0 0 0,0 0 1,0 0-1,0 0 0,1-1 0,-1 1 0,1 0 0,-1 0 0,1 0 0,-1-1 0,1 1 0,-1 0 0,1-1 1,0 1-1,0-2 0,0 0-522,0 0 0,0 0-1,1-1 1,0 1 0,-1 0 0,1 0 0,0 0 0,0 0 0,1 0 0,-1 1 0,1-1 0,-1 0-1,1 0 1,3-3 0,17-18-5722</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3.972"/>
    </inkml:context>
    <inkml:brush xml:id="br0">
      <inkml:brushProperty name="width" value="0.025" units="cm"/>
      <inkml:brushProperty name="height" value="0.025" units="cm"/>
    </inkml:brush>
  </inkml:definitions>
  <inkml:trace contextRef="#ctx0" brushRef="#br0">140 45 6406,'0'0'13880,"-8"-6"-11131,5 2-2349,-26-17 1594,28 20-1868,-1 0 1,1 1 0,-1-1-1,0 0 1,1 1 0,-1-1-1,0 1 1,1 0 0,-1 0-1,0-1 1,0 1-1,1 0 1,-1 0 0,0 1-1,1-1 1,-1 0 0,0 1-1,0-1 1,1 1 0,-1-1-1,1 1 1,-3 1-1,-2 3-63,1 0-1,0 0 0,0 0 1,1 1-1,0 0 0,-1 0 0,2 0 1,-1 1-1,1-1 0,0 1 1,0 0-1,1 0 0,0 0 0,0 0 1,1 0-1,0 0 0,0 0 1,1 0-1,0 1 0,1 12 0,0-19-66,-1 1 0,1-1 0,0 1 0,0-1 0,0 1 0,0-1-1,1 1 1,-1-1 0,0 0 0,1 0 0,-1 0 0,1 0 0,-1 0 0,1 0-1,-1 0 1,1 0 0,0 0 0,-1-1 0,1 1 0,0-1 0,-1 1-1,1-1 1,0 0 0,0 0 0,0 0 0,-1 0 0,1 0 0,0 0 0,3-1-1,1 1-65,0-1 1,1 1-1,-1-2 0,0 1 0,0-1 0,0 0 0,8-3 0,-8 0-17,0 0 0,-1 1 0,0-2 0,0 1 0,0 0-1,0-1 1,-1 0 0,0 0 0,0-1 0,0 1 0,-1-1 0,0 0 0,-1 1-1,1-1 1,-1 0 0,-1-1 0,1 1 0,-1 0 0,0-1 0,-1 1 0,0-13 0,0 19 96,0 1 0,0-1 0,0 1 0,0 0 0,0-1 0,0 1 0,0 0 0,-1-1 1,1 1-1,0 0 0,0-1 0,0 1 0,0 0 0,0-1 0,-1 1 0,1 0 0,0-1 1,0 1-1,-1 0 0,1-1 0,0 1 0,0 0 0,-1 0 0,1-1 0,0 1 0,-1 0 1,1 0-1,0 0 0,-1 0 0,1-1 0,0 1 0,-1 0 0,1 0 0,0 0 0,-1 0 1,1 0-1,0 0 0,-1 0 0,1 0 0,-1 0 0,1 0 0,0 0 0,-1 0 0,1 0 1,0 0-1,-1 1 0,1-1 0,0 0 0,-1 0 0,1 0 0,0 0 0,-1 1 0,1-1 1,0 0-1,-1 0 0,1 1 0,0-1 0,0 0 0,-1 0 0,1 1 0,0-1 0,0 0 1,0 1-1,-1-1 0,1 0 0,0 1 0,-16 21 133,12-10-105,1-1-1,0 1 0,1 0 1,0 0-1,1 0 1,1 0-1,-1 0 0,2 0 1,0 0-1,2 13 1,-2-23-31,-1-1 1,1 1-1,0-1 1,0 1 0,-1-1-1,1 1 1,0-1-1,0 1 1,0-1 0,1 0-1,-1 0 1,0 0-1,0 0 1,1 1 0,-1-2-1,0 1 1,1 0-1,-1 0 1,1 0-1,0-1 1,-1 1 0,1-1-1,-1 1 1,1-1-1,0 1 1,-1-1 0,1 0-1,0 0 1,-1 0-1,1 0 1,0 0-1,-1 0 1,1-1 0,0 1-1,3-2 1,-1 1 22,0 0 1,0 0 0,0-1-1,0 0 1,0 0-1,0 0 1,0 0-1,-1-1 1,1 1 0,-1-1-1,0 0 1,0 0-1,3-4 1,2-5 85,-1 0-1,0-1 1,-1 1-1,-1-2 1,0 1-1,-1-1 1,0 1-1,-1-1 1,-1 0-1,2-27 1,-18 74 301,8-13-421,2 0 0,0 0-1,2 1 1,0-1 0,1 1-1,3 30 1,-2-50 8,1 1 0,-1 0 0,1 0 0,-1-1 0,1 1 0,0 0 0,-1-1 0,1 1 0,0-1 0,0 1 0,0-1 0,0 1 1,0-1-1,1 1 0,-1-1 0,0 0 0,1 0 0,-1 0 0,1 0 0,-1 0 0,1 0 0,-1 0 0,1 0 0,0-1 0,-1 1 0,1-1 0,0 1 0,0-1 0,-1 1 0,1-1 0,0 0 1,0 0-1,0 0 0,-1 0 0,1 0 0,0-1 0,0 1 0,0 0 0,2-2 0,2 1 14,-1 0 0,1-1 0,-1 0 0,1 0 0,-1-1 0,0 1 0,0-1 0,0 0 0,0 0 0,0-1 0,5-5-1,-5 4 38,-1-1-1,0 0 0,0 0 0,-1 0 0,0 0 0,0 0 0,0-1 0,-1 1 0,1-1 1,1-12-1,1-26-699,-5-2-3748,0 47 4317</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4.333"/>
    </inkml:context>
    <inkml:brush xml:id="br0">
      <inkml:brushProperty name="width" value="0.025" units="cm"/>
      <inkml:brushProperty name="height" value="0.025" units="cm"/>
    </inkml:brush>
  </inkml:definitions>
  <inkml:trace contextRef="#ctx0" brushRef="#br0">43 1 14350,'0'0'11600,"-2"16"-10661,-18 142 794,0 163-1,24-294-1619,1-16-994,-5-11 795,1 0-1,-1 0 0,0 0 1,0 0-1,1 0 0,-1 1 1,0-1-1,0 0 0,1-1 1,-1 1-1,0 0 0,1 0 1,-1 0-1,0 0 0,0 0 1,1 0-1,-1 0 0,0 0 1,0 0-1,1 0 0,-1-1 1,0 1-1,0 0 0,0 0 1,1 0-1,-1-1 0,0 1 1,0 0-1,0 0 0,0 0 1,1-1-1,-1 1 0,0 0 1,0 0-1,0-1 0,0 1 1,0 0-1,0-1 0,5-17-4317,-4-11-2888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6.647"/>
    </inkml:context>
    <inkml:brush xml:id="br0">
      <inkml:brushProperty name="width" value="0.025" units="cm"/>
      <inkml:brushProperty name="height" value="0.025" units="cm"/>
    </inkml:brush>
  </inkml:definitions>
  <inkml:trace contextRef="#ctx0" brushRef="#br0">56 400 6983,'0'0'1340,"-7"0"779,-4 1-1145,-8 1 165,0-5 2754,19 2-3730,0-1 0,0 1 0,0-1 0,0 1 1,1-1-1,-1 1 0,0 0 0,1-1 0,-1 1 1,0 0-1,1-1 0,0 1 0,-1 0 0,1-1 1,0 1-1,0 0 0,0 0 0,-1 0 0,3-1 1,-3 2-97,7-12 242,-1 0 0,0 0 0,-1 0 0,0 0 0,-1-1 1,0 0-1,-1 0 0,0 0 0,-1 0 0,1-25 0,-3-2 11,-2 1 1,-8-54-1,5 71-245,3 7-166,18 24-128,-1 2 183,0 0-1,1-1 0,0-1 0,1 0 0,0-2 1,0 0-1,0 0 0,1-2 0,0 0 0,1-1 1,35 3-1,-31-6-1526,0 0 0,41-5 0,-7-9-5329</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4.663"/>
    </inkml:context>
    <inkml:brush xml:id="br0">
      <inkml:brushProperty name="width" value="0.025" units="cm"/>
      <inkml:brushProperty name="height" value="0.025" units="cm"/>
    </inkml:brush>
  </inkml:definitions>
  <inkml:trace contextRef="#ctx0" brushRef="#br0">9 0 19699,'0'0'7527,"-9"49"-10442,23-41-3875</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6.097"/>
    </inkml:context>
    <inkml:brush xml:id="br0">
      <inkml:brushProperty name="width" value="0.025" units="cm"/>
      <inkml:brushProperty name="height" value="0.025" units="cm"/>
    </inkml:brush>
  </inkml:definitions>
  <inkml:trace contextRef="#ctx0" brushRef="#br0">220 303 18193,'0'0'3422,"-9"-6"-171,5 3-3159,1 0-1,0 1 0,-1-1 1,1 1-1,-1-1 1,0 1-1,0 1 0,0-1 1,0 0-1,0 1 1,0 0-1,-1 0 0,1 0 1,0 1-1,-1-1 1,1 1-1,0 0 0,-1 0 1,1 0-1,0 1 1,0 0-1,-1 0 0,1 0 1,0 0-1,0 0 1,0 1-1,0 0 0,0 0 1,0 0-1,0 0 1,1 1-1,-5 3 0,0 2-97,1 1-1,0-1 0,0 1 0,1 1 0,0-1 0,1 1 0,0 0 0,-4 14 0,6-17 2,0 1-1,1 0 0,0-1 0,1 1 0,-1 0 0,2 0 0,-1-1 0,1 1 0,0 0 0,1 0 0,0 0 0,3 12 1,-3-17 4,0 0 1,1 0-1,-1 0 1,1-1-1,0 1 0,0-1 1,0 1-1,0-1 1,0 0-1,1 1 1,-1-1-1,1-1 1,-1 1-1,1 0 1,0 0-1,0-1 1,0 0-1,0 0 1,0 1-1,0-2 1,0 1-1,0 0 1,0-1-1,0 1 1,0-1-1,1 0 1,-1 0-1,0 0 1,4-1-1,0 1 11,0-1 1,0 0-1,0 0 0,0-1 0,0 0 0,0 0 1,0-1-1,-1 0 0,1 0 0,-1 0 1,0-1-1,7-5 0,-5 2 15,1-1-1,-1 0 1,-1 0 0,1-1-1,-1 0 1,-1 0 0,0-1-1,0 0 1,-1 0 0,0 0-1,-1-1 1,0 1 0,0-1-1,-2 0 1,1 0 0,-1 0-1,-1-1 1,0 1 0,0 0-1,-2-15 1,1 25-12,0 0 0,0 0 1,0 0-1,0 0 0,0 0 1,0 0-1,0 0 0,-1-1 0,1 1 1,0 0-1,-1 0 0,1 0 1,-1 0-1,1 0 0,-1 1 0,1-1 1,-1 0-1,0 0 0,1 0 1,-1 0-1,0 1 0,0-1 0,1 0 1,-1 1-1,0-1 0,0 0 1,0 1-1,0-1 0,0 1 1,0 0-1,0-1 0,0 1 0,0 0 1,0-1-1,0 1 0,0 0 1,-1 0-1,1 0 0,0 0 0,0 0 1,-2 1-1,1-1-19,0 1 0,0 0 1,-1 0-1,1 0 0,0 0 0,0 0 1,0 0-1,1 0 0,-1 1 0,0-1 0,0 1 1,1-1-1,-1 1 0,1 0 0,-1 0 1,1 0-1,0 0 0,-2 2 0,2 1 1,-1-1 0,1 0 0,0 1 0,0-1 0,1 0 0,-1 1 0,1-1 0,0 1 0,0-1 0,1 1 0,-1-1-1,1 0 1,0 1 0,0-1 0,0 0 0,1 0 0,-1 1 0,1-1 0,0 0 0,1-1 0,-1 1 0,0 0 0,1-1 0,0 1 0,6 5 0,-7-7 12,0 0 0,1 0 0,-1 0 0,1 0 0,-1-1 0,1 1 0,0-1 0,0 0 0,0 1 0,0-1 0,0 0 0,0-1 0,0 1 0,0 0 0,0-1 0,0 0 0,0 0 0,0 0 0,0 0 0,0 0 0,1-1 0,-1 1 0,0-1 0,0 0 0,0 0 0,0 0 0,-1 0 0,1-1 0,0 1 0,0-1 0,-1 1 0,1-1 0,-1 0 0,1 0 0,-1 0 0,3-4 0,4-6 32,-2-1-1,1 0 0,-2 0 0,9-25 1,-11 30-78,-6 14-87,-3 12 100,1 0 0,0 0 1,1 0-1,2 1 0,-1 28 0,2-44 32,0 0 1,0 0-1,0 0 0,1 0 0,-1 0 0,1 0 1,-1 0-1,1 0 0,0 0 0,0-1 1,1 1-1,-1 0 0,1-1 0,-1 1 0,1 0 1,0-1-1,0 0 0,0 0 0,0 1 0,0-1 1,0 0-1,0-1 0,1 1 0,-1 0 0,1-1 1,0 1-1,-1-1 0,1 0 0,0 0 0,0 0 1,0 0-1,0 0 0,0-1 0,0 1 1,0-1-1,0 0 0,0 0 0,-1 0 0,1 0 1,0-1-1,0 1 0,5-2 0,0 0 12,-1-1-1,1 0 1,-1 0-1,0-1 1,0 1-1,0-2 1,0 1-1,-1-1 1,0 0-1,0 0 1,0-1-1,8-9 1,3-6-14,0-1 0,18-30 0,-20 18-65,-10 25-50,-11 24-37,0 2 184,0 1 0,0-1 0,2 1-1,0 0 1,2 0 0,-2 31 0,4-48-32,0 0 0,0 0 0,0 1 0,0-1 1,0 0-1,0 0 0,0 1 0,1-1 0,-1 0 0,0 0 0,1 0 0,-1 0 0,1 1 1,-1-1-1,1 0 0,0 0 0,-1 0 0,1 0 0,0 0 0,0 0 0,0 0 0,0-1 1,0 1-1,0 0 0,0 0 0,0-1 0,0 1 0,0 0 0,0-1 0,0 1 0,0-1 1,1 0-1,-1 1 0,0-1 0,0 0 0,1 0 0,-1 0 0,0 0 0,0 0 0,1 0 1,-1 0-1,0 0 0,0 0 0,1-1 0,-1 1 0,0 0 0,0-1 0,2 0 0,4-1 16,-1 0 0,0-1 0,0 0-1,0 0 1,-1 0 0,1 0 0,-1-1-1,7-5 1,-1-3-238,-1 0-1,-1-1 1,0 0-1,-1 0 1,0-1-1,-1 0 1,0 0 0,-1-1-1,-1 0 1,0 0-1,3-20 1,-5 25-62,1 0-1,0 0 1,1 1 0,0-1 0,1 1-1,13-17 1,18-33-16,-29 43 484,-2 0 0,0-1 0,-1 0 0,0 0 1,-2-1-1,0 1 0,1-22 0,-27 121 1013,12-25-929,3 0-1,3 1 0,2 0 0,8 104 0,4-126-191,-9-35-81,1 0-1,-1 0 1,1 0 0,-1 0-1,1 0 1,-1 0-1,1 0 1,0 0-1,0 0 1,-1-1-1,1 1 1,0 0-1,0 0 1,0-1-1,0 1 1,0 0-1,0-1 1,0 1-1,0-1 1,0 1-1,0-1 1,0 0-1,0 1 1,0-1 0,0 0-1,0 0 1,1 0-1,0 0 1,-1 0-42,-1-1 0,1 1 0,0-1 0,-1 0 0,1 1 0,-1-1 0,1 0 0,-1 1 1,0-1-1,1 0 0,-1 1 0,0-1 0,1 0 0,-1 0 0,0 0 0,0 1 0,0-1 1,0 0-1,0 0 0,0 0 0,0 1 0,0-1 0,0 0 0,0-1 0,-2-25-798,2 25 705,-2-9-297,0 1 0,-1-1 1,-1 0-1,1 1 0,-2 0 1,0 0-1,0 0 0,0 1 1,-1-1-1,-1 1 0,0 1 0,0-1 1,-8-7-1,-50-42-1018,-1 13 3797,65 44-958,33 1 1725,2 0-2769,-6 1 92,55-6 1,-73 3-1331,0 0 0,0 0-1,0-1 1,0-1 0,11-4 0,11-11-7626</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6.632"/>
    </inkml:context>
    <inkml:brush xml:id="br0">
      <inkml:brushProperty name="width" value="0.025" units="cm"/>
      <inkml:brushProperty name="height" value="0.025" units="cm"/>
    </inkml:brush>
  </inkml:definitions>
  <inkml:trace contextRef="#ctx0" brushRef="#br0">0 156 8616,'12'-29'1582,"-8"17"-513,0 0 0,1 0-1,0 1 1,1 0-1,1-1 1,0 2-1,0-1 1,1 1-1,11-11 1,-19 20-990,1 1 0,-1 0-1,0-1 1,0 1 0,1 0 0,-1 0 0,0-1 0,1 1 0,-1 0 0,0 0 0,1 0-1,-1-1 1,0 1 0,1 0 0,-1 0 0,1 0 0,-1 0 0,0 0 0,1 0 0,-1 0 0,1 0-1,-1 0 1,0 0 0,1 0 0,-1 0 0,1 0 0,-1 0 0,0 0 0,1 0 0,-1 0-1,0 1 1,1-1 0,-1 0 0,0 0 0,1 0 0,-1 1 0,0-1 0,1 0 0,-1 0 0,0 1-1,1-1 1,-1 0 0,0 1 0,0-1 0,0 0 0,1 1 0,-1-1 0,0 0 0,0 1-1,0-1 1,0 0 0,0 1 0,1 0 0,1 23 1145,-2-22-1124,-4 75 1075,-13 81 1,9-103-1050,3 9-52,5-64-70,0 1 0,0-1 0,0 1-1,0-1 1,0 1 0,0 0-1,0-1 1,0 1 0,0-1-1,0 1 1,0-1 0,1 1 0,-1-1-1,0 1 1,0-1 0,0 1-1,1-1 1,-1 1 0,0-1 0,1 0-1,-1 1 1,0-1 0,1 1-1,-1-1 1,1 0 0,-1 1-1,1-1 1,-1 0 0,1 1 0,-1-1-1,1 0 1,-1 0 0,1 0-1,-1 1 1,1-1 0,23-6 181,19-25 142,-16 3-283,-1-1 0,-1-2 1,-2 0-1,-1-2 0,-2 0 0,-1-2 0,21-50 0,-37 65-2949,-19 33-6523,15-12 9210,-14 12-10138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6.975"/>
    </inkml:context>
    <inkml:brush xml:id="br0">
      <inkml:brushProperty name="width" value="0.025" units="cm"/>
      <inkml:brushProperty name="height" value="0.025" units="cm"/>
    </inkml:brush>
  </inkml:definitions>
  <inkml:trace contextRef="#ctx0" brushRef="#br0">0 381 15919,'0'0'1634,"0"57"512,12-36 192,6-6-1601,5-8-257,9-7-288,2 0-160,-1-13-1922,3-7-1377,-4-6-3011</inkml:trace>
  <inkml:trace contextRef="#ctx0" brushRef="#br0" timeOffset="1">388 0 17072,'0'0'1345,"-22"54"-928,5-11 127,-1 6-416,0 3-96,8 0 673,1-3-160,9-6-481,0-6-321,9-8-735,8-10-642,5-7-2178,2-11-1248</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7.543"/>
    </inkml:context>
    <inkml:brush xml:id="br0">
      <inkml:brushProperty name="width" value="0.025" units="cm"/>
      <inkml:brushProperty name="height" value="0.025" units="cm"/>
    </inkml:brush>
  </inkml:definitions>
  <inkml:trace contextRef="#ctx0" brushRef="#br0">107 65 6694,'0'0'15978,"-10"5"-15903,3-1-61,0 1 1,0-1-1,0 1 1,1 1-1,-1-1 1,1 1-1,1 0 1,-1 1-1,-5 7 0,8-9 44,-1 0 1,1 0-1,1 0 0,-1 1 0,1-1 0,-1 0 0,1 1 0,1 0 0,-1 0 0,1-1 0,0 1 0,1 0 0,-1 0 0,1 0 0,0 0 1,2 8-1,-2-13-52,0 0 0,1 0 0,-1-1 0,1 1 1,-1 0-1,1-1 0,0 1 0,-1 0 1,1-1-1,-1 1 0,1-1 0,0 1 1,0-1-1,-1 1 0,1-1 0,0 1 0,0-1 1,0 0-1,0 1 0,-1-1 0,1 0 1,0 0-1,0 0 0,0 0 0,0 0 0,0 0 1,0 0-1,-1 0 0,1 0 0,0 0 1,0 0-1,0 0 0,0-1 0,0 1 1,-1 0-1,1-1 0,0 1 0,0 0 0,0-1 1,-1 1-1,2-2 0,34-19 277,-23 10-327,-1-1 1,-1-1-1,0 1 0,-1-2 0,9-14 1,-14 20 50,0 0 0,-1-1 1,0 0-1,-1 0 0,1 0 1,-2 0-1,1 0 1,-1 0-1,-1-1 0,1-10 1,-2 20-8,0 0 0,0-1 0,-1 1 0,1 0 0,0 0 0,0 0 0,-1 0 0,1 0 0,0 0 0,0 0 0,-1 0 0,1 0 0,0 0 0,0 0 0,-1 0 0,1 0 0,0 0 0,0 0 0,-1 0 0,1 0 0,0 0 0,0 0 0,-1 0 0,1 1 0,0-1 0,0 0 0,-1 0 0,1 0 0,0 0 0,0 1 0,0-1 0,0 0 0,-1 0 0,1 0 0,0 1 0,0-1 0,0 0 0,0 0 0,0 0 0,-1 1 0,1-1 0,0 0 0,0 0 0,0 1 0,0-1 0,0 0 0,0 1 0,-11 14-22,5-2 38,1 1-1,0-1 1,1 1-1,1 0 1,0 0-1,0 0 1,2 0-1,0 1 1,0-1 0,3 23-1,-2-35 3,0 0 0,1-1-1,-1 1 1,0 0 0,1-1 0,-1 1 0,1 0-1,-1 0 1,1-1 0,0 1 0,0-1 0,0 1-1,0-1 1,0 1 0,0-1 0,0 0 0,0 1-1,1-1 1,-1 0 0,1 0 0,-1 0 0,0 0-1,1 0 1,0 0 0,-1-1 0,1 1 0,-1 0-1,1-1 1,0 1 0,0-1 0,-1 1 0,1-1-1,0 0 1,0 0 0,-1 0 0,1 0 0,0 0-1,0 0 1,-1-1 0,1 1 0,0-1 0,0 1-1,-1-1 1,1 1 0,2-3 0,5 0 70,-1 0-1,0-1 1,0 0 0,0-1 0,-1 0 0,0 0 0,12-11 0,-4 0-58,-1-1 1,0 0 0,14-24 0,-23 33-6,0-1 1,-1 1-1,0-1 1,0 0 0,-1 0-1,0 0 1,-1 0-1,0-1 1,1-18 0,-2 28-11,-1 0 0,0 0 1,0 0-1,0-1 1,0 1-1,0 0 1,0 0-1,0 0 1,0-1-1,0 1 1,0 0-1,0 0 1,0-1-1,0 1 1,0 0-1,0 0 1,0 0-1,0-1 1,0 1-1,0 0 1,0 0-1,0-1 0,0 1 1,-1 0-1,1 0 1,0 0-1,0 0 1,0-1-1,0 1 1,0 0-1,-1 0 1,1 0-1,0 0 1,0-1-1,0 1 1,-1 0-1,1 0 1,0 0-1,0 0 1,0 0-1,-1 0 1,1 0-1,0 0 0,0 0 1,0 0-1,-1 0 1,-9 9 223,-9 19-186,13-15 37,0 0 1,0 0-1,2 1 0,-1-1 1,2 1-1,0 0 0,0 0 0,2 0 1,0 0-1,0 23 0,1-36-74,0 0-1,0 0 1,1 0-1,-1 0 1,0 0-1,0 1 1,0-1-1,1 0 1,-1 0-1,0 0 1,1 0-1,-1 0 1,1 0-1,0-1 1,-1 1-1,1 0 1,0 0-1,-1 0 1,1 0-1,0-1 1,0 1-1,0 0 1,-1-1-1,1 1 1,0 0 0,0-1-1,0 0 1,0 1-1,0-1 1,0 1-1,0-1 1,0 0-1,0 0 1,1 0-1,-1 1 1,0-1-1,0 0 1,0 0-1,0 0 1,0-1-1,0 1 1,0 0-1,0 0 1,0-1-1,0 1 1,0 0-1,0-1 1,2 0-1,3-2 52,0 1 1,-1-1-1,1-1 0,-1 1 0,1-1 0,-1 1 0,5-7 0,10-13-100,-1-1 0,-1-1 1,-1-1-1,-1 0 0,16-39 0,-25 52-69,-14 29-239,2 1 0,0-1 0,1 1 0,0 0 0,2 0 0,0 0 0,1 0-1,0 0 1,3 26 0,-2-41 87,0-1 0,0 0-1,0 0 1,1 0 0,-1 1-1,0-1 1,0 0 0,1 0 0,-1 0-1,1 0 1,-1 1 0,1-1-1,-1 0 1,1 0 0,0 0 0,-1 0-1,1 0 1,0 0 0,0-1-1,0 1 1,0 0 0,-1 0 0,1 0-1,0-1 1,1 1 0,-1-1-1,0 1 1,0-1 0,0 1-1,0-1 1,0 1 0,0-1 0,1 0-1,-1 0 1,0 0 0,0 0-1,1 0 1,-1 0 0,0 0 0,2 0-1,16-4-6209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7.919"/>
    </inkml:context>
    <inkml:brush xml:id="br0">
      <inkml:brushProperty name="width" value="0.025" units="cm"/>
      <inkml:brushProperty name="height" value="0.025" units="cm"/>
    </inkml:brush>
  </inkml:definitions>
  <inkml:trace contextRef="#ctx0" brushRef="#br0">106 3 19795,'0'0'5776,"-10"-1"-4724,7 0-1019,0 1 1,-1-1 0,1 1 0,0 0 0,-1 0 0,1 1 0,0-1 0,-1 1 0,1-1 0,0 1-1,-1 0 1,1 0 0,0 1 0,0-1 0,0 1 0,0-1 0,0 1 0,1 0 0,-1 0 0,0 0 0,1 1-1,0-1 1,-1 1 0,1-1 0,0 1 0,0 0 0,0-1 0,1 1 0,-1 0 0,1 0 0,-1 0-1,1 1 1,0-1 0,0 0 0,1 0 0,-1 6 0,-1-6-70,2 1 1,-1 1-1,0-1 0,1 0 0,0 0 1,0 0-1,0 0 0,0 0 1,1 0-1,-1 0 0,1 0 0,0 0 1,0 0-1,1 0 0,-1 0 1,1-1-1,0 1 0,0 0 1,0-1-1,0 1 0,4 3 0,4 3-284,0-1 0,1-1 0,0 0 0,0 0 0,14 7 0,-3-2 223,-12-7 120,4 2-90,-1 1-1,0 0 1,0 0-1,14 15 1,-26-22 152,1-1 0,0 1 1,-1 0-1,1-1 0,-1 1 0,1 0 1,-1 0-1,0 0 0,0 0 0,0 0 1,0 0-1,0 0 0,0 1 0,0-1 1,-1 0-1,1 0 0,-1 1 1,0-1-1,0 0 0,0 1 0,0-1 1,0 0-1,0 1 0,-1-1 0,1 0 1,-1 0-1,1 1 0,-1-1 0,0 0 1,0 0-1,0 0 0,0 0 1,0 0-1,0 0 0,-1 0 0,1 0 1,-3 2-1,-3 3 82,-1 0 0,0 0 1,0-1-1,-1 0 0,1 0 0,-1-1 1,-1 0-1,1-1 0,-1 0 1,0-1-1,1 1 0,-1-2 0,-1 0 1,-9 2-1,19-4-267,0-1 0,0 1-1,1 0 1,-1 0 0,0 0 0,1-1 0,-1 1 0,0 0-1,1-1 1,-1 1 0,1 0 0,-1-1 0,0 1 0,1-1-1,-1 1 1,1-1 0,-1 1 0,1-1 0,0 1 0,-1-1 0,1 1-1,-1-1 1,1 0 0,0 1 0,0-1 0,-1 0 0,1 1-1,0-1 1,0 0 0,0 0 0,0 1 0,0-1 0,0 0-1,0 0 1,1-29-5032,-1 30 5084,8-37-8290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0:58.339"/>
    </inkml:context>
    <inkml:brush xml:id="br0">
      <inkml:brushProperty name="width" value="0.025" units="cm"/>
      <inkml:brushProperty name="height" value="0.025" units="cm"/>
    </inkml:brush>
  </inkml:definitions>
  <inkml:trace contextRef="#ctx0" brushRef="#br0">0 370 13741,'0'0'2488,"11"1"597,3 0-2520,-2 1 426,0-2 0,1 1 0,-1-1 0,20-4-1,-27 4-862,-1-1-1,0-1 0,0 1 1,1 0-1,-1-1 0,0 0 1,0 0-1,-1 0 0,1-1 1,0 1-1,-1-1 0,1 0 1,-1 0-1,0 0 0,0 0 1,0-1-1,-1 1 0,5-8 0,7-33 141,-13 44-261,-1-1 0,0 1 0,1-1 0,-1 0 0,0 1 0,0-1 0,0 0 0,0 1 0,0-1 0,0 0 0,0 1 0,0-1 0,0 0 0,0 1 0,0-1 0,0 0-1,0 1 1,-1-1 0,1 0 0,0 1 0,0-1 0,-1 1 0,1-1 0,0 0 0,-1 1 0,1-1 0,-1 1 0,1-1 0,0 1 0,-1-1 0,1 1 0,-1 0 0,0-1 0,1 1 0,-1-1 0,1 1 0,-1 0 0,0 0 0,1-1 0,-1 1 0,0 0 0,1 0 0,-1 0 0,1 0 0,-1 0 0,0 0 0,0 0 0,1 0 0,-1 0 0,0 0 0,1 0 0,-1 0 0,1 0-1,-1 0 1,0 1 0,1-1 0,-1 0 0,0 1 0,1-1 0,-1 0 0,1 1 0,-1-1 0,1 0 0,-2 2 0,-3 1-17,1 0 0,-1 0 0,1 1 0,0-1-1,0 1 1,0 0 0,0 1 0,0-1 0,1 1 0,0-1 0,0 1-1,0 0 1,1 0 0,0 0 0,-1 1 0,-1 8 0,0 2 83,0-1 0,2 1-1,-1-1 1,1 28 0,2-40-59,0-1 0,0 1 0,0-1 0,1 0 0,-1 1 0,0-1 0,1 0 0,0 1 0,0-1 0,0 0 0,0 1 0,0-1 0,0 0 0,0 0 0,0 0 0,1 0 0,-1 0 0,1 0 0,0-1 0,0 1 0,-1-1 0,1 1 0,0-1 0,0 1 0,0-1 0,1 0 0,-1 0 0,0 0 0,0 0 0,1 0 0,-1-1 0,0 1 0,1-1 0,2 1 0,1 0 44,0-1 1,1 0-1,-1-1 1,0 1-1,0-1 1,0 0-1,-1 0 0,1-1 1,0 0-1,0 0 1,-1 0-1,1-1 1,5-3-1,27-21 13,-2-3 1,0-1-1,-2-1 0,-2-2 0,-1-1 0,-1-2 0,-2 0 1,27-51-1,-47 76-48,-2 1-1,1-1 1,-2 0 0,1 0-1,-2-1 1,0 1 0,5-27-1,-9 39-20,1-1-1,-1 1 0,0 0 1,0-1-1,0 1 0,0-1 1,0 1-1,0 0 0,0-1 1,0 1-1,0-1 0,-1 1 1,1 0-1,0-1 0,0 1 1,0-1-1,0 1 0,0 0 1,-1-1-1,1 1 0,0 0 1,0 0-1,-1-1 0,1 1 1,0 0-1,-1-1 0,1 1 1,0 0-1,0 0 0,-1-1 1,1 1-1,-1 0 0,1 0 1,0 0-1,-1 0 0,-17 2-3,-17 17-60,15-3 63,1 0 0,0 2-1,1 0 1,1 1 0,-27 39-1,36-45 41,0 0-1,0 0 1,1 1 0,1 0-1,0 0 1,1 1-1,1-1 1,0 1 0,1 0-1,0 0 1,0 17-1,3-29-42,0-1-1,0 1 1,1 0-1,-1 0 1,1 0-1,-1 0 1,1 0-1,0-1 1,0 1-1,1 0 1,-1-1-1,0 1 1,1-1-1,0 1 1,-1-1-1,1 0 1,0 1-1,0-1 1,3 2-1,-1-1 41,1 0 1,0 0-1,0-1 0,0 1 1,0-1-1,0 0 0,0 0 0,1-1 1,9 2-1,-3-1-464,-1-1 1,1-1-1,0 0 1,13-2-1,-14 1-1091,-1-1 0,0 0 0,1 0 1,9-5-1,18-11-10201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09.528"/>
    </inkml:context>
    <inkml:brush xml:id="br0">
      <inkml:brushProperty name="width" value="0.025" units="cm"/>
      <inkml:brushProperty name="height" value="0.025" units="cm"/>
    </inkml:brush>
  </inkml:definitions>
  <inkml:trace contextRef="#ctx0" brushRef="#br0">7 3 8680,'0'8'7020,"-2"4"-5678,0-3-540,1 0 0,0 0 0,0 0 0,1 1 0,1-1 0,1 16 0,-1-24-794,0 0-1,-1 0 1,1 0 0,0 0-1,-1-1 1,1 1 0,0 0 0,0 0-1,0-1 1,0 1 0,-1 0-1,1-1 1,0 1 0,0-1-1,0 0 1,1 1 0,-1-1-1,0 0 1,0 1 0,0-1-1,0 0 1,0 0 0,0 0-1,0 0 1,0 0 0,0 0-1,1 0 1,-1 0 0,0-1-1,0 1 1,0 0 0,0-1 0,0 1-1,0 0 1,0-1 0,0 1-1,0-1 1,0 0 0,0 1-1,1-2 1,3-1-17,0 0 0,1-1 0,-1 0 0,-1 1 1,10-10-1,-11 8-1,1-1 1,-1 1 0,0-1 0,0 1 0,-1-1-1,4-12 1,5-10 293,8 73 548,-15-36-827,0 0 0,1 0 0,0 0 0,0 0 0,1-1-1,10 11 1,-13-15-454,1-1-1,-1 1 0,1-1 1,0-1-1,0 1 0,0 0 1,1-1-1,-1 0 0,8 3 0,19 1-7781</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0.731"/>
    </inkml:context>
    <inkml:brush xml:id="br0">
      <inkml:brushProperty name="width" value="0.025" units="cm"/>
      <inkml:brushProperty name="height" value="0.025" units="cm"/>
    </inkml:brush>
  </inkml:definitions>
  <inkml:trace contextRef="#ctx0" brushRef="#br0">21 1 15439,'0'0'131,"-1"0"1,1 0-1,-1-1 1,0 1 0,1 0-1,-1 0 1,1 0 0,-1 0-1,1 0 1,-1 0-1,1 0 1,-1 0 0,1 1-1,-1-1 1,1 0 0,-1 0-1,0 0 1,1 0-1,0 1 1,-1-1 0,1 0-1,-1 0 1,1 1 0,-1-1-1,1 1 1,-1-1-1,1 0 1,0 1 0,-1-1-1,1 1 1,0-1 0,-1 1-1,1-1 1,0 0-1,0 1 1,0-1 0,-1 2-1,-3 29 1158,5-22-1257,0 0 1,0 0 0,0-1-1,1 1 1,4 9 0,-5-14-48,1-1 1,0 0 0,0 0 0,1 0-1,-1 0 1,1-1 0,-1 1 0,1-1-1,0 1 1,0-1 0,0 0 0,0 0-1,0 0 1,0-1 0,1 1 0,-1-1-1,0 0 1,1 1 0,0-2 0,-1 1-1,1 0 1,-1-1 0,1 1 0,0-1-1,-1 0 1,1-1 0,5 0 0,-6 1 40,0-1 1,0 1 0,1-1 0,-1 0 0,-1 0 0,1-1-1,0 1 1,0 0 0,0-1 0,-1 0 0,1 0-1,-1 1 1,1-1 0,-1-1 0,0 1 0,1 0 0,-1-1-1,-1 1 1,1-1 0,0 1 0,0-1 0,-1 0-1,0 0 1,0 0 0,1 0 0,-2 0 0,1 0 0,0 0-1,-1 0 1,1 0 0,-1-6 0,0 9 9,0-1 1,0 1-1,1 0 0,-1-1 1,0 1-1,0-1 0,0 1 1,0 0-1,0-1 1,-1 1-1,1 0 0,0-1 1,0 1-1,0-1 0,0 1 1,0 0-1,0-1 1,-1 1-1,1 0 0,0-1 1,0 1-1,0 0 0,-1 0 1,1-1-1,0 1 1,0 0-1,-1 0 0,1-1 1,0 1-1,-1 0 0,1 0 1,0 0-1,-1-1 1,1 1-1,0 0 0,-1 0 1,1 0-1,0 0 0,-1 0 1,1 0-1,-1 0 1,1 0-1,0 0 0,-1 0 1,1 0-1,0 0 0,-1 0 1,1 0-1,-1 0 1,1 0-1,0 0 0,-1 1 1,1-1-1,0 0 0,-1 0 1,1 0-1,0 1 1,0-1-1,-1 0 0,1 0 1,0 1-1,0-1 0,-1 0 1,1 0-1,0 1 1,-1 0-1,-17 22 335,17-18-396,-1 1 0,1 0 0,1-1 0,-1 1 0,1 0 0,0 0 0,0 0 0,1-1 0,0 1 0,0 0-1,3 10 1,8 9-2937,5-4-3918,-7-13-4421</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1.388"/>
    </inkml:context>
    <inkml:brush xml:id="br0">
      <inkml:brushProperty name="width" value="0.025" units="cm"/>
      <inkml:brushProperty name="height" value="0.025" units="cm"/>
    </inkml:brush>
  </inkml:definitions>
  <inkml:trace contextRef="#ctx0" brushRef="#br0">0 0 3844,'0'0'14104,"14"3"-13288,76 17 805,173 12-1,519-52-1046,-296-2-146,0 33 748,-345 1 204,284 15 1376,-334-26-2459,-1-4 1,150-24 0,-195 21-361,-41 7-488,-27 4-560,-12-1-2615,-7-4-3764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7.654"/>
    </inkml:context>
    <inkml:brush xml:id="br0">
      <inkml:brushProperty name="width" value="0.025" units="cm"/>
      <inkml:brushProperty name="height" value="0.025" units="cm"/>
    </inkml:brush>
  </inkml:definitions>
  <inkml:trace contextRef="#ctx0" brushRef="#br0">213 76 8200,'0'0'3763,"1"-10"-2279,2-1-984,-2 7-267,1-1 1,-2 1-1,1 0 0,0-1 1,-1 1-1,0-1 0,0 1 1,-1-6-1,1 9-175,0 1-1,0-1 1,0 1 0,-1-1-1,1 1 1,0-1-1,-1 1 1,1-1 0,0 1-1,-1 0 1,1-1 0,-1 1-1,1-1 1,-1 1-1,1 0 1,-1 0 0,1-1-1,-1 1 1,1 0 0,-1 0-1,1-1 1,-1 1-1,1 0 1,-1 0 0,1 0-1,-1 0 1,0 0-1,1 0 1,-1 0 0,1 0-1,-1 0 1,1 0 0,-1 0-1,1 0 1,-1 0-1,0 1 1,1-1 0,-1 0-1,1 0 1,-1 1-1,1-1 1,-1 0 0,1 1-1,0-1 1,-1 0 0,0 1-1,-26 17 267,10 2-204,1 1 0,1 0 0,1 2-1,0-1 1,2 1 0,1 1 0,-11 31 0,10-19-30,2 0 0,1 0 0,1 1 0,-3 56 1,11-90-90,0 1 1,-1-1-1,1 0 1,0 1-1,1-1 0,-1 0 1,1 1-1,-1-1 1,1 0-1,0 0 1,0 0-1,1 0 1,-1 1-1,0-2 1,1 1-1,0 0 1,0 0-1,0 0 0,0-1 1,0 1-1,4 2 1,-3-3 37,0 0-1,1-1 1,-1 1 0,1-1 0,0 0-1,-1 0 1,1 0 0,0-1 0,0 1 0,0-1-1,0 0 1,-1 0 0,1 0 0,0 0-1,0-1 1,0 1 0,-1-1 0,7-2-1,-2-1 103,1 1-1,-1-1 0,-1-1 1,1 1-1,-1-1 0,1 0 1,-1-1-1,-1 0 0,1 0 1,-1-1-1,0 1 0,-1-1 1,1-1-1,-1 1 0,-1-1 1,0 1-1,0-1 0,0-1 1,-1 1-1,0 0 0,0-1 1,-1 0-1,-1 1 0,1-1 1,-1 0-1,-1 0 0,0-16 0,0 24-124,-1 1-1,1-1 1,0 0-1,0 0 1,-1 0-1,1 1 1,-1-1-1,1 0 1,-1 0-1,1 1 0,-1-1 1,1 0-1,-1 1 1,1-1-1,-1 1 1,0-1-1,1 1 1,-1-1-1,0 1 0,0-1 1,1 1-1,-1 0 1,0-1-1,0 1 1,0 0-1,0 0 1,1-1-1,-1 1 0,0 0 1,0 0-1,0 0 1,0 0-1,0 0 1,1 0-1,-1 0 1,0 1-1,0-1 0,0 0 1,0 0-1,1 1 1,-1-1-1,-1 1 1,-2 0-19,1 1-1,0-1 1,-1 1 0,1 0 0,0-1-1,0 2 1,0-1 0,-4 4 0,5-5-4,1 1 1,0-1-1,0 1 1,0 0-1,0-1 1,0 1-1,0 0 1,0 0-1,1 0 1,-1 0-1,0 0 1,1 0-1,0-1 1,-1 5-1,1-5 5,1 0 0,-1-1 0,0 1 0,0 0 0,1-1 0,-1 1 0,0-1 0,1 1 0,-1 0 0,1-1 0,-1 1 1,1-1-1,-1 1 0,1-1 0,-1 1 0,1-1 0,0 1 0,-1-1 0,1 0 0,0 1 0,-1-1 0,1 0 0,0 0 0,-1 1 0,1-1 0,0 0 0,0 0 0,-1 0 0,1 0 0,0 0 0,-1 0 0,1 0 0,0 0 0,0 0 0,-1 0 0,1 0 0,0-1 0,-1 1 0,1 0 0,0 0 0,-1-1 0,1 1 0,0 0 0,0-1 0,10-4 0,0 1 0,0-2 0,-1 1 0,0-1 1,0-1-1,0 0 0,10-11 0,-9 9-11,0 1 0,0-1 0,1 2 0,20-11 0,-32 18 2,1 0 0,-1 0 0,1-1 0,-1 1 0,0 0 1,1 0-1,-1 0 0,1 0 0,-1 0 0,1 0 0,-1 0 0,1 0 0,-1 0 1,0 0-1,1 0 0,-1 0 0,1 0 0,-1 0 0,1 0 0,-1 0 0,1 1 1,-1-1-1,0 0 0,1 0 0,-1 0 0,0 1 0,1-1 0,-1 0 0,1 1 1,-1-1-1,0 0 0,0 1 0,1-1 0,-1 0 0,0 1 0,0-1 0,1 0 1,-1 1-1,0-1 0,0 2 0,3 26-153,-12 30 203,0-24-11,3-15-17,1 1 1,1 0-1,1 1 1,0 20-1,3-41-28,0 1 0,0-1 1,0 1-1,0 0 0,0-1 0,0 1 1,0 0-1,1-1 0,-1 1 0,0-1 0,0 1 1,1-1-1,-1 1 0,0-1 0,1 1 0,-1 0 1,1-1-1,-1 0 0,0 1 0,1-1 0,-1 1 1,1-1-1,-1 0 0,1 1 0,0-1 0,-1 0 1,1 1-1,-1-1 0,1 0 0,-1 0 0,1 0 1,0 1-1,-1-1 0,1 0 0,0 0 1,-1 0-1,1 0 0,0 0 0,-1 0 0,1 0 1,-1-1-1,1 1 0,0 0 0,-1 0 0,1 0 1,-1-1-1,1 1 0,0 0 0,-1-1 0,1 1 1,-1 0-1,1-1 0,-1 1 0,1-1 1,34-23-2125,-16 2-1534,0-1 1,17-28-1,-11 12-2021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2.128"/>
    </inkml:context>
    <inkml:brush xml:id="br0">
      <inkml:brushProperty name="width" value="0.025" units="cm"/>
      <inkml:brushProperty name="height" value="0.025" units="cm"/>
    </inkml:brush>
  </inkml:definitions>
  <inkml:trace contextRef="#ctx0" brushRef="#br0">56 1 12876,'0'0'2360,"-6"9"357,-2 5-2075,1 0 0,1 0 1,0 0-1,1 1 0,1 0 0,0 0 0,1 0 1,1 1-1,-1 23 0,2-30-514,0 0 1,1-1-1,1 1 1,-1 0-1,1 0 1,1-1-1,2 10 0,-3-16-104,0 0-1,0 0 1,0 0-1,1-1 1,-1 1-1,0 0 0,1-1 1,-1 1-1,1-1 1,-1 1-1,1-1 1,0 0-1,0 0 0,-1 1 1,1-1-1,0-1 1,0 1-1,0 0 0,0 0 1,0-1-1,1 1 1,-1-1-1,0 0 1,0 1-1,0-1 0,0 0 1,0 0-1,0 0 1,1-1-1,-1 1 0,0 0 1,0-1-1,0 0 1,2 0-1,2-1 25,-1 0-1,1 0 1,-1 0-1,0 0 1,0-1 0,0 0-1,-1 0 1,1-1-1,-1 1 1,7-7-1,40-50 489,-15 17-356,-36 42-180,1 1 1,-1-1-1,1 0 0,0 1 1,-1 0-1,1-1 1,0 1-1,-1-1 1,1 1-1,0 0 0,-1-1 1,1 1-1,0 0 1,0 0-1,-1 0 1,1-1-1,0 1 1,0 0-1,0 0 0,-1 0 1,1 0-1,0 0 1,0 1-1,0-1 1,-1 0-1,1 0 1,0 0-1,0 1 0,-1-1 1,1 0-1,0 1 1,-1-1-1,1 1 1,0-1-1,-1 1 0,1-1 1,-1 1-1,1-1 1,-1 1-1,1-1 1,-1 1-1,1 0 1,-1-1-1,1 1 0,-1 0 1,0 0-1,1-1 1,-1 2-1,19 45 44,-15-37-29,-2-3 2,1 0 0,0 0 0,0 0 0,1-1 0,0 1 0,0-1 0,10 11 0,-13-15-10,1-1 0,0 1 0,0-1 0,0 0 0,0 0 0,0 0 0,0 0 0,0-1 0,1 1 0,-1 0 0,0-1 0,0 0 0,1 1 0,-1-1 0,0 0 0,1 0 0,-1 0 0,0-1 0,0 1 0,1 0 0,-1-1 0,0 0 0,0 1 1,0-1-1,0 0 0,1 0 0,-1 0 0,0 0 0,3-3 0,16-7-760,17-9-2897,-23 4-3580,-10 4 360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2.461"/>
    </inkml:context>
    <inkml:brush xml:id="br0">
      <inkml:brushProperty name="width" value="0.025" units="cm"/>
      <inkml:brushProperty name="height" value="0.025" units="cm"/>
    </inkml:brush>
  </inkml:definitions>
  <inkml:trace contextRef="#ctx0" brushRef="#br0">0 11 13293,'0'0'7142,"68"-10"-13324,-38 9-2530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2.947"/>
    </inkml:context>
    <inkml:brush xml:id="br0">
      <inkml:brushProperty name="width" value="0.025" units="cm"/>
      <inkml:brushProperty name="height" value="0.025" units="cm"/>
    </inkml:brush>
  </inkml:definitions>
  <inkml:trace contextRef="#ctx0" brushRef="#br0">136 1 12620,'0'0'3785,"-8"5"-2082,3-1-1561,-1 1 1,1-1-1,0 1 0,0 1 1,1-1-1,0 1 0,0 0 1,0 0-1,0 0 0,1 0 1,0 0-1,0 1 0,1 0 1,0-1-1,0 1 1,1 0-1,-2 9 0,-20 101 1312,5 1-1,6 0 0,4 222 1,8-340-1451,-1 1 0,1-1 0,0 0 0,0 1 0,0-1 1,0 0-1,0 1 0,0-1 0,0 1 0,0-1 0,0 0 0,0 1 1,0-1-1,0 0 0,0 1 0,0-1 0,0 0 0,0 1 0,1-1 1,-1 0-1,0 1 0,0-1 0,0 0 0,0 0 0,1 1 0,-1-1 1,0 0-1,0 1 0,1-1 0,-1 0 0,0 0 0,0 0 0,1 1 1,-1-1-1,0 0 0,1 0 0,-1 0 0,0 0 0,1 0 0,-1 1 0,0-1 1,1 0-1,-1 0 0,0 0 0,1 0 0,-1 0 0,0 0 0,1 0 1,-1 0-1,1 0 0,-1 0 0,0-1 0,1 1 0,-1 0 0,1 0 1,14-15 380,-8 1-279,-1 0 0,0-1 0,-1 1 0,0-1 0,4-26 0,6-79-78,-6-64-486,9 226-6,-15-36 463,0 0-1,0-1 0,0 1 0,1-1 1,-1 1-1,1-1 0,1 0 1,-1-1-1,1 1 0,0-1 0,0 0 1,0 0-1,0 0 0,1-1 0,8 5 1,-11-7 6,0 0 1,0 0-1,-1 0 1,1-1-1,0 1 1,0-1-1,0 1 1,1-1-1,-1 0 0,0 0 1,0-1-1,0 1 1,0-1-1,0 1 1,0-1-1,-1 0 1,1 0-1,0 0 1,0 0-1,0-1 1,-1 1-1,1-1 1,-1 1-1,1-1 1,-1 0-1,0 0 0,1 0 1,-1-1-1,0 1 1,0 0-1,-1-1 1,1 1-1,-1-1 1,1 0-1,0-2 1,2-2 15,0 0 0,-1 0 1,0-1-1,-1 1 0,0 0 0,0-1 1,0 0-1,-1 1 0,0-14 1,-14 30-139,9 3 111,-1 0 0,1 0 0,1 0 1,1 0-1,-1 1 0,2-1 0,0 1 0,0 13 0,0-11 32,1-10-10,-1 0 0,1 0 1,0-1-1,0 1 0,1 0 1,-1-1-1,1 1 0,0 0 1,0-1-1,1 1 0,-1-1 1,1 1-1,0-1 0,4 6 1,-4-8-9,0 1 1,1-1-1,-1 0 0,1 0 1,0-1-1,0 1 1,-1-1-1,1 1 0,0-1 1,0 0-1,0 0 1,0 0-1,1 0 0,-1-1 1,0 1-1,0-1 1,0 0-1,1 0 1,-1 0-1,0 0 0,0 0 1,4-2-1,5 0-1,0-1-1,-1 0 1,1-1-1,-1 0 1,0-1-1,0 0 1,-1-1-1,1 0 1,-1-1-1,-1 0 1,1 0 0,-1-1-1,9-10 1,-1 0-7,0-1 1,-2-1-1,0 0 1,-1-1-1,14-28 1,-25 42-23,1 0 0,-2 0 0,1 0-1,-1-1 1,0 1 0,0 0 0,-1-1 0,1-11 0,-15 29-287,4 3 170,1 1 0,1-1 0,0 2 0,0-1 0,2 1 0,-8 27 0,11-30-439,-1-1 1,2 1-1,-1-1 0,2 1 1,0 20-1,0-31 422,0 0-1,0 0 1,1 0-1,-1 0 1,0 0 0,1 0-1,-1-1 1,0 1-1,1 0 1,-1 0 0,1 0-1,-1-1 1,1 1 0,-1 0-1,1 0 1,0-1-1,-1 1 1,1 0 0,0-1-1,0 1 1,0-1 0,-1 1-1,1-1 1,0 0-1,0 1 1,0-1 0,0 0-1,0 1 1,0-1-1,0 0 1,-1 0 0,1 0-1,2 0 1,0 0-347,0 0-1,1 0 1,-1-1 0,0 1 0,0-1-1,0 0 1,0 0 0,0 0-1,4-2 1,26-23-4888</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3.545"/>
    </inkml:context>
    <inkml:brush xml:id="br0">
      <inkml:brushProperty name="width" value="0.025" units="cm"/>
      <inkml:brushProperty name="height" value="0.025" units="cm"/>
    </inkml:brush>
  </inkml:definitions>
  <inkml:trace contextRef="#ctx0" brushRef="#br0">128 1 6694,'0'0'6129,"-7"0"-2889,4 1-3054,0-1 0,0 1 0,0-1 0,0 1-1,1 0 1,-1 0 0,0 1 0,1-1 0,-1 0 0,1 1 0,-1-1-1,1 1 1,0 0 0,0 0 0,0 0 0,-3 3 0,0 2 22,0-1 1,0 2 0,1-1-1,0 0 1,-5 13 0,-1 6 0,2-1 0,1 1 0,-3 28 0,7-38 77,1 0 0,0 0 0,2 0 1,1 27-1,-1-40-267,1 0 0,-1 0 0,0 1 0,1-1 0,0 0 0,0 0 0,0 0 0,0 0 0,1 0 0,-1 0 0,1 0 0,-1 0 0,1 0 0,0-1 0,0 1 0,0-1 0,1 1 0,-1-1 0,1 0 0,-1 0 0,1 0 0,0 0 0,-1 0 1,1-1-1,0 1 0,0-1 0,0 0 0,0 0 0,5 1 0,1-1-53,0 0 0,0-1 1,1 0-1,-1 0 0,0-1 1,0 0-1,0-1 0,0 0 1,0 0-1,14-7 0,5-3-755,49-32 0,-56 31 426,0 1 0,0 1 0,34-13 0,-54 23 433,0 1 0,0 0 0,-1-1 0,1 1 0,0-1 0,0 1 0,0 0 0,0 0-1,0 0 1,0-1 0,-1 1 0,1 0 0,0 0 0,0 0 0,0 0 0,0 0 0,0 1 0,0-1 0,0 0-1,0 0 1,-1 1 0,1-1 0,0 0 0,0 1 0,0-1 0,0 1 0,-1-1 0,1 1 0,0-1 0,-1 1 0,1 0-1,0-1 1,-1 1 0,2 1 0,0 31 2584,-3-16-2827,1-4 286,-1-8-34,1 0 0,0 1 0,0-1 0,0 0 0,1 0 1,0 0-1,0 0 0,3 8 0,-3-11-70,1 0 1,-1-1 0,0 1 0,1-1-1,-1 0 1,1 1 0,0-1 0,-1 0-1,1 0 1,0 0 0,0 0-1,0 0 1,0 0 0,0-1 0,0 1-1,0-1 1,0 1 0,0-1 0,0 0-1,0 1 1,0-1 0,0 0 0,0-1-1,0 1 1,4-1 0,4-1-130,0 0 0,0 0 0,0-1 0,0 0 0,-1-1 0,1-1 0,12-7 0,-16 8 75,1 0-1,-1 1 1,1-1 0,0 1 0,0 0-1,0 1 1,0 0 0,0 0-1,0 1 1,1-1 0,-1 2 0,0-1-1,1 1 1,-1 0 0,1 0 0,9 3-1,-12-1 46,-1 0 0,1 1 0,-1 0 0,1 0 0,-1 0 1,0 1-1,0-1 0,-1 1 0,1 0 0,-1 0 0,0 0 0,0 1 0,0-1 0,4 9 0,30 75 103,-33-78-68,9 25 152,-1 0 0,-2 0 0,-1 1-1,-2 0 1,-2 1 0,-1-1 0,-1 54 0,-3-85-85,-1-1 0,0 1 0,0-1 0,0 0 0,0 1 0,-1-1 0,1 0 0,-1 0-1,0 0 1,-1 0 0,1 0 0,0-1 0,-1 1 0,0-1 0,0 1 0,0-1 0,-1 0 0,1 0 0,-1 0 0,1-1 0,-1 1 0,0-1 0,0 0 0,0 0 0,0 0 0,0-1 0,-1 1 0,1-1 0,0 0 0,-1 0 0,1-1 0,-1 1 0,-8-1 0,3 0-34,0 0 0,-1-1 0,1 0 0,0 0 1,0-1-1,0 0 0,0-1 0,0 0 0,1-1 0,-1 0 1,1-1-1,0 1 0,0-2 0,-9-6 0,8 3-143,1 0-1,0-1 0,1 0 0,0-1 0,0 0 1,1 0-1,0 0 0,1-1 0,1 0 1,0 0-1,0 0 0,1-1 0,1 0 1,0 0-1,-1-18 0,3 22 3,0-1 1,1 0-1,0 0 1,1 1-1,0-1 1,1 1-1,0-1 1,0 1-1,1-1 1,0 1-1,1 0 1,0 0-1,0 0 1,1 1-1,0 0 1,1 0-1,-1 0 0,2 0 1,-1 1-1,1 0 1,10-8-1,14-4-416,19-13-694,-48 31 755,0-1 1,-1 1 0,1-1 0,0 1-1,-1-1 1,1 0 0,0 0 0,-1 0-1,0 0 1,0 0 0,1 0 0,-1 0-1,0 0 1,-1 0 0,1-1 0,0 1-1,-1 0 1,1-3 0,-1-12-5883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3.920"/>
    </inkml:context>
    <inkml:brush xml:id="br0">
      <inkml:brushProperty name="width" value="0.025" units="cm"/>
      <inkml:brushProperty name="height" value="0.025" units="cm"/>
    </inkml:brush>
  </inkml:definitions>
  <inkml:trace contextRef="#ctx0" brushRef="#br0">1 40 13869,'0'0'4965,"76"-39"-4965,-25 39-224,6 0-3652,5 0-7046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4.495"/>
    </inkml:context>
    <inkml:brush xml:id="br0">
      <inkml:brushProperty name="width" value="0.025" units="cm"/>
      <inkml:brushProperty name="height" value="0.025" units="cm"/>
    </inkml:brush>
  </inkml:definitions>
  <inkml:trace contextRef="#ctx0" brushRef="#br0">147 298 7591,'2'-8'3449,"1"-1"-2910,16-57 2209,-18 62-2361,0 0 0,0 0 0,-1 0 0,1-1 1,-1 1-1,0 0 0,0-1 0,-1 1 0,1 0 0,-1-1 0,0 1 0,0 0 1,-3-7-1,3 9-203,-1 1 0,1-1 0,-1 1 0,0-1 0,0 1 0,1 0 0,-1 0 0,0 0 0,0 0 0,0 0 0,0 0 0,0 1 0,0-1 0,0 1-1,0-1 1,0 1 0,-1 0 0,1-1 0,0 1 0,0 1 0,0-1 0,0 0 0,-3 1 0,0-1-67,0 1-1,1 0 0,-1 0 1,1 1-1,-1-1 0,1 1 0,-1 0 1,1 0-1,-7 5 0,5-1-68,0 1 1,0 0-1,0 0 0,1 0 0,0 0 0,1 1 1,-1 0-1,1 0 0,-4 14 0,6-18-51,0 1 1,1-1-1,0 0 1,0 1-1,0-1 0,0 1 1,0-1-1,1 1 1,0 0-1,0-1 0,0 1 1,1 0-1,-1-1 1,1 1-1,0-1 0,1 1 1,-1-1-1,1 0 1,0 0-1,2 5 0,-2-7 4,-1-1 0,1 1-1,0-1 1,0 1-1,0-1 1,0 0-1,0 0 1,0 0 0,0 0-1,1 0 1,-1-1-1,0 1 1,0 0-1,1-1 1,-1 0 0,0 0-1,1 1 1,-1-1-1,0-1 1,1 1 0,-1 0-1,0-1 1,1 1-1,-1-1 1,0 1-1,0-1 1,3-1 0,4-2 26,0 0 1,-1 0-1,1-1 1,-1 0-1,10-8 1,6-7 9,0-1 0,-2-1 0,0-1 0,20-29 0,-30 36 195,-2 1 0,0-1 0,-1-1 0,0 0 0,-2 0 1,0-1-1,0 0 0,4-23 0,-17 71-171,-3 16-65,-3 63 0,11-91 9,1-1 0,0 1 0,1-1 0,2 1 0,-1-1 0,7 21 0,-8-35-3,0 0 0,1 1 0,-1-1 1,1 0-1,-1 0 0,1 0 0,0 0 0,0-1 0,0 1 0,0 0 0,1-1 1,-1 1-1,1-1 0,0 0 0,-1 0 0,1 0 0,0 0 0,0-1 0,0 1 1,1-1-1,-1 1 0,0-1 0,0 0 0,1-1 0,-1 1 0,1 0 0,-1-1 0,1 0 1,-1 0-1,0 0 0,1 0 0,-1 0 0,1-1 0,-1 0 0,0 1 0,1-1 1,-1-1-1,5-1 0,0 0 10,0-1 1,0 0-1,-1 0 1,1-1-1,-1 0 1,0 0-1,-1-1 1,1 0-1,-1 0 1,0 0 0,-1-1-1,0 0 1,0 0-1,0 0 1,5-11-1,-5 8 8,0-1-1,0 0 1,-1 0 0,-1 0-1,1 0 1,-2-1 0,0 1-1,0-1 1,-1 0 0,-1-21-1,0 32-17,1 0-1,-1-1 1,0 1-1,0 0 1,-1-1 0,1 1-1,0 0 1,0-1-1,-1 1 1,1 0-1,-1-1 1,1 1-1,-1 0 1,1 0-1,-1 0 1,0-1 0,0 1-1,0 0 1,1 0-1,-1 0 1,0 0-1,0 0 1,0 1-1,0-1 1,-1 0-1,1 0 1,0 1 0,0-1-1,0 0 1,-1 1-1,1-1 1,0 1-1,0 0 1,-1-1-1,1 1 1,0 0-1,-1 0 1,-1 0 0,0 1-6,0-1 0,1 1 1,-1 0-1,0 0 0,1 0 1,-1 0-1,1 1 0,0-1 1,-1 1-1,1-1 0,0 1 1,0 0-1,0 0 1,0 0-1,0 0 0,0 0 1,-2 5-1,-4 7 8,0 0 0,2 1 0,0-1-1,0 2 1,2-1 0,0 0 0,0 1 0,2 0 0,0 0 0,0 25 0,2-38-58,0-1 1,0 1-1,0-1 1,1 1-1,-1-1 0,1 1 1,0-1-1,-1 1 1,1-1-1,0 0 1,0 1-1,1-1 1,-1 0-1,0 0 1,1 0-1,-1 0 1,1 0-1,0 0 1,0-1-1,-1 1 1,1 0-1,0-1 1,1 0-1,-1 1 1,0-1-1,0 0 0,0 0 1,1 0-1,-1 0 1,1-1-1,-1 1 1,4 0-1,0 0-663,0 0-1,0-1 0,0 0 1,0 0-1,0-1 0,0 0 1,0 0-1,-1 0 0,1 0 0,0-1 1,-1 0-1,1 0 0,7-5 1,24-18-8871</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4.871"/>
    </inkml:context>
    <inkml:brush xml:id="br0">
      <inkml:brushProperty name="width" value="0.025" units="cm"/>
      <inkml:brushProperty name="height" value="0.025" units="cm"/>
    </inkml:brush>
  </inkml:definitions>
  <inkml:trace contextRef="#ctx0" brushRef="#br0">181 0 15278,'0'0'5195,"-9"4"-3471,-80 47 85,81-46-1711,0 1 0,0 0-1,0 1 1,1 0 0,-1 0 0,2 0-1,-1 1 1,1 0 0,-7 12 0,13-20-133,-1 1 0,1 0 0,-1 0 0,1-1 0,0 1 0,-1 0 0,1 0 0,0 0 0,0 0 0,0-1 0,0 1 0,0 0 0,0 0 0,0 0 0,0 0 0,0 0 0,0-1 0,0 1 0,0 0 0,1 0 0,-1 0 0,0 0 0,1-1 0,-1 1 0,0 0 0,1 0 0,-1-1 0,1 1 0,-1 0 0,1-1 0,0 1 0,-1-1 0,1 1 0,0 0 0,-1-1 0,1 1 0,0-1 0,-1 0 0,1 1 0,0-1 0,0 0 0,0 1 0,-1-1 0,1 0 0,0 0 0,0 0 0,0 0 0,0 0 0,1 0 0,54 1-2298,-40-2 1745,26-1-494,32 1 310,-68 1 924,-1 1 1,1-1-1,0 1 0,-1 0 0,1 1 1,0 0-1,-1 0 0,0 0 0,8 4 1,-11-5-18,-1-1 1,0 1 0,0 0 0,0 0 0,0 0 0,0-1 0,0 1 0,0 0 0,-1 0 0,1 0-1,0 0 1,0 1 0,-1-1 0,1 0 0,-1 0 0,1 0 0,-1 0 0,1 1 0,-1-1 0,0 0-1,0 0 1,0 1 0,1-1 0,-1 3 0,-1-2 44,0 1-1,1 0 1,-1-1 0,0 1-1,0-1 1,-1 1-1,1-1 1,0 0 0,-1 0-1,1 1 1,-4 1-1,-3 5 147,-1 0-1,0-1 1,-1-1-1,-10 7 1,-1 0-45,0-2 0,-27 12-1,-1-9-1916,42-14 302,0 0 0,1 0 0,-1-1 0,0 0 0,-9-1 0,-6-5-14756</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5.501"/>
    </inkml:context>
    <inkml:brush xml:id="br0">
      <inkml:brushProperty name="width" value="0.025" units="cm"/>
      <inkml:brushProperty name="height" value="0.025" units="cm"/>
    </inkml:brush>
  </inkml:definitions>
  <inkml:trace contextRef="#ctx0" brushRef="#br0">281 109 7815,'0'0'4405,"9"-11"-546,30-35-202,-37 44-3317,0 0 0,0-1 0,0 1 0,-1 0 0,1-1 0,-1 0 0,1 1 0,-1-1 0,0 0 0,0 1 0,-1-1-1,2-3 1,-2 5-256,0 0-1,0 1 0,-1-1 1,1 0-1,0 1 0,0-1 0,0 0 1,0 1-1,-1-1 0,1 1 0,0-1 1,-1 1-1,1-1 0,0 1 1,-1-1-1,1 1 0,-1-1 0,1 1 1,-1-1-1,1 1 0,-1-1 1,1 1-1,-1 0 0,1-1 0,-1 1 1,1 0-1,-1 0 0,0-1 0,1 1 1,-1 0-1,0 0 0,-3-1-13,0 1 0,0 0 0,0 0-1,0 1 1,0-1 0,0 1 0,0-1 0,0 1-1,0 1 1,1-1 0,-1 0 0,-6 4 0,-11 9-94,1 1 1,0 0-1,2 1 1,0 1-1,-30 36 1,24-23 111,2 2 1,0 0 0,-17 37-1,35-61-53,0 0-1,1 0 1,0 0-1,0 1 0,1-1 1,0 1-1,0 0 1,0 13-1,2-19-29,0-1 0,0 0 0,1 1 0,-1-1 1,1 0-1,-1 1 0,1-1 0,0 0 0,0 0 0,0 0 0,0 0 0,0 0 0,1 0 0,-1 0 0,1 0 0,-1 0 0,1-1 0,0 1 0,-1-1 0,1 1 0,0-1 0,0 1 0,0-1 0,0 0 0,0 0 0,1 0 0,-1 0 0,0-1 0,0 1 0,1 0 0,-1-1 0,0 0 0,1 1 0,-1-1 1,0 0-1,3-1 0,20 3 21,0-2 0,1-1 0,-1-1 1,0-1-1,0-1 0,0-1 1,44-16-1,-53 15-531,-1-1-1,0-1 1,0 0-1,17-13 1,-12 0-2155,-19 20 2438,-1 0-1,1 1 1,-1-1-1,1 0 1,-1 0-1,0 0 1,1 0-1,-1 0 1,0 0-1,1 0 1,-1 0-1,0 0 0,0 0 1,0 1-1,0-1 1,0 0-1,0 0 1,0 0-1,0 0 1,-1 0-1,1 0 1,0 0-1,0 0 1,-1 0-1,1 0 1,-1 0-1,1 0 1,-2-1-1,-17-11-6151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5.829"/>
    </inkml:context>
    <inkml:brush xml:id="br0">
      <inkml:brushProperty name="width" value="0.025" units="cm"/>
      <inkml:brushProperty name="height" value="0.025" units="cm"/>
    </inkml:brush>
  </inkml:definitions>
  <inkml:trace contextRef="#ctx0" brushRef="#br0">1 28 12716,'0'0'7399,"53"28"-5541,-11-26-129,6-2 385,7 0-800,0-5-578,0-8-479,-4 2-161,-5-2-96,-7 4-705,-12 5-1153,-12 2-2017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6.162"/>
    </inkml:context>
    <inkml:brush xml:id="br0">
      <inkml:brushProperty name="width" value="0.025" units="cm"/>
      <inkml:brushProperty name="height" value="0.025" units="cm"/>
    </inkml:brush>
  </inkml:definitions>
  <inkml:trace contextRef="#ctx0" brushRef="#br0">0 89 15086,'0'0'7623,"71"2"-5252,-25-2-610,9-9-704,7-5-608,5-1-385,2 2-192,-5 1-1314,-2-2-2241,-9 0-5862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8.171"/>
    </inkml:context>
    <inkml:brush xml:id="br0">
      <inkml:brushProperty name="width" value="0.025" units="cm"/>
      <inkml:brushProperty name="height" value="0.025" units="cm"/>
    </inkml:brush>
  </inkml:definitions>
  <inkml:trace contextRef="#ctx0" brushRef="#br0">45 425 8872,'0'0'2194,"-7"10"1,-2 1-1481,6-8-411,-1 1 0,1 0-1,0 0 1,1 0 0,-1 0 0,1 0-1,-1 1 1,1-1 0,-2 8 0,6-7 1992,7-8-1604,10-11-250,-4 1-218,0-1 0,-1-1 0,19-26 1,-28 34-190,0 0 1,-1 1-1,0-2 1,0 1 0,-1 0-1,0-1 1,0 0-1,-1 0 1,0 1 0,-1-1-1,2-15 1,-3 23-20,0-1 0,0 1 0,0 0 1,0 0-1,0-1 0,0 1 0,0 0 0,-1 0 0,1-1 0,0 1 1,0 0-1,0 0 0,0 0 0,0-1 0,-1 1 0,1 0 1,0 0-1,0 0 0,0-1 0,-1 1 0,1 0 0,0 0 0,0 0 1,-1 0-1,1 0 0,0 0 0,0 0 0,-1 0 0,1-1 1,0 1-1,0 0 0,-1 0 0,1 0 0,0 0 0,0 0 1,-1 0-1,1 0 0,0 1 0,-1-1 0,1 0 0,0 0 0,0 0 1,-1 0-1,1 0 0,0 0 0,0 0 0,0 1 0,-1-1 1,1 0-1,0 0 0,0 0 0,-1 1 0,-13 8 84,4 5-82,1-1-1,0 1 0,1 1 1,0-1-1,1 1 1,1 1-1,1-1 0,0 1 1,1 0-1,0 0 1,2 0-1,-2 25 1,4-41-17,0 1 0,-1 0 1,1 0-1,0 0 0,0 0 1,0 0-1,0 0 0,1 0 0,-1 0 1,0 0-1,0 0 0,0 0 1,1 0-1,-1-1 0,1 1 1,-1 0-1,0 0 0,1 0 1,-1 0-1,1-1 0,0 1 1,-1 0-1,1-1 0,0 1 1,-1 0-1,1-1 0,0 1 1,0-1-1,0 1 0,1 0 0,0-1 8,-1 0 0,1 0-1,0 0 1,0-1-1,0 1 1,0 0 0,0-1-1,0 1 1,0-1 0,-1 0-1,1 1 1,0-1-1,3-2 1,5-4 118,0 0-1,-1 0 1,16-16 0,16-22 161,-2-2 1,-3-2-1,-1-1 1,-3-1-1,-2-2 1,40-100-1,-67 148-263,-1-1 0,-1 1-1,1-1 1,-1 0 0,1 1-1,-1-8 1,-2 13 12,-1 0 0,1 0 0,-1 0 0,1 0 0,-1 1 0,1-1 0,-1 0-1,1 1 1,0-1 0,-1 1 0,1 0 0,0-1 0,0 1 0,-2 1 0,-16 17-24,1 0-1,1 1 0,0 1 1,2 1-1,-20 37 1,29-50-1,-9 16 61,-23 53-1,34-67-68,0 0 0,1 0 0,0 0-1,1 1 1,0-1 0,1 1 0,0 21 0,1-30-7,0-1 1,1 1-1,-1-1 1,1 1-1,0-1 1,0 1-1,0-1 1,0 1 0,0-1-1,0 0 1,1 0-1,-1 0 1,1 0-1,-1 0 1,1 0-1,0 0 1,0 0-1,0-1 1,0 1 0,0-1-1,0 1 1,0-1-1,1 0 1,-1 0-1,0 0 1,1 0-1,-1 0 1,1 0-1,3 0 1,8 1-341,0 0 0,0-1 0,0 0 1,16-2-1,-18 1-337,3-2-598,-1 0 0,0-1 0,0 0 0,-1-1 0,1-1 0,-1 0 1,0 0-1,0-2 0,0 1 0,-1-2 0,0 0 0,-1 0 0,15-14 0,8-6 441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6.837"/>
    </inkml:context>
    <inkml:brush xml:id="br0">
      <inkml:brushProperty name="width" value="0.025" units="cm"/>
      <inkml:brushProperty name="height" value="0.025" units="cm"/>
    </inkml:brush>
  </inkml:definitions>
  <inkml:trace contextRef="#ctx0" brushRef="#br0">6 158 10570,'0'0'6379,"-2"-9"-4510,1 7-1765,1 0 0,-1-1 1,1 1-1,-1-1 0,1 1 1,0-1-1,0 1 0,0-1 1,0 1-1,0-1 0,0 1 1,1 0-1,0-1 0,-1 1 1,1-1-1,0 1 0,0 0 1,0 0-1,0-1 0,0 1 1,1 0-1,-1 0 0,1 0 1,-1 0-1,1 1 0,0-1 1,0 0-1,0 1 0,0-1 1,0 1-1,0 0 0,0-1 1,0 1-1,5-1 0,0-2 202,0 0-1,0 1 0,1 0 0,-1 1 1,1-1-1,0 2 0,0-1 0,0 1 1,0 0-1,11 0 0,-18 2-302,0-1 1,0 0-1,0 0 0,0 1 1,0-1-1,0 1 0,0-1 1,0 1-1,0-1 0,0 1 1,-1-1-1,1 1 0,0 0 1,-1-1-1,1 1 0,0 0 1,-1 0-1,1 0 0,-1 0 1,1-1-1,-1 1 0,1 0 1,-1 0-1,1 0 0,-1 0 1,0 0-1,0 0 0,0 0 1,0 0-1,1 0 0,-1 0 1,0 0-1,-1 0 0,1 0 1,0 0-1,0 2 0,-10 40 146,-21 15 24,-6 9-143,35-62-43,0-1 1,0 1-1,1 0 0,-1 0 0,1 0 0,0 0 0,1 0 0,-1 0 0,1 0 0,0 0 0,1 8 0,0-12 9,-1 0 0,1-1-1,-1 1 1,1 0 0,0 0-1,-1-1 1,1 1-1,0 0 1,-1-1 0,1 1-1,0-1 1,0 1 0,-1-1-1,1 1 1,0-1-1,0 1 1,0-1 0,0 0-1,0 0 1,0 1 0,0-1-1,0 0 1,0 0-1,0 0 1,0 0 0,-1 0-1,1 0 1,0 0 0,0-1-1,2 1 1,30-7 129,-18 0-96,-1 1 1,1-2 0,-2 0 0,1 0-1,-1-1 1,0-1 0,18-18 0,-5 1-1,0-1 0,22-33 0,-8-11-365,-50 92 310,1 0 0,0 0 0,2 1 0,0 0 0,2 0-1,0 1 1,1 0 0,-1 41 0,4-61 52,1-1 0,0 1 0,0-1 0,0 1 0,0-1 0,0 0 0,1 1 0,-1-1-1,0 1 1,1-1 0,-1 1 0,1-1 0,-1 0 0,1 1 0,0-1 0,-1 0 0,1 0 0,0 0 0,0 1 0,0-1 0,0 0-1,0 0 1,0 0 0,0 0 0,2 0 0,-1 0 38,0 0-1,0-1 1,0 0 0,0 0 0,0 1-1,0-1 1,0 0 0,0-1-1,0 1 1,0 0 0,1-1-1,-1 1 1,0-1 0,-1 1-1,4-2 1,4-2 116,0-1 0,0 0 0,-1 0 0,0 0-1,0-1 1,10-10 0,-8 5-151,0-2 0,0 1-1,-1-1 1,-1-1 0,0 1-1,-1-2 1,0 1 0,-1-1 0,-1 0-1,0 0 1,-1 0 0,-1 0-1,0-1 1,-2 0 0,1-22-1,-6 24-239,-4 18-62,-8 23-6,14-20 265,1 1 1,-1-1-1,2 1 1,-1 0-1,1 0 0,0 0 1,0-1-1,1 1 1,0 0-1,3 8 0,-4-13 17,1-1 0,0 1 0,0-1 0,1 0-1,-1 1 1,0-1 0,1 0 0,-1 0 0,1 0 0,0 0-1,0-1 1,0 1 0,0 0 0,0-1 0,0 1 0,0-1-1,0 0 1,0 1 0,1-1 0,-1 0 0,1-1 0,-1 1-1,1 0 1,-1-1 0,1 1 0,-1-1 0,1 0 0,-1 0-1,1 0 1,-1 0 0,1 0 0,0 0 0,3-2 0,-1 1 16,1-1 0,-1 0 0,0 0 1,0 0-1,0-1 0,0 1 0,0-1 1,0-1-1,-1 1 0,1-1 1,-1 0-1,0 1 0,0-2 0,5-6 1,7-11 34,24-40 1,-28 42-16,-10 18-242,-1 10 68,-7 27 16,-13 65 153,13-73-48,4 12 828,1-21-3401,1-9-2129,-2-1-3294,7-26-1717</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7.183"/>
    </inkml:context>
    <inkml:brush xml:id="br0">
      <inkml:brushProperty name="width" value="0.025" units="cm"/>
      <inkml:brushProperty name="height" value="0.025" units="cm"/>
    </inkml:brush>
  </inkml:definitions>
  <inkml:trace contextRef="#ctx0" brushRef="#br0">29 0 15503,'0'0'3043,"-28"49"-7592,44-31-480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7.639"/>
    </inkml:context>
    <inkml:brush xml:id="br0">
      <inkml:brushProperty name="width" value="0.025" units="cm"/>
      <inkml:brushProperty name="height" value="0.025" units="cm"/>
    </inkml:brush>
  </inkml:definitions>
  <inkml:trace contextRef="#ctx0" brushRef="#br0">182 189 13997,'0'0'7885,"-10"1"-7260,3 0-622,1 0 0,0 1 0,-1 0 0,1 1 1,0-1-1,0 1 0,0 0 0,0 0 0,1 1 1,-1 0-1,1 0 0,0 0 0,0 1 0,0-1 1,1 1-1,-1 0 0,1 1 0,1-1 0,-6 9 1,-32 60 818,37-67-667,2 0 0,-1 0 0,1 0-1,0 0 1,0 0 0,1 1 0,0-1-1,0 0 1,0 8 0,1-14-152,0 0 1,0 0 0,1-1-1,-1 1 1,0 0-1,0 0 1,0-1-1,1 1 1,-1 0-1,0-1 1,1 1-1,-1 0 1,0-1-1,1 1 1,-1 0-1,1-1 1,-1 1 0,1-1-1,0 1 1,-1-1-1,1 1 1,-1-1-1,1 0 1,0 1-1,-1-1 1,1 1-1,0-1 1,0 0-1,-1 0 1,2 1-1,28-4 269,-22 0-141,1 0 0,-1-1 0,1 0 0,12-8 0,16-18 59,-1-2 0,-2-1 0,-2-1 0,0-2 0,-3-1 1,-1-2-1,36-65 0,-59 96-94,-1-1 0,0 1 0,-1 0 0,0-1 0,3-9 1,-9 12 45,-7 12-159,-9 12-108,0 8 90,1 1 0,2 0 1,-24 53-1,34-66 66,0 0 1,2 0-1,0 1 1,0 0 0,1-1-1,1 1 1,1 0-1,0 0 1,1 0-1,2 20 1,-2-34-23,1 1-1,-1-1 1,1 1 0,-1-1 0,1 1 0,-1-1-1,1 0 1,0 1 0,0-1 0,0 0 0,0 1-1,0-1 1,0 0 0,0 0 0,0 0-1,1 0 1,-1 0 0,0 0 0,1 0 0,-1-1-1,0 1 1,1 0 0,-1-1 0,1 1 0,-1-1-1,1 1 1,0-1 0,-1 0 0,1 0 0,-1 0-1,1 0 1,-1 0 0,1 0 0,0 0 0,-1 0-1,1-1 1,-1 1 0,1 0 0,-1-1 0,4-1-1,1 0 40,1 0-1,-1 0 0,1-1 0,-1 0 0,0 0 0,0-1 0,0 0 0,7-5 0,-1-3-10,0 0 0,-1 0 0,11-18 0,-18 25-17,-1-1 0,0 1 0,0-1 1,0 0-1,-1 0 0,0 0 0,0 0 0,0-1 1,-1 1-1,0 0 0,0-10 0,0 16-20,-1-1 0,0 0 0,0 1-1,0-1 1,0 1 0,0-1 0,0 0 0,0 1-1,-1-1 1,1 1 0,0-1 0,0 1-1,0-1 1,-1 0 0,1 1 0,0-1 0,0 1-1,-1-1 1,1 1 0,0-1 0,-1 1 0,1 0-1,-1-1 1,1 1 0,-1-1 0,1 1 0,-1 0-1,1-1 1,-1 1 0,1 0 0,-1 0 0,1-1-1,-2 1 1,-20 6-163,16-3 119,0 0 0,0 1 1,1 0-1,-1 0 0,-7 8 1,9-6 28,0-1 1,0 1-1,0 0 1,1 0-1,-1 0 1,1 0-1,1 0 0,0 1 1,-3 9-1,5-14 12,-1 1-1,1-1 1,0 1-1,0-1 1,0 1-1,0-1 1,0 0-1,1 1 1,-1-1-1,1 1 1,0-1-1,-1 0 1,1 1-1,0-1 1,0 0-1,1 0 1,-1 0-1,0 0 1,1 0-1,-1 0 1,1 0-1,0 0 1,-1-1-1,1 1 0,0-1 1,0 1-1,0-1 1,0 0-1,3 2 1,25 10-199,1-2 1,0-1-1,0-1 0,59 8 1,-22-4 29,-68-12 244,1-1 1,0 1-1,0-1 1,0 1-1,0-1 0,-1 0 1,1 0-1,0 1 0,0-1 1,0 0-1,0 0 0,0 0 1,0 0-1,0 0 0,0 0 1,-1 0-1,1-1 0,0 1 1,0 0-1,0 0 0,0-1 1,0 1-1,-1 0 1,1-1-1,0 1 0,0-1 1,0 1-1,-1-1 0,1 1 1,0-1-1,-1 0 0,1 1 1,-1-1-1,1 0 0,-1 1 1,1-1-1,0-2 0,-1 0 104,0 0-1,0 0 0,-1 0 0,1 0 0,-1 0 1,0 0-1,0 0 0,0 0 0,0 0 0,-2-4 1,1 3-133,-13-27-497,2-1 0,1 0 0,-12-57 0,24 88 242,0 1-1,0-1 1,0 1-1,0-1 1,1 1-1,-1-1 1,0 1-1,0-1 0,1 1 1,-1-1-1,0 1 1,1 0-1,-1-1 1,1 1-1,-1 0 1,0-1-1,1 1 1,-1 0-1,1-1 1,-1 1-1,1 0 1,-1 0-1,1 0 1,-1-1-1,1 1 1,-1 0-1,1 0 1,-1 0-1,1 0 1,-1 0-1,1 0 1,-1 0-1,1 0 1,0 0-1,27 1-4872,-21-1 2501,24 1-7266</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8.173"/>
    </inkml:context>
    <inkml:brush xml:id="br0">
      <inkml:brushProperty name="width" value="0.025" units="cm"/>
      <inkml:brushProperty name="height" value="0.025" units="cm"/>
    </inkml:brush>
  </inkml:definitions>
  <inkml:trace contextRef="#ctx0" brushRef="#br0">112 122 13837,'4'-11'2002,"0"3"-1409,16-38 1969,-19 43-2001,1 0-1,-1-1 0,0 1 0,-1-1 0,1 1 0,-1-1 0,1 1 0,-1-1 0,0 1 0,0-1 0,-1 1 0,0-5 1,0 7-464,0 0 1,0 0 0,0 1-1,0-1 1,0 0 0,0 1-1,0-1 1,0 1 0,-1-1-1,1 1 1,0 0 0,0-1-1,0 1 1,-1 0 0,1 0-1,0 0 1,0 0 0,-1 0-1,1 0 1,0 0 0,0 1-1,0-1 1,-1 0 0,1 1-1,0-1 1,0 1 0,-2 0-1,-32 13-146,26-9 58,1 0 0,0 0 1,0 1-1,-13 12 0,19-16-84,0 0-1,1 0 1,-1 1-1,0-1 1,0 0 0,1 1-1,0-1 1,-1 1 0,1-1-1,0 1 1,0 0-1,0-1 1,1 1 0,-1 0-1,1 0 1,-1 0-1,1-1 1,0 1 0,0 0-1,0 0 1,1 3 0,-1-5-7,1 0 0,0 1 0,0-1 0,-1 0 0,1 0 0,0 1 0,0-1 0,0 0 0,0 0 0,1 0 0,-1 0 0,0 0 0,0 0 0,1-1 0,-1 1 0,0 0 0,1-1 0,-1 1 0,1-1 0,1 1 0,40 9-345,-19-6 216,-15-1 188,1 1 0,0 0 0,-1 0 0,0 1 0,0 0 0,0 1 0,-1 0 0,0 0 0,0 0 0,0 1 0,7 9 0,-12-11 123,1-1-1,-1 1 0,1 0 0,-1 0 0,-1 0 0,1 0 1,-1 1-1,0-1 0,0 1 0,-1-1 0,1 1 0,-1 0 0,0-1 1,-1 1-1,0 0 0,0 0 0,0 0 0,0-1 0,-1 1 0,0 0 1,-2 8-1,0-8 20,0-1 0,0 1 0,0-1 0,-1 1 0,0-1 1,0 0-1,0-1 0,0 1 0,-1-1 0,0 1 0,0-1 0,0-1 1,-10 6-1,10-5-103,0-1-1,0-1 1,0 1 0,0-1 0,-1 0 0,1 0 0,-1-1 0,1 1 0,-1-1-1,0-1 1,0 1 0,1-1 0,-1 0 0,0 0 0,-9-2 0,14 1-207,-1 0 0,1 0 0,-1 0 0,1 0 1,-1-1-1,1 1 0,0-1 0,0 1 0,0-1 0,0 1 1,0-1-1,0 0 0,0 0 0,0 1 0,1-1 1,-1 0-1,0 0 0,1 0 0,0 0 0,-1 0 1,1 1-1,0-1 0,0 0 0,0 0 0,1 0 0,-1 0 1,1-2-1,9-59-8709,8 16-165</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8.582"/>
    </inkml:context>
    <inkml:brush xml:id="br0">
      <inkml:brushProperty name="width" value="0.025" units="cm"/>
      <inkml:brushProperty name="height" value="0.025" units="cm"/>
    </inkml:brush>
  </inkml:definitions>
  <inkml:trace contextRef="#ctx0" brushRef="#br0">124 1 11531,'0'9'2375,"-7"133"3685,-2-68-4094,-4-1 0,-36 121 0,35-152-1014,7-25-519,1 1 0,1-1 0,0 1 0,2 0 0,-3 25 0,30-82 165,13-32-615,-4-2-1,28-92 0,14-33-1354,-70 185 1198,1 1 1,1 1-1,0-1 1,16-19-1,-21 28 160,-1 1 0,1 0 0,0-1 0,0 1 0,0 0 0,1 0 0,-1 1 0,0-1 0,1 0 0,-1 1 1,1 0-1,0-1 0,-1 1 0,1 0 0,0 0 0,0 0 0,-1 1 0,1-1 0,0 1 0,0 0 0,0-1 0,0 1 0,0 1 0,0-1 0,0 0 0,-1 1 0,1-1 0,0 1 0,5 2 0,-6-2-6,0 0 0,0 1 0,0-1 0,0 1 0,-1 0-1,1-1 1,0 1 0,-1 0 0,1 0 0,-1 0 0,0 1-1,0-1 1,0 0 0,0 0 0,0 0 0,0 1 0,0-1-1,-1 1 1,1-1 0,-1 0 0,0 1 0,0-1 0,0 1-1,0-1 1,0 1 0,0-1 0,-1 3 0,0 1 43,0-1 1,0 0-1,0 0 1,-1 0-1,0 0 1,0 0-1,0 0 1,-1 0-1,1-1 1,-1 1-1,-6 7 1,1-4 93,0-1 1,-1 1 0,1-1 0,-1-1-1,-1 0 1,1 0 0,-1-1 0,0 0 0,0-1-1,-1 0 1,1 0 0,-1-1 0,0 0-1,0-1 1,-21 1 0,31-3-238,0 0 0,0 0 0,0 0-1,0 0 1,0 0 0,0 0 0,0 0 0,0-1 0,1 1 0,-1 0-1,0-1 1,0 1 0,0 0 0,0-1 0,0 1 0,0-1-1,1 1 1,-1-1 0,0 0 0,1 1 0,-1-1 0,0 0 0,1 0-1,-1 1 1,1-1 0,-1 0 0,1 0 0,-1-1 0,0 0-613,1 0 0,-1 0 0,1 0 0,0-1 1,0 1-1,0 0 0,0-1 0,0 1 0,1 0 0,-1 0 1,2-4-1,6-14-7083</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9.067"/>
    </inkml:context>
    <inkml:brush xml:id="br0">
      <inkml:brushProperty name="width" value="0.025" units="cm"/>
      <inkml:brushProperty name="height" value="0.025" units="cm"/>
    </inkml:brush>
  </inkml:definitions>
  <inkml:trace contextRef="#ctx0" brushRef="#br0">37 90 10474,'0'0'11008,"-1"12"-9775,-12 49 429,7-39-1165,1 1 0,0-1 0,2 1 0,1 0 0,1 41 0,1-63-487,0-1 0,0 1-1,0-1 1,0 1 0,0-1-1,0 0 1,1 1 0,-1-1 0,0 1-1,0-1 1,0 0 0,1 1-1,-1-1 1,0 0 0,0 1-1,1-1 1,-1 0 0,0 0 0,1 1-1,-1-1 1,0 0 0,1 0-1,-1 1 1,1-1 0,-1 0-1,0 0 1,1 0 0,-1 0-1,1 0 1,-1 1 0,0-1 0,1 0-1,-1 0 1,1 0 0,-1 0-1,1 0 1,-1 0 0,0-1-1,1 1 1,-1 0 0,1 0 0,-1 0-1,0 0 1,1 0 0,-1-1-1,1 1 1,-1 0 0,0 0-1,1 0 1,-1-1 0,0 1 0,1 0-1,-1-1 1,1 1 0,16-18 412,-10 1-504,0 0 0,-2 0 0,0-1 0,-1 0 0,-1 0 0,-1 0 0,0 0 0,-2 0 0,0 0 0,-4-36 0,4 53 75,0 1 1,0-1 0,-1 0 0,1 0 0,0 0-1,0 1 1,0-1 0,-1 0 0,1 0-1,0 1 1,-1-1 0,1 0 0,0 0 0,-1 1-1,1-1 1,-1 0 0,1 1 0,-1-1 0,0 1-1,1-1 1,-1 1 0,0-1 0,1 1-1,-1-1 1,-1 0 0,2 1 4,-1 0 0,1 1 1,-1-1-1,0 0 0,1 0 0,-1 0 0,1 0 0,-1 1 0,1-1 1,-1 0-1,1 1 0,-1-1 0,1 0 0,-1 1 0,1-1 1,-1 0-1,1 1 0,0-1 0,-1 1 0,1-1 0,-1 1 1,1-1-1,0 1 0,0-1 0,-1 1 0,1 0 0,0-1 0,0 1 1,0-1-1,0 1 0,-1 0 0,1-1 0,0 1 0,-1 5 23,-1 0 0,1 0 1,0 0-1,0 0 0,1 0 0,0 0 0,0 0 0,0 0 0,1 0 0,0 0 0,3 12 0,-3-16-3,0 0-1,1 0 1,-1 0 0,1 0-1,-1 0 1,1 0 0,0 0-1,-1 0 1,1-1 0,0 1-1,0 0 1,0-1 0,1 0-1,-1 0 1,0 1 0,0-1 0,1-1-1,-1 1 1,1 0 0,-1-1-1,1 1 1,-1-1 0,1 1-1,-1-1 1,1 0 0,-1 0-1,1-1 1,-1 1 0,1 0-1,4-2 1,-1 0 14,0 1 0,0-2 0,-1 1 0,1-1 0,0 1 0,-1-2-1,1 1 1,-1-1 0,0 1 0,-1-1 0,1-1 0,0 1 0,-1-1 0,0 1 0,4-8 0,8-10 116,-1-1 0,11-25 1,-4-4 139,-34 84-277,1 1-1,2 1 1,1-1 0,1 2-1,-3 65 1,9-89-95,3 27-995,-2-37 1035,0 0 0,0-1 0,0 1 0,1 0-1,-1-1 1,0 1 0,0 0 0,1-1 0,-1 1 0,0 0 0,1-1 0,-1 1 0,1-1 0,-1 1 0,0-1 0,1 1 0,0-1 0,-1 1 0,1-1 0,-1 1 0,1-1 0,-1 0 0,1 1 0,0-1-1,-1 0 1,1 1 0,0-1 0,-1 0 0,1 0 0,0 0 0,-1 0 0,1 0 0,0 0 0,0 0 0,-1 0 0,1 0 0,0 0 0,-1 0 0,1 0 0,0 0 0,-1-1 0,1 1 0,0 0-1,14-12-3489,-1-13-1767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9.396"/>
    </inkml:context>
    <inkml:brush xml:id="br0">
      <inkml:brushProperty name="width" value="0.025" units="cm"/>
      <inkml:brushProperty name="height" value="0.025" units="cm"/>
    </inkml:brush>
  </inkml:definitions>
  <inkml:trace contextRef="#ctx0" brushRef="#br0">6 0 16528,'0'0'4228,"-5"58"-3844,19-33-288,5 1-32,4-4-1505,4-1-1794,1-7-3588</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19.789"/>
    </inkml:context>
    <inkml:brush xml:id="br0">
      <inkml:brushProperty name="width" value="0.025" units="cm"/>
      <inkml:brushProperty name="height" value="0.025" units="cm"/>
    </inkml:brush>
  </inkml:definitions>
  <inkml:trace contextRef="#ctx0" brushRef="#br0">155 265 12107,'0'0'10213,"-9"3"-9247,1 0-830,0 1 0,1 0-1,-1 0 1,1 0 0,0 1 0,0 0-1,0 1 1,1 0 0,0 0 0,0 0-1,0 1 1,1-1 0,-8 13-1,8-11-80,0 0-1,0 0 1,0 0-1,1 1 1,0 0-1,1 0 1,0 0-1,0 0 1,1 0-1,0 0 0,1 1 1,0-1-1,0 1 1,1 16-1,1-25-54,0 1 0,-1 0 0,1 0 0,0 0 1,0-1-1,0 1 0,0 0 0,0-1 0,0 1 0,0-1 0,1 1 0,-1-1 0,0 0 0,1 1 0,-1-1 0,1 0 0,0 0 0,-1 0 0,1 0 0,0 0 0,0-1 1,0 1-1,-1 0 0,1-1 0,0 1 0,0-1 0,0 0 0,0 0 0,0 0 0,0 0 0,0 0 0,0 0 0,0 0 0,0 0 0,-1-1 0,1 1 0,2-2 0,4 0 12,0 0 0,-1 0 0,1-1-1,-1 0 1,0 0 0,0-1 0,13-8-1,-3-4 10,0 0 0,-1-1 0,-1 0 0,-1-2 0,0 1 0,19-37 0,-16 22 70,-1-1 1,-2-1-1,14-51 1,-24 76-53,-2-1 1,0 0-1,0 0 0,-1 0 1,0 0-1,-1-1 0,0 1 1,-3-13-1,3 22-47,-1-1-1,1 1 1,-1 0 0,0 0-1,0-1 1,0 1-1,0 0 1,0 0 0,0 0-1,-1 0 1,1 0-1,-1 1 1,1-1 0,-1 0-1,0 1 1,0-1-1,-3-1 1,2 1-26,0 1 0,0 0 0,0 0 0,0 1 0,-1-1 0,1 1 0,0-1 1,0 1-1,-1 0 0,1 0 0,0 1 0,0-1 0,-1 1 0,1 0 0,0-1 0,-4 3 0,-4 2 15,2 0 0,-1 0-1,1 1 1,-1 1 0,2-1-1,-1 2 1,1-1 0,0 1-1,0 0 1,1 1 0,0-1-1,1 1 1,0 1 0,0-1-1,1 1 1,0 0 0,1 1-1,0-1 1,1 1 0,-4 18-1,7-27 21,0 1-1,1 0 1,-1-1-1,0 1 1,1 0-1,0-1 0,0 1 1,0-1-1,0 1 1,0-1-1,0 1 1,0-1-1,1 0 0,-1 1 1,1-1-1,0 0 1,0 0-1,-1 0 1,1-1-1,0 1 0,1 0 1,-1-1-1,0 1 1,0-1-1,1 0 1,-1 1-1,1-1 0,-1-1 1,1 1-1,3 1 1,13 3-105,0 0 0,0-2 0,25 3 0,-17-3-193,-12-1 248,0 0 0,0 1 1,-1 1-1,1 0 0,-1 1 0,18 9 0,-29-12 123,0 0 1,0 0-1,-1 0 0,1 0 1,-1 0-1,1 1 0,-1-1 0,0 1 1,0 0-1,0 0 0,0 0 0,0 0 1,-1 0-1,1 0 0,-1 0 1,0 1-1,0-1 0,0 0 0,0 1 1,-1-1-1,1 0 0,-1 1 0,0-1 1,0 1-1,0-1 0,-1 1 1,1-1-1,-1 1 0,0-1 0,0 0 1,0 0-1,0 1 0,-2 2 1,-6 15 466,-2-1 1,-17 27-1,5-12-2521,17-28-2241,23-38-10255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20.133"/>
    </inkml:context>
    <inkml:brush xml:id="br0">
      <inkml:brushProperty name="width" value="0.025" units="cm"/>
      <inkml:brushProperty name="height" value="0.025" units="cm"/>
    </inkml:brush>
  </inkml:definitions>
  <inkml:trace contextRef="#ctx0" brushRef="#br0">179 1 16784,'0'0'9289,"9"74"-8264,-18-23-385,-2 6-127,3 4 31,6-2-223,2-2-225,0-6-32,0-5-64,0-7-385,0-9-319,-5-11-610,-3-13-736,-6-6-1024,-2-14-2532,2-15-8423</inkml:trace>
  <inkml:trace contextRef="#ctx0" brushRef="#br0" timeOffset="1">0 290 9865,'0'0'15823,"78"-35"-15086,-30 35-353,9-2-127,-2-5-97,1-5-128,-3-4-929,-7-7-3267,-5-7-2755</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20.465"/>
    </inkml:context>
    <inkml:brush xml:id="br0">
      <inkml:brushProperty name="width" value="0.025" units="cm"/>
      <inkml:brushProperty name="height" value="0.025" units="cm"/>
    </inkml:brush>
  </inkml:definitions>
  <inkml:trace contextRef="#ctx0" brushRef="#br0">103 0 14638,'0'0'4676,"-37"59"-2081,17-24 352,6 7-1058,0 3-1152,7-2-641,3 0-32,4-6-993,0-6-3042,6-4-5575</inkml:trace>
  <inkml:trace contextRef="#ctx0" brushRef="#br0" timeOffset="1">21 619 18610,'0'0'4035,"-19"52"-1312,19-34-353,-2-4-928,2-1-1186,0-4-192,7-7-897,2-2-3395,2-4-8200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8.498"/>
    </inkml:context>
    <inkml:brush xml:id="br0">
      <inkml:brushProperty name="width" value="0.025" units="cm"/>
      <inkml:brushProperty name="height" value="0.025" units="cm"/>
    </inkml:brush>
  </inkml:definitions>
  <inkml:trace contextRef="#ctx0" brushRef="#br0">180 243 5509,'0'0'9924,"-8"-1"-7041,3 2-2769,0-1 0,0 1 0,-1 0 0,1 0-1,1 0 1,-1 1 0,0 0 0,0 0 0,0 0 0,1 0 0,-1 1 0,1 0 0,0 0-1,0 0 1,0 0 0,0 1 0,1-1 0,-1 1 0,1 0 0,-5 9 0,-2-2 169,1 2-1,0 0 1,1 0 0,1 0 0,0 1 0,1 0 0,0 1 0,-4 20 0,9-34-277,1 0 0,-1 0 0,1 0 0,0 0 1,0 0-1,0 0 0,0 0 0,0 1 0,0-1 0,0 0 0,0 0 0,0 0 0,0 0 1,0 0-1,1 0 0,-1 0 0,0 0 0,1 0 0,-1 0 0,1 0 0,0 0 0,-1 0 1,1 0-1,0 0 0,-1 0 0,1 0 0,0 0 0,0-1 0,1 2 0,0-1 1,0-1-1,1 1 1,-1-1-1,0 0 1,0 0-1,0 0 1,1 0-1,-1 0 1,0 0 0,0-1-1,0 1 1,1-1-1,-1 1 1,2-2-1,7-2 37,0-1 0,0 0 0,-1-1 0,16-11 0,2-8-17,-2-1 0,-1 0 0,-1-2 0,-2-1-1,0-1 1,-2 0 0,-2-2 0,0 0 0,-3-1-1,0-1 1,12-46 0,-22 52-142,-6 28 114,1 0 0,0 0 0,-1 0 0,1 0 0,0 0-1,-1 0 1,1 0 0,-1 0 0,1 0 0,0 0 0,-1 0 0,1 1 0,0-1 0,-1 0 0,1 0-1,0 0 1,-1 0 0,1 1 0,0-1 0,-1 0 0,1 0 0,0 1 0,0-1 0,-1 0 0,1 1 0,0-1-1,0 0 1,-1 0 0,1 1 0,0-1 0,0 1 0,0-1 0,0 1 0,-31 45-8,21-30 170,0 1 0,2-1 0,-1 1 0,2 1 0,1-1 0,0 1 1,1 0-1,1 1 0,0-1 0,0 29 0,4-45-169,0 1 0,0-1 1,0 0-1,1 1 0,-1-1 0,1 0 0,0 1 0,-1-1 0,1 0 0,0 0 0,0 0 0,1 0 1,-1 0-1,0 0 0,1 0 0,-1 0 0,1 0 0,0 0 0,-1-1 0,1 1 0,0-1 0,0 1 1,0-1-1,0 0 0,0 0 0,1 0 0,3 1 0,-1 0-313,0-1 0,0 0 0,0 0 0,0 0 0,0-1 0,1 1 0,-1-1-1,0-1 1,0 1 0,0-1 0,1 0 0,5-2 0,18-12-3313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27.718"/>
    </inkml:context>
    <inkml:brush xml:id="br0">
      <inkml:brushProperty name="width" value="0.025" units="cm"/>
      <inkml:brushProperty name="height" value="0.025" units="cm"/>
    </inkml:brush>
  </inkml:definitions>
  <inkml:trace contextRef="#ctx0" brushRef="#br0">4155 377 5445,'0'0'342,"-6"-8"304,-3-5-197,0-1 0,-1 2-1,0 0 1,-1 0 0,0 1 0,0 0 0,-2 1 0,1 0 0,-1 1 0,-22-11 0,-5 5 277,-1 3 0,0 1-1,-50-6 1,-133-6-100,-2 0-675,-53-32-137,152 26 226,-187-16 0,170 40-23,1 7-1,-1 6 1,-212 39 0,-414 134-31,657-150 11,2 4 0,1 6 1,-129 67-1,198-86 91,1 2 1,1 1-1,1 2 0,1 2 1,2 2-1,1 0 0,1 3 1,2 1-1,1 1 1,-49 79-1,70-99-61,2 0 0,-1 0 0,2 0 0,0 1 0,1 0 0,0 1 0,2-1 0,-2 20 0,4-26-26,1 0 0,0 0 0,1 1 0,0-1 0,1 0 0,0 0 0,1 0-1,0 0 1,1-1 0,0 1 0,0-1 0,1 0 0,11 17 0,3-2 6,0-1 0,1-1-1,1-1 1,2 0 0,0-2-1,1-1 1,35 22 0,-20-18 26,1-2 0,0-2 0,2-2 1,62 18-1,-8-12 29,1-5 1,1-4-1,188 3 1,-103-19-36,284-39 0,174-82 63,313-136 17,-676 166-94,360-175 1,-630 263-14,51-22 13,-1-3 0,-2-3 1,72-54-1,-120 81-6,0-2 0,0 1 0,0-1 0,-1 0 0,12-18-1,-17 23 4,-1 0-1,1 0 0,-1-1 0,1 1 0,-1 0 0,0 0 0,0-1 0,0 1 0,-1-1 0,1 1 1,-1 0-1,0-1 0,0 1 0,0-1 0,0 1 0,-1-1 0,1 1 0,-1-1 0,0 1 0,0 0 1,0-1-1,-3-4 0,0 2 17,-1 0 0,1 0 0,-1 0-1,-1 0 1,1 1 0,-1 0 0,0 0 0,0 1 0,-1-1 0,1 1 0,-1 1 0,-13-6 0,-13-4 28,-51-12-1,76 23-49,-78-17 14,-1 3 0,-146-7 0,-182 20-61,-193 29-3091,419-25-944</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28.534"/>
    </inkml:context>
    <inkml:brush xml:id="br0">
      <inkml:brushProperty name="width" value="0.025" units="cm"/>
      <inkml:brushProperty name="height" value="0.025" units="cm"/>
    </inkml:brush>
  </inkml:definitions>
  <inkml:trace contextRef="#ctx0" brushRef="#br0">659 97 4612,'28'-89'2792,"-28"81"-1600,-11 12 520,-18 25-1257,1 2-1,1 0 1,2 2 0,-22 35-1,4-7-127,-49 69-135,5 3 1,6 5-1,-75 177 0,143-285-137,2 1-1,1 0 1,2 0 0,-7 48-1,13-67 5,1-1 0,0 1 0,1 0 0,1 0 0,0-1 0,0 1 0,1 0 0,1-1 0,0 1 0,0-1 0,1 0 0,1 0 0,0 0 0,0-1 0,10 15 0,4-2 32,1-2 0,1 0-1,1-1 1,0-1 0,2-1 0,0-1-1,1-2 1,43 22 0,3-6 240,1-2 0,81 19 0,-69-25-457,1-4-1,1-4 1,0-4 0,1-3 0,0-4 0,0-4 0,0-4-1,0-3 1,-1-5 0,116-29 0,-161 30-220,91-29-671,-118 35-55,0-1 1,-1-1 0,21-13 0,-21 6-4849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28.882"/>
    </inkml:context>
    <inkml:brush xml:id="br0">
      <inkml:brushProperty name="width" value="0.025" units="cm"/>
      <inkml:brushProperty name="height" value="0.025" units="cm"/>
    </inkml:brush>
  </inkml:definitions>
  <inkml:trace contextRef="#ctx0" brushRef="#br0">0 1 19282,'0'0'-96,"11"2"-945,33 6 1079,0 3 1,67 25-1,90 48 39,-188-78-77,1 0-1,-1 1 1,-1 1 0,1 0-1,-1 1 1,0 0-1,12 13 1,-21-18-7,0 0 0,1 0 0,-2 0 0,1 1 0,0-1 0,-1 1 0,0-1 0,0 1 1,0 0-1,-1 0 0,0 0 0,1 0 0,-2 0 0,1 1 0,-1-1 0,0 0 0,0 0 0,0 0 1,-1 1-1,1-1 0,-1 0 0,0 0 0,-1 0 0,-2 6 0,-4 9-20,-1 0 0,-1-1 0,-1 0 0,0-1-1,-15 18 1,-76 82-1370,87-102 1030,-78 79-2425,-2-13-1137</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0.499"/>
    </inkml:context>
    <inkml:brush xml:id="br0">
      <inkml:brushProperty name="width" value="0.025" units="cm"/>
      <inkml:brushProperty name="height" value="0.025" units="cm"/>
    </inkml:brush>
  </inkml:definitions>
  <inkml:trace contextRef="#ctx0" brushRef="#br0">96 1 19250,'0'0'833,"-40"48"352,18-11 0,8 7-544,0 6-545,9 2-96,5 0-128,0-5-1474,14-7-1569,-2-10-3427,-5-9-5093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0.874"/>
    </inkml:context>
    <inkml:brush xml:id="br0">
      <inkml:brushProperty name="width" value="0.025" units="cm"/>
      <inkml:brushProperty name="height" value="0.025" units="cm"/>
    </inkml:brush>
  </inkml:definitions>
  <inkml:trace contextRef="#ctx0" brushRef="#br0">1 99 13164,'13'-5'604,"49"-17"234,0 3 0,2 3 0,0 3 0,0 2 0,1 3 0,1 3 1,98 5-1,-157 0-811,0 1 1,0 0 0,0 0 0,-1 0-1,1 1 1,0 0 0,-1 0 0,1 0-1,-1 1 1,0 0 0,0 1 0,0-1-1,0 1 1,0 0 0,-1 0 0,0 1-1,6 6 1,-7-6 46,-1 0-1,0 1 0,0-1 1,0 1-1,0 0 1,-1 0-1,0 0 1,0 0-1,-1 0 1,0 0-1,0 1 1,0-1-1,-1 0 1,0 1-1,0-1 0,0 1 1,-1-1-1,-3 12 1,1-5 56,-2 0-1,1-1 1,-2 1 0,0-1 0,0 0-1,-1 0 1,-1-1 0,0 0 0,0-1 0,-11 12-1,-7 4 495,-1-2 0,-46 34 0,29-27 28,-85 45 0,110-67-682,0 0 0,-1-1-1,0-2 1,0 0 0,0 0 0,-1-2 0,-31 3-1,51-7-35,0 0 0,0 0 0,1 0-1,-1 0 1,0 0 0,0 0 0,0 0-1,0 0 1,1 0 0,-1 0-1,0 0 1,0 0 0,0-1 0,0 1-1,1 0 1,-1-1 0,0 1 0,0 0-1,1-1 1,-1 1 0,0-1 0,1 1-1,-1-1 1,0 0 0,1 1 0,-1-1-1,1 0 1,-1 1 0,0-2 0,1 1-87,0-1 0,0 1 0,0-1 0,0 1 1,1-1-1,-1 1 0,0-1 0,1 1 0,-1 0 0,1-1 1,-1 1-1,1 0 0,-1-1 0,1 1 0,1-2 1,3-4-715,1-1 0,0 1 1,0 0-1,10-9 1,33-21-4238,10-4-2023</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1.252"/>
    </inkml:context>
    <inkml:brush xml:id="br0">
      <inkml:brushProperty name="width" value="0.025" units="cm"/>
      <inkml:brushProperty name="height" value="0.025" units="cm"/>
    </inkml:brush>
  </inkml:definitions>
  <inkml:trace contextRef="#ctx0" brushRef="#br0">103 0 20083,'0'0'1057,"-39"50"256,18-17 353,3 0-417,3-1-576,7-2-385,7-7-192,1-6-96,12-11-128,11-6-769,5-4-737,10-22-1280,-10-4-2435,-3-11-2467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1.581"/>
    </inkml:context>
    <inkml:brush xml:id="br0">
      <inkml:brushProperty name="width" value="0.025" units="cm"/>
      <inkml:brushProperty name="height" value="0.025" units="cm"/>
    </inkml:brush>
  </inkml:definitions>
  <inkml:trace contextRef="#ctx0" brushRef="#br0">3 399 17104,'0'0'769,"-1"10"-107,1-8-677,-1 5 238,0 0 0,1 0 0,0 0-1,1 0 1,2 12 0,-3-16-118,1 0 1,0-1-1,0 1 1,0-1-1,0 0 1,1 1-1,-1-1 1,0 0-1,1 0 0,0 0 1,-1 0-1,1 0 1,0 0-1,0 0 1,0-1-1,1 1 1,-1-1-1,0 1 1,0-1-1,1 0 0,-1 0 1,6 2-1,1-1-46,1 0 1,-1-1-1,1 0 0,0 0 0,0-1 0,-1 0 0,1 0 0,0-1 0,-1-1 0,1 0 0,-1 0 0,12-5 0,-14 5-53,-1 0-1,0-1 0,-1 0 0,1 0 0,0 0 0,-1-1 0,0 1 0,0-1 0,0-1 1,0 1-1,-1-1 0,1 0 0,-1 0 0,0 0 0,-1 0 0,1-1 0,-1 1 0,0-1 0,2-7 1,-4 12-5,-1 0 1,0 1 0,1-1 0,-1 0-1,0 0 1,1 1 0,-1-1 0,0 0-1,0 0 1,0 0 0,0 0 0,0 1-1,0-1 1,0 0 0,0 0 0,0 0-1,0 1 1,0-1 0,0 0-1,0 0 1,-1 0 0,1 1 0,0-1-1,-1 0 1,1 0 0,-1 1 0,1-1-1,-1 0 1,1 1 0,-1-1 0,1 0-1,-2 0 1,1 1 1,-1 0 1,0-1-1,1 1 0,-1 0 0,0 0 0,0 0 1,1 1-1,-1-1 0,0 0 0,1 0 0,-1 1 1,0-1-1,1 1 0,-3 1 0,-6 2 51,1 1-1,0 0 1,0 1 0,-12 8-1,3 3 188,1 0-1,1 1 1,0 0-1,-19 32 1,30-43-159,0 1-1,1 0 1,-1 0-1,2 1 1,-1-1 0,1 1-1,1 0 1,0 0 0,0 0-1,0 0 1,1 0 0,1 0-1,0 0 1,0 0 0,1 11-1,0-18-78,-1-1 0,0 1 0,1 0-1,-1 0 1,1-1 0,0 1 0,0 0 0,-1-1-1,1 1 1,0 0 0,0-1 0,1 1 0,-1-1-1,0 0 1,0 1 0,1-1 0,-1 0 0,1 0-1,-1 0 1,1 0 0,-1 0 0,1 0 0,2 1-1,0-1-67,-1-1-1,1 1 0,-1-1 0,1 0 0,-1 0 0,1 0 0,-1 0 1,1-1-1,-1 1 0,1-1 0,5-2 0,0 0-386,-1 0 0,1-1-1,-1 0 1,1-1 0,-1 0-1,-1 0 1,1-1 0,10-9-1,15-33-5461,-6-9-4801</inkml:trace>
  <inkml:trace contextRef="#ctx0" brushRef="#br0" timeOffset="1">194 0 17328,'0'0'1282,"-34"55"-1154,34-33-641,16-5-3523,7-8-7815</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1.987"/>
    </inkml:context>
    <inkml:brush xml:id="br0">
      <inkml:brushProperty name="width" value="0.025" units="cm"/>
      <inkml:brushProperty name="height" value="0.025" units="cm"/>
    </inkml:brush>
  </inkml:definitions>
  <inkml:trace contextRef="#ctx0" brushRef="#br0">93 1 18834,'0'0'352,"-20"63"97,6-17 447,-2 6-479,2 4-225,1 2-64,3-3-96,5-6 0,5-10-32,0-10-96,0-12-384,0-16-962,0-26-8231</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2.317"/>
    </inkml:context>
    <inkml:brush xml:id="br0">
      <inkml:brushProperty name="width" value="0.025" units="cm"/>
      <inkml:brushProperty name="height" value="0.025" units="cm"/>
    </inkml:brush>
  </inkml:definitions>
  <inkml:trace contextRef="#ctx0" brushRef="#br0">0 57 18193,'0'0'1185,"82"46"705,-24-37-577,9-9 1,6 0-546,8-8-511,-3-10-225,-5 0-257,-8-1-703,-15-1-1539,-27 4-2818,-18 3-3779</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2.644"/>
    </inkml:context>
    <inkml:brush xml:id="br0">
      <inkml:brushProperty name="width" value="0.025" units="cm"/>
      <inkml:brushProperty name="height" value="0.025" units="cm"/>
    </inkml:brush>
  </inkml:definitions>
  <inkml:trace contextRef="#ctx0" brushRef="#br0">1 65 14638,'0'0'6630,"85"1"-5285,-32-13-800,4-1-449,6-1-320,3 2-1506,-1 4-832,-6 2-385,-4 6-1697,-15 0-1442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20.720"/>
    </inkml:context>
    <inkml:brush xml:id="br0">
      <inkml:brushProperty name="width" value="0.025" units="cm"/>
      <inkml:brushProperty name="height" value="0.025" units="cm"/>
    </inkml:brush>
  </inkml:definitions>
  <inkml:trace contextRef="#ctx0" brushRef="#br0">97 564 8872,'0'0'4896,"-1"-7"-2846,-15-43 720,15 49-2666,0 0-1,1-1 1,-1 1-1,0 0 1,0 0-1,1 0 1,-1 0-1,0 0 1,0 0-1,0 0 1,0 0 0,0 0-1,-1 0 1,1 0-1,0 1 1,0-1-1,-2 0 1,2 1-67,-1 0 1,1 0-1,0 0 1,0 1-1,0-1 1,0 0 0,-1 1-1,1-1 1,0 1-1,0-1 1,0 1-1,0 0 1,0-1 0,0 1-1,0 0 1,0 0-1,0-1 1,1 1-1,-1 0 1,0 0-1,0 0 1,1 0 0,-1 0-1,1 0 1,-1 2-1,-6 10-27,2 1-1,0-1 1,0 1 0,2 0-1,-1 0 1,2 1 0,0-1-1,1 1 1,0 23-1,1-36-9,0-1-1,0 0 0,0 1 0,0-1 1,0 1-1,0-1 0,1 1 0,-1-1 1,0 0-1,1 1 0,-1-1 0,1 0 1,-1 1-1,1-1 0,0 0 0,-1 0 0,1 1 1,0-1-1,0 0 0,0 0 0,0 0 1,0 0-1,0 0 0,0 0 0,0-1 1,1 1-1,-1 0 0,0 0 0,0-1 1,1 1-1,-1-1 0,0 1 0,1-1 1,-1 0-1,1 1 0,-1-1 0,1 0 1,-1 0-1,0 0 0,1 0 0,-1 0 1,1 0-1,-1-1 0,0 1 0,3-1 0,4-1 67,-1 0 0,1 0 0,-1-1-1,0 0 1,0 0 0,0-1 0,9-6-1,60-55 354,-57 46-318,43-32-1,-61 51-100,-1 0 0,0 0 0,1 0 1,-1 0-1,0 0 0,1 1 0,-1-1 1,0 0-1,0 0 0,1 0 0,-1 0 0,0 1 1,0-1-1,1 0 0,-1 0 0,0 0 1,0 1-1,1-1 0,-1 0 0,0 0 1,0 1-1,0-1 0,0 0 0,0 1 0,1-1 1,-1 0-1,0 0 0,0 1 0,0-1 1,0 0-1,0 1 0,0-1 0,0 0 1,0 1-1,0-1 0,0 0 0,0 1 0,0-1 1,0 0-1,0 1 0,-1-1 0,2 15 234,-1-15-226,-1 14 222,1-9-195,-1 0 1,1 1-1,1-1 0,-1 0 0,1 0 0,2 9 0,-3-13-23,0 0 0,0-1 0,1 1 0,-1-1 0,0 1 0,1 0-1,-1-1 1,1 1 0,-1-1 0,1 1 0,-1-1 0,1 0-1,-1 1 1,1-1 0,-1 1 0,1-1 0,-1 0 0,1 1 0,0-1-1,-1 0 1,1 0 0,1 1 0,0-1 40,-1 0 0,1-1 0,0 1 0,0 0 0,-1 0 0,1-1 0,0 1 0,-1-1 0,1 0 0,0 1 0,-1-1 0,3-2 0,13-8 235,0-2 0,17-16 0,-16 12-615,1 2-1,23-15 0,-37 27-311,0 0 0,0 0 0,0 1 0,1 0 0,-1 0-1,1 0 1,-1 0 0,1 1 0,0 0 0,0 0 0,0 1 0,-1-1 0,11 2 0,10 7-1565,-5-4 3579,-19-4-1243,-1-1 1,1 0-1,-1 0 1,0 0-1,1 0 1,-1 0-1,0 0 1,0 0-1,1-1 1,-1 1-1,0 0 1,0-1-1,0 1 1,-1 0-1,1-1 1,1-2-1,10-14 371,-12 18-502,0 0 0,1 0 0,-1 0 0,0 0-1,0 0 1,0 0 0,0 0 0,1 0 0,-1 0 0,0 0 0,0 0 0,0 0 0,0 0-1,1 0 1,-1 0 0,0 0 0,0 0 0,0 0 0,0 0 0,1 0 0,-1 0 0,0 0-1,0 1 1,0-1 0,0 0 0,0 0 0,1 0 0,-1 0 0,0 0 0,0 0 0,0 0-1,0 1 1,0-1 0,0 0 0,0 0 0,0 0 0,1 0 0,-1 0 0,0 1 0,0-1-1,0 0 1,0 0 0,0 0 0,0 0 0,0 1 0,0-1 0,0 0 0,0 0 0,0 1-1,0 38-200,0-22 568,11 140 1970,-1 1-104,-10-146-2077,-1-1-1,-1 0 1,0 0 0,0 0 0,-5 11 0,6-17-58,-1 1 1,0-1-1,0 0 1,-1-1-1,1 1 1,-1 0-1,0-1 1,0 1-1,-1-1 1,0 0-1,1 0 1,-7 5-1,10-9-87,0 0 0,-1 0 0,1 0 0,0 0 0,0 0 0,-1 1 0,1-1 0,0 0 0,0 0 0,-1 0 0,1 0 0,0 0 0,0 0 0,-1 0 0,1 0 0,0 0 0,-1 0 0,1 0 0,0 0 0,0 0 0,-1 0 0,1 0 0,0 0 0,0 0-1,-1 0 1,1-1 0,0 1 0,0 0 0,-1 0 0,1 0 0,0 0 0,0 0 0,-1-1 0,1 1 0,0 0 0,0 0 0,0-1 0,0 1 0,-1 0 0,1 0 0,0 0 0,0-1 0,0 1 0,0 0 0,0-1 0,0 1 0,0 0 0,0 0 0,0-1 0,-1 1 0,1 0 0,0 0 0,0-1 0,1 1 0,-2-20 92,1 16-84,1-15-58,1-1 1,1 1-1,1-1 0,1 1 0,1 0 1,0 1-1,1 0 0,11-21 0,8-8-357,54-78-1,63-53-388,-136 162 908,-13 9 116,4 7-218,1 0 0,-1 0 0,0 0 0,0 1 0,0-1 0,0 1 0,0-1 0,0 1 1,0 0-1,1-1 0,-1 1 0,0 0 0,1 0 0,-1 0 0,-1 2 0,-9 7 6,0 0-1,1 1 0,-17 21 1,25-28-22,0-1-1,0 1 1,0 0 0,1 0 0,-1 1-1,1-1 1,0 0 0,0 1 0,1-1 0,-1 1-1,1 0 1,0 0 0,1-1 0,-1 1 0,1 0-1,0 6 1,0-10-16,1 0 0,0 0-1,0 0 1,0 0 0,0 0-1,0 0 1,0 0 0,0 0-1,0 0 1,0 0 0,0-1-1,0 1 1,1 0 0,-1-1-1,0 1 1,1-1 0,-1 0 0,0 1-1,1-1 1,-1 0 0,0 0-1,1 1 1,-1-1 0,0 0-1,1-1 1,-1 1 0,1 0-1,-1 0 1,2-1 0,44-9-1347,-33 3 543,0 0 0,-1-2 0,0 1 0,-1-1 1,0-1-1,0 0 0,-1-1 0,-1 0 0,1-1 1,-2 0-1,0 0 0,0-1 0,-1-1 0,-1 1 1,7-17-1,-10 19 646,1 0 0,-2 0 0,0 0 1,0-1-1,-1 0 0,0 1 0,-1-14 1,0 25 370,-1-1 1,0 1 0,0-1 0,0 1 0,0-1 0,0 0 0,0 1 0,0-1 0,0 1 0,0-1-1,0 1 1,0-1 0,0 1 0,0-1 0,0 1 0,-1-1 0,1 1 0,0-1 0,0 1-1,0-1 1,-1 1 0,1 0 0,0-1 0,-1 1 0,1-1 0,0 1 0,-1 0 0,1-1-1,-1 1 1,1 0 0,0-1 0,-1 1 0,1 0 0,-1 0 0,1 0 0,-1-1 0,0 1-1,-19 11 2666,-13 28-1626,27-31-984,1-1 0,0 1 0,1 0 0,0 0 0,0 1 0,1-1 0,0 1 0,0 0 0,1 0 0,0 0 0,1 0 0,0 0 0,0 0 0,1 15 0,0-23-249,1 0-1,-1 0 0,0 0 1,1 0-1,-1 0 1,1 0-1,-1-1 1,1 1-1,-1 0 0,1 0 1,0 0-1,-1-1 1,1 1-1,0 0 1,-1-1-1,1 1 0,0 0 1,0-1-1,0 1 1,0-1-1,0 0 1,0 1-1,0-1 0,1 1 1,34 2 190,-24-4-119,0 0 1,0-1-1,20-6 0,6-8 40,-28 11-271,1 1 0,-1 0 0,1 0 0,0 1 0,0 0 0,0 1 0,12-1-1,-23 3 153,1 0-1,-1 1 1,1-1-1,-1 0 0,1 1 1,-1-1-1,1 0 0,-1 1 1,1-1-1,-1 1 0,1-1 1,-1 1-1,0-1 1,1 1-1,-1-1 0,0 1 1,1-1-1,-1 1 0,0-1 1,0 1-1,1 0 0,-1-1 1,0 1-1,0-1 1,0 1-1,0 0 0,0-1 1,0 1-1,0 0 0,0-1 1,0 1-1,0-1 0,0 1 1,-1 0-1,1-1 1,0 1-1,0-1 0,0 1 1,-1-1-1,1 1 0,0-1 1,-1 1-1,0 0 0,-11 27 556,4-14-299,4-5 217,-1 0 1,0-1-1,0 1 1,-1-1-1,0 0 1,0 0-1,-1-1 1,0 0-1,-12 9 1,19-15-464,-1-1 0,1 0 0,0 1 0,-1-1 0,1 0 0,-1 0 0,1 1 0,-1-1 0,1 0 0,0 0 0,-1 0 0,1 0 0,-1 0 1,1 0-1,-1 0 0,1 0 0,-1 0 0,1 0 0,0 0 0,-1 0 0,1 0 0,-1 0 0,1 0 0,-1 0 0,1 0 0,-1 0 0,1-1 0,0 1 0,-1 0 0,1 0 1,-1-1-1,1 1 0,0 0 0,-1-1 0,1 1 0,0 0 0,-1-1 0,1 1 0,0 0 0,-1-1 0,-1-24-1746,2 20 977,1-1 0,-1 1 0,1 0 0,1 0 0,-1 0 0,1 0 0,0 0 0,3-6 0,2 4-322,0 1 0,0 0 0,1 0 0,0 1 1,0 0-1,0 0 0,1 1 0,0 0 0,0 1 0,0 0 0,0 0 0,13-2 0,20-7 936,-2-6 3816,-39 18-3408,0 0 0,0-1 0,-1 1 0,1-1 0,0 1 0,0-1 1,0 1-1,-1-1 0,1 1 0,0-1 0,-1 0 0,1 0 0,-1 1 0,1-1 1,-1 0-1,1 0 0,-1 0 0,1 1 0,-1-1 0,0 0 0,1 0 0,-1 0 0,0 0 1,0 0-1,0 0 0,0 0 0,0 0 0,0-1 0,0 1-234,-1 1-1,1-1 1,-1 1-1,1 0 1,-1-1-1,1 1 1,-1 0-1,1 0 1,-1-1-1,0 1 1,1 0-1,-1 0 1,1 0-1,-1 0 1,0 0-1,1 0 1,-1 0-1,0 0 1,1 0-1,-1 0 1,1 0-1,-1 0 1,0 1-1,1-1 1,-1 0-1,1 0 1,-1 0-1,1 1 1,-1-1-1,1 0 1,-1 1-1,1-1 1,-1 1-1,1-1 1,-1 0 0,1 1-1,0-1 1,-1 1-1,1-1 1,0 1-1,-1-1 1,1 1-1,-1 0 1,-4 4 80,-1 0 1,1 0 0,0 1 0,0 0 0,1 0 0,-1 0 0,1 0-1,1 0 1,-1 1 0,1 0 0,0 0 0,1 0 0,-1 0-1,1 0 1,1 0 0,-2 10 0,4-16-89,-1 0-1,0 0 0,1 1 1,-1-1-1,1 0 1,-1 0-1,1 0 1,0 0-1,-1 0 1,1 0-1,0 0 1,0 0-1,0 0 1,-1 0-1,1-1 1,0 1-1,0 0 1,0 0-1,1-1 1,-1 1-1,0-1 1,0 1-1,0-1 1,0 1-1,0-1 1,1 0-1,-1 0 1,0 0-1,0 1 1,1-1-1,-1 0 1,0 0-1,0-1 1,1 1-1,1 0 1,4-1 65,0 1 0,0-1 1,0 0-1,0-1 0,10-3 0,-4-1-37,0-1-1,0 0 0,0 0 1,-1-2-1,-1 1 0,15-15 1,-19 17-37,0 0 0,-1-1 1,0-1-1,0 1 0,-1-1 0,1 0 0,-2 0 1,1 0-1,-1-1 0,5-16 0,-11 17-432,-9 12 247,-8 17 230,19-20-55,0-1 1,0 0 0,0 1-1,0-1 1,0 0 0,0 1-1,0-1 1,0 1 0,-1-1 0,1 0-1,1 1 1,-1-1 0,0 0-1,0 1 1,0-1 0,0 1-1,0-1 1,0 0 0,0 1-1,0-1 1,1 0 0,-1 1 0,0-1-1,0 0 1,0 1 0,1-1-1,-1 0 1,0 0 0,0 1-1,1-1 1,-1 0 0,0 0-1,1 1 1,-1-1 0,0 0 0,1 0-1,-1 0 1,1 1 0,19-2 130,21-15 185,-22 2-244,-1-1 0,-1 0-1,0-2 1,-1 0 0,-1 0 0,23-36-1,-19 23 133,-1-1 0,-2 0 0,21-59 0,-35 81-129,-10 22-90,-11 30-43,10-17 257,1 0-1,1 0 1,2 1 0,0 0 0,2 0-1,1 0 1,1 0 0,2 0 0,3 30 0,-2-48-176,1 0 1,0-1-1,0 1 1,0-1-1,7 12 1,-9-18 14,1 1 0,-1-1-1,0 0 1,1 1 0,-1-1 0,1 0 0,-1 0 0,1 0 0,0-1 0,0 1 0,0 0-1,0-1 1,0 1 0,1-1 0,-1 1 0,0-1 0,1 0 0,-1 0 0,0 0 0,1-1 0,0 1-1,3 0 1,-5-3 22,-1-1-1,1 0 0,0 1 0,-1-1 1,0 0-1,0 0 0,0 0 1,0 1-1,0-1 0,0 0 0,-1-2 1,-2-7-111,-1 1 0,0 1 0,-1-1-1,0 1 1,0 0 0,-1 0 0,0 0 0,-1 1 0,0 0 0,-12-12 0,10 11-30,1 1 1,0-1-1,1-1 0,-1 0 1,2 0-1,0 0 0,0-1 1,-5-15-1,11 25 132,0 0 0,-1 1 0,1-1 0,0 0 0,0 0 0,0 1 0,0-1 0,0 0 0,0 0 0,0 1 0,1-1 0,-1 0 0,1 1 0,-1-1 0,1 0 0,0 1 1,-1-1-1,1 1 0,0-1 0,0 1 0,0-1 0,2-1 0,0 1-19,0-1-1,0 0 1,1 1 0,-1 0 0,1-1 0,0 2-1,-1-1 1,1 0 0,6-1 0,10-2-103,1 0 1,-1 2-1,24-1 1,-29 2 91,95-13-4054,-55 2-1143</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3.039"/>
    </inkml:context>
    <inkml:brush xml:id="br0">
      <inkml:brushProperty name="width" value="0.025" units="cm"/>
      <inkml:brushProperty name="height" value="0.025" units="cm"/>
    </inkml:brush>
  </inkml:definitions>
  <inkml:trace contextRef="#ctx0" brushRef="#br0">106 8 13805,'0'0'2151,"-7"3"-186,0 1-1709,0 0 1,0 1 0,0-1-1,1 1 1,0 1-1,0-1 1,0 1-1,1 0 1,-1 1-1,2-1 1,-1 1-1,1 0 1,0 0-1,0 1 1,1-1-1,0 1 1,0-1-1,-2 13 1,5-19-250,-1 0-1,1-1 1,0 1 0,0 0-1,0-1 1,0 1 0,0-1 0,0 1-1,0 0 1,0-1 0,0 1-1,0 0 1,1-1 0,-1 1 0,0 0-1,0-1 1,1 1 0,-1-1-1,0 1 1,1-1 0,-1 1 0,0-1-1,1 1 1,-1-1 0,1 1-1,-1-1 1,1 1 0,-1-1 0,1 1-1,0-1 1,21-1 113,21-22 6,-30 13-204,-1 0 0,1-2 1,-2 1-1,0-2 0,-1 1 0,0-1 1,0-1-1,12-25 0,-27 50 276,1-1-1,0 0 1,1 1-1,0 0 1,0 0-1,1 0 1,1 0-1,0 0 1,1 21 0,0-30-168,0-1 1,0 0-1,1 1 1,-1-1-1,1 0 1,-1 0-1,1 0 1,-1 0-1,1 1 1,0-1-1,0 0 1,-1 0-1,1 0 1,0 0-1,0-1 1,0 1-1,0 0 1,0 0-1,0 0 1,0-1-1,0 1 1,1-1-1,0 2 1,2-1 13,0 0 1,0 0-1,0 0 1,1 0-1,-1-1 0,0 0 1,6 0-1,1 0 13,0-1 0,0-1 0,0 0 0,20-7 0,-7-2-35,-1-1 0,30-21 1,-33 20-38,1 1-1,40-18 1,-60 30 53,-1 0 1,1 0 0,0 1-1,-1-1 1,1 0-1,0 1 1,-1-1-1,1 1 1,-1-1-1,1 1 1,-1-1 0,1 1-1,-1-1 1,1 1-1,-1-1 1,0 1-1,1 0 1,-1-1 0,0 1-1,1 0 1,-1-1-1,0 1 1,0 0-1,1-1 1,-1 1-1,0 0 1,0 0 0,0-1-1,0 1 1,0 0-1,0-1 1,0 1-1,-1 0 1,1 0 0,0 0-1,0 41 278,0-33-114,-1-8-190,1 0 1,0 0-1,0 0 0,0 0 1,0 0-1,0 0 1,1 0-1,-1 0 1,0 0-1,0 0 1,1 0-1,-1 0 0,0 0 1,1-1-1,-1 1 1,1 0-1,-1 0 1,1 0-1,0-1 1,-1 1-1,1 0 0,0 0 1,-1-1-1,1 1 1,0-1-1,0 1 1,0-1-1,-1 1 1,1-1-1,0 1 1,2 0-1,0-1 7,0 0 0,0 0-1,0 0 1,0 0 0,0 0 0,0-1 0,0 1-1,0-1 1,0 0 0,4-2 0,10-4-79,-1-1 1,25-15 0,-22 9-122,-14 10 141,0 0 0,0 0 0,0 1 0,0 0 0,0 0-1,1 0 1,-1 0 0,1 1 0,11-3 0,-15 46 83,-3-19-43,0-16-101,0 0 0,1-1 1,0 1-1,0 0 0,1 0 1,2 11-1,-3-16-153,0-1 0,1 1 0,-1-1 0,1 0 1,-1 1-1,0-1 0,1 0 0,-1 1 0,1-1 0,-1 0 0,1 1 0,-1-1 1,0 0-1,1 0 0,-1 0 0,1 0 0,0 1 0,-1-1 0,1 0 1,-1 0-1,1 0 0,-1 0 0,1 0 0,-1 0 0,1 0 0,0-1 0,8 1-6766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3.624"/>
    </inkml:context>
    <inkml:brush xml:id="br0">
      <inkml:brushProperty name="width" value="0.025" units="cm"/>
      <inkml:brushProperty name="height" value="0.025" units="cm"/>
    </inkml:brush>
  </inkml:definitions>
  <inkml:trace contextRef="#ctx0" brushRef="#br0">171 56 15503,'0'0'4927,"5"-8"-2904,14-27-736,-19 34-1261,0 1 0,0 0 0,1-1 0,-1 1 0,0 0 0,0-1 0,0 1 0,0 0 0,0-1 0,0 1 0,0 0 0,0-1 0,0 1 0,0 0 0,0-1 0,0 1 0,0 0 0,0-1 0,0 1 0,0 0-1,-1-1 1,1 1 0,0 0 0,0-1 0,0 1 0,0 0 0,-1 0 0,1-1 0,0 1 0,0 0 0,-1 0 0,1-1 0,0 1 0,0 0 0,-1 0 0,1 0 0,0-1 0,-1 1 0,1 0 0,0 0 0,-1 0 0,1 0 0,0 0 0,-1 0 0,1 0 0,0 0 0,-1 0 0,1 0 0,0 0 0,-1 0 0,1 0 0,0 0 0,-1 0 0,1 0 0,0 0 0,-1 0 0,1 0 0,0 0 0,-1 1 0,1-1 0,0 0 0,-22 5-62,8 3 44,2 0 0,-1 0 1,1 1-1,1 1 1,-1 0-1,2 1 0,-1 0 1,2 0-1,-1 1 1,2 1-1,-1-1 0,2 1 1,-11 23-1,17-34 3,1-1 0,-1 1-1,0-1 1,1 1 0,-1-1 0,1 1-1,-1-1 1,1 1 0,0-1 0,0 1-1,0 0 1,-1-1 0,2 1 0,-1-1-1,0 1 1,0 0 0,0-1 0,1 1-1,-1-1 1,1 1 0,-1-1 0,1 1-1,0-1 1,-1 1 0,1-1 0,0 0-1,0 1 1,0-1 0,0 0-1,0 0 1,1 0 0,-1 0 0,0 0-1,0 0 1,1 0 0,-1 0 0,0 0-1,3 0 1,0 0-19,0-1 1,0 1-1,-1-1 0,1 0 0,0 0 0,0-1 0,0 1 0,0-1 1,0 0-1,0 0 0,-1 0 0,1-1 0,0 1 0,-1-1 1,7-3-1,1-2-96,0-1 0,-1 0 0,0-1 0,0 1 0,0-2 0,-1 0 0,-1 0 1,0 0-1,0-1 0,-1 0 0,0-1 0,9-23 0,-17 28 343,-7 11-155,-7 12-33,9-8 19,1 0 1,0 0 0,0 0-1,1 0 1,0 1 0,0-1-1,1 1 1,0 0-1,1 1 1,0-1 0,0 0-1,0 16 1,2-24-67,0 0 0,0 1 0,1-1 1,-1 0-1,0 0 0,1 1 0,-1-1 0,1 0 1,0 0-1,-1 0 0,1 0 0,0 0 0,-1 0 0,1 0 1,0 0-1,0 0 0,0 0 0,0 0 0,0 0 0,0-1 1,0 1-1,0 0 0,0-1 0,1 1 0,-1-1 1,0 1-1,0-1 0,1 1 0,-1-1 0,0 0 0,0 0 1,1 0-1,-1 0 0,0 0 0,1 0 0,-1 0 0,0 0 1,0 0-1,1-1 0,-1 1 0,2-1 0,5 0-156,0-1 0,-1 0 0,1 0 0,0 0 0,12-7 0,27-19-853,-1-3-1,71-60 1,-113 88 1028,0 1 0,0-1 0,0 1 0,1 0 0,-1 0 0,0 1 0,1-1 0,0 1 0,-1 0 0,1 0 0,7 0 0,58 1 43,-41 1-50,-27-1 30,1 0 1,0 0-1,0 0 1,0 1-1,0-1 1,0 1-1,-1-1 0,1 1 1,0 0-1,0 0 1,-1 0-1,1 1 1,-1-1-1,1 0 1,-1 1-1,0 0 1,1 0-1,-1-1 0,0 1 1,3 4-1,-3-3 68,0 1 0,0 0 0,-1 0 0,1 0 0,-1 0 0,0 0 0,0 0 0,0 0 0,0 0 0,-1 0-1,1 0 1,-2 7 0,0 4 102,0-1 1,-2 0-1,0 0 0,0-1 0,-1 1 0,-1-1 0,-8 16 0,-10 18 478,24-46-677,1-1-1,0 1 1,0-1 0,0 0 0,0 0-1,0 0 1,0 0 0,-1 0 0,1 0-1,0-1 1,0 1 0,0-1-1,0 1 1,2-2 0,62-24-44,29-9 10,-85 32-1049,0 1 1,1 0 0,-1 0 0,13 1 0,-35 0-9340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3.985"/>
    </inkml:context>
    <inkml:brush xml:id="br0">
      <inkml:brushProperty name="width" value="0.025" units="cm"/>
      <inkml:brushProperty name="height" value="0.025" units="cm"/>
    </inkml:brush>
  </inkml:definitions>
  <inkml:trace contextRef="#ctx0" brushRef="#br0">0 82 17040,'0'0'6246,"44"-44"-5573,-1 38-449,1 0-96,2 0-128,0-2-1185,-2-4-3940</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4.453"/>
    </inkml:context>
    <inkml:brush xml:id="br0">
      <inkml:brushProperty name="width" value="0.025" units="cm"/>
      <inkml:brushProperty name="height" value="0.025" units="cm"/>
    </inkml:brush>
  </inkml:definitions>
  <inkml:trace contextRef="#ctx0" brushRef="#br0">40 0 16816,'0'0'2205,"-5"12"-903,-21 62 616,24-66-1682,0 1 0,0 0 0,1 0 0,0 0 0,1 0 0,0 0-1,0 0 1,3 12 0,-2-19-216,-1-1 0,1 1 0,0 0 0,0-1 0,0 1-1,0-1 1,0 0 0,0 1 0,1-1 0,-1 0 0,0 0 0,1 0-1,-1 0 1,1 0 0,-1 0 0,1 0 0,-1 0 0,1-1-1,0 1 1,-1-1 0,1 1 0,0-1 0,0 1 0,-1-1-1,1 0 1,0 0 0,0 0 0,-1 0 0,1 0 0,0-1 0,0 1-1,-1 0 1,4-2 0,3 1 83,0-1-1,0 0 1,0 0 0,-1-1-1,1 0 1,7-4 0,9-9-53,0-2-1,41-38 1,9-8-12,-74 85 752,-4-4-690,1-6 31,0 1 0,0 0 0,1 0 0,1 0 0,0 17 1,1-26-113,0-1 0,1 0 0,-1 0 1,1 0-1,-1 1 0,1-1 0,0 0 1,-1 0-1,1 0 0,0 0 0,1 0 1,-1 0-1,0-1 0,0 1 0,1 0 1,-1 0-1,1-1 0,0 1 0,-1-1 1,1 0-1,0 1 0,0-1 0,0 0 1,0 0-1,0 0 0,0 0 0,0 0 1,0-1-1,0 1 0,0-1 0,0 1 1,1-1-1,-1 0 0,0 0 1,5 0-1,3-1-77,0 0 0,1 0 1,-1-1-1,0-1 0,1 0 1,-1 0-1,-1-1 0,1 0 1,-1 0-1,1-1 0,-1-1 0,0 0 1,13-12-1,27-14-3042,-49 32 3006,1 0-1,-1-1 1,0 1-1,0 0 1,0 0-1,1 0 1,-1 0-1,0 0 1,0 0 0,0-1-1,1 1 1,-1 0-1,0 0 1,0 0-1,1 0 1,-1 0-1,0 0 1,0 0-1,1 0 1,-1 0 0,0 0-1,0 0 1,1 0-1,-1 0 1,0 0-1,0 1 1,1-1-1,-1 0 1,0 0 0,0 0-1,0 0 1,1 0-1,-1 0 1,0 1-1,0-1 1,0 0-1,1 0 1,-1 0-1,0 0 1,0 1 0,0-1-1,0 0 1,0 0-1,1 1 1,-1-1-1,0 0 1,0 0-1,0 0 1,0 1-1,0-1 1,0 0 0,0 0-1,0 1 1,0-1-1,0 0 1,0 0-1,0 1 1,0-1-1,0 0 1,0 0 0,0 1-1,0-1 1,0 0-1,0 0 1,-1 1-1,1-1 1,0 0-1,0 2-203,0 8-5024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4.815"/>
    </inkml:context>
    <inkml:brush xml:id="br0">
      <inkml:brushProperty name="width" value="0.025" units="cm"/>
      <inkml:brushProperty name="height" value="0.025" units="cm"/>
    </inkml:brush>
  </inkml:definitions>
  <inkml:trace contextRef="#ctx0" brushRef="#br0">136 141 9577,'0'0'11376,"-11"-1"-10287,4 0-955,0 1-1,0 0 0,0 0 1,0 1-1,0-1 1,0 2-1,0-1 1,-10 4-1,14-4-22,0 0 0,0 1 0,0-1 0,0 1 0,0-1 0,1 1 1,-1 0-1,1 0 0,-1 0 0,1 1 0,0-1 0,-1 0 0,1 1 0,1-1 0,-1 1 0,0 0 1,1 0-1,-1 0 0,1 0 0,0 0 0,0 0 0,0 0 0,0 0 0,0 0 0,0 6 0,1-7-112,1-1 0,-1 1 0,0 0-1,1-1 1,-1 1 0,1-1 0,-1 0-1,1 1 1,0-1 0,-1 1 0,1-1 0,0 0-1,0 0 1,0 1 0,0-1 0,0 0-1,0 0 1,1 0 0,-1 0 0,0 0-1,0 0 1,1 0 0,-1-1 0,1 1-1,-1 0 1,0-1 0,1 1 0,1-1 0,52 13-284,-41-11 168,45 9 327,0-3 0,67 1 0,-147-39 1765,11 14-2021,0 0 1,2 0-1,0-1 0,-11-31 1,2-33-2984,16 80 2858,1-1 0,0 0 0,0 1 0,0-1-1,0 0 1,0 1 0,0-1 0,1 0 0,-1 1-1,1-1 1,-1 1 0,1-1 0,-1 1 0,1-1 0,0 1-1,0-1 1,0 1 0,-1 0 0,1-1 0,1 1-1,-1 0 1,0 0 0,0 0 0,0-1 0,1 1-1,-1 1 1,0-1 0,2-1 0,4-1-879,0 1 0,-1 0 0,1 0 0,0 0 0,10-1 1,2 0-1781,19-6-3250</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5.619"/>
    </inkml:context>
    <inkml:brush xml:id="br0">
      <inkml:brushProperty name="width" value="0.025" units="cm"/>
      <inkml:brushProperty name="height" value="0.025" units="cm"/>
    </inkml:brush>
  </inkml:definitions>
  <inkml:trace contextRef="#ctx0" brushRef="#br0">142 149 9993,'0'0'12273,"-9"-1"-11701,7 1-560,-1 0 0,0 0 0,1 0 0,-1 0 0,1 0 0,-1 0 0,1 1 0,-1-1 0,1 1 0,-1 0 0,1 0 0,-1 0 0,1 0 0,0 0 0,-1 1 0,1-1 0,0 0 0,0 1 0,-3 2 0,0 3 95,0-1 1,1 1-1,-1 0 1,1 1-1,0-1 1,-4 12 0,-3 9 325,2 0-1,-9 40 1,15-54-378,0 0 0,2 1-1,0-1 1,0 1 0,1-1-1,4 28 1,-3-40-55,-1 0-1,0 0 1,1-1-1,-1 1 1,1 0-1,-1-1 1,1 1-1,0 0 1,-1-1-1,1 1 1,0-1-1,0 1 0,0-1 1,1 0-1,-1 0 1,0 1-1,0-1 1,1 0-1,-1 0 1,1 0-1,-1 0 1,1 0-1,-1 0 1,4 0-1,-2 0-46,0-1 0,0 1-1,1-1 1,-1 0 0,0 0-1,0-1 1,1 1 0,-1-1-1,0 1 1,0-1-1,0 0 1,4-2 0,5-2-291,0-1 1,-1-1-1,0 1 1,0-2-1,14-12 1,35-44-720,-57 60 1051,1-1 1,0 0 0,-1 0-1,0-1 1,0 1 0,-1-1-1,1 1 1,-1-1 0,-1 0-1,1 1 1,-1-1 0,1-7 0,-2 13-1,0 0 1,0 0 0,0-1-1,0 1 1,0 0 0,0 0-1,0-1 1,0 1 0,0 0-1,0 0 1,0 0 0,0-1-1,0 1 1,0 0 0,-1 0-1,1 0 1,0-1 0,0 1 0,0 0-1,0 0 1,0 0 0,0 0-1,-1-1 1,1 1 0,0 0-1,0 0 1,0 0 0,-1 0-1,1 0 1,0 0 0,0 0-1,0 0 1,-1 0 0,1-1-1,0 1 1,0 0 0,0 0-1,-1 0 1,1 0 0,0 0 0,0 0-1,-1 0 1,1 0 0,0 0-1,0 1 1,0-1 0,-1 0-1,1 0 1,0 0 0,0 0-1,0 0 1,-1 0 0,1 0-1,0 0 1,0 1 0,0-1-1,0 0 1,-1 0 0,1 0-1,0 0 1,0 1 0,0-1 0,0 0-1,-12 12-246,9-8 264,1 0 0,0 0 0,0 1 0,0-1 0,0 1 1,1 0-1,0-1 0,0 1 0,0 0 0,0 0 0,1-1 0,0 1 0,0 0 0,0 0 0,1 6 1,0-9-7,-1 0 1,1 0 0,0 0 0,0 0-1,0 0 1,0-1 0,0 1-1,0 0 1,0 0 0,0-1 0,1 1-1,-1-1 1,1 1 0,0-1 0,-1 0-1,1 1 1,0-1 0,-1 0 0,1 0-1,0 0 1,0 0 0,0-1 0,0 1-1,0 0 1,0-1 0,0 1 0,0-1-1,0 0 1,1 0 0,-1 0 0,0 0-1,0 0 1,0 0 0,0 0 0,0-1-1,3 0 1,2-1-90,0-1-1,0 1 0,0-1 1,-1-1-1,0 1 1,1-1-1,-1 0 1,-1 0-1,1-1 1,-1 1-1,1-1 1,-1-1-1,6-8 1,7-8-190,-2-1 1,14-27 0,36-80 340,-59 114 81,-1-1 0,0-1 0,-1 1-1,-1-1 1,3-34 0,-9 40 711,-5 15-299,-10 22-150,14-20-422,-12 20 289,1 1 1,1 1 0,1 1 0,2 0 0,1 0 0,1 1 0,1 0 0,1 0 0,2 1 0,1-1 0,2 53 0,0-81-274,1 0 0,0 1 0,0-1 0,0 1 1,0-1-1,0 0 0,0 1 0,1-1 0,-1 0 1,0 1-1,1-1 0,-1 0 0,1 1 0,-1-1 0,1 0 1,0 0-1,0 1 0,-1-1 0,1 0 0,0 0 1,0 0-1,0 0 0,0 0 0,0 0 0,0 0 0,0-1 1,1 1-1,-1 0 0,0 0 0,0-1 0,1 1 1,-1-1-1,0 1 0,1-1 0,-1 0 0,0 0 1,1 1-1,-1-1 0,1 0 0,-1 0 0,0 0 0,1 0 1,-1-1-1,1 1 0,-1 0 0,0-1 0,1 1 1,-1 0-1,3-2 0,2-1 21,0 0 1,0 0-1,-1-1 0,1 0 1,-1 0-1,1 0 0,-1-1 1,8-10-1,-5 4-33,-1 0 0,0-1 1,-1-1-1,0 1 0,-1-1 0,-1 0 0,0 0 0,0 0 0,-2-1 1,1 1-1,-2-1 0,0 1 0,-1-16 0,-1 22-29,-2 11-48,-2 12-84,4-10 179,0 0 1,1 1 0,0-1 0,0 0-1,1 1 1,0-1 0,0 0-1,0 0 1,1 1 0,0-1 0,0 0-1,0-1 1,1 1 0,0 0-1,0-1 1,0 1 0,1-1 0,0 0-1,7 7 1,-5-7 39,1 0 1,-1 0-1,1 0 0,0-1 0,1 0 1,-1-1-1,1 1 0,0-1 1,0-1-1,0 0 0,0 0 1,0 0-1,0-1 0,15 0 0,-13 0 9,0-1 0,0-1 0,-1 0 0,1 0 0,0-1 0,11-3 0,-18 4-51,-1 0 0,0 1 0,1-2-1,-1 1 1,0 0 0,1 0 0,-1-1 0,0 1 0,0-1 0,0 1 0,0-1 0,0 0 0,-1 0 0,1 0 0,-1 0-1,1 0 1,-1 0 0,1 0 0,-1-1 0,0 1 0,0 0 0,0-1 0,-1 1 0,1-1 0,0 1 0,-1-1 0,0 1-1,1-5 1,-2 6-14,1-1 0,-1 0-1,0 0 1,1 1 0,-1-1-1,0 0 1,0 1-1,0-1 1,0 1 0,0-1-1,0 1 1,-1-1 0,1 1-1,0 0 1,-1 0 0,1 0-1,-1-1 1,1 1-1,-1 1 1,1-1 0,-1 0-1,0 0 1,0 1 0,1-1-1,-1 1 1,0-1-1,0 1 1,0 0 0,0 0-1,1 0 1,-1 0 0,-2 0-1,-9-1-270,1 0 0,-1 1 0,-17 3 0,25-2 231,1 0-1,0 0 1,-1 0 0,1 0-1,0 1 1,0 0 0,0 0-1,1 0 1,-1 0 0,0 1-1,1-1 1,-1 1 0,1 0-1,0 0 1,0 0 0,0 1-1,0-1 1,1 1 0,-1-1-1,-1 6 1,3-7 41,0 1 1,0-1 0,0 0-1,0 1 1,1-1-1,0 0 1,-1 1 0,1-1-1,0 1 1,0-1-1,0 1 1,0-1 0,1 1-1,-1-1 1,1 1-1,-1-1 1,1 0 0,0 1-1,0-1 1,0 0-1,0 0 1,0 0 0,1 0-1,-1 0 1,1 0-1,-1 0 1,1 0-1,0 0 1,0-1 0,0 1-1,0 0 1,0-1-1,0 0 1,0 0 0,0 1-1,4 0 1,4 2 4,0 0 0,1 0 1,-1-1-1,1-1 0,0 0 1,0 0-1,0-1 0,16-1 1,-23 0-310,1 0 0,0-1 0,-1 1 1,1-1-1,0 0 0,-1-1 0,6-2 0,-8 3 51,-1 1-1,0-1 1,0 0-1,0 0 0,0 0 1,0 0-1,0-1 0,0 1 1,0 0-1,-1 0 1,1-1-1,0 1 0,-1 0 1,1-1-1,-1 1 0,1 0 1,-1-1-1,0 1 1,1-1-1,-1 1 0,0-1 1,0 1-1,0-1 0,0 1 1,0-1-1,-1-1 1,-1-23-7009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5.965"/>
    </inkml:context>
    <inkml:brush xml:id="br0">
      <inkml:brushProperty name="width" value="0.025" units="cm"/>
      <inkml:brushProperty name="height" value="0.025" units="cm"/>
    </inkml:brush>
  </inkml:definitions>
  <inkml:trace contextRef="#ctx0" brushRef="#br0">0 5 16752,'0'0'3811,"62"-4"-3682,6 15-97,8-2-1506,0-5-5861</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6.372"/>
    </inkml:context>
    <inkml:brush xml:id="br0">
      <inkml:brushProperty name="width" value="0.025" units="cm"/>
      <inkml:brushProperty name="height" value="0.025" units="cm"/>
    </inkml:brush>
  </inkml:definitions>
  <inkml:trace contextRef="#ctx0" brushRef="#br0">0 23 4773,'10'-4'7660,"31"-11"-4692,-40 14-2828,0 1 0,0-1 0,0 1-1,0 0 1,0-1 0,0 1 0,0 0 0,0 0-1,0 0 1,0 0 0,0 0 0,1 0-1,-1 0 1,0 0 0,0 1 0,0-1 0,0 0-1,0 0 1,0 1 0,0-1 0,0 1-1,0-1 1,0 1 0,0 0 0,0-1 0,0 1-1,-1 0 1,1-1 0,0 1 0,0 0 0,-1 0-1,1 0 1,0 0 0,-1 0 0,1 0-1,-1 0 1,0 0 0,1 0 0,-1 0 0,1 0-1,-1 2 1,1 4 311,0 1-1,0 0 1,-1-1 0,-1 16-1,1-9 256,-5 86 1308,1-64-1666,3 1 1,4 52-1,-3-85-337,0 0 0,0 0 1,1 1-1,0-1 0,0 0 1,0 0-1,0 0 0,1 0 1,0 0-1,0-1 0,0 1 0,0 0 1,0-1-1,1 1 0,-1-1 1,1 0-1,0 0 0,0 0 1,0 0-1,0-1 0,1 1 0,-1-1 1,1 0-1,-1 0 0,1 0 1,0 0-1,0-1 0,0 1 1,0-1-1,0 0 0,0 0 0,0-1 1,1 1-1,-1-1 0,0 0 1,0 0-1,0 0 0,1-1 1,4 0-1,2-1-173,0-1 0,0 1 0,-1-2 0,1 0 0,-1 0 0,0-1 0,0 0 0,-1 0 0,1-1 0,-1-1 1,0 0-1,-1 0 0,15-16 0,-20 20 153,0 0 0,0 0 0,-1 0 1,0-1-1,1 1 0,-1-1 0,0 0 1,-1 0-1,1 0 0,-1 0 0,1 0 1,-1 0-1,0-7 0,-2 11 11,0 0 0,0 0-1,0 0 1,0 0 0,0 0 0,0 0-1,0 0 1,-1 0 0,1 1 0,0-1 0,0 0-1,0 1 1,0-1 0,0 1 0,0-1-1,0 1 1,-1 1 0,-8 6 26,1 2 0,0-1 1,1 1-1,0 1 0,0-1 0,1 1 1,1 1-1,0-1 0,0 1 0,2 0 0,-1 0 1,1 1-1,-3 17 0,7-28-64,0-1 1,0 0-1,0 0 0,0 1 0,0-1 0,0 0 1,0 0-1,0 1 0,0-1 0,1 0 1,-1 0-1,1 0 0,-1 1 0,1-1 1,-1 0-1,1 0 0,-1 0 0,1 0 1,0 0-1,0 0 0,0 0 0,-1 0 1,1 0-1,0-1 0,0 1 0,0 0 0,0 0 1,1-1-1,-1 1 0,0-1 0,0 1 1,0-1-1,0 1 0,1-1 0,-1 0 1,0 0-1,0 1 0,1-1 0,-1 0 1,0 0-1,0 0 0,1 0 0,-1-1 1,0 1-1,0 0 0,3-1 0,4 0-899,0-1 0,1 0 0,-1 0-1,0-1 1,14-6 0,20-15-5284</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6.971"/>
    </inkml:context>
    <inkml:brush xml:id="br0">
      <inkml:brushProperty name="width" value="0.025" units="cm"/>
      <inkml:brushProperty name="height" value="0.025" units="cm"/>
    </inkml:brush>
  </inkml:definitions>
  <inkml:trace contextRef="#ctx0" brushRef="#br0">154 274 17200,'-10'12'630,"-10"13"-207,-49 67 1144,60-80-906,1 1-1,1 0 0,0 0 1,1 0-1,-9 27 0,15-39-623,-1 0 0,1 0 0,0 1 0,-1-1 0,1 0 0,0 0 0,0 1 0,0-1 0,0 0 0,0 1-1,0-1 1,0 0 0,0 0 0,1 1 0,-1-1 0,0 0 0,1 0 0,-1 1 0,1-1 0,-1 0-1,1 0 1,0 0 0,-1 0 0,1 0 0,0 0 0,0 0 0,0 0 0,0 0 0,1 1 0,1-1-11,-1 0 0,1 0 1,0-1-1,-1 1 0,1-1 1,0 1-1,0-1 0,-1 0 1,1 0-1,0 0 0,0-1 1,0 1-1,2-1 0,7-2-1,0 0-1,0-1 1,-1 0-1,1-1 1,15-9-1,-13 5-43,-1-1-1,1-1 1,-2 0-1,1-1 0,-2-1 1,1 0-1,-2 0 1,0-1-1,-1 0 1,0-1-1,-1 0 0,0 0 1,-2-1-1,7-20 1,-12 30 9,-4 8-16,-10 19-52,-14 34-27,6 14 150,20-62-44,-1-1-1,2 0 0,-1 0 0,1 1 1,0-1-1,0 0 0,0 1 0,1-1 1,2 9-1,-2-13-15,0 0 1,0 0 0,0 0-1,0 0 1,1-1-1,-1 1 1,1 0-1,-1-1 1,1 1-1,-1-1 1,1 0 0,0 1-1,0-1 1,0 0-1,0 0 1,-1 0-1,1 0 1,1-1-1,-1 1 1,0 0 0,0-1-1,0 0 1,0 1-1,0-1 1,0 0-1,1 0 1,-1 0-1,0 0 1,0-1 0,0 1-1,0 0 1,0-1-1,0 0 1,4-1-1,4-1-217,-1 0 0,1 0 0,-1-1 0,0-1 0,0 1 0,9-8 0,5-6-689,-1-1 0,-1-1 0,-1 0 0,-1-2 0,0-1 0,27-44 1,-27 34 1055,-1-1 0,-2 0 0,-1-2 0,16-59 0,-28 87 75,-1 1-1,-1-1 1,1 0-1,-1 0 1,0 0-1,-1 0 1,0-8-1,0 16-159,0-1 0,0 1 0,0 0 0,0-1 1,-1 1-1,1 0 0,0-1 0,0 1 0,0 0 0,0 0 0,0-1 0,-1 1 0,1 0 0,0 0 0,0-1 0,0 1 0,-1 0 0,1 0 0,0-1 0,0 1 0,-1 0 0,1 0 0,0 0 0,-1 0 0,1-1 0,0 1 0,-1 0 0,1 0 0,0 0 0,-1 0 0,1 0 0,0 0 0,-1 0 0,1 0 0,0 0 1,0 0-1,-1 0 0,1 0 0,0 0 0,-1 0 0,1 0 0,0 0 0,-1 1 0,1-1 0,-14 8 650,6-1-581,0 1-1,0 1 0,0 0 0,2 0 1,-1 0-1,1 1 0,0 0 0,1 0 1,0 0-1,-4 13 0,4-8 128,0 1 0,1 0 0,1 0-1,0 0 1,1 0 0,1 28 0,1-39-234,0 0 0,0-1 0,1 1 1,0 0-1,0 0 0,1-1 0,-1 1 0,1-1 0,0 1 0,0-1 0,0 0 0,1 1 1,-1-1-1,1 0 0,0-1 0,0 1 0,0-1 0,1 1 0,0-1 0,-1 0 1,6 3-1,5 2-216,0-1 1,0-1 0,1 0-1,0-1 1,17 3 0,-15-4-170,0 1 0,-1 1 0,26 12 0,-40-17 410,0 0-1,0 0 1,-1 0-1,1 0 1,0 0-1,-1 0 1,1 0-1,-1 1 1,1-1-1,-1 1 1,0-1-1,0 1 1,1-1-1,-1 1 1,0 0-1,0 0 1,-1-1-1,1 1 1,1 3-1,-2-4 79,-1 1-1,1-1 1,0 0-1,0 1 1,-1-1-1,1 0 1,-1 1 0,1-1-1,-1 0 1,1 1-1,-1-1 1,0 0-1,0 0 1,1 0 0,-1 0-1,0 0 1,0 0-1,0 0 1,0 0-1,-3 1 1,-3 3 282,-1 0 0,0-1 0,0 0 0,0-1 0,-1 1 0,-16 3 0,12-5-244,1 1 1,0-2-1,0 0 0,0 0 0,-1-1 1,1 0-1,-20-4 0,26 2-519,0 1-1,0-1 0,0 0 0,0-1 0,0 0 1,-10-6-1,11 6-634,1-1 0,0 1 0,0-1-1,0 0 1,0 0 0,0-1 0,1 1 0,-5-9 0,-6-19-11683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7.614"/>
    </inkml:context>
    <inkml:brush xml:id="br0">
      <inkml:brushProperty name="width" value="0.025" units="cm"/>
      <inkml:brushProperty name="height" value="0.025" units="cm"/>
    </inkml:brush>
  </inkml:definitions>
  <inkml:trace contextRef="#ctx0" brushRef="#br0">7 108 11307,'0'0'11579,"8"4"-9924,-2-1-1552,0-1 1,1 1 0,-1-1 0,0-1 0,1 1 0,-1-1 0,1 0-1,-1-1 1,1 1 0,0-1 0,-1 0 0,1-1 0,-1 0 0,1 0-1,-1 0 1,1-1 0,-1 0 0,0 0 0,0-1 0,0 0 0,11-6-1,-14 7-122,0 0 0,0 0-1,0 0 1,-1 0 0,1-1-1,-1 1 1,0-1-1,0 1 1,0-1 0,0 0-1,0 0 1,0 0 0,-1 0-1,1 0 1,-1 0-1,0 0 1,0 0 0,0-1-1,0 1 1,-1 0 0,1-1-1,-1 1 1,0-6-1,-1 7 9,1 1 0,0-1 0,-1 1 0,1 0 0,-1-1 0,0 1 0,1 0 0,-1 0 0,0-1 0,0 1-1,0 0 1,0 0 0,0 0 0,0 0 0,0 0 0,0 0 0,0 0 0,0 0 0,-1 1 0,1-1 0,-2 0-1,0 0-10,0 0 0,-1 0 0,1 1-1,0-1 1,-1 1 0,1 0 0,0 0-1,-1 0 1,1 0 0,0 1 0,-1-1-1,-5 3 1,2 0 14,0 0 0,0 0 0,1 1-1,0 0 1,-1 0 0,1 1 0,1-1 0,-1 1-1,1 1 1,0-1 0,0 1 0,0 0 0,1 0-1,0 0 1,0 0 0,-5 12 0,3-4 31,0 0 1,1 0-1,0 0 0,1 0 1,1 1-1,0 0 1,-1 21-1,3-34-11,1 0-1,0 1 0,0-1 1,0 0-1,0 0 1,0 0-1,1 1 1,-1-1-1,1 0 1,-1 0-1,1 0 1,0 0-1,0 0 0,0 0 1,0 0-1,0 0 1,0 0-1,0 0 1,1-1-1,-1 1 1,1 0-1,-1-1 0,1 1 1,0-1-1,-1 1 1,1-1-1,0 0 1,4 2-1,0-1 30,1-1 0,-1 0 0,1 0-1,0-1 1,-1 0 0,1 0 0,-1 0 0,13-3-1,-6 1-58,0-1-1,0-1 0,-1 0 1,1 0-1,-1-2 0,0 1 1,0-2-1,18-12 0,8-9-60,38-38-1,-19 15 792,-68 84 30,-10 21-435,20-51-266,0 1 0,0-1 1,1 0-1,-1 1 0,0-1 0,1 0 0,0 1 0,0-1 0,0 1 0,1-1 0,-1 1 0,1-1 0,-1 0 0,3 6 0,-1-8-31,0 1 0,-1-1-1,1 0 1,0 1-1,0-1 1,0 0-1,0 0 1,1 0-1,-1-1 1,0 1-1,0-1 1,0 1 0,1-1-1,-1 1 1,0-1-1,0 0 1,1 0-1,2-1 1,46-4 139,-31-2-362,0 0-1,32-17 0,-40 16 94,1 2 0,1 0 1,-1 0-1,1 2 0,0-1 1,0 2-1,0 0 0,15-2 0,-28 6 147,1 0-1,-1 0 1,0 0-1,0 0 1,0 0 0,0 0-1,0 0 1,-1 0-1,1 0 1,0 0-1,0 0 1,-1 0-1,1 1 1,-1-1-1,1 0 1,-1 1-1,1-1 1,-1 0-1,0 1 1,0-1-1,0 0 1,0 1-1,0-1 1,0 0-1,0 1 1,0-1-1,0 1 1,-1 1-1,-3 45 407,0-29-300,3-15-198,0 0 1,0 0-1,1 1 0,-1-1 0,1 0 1,0 0-1,1 7 0,3-6-3303,7-4-3860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24.443"/>
    </inkml:context>
    <inkml:brush xml:id="br0">
      <inkml:brushProperty name="width" value="0.025" units="cm"/>
      <inkml:brushProperty name="height" value="0.025" units="cm"/>
    </inkml:brush>
  </inkml:definitions>
  <inkml:trace contextRef="#ctx0" brushRef="#br0">2737 0 4484,'-228'39'7822,"11"20"-6435,-208 109-2594,-80 73-1666,-236 160 2992,671-359 306,1 2 1,2 4-1,3 2 0,-89 89 1,129-113-217,2 1-1,0 2 1,2 0 0,2 1 0,-23 45 0,32-51-127,0-1 0,1 1 1,1 0-1,1 1 1,2-1-1,0 1 0,2 0 1,0 39-1,3-49-75,0 0 1,2 0-1,-1 0 0,2 0 0,0-1 0,0 1 1,2-1-1,0 0 0,0 0 0,1-1 1,14 20-1,-7-15-2,1 0 1,0-1-1,2-1 1,-1-1-1,2-1 1,0 0-1,22 13 1,4-3-6,1-2 0,1-1 1,1-3-1,0-2 1,2-1-1,66 10 1,62-2 201,216 1 0,-223-17-163,1704 35-18,83-25 636,-944-16-252,-3-78-357,630-236-37,-1605 306-4,475-117 90,-402 91-43,-1-4 1,161-80-1,-260 113-56,20-11 80,0-1 1,43-31 0,-64 42 7,-1 0 0,0-1 0,0 1 0,-1-1 0,0-1 1,0 1-1,0 0 0,-1-1 0,1 0 0,-2 0 0,1-1 1,-1 1-1,0-1 0,-1 1 0,4-17 0,-6 18-42,-1 0-1,1 0 0,-1 0 1,0 0-1,0 0 0,-1 1 1,0-1-1,0 0 0,0 1 1,-1-1-1,0 1 1,0 0-1,0-1 0,-7-7 1,-8-9-7,-36-35 0,48 52-25,-65-58-38,-3 3 1,-2 4-1,-3 2 0,-132-65 1,98 65-25,-2 5 0,-2 5 1,-208-49-1,-380-34-184,390 77 288,-420-89 371,46 9-71,-4 33-343,-415 50-375,850 58 208,0 11-1,-326 71 1,-286 154-2422,561-150-1197,42-18-2866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8.719"/>
    </inkml:context>
    <inkml:brush xml:id="br0">
      <inkml:brushProperty name="width" value="0.025" units="cm"/>
      <inkml:brushProperty name="height" value="0.025" units="cm"/>
    </inkml:brush>
  </inkml:definitions>
  <inkml:trace contextRef="#ctx0" brushRef="#br0">29 25 12332,'0'5'862,"-1"1"0,0-1 0,0 1 1,-1-1-1,1 0 0,-1 1 0,-4 7 1,3-9-668,1 0 1,1 0 0,-1 1-1,0-1 1,1 1 0,0-1-1,0 1 1,1-1 0,-1 1-1,1 0 1,0 4 0,1-8-190,-1 0 1,1-1 0,-1 1-1,1-1 1,-1 0 0,1 1-1,0-1 1,-1 0 0,1 1-1,0-1 1,-1 0 0,1 1-1,0-1 1,-1 0 0,1 0-1,0 0 1,-1 0 0,1 0-1,0 0 1,0 0 0,-1 0-1,1 0 1,0 0 0,-1 0-1,1 0 1,1-1 0,19-3 85,-11-2-111,0 0 1,-1 0-1,0-1 1,0 0-1,-1 0 1,0-1-1,0 0 1,0-1-1,-1 1 1,-1-1-1,0-1 1,0 0-1,0 1 1,4-15-1,-12 31 492,-15 63 925,16-65-1505,0-1 0,1 1 0,-1-1 0,1 1 0,0-1 0,0 1 0,1-1 1,-1 1-1,1 0 0,0-1 0,0 0 0,1 1 0,1 4 0,-2-7-208,1-1 0,-1 0 0,0 0 0,1 0 0,-1 0 0,1 0 0,-1 0 0,1 0 0,0 0 0,-1 0 0,1-1 1,0 1-1,-1-1 0,1 1 0,0-1 0,0 0 0,-1 0 0,1 0 0,0 0 0,0 0 0,0 0 0,1 0 0,23-2-8686</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39.657"/>
    </inkml:context>
    <inkml:brush xml:id="br0">
      <inkml:brushProperty name="width" value="0.025" units="cm"/>
      <inkml:brushProperty name="height" value="0.025" units="cm"/>
    </inkml:brush>
  </inkml:definitions>
  <inkml:trace contextRef="#ctx0" brushRef="#br0">142 232 11755,'0'0'5573,"-9"-7"-3592,-31-20-839,38 27-1097,0-1 0,1 1 0,-1 0 0,0-1-1,0 1 1,0 0 0,0 0 0,1 0 0,-1 0 0,0 1-1,0-1 1,0 0 0,0 1 0,1 0 0,-1-1 0,0 1-1,1 0 1,-1 0 0,0 0 0,1 0 0,-1 0-1,1 0 1,-1 0 0,1 0 0,0 1 0,0-1 0,-1 0-1,1 1 1,-1 1 0,-27 44 260,27-43-248,0 1 1,0 0-1,0 0 1,1 0-1,-1 0 1,1 0-1,-1 7 1,2-11-43,0 0 0,0-1 0,0 1 0,1 0 0,-1 0 0,0 0 1,0 0-1,0 0 0,1 0 0,-1-1 0,0 1 0,1 0 0,-1 0 0,0 0 0,1-1 0,-1 1 0,1 0 0,0-1 1,-1 1-1,1 0 0,-1-1 0,1 1 0,0-1 0,0 1 0,-1-1 0,1 1 0,0-1 0,0 1 0,0-1 1,-1 0-1,1 0 0,0 1 0,0-1 0,0 0 0,0 0 0,0 0 0,0 0 0,-1 0 0,1 0 0,0 0 0,0 0 1,0 0-1,0 0 0,0-1 0,0 1 0,1-1 0,4-1 79,1 0 0,0 0 0,-1 0 0,1-1 1,-1 0-1,0-1 0,0 0 0,0 1 0,7-7 0,48-48 176,-49 46-280,15-15 56,36-49-1,-54 64-19,-1 1 0,-1-1 0,0-1 0,-1 0 0,0 1 0,-1-2 0,6-21 0,-54 154-58,40-108 76,1 0 1,0 0-1,1 0 0,1 1 0,0 21 0,0-30-31,1-1 0,-1 1 0,1-1-1,-1 0 1,1 1 0,0-1 0,0 0 0,0 1-1,0-1 1,0 0 0,1 0 0,-1 0-1,1 0 1,-1 0 0,1 0 0,-1-1-1,1 1 1,0 0 0,0-1 0,0 0-1,0 1 1,0-1 0,0 0 0,1 0 0,-1 0-1,0 0 1,1 0 0,-1-1 0,0 1-1,1-1 1,-1 1 0,1-1 0,3 0-1,0-1 9,1 1 0,0-1 0,0-1 0,0 0 0,-1 0 0,1 0 0,-1 0 0,0-1 0,1 0 0,-1-1 0,-1 1 0,1-1 0,0 0 0,-1-1 0,0 1 0,0-1 0,0 0 0,-1 0 0,1-1 0,-1 1 0,0-1 0,-1 0 0,0 0 0,0 0 0,0 0 0,0-1 0,-1 1 0,0-1 0,1-10 0,-3 16-23,0 1 0,0 0 0,0 0-1,0 0 1,0-1 0,0 1 0,0 0-1,0 0 1,0 0 0,0-1 0,0 1-1,0 0 1,0 0 0,0 0 0,0 0-1,0-1 1,0 1 0,0 0 0,0 0-1,0 0 1,-1 0 0,1-1 0,0 1-1,0 0 1,0 0 0,0 0 0,0 0-1,-1 0 1,1-1 0,0 1 0,0 0-1,0 0 1,0 0 0,-1 0 0,1 0-1,0 0 1,0 0 0,0 0 0,-1 0-1,1 0 1,0 0 0,0 0-1,0 0 1,-1 0 0,1 0 0,0 0-1,0 0 1,0 0 0,-1 0 0,1 0-1,0 0 1,0 0 0,0 0 0,0 0-1,-1 1 1,1-1 0,0 0 0,0 0-1,0 0 1,0 0 0,0 0 0,-1 0-1,1 1 1,0-1 0,0 0 0,0 0-1,0 0 1,0 0 0,0 1 0,-13 10-102,8-4 100,0 0 1,1 1-1,0-1 1,0 1-1,0 0 1,1 0-1,1 0 0,-1 0 1,1 1-1,0-1 1,0 10-1,2-15 7,0-1 0,-1 1 0,1 0 0,1 0 0,-1-1 0,0 1 0,1 0 0,-1-1 0,1 1 0,0-1 0,0 1 0,0-1 0,0 1 0,0-1 0,0 1 0,1-1 0,-1 0 0,1 0 0,0 0 0,0 0 0,0 0 0,0 0 0,0 0 0,0-1 0,0 1 0,0-1 0,1 1 0,-1-1 0,1 0 0,-1 0 0,1 0 0,-1 0 0,1-1 0,-1 1 0,1-1 0,0 1 1,-1-1-1,5 0-1,-1 0 14,1 0-1,-1 0 0,1-1 0,-1 0 0,0 0 1,1 0-1,-1-1 0,0 0 0,0 0 0,0-1 0,0 1 1,-1-1-1,1-1 0,-1 1 0,8-7 0,-11 8 23,1 0 0,-1 0 0,0 0 1,-1-1-1,1 1 0,0-1 0,-1 1 0,1-1 0,-1 0 0,0 1 0,1-1 0,-1 0 0,-1 0 0,1 0 0,0 0 0,-1 0 0,0 0 0,1 0 0,-1 0 0,0 0 0,0 0 0,-1 1 0,1-1 0,-1 0 0,0 0 0,1 0 0,-1 0 0,0 0 0,-1 0 0,1 1 0,0-1 1,-1 1-1,0-1 0,1 1 0,-4-4 0,-66-68 15,70 73-112,5 1-192,70 11-2130,3 1-2252,-16-12-1207</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0.365"/>
    </inkml:context>
    <inkml:brush xml:id="br0">
      <inkml:brushProperty name="width" value="0.025" units="cm"/>
      <inkml:brushProperty name="height" value="0.025" units="cm"/>
    </inkml:brush>
  </inkml:definitions>
  <inkml:trace contextRef="#ctx0" brushRef="#br0">3 29 9289,'0'0'11120,"3"11"-9204,0-5-1671,-1 1-1,-1-1 1,0 1-1,0-1 1,0 1-1,0 0 1,-1 0-1,0 0 1,-1-1-1,0 1 1,0 0-1,0-1 1,-1 1-1,-2 8 1,3-14-220,0 0 1,1 1 0,-1-1 0,1 0-1,-1 1 1,1-1 0,0 0-1,-1 1 1,1-1 0,0 0 0,0 1-1,0-1 1,0 0 0,0 1 0,0-1-1,0 0 1,1 1 0,-1-1 0,1 3-1,0-4-11,0 0-1,-1 0 1,1 1-1,0-1 1,0 0-1,-1 0 0,1 0 1,0 0-1,0 0 1,-1 0-1,1 0 1,0 0-1,0 0 1,-1 0-1,1 0 1,0 0-1,0-1 1,-1 1-1,1 0 0,0-1 1,-1 1-1,1 0 1,0-1-1,0 0 1,50-36 380,-47 33-353,55-52 186,-40 37-61,0 1 1,28-21-1,-47 39-167,1 0 1,-1 0-1,0 0 0,0 0 1,0 0-1,1-1 0,-1 1 1,0 0-1,0 0 0,1 0 1,-1 0-1,0 0 0,0 0 0,1 0 1,-1 0-1,0 0 0,0 0 1,1 0-1,-1 0 0,0 0 1,0 0-1,0 0 0,1 0 0,-1 1 1,0-1-1,0 0 0,1 0 1,-1 0-1,0 0 0,0 0 1,0 0-1,1 1 0,-1-1 1,0 0-1,0 0 0,0 0 0,0 0 1,0 1-1,1-1 0,-1 0 1,0 0-1,0 1 0,0-1 1,5 17 69,-3 19 122,-2-36-191,0 17-36,1-8-11,-1 0 1,0-1-1,0 1 1,-1 0-1,0-1 1,0 1-1,-1-1 1,0 1-1,-1-1 1,1 0-1,-2 0 1,-7 14-1,4-16-2321,0-5-2214,-3-1-4339</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0.928"/>
    </inkml:context>
    <inkml:brush xml:id="br0">
      <inkml:brushProperty name="width" value="0.025" units="cm"/>
      <inkml:brushProperty name="height" value="0.025" units="cm"/>
    </inkml:brush>
  </inkml:definitions>
  <inkml:trace contextRef="#ctx0" brushRef="#br0">136 54 2306,'0'0'17451,"-11"0"-15919,6-1-1455,0 1-1,0 1 0,0-1 0,0 1 0,0 0 0,1 0 0,-1 0 0,0 1 0,1-1 0,-1 1 0,1 0 0,-1 1 0,1-1 0,0 1 1,0 0-1,0 0 0,0 0 0,1 0 0,-1 1 0,1-1 0,0 1 0,0 0 0,0 0 0,0 0 0,1 1 0,0-1 0,-3 7 0,3-7-12,0 0-1,1 0 1,-1 0-1,1 0 1,0 1-1,0-1 0,1 0 1,-1 1-1,1-1 1,0 1-1,0-1 1,1 5-1,-1-7-21,1-1 0,0 1 0,-1-1 0,1 1 0,0-1 0,0 0 0,0 1 0,0-1 0,1 0 0,-1 0 0,0 0 0,0 0 0,1 0 0,-1 0 0,1 0 0,-1 0 0,1 0 0,-1-1 0,1 1 0,-1-1 0,1 1 0,0-1 0,-1 0 0,1 1 0,-1-1 0,1 0 0,0 0 0,-1 0 0,1 0 0,0 0 0,-1-1 0,3 0 0,3 0 59,-1 0 1,0-1-1,0 0 1,0 0-1,0 0 1,0-1-1,0 0 1,0 0-1,-1 0 1,0-1-1,0 0 1,0 0-1,0 0 1,0-1-1,-1 0 1,0 1 0,7-12-1,-5 8 1,-1 0 0,0 0 1,-1-1-1,0 1 0,0-1 0,-1 0 0,0 0 0,-1 0 1,0-1-1,0 1 0,0-13 0,-2 21-129,0 0-1,0 0 1,0 0 0,0 0-1,0 0 1,0 0 0,-1 0-1,1 0 1,0 0 0,-1 0-1,1 0 1,-1 0 0,1 1-1,-1-1 1,1 0 0,-1 0-1,1 0 1,-1 1 0,0-1-1,1 0 1,-1 1 0,0-1-1,0 1 1,0-1 0,0 1-1,1-1 1,-1 1 0,0-1-1,0 1 1,0 0 0,0-1-1,0 1 1,0 0 0,0 0-1,0 0 1,0 0 0,0 0-1,0 0 1,0 0-1,0 0 1,0 0 0,0 0-1,-1 1 1,-1 0-303,1-1 1,-1 1-1,1 0 1,-1-1-1,1 1 0,0 0 1,-1 1-1,1-1 1,0 0-1,0 1 0,0-1 1,0 1-1,0-1 1,0 1-1,0 0 0,-2 3 1,-2 22-8352,6-19 2468</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1.316"/>
    </inkml:context>
    <inkml:brush xml:id="br0">
      <inkml:brushProperty name="width" value="0.025" units="cm"/>
      <inkml:brushProperty name="height" value="0.025" units="cm"/>
    </inkml:brush>
  </inkml:definitions>
  <inkml:trace contextRef="#ctx0" brushRef="#br0">132 1 13741,'-5'7'1052,"-5"9"-201,1-1 1,1 1-1,1 1 1,0-1-1,1 1 0,1 0 1,0 1-1,2-1 1,0 1-1,1 0 1,0 30-1,1-29-313,1-13-330,0 1 0,0-1 0,0 0 1,1 1-1,2 11 0,-3-16-192,1 0 0,0 0 0,0-1 0,0 1 0,0 0 1,0 0-1,1-1 0,-1 1 0,0 0 0,1-1 0,-1 1 0,1-1 0,0 0 0,-1 0 0,1 1 0,0-1 1,0 0-1,0 0 0,0-1 0,0 1 0,0 0 0,2 0 0,2 0-9,-1 1 0,1 0 0,-1 0 0,0 0 0,0 1 0,0-1 0,0 1 0,0 1 0,0-1 0,-1 1 0,7 6 0,-9-7 5,0 0 0,0 0 0,0 0 0,0 0 0,-1 1 0,1-1 0,-1 1 0,0-1 1,0 1-1,0-1 0,-1 1 0,1-1 0,-1 1 0,0 0 0,0-1 0,0 1 0,-1 0 0,1-1 1,-2 6-1,1-6 0,0-1 0,0 0 0,0 0 0,-1 1-1,1-1 1,-1 0 0,1 0 0,-1-1 0,0 1 0,1 0 0,-1-1 0,0 1 0,0-1 0,0 1 0,0-1 0,-1 0 0,1 0 0,0 0 0,-1 0 0,1 0 0,0 0 0,-1-1 0,1 1 0,-1-1 0,-2 0-1,-69 5 140,65-5-143,7 0-92,0 0 0,0 0 0,0 0 0,0 0 0,0 0 0,0 0 0,1-1 0,-1 1 0,0-1 0,0 1 0,0-1 0,1 0 0,-1 1 0,0-1 0,0 0 0,1 0 0,-1 0 0,1-1 0,-1 1 1,1 0-1,0 0 0,-1-1 0,1 1 0,0-1 0,-2-2 0,3 2-373,0 1 1,0-1-1,0 0 1,0 1-1,0-1 1,0 0-1,1 1 1,-1-1-1,0 0 1,1 1-1,0-1 1,-1 1-1,1-1 0,0 1 1,0-1-1,0 1 1,0 0-1,0-1 1,0 1-1,0 0 1,0 0-1,0 0 1,0 0-1,1 0 1,-1 0-1,1 0 1,-1 0-1,1 0 1,-1 1-1,3-2 1,17-8-5950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2.098"/>
    </inkml:context>
    <inkml:brush xml:id="br0">
      <inkml:brushProperty name="width" value="0.025" units="cm"/>
      <inkml:brushProperty name="height" value="0.025" units="cm"/>
    </inkml:brush>
  </inkml:definitions>
  <inkml:trace contextRef="#ctx0" brushRef="#br0">129 488 12300,'0'0'10623,"-11"2"-9731,6-2-759,-63 16 250,66-16-382,0 0-1,-1 1 1,1-1-1,0 1 1,0 0 0,0 0-1,0 0 1,0 0-1,0 0 1,0 0-1,1 0 1,-1 0 0,0 1-1,1-1 1,-1 1-1,1-1 1,-1 1 0,1 0-1,0 0 1,-1 0-1,1-1 1,0 1-1,0 0 1,0 0 0,1 0-1,-1 1 1,0-1-1,1 0 1,-1 3-1,3-4 17,1 0 1,-1 0-1,0 0 0,1-1 0,-1 1 0,0-1 0,1 1 0,-1-1 0,1 0 1,-1 0-1,1 0 0,-1 0 0,5-2 0,-4 2 21,4-1-28,1-1 0,0 0 0,-1 0 0,1-1 0,-1 0 0,0 0 0,1 0 0,-2-1-1,12-8 1,-14 9-20,0 1-1,0-1 1,-1 0-1,0 0 1,1 0-1,-1 0 0,0 0 1,-1-1-1,1 1 1,-1-1-1,1 0 1,-1 0-1,0 0 0,0 0 1,-1 0-1,1 0 1,-1-1-1,1-5 1,-7 8 68,-6 10-60,-6 9-1,13-12 75,0 1 1,1-1-1,0 1 1,0 0-1,1 0 1,-1 0-1,1 0 1,0 1-1,1-1 0,0 1 1,0-1-1,0 1 1,1 10-1,0-16-38,1 0 0,-1 0 0,1 0-1,0-1 1,-1 1 0,1 0 0,0 0 0,0 0 0,0-1-1,0 1 1,-1 0 0,1-1 0,0 1 0,0-1-1,0 1 1,0-1 0,0 0 0,0 1 0,1-1-1,-1 0 1,0 0 0,0 1 0,0-1 0,0 0 0,0 0-1,0 0 1,0-1 0,0 1 0,0 0 0,1 0-1,0-1 1,39-8 566,-23 1-532,0-1-1,-1-1 1,0-1 0,-1-1 0,19-16-1,68-74 189,-118 143 85,8-30-272,1 1-1,0 0 0,1 1 0,0-1 0,1 1 1,1 0-1,0 0 0,-2 21 0,5-33-59,0-1-1,0 0 0,0 1 1,1-1-1,-1 1 0,0-1 0,1 0 1,-1 1-1,0-1 0,1 0 1,-1 1-1,0-1 0,1 0 1,-1 0-1,1 1 0,-1-1 1,1 0-1,-1 0 0,0 0 1,1 1-1,-1-1 0,1 0 0,-1 0 1,1 0-1,-1 0 0,1 0 1,-1 0-1,1 0 0,-1 0 1,1 0-1,-1 0 0,1-1 1,18-1 239,-7-2-212,0-1 0,0 0 0,-1-1-1,0 0 1,0 0 0,0-2 0,10-8-1,68-63-45,-88 77 12,46-45 10,-3-1-1,-1-3 1,-3-1-1,-3-1 1,32-61-1,-65 106-5,0 0-1,0-1 1,-1 1-1,3-15 0,-6 23-5,1 0 0,-1-1-1,0 1 1,0 0 0,0 0-1,0-1 1,0 1 0,0 0 0,0 0-1,0-1 1,0 1 0,0 0-1,0 0 1,0-1 0,0 1-1,0 0 1,0 0 0,0 0 0,0-1-1,-1 1 1,1 0 0,0 0-1,0-1 1,0 1 0,0 0 0,0 0-1,0 0 1,-1-1 0,1 1-1,0 0 1,0 0 0,0 0-1,-1 0 1,1-1 0,0 1 0,0 0-1,-1 0 1,1 0 0,0 0-1,0 0 1,-1 0 0,-12 3-31,-14 12-43,8 0 65,0 2 0,1 0 0,1 2 0,0 0 0,-25 39 0,18-19 2,1 0 0,-22 58 0,20-18 28,23-73-19,1 1 0,0-1 0,0 1 0,1-1 0,0 1 0,0-1 0,1 1 0,-1-1 0,1 1 0,3 9 0,-3-14-118,0-1 1,0 1 0,0 0-1,0 0 1,0-1-1,0 1 1,0-1 0,1 1-1,-1-1 1,1 1 0,-1-1-1,1 0 1,-1 0 0,1 0-1,0 0 1,-1 0-1,1 0 1,0 0 0,0-1-1,0 1 1,0 0 0,3 0-1,-3-1-132,0 0-1,0 0 1,0 0-1,0 0 1,0 0-1,0 0 1,0 0-1,0-1 1,0 1-1,0-1 0,0 1 1,-1-1-1,1 0 1,0 1-1,0-1 1,-1 0-1,1 0 1,0-1-1,-1 1 1,1 0-1,-1 0 1,0-1-1,1 1 1,-1-1-1,0 1 1,0-1-1,0 0 1,0 1-1,0-1 1,0 0-1,0 0 0,-1 0 1,1 1-1,-1-1 1,1-3-1,0-27-8917</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2.430"/>
    </inkml:context>
    <inkml:brush xml:id="br0">
      <inkml:brushProperty name="width" value="0.025" units="cm"/>
      <inkml:brushProperty name="height" value="0.025" units="cm"/>
    </inkml:brush>
  </inkml:definitions>
  <inkml:trace contextRef="#ctx0" brushRef="#br0">1 1 17649,'0'0'4676</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3.466"/>
    </inkml:context>
    <inkml:brush xml:id="br0">
      <inkml:brushProperty name="width" value="0.025" units="cm"/>
      <inkml:brushProperty name="height" value="0.025" units="cm"/>
    </inkml:brush>
  </inkml:definitions>
  <inkml:trace contextRef="#ctx0" brushRef="#br0">194 397 9417,'0'0'9710,"-13"-8"-7846,-40-22-791,50 29-1024,-1 0 0,1 0 0,-1 0 1,1 0-1,-1 1 0,1 0 0,-1 0 1,0 0-1,1 0 0,-1 0 0,1 0 1,-1 1-1,1 0 0,-1 0 0,1 0 1,-1 0-1,1 1 0,0-1 0,-1 1 1,1 0-1,0 0 0,0 0 0,-3 2 1,2-1-32,1 0 1,0 0 0,-1 0 0,1 1 0,0-1 0,0 1 0,1-1 0,-1 1-1,1 0 1,0 0 0,0 0 0,0 0 0,0 1 0,1-1 0,-2 9 0,3-12-10,0 0 1,0 0-1,0-1 1,0 1-1,0 0 1,0 0-1,0-1 1,1 1-1,-1 0 1,0 0-1,0-1 1,1 1-1,-1 0 1,0-1-1,1 1 1,-1 0-1,1-1 1,-1 1-1,1-1 1,-1 1-1,1-1 1,-1 1-1,1-1 1,0 1-1,-1-1 1,1 1-1,0-1 1,-1 0-1,2 1 1,29 2 286,-23-4-175,1-1-1,0 1 0,-1-2 0,0 1 0,9-4 0,-6 0 13,-1 1 0,-1-2 1,1 1-1,-1-1 0,0-1 0,-1 0 0,1 0 0,-2 0 0,1-1 0,-1 0 1,-1-1-1,1 0 0,-2 0 0,1 0 0,5-15 0,-10 10-193,-9 23-115,-8 24-92,11-20 265,1 0-13,-1-1 0,2 1 1,-1 0-1,2 0 0,-1 1 1,2-1-1,0 0 0,0 1 1,2 14-1,-1-26 14,1 0 1,-1 0-1,1 1 0,0-1 1,0 0-1,-1 0 0,1 0 1,0 0-1,0 0 0,0-1 1,0 1-1,0 0 0,0 0 1,0-1-1,0 1 0,0 0 1,1-1-1,-1 1 0,0-1 1,0 1-1,0-1 0,1 0 1,-1 0-1,0 1 0,1-1 1,-1 0-1,0 0 0,0 0 1,1 0-1,-1-1 0,0 1 1,1 0-1,1-1 0,3 0 29,0 0 0,1 0 0,-1-1-1,0 0 1,10-4 0,0-5-26,-1 0 1,0-1-1,0 0 1,-1-1-1,-1-1 1,0 0-1,-1-1 0,-1 0 1,0-1-1,12-24 1,-52 88-1768,24-39 1856,0 0-1,1 0 1,0 0-1,1 1 1,0-1-1,0 1 1,1 0-1,-2 17 1,5-26-78,-1-1 1,1 1 0,-1 0 0,0-1 0,1 1-1,-1 0 1,1-1 0,0 1 0,-1-1 0,1 1-1,-1 0 1,1-1 0,0 1 0,-1-1 0,1 0-1,0 1 1,0-1 0,-1 0 0,1 1 0,0-1-1,0 0 1,0 0 0,-1 0 0,1 0 0,0 1-1,0-1 1,0 0 0,-1 0 0,1-1 0,0 1 0,1 0-1,29-4 384,-17-1-348,-1 0 0,0-1 1,0 0-1,-1-2 0,0 1 1,0-1-1,15-14 0,71-71-737,-78 74-122,-14 18-332,-20 31-363,4-10 1892,3-8-299,1 0-1,1 0 1,0 0-1,1 1 1,0 0-1,1 0 0,-2 22 1,4-34-55,1 0 0,0 0 0,0-1 1,0 1-1,0 0 0,0 0 0,0 0 0,0-1 0,0 1 1,1 0-1,-1 0 0,0 0 0,0-1 0,1 1 1,-1 0-1,0 0 0,1-1 0,-1 1 0,1 0 1,-1-1-1,1 1 0,-1-1 0,1 1 0,-1-1 0,1 1 1,0-1-1,-1 1 0,1-1 0,0 1 0,-1-1 1,1 0-1,1 1 0,1-1 48,-1 1 0,0-1 0,1 0 0,-1 0-1,1-1 1,-1 1 0,1 0 0,-1-1 0,1 0 0,3-1 0,5-3 106,0 0 0,0-1 0,16-11 0,10-13-166,-1-2 1,-2-1-1,-1-2 0,-1-1 1,-3-2-1,-1-1 0,-1-1 1,-3-1-1,26-57 1,-43 80-227,-10 18-121,-15 28 131,-7 18 223,1 0 0,-29 83 1,43-98-238,1 1 0,1 0 0,2 1 0,1 0-1,0 45 1,3-90-1830,0 0-1,-1 0 1,0 1-1,-9-21 1,-27-61-1405,32 79 3697,-37-78 1511,14 32 2408,29 59-3919,0 0 1,1-1-1,-1 1 1,0 0-1,1 0 0,-1 0 1,1 0-1,0-1 1,-1 1-1,1 0 1,0 0-1,0-1 0,0 1 1,-1 0-1,1-1 1,1 1-1,-1 0 0,0-1 1,1-1-1,-1 2-178,1 1 0,-1-1 1,1 1-1,0-1 0,-1 1 0,1-1 0,0 1 0,-1 0 0,1-1 0,0 1 0,0 0 1,0-1-1,-1 1 0,1 0 0,0 0 0,0 0 0,0 0 0,-1 0 0,1 0 0,0 0 1,0 0-1,1 0 0,57 16-233,-48-12 540,40 14-586,61 18 199,-36-25-7607,-39-10-5675</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4.439"/>
    </inkml:context>
    <inkml:brush xml:id="br0">
      <inkml:brushProperty name="width" value="0.025" units="cm"/>
      <inkml:brushProperty name="height" value="0.025" units="cm"/>
    </inkml:brush>
  </inkml:definitions>
  <inkml:trace contextRef="#ctx0" brushRef="#br0">37 68 15663,'-16'26'2374,"14"-24"-2354,0 0 0,0 0-1,1 0 1,-1 0-1,1 0 1,-1 1 0,1-1-1,0 1 1,0-1 0,0 1-1,0-1 1,0 1 0,1-1-1,-1 4 1,1-5-19,-1 0 1,1 0-1,0-1 0,0 1 0,0 0 0,0 0 1,0 0-1,0 0 0,0 0 0,0-1 1,1 1-1,-1 0 0,0 0 0,0 0 1,1-1-1,-1 1 0,0 0 0,1 0 1,-1-1-1,1 1 0,-1 0 0,1 0 1,0-1-1,-1 1 0,1-1 0,-1 1 1,1-1-1,0 1 0,0-1 0,-1 1 1,2 0-1,0-1 7,0 0 0,0 0 0,1 0-1,-1 0 1,0 0 0,0 0 0,0-1 0,0 1 0,0-1 0,0 1 0,0-1 0,3-2 0,5-2 25,0 0 0,0-1 1,0-1-1,9-8 1,-10 7-22,0-1 1,0 0-1,-1-1 1,0 0 0,11-19-1,-2-8 3228,-24 62-3349,1 0 1,2 0-1,0 1 1,2-1-1,1 44 0,1-69 99,0 1-191,0 0-1,0 0 0,0 0 1,-1 0-1,1 0 0,1 0 1,-1 0-1,0 0 0,0 0 1,0 0-1,0 0 0,1 0 1,-1 0-1,0 0 1,1 0-1,-1 0 0,1 0 1,-1-1-1,1 1 0,0 0 1,-1 0-1,1 0 0,0-1 1,-1 1-1,2 1 1,9-1-5058</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4.822"/>
    </inkml:context>
    <inkml:brush xml:id="br0">
      <inkml:brushProperty name="width" value="0.025" units="cm"/>
      <inkml:brushProperty name="height" value="0.025" units="cm"/>
    </inkml:brush>
  </inkml:definitions>
  <inkml:trace contextRef="#ctx0" brushRef="#br0">169 0 16592,'0'0'3779,"-6"8"-2049,-5 7-1425,1-1 0,1 2 0,1 0 0,0 0 0,-10 31 0,-25 103 318,17-52-551,26-97-72,-7 20 22,1 0-1,0 1 0,2 0 0,-2 31 1,6-52-11,0-1 0,0 0 0,0 1 0,0-1 0,0 0 0,0 1 0,0-1 0,0 0 0,0 1 1,0-1-1,1 1 0,-1-1 0,0 0 0,0 0 0,0 1 0,0-1 0,1 0 0,-1 1 0,0-1 0,0 0 0,1 0 0,-1 1 1,0-1-1,0 0 0,1 0 0,-1 1 0,0-1 0,1 0 0,-1 0 0,0 0 0,1 0 0,-1 0 0,1 0 0,-1 1 1,0-1-1,1 0 0,-1 0 0,0 0 0,1 0 0,-1 0 0,0 0 0,1 0 0,-1-1 0,1 1 0,-1 0 0,0 0 0,1 0 1,-1 0-1,0 0 0,1 0 0,-1-1 0,0 1 0,0 0 0,1-1 0,20-12 768,38-40-217,-2-2-1,-3-3 1,78-110 0,-90 106-3124,-42 62 2429,0 0 1,0 0-1,-1 1 0,1-1 1,0 0-1,0 0 1,0 0-1,0 0 0,0 0 1,-1 0-1,1 0 1,0 0-1,0 0 1,0 0-1,0 0 0,0 0 1,-1 0-1,1 0 1,0 0-1,0 0 0,0 0 1,0-1-1,0 1 1,-1 0-1,1 0 1,0 0-1,0 0 0,0 0 1,0 0-1,0 0 1,0 0-1,-1 0 0,1-1 1,0 1-1,0 0 1,0 0-1,0 0 1,0 0-1,0 0 0,0 0 1,0-1-1,0 1 1,0 0-1,0 0 0,0 0 1,0 0-1,0-1 1,0 1-1,0 0 1,0 0-1,0 0 0,0 0 1,0 0-1,0-1 1,0 1-1,0 0 0,0 0 1,0 0-1,0 0 1,0 0-1,0-1 1,0 1-1,0 0 0,0 0 1,1 0-1,-1 0 1,-14 0-10225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36.108"/>
    </inkml:context>
    <inkml:brush xml:id="br0">
      <inkml:brushProperty name="width" value="0.025" units="cm"/>
      <inkml:brushProperty name="height" value="0.025" units="cm"/>
    </inkml:brush>
  </inkml:definitions>
  <inkml:trace contextRef="#ctx0" brushRef="#br0">5065 141 5541,'-61'4'4922,"3"-6"-3950,47 1-1006,1-1 1,-1 0-1,1 0 0,-1-1 1,1-1-1,0 1 0,0-2 1,1 0-1,-11-6 1,-7-4 8,0 1 0,-2 0 0,1 3 0,-2 0 0,1 2 0,-1 1 0,-1 1 0,1 2 0,-44-2 0,-32 3 238,-146 15 0,-921 19 1863,736-13-1984,2 1 884,183-10-741,-290 47 0,342-28-208,-197 55 0,336-65 105,0 2 0,2 3 0,0 2 0,2 3 0,1 3 0,1 1 0,-77 60 0,116-78-77,0 2 0,1-1-1,0 2 1,1 0 0,1 0-1,1 1 1,0 1 0,1 0 0,-10 25-1,17-34-46,1 0 0,0 1-1,0-1 1,1 1 0,0-1-1,1 1 1,0 0 0,0 0-1,1 0 1,0-1-1,1 1 1,0 0 0,1 0-1,0-1 1,0 1 0,1-1-1,1 0 1,-1 1 0,1-1-1,1-1 1,9 16-1,22 20 26,2-1-1,1-2 0,80 65 1,-48-46-18,132 109 36,-167-144-61,1-1 0,1-1-1,1-3 1,41 16 0,-2-9 25,1-3 0,100 16 0,166 11 48,-302-46-59,195 18 2,0-11 1,1-10-1,0-10 0,452-77 1,-305 12 92,531-175-1,-810 211-27,203-102 0,-263 113-51,-1-2 0,-2-2 1,-1-1-1,-1-3 0,-2-1 0,51-58 0,-82 82-10,0-1-1,0 0 1,-1 0 0,-1-1-1,0 0 1,-1 0-1,0-1 1,-1 1 0,-1-1-1,0 0 1,-1-1-1,0 1 1,-1-1 0,0-16-1,-3 15 13,0-1 0,-1 0 0,-1 1-1,0-1 1,-1 1 0,-1 0 0,0 0-1,-2 1 1,0-1 0,0 2 0,-1-1-1,-11-14 1,2 6 7,-1 0 0,-1 1 0,-1 1 0,0 1 0,-2 1 0,0 0-1,-2 2 1,-30-18 0,16 14 51,-1 3 0,0 1 1,-1 1-1,-80-18 0,7 15 72,0 4 1,-1 5-1,-143 7 1,135 10-141,-187 33 1,181-19-2175,-137 5 1,161-25-2056</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5.168"/>
    </inkml:context>
    <inkml:brush xml:id="br0">
      <inkml:brushProperty name="width" value="0.025" units="cm"/>
      <inkml:brushProperty name="height" value="0.025" units="cm"/>
    </inkml:brush>
  </inkml:definitions>
  <inkml:trace contextRef="#ctx0" brushRef="#br0">6 365 14926,'0'0'3267,"-6"59"-1954,6-34 385,6-3-225,8-6-287,5-3-610,2-5-384,8-4-64,-1-4-1121,0-8-1281,6-11-1537,-2-9-2948</inkml:trace>
  <inkml:trace contextRef="#ctx0" brushRef="#br0" timeOffset="1">453 0 1057,'0'0'18631,"-3"9"-18038,-15 36 291,-60 181 3676,69-196-4468,2 0 1,2 0 0,1 0-1,1 1 1,2 57 0,1-87-276,0 1 1,0-1-1,0 0 1,0 0-1,0 0 0,1 1 1,-1-1-1,1 0 1,-1 0-1,1 0 1,-1 0-1,1 0 1,-1 0-1,1 0 0,0 0 1,0 0-1,-1 0 1,1 0-1,0 0 1,0 0-1,0 0 0,0-1 1,0 1-1,2 1 1,0-2-522,-1 1-1,1-1 1,-1 1 0,0-1-1,1 0 1,-1 0 0,1 0 0,-1 0-1,1 0 1,-1-1 0,1 1-1,3-2 1,21-9-7501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5.729"/>
    </inkml:context>
    <inkml:brush xml:id="br0">
      <inkml:brushProperty name="width" value="0.025" units="cm"/>
      <inkml:brushProperty name="height" value="0.025" units="cm"/>
    </inkml:brush>
  </inkml:definitions>
  <inkml:trace contextRef="#ctx0" brushRef="#br0">190 100 12364,'0'0'8125,"-11"-4"-6994,6 2-1015,0 1-1,0 0 1,0 0-1,0 0 1,0 0-1,0 1 1,0-1-1,0 1 0,0 1 1,-1-1-1,1 1 1,0 0-1,0 0 1,0 0-1,1 1 1,-1 0-1,0 0 0,0 0 1,1 0-1,-1 1 1,1 0-1,0 0 1,-6 5-1,5-5-36,1 0 1,0 1-1,0-1 0,0 1 0,0 0 1,1 0-1,0 0 0,-1 0 1,2 1-1,-1-1 0,0 1 0,1 0 1,0 0-1,0 0 0,0 0 0,1 0 1,-1 0-1,1 0 0,0 9 1,1-13-76,1 1 0,0-1 1,-1 0-1,1 0 1,0 0-1,-1 1 0,1-1 1,0 0-1,0 0 1,0 0-1,0 0 1,0-1-1,0 1 0,0 0 1,1 0-1,-1-1 1,0 1-1,0 0 0,1-1 1,-1 1-1,0-1 1,1 0-1,-1 1 1,0-1-1,1 0 0,-1 0 1,0 0-1,1 0 1,-1 0-1,0 0 0,3-1 1,48-4 174,-36-2-177,-1 0 0,1-1 1,-2 0-1,1-1 0,-1-1 1,0 0-1,-1-1 0,0-1 0,-1 0 1,0 0-1,-1-2 0,-1 1 1,14-23-1,-12 7-138,-12 29 132,0 1 0,0-1 1,-1 0-1,1 0 0,0 1 1,-1-1-1,1 0 0,0 0 0,0 1 1,-1-1-1,1 0 0,-1 0 1,1 0-1,0 0 0,-1 1 1,1-1-1,0 0 0,-1 0 0,1 0 1,0 0-1,-1 0 0,1 0 1,-1 0-1,1 0 0,0 0 0,-1 0 1,1 0-1,-1-1 0,1 1 1,0 0-1,-1 0 0,1 0 1,0 0-1,-1 0 0,1-1 0,0 1 1,-1 0-1,1 0 0,0-1 1,0 1-1,-1 0 0,1-1 0,0 1 1,0 0-1,-1 0 0,1-1 1,0 1-1,0-1 0,0 1 1,0 0-1,0-1 0,-1 1 0,1 0 1,0-1-1,0 1 0,0 0 1,0-1-1,0 1 0,0-1 0,0 1 1,0 0-1,0-1 0,0 1 1,1-1-1,-1 1 0,0-1 1,-9 7-23,1 0 0,0 1 0,0 0 0,1 0 0,-1 1 0,1 0 0,-11 17 0,5-4 108,0 1-1,-13 29 1,8 2 489,18-51-552,-1-1 0,1 0 0,0 0 0,-1 0 0,1 1 0,0-1 0,0 0 0,-1 0 0,1 1 0,0-1 0,0 0-1,0 1 1,1-1 0,-1 0 0,0 0 0,0 1 0,1-1 0,-1 0 0,1 0 0,-1 0 0,1 1 0,-1-1 0,1 0 0,0 0 0,0 0 0,-1 0 0,1 0 0,0 0 0,0-1 0,0 1 0,0 0 0,0 0 0,0 0 0,0-1 0,1 1 0,-1-1 0,2 2 0,5-2 61,1 0 1,-1 0-1,0-1 1,1 0-1,-1 0 1,0-1-1,0 0 1,0 0-1,0-1 1,0 0-1,-1-1 1,1 0-1,-1 0 1,0 0-1,10-9 1,13-9-148,-2-2 1,27-30-1,-54 53 68,13-12-121,0-1 0,-1-1 1,0 0-1,-1-1 0,-1 0 0,17-32 1,-29 48 114,1 0 0,0 0 0,0 0-1,0 0 1,0 1 0,-1-1 0,1 0 0,0 0 0,0 0 0,0 0 0,-1 0 0,1 0 0,0 0 0,0 0 0,0 0 0,-1 0 0,1 0 0,0 0 0,0 0 0,0 0 0,0 0-1,-1-1 1,1 1 0,0 0 0,0 0 0,0 0 0,-1 0 0,1 0 0,0 0 0,0 0 0,0-1 0,0 1 0,0 0 0,-1 0 0,1 0 0,0 0 0,0 0 0,0-1 0,0 1-1,0 0 1,0 0 0,0 0 0,0-1 0,0 1 0,0 0 0,0 0 0,0 0 0,0 0 0,0-1 0,0 1 0,-15 13-52,5-3 170,0 0 0,2 1 0,-1-1-1,1 2 1,1-1 0,0 1 0,0 0 0,2 1 0,-1-1 0,1 1 0,1 0 0,-3 16 0,7-28-103,0-1 1,0 1 0,0 0-1,0-1 1,0 1-1,0-1 1,0 1-1,0 0 1,0-1 0,0 1-1,0 0 1,0-1-1,1 1 1,-1-1 0,0 1-1,0-1 1,1 1-1,-1 0 1,0-1 0,1 1-1,-1-1 1,0 1-1,1-1 1,-1 1-1,1-1 1,-1 0 0,1 1-1,-1-1 1,1 0-1,-1 1 1,1-1 0,0 0-1,-1 0 1,1 1-1,28-3 264,25-22-11,-26 7-277,-1-2 0,0-2 0,-2 0-1,0-1 1,34-41 0,-79 89-66,1 1 0,1 1 0,2 1 0,-17 39 0,32-66-97,0 1 1,0 0-1,0 0 1,0-1-1,0 1 1,0 0-1,1 0 1,0 0-1,-1 0 1,1 0-1,0 0 1,1-1-1,-1 1 1,0 0-1,1 0 1,1 4-1,-1-6-111,0 0 1,1 1-1,-1-1 0,1-1 0,-1 1 0,0 0 0,1 0 0,0 0 0,-1-1 0,1 1 0,-1-1 1,1 1-1,0-1 0,-1 0 0,1 0 0,0 1 0,0-1 0,-1 0 0,1-1 0,0 1 0,-1 0 0,1 0 1,0-1-1,-1 1 0,1-1 0,-1 1 0,1-1 0,2-1 0,30-14-5835</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6.120"/>
    </inkml:context>
    <inkml:brush xml:id="br0">
      <inkml:brushProperty name="width" value="0.025" units="cm"/>
      <inkml:brushProperty name="height" value="0.025" units="cm"/>
    </inkml:brush>
  </inkml:definitions>
  <inkml:trace contextRef="#ctx0" brushRef="#br0">162 30 12812,'0'0'7228,"-9"-6"-6395,-32-16-358,40 21-430,-1 1 0,1 0-1,0 0 1,-1 0 0,1 0-1,0 0 1,-1 0 0,1 0 0,-1 0-1,1 1 1,0-1 0,-1 0-1,1 1 1,0-1 0,0 1-1,-1 0 1,1-1 0,0 1 0,0 0-1,0 0 1,0 0 0,0-1-1,0 1 1,0 0 0,0 0-1,0 1 1,0-1 0,1 0 0,-1 0-1,0 0 1,1 1 0,-1-1-1,1 0 1,-1 0 0,1 1-1,0-1 1,-1 0 0,1 2 0,-2 4 73,1-1 1,0 1-1,0-1 1,0 1-1,1 0 1,0 7-1,2-6-155,0-1 0,1 1 0,0-1 0,1 0-1,-1 0 1,1 0 0,0 0 0,1-1 0,0 0-1,0 0 1,0 0 0,12 10 0,-11-12 122,-1 1 0,0-1 0,0 1 0,-1 1-1,1-1 1,-1 1 0,0-1 0,-1 1 0,1 0 0,-1 1 0,0-1 0,-1 0 0,0 1 0,0 0 0,2 11 0,-4-16 7,0 0 1,0 0 0,0-1-1,-1 1 1,1 0-1,-1-1 1,1 1-1,-1 0 1,0-1 0,0 1-1,0-1 1,0 1-1,0-1 1,0 1-1,0-1 1,0 0 0,0 1-1,-1-1 1,-2 2-1,0 0 41,-1 0-1,1-1 1,-1 1-1,0-1 1,0 0-1,-9 2 0,2-1-93,0-1 0,-1 0 0,1-1-1,0 0 1,-16-2 0,26 1-264,0-1 0,0 1 1,0-1-1,0 0 0,0 0 1,0 0-1,0 0 0,0 0 0,1 0 1,-1 0-1,0-1 0,1 1 1,-1 0-1,1-1 0,-1 0 1,1 1-1,0-1 0,0 0 1,0 0-1,0 1 0,0-1 1,0 0-1,0 0 0,0 0 1,1 0-1,-1 0 0,1-1 1,0 1-1,-1 0 0,1 0 0,0 0 1,0 0-1,1-2 0,-2-30-6298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6.492"/>
    </inkml:context>
    <inkml:brush xml:id="br0">
      <inkml:brushProperty name="width" value="0.025" units="cm"/>
      <inkml:brushProperty name="height" value="0.025" units="cm"/>
    </inkml:brush>
  </inkml:definitions>
  <inkml:trace contextRef="#ctx0" brushRef="#br0">2 281 1858,'0'0'14488,"9"5"-12363,2 1-1459,-7-4-368,0 0 0,0 0 0,0 0 0,0 1-1,-1-1 1,1 1 0,-1 0 0,5 5 0,-6-7-185,-1 0 1,0 0-1,1 0 1,-1-1-1,1 1 0,-1-1 1,1 1-1,-1-1 1,1 1-1,0-1 0,-1 0 1,1 0-1,-1 0 1,1 0-1,0 0 1,-1 0-1,1 0 0,-1 0 1,1-1-1,-1 1 1,1 0-1,0-1 0,-1 0 1,0 1-1,1-1 1,-1 0-1,1 0 0,1-1 1,37-28-88,-37 26-67,1 1-1,0-1 0,-1-1 1,0 1-1,0 0 1,0-1-1,0 1 1,-1-1-1,0 0 0,0 0 1,0 0-1,-1 0 1,3-11-1,-4 16 36,0-1 0,0 1-1,0-1 1,0 1 0,-1 0 0,1-1-1,0 1 1,0-1 0,0 1 0,0 0-1,0-1 1,0 1 0,-1-1 0,1 1-1,0 0 1,0-1 0,-1 1 0,1 0-1,0-1 1,-1 1 0,1 0-1,0-1 1,-1 1 0,1 0 0,0 0-1,-1 0 1,1-1 0,0 1 0,-1 0-1,1 0 1,-1 0 0,1 0 0,-1 0-1,1-1 1,-1 1 0,-21 4-113,-18 15 170,28-8 58,-1 1 0,2 0 0,-1 0 0,2 1 0,-17 25 0,23-32 5,1-1 0,0 1 0,0 0 0,0-1 0,1 1 0,-1 0 0,2 1-1,-1-1 1,1 0 0,0 0 0,0 1 0,0-1 0,1 1 0,0-1 0,0 1 0,1-1 0,0 0-1,2 8 1,-2-12-79,1 1 0,-1-1 0,1 0 0,0 0 0,0 0 0,0 0 0,0 0 0,0-1 0,0 1 0,0 0 0,0-1 0,1 0 1,-1 0-1,1 1 0,-1-1 0,1-1 0,-1 1 0,1 0 0,-1-1 0,1 1 0,0-1 0,0 0 0,-1 0 0,1 0 0,0 0 0,-1 0 0,1 0 0,0-1 0,3-1 0,5 0 82,0 0-1,0-1 1,-1 0 0,1-1 0,18-9-1,-4-2-65,-2-2-1,0 0 1,0-1-1,-2-2 1,0 0-1,-2-1 1,23-31-1,-29 34-9,-1 0-1,0-1 1,-2 0-1,0 0 1,-1-1-1,-1-1 0,-1 1 1,-1-1-1,-1-1 1,3-24-1,-8 45-44,1 0 0,-1 0 0,0-1-1,0 1 1,0 0 0,0 0 0,0 0 0,0 0-1,0 0 1,-1 0 0,1 0 0,0 0 0,0 0 0,-1 0-1,1 0 1,-1 0 0,1 0 0,-1 0 0,1 0-1,-1 0 1,-1-1 0,2 2-2,-1 0 0,0-1 0,0 1 0,1 0 0,-1 0 0,0 0 0,0 0 0,1 0 0,-1 0 0,0 0 0,0 0 0,0 0 0,1 0 0,-1 0 0,0 0 1,0 1-1,0-1 0,1 0 0,-1 1 0,0-1 0,0 1 0,-4 2-10,0 0 1,0 1 0,0 0-1,1-1 1,-1 2-1,-5 6 1,-14 20 16,1 1 0,-30 55-1,47-75-8,0 0 0,1 1 0,0 0-1,1 0 1,0 0 0,1 1 0,1-1 0,0 1 0,1 0-1,0-1 1,2 17 0,0-24-163,0-1-1,0 0 1,0 0 0,1 0-1,0 0 1,0-1 0,0 1-1,0 0 1,1-1 0,0 0-1,6 8 1,-7-9-697,1 0 1,0-1-1,0 1 0,0-1 1,0 0-1,0 0 0,0 0 1,1 0-1,-1 0 0,7 1 1,16 2-14668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7.693"/>
    </inkml:context>
    <inkml:brush xml:id="br0">
      <inkml:brushProperty name="width" value="0.025" units="cm"/>
      <inkml:brushProperty name="height" value="0.025" units="cm"/>
    </inkml:brush>
  </inkml:definitions>
  <inkml:trace contextRef="#ctx0" brushRef="#br0">0 218 9737,'3'2'736,"-1"0"0,0 0 0,0 0 0,0 1 0,0-1 0,0 0 0,0 1 0,-1-1 0,1 1 0,-1 0 0,1 0 1,-1-1-1,0 1 0,-1 0 0,2 5 0,3 51 1948,-5-49-2385,0 0 0,1 0 0,0 0 0,3 11 1,-3-20-293,-1 0 1,1 1-1,-1-1 1,1 0 0,-1 0-1,1 1 1,0-1-1,0 0 1,-1 0-1,1 0 1,0 0 0,0 0-1,0 0 1,0 0-1,1 0 1,-1 0 0,0 0-1,0-1 1,0 1-1,1 0 1,-1-1 0,0 1-1,1-1 1,-1 1-1,0-1 1,1 0-1,-1 0 1,1 1 0,-1-1-1,1 0 1,-1 0-1,0-1 1,1 1 0,-1 0-1,1 0 1,-1-1-1,0 1 1,1-1-1,-1 1 1,0-1 0,1 1-1,-1-1 1,0 0-1,2-1 1,5-3 23,0 0 0,-1 0 1,0 0-1,0-1 0,10-10 0,-6 3-71,0 0 1,-1 0-1,-1-1 0,0 0 0,-1 0 1,-1-1-1,0 0 0,10-32 0,-22 76 347,2 0 0,2 55-1,1-59-201,0-23-91,0 1-1,0-1 1,0 1-1,1-1 0,-1 1 1,1-1-1,-1 0 0,1 1 1,0-1-1,0 0 1,0 1-1,0-1 0,0 0 1,0 0-1,1 0 0,-1 0 1,1 0-1,-1 0 1,1 0-1,0-1 0,0 1 1,0 0-1,0-1 0,0 0 1,0 1-1,0-1 1,0 0-1,1 0 0,-1 0 1,0 0-1,1-1 0,-1 1 1,1-1-1,-1 1 1,4-1-1,-1 0 0,0 0-1,0 0 1,0 0 0,0-1-1,0 0 1,0 0 0,0 0 0,0-1-1,-1 0 1,1 1 0,0-2-1,-1 1 1,0 0 0,1-1-1,-1 0 1,0 0 0,5-5-1,0-2-16,-1-1-1,0 1 1,-1-1-1,0 0 1,-1-1-1,0 1 1,-1-1-1,0-1 1,-1 1-1,0-1 1,-1 1-1,3-26 1,-8 90-54,1 49 89,2-92-11,0 0 1,0 0-1,1 0 0,0-1 0,0 1 0,1-1 0,0 1 0,7 13 1,-9-20-89,1 0 0,-1 0 0,0 1 0,1-1 0,-1 0 0,1 0 0,-1-1 0,1 1 0,0 0 1,0 0-1,0-1 0,0 1 0,0-1 0,0 0 0,0 0 0,0 0 0,1 0 0,-1 0 1,0 0-1,1 0 0,-1-1 0,1 1 0,-1-1 0,1 0 0,-1 1 0,1-1 0,-1-1 0,1 1 1,-1 0-1,1 0 0,-1-1 0,0 0 0,1 1 0,-1-1 0,1 0 0,-1 0 0,0 0 0,0 0 1,0-1-1,3-1 0,1-1-779,0-1 1,0-1 0,0 1-1,-1-1 1,1 0 0,-1 0-1,-1 0 1,1-1-1,-1 0 1,0 0 0,4-11-1,10-52-8113,-12-7 6242,-12-19 5311,3 76-637,-1-1 0,-1 1 0,-1 0 0,-12-27-1,18 46-1715,0-1 1,-1 0-1,0 1 0,1-1 0,-1 1 0,0-1 0,0 1 0,1-1 0,-1 1 0,0-1 1,-1 1-1,1 0 0,0-1 0,0 1 0,-1 0 0,1 0 0,0 0 0,-1 0 1,1 0-1,-1 1 0,1-1 0,-1 0 0,0 1 0,1-1 0,-4 0 0,4 2-208,-1 0-1,1 0 1,0 0 0,0 0-1,0 0 1,0 1-1,0-1 1,0 0-1,0 1 1,0-1 0,1 0-1,-1 1 1,1-1-1,-1 1 1,1-1-1,-1 1 1,1-1-1,0 1 1,-1 0 0,1-1-1,0 1 1,0-1-1,0 1 1,1 0-1,-1-1 1,0 1-1,1 2 1,0-1-193,-1 0-1,1 1 1,0-1 0,-1 0-1,2 0 1,-1 1 0,0-1-1,0 0 1,1 0 0,2 3-1,27 25-5958,-5-14-1290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8.420"/>
    </inkml:context>
    <inkml:brush xml:id="br0">
      <inkml:brushProperty name="width" value="0.025" units="cm"/>
      <inkml:brushProperty name="height" value="0.025" units="cm"/>
    </inkml:brush>
  </inkml:definitions>
  <inkml:trace contextRef="#ctx0" brushRef="#br0">149 202 9161,'0'0'8360,"-12"4"-6551,4-1-1798,0 0-1,0 1 1,0 0-1,0 0 0,1 0 1,0 1-1,0 0 1,0 1-1,0-1 0,1 1 1,0 1-1,0-1 1,1 1-1,0 0 0,0 0 1,1 0-1,-1 1 1,2 0-1,-5 10 0,6-13 103,1 1-1,-1-1 0,1 1 1,0 0-1,0 0 0,1-1 1,0 1-1,0 0 0,0 0 1,0 0-1,1 0 0,2 6 1,-2-9-94,0-1 0,0 1 0,1 0 0,-1-1 0,1 1 0,0-1 0,0 1 0,0-1 0,0 0 0,0 0 0,0 0 0,1 0 0,-1-1-1,1 1 1,-1 0 0,1-1 0,0 0 0,-1 1 0,1-1 0,0 0 0,0-1 0,0 1 0,0 0 0,0-1 0,5 1 0,-1-1-11,1 1 0,0-1 0,-1 0 0,1-1-1,0 0 1,-1 0 0,1 0 0,-1-1 0,1 0-1,-1-1 1,0 1 0,0-2 0,0 1 0,11-7 0,-9 2-46,1 1 1,-1-1 0,-1-1-1,1 0 1,-1 0 0,-1-1-1,0 1 1,10-18 0,-4 0 266,-1 1-1,-2-1 1,0-1 0,-2 0 0,-1 0 0,-1-1 0,2-31 0,-7 51-7,-1 1 1,1-1-1,-2 1 1,-1-13-1,2 20-214,0 0-1,0 0 1,0 0 0,0 0-1,0 0 1,0 0 0,-1 1-1,1-1 1,0 0-1,-1 0 1,1 0 0,-1 0-1,1 0 1,-1 1-1,1-1 1,-1 0 0,0 0-1,1 1 1,-1-1-1,0 1 1,1-1 0,-1 0-1,0 1 1,0-1 0,0 1-1,0 0 1,1-1-1,-1 1 1,0 0 0,0-1-1,0 1 1,0 0-1,0 0 1,0 0 0,0 0-1,0 0 1,0 0-1,0 0 1,0 0 0,0 0-1,0 0 1,1 1 0,-1-1-1,0 0 1,0 1-1,0-1 1,0 0 0,0 1-1,1-1 1,-1 1-1,0 0 1,-1 0 0,-2 3-12,-1-1 0,1 1 0,0 1 0,0-1 0,0 1 0,1-1 1,-1 1-1,1 0 0,0 0 0,1 1 0,-1-1 0,1 0 0,0 1 0,1 0 1,-3 10-1,-1 10 83,1-1 0,-1 31 1,4-46-32,1 0 1,0 1 0,1-1-1,0 0 1,0 0-1,1 0 1,0 0 0,6 13-1,-7-20-40,0 0-1,1 0 1,0 0-1,-1-1 1,1 1-1,0 0 1,0-1-1,1 0 1,-1 1-1,0-1 1,1 0-1,0 0 1,-1 0-1,1-1 1,0 1-1,0-1 1,0 1-1,0-1 0,0 0 1,0 0-1,0 0 1,0-1-1,0 1 1,1-1-1,-1 1 1,0-1-1,0 0 1,1-1-1,5 0 1,-1-1-38,1 0 0,-1-1 0,0 0 0,0 0 0,0-1 0,0 0 0,-1 0 0,0 0 0,1-1 0,-2-1 0,1 1 0,10-12-1,8-10-187,34-47-1,-58 73 219,5-8 2,9-8 58,-1-2 0,-1 0 0,-1-1 0,-1 0 0,-1 0 0,15-42 0,-38 84 1190,-7 25-1251,14-28 53,2-1 0,0 1 0,1 0 0,1 0 0,0 0 1,2 0-1,0 0 0,4 24 0,-3-36-36,0 0-1,0 0 1,0 0 0,1-1 0,0 1 0,0 0 0,1-1 0,0 0-1,0 1 1,1-1 0,0 0 0,0-1 0,0 1 0,0-1 0,1 0-1,0 0 1,0 0 0,0 0 0,1-1 0,0 0 0,-1 0 0,2-1-1,-1 1 1,0-1 0,9 2 0,-23-8-332,0-1 0,1 0 0,-1 0-1,1-1 1,-1 0 0,-10-10 0,-53-49-3335,36 31 2650,27 25 937,-50-48 233,29 15 3521,61 38-1362,63 7-1720,1 0-844,-32-8-2714,-23-4-2816</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9.285"/>
    </inkml:context>
    <inkml:brush xml:id="br0">
      <inkml:brushProperty name="width" value="0.025" units="cm"/>
      <inkml:brushProperty name="height" value="0.025" units="cm"/>
    </inkml:brush>
  </inkml:definitions>
  <inkml:trace contextRef="#ctx0" brushRef="#br0">93 206 17328,'0'0'2216,"-9"-4"-604,-29-12-1067,37 15-519,0 1 1,-1-1 0,1 1 0,0 0 0,-1-1-1,1 1 1,0 0 0,-1 0 0,1 0 0,-1 0-1,1 0 1,0 0 0,-1 0 0,1 1 0,-1-1-1,1 0 1,0 1 0,0-1 0,-1 1 0,1 0-1,0-1 1,0 1 0,-1 0 0,1 0 0,0 0-1,0 0 1,0 0 0,0 0 0,0 0 0,0 0-1,1 0 1,-1 0 0,0 0 0,0 2 0,0-2-22,1 0-1,-1 0 1,1-1 0,0 1 0,-1 0 0,1 0 0,0 0 0,-1 0 0,1 0 0,0 0 0,0 0 0,0 0 0,0 0 0,0 0 0,0 0 0,0 0 0,1 0 0,-1 0 0,0 0 0,0 0 0,1 0 0,-1-1 0,0 1 0,1 0 0,-1 0 0,1 0 0,-1 0 0,1-1 0,0 1 0,-1 0 0,1 0 0,0-1 0,-1 1 0,1-1 0,0 1 0,0 0 0,0-1 0,0 0 0,1 2 0,6-1 24,1 0 0,-1-1 0,1 1 0,-1-2 0,1 1 0,11-3 0,-16 2-57,1 0 0,-1 0 0,1 0-1,0 1 1,-1-1 0,1 1 0,0 0 0,-1 1 0,1-1-1,-1 1 1,1 0 0,-1 0 0,1 0 0,-1 1-1,1-1 1,-1 1 0,0 0 0,0 0 0,0 1 0,0-1-1,4 5 1,3 6 11,-1 0 0,0 1 0,-1 0 0,-1 0 0,0 1-1,-1 1 1,-1-1 0,7 25 0,-9-27 189,-1 0 0,0 0 1,-1 1-1,-1-1 0,0 1 0,0 0 1,-2-1-1,1 1 0,-2 0 0,-5 24 1,4-32 73,0 0 0,0 0 0,-1 0 0,1-1 0,-1 1 0,-1-1 1,1 0-1,-1 0 0,0 0 0,0-1 0,-7 6 0,10-9-245,1 0 0,0 0 0,-1 1 0,1-1 0,-1 0 0,0 0 0,1-1 0,-1 1 0,0 0 0,0 0-1,1-1 1,-1 1 0,0-1 0,0 0 0,0 1 0,0-1 0,1 0 0,-1 0 0,0 0 0,0 0 0,0-1 0,0 1 0,0 0 0,1-1 0,-1 1 0,0-1-1,0 0 1,1 1 0,-1-1 0,0 0 0,1 0 0,-1 0 0,1 0 0,-1-1 0,1 1 0,0 0 0,-1-1 0,1 1 0,0 0 0,0-1 0,0 0-1,0 1 1,-1-4 0,-1-1-256,0-1-1,1 1 0,0-1 1,0 0-1,0 0 0,1 0 1,0 0-1,0 0 0,1 0 1,0 0-1,0 0 0,1 0 0,2-11 1,0 8 65,0-1 1,1 1 0,1-1 0,-1 1-1,2 1 1,-1-1 0,14-16 0,3 1 305,1 0 1,1 2-1,1 1 1,47-32-1,22-7 519,-62 42-445,0-1 0,-2-2 1,0-1-1,39-39 0,-64 57-63,-1 0 1,-1 0-1,1 0 0,-1-1 0,0 1 1,0-1-1,3-7 0,-6 12-91,0 0-1,1 0 0,-1 0 0,0 0 1,0 1-1,0-1 0,0 0 0,0 0 0,0 0 1,0 0-1,0 0 0,0 0 0,0 0 1,0 0-1,-1 1 0,1-1 0,0 0 1,-1 0-1,1 0 0,0 0 0,-1 1 0,0-2 1,0 1-6,-1 0 0,1 1-1,0-1 1,-1 0 0,1 1 0,0-1 0,-1 1 0,1-1 0,-1 1 0,1 0 0,-1 0 0,1 0-1,-1-1 1,1 1 0,-1 1 0,1-1 0,-1 0 0,-1 0 0,-7 2-25,1 1 0,0-1 1,0 2-1,0-1 0,0 1 1,1 0-1,-1 1 0,1 0 0,0 0 1,0 1-1,1 0 0,0 0 0,0 1 1,0 0-1,-9 14 0,6-9-1,1 0 0,1 1 0,0 0 0,1 1-1,0 0 1,1 0 0,1 0 0,0 1 0,-3 18 0,7-30 5,1 0 0,-1 0 1,1 0-1,-1 0 0,1 0 0,0 0 1,0 0-1,0 1 0,1-1 1,-1 0-1,1 0 0,-1 0 0,1 0 1,0 0-1,1 0 0,-1-1 1,0 1-1,1 0 0,-1 0 0,1-1 1,0 1-1,0-1 0,4 5 1,-1-5 2,0 1 0,0-1 0,0 1 0,0-2 0,0 1 0,1 0 0,-1-1 0,1 0 0,-1 0 0,1-1 0,-1 1 0,10-2 0,-4 1-69,-1 0 0,1-1 1,0-1-1,-1 0 0,14-4 1,10-12-2414,-31 16 1789,-1 0-1,1 0 0,-1-1 1,0 1-1,0-1 1,0 1-1,0-1 1,0 0-1,2-5 1,0-7-6254</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49.913"/>
    </inkml:context>
    <inkml:brush xml:id="br0">
      <inkml:brushProperty name="width" value="0.025" units="cm"/>
      <inkml:brushProperty name="height" value="0.025" units="cm"/>
    </inkml:brush>
  </inkml:definitions>
  <inkml:trace contextRef="#ctx0" brushRef="#br0">124 196 19987,'0'0'3187,"-4"-9"-1911,-15-26-614,18 33-651,0 1 1,1 0-1,-1 0 1,0 0-1,0 0 1,0 0-1,0 0 1,0 0-1,0 0 1,0 0-1,0 0 1,0 1-1,0-1 1,-1 0 0,1 1-1,0-1 1,0 1-1,-1-1 1,1 1-1,0-1 1,-1 1-1,1 0 1,0 0-1,-1 0 1,1 0-1,-1 0 1,1 0-1,0 0 1,-1 0-1,1 1 1,0-1-1,-1 0 1,1 1-1,0-1 1,0 1-1,-1 0 1,1-1-1,0 1 1,-1 1-1,-2 0-27,1 0-1,1 1 1,-1 0-1,0-1 1,0 1-1,1 0 0,0 0 1,0 1-1,-1-1 1,2 0-1,-3 4 0,0 5 21,0 0 0,1-1-1,0 1 1,1 1 0,0-1-1,1 0 1,0 0-1,1 18 1,1-25-8,0-1-1,0 0 0,0 1 1,0-1-1,0 0 1,1 0-1,0 0 1,0 0-1,0 0 0,0 0 1,1 0-1,0-1 1,-1 1-1,1-1 1,1 0-1,-1 0 0,0 0 1,1 0-1,-1 0 1,1-1-1,0 0 0,0 0 1,0 0-1,0 0 1,0 0-1,6 1 1,-5-2-39,0 0 1,1 0-1,-1 1 0,0 0 1,0 0-1,0 1 1,0 0-1,-1-1 1,1 1-1,-1 1 1,0-1-1,1 1 1,-2 0-1,1 0 1,0 0-1,-1 0 0,0 0 1,0 1-1,0 0 1,0-1-1,-1 1 1,0 0-1,0 0 1,0 1-1,0-1 1,-1 0-1,0 1 1,0-1-1,-1 0 1,1 9-1,-1-3 272,-1 0 0,0 1 0,0-1 0,-1 0 0,-1 0 0,0 0 0,0 0 0,-1-1 0,-5 11 0,7-17-139,0 0-1,0 0 1,0-1-1,0 1 1,-1-1 0,0 1-1,0-1 1,0 0-1,0 0 1,0 0-1,0 0 1,-1 0 0,1-1-1,-1 0 1,0 0-1,0 0 1,0 0-1,0 0 1,0-1-1,0 0 1,0 0 0,-1 0-1,1 0 1,0-1-1,-1 1 1,-6-1-1,9-1-119,0 0-1,0 0 1,-1 0-1,1 0 0,0 0 1,0 0-1,0-1 0,0 1 1,1-1-1,-1 1 0,0-1 1,1 0-1,-1 0 0,1 1 1,-1-1-1,1 0 0,0-1 1,0 1-1,0 0 1,0 0-1,0 0 0,0-1 1,0 1-1,1 0 0,0-1 1,-1 1-1,1 0 0,0-1 1,0-3-1,-1-8-729,1-1-1,0 1 1,4-25-1,-1 26 388,0 1-1,1-1 0,0 1 0,1 0 0,1 0 0,0 0 0,0 1 0,11-14 1,74-86 129,-28 37 569,-32 35 112,-14 21 68,-1-1 0,-2-1 0,1-1 0,-2 0 0,-1-1 0,17-42 0,-27 39 39,-2 24-531,-1 1 0,1 0 0,0-1 0,0 1 0,0 0 0,0-1 0,-1 1 0,1 0 0,0-1 0,-1 1 0,1 0 0,0-1 0,0 1 0,-1 0 0,1 0 0,0-1 0,-1 1 0,1 0 1,-1 0-1,1 0 0,0-1 0,-1 1 0,1 0 0,-1 0 0,1 0 0,0 0 0,-1 0 0,1 0 0,-1 0 0,1 0 0,-1 0 0,-2 1-5,0 0 0,0 0-1,1 0 1,-1 1 0,0-1 0,1 1 0,-1-1-1,1 1 1,-1 0 0,1 0 0,0 0 0,-3 4-1,-10 11-2,1 1 0,2 0 1,-1 1-1,2 0 0,1 1 0,-12 29 0,16-33 91,1 1 0,0-1 1,1 1-1,0 0 0,2-1 1,0 1-1,1 1 0,0-1 0,2 17 1,0-32-103,-1 0 0,1 0 0,0 0 0,-1 0 0,1 0 0,0 0 1,0 0-1,0 0 0,1 0 0,-1-1 0,0 1 0,1 0 0,-1-1 1,1 1-1,-1-1 0,1 0 0,0 1 0,-1-1 0,1 0 0,0 0 0,0 0 1,0 0-1,0-1 0,0 1 0,0 0 0,0-1 0,0 1 0,0-1 1,0 0-1,1 0 0,-1 0 0,0 0 0,0 0 0,0 0 0,0 0 0,3-2 1,39-8-2315,-10-8-3450,-7-7-2654</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50.869"/>
    </inkml:context>
    <inkml:brush xml:id="br0">
      <inkml:brushProperty name="width" value="0.025" units="cm"/>
      <inkml:brushProperty name="height" value="0.025" units="cm"/>
    </inkml:brush>
  </inkml:definitions>
  <inkml:trace contextRef="#ctx0" brushRef="#br0">48 328 17008,'0'0'5734,"-7"9"-5350,-22 29-240,18-12-136,11-26-10,0 1 1,0-1 0,0 1 0,0-1 0,0 1 0,0-1 0,0 0-1,0 1 1,0-1 0,1 1 0,-1-1 0,0 0 0,0 1 0,1-1-1,-1 1 1,0-1 0,1 0 0,-1 1 0,0-1 0,1 0 0,-1 0-1,0 1 1,1-1 0,-1 0 0,0 0 0,1 1 0,-1-1 0,1 0-1,0 0 1,1 0 6,0 1-1,1-1 0,-1 0 0,0 0 1,0-1-1,1 1 0,-1 0 0,0-1 1,0 1-1,0-1 0,0 0 1,0 0-1,0 0 0,4-2 0,37-35-585,-41 36 667,1-1-1,-1 0 1,0 0 0,0 0 0,0 0-1,0 0 1,-1-1 0,1 1 0,-1 0 0,0-1-1,0 1 1,0-1 0,0-6 0,-2 10 22,0 0 0,0 0-1,0 0 1,0 1 0,0-1 0,0 0 0,0 0 0,0 1 0,-1-1 0,1 0 0,0 1 0,0-1 0,0 1 0,1-1 0,-1 1 0,0 0 0,-2 1 0,1 1-99,-1 0 0,1 1 0,-1-1 0,1 1 0,0 0 0,0 0 0,1 0 0,-1 0 0,1 0 0,0 0 0,-1 7 0,1-9 13,1-1 1,0 0-1,0 1 0,-1-1 1,1 1-1,0-1 0,0 0 0,0 1 1,0-1-1,0 1 0,1-1 0,-1 0 1,0 1-1,1-1 0,-1 0 1,1 1-1,-1-1 0,1 0 0,0 0 1,-1 0-1,1 1 0,0-1 0,0 0 1,0 0-1,0 0 0,0 0 1,0 0-1,0 0 0,0-1 0,0 1 1,1 0-1,-1-1 0,0 1 0,0 0 1,1-1-1,-1 0 0,0 1 0,3 0 1,2-2 28,0 1 0,0-1-1,0 0 1,0 0 0,0-1 0,-1 1 0,1-1 0,0-1 0,-1 1 0,1-1 0,-1 0 0,0 0 0,0 0 0,0-1 0,-1 0 0,1 0-1,-1 0 1,5-7 0,8-7 56,-2-1-1,0-1 1,13-23-1,-34 56-42,1 0-1,0 1 1,1 0-1,0 0 1,1 0-1,0 0 1,2 0-1,0 1 1,1 25-1,0-39-53,0-1 0,0 1 0,1 0-1,-1-1 1,0 1 0,0-1 0,1 1 0,-1-1-1,1 1 1,-1-1 0,1 1 0,-1-1-1,1 1 1,-1-1 0,1 1 0,-1-1 0,1 0-1,-1 1 1,1-1 0,0 0 0,-1 1-1,1-1 1,-1 0 0,1 0 0,0 0 0,-1 0-1,1 0 1,0 1 0,-1-1 0,1 0-1,0-1 1,-1 1 0,1 0 0,0 0 0,-1 0-1,1 0 1,0 0 0,-1-1 0,1 1-1,1-1 1,29-12 347,-16 2-463,-1 0 0,0-2 0,-1 1-1,0-2 1,-1 0 0,0 0-1,-1-1 1,-1 0 0,0-1 0,14-33-1,-26 47-73,-6 11 89,-8 14 31,9-10 134,1-1-1,0 1 0,1 0 0,1 0 1,0 1-1,1-1 0,0 1 1,1 0-1,1 0 0,0 15 0,1-27-70,0-1-1,0 0 0,0 0 0,0 0 0,0 0 0,0 0 0,0 0 1,0 1-1,1-1 0,-1 0 0,0 0 0,1 0 0,-1 0 0,1 0 1,-1 0-1,1 0 0,0 0 0,-1 0 0,1 0 0,0-1 1,0 1-1,-1 0 0,1 0 0,0-1 0,0 1 0,0 0 0,0-1 1,0 1-1,0-1 0,0 1 0,0-1 0,0 0 0,0 1 0,1-1 1,-1 0-1,0 0 0,0 0 0,0 1 0,0-1 0,0-1 1,0 1-1,1 0 0,-1 0 0,2-1 0,2 0-54,0 0 0,-1-1 1,1 1-1,0-1 0,-1 0 0,1 0 0,-1-1 0,0 0 0,6-4 1,7-9-1324,-2-1 0,0 0 0,-1-1 0,-1 0-1,0-1 1,-2-1 0,0 0 0,13-33 0,-10 15-1073,16-66 0,-13 14 5509,-17 89-2933,0 1 0,0 0 1,0 0-1,0 0 0,0 0 0,0 0 1,0 0-1,1-1 0,-1 1 0,0 0 1,0 0-1,0 0 0,0 0 0,0 0 1,0-1-1,0 1 0,0 0 1,0 0-1,0 0 0,0 0 0,0-1 1,0 1-1,0 0 0,0 0 0,0 0 1,0 0-1,0-1 0,0 1 0,0 0 1,0 0-1,0 0 0,0 0 0,0 0 1,0-1-1,0 1 0,-1 0 0,1 0 1,0 0-1,0 0 0,0 0 0,0 0 1,0-1-1,0 1 0,-1 0 0,1 0 1,0 0-1,0 0 0,0 0 1,0 0-1,0 0 0,-1 0 0,1 0 1,0 0-1,0 0 0,0 0 0,0 0 1,-1 0-1,1 0 0,0 0 0,0 0 1,0 0-1,0 0 0,-1 0 0,1 0 1,0 0-1,0 0 0,0 0 0,-13 13 1848,-12 23-1799,17-21 1,0 0-1,1 0 1,1 0-1,0 1 1,1 0-1,1 0 1,0 1-1,1-1 1,1 1-1,1-1 1,1 32-1,1-46-192,0-1-1,-1 0 1,1 1-1,0-1 1,0 0 0,0 0-1,1 1 1,-1-1-1,0 0 1,0 0-1,1 0 1,-1-1 0,0 1-1,1 0 1,-1 0-1,1-1 1,-1 1 0,1-1-1,-1 1 1,1-1-1,0 0 1,-1 1-1,1-1 1,-1 0 0,1 0-1,0 0 1,2-1-1,51-3-1763,-50 4 1454,11-3-397,-10 2 578,-1 0 0,1 0 0,0 1 0,-1 0 0,1 0 1,0 0-1,8 2 0,-13-2 256,0 1-1,1 0 1,-1-1 0,0 1 0,0 0 0,0 0-1,0 0 1,1 0 0,-1 0 0,-1 0 0,1 0-1,0 0 1,0 1 0,0-1 0,-1 0-1,1 0 1,0 1 0,-1-1 0,1 1 0,-1-1-1,0 0 1,1 1 0,-1-1 0,0 1 0,0-1-1,0 1 1,0-1 0,0 1 0,0-1-1,0 0 1,-1 1 0,1-1 0,-1 3 0,-1 3 39,0-1 1,-1 0 0,1 0 0,-1 0 0,-1 0 0,1 0 0,-1 0 0,0-1-1,0 0 1,0 0 0,-1 0 0,0 0 0,0-1 0,0 0 0,0 0-1,-1 0 1,1 0 0,-1-1 0,0 0 0,0 0 0,-1-1 0,1 0 0,0 0-1,-1 0 1,1-1 0,-1 0 0,0 0 0,-12 0 0,18-2-326,-1 1 1,0-1 0,1 0-1,-1 1 1,1-1-1,-1 0 1,1 0-1,-1 0 1,1 0 0,0 0-1,0 0 1,-1 0-1,1 0 1,0-1 0,0 1-1,0 0 1,0-1-1,0 1 1,1-1-1,-1 1 1,0-1 0,1 1-1,-1-1 1,1 0-1,-1 1 1,1-3 0,-1-44-13344,5 25 1474</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1:51.246"/>
    </inkml:context>
    <inkml:brush xml:id="br0">
      <inkml:brushProperty name="width" value="0.025" units="cm"/>
      <inkml:brushProperty name="height" value="0.025" units="cm"/>
    </inkml:brush>
  </inkml:definitions>
  <inkml:trace contextRef="#ctx0" brushRef="#br0">195 35 15407,'0'0'4532,"2"-8"-1479,3-18-449,-17 45-648,-20 60-1327,22-42-610,1 0 0,1 0-1,3 1 1,1 0 0,1 55-1,6-75-233,5-17-344,-7-2 465,1 0-1,-1-1 1,0 1-1,0 0 1,0-1-1,0 1 1,0-1-1,-1 1 1,1-1-1,0 0 1,-1 1-1,1-1 1,-1 0-1,0 1 1,1-1-1,-1-3 1,0-5-393,1 1 1,-2-1-1,0 0 1,0 0-1,0 1 1,-2-1-1,1 1 1,-1-1-1,0 1 1,-1 0-1,0 0 1,0 0-1,-8-9 1,2 3 1146,-2 1 0,0 0 1,-1 0-1,0 1 0,-1 1 1,-16-12-1,57 25-213,-16-2-376,95 2 148,65 0-3455,-103-5-1173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39.806"/>
    </inkml:context>
    <inkml:brush xml:id="br0">
      <inkml:brushProperty name="width" value="0.025" units="cm"/>
      <inkml:brushProperty name="height" value="0.025" units="cm"/>
    </inkml:brush>
  </inkml:definitions>
  <inkml:trace contextRef="#ctx0" brushRef="#br0">1578 190 3171,'-6'-7'2733,"-13"-13"-2008,-1 2 0,0 0 0,-1 1 0,-42-24 0,40 29-657,-1 1 0,0 2 1,-1 0-1,0 2 0,0 1 0,0 1 0,-1 0 0,0 3 0,-35-1 1,-21 5 222,-132 20 1,159-15-129,0 3 0,0 3-1,-61 22 1,89-24-131,0 1-1,1 0 0,1 3 1,0 0-1,1 1 1,0 1-1,-40 39 0,23-11-9,1 2-1,3 1 0,1 2 1,3 2-1,2 1 1,-45 108-1,70-146 143,0 0 0,1 0 1,1 1-1,0 0 0,2 0 1,-1 0-1,2 0 0,0 1 1,2 20-1,1-24-63,1 0 1,0 1 0,0-1-1,1 0 1,1 0-1,0-1 1,1 0-1,1 0 1,0 0-1,0 0 1,12 13-1,38 42-2,3-4 0,2-2 0,120 90-1,-155-130-103,2-2-1,0-1 0,1-1 0,1-2 0,63 22 1,-77-32 65,1 0 1,0-2 0,-1 0 0,2-1 0,-1 0 0,0-2-1,0 0 1,0-1 0,0-1 0,0-1 0,0-1-1,0 0 1,17-7 0,14-9-9,-1-2 1,-1-2-1,-1-3 1,-1-1-1,-2-2 0,0-3 1,-3-1-1,0-1 1,-3-3-1,-1-1 0,-2-1 1,-1-2-1,-2-2 0,-3 0 1,40-83-1,-53 91 72,-1-1 0,-2 0 0,-2-1 0,-1 0-1,-2-1 1,-2 0 0,-1 0 0,-2 0 0,-7-78 0,3 101-44,-2 0 1,0 0-1,-1 0 1,-1 1 0,-1 0-1,0 0 1,0 1-1,-1 0 1,-1 0-1,-1 0 1,0 1 0,0 1-1,-2 0 1,1 0-1,-1 1 1,-1 1 0,0 0-1,-1 1 1,-17-10-1,4 5-81,-1 0-1,-1 2 1,0 1-1,-1 1 1,0 2-1,-1 1 0,1 1 1,-1 2-1,-36-1 1,15 6-499,-1 3 1,1 2-1,-87 21 1,66-12-882,9-6-1475,12-8-2365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09.511"/>
    </inkml:context>
    <inkml:brush xml:id="br0">
      <inkml:brushProperty name="width" value="0.025" units="cm"/>
      <inkml:brushProperty name="height" value="0.025" units="cm"/>
    </inkml:brush>
  </inkml:definitions>
  <inkml:trace contextRef="#ctx0" brushRef="#br0">0 101 9833,'23'-7'6325,"66"-20"830,-4 2-8671,98-16 0,-153 41-3,-16 0-747,-8 0-4071,-14 8 1655</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09.903"/>
    </inkml:context>
    <inkml:brush xml:id="br0">
      <inkml:brushProperty name="width" value="0.025" units="cm"/>
      <inkml:brushProperty name="height" value="0.025" units="cm"/>
    </inkml:brush>
  </inkml:definitions>
  <inkml:trace contextRef="#ctx0" brushRef="#br0">0 115 12588,'0'0'7527,"55"5"-6342,-2-18-544,11-1-481,3-4-128,4-1-448,-2 2-1827,-7-3-2145,-16 1-1409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0.231"/>
    </inkml:context>
    <inkml:brush xml:id="br0">
      <inkml:brushProperty name="width" value="0.025" units="cm"/>
      <inkml:brushProperty name="height" value="0.025" units="cm"/>
    </inkml:brush>
  </inkml:definitions>
  <inkml:trace contextRef="#ctx0" brushRef="#br0">1 74 15471,'0'0'2098,"11"-8"-1079,-1 0-831,1 1-1,1 0 0,-1 1 1,1 1-1,0 0 0,0 0 1,1 1-1,-1 1 0,1 0 1,19-2-1,-10 2-119,75-2 60,-91 5-134,-1 0 0,1 1 0,-1-1 0,1 1 0,-1 0 0,1 1 0,-1-1 0,0 1 0,0 0 0,0 1 0,0-1 0,0 1 0,9 6 0,-12-7 11,0 0 0,-1 0 0,1 1 0,0-1-1,-1 1 1,0-1 0,1 1 0,-1-1 0,0 1 0,0 0 0,-1 0 0,1-1 0,-1 1 0,1 0 0,-1 0-1,0 0 1,0 0 0,0 0 0,0-1 0,0 1 0,-1 0 0,1 0 0,-1 0 0,0-1 0,0 1-1,0 0 1,0-1 0,-1 1 0,1-1 0,-3 5 0,-4 5 82,0-1 0,-1 1 0,-1-1 0,-17 16 0,-129 113 487,32-30-3945,107-93-3169</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0.917"/>
    </inkml:context>
    <inkml:brush xml:id="br0">
      <inkml:brushProperty name="width" value="0.025" units="cm"/>
      <inkml:brushProperty name="height" value="0.025" units="cm"/>
    </inkml:brush>
  </inkml:definitions>
  <inkml:trace contextRef="#ctx0" brushRef="#br0">110 224 10858,'0'0'7517,"-10"-3"-6460,5 2-956,1 0 1,-1 0-1,1 0 1,-1 1-1,0-1 1,1 1-1,-1 0 1,0 1-1,1-1 1,-8 3-1,10-3-42,-1 1-1,1 1 1,-1-1-1,1 0 1,0 1-1,0-1 1,0 1-1,0 0 1,0-1-1,0 1 0,0 0 1,0 0-1,1 0 1,-1 1-1,1-1 1,-1 0-1,1 1 1,0-1-1,0 1 1,0-1-1,0 1 1,1-1-1,-1 1 1,0 5-1,1-8-49,0 1-1,0 0 0,0-1 1,-1 1-1,1 0 1,0-1-1,0 1 0,0 0 1,0-1-1,1 1 1,-1 0-1,0-1 0,0 1 1,0-1-1,0 1 1,1 0-1,-1-1 0,0 1 1,1-1-1,-1 1 1,0 0-1,1-1 0,-1 1 1,1-1-1,-1 1 1,1-1-1,-1 0 0,1 1 1,-1-1-1,1 1 1,-1-1-1,1 0 0,-1 0 1,1 1-1,0-1 1,30-1 266,29-21 145,-40 10-386,-1 0 0,-1-2-1,0 0 1,-1-1-1,23-26 1,-33 34 54,-1 0 0,0-1 0,0 1-1,-1-1 1,0-1 0,-1 1 0,0-1 0,0 1-1,0-1 1,-1 0 0,-1-1 0,0 1 0,0 0 0,0-1-1,-1-16 1,-1 25-65,0 1-1,0-1 1,0 1-1,0 0 0,0-1 1,-1 1-1,1-1 1,0 1-1,0 0 0,-1-1 1,1 1-1,0 0 1,0-1-1,-1 1 1,1 0-1,0-1 0,-1 1 1,1 0-1,-1 0 1,1-1-1,0 1 0,-1 0 1,1 0-1,-1 0 1,1 0-1,0-1 0,-1 1 1,1 0-1,-1 0 1,1 0-1,-1 0 1,1 0-1,-1 0 0,1 0 1,0 0-1,-1 0 1,1 1-1,-1-1 0,1 0 1,-1 0-1,1 0 1,0 0-1,-1 1 1,1-1-1,-1 0 0,1 0 1,0 1-1,-1-1 1,1 0-1,0 0 0,-1 1 1,1-1-1,0 0 1,0 1-1,-1 0 1,-21 18 29,15-9-39,1 0 0,0 1 0,0 0 0,1 0-1,1 0 1,0 1 0,0-1 0,1 1 0,0 0 0,1 0-1,1 0 1,0 0 0,1 20 0,0-26-8,0 0 0,1 0 1,0-1-1,1 1 0,-1-1 0,1 1 0,0-1 1,1 1-1,-1-1 0,1 0 0,0 0 1,0 0-1,0 0 0,1-1 0,0 1 0,0-1 1,0 0-1,0 0 0,1-1 0,0 1 1,-1-1-1,1 0 0,0 0 0,1-1 1,-1 1-1,0-1 0,1 0 0,-1 0 0,1-1 1,6 1-1,-2 0-7,0-1 0,0 0 1,1-1-1,-1 0 0,0 0 0,1-1 1,-1-1-1,0 0 0,0 0 0,0-1 1,0 0-1,9-5 0,-14 6 5,1-1 0,-1 1 0,0-1 0,0-1-1,-1 1 1,1-1 0,-1 0 0,0 0 0,0 0 0,0 0-1,0-1 1,-1 1 0,0-1 0,0 0 0,0 0 0,0-1-1,-1 1 1,0 0 0,0-1 0,0 1 0,-1-1 0,1-7 0,-2 12 12,1 0 1,-1 0 0,0 1 0,0-1 0,0 0-1,0 1 1,-1-1 0,1 0 0,0 0 0,0 1-1,0-1 1,0 0 0,-1 1 0,1-1 0,0 0-1,-1 1 1,1-1 0,-1 0 0,1 1 0,0-1-1,-1 1 1,1-1 0,-1 1 0,0-1 0,1 1 0,-1-1-1,1 1 1,-1-1 0,0 1 0,1 0 0,-1 0-1,0-1 1,1 1 0,-1 0 0,0 0 0,1 0-1,-1-1 1,0 1 0,0 0 0,1 0 0,-1 0-1,0 0 1,0 0 0,1 1 0,-1-1 0,0 0-1,1 0 1,-1 0 0,-1 1 0,0 0-15,-1-1 0,0 1 0,0 0 0,0 0 0,0 0 0,0 1 0,1-1-1,-1 1 1,1-1 0,-5 5 0,5-5 3,1 0 0,0 1 0,-1-1 0,1 0 0,0 1 0,0-1 0,0 1-1,0-1 1,0 1 0,1-1 0,-1 1 0,0-1 0,1 1 0,-1 0 0,1 0-1,-1-1 1,1 1 0,0 0 0,0 0 0,0-1 0,0 1 0,0 0 0,0 0 0,0 0-1,1-1 1,-1 1 0,1 0 0,-1-1 0,1 1 0,0 0 0,0-1 0,-1 1-1,1-1 1,0 1 0,0-1 0,0 1 0,1-1 0,-1 0 0,0 0 0,1 1 0,-1-1-1,0 0 1,1 0 0,-1 0 0,1 0 0,0-1 0,-1 1 0,1 0 0,0-1-1,-1 1 1,1-1 0,0 0 0,-1 1 0,3-1 0,10 1-6,0 0 1,0-1-1,0-1 0,0 0 1,0-1-1,0 0 1,-1-1-1,1 0 0,20-10 1,-24 9-3,-1 0 1,1-1 0,-1 0-1,0-1 1,-1 0-1,0 0 1,0-1-1,0 0 1,0 0 0,-1-1-1,-1 0 1,1-1-1,7-13 1,-13 21 7,0 0 0,-1 1 1,1-1-1,0 0 0,-1 0 1,1 0-1,-1-1 0,1 1 1,-1 0-1,1 0 0,-1 0 1,0 0-1,0 0 0,0 0 0,1-1 1,-1 1-1,0 0 0,0 0 1,-1 0-1,1 0 0,0-1 1,0 1-1,0 0 0,-1 0 1,0-2-1,0 3 0,0 0 0,-1 0 0,1 0 1,0 0-1,0 0 0,0 0 0,0 1 0,0-1 0,-1 0 0,1 1 1,0-1-1,0 1 0,0-1 0,0 1 0,0 0 0,0-1 0,0 1 1,0 0-1,1 0 0,-1-1 0,0 1 0,0 0 0,1 0 1,-1 0-1,0 0 0,0 1 0,-5 5 18,1 0 0,0 1 1,0-1-1,0 1 0,1 0 0,0 0 1,1 0-1,0 1 0,0-1 0,1 1 1,-1-1-1,2 1 0,0 0 0,0 0 1,0 0-1,1 0 0,2 11 0,-2-17-28,2 0-1,-1 0 0,0 0 1,0 0-1,1-1 0,0 1 0,-1-1 1,1 1-1,0-1 0,0 0 1,0 1-1,1-1 0,-1 0 1,0-1-1,1 1 0,0 0 0,-1-1 1,1 1-1,0-1 0,0 0 1,-1 0-1,1 0 0,0 0 1,0 0-1,0-1 0,0 1 0,5-1 1,-4 1-361,1-1 1,-1 0 0,0 0-1,1 0 1,-1 0 0,0-1-1,0 0 1,1 0 0,-1 0-1,0 0 1,0 0 0,0-1-1,0 0 1,0 0 0,0 0-1,-1 0 1,1-1 0,6-5-1,10-23-6017</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1.247"/>
    </inkml:context>
    <inkml:brush xml:id="br0">
      <inkml:brushProperty name="width" value="0.025" units="cm"/>
      <inkml:brushProperty name="height" value="0.025" units="cm"/>
    </inkml:brush>
  </inkml:definitions>
  <inkml:trace contextRef="#ctx0" brushRef="#br0">24 1 10250,'0'0'8360,"-23"54"-8456,23-35 320,21 2-288,13-5-96,6-7-1890,10-2-2787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1.638"/>
    </inkml:context>
    <inkml:brush xml:id="br0">
      <inkml:brushProperty name="width" value="0.025" units="cm"/>
      <inkml:brushProperty name="height" value="0.025" units="cm"/>
    </inkml:brush>
  </inkml:definitions>
  <inkml:trace contextRef="#ctx0" brushRef="#br0">187 1 7751,'-8'2'9647,"-9"4"-8681,1 0 1,-1 1 0,1 0-1,-21 15 1,32-19-865,0 0-1,1 0 1,-1 0-1,1 1 1,0 0 0,0 0-1,0 0 1,0 0-1,1 1 1,0-1 0,0 1-1,0 0 1,0 0-1,1 0 1,0 0 0,0 0-1,0 1 1,0-1-1,0 8 1,2-10-250,0 0 0,1 0-1,0-1 1,-1 1 0,1 0 0,0 0 0,0-1-1,1 1 1,-1-1 0,0 1 0,1-1 0,0 1 0,-1-1-1,1 0 1,0 0 0,0 0 0,0 0 0,0 0-1,1 0 1,-1-1 0,0 1 0,1-1 0,4 3 0,10 4-686,1 0 0,29 8 0,-7-1 550,-31-11 433,1 0 0,-2 1 1,1 1-1,0-1 0,-1 2 0,0-1 1,0 1-1,6 8 0,-12-14-28,-1 1 0,0 0 0,0 0 0,0-1 0,0 1 0,0 0 0,0 0 0,0 0 0,0 0 0,-1 1 0,1-1 0,-1 0 0,1 0 0,-1 0 0,0 0 0,0 1 0,0 2 0,-1-3-30,0 1 0,0-1 0,0 1 0,-1-1 0,1 1 0,0-1-1,-1 0 1,1 0 0,-1 1 0,0-1 0,0 0 0,0-1 0,0 1-1,0 0 1,0 0 0,-1-1 0,-2 2 0,-9 4 81,1 0-1,-1-1 1,1-1 0,-2 0 0,1-1 0,0 0-1,-1-2 1,0 1 0,1-2 0,-27 0 0,39 0-355,0-1 1,0 0 0,0 0-1,0 0 1,0 0 0,0 0-1,0-1 1,1 1 0,-1 0-1,0-1 1,0 1 0,0-1-1,1 0 1,-1 0 0,0 0-1,1 0 1,-1 0 0,0 0-1,1 0 1,-1 0 0,1 0-1,0-1 1,-1 1 0,1-1-1,-2-2 1,-4-21-5727</inkml:trace>
  <inkml:trace contextRef="#ctx0" brushRef="#br0" timeOffset="1">404 238 5958,'0'0'12849,"10"-5"-11568,-6 3-1109,43-27 579,-45 28-743,-1 0 0,1-1-1,0 1 1,-1 0 0,0-1 0,1 0 0,-1 1 0,0-1 0,0 0-1,0 0 1,0 1 0,0-1 0,0 0 0,0 0 0,-1 0 0,1 0-1,0 0 1,-1 0 0,0-1 0,0 1 0,0 0 0,0 0 0,0 0-1,0 0 1,0 0 0,0 0 0,-2-3 0,1 3-17,0 1-1,0 0 1,0 0 0,0 0 0,0 0-1,0 0 1,-1 0 0,1 1 0,0-1-1,0 0 1,-1 1 0,1-1 0,-1 1-1,1-1 1,-1 1 0,1-1 0,0 1-1,-1 0 1,1 0 0,-1 0 0,1 0-1,-1 0 1,1 0 0,-1 0 0,1 1-1,-1-1 1,-2 1 0,-1 0 15,-1 0 1,1 1-1,0-1 1,-1 1-1,1 0 1,-7 5-1,6-2 106,0 0-1,0 0 1,1 1-1,0 0 1,0 0-1,0 0 1,1 0-1,0 1 1,0 0-1,1 0 1,0 0-1,0 0 1,1 0-1,-3 10 1,4-14-63,0 1 0,1-1 0,-1 1 0,1-1-1,0 1 1,-1-1 0,2 1 0,-1-1 0,0 1 0,1 0 0,-1-1 0,1 1 0,0-1 0,0 0 0,1 1 0,-1-1 0,1 0 0,-1 0 0,1 0 0,0 0 0,0 0 0,1 0 0,-1 0 0,0-1 0,1 1 0,0-1 0,0 0 0,-1 0 0,1 0 0,0 0 0,1 0 0,3 1 0,4 1-122,0-1 1,0 0 0,0-1-1,0 0 1,1 0-1,17-1 1,37-8-3329,-9-14-3256</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2.064"/>
    </inkml:context>
    <inkml:brush xml:id="br0">
      <inkml:brushProperty name="width" value="0.025" units="cm"/>
      <inkml:brushProperty name="height" value="0.025" units="cm"/>
    </inkml:brush>
  </inkml:definitions>
  <inkml:trace contextRef="#ctx0" brushRef="#br0">94 0 7655,'0'0'16560,"-10"75"-16272,-6-36-160,3 4-96,-3 3-32,8-4-288,-3-3-513,2-7-224,4-9-448,5-7-321,0-11-640,-5-23-5766</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2.396"/>
    </inkml:context>
    <inkml:brush xml:id="br0">
      <inkml:brushProperty name="width" value="0.025" units="cm"/>
      <inkml:brushProperty name="height" value="0.025" units="cm"/>
    </inkml:brush>
  </inkml:definitions>
  <inkml:trace contextRef="#ctx0" brushRef="#br0">1 52 16944,'0'0'3459,"78"-17"-1537,-36 13-192,4-1-385,6 0-704,-3 1-481,-3-2-128,-3 2-705,-8 1-1633,-12 2-865,-7-2-1409</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2.769"/>
    </inkml:context>
    <inkml:brush xml:id="br0">
      <inkml:brushProperty name="width" value="0.025" units="cm"/>
      <inkml:brushProperty name="height" value="0.025" units="cm"/>
    </inkml:brush>
  </inkml:definitions>
  <inkml:trace contextRef="#ctx0" brushRef="#br0">1 110 15439,'0'0'1345,"56"0"1217,-11-12-416,8-4-704,-5-3-577,10 2-737,-10-1-96,-9 6-737,-6 2-1281,-19 4-1986</inkml:trace>
  <inkml:trace contextRef="#ctx0" brushRef="#br0" timeOffset="1">54 135 9865,'0'0'2883</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3.133"/>
    </inkml:context>
    <inkml:brush xml:id="br0">
      <inkml:brushProperty name="width" value="0.025" units="cm"/>
      <inkml:brushProperty name="height" value="0.025" units="cm"/>
    </inkml:brush>
  </inkml:definitions>
  <inkml:trace contextRef="#ctx0" brushRef="#br0">1 24 6694,'0'0'14286,"74"9"-13325,-40-9-769,5 0-128,3 3-64,-1 0-288,1-1-481,-1-2-640,-2-4-1666,-4-12-2018,-3-5-2018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06.615"/>
    </inkml:context>
    <inkml:brush xml:id="br0">
      <inkml:brushProperty name="width" value="0.025" units="cm"/>
      <inkml:brushProperty name="height" value="0.025" units="cm"/>
    </inkml:brush>
  </inkml:definitions>
  <inkml:trace contextRef="#ctx0" brushRef="#br0">74 47 1217,'0'0'5301,"-10"2"-4404,-1 0-718,8-1-94,-1-1 0,1 1 0,0 0 1,-1-1-1,1 1 0,0 1 0,0-1 1,0 0-1,0 1 0,0 0 0,0-1 1,0 1-1,0 0 0,-3 5 0,5-7-81,1 0 0,0 0 0,0 0 0,0 1-1,0-1 1,-1 0 0,1 0 0,0 1 0,0-1-1,0 0 1,0 1 0,0-1 0,0 0 0,0 0 0,0 1-1,0-1 1,0 0 0,0 0 0,0 1 0,0-1-1,0 0 1,0 1 0,0-1 0,0 0 0,0 0-1,1 1 1,-1-1 0,0 0 0,0 0 0,0 1-1,0-1 1,0 0 0,1 0 0,-1 0 0,0 1-1,0-1 1,0 0 0,1 0 0,-1 0 0,0 0 0,0 1-1,1-1 1,-1 0 0,0 0 0,0 0 0,1 0-1,-1 0 1,0 0 0,1 0 0,-1 0 0,0 0-1,0 0 1,1 0 0,-1 0 0,0 0 0,1 0-1,-1 0 1,0 0 0,0 0 0,1 0 0,23 2-71,-22-2 99,141-1 440,-79-1-374,108 11-1,-52 4 430,169-3 0,123-28 591,39 0-508,-38 43-462,-12 1-94,217-43 711,-45 0 184,42 39-823,-2 1-49,-230-29-42,504 22 90,-402 21-93,-332-34-13,179-18-1,-165-2 36,864-54 656,-732 79 75,-298-8-887,1 0 0,-1 0 0,0 0 0,0-1 0,0 1 1,0 0-1,0-1 0,0 1 0,1 0 0,-1-1 1,0 1-1,0-1 0,0 0 0,0 1 0,0-1 0,-1 0 1,1 0-1,0 1 0,0-1 0,0 0 0,-1 0 0,1 0 1,0 0-1,-1 0 0,1 0 0,-1 0 0,1 0 1,-1 0-1,0 0 0,1-3 0,0 1-362,-1 0-1,1 0 1,-1-1 0,0 1 0,0 0-1,0-1 1,-1 1 0,1 0-1,-1-1 1,-1-3 0,-15-27-7208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13.980"/>
    </inkml:context>
    <inkml:brush xml:id="br0">
      <inkml:brushProperty name="width" value="0.025" units="cm"/>
      <inkml:brushProperty name="height" value="0.025" units="cm"/>
    </inkml:brush>
  </inkml:definitions>
  <inkml:trace contextRef="#ctx0" brushRef="#br0">1830 185 4228,'-116'-14'5228,"78"9"-4996,1-3 0,0-1 0,0-1 0,1-2 0,-38-19 0,34 12-221,0 1 1,-2 2-1,-52-13 1,74 24-7,-1 2 1,0 0-1,0 1 1,0 1-1,0 1 1,-1 1-1,1 1 1,0 1-1,-21 6 1,2 3 11,-1 2 0,2 2 0,0 1 0,1 2 0,-44 30 0,-2 7 76,-82 74 0,110-82 284,2 2 0,2 3 0,3 2-1,-53 75 1,80-98-217,2 1 0,1 2-1,1-1 1,2 2 0,2 0-1,1 1 1,2 1 0,1 0-1,-7 67 1,14-76-114,1-1 0,2 1 1,1 0-1,1-1 0,1 1 1,2-1-1,0 0 0,2 0 0,2 0 1,0-1-1,2 0 0,0-1 0,2 0 1,24 35-1,-13-26-71,2-2 1,1-1-1,2-1 0,1-2 0,1 0 1,63 43-1,-46-41 27,1-3 0,1-2 0,2-2 0,83 27 0,-37-24-2,1-4-1,0-5 1,2-4-1,0-4 1,140-5-1,-170-9 19,1-2-1,-1-4 1,-1-3-1,0-2 1,-1-4-1,-1-3 1,0-3-1,-2-3 1,-2-2-1,0-4 1,-2-2-1,110-86 1,-129 87 28,-2-3 1,-2-1 0,-2-2 0,-1-1 0,-2-2-1,-2-2 1,38-73 0,-50 79 1,-2-2 0,-2 0 1,-2 0-1,-2-1 0,-1-1 0,-3 0 0,-1-1 1,-3 1-1,-1-88 0,-4 111-25,-2 0-1,0 0 0,-1 0 1,0 1-1,-2 0 1,-1-1-1,0 2 0,-2-1 1,0 1-1,-1 1 1,-1-1-1,0 2 1,-2 0-1,0 0 0,0 1 1,-2 1-1,0 0 1,-1 1-1,0 0 1,-1 2-1,-1 0 0,0 1 1,0 0-1,-34-12 1,16 9-26,0 2 0,-1 1 1,0 2-1,0 2 0,-58-4 1,39 9-102,-1 3 1,1 1 0,-61 12-1,-33 17-1293,-254 87-1,375-108 1137,-267 80-4368,173-63-976</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3.589"/>
    </inkml:context>
    <inkml:brush xml:id="br0">
      <inkml:brushProperty name="width" value="0.025" units="cm"/>
      <inkml:brushProperty name="height" value="0.025" units="cm"/>
    </inkml:brush>
  </inkml:definitions>
  <inkml:trace contextRef="#ctx0" brushRef="#br0">71 0 7751,'0'0'10373,"-9"8"-9183,6-6-1137,-2 1 113,1 1 1,0 0-1,-1-1 1,1 2-1,0-1 0,1 0 1,-1 1-1,1 0 1,0 0-1,0 0 1,0 0-1,1 0 0,0 0 1,0 1-1,0-1 1,1 1-1,-2 7 0,3-4-40,-1-1-69,0 0 1,1 0-1,0 1 1,1-1-1,0 0 1,2 10 0,-2-16-57,0 0 0,-1 0 0,1 0 1,1 0-1,-1 0 0,0 0 1,0-1-1,1 1 0,-1 0 1,1-1-1,-1 1 0,1-1 1,0 1-1,-1-1 0,1 0 0,0 0 1,0 1-1,0-1 0,0-1 1,0 1-1,0 0 0,0 0 1,0-1-1,0 1 0,1-1 0,-1 0 1,0 0-1,3 0 0,3 0-48,1-1-1,-1 0 1,1 0 0,-1-1-1,1 0 1,-1 0-1,0-1 1,0 0-1,0-1 1,0 0-1,-1 0 1,0 0-1,1-1 1,-2 0 0,1-1-1,0 1 1,-1-1-1,0-1 1,-1 1-1,1-1 1,-1 0-1,-1 0 1,1 0-1,-1-1 1,0 0 0,4-13-1,-10 19 1122,-4 9-821,-6 13-176,11-17-21,-1 1-1,1 0 1,0 0-1,1-1 1,-1 1 0,1 0-1,0 0 1,0 0-1,0 0 1,0-1 0,1 1-1,0 6 1,0-9-46,0 1 0,0 0 0,0-1 0,1 1 0,-1-1 0,0 1 0,1-1 0,-1 1 0,1-1 0,-1 0 0,1 0 0,-1 0 0,1 0 0,0 0 0,0 0 0,-1 0 0,1-1 0,0 1 0,0-1-1,0 1 1,0-1 0,0 1 0,0-1 0,0 0 0,3 0 0,7-1-92,0 1-1,0-2 1,0 1-1,0-1 1,0-1-1,-1-1 1,0 1-1,1-2 1,-1 1-1,-1-2 1,18-10-1,10-4 235,-38 20-129,0 0 0,0 0 1,1 0-1,-1 0 0,0 0 0,0 0 0,0 0 0,1 0 0,-1 0 0,0 0 0,0 0 0,0 0 1,1 0-1,-1 0 0,0 0 0,0 0 0,0 0 0,0 0 0,1 1 0,-1-1 0,0 0 0,0 0 1,0 0-1,0 0 0,1 0 0,-1 0 0,0 0 0,0 1 0,0-1 0,0 0 0,0 0 0,1 0 0,-1 0 1,0 1-1,0-1 0,0 0 0,0 0 0,0 0 0,0 1 0,0-1 0,0 0 0,0 0 0,0 0 1,0 1-1,0-1 0,0 0 0,1 18 382,-4 19-329,2-35-41,1 0-154,-2 22-36,2-24-1,0 1 0,0-1 0,0 1-1,0-1 1,0 1 0,0-1 0,0 0 0,0 1 0,0-1 0,0 1-1,0-1 1,1 0 0,-1 1 0,0-1 0,0 1 0,0-1 0,0 0-1,1 1 1,-1-1 0,0 0 0,0 1 0,1-1 0,-1 0 0,0 1-1,1-1 1,-1 0 0,0 0 0,1 1 0,-1-1 0,0 0 0,1 0-1,-1 0 1,1 0 0,-1 1 0,0-1 0,1 0 0,-1 0 0,1 0-1,-1 0 1,0 0 0,1 0 0,0 0 0,11-4-6282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3.999"/>
    </inkml:context>
    <inkml:brush xml:id="br0">
      <inkml:brushProperty name="width" value="0.025" units="cm"/>
      <inkml:brushProperty name="height" value="0.025" units="cm"/>
    </inkml:brush>
  </inkml:definitions>
  <inkml:trace contextRef="#ctx0" brushRef="#br0">33 1 8872,'0'0'9973,"4"11"-9525,-1-2-450,0-1 0,1 1 0,0-1 0,0 1 0,1-1 0,0-1 0,1 1 0,-1-1-1,1 0 1,1 0 0,-1 0 0,11 7 0,20 11-1627,-23-17-292,0 0 1,1 0-1,0-2 1,22 8-1,-42-15 3297,0 0 0,0 0-1,0 1 1,0 0 0,0 0 0,0 0-1,0 1 1,-5 1 0,-48 15 1735,42-10-2867,0 1-1,0 1 0,1 0 0,-22 17 0,33-23-197,0 1-1,0 0 0,0 0 1,0 1-1,1-1 0,-1 0 1,-2 7-1,5-10-81,1 0 1,0 0-1,-1 0 1,1 0-1,0 0 1,-1 0-1,1 0 0,0 0 1,0 0-1,0 0 1,0 0-1,0 0 0,0 0 1,0 0-1,1 0 1,-1 0-1,0 0 1,1 0-1,-1 0 0,0 0 1,1 0-1,-1 0 1,1-1-1,-1 1 1,1 0-1,0 0 0,-1 0 1,1-1-1,0 1 1,-1 0-1,1-1 0,0 1 1,0 0-1,0-1 1,0 1-1,-1-1 1,1 0-1,0 1 0,0-1 1,0 0-1,0 1 1,0-1-1,0 0 0,0 0 1,0 0-1,0 0 1,2 0-1,60 10-1701,-46-9 1743,0 2 1,0 0 0,-1 0-1,1 2 1,23 9 0,-39-14 32,-1 0 1,1 0-1,-1 0 1,1 1 0,-1-1-1,0 0 1,1 0 0,-1 0-1,1 0 1,-1 0 0,1 1-1,-1-1 1,1 0-1,-1 0 1,0 1 0,1-1-1,-1 0 1,0 1 0,1-1-1,-1 1 1,0-1 0,1 0-1,-1 1 1,0-1-1,0 1 1,1-1 0,-1 0-1,0 1 1,0-1 0,0 1-1,0-1 1,0 1 0,0-1-1,1 1 1,-1-1-1,0 1 1,-1-1 0,1 1-1,0-1 1,0 1 0,0-1-1,0 1 1,0-1-1,0 1 1,0-1 0,-1 0-1,1 1 1,0-1 0,0 1-1,-1-1 1,1 1 0,0-1-1,-1 0 1,1 1-1,0-1 1,-1 0 0,1 1-1,0-1 1,-1 0 0,1 0-1,-1 1 1,1-1 0,-1 0-1,1 0 1,-1 0-1,0 1 1,-36 12 952,33-12-1015,-93 20 638,56-18-2810,31-5-1995,9-8-3450</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4.457"/>
    </inkml:context>
    <inkml:brush xml:id="br0">
      <inkml:brushProperty name="width" value="0.025" units="cm"/>
      <inkml:brushProperty name="height" value="0.025" units="cm"/>
    </inkml:brush>
  </inkml:definitions>
  <inkml:trace contextRef="#ctx0" brushRef="#br0">110 342 11627,'0'0'6369,"-8"3"-5035,-3 3-1298,1 1 0,0-1 1,0 2-1,1-1 0,-14 14 0,21-18-21,-1-1 0,1 0 0,-1 1 0,1-1 0,0 1 0,0 0 0,0 0 0,1 0 0,-1 0 0,1 0 0,-1 0 0,1 0 0,0 1 0,0-1 0,1 0 0,-1 1 0,1-1 0,-1 1 0,1-1 0,0 0 0,0 1 0,1-1 0,-1 1 0,1-1 0,0 0 0,0 1 0,0-1 0,1 3 0,0-3-50,0-1 0,0 0 1,0 0-1,0 0 0,0 0 1,0 0-1,1-1 1,-1 1-1,1-1 0,-1 1 1,1-1-1,0 0 1,-1 0-1,1 0 0,0 0 1,0-1-1,-1 1 0,1-1 1,0 0-1,0 0 1,0 0-1,0 0 0,0 0 1,0 0-1,-1-1 1,5-1-1,1 1 36,0-1-1,-1 0 1,1 0-1,-1-1 1,0 0 0,0 0-1,0-1 1,11-8 0,3-7 210,-1-1 0,0 0 0,-2-2 0,-1 0 1,0-2-1,-2 1 0,-1-2 0,0 0 1,-2 0-1,-1-2 0,-2 1 0,0-1 0,-1 0 1,-2-1-1,4-39 0,-10 65-169,1 0-1,-1 0 1,0-1 0,0 1 0,0 0-1,0 0 1,-1 0 0,1-1 0,0 1-1,-1 0 1,0 0 0,1 0-1,-1 0 1,0 0 0,0 0 0,0 0-1,0 0 1,-1 1 0,1-1 0,0 0-1,-1 0 1,1 1 0,-1-1 0,0 1-1,-3-3 1,2 3-32,0 0 1,0 1-1,0-1 0,-1 0 1,1 1-1,0 0 0,0 0 0,0 0 1,-1 0-1,1 0 0,0 1 1,0-1-1,0 1 0,0 0 1,0 0-1,0 0 0,-5 3 0,-3 1-2,1 2 0,0-1 0,1 1 0,-1 1-1,1-1 1,1 2 0,0-1 0,0 1-1,0 0 1,-11 20 0,15-23 0,0 0 1,0 1-1,1-1 0,0 1 0,0-1 1,1 1-1,0 0 0,0 0 0,0 0 1,1 0-1,0 0 0,1 0 0,-1 1 1,2-1-1,-1 0 0,1 0 1,-1 0-1,2 0 0,2 11 0,-2-15-60,0 0 0,0-1-1,1 1 1,-1 0 0,1 0 0,-1-1-1,1 0 1,0 1 0,0-1-1,0 0 1,0 0 0,0-1-1,0 1 1,1-1 0,-1 1 0,1-1-1,-1 0 1,1-1 0,-1 1-1,1 0 1,5-1 0,11 2-746,0-1 0,31-3 1,-40 1 337,35-5-951,-34 4 1665,0 0 0,1 1-1,-1 0 1,0 1 0,14 2 0,-25-2-103,0 1 0,0-1-1,0 1 1,0 0 0,1-1 0,-1 1 0,0 0 0,0 0 0,0 0 0,-1 0 0,1 0 0,0 0 0,0 0 0,0 0 0,-1 0 0,1 1 0,-1-1 0,1 0 0,-1 0-1,1 1 1,-1-1 0,0 0 0,1 1 0,-1-1 0,0 0 0,0 1 0,0-1 0,0 0 0,0 1 0,-1 0 0,-4 45 1480,-20 32-929,12-45-5278,12-31 3773</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5.072"/>
    </inkml:context>
    <inkml:brush xml:id="br0">
      <inkml:brushProperty name="width" value="0.025" units="cm"/>
      <inkml:brushProperty name="height" value="0.025" units="cm"/>
    </inkml:brush>
  </inkml:definitions>
  <inkml:trace contextRef="#ctx0" brushRef="#br0">71 163 6534,'0'0'6118,"10"-10"-5931,30-32 37,-38 40 6,0 0-1,0 0 1,-1 0 0,1 0-1,0 0 1,-1 0-1,0 0 1,0-1 0,0 1-1,0 0 1,0-1 0,0 1-1,0-1 1,0-3-1,-1 6-76,0-1-1,0 0 0,-1 0 1,1 0-1,0 0 0,0 0 1,-1 1-1,1-1 0,0 0 1,-1 0-1,1 0 1,-1 1-1,1-1 0,-1 0 1,1 1-1,-1-1 0,1 0 1,-1 1-1,0-1 0,1 1 1,-1-1-1,0 1 0,0-1 1,0 1-1,1-1 0,-2 1 1,-1-1-2,0 0 1,-1 0-1,1 1 1,0-1-1,0 1 1,0 0-1,0 0 1,0 0-1,-1 1 1,1-1-1,0 1 1,0 0-1,0-1 1,0 1-1,0 0 1,0 1 0,0-1-1,-2 2 1,-1 2-134,0 1 0,1-1 1,-1 1-1,1 0 0,1 0 1,-1 0-1,1 1 0,0 0 1,1 0-1,-1 0 0,1 0 1,1 0-1,-1 1 0,1-1 1,-1 14-1,3-20-40,-1 0 0,1-1-1,0 1 1,0 0 0,0 0 0,0 0-1,1 0 1,-1 0 0,0 0-1,0-1 1,0 1 0,1 0 0,-1 0-1,0 0 1,1-1 0,-1 1 0,1 0-1,-1 0 1,1-1 0,-1 1-1,1 0 1,0-1 0,-1 1 0,1-1-1,0 1 1,-1-1 0,1 1 0,0-1-1,1 1 1,1 0-52,-1 0 0,1 0 0,0-1 1,0 0-1,0 1 0,0-1 0,0 0 0,0 0 0,4-1 0,2 0-109,-1-1 1,1 0-1,-1-1 0,1 1 0,12-7 0,-5-1-259,-1 0 0,-1-1-1,1 0 1,18-21-1,-27 26 535,-1 0-1,0 0 1,0 0 0,-1 0-1,1-1 1,-2 1 0,1-1 0,-1 0-1,0 0 1,0-1 0,-1 1-1,0 0 1,1-10 0,-3 17-71,1-1 0,-1 1 1,0 0-1,0-1 1,0 1-1,0 0 0,-1-1 1,1 1-1,0 0 1,0-1-1,0 1 0,0 0 1,0-1-1,0 1 1,0 0-1,-1-1 0,1 1 1,0 0-1,0 0 1,0-1-1,-1 1 1,1 0-1,0 0 0,0-1 1,-1 1-1,1 0 1,0 0-1,-1 0 0,1-1 1,0 1-1,0 0 1,-1 0-1,1 0 0,0 0 1,-1 0-1,1 0 1,0 0-1,-1 0 0,1 0 1,-1 0-1,1 0 1,0 0-1,-1 0 0,1 0 1,0 0-1,-1 0 1,1 0-1,0 0 0,-1 0 1,1 0-1,0 1 1,0-1-1,-1 0 1,1 0-1,0 0 0,-1 1 1,1-1-1,0 0 0,-21 13 217,13-5-149,1-1 0,0 1 1,0 0-1,0 0 0,1 1 1,0 0-1,1 0 0,0 1 1,1-1-1,-1 1 0,2 0 1,0 0-1,0 0 0,-2 19 1,4-27-96,1-1 1,0 1 0,0-1 0,0 1-1,0-1 1,1 1 0,-1-1 0,0 0-1,1 1 1,-1-1 0,1 1 0,-1-1 0,1 0-1,-1 1 1,1-1 0,0 0 0,0 1-1,0-1 1,0 0 0,0 0 0,0 0-1,0 0 1,0 0 0,0 0 0,1 0-1,-1 0 1,0-1 0,0 1 0,1 0-1,-1-1 1,1 1 0,-1-1 0,0 0 0,1 1-1,-1-1 1,1 0 0,-1 0 0,1 0-1,-1 0 1,1 0 0,2 0 0,2 0-138,0-1 0,0 0 0,0 0 0,1 0 0,-1-1 0,-1 0 0,1 0 0,0-1 0,6-3 0,-1-1-601,0-1 1,0 0-1,-1-1 1,13-14-1,31-47-6567,-17 8-1609</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5.431"/>
    </inkml:context>
    <inkml:brush xml:id="br0">
      <inkml:brushProperty name="width" value="0.025" units="cm"/>
      <inkml:brushProperty name="height" value="0.025" units="cm"/>
    </inkml:brush>
  </inkml:definitions>
  <inkml:trace contextRef="#ctx0" brushRef="#br0">148 0 7815,'0'0'8563,"-11"6"-8312,1-1-74,0 0-1,1 1 1,0 0-1,1 0 0,-1 1 1,1 0-1,0 1 1,1-1-1,0 2 1,0-1-1,1 1 1,0 0-1,0 0 1,1 1-1,0-1 1,-3 12-1,5-14-170,2 0 1,-1 0-1,1 0 0,0 0 0,1 0 0,-1 0 0,2 0 0,-1 1 0,1-1 1,0 0-1,0 0 0,4 10 0,-3-11-23,1-1 1,0 0-1,0 0 0,0 0 1,1-1-1,0 1 0,0-1 1,0 0-1,0 0 0,1 0 1,-1 0-1,1-1 0,0 0 1,0 0-1,9 4 0,157 56 231,-169-63-189,-1 0 1,0 1-1,0-1 0,0 0 1,0 1-1,0-1 0,0 1 1,0 0-1,0-1 0,0 1 1,0 0-1,0 0 0,0 0 1,-1-1-1,1 1 0,0 0 1,0 0-1,-1 0 0,1 0 1,-1 0-1,1 0 0,-1 0 1,1 1-1,-1-1 1,1 1-1,-2 0 42,1-1 1,-1 1 0,1-1-1,-1 0 1,0 0-1,1 1 1,-1-1 0,0 0-1,0 0 1,0 0-1,0 0 1,0 0 0,0 0-1,0 0 1,0 0 0,0 0-1,-2 1 1,-11 6 503,0-1 1,0-1-1,-16 6 1,18-8-357,10-3-109,-1 0 0,1 0 0,-1 0-1,1 0 1,0 0 0,-1 0-1,1 1 1,0-1 0,0 1 0,0 0-1,-3 3 1,5-5-85,0 0-1,0 1 1,1-1 0,-1 1-1,0-1 1,0 1 0,1-1-1,-1 1 1,0-1-1,1 0 1,-1 1 0,0-1-1,1 0 1,-1 1 0,1-1-1,-1 0 1,0 0 0,1 1-1,-1-1 1,1 0 0,-1 0-1,1 0 1,-1 1 0,1-1-1,-1 0 1,1 0-1,-1 0 1,1 0 0,-1 0-1,1 0 1,-1 0 0,1 0-1,-1 0 1,1-1 0,76 1 580,-63-1-482,39-1-258,1-3 1,-1-2-1,91-25 0,-141 31-162,1 0-1,-1-1 1,0 1-1,1-1 0,-1 0 1,0 1-1,0-1 1,0-1-1,0 1 1,3-3-1,-6 4 28,1 0-1,0 0 1,0-1-1,-1 1 0,1 0 1,-1 0-1,1 0 1,-1-1-1,1 1 1,-1 0-1,0 0 1,1-1-1,-1 1 0,0 0 1,0-1-1,0 1 1,0 0-1,0 0 1,-1-1-1,1 1 0,0 0 1,0-1-1,-1 1 1,1 0-1,-1 0 1,1 0-1,-1-1 1,0 1-1,1 0 0,-1 0 1,0 0-1,0 0 1,-1-1-1,-27-23-7626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5.761"/>
    </inkml:context>
    <inkml:brush xml:id="br0">
      <inkml:brushProperty name="width" value="0.025" units="cm"/>
      <inkml:brushProperty name="height" value="0.025" units="cm"/>
    </inkml:brush>
  </inkml:definitions>
  <inkml:trace contextRef="#ctx0" brushRef="#br0">0 53 9929,'0'0'8520,"73"-25"-7270,-29 15-578,11 5-415,0 1-161,-4 2-993,-10 0-4516,-2-3-6855</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6.482"/>
    </inkml:context>
    <inkml:brush xml:id="br0">
      <inkml:brushProperty name="width" value="0.025" units="cm"/>
      <inkml:brushProperty name="height" value="0.025" units="cm"/>
    </inkml:brush>
  </inkml:definitions>
  <inkml:trace contextRef="#ctx0" brushRef="#br0">22 20 9417,'0'0'10218,"-3"10"-9578,1-6-594,-13 49 944,15-51-950,-1 1 0,1-1 0,0 0 0,-1 0 0,1 1 1,0-1-1,1 0 0,-1 0 0,0 1 0,1-1 0,-1 0 1,1 0-1,-1 0 0,1 0 0,0 1 0,0-1 0,0 0 0,0 0 1,1-1-1,-1 1 0,0 0 0,1 0 0,-1-1 0,3 3 0,5 0-16,-1-1 0,0 0-1,1 0 1,-1 0-1,1-1 1,0-1-1,-1 0 1,1 0 0,0 0-1,10-2 1,-1 1-158,-1-1 0,1-1 0,-1-1-1,23-6 1,-29 5-99,1-1-1,-1 0 1,0-1-1,0 0 0,0 0 1,17-15-1,-24 18 322,0-1-1,0 0 1,0 1-1,0-1 1,-1-1 0,1 1-1,-1 0 1,0-1-1,-1 0 1,1 1 0,-1-1-1,0 0 1,0-1-1,0 1 1,-1 0-1,0 0 1,1-9 0,-2 14-69,0-1 0,0 1 1,0 0-1,0 0 1,-1 0-1,1-1 0,0 1 1,0 0-1,0 0 0,-1 0 1,1 0-1,0-1 0,0 1 1,-1 0-1,1 0 1,0 0-1,0 0 0,-1 0 1,1 0-1,0 0 0,0 0 1,-1 0-1,1 0 1,0 0-1,0 0 0,-1 0 1,1 0-1,0 0 0,-1 0 1,1 0-1,0 0 1,0 0-1,-1 0 0,1 0 1,0 0-1,0 1 0,-1-1 1,1 0-1,0 0 0,0 0 1,0 0-1,-1 1 1,1-1-1,0 0 0,0 1 1,-12 6 135,9-3-130,0-1 1,0 1-1,0 0 1,1 0-1,0 0 1,-1 0-1,2 0 1,-1 0-1,0 1 0,1-1 1,0 0-1,0 1 1,0-1-1,1 1 1,-1 0-1,1-1 1,0 1-1,0-1 0,1 1 1,-1 0-1,1-1 1,0 1-1,1-1 1,-1 0-1,1 1 1,-1-1-1,1 0 0,3 5 1,8 12-359,1 0 0,1 0 0,0-1 0,21 20 0,4 6-277,-35-40 565,0 0 0,0 1 1,-1 0-1,0 0 1,0 0-1,-1 0 1,0 1-1,0-1 1,2 11-1,-5-14 52,0 0 0,1-1 0,-2 1 0,1 0 0,0-1 0,-1 1-1,1 0 1,-1-1 0,0 1 0,0-1 0,0 0 0,-1 1 0,1-1 0,-1 0 0,0 0 0,0 1-1,0-1 1,0-1 0,-1 1 0,1 0 0,-6 4 0,-2 2 41,0-1 0,-1 0 0,0 0 0,0-1 0,0 0 0,-1-1 0,0-1 0,-22 8 0,29-12 6,1 0 0,-1 0 0,1 0 0,0 0 0,-1-1 0,1 0 0,-1 0 0,1 0 0,-1-1 0,1 1 0,-1-1 0,1 0-1,-1 0 1,1-1 0,0 1 0,0-1 0,0 0 0,0 0 0,0 0 0,0-1 0,0 1 0,1-1 0,-1 0 0,1 0 0,0 0 0,0-1 0,0 1 0,-4-7-1,3 3-24,-1 1-1,1-1 1,1 0-1,0-1 0,0 1 1,0-1-1,1 1 1,0-1-1,0 0 0,1 0 1,0 0-1,1 0 1,-1 0-1,2 1 0,-1-1 1,1 0-1,0 0 1,4-15-1,-1 14-67,0 0-1,0 0 1,0 0-1,1 1 1,1 0 0,-1 0-1,1 0 1,0 1-1,1 0 1,0 0 0,0 0-1,1 1 1,-1 0 0,1 1-1,10-6 1,9-2-246,1 1-1,-1 2 1,54-13 0,1-1-5669,-24 3-5177</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7.234"/>
    </inkml:context>
    <inkml:brush xml:id="br0">
      <inkml:brushProperty name="width" value="0.025" units="cm"/>
      <inkml:brushProperty name="height" value="0.025" units="cm"/>
    </inkml:brush>
  </inkml:definitions>
  <inkml:trace contextRef="#ctx0" brushRef="#br0">0 137 17777,'0'0'753,"1"-7"-113,0 3-484,-1 1 0,1 0 0,0 0-1,0 0 1,0 0 0,0 0 0,0 1 0,1-1 0,-1 0-1,1 0 1,0 1 0,0-1 0,0 1 0,0 0 0,0 0-1,3-3 1,1 1 136,0 0-1,0 0 1,1 1-1,-1 0 0,1 0 1,-1 1-1,14-4 1,-10 3-267,0 1 0,0 0 1,0 1-1,0 0 0,1 0 0,-1 1 0,16 2 1,-24-2-75,1 1 0,-1-1 1,0 1-1,1 0 1,-1 0-1,0 0 0,0 0 1,0 0-1,0 0 1,0 1-1,0-1 0,0 1 1,0-1-1,0 1 1,-1 0-1,1-1 1,-1 1-1,1 0 0,-1 0 1,0 0-1,1 1 1,-1-1-1,0 0 0,-1 0 1,1 1-1,0-1 1,-1 0-1,1 1 0,-1-1 1,0 0-1,1 1 1,-1-1-1,-1 1 0,1-1 1,0 0-1,-1 5 1,-1 2 44,0-1 1,0 0-1,-1 0 0,0 0 1,-1 0-1,1 0 1,-1-1-1,-10 14 0,8-12 86,0 0-1,1 0 0,0 0 0,-6 20 0,11-28-69,-1-1-1,1 1 1,0-1 0,0 1-1,0-1 1,0 0-1,0 1 1,0-1-1,-1 1 1,1-1 0,0 1-1,1-1 1,-1 1-1,0-1 1,0 1-1,0-1 1,0 1 0,0-1-1,0 0 1,0 1-1,1-1 1,-1 1-1,0-1 1,0 0 0,1 1-1,-1-1 1,0 1-1,1-1 1,-1 0-1,0 1 1,1-1-1,-1 0 1,0 0 0,1 1-1,19-1 410,22-13 302,3-9-719,-2-2 1,0-2-1,-2-2 1,0-1-1,-3-2 1,43-43 0,-81 73-26,0 1 0,0-1 1,1 1-1,-1-1 0,0 1 1,1-1-1,-1 1 1,0 0-1,1-1 0,-1 1 1,0-1-1,1 1 1,-1 0-1,1 0 0,-1-1 1,1 1-1,-1 0 1,1 0-1,-1-1 0,1 1 1,-1 0-1,1 0 0,-1 0 1,1 0-1,0 0 1,-1 0-1,1 0 0,-1 0 1,1 0-1,-4 16-244,-20 35 262,20-45 14,-7 12 31,1 0 0,1 1 0,0 0 0,1 1 0,2 0 0,0 0 0,-4 35 0,9-54-27,-1 0 0,1 1 1,0-1-1,0 0 0,1 0 0,-1 0 0,0 1 0,0-1 0,1 0 0,-1 0 0,0 0 0,1 0 0,-1 0 0,1 0 0,0 0 0,-1 0 0,1 0 1,0 0-1,-1 0 0,1 0 0,0 0 0,0 0 0,0-1 0,0 1 0,0 0 0,0-1 0,0 1 0,0 0 0,0-1 0,0 1 0,0-1 0,0 0 1,1 1-1,-1-1 0,0 0 0,0 0 0,0 0 0,0 0 0,1 0 0,-1 0 0,0 0 0,0 0 0,0 0 0,0-1 0,1 1 0,-1 0 0,0-1 1,0 1-1,2-2 0,5 0 97,0-1 0,0 0 0,-1 0 0,1-1 0,13-9 0,-6 1-21,0 0 0,-1-2 0,0 0 0,-1 0 1,-1-1-1,13-20 0,-18 24-99,0 1-1,-2-1 0,1 0 1,-1-1-1,-1 1 1,0-1-1,0 0 1,-2 0-1,1 0 1,1-23-1,-4 34-32,0 1 0,0-1 0,-1 0 0,1 0 0,0 1 0,0-1 0,0 0 0,0 0 0,-1 1 0,1-1 0,0 0 0,-1 0 0,1 1 0,-1-1 0,1 1 0,0-1 0,-1 0 0,1 1 0,-1-1 0,0 1 0,1-1 0,-1 1 0,1-1 0,-1 1 0,0-1 0,0 1 0,1 0 0,-1-1 0,0 1 0,1 0 0,-1 0 0,0 0 0,0-1 0,0 1 0,1 0 0,-1 0 0,0 0 0,0 0 0,1 0 0,-1 0 0,0 1 0,0-1 0,0 0 0,-2 1-138,0-1 0,1 1 0,-1 0 0,1 0 0,-1-1 0,1 2 0,-1-1 0,1 0 0,0 0 0,0 1-1,-1 0 1,-1 1 0,2 0-283,0 0-1,-1 0 0,2 0 0,-1 1 1,0-1-1,1 0 0,-1 1 0,1-1 1,0 1-1,0-1 0,0 1 0,1-1 1,-1 1-1,1 0 0,0-1 0,0 1 0,0 0 1,1 5-1,8 9-5377</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7.656"/>
    </inkml:context>
    <inkml:brush xml:id="br0">
      <inkml:brushProperty name="width" value="0.025" units="cm"/>
      <inkml:brushProperty name="height" value="0.025" units="cm"/>
    </inkml:brush>
  </inkml:definitions>
  <inkml:trace contextRef="#ctx0" brushRef="#br0">298 19 13357,'0'0'5423,"-11"-4"-4531,2 1-866,1 1 1,-1 0-1,1 0 0,-1 1 1,1 0-1,-1 1 1,0 0-1,1 0 0,-1 1 1,0 0-1,1 0 0,-1 1 1,1 0-1,0 1 1,-1 0-1,-9 4 0,2 2 359,0-1 0,-26 21-1,36-25-308,1 0-1,0 1 1,0 0 0,0 0-1,0 0 1,1 1 0,0-1-1,0 1 1,0 0 0,-3 8-1,6-13-74,1 1-1,-1-1 0,1 0 0,0 0 1,-1 1-1,1-1 0,0 0 0,0 1 1,0-1-1,0 0 0,0 0 1,0 1-1,0-1 0,1 0 0,-1 1 1,0-1-1,1 0 0,-1 0 0,1 1 1,-1-1-1,1 0 0,-1 0 1,1 0-1,0 0 0,0 0 0,0 0 1,-1 0-1,1 0 0,0 0 1,0 0-1,0 0 0,1 0 0,-1-1 1,0 1-1,0 0 0,0-1 0,0 1 1,1-1-1,-1 0 0,0 1 1,0-1-1,1 0 0,-1 0 0,0 0 1,3 1-1,8 0 43,0 0 0,1 0 0,22-3 1,-22 1-22,24-2-225,62-13 0,-71 9 145,1 2 1,0 2 0,55-1 0,-82 4 65,0-1 1,0 1-1,-1 0 0,1 0 0,0 1 0,0-1 0,0 0 1,0 1-1,0-1 0,0 1 0,0-1 0,-1 1 1,1 0-1,0 0 0,0 0 0,-1 0 0,1 0 0,-1 0 1,1 0-1,-1 1 0,1-1 0,-1 0 0,0 1 1,0-1-1,1 1 0,-1 0 0,0-1 0,-1 1 0,1 0 1,0 0-1,0-1 0,-1 1 0,1 0 0,-1 0 1,1 0-1,-1 0 0,0 0 0,0 0 0,0 0 0,0 0 1,0-1-1,0 1 0,-1 0 0,1 0 0,-1 2 1,-2 5 310,0 0 0,0-1 1,-1 1-1,1-1 1,-2 0-1,0 0 0,0-1 1,-6 9-1,34-84 2030,7-16-2276,-17 44-1460,24-48 0,-19 117-3663,11 5-1159,-7-21 1442</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8.493"/>
    </inkml:context>
    <inkml:brush xml:id="br0">
      <inkml:brushProperty name="width" value="0.025" units="cm"/>
      <inkml:brushProperty name="height" value="0.025" units="cm"/>
    </inkml:brush>
  </inkml:definitions>
  <inkml:trace contextRef="#ctx0" brushRef="#br0">117 0 10154,'0'0'6801,"-7"8"-5034,-7 7-1315,1 1 0,0 0 1,2 1-1,-11 19 1,16-25-265,1 0 0,0 0 0,1 1 0,0-1 0,0 1 0,2 0 0,-1 0 0,1 1 0,0 13 0,2-19-254,2 33 492,-2-39-387,0 0 1,1-1-1,-1 1 1,0-1-1,0 1 1,0-1-1,0 1 1,0 0-1,1-1 1,-1 1-1,0-1 1,1 1-1,-1-1 1,0 1-1,1-1 1,-1 0-1,0 1 1,1-1-1,-1 1 1,1-1-1,-1 0 1,1 1-1,-1-1 1,1 0-1,-1 0 1,1 1-1,-1-1 1,1 0-1,-1 0 1,1 0-1,0 0 1,-1 1 0,1-1-1,-1 0 1,1 0-1,-1 0 1,1 0-1,0 0 1,-1-1-1,1 1 1,-1 0-1,1 0 1,-1 0-1,1 0 1,-1-1-1,1 1 1,-1 0-1,1-1 1,-1 1-1,1 0 1,-1-1-1,1 1 1,-1 0-1,1-1 1,-1 1-1,0-1 1,1 1-1,-1-1 1,7-7 141,-1 0 0,-1-1 0,1 1-1,-1-1 1,-1-1 0,0 1 0,0 0 0,2-11 0,5-7 75,-5 12-170,1 0-48,-1 1 0,-1-1 0,0 0 0,-1 0 0,0-1 1,2-23-1,-6 38-41,0 1-1,0 0 1,0 0 0,0-1 0,0 1 0,0 0 0,0 0 0,0 0 0,0-1 0,0 1 0,0 0-1,0 0 1,0-1 0,-1 1 0,1 0 0,0 0 0,0 0 0,0-1 0,0 1 0,0 0 0,-1 0 0,1 0-1,0 0 1,0-1 0,0 1 0,0 0 0,-1 0 0,1 0 0,0 0 0,0 0 0,0 0 0,-1 0-1,1 0 1,0-1 0,0 1 0,-1 0 0,1 0 0,0 0 0,0 0 0,-1 0 0,1 0 0,0 0 0,0 0-1,0 0 1,-1 0 0,1 1 0,0-1 0,0 0 0,-1 0 0,1 0 0,0 0 0,0 0 0,0 0-1,-1 0 1,1 1 0,0-1 0,0 0 0,0 0 0,0 0 0,-1 0 0,1 1 0,0-1 0,0 0 0,0 0-1,0 1 1,-12 13-97,11-11 101,0 0-1,0 0 1,1 0-1,-1 0 0,1 0 1,0 0-1,0 0 1,0 0-1,0 0 1,0 0-1,1 0 0,-1 0 1,1-1-1,0 1 1,0 0-1,0 0 1,0 0-1,0-1 0,1 1 1,2 4-1,-1-3 11,1-2-1,-1 1 0,0 0 0,1-1 0,-1 1 1,1-1-1,0 0 0,0 0 0,-1 0 1,1-1-1,1 1 0,-1-1 0,5 1 1,0-1 11,0 1 0,0-2 0,0 1 1,0-1-1,1 0 0,-1-1 1,0 0-1,0-1 0,-1 0 1,1 0-1,0-1 0,0 0 0,12-6 1,-13 4 0,-1-1 0,1 0 0,-1-1 0,0 1 0,0-1 0,-1 0-1,1-1 1,-2 0 0,9-13 0,-27 42-427,3-6 382,1 2 0,-15 33 1,20-37 31,-1 1 0,2 0 0,0 0 0,1 0 0,0 0 0,1 0 0,1 0 0,1 15 0,-1-28-31,0-1 0,0 0 0,0 1 0,0-1 0,0 1-1,0-1 1,0 0 0,0 1 0,1-1 0,-1 1 0,0-1 0,0 0-1,0 1 1,1-1 0,-1 0 0,0 1 0,0-1 0,1 0-1,-1 1 1,0-1 0,1 0 0,-1 0 0,0 1 0,1-1 0,-1 0-1,0 0 1,1 0 0,-1 1 0,1-1 0,-1 0 0,0 0 0,1 0-1,-1 0 1,1 0 0,-1 0 0,1 0 0,17-8-1596,12-20-3297,-7-6-1706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21.370"/>
    </inkml:context>
    <inkml:brush xml:id="br0">
      <inkml:brushProperty name="width" value="0.025" units="cm"/>
      <inkml:brushProperty name="height" value="0.025" units="cm"/>
    </inkml:brush>
  </inkml:definitions>
  <inkml:trace contextRef="#ctx0" brushRef="#br0">5315 325 4292,'-40'-7'5084,"-16"-20"-3528,-7-2-1069,-12 12-415,0 2 1,-1 4-1,-127-2 1,10 1-54,-402-71 1124,-64-5-342,337 66-833,-368 23 0,466 14-126,2 10-1,-334 82 0,451-78 68,2 4-1,2 5 1,-109 57-1,134-54 94,1 3 0,2 4-1,2 2 1,-87 82 0,120-95 58,1 1 0,2 1 0,2 3 0,-36 57 1,58-81-28,0 1 0,1 0 0,1 0 0,1 1 0,1 0 0,1 1 0,0 0 0,1 0 0,2 0 0,0 0 0,1 1 0,1-1 0,3 28 0,1-35-14,0 0 1,2 0-1,-1 0 0,2-1 1,-1 0-1,2 0 0,0 0 0,1-1 1,0 0-1,0 0 0,1-1 0,1 0 1,0 0-1,1-1 0,0-1 1,17 12-1,12 7 43,2-3 0,0-1 0,70 27 1,25 2-56,3-7 1,1-5-1,2-7 1,286 30-1,595-38-2,271-112-5,-1012 58 135,452-104 0,-615 101-35,-2-5-1,-1-6 1,-2-4-1,-2-6 1,-3-4-1,131-89 1,-195 113-40,-2-2 1,-1-2 0,69-76-1,-99 97-9,1-2 0,-2 1-1,0-2 1,-2 1-1,0-2 1,0 1-1,-2-1 1,0-1-1,-2 0 1,0 0-1,-1 0 1,-1 0-1,3-29 1,-7 38-1,-1 1-1,1-1 1,-2 1 0,1-1 0,-1 1 0,-1-1 0,0 1-1,-1 0 1,0 0 0,0 1 0,-1-1 0,0 1-1,-1 0 1,0 0 0,0 1 0,-1-1 0,0 1-1,0 1 1,-1-1 0,0 2 0,0-1 0,-14-8-1,4 5-82,0 0-1,0 1 0,-1 1 0,0 1 1,-1 0-1,0 2 0,0 0 0,0 1 0,0 1 1,-37 0-1,-111 11-5123,80 1-1057</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8.856"/>
    </inkml:context>
    <inkml:brush xml:id="br0">
      <inkml:brushProperty name="width" value="0.025" units="cm"/>
      <inkml:brushProperty name="height" value="0.025" units="cm"/>
    </inkml:brush>
  </inkml:definitions>
  <inkml:trace contextRef="#ctx0" brushRef="#br0">29 0 17232,'0'0'2306,"-28"51"-2273,28-32-33,3-2-641,10-4-320,8-1-1249,4-4-1281,7-6-1474</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9.585"/>
    </inkml:context>
    <inkml:brush xml:id="br0">
      <inkml:brushProperty name="width" value="0.025" units="cm"/>
      <inkml:brushProperty name="height" value="0.025" units="cm"/>
    </inkml:brush>
  </inkml:definitions>
  <inkml:trace contextRef="#ctx0" brushRef="#br0">187 294 7815,'0'0'6396,"-11"6"-4448,-9 4-1722,1 1 0,1 1 0,0 0 0,-16 17 0,28-24-105,0 0 0,0 1 0,1 0 0,0 0 0,0 0 0,1 1 0,0-1 0,0 1 0,0 0 0,1 1 0,0-1 0,1 0 0,-1 1 0,1 0 0,1-1 0,-2 17 0,3-23-119,0 0-1,0 1 0,0-1 0,0 0 0,0 1 1,1-1-1,-1 0 0,0 0 0,1 1 0,-1-1 1,1 0-1,-1 0 0,1 0 0,0 0 0,0 0 1,-1 0-1,1 0 0,0 0 0,0 0 0,0 0 1,0 0-1,0 0 0,0 0 0,0-1 0,2 2 1,0-1 9,0 0 0,0 0 0,0 0 0,0-1 0,0 1 0,1-1 0,-1 0 0,0 0 0,0 0 0,5 0 0,0-2 14,1 1 1,-1-1 0,0 0-1,0-1 1,0 0 0,0 0-1,12-7 1,-1-3 156,-2-2 0,1 0 0,-2 0 0,0-2 0,-1 0 0,0-1 0,23-38 0,-29 40 126,0-1-1,-1 1 1,-1-2 0,0 1 0,-1-1 0,-1 0 0,-1-1-1,-1 1 1,0-1 0,-1-19 0,-1 34-303,-1 1 0,0 0 0,0 0 0,-1 0 0,1 0 0,0 0 0,-1 0 0,0 0-1,0 0 1,0 0 0,0 0 0,0 0 0,-1 0 0,0 0 0,1 1 0,-1-1 0,0 1 0,0-1 0,0 1 0,0 0 0,-1 0 0,1 0 0,-1 0 0,1 0 0,-1 0 0,1 1 0,-1-1 0,0 1-1,0 0 1,0-1 0,0 2 0,0-1 0,0 0 0,0 0 0,0 1 0,0 0 0,-1 0 0,1 0 0,-3 0 0,0 0-15,0 1 0,0 0-1,0 0 1,0 0 0,0 1 0,0 0 0,1 0-1,-1 1 1,1-1 0,-1 1 0,1 0 0,0 0-1,0 1 1,0 0 0,1 0 0,-1 0 0,1 0-1,0 1 1,0-1 0,-3 7 0,4-5-55,0 0 1,0 0-1,0 0 0,1 0 0,0 0 1,1 1-1,-1-1 0,1 1 1,0 0-1,1-1 0,-1 1 1,2 10-1,0-13-6,-1 0 0,1 0-1,1 0 1,-1 0 0,0 0 0,1 0-1,0-1 1,0 1 0,0-1 0,0 1 0,0-1-1,1 0 1,0 0 0,-1 0 0,1 0 0,0 0-1,0-1 1,1 1 0,-1-1 0,1 0-1,4 2 1,40 17-386,-35-16 494,-1 0 1,1 0-1,-1 1 0,-1 1 0,1 0 0,-1 1 0,14 11 0,-23-16 33,-1 1 0,1-1 0,0 1 0,-1-1 0,0 1 1,0 0-1,0-1 0,0 1 0,-1 0 0,1 0 0,-1 0 0,0 0 0,0-1 0,0 1 0,-2 6 0,1 6-102,1-15-13,1-1 0,-1 0-1,0 1 1,0-1 0,0 0 0,1 0 0,-1 0-1,0 1 1,0-1 0,1 0 0,-1 0 0,0 0-1,1 0 1,-1 1 0,0-1 0,0 0-1,1 0 1,-1 0 0,0 0 0,1 0 0,-1 0-1,0 0 1,1 0 0,-1 0 0,0 0-1,1 0 1,-1 0 0,0 0 0,1 0 0,-1 0-1,0 0 1,0 0 0,1-1 0,-1 1 0,0 0-1,1 0 1,-1 0 0,0 0 0,0-1-1,1 1 1,-1 0 0,0-1 0,15-7-1604,-9 2 731,-1 0 0,1 0-1,-1-1 1,-1 0 0,1 0 0,3-9-1,16-52-1083,-15 24 2953,4-60 0,-7 50-604,-6 49-304,10-71 2271,-5 48 336,-4 24-881,0 9 322,-4 45-2044,-2 0 0,-22 89 0,-5 44 25,32-180-36,0-1 0,-1 0 1,1 0-1,0 0 0,0 1 0,0-1 0,0 0 0,1 0 0,-1 0 0,1 0 1,-1 1-1,1-1 0,1 3 0,-2-5-4,1 0 0,-1 0-1,1 1 1,-1-1 0,1 0 0,-1 0 0,0 0 0,1 0 0,-1 0-1,1 0 1,-1 0 0,1 1 0,-1-1 0,1-1 0,-1 1-1,1 0 1,-1 0 0,1 0 0,-1 0 0,1 0 0,-1 0 0,0 0-1,1-1 1,-1 1 0,1 0 0,-1 0 0,0-1 0,1 1-1,-1 0 1,1 0 0,-1-1 0,0 1 0,1-1 0,-1 1 0,0-1-1,6-5 301,0 0-1,-1-1 1,0 0-1,-1 0 1,5-9-1,0 1-246,-1-1 1,0 0-1,-2-1 1,0 0-1,-1 0 0,0 0 1,-2 0-1,0-1 1,1-22-1,-4 40-91,0 0-1,0 0 1,-1 0 0,1 0-1,0 1 1,0-1-1,0 0 1,0 0 0,-1 0-1,1 0 1,0 0 0,0 0-1,0 0 1,-1 0-1,1 0 1,0 0 0,0 0-1,0 0 1,-1 0 0,1 0-1,0-1 1,0 1-1,0 0 1,0 0 0,-1 0-1,1 0 1,0 0 0,0 0-1,0 0 1,0 0-1,0-1 1,-1 1 0,1 0-1,0 0 1,0 0 0,0 0-1,0-1 1,0 1-1,0 0 1,0 0 0,0 0-1,-1 0 1,1-1 0,-7 20-104,6-12 108,-1 0-1,2 0 1,-1 0 0,1 0-1,0 0 1,1 0-1,-1 0 1,2 0-1,-1 0 1,1 0 0,0 0-1,3 7 1,-3-10 8,0-1 0,0 0 0,0 0-1,0 0 1,1 0 0,-1-1 0,1 1 0,0-1 0,0 1 0,0-1 0,0 0 0,0 0 0,1-1 0,-1 1 0,0-1 0,1 1 0,-1-1 0,1 0 0,0 0 0,-1-1 0,1 1 0,0-1 0,0 1 0,7-2 0,-3 0 8,0 0 1,0 0-1,0-1 1,-1-1-1,1 1 1,0-1-1,-1-1 1,0 1 0,1-1-1,-2 0 1,1-1-1,0 0 1,-1 0-1,0 0 1,0-1-1,0 1 1,-1-2-1,0 1 1,0 0-1,0-1 1,-1 0-1,0 0 1,-1-1-1,6-14 1,-9 22-12,0 0 1,0 0-1,0 0 0,0 0 1,1-1-1,-1 1 0,0 0 1,0 0-1,0 0 0,0-1 1,0 1-1,0 0 0,0 0 1,0 0-1,0-1 0,0 1 1,0 0-1,0 0 0,0-1 1,0 1-1,0 0 1,0 0-1,0 0 0,0-1 1,0 1-1,-1 0 0,1 0 1,0 0-1,0 0 0,0-1 1,0 1-1,0 0 0,0 0 1,-1 0-1,1 0 0,0 0 1,0-1-1,0 1 0,0 0 1,-1 0-1,1 0 1,0 0-1,0 0 0,0 0 1,-1 0-1,1 0 0,0 0 1,-13 5 84,-9 14 4,12-8-238,2 1 0,-1 0 0,1 1 0,1 0 0,0 0-1,1 0 1,1 1 0,0 0 0,0 0 0,2 0-1,0 1 1,-3 24 0,6-38-890,3-17-3635,4-7-934,3-6-1965</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19.929"/>
    </inkml:context>
    <inkml:brush xml:id="br0">
      <inkml:brushProperty name="width" value="0.025" units="cm"/>
      <inkml:brushProperty name="height" value="0.025" units="cm"/>
    </inkml:brush>
  </inkml:definitions>
  <inkml:trace contextRef="#ctx0" brushRef="#br0">0 1 12524,'0'0'8776,"46"62"-8680,-21-33-256,0-6-1890,1-2-3331,1-2-7271</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20.276"/>
    </inkml:context>
    <inkml:brush xml:id="br0">
      <inkml:brushProperty name="width" value="0.025" units="cm"/>
      <inkml:brushProperty name="height" value="0.025" units="cm"/>
    </inkml:brush>
  </inkml:definitions>
  <inkml:trace contextRef="#ctx0" brushRef="#br0">281 1 13229,'0'0'6955,"-8"0"-6463,4 0-362,1 1 0,0-1 0,0 1 0,0-1 0,0 1 1,0 0-1,0 0 0,0 0 0,0 1 0,1-1 1,-1 1-1,0-1 0,1 1 0,-3 2 0,1 0 128,1 0-1,-1 1 1,1-1-1,0 1 0,1-1 1,-1 1-1,1 0 1,0 0-1,-3 9 1,-4 26-206,2 0 1,1 0-1,3 1 1,1 0-1,4 62 1,0-20-16,-2-81 10,0 1 1,0-1 0,0 1-1,-1-1 1,1 1-1,0-1 1,-1 0 0,0 1-1,0-1 1,0 0-1,0 0 1,0 1 0,0-1-1,0 0 1,-1 0-1,1 0 1,-1 0 0,1 0-1,-1-1 1,0 1-1,0 0 1,0-1 0,0 1-1,0-1 1,0 0-1,0 0 1,0 0-1,0 0 1,-1 0 0,1 0-1,0 0 1,-1-1-1,1 1 1,-1-1 0,-2 0-1,1 1 53,0-1 0,0 0 0,0-1 0,0 1 0,0-1 0,0 0 0,0 0 0,0 0 0,0 0 0,0-1 0,1 0 0,-1 0 0,0 0 0,1 0 0,0 0 0,-1 0 0,1-1 0,0 0 0,0 0 0,0 0 0,-2-4 0,0-1-70,0-1 1,1 1-1,0-1 0,0 0 1,1 0-1,0-1 1,1 1-1,0-1 0,0 1 1,1-1-1,1 0 1,-1 1-1,1-1 0,1 0 1,0 0-1,0 1 1,5-14-1,-2 7-103,1 1 0,1-1 0,0 1 1,1 0-1,1 0 0,0 1 0,1 0 0,1 1 0,15-18 0,-16 22 16,0-1 0,1 2-1,0-1 1,0 1-1,1 1 1,-1-1-1,2 2 1,-1 0 0,24-9-1,-26 12-1363,0 1 0,1 0-1,-1 1 1,1 0 0,9 0-1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49.882"/>
    </inkml:context>
    <inkml:brush xml:id="br0">
      <inkml:brushProperty name="width" value="0.025" units="cm"/>
      <inkml:brushProperty name="height" value="0.025" units="cm"/>
    </inkml:brush>
  </inkml:definitions>
  <inkml:trace contextRef="#ctx0" brushRef="#br0">62 0 5285,'0'0'8894,"-4"14"-8318,-10 39 267,1 0-1,4 1 0,-5 88 0,6 185-154,8-303-704,21 728 181,-1 4-68,-20-699-95,9 803 72,53-4-59,-55-791 162,3-2 1,2 1-1,28 81 1,-32-131-354,-7-28-340,-7-29-1472,-13-7-3057,-9-11-6288</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1.145"/>
    </inkml:context>
    <inkml:brush xml:id="br0">
      <inkml:brushProperty name="width" value="0.025" units="cm"/>
      <inkml:brushProperty name="height" value="0.025" units="cm"/>
    </inkml:brush>
  </inkml:definitions>
  <inkml:trace contextRef="#ctx0" brushRef="#br0">24 0 15919,'0'0'1890,"-9"78"-1570,0-31-224,4 7-64,5-3 0,0-1-96,0-5-448,5-6-1666,2-8-865,0-9 961,-7-10 1441,0-7-640,-10-5-2979</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1.572"/>
    </inkml:context>
    <inkml:brush xml:id="br0">
      <inkml:brushProperty name="width" value="0.025" units="cm"/>
      <inkml:brushProperty name="height" value="0.025" units="cm"/>
    </inkml:brush>
  </inkml:definitions>
  <inkml:trace contextRef="#ctx0" brushRef="#br0">47 372 11307,'-8'-12'1980,"4"5"-1775,-2-2 385,1-1-1,0 0 0,0 0 0,-4-13 0,8 19-411,0 0 0,0 0-1,0 1 1,1-1 0,-1 0-1,1 0 1,0 0 0,0 0-1,0 0 1,1 1 0,0-1 0,-1 0-1,1 0 1,0 1 0,1-1-1,-1 0 1,1 1 0,0-1 0,3-4-1,5-4 178,0 0 1,1 1-1,1 0 0,0 1 0,0 0 1,1 1-1,18-10 0,102-46 497,-110 54-838,0 2 0,1 0 0,0 2 0,37-7 0,-60 13-19,0 1 1,0 0-1,0 0 1,0-1-1,1 1 0,-1 0 1,0 0-1,0 0 1,0 0-1,0 0 1,1 1-1,-1-1 0,0 0 1,0 0-1,0 1 1,0-1-1,0 1 1,0-1-1,0 1 1,0-1-1,0 1 0,0 0 1,0 0-1,0-1 1,0 1-1,0 0 1,0 0-1,-1 0 0,1 0 1,0 0-1,-1 0 1,1 0-1,-1 0 1,1 0-1,-1 0 0,1 0 1,-1 0-1,0 0 1,0 1-1,1-1 1,-1 0-1,0 0 1,0 0-1,0 0 0,0 1 1,0-1-1,-1 1 1,0 7 53,-1-1 0,0 0 0,0 1 0,-1-1 0,-5 10 0,-57 104 325,40-79 199,-23 53 1,41-66-500,7-29-83,0 0 0,0-1 1,0 1-1,1 0 0,-1 0 0,0-1 0,0 1 1,1 0-1,-1 0 0,0-1 0,1 1 0,-1 0 0,0-1 1,1 1-1,-1 0 0,1-1 0,-1 1 0,1-1 0,0 1 1,-1-1-1,2 2 0,2-1-3,0 0-1,0 0 1,0 0-1,0-1 1,0 1 0,0-1-1,0 0 1,0 0-1,0 0 1,7-2 0,28-3 26,-25 3-18,0 0-1,0 1 0,0 0 1,1 1-1,19 3 1,-30-2 2,0 0 1,0 0-1,0 0 1,-1 1-1,1-1 1,0 1-1,-1 0 1,1 0-1,-1 0 1,1 1 0,-1-1-1,0 1 1,0 0-1,0 0 1,-1 0-1,1 0 1,-1 0-1,0 1 1,1-1 0,-1 1-1,-1 0 1,1-1-1,1 8 1,0-2 128,0 0 0,-1 1 0,-1 0-1,0-1 1,0 1 0,-1 0 0,0 0 0,0 0 0,-1-1 0,-1 1 0,0 0 0,0-1 0,-1 1 0,0-1 0,0 0 0,-9 16 0,7-15 42,-2 1 1,1-1 0,-1 0-1,-1-1 1,0 0-1,0 0 1,-1-1-1,0 0 1,0 0 0,-1-1-1,0 0 1,0-1-1,-13 7 1,19-11-142,-1-1-1,1 1 1,-1-1 0,1 1-1,-1-1 1,1-1 0,-1 1-1,0-1 1,0 1 0,1-1-1,-1-1 1,0 1 0,-8-2 0,11 1-146,0 0 1,-1 0-1,1 0 1,0 0 0,0 0-1,-1-1 1,1 1 0,0-1-1,1 1 1,-1-1 0,0 0-1,0 0 1,1 0-1,-1 0 1,1 0 0,-1 0-1,1 0 1,0 0 0,0-1-1,0 1 1,0 0-1,0-1 1,1 1 0,-1-1-1,1 1 1,-1-5 0,0-4-1163,0 0 1,1 1-1,0-1 1,1 0 0,3-17-1,15-15-7176</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1.915"/>
    </inkml:context>
    <inkml:brush xml:id="br0">
      <inkml:brushProperty name="width" value="0.025" units="cm"/>
      <inkml:brushProperty name="height" value="0.025" units="cm"/>
    </inkml:brush>
  </inkml:definitions>
  <inkml:trace contextRef="#ctx0" brushRef="#br0">38 226 20083,'0'0'2466,"11"-7"-2300,3-3-150,0-2 0,-1 1 1,0-1-1,17-21 0,-25 26 74,0 0 1,0 0-1,0 0 0,-1 0 0,0-1 1,-1 0-1,0 0 0,0 0 1,0 0-1,-1 0 0,-1-1 1,1 1-1,0-12 0,-2 19-33,0 0 0,0 1 0,0-1-1,0 0 1,-1 0 0,1 1 0,0-1 0,0 0 0,0 0-1,-1 0 1,1 1 0,0-1 0,-1 0 0,1 1-1,-1-1 1,1 0 0,0 1 0,-1-1 0,0 0 0,1 1-1,-1-1 1,1 1 0,-1-1 0,0 1 0,1-1 0,-1 1-1,0 0 1,1-1 0,-1 1 0,0 0 0,0 0-1,1-1 1,-1 1 0,0 0 0,0 0 0,0 0 0,1 0-1,-1 0 1,0 0 0,0 0 0,0 0 0,1 0 0,-1 0-1,0 1 1,0-1 0,0 0 0,1 0 0,-1 1-1,0-1 1,1 1 0,-2 0 0,-2 0 46,0 1 1,0 0-1,0 0 1,0 1-1,0-1 1,0 1-1,1 0 1,-6 5-1,-4 8-48,1 1 0,1 0-1,0 1 1,1 0-1,1 1 1,1 0-1,0 0 1,2 1-1,0-1 1,1 2-1,1-1 1,1 0-1,0 24 1,3-42-83,-1-1 1,1 1-1,0 0 1,0 0-1,1 0 1,-1 0-1,0 0 0,1 0 1,-1 0-1,1-1 1,-1 1-1,1 0 1,0 0-1,0-1 1,0 1-1,0 0 1,0-1-1,0 1 0,1-1 1,-1 1-1,0-1 1,1 0-1,-1 0 1,1 1-1,-1-1 1,1 0-1,-1 0 1,1 0-1,0-1 1,0 1-1,0 0 0,-1-1 1,1 1-1,0-1 1,0 0-1,0 1 1,0-1-1,0 0 1,0 0-1,2 0 1,2-1-253,0 0 1,1 0 0,-1 0 0,0-1 0,1 0 0,-1 0 0,0-1-1,-1 1 1,1-1 0,0-1 0,5-3 0,1-2-884,-1-1 0,-1-1 0,1 1 0,-2-1 1,11-16-1,10-21-5521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2.656"/>
    </inkml:context>
    <inkml:brush xml:id="br0">
      <inkml:brushProperty name="width" value="0.025" units="cm"/>
      <inkml:brushProperty name="height" value="0.025" units="cm"/>
    </inkml:brush>
  </inkml:definitions>
  <inkml:trace contextRef="#ctx0" brushRef="#br0">67 166 13773,'-4'10'2664,"-8"16"-1204,-23 56 1082,32-73-2457,0-1 0,0 0 0,1 1 0,0 0 0,1 0 0,0-1 0,0 15 0,1-22-86,1-1 0,-1 0 1,0 1-1,0-1 1,1 0-1,-1 1 0,0-1 1,0 0-1,1 1 0,-1-1 1,0 0-1,1 0 0,-1 1 1,0-1-1,1 0 1,-1 0-1,1 0 0,-1 0 1,0 1-1,1-1 0,-1 0 1,1 0-1,-1 0 1,0 0-1,1 0 0,-1 0 1,1 0-1,-1 0 0,0 0 1,1 0-1,-1 0 1,1 0-1,-1-1 0,0 1 1,1 0-1,-1 0 0,1 0 1,-1 0-1,0-1 1,1 1-1,-1 0 0,0 0 1,1-1-1,-1 1 0,0 0 1,0-1-1,1 0 1,17-12 275,-5 0-133,-1 0-1,-1-1 1,0 0-1,16-28 1,-22 33-38,0-1 0,-1 0-1,1 0 1,-2 0 0,0 0 0,0-1 0,-1 1-1,0-1 1,0-12 0,-12 34 1737,-3 13-1808,7-7-30,0 0 1,1 0 0,1 0 0,0 1 0,1-1 0,1 1 0,1 0-1,1-1 1,0 1 0,1 0 0,1 0 0,1-1 0,0 1 0,1-1-1,1 0 1,1 0 0,15 32 0,-14-38 1,10 21-11,24 54 0,-38-76-12,1 1 0,-1-1 0,-1 1 0,0 0 0,0-1 0,-1 1 0,-1 0 0,1 0 0,-4 21 0,3-29 30,-1 1-1,0-1 1,1 0-1,-1 0 1,-1 0 0,1 1-1,0-1 1,-1 0-1,1-1 1,-1 1-1,0 0 1,0 0-1,0-1 1,0 1-1,-1-1 1,1 1 0,-1-1-1,1 0 1,-1 0-1,0 0 1,0-1-1,0 1 1,0-1-1,0 1 1,0-1 0,0 0-1,-1 0 1,1-1-1,0 1 1,-1-1-1,1 1 1,0-1-1,-1 0 1,1 0 0,0 0-1,-1-1 1,1 1-1,0-1 1,0 0-1,-1 0 1,1 0-1,0 0 1,0-1-1,0 1 1,0-1 0,0 0-1,0 0 1,1 0-1,-1 0 1,1 0-1,-1 0 1,1-1-1,0 1 1,0-1 0,0 0-1,0 0 1,0 0-1,1 0 1,-1 0-1,0-4 1,-3-8-79,1-1 0,1 0 0,0 0 0,2 0 1,0 0-1,0 0 0,2 0 0,0 0 0,0 0 0,2 0 1,0 0-1,1 0 0,0 0 0,1 1 0,14-29 0,10-12-41,2 2-1,63-86 0,-92 138 106,18-27-67,-7 9-29,1 1 1,1 0-1,20-20 1,-31 96 1950,-4-55-1811,0 0-1,0 0 1,0-1-1,0 1 1,0 0 0,0-1-1,0 1 1,1 0-1,-1-1 1,1 1-1,-1 0 1,1-1-1,-1 1 1,1-1 0,0 1-1,0-1 1,0 1-1,0-1 1,0 0-1,0 1 1,0-1-1,3 2 1,-2-2-31,0-1 0,0 1 0,1-1 0,-1 0 0,0 1-1,0-1 1,1 0 0,-1 0 0,0-1 0,0 1 0,1 0 0,-1-1 0,0 1 0,0-1 0,0 0 0,0 0-1,0 0 1,3-1 0,8-5 37,0-1-1,0 0 1,-1-1 0,17-16-1,-19 15-47,1 1-1,0 1 1,1 0-1,-1 0 1,22-9-1,-32 16 16,-1 1-1,1 0 0,-1-1 0,1 1 0,0 0 1,-1 0-1,1-1 0,0 1 0,0 0 0,-1 0 0,1 0 1,0 0-1,-1 0 0,1 0 0,0 0 0,0 0 1,-1 0-1,1 0 0,0 0 0,-1 1 0,1-1 0,0 0 1,-1 0-1,1 1 0,0-1 0,-1 0 0,1 1 1,0-1-1,-1 1 0,1-1 0,-1 1 0,1-1 0,-1 1 1,1-1-1,-1 1 0,0 0 0,1-1 0,-1 1 1,0-1-1,1 1 0,-1 0 0,0-1 0,0 1 0,1 1 1,1 43 1615,-3-41-1553,1 0-1,0 0 0,0 0 0,0 0 0,0 0 0,1 0 0,-1 0 0,3 7 0,-2-11-74,-1 1 0,1 0 0,0-1 0,-1 1-1,1 0 1,0-1 0,0 1 0,0-1 0,0 1-1,0-1 1,-1 0 0,1 1 0,0-1 0,0 0 0,0 0-1,0 1 1,0-1 0,0 0 0,0 0 0,0 0 0,0 0-1,0 0 1,0 0 0,0-1 0,0 1 0,0 0 0,0 0-1,0-1 1,0 1 0,0-1 0,1 0 0,28-18 202,54-64-139,-36 21-3908,-40 39-1165,-8 6-2287,-1 7-407</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3.020"/>
    </inkml:context>
    <inkml:brush xml:id="br0">
      <inkml:brushProperty name="width" value="0.025" units="cm"/>
      <inkml:brushProperty name="height" value="0.025" units="cm"/>
    </inkml:brush>
  </inkml:definitions>
  <inkml:trace contextRef="#ctx0" brushRef="#br0">0 1 16239,'0'0'6214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23.213"/>
    </inkml:context>
    <inkml:brush xml:id="br0">
      <inkml:brushProperty name="width" value="0.025" units="cm"/>
      <inkml:brushProperty name="height" value="0.025" units="cm"/>
    </inkml:brush>
  </inkml:definitions>
  <inkml:trace contextRef="#ctx0" brushRef="#br0">752 204 9385,'-10'-10'656,"-34"-38"919,-56-79 0,99 126-1597,0-1 1,1 1-1,-1 0 0,0 0 0,0 0 0,0 0 1,0 0-1,0 0 0,0 0 0,-1 0 1,1 0-1,0 0 0,0 1 0,-1-1 0,1 0 1,0 1-1,-1-1 0,1 1 0,-1 0 0,1-1 1,-1 1-1,1 0 0,-1 0 0,1 0 1,0 0-1,-1 0 0,1 0 0,-1 0 0,1 1 1,-1-1-1,1 0 0,-1 1 0,1-1 1,0 1-1,-1 0 0,1-1 0,0 1 0,-2 1 1,-5 4-266,1-1 1,-1 2 0,1-1 0,-11 14-1,13-15 225,-31 38-127,2 1 0,2 1 0,2 2 0,2 1 1,-23 54-1,-94 269 150,101-248 287,23-68 185,4 1 0,1 0 0,3 1 1,3 1-1,-6 99 0,15-133-295,2 0 0,0 0 1,2 0-1,0 0 0,2-1 0,0 1 1,2-1-1,1 0 0,0-1 0,2 0 0,0 0 1,2-1-1,0 0 0,1-1 0,1-1 1,26 28-1,-26-33-110,0-1 0,1 0 0,1-1 0,0-1 0,1 0 1,0-1-1,1-1 0,-1-1 0,2 0 0,-1-1 0,35 8 0,-38-13-15,-1 0-1,0-1 1,0 0-1,1-1 0,-1-1 1,0 0-1,0-1 0,1-1 1,-1 0-1,-1 0 1,1-2-1,-1 0 0,1 0 1,-1-1-1,-1-1 1,1 0-1,11-9 0,4-7 22,0 0 1,-2-2-1,-1-1 0,-1-1 0,-1-1 0,19-33 0,4-12 58,50-111-1,-57 99-134,-4-2 0,35-130 0,-59 174 31,-2-1 1,-2-1 0,-2 1 0,-2-1 0,-2 0-1,-1 0 1,-9-57 0,5 82 10,0-1-1,-1 1 1,-1 0-1,-1 0 1,-1 1-1,-1 0 1,0 0-1,-2 1 1,0 0-1,-1 1 1,0 0-1,-1 1 1,-1 0 0,-1 1-1,0 1 1,-1 0-1,-1 1 1,0 1-1,0 1 1,-1 0-1,-1 1 1,0 1-1,0 1 1,-1 1-1,0 0 1,0 2-1,0 0 1,-31-3-1,-124-2-5566,87 5-870</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3.350"/>
    </inkml:context>
    <inkml:brush xml:id="br0">
      <inkml:brushProperty name="width" value="0.025" units="cm"/>
      <inkml:brushProperty name="height" value="0.025" units="cm"/>
    </inkml:brush>
  </inkml:definitions>
  <inkml:trace contextRef="#ctx0" brushRef="#br0">1 29 13421,'0'0'10794,"3"13"-9427,1 11-913,-2-10-201,1 0 1,0 0-1,1 0 0,10 24 0,-12-34-240,-1-1 0,1 0 0,0 0-1,0 0 1,0 0 0,0 0 0,1-1-1,-1 1 1,1-1 0,-1 1 0,1-1 0,0 0-1,0 0 1,0 0 0,0 0 0,0-1 0,1 1-1,-1-1 1,0 0 0,1 0 0,-1 0 0,1 0-1,-1-1 1,1 0 0,-1 1 0,6-1-1,0-2 19,-1 0-1,0 0 0,1 0 0,-1-1 1,0 0-1,-1-1 0,1 1 0,0-2 1,-1 1-1,0-1 0,0 0 0,-1-1 1,1 1-1,-1-1 0,0 0 1,5-8-1,3-4 100,-1 0 1,0 0-1,-2-1 1,0-1-1,9-21 1,-25 129 605,3-78-1019,1 20-3086,1-29 3197,0 0 1,0-1 0,0 1 0,0 0 0,1-1 0,-1 1 0,0 0 0,0-1 0,1 1 0,-1-1 0,0 1-1,1 0 1,-1-1 0,1 1 0,-1-1 0,0 1 0,1-1 0,-1 1 0,1-1 0,0 1 0,-1-1-1,1 0 1,-1 1 0,1-1 0,0 0 0,-1 1 0,1-1 0,-1 0 0,1 0 0,0 0 0,-1 0 0,1 0-1,0 0 1,1 0 0,13 0-9523</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4.204"/>
    </inkml:context>
    <inkml:brush xml:id="br0">
      <inkml:brushProperty name="width" value="0.025" units="cm"/>
      <inkml:brushProperty name="height" value="0.025" units="cm"/>
    </inkml:brush>
  </inkml:definitions>
  <inkml:trace contextRef="#ctx0" brushRef="#br0">107 364 9545,'0'0'12652,"-8"-4"-11205,6 3-1412,-1 0 0,1-1 0,0 1 1,-1 0-1,1 0 0,0 1 0,-1-1 1,1 1-1,-1-1 0,1 1 0,-1 0 1,0-1-1,1 1 0,-4 1 0,3 0-25,1 0-1,-1 1 0,1-1 0,0 0 1,-1 1-1,1 0 0,0 0 0,0 0 1,0 0-1,0 0 0,1 0 0,-1 0 1,0 0-1,1 1 0,0-1 1,-1 0-1,1 1 0,-1 3 0,-2 3 12,1-1 0,0 1-1,0 0 1,1 0 0,0 1-1,0-1 1,0 11 0,2-20-22,0 1 0,0-1 0,0 1 0,0-1 0,-1 1 0,1-1 0,0 1 0,0 0 0,0-1 0,1 1 0,-1-1 0,0 1 0,0-1 0,0 1 0,0-1 0,0 1 0,1-1 0,-1 1 0,0-1 0,0 1 0,1-1 0,-1 1 0,0-1 0,1 0 0,-1 1 0,0-1 0,1 1 1,-1-1-1,1 0 0,-1 0 0,1 1 0,-1-1 0,0 0 0,1 0 0,0 1 0,20-9 261,17-26 711,-15 4-596,-1-1 1,-2-1 0,-1-1-1,-1-1 1,-2 0-1,-2-2 1,-1 1 0,-2-1-1,-1-1 1,9-73 0,-38 195-563,-19 98 261,36-168-69,-2 10-26,1 0 0,2 0-1,1 0 1,3 34 0,-3-57 20,0 0 0,0-1-1,0 1 1,0 0 0,1 0 0,-1 0-1,1-1 1,-1 1 0,1 0 0,0 0-1,-1-1 1,1 1 0,0 0 0,0-1-1,0 1 1,1-1 0,-1 0-1,0 1 1,0-1 0,1 0 0,-1 0-1,1 1 1,-1-1 0,1 0 0,-1-1-1,1 1 1,0 0 0,-1 0 0,1-1-1,0 1 1,0-1 0,0 1 0,-1-1-1,1 0 1,0 0 0,0 0 0,0 0-1,0 0 1,0 0 0,-1 0 0,1-1-1,3 0 1,2-1 17,0-1-1,-1 0 1,0 0-1,1 0 1,-1-1-1,0 0 1,-1 0-1,1 0 1,9-11-1,0-1 22,0-1-1,-2 0 1,0-2-1,-1 1 0,-1-1 1,0-1-1,-2 0 1,0-1-1,-1 0 0,10-43 1,-18 64-33,0-1-1,0 1 1,0 0 0,1-1-1,-1 1 1,0 0 0,0-1-1,0 1 1,0-1 0,0 1-1,0-1 1,0 1 0,0 0-1,0-1 1,0 1 0,0-1-1,0 1 1,0 0 0,0-1-1,-1 1 1,1-1 0,0 1-1,0 0 1,0-1 0,0 1-1,-1 0 1,1-1 0,0 1-1,0 0 1,-1-1 0,1 1-1,0 0 1,-1-1 0,1 1-1,0 0 1,-1 0 0,-13 8 29,-11 24-69,15-18 27,2 0-1,0 1 0,1 0 0,0 0 1,1 1-1,1-1 0,0 1 1,1 0-1,1 1 0,-2 28 1,5-44-1,0 1-1,0-1 1,0 0 0,0 1 0,0-1 0,0 1 0,0-1 0,1 0 0,-1 1 0,0-1 0,1 0 0,-1 0 0,1 1 0,0-1 0,-1 0 0,1 0 0,0 0 0,0 0 0,-1 0 0,1 0 0,0 0 0,0 0 0,0 0 0,1 0 0,1 1 0,-1-1-45,1 0 0,-1-1-1,0 0 1,1 1 0,-1-1 0,1 0 0,-1 0 0,0 0-1,1 0 1,-1-1 0,1 1 0,-1-1 0,4 0-1,3-3-593,1 1 0,-1-1-1,0-1 1,-1 0 0,1 0-1,10-8 1,14-20-4273,1-4-3107</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4.536"/>
    </inkml:context>
    <inkml:brush xml:id="br0">
      <inkml:brushProperty name="width" value="0.025" units="cm"/>
      <inkml:brushProperty name="height" value="0.025" units="cm"/>
    </inkml:brush>
  </inkml:definitions>
  <inkml:trace contextRef="#ctx0" brushRef="#br0">183 0 11787,'0'0'7954,"-9"2"-4532,-8 3-2629,1 1 0,0 0 0,-20 10 0,27-11-745,1 0 0,-1 0 0,1 0 0,0 1 0,0 0 0,1 1 0,-1 0 0,-8 11 0,15-17-61,1 0 0,-1-1 0,0 1 0,1 0 0,-1 0 0,1-1 0,-1 1 0,1 0 0,-1 0 0,1 0 0,0 0 0,0-1 0,-1 1 0,1 0 0,0 0 0,0 0 0,0 0 1,0 0-1,0 0 0,0 0 0,0 0 0,0 0 0,0 0 0,0 0 0,1-1 0,-1 1 0,0 0 0,1 0 0,-1 0 0,0 0 0,2 1 0,0-1 4,0 1-1,0-1 0,0 0 1,0 0-1,0 0 0,0 0 1,0 0-1,0-1 0,0 1 1,1-1-1,-1 1 0,4-1 1,10 1 30,0-1 1,28-4 0,12-9 4,-44 9-2,1 1-1,0 0 1,1 1-1,12-1 1,-37 17 2495,-4-3-1932,0-1 0,0-1-1,-1 0 1,-32 13 0,38-19-1152,0 1 1,-1-2-1,1 1 1,0-2-1,-20 2 1,26-4-3483,3-4-2791</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5.226"/>
    </inkml:context>
    <inkml:brush xml:id="br0">
      <inkml:brushProperty name="width" value="0.025" units="cm"/>
      <inkml:brushProperty name="height" value="0.025" units="cm"/>
    </inkml:brush>
  </inkml:definitions>
  <inkml:trace contextRef="#ctx0" brushRef="#br0">204 112 10186,'9'-10'1516,"-3"4"-1049,34-35 2120,-37 38-1971,0-1 1,-1 1 0,1 0 0,-1-1-1,0 1 1,0-1 0,0 0 0,0 1 0,-1-1-1,1 0 1,-1 0 0,1-4 0,-3 7-531,1 1 0,0 0 0,-1 0 0,1-1 0,0 1 0,-1 0 1,1 0-1,0 0 0,-1-1 0,1 1 0,-1 0 0,1 0 1,0 0-1,-1 0 0,1 0 0,-1 0 0,1 0 0,0 0 1,-1 0-1,1 0 0,-1 0 0,1 0 0,0 0 0,-1 0 0,1 0 1,-1 1-1,1-1 0,0 0 0,-1 0 0,1 0 0,0 1 1,-1-1-1,1 0 0,0 0 0,-1 1 0,-8 4-34,1 0-1,0 1 0,0 0 1,0 0-1,1 1 0,-1 0 1,2 0-1,-10 12 1,-46 72-92,61-90 44,-24 42 30,-35 75 0,51-96 25,1 1 0,1-1 0,1 1 0,0 1 0,-2 37 0,7-59-59,1 0 1,0 0-1,0 0 1,0 0-1,0 0 0,0 0 1,0 0-1,1 0 1,-1 0-1,0 0 0,1 0 1,0 0-1,-1-1 1,1 1-1,0 0 0,0 0 1,0-1-1,0 1 1,1 0-1,-1-1 0,0 1 1,1-1-1,-1 1 1,1-1-1,-1 0 0,3 2 1,0-2 3,-1 0 1,1 0 0,0 0 0,0 0-1,0-1 1,0 1 0,0-1-1,0 0 1,0 0 0,0 0-1,0-1 1,6-1 0,8-2 34,0-2 0,-1 0 0,1 0 0,27-16 0,111-75 220,-135 82-1169,-2 0 0,0-1 1,-1-1-1,0-1 0,19-26 0,-20 13-4834,-15 5-3897</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5.586"/>
    </inkml:context>
    <inkml:brush xml:id="br0">
      <inkml:brushProperty name="width" value="0.025" units="cm"/>
      <inkml:brushProperty name="height" value="0.025" units="cm"/>
    </inkml:brush>
  </inkml:definitions>
  <inkml:trace contextRef="#ctx0" brushRef="#br0">1 357 17873,'0'0'4836,"56"-68"-2946,-1 23-641,13-6-31,1 0-450,7 4-447,-7 7-289,-7 11-257,-18 9-1889,-21 15-1345,-18 5-449,-38 17-12043</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5.932"/>
    </inkml:context>
    <inkml:brush xml:id="br0">
      <inkml:brushProperty name="width" value="0.025" units="cm"/>
      <inkml:brushProperty name="height" value="0.025" units="cm"/>
    </inkml:brush>
  </inkml:definitions>
  <inkml:trace contextRef="#ctx0" brushRef="#br0">1 289 10570,'0'0'6406,"63"20"-4228,-17-36-160,9-10-961,12-8-480,3-8-225,6-2-256,-6-3-384,-1-2-2819,-7-2-7623</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6.295"/>
    </inkml:context>
    <inkml:brush xml:id="br0">
      <inkml:brushProperty name="width" value="0.025" units="cm"/>
      <inkml:brushProperty name="height" value="0.025" units="cm"/>
    </inkml:brush>
  </inkml:definitions>
  <inkml:trace contextRef="#ctx0" brushRef="#br0">1 555 16688,'0'0'2546,"11"-9"-880,17-16-1102,-2-1 0,0-1-1,-2-1 1,-1-1 0,-1-1 0,19-35 0,-16 19 3,-1-1-1,-3-2 1,30-98 0,-43 121-526,-7 31-100,-9 49 17,8-51 54,-17 96 33,-5 176 0,22-274-49,0 7-12,0 1 0,1-1 0,0 1 0,4 15 0,-5-23-53,0 0 1,1 0-1,-1 1 0,0-1 1,1 0-1,0 0 1,-1 1-1,1-1 0,0 0 1,0 0-1,-1 0 0,1 0 1,0 0-1,0 0 1,0 0-1,0 0 0,0 0 1,0-1-1,1 1 0,-1 0 1,0-1-1,0 1 1,1-1-1,-1 1 0,0-1 1,0 0-1,1 1 0,-1-1 1,0 0-1,1 0 1,-1 0-1,0 0 0,1 0 1,-1 0-1,1 0 0,-1-1 1,0 1-1,0 0 1,2-1-1,0-1-409,0 1 0,0-1 0,0 0 0,0 0 0,0 0 0,0 0-1,-1 0 1,1-1 0,-1 1 0,0-1 0,0 0 0,0 1 0,0-1 0,0 0 0,0 0 0,-1 0 0,2-4 0,18-37-10696</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6.670"/>
    </inkml:context>
    <inkml:brush xml:id="br0">
      <inkml:brushProperty name="width" value="0.025" units="cm"/>
      <inkml:brushProperty name="height" value="0.025" units="cm"/>
    </inkml:brush>
  </inkml:definitions>
  <inkml:trace contextRef="#ctx0" brushRef="#br0">227 7 13645,'0'0'2840,"-11"0"-881,3 0-1797,-1-1 0,1 1 0,0 1 0,0-1 0,-1 1 0,1 1 0,0 0 0,0 0-1,0 0 1,0 1 0,1 0 0,-1 1 0,1 0 0,0 0 0,0 0 0,0 1 0,-6 6 0,4-2-48,1 0 0,0 1 0,1 0-1,0 0 1,-6 13 0,10-18-38,1 1-1,-1-1 1,1 1-1,0 0 1,1-1 0,-1 1-1,1 0 1,1 0-1,-1 0 1,1 0-1,0 0 1,1 9-1,-1-14-67,1 1 0,0-1 0,-1 1 0,1-1 0,0 1 0,0-1-1,0 0 1,0 0 0,0 1 0,0-1 0,0 0 0,0 0 0,1 0 0,-1 0-1,0 0 1,1-1 0,-1 1 0,1 0 0,-1 0 0,1-1 0,-1 1-1,1-1 1,-1 0 0,1 1 0,-1-1 0,1 0 0,0 0 0,-1 0-1,1 0 1,-1 0 0,4-1 0,2 1 132,0-1-1,-1 0 0,1 0 1,0-1-1,-1 1 1,10-5-1,-2-2-42,-1 0 0,0-2-1,-1 1 1,0-1 0,0-1 0,-1 0-1,0-1 1,-1 0 0,-1 0-1,0-1 1,0 0 0,-2-1 0,1 0-1,-2 0 1,0-1 0,5-17 0,-11 32-94,0 0 1,0 0-1,-1 0 1,1 0 0,0 0-1,0 0 1,0 1 0,0-1-1,0 0 1,-1 0-1,1 0 1,0 0 0,0 0-1,0 0 1,0 0 0,-1 0-1,1 0 1,0 0 0,0 0-1,0 0 1,0 0-1,-1 0 1,1 0 0,0 0-1,0 0 1,0 0 0,0 0-1,-1 0 1,1-1-1,0 1 1,0 0 0,0 0-1,0 0 1,0 0 0,-1 0-1,1 0 1,0 0 0,0-1-1,0 1 1,0 0-1,0 0 1,0 0 0,0 0-1,0 0 1,0-1 0,0 1-1,-1 0 1,-10 16-66,0 5 112,1 0 1,2 0-1,0 1 1,-9 45-1,14-51 21,0 0-1,1 0 0,1-1 1,1 1-1,0 0 1,2 0-1,-1 0 0,6 20 1,6 0-349,-10-31 530,-1 1 1,0 0-1,0-1 1,0 1-1,-1 0 1,0 0-1,1 6 1,-2-9-144,-1 0 0,1-1 0,-1 1 1,1-1-1,-1 1 0,0 0 0,0-1 1,0 0-1,0 1 0,-1-1 0,1 0 1,0 1-1,-1-1 0,0 0 0,0 0 0,1 0 1,-1 0-1,0-1 0,0 1 0,-4 2 1,2-1-69,-1 0 0,1 0 0,-1-1 0,0 1 1,0-1-1,0 0 0,0 0 0,0-1 0,-1 1 1,1-1-1,-9 1 0,12-2-162,0 0 0,0-1 0,0 1 0,0 0 0,1 0 0,-1-1 0,0 1 0,0-1 0,0 0 0,1 1 0,-1-1 0,0 0 0,1 0 0,-1 0 0,-1-2 0,2 2-208,-1-1 0,1 0 0,-1 0 0,1 0 0,0 0 0,0 0 0,0 0 0,0 0 0,0 0 0,0 0 0,1 0 0,-1 0 0,1-1 1,0 1-1,-1-3 0,1-27-6024,3-8-3705</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7.015"/>
    </inkml:context>
    <inkml:brush xml:id="br0">
      <inkml:brushProperty name="width" value="0.025" units="cm"/>
      <inkml:brushProperty name="height" value="0.025" units="cm"/>
    </inkml:brush>
  </inkml:definitions>
  <inkml:trace contextRef="#ctx0" brushRef="#br0">284 1 19442,'-13'3'2750,"-9"4"-1920,0 1 0,0 1 0,1 0 0,-31 21 0,39-22-699,0 1 1,0 0-1,1 1 1,0 1-1,1-1 1,0 2-1,1 0 0,-17 24 1,26-34-138,0 0 0,0 0 0,0 0 0,0 0 0,0 0-1,0 0 1,1 0 0,-1 0 0,1 1 0,-1-1 0,1 0 0,0 0 0,0 0 0,0 5 0,0-7-6,1 1-1,-1 0 1,0 0-1,1 0 1,-1 0-1,1 0 1,-1-1-1,1 1 1,0 0-1,-1-1 1,1 1-1,0 0 1,-1-1-1,1 1 1,0 0-1,0-1 1,-1 1-1,1-1 0,0 0 1,0 1-1,0-1 1,0 0-1,1 1 1,2-1-6,1 1 1,-1-1-1,0 0 0,0 0 0,0-1 1,0 1-1,0-1 0,0 0 0,0 0 1,0 0-1,0-1 0,-1 1 1,1-1-1,5-4 0,27-20-212,-2-2 1,-1-2-1,-1-1 0,33-42 1,-60 67 251,-5 6-23,0 0 0,0 0 1,1 0-1,-1 0 1,0-1-1,0 1 0,0 0 1,0 0-1,0 0 0,0 0 1,1 0-1,-1 0 1,0 0-1,0 0 0,0 0 1,0 0-1,0 0 1,1-1-1,-1 1 0,0 0 1,0 0-1,0 0 0,0 0 1,1 0-1,-1 0 1,0 0-1,0 1 0,0-1 1,0 0-1,1 0 0,-1 0 1,0 0-1,0 0 1,0 0-1,0 0 0,0 0 1,1 0-1,-1 0 0,0 0 1,0 0-1,0 1 1,0-1-1,0 0 0,0 0 1,0 0-1,1 0 0,-1 0 1,0 1-1,0-1 1,0 0-1,0 0 0,0 0 1,0 0-1,0 0 1,0 1-1,0-1 0,0 0 1,0 0-1,0 0 0,0 0 1,0 1-1,3 20 85,-3 26 148,-2-18-19,0-2-1,2 0 0,0-1 1,6 43-1,-4-60-199,0-1 1,0 1-1,1-1 0,0 0 1,1 0-1,0 0 1,0 0-1,0-1 0,1 0 1,0 0-1,1 0 1,-1 0-1,1-1 0,1 0 1,7 6-1,-5-5-326,-4-4 498,-1 0 0,0 0 0,0 1-1,0-1 1,-1 1 0,1 0-1,4 7 1,-8-11-125,0 1 0,1 0-1,-1-1 1,0 1 0,0 0 0,0-1-1,1 1 1,-1 0 0,0-1 0,0 1 0,0 0-1,0-1 1,0 1 0,-1 0 0,1-1-1,0 1 1,0 0 0,0-1 0,0 1-1,-1 0 1,1-1 0,0 1 0,-1-1-1,0 2 1,0-1 45,-1 1 1,0 0-1,1-1 0,-1 1 1,0-1-1,0 0 0,0 0 0,-1 0 1,1 0-1,-4 1 0,-20 6 37,0-2 1,-1-1-1,1-1 1,-1-1-1,-49-1 0,74-2-297,-1 0 1,1 0-1,0 0 0,0 0 0,0-1 0,0 1 0,-1-1 1,1 1-1,0-1 0,0 0 0,0 0 0,0 1 0,0-1 1,1-1-1,-1 1 0,0 0 0,-2-2 0,3 2-150,1-1-1,-1 1 1,1 0 0,0 0-1,-1 0 1,1 0-1,0-1 1,0 1 0,0 0-1,-1 0 1,1-1-1,1 1 1,-1 0 0,0 0-1,0 0 1,0-1-1,1 1 1,-1 0-1,0 0 1,1 0 0,-1 0-1,1 0 1,0 0-1,-1 0 1,1 0 0,0 0-1,-1 0 1,1 0-1,0 0 1,0 0 0,0 0-1,1 0 1,24-21-9988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7.381"/>
    </inkml:context>
    <inkml:brush xml:id="br0">
      <inkml:brushProperty name="width" value="0.025" units="cm"/>
      <inkml:brushProperty name="height" value="0.025" units="cm"/>
    </inkml:brush>
  </inkml:definitions>
  <inkml:trace contextRef="#ctx0" brushRef="#br0">236 0 737,'0'0'10927,"-9"4"-7446,-15 10-1459,1 0 1,0 2-1,1 0 0,1 2 1,-34 34-1,54-51-2001,0 0 0,0 0-1,1-1 1,-1 1 0,0 0 0,0 0-1,1 0 1,-1 0 0,1 0 0,-1 1-1,1-1 1,-1 0 0,1 0-1,-1 0 1,1 0 0,0 1 0,0-1-1,0 0 1,0 0 0,0 2 0,0-3-17,0 1 0,1 0 0,-1-1 0,1 1 1,-1-1-1,1 1 0,-1 0 0,1-1 0,0 1 0,-1-1 1,1 0-1,0 1 0,-1-1 0,1 1 0,0-1 0,-1 0 1,1 0-1,0 1 0,0-1 0,-1 0 0,1 0 0,1 0 1,5 1 20,-1-1 1,1 0-1,-1-1 1,1 1-1,-1-1 1,9-2-1,11-7-16,1-1 0,-1-1 1,-1-1-1,0-1 0,24-19 0,19-10-726,-68 43 716,0 0 0,0 0 0,1 0 0,-1 0 0,0 0 0,0 0 0,0 0 0,1 0 0,-1 1-1,0-1 1,0 0 0,0 0 0,0 0 0,1 0 0,-1 0 0,0 1 0,0-1 0,0 0 0,0 0 0,0 0 0,0 0 0,0 1-1,0-1 1,1 0 0,-1 0 0,0 0 0,0 1 0,0-1 0,0 0 0,0 0 0,0 0 0,0 1 0,0-1 0,0 0 0,0 0 0,0 0-1,0 1 1,0-1 0,-1 0 0,1 0 0,0 0 0,0 1 0,0-1 0,0 0 0,0 0 0,0 0 0,0 0 0,0 1 0,-1-1-1,1 0 1,0 0 0,-4 13-60,-4 4 115,1 1-1,1-1 1,0 1 0,1 0 0,1 1 0,1-1 0,1 1-1,0-1 1,1 1 0,1 0 0,3 21 0,-2-36-46,0 0 1,0 0-1,1-1 1,-1 1-1,1-1 1,-1 1-1,1-1 1,0 1-1,1-1 1,-1 0-1,1 0 1,-1 0-1,1 0 1,0 0-1,0-1 1,0 1-1,0-1 1,0 0-1,1 0 1,-1 0-1,1 0 1,5 1-1,1 1-78,1-1-1,0-1 0,0 1 1,0-2-1,1 0 0,15 0 1,-21 3 88,-13 4 209,-11 8 457,-147 82 2802,119-75-4303,-85 29 0,117-48-1448,-1 0 0,1-1 1,-19 1-1,-4-1-7227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0.998"/>
    </inkml:context>
    <inkml:brush xml:id="br0">
      <inkml:brushProperty name="width" value="0.025" units="cm"/>
      <inkml:brushProperty name="height" value="0.025" units="cm"/>
    </inkml:brush>
  </inkml:definitions>
  <inkml:trace contextRef="#ctx0" brushRef="#br0">11359 759 5221,'-9'-13'1975,"-17"-25"-1111,-2 1-1,-1 1 1,-45-42-1,23 38-692,-2 2 0,-1 2 1,-2 2-1,-1 3 0,-1 3 0,-2 2 0,0 3 0,-2 2 0,-73-14 1,-70-3-678,-313-19 0,463 53 409,-1037-71 660,412 31 1207,127 18-1353,-738 58-1,-1463 213-2231,1944-164 2708,-357 42-35,582-26-773,502-77-85,0 3 0,2 4 0,1 4 0,-142 76 0,187-86-6,1 1 0,0 2 0,-49 47 0,73-62-5,1 0 1,0 1-1,0 1 1,1-1-1,0 1 1,1 1-1,0 0 1,1 0 0,1 0-1,0 0 1,0 1-1,1 0 1,1 0-1,-4 24 1,8-28-28,-1 0 0,1 0 0,1 0 0,0 0 0,0 0 0,0 0 0,1-1 0,1 1 0,-1-1 0,1 0 0,1 0 0,-1-1 0,1 1 0,1-1 0,-1 0 0,1 0 0,1-1 0,-1 1 0,14 8 0,5 4-20,0-2-1,1-1 1,1 0-1,44 16 1,21 4 114,2-4 0,99 20 0,200 23 160,-289-57-157,1269 150 357,12-87-651,-728-48 204,-529-26 41,1437 64 398,-2-94 386,-1319 7-711,1652-75 31,-1730 90-4,576-32-1098,-661 23 1032,0-4 1,-1-3 0,-1-3-1,-1-4 1,0-4 0,143-73-1,-211 95 10,1 0 0,-1 0 1,-1-1-1,1-1 0,-1 0 0,-1 0 0,1-1 0,-2 1 0,1-2 0,-1 1 1,6-12-1,-10 15-35,0 0-1,-1-1 1,0 1 0,0-1 0,0 0 0,-1 0 0,0 1 0,0-1 0,-1 0 0,0 0 0,0 0-1,0 0 1,-1 0 0,0 0 0,-1 1 0,1-1 0,-1 0 0,0 1 0,-1-1 0,-5-8 0,-3-6-4,-2 1 1,0 1 0,-1 0-1,-1 1 1,-1 1 0,-25-23-1,-118-84 217,84 73-120,-2 4 0,-2 4 0,-2 3 0,-2 3 0,-99-29 0,5 15-2140,-274-41 0,336 72-850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7:57.756"/>
    </inkml:context>
    <inkml:brush xml:id="br0">
      <inkml:brushProperty name="width" value="0.025" units="cm"/>
      <inkml:brushProperty name="height" value="0.025" units="cm"/>
    </inkml:brush>
  </inkml:definitions>
  <inkml:trace contextRef="#ctx0" brushRef="#br0">0 1440 15214,'0'0'1880,"11"1"-1544,0-1-209,0 0 0,-1 0 1,1-1-1,0 0 0,-1-1 0,1 0 1,19-8-1,80-37 1457,-65 25-1095,434-198 3490,1047-484-3602,-887 430-495,-363 168-3821,-134 54-3268</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04.482"/>
    </inkml:context>
    <inkml:brush xml:id="br0">
      <inkml:brushProperty name="width" value="0.025" units="cm"/>
      <inkml:brushProperty name="height" value="0.025" units="cm"/>
    </inkml:brush>
  </inkml:definitions>
  <inkml:trace contextRef="#ctx0" brushRef="#br0">0 6 11147,'0'0'2183,"9"5"-1735,22 10 9,1-1-1,0-2 1,1-1-1,0-1 1,1-2 0,0-2-1,63 5 1,256-11 195,-351 0-654,415-25 1311,19-1 89,994 19-59,-457 11 1128,184-7-513,-947-9-1463,-209 12-379,-22 11 32,-5-7-2415,25-4 2084,0 0-1,0-1 1,1 1 0,-1 0-1,0-1 1,0 1 0,1 0-1,-1-1 1,0 1 0,1-1-1,-1 1 1,1-1 0,-1 0 0,0 1-1,1-1 1,-1 0 0,1 1-1,0-1 1,-1 0 0,1 1-1,0-1 1,-1 0 0,1 0-1,0 0 1,0 1 0,-1-1-1,1 0 1,0-1 0,-2-24-6048</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06.726"/>
    </inkml:context>
    <inkml:brush xml:id="br0">
      <inkml:brushProperty name="width" value="0.025" units="cm"/>
      <inkml:brushProperty name="height" value="0.025" units="cm"/>
    </inkml:brush>
  </inkml:definitions>
  <inkml:trace contextRef="#ctx0" brushRef="#br0">1 0 10410,'0'0'12897,"1"14"-11994,4 75-336,15 150 1102,-20-238-1663,0-1-1,0 1 0,0 0 0,0 0 0,0-1 1,0 1-1,0 0 0,0 0 0,0-1 1,1 1-1,-1 0 0,0 0 0,1-1 1,-1 1-1,0 0 0,1-1 0,-1 1 0,1-1 1,-1 1-1,1 0 0,-1-1 0,1 1 1,-1-1-1,1 1 0,-1-1 0,1 0 0,0 1 1,-1-1-1,1 0 0,0 1 0,-1-1 1,1 0-1,0 0 0,0 1 0,-1-1 0,1 0 1,0 0-1,0 0 0,-1 0 0,1 0 1,0 0-1,0 0 0,-1 0 0,1-1 0,0 1 1,-1 0-1,1 0 0,0-1 0,0 1 1,-1 0-1,1-1 0,0 1 0,-1 0 0,1-1 1,-1 1-1,1-1 0,-1 1 0,1-1 1,-1 1-1,2-2 0,42-45 206,-30 31-191,-9 11-20,4-4-1,1 0 1,1 0 0,17-11-1,-26 19-5,-1 0 0,0 0 0,1 0 0,-1 1 0,0-1 0,1 0 0,-1 0-1,1 1 1,0-1 0,-1 1 0,1-1 0,-1 1 0,1 0 0,0 0 0,-1-1 0,1 1 0,0 0 0,-1 1-1,1-1 1,0 0 0,-1 0 0,1 1 0,-1-1 0,1 1 0,0-1 0,-1 1 0,1 0 0,-1-1 0,0 1 0,1 0-1,-1 0 1,1 0 0,-1 0 0,0 0 0,0 1 0,0-1 0,0 0 0,0 1 0,1 1 0,-1 0 24,1 0 0,-1 1 0,0-1 0,-1 1 0,1-1 0,-1 1 1,1 0-1,-1-1 0,0 1 0,-1 0 0,1-1 0,0 1 0,-1-1 0,0 1 1,0-1-1,0 1 0,0-1 0,-1 0 0,1 1 0,-1-1 0,0 0 1,0 0-1,0 0 0,0 0 0,-1 0 0,1-1 0,-1 1 0,-4 3 0,-8 7 259,0 0 0,-1-1 0,-30 17 0,38-24-254,-1 0 0,0 0 0,0-1 0,0 0 0,0 0 0,0-1 0,-1-1 0,1 0 0,-14 2 0,22-4-70,1 0 0,0 0-1,0 0 1,0 0 0,0 0 0,-1 0 0,1 1 0,0-1 0,0 0 0,0 0 0,0 0 0,-1 0-1,1 0 1,0 0 0,0-1 0,0 1 0,0 0 0,-1 0 0,1 0 0,0 0 0,0 0-1,0 0 1,0 0 0,0 0 0,-1 0 0,1 0 0,0 0 0,0 0 0,0-1 0,0 1 0,0 0-1,0 0 1,-1 0 0,1 0 0,0 0 0,0-1 0,0 1 0,0 0 0,0 0 0,0 0 0,0 0-1,0 0 1,0-1 0,0 1 0,0 0 0,0 0 0,0 0 0,0 0 0,0-1 0,0 1 0,0 0-1,8-10-1637,12-5-474,34-26-5614,-21 14 1137</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07.103"/>
    </inkml:context>
    <inkml:brush xml:id="br0">
      <inkml:brushProperty name="width" value="0.025" units="cm"/>
      <inkml:brushProperty name="height" value="0.025" units="cm"/>
    </inkml:brush>
  </inkml:definitions>
  <inkml:trace contextRef="#ctx0" brushRef="#br0">22 203 15246,'0'0'5958,"-4"50"-4196,-1-24-994,1 4-319,4 0 127,0-5-383,0-8-193,7-10-705,6-7-1153,8-17-128,-3-15-672,-6-8-2531,-7-11-2498</inkml:trace>
  <inkml:trace contextRef="#ctx0" brushRef="#br0" timeOffset="1">23 0 9801,'0'0'3011,"-17"55"-1409,11-23-65,6 0-1185,0-7-448,13-6-3171,8-13-2114</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07.446"/>
    </inkml:context>
    <inkml:brush xml:id="br0">
      <inkml:brushProperty name="width" value="0.025" units="cm"/>
      <inkml:brushProperty name="height" value="0.025" units="cm"/>
    </inkml:brush>
  </inkml:definitions>
  <inkml:trace contextRef="#ctx0" brushRef="#br0">111 0 11403,'-9'10'3945,"-4"4"-2746,0 0-148,0 0 0,1 1 0,0 0 0,1 1 1,-16 32-1,27-48-1056,-1 1 0,1-1 0,0 1 0,0-1 0,0 0 1,0 1-1,0-1 0,0 1 0,0-1 0,0 0 0,0 1 0,1-1 1,-1 1-1,0-1 0,0 0 0,0 1 0,0-1 0,0 0 0,1 1 1,-1-1-1,0 0 0,0 1 0,1-1 0,-1 0 0,0 1 0,0-1 1,1 0-1,-1 0 0,0 1 0,1-1 0,-1 0 0,1 0 1,-1 0-1,0 1 0,1-1 0,-1 0 0,0 0 0,1 0 0,-1 0 1,1 0-1,-1 0 0,0 0 0,1 0 0,-1 0 0,1 0 0,-1 0 1,0 0-1,1 0 0,-1 0 0,1 0 0,-1-1 0,0 1 0,1 0 1,-1 0-1,0 0 0,1-1 0,-1 1 0,0 0 0,1 0 1,-1-1-1,28-10 28,0-8-27,40-23-494,-63 40 479,-1 0 1,1 0-1,-1 0 0,1 1 1,0 0-1,0 0 1,0 0-1,0 0 0,-1 1 1,1 0-1,0 0 0,0 0 1,7 2-1,-11-1 25,0-1-1,0 1 1,0 0 0,0 0-1,0-1 1,0 1-1,0 0 1,0 0 0,0 0-1,0 1 1,0-1 0,-1 0-1,1 0 1,0 0 0,-1 0-1,1 1 1,-1-1 0,1 0-1,-1 1 1,0-1 0,1 0-1,-1 1 1,0-1-1,0 0 1,0 1 0,0-1-1,-1 3 1,1 1 94,0 0 0,-1 0 1,1 0-1,-1 0 0,0 0 0,-4 8 0,-1-1 313,-1 0 0,0-1-1,-1 0 1,0 0-1,-19 17 1,21-22-287,1 0 0,-1-1 0,-1 0 0,1-1 0,-1 0 0,0 1 0,0-2 0,0 1 0,0-1 0,-1 0 0,-10 2 0,17-5-179,0 0 1,-1 0-1,1 1 0,0-1 0,0 0 0,-1 0 0,1 0 0,0 0 1,0-1-1,0 1 0,-1 0 0,1 0 0,0-1 0,0 1 0,0-1 1,0 1-1,-1-1 0,1 1 0,0-1 0,0 0 0,-1-1 0,1 1-325,0-1-1,0 0 0,0 1 1,0-1-1,0 0 0,1 1 1,-1-1-1,0 0 0,1 0 1,0 0-1,-1 0 0,1-3 0,-1-24-7740</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08.245"/>
    </inkml:context>
    <inkml:brush xml:id="br0">
      <inkml:brushProperty name="width" value="0.025" units="cm"/>
      <inkml:brushProperty name="height" value="0.025" units="cm"/>
    </inkml:brush>
  </inkml:definitions>
  <inkml:trace contextRef="#ctx0" brushRef="#br0">1 271 7719,'0'0'6236,"1"-9"-2793,1 3-2880,0-1 0,0 1 0,0 0 0,1 0 0,5-9 0,-8 13-463,1 0 0,0 1 0,0-1 0,0 1 0,0 0 0,0-1 0,0 1 1,1 0-1,-1 0 0,0 0 0,1 0 0,-1 0 0,1 0 0,-1 0 0,1 0 0,-1 0 0,1 1 0,0-1 0,-1 1 0,1-1 0,0 1 0,-1 0 0,1-1 0,0 1 0,0 0 0,-1 0 0,1 0 0,0 1 0,0-1 0,-1 0 0,1 1 0,0-1 1,2 2-1,-3-1-95,0 0 1,1 0 0,-1 1 0,0-1 0,0 1 0,0-1-1,-1 1 1,1-1 0,0 1 0,0-1 0,-1 1 0,1 0 0,-1 0-1,0-1 1,1 1 0,-1 0 0,0 0 0,0-1 0,0 1-1,0 2 1,-2 47 101,1-35-11,-4 33 62,3-39-160,1 0-1,-1 0 1,2 0 0,0 1 0,1 13-1,-1-23 1,0-1 0,1 1-1,-1 0 1,0-1 0,1 1-1,-1-1 1,0 1 0,1 0 0,-1-1-1,0 1 1,1-1 0,-1 1-1,1-1 1,-1 0 0,1 1-1,0-1 1,-1 1 0,1-1-1,-1 0 1,1 1 0,-1-1-1,1 0 1,0 0 0,-1 0 0,1 1-1,0-1 1,-1 0 0,1 0-1,0 0 1,-1 0 0,1 0-1,0 0 1,-1 0 0,1 0-1,0-1 1,-1 1 0,1 0-1,0 0 1,-1-1 0,1 1 0,-1 0-1,1 0 1,0-1 0,-1 1-1,1-1 1,0 0 0,28-18 84,-9 1-1,-1-1 1,-1-1 0,0 0 0,-2-1 0,0-1 0,-2-1 0,0 0-1,19-49 1,-28 53-9,-10 22-119,-14 32-103,14-22 147,0 0 0,1 0 0,1 0 0,0 0 0,1 0 0,0 1 0,1 19 0,0-32 3,2 0 0,-1 0 0,0-1 1,0 1-1,0 0 0,0 0 1,0 0-1,1 0 0,-1-1 1,0 1-1,1 0 0,-1 0 1,1-1-1,-1 1 0,1 0 1,-1-1-1,1 1 0,-1 0 1,1-1-1,-1 1 0,1-1 1,0 1-1,0-1 0,-1 1 1,1-1-1,0 0 0,0 1 1,-1-1-1,1 0 0,0 1 1,0-1-1,0 0 0,-1 0 0,1 0 1,0 0-1,0 0 0,0 0 1,0 0-1,-1 0 0,1 0 1,0 0-1,0-1 0,0 1 1,0 0-1,-1 0 0,1-1 1,1 0-1,3-1 58,-1 0 0,1 0-1,0 0 1,-1-1 0,0 0 0,7-5 0,5-7 23,-1 0 1,0-1 0,-1-1 0,-1-1-1,0 1 1,-1-2 0,-2 0 0,0 0-1,8-21 1,-26 71 59,-6 65-1,14-95-142,0 0 0,0 0 0,0 0 1,0-1-1,0 1 0,0 0 0,0 0 0,0 0 0,0 0 1,0 0-1,1 0 0,-1-1 0,0 1 0,0 0 0,1 0 0,-1 0 1,1 0-1,-1-1 0,1 1 0,-1 0 0,1-1 0,-1 1 0,1 0 1,0-1-1,-1 1 0,1-1 0,0 1 0,0-1 0,-1 1 1,3 0-1,-1-1 16,0 0-1,0 0 1,0 0 0,0 0 0,0-1 0,0 1 0,0 0-1,0-1 1,0 0 0,0 1 0,-1-1 0,1 0 0,2-1 0,10-7 125,-1 0 1,21-18 0,-30 23-142,7-5 27,-5 3-35,0 0 0,1 0-1,0 1 1,0 0 0,0 0 0,1 0 0,-1 1 0,1 0 0,0 1 0,0 0 0,1 0 0,-1 1 0,12-3 0,-19 6 4,0-1 1,-1 0-1,1 1 0,0-1 1,-1 0-1,1 1 1,0-1-1,-1 1 0,1-1 1,-1 1-1,1-1 1,-1 1-1,1-1 0,-1 1 1,1 0-1,-1-1 1,1 1-1,-1 0 0,0-1 1,1 1-1,-1 0 1,0 0-1,0-1 0,0 1 1,1 0-1,-1 0 1,0-1-1,0 1 0,0 0 1,0 1-1,0 32 220,-1-25-175,1-8 248,0-19 1730,-1 3-1708,0-1-1,-2 0 1,-5-22 0,4 23-397,1 0 0,0 0 0,0-23 1,30 35-4943,-2-2 849,8-4-3422</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08.720"/>
    </inkml:context>
    <inkml:brush xml:id="br0">
      <inkml:brushProperty name="width" value="0.025" units="cm"/>
      <inkml:brushProperty name="height" value="0.025" units="cm"/>
    </inkml:brush>
  </inkml:definitions>
  <inkml:trace contextRef="#ctx0" brushRef="#br0">0 1 8232,'0'0'15946,"5"14"-15162,21 72-375,36 106-225,-60-188-237,0 0 1,0-1-1,1 1 1,-1-1-1,1 0 1,-1 1-1,1-1 0,5 3 1,-8-6 8,0 1 0,1-1 0,-1 0 1,0 1-1,1-1 0,-1 0 0,1 0 0,-1 1 0,0-1 1,1 0-1,-1 0 0,1 0 0,-1 0 0,0 0 0,1 0 1,-1 1-1,1-1 0,-1 0 0,1 0 0,-1 0 0,0-1 1,1 1-1,-1 0 0,1 0 0,-1 0 0,1 0 1,-1 0-1,0 0 0,1-1 0,0 0-49,0 0-1,-1 0 1,1 0 0,-1 0 0,0-1-1,1 1 1,-1 0 0,0 0-1,0-1 1,0 1 0,0 0-1,0 0 1,0-1 0,0 1 0,0 0-1,-1-2 1,0-4-575,0 0 0,-1 0 0,0 1 0,0-1 1,-1 1-1,0-1 0,0 1 0,-5-7 0,-19-29-5188</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09.068"/>
    </inkml:context>
    <inkml:brush xml:id="br0">
      <inkml:brushProperty name="width" value="0.025" units="cm"/>
      <inkml:brushProperty name="height" value="0.025" units="cm"/>
    </inkml:brush>
  </inkml:definitions>
  <inkml:trace contextRef="#ctx0" brushRef="#br0">1 196 11755,'0'0'9673,"67"-44"-8071,-23 21-33,4-5-640,0-1-641,0-1-224,-4 8-64,-10 8-992,-15 8-770,-10 6-1377,-23 19-16464</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09.416"/>
    </inkml:context>
    <inkml:brush xml:id="br0">
      <inkml:brushProperty name="width" value="0.025" units="cm"/>
      <inkml:brushProperty name="height" value="0.025" units="cm"/>
    </inkml:brush>
  </inkml:definitions>
  <inkml:trace contextRef="#ctx0" brushRef="#br0">1 276 11147,'0'0'2669,"11"-5"390,18-14-1273,-1 0 0,45-41 1,-20 16-2214,-46 38 226,-3 3-26,-1 0 1,0 0-1,1 0 1,-1 0-1,1 0 1,0 1-1,0-1 1,0 1-1,1 0 1,-1 1-1,0-1 0,1 1 1,-1 0-1,1 0 1,-1 0-1,1 0 1,-1 1-1,6 0 1,-9 0 216,0 1 1,0 0-1,0 0 1,0 0 0,0 0-1,0 0 1,0 0-1,0 0 1,-1 0-1,1 0 1,0 0 0,-1 0-1,1 0 1,-1 0-1,1 1 1,-1-1-1,0 0 1,1 0 0,-1 1-1,0-1 1,0 0-1,0 1 1,0-1-1,0 2 1,0-1 65,0 0 1,0 0-1,0-1 1,0 1-1,1 0 1,-1 0-1,0-1 0,1 1 1,-1 0-1,1-1 1,0 1-1,0 0 1,-1-1-1,1 1 1,0-1-1,1 1 0,-1-1 1,0 0-1,0 1 1,0-1-1,1 0 1,1 2-1,1-2 73,0-1 0,0 1-1,-1-1 1,1 1 0,0-1 0,0 0 0,0-1-1,0 1 1,0 0 0,0-1 0,-1 0-1,1 0 1,0 0 0,0-1 0,-1 1 0,1-1-1,-1 0 1,0 0 0,1 0 0,-1-1-1,0 1 1,4-5 0,10-8 101,-1-1 0,24-29 0,-30 32-214,-3 4-4,-5 7-11,0-1 1,0 0 0,1 0 0,-1 1 0,1-1 0,-1 1-1,1 0 1,0 0 0,0 0 0,5-3 0,-7 8 68,0 0 0,-1-1 0,1 1 1,0 0-1,-1-1 0,0 1 0,1 0 1,-1 0-1,0 0 0,-1 5 1,1-5 74,0 14 304,-1-5-229,1 1 0,1-1-1,0 0 1,3 14 0,-4-26-189,0 1 0,0-1 0,0 1 0,0-1 0,0 1 0,1 0 0,-1-1 0,0 1 0,0-1 0,0 1 0,1-1 1,-1 1-1,0-1 0,0 1 0,1-1 0,-1 1 0,1-1 0,-1 0 0,0 1 0,1-1 0,-1 0 0,1 1 0,-1-1 0,1 0 0,-1 1 0,1-1 0,-1 0 0,1 0 0,-1 1 0,1-1 1,-1 0-1,1 0 0,-1 0 0,1 0 0,1 0 0,17-14 1298,11-30-129,-30 43-1249,29-52-162,-12 18-4313</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09.796"/>
    </inkml:context>
    <inkml:brush xml:id="br0">
      <inkml:brushProperty name="width" value="0.025" units="cm"/>
      <inkml:brushProperty name="height" value="0.025" units="cm"/>
    </inkml:brush>
  </inkml:definitions>
  <inkml:trace contextRef="#ctx0" brushRef="#br0">1 1 7591,'0'0'64,"46"0"-2979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6.239"/>
    </inkml:context>
    <inkml:brush xml:id="br0">
      <inkml:brushProperty name="width" value="0.025" units="cm"/>
      <inkml:brushProperty name="height" value="0.025" units="cm"/>
    </inkml:brush>
  </inkml:definitions>
  <inkml:trace contextRef="#ctx0" brushRef="#br0">0 1 6726,'0'0'11232,"6"12"-11077,6 22-88,-2 0 0,-1 1-1,8 66 1,-12-61-113,2 9-8,-6-15-4159</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0.174"/>
    </inkml:context>
    <inkml:brush xml:id="br0">
      <inkml:brushProperty name="width" value="0.025" units="cm"/>
      <inkml:brushProperty name="height" value="0.025" units="cm"/>
    </inkml:brush>
  </inkml:definitions>
  <inkml:trace contextRef="#ctx0" brushRef="#br0">109 156 9993,'0'0'9983,"-9"9"-8573,5-6-1249,-11 11 91,1-1 0,0 2 0,-13 19 0,24-31-243,0 1 0,1-1-1,0 0 1,-1 1 0,1-1 0,1 1 0,-1 0-1,0 0 1,1-1 0,0 1 0,0 0 0,0 0 0,0 0-1,1 0 1,0 1 0,-1-1 0,2 0 0,-1 0-1,0 0 1,1 0 0,0 0 0,-1 0 0,2 0 0,-1 0-1,3 5 1,-3-8 14,0 1 1,0-1-1,0 0 0,1 0 0,-1 0 0,0 0 0,1 0 1,-1 0-1,1 0 0,-1-1 0,1 1 0,0 0 1,-1-1-1,1 0 0,-1 1 0,1-1 0,0 0 0,0 0 1,-1 1-1,1-1 0,0-1 0,-1 1 0,1 0 1,0 0-1,-1-1 0,1 1 0,0 0 0,-1-1 0,1 0 1,-1 1-1,1-1 0,2-2 0,2 0 81,0 0 1,-1 0-1,1-1 0,0 0 0,-1 0 1,9-10-1,-7 4-49,1 0 1,-1-1 0,-1 0-1,0 0 1,0-1-1,-1 1 1,-1-1-1,0 0 1,0-1-1,-1 1 1,-1-1-1,0 1 1,-1-1-1,-1-22 1,-4 68-24,2-28-42,1-1 0,0 1 0,0-1 0,1 0 0,-1 1 0,1-1-1,0 1 1,0-1 0,0 1 0,1 0 0,-1-1 0,1 0 0,0 1 0,1-1 0,-1 0 0,3 6 0,-3-9 6,1 0 0,-1 0 0,1 0 0,0 0 1,0 0-1,-1 0 0,1-1 0,0 1 0,0-1 0,0 1 0,0-1 0,-1 1 0,1-1 1,0 0-1,0 0 0,0 0 0,0 0 0,0 0 0,0-1 0,0 1 0,0-1 0,0 1 1,-1-1-1,1 1 0,0-1 0,0 0 0,-1 0 0,1 0 0,0 0 0,1-1 0,6-4 16,1-1-1,-1 0 1,13-12-1,1-4-1133,-1 0 0,-2-1 0,0-1 0,-1 0 0,22-43 1,-32 59 1278,3 26 961,-10-12-1040,1 0 0,-1 1 0,0-1-1,-1 1 1,1-1 0,-1 1 0,0 0 0,-1-1-1,0 1 1,1 0 0,-2 8 0,-13 64 1862,11-65-1189,3-13-744,0 0 1,0 1-1,0-1 0,0 0 1,0 1-1,0-1 0,0 0 1,0 1-1,0-1 0,0 0 1,0 0-1,0 1 0,0-1 0,0 0 1,0 1-1,0-1 0,0 0 1,0 1-1,0-1 0,0 0 1,0 0-1,1 1 0,-1-1 0,0 0 1,0 0-1,0 1 0,0-1 1,1 0-1,-1 0 0,0 0 1,0 1-1,1-1 0,-1 0 1,0 0-1,0 0 0,1 0 0,-1 1 1,0-1-1,1 0 0,15-2 158,18-14 446,132-78 136,-159 88-1896,-7 6 1004,0 0 0,0 0 0,0-1 0,0 1 0,0 0 0,0 0 0,0 0 0,0-1 0,0 1 0,0 0 0,0 0 0,0 0 0,0-1-1,0 1 1,0 0 0,0 0 0,0 0 0,0-1 0,0 1 0,0 0 0,0 0 0,0 0 0,0-1 0,0 1 0,0 0 0,-1 0 0,1 0-1,0 0 1,0-1 0,0 1 0,0 0 0,0 0 0,-1 0 0,1 0 0,0 0 0,0-1 0,0 1 0,0 0 0,-1 0 0,1 0 0,0 0-1,0 0 1,0 0 0,-1 0 0,1 0 0,0 0 0,0 0 0,0 0 0,-1 0 0,1 0 0,0 0 0,0 0 0,0 0 0,-1 0 0,1 0-1,-17-2-7552</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0.553"/>
    </inkml:context>
    <inkml:brush xml:id="br0">
      <inkml:brushProperty name="width" value="0.025" units="cm"/>
      <inkml:brushProperty name="height" value="0.025" units="cm"/>
    </inkml:brush>
  </inkml:definitions>
  <inkml:trace contextRef="#ctx0" brushRef="#br0">0 146 12364,'0'0'5733,"48"-7"-3683,-9-8-769,10-3-512,1-4-609,-1-4-192,-6-1-3331,-9-3-9609</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1.298"/>
    </inkml:context>
    <inkml:brush xml:id="br0">
      <inkml:brushProperty name="width" value="0.025" units="cm"/>
      <inkml:brushProperty name="height" value="0.025" units="cm"/>
    </inkml:brush>
  </inkml:definitions>
  <inkml:trace contextRef="#ctx0" brushRef="#br0">5 43 10122,'0'0'4729,"-1"-8"-2380,-2-21-539,5 54 115,8 66-225,-9-87-1665,1 23 130,1 1-1,2-1 0,1 0 0,1-1 0,1 1 1,14 29-1,-22-54-131,1 0 1,0 0-1,0-1 1,0 1-1,0-1 0,0 1 1,1-1-1,-1 1 1,0-1-1,1 0 0,-1 1 1,1-1-1,-1 0 1,1 0-1,-1 0 0,1 0 1,0 0-1,0-1 1,-1 1-1,3 0 0,-2-1 34,-1 0 0,1 0-1,0-1 1,-1 1 0,1 0-1,0-1 1,-1 1-1,1-1 1,-1 0 0,1 1-1,-1-1 1,0 0 0,1 0-1,-1 0 1,0 0-1,1 0 1,-1 0 0,1-2-1,5-5 170,-1-1 1,0 0-1,0 0 0,-1-1 0,6-14 0,58-166 111,-59 283-651,-10-77 321,-1-4-18,1 0-1,1-1 1,0 1 0,0 0 0,1-1-1,1 1 1,0-1 0,7 18-1,-10-27 1,1-1 0,-1 0-1,1 0 1,0 0-1,-1 0 1,1 0-1,0 0 1,0 0-1,-1 0 1,1 0-1,0 0 1,0-1-1,0 1 1,0 0-1,0-1 1,0 1-1,1 0 1,-1-1-1,0 1 1,0-1-1,0 0 1,0 1-1,1-1 1,-1 0-1,0 0 1,0 0-1,0 0 1,3 0 0,-2-1 13,1 1 0,-1-2 0,1 1 0,-1 0 1,0 0-1,1-1 0,-1 1 0,0-1 1,0 0-1,0 0 0,0 0 0,2-3 1,5-6 52,-1-1 1,0 0 0,10-22-1,-8 7-54,-2 0 0,9-55 0,-17 82-17,-6 77-106,6-76 112,0-1 0,0 0 0,0 1 0,0-1-1,0 1 1,0-1 0,0 0 0,1 1 0,-1-1 0,0 0 0,0 1 0,0-1-1,0 0 1,0 1 0,1-1 0,-1 0 0,0 1 0,0-1 0,1 0-1,-1 1 1,0-1 0,0 0 0,1 0 0,-1 1 0,0-1 0,1 0 0,-1 0-1,0 0 1,1 1 0,-1-1 0,0 0 0,1 0 0,-1 0 0,0 0 0,1 0-1,-1 0 1,1 0 0,-1 0 0,0 0 0,1 0 0,-1 0 0,1 0 0,-1 0-1,0 0 1,1 0 0,-1 0 0,0 0 0,1 0 0,-1-1 0,0 1-1,1 0 1,-1 0 0,0 0 0,1-1 0,-1 1 0,0 0 0,1 0 0,-1-1-1,0 1 1,0 0 0,1-1 0,-1 1 0,21-20 382,-12 3-226,0 0 0,-1-1 0,-1 0 0,-1 0 0,-1-1 1,0 0-1,4-38 0,-9 107-391,11 77 0,-11-125 232,1 0 0,-1 0 0,0 0 0,1 0 0,-1 0 0,1 0 0,0 0 0,0 0 0,0 0 0,0 0-1,0 0 1,0-1 0,0 1 0,0 0 0,1-1 0,-1 1 0,4 2 0,-5-4 2,1 0 1,-1 0-1,1 0 0,-1 1 1,1-1-1,-1 0 0,1 0 0,-1 0 1,1 0-1,-1 0 0,1 0 1,-1 0-1,1 0 0,-1 0 0,1 0 1,-1 0-1,1 0 0,-1 0 1,1-1-1,-1 1 0,1 0 1,-1 0-1,0-1 0,1 1 0,0-1 1,10-19 57,0-40-2811,-9-3-5441,-2 38 1031</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1.719"/>
    </inkml:context>
    <inkml:brush xml:id="br0">
      <inkml:brushProperty name="width" value="0.025" units="cm"/>
      <inkml:brushProperty name="height" value="0.025" units="cm"/>
    </inkml:brush>
  </inkml:definitions>
  <inkml:trace contextRef="#ctx0" brushRef="#br0">1 14 17136,'0'0'6865,"10"1"-7516,-1 1 1326,69 10-9104,-39-18 1597,-38 6 6573,0-1 0,1 1 1,-1-1-1,0 1 1,0-1-1,0 0 1,0 0-1,1 0 0,-1 1 1,0-1-1,-1 0 1,1 0-1,0 0 1,0-1-1,0 1 0,-1 0 1,1 0-1,0 0 1,-1-1-1,1 1 0,0-3 1,-10 32 13149,-4 2-8007,8-21-4680,1 1 0,-1-1-1,2 1 1,0 0 0,0 1-1,1-1 1,-2 16 0,4-25-194,0-1 0,0 1-1,0-1 1,1 1 0,-1-1 0,0 1 0,0-1 0,1 0-1,-1 1 1,0-1 0,1 1 0,-1-1 0,0 0-1,1 0 1,-1 1 0,0-1 0,1 0 0,-1 1 0,1-1-1,-1 0 1,1 0 0,-1 0 0,0 0 0,1 1-1,-1-1 1,1 0 0,-1 0 0,1 0 0,-1 0 0,1 0-1,-1 0 1,1 0 0,-1 0 0,1 0 0,-1 0-1,1-1 1,-1 1 0,1 0 0,-1 0 0,1 0 0,-1-1-1,0 1 1,1 0 0,-1 0 0,1-1 0,-1 1-1,0 0 1,1-1 0,0 0 0,34-18 632,-22 11-499,-8 5-145,0 1 1,0 0 0,1 1-1,-1-1 1,1 1 0,-1 0-1,1 0 1,0 1 0,0 0-1,-1 0 1,1 0 0,0 1-1,6 1 1,-10-2 3,0 1-1,0 0 1,0 0 0,0 0-1,0 0 1,0 0 0,0 0-1,0 1 1,-1-1 0,1 0-1,0 1 1,-1 0 0,1-1-1,-1 1 1,0 0 0,0 0-1,1-1 1,-1 1 0,0 0-1,-1 0 1,1 0 0,0 0-1,0 1 1,-1-1 0,0 0-1,1 0 1,-1 0 0,0 0-1,0 1 1,0-1 0,0 0-1,0 0 1,-1 0 0,1 1-1,-1-1 1,0 2 0,-1 1 56,1 0 1,-1-1-1,-1 1 1,1-1 0,0 1-1,-1-1 1,0 0-1,0 0 1,0 0 0,-1-1-1,-4 5 1,7-7-45,-1 1-1,1-1 1,-1 1 0,1-1 0,-1 1 0,0-1-1,0 0 1,0 0 0,0 0 0,0 0-1,0 0 1,0 0 0,0-1 0,0 1 0,-1-1-1,1 1 1,0-1 0,0 0 0,0 0-1,-1 0 1,1 0 0,0 0 0,0 0-1,0-1 1,-1 1 0,1-1 0,-2-1 0,1-2-749,0 0 0,0-1 0,1 0 0,0 1 0,0-1 0,0 0 0,1 0 1,-1 0-1,1 0 0,0-1 0,1 1 0,-1-10 0,0 8-751,0-31-6532</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2.051"/>
    </inkml:context>
    <inkml:brush xml:id="br0">
      <inkml:brushProperty name="width" value="0.025" units="cm"/>
      <inkml:brushProperty name="height" value="0.025" units="cm"/>
    </inkml:brush>
  </inkml:definitions>
  <inkml:trace contextRef="#ctx0" brushRef="#br0">81 137 10250,'0'0'7158,"8"-4"-4269,-3 3-2666,0-2 0,0 1 1,0-1-1,0 0 0,0 0 0,-1 0 1,1-1-1,-1 1 0,0-1 1,0 0-1,0 0 0,-1-1 1,0 1-1,1-1 0,-2 0 1,1 1-1,0-1 0,-1-1 1,0 1-1,0 0 0,0 0 1,-1-1-1,2-10 0,-4 15-190,1-1-1,0 1 0,0 0 0,-1 0 1,1 0-1,-1 0 0,1 0 0,-1-1 1,1 1-1,-1 0 0,0 0 0,0 1 1,1-1-1,-1 0 0,0 0 0,0 0 1,0 0-1,0 1 0,0-1 0,0 0 1,0 1-1,0-1 0,0 1 0,0-1 1,0 1-1,-1-1 0,1 1 0,0 0 1,0 0-1,0 0 0,0-1 0,-1 1 1,1 0-1,0 0 0,0 1 0,0-1 1,-1 0-1,1 0 0,0 1 0,0-1 1,-1 1-1,-4 0-26,0 0 0,0 0 0,1 1 1,-1 0-1,1 0 0,-1 0 0,-8 6 0,8-3-3,-1 0 0,1 0 0,0 1-1,0 0 1,1 0 0,0 1 0,0 0 0,0 0-1,1 0 1,0 0 0,0 1 0,1-1-1,0 1 1,0 0 0,1 0 0,0 0 0,1 0-1,-1 1 1,2-1 0,-1 0 0,1 1 0,1 11-1,0-18 1,-1 1-1,1 0 1,0 0-1,0-1 1,0 1-1,0-1 1,1 1-1,-1-1 1,1 0-1,-1 1 1,1-1-1,0 0 1,0 0-1,0 0 1,0 0-1,0 0 1,0-1-1,3 2 1,1 0 2,-1 0 1,1-1 0,0 0-1,-1 0 1,1 0 0,0-1-1,0 0 1,7 1 0,4-1 3,1-1 0,-1-1 0,1 0 0,32-8 0,-28 3-723,0-1 0,0-1 0,-1-1-1,25-15 1,14-13-5110</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05.562"/>
    </inkml:context>
    <inkml:brush xml:id="br0">
      <inkml:brushProperty name="width" value="0.025" units="cm"/>
      <inkml:brushProperty name="height" value="0.025" units="cm"/>
    </inkml:brush>
  </inkml:definitions>
  <inkml:trace contextRef="#ctx0" brushRef="#br0">1 1 8296,'1'0'264,"0"1"1,1-1-1,-1 1 1,0 0-1,0-1 1,1 1-1,-1 0 0,0 0 1,0 0-1,0 0 1,0 0-1,0 0 1,0 0-1,-1 0 1,1 0-1,0 0 0,0 0 1,-1 1-1,1-1 1,-1 0-1,1 0 1,-1 1-1,0-1 1,1 1-1,-1-1 0,0 0 1,0 3-1,6 50 1123,-5-43-521,17 361 3913,-19-1-8699,1-366 3484,0-3 9,0 0 0,0 0 0,0 0 0,0 0 0,0 0 1,0 0-1,0 0 0,-1 0 0,1 0 0,-1-1 0,1 1 1,-1 0-1,0 0 0,0 0 0,0-1 0,0 1 0,0 0 1,-2 2-1,-14-2-6796</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05.938"/>
    </inkml:context>
    <inkml:brush xml:id="br0">
      <inkml:brushProperty name="width" value="0.025" units="cm"/>
      <inkml:brushProperty name="height" value="0.025" units="cm"/>
    </inkml:brush>
  </inkml:definitions>
  <inkml:trace contextRef="#ctx0" brushRef="#br0">1 233 13933,'0'8'1602,"0"26"-122,2 1 0,11 54 1,-11-75-1312,2-1 0,-1 1 0,2-1 1,0 0-1,0 0 0,1-1 1,1 0-1,0 0 0,17 22 0,-21-31-147,0 1 0,0-1-1,0 0 1,0-1-1,1 1 1,-1 0 0,1-1-1,-1 0 1,1 0-1,0 0 1,0 0-1,0-1 1,0 1 0,0-1-1,0 0 1,1-1-1,-1 1 1,0 0 0,0-1-1,1 0 1,-1 0-1,0-1 1,1 1-1,-1-1 1,0 0 0,0 0-1,0 0 1,0 0-1,0-1 1,0 0-1,0 0 1,0 0 0,5-4-1,7-6 346,-1 0 0,0-1 0,-1-1 0,0 0 1,21-30-1,6-10-444,-3-3 0,-2 0 0,-3-3 0,28-66 0,-43 71-3088,-9 7-2483</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3.495"/>
    </inkml:context>
    <inkml:brush xml:id="br0">
      <inkml:brushProperty name="width" value="0.025" units="cm"/>
      <inkml:brushProperty name="height" value="0.025" units="cm"/>
    </inkml:brush>
  </inkml:definitions>
  <inkml:trace contextRef="#ctx0" brushRef="#br0">0 243 14253,'0'0'4778,"2"-8"-4521,4-10-18,1 0 1,0 0 0,2 1-1,0 0 1,1 0 0,0 1-1,1 0 1,1 1 0,21-20 0,-33 34-226,1 1 1,-1-1 0,1 0-1,0 0 1,-1 1 0,1-1-1,0 1 1,-1-1 0,1 0-1,0 1 1,-1-1 0,1 1-1,0 0 1,0-1 0,0 1-1,0 0 1,-1-1-1,1 1 1,0 0 0,0 0-1,0 0 1,0 0 0,0 0-1,0 0 1,0 0 0,-1 0-1,1 0 1,0 0 0,0 0-1,0 1 1,0-1 0,0 0-1,-1 0 1,1 1 0,0-1-1,0 1 1,0-1 0,-1 1-1,1-1 1,0 1 0,-1 0-1,1-1 1,0 1 0,-1 0-1,1-1 1,-1 1 0,1 0-1,-1 0 1,0-1 0,1 1-1,-1 0 1,0 0 0,1 0-1,-1 0 1,0 1 0,4 10 123,-1 0 1,-1-1 0,2 21-1,-1-9 99,-2-14-229,1-1 0,1 1 1,-1-1-1,1 0 1,1 0-1,0 0 0,0-1 1,0 1-1,1-1 1,8 10-1,-10-15 55,-1 0 0,0 0 0,1 0 0,0 0 0,-1-1 0,1 1 0,0-1 0,0 0 0,0 1 0,0-1 0,0-1 1,0 1-1,0 0 0,0-1 0,0 0 0,1 0 0,-1 0 0,0 0 0,0 0 0,0 0 0,0-1 0,0 0 0,0 1 0,0-1 0,0 0 0,0-1 0,0 1 0,0 0 0,0-1 0,-1 0 0,1 1 0,3-4 0,8-6 178,-1 0-1,0 0 0,-1-1 0,0-1 1,-1 0-1,0-1 0,-1 0 0,0 0 0,-2-1 1,1 0-1,-2-1 0,11-32 0,-16 33-104,0 5-380,3 9-3812,-1-1-273,-3-8-1805</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4.943"/>
    </inkml:context>
    <inkml:brush xml:id="br0">
      <inkml:brushProperty name="width" value="0.025" units="cm"/>
      <inkml:brushProperty name="height" value="0.025" units="cm"/>
    </inkml:brush>
  </inkml:definitions>
  <inkml:trace contextRef="#ctx0" brushRef="#br0">1 273 5573,'0'0'13747,"9"1"-12375,-4-1-1220,-1 0 1,1 0 0,-1 0-1,1 0 1,-1-1 0,0 0 0,1 0-1,-1 0 1,0 0 0,1-1 0,-1 1-1,0-1 1,0 0 0,0-1-1,-1 1 1,1-1 0,-1 1 0,1-1-1,-1 0 1,0-1 0,0 1 0,3-4-1,5-6-7,0 0-1,-1-1 0,10-18 0,-16 26-114,-1 0 0,0-1 0,-1 1-1,1 0 1,-1-1 0,0 0 0,-1 1-1,0-1 1,0 0 0,0 0 0,-1-6-1,0 11-6,0 1-1,0 0 0,0 0 0,-1-1 1,1 1-1,0 0 0,0 0 0,-1-1 1,1 1-1,-1 0 0,0 0 0,1 0 1,-1 0-1,0 0 0,1 0 0,-1 0 1,0 0-1,0 0 0,0 0 0,0 0 1,0 0-1,0 0 0,0 1 0,0-1 1,0 1-1,0-1 0,-1 0 0,1 1 1,0 0-1,0-1 0,0 1 0,-1 0 1,1 0-1,0-1 0,-1 1 0,1 0 1,0 0-1,0 1 0,-1-1 0,1 0 1,0 0-1,0 0 0,-1 1 0,-1 0 1,-1 0-21,-1 1 1,1-1 0,-1 1 0,1 0 0,0 1 0,0-1 0,0 1 0,0 0-1,0 0 1,0 0 0,-3 4 0,-1 4-12,1 0-1,0 0 1,0 1-1,2 0 1,-1 0-1,1 1 1,1 0-1,0-1 1,1 1-1,1 1 1,0-1-1,0 0 1,1 1-1,1-1 1,1 0-1,0 1 1,2 14-1,-2-26 10,-1 0 0,0-1-1,1 1 1,-1-1 0,1 1-1,-1-1 1,1 1 0,0-1 0,0 1-1,0-1 1,0 1 0,0-1-1,0 0 1,0 1 0,0-1-1,0 0 1,0 0 0,1 0-1,-1 0 1,0 0 0,1 0 0,-1-1-1,1 1 1,-1 0 0,1-1-1,0 1 1,-1-1 0,1 1-1,-1-1 1,1 0 0,0 0 0,-1 0-1,1 0 1,0 0 0,-1 0-1,1 0 1,0 0 0,-1-1-1,1 1 1,0 0 0,-1-1-1,1 0 1,-1 1 0,3-2 0,2-2 69,1 1 0,-1-1 0,0 0 0,0-1 0,0 1 0,-1-1 1,1 0-1,6-9 0,-1 0-17,-1-1 1,0 1 0,-1-2-1,0 1 1,-2-1-1,0-1 1,0 1-1,-2-1 1,0 0-1,-1-1 1,0 1 0,1-36-1,-22 183-447,17-125 399,-1 3-11,1 1 1,0 0-1,0 0 1,1-1-1,3 12 1,-4-19 5,0 1 0,1-1 0,-1 0 0,1 1 0,-1-1 0,1 0 0,-1 1 0,1-1 0,0 0 0,0 0 1,0 0-1,0 0 0,0 0 0,0 0 0,0 0 0,0 0 0,0 0 0,0 0 0,0-1 0,0 1 0,1 0 1,-1-1-1,0 1 0,1-1 0,-1 1 0,0-1 0,1 0 0,-1 1 0,0-1 0,1 0 0,-1 0 0,1 0 1,-1 0-1,0 0 0,1-1 0,-1 1 0,1 0 0,-1-1 0,0 1 0,1-1 0,-1 1 0,2-2 0,3 0 24,-1-1-1,1 0 0,-1 0 0,1 0 0,-1-1 0,0 0 1,-1 0-1,1 0 0,-1 0 0,8-10 0,32-58 57,-37 58-65,1 0 1,1 0-1,0 1 1,16-19-1,-23 38-45,0-1 0,0 1-1,-1 0 1,1 0 0,-1 0-1,0 0 1,-1 6 0,0 22 58,-1-28-26,1-1-1,-1 1 0,1 0 1,0-1-1,1 1 1,-1-1-1,1 1 0,0 0 1,1-1-1,2 8 1,-3-12 2,-1-1 0,0 1 0,1-1 0,-1 1 0,0-1 0,1 1 0,-1-1 0,1 1 1,-1-1-1,1 0 0,-1 1 0,1-1 0,-1 0 0,1 1 0,-1-1 0,1 0 1,-1 0-1,1 0 0,-1 0 0,1 1 0,0-1 0,-1 0 0,1 0 0,-1 0 0,1 0 1,0 0-1,-1 0 0,1 0 0,-1 0 0,1-1 0,-1 1 0,1 0 0,0 0 1,-1 0-1,1-1 0,-1 1 0,1 0 0,-1-1 0,1 1 0,-1 0 0,1-1 0,-1 1 1,0-1-1,1 1 0,-1 0 0,1-1 0,-1 1 0,0-1 0,1 0 0,18-30 424,-16 27-353,28-61 199,-22 46-266,0-1 1,1 1-1,1 1 0,23-32 1,-34 51-11,0-1 0,0 0 0,0 1 0,0-1 0,0 0 0,0 1 0,0-1 1,0 1-1,0-1 0,0 0 0,0 1 0,1-1 0,-1 1 0,0-1 0,0 0 0,0 1 0,0-1 0,1 0 1,-1 1-1,0-1 0,0 0 0,1 0 0,-1 1 0,0-1 0,0 0 0,1 0 0,-1 1 0,0-1 0,1 0 1,-1 0-1,0 0 0,1 1 0,-1-1 0,1 0 0,-1 0 0,0 0 0,1 0 0,-1 0 0,0 0 0,1 0 1,-1 0-1,1 0 0,-1 0 0,0 0 0,1 0 0,-1 0 0,1 0 0,-1 0 0,0-1 0,1 1 0,-1 0 1,0 0-1,1 0 0,-1 0 0,0-1 0,1 1 0,-1 0 0,0 0 0,0-1 0,1 1 0,-1 0 0,0-1 1,0 1-1,1 0 0,-1-1 0,0 1 0,0 0 0,0-1 0,0 41 28,0-28 7,0 3-26,-1 1 0,0 0 0,-1 0 1,-1-1-1,-6 23 0,6-36-1939,-1-9 11,-1-14-2746,4 19 3550,-6-26-9319</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5.286"/>
    </inkml:context>
    <inkml:brush xml:id="br0">
      <inkml:brushProperty name="width" value="0.025" units="cm"/>
      <inkml:brushProperty name="height" value="0.025" units="cm"/>
    </inkml:brush>
  </inkml:definitions>
  <inkml:trace contextRef="#ctx0" brushRef="#br0">0 1 19827,'0'0'3939,"43"50"-4099,-22-47-2146,0-3-2594,-5 0-3044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6.601"/>
    </inkml:context>
    <inkml:brush xml:id="br0">
      <inkml:brushProperty name="width" value="0.025" units="cm"/>
      <inkml:brushProperty name="height" value="0.025" units="cm"/>
    </inkml:brush>
  </inkml:definitions>
  <inkml:trace contextRef="#ctx0" brushRef="#br0">1 82 14350,'0'0'4035,"74"-4"-2785,-30-7-33,6-1-737,1-3-352,-1 3-96,-6 0 0,-9 2 0,-8 6-352,-8 2-705,-10 2-833</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5.617"/>
    </inkml:context>
    <inkml:brush xml:id="br0">
      <inkml:brushProperty name="width" value="0.025" units="cm"/>
      <inkml:brushProperty name="height" value="0.025" units="cm"/>
    </inkml:brush>
  </inkml:definitions>
  <inkml:trace contextRef="#ctx0" brushRef="#br0">20 1 15022,'0'10'2653,"-20"287"6818,20-295-9460,0 1 0,0 0 0,0 0 0,1-1 1,-1 1-1,1 0 0,0-1 0,-1 1 0,1-1 0,0 1 1,0-1-1,1 1 0,-1-1 0,1 0 0,1 3 1,-2-4-8,0 0 1,0-1-1,1 1 1,-1 0-1,0-1 1,0 1 0,1-1-1,-1 1 1,0-1-1,1 1 1,-1-1 0,0 0-1,1 0 1,-1 0-1,1 0 1,-1 0 0,0 0-1,1 0 1,-1 0-1,1-1 1,-1 1-1,0 0 1,1-1 0,-1 1-1,0-1 1,0 0-1,1 1 1,-1-1 0,0 0-1,0 0 1,2-1-1,4-4 24,0 1 0,-1-2-1,1 1 1,-1-1 0,-1 0-1,1 0 1,-1 0-1,5-11 1,35-74 52,-28 55-72,-17 37-10,0 1 1,0-1 0,0 0-1,0 0 1,0 0 0,0 0-1,0 0 1,0 0 0,0 0-1,0 0 1,0 0 0,0 0-1,0 1 1,0-1 0,0 0-1,0 0 1,0 0 0,0 0-1,1 0 1,-1 0 0,0 0-1,0 0 1,0 0 0,0 0-1,0 0 1,0 0 0,0 0-1,0 0 1,0 0 0,0 0-1,1 0 1,-1 0 0,0 0-1,0 0 1,0 0 0,0 0-1,0 0 1,0 0 0,0 0-1,0 0 1,0 0 0,1 0-1,-1 0 1,0 0 0,0 0-1,0 0 1,0 0 0,0 0-1,0 0 1,0 0 0,0 0-1,0-1 1,0 1-1,0 0 1,0 0 0,0 0-1,1 0 1,-1 0 0,0 0-1,0 0 1,0 0 0,0 0 0,2 14 50,0 20 210,-14 157-147,21-229-3563,-1 16 165,-2-11-2971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6.200"/>
    </inkml:context>
    <inkml:brush xml:id="br0">
      <inkml:brushProperty name="width" value="0.025" units="cm"/>
      <inkml:brushProperty name="height" value="0.025" units="cm"/>
    </inkml:brush>
  </inkml:definitions>
  <inkml:trace contextRef="#ctx0" brushRef="#br0">13 403 15246,'0'0'7213,"10"2"-6407,-7-1-721,1 0 0,0 0-1,0-1 1,0 0 0,0 1 0,0-1 0,0-1 0,0 1 0,5-2 0,-7 2-59,0-1 0,0 0 0,0 0 0,-1 0 0,1-1 0,0 1 0,0 0 0,-1-1 0,1 1 1,-1-1-1,1 1 0,-1-1 0,0 0 0,0 0 0,0 1 0,0-1 0,0 0 0,0 0 0,0 0 0,0 0 0,-1 0 0,1 0 0,-1 0 0,0 0 0,1-4 0,-1 4-6,1 0 0,-1 0 0,0 0 0,0 1 0,0-1 0,0 0 0,0 0 0,0 0 0,0 0 0,0 1 0,-1-1 0,1 0 0,-1 0 0,1 0 0,-1 1 0,0-1 0,0 0 0,0 1 0,0-1 0,0 1 0,0-1 0,0 1 0,0 0 0,-1-1 0,1 1 0,-1 0 0,1 0 0,0 0 0,-1 0 0,-2-2 0,2 3-13,0 0 0,1-1-1,-1 1 1,0 0 0,0 0 0,1 0-1,-1 0 1,0 0 0,0 1-1,1-1 1,-1 1 0,0-1-1,1 1 1,-1-1 0,0 1 0,1 0-1,-1 0 1,1 0 0,-1 0-1,1 0 1,0 0 0,-1 0-1,1 0 1,0 0 0,0 1-1,0-1 1,0 1 0,0-1 0,0 1-1,-1 2 1,-4 10-8,1 1 1,1-1-1,0 1 1,1 0-1,0 0 1,1 0-1,1 0 1,1 0-1,1 20 1,-1-17 5,0-17-5,0 1 0,0-1 0,-1 1 0,1-1 0,0 1 0,0 0 0,1-1 0,-1 1 0,0-1 0,1 1 0,-1-1 0,0 1 0,1-1 0,0 1 0,-1-1 0,1 1 0,0-1 0,0 0 0,0 1 0,0-1 0,0 0 1,0 0-1,0 0 0,0 0 0,0 0 0,1 0 0,-1 0 0,0 0 0,1 0 0,-1-1 0,1 1 0,-1 0 0,1-1 0,-1 1 0,1-1 0,-1 0 0,1 1 0,1-1 0,1 0 19,0-1 1,0 0 0,0 1-1,0-1 1,0-1-1,-1 1 1,1-1-1,0 1 1,-1-1-1,1 0 1,-1 0-1,0 0 1,0-1-1,5-4 1,8-9 48,-1-1 0,-1 0 1,-1-1-1,-1 0 0,11-21 1,-16 27-41,0-1 1,-1-1 0,-1 1-1,-1-1 1,0 0-1,0 0 1,-1 0-1,1-27 1,-25 89 184,14-25-36,1 1-1,1 0 0,1 1 0,1-1 0,1 1 0,1 30 1,1-55-172,0 1 1,0 0 0,0 0 0,0 0 0,0 0-1,0 0 1,0 0 0,0 0 0,0 0 0,0 0-1,1 0 1,-1 0 0,0 0 0,0 0 0,1 0-1,-1 0 1,1 0 0,-1 0 0,1-1 0,-1 1-1,1 0 1,0 0 0,-1-1 0,1 1 0,0 0-1,0-1 1,0 1 0,-1-1 0,1 1 0,0-1-1,0 1 1,0-1 0,0 1 0,0-1 0,0 0-1,0 0 1,0 1 0,0-1 0,0 0 0,0 0-1,0 0 1,0 0 0,0 0 0,0 0 0,0 0-1,-1-1 1,1 1 0,0 0 0,0-1 0,0 1-1,0 0 1,0-1 0,0 1 0,0-1 0,0 1-1,-1-1 1,1 0 0,1 0 0,4-3 55,-1 0 0,1 0 0,0-1-1,-1 0 1,0 0 0,8-10 0,-2-4-44,0 1 1,-2-1-1,0-1 0,-1 0 0,-1 0 0,-1-1 0,0 0 1,4-36-1,-4-15-376,-2-90-1,-5 122 209,-13 185 28,13-86 207,2 67 418,0-113-466,1 0-1,0 0 1,1 0-1,1-1 1,-1 1-1,2-1 1,7 16-1,-11-26-31,0 0-1,0-1 1,-1 1 0,1-1-1,0 1 1,0-1-1,1 1 1,-1-1 0,0 1-1,0-1 1,1 0-1,-1 0 1,1 1 0,2 0-1,-4-2 3,1 0 0,-1 0 0,1 0 0,-1-1 0,0 1 0,1 0 0,-1 0-1,1-1 1,-1 1 0,0 0 0,1-1 0,-1 1 0,0 0 0,0-1 0,1 1 0,-1 0 0,0-1 0,1 1-1,-1-1 1,0 1 0,0-1 0,0 1 0,0 0 0,0-1 0,1 1 0,-1-1 0,0 1 0,0-1 0,0 1-1,0-1 1,0 1 0,0-1 0,-1 0 0,2-4-45,-1 0-1,-1-1 1,1 1 0,-1 0-1,0-1 1,0 1 0,0 0-1,-1 0 1,-2-6-1,-9-13-1381,-2 0-1,-18-22 0,26 37 1397,0 1-1,-1-1 1,0 1 0,-1 1-1,0 0 1,0 0 0,-18-10-1,66 3 1558,-30 11-1380,1 1-173,1-1 0,-1 0 0,0-1 0,0 0 0,-1-1 0,1 0 0,-1-1 0,14-10 0,-22 15-342,-1 0-1,1 0 1,0 0 0,-1 0 0,1 0-1,-1 0 1,1 0 0,-1 0 0,0 0-1,1 0 1,-1 0 0,0 0-1,0 0 1,0-1 0,1 1 0,-1 0-1,-1 0 1,1 0 0,0-2-1,-3-11-7867</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6.533"/>
    </inkml:context>
    <inkml:brush xml:id="br0">
      <inkml:brushProperty name="width" value="0.025" units="cm"/>
      <inkml:brushProperty name="height" value="0.025" units="cm"/>
    </inkml:brush>
  </inkml:definitions>
  <inkml:trace contextRef="#ctx0" brushRef="#br0">1 0 11819,'0'0'11275,"47"4"-12140,-17 0-2210,-1 1-4997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6.894"/>
    </inkml:context>
    <inkml:brush xml:id="br0">
      <inkml:brushProperty name="width" value="0.025" units="cm"/>
      <inkml:brushProperty name="height" value="0.025" units="cm"/>
    </inkml:brush>
  </inkml:definitions>
  <inkml:trace contextRef="#ctx0" brushRef="#br0">13 1 8584,'0'0'10506,"-1"11"-9070,-10 269 2258,11-275-3676,0 1 0,1-1 0,0 0 0,0 1 0,1-1 0,-1 0-1,1 0 1,0 0 0,4 7 0,-5-11-9,-1 0 0,1-1 0,-1 1 0,1 0 0,0 0 0,-1 0-1,1-1 1,0 1 0,-1 0 0,1-1 0,0 1 0,0-1 0,0 1 0,0-1 0,0 1 0,-1-1 0,1 0-1,0 1 1,0-1 0,0 0 0,2 0 0,-2 0 18,1 0 0,-1-1 1,1 1-1,-1-1 0,0 0 0,1 0 0,-1 1 0,0-1 1,1 0-1,-1 0 0,0 0 0,0 0 0,0 0 0,0 0 1,0-1-1,0 1 0,0 0 0,-1 0 0,2-3 0,6-12 42,-1 0 0,0 0 0,-1-1 0,-1 0 0,0 0 0,-2 0-1,0-1 1,0 1 0,-1-34 0,-20 131 1287,18-76-1332,-1 6 9,1-1 1,1 1-1,-1 0 1,1 0 0,4 15-1,-4-24-13,-1 0 0,0 1 0,1-1-1,0 0 1,-1 1 0,1-1 0,0 0 0,0 0-1,0 0 1,0 1 0,0-1 0,0 0 0,0 0 0,0 0-1,0-1 1,0 1 0,0 0 0,3 1 0,-2-2 28,0 1 1,0-1-1,0 0 0,1 0 1,-1 0-1,0 0 1,0-1-1,0 1 1,0 0-1,0-1 0,0 1 1,0-1-1,0 0 1,0 0-1,0 0 1,0 0-1,2-1 0,3-3 23,0-1 0,-1 1-1,1-1 1,-1-1-1,0 1 1,-1-1-1,1 0 1,-1 0-1,7-14 1,-5 8-75,-1-1 0,0 1 1,-1-1-1,0 0 0,2-15 1,-7 29-34,0 0 0,0 0 0,0 0 0,0 0 0,0 0 0,-1 0 1,1 0-1,0 0 0,0 0 0,0 0 0,0 0 0,0 0 0,0 0 0,0 0 1,0 0-1,-1 0 0,1 0 0,0 0 0,0-1 0,0 1 0,0 0 0,0 0 0,0 0 1,0 0-1,0 0 0,0 0 0,0 0 0,0 0 0,0 0 0,0 0 0,0-1 1,0 1-1,0 0 0,-1 0 0,1 0 0,0 0 0,0 0 0,0 0 0,0 0 0,0-1 1,0 1-1,0 0 0,1 0 0,-1 0 0,0 0 0,0 0 0,0 0 0,-10 15-782,-9 22-1198,10-12-617,0-1-5473,8-20 2603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7.251"/>
    </inkml:context>
    <inkml:brush xml:id="br0">
      <inkml:brushProperty name="width" value="0.025" units="cm"/>
      <inkml:brushProperty name="height" value="0.025" units="cm"/>
    </inkml:brush>
  </inkml:definitions>
  <inkml:trace contextRef="#ctx0" brushRef="#br0">1 1 16239,'0'0'6759,"14"61"-6919,2-42-1442,-6-3-2498,1-3-4484</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7.599"/>
    </inkml:context>
    <inkml:brush xml:id="br0">
      <inkml:brushProperty name="width" value="0.025" units="cm"/>
      <inkml:brushProperty name="height" value="0.025" units="cm"/>
    </inkml:brush>
  </inkml:definitions>
  <inkml:trace contextRef="#ctx0" brushRef="#br0">90 275 9737,'0'0'11270,"-9"5"-10363,3-2-782,1 0 0,-1 1 1,1 0-1,0 0 0,1 0 0,-1 0 1,1 1-1,-1-1 0,1 1 0,1 0 0,-1 1 1,1-1-1,0 1 0,0-1 0,0 1 0,1 0 1,0 0-1,0 0 0,1 0 0,-1 0 0,0 8 1,2-12-96,-1 0 1,1 0 0,0 1 0,0-1 0,0 0-1,0 0 1,0 0 0,0 0 0,0 1-1,1-1 1,-1 0 0,1 0 0,-1 0-1,1 0 1,0 0 0,0 0 0,0 0-1,0 0 1,0 0 0,1-1 0,-1 1 0,0 0-1,1-1 1,-1 1 0,1-1 0,3 3-1,-3-3-16,1-1-1,-1 1 0,0-1 0,0 0 1,0 0-1,0 0 0,1 0 0,-1-1 0,0 1 1,0 0-1,0-1 0,0 0 0,0 1 1,0-1-1,0 0 0,0 0 0,0 0 1,0 0-1,0 0 0,0-1 0,-1 1 0,1-1 1,0 1-1,-1-1 0,1 1 0,-1-1 1,2-3-1,8-9 35,-1-1 0,-1 1 0,0-2 1,-1 1-1,0-1 0,-2-1 0,0 1 0,0-1 1,3-22-1,-2-1 49,-2-1 0,0-75 1,-5 112-94,0 0 0,0 0 1,-1 0-1,1 0 0,-1 1 0,0-1 0,0 0 1,-4-7-1,5 10-8,-1 0 0,1 1 1,-1-1-1,1 0 0,-1 1 0,0-1 0,1 0 1,-1 1-1,0-1 0,0 1 0,1-1 1,-1 1-1,0 0 0,0-1 0,0 1 1,1 0-1,-1-1 0,0 1 0,0 0 1,0 0-1,0 0 0,0 0 0,0 0 1,0 0-1,1 0 0,-1 0 0,0 0 1,0 0-1,0 1 0,0-1 0,0 0 1,1 1-1,-1-1 0,0 0 0,0 1 0,0-1 1,1 1-1,-1-1 0,0 1 0,1 0 1,-1-1-1,0 1 0,1 0 0,-1-1 1,1 1-1,-2 1 0,-5 6-7,1 0 0,-1 0 1,1 1-1,1-1 0,-1 1 0,2 0 0,-1 1 0,1 0 0,-4 14 1,3-8 91,1 0 0,1 0 0,0 1 1,1-1-1,0 23 0,3-36-70,-1-1 0,1 1 0,-1-1 0,1 0 0,0 1 0,-1-1 0,1 0 0,1 0 0,-1 1 0,0-1 0,0 0 0,1 0-1,-1 0 1,1-1 0,0 1 0,-1 0 0,1-1 0,0 1 0,0-1 0,0 1 0,0-1 0,0 0 0,0 0 0,1 0 0,-1 0 0,0 0 0,1 0 0,-1-1 0,0 1 0,1-1 0,4 1 0,12 1-277,-1-1 1,1-1-1,25-2 1,-11 1-1944,-27 1 1438,19 1-1014,-25 0 1616,1-1 0,0 0 1,-1 0-1,1 1 1,0-1-1,-1 0 0,1 1 1,-1-1-1,1 0 1,0 1-1,-1-1 0,1 1 1,-1-1-1,0 1 0,1-1 1,-1 1-1,1 0 1,-1-1-1,0 1 0,1-1 1,-1 1-1,0 0 1,0-1-1,1 1 0,-1 0 1,0-1-1,0 1 1,0 0-1,0-1 0,0 2 1,1 1-4338</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7.973"/>
    </inkml:context>
    <inkml:brush xml:id="br0">
      <inkml:brushProperty name="width" value="0.025" units="cm"/>
      <inkml:brushProperty name="height" value="0.025" units="cm"/>
    </inkml:brush>
  </inkml:definitions>
  <inkml:trace contextRef="#ctx0" brushRef="#br0">61 51 6854,'0'0'20116,"3"-5"-19786,-2 3-349,11-26 541,-12 27-514,-1 0 1,1 1 0,0-1-1,-1 0 1,1 0-1,0 0 1,-1 1 0,1-1-1,-1 0 1,1 1-1,-1-1 1,1 0 0,-1 1-1,0-1 1,1 0 0,-1 1-1,0-1 1,1 1-1,-1 0 1,0-1 0,0 1-1,1-1 1,-1 1-1,0 0 1,0 0 0,0-1-1,0 1 1,1 0 0,-1 0-1,0 0 1,0 0-1,0 0 1,0 0 0,0 0-1,1 0 1,-1 1-1,0-1 1,-1 0 0,0 1-17,0 0 1,0-1 0,0 1-1,0 0 1,-1 0 0,2 0 0,-1 1-1,0-1 1,0 0 0,0 1-1,0-1 1,1 1 0,-1 0 0,1-1-1,-1 1 1,1 0 0,0 0-1,0 0 1,0 0 0,0 0-1,0 0 1,0 0 0,0 1 0,1-1-1,-1 0 1,1 0 0,-1 3-1,-2 7-33,1 1 0,0-1 0,0 21 0,2-31 45,0 0 0,0 0 0,0 0 0,0-1-1,0 1 1,0 0 0,0 0 0,1-1 0,-1 1 0,1 0-1,-1 0 1,1-1 0,0 1 0,-1-1 0,1 1 0,0-1 0,0 1-1,0-1 1,1 1 0,-1-1 0,0 0 0,0 1 0,3 0-1,-1 0-4,0-1 1,1-1-1,-1 1 0,0 0 0,1-1 0,-1 1 0,1-1 0,-1 0 0,0 0 0,1-1 0,-1 1 0,5-2 0,23-11-2245,-5-8-6046,-15 10 1454</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8.336"/>
    </inkml:context>
    <inkml:brush xml:id="br0">
      <inkml:brushProperty name="width" value="0.025" units="cm"/>
      <inkml:brushProperty name="height" value="0.025" units="cm"/>
    </inkml:brush>
  </inkml:definitions>
  <inkml:trace contextRef="#ctx0" brushRef="#br0">119 9 12940,'0'0'13928,"-9"-3"-13453,6 2-457,0 0 0,1 0-1,-1 0 1,0 1 0,0-1 0,1 1-1,-1 0 1,0 0 0,0 0 0,0 0-1,1 0 1,-1 0 0,0 1 0,0 0-1,1-1 1,-1 1 0,0 0-1,1 0 1,-1 0 0,1 1 0,-1-1-1,1 1 1,-1-1 0,1 1 0,0 0-1,0 0 1,0 0 0,0 0 0,0 0-1,-2 4 1,1-3 17,0 1-1,0 1 1,0-1-1,0 0 1,1 1-1,0-1 1,0 1-1,0-1 1,1 1-1,-1 0 0,1 0 1,-1 6-1,2-10-32,1-1-1,-1 1 0,0 0 0,1-1 0,-1 1 0,0-1 0,1 1 0,-1-1 0,1 1 0,-1-1 1,1 1-1,-1-1 0,1 1 0,-1-1 0,1 1 0,-1-1 0,1 0 0,0 0 0,-1 1 0,1-1 1,0 0-1,-1 0 0,1 1 0,0-1 0,-1 0 0,1 0 0,0 0 0,-1 0 0,1 0 0,1 0 1,29 0 38,-21-1-34,4 0-154,-1 0 0,0-1 0,0-1 0,17-6 0,-17 5-1,0 1 0,0 0 0,1 1 0,17-1 0,-31 3 154,1 0-1,-1-1 0,0 1 0,0 0 0,1 0 0,-1 1 0,0-1 0,0 0 0,0 0 1,1 0-1,-1 0 0,0 0 0,0 0 0,1 0 0,-1 0 0,0 0 0,0 0 0,0 0 1,0 1-1,1-1 0,-1 0 0,0 0 0,0 0 0,0 0 0,0 1 0,1-1 0,-1 0 0,0 0 1,0 0-1,0 1 0,0-1 0,0 0 0,0 0 0,0 0 0,0 1 0,0-1 0,0 0 1,0 0-1,0 1 0,0-1 0,0 0 0,-4 14 399,-13 8 404,-2-2-932,-50 47 2383,30-42-3640,36-23 726,-1-1-1,0 1 1,0-1-1,0 0 1,0 0-1,0 0 1,0 0 0,-5-1-1,-5 0-9438</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8.665"/>
    </inkml:context>
    <inkml:brush xml:id="br0">
      <inkml:brushProperty name="width" value="0.025" units="cm"/>
      <inkml:brushProperty name="height" value="0.025" units="cm"/>
    </inkml:brush>
  </inkml:definitions>
  <inkml:trace contextRef="#ctx0" brushRef="#br0">1 175 10826,'7'-12'2776,"-6"9"-2605,15-22 2438,30-39 0,-41 58-2272,1-1 0,0 1 0,0 0 0,0 0 0,1 1 0,-1 0 0,1 0 0,1 1 0,-1-1 0,0 1 0,1 1-1,11-4 1,-18 6-323,0 1 1,0 0-1,1 0 0,-1-1 0,0 1 0,0 0 0,0 0 0,0 0 0,0 0 0,0 0 0,1 0 0,-1 1 0,0-1 0,0 0 0,0 0 0,0 1 0,0-1 0,0 1 0,0-1 0,0 1 0,0-1 0,0 1 0,0 0 0,0-1 0,-1 1 0,1 0 0,1 1 0,-1 0 16,0 1 0,0-1-1,0 0 1,-1 0-1,1 1 1,-1-1 0,1 0-1,-1 1 1,0-1 0,0 0-1,0 1 1,-1 3 0,-1 6 162,0-1 0,-1 0 1,0 1-1,-8 15 1,-26 45 297,27-57-426,1 0 0,1 1 0,1 0 0,0 1 1,1-1-1,0 1 0,1 1 0,1-1 0,-2 23 0,6-39-53,0 0-1,0 0 0,0 0 0,0 0 1,0 0-1,0 0 0,1 0 0,-1 0 1,0 1-1,1-1 0,-1 0 0,0 0 1,1 0-1,-1 0 0,1 0 0,-1-1 0,1 1 1,0 0-1,0 0 0,-1 0 0,1 0 1,0-1-1,0 1 0,0 0 0,-1-1 1,3 2-1,-1-1 8,1-1 1,-1 0-1,0 1 0,1-1 1,-1 0-1,0 0 0,1 0 1,-1 0-1,0 0 0,0-1 1,1 1-1,2-2 1,6-1 67,0-2-1,0 1 1,0-1 0,10-7 0,9-8-7,36-28 1,-56 40-670,0-1 1,0-1 0,-1 0 0,0 0-1,-1 0 1,11-19 0,-11 7-2817,-7 4-1996</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9.027"/>
    </inkml:context>
    <inkml:brush xml:id="br0">
      <inkml:brushProperty name="width" value="0.025" units="cm"/>
      <inkml:brushProperty name="height" value="0.025" units="cm"/>
    </inkml:brush>
  </inkml:definitions>
  <inkml:trace contextRef="#ctx0" brushRef="#br0">0 85 11979,'0'0'6086,"69"-7"-5798,-31-7-160,2-1-95,-1-1-1026,-3-1-2915,-3 1-865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7.042"/>
    </inkml:context>
    <inkml:brush xml:id="br0">
      <inkml:brushProperty name="width" value="0.025" units="cm"/>
      <inkml:brushProperty name="height" value="0.025" units="cm"/>
    </inkml:brush>
  </inkml:definitions>
  <inkml:trace contextRef="#ctx0" brushRef="#br0">41 0 5349,'0'0'13506,"-5"11"-12961,0-1-458,1-2-49,-1 1-1,1-1 0,0 1 0,1 0 0,0 0 0,1 0 0,0 0 0,-1 10 0,3-18-35,0-1 0,1 1-1,-1-1 1,1 1 0,-1-1 0,1 1-1,-1-1 1,1 1 0,-1-1-1,1 1 1,-1-1 0,1 0-1,0 1 1,-1-1 0,1 0-1,-1 0 1,1 1 0,0-1 0,-1 0-1,1 0 1,0 0 0,-1 0-1,1 0 1,0 0 0,-1 0-1,1 0 1,0 0 0,0 0-1,-1 0 1,1 0 0,0-1 0,-1 1-1,1 0 1,-1 0 0,1-1-1,0 1 1,-1 0 0,2-2-1,28-10 83,34-43-1013,-24 18 358,-52 78 1238,10-36-552,-1 0-15,1 1 1,0-1-1,0 1 0,0-1 1,1 1-1,-2 7 1,3-12-95,0 0 1,0 0 0,1-1 0,-1 1-1,0 0 1,0 0 0,0-1 0,0 1-1,1 0 1,-1 0 0,0-1 0,0 1 0,1 0-1,-1-1 1,1 1 0,-1-1 0,1 1-1,-1-1 1,1 1 0,-1 0 0,1-1 0,0 1-1,0 0-7,1-1 0,0 1 0,-1-1-1,1 1 1,0-1 0,-1 0-1,1 0 1,0 1 0,0-1 0,-1 0-1,1-1 1,0 1 0,2-1 0,4-1-365,-1 0 0,0-1 1,0 0-1,-1-1 0,1 0 1,-1 0-1,0 0 0,0-1 1,0 1-1,0-1 0,-1-1 1,0 1-1,7-10 0,17-25-5960</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9.404"/>
    </inkml:context>
    <inkml:brush xml:id="br0">
      <inkml:brushProperty name="width" value="0.025" units="cm"/>
      <inkml:brushProperty name="height" value="0.025" units="cm"/>
    </inkml:brush>
  </inkml:definitions>
  <inkml:trace contextRef="#ctx0" brushRef="#br0">0 328 1602,'0'0'10532,"2"9"-7751,-2-4-2409,7 24 1178,-7-28-1486,1 0 0,-1 0 0,1 0 1,0 0-1,-1-1 0,1 1 0,0 0 0,-1 0 0,1-1 0,0 1 0,0-1 0,0 1 0,0-1 0,0 1 0,0-1 0,0 1 0,0-1 0,0 0 0,0 0 0,0 1 1,0-1-1,0 0 0,0 0 0,0 0 0,0 0 0,0 0 0,0 0 0,0-1 0,0 1 0,0 0 0,0 0 0,0-1 0,0 1 0,1-1 0,4-2 143,1 0-1,-1 0 1,0-1-1,0 0 1,0 0-1,0 0 1,-1-1-1,0 0 0,7-7 1,44-60 163,-15 18-306,-39 52-69,-1 0 1,1 0-1,-1 0 1,1 0-1,0 0 1,-1 1-1,1-1 1,0 1 0,0 0-1,0-1 1,0 1-1,1 0 1,-1 0-1,0 0 1,0 1-1,4-2 1,-5 3 16,0-1 0,0 1 0,1 0 0,-1 0 0,0 0 0,0 0 0,0 0 0,0 0 0,0 0 0,0 0 0,-1 0 0,1 0 1,0 0-1,0 0 0,-1 1 0,1-1 0,-1 0 0,1 1 0,-1-1 0,0 0 0,1 1 0,-1-1 0,0 0 0,0 1 0,0-1 0,0 1 0,0 1 0,0 3 128,9 35 1087,1-31-171,-9-10-983,0-1 0,0 1 0,0 0 0,-1-1 0,1 1 0,0-1 0,0 1 0,0-1-1,0 1 1,-1-1 0,1 0 0,0 1 0,-1-1 0,1 0 0,0 0 0,-1 0 0,1 1 0,-1-1-1,1-1 1,3-4-210,27-45 653,-19 19-8101,-12 27 1114</inkml:trace>
  <inkml:trace contextRef="#ctx0" brushRef="#br0" timeOffset="1">262 42 14382,'0'0'6310,"48"-31"-6310,-21 31-897,1-2-1441,0-1-1730,-1 1 128,-2-2 1986</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19.748"/>
    </inkml:context>
    <inkml:brush xml:id="br0">
      <inkml:brushProperty name="width" value="0.025" units="cm"/>
      <inkml:brushProperty name="height" value="0.025" units="cm"/>
    </inkml:brush>
  </inkml:definitions>
  <inkml:trace contextRef="#ctx0" brushRef="#br0">145 0 4036,'0'0'10863,"-10"3"-9859,1-1-701,1 1 0,-1 1 0,1 0 0,-1 0 1,1 0-1,0 1 0,1 0 0,-1 1 0,1 0 0,0 0 0,1 0 0,-1 1 0,1 0 0,0 0 1,1 1-1,0 0 0,-6 12 0,11-19-302,0-1 0,1 0 1,-1 1-1,1-1 0,-1 0 0,0 1 1,1-1-1,-1 0 0,1 0 0,-1 1 1,1-1-1,-1 0 0,1 0 0,-1 0 1,1 0-1,-1 0 0,1 0 0,-1 0 1,1 0-1,-1 0 0,1 0 0,-1 0 0,1 0 1,-1 0-1,1 0 0,-1 0 0,1-1 1,-1 1-1,1 0 0,-1 0 0,1 0 1,0-1-1,22-5 134,-3-3-114,0 1-1,30-7 0,-42 13-18,-1 0-1,1 1 0,0 0 0,0 0 0,0 1 1,-1 0-1,1 0 0,0 1 0,0 0 1,9 3-1,-16-3 64,1 0 1,0 0 0,0 0-1,-1 1 1,1-1 0,-1 1-1,1-1 1,-1 1 0,1 0-1,-1-1 1,0 1 0,0 0-1,0 0 1,0 0 0,0 0-1,-1 0 1,1 0 0,0 0-1,-1 0 1,0 0 0,1 0-1,-1 1 1,0-1 0,0 0-1,0 0 1,0 0 0,-1 0-1,1 0 1,-1 4 0,0 1 240,0-1 0,-1 1 1,0 0-1,0 0 0,0-1 0,-1 1 1,-7 11-1,7-14-151,0 2-90,-1-1-1,0 1 1,0-1-1,0 0 1,-1-1-1,0 1 1,0-1 0,0 0-1,-9 6 1,14-10-289,-1-1 0,1 1 1,-1 0-1,1-1 0,-1 1 1,1-1-1,0 1 0,-1-1 1,1 1-1,0 0 0,-1-1 1,1 1-1,0-1 0,0 1 1,0-1-1,-1 1 0,1-1 1,0 0-1,0 1 0,0-1 1,0 1-1,0-1 0,0 1 1,0-1-1,0 1 0,0-1 1,0 0-1,0 1 0,0-1 1,0 1-1,1-1 0,-1 0 1,0-2-1076,0-19-5577</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20.094"/>
    </inkml:context>
    <inkml:brush xml:id="br0">
      <inkml:brushProperty name="width" value="0.025" units="cm"/>
      <inkml:brushProperty name="height" value="0.025" units="cm"/>
    </inkml:brush>
  </inkml:definitions>
  <inkml:trace contextRef="#ctx0" brushRef="#br0">0 134 4965,'0'0'18871,"1"8"-17408,0-3-1275,2 22 493,2 0-1,0-1 0,11 29 0,-16-54-677,0 0 1,0 0-1,1 0 0,-1 0 1,0 0-1,1 0 0,-1 0 1,1-1-1,-1 1 0,1 0 1,-1 0-1,1 0 0,0-1 1,-1 1-1,1 0 0,0 0 1,-1-1-1,1 1 0,0-1 0,0 1 1,0-1-1,0 1 0,0-1 1,0 1-1,-1-1 0,1 0 1,0 0-1,0 1 0,0-1 1,0 0-1,0 0 0,0 0 1,0 0-1,0 0 0,0 0 1,0 0-1,0 0 0,0-1 1,0 1-1,0 0 0,0-1 1,0 1-1,0 0 0,0-1 1,0 1-1,-1-1 0,1 0 1,0 1-1,0-1 0,0 0 1,-1 1-1,1-1 0,-1 0 1,1 0-1,0 1 0,0-2 0,5-5 38,-1-1-1,0 1 0,0-1 0,6-13 0,1-4-7,-1 2-54,-1 1-1,-2-1 0,9-31 0,-20 74-61,2 1 0,0 0 0,1 0-1,5 31 1,-5-51 87,0 0 0,1-1 0,-1 1 1,0 0-1,0-1 0,0 1 0,1-1 0,-1 1 0,0 0 1,1-1-1,-1 1 0,0-1 0,1 1 0,-1-1 0,1 1 1,-1-1-1,1 1 0,-1-1 0,1 1 0,-1-1 0,1 0 0,-1 1 1,1-1-1,0 0 0,-1 0 0,1 1 0,-1-1 0,1 0 1,0 0-1,-1 0 0,1 0 0,0 0 0,-1 0 0,1 0 1,0 0-1,-1 0 0,1 0 0,0 0 0,-1 0 0,1 0 1,0-1-1,-1 1 0,1 0 0,-1 0 0,1-1 0,0 1 0,-1 0 1,1-1-1,-1 1 0,1-1 0,-1 1 0,1-1 0,-1 1 1,1-1-1,-1 0 0,26-30 526,-16 4-463,-1-1 0,-1 0 0,-1 0-1,2-32 1,-4 28-75,-3 130-297,0-53 220,6 15 185,6-33-38,-13-26-61,-1 0 0,1-1-1,0 1 1,-1-1-1,1 1 1,0-1-1,0 1 1,-1-1-1,1 1 1,0-1-1,0 0 1,0 1-1,0-1 1,0 0 0,-1 0-1,1 0 1,0 0-1,0 0 1,0 0-1,0 0 1,0 0-1,0 0 1,0 0-1,0 0 1,1-1-1,-1 1-83,1-1-1,-1 0 0,0 0 0,0 1 0,0-1 0,0 0 0,0 0 0,0 0 0,0 0 0,0 0 0,-1 0 1,1 0-1,0 0 0,-1-1 0,1 1 0,0 0 0,-1 0 0,0 0 0,1-1 0,-1 1 0,0 0 0,1-1 1,-1-1-1,0-38-4182,0 27 2234,-1-26-4444,-3-5-2007</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20.471"/>
    </inkml:context>
    <inkml:brush xml:id="br0">
      <inkml:brushProperty name="width" value="0.025" units="cm"/>
      <inkml:brushProperty name="height" value="0.025" units="cm"/>
    </inkml:brush>
  </inkml:definitions>
  <inkml:trace contextRef="#ctx0" brushRef="#br0">0 0 14798,'0'0'7239,"23"58"-7239,-10-44-1474,3-1-1857,0 1-3779</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20.802"/>
    </inkml:context>
    <inkml:brush xml:id="br0">
      <inkml:brushProperty name="width" value="0.025" units="cm"/>
      <inkml:brushProperty name="height" value="0.025" units="cm"/>
    </inkml:brush>
  </inkml:definitions>
  <inkml:trace contextRef="#ctx0" brushRef="#br0">1 227 11819,'0'0'10186,"8"0"-9679,-7-1-462,0 1-1,1 0 1,-1 0 0,1 0 0,-1 0-1,0 0 1,1 0 0,-1 0 0,1 1-1,-1-1 1,0 0 0,1 1 0,-1-1-1,0 1 1,1 0 0,-1-1 0,0 1-1,0 0 1,0 0 0,0 0 0,0-1-1,0 1 1,0 0 0,0 1 0,0-1-1,0 0 1,0 0 0,0 0 0,0 3-1,1 3 285,-1 0 1,0 0-1,-1 0 0,0 1 0,0-1 0,-1 10 0,0-12-101,1 5-78,-1 0 0,1 0 0,1 0 1,2 16-1,-3-25-140,0 0 1,0-1-1,0 1 1,1 0-1,-1 0 1,0 0-1,1-1 1,-1 1 0,1 0-1,-1 0 1,0-1-1,1 1 1,0 0-1,-1-1 1,1 1-1,-1 0 1,1-1-1,0 1 1,0-1-1,-1 1 1,1-1-1,0 1 1,0-1-1,1 1 1,0-1 38,-1-1-1,1 1 1,0 0 0,0-1 0,0 1-1,-1-1 1,1 0 0,0 1 0,-1-1-1,1 0 1,0 0 0,-1 0 0,1 0-1,-1 0 1,0-1 0,1 1 0,0-2-1,7-7 15,-1 0 1,0-1-1,0 0 0,-2 0 0,1-1 0,-1 0 0,-1 0 0,0 0 0,-1-1 0,0 0 0,-1 1 0,0-1 0,-1-1 0,-1 1 0,0-21 0,-1 33-69,0 0 0,0 1 0,0-1-1,1 0 1,-1 1 0,-1-1 0,1 0 0,0 0-1,0 1 1,0-1 0,0 0 0,0 1-1,-1-1 1,1 0 0,0 1 0,-1-1-1,1 0 1,0 1 0,-1-1 0,1 1 0,-1-1-1,1 1 1,-1-1 0,1 1 0,-1-1-1,1 1 1,-1-1 0,1 1 0,-1-1 0,0 1-1,1 0 1,-1 0 0,0-1 0,1 1-1,-1 0 1,0 0 0,0 0 0,1 0-1,-1-1 1,0 1 0,1 0 0,-1 0 0,0 1-1,0-1 1,1 0 0,-1 0 0,0 0-1,0 2-5,0 0-1,1 0 0,0-1 0,0 1 0,-1 0 1,1 0-1,0 0 0,0-1 0,1 1 0,-1 0 0,0 0 1,1 0-1,-1-1 0,1 1 0,-1 0 0,1-1 1,0 1-1,-1 0 0,3 1 0,0-1 16,0-1-1,0 0 1,0 0 0,0 0-1,1-1 1,-1 1 0,0-1-1,0 0 1,1 0-1,-1 0 1,0 0 0,0 0-1,1-1 1,-1 1 0,0-1-1,0 0 1,0 0-1,0 0 1,0-1 0,0 1-1,0-1 1,0 1 0,0-1-1,-1 0 1,1 0-1,4-5 1,7-6 21,0 0 0,-1-2-1,14-19 1,-22 27-24,-1 2 12,0 0 1,0 0 0,-1 0 0,0 0-1,0-1 1,-1 1 0,1-1 0,-1 0-1,0 0 1,-1 0 0,1 0-1,0-8 1,-3 14-12,1 0-1,0-1 1,-1 1 0,1 0-1,-1 0 1,1 0 0,0-1-1,-1 1 1,1 0 0,-1 0-1,1 0 1,-1 0 0,1 0-1,-1 0 1,1 0 0,-1 0-1,1 0 1,0 0 0,-1 0-1,1 0 1,-1 0 0,1 0-1,-1 0 1,1 0 0,-1 1-1,1-1 1,0 0 0,-1 0-1,1 1 1,-1-1 0,1 0-1,0 0 1,-1 1 0,1-1-1,0 0 1,-1 1 0,-17 11-85,10-3 99,-1 1 0,2 1 0,-1-1 0,1 1 1,1 1-1,0-1 0,0 1 0,1 0 0,1 1 0,0-1 0,1 1 0,0-1 0,1 1 0,0 0 0,1 21 0,1-32-10,0-1 0,1 1 0,-1-1 1,0 1-1,1-1 0,-1 1 0,1-1 1,0 1-1,0-1 0,-1 0 1,1 1-1,0-1 0,0 0 0,0 0 1,0 0-1,0 0 0,1 1 0,-1-2 1,0 1-1,0 0 0,1 0 0,-1 0 1,1-1-1,-1 1 0,0 0 0,1-1 1,-1 1-1,1-1 0,0 0 0,-1 0 1,1 1-1,-1-1 0,1 0 0,-1 0 1,1 0-1,-1-1 0,1 1 1,-1 0-1,3-1 0,4 0-135,-1 0-1,0 0 1,1-1-1,-1 0 1,0 0 0,0-1-1,7-3 1,-1-3-1408,-1 0 0,0-1 0,0-1-1,-1 0 1,-1 0 0,0-1 0,16-25 0,-4 0-4350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21.223"/>
    </inkml:context>
    <inkml:brush xml:id="br0">
      <inkml:brushProperty name="width" value="0.025" units="cm"/>
      <inkml:brushProperty name="height" value="0.025" units="cm"/>
    </inkml:brush>
  </inkml:definitions>
  <inkml:trace contextRef="#ctx0" brushRef="#br0">76 112 14510,'0'0'7073,"-9"9"-5514,0 1-1229,0 0-1,1 0 1,-12 20-1,17-25-179,0 0 0,1 1 0,-1-1 0,1 1 0,0 0 0,1-1-1,-1 1 1,1 0 0,0 0 0,1 0 0,-1 0 0,1 0 0,1 9-1,-1-14-137,0 0-1,1 0 1,-1 0-1,0 1 0,1-1 1,-1 0-1,0 0 1,1 0-1,0 0 0,-1 0 1,1 0-1,0 0 0,-1 0 1,1 0-1,0 0 1,0 0-1,0 0 0,0 0 1,0-1-1,0 1 0,0 0 1,0-1-1,0 1 1,0 0-1,0-1 0,0 0 1,0 1-1,1-1 0,-1 0 1,0 1-1,0-1 1,0 0-1,1 0 0,-1 0 1,0 0-1,0 0 1,1 0-1,-1 0 0,0-1 1,0 1-1,0 0 0,0-1 1,1 1-1,-1-1 1,2 0-1,2-2 25,0 1 0,0 0 0,0-1 1,0 0-1,0 0 0,0-1 0,-1 1 0,6-6 0,1-5-61,-1 0 0,0-1 0,-1 1 0,-1-2 0,-1 1 0,0-1 0,-1 0 0,0-1-1,5-27 1,-24 98-363,8-41 532,2 0 0,0 0-1,0 1 1,0 19 0,3-31-106,0 0-1,-1-1 0,1 1 1,1 0-1,-1 0 1,0-1-1,0 1 0,0 0 1,1-1-1,-1 1 0,1 0 1,0-1-1,-1 1 0,1-1 1,0 1-1,0-1 1,0 1-1,0-1 0,0 0 1,0 1-1,0-1 0,1 0 1,0 1-1,0-1 6,0-1-1,0 1 1,0-1-1,0 0 0,0 0 1,0 0-1,0 0 1,0 0-1,0 0 1,1 0-1,-1-1 1,-1 1-1,1-1 1,0 1-1,0-1 0,0 0 1,0 0-1,0 0 1,-1 0-1,3-2 1,9-5 40,-1-1 1,1-1 0,-2 0-1,0 0 1,0-1 0,17-23-1,48-81-407,-70 105 260,12-21-336,-41 114 497,21-75-39,1 0 0,0 0 0,0 0 0,1 1 0,0-1 0,0 0 0,1 0 0,3 16 0,-3-23-78,-1 1 0,1-1 0,0 1 0,0-1-1,-1 1 1,1-1 0,0 1 0,0-1 0,1 0 0,-1 1-1,0-1 1,0 0 0,1 0 0,-1 0 0,0 0 0,1 0 0,-1 0-1,1-1 1,-1 1 0,1 0 0,0-1 0,-1 1 0,1-1 0,-1 0-1,1 1 1,0-1 0,0 0 0,-1 0 0,1 0 0,0 0 0,-1 0-1,1-1 1,0 1 0,-1 0 0,1-1 0,0 1 0,2-2-1,29-14-3143,-7-6-3796,6-17-9920</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22.599"/>
    </inkml:context>
    <inkml:brush xml:id="br0">
      <inkml:brushProperty name="width" value="0.025" units="cm"/>
      <inkml:brushProperty name="height" value="0.025" units="cm"/>
    </inkml:brush>
  </inkml:definitions>
  <inkml:trace contextRef="#ctx0" brushRef="#br0">1 109 3331,'0'0'18967,"8"5"-18502,4 4-367,0 1 0,0 0 1,-1 1-1,15 19 0,-25-28-94,0-1 0,1 1 0,-1-1 0,0 1 0,1-1 1,-1 1-1,1-1 0,-1 0 0,1 0 0,0 0 0,-1 0 0,1 0 0,0 0 0,0 0 0,0-1 0,0 1 0,-1-1 1,1 1-1,0-1 0,0 0 0,0 1 0,0-1 0,0 0 0,2-1 0,-1 0 36,-1 0-1,1 0 1,-1 0 0,1-1-1,-1 1 1,0-1-1,0 0 1,0 1 0,0-1-1,0 0 1,0 0-1,0-1 1,-1 1 0,1 0-1,1-4 1,6-11 187,-1-1 1,-1 0-1,9-35 1,-13 43-310,-1 27 83,0 0 0,2 0 0,0 0 0,1-1 0,12 30-1,-16-45 20,-1 0-1,1 0 1,0 0-1,0 0 0,-1 0 1,1 0-1,0 0 1,0 0-1,0 0 0,0 0 1,0 0-1,0-1 0,1 1 1,-1 0-1,0-1 1,0 1-1,0-1 0,1 1 1,-1-1-1,0 1 0,0-1 1,1 0-1,-1 0 1,0 0-1,3 0 0,-2 0 62,0-1 0,0 0-1,0 0 1,0 0-1,0 0 1,0 0-1,0 0 1,0 0 0,-1-1-1,1 1 1,0-1-1,-1 1 1,3-4 0,3-4 285,-1 0 1,0 0-1,-1 0 1,8-21-1,26-83 72,-39 113-445,0 0 0,0-1 1,0 1-1,0 0 0,0-1 0,0 1 0,0 0 1,1-1-1,-1 1 0,0 0 0,0 0 1,0-1-1,1 1 0,-1 0 0,0 0 1,0-1-1,1 1 0,-1 0 0,0 0 1,0 0-1,1-1 0,-1 1 0,0 0 0,1 0 1,-1 0-1,0 0 0,1 0 0,-1 0 1,0 0-1,1 0 0,-1 0 0,0 0 1,1 0-1,-1 0 0,0 0 0,1 0 1,-1 0-1,0 0 0,1 0 0,-1 0 0,1 0 1,11 15-169,4 25 67,-16-39 109,4 12-61,-2-5-101,0 0 1,1 0-1,0 0 1,0-1-1,1 1 1,0-1-1,0 1 0,1-1 1,7 9-1,-11-17 45,-1 1 0,1 0 0,-1 0 0,1 0-1,-1 0 1,0-1 0,1 1 0,-1 0 0,1 0 0,-1-1-1,0 1 1,1 0 0,-1-1 0,0 1 0,0 0-1,1-1 1,-1 1 0,0-1 0,0 1 0,1 0 0,-1-1-1,0 1 1,0-1 0,0 1 0,0-1 0,0 1-1,1 0 1,-1-1 0,0 1 0,0-1 0,0 1-1,0-1 1,0 1 0,-1-1 0,1 1 0,0-1 0,0 1-1,0 0 1,0-1 0,-1 0 0,1-26-4271,-5-5-3572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22.947"/>
    </inkml:context>
    <inkml:brush xml:id="br0">
      <inkml:brushProperty name="width" value="0.025" units="cm"/>
      <inkml:brushProperty name="height" value="0.025" units="cm"/>
    </inkml:brush>
  </inkml:definitions>
  <inkml:trace contextRef="#ctx0" brushRef="#br0">0 12 17264,'0'0'6150,"55"0"-8008,-35-4-1889,1-4-4517</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23.280"/>
    </inkml:context>
    <inkml:brush xml:id="br0">
      <inkml:brushProperty name="width" value="0.025" units="cm"/>
      <inkml:brushProperty name="height" value="0.025" units="cm"/>
    </inkml:brush>
  </inkml:definitions>
  <inkml:trace contextRef="#ctx0" brushRef="#br0">216 0 18289,'0'0'1757,"-9"1"47,0 2-1685,0-1 0,0 1 1,1 1-1,-1 0 0,1 0 0,0 0 1,0 1-1,0 1 0,0-1 0,1 1 0,0 0 1,0 1-1,1 0 0,-8 10 0,5-6-6,0 0 0,1 0 0,0 1 0,1 0-1,1 0 1,0 1 0,0 0 0,1 0 0,1 0 0,0 0-1,1 1 1,1 0 0,0-1 0,-1 25 0,4-36-102,-1 0 0,1 0 1,-1-1-1,1 1 0,0 0 1,0 0-1,-1 0 1,1 0-1,1-1 0,-1 1 1,0-1-1,0 1 0,1-1 1,-1 1-1,0-1 0,1 0 1,0 1-1,-1-1 0,1 0 1,0 0-1,-1 0 1,1 0-1,0-1 0,0 1 1,0 0-1,0-1 0,0 1 1,0-1-1,0 0 0,0 0 1,0 0-1,0 0 1,0 0-1,0 0 0,0 0 1,2-1-1,5 0 54,0 0 0,0 0 0,0-1 0,0 0 0,-1-1 0,16-6 0,-3-2-251,0-1 1,-2 0-1,1-2 0,-2 0 0,0-1 0,0-1 1,-2-1-1,0 0 0,17-25 0,-23 16-2711,-12 8-3110,-4 9-917</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23.641"/>
    </inkml:context>
    <inkml:brush xml:id="br0">
      <inkml:brushProperty name="width" value="0.025" units="cm"/>
      <inkml:brushProperty name="height" value="0.025" units="cm"/>
    </inkml:brush>
  </inkml:definitions>
  <inkml:trace contextRef="#ctx0" brushRef="#br0">1 278 12620,'0'0'9481,"67"-49"-8232,-26 23 64,6-4-352,1 1-256,2 2-513,-6 4-192,-5 3-320,-7 4-1570,-14 2-1505,-8 5-2114,-10 2-2467</inkml:trace>
  <inkml:trace contextRef="#ctx0" brushRef="#br0" timeOffset="1">2 297 13965,'0'0'6598,"82"-15"-4964,-29-15-353,7-8-416,2-3-545,-5-1-256,5 5-544,-13 1-2275,-6 6-2273,-10 2-2500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7.435"/>
    </inkml:context>
    <inkml:brush xml:id="br0">
      <inkml:brushProperty name="width" value="0.025" units="cm"/>
      <inkml:brushProperty name="height" value="0.025" units="cm"/>
    </inkml:brush>
  </inkml:definitions>
  <inkml:trace contextRef="#ctx0" brushRef="#br0">63 52 8296,'0'0'8872,"-8"11"-8018,3-4-727,-28 39 526,30-43-623,1 1 0,0 0-1,1-1 1,-1 1 0,0 0-1,1 0 1,0 0 0,0 0 0,0 0-1,1 0 1,-1 0 0,1 0-1,0 5 1,1-8-22,-1-1 0,1 1 0,-1 0 0,1-1 0,-1 1 0,1-1 0,0 1 0,-1-1 0,1 1 0,0-1 0,-1 1 0,1-1 0,0 0 0,0 1 0,-1-1 0,1 0 0,0 0-1,0 0 1,-1 1 0,1-1 0,0 0 0,0 0 0,0 0 0,0 0 0,-1-1 0,1 1 0,0 0 0,0 0 0,1-1 0,26-4 282,-5-6-402,-1 0 1,1-1-1,-2-1 0,0-1 1,0-1-1,-2-1 1,0-1-1,-1 0 1,28-34-1,-49 54 33,-6 8 182,1 1-1,0-1 1,1 1 0,-8 19-1,14-29-87,0 1 0,0-1-1,0 1 1,0 0-1,1-1 1,-1 1 0,1 0-1,0 0 1,0-1 0,0 1-1,0 0 1,0 0 0,1-1-1,0 5 1,0-6-39,0 1 1,0 0-1,0-1 0,1 1 0,-1-1 1,0 1-1,1-1 0,-1 1 1,1-1-1,-1 0 0,1 0 1,0 0-1,-1 0 0,1 0 1,0 0-1,0 0 0,0-1 1,-1 1-1,1 0 0,0-1 0,0 0 1,0 1-1,3-1 0,29 1-2479,4-6-2852</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24.003"/>
    </inkml:context>
    <inkml:brush xml:id="br0">
      <inkml:brushProperty name="width" value="0.025" units="cm"/>
      <inkml:brushProperty name="height" value="0.025" units="cm"/>
    </inkml:brush>
  </inkml:definitions>
  <inkml:trace contextRef="#ctx0" brushRef="#br0">0 181 17713,'0'0'5221,"55"-45"-5189,-19 19 32,1-1-128,2 0-2627,-6-1-3427,-4 0-7302</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24.333"/>
    </inkml:context>
    <inkml:brush xml:id="br0">
      <inkml:brushProperty name="width" value="0.025" units="cm"/>
      <inkml:brushProperty name="height" value="0.025" units="cm"/>
    </inkml:brush>
  </inkml:definitions>
  <inkml:trace contextRef="#ctx0" brushRef="#br0">0 85 16592,'0'0'1724,"5"-8"-389,-3 3-1233,1 0-1,0 0 1,0 1 0,0-1 0,1 0 0,-1 1 0,1 0 0,0 0 0,0 0 0,1 1 0,-1-1 0,1 1-1,0 0 1,0 0 0,0 1 0,0-1 0,0 1 0,1 0 0,-1 1 0,1-1 0,7 0 0,-10 1-60,0 1 1,1 0 0,-1-1-1,0 1 1,1 0 0,-1 1 0,0-1-1,1 0 1,-1 1 0,0 0-1,0 0 1,0 0 0,1 0-1,-1 0 1,0 1 0,0 0-1,-1-1 1,1 1 0,0 0 0,0 0-1,1 3 1,-1-2 5,-1 1-1,0-1 1,0 1 0,-1 0 0,1 0 0,-1 0-1,0 0 1,0 0 0,0 0 0,-1 0-1,1 0 1,-1 0 0,0 0 0,0 1-1,0-1 1,-1 0 0,0 5 0,-3 4 90,1 1 1,-2-1 0,0 0-1,0 0 1,-1 0-1,-13 20 1,11-22 39,1 1 1,1 0-1,0 1 0,1-1 1,0 1-1,1 0 0,-3 16 1,7-28-171,0 0 1,0 0 0,0-1-1,0 1 1,0 0-1,0 0 1,0 0 0,0-1-1,0 1 1,1 0 0,-1 0-1,0 0 1,1-1 0,-1 1-1,0 0 1,1 0-1,-1-1 1,1 1 0,-1 0-1,1-1 1,0 1 0,-1-1-1,1 1 1,-1-1 0,1 1-1,0-1 1,0 1-1,-1-1 1,1 0 0,0 1-1,0-1 1,-1 0 0,1 0-1,0 1 1,0-1 0,0 0-1,0 0 1,-1 0-1,1 0 1,0 0 0,0 0-1,0 0 1,-1 0 0,1-1-1,0 1 1,1-1 0,42-12 161,-26 4-65,0-1-1,-1-1 1,0-1-1,17-16 1,-28 23-406,0 0 0,0 0-1,-1-1 1,0 0 0,0 0 0,-1 0 0,1-1-1,-1 0 1,0 0 0,-1 0 0,0 0-1,0 0 1,3-15 0,-8 7-3639,-9 6-2695</inkml:trace>
  <inkml:trace contextRef="#ctx0" brushRef="#br0" timeOffset="1">4 262 15663,'0'0'5925,"51"-41"-5604,-19 17 255,7-3-512,2 0-32,-6-2-1537,2 4-3812,-7-2-4356</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24.993"/>
    </inkml:context>
    <inkml:brush xml:id="br0">
      <inkml:brushProperty name="width" value="0.025" units="cm"/>
      <inkml:brushProperty name="height" value="0.025" units="cm"/>
    </inkml:brush>
  </inkml:definitions>
  <inkml:trace contextRef="#ctx0" brushRef="#br0">97 63 13421,'0'0'5082,"-2"7"-4938,1-2 241,-6 21-902,7-25 663,0-1-1,0 1 1,0 0 0,-1-1 0,1 1 0,0-1-1,0 1 1,0-1 0,-1 1 0,1-1 0,0 1-1,0-1 1,-1 1 0,1-1 0,0 0-1,-1 1 1,1-1 0,-1 1 0,1-1 0,0 0-1,-1 1 1,1-1 0,-1 0 0,1 0 0,-1 1-1,1-1 1,-1 0 0,1 0 0,-1 0 0,0 0-1,1 1 1,-1-1 0,1 0 0,-1 0-1,1 0 1,-1 0 0,0-1 0,-1 1-64,1 0-1,-1 0 1,1 0 0,0 0 0,-1 0 0,1 0-1,-1 0 1,1 1 0,0-1 0,-1 0 0,1 1 0,0-1-1,0 1 1,-1 0 0,1-1 0,0 1 0,0 0-1,0 0 1,0-1 0,-1 1 0,1 0 0,1 0 0,-1 0-1,0 1 1,0-1 0,0 0 0,0 0 0,1 0-1,-1 0 1,0 3 0,-21 40 216,19-38-206,1 0-1,0 0 0,0 1 0,1-1 0,0 1 0,0-1 0,0 0 0,1 1 0,0 0 0,0-1 0,2 11 0,-1-16-79,-1 1-1,1 0 1,-1-1 0,1 1-1,0-1 1,0 1 0,0-1-1,0 1 1,0-1-1,0 0 1,0 0 0,0 1-1,1-1 1,-1 0 0,0 0-1,1 0 1,-1 0-1,3 1 1,-1-1-9,1 0-1,-1 0 0,1-1 1,-1 1-1,1-1 1,-1 0-1,1 0 1,-1 0-1,1 0 0,-1 0 1,1-1-1,3-1 1,0 1 8,-1-1 0,1-1 0,-1 1 0,0-1 1,0 0-1,0-1 0,0 0 0,0 1 0,-1-2 0,1 1 1,-1-1-1,-1 1 0,1-2 0,-1 1 0,1 0 0,5-11 1,4-9 75,-1-1 1,18-48-1,2-4-11,-33 78-82,0-1 1,0 1-1,0-1 0,0 1 1,0-1-1,0 1 0,1-1 0,-1 1 1,0 0-1,0-1 0,1 1 0,-1-1 1,0 1-1,1 0 0,-1-1 0,0 1 1,1 0-1,-1-1 0,1 1 0,-1 0 1,0 0-1,1-1 0,-1 1 0,1 0 1,-1 0-1,1 0 0,-1 0 0,1 0 1,-1-1-1,1 1 0,0 0 1,7 14-418,-1 31-363,-7-40 742,1 8 34,7 26 60,-8-39-49,0 1 1,0-1 0,1 0-1,-1 0 1,0 1 0,0-1-1,0 0 1,0 0 0,1 1-1,-1-1 1,0 0 0,0 0 0,1 0-1,-1 1 1,0-1 0,0 0-1,1 0 1,-1 0 0,0 0-1,1 0 1,-1 0 0,0 0-1,1 0 1,-1 1 0,0-1-1,0 0 1,1 0 0,-1 0-1,0-1 1,1 1 0,-1 0-1,0 0 1,1 0 0,-1 0 0,0 0-1,1 0 1,16-19 78,-9 6-82,-2 3-33,0 0 1,1 0-1,0 0 1,0 1-1,1 0 1,1 1 0,16-14-1,-25 22 33,1-1 0,-1 1 0,1-1 0,-1 1 0,1 0 0,-1-1 0,1 1 0,0 0 0,-1 0-1,1-1 1,-1 1 0,1 0 0,0 0 0,-1 0 0,1 0 0,0 0 0,-1 0 0,1 0 0,0 0 0,-1 0 0,1 0 0,0 0 0,-1 0 0,1 0 0,-1 0-1,1 1 1,0-1 0,-1 0 0,1 1 0,-1-1 0,1 0 0,-1 1 0,1-1 0,-1 0 0,1 1 0,-1-1 0,1 1 0,-1-1 0,1 1 0,-1-1 0,0 1-1,1 0 1,-1-1 0,0 1 0,1 0 0,2 33 605,-3-31-433,3-2-158,-1 0 0,1 0 0,-1 0 0,1-1 0,-1 1 0,1-1 1,-1 0-1,1 0 0,0 0 0,-1 0 0,6-1 0,-4 1-34,0 0 104,9-2-2778,-7-6-3979,-3 1-313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25.357"/>
    </inkml:context>
    <inkml:brush xml:id="br0">
      <inkml:brushProperty name="width" value="0.025" units="cm"/>
      <inkml:brushProperty name="height" value="0.025" units="cm"/>
    </inkml:brush>
  </inkml:definitions>
  <inkml:trace contextRef="#ctx0" brushRef="#br0">4 107 4837,'0'0'21663,"-1"9"-21423,0-4-216,0 22 103,1-26-120,1 0 1,-1 0-1,1 0 0,0 0 1,-1 0-1,1-1 0,0 1 0,-1 0 1,1-1-1,0 1 0,0 0 1,0-1-1,0 1 0,-1-1 0,1 1 1,0-1-1,0 0 0,0 1 1,0-1-1,0 0 0,0 0 0,0 0 1,0 0-1,0 0 0,0 0 1,0 0-1,0 0 0,0 0 0,0 0 1,0 0-1,2-1 0,2 0 24,0-1 0,0 0-1,-1 0 1,1 0 0,-1 0-1,1-1 1,-1 0 0,0 0-1,0 0 1,0 0 0,0-1-1,-1 0 1,1 1 0,-1-1-1,0 0 1,0-1 0,3-4-1,-2 2-22,0-1-1,0 1 0,0 0 0,-1-1 1,0 0-1,-1 0 0,1 0 0,-1 0 1,1-14-1,-3 22-16,0-1-1,-1 1 1,1-1-1,0 1 1,0-1 0,0 1-1,-1-1 1,1 1-1,0-1 1,0 1 0,-1 0-1,1-1 1,0 1-1,-1 0 1,1-1 0,-1 1-1,1 0 1,0-1-1,-1 1 1,1 0 0,-1 0-1,1-1 1,-1 1-1,1 0 1,-1 0 0,1 0-1,-1 0 1,1-1-1,-1 1 1,1 0 0,-1 0-1,1 0 1,-1 0-1,1 0 1,-1 0 0,1 1-1,-2-1 1,-19 5-120,16-2 114,-1 0 0,1 1-1,1 0 1,-1 0 0,1 1 0,-1-1 0,1 1-1,0 0 1,1 0 0,-1 0 0,1 1-1,0-1 1,0 1 0,-2 9 0,0-2 25,0 0 1,1 0-1,1 0 1,0 1-1,-1 22 1,4-34-8,0 0 0,0 0 0,0 0 0,0 0 0,0-1 0,1 1 0,-1 0 0,1 0 0,-1 0 0,1-1 0,0 1 0,-1 0 0,1-1 0,0 1 0,0 0 0,0-1 1,0 1-1,1-1 0,-1 0 0,0 1 0,1-1 0,2 2 0,-1-1 4,0 0 0,1-1 0,-1 0 1,1 1-1,-1-1 0,1 0 0,0-1 0,-1 1 1,1-1-1,7 0 0,2 0-46,0-1 0,1-1 0,-1 0-1,0-1 1,21-8 0,-20 5-1131,1 0 0,-1-1 0,0-1 0,22-17-1,10-13-6954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58:26.096"/>
    </inkml:context>
    <inkml:brush xml:id="br0">
      <inkml:brushProperty name="width" value="0.025" units="cm"/>
      <inkml:brushProperty name="height" value="0.025" units="cm"/>
    </inkml:brush>
  </inkml:definitions>
  <inkml:trace contextRef="#ctx0" brushRef="#br0">0 1583 4516,'0'0'8141,"9"-7"-7126,44-37 434,3 2 1,60-34 0,140-69 224,-153 88-992,-93 51-632,802-460 1730,-552 301-2017,246-203 0,-464 334 166,-18 17 67,0-2 0,-2-1-1,0-1 1,-1-1 0,21-28-1,-34 33-289,-8 16 182,-1 1 1,1-1 0,0 1-1,-1-1 1,1 1 0,-1 0-1,1-1 1,-1 1 0,1 0-1,-1-1 1,1 1 0,-1 0-1,1 0 1,-1-1 0,1 1-1,-1 0 1,1 0 0,-1 0-1,1 0 1,-1 0 0,1 0-1,-1 0 1,1 0 0,-1 0-1,0 0 1,1 0 0,-1 0-1,0 0 1,-35 0-5959</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2:21.893"/>
    </inkml:context>
    <inkml:brush xml:id="br0">
      <inkml:brushProperty name="width" value="0.025" units="cm"/>
      <inkml:brushProperty name="height" value="0.025" units="cm"/>
    </inkml:brush>
  </inkml:definitions>
  <inkml:trace contextRef="#ctx0" brushRef="#br0">1895 1 4837,'-25'0'938,"0"2"0,1 1 0,-1 1 0,1 1 1,-1 1-1,-33 14 0,23-6-519,2 2-1,0 2 1,-53 37-1,19-2-376,2 2-1,3 4 1,-55 67 0,37-29-34,4 4 1,5 3-1,4 2 1,-75 164-1,-165 481-17,281-681 18,-254 804-186,235-687 483,9 2 1,-22 343-1,55-299 210,10-1 0,44 276 0,81 226-649,-107-631 51,5-2 0,5-2 0,4 0 1,4-3-1,58 95 0,-75-149 166,2-1 1,3-1 0,0-2-1,3-1 1,52 45 0,-61-61 3,1-2 0,0-1 0,1-1 0,2-1 0,-1-1 0,2-2 0,-1-1 0,2-1 0,41 9 0,-40-14 59,0-2 0,0 0-1,1-3 1,0-1 0,-1-1 0,1-1 0,-1-2 0,0-2 0,55-15-1,-37 3 179,0-2 0,-1-2-1,-1-3 1,-1-1 0,48-37-1,34-34 119,-5-6 1,-5-6-1,-4-4 0,-6-5 0,116-161 0,-130 141-423,-6-3-1,-6-5 1,-6-2 0,-7-5-1,-7-1 1,-6-4 0,37-174 0,-39 82-64,-11-2 1,-12-2-1,0-493 1,-34 642 40,-5 0 1,-5 0 0,-3 1-1,-57-192 1,53 239-365,-2 0 0,-4 2-1,-1 0 1,-3 2 0,-2 1 0,-3 2 0,-1 1 0,-3 1 0,-84-81-1,71 85-371,-3 2 0,-1 2 0,-71-39 0,-192-73-3287,168 90 588</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4:59.415"/>
    </inkml:context>
    <inkml:brush xml:id="br0">
      <inkml:brushProperty name="width" value="0.025" units="cm"/>
      <inkml:brushProperty name="height" value="0.025" units="cm"/>
    </inkml:brush>
  </inkml:definitions>
  <inkml:trace contextRef="#ctx0" brushRef="#br0">8 158 7559,'0'0'11921,"3"-2"-11409,1-1-419,0 1 0,0-1 0,1 1-1,-1 1 1,1-1 0,-1 0 0,1 1-1,0 0 1,-1 0 0,6 0 0,59-2 70,-30 2-108,23-8-22,0-3-1,-1-2 1,-1-2 0,92-40 0,-124 46-32,-17 6-3,-6 1 3,0 1-1,0 1 0,0-1 0,0 1 1,0 0-1,10-1 0,-55 22 417,-383 88 578,252-70 140,152-30-1093,19-8-45,0 0 1,0 0-1,0 0 1,-1 1-1,1-1 1,0 0 0,0 0-1,0 0 1,0 0-1,0 1 1,0-1-1,0 0 1,0 0-1,0 0 1,0 1-1,0-1 1,0 0-1,0 0 1,0 0 0,0 0-1,0 1 1,0-1-1,1 0 1,-1 0-1,0 0 1,0 0-1,0 0 1,0 1-1,0-1 1,0 0 0,0 0-1,0 0 1,1 0-1,-1 0 1,0 1-1,0-1 1,0 0-1,0 0 1,1 0-1,-1 0 1,0 0-1,0 0 1,0 0 0,0 0-1,1 0 1,-1 0-1,0 0 1,36 7-216,8-6 216,1-2 1,-1-2-1,1-1 1,-1-3-1,66-19 1,-47 6-105,-1-2 0,0-4 0,60-34 1,-114 52-290,-26 10 442,-31 11 146,-432 165 1627,467-174-1901,15-6-1506,22-12-3583,-10 6 2511,30-18-7217</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2.015"/>
    </inkml:context>
    <inkml:brush xml:id="br0">
      <inkml:brushProperty name="width" value="0.025" units="cm"/>
      <inkml:brushProperty name="height" value="0.025" units="cm"/>
    </inkml:brush>
  </inkml:definitions>
  <inkml:trace contextRef="#ctx0" brushRef="#br0">22 0 15535,'0'0'4068,"-3"48"-3268,1-13-63,-3 6-385,5 4-159,0 1-161,0-1 0,0-2 0,5-5-64,0-4-449,0-6-928,-5-7-577,0-5-1441,0-7 160,-10-8 544,-6-1-1409</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2.388"/>
    </inkml:context>
    <inkml:brush xml:id="br0">
      <inkml:brushProperty name="width" value="0.025" units="cm"/>
      <inkml:brushProperty name="height" value="0.025" units="cm"/>
    </inkml:brush>
  </inkml:definitions>
  <inkml:trace contextRef="#ctx0" brushRef="#br0">82 275 5157,'-18'-30'1642,"3"4"1235,-19-41 0,31 61-2398,1 0-1,0 0 0,0 0 1,0 0-1,1 0 0,0 0 1,0-1-1,1 1 0,0 0 1,0-1-1,0 1 1,1 0-1,1-9 0,0 12-429,0-1-1,0 1 0,0 0 1,1 0-1,-1 0 1,1 0-1,0 1 0,0-1 1,0 1-1,0 0 1,0 0-1,0 0 0,1 0 1,-1 0-1,1 1 0,-1-1 1,1 1-1,-1 0 1,1 0-1,0 0 0,4 0 1,13-2-63,0 0-1,26 0 1,-46 3 17,13-1-5,1 1-1,-1 1 0,1 0 1,-1 1-1,1 0 0,-1 1 1,0 1-1,16 6 0,-24-7 5,-1-1 0,1 1-1,-1 0 1,0 1 0,0-1 0,-1 1-1,1 0 1,-1 0 0,0 0 0,0 1-1,0-1 1,0 1 0,-1 0 0,0 0-1,0 1 1,0-1 0,-1 1 0,0-1-1,0 1 1,0 0 0,-1-1-1,2 12 1,-2-4 207,0 1 0,-2-1 0,1 1 0,-2 0-1,1-1 1,-2 1 0,0-1 0,-1 0 0,0 0 0,-1 0 0,0 0-1,-1-1 1,-8 14 0,3-9 331,0 0 0,-2-1 0,1 0 0,-2-1 0,0-1 0,-1 0 0,0-1 0,-23 15 0,35-25-512,-1-1 0,1 0 0,-1 0 1,1 0-1,-1 0 0,0 0 0,0-1 1,0 0-1,0 1 0,0-2 0,0 1 1,-1 0-1,1-1 0,0 0 0,0 0 0,0 0 1,-1 0-1,1-1 0,-6-1 0,7 0-230,0 1 0,0-1 0,0 0 0,1 0 0,-1 0-1,1 0 1,0 0 0,-1-1 0,1 1 0,0-1-1,0 0 1,1 1 0,-1-1 0,1 0 0,-1 0 0,1 0-1,0 0 1,0 0 0,0 0 0,0-1 0,1 1 0,-1 0-1,1 0 1,0-7 0,-1 6-397,1 1-1,0-1 1,0 0 0,0 0-1,1 0 1,-1 0 0,1 1 0,0-1-1,0 0 1,0 0 0,1 1-1,-1-1 1,1 1 0,0 0-1,0-1 1,0 1 0,0 0 0,5-5-1,12-12-6313</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3.409"/>
    </inkml:context>
    <inkml:brush xml:id="br0">
      <inkml:brushProperty name="width" value="0.025" units="cm"/>
      <inkml:brushProperty name="height" value="0.025" units="cm"/>
    </inkml:brush>
  </inkml:definitions>
  <inkml:trace contextRef="#ctx0" brushRef="#br0">1 443 11403,'0'0'9817,"4"4"-9699,-2-2-95,-1-1 1,0 1 0,1-1 0,-1 1 0,1-1 0,0 0 0,0 0 0,-1 0-1,1 0 1,0 0 0,0 0 0,0 0 0,0 0 0,0-1 0,0 1 0,0-1-1,0 1 1,0-1 0,0 0 0,0 0 0,0 0 0,1 0 0,-1 0 0,0-1-1,0 1 1,0-1 0,0 1 0,0-1 0,0 0 0,0 1 0,0-1-1,-1 0 1,1 0 0,0-1 0,2-1 0,9-9 55,0-1-1,-1 0 1,-1-1 0,0-1 0,-1 1-1,-1-2 1,0 1 0,7-20-1,-10 22-52,0-1 0,-1 0 0,-1 0 0,-1-1 0,0 1 0,0-1 0,-1 0-1,-1 0 1,-1 0 0,-1-17 0,1 32-24,0 0 1,-1 0-1,1 0 1,0-1-1,0 1 1,0 0-1,-1 0 0,1 0 1,0-1-1,0 1 1,0 0-1,-1 0 1,1 0-1,0 0 1,0 0-1,-1 0 0,1 0 1,0-1-1,-1 1 1,1 0-1,0 0 1,0 0-1,-1 0 0,1 0 1,0 0-1,0 0 1,-1 0-1,1 0 1,0 0-1,-1 1 1,1-1-1,0 0 0,0 0 1,-1 0-1,1 0 1,0 0-1,0 0 1,0 1-1,-1-1 0,1 0 1,0 0-1,0 0 1,-1 0-1,1 1 1,0-1-1,-11 8 78,6 2-40,0 0-1,0 0 1,1 0-1,0 1 1,1 0 0,0 0-1,1 0 1,0 0-1,1 0 1,0 0 0,1 20-1,1-31-37,-1 1 0,0-1 0,0 1 0,1-1 0,-1 1 0,0-1 0,1 0 1,-1 1-1,0-1 0,1 1 0,-1-1 0,1 0 0,-1 1 0,0-1 0,1 0 0,-1 0 0,1 1 0,-1-1 0,1 0 0,-1 0 0,1 0 0,-1 0 0,1 0 0,-1 0 0,1 0 0,-1 1 0,1-1 0,-1-1 0,1 1 0,-1 0 0,1 0 0,-1 0 0,1 0 0,-1 0 0,1 0 1,-1-1-1,1 1 0,-1 0 0,1 0 0,-1-1 0,1 1 0,23-11 136,-18 5-142,0 1-1,0-1 0,0 0 0,-1-1 0,0 1 0,-1-1 0,1 0 0,-1-1 1,-1 1-1,1 0 0,-1-1 0,3-11 0,-2-4-44,0 0-1,2-47 1,-5 45 42,-1 23-1,0 1 0,0 0 0,0-1 0,1 1 1,-1 0-1,0-1 0,1 1 0,-1 0 1,0-1-1,1 1 0,0 0 0,-1 0 0,1 0 1,0-1-1,0 1 0,-1 0 0,1 0 0,0 0 1,0 0-1,0 0 0,0 0 0,0 1 1,1-1-1,0-1 0,11-9-43,-24 29 344,2 0 1,0 1-1,1 0 1,1 0-1,1 1 1,1 0-1,-6 40 1,-4 157-13,14-174-203,0 280 343,0-344-468,2 0-1,0 0 0,1 1 1,1-1-1,1 1 0,1 0 1,1 0-1,0 0 1,2 1-1,0 0 0,1 0 1,22-33-1,83-95-1688,-76 100 1652,-39 68 575,-5 13-48,3-22-208,0 2 0,0-1 0,2 0-1,-1 16 1,2-29-232,0 0-1,0 1 1,0-1-1,0 0 1,0 0-1,0 1 1,0-1-1,0 0 1,0 0-1,0 1 1,0-1-1,1 0 1,-1 0-1,0 0 1,0 1-1,0-1 1,0 0-1,1 0 1,-1 0-1,0 1 1,0-1-1,0 0 1,1 0 0,-1 0-1,0 0 1,0 0-1,1 0 1,-1 1-1,0-1 1,0 0-1,1 0 1,-1 0-1,0 0 1,0 0-1,1 0 1,-1 0-1,0 0 1,0 0-1,1 0 1,-1 0-1,17-5 119,11-9 34,9-21-75,-32 29-126,-1 0-1,2 1 1,-1 0-1,1 0 1,-1 0-1,13-7 1,-17 13-2,-1-1-1,0 0 1,1 1 0,-1-1 0,1 0 0,-1 1-1,1-1 1,-1 0 0,0 1 0,1-1-1,-1 1 1,0-1 0,1 1 0,-1-1 0,0 1-1,0-1 1,1 1 0,-1-1 0,0 1 0,0-1-1,0 1 1,0-1 0,0 1 0,0-1 0,0 1-1,0-1 1,0 1 0,0 0 0,0-1-1,0 1 1,0-1 0,0 1 0,0 29-183,0-25 126,0-1 456,3 30-3123,4-28-822,8-18-710,-1-6-357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8.720"/>
    </inkml:context>
    <inkml:brush xml:id="br0">
      <inkml:brushProperty name="width" value="0.025" units="cm"/>
      <inkml:brushProperty name="height" value="0.025" units="cm"/>
    </inkml:brush>
  </inkml:definitions>
  <inkml:trace contextRef="#ctx0" brushRef="#br0">1 103 4869,'10'-19'-96,"5"0"31,-7-4-191,3 4 64,-6-3-1922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3.768"/>
    </inkml:context>
    <inkml:brush xml:id="br0">
      <inkml:brushProperty name="width" value="0.025" units="cm"/>
      <inkml:brushProperty name="height" value="0.025" units="cm"/>
    </inkml:brush>
  </inkml:definitions>
  <inkml:trace contextRef="#ctx0" brushRef="#br0">48 2 5285,'-14'-1'10442,"3"1"-7271,2 0-929,1 3-1537,2 4-289,6 1-384,0-2-320,9-4-2018,2-2-3107,1 0-8328</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4.099"/>
    </inkml:context>
    <inkml:brush xml:id="br0">
      <inkml:brushProperty name="width" value="0.025" units="cm"/>
      <inkml:brushProperty name="height" value="0.025" units="cm"/>
    </inkml:brush>
  </inkml:definitions>
  <inkml:trace contextRef="#ctx0" brushRef="#br0">1 0 7399,'0'0'11066,"1"9"-10345,0-4-642,0 0-1,0 0 0,1 0 1,-1 0-1,1 0 1,1 0-1,-1-1 0,1 1 1,-1 0-1,1-1 1,0 0-1,1 0 0,-1 0 1,1 0-1,6 4 1,-4-3 155,0 1 0,0-1 1,-1 1-1,0 0 0,0 0 1,0 1-1,-1-1 1,0 1-1,0 0 0,0 0 1,-1 0-1,0 1 0,-1-1 1,0 1-1,0 0 0,0-1 1,-1 1-1,0 0 0,-1 10 1,8 18 430,-8-35-697,1 0 1,-1 1 0,0-1 0,1 0-1,-1 1 1,1-1 0,0 0 0,-1 0-1,1 0 1,0 1 0,0-1 0,0 0-1,0 0 1,0 0 0,0 0-1,0-1 1,0 1 0,0 0 0,0 0-1,1-1 1,-1 1 0,0 0 0,2 0-1,-4-23-4329,0 17 3294,0 1 1,-1 0-1,0-1 1,0 1-1,0 0 1,0 0-1,-1 0 1,-5-6-1,-15-17-8798</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4.428"/>
    </inkml:context>
    <inkml:brush xml:id="br0">
      <inkml:brushProperty name="width" value="0.025" units="cm"/>
      <inkml:brushProperty name="height" value="0.025" units="cm"/>
    </inkml:brush>
  </inkml:definitions>
  <inkml:trace contextRef="#ctx0" brushRef="#br0">1 72 8488,'0'0'11243,"67"-4"-9994,-24-5-673,1-1-447,-2-1-97,-3-1-833,-2-1-4548,-8 1-3940</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4.761"/>
    </inkml:context>
    <inkml:brush xml:id="br0">
      <inkml:brushProperty name="width" value="0.025" units="cm"/>
      <inkml:brushProperty name="height" value="0.025" units="cm"/>
    </inkml:brush>
  </inkml:definitions>
  <inkml:trace contextRef="#ctx0" brushRef="#br0">0 0 5125,'0'0'6886,"11"51"-3458,-8-25-898,-3 1-608,0 1-449,0-3-544,0-5-641,0-4-224,0-9-96,11-7-32,-2-6 64,7-18-416,2-6-1410,3-10-2466,-4-9-3940</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5.094"/>
    </inkml:context>
    <inkml:brush xml:id="br0">
      <inkml:brushProperty name="width" value="0.025" units="cm"/>
      <inkml:brushProperty name="height" value="0.025" units="cm"/>
    </inkml:brush>
  </inkml:definitions>
  <inkml:trace contextRef="#ctx0" brushRef="#br0">212 0 15951,'0'0'2440,"-4"8"-609,-8 17-1254,1-1 0,1 1 0,1 1 0,1 0 0,1 0 1,1 1-1,2-1 0,-2 48 0,6-48-549,1 0-1,1 0 1,11 47 0,-9-59-24,1 0 0,0 0 1,0-1-1,1 0 0,1 0 1,0 0-1,1-1 0,14 17 1,-31-69-662,-15 2 41,-1 1 1,-1 1-1,-2 1 0,-53-50 1,58 61 976,23 24-300,0 0 0,-1-1 0,1 1 0,0 0 1,0 0-1,-1-1 0,1 1 0,0 0 0,0-1 1,0 1-1,-1 0 0,1 0 0,0-1 0,0 1 0,0 0 1,0-1-1,0 1 0,0 0 0,0-1 0,0 1 1,0 0-1,0-1 0,0 1 0,0 0 0,0-1 1,0 1-1,0 0 0,0-1 0,0 1 0,0 0 0,0-1 1,0 1-1,1 0 0,-1-1 0,0 1 0,14-8 533,23 2-902,-33 6 484,36-4-363,37-4-403,-73 7-388,0 0 0,1 0 0,-1-1 0,0 1 0,0-1 0,0 0 0,7-5 0,-4-3-8519</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5.442"/>
    </inkml:context>
    <inkml:brush xml:id="br0">
      <inkml:brushProperty name="width" value="0.025" units="cm"/>
      <inkml:brushProperty name="height" value="0.025" units="cm"/>
    </inkml:brush>
  </inkml:definitions>
  <inkml:trace contextRef="#ctx0" brushRef="#br0">0 1 15310,'0'0'2307,"59"13"-3204,-26-13-5221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5.786"/>
    </inkml:context>
    <inkml:brush xml:id="br0">
      <inkml:brushProperty name="width" value="0.025" units="cm"/>
      <inkml:brushProperty name="height" value="0.025" units="cm"/>
    </inkml:brush>
  </inkml:definitions>
  <inkml:trace contextRef="#ctx0" brushRef="#br0">27 1 14189,'0'0'3171,"-23"64"-832,20-41-770,3-4-256,8-3-576,17-7-289,3-6-223,11-3-97,9-7-96,-2-11-1121,-2-3-2018,-8 0-3171</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6.364"/>
    </inkml:context>
    <inkml:brush xml:id="br0">
      <inkml:brushProperty name="width" value="0.025" units="cm"/>
      <inkml:brushProperty name="height" value="0.025" units="cm"/>
    </inkml:brush>
  </inkml:definitions>
  <inkml:trace contextRef="#ctx0" brushRef="#br0">244 19 3812,'0'0'13767,"-8"-3"-11711,-1 0-1787,-1 0 0,0 1 0,0-1 1,-19 0-1,24 3-252,1-1 0,-1 1 1,0 1-1,0-1 0,1 1 1,-1 0-1,0 0 0,1 0 0,-1 1 1,1 0-1,-1 0 0,1 0 1,0 0-1,0 0 0,-5 4 0,2 2 75,-1-1 0,1 1 0,0 0 0,0 1 0,1 0 0,-9 18 0,12-22 23,0 1 0,0 0-1,1 0 1,0 0-1,0 0 1,1 0-1,-1 0 1,1 0-1,1 1 1,-1-1-1,1 1 1,0-1-1,2 7 1,-2-12-111,1 1 1,0-1-1,-1 1 0,1-1 1,0 0-1,0 1 1,0-1-1,0 0 0,0 0 1,0 0-1,1 0 1,-1 0-1,0 0 0,0 0 1,1 0-1,-1 0 1,1 0-1,-1-1 0,1 1 1,-1-1-1,1 1 0,-1-1 1,1 0-1,-1 1 1,1-1-1,0 0 0,-1 0 1,1 0-1,-1 0 1,1-1-1,0 1 0,-1 0 1,1 0-1,-1-1 1,3 0-1,5-1 34,1-1 0,-1 0-1,1 0 1,11-7 0,1-1-13,-1-1 1,-1-1-1,0-1 0,0 0 1,-2-2-1,0 0 0,21-25 1,-79 101 358,3 1 1,-43 98 0,61-118-141,-2 3 45,-5 7 361,2 1-1,-28 94 0,49-117-834,3-28 157,1-1 1,-1 0-1,1 0 0,-1 0 1,1 0-1,-1 0 1,0 0-1,1 0 1,-1 0-1,1-1 1,-1 1-1,1 0 1,-1 0-1,0 0 1,1 0-1,-1 0 1,0-1-1,1 1 1,-1 0-1,1 0 0,-1-1 1,0 1-1,0 0 1,1-1-1,-1 1 1,0 0-1,1-1 1,-1 1-1,0 0 1,0-1-1,0 1 1,1-1-1,30-48-1894,2-15-370,118-221-4677,-42 101 7406,-38 74 2638,-81 157-625,4-35-2141,-45 104 1749,46-101-1869,0 0 0,1 1 0,0-1 1,1 1-1,-1 29 0,4-45-188,0 1 1,0-1-1,0 1 1,0-1-1,0 0 1,0 1-1,0-1 1,0 1-1,0-1 1,0 0-1,0 1 1,0-1-1,0 0 1,0 1-1,1-1 1,-1 0 0,0 1-1,0-1 1,0 0-1,1 1 1,-1-1-1,0 0 1,0 1-1,1-1 1,-1 0-1,0 0 1,1 1-1,-1-1 1,0 0-1,1 0 1,-1 0-1,0 1 1,1-1-1,0 0 1,14-5 110,12-17-53,28-45-4527,81-129 0,-128 188 4035,-8 20 224,-9 30-107,7-32 46,0 8-763,0 0 0,1 26 0,1-42 737,3 3-2395,10-4-1708</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7.133"/>
    </inkml:context>
    <inkml:brush xml:id="br0">
      <inkml:brushProperty name="width" value="0.025" units="cm"/>
      <inkml:brushProperty name="height" value="0.025" units="cm"/>
    </inkml:brush>
  </inkml:definitions>
  <inkml:trace contextRef="#ctx0" brushRef="#br0">207 275 6342,'0'0'10949,"-7"-2"-7730,1 1-3096,1 0-1,0 1 1,0 0-1,0 0 1,0 0-1,0 1 1,0-1-1,0 1 1,0 1-1,0-1 1,0 1-1,0-1 1,0 1-1,1 1 1,-1-1 0,1 1-1,0-1 1,-1 1-1,1 1 1,-3 3-1,-7 4 263,0 1-1,-20 23 0,30-31-317,1 0-1,-1 0 0,1 0 1,0 1-1,1 0 0,-1-1 1,1 1-1,0 0 0,0 0 1,1 0-1,-1 0 0,1 1 1,-1 8-1,2-13-69,1 0 0,-1 0-1,0 0 1,1 0 0,-1 0-1,1 0 1,-1 0 0,1 0 0,-1-1-1,1 1 1,0 0 0,-1 0-1,1 0 1,0-1 0,0 1 0,0 0-1,0-1 1,-1 1 0,1-1-1,0 1 1,0-1 0,0 1 0,0-1-1,0 0 1,0 1 0,0-1-1,0 0 1,0 0 0,0 0 0,1 0-1,-1 0 1,0 0 0,0 0-1,0 0 1,0 0 0,0 0 0,0-1-1,1 0 1,47-11-381,-22-1-1107,-2-1 0,0-1 0,-1-2 0,0 0 0,-1-2 0,26-28 0,-61 80 3237,11-30-1565,-1 0 1,1 0-1,-1 0 0,1 1 1,0-1-1,0 0 1,1 0-1,-1 0 0,1 1 1,-1-1-1,1 0 1,0 1-1,0-1 0,1 4 1,-1-6-137,1 0 1,-1 0-1,0-1 0,1 1 1,-1 0-1,0-1 0,1 1 1,-1 0-1,1-1 0,-1 1 1,1-1-1,-1 1 1,1-1-1,0 1 0,-1-1 1,1 1-1,0-1 0,-1 0 1,1 1-1,0-1 0,0 0 1,1 1-1,0-1-8,0 0-1,1 0 0,-1 0 1,0 0-1,0 0 1,1 0-1,-1-1 0,0 1 1,1-1-1,-1 1 1,2-2-1,14-6 91,-1 0 0,0-1 0,-1-1 0,0-1 0,21-18 0,-4 1-359,38-44 1,9-25-646,-74 88 827,0 0 1,0 0-1,-1-1 1,0 0-1,-1 0 1,0 0-1,0-1 1,-1 0 0,2-12-1,-5 23 48,0 0-1,0-1 1,0 1-1,0 0 1,0-1 0,0 1-1,0 0 1,0 0-1,1-1 1,-1 1 0,0 0-1,0-1 1,0 1-1,-1 0 1,1-1 0,0 1-1,0 0 1,0 0-1,0-1 1,0 1 0,0 0-1,0-1 1,0 1-1,-1 0 1,1 0 0,0-1-1,0 1 1,0 0-1,0 0 1,-1 0-1,1-1 1,0 1 0,0 0-1,-1 0 1,1 0-1,0 0 1,0-1 0,-1 1-1,1 0 1,0 0-1,-1 0 1,1 0 0,-14 7-1,-12 19 210,4 3 264,1 2-1,2 0 1,1 1-1,-21 52 1,32-66-310,0 1 0,1 0 1,1 0-1,1 1 0,1-1 1,0 1-1,2 0 0,0 0 0,1-1 1,3 21-1,-2-37-191,0 0-1,0 0 1,0 0-1,0 0 1,0 0-1,1 0 1,-1-1 0,1 1-1,0 0 1,0-1-1,0 0 1,0 1-1,0-1 1,1 0-1,-1 0 1,5 3 0,-6-5-45,0 1 1,0-1 0,0 1 0,0-1 0,0 0 0,0 1 0,1-1 0,-1 0 0,0 0 0,0 1 0,0-1 0,0 0 0,0 0-1,1 0 1,-1-1 0,0 1 0,0 0 0,0 0 0,0-1 0,0 1 0,0 0 0,0-1 0,1 1 0,-1-1 0,-1 1 0,1-1-1,0 0 1,0 1 0,0-1 0,0 0 0,0 0 0,0 0 0,-1 0 0,1 0 0,0 0 0,-1 0 0,1 0 0,-1 0 0,1 0 0,-1 0-1,1 0 1,-1 0 0,0 0 0,0 0 0,1 0 0,-1 0 0,0-2 0,3-13-206,0 0-1,-1 0 1,-1 0-1,0-26 1,-1 32 351,-1 1 1,0-1-1,0 1 0,-1-1 1,0 1-1,0 0 0,-1 0 1,-1 0-1,-4-9 0,8 20 64,-1-1-1,1 1 0,0 0 1,0-1-1,0 1 1,0 0-1,0-1 0,0 1 1,0 0-1,1-1 0,-1 1 1,0-1-1,1 1 1,-1 0-1,1-1 0,0 1 1,0-1-1,-1 1 1,1-1-1,0 0 0,0 1 1,2 1-1,5 2-94,0 0 1,0 0-1,0-1 0,0 0 0,1-1 0,0 1 1,-1-2-1,1 1 0,0-1 0,0-1 0,1 0 1,-1 0-1,0 0 0,18-3 0,-16 2-25,0-1-1,-1-1 0,1 0 1,-1 0-1,1-1 1,-1 0-1,0-1 0,0 0 1,-1-1-1,1 0 0,-1 0 1,13-11-1,-19 14 81,0-1 0,0 1 0,-1-1 0,1 0 0,-1 0 0,0 0 0,0 0 0,0 0 0,0-1 0,0 1 0,1-6 0,-3 9-35,0-1 0,0 1-1,0-1 1,0 1 0,0-1-1,0 1 1,0-1 0,0 1-1,0-1 1,0 1-1,0-1 1,0 1 0,0-1-1,-1 1 1,1-1 0,0 1-1,0-1 1,-1 1 0,1-1-1,0 1 1,-1 0-1,1-1 1,0 1 0,-1-1-1,1 1 1,-1 0 0,1-1-1,0 1 1,-2 0-1,0-1 31,0 0-1,0 1 0,0-1 0,-1 1 0,1 0 0,0 0 0,-1 0 0,1 0 0,0 0 0,0 0 1,-3 1-1,-4 2-7,0 0 0,0 0-1,0 0 1,1 1 0,-1 0 0,1 1 0,0 0 0,1 0 0,-1 1 0,1 0 0,0 0 0,-7 8 0,9-9-13,0 1 1,1-1-1,-1 1 1,1 0-1,0 0 1,1 0 0,-1 1-1,1-1 1,0 1-1,1 0 1,0 0-1,0 0 1,0 0-1,1 0 1,0 0 0,0 8-1,1-13-93,0 0-1,1 0 1,0 0 0,-1 0-1,1-1 1,0 1 0,0 0-1,0 0 1,0-1 0,0 1-1,0-1 1,0 1 0,1-1-1,-1 1 1,1-1 0,-1 0-1,1 1 1,-1-1 0,1 0-1,0 0 1,-1 0-1,1-1 1,0 1 0,0 0-1,0-1 1,0 1 0,-1-1-1,1 1 1,0-1 0,3 0-1,7 2-607,-1-2-1,1 1 0,0-2 0,11-1 1,31-9-6169,2-15-7672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7.722"/>
    </inkml:context>
    <inkml:brush xml:id="br0">
      <inkml:brushProperty name="width" value="0.025" units="cm"/>
      <inkml:brushProperty name="height" value="0.025" units="cm"/>
    </inkml:brush>
  </inkml:definitions>
  <inkml:trace contextRef="#ctx0" brushRef="#br0">67 69 15567,'0'0'5253,"2"-9"-3759,-2 6-1424,1 0 0,-1 1-1,1-1 1,0 0-1,0 0 1,0 1-1,0-1 1,0 1-1,0-1 1,1 1 0,-1-1-1,1 1 1,0 0-1,0 0 1,0 0-1,0 0 1,0 0-1,0 0 1,0 1-1,1-1 1,-1 1 0,0-1-1,1 1 1,-1 0-1,1 0 1,0 0-1,-1 0 1,1 0-1,0 1 1,0-1 0,0 1-1,-1 0 1,1 0-1,5 0 1,-4 0-49,0 0 0,-1 0 0,1 0 0,0 1 1,-1-1-1,1 1 0,0 0 0,-1 0 0,1 0 0,-1 1 1,0-1-1,1 1 0,-1 0 0,0-1 0,0 1 0,0 1 0,4 3 1,-5-4-14,0 1 1,-1 0 0,1 0 0,-1 0 0,1 0-1,-1 0 1,0 0 0,0 1 0,0-1 0,-1 0 0,1 1-1,-1-1 1,0 0 0,0 1 0,0-1 0,0 0-1,0 1 1,-1-1 0,0 0 0,-1 4 0,-2 5 29,-1-1 0,0 0 0,-1 0 0,-1 0 0,1-1 0,-2 0 0,1 0 0,-1-1 0,-1 0 0,0 0 1,0-1-1,-1 0 0,0-1 0,-20 12 0,43-21-527,1 1 1,-1 0-1,20 2 1,-14-1 296,-14 0 154,-1 1 0,0-1 1,0 1-1,0-1 0,0 1 0,0 0 1,1 1-1,-2-1 0,1 1 0,0-1 1,0 1-1,0 0 0,-1 1 0,1-1 1,-1 1-1,5 4 0,-7-5 61,1 0 1,-1-1-1,0 1 0,0 0 1,0 0-1,0 0 0,0 0 1,0 1-1,0-1 0,-1 0 1,1 0-1,-1 0 0,0 1 1,0-1-1,0 0 0,0 0 1,0 1-1,0-1 0,0 0 1,-1 0-1,1 0 0,-1 1 1,1-1-1,-1 0 0,0 0 1,0 0-1,0 0 0,0 0 1,0 0-1,-1 0 0,1-1 1,-3 4-1,-4 3 427,0 1 1,0-2-1,-1 1 1,0-1-1,0 0 1,0-1-1,-21 10 1,23-12-234,-1-1 1,1 0-1,-1 0 1,0-1-1,1 0 1,-1 0-1,-1-1 1,1 0-1,0 0 1,0-1-1,-16-1 1,22 0-274,0 1 1,-1-1-1,1 1 0,0-1 1,0 0-1,0 0 1,0 0-1,0 0 0,0-1 1,0 1-1,0 0 1,0-1-1,1 1 1,-1-1-1,0 0 0,1 0 1,-1 1-1,1-1 1,0 0-1,0 0 0,0 0 1,0 0-1,0-1 1,0 1-1,0 0 0,1 0 1,-1 0-1,1-1 1,0 1-1,-1 0 1,1-1-1,0 1 0,0 0 1,1-1-1,-1 1 1,1-5-1,0 2-634,0 0 1,1-1-1,-1 1 1,1 0-1,0 0 0,0 0 1,1 0-1,-1 0 0,1 1 1,0-1-1,0 1 1,1 0-1,0 0 0,6-6 1,24-11-7447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9.363"/>
    </inkml:context>
    <inkml:brush xml:id="br0">
      <inkml:brushProperty name="width" value="0.025" units="cm"/>
      <inkml:brushProperty name="height" value="0.025" units="cm"/>
    </inkml:brush>
  </inkml:definitions>
  <inkml:trace contextRef="#ctx0" brushRef="#br0">1357 95 416,'0'0'3508,"-6"-8"-2243,0 1-1135,-1 0 1,0 1-1,0 0 1,0 1-1,0-1 0,-1 1 1,0 1-1,0-1 1,-1 2-1,1-1 0,-1 1 1,1 0-1,-16-3 1,-14 0 46,-1 0 1,0 3 0,0 1 0,0 2-1,0 2 1,0 1 0,0 2 0,0 2 0,1 1-1,0 2 1,1 2 0,0 2 0,1 0-1,1 3 1,0 1 0,1 1 0,1 2-1,1 2 1,-29 26 0,25-20-61,2 2-1,2 1 1,1 2-1,1 1 1,2 2-1,2 0 1,1 2-1,2 0 1,2 2 0,1 0-1,-26 85 1,13 3-34,7 2 0,5 1 1,-4 143-1,21-104-52,35 335 0,-28-482-14,0 1 1,2-1-1,1 1 1,1-1-1,1-1 0,11 24 1,-14-37 22,1 0 0,0-1 0,1 1 0,0-2 0,0 1 0,1-1 0,0 0 1,0-1-1,1 1 0,0-2 0,0 1 0,0-1 0,1-1 0,0 0 0,19 7 0,-1-3-12,1-2 0,0-1 1,0-1-1,1-1 0,-1-2 0,1 0 0,46-6 0,-19-2 24,0-2-1,108-32 0,-76 10 7,-1-4-1,-2-4 0,109-64 1,220-182 107,-375 252-145,0-2 0,-3-1 0,-1-2 0,51-67 0,-64 70 5,-1 0-1,-2-1 1,-1-1 0,-2-1-1,-2-1 1,16-57-1,-14 26 235,-4 0-1,-2-1 0,-4-1 0,-3 0 1,-2 1-1,-4-1 0,-13-82 0,11 123-232,-2 1-1,-1 1 0,-1-1 1,-2 1-1,-1 1 1,0 0-1,-3 0 0,0 1 1,-1 1-1,-1 1 0,-2 0 1,0 1-1,-2 1 0,0 0 1,-2 2-1,0 0 0,-1 2 1,-1 0-1,0 2 1,-1 1-1,-1 0 0,-1 2 1,-37-13-1,-2 7-782,0 2 1,0 3-1,-2 4 1,-72-3-1,67 6-1193,-36-6-3207</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8.067"/>
    </inkml:context>
    <inkml:brush xml:id="br0">
      <inkml:brushProperty name="width" value="0.025" units="cm"/>
      <inkml:brushProperty name="height" value="0.025" units="cm"/>
    </inkml:brush>
  </inkml:definitions>
  <inkml:trace contextRef="#ctx0" brushRef="#br0">289 1 18353,'0'0'5472,"-9"3"-4094,-10 6-1273,2 1 1,-1 1-1,1 0 1,1 2-1,0-1 1,1 2-1,-21 23 1,16-14 143,0 1 1,2 0 0,1 2-1,-24 46 1,39-67-250,-6 23-155,17-33-1889,-3-2 834,-2-1-1,1 1 1,-1-1 0,-1 0 0,1-1-1,-1 1 1,-1-1 0,1 1 0,1-13 0,0-26-8869</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8.425"/>
    </inkml:context>
    <inkml:brush xml:id="br0">
      <inkml:brushProperty name="width" value="0.025" units="cm"/>
      <inkml:brushProperty name="height" value="0.025" units="cm"/>
    </inkml:brush>
  </inkml:definitions>
  <inkml:trace contextRef="#ctx0" brushRef="#br0">146 10 8712,'0'0'5590,"-9"-2"-1560,2 1-3384,-59-5 2666,63 6-3207,-1 0 0,0 0 0,1 0 0,-1 1 0,0-1 0,0 1 0,1 0 0,-1 0 0,1 1 1,-1-1-1,1 1 0,0-1 0,-1 1 0,1 0 0,0 0 0,-5 5 0,56-3-350,-11-10-1654,-4 1-5630,-33 14 1582</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8.785"/>
    </inkml:context>
    <inkml:brush xml:id="br0">
      <inkml:brushProperty name="width" value="0.025" units="cm"/>
      <inkml:brushProperty name="height" value="0.025" units="cm"/>
    </inkml:brush>
  </inkml:definitions>
  <inkml:trace contextRef="#ctx0" brushRef="#br0">120 0 13741,'0'0'5483,"-7"10"-3893,6-9-1574,-66 97 2317,60-88-2024,1 1-1,1 0 0,-1 1 1,2-1-1,0 1 1,0 0-1,1 0 1,-3 20-1,6-32-297,0 1 0,0 0 0,0 0 0,0 0 0,0 0 0,0 0 0,0 0 0,1 0 0,-1 0 0,0 0 0,0 0 0,1 0 0,-1 0 0,1-1 0,-1 1 0,1 0 0,-1 0 0,1 0 0,-1-1 0,1 1 0,0 0 0,-1-1 0,1 1 0,0 0 0,0-1 0,0 1 0,-1-1 0,1 1 0,1 0 0,1-1 13,0 1 0,-1-1-1,1 1 1,0-1 0,0 0 0,0 0 0,0 0-1,-1 0 1,1-1 0,3 0 0,6-1 59,0-2 0,-1 1 0,22-12 0,-10 3-21,42-30 1,-57 36-31,-1 1-1,0-2 1,0 1 0,-1-1 0,0 0 0,0 0-1,0-1 1,-1 1 0,4-10 0,-8 16 4,0 0 0,0-1 0,-1 1 1,1 0-1,-1-1 0,1 1 0,-1 0 0,0-1 1,0 1-1,1-1 0,-1 1 0,0-1 0,0 1 0,0 0 1,0-1-1,-1 1 0,1-1 0,0 1 0,0 0 1,-1-1-1,1 1 0,-1-1 0,0 1 0,1 0 1,-1 0-1,-1-2 0,0 1-16,0 1 0,0-1 0,0 1 0,0 0 1,-1 0-1,1 0 0,0 0 0,-1 0 0,1 0 0,0 0 0,-1 1 1,1 0-1,-5-1 0,-7 0-220,1 1 1,-1 1-1,1 0 1,-22 5-1,-45 20-5779,49-15-1548</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09.720"/>
    </inkml:context>
    <inkml:brush xml:id="br0">
      <inkml:brushProperty name="width" value="0.025" units="cm"/>
      <inkml:brushProperty name="height" value="0.025" units="cm"/>
    </inkml:brush>
  </inkml:definitions>
  <inkml:trace contextRef="#ctx0" brushRef="#br0">1 66 13036,'0'0'5995,"12"1"-5872,242 5 1811,106 5-1241,-231-2-347,0-5-1,0-6 1,0-6 0,135-26 0,-230 28-390,31-5 514,-58 9-250,-9 2 40,-33 2 382,-536 9-232,342-14-563,159 5 125,32 0 36,-1-2-1,-58-8 0,62-3 88,34 11-99,1 0 0,-1 0 0,0 0-1,0 0 1,0 0 0,1-1 0,-1 1 0,0 0-1,0-1 1,1 1 0,-1 0 0,0-1 0,1 1-1,-1-1 1,0 1 0,1-1 0,-1 1-1,1-1 1,-1 1 0,1-1 0,-1 0 0,1 1-1,-1-1 1,1 0 0,-1 1 0,1-1-1,0 0 1,0 0 0,-1 1 0,1-1 0,0 0-1,0 0 1,0 0 0,0 1 0,0-1 0,0 0-1,0 0 1,0-1 0,5 0-45,-1 1 0,1 0 0,0 0 0,0 0 1,0 1-1,0 0 0,0 0 0,0 0 0,-1 0 0,10 2 0,0-1 16,206 13-12,31-1 90,-110-10-40,317-11-267,-417 0-250,-41 8 498,1 0 0,-1 0 0,0 0 0,0 0 0,0 0 0,0 0 0,0 0 0,1 0 0,-1 0 0,0 0 0,0 0 0,0 0 0,0 0 0,0 0 0,0 0 0,0 0 0,1 0 0,-1 0 0,0 0 0,0 0 0,0-1 0,0 1 0,0 0 0,0 0 0,0 0 0,0 0 0,1 0 0,-1 0 0,0 0 0,0 0 0,0-1 0,0 1 0,0 0 0,0 0 0,0 0 0,0 0 0,0 0 0,0 0 0,0-1 0,0 1 0,0 0 0,0 0 0,0 0 0,0 0 0,0 0 0,0 0 0,0-1 0,0 1 0,0 0 0,0 0 0,0 0 0,0 0 0,0 0 0,0 0 0,0 0 0,0-1 0,0 1 0,-1 0 0,1 0 0,0 0 0,0 0 0,0 0 0,0 0 0,-24-4-1236,-26 1-1964,-18 1-2610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15.040"/>
    </inkml:context>
    <inkml:brush xml:id="br0">
      <inkml:brushProperty name="width" value="0.025" units="cm"/>
      <inkml:brushProperty name="height" value="0.025" units="cm"/>
    </inkml:brush>
  </inkml:definitions>
  <inkml:trace contextRef="#ctx0" brushRef="#br0">11 0 16400,'0'0'7911,"0"47"-6950,-5-10-353,0 3-415,5-2-97,0-4-32,5-5-64,9-3-224,0-5-1154,1-8-1216,-10-2-1794,-5-6-2851</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15.402"/>
    </inkml:context>
    <inkml:brush xml:id="br0">
      <inkml:brushProperty name="width" value="0.025" units="cm"/>
      <inkml:brushProperty name="height" value="0.025" units="cm"/>
    </inkml:brush>
  </inkml:definitions>
  <inkml:trace contextRef="#ctx0" brushRef="#br0">4 30 14221,'0'0'4063,"9"-5"-2979,2 0-1051,0 1 1,1 0 0,-1 1-1,1 0 1,0 1-1,-1 0 1,1 1 0,0 0-1,15 2 1,3 0 2,0 2 0,1 1 0,-2 2-1,1 1 1,-1 1 0,38 16 0,-64-23-24,0 1-1,1-1 1,-1 1 0,0 0 0,0 0 0,0 0-1,0 0 1,0 1 0,-1-1 0,1 1 0,-1 0-1,0-1 1,1 1 0,-1 0 0,0 1-1,1 2 1,-2-3 73,0 0-1,-1 0 1,1 0-1,-1 0 0,0 0 1,0 0-1,0 0 1,0 0-1,0 0 1,0 0-1,-1 0 0,0 0 1,1 0-1,-1 0 1,-2 4-1,-3 3 218,0 1 1,-1-1-1,0 0 0,0-1 0,-1 0 0,0 0 0,-1 0 0,-10 7 1,-1 0 236,0 0 1,-1-1-1,-1-2 1,-33 16 0,44-24-439,-1 0 0,0-1 0,0 0 1,0-1-1,0-1 0,-1 0 0,1 0 1,-1-1-1,1-1 0,-1 0 0,-14-2 1,24 1-242,-1 0 0,1 0 1,0 0-1,-1-1 1,1 1-1,0-1 1,0 0-1,0 0 1,0 0-1,0 0 0,1 0 1,-1-1-1,0 0 1,-3-4-1,5 6-161,0-1 0,0 1 0,0 0 1,1-1-1,-1 0 0,0 1 0,0-1 0,1 1 0,-1-1 0,1 0 0,0 1 0,-1-1 0,1 0 0,0 0 1,0 1-1,0-1 0,0 0 0,0 1 0,1-1 0,-1 0 0,0 0 0,1 1 0,-1-1 0,1 1 0,0-1 1,-1 0-1,1 1 0,0-1 0,0 1 0,0 0 0,0-1 0,0 1 0,0 0 0,2-2 0,24-14-6692</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15.984"/>
    </inkml:context>
    <inkml:brush xml:id="br0">
      <inkml:brushProperty name="width" value="0.025" units="cm"/>
      <inkml:brushProperty name="height" value="0.025" units="cm"/>
    </inkml:brush>
  </inkml:definitions>
  <inkml:trace contextRef="#ctx0" brushRef="#br0">1 129 1922,'0'0'19827,"10"-1"-18915,4-1-589,0-1 0,0-1 0,0 0-1,-1-1 1,17-8 0,-26 12-283,0-1 0,0 0 0,0 0 0,0-1 0,0 1 0,0-1 0,0 0 0,-1 0 1,1 0-1,-1 0 0,0-1 0,0 1 0,0-1 0,-1 0 0,1 0 0,-1 0 0,0 0 1,0 0-1,0 0 0,-1-1 0,0 1 0,1-1 0,-1-4 0,-1 8-35,0 1-1,0-1 0,0 1 0,0-1 1,0 1-1,0-1 0,0 1 1,-1-1-1,1 1 0,0-1 1,0 1-1,-1-1 0,1 1 1,0-1-1,0 1 0,-1 0 1,1-1-1,-1 1 0,1 0 0,0-1 1,-1 1-1,1 0 0,-1 0 1,1-1-1,-1 1 0,1 0 1,0 0-1,-1 0 0,1-1 1,-1 1-1,0 0 0,-24 0 8,-20 14-60,37-9 59,0 0 0,0 1 0,1-1 0,0 2 0,0-1 0,0 1 0,-7 11 0,11-14 3,0 0 0,0 0 0,0 1 1,1-1-1,0 0 0,0 1 0,0 0 0,1-1 0,-1 1 1,1 0-1,0 0 0,0 0 0,1 0 0,0 0 0,0 8 1,1-11-11,-1-1 0,1 0 0,0 1 0,0-1 1,0 0-1,0 0 0,0 0 0,0 0 1,0 0-1,0 0 0,0 0 0,1 0 1,-1 0-1,0-1 0,1 1 0,-1 0 0,0-1 1,1 1-1,-1-1 0,1 0 0,-1 1 1,1-1-1,-1 0 0,1 0 0,-1 0 1,1 0-1,2 0 0,45-4 134,-38 1-136,0-1 1,0 0-1,-1-1 1,1 0-1,-1 0 1,-1-1-1,1-1 1,-1 1-1,0-2 0,0 1 1,-1-1-1,8-9 1,-31 67-73,13-45 103,-1 2 93,0 0-1,0 0 1,0 0-1,1 0 0,-2 13 1,4-19-108,0 0 1,0 0 0,0 1 0,0-1 0,1 0-1,-1 0 1,0 0 0,0 0 0,1 0-1,-1 1 1,1-1 0,-1 0 0,1 0 0,-1 0-1,1 0 1,0 0 0,-1 0 0,1-1 0,0 1-1,0 0 1,-1 0 0,1 0 0,0-1 0,0 1-1,0 0 1,0-1 0,0 1 0,0-1 0,0 1-1,0-1 1,1 0 0,-1 1 0,0-1 0,0 0-1,0 0 1,0 0 0,0 0 0,1 0-1,-1 0 1,0 0 0,0 0 0,0 0 0,0 0-1,1-1 1,1 0 0,6-1 34,1 0 0,-1-1-1,1 0 1,-1 0 0,0-1 0,0-1 0,-1 1 0,1-1-1,-1-1 1,12-9 0,-8 5-128,0-1 1,-1 0-1,0-1 1,0 0-1,16-26 0,-30 43-26,-2 2 142,0 0 0,1 1 0,0-1 0,1 1 1,0 0-1,0 0 0,0 0 0,1 0 0,0 0 0,1 1 0,0-1 0,0 9 0,1-15-33,1-1 0,-1 0 0,1 0 0,0 0 0,0 0 0,0 1 0,-1-1 0,1 0 1,0 0-1,0-1 0,0 1 0,1 0 0,-1 0 0,0 0 0,0-1 0,0 1 0,1 0 0,-1-1 0,0 1 0,1-1 0,-1 0 0,0 1 1,1-1-1,-1 0 0,0 0 0,1 0 0,-1 0 0,1 0 0,-1 0 0,0 0 0,1-1 0,1 0 0,3 1-201,-1-1-1,1 0 1,0 0-1,-1 0 1,0-1 0,1 0-1,5-3 1,11-12-3624,-5-5-3481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16.657"/>
    </inkml:context>
    <inkml:brush xml:id="br0">
      <inkml:brushProperty name="width" value="0.025" units="cm"/>
      <inkml:brushProperty name="height" value="0.025" units="cm"/>
    </inkml:brush>
  </inkml:definitions>
  <inkml:trace contextRef="#ctx0" brushRef="#br0">277 0 17489,'0'0'2151,"-6"14"-838,-9 22-1106,-71 191 1339,75-192-1366,2 1 0,1 0 0,2 1 0,-2 67 0,8-99-178,1 23 43,-1-28-43,0 1-1,0-1 0,0 0 1,0 1-1,0-1 0,0 0 1,0 1-1,0-1 0,0 0 1,0 1-1,0-1 0,0 0 1,0 1-1,1-1 1,-1 0-1,0 1 0,0-1 1,0 0-1,0 0 0,1 1 1,-1-1-1,0 0 0,0 0 1,1 1-1,-1-1 0,0 0 1,0 0-1,1 1 0,-1-1 1,0 0-1,1 0 1,-1 0-1,0 0 0,1 0 1,-1 0-1,0 1 0,1-1 1,-1 0-1,0 0 0,1 0 1,-1 0-1,0 0 0,1 0 1,-1 0-1,0 0 0,1-1 1,-1 1-1,0 0 0,1 0 1,-1 0-1,0 0 1,0 0-1,1 0 0,-1-1 1,0 1-1,1 0 0,-1 0 1,0 0-1,0-1 0,1 1 1,-1 0-1,0 0 0,0-1 1,2-2-47,-1 1-1,0-1 1,0 1 0,0-1-1,-1 1 1,1-1 0,-1 0-1,1 1 1,-1-1 0,0 0 0,0 0-1,0 1 1,0-1 0,-2-4-1,-7-40-1730,4 35 1169,0 1-1,-1 1 1,0-1-1,-1 1 1,0 0 0,-13-13-1,15 17 710,0 1-1,0-1 1,-1 1 0,1 1-1,-1-1 1,0 1 0,-1 0-1,1 0 1,-1 1 0,1 0-1,-14-4 1,100 14 5252,10-9-3339,-31-3-4506,61-14-1,-81 11-3732</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17.049"/>
    </inkml:context>
    <inkml:brush xml:id="br0">
      <inkml:brushProperty name="width" value="0.025" units="cm"/>
      <inkml:brushProperty name="height" value="0.025" units="cm"/>
    </inkml:brush>
  </inkml:definitions>
  <inkml:trace contextRef="#ctx0" brushRef="#br0">189 11 11723,'0'0'10543,"-11"-4"-9005,5 3-1423,0-1-1,0 1 1,0 0 0,0 0 0,0 1 0,0 0-1,0 0 1,-1 0 0,1 1 0,0 0-1,0 0 1,0 0 0,0 1 0,0 0-1,1 0 1,-1 1 0,-10 5 0,-24 21 143,39-28-254,-1 1 0,0 0 0,0 0 0,1 0 0,-1 0 0,1 0 0,0 0 0,-1 1 0,1-1-1,0 0 1,0 1 0,0-1 0,1 1 0,-1-1 0,1 1 0,-1 3 0,1-4-9,1-1-1,-1 0 0,1 0 0,-1-1 0,1 1 0,-1 0 0,1 0 0,0 0 0,-1 0 0,1 0 0,0 0 0,0-1 0,0 1 0,-1 0 0,1-1 0,0 1 0,0-1 1,0 1-1,0-1 0,0 1 0,0-1 0,0 0 0,0 1 0,0-1 0,1 0 0,-1 0 0,0 0 0,0 0 0,0 0 0,2 0 0,45 0-385,-35 0 86,139-2-4196,-151 2 4482,1 0-1,-1 0 0,0 0 0,1 0 0,-1 0 0,0 0 1,1 0-1,-1 0 0,0 1 0,1-1 0,-1 0 1,0 1-1,0-1 0,1 1 0,-1 0 0,0-1 0,0 1 1,0 0-1,0 0 0,0-1 0,0 1 0,0 0 1,0 0-1,0 0 0,0 0 0,0 1 0,-1-1 0,1 0 1,0 0-1,-1 0 0,1 1 0,-1-1 0,1 2 0,-1-1 99,0 0-1,0 0 1,-1 0-1,1 0 1,0 0-1,-1 0 1,0 0-1,1 0 0,-1 0 1,0 0-1,0 0 1,0 0-1,0-1 1,0 1-1,0 0 0,-1-1 1,1 1-1,-1-1 1,1 1-1,-1-1 1,-2 2-1,-7 6 390,-1-1-1,0 0 0,-1-1 1,0 0-1,0-1 1,0 0-1,-1-1 1,0-1-1,0 0 1,0-1-1,0 0 1,0-2-1,-19 1 1,32-1-567,0-1-1,0 0 1,0-1 0,0 1 0,1 0 0,-1 0 0,0 0-1,0 0 1,0-1 0,0 1 0,0 0 0,0-1-1,1 1 1,-1-1 0,0 1 0,0-1 0,1 1-1,-1-1 1,0 0 0,0 1 0,1-1 0,-1 0-1,1 0 1,-1 1 0,1-1 0,-1 0 0,1 0-1,0 0 1,-1 0 0,1 1 0,0-1 0,-1 0 0,1 0-1,0 0 1,0 0 0,0 0 0,0 0 0,0 0-1,0 0 1,0 0 0,0 0 0,0 1 0,1-1-1,-1 0 1,0 0 0,1 0 0,-1 0 0,0 0-1,2-1 1,-1-2-945,1 1 1,0-1-1,0 1 0,0-1 0,1 1 0,-1 0 0,1 0 0,-1 0 0,1 0 1,4-3-1,22-11-10220</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17.507"/>
    </inkml:context>
    <inkml:brush xml:id="br0">
      <inkml:brushProperty name="width" value="0.025" units="cm"/>
      <inkml:brushProperty name="height" value="0.025" units="cm"/>
    </inkml:brush>
  </inkml:definitions>
  <inkml:trace contextRef="#ctx0" brushRef="#br0">76 267 14510,'0'0'8237,"-9"6"-7746,3-2-465,0 0-1,0 1 1,0 0-1,0 0 1,1 0 0,-1 1-1,-3 6 1,7-9-12,0 0 0,0 0-1,0 0 1,1 0 0,-1 0 0,1 1 0,0-1 0,0 0-1,0 1 1,1-1 0,-1 0 0,1 1 0,0-1 0,0 1-1,0-1 1,0 1 0,0-1 0,1 1 0,0-1 0,-1 1-1,1-1 1,2 3 0,-2-3-9,1-1-1,0 0 1,0 0 0,0 1-1,0-1 1,0-1 0,0 1-1,0 0 1,1 0-1,-1-1 1,1 0 0,-1 1-1,1-1 1,-1 0 0,1 0-1,0 0 1,0-1 0,-1 1-1,1-1 1,0 1-1,4-1 1,4 1 11,1-1 0,-1 0 0,0 0 0,14-3 0,-11-1 31,0 0 1,0-1 0,-1 0-1,1-1 1,-2 0 0,1-1 0,-1-1-1,0 0 1,0 0 0,-1-2-1,0 1 1,-1-1 0,0-1 0,16-20-1,-18 20 31,-1 1-1,0-1 0,0 0 0,-1 0 0,-1-1 1,0 0-1,0 0 0,-1 0 0,-1-1 1,0 1-1,-1-1 0,0 0 0,-1 0 1,0 0-1,-1 0 0,-3-22 0,3 32-74,-1 0 0,0-1 0,0 1 0,0 0 0,0 0 0,-1-1 0,1 1 0,-1 0 0,0 0-1,0 1 1,0-1 0,0 0 0,0 1 0,-1-1 0,1 1 0,-1 0 0,0 0 0,1 0 0,-1 0 0,0 0 0,0 0 0,0 1-1,0 0 1,-1-1 0,1 1 0,0 0 0,0 1 0,-1-1 0,1 1 0,-1-1 0,1 1 0,0 0 0,-1 0 0,1 0-1,-1 1 1,-3 0 0,-3 1-5,-1 0-1,1 0 1,0 1-1,-1 1 1,1 0-1,0 0 1,1 1-1,-1 0 0,1 0 1,-11 10-1,-36 39 177,53-51-165,1 0 1,-1-1-1,1 1 1,0 0-1,0 0 1,1 1-1,-1-1 1,0 0-1,1 0 1,0 1-1,0-1 1,0 1-1,0-1 0,1 1 1,-1-1-1,1 1 1,0 0-1,0-1 1,1 5-1,-1-7-8,1 0 0,0 1 0,-1-1 0,1 1-1,0-1 1,0 0 0,0 0 0,0 1 0,0-1-1,1 0 1,-1 0 0,0 0 0,0 0 0,1-1-1,-1 1 1,1 0 0,-1 0 0,1-1 0,-1 1-1,1-1 1,-1 1 0,1-1 0,1 1 0,43 2 52,-36-2-30,84-2-595,-58-1-1629,74 7-1,-109-5 2225,1-1 0,-1 1 0,1 0 0,0 1 0,-1-1 0,1 0 0,0 0 0,-1 1 0,1-1 1,-1 1-1,1-1 0,-1 1 0,1 0 0,-1-1 0,0 1 0,1 0 0,-1 0 0,0 0 0,1 0 0,-1 0 0,0 0 0,0 1 0,0-1 0,0 0 0,0 1 0,0-1 0,0 0 0,-1 1 0,1-1 1,-1 1-1,1-1 0,-1 1 0,1 0 0,-1-1 0,0 1 0,1-1 0,-1 1 0,0 0 0,0-1 0,0 1 0,-1 0 0,1-1 0,0 1 0,-1-1 0,1 1 0,-1-1 0,1 1 0,-1-1 0,1 1 1,-1-1-1,-2 3 0,-5 11 797,-1-1 0,-1 0 0,0-1 0,-14 14 0,9-10-754,5 0 548,6-10-1657,1-3-3957,14-14-1865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10.219"/>
    </inkml:context>
    <inkml:brush xml:id="br0">
      <inkml:brushProperty name="width" value="0.025" units="cm"/>
      <inkml:brushProperty name="height" value="0.025" units="cm"/>
    </inkml:brush>
  </inkml:definitions>
  <inkml:trace contextRef="#ctx0" brushRef="#br0">948 535 4740,'-283'91'5269,"-41"17"-4510,293-95-746,1 1 0,0 2 0,1 1 0,-44 33 0,60-39-8,1 1 1,0 0-1,1 0 0,0 1 0,1 0 0,1 1 1,0 0-1,1 1 0,0 0 0,1 0 0,-6 21 1,7-19-6,1 1 1,1-1-1,0 1 1,2 0-1,0 1 1,1-1 0,0 0-1,2 1 1,0-1-1,4 19 1,-1-23-9,0 0 0,0-1 0,2 1 0,-1-1-1,2 0 1,0 0 0,0-1 0,1 0 0,1 0 0,0-1 0,0 0 0,1-1 0,14 12 0,9 4 2,2-1 1,0-3 0,1 0-1,1-2 1,1-2-1,40 13 1,30 5 13,111 22 1,-55-26 32,2-7 1,335 7 0,339-64 222,-740 26-237,1503-78 320,-596 13-308,-16-97 461,-983 166-495,199-56 69,-181 49-67,-1-1 0,0-2 1,0 0-1,-1-2 0,38-27 1,-56 36 32,-1 0 1,1 0 0,-1 0-1,0-1 1,0 0 0,0 0-1,-1 0 1,0-1-1,0 1 1,-1-1 0,0 0-1,0 0 1,0 0-1,-1-1 1,2-8 0,-3 6 25,0-1 0,-1 1-1,0 0 1,-1 0 0,0-1 0,-1 1 0,0 0 0,0 0 0,-1 0 0,-5-10 0,-4-6 9,-1 0 0,-1 2 0,-2 0 0,0 0 0,-1 2 0,-1 0 0,-27-24 0,-3 3-8,-2 2-1,-1 3 1,-2 2-1,-2 2 1,-1 2-1,-2 4 1,-65-24-1,-49-9 47,-221-46 0,-572-73 21,-14 73-108,181 57-67,-3 60-633,616 7-88,2 8 1,1 8-1,2 8 0,1 7 1,-277 116-1,200-51-2633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2:48.774"/>
    </inkml:context>
    <inkml:brush xml:id="br0">
      <inkml:brushProperty name="width" value="0.025" units="cm"/>
      <inkml:brushProperty name="height" value="0.025" units="cm"/>
    </inkml:brush>
  </inkml:definitions>
  <inkml:trace contextRef="#ctx0" brushRef="#br0">337 181 2819,'0'0'848,"0"-9"1694,0 6-2345,0 0 0,0 0 0,0 1 0,0-1 1,0 0-1,-1 0 0,1 0 0,-1 0 1,0 0-1,0 0 0,0 1 0,0-1 1,0 0-1,-1 1 0,1-1 0,-1 1 1,1 0-1,-1-1 0,0 1 0,0 0 1,0 0-1,0 0 0,-1 0 0,1 0 1,0 1-1,-1-1 0,1 1 0,-1-1 0,0 1 1,1 0-1,-1 0 0,0 0 0,0 1 1,0-1-1,0 1 0,1-1 0,-5 1 1,-2-1-29,-1 1 1,1 0 0,0 0 0,-1 1 0,1 0-1,0 1 1,-1 0 0,1 1 0,0 0 0,1 0-1,-1 1 1,0 0 0,1 0 0,0 1 0,0 0-1,0 0 1,1 1 0,0 0 0,0 1 0,0-1-1,1 1 1,0 0 0,-6 10 0,3-2-176,0 0 0,1 0 0,1 1 0,0 0 0,1 0 0,1 1 0,1 0 0,0 0 0,1 0 0,1 0 0,0 28 0,3-21 14,1 0-1,1 0 1,1 0-1,1 0 1,2-1-1,0 0 1,12 26-1,87 153-243,-25-51-1168,-67-119 1119,-10-21 274,-1-1 0,2-1 0,-1 1 0,1 0 0,1-1 0,0 0 0,0-1 0,0 1 0,1-1 0,10 9 1,-15-16 33,-1 0 1,1 0 0,0 0 0,0 0 0,0 0 0,0-1 0,0 1-1,0-1 1,0 1 0,0-1 0,0 0 0,1 0 0,-1 0 0,0 0-1,0 0 1,0 0 0,0 0 0,0-1 0,0 1 0,0-1 0,0 0-1,0 1 1,0-1 0,0 0 0,0 0 0,0 0 0,-1-1 0,1 1-1,0 0 1,-1-1 0,1 1 0,-1-1 0,1 1 0,-1-1 0,2-3-1,5-6 280,-1 0-1,0-1 0,-1 0 1,6-16-1,-11 26-281,153-451 1949,-146 420-2009,0 0-1,-3 0 1,4-67 0,-9 81 19,-1 0 1,-1 1 0,-1-1-1,0 1 1,-1 0 0,-1-1 0,-1 2-1,-13-30 1,9 26 9,-1 1 0,-1 0-1,-1 0 1,0 2 0,-26-29 0,36 43 26,-1 1 0,1-1 1,-1 1-1,0 0 0,0 0 0,0 0 1,0 0-1,-1 1 0,1-1 0,-1 1 1,0 1-1,1-1 0,-1 1 0,0-1 1,0 1-1,0 1 0,0-1 0,0 1 1,0-1-1,0 2 0,0-1 0,0 0 1,0 1-1,1 0 0,-1 0 0,0 1 1,0-1-1,0 1 0,1 0 0,-1 0 1,1 0-1,-6 5 0,-9 8-17,0 0-1,2 1 1,0 1 0,1 0-1,0 2 1,-21 33-1,-8 22-2881,39-62 165</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18.916"/>
    </inkml:context>
    <inkml:brush xml:id="br0">
      <inkml:brushProperty name="width" value="0.025" units="cm"/>
      <inkml:brushProperty name="height" value="0.025" units="cm"/>
    </inkml:brush>
  </inkml:definitions>
  <inkml:trace contextRef="#ctx0" brushRef="#br0">144 0 7143,'0'0'15113,"-9"15"-14505,-25 50 750,4 1 0,-31 92-1,59-152-1297,0 1-1,1-1 0,-1 1 0,1-1 0,1 1 0,-1 13 1,1-19-56,0 0-1,0 0 1,1 0 0,-1 0 0,0 0 0,1 0 0,-1 0 0,1 0 0,-1 0 0,1 0-1,-1-1 1,1 1 0,-1 0 0,1 0 0,0 0 0,-1-1 0,1 1 0,0 0 0,0-1 0,1 1-1,0 0 5,-1 0-1,1-1 0,0 1 1,0-1-1,0 0 0,0 1 0,0-1 1,0 0-1,0 0 0,1 0 1,-1-1-1,0 1 0,3-2 0,5-1-227,-1 0 1,0-1-1,0 0 0,-1-1 0,0 0 0,1 0 0,-1-1 0,-1 0 0,13-12 0,11-8-4047,3 4-4150,-29 23 5168,-4 8 4188,1 3 3447,-2-12-4314,1 0 0,-1 1 0,1-1 0,-1 0 0,1 0 1,-1 0-1,1 0 0,-1 0 0,1 0 0,-1 0 0,1 0 0,-1 0 0,0-1 0,1 1 0,-1 0 0,1 0 0,-1 0 1,1 0-1,-1-1 0,1 1 0,-1 0 0,0 0 0,1-1 0,-1 1 0,1 0 0,-1-1 0,0 1 0,1-1 1,-1 1-1,0 0 0,1-1 0,12-12 1088,-10 9-1012,0 1-1,1-1 1,0 0-1,0 1 1,0 0-1,0-1 1,1 2-1,-1-1 1,1 1-1,0-1 1,7-1 0,-25 6 4305,8-4-3726,10-7-638,13-1-221,-9 6 134,-18 5 69,-2 2 53,1 0 0,0 1 1,1 1-1,-1-1 0,1 2 1,0-1-1,0 1 0,-13 11 0,17-13-70,0 0 0,1 1 0,-1-1 0,1 1 0,0 0 0,0 0 0,0 0-1,1 1 1,0-1 0,0 1 0,0 0 0,1 0 0,0 0 0,0 0-1,-1 8 1,3-13-54,0 0-1,0-1 1,0 1-1,0 0 1,0-1-1,0 1 1,0-1-1,0 1 1,1 0-1,-1-1 1,0 1-1,0 0 1,1-1-1,-1 1 1,0-1-1,1 1 0,-1-1 1,1 1-1,-1-1 1,0 1-1,1-1 1,0 1-1,-1-1 1,1 0-1,-1 1 1,1-1-1,-1 0 1,1 0-1,0 1 1,0-1-1,27 2 50,-20-3-28,0 0 0,-1 0 1,1-1-1,-1 0 0,9-4 1,-4 0-43,-1-1 1,1 0 0,-1 0 0,-1-1 0,1-1 0,-1 1 0,16-20 0,-26 28-49,-16 38-134,16-37 204,-1-1 0,1 0-1,0 0 1,0 0 0,0 0 0,-1 1-1,1-1 1,0 0 0,0 0 0,0 1-1,0-1 1,0 0 0,-1 0 0,1 1-1,0-1 1,0 0 0,0 0 0,0 1-1,0-1 1,0 0 0,0 1 0,0-1 0,0 0-1,0 0 1,0 1 0,0-1 0,0 0-1,0 1 1,0-1 0,0 0 0,0 0-1,1 1 1,-1-1 0,0 0 0,0 0-1,0 1 1,0-1 0,1 0 0,-1 0-1,0 0 1,0 1 0,0-1 0,1 0-1,-1 0 1,0 0 0,1 1 0,17-3 78,24-12 46,-42 14-125,15-6-178,0 1 0,0 0 0,1 1 0,0 0-1,0 1 1,0 1 0,26 0 0,-41 2 167,0 0 0,0 0-1,0 0 1,0 0 0,0 1 0,0-1 0,0 0-1,0 1 1,0-1 0,0 1 0,0-1-1,0 1 1,0-1 0,-1 1 0,1 0 0,0-1-1,0 1 1,0 0 0,-1 0 0,1-1 0,0 1-1,-1 0 1,1 0 0,-1 0 0,1 0 0,-1 0-1,1 0 1,-1 0 0,0 0 0,0 0-1,1 0 1,-1 0 0,0 0 0,0 1 0,-3 43 712,0-22 42,3-23-721,1 0 0,-1 1 1,1-1-1,-1 0 1,0 1-1,1-1 0,-1 0 1,1 0-1,-1 0 1,1 1-1,-1-1 0,1 0 1,-1 0-1,1 0 1,0 0-1,-1 0 0,1 0 1,-1 0-1,1 0 1,-1 0-1,1 0 0,-1 0 1,1 0-1,-1-1 0,1 1 1,-1 0-1,1 0 1,-1 0-1,1-1 0,-1 1 1,0 0-1,1-1 1,-1 1-1,1 0 0,0-1 1,19-10 78,-7 2-169,0 1-1,0 0 0,27-10 1,-12 11-4327,4 4-6374,-25 3 4443</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19.245"/>
    </inkml:context>
    <inkml:brush xml:id="br0">
      <inkml:brushProperty name="width" value="0.025" units="cm"/>
      <inkml:brushProperty name="height" value="0.025" units="cm"/>
    </inkml:brush>
  </inkml:definitions>
  <inkml:trace contextRef="#ctx0" brushRef="#br0">101 144 4164,'0'0'16026,"-10"2"-15380,6-1-498,-1 0 0,1 0-1,-1 0 1,1 1 0,-1-1 0,1 1 0,0 0 0,0 0 0,0 1 0,0-1 0,0 1-1,1 0 1,-1 0 0,1 0 0,-1 1 0,1-1 0,0 1 0,1 0 0,-1-1 0,1 1-1,-1 1 1,1-1 0,0 0 0,1 0 0,-1 1 0,-1 5 0,4-9-131,-1-1-1,0 1 1,0 0 0,0 0 0,1-1 0,-1 1 0,0 0-1,1-1 1,-1 1 0,0-1 0,1 1 0,-1 0 0,1-1-1,-1 1 1,1-1 0,-1 1 0,1-1 0,0 1 0,-1-1-1,1 0 1,-1 1 0,1-1 0,0 0 0,0 1 0,-1-1-1,1 0 1,0 0 0,-1 0 0,1 1 0,0-1 0,0 0-1,-1 0 1,1 0 0,0 0 0,-1-1 0,1 1 0,0 0-1,0 0 1,-1 0 0,1 0 0,1-1 0,37-8 242,-18-1-256,1-1 0,-1-1 0,-1-1 1,0-1-1,-1 0 0,0-2 0,-2 0 0,0-1 0,0 0 0,-2-2 0,17-25 0,-21 23-13,-11 21 10,0 0 0,-1 0 0,1 0 0,0 0 1,0 0-1,-1 0 0,1 1 0,0-1 0,-1 0 0,1 0 1,0 0-1,-1 0 0,1 0 0,0 0 0,0 0 0,-1 0 1,1-1-1,0 1 0,-1 0 0,1 0 0,0 0 0,-1 0 1,1 0-1,0 0 0,0 0 0,-1-1 0,1 1 0,0 0 1,0 0-1,-1 0 0,1-1 0,0 1 0,0 0 0,0 0 1,0-1-1,-1 1 0,1 0 0,0 0 0,0-1 0,0 1 1,0 0-1,0-1 0,0 1 0,0 0 0,0-1 0,-1 1 1,1 0-1,0 0 0,0-1 0,0 1 0,1 0 0,-1-1 1,0 1-1,0 0 0,0-1 0,0 1 0,0 0 1,0 0-1,-7 6 24,0 2 0,1-1 1,0 1-1,0 0 0,1 0 0,0 1 0,0 0 0,1 0 0,0 0 0,0 0 0,1 1 0,1-1 0,-1 1 0,2 0 0,-1-1 0,1 1 0,1 13 0,0-21-135,0 1 1,0-1-1,0 0 0,1 0 1,-1 0-1,1 0 0,-1 1 1,1-1-1,0 0 0,0 0 1,0 0-1,0 0 1,0-1-1,0 1 0,0 0 1,1 0-1,-1-1 0,3 3 1,23 9-5646,-2-9-4067</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19.839"/>
    </inkml:context>
    <inkml:brush xml:id="br0">
      <inkml:brushProperty name="width" value="0.025" units="cm"/>
      <inkml:brushProperty name="height" value="0.025" units="cm"/>
    </inkml:brush>
  </inkml:definitions>
  <inkml:trace contextRef="#ctx0" brushRef="#br0">29 1 14061,'0'0'8488,"0"10"-7735,-2 22 192,-9 57 0,4-49-668,-2 57 1,9-96-275,1 0 0,-1-1 0,0 1 0,1 0 0,-1-1 0,1 1 0,-1 0 0,1-1 0,-1 1 0,1 0 0,-1-1 0,1 1 0,0-1 0,-1 1 0,1-1 0,0 0 0,-1 1 0,1-1 0,0 1 0,-1-1 0,1 0 0,0 0 0,0 1 0,-1-1 0,1 0 0,0 0 0,0 0 0,0 0 0,-1 0-1,1 0 1,0 0 0,0 0 0,0 0 0,-1-1 0,1 1 0,0 0 0,0 0 0,0-1 0,35-9 153,-14 1-103,-14 5-121,1 1 1,-1 0 0,0 0 0,1 1-1,-1 0 1,1 0 0,11 0-1,-19 2 63,0 0 0,0 0 0,0 0 0,-1 0 0,1 0 0,0 1 1,0-1-1,-1 0 0,1 0 0,0 1 0,0-1 0,-1 0 0,1 1 0,0-1 0,-1 1 0,1-1 0,0 1 0,-1-1 0,1 1 0,-1-1 0,1 1 0,-1 0 0,1-1 0,-1 1 0,1 0 0,-1-1 0,0 1 0,1 0 0,-1 1 0,1 30 4,-3-22 46,0-1 0,-1 0 0,0 1 0,-6 13 0,-3-3 132,13-21-686,20-35-4374,-7 7-1577</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0.201"/>
    </inkml:context>
    <inkml:brush xml:id="br0">
      <inkml:brushProperty name="width" value="0.025" units="cm"/>
      <inkml:brushProperty name="height" value="0.025" units="cm"/>
    </inkml:brush>
  </inkml:definitions>
  <inkml:trace contextRef="#ctx0" brushRef="#br0">87 168 11147,'0'0'3512,"8"-2"172,2-3-3191,0 1 0,0-2 0,0 1 0,-1-1 0,0-1 0,15-13 0,-20 17-480,0 0 0,-1 0 1,1-1-1,-1 0 1,0 1-1,0-1 0,-1 0 1,1 0-1,-1-1 0,0 1 1,0 0-1,0-1 0,0 0 1,-1 1-1,0-1 0,0 0 1,0 1-1,0-1 1,-1 0-1,0-7 0,-1 11-7,0 0 1,1 0-1,-1-1 0,0 1 1,0 0-1,0 0 0,0 0 0,0 0 1,0 1-1,0-1 0,0 0 1,-1 0-1,1 0 0,0 1 0,0-1 1,-1 1-1,1-1 0,0 1 1,-1 0-1,1-1 0,0 1 0,-1 0 1,1 0-1,0 0 0,-1 0 0,1 0 1,-1 0-1,1 0 0,0 0 1,-1 1-1,1-1 0,0 1 0,-2 0 1,-5 0 21,1 1 1,-1 0-1,1 0 1,0 1-1,-8 3 1,6-1 44,-1 1 0,1 0 0,0 1 0,1 0 0,0 0 1,0 1-1,0 0 0,1 0 0,0 1 0,1 0 0,0 0 1,0 1-1,1-1 0,0 1 0,1 0 0,-6 22 0,9-31-66,1 1 0,0 0 0,0-1-1,0 1 1,0 0 0,0-1-1,0 1 1,0 0 0,0-1 0,1 1-1,-1 0 1,0-1 0,1 1-1,0-1 1,-1 1 0,1-1 0,0 1-1,0-1 1,0 1 0,0-1-1,0 0 1,0 1 0,0-1-1,0 0 1,0 0 0,3 1 0,-1 0 12,1 0 0,-1-1 0,1 1 0,0-1 1,0 0-1,0 0 0,0 0 0,0-1 0,0 0 1,7 0-1,3 0 22,1-2 1,-1 0-1,0 0 0,0-2 1,19-6-1,-20 4-398,-1 0-1,0 0 1,0-1 0,15-13-1,-18 13-324,0-1 0,0 0 1,-1-1-1,-1 0 0,1 0 0,-2-1 0,1 0 0,-1 0 0,5-13 1,4-15-7498</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0.532"/>
    </inkml:context>
    <inkml:brush xml:id="br0">
      <inkml:brushProperty name="width" value="0.025" units="cm"/>
      <inkml:brushProperty name="height" value="0.025" units="cm"/>
    </inkml:brush>
  </inkml:definitions>
  <inkml:trace contextRef="#ctx0" brushRef="#br0">211 0 13741,'0'0'3534,"-6"11"-1281,-10 14-1349,-64 116 3486,69-121-4002,2 1-1,0 1 0,2 0 0,0 0 0,-4 25 1,10-45-384,1 0 0,-1-1 0,1 1 0,0 0 0,-1 0 0,1-1 0,0 1 0,0 0 0,0 0 0,1-1 0,-1 1 0,0 0 0,1 0 0,-1-1 0,1 1 1,-1 0-1,1-1 0,0 1 0,0-1 0,-1 1 0,1-1 0,0 1 0,1-1 0,-1 1 0,0-1 0,0 0 0,1 0 0,1 2 0,1-2-22,0 0-1,1 0 1,-1 0-1,1 0 1,-1-1 0,0 0-1,1 0 1,-1 0-1,1 0 1,7-3-1,109-33-4711,-121 35 4744,1 1 0,-1 0-1,0 0 1,0 0-1,0 0 1,1 0-1,-1 0 1,0 0-1,0 0 1,0 0-1,1 0 1,-1 0-1,0 0 1,0 0-1,1 0 1,-1 0-1,0 0 1,0 0 0,0 0-1,1 0 1,-1 1-1,0-1 1,0 0-1,0 0 1,1 0-1,-1 0 1,0 0-1,0 1 1,0-1-1,0 0 1,1 0-1,-1 0 1,0 0-1,0 1 1,0-1 0,0 0-1,0 0 1,0 0-1,0 1 1,0-1-1,0 0 1,0 0-1,1 1 1,-1-1-1,0 0 1,0 0-1,0 0 1,0 1-1,-1-1 1,1 0-1,0 0 1,0 1-1,0-1 1,0 0 0,0 0-1,0 0 1,0 1-1,0-1 1,0 0-1,0 0 1,-1 0-1,1 0 1,0 1-1,0-1 1,0 0-1,0 0 1,-1 0-1,1 0 1,0 1-1,-9 10 621,0-3-393,0-1 1,-1 0-1,0-1 1,-1 0-1,1 0 1,-1-1-1,0 0 0,-1-1 1,1 0-1,-1-1 1,1 0-1,-1-1 1,0-1-1,0 1 1,0-2-1,-22-1 1,33 1-328,-1 0 0,0-1 0,1 1 0,-1 0 0,1-1 0,-1 1 1,1-1-1,-1 0 0,1 1 0,0-1 0,-1 0 0,1 0 0,0 0 0,-1 0 0,1 0 0,0 0 0,0 0 1,0-1-1,0 1 0,0 0 0,0-1 0,0 1 0,1 0 0,-2-3 0,2 2-223,-1 1-1,1-1 1,0 0-1,0 1 1,-1-1-1,1 0 1,0 1-1,1-1 0,-1 0 1,0 1-1,0-1 1,1 1-1,-1-1 1,1 0-1,-1 1 1,2-3-1,13-13-5690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1.451"/>
    </inkml:context>
    <inkml:brush xml:id="br0">
      <inkml:brushProperty name="width" value="0.025" units="cm"/>
      <inkml:brushProperty name="height" value="0.025" units="cm"/>
    </inkml:brush>
  </inkml:definitions>
  <inkml:trace contextRef="#ctx0" brushRef="#br0">40 283 14061,'0'0'8905,"-1"8"-8542,0-7-347,1 1 1,0-1-1,0 1 1,0-1 0,0 1-1,0 0 1,0-1-1,0 1 1,0-1-1,1 1 1,-1-1 0,0 1-1,1-1 1,0 1-1,-1-1 1,1 1-1,0-1 1,0 0 0,0 1-1,-1-1 1,2 0-1,0 2 1,0-2 8,0 0 1,1-1-1,-1 1 0,0-1 1,0 1-1,1-1 1,-1 0-1,0 0 0,0 0 1,1 0-1,-1 0 0,0-1 1,0 1-1,0-1 1,1 1-1,-1-1 0,0 0 1,0 0-1,0 0 1,0 0-1,3-2 0,4-2 0,1-1 0,-1 0 0,0 0 0,12-11 0,-17 14-12,-1-1 0,0 1 0,0 0 0,0-1-1,-1 1 1,1-1 0,-1 0 0,0 0 0,0 0-1,0 0 1,0 0 0,-1 0 0,2-8 0,-3 11-2,0 0 0,0-1 0,0 1 0,0 0 0,-1 0 1,1 0-1,0 0 0,-1-1 0,1 1 0,-1 0 1,1 0-1,-1 0 0,1 0 0,-1 0 0,0 0 1,1 0-1,-1 0 0,0 0 0,0 0 0,0 1 0,0-1 1,0 0-1,0 1 0,0-1 0,0 0 0,0 1 1,0-1-1,0 1 0,0-1 0,0 1 0,-1 0 0,1 0 1,0-1-1,0 1 0,0 0 0,-1 0 0,1 0 1,0 0-1,0 0 0,0 1 0,-1-1 0,1 0 0,-2 1 1,-2-1 51,0 1 0,-1 0 1,1 0-1,-1 1 0,1-1 1,0 1-1,0 0 1,-9 5-1,1 2 222,1 1-1,0 1 1,-16 17-1,25-24-203,-1 1 1,1-1-1,0 0 0,0 1 0,0 0 0,1 0 0,-1 0 0,1 0 0,1 0 1,-1 0-1,1 0 0,0 1 0,-1 10 0,2-15-82,0 0 0,0 0 1,1 0-1,-1 1 0,1-1 0,-1 0 0,1 0 0,-1 0 1,1 0-1,-1 0 0,1 0 0,0 0 0,0 0 0,-1 0 1,1 0-1,0 0 0,0-1 0,0 1 0,0 0 0,0-1 1,0 1-1,0 0 0,1-1 0,-1 1 0,0-1 0,0 0 1,0 1-1,0-1 0,1 0 0,-1 0 0,2 0 0,47 3-1,-39-4-65,11 1-488,0 0 0,0-2-1,0-1 1,36-9 0,-46 8 514,-1 0-1,0-1 1,0 0 0,-1 0 0,1-1-1,-1-1 1,0 0 0,-1 0 0,0-1 0,12-12-1,16-18 516,-22 24-339,0-1 0,-1 0 1,-1-1-1,0-1 0,-1 0 0,19-36 0,-31 53-137,-1 0 0,1 1 0,0-1 0,0 0 0,0 0 0,-1 0 0,1 0 0,0 0 0,0 1 0,0-1 0,-1 0 0,1 0 0,0 0 0,0 0 1,-1 0-1,1 0 0,0 0 0,0 0 0,-1 0 0,1 0 0,0 0 0,0 0 0,-1 0 0,1 0 0,0 0 0,0 0 0,-1 0 0,1 0 0,0 0 0,0-1 0,0 1 0,-1 0 0,1 0 0,0 0 0,0 0 0,0 0 0,-1-1 0,1 1 0,0 0 0,0 0 0,0 0 0,0-1 0,0 1 0,-1 0 0,1 0 0,0 0 0,0-1 0,0 1 0,0 0 0,0 0 0,0-1 0,0 1 0,0 0 0,0 0 0,0-1 0,0 1 0,0 0 0,0 0 0,0-1 0,-18 14-263,-4 14 242,0 2 1,2 1-1,-31 61 0,44-63 723,7-27-679,0 0 0,0 0 0,0 0 0,0-1 0,1 1 0,-1 0 0,0-1 0,0 1 0,1 0-1,-1-1 1,0 1 0,1 0 0,-1-1 0,1 1 0,-1 0 0,1-1 0,-1 1 0,1-1-1,0 1 1,-1-1 0,2 1 0,2 0 13,0 0-1,0 0 0,0 0 1,0-1-1,1 1 0,-1-1 1,0 0-1,0 0 0,0-1 1,7-1-1,7-2-10,0 0 1,0-2 0,0 0-1,-1-1 1,0 0-1,0-2 1,-1 0-1,0 0 1,-1-2-1,22-18 1,-13 8 97,-1-1 1,0-1-1,-2-2 1,-1 0-1,22-34 1,-41 57-110,1-1 5,0 0 1,0-1 0,0 1 0,0-1 0,-1 0 0,1 1-1,-1-1 1,0 0 0,0 0 0,1-4 0,-13 12-168,-1 5 135,1 2-1,0-1 1,0 1 0,2 1-1,-1 0 1,1 0-1,-13 24 1,5-3 1,1 1 0,-12 38 0,22-54 12,2 0 0,-6 35 0,9-48 1,0 1 1,1-1 0,0 1 0,0-1-1,0 1 1,0-1 0,1 1-1,0-1 1,0 1 0,1-1-1,-1 0 1,1 0 0,0 1-1,3 4 1,10 1-149,-7-20-1084,-7 6 995,-1 0 0,1 0 0,-1 0-1,0 0 1,0 0 0,0-1 0,0 1 0,-1 0 0,0-4 0,-4-5 79,-1 1 1,0 0-1,-1 1 1,1 0 0,-2 0-1,0 0 1,0 1-1,-1 0 1,0 1 0,-15-12-1,12 10 170,0-1 0,0 0 0,1-1 0,0-1 0,-11-17 0,22 30 15,-1-1 0,1 1 0,0-1 0,-1 1 1,1-1-1,0 1 0,0-1 0,0 1 0,-1-1 0,1 1 0,0-1 0,0 1 0,0-1 0,0 1 0,0-1 0,0 1 0,0-1 0,0 1 0,0-1 0,0 1 0,0-1 0,0 1 1,0-1-1,1 1 0,-1-1 0,0 1 0,0 0 0,1-1 0,-1 1 0,0-1 0,0 1 0,1-1 0,-1 1 0,0 0 0,1-1 0,-1 1 0,1 0 0,-1-1 0,0 1 0,1 0 0,-1 0 1,1-1-1,-1 1 0,1 0 0,-1 0 0,1 0 0,-1 0 0,1-1 0,-1 1 0,1 0 0,-1 0 0,1 0 0,0 0 0,39 0 319,-26 1-282,83 3 370,-48-1-1630,-1-2-4301,-18-1-6070</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2.300"/>
    </inkml:context>
    <inkml:brush xml:id="br0">
      <inkml:brushProperty name="width" value="0.025" units="cm"/>
      <inkml:brushProperty name="height" value="0.025" units="cm"/>
    </inkml:brush>
  </inkml:definitions>
  <inkml:trace contextRef="#ctx0" brushRef="#br0">170 193 11018,'-2'-2'557,"-1"-1"0,0 1 0,1 0 0,-1-1 0,0 2-1,-1-1 1,1 0 0,0 0 0,0 1 0,-1 0 0,1 0-1,-1 0 1,1 0 0,-5 0 0,5 1-398,-1-1 0,0 2 0,0-1 0,0 0 0,0 1 0,0 0 0,1 0 0,-1 0 0,0 0 0,1 1 0,-7 2 0,5-1-155,0 1 0,0-1 0,0 1 0,1 0 0,0 0 1,-1 0-1,1 1 0,0 0 0,1 0 0,-1 0 0,1 0 0,0 0 0,1 0 0,-1 1 0,1 0 0,-3 10 0,5-15 19,-1 0 0,1 0 0,0-1 0,0 1 0,0 0 0,-1 0 0,1 0 0,0 0 1,0 0-1,0-1 0,0 1 0,0 0 0,1 0 0,-1 0 0,0 0 0,0-1 0,1 1 0,-1 0 0,0 0 0,1 0 0,-1-1 0,1 1 0,-1 0 0,1-1 0,-1 1 0,1 0 0,-1-1 0,1 1 0,0-1 0,-1 1 0,1-1 0,1 2 0,0-2 15,1 1 0,-1-1 0,1 1 0,-1-1 0,1 0 0,-1 0-1,1 0 1,-1 0 0,1 0 0,-1-1 0,4 0 0,6-3 145,0 1 1,0-2-1,21-10 1,-4-2 54,-1-1 1,-1-1 0,-1-2-1,-1-1 1,-1 0-1,0-2 1,-2-1 0,-1-1-1,30-47 1,-63 91 82,-56 92-252,39-37-45,27-68-24,1 0 1,-1 0 0,1 1-1,0-1 1,1 0-1,-1 1 1,1-1 0,0 1-1,1-1 1,-1 0-1,1 1 1,2 5 0,-2-10 3,0 1 1,1 0-1,-1-1 1,1 1-1,-1-1 1,1 1-1,0-1 1,-1 1-1,1-1 1,0 0-1,0 0 1,0 0-1,0 0 0,0-1 1,0 1-1,1 0 1,-1-1-1,0 1 1,0-1-1,0 0 1,1 0-1,-1 0 1,0 0-1,4-1 1,2 1 19,0-1 0,1 0 0,-1 0 0,0-1 0,12-4 0,-7 0-11,1-1 1,-2 0 0,1-1-1,-1 0 1,-1-1-1,15-15 1,-19 18-26,-1 0 0,0 0 0,-1 0 0,1-1 1,-1 0-1,-1 0 0,1 0 0,-1-1 0,-1 1 1,1-1-1,-1 0 0,2-11 0,-15 25-329,1 4 337,1 0 1,0 1-1,0 0 1,2 0-1,-1 0 1,1 1 0,1 0-1,0 1 1,1-1-1,0 1 1,1-1-1,0 1 1,-1 15 0,4-27 9,0 0 1,0 0 0,0 0 0,0 0 0,1 1 0,-1-1 0,0 0 0,0 0-1,1 0 1,-1 0 0,1 0 0,-1 0 0,1 0 0,-1-1 0,1 1 0,-1 0 0,1 0-1,0 0 1,0 0 0,-1-1 0,1 1 0,0 0 0,0-1 0,0 1 0,0-1 0,0 1-1,1 0 1,1 0 8,0 0 0,0-1 0,1 1 0,-1-1 0,0 1 0,0-1 0,1 0 0,-1 0 0,4-1 0,5-1 18,-1 0 0,0-1 0,0 0 0,17-8 0,-10 2-44,-1-1 0,0-1 0,24-19 0,-35 25 4,1-1 1,-1 0 0,0 0 0,-1 0 0,1-1-1,-1 0 1,0 0 0,-1 0 0,0-1 0,6-14 0,-10 22 5,-1 0 0,1 1 0,0-1 1,0 0-1,-1 0 0,1 0 0,0 0 1,-1 1-1,1-1 0,0 0 0,-1 0 1,1 0-1,0 0 0,-1 0 0,1 0 1,0 0-1,-1 0 0,1 0 0,0 0 1,-1 0-1,1 0 0,0 0 0,-1 0 1,1 0-1,0 0 0,-1-1 0,1 1 1,0 0-1,-1 0 0,1 0 0,0 0 1,-1-1-1,1 1 0,0 0 0,0 0 1,-1-1-1,1 1 0,0 0 0,0 0 1,0-1-1,-1 1 0,1 0 0,0-1 1,0 1-1,0 0 0,0-1 0,0 1 1,0 0-1,0-1 0,0 1 0,0 0 1,0-1-1,0 1 0,0 0 0,0-1 1,0 1-1,0 0 0,0-1 0,0 1 1,0 0-1,0-1 0,0 1 0,1-1 1,-25 19 16,16-10 25,2-1 0,-1 1 0,1 1 0,0-1 0,1 1 1,0 0-1,0 0 0,1 1 0,0-1 0,1 1 1,0 0-1,0 0 0,-1 13 0,4-22-97,0-1 1,0 1-1,0 0 0,0-1 1,1 1-1,-1-1 0,0 1 0,0-1 1,0 1-1,1 0 0,-1-1 1,0 1-1,0-1 0,1 1 0,-1-1 1,0 0-1,1 1 0,-1-1 1,1 1-1,-1-1 0,1 0 0,-1 1 1,1-1-1,-1 0 0,1 1 1,-1-1-1,1 0 0,-1 0 0,1 1 1,-1-1-1,1 0 0,-1 0 1,1 0-1,0 0 0,-1 0 0,1 0 1,-1 0-1,2 0 0,23-9-5127,-9-7-2270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2.633"/>
    </inkml:context>
    <inkml:brush xml:id="br0">
      <inkml:brushProperty name="width" value="0.025" units="cm"/>
      <inkml:brushProperty name="height" value="0.025" units="cm"/>
    </inkml:brush>
  </inkml:definitions>
  <inkml:trace contextRef="#ctx0" brushRef="#br0">1 1 6150,'0'0'12107,"16"46"-12203,7-32-2658,9-1-3620</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3.022"/>
    </inkml:context>
    <inkml:brush xml:id="br0">
      <inkml:brushProperty name="width" value="0.025" units="cm"/>
      <inkml:brushProperty name="height" value="0.025" units="cm"/>
    </inkml:brush>
  </inkml:definitions>
  <inkml:trace contextRef="#ctx0" brushRef="#br0">149 101 14798,'-11'3'2514,"-24"6"964,-67 29 0,106-39-3581,0 1-1,-1-1 0,1 1 0,0-1 0,0 1 1,0 0-1,0 1 0,6 0 0,9 1-531,6-3-519,53 2-941,-75 0 2089,0-1 0,0 0 0,0 1 0,0 0-1,0-1 1,0 1 0,0 1 0,0-1-1,-1 0 1,1 1 0,0-1 0,-1 1-1,1 0 1,-1-1 0,0 1 0,1 1 0,-1-1-1,0 0 1,0 0 0,2 5 0,-3-5 137,-1-1 1,0 1 0,0-1 0,1 1 0,-1-1 0,0 1 0,-1 0-1,1-1 1,0 1 0,0-1 0,-1 1 0,1-1 0,-1 1 0,1-1-1,-1 0 1,1 1 0,-1-1 0,0 0 0,0 1 0,0-1 0,0 0-1,0 0 1,0 0 0,0 0 0,0 0 0,0 0 0,-1 0 0,1 0-1,0 0 1,-1 0 0,1-1 0,-3 2 0,-50 22 2348,50-22-2195,-11 3 250,1 0 1,-1-1 0,0-1-1,0 0 1,-30 1-1,44-4-586,0 0 0,0 0 0,1 0-1,-1 0 1,0 0 0,0 0 0,0 0 0,1 0-1,-1-1 1,0 1 0,0 0 0,0-1-1,1 1 1,-1 0 0,0-1 0,1 1-1,-1-1 1,0 1 0,1-1 0,-1 1 0,1-1-1,-1 0 1,1 1 0,-1-1 0,1 0-1,-1 1 1,1-1 0,0 0 0,-1 0-1,1 1 1,0-1 0,0 0 0,-1-1 0,1 1-353,0-1 0,0 1 0,0-1 0,0 1 0,1-1 0,-1 1 0,0-1 0,1 1 0,-1-1 0,1 1 0,-1-1 0,1 1 0,0 0 0,0-1 0,-1 1 0,1 0 0,0 0 0,2-3 0,18-12-7753</inkml:trace>
  <inkml:trace contextRef="#ctx0" brushRef="#br0" timeOffset="1">381 181 10442,'9'-4'5744,"9"-4"-3658,-1-1 1,0-1-1,21-16 1,-18 11-1008,-1-1 1,31-31-1,-49 45-1051,1 1 0,-1 0 0,1 0-1,-1-1 1,0 1 0,0 0 0,0-1 0,0 1-1,0-1 1,0 0 0,0 1 0,0-1 0,-1 0-1,1 0 1,-1 1 0,1-1 0,-1 0-1,0 0 1,1 0 0,-1-3 0,-1 4-10,0 1-1,0-1 1,0 0 0,0 0 0,0 1 0,0-1-1,0 1 1,0-1 0,0 1 0,0-1 0,0 1-1,0 0 1,0-1 0,0 1 0,0 0 0,0 0 0,0 0-1,-1 0 1,1 0 0,0 0 0,0 0 0,0 0-1,-2 1 1,-8 0 17,1 1 1,-1 1-1,0 0 0,1 0 0,-17 9 1,8-1 23,0 1 0,-32 26 0,46-34-50,1 0-1,-1 0 1,1 0 0,0 1-1,1 0 1,-1-1-1,1 1 1,0 0 0,0 1-1,0-1 1,1 1-1,-1-1 1,2 1 0,-1-1-1,-1 12 1,3-15-46,0 0 0,0 0 1,1 0-1,-1 0 0,1 0 1,0 0-1,-1 0 0,1 0 1,0 0-1,0 0 0,0 0 1,1 0-1,-1-1 0,0 1 1,1 0-1,-1-1 0,1 1 0,-1-1 1,1 0-1,0 1 0,0-1 1,0 0-1,-1 0 0,1 0 1,0 0-1,0-1 0,0 1 1,1 0-1,-1-1 0,2 1 1,10 2-594,0 0 1,1-1 0,17 1 0,-25-3 274,41 1-3393,-1-1-1211</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4.120"/>
    </inkml:context>
    <inkml:brush xml:id="br0">
      <inkml:brushProperty name="width" value="0.025" units="cm"/>
      <inkml:brushProperty name="height" value="0.025" units="cm"/>
    </inkml:brush>
  </inkml:definitions>
  <inkml:trace contextRef="#ctx0" brushRef="#br0">307 1 16496,'0'0'9801,"-9"7"-8552,-186 160 328,93-72-5401,198-201-1739,-67 71 5417,1 1 0,61-51 0,-91 85 196,0-1 1,0 1-1,0-1 0,1 1 0,-1 0 1,0-1-1,1 1 0,-1-1 0,0 1 0,1 0 1,-1-1-1,1 1 0,-1 0 0,0-1 1,1 1-1,-1 0 0,1 0 0,-1 0 1,1-1-1,-1 1 0,1 0 0,-1 0 0,1 0 1,-1 0-1,1 0 0,-1 0 0,1 0 1,-1 0-1,1 0 0,-1 0 0,1 0 0,0 0 1,-1 0-1,1 0 0,-1 0 0,1 1 1,-1-1-1,1 1 0,-7 21 1059,-23 31-392,11-25 83,-26 58-1,40-77-629,0 1 0,0 0-1,1 1 1,1-1-1,0 1 1,0-1-1,1 1 1,0 0 0,1-1-1,1 12 1,0-19-174,0 1 1,1-1-1,-1 0 0,1 1 1,0-1-1,0 0 1,0 0-1,0-1 0,1 1 1,-1 0-1,1-1 0,-1 1 1,1-1-1,0 0 1,0 0-1,0 0 0,0 0 1,0 0-1,1-1 1,-1 0-1,1 1 0,-1-1 1,0-1-1,1 1 1,0 0-1,-1-1 0,1 1 1,-1-1-1,1 0 1,0-1-1,-1 1 0,1 0 1,-1-1-1,1 0 1,-1 0-1,5-2 0,-7 2-39,1 0 0,-1 0 0,0 0-1,0 0 1,0 0 0,0-1-1,0 1 1,0 0 0,0-1 0,0 1-1,0 0 1,-1-1 0,1 1 0,0-1-1,-1 0 1,0 1 0,1-1 0,-1 1-1,0-1 1,0 0 0,0 1 0,0-1-1,0 0 1,0 1 0,0-1-1,0 1 1,-1-1 0,1 0 0,-1 1-1,1-1 1,-1 1 0,0-1 0,1 1-1,-1-1 1,0 1 0,-2-3 0,-1-3-14,-1 0 1,0 0 0,0 1 0,-1-1 0,-11-9-1,4 5 63,-1 2 0,0 0 0,0 0 0,-1 1 0,0 1 0,-1 1 0,1 0 0,-33-7 0,46 13 85,54-4-81,40-12 120,-66 9-125,1 2-1,0 1 0,0 1 1,0 1-1,0 1 0,36 4 0,-62-3-7,0 0 0,0 0-1,0 1 1,0-1 0,0 0-1,0 0 1,0 1-1,-1-1 1,1 0 0,0 1-1,0-1 1,0 1 0,-1-1-1,1 1 1,0-1-1,0 1 1,-1 0 0,1-1-1,0 1 1,-1 0-1,1-1 1,-1 1 0,1 0-1,-1 0 1,0 0 0,1-1-1,-1 1 1,1 2-1,-1-1 54,0 0-1,0 0 1,0 0-1,-1 0 1,1-1-1,-1 1 0,1 0 1,-1 0-1,0 0 1,1 0-1,-1 0 0,-2 2 1,-2 5 395,-1-1 0,0 0 1,-1-1-1,-7 9 0,5-6 696,18-10-592,39-22-513,7-1-182,-45 20-5,0 0 0,1 1 1,-1 0-1,1 1 0,19 0 0,-28 1 130,-1 0 0,1 0-1,0 0 1,0 0 0,0 1 0,0-1 0,0 1 0,0-1 0,0 1 0,-1 0-1,1 0 1,0 0 0,0 0 0,-1 0 0,1 0 0,-1 0 0,1 1-1,-1-1 1,1 1 0,-1-1 0,0 1 0,0-1 0,0 1 0,0 0 0,0-1-1,0 1 1,0 0 0,-1 0 0,1 0 0,0-1 0,-1 1 0,0 0 0,1 0-1,-1 0 1,0 0 0,0 0 0,0 2 0,0 5-304,-1 22 1105,-2-16-5132,10-28-2465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3:39.546"/>
    </inkml:context>
    <inkml:brush xml:id="br0">
      <inkml:brushProperty name="width" value="0.025" units="cm"/>
      <inkml:brushProperty name="height" value="0.025" units="cm"/>
    </inkml:brush>
  </inkml:definitions>
  <inkml:trace contextRef="#ctx0" brushRef="#br0">550 52 3587,'0'0'187,"-9"-5"2253,-12-4-1771,-1 1 0,0 1-1,0 1 1,-1 1 0,0 1 0,-44-3 0,61 7-632,1 0 0,-1 0 0,1 0 0,-1 0 1,1 1-1,-1 0 0,1 0 0,-1 1 0,1-1 1,0 1-1,0 0 0,0 1 0,0-1 0,0 1 1,0 0-1,1 0 0,-1 1 0,1-1 0,0 1 0,0 0 1,0 0-1,1 0 0,-1 1 0,1-1 0,0 1 1,1 0-1,-1 0 0,1 0 0,-3 6 0,-33 81 40,3 1-1,-22 100 1,37-122-77,5-15 4,2 1 0,2 1-1,3 0 1,3 0 0,2 0 0,5 60 0,0-98-22,1-1 0,1 0 0,0 0 1,2 0-1,0 0 0,1-1 0,1 0 1,0 0-1,18 25 0,-21-35-44,-1-1 0,2 0 0,-1 0 1,1 0-1,0-1 0,1 0 0,0 0 0,0 0 0,0-1 0,0 0 0,1-1 0,0 1 0,0-1 0,0-1 0,0 0 1,0 0-1,1 0 0,0-1 0,-1 0 0,1-1 0,0 0 0,17-1 0,-19-1 100,-1-1-1,1 0 1,-1 0 0,0 0-1,0-1 1,0 0 0,0 0 0,0-1-1,-1 0 1,0 0 0,1 0-1,-1 0 1,-1-1 0,1 0-1,-1 0 1,6-8 0,7-11 234,-1-1 0,16-33 0,0-9 118,-2-2 0,-4-1 0,-2-1-1,-4-1 1,-3-1 0,-3-1-1,-3 0 1,1-149 0,-12 208-394,0 0 0,-2-1 1,0 1-1,0 0 0,-9-25 0,10 35-37,0 1-1,-1 0 1,0 0-1,0 0 1,0 0-1,0 0 0,-1 0 1,1 1-1,-1-1 1,0 1-1,0 0 1,0-1-1,-1 2 1,1-1-1,-1 0 1,0 1-1,1-1 0,-1 1 1,0 0-1,0 0 1,-1 1-1,1-1 1,-8-1-1,4 2-135,-1 1 0,1 0 0,0 0 0,-1 1-1,1 0 1,0 1 0,0 0 0,0 0 0,0 0 0,0 1 0,0 0-1,-12 8 1,-2-1-605,10-6-1044,5-3-1436</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5.269"/>
    </inkml:context>
    <inkml:brush xml:id="br0">
      <inkml:brushProperty name="width" value="0.025" units="cm"/>
      <inkml:brushProperty name="height" value="0.025" units="cm"/>
    </inkml:brush>
  </inkml:definitions>
  <inkml:trace contextRef="#ctx0" brushRef="#br0">107 1 10442,'0'0'12668,"-2"8"-11937,-49 231 2740,12-47-2789,36-179-672,0 1 12,0 1-1,0-1 1,1 19 0,2-33-20,0 0 1,0 0-1,0 1 1,0-1 0,0 0-1,0 0 1,0 0-1,0 1 1,0-1 0,0 0-1,1 0 1,-1 1-1,0-1 1,0 0 0,0 0-1,0 0 1,1 0-1,-1 1 1,0-1 0,0 0-1,0 0 1,1 0-1,-1 0 1,0 0 0,0 0-1,1 0 1,-1 1-1,0-1 1,0 0 0,0 0-1,1 0 1,-1 0-1,0 0 1,0 0 0,1 0-1,-1 0 1,0 0 0,0 0-1,1 0 1,-1-1-1,0 1 1,0 0 0,1 0-1,-1 0 1,0 0-1,0 0 1,0 0 0,1 0-1,-1-1 1,0 1-1,0 0 1,0 0 0,1 0-1,-1 0 1,0-1-1,0 1 1,0 0 0,0 0-1,0-1 1,0 1-1,1 0 1,-1 0 0,0 0-1,0-1 1,0 1-1,0 0 1,0-1 0,13-15 119,-6 2-119,-1-1 1,0 1 0,-2-1-1,0 0 1,0 0 0,2-27-1,-3 7-82,-5-67-1,3 98 76,-2-1 0,1 0 1,0 0-1,-1 0 0,0 1 0,0-1 0,0 0 1,-1 1-1,1-1 0,-1 1 0,0 0 0,-1 0 0,-3-6 1,6 10-19,0 0 1,-1 0-1,1 0 1,0 1-1,0-1 1,-1 0-1,1 0 1,0 0 0,-1 1-1,1-1 1,0 0-1,0 0 1,0 1-1,-1-1 1,1 0-1,0 0 1,0 1-1,0-1 1,0 0-1,0 1 1,-1-1-1,1 0 1,0 1 0,0-1-1,0 0 1,0 1-1,0-1 1,0 0-1,0 0 1,0 1-1,0-1 1,0 0-1,0 1 1,0-1-1,0 0 1,1 1 0,-1-1-1,0 0 1,0 1-1,0-1 1,0 0-1,1 1 1,-1-1-1,0 0 1,0 1-1,7 22-619,-3-19 460,0 1 0,0-2-1,1 1 1,-1 0 0,1-1-1,0 0 1,0 0-1,0 0 1,0-1 0,0 0-1,0 0 1,1 0 0,-1 0-1,1-1 1,6 1-1,13 1-543,0-1 0,28-1 0,-41-1 501,5 0-122,0-1-1,0-1 0,25-6 0,-37 7 325,1 0 0,-1-1-1,1 0 1,-1 0 0,0 0 0,1-1 0,-1 1 0,-1-1 0,1 0 0,0-1 0,-1 1 0,1-1 0,-1 0 0,5-6 0,-9 9 103,1 0 0,0 0 0,0 0 0,-1 0 0,1 0 0,0 0 0,-1 0 0,1 0 0,-1-1 0,0 1 1,1 0-1,-1 0 0,0 0 0,0-1 0,1 1 0,-1 0 0,0-1 0,0 1 0,-1 0 0,1 0 1,0-2-1,-1 2-3,1 0 0,-1 1 1,0-1-1,1 0 1,-1 1-1,0-1 0,0 0 1,1 1-1,-1-1 1,0 1-1,0-1 0,0 1 1,0-1-1,0 1 1,1 0-1,-1 0 0,0-1 1,0 1-1,0 0 1,0 0-1,-1 0 0,-2 0 36,0 0 0,0 0 0,0 0-1,0 1 1,0-1 0,0 1 0,0 0-1,0 0 1,1 0 0,-1 1 0,-7 3-1,-31 38 577,40-42-634,1 1 1,-1 0-1,1 0 0,0-1 0,-1 1 1,1 0-1,0 0 0,0 0 0,0 0 0,1 0 1,-1 1-1,0-1 0,1 0 0,-1 0 1,1 0-1,0 1 0,0-1 0,0 0 1,0 0-1,0 1 0,0-1 0,0 0 0,2 4 1,-1-5-42,0 0-1,0 0 1,1 0 0,-1 0 0,1 0 0,-1 0 0,0 0 0,1 0 0,0-1 0,-1 1-1,1-1 1,-1 1 0,1-1 0,0 1 0,-1-1 0,1 0 0,0 0 0,1 0 0,38-1 150,-31 1-122,20-4-5,1-1 0,-1-1-1,38-13 1,-37 9-579,0 2-1,60-8 0,-90 16 529,0 0 0,-1 0 0,1 0 0,0 0 0,0 0 0,-1 0 0,1 0 0,0 0 0,0 0 0,-1 0 0,1 0 0,0 1 0,0-1 0,-1 0-1,1 0 1,0 1 0,-1-1 0,1 1 0,0-1 0,-1 0 0,1 1 0,-1-1 0,1 1 0,-1 0 0,1-1 0,-1 1 0,1-1 0,-1 1 0,1 0 0,-1-1-1,0 1 1,1 0 0,-1-1 0,0 2 0,-1 29 258,0-13-33,1-18-204,1 1 0,-1 0 0,1-1 0,0 1 0,0-1 0,-1 1 0,1-1 0,0 1 0,0-1 0,0 1 0,0-1 0,-1 0 0,1 1 0,0-1 0,0 0 0,0 0 0,0 0 0,0 0 0,0 0 0,0 0 0,0 0 0,0 0 0,0 0 0,0 0 0,0 0 0,-1-1 0,3 1 0,31-7 142,2-7-1469,45-23 0,-53 22-2085,2 2 0,47-16 1,-77 29 3419,0 0 1,1 0 0,-1 0 0,0 0-1,0 0 1,0 0 0,0 0 0,0 0-1,0 0 1,0 0 0,1-1 0,-1 1-1,0 0 1,0 0 0,0 0 0,0 0-1,0 0 1,0 0 0,1 0 0,-1 0 0,0 0-1,0 0 1,0 0 0,0 0 0,0 0-1,0 0 1,1 0 0,-1 1 0,0-1-1,0 0 1,0 0 0,0 0 0,0 0-1,0 0 1,0 0 0,1 0 0,-1 0-1,0 0 1,0 0 0,0 0 0,0 1-1,0-1 1,0 0 0,0 0 0,0 0-1,0 0 1,0 0 0,0 0 0,0 1-1,0-1 1,0 0 0,0 0 0,0 0-1,1 0 1,-1 0 0,0 0 0,-1 1 0,1-1-1,0 0 1,0 0 0,-6 11 994,-12 10 452,7-10-674,0 1 0,1 0-1,1 0 1,0 1 0,1 0-1,0 0 1,1 1 0,-7 17-1,11-20-758,0 0-1,0 0 0,1 0 1,1 0-1,0 0 0,0 0 0,1 0 1,1 1-1,0-1 0,0 0 1,1 0-1,4 12 0,-2-8-232,1 0-1,-2 1 1,0 0-1,-1-1 1,-1 1-1,0 0 1,-3 31-1,2-45 281,-1 0 0,1-1-1,-1 1 1,0 0 0,1 0 0,-1-1-1,0 1 1,0-1 0,0 1 0,0-1-1,-1 1 1,1-1 0,0 0-1,0 1 1,-1-1 0,1 0 0,-1 0-1,1 0 1,-1 0 0,0 0 0,1 0-1,-1-1 1,0 1 0,0 0 0,1-1-1,-1 0 1,0 1 0,0-1 0,0 0-1,-3 0 1,3 0 51,-1 0 0,0 0 1,1 0-1,-1-1 0,0 1 0,1-1 1,-1 0-1,1 0 0,-1 0 0,1 0 0,-1 0 1,1 0-1,-1-1 0,1 1 0,0-1 1,0 0-1,0 1 0,0-1 0,0 0 0,-1-2 1,-3-7-86,1 1 1,0-1 0,1 0 0,0 0 0,0 0 0,1 0 0,1-1-1,0 1 1,1-1 0,0 1 0,1-1 0,0 0 0,3-22-1,-2 25-207,1 0-1,-1 0 1,2-1-1,-1 1 1,1 1-1,1-1 0,-1 0 1,2 1-1,-1 0 1,1 0-1,0 0 0,1 1 1,0-1-1,0 1 1,0 0-1,1 1 0,13-10 1,-8 10-1093,0 0 0,0 0 1,1 1-1,25-6 0,16-3-6328</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6.093"/>
    </inkml:context>
    <inkml:brush xml:id="br0">
      <inkml:brushProperty name="width" value="0.025" units="cm"/>
      <inkml:brushProperty name="height" value="0.025" units="cm"/>
    </inkml:brush>
  </inkml:definitions>
  <inkml:trace contextRef="#ctx0" brushRef="#br0">134 190 17969,'-4'-1'578,"-1"0"1,1 0-1,0 1 0,0-1 1,0 1-1,0 0 0,-1 0 0,-6 2 1,6-2-535,0 1 0,-1 0 0,1 1 0,0 0 0,1-1 1,-1 1-1,0 1 0,1-1 0,-1 1 0,1 0 0,-1 0 0,1 0 0,0 1 0,1-1 1,-1 1-1,1 0 0,-1 0 0,-4 9 0,7-13-39,1 1-1,0-1 1,0 0 0,0 1 0,0-1-1,0 0 1,0 1 0,0-1-1,0 1 1,1-1 0,-1 0-1,0 1 1,0-1 0,0 0 0,0 1-1,0-1 1,1 0 0,-1 1-1,0-1 1,0 0 0,0 1-1,1-1 1,-1 0 0,0 1 0,1-1-1,-1 0 1,0 0 0,1 0-1,-1 1 1,0-1 0,1 0-1,-1 0 1,0 0 0,1 0 0,-1 1-1,0-1 1,1 0 0,-1 0-1,1 0 1,-1 0 0,0 0-1,1 0 1,-1 0 0,1 0 0,-1 0-1,0 0 1,1-1 0,0 1-1,24-1 145,-24 1-122,17-3 36,0-1 1,-1-1 0,1 0-1,-1-1 1,0-1 0,-1 0-1,25-16 1,3-5-6,54-45-1,-38 13 25,-29 27 397,-59 62-344,1 1 1,-27 41-1,45-59-111,0 2-1,1-1 1,1 1 0,0 0-1,1 1 1,0-1 0,2 1-1,-7 28 1,11-41-18,0-1 1,0 0-1,0 1 0,0-1 1,1 1-1,-1-1 0,0 0 0,0 1 1,1-1-1,-1 0 0,1 1 0,-1-1 1,1 0-1,0 0 0,0 1 1,-1-1-1,1 0 0,0 0 0,0 0 1,0 0-1,0 0 0,0 0 0,0 0 1,0 0-1,1-1 0,-1 1 1,0 0-1,0-1 0,1 1 0,-1-1 1,0 1-1,1-1 0,-1 0 0,0 1 1,1-1-1,-1 0 0,1 0 1,-1 0-1,0 0 0,1 0 0,-1 0 1,1-1-1,-1 1 0,3-1 0,3 0 15,1 0 0,0-1 0,-1 0-1,1 0 1,-1 0 0,14-8-1,-8 2-33,0 0 1,-1-1-1,0-1 0,0 0 0,16-19 0,-22 22-27,-1 0-1,1 0 0,-1-1 0,-1 1 1,0-1-1,0 0 0,0 0 0,-1-1 1,0 1-1,-1-1 0,2-8 0,-4 16 35,0 0 0,0 1-1,1-1 1,-1 0 0,0 0 0,0 1-1,0-1 1,0 0 0,0 0-1,0 1 1,-1-1 0,1 0-1,0 1 1,0-1 0,0 0 0,-1 0-1,1 1 1,0-1 0,-1 0-1,1 1 1,-1-1 0,1 1-1,-1-1 1,1 1 0,-1-1-1,1 1 1,-1-1 0,1 1 0,-1-1-1,0 1 1,1-1 0,-1 1-1,0 0 1,1-1 0,-1 1-1,0 0 1,1 0 0,-1 0 0,0 0-1,0-1 1,1 1 0,-1 0-1,0 0 1,0 0 0,1 0-1,-1 1 1,0-1 0,1 0 0,-1 0-1,0 0 1,0 1 0,1-1-1,-1 0 1,0 1 0,-5 1-13,1-1 1,0 1 0,0 1-1,0-1 1,1 1 0,-8 5-1,3-2 74,1 1 1,0 0-1,0 0 0,0 1 0,1 0 0,0 1 0,1 0 1,0 0-1,0 0 0,1 1 0,0-1 0,0 1 0,1 1 1,-3 14-1,6-24-49,1 1 1,0-1-1,0 1 0,1 0 1,-1-1-1,0 1 1,0-1-1,1 1 1,-1-1-1,1 1 1,-1-1-1,1 0 0,0 1 1,0-1-1,-1 0 1,1 1-1,0-1 1,0 0-1,0 0 1,0 0-1,1 0 0,-1 0 1,0 0-1,0 0 1,1 0-1,-1 0 1,0 0-1,1-1 0,-1 1 1,1-1-1,-1 1 1,1-1-1,-1 0 1,1 1-1,-1-1 1,3 0-1,8 2 15,1-1-1,0 0 1,20-3 0,-15 2-6,8-1-282,-1 0 0,0-2 0,1 0 0,-1-2 0,-1-1 0,38-14 1,-61 20 272,-1 0 0,1 0 0,-1 0 0,1-1 1,0 1-1,-1 0 0,1 0 0,-1 0 0,1-1 1,-1 1-1,0 0 0,1-1 0,-1 1 0,1-1 1,-1 1-1,0 0 0,1-1 0,-1 1 0,0-1 1,1 1-1,-1-1 0,0 1 0,0-1 0,1 1 1,-1-1-1,0 1 0,0-1 0,0 1 0,0-1 1,0 0-1,0 1 0,0-2 0,-14-13 402,-37-7 384,44 20-718,-20-8 67,18 8-118,0-2 0,0 1 0,0-1 0,-16-10 1,25 14-29,0 0 1,0 0-1,0 0 1,0-1 0,0 1-1,0 0 1,0 0 0,0 0-1,0-1 1,0 1 0,0 0-1,0 0 1,0 0 0,0-1-1,0 1 1,1 0 0,-1 0-1,0 0 1,0 0-1,0-1 1,0 1 0,0 0-1,0 0 1,0 0 0,1 0-1,-1 0 1,0-1 0,0 1-1,0 0 1,0 0 0,0 0-1,1 0 1,-1 0-1,0 0 1,0 0 0,0 0-1,1 0 1,-1 0 0,0 0-1,0 0 1,0 0 0,1 0-1,-1 0 1,0 0 0,0 0-1,0 0 1,1 0-1,-1 0 1,0 0 0,0 0-1,0 0 1,0 0 0,1 0-1,-1 0 1,0 0 0,0 0-1,16-1-611,82 4-3167,1 3-4675,-32-1 819</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6.485"/>
    </inkml:context>
    <inkml:brush xml:id="br0">
      <inkml:brushProperty name="width" value="0.025" units="cm"/>
      <inkml:brushProperty name="height" value="0.025" units="cm"/>
    </inkml:brush>
  </inkml:definitions>
  <inkml:trace contextRef="#ctx0" brushRef="#br0">62 1 1602,'0'0'15897,"10"-1"-14375,2 2-1232,1 0 1,-1 0 0,1 2 0,-1-1 0,0 1-1,16 7 1,-22-8-53,-1 1 1,1-1-1,-1 1 0,1 1 1,-1-1-1,0 1 0,8 7 0,-11-9-134,0 0-1,-1 1 0,1-1 1,0 0-1,-1 1 0,0-1 0,1 1 1,-1-1-1,0 1 0,0-1 1,-1 1-1,1 0 0,0-1 0,-1 1 1,0 0-1,0 0 0,0 0 1,0 3-1,-1-1 0,0-1 1,0 0-1,-1 0 1,1 0-1,-1 0 1,0-1-1,0 1 1,0 0-1,-1-1 1,1 0-1,-1 1 1,0-1-1,-6 5 1,-51 38 600,40-32-562,-12 7-43,22-16-97,0 1 0,0 1 0,1 0 0,0 0 0,0 1 0,1 0 1,0 1-1,-13 17 0,20-25-6,1-1 1,0 1-1,-1 0 0,1 0 1,0 0-1,0 0 0,-1 0 1,1 0-1,0 0 0,0 0 1,0 0-1,0 0 0,1 0 1,-1 0-1,0 0 0,0 0 1,1 0-1,-1-1 1,0 1-1,1 0 0,-1 0 1,1 0-1,-1 0 0,1 0 1,-1-1-1,1 1 0,0 0 1,-1-1-1,1 1 0,0 0 1,-1-1-1,1 1 0,0-1 1,0 1-1,0-1 1,0 1-1,-1-1 0,1 0 1,0 1-1,0-1 0,0 0 1,0 0-1,0 0 0,0 1 1,0-1-1,1 0 0,53 5 43,-49-5-50,123-2-2304,-105 0 304,0-1 1,0-1 0,30-10-1,9-9-5825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6.843"/>
    </inkml:context>
    <inkml:brush xml:id="br0">
      <inkml:brushProperty name="width" value="0.025" units="cm"/>
      <inkml:brushProperty name="height" value="0.025" units="cm"/>
    </inkml:brush>
  </inkml:definitions>
  <inkml:trace contextRef="#ctx0" brushRef="#br0">278 63 12524,'-10'-4'4409,"-1"0"-3647,-1 0 0,1 1-1,-1 1 1,0-1-1,0 2 1,-17-1-1,21 2-619,0 1 0,0-1 0,0 1 0,0 1 0,0-1-1,0 2 1,1-1 0,-1 1 0,1 0 0,-1 0-1,1 1 1,-8 5 0,9-4-21,1-1-1,-1 1 0,1 0 1,1 0-1,-1 0 1,1 1-1,0 0 1,0 0-1,0 0 0,1 0 1,-4 9-1,7-13-112,-1 0 0,0 0 0,1 1 0,-1-1 0,1 0-1,-1 0 1,1 0 0,0 1 0,0-1 0,0 0 0,0 0-1,1 1 1,-1-1 0,1 0 0,-1 0 0,1 0 0,0 0-1,-1 0 1,1 0 0,0 0 0,1 0 0,-1 0 0,0 0 0,0 0-1,1 0 1,-1-1 0,1 1 0,0-1 0,-1 1 0,1-1-1,0 0 1,0 1 0,0-1 0,0 0 0,0 0 0,0 0-1,0-1 1,2 2 0,13 2-260,-1-1 0,0 0 0,1-1-1,-1 0 1,1-2 0,0 0 0,-1-1 0,1 0 0,-1-2 0,1 0-1,-1 0 1,0-2 0,0 0 0,-1-1 0,1 0 0,21-13-1,-26 12 6,1-1-1,-1 0 0,-1-1 1,1 0-1,10-13 0,-18 19 303,0 0 0,0 0-1,-1 0 1,1-1 0,-1 1-1,0-1 1,0 1 0,0-1 0,-1 0-1,1 0 1,-1 0 0,0 0-1,0 0 1,0 0 0,-1 0-1,1 0 1,-1 0 0,0 0-1,0 0 1,-1 0 0,0-7-1,-1 9-25,1 0 0,-1 0-1,1 0 1,-1 0-1,0 0 1,1 1-1,-1-1 1,0 1-1,0-1 1,0 1 0,0 0-1,-1 0 1,1 0-1,0 0 1,0 0-1,-1 0 1,1 1-1,0-1 1,-1 1 0,1 0-1,-1 0 1,1-1-1,-5 2 1,-3-1-37,0 0 0,0 0 0,0 1 0,-16 4 0,19-2 6,-1-1-1,1 1 1,-1 1-1,1 0 1,0 0-1,1 0 1,-1 1-1,-9 8 0,12-10-4,1 0 0,-1 1 0,1 0 0,0-1 0,0 1 0,0 0 0,1 1 0,-1-1 0,1 1 0,0-1 0,0 1 0,1-1 0,-1 1 0,-1 9 0,3-12-65,0-1 1,0 1-1,1-1 0,-1 1 0,0-1 0,1 1 0,-1-1 1,1 1-1,-1-1 0,1 0 0,0 1 0,-1-1 0,1 0 0,0 1 1,0-1-1,0 0 0,0 0 0,0 0 0,0 0 0,0 0 1,1 0-1,-1 0 0,0 0 0,0 0 0,1 0 0,-1-1 1,1 1-1,-1-1 0,1 1 0,-1-1 0,1 0 0,1 1 0,57 5-6679,-54-6 5490,39 0-10035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7.220"/>
    </inkml:context>
    <inkml:brush xml:id="br0">
      <inkml:brushProperty name="width" value="0.025" units="cm"/>
      <inkml:brushProperty name="height" value="0.025" units="cm"/>
    </inkml:brush>
  </inkml:definitions>
  <inkml:trace contextRef="#ctx0" brushRef="#br0">278 4 6118,'-10'1'5947,"-15"2"-4709,1 1 1,-1 2-1,2 0 1,-1 1-1,1 1 1,0 1-1,0 2 1,-21 13-1,42-23-1209,-1 0-1,1 0 0,0 1 0,0-1 0,0 1 1,0-1-1,0 1 0,1 0 0,-1 0 1,0 0-1,1 0 0,-1 0 0,1 0 0,0 0 1,0 1-1,0-1 0,0 0 0,0 1 1,0-1-1,0 0 0,1 1 0,0-1 0,-1 1 1,1 0-1,0-1 0,0 1 0,0-1 1,0 1-1,1-1 0,-1 1 0,1-1 1,0 1-1,-1-1 0,1 0 0,0 1 0,0-1 1,1 0-1,-1 0 0,0 0 0,1 1 1,-1-1-1,1-1 0,0 1 0,3 3 0,3 2-50,1 0-1,-1 0 0,1-1 0,1 0 0,-1-1 0,1 0 0,0 0 0,0-1 0,14 4 0,-9-5-99,-1 0 0,1-1 0,-1-1 0,1 0 0,0-1 0,-1 0 0,1-1 0,0-1 0,-1-1 0,1 0 0,15-5 0,-24 6 236,-1 0-1,0 0 1,-1 0-1,1-1 1,0 0-1,-1 0 1,1 0 0,-1 0-1,0-1 1,0 1-1,0-1 1,-1 0-1,1-1 1,-1 1-1,0 0 1,0-1 0,0 0-1,-1 1 1,0-1-1,0 0 1,0-1-1,0 1 1,-1 0 0,0 0-1,0-1 1,0 1-1,-1 0 1,0-1-1,0 1 1,0-1 0,-1 1-1,1 0 1,-3-8-1,2 10-79,0-1 0,-1 0 0,1 1 0,-1-1 0,1 1 0,-1-1 0,0 1 0,-1 0-1,1 0 1,0 0 0,-1 0 0,0 0 0,1 0 0,-1 1 0,-1-1 0,1 1 0,0 0 0,-5-3 0,0 1-11,0 1 1,1 0 0,-1 0-1,0 1 1,0 0 0,-1 0-1,1 1 1,-16-1 0,17 2-92,0 0 0,-1 1 1,1 0-1,0 0 1,0 0-1,0 1 1,1 0-1,-1 0 1,0 1-1,-8 4 1,12-5-34,0 0 0,0 0 0,0 0-1,1 0 1,-1 0 0,1 1 0,0-1 0,-1 1 0,1-1 0,0 1 0,1 0 0,-1 0 0,0 0 0,1 0 0,0 0 0,-1 0 0,1 0 0,0 1 0,1-1 0,-1 0 0,0 6 0,1-7-30,0-1 0,0 1 0,0-1 0,0 1 0,1-1 0,-1 0 1,0 1-1,1-1 0,-1 1 0,1-1 0,-1 0 0,1 1 0,0-1 1,0 0-1,0 1 0,-1-1 0,1 0 0,0 0 0,0 0 0,1 0 1,-1 0-1,2 2 0,33 11-3223,2-5-1787</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7.550"/>
    </inkml:context>
    <inkml:brush xml:id="br0">
      <inkml:brushProperty name="width" value="0.025" units="cm"/>
      <inkml:brushProperty name="height" value="0.025" units="cm"/>
    </inkml:brush>
  </inkml:definitions>
  <inkml:trace contextRef="#ctx0" brushRef="#br0">304 93 13677,'0'0'4420,"-10"-8"-961,1 1-3052,0 0 0,-1 0-1,1 1 1,-1 1-1,-19-8 1,23 11-327,0 0 1,-1 0-1,1 1 1,0 0-1,-1 0 1,1 0-1,-1 1 0,1 0 1,0 0-1,-1 1 1,1 0-1,-1 0 1,1 0-1,-10 4 1,9-1-20,-1 0 1,1 0 0,-1 1-1,1 0 1,1 0 0,-1 0-1,1 1 1,0 0 0,0 1 0,1-1-1,-1 1 1,1 0 0,1 1-1,0-1 1,0 1 0,-5 12-1,8-16-50,0-1-1,-1 1 1,1-1-1,1 1 0,-1-1 1,0 1-1,1-1 0,0 1 1,0 0-1,0-1 0,0 1 1,1-1-1,-1 1 0,1-1 1,0 1-1,0-1 0,0 1 1,1-1-1,-1 0 1,1 1-1,-1-1 0,1 0 1,0 0-1,1 0 0,-1-1 1,0 1-1,1 0 0,-1-1 1,1 1-1,0-1 0,0 0 1,0 0-1,0 0 0,0-1 1,1 1-1,-1-1 0,0 1 1,1-1-1,-1 0 1,8 1-1,2 1 9,0-1 0,0 0 0,0-1 1,1 0-1,-1-1 0,0-1 0,0 0 0,1-1 1,-1 0-1,0-1 0,-1 0 0,23-9 0,-28 9-3,-1 0 0,0 0-1,1-1 1,-1 1 0,0-1-1,-1-1 1,1 1 0,-1-1-1,0 0 1,0 0 0,0-1-1,-1 1 1,0-1 0,0 0-1,0 0 1,-1-1 0,0 1-1,0-1 1,-1 1 0,1-1-1,-2 0 1,1 0 0,-1 0-1,0 0 1,0-8 0,0 11-50,-1 1 1,-1-1 0,1 0 0,0 1 0,-1-1 0,0 1 0,0-1 0,0 1 0,0-1 0,-1 1-1,1 0 1,-1-1 0,0 1 0,0 0 0,0 0 0,0 0 0,-1 1 0,1-1 0,-1 0 0,1 1 0,-1 0-1,-4-3 1,0 1-688,-1 0 1,1 0-1,-1 1 0,0 0 0,0 1 0,0-1 0,0 1 0,-15-1 0,-13 0-5044</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8.240"/>
    </inkml:context>
    <inkml:brush xml:id="br0">
      <inkml:brushProperty name="width" value="0.025" units="cm"/>
      <inkml:brushProperty name="height" value="0.025" units="cm"/>
    </inkml:brush>
  </inkml:definitions>
  <inkml:trace contextRef="#ctx0" brushRef="#br0">60 239 8936,'0'0'2552,"10"1"785,0 0-2621,1 0 1,0-1-1,-1-1 0,1 1 1,0-2-1,-1 1 1,1-2-1,-1 1 0,13-6 1,-6 0 28,-1-1 0,0-1 0,0 0 0,20-18 0,-31 24-619,1-1-1,-1 0 1,0-1 0,0 1-1,-1-1 1,1 0 0,-1 0 0,-1 0-1,1 0 1,-1-1 0,0 0-1,-1 0 1,1 1 0,1-11-1,-4 16-107,0-1-1,0 1 1,0 0-1,0 0 1,0-1-1,0 1 1,0 0-1,0 0 1,0 0-1,0-1 0,-1 1 1,1 0-1,-1 0 1,1 0-1,-1 0 1,1 0-1,-1 0 1,1-1-1,-1 1 1,0 1-1,0-1 0,0 0 1,1 0-1,-1 0 1,0 0-1,-2 0 1,1-1-21,-1 1 0,1 0 0,-1 1 0,0-1 0,1 0-1,-1 1 1,0-1 0,0 1 0,0 0 0,1 0 0,-5 1 0,-4 0-80,-1 1 1,1 0-1,-1 1 0,-18 8 1,6 0 23,0 0 0,1 2 1,1 1-1,0 1 0,1 0 0,1 2 1,-33 33-1,52-49 54,0 1-1,-1-1 1,1 1 0,0-1-1,0 1 1,0-1 0,0 1-1,0 0 1,0 0 0,0-1-1,0 1 1,1 0 0,-1 0-1,1 0 1,-1 0 0,1 2-1,0-3 4,0 0-1,1 0 1,-1 0-1,0 0 0,1-1 1,-1 1-1,1 0 0,-1 0 1,1 0-1,-1-1 1,1 1-1,0 0 0,-1-1 1,1 1-1,0 0 1,-1-1-1,1 1 0,0-1 1,0 1-1,0-1 1,0 0-1,-1 1 0,3 0 1,6 1 4,0 0-1,1-1 1,-1 0 0,0 0-1,12-1 1,-13 0 18,105 0 18,-44-2-57,120 13 0,-176-6-24,-15-1 668,2-4-588,-1 0 0,0 0 0,1 0 0,-1 0 0,0 0 0,1 0 0,-1 0 0,0 0 0,1 0 0,-1-1 0,0 1 0,1 0 0,-1 0 1,1-1-1,-1 1 0,0 0 0,1-1 0,-1 1 0,1-1 0,-1 1 0,1-1 0,-1 1 0,1-1 0,-1 1 0,1-1 0,0 1 0,-1-1 0,1 1 0,0-1 0,0 0 0,-1 1 1,1-2-1,-5-16 125,1 0 1,1 0 0,1-1 0,0 1 0,2-1-1,3-35 1,-2 25-101,-1 27-112,0-1 0,0 0 0,0 1 1,0-1-1,1 0 0,-1 1 0,1-1 0,0 0 1,-1 1-1,1-1 0,1 1 0,-1 0 0,0-1 1,1 1-1,-1 0 0,1 0 0,-1 0 0,5-4 1,-4 5-25,0 0 1,1 0 0,-1 0 0,0 0-1,1 0 1,-1 1 0,1-1 0,-1 1 0,1 0-1,-1 0 1,1 0 0,-1 0 0,1 0-1,-1 0 1,0 1 0,1-1 0,-1 1 0,1 0-1,-1-1 1,0 1 0,4 2 0,52 23-3236,-34-14-259,1-1 0,39 11-1,-11-10-6499</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9.165"/>
    </inkml:context>
    <inkml:brush xml:id="br0">
      <inkml:brushProperty name="width" value="0.025" units="cm"/>
      <inkml:brushProperty name="height" value="0.025" units="cm"/>
    </inkml:brush>
  </inkml:definitions>
  <inkml:trace contextRef="#ctx0" brushRef="#br0">225 69 16944,'0'0'3187,"-3"-9"-566,1 5-2543,1 1-1,-1-1 0,1 1 1,-1 0-1,0 0 0,0 0 1,0 0-1,-1 0 0,1 0 0,-1 0 1,0 1-1,1-1 0,-1 1 1,0 0-1,-1 0 0,1 0 1,0 0-1,0 0 0,-1 1 1,1-1-1,-1 1 0,0 0 1,1 0-1,-1 1 0,0-1 1,1 1-1,-1 0 0,0 0 1,0 0-1,1 0 0,-1 0 1,0 1-1,1 0 0,-6 1 1,3 0-66,1 0 0,-1 0 0,1 1 0,-1-1 1,1 1-1,0 1 0,0-1 0,0 1 0,0 0 0,1 0 1,-1 0-1,1 0 0,0 1 0,1 0 0,-7 10 1,6-8 18,0 0 1,0 1 0,1 0 0,0 0 0,1 0-1,-1 0 1,2 0 0,-1 0 0,1 1-1,0 15 1,1-21-19,0-1-1,1 0 1,-1 1 0,1-1-1,0 0 1,0 1-1,0-1 1,0 0-1,0 0 1,0 0-1,0 0 1,1 0 0,-1 0-1,1 0 1,-1 0-1,1 0 1,0-1-1,0 1 1,-1-1-1,1 1 1,0-1 0,1 0-1,-1 0 1,0 0-1,0 0 1,0 0-1,1 0 1,-1-1 0,0 1-1,1-1 1,-1 0-1,0 1 1,1-1-1,4 0 1,2 0 23,0 0 1,0-1 0,0 0-1,0 0 1,0-1-1,0 0 1,0 0-1,10-5 1,-2-1-36,-1-1 1,0-1-1,-1 0 1,0-1-1,0-1 1,-1 0-1,-1-1 1,0 0-1,-1-1 1,12-17-1,-13 7-47,-11 24 44,0-1 0,0 1 0,0-1 0,0 1 0,0-1-1,0 1 1,0-1 0,0 1 0,0-1 0,-1 1 0,1-1-1,0 1 1,0-1 0,0 1 0,0-1 0,-1 1 0,1-1-1,0 1 1,-1-1 0,1 1 0,0 0 0,-1-1 0,1 1-1,0 0 1,-1-1 0,-1 0 7,1 1-1,-1 0 1,0 0 0,0 0-1,1-1 1,-1 1 0,0 1-1,1-1 1,-1 0 0,0 0-1,1 1 1,-1-1 0,1 1-1,-1-1 1,0 1 0,1 0-1,-1 0 1,1-1 0,0 1-1,-1 0 1,1 0 0,-2 2-1,-5 3 81,1 0-1,0 1 1,0-1-1,0 2 1,-8 11 0,13-16-48,-1 0 0,1 0 0,1 1 0,-1-1 0,0 0 0,1 1 0,-1-1 0,1 1 0,0 0 0,0-1 0,1 1 0,-1 0 0,1-1 1,0 1-1,0 0 0,0 0 0,1 5 0,0-7-9,0 0 0,1 0 0,-1 0 0,1 0 0,-1 0 1,1 0-1,0 0 0,0-1 0,0 1 0,0 0 0,0-1 0,0 0 0,0 1 0,0-1 1,1 0-1,-1 0 0,0 0 0,1-1 0,-1 1 0,1 0 0,-1-1 0,1 0 1,-1 0-1,1 1 0,-1-1 0,4-1 0,5 1 37,-1 0 0,1 0 0,0-1 0,19-5-1,-17 1-38,-1 0-1,0 0 0,0-1 0,-1-1 0,1 0 1,18-16-1,-23 17-31,1 0 1,-1-1 0,1 0-1,-2-1 1,1 0 0,-1 0-1,-1 0 1,1-1 0,5-13-1,-11 22-3,0 0-1,0 0 1,-1 0-1,1-1 1,0 1-1,-1 0 1,1 0-1,0 0 1,0 0-1,-1 0 1,1 0 0,0 0-1,0 0 1,-1-1-1,1 1 1,0 0-1,-1 0 1,1 0-1,0 0 1,-1 0-1,1 1 1,0-1-1,0 0 1,-1 0-1,1 0 1,0 0-1,-1 0 1,1 0-1,0 0 1,0 0-1,-1 1 1,1-1-1,0 0 1,0 0-1,-1 0 1,1 1-1,0-1 1,0 0 0,0 0-1,0 1 1,-1-1-1,1 0 1,0 0-1,0 1 1,0-1-1,-17 13-77,11-7 100,0 1 0,0-1 1,1 1-1,0 0 0,0 1 0,1 0 0,-1-1 1,2 1-1,-1 0 0,1 1 0,1-1 0,-1 1 1,1-1-1,1 1 0,0 0 0,-1 9 0,2-16-1,0-1-1,1 1 1,-1-1-1,0 1 0,0-1 1,1 0-1,-1 1 1,1-1-1,-1 0 0,1 1 1,0-1-1,-1 0 1,1 0-1,0 1 0,0-1 1,0 0-1,0 0 1,0 0-1,0 0 0,0 0 1,0-1-1,1 1 1,-1 0-1,2 1 0,1-1 13,-1 0 0,1 0 0,0 0 0,0 0-1,0 0 1,0-1 0,0 0 0,0 1-1,4-2 1,2 0 5,-1 0 0,1 0-1,-1-1 1,0-1 0,1 1 0,-1-2-1,11-5 1,-3-1-19,0-2 0,-1 0-1,0 0 1,23-26 0,-31 29-101,0 0-1,-1 0 1,0-1-1,0 0 1,-1 0 0,-1 0-1,0-1 1,0 0 0,4-15-1,-9 26 84,0 0 0,0-1 0,1 1 0,-1 0 0,0 0 0,0 0 0,0-1 0,0 1 0,0 0 0,0 0 0,0-1 0,0 1 0,0 0 1,0-1-1,0 1 0,0 0 0,0 0 0,0-1 0,0 1 0,0 0 0,0 0 0,0-1 0,0 1 0,0 0 0,-1 0 0,1-1 0,0 1 0,0 0 0,0 0 0,0 0 0,0-1 0,-1 1 0,1 0 0,0 0 0,0 0 0,0 0 0,-1-1 0,1 1 0,0 0 0,0 0 0,-1 0 0,1 0 0,0 0 0,0 0 0,-1 0 0,1 0 0,0 0 0,-1-1 0,-17 8-201,-15 17 73,26-17 60,1 1 0,0 1 1,0-1-1,1 1 0,0 0 1,0 0-1,-5 17 1,9-23-125,0-1 0,0 1 1,0-1-1,0 1 0,1 0 1,-1-1-1,1 1 0,0 0 1,0-1-1,0 1 0,0 0 1,0-1-1,0 1 0,1 0 1,0-1-1,-1 1 0,1-1 1,0 1-1,0 0 0,0-1 1,0 0-1,1 1 0,-1-1 1,1 0-1,0 0 0,-1 0 1,1 0-1,0 0 0,0 0 1,0 0-1,0-1 0,0 1 1,4 1-1,2 0-695,0 0 0,0 0 0,0-1 0,0 0 1,1-1-1,-1 0 0,15 0 0,27 0-5628</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9.554"/>
    </inkml:context>
    <inkml:brush xml:id="br0">
      <inkml:brushProperty name="width" value="0.025" units="cm"/>
      <inkml:brushProperty name="height" value="0.025" units="cm"/>
    </inkml:brush>
  </inkml:definitions>
  <inkml:trace contextRef="#ctx0" brushRef="#br0">312 53 13933,'0'0'4137,"-3"-8"-624,1 6-3399,1-1 0,0 0 0,-1 1 0,1-1 1,-1 0-1,0 1 0,0 0 0,0-1 0,0 1 0,0 0 0,0 0 0,-1 0 0,1 1 0,-1-1 0,0 1 1,1-1-1,-1 1 0,0 0 0,0 0 0,1 0 0,-1 0 0,0 0 0,0 1 0,0-1 0,0 1 0,0 0 0,0 0 1,0 0-1,0 0 0,0 1 0,0-1 0,0 1 0,0 0 0,-6 2 0,5-2-112,0 0 0,0 0 0,1 1 0,-1 0 0,0 0 0,1 0 0,-1 0 0,1 0 0,-1 1 0,1 0 0,0-1 0,-3 6 0,5-8-22,0 1 0,1 0 0,-1 0 0,0 0 0,1 0 0,0 0 0,-1 0 0,1 0 0,-1 0 0,1 0 0,0 0 0,0 0-1,0 0 1,0 0 0,0 0 0,0 0 0,0 0 0,0 0 0,0 0 0,0 2 0,1-2 4,0 1 0,0-1 0,0 1 0,0-1 0,0 0 0,0 1 0,0-1 0,0 0 0,1 0 0,-1 0 0,0 0 0,1 0 0,-1 0 0,1 0 0,-1 0 0,1-1 0,1 1 0,42 16 91,28 12-83,-67-26 8,-1 0 0,1 0-1,-1 1 1,0-1 0,-1 1-1,1 0 1,-1 1 0,0-1 0,1 1-1,3 6 1,-7-10 55,0 1 0,0 0 0,0 0 0,0-1 1,-1 1-1,1 0 0,0 0 0,-1 0 0,0 0 0,1 0 0,-1 0 0,0 0 1,0 0-1,0 0 0,0 0 0,0 0 0,-1 0 0,1 0 0,0 0 0,-1 0 0,0 0 1,1 0-1,-1 0 0,0 0 0,0-1 0,0 1 0,0 0 0,0-1 0,-1 1 1,1 0-1,0-1 0,-1 0 0,1 1 0,-1-1 0,0 0 0,1 0 0,-1 0 1,0 0-1,0 0 0,-2 1 0,-9 4 321,0 0 0,0-1 0,0 0 1,-19 3-1,31-8-385,-29 6 202,0-1-1,-44 2 1,30-5-2748,-1-2-4063,16 0-4747</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5:29.933"/>
    </inkml:context>
    <inkml:brush xml:id="br0">
      <inkml:brushProperty name="width" value="0.025" units="cm"/>
      <inkml:brushProperty name="height" value="0.025" units="cm"/>
    </inkml:brush>
  </inkml:definitions>
  <inkml:trace contextRef="#ctx0" brushRef="#br0">59 242 5573,'-10'1'1730,"-12"2"-1752,-5 2 5724,67-5-1634,627-33 4628,-621 32-8509,1004-49 626,-718 19-178,379-85-1,-623 99-547,-74 16-3560,-5 0-3642,-24 1-887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05.660"/>
    </inkml:context>
    <inkml:brush xml:id="br0">
      <inkml:brushProperty name="width" value="0.025" units="cm"/>
      <inkml:brushProperty name="height" value="0.025" units="cm"/>
    </inkml:brush>
  </inkml:definitions>
  <inkml:trace contextRef="#ctx0" brushRef="#br0">770 25 3523,'-13'-3'3588,"-14"-4"-2694,0 2-1,0 1 1,-55-2 0,67 6-770,0 1-1,0 0 0,1 1 1,-1 1-1,1 0 0,-1 0 1,1 2-1,0 0 1,1 1-1,-18 9 0,7 2 66,0 0-1,1 2 1,1 1-1,1 0 1,0 2-1,2 0 1,-33 50-1,18-16 335,3 1-1,-38 93 0,53-109-389,2 1-1,1 1 1,2 0-1,2 0 1,2 1-1,2 0 1,2 0-1,4 76 1,1-97-128,1-1 0,0 1 0,2-1 0,1 1 0,1-2 0,0 1 0,2-1 0,1 0-1,0-1 1,1 0 0,2 0 0,0-1 0,0-1 0,2-1 0,0 0 0,1 0 0,1-2 0,27 21 0,-32-29 1,-1 1 1,1-1-1,0-1 0,1 0 1,-1-1-1,1 0 0,0-1 1,1-1-1,-1 0 1,1 0-1,-1-2 0,1 1 1,0-2-1,-1 0 0,1 0 1,0-2-1,-1 1 1,1-2-1,-1 0 0,1 0 1,-1-1-1,0-1 0,-1 0 1,1-1-1,-1 0 1,0-1-1,-1-1 0,1 0 1,-2 0-1,21-20 0,-3-1 137,-1-3-1,-1 0 0,-2-1 0,-1-1 0,-2-1 0,-1-2 0,15-38 1,-10 11 321,-2-1 0,-3-1 1,16-95-1,-25 89-78,2-85 0,-12 119-327,-2 0 1,-1 0-1,-15-74 0,14 101-39,0 0 0,0 1 0,-1-1-1,0 0 1,-1 1 0,0 0 0,-1 0 0,0 1-1,-1-1 1,0 1 0,0 1 0,-1-1-1,-15-12 1,16 16-58,1 1 0,-1 0-1,0 1 1,0-1-1,0 1 1,0 1 0,-1-1-1,1 1 1,-1 1 0,1-1-1,-1 1 1,1 1 0,-1-1-1,0 1 1,0 1-1,1-1 1,-1 1 0,0 1-1,1-1 1,-14 5 0,-15 13-517,3-2-921,13-12-2472</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6:09.500"/>
    </inkml:context>
    <inkml:brush xml:id="br0">
      <inkml:brushProperty name="width" value="0.025" units="cm"/>
      <inkml:brushProperty name="height" value="0.025" units="cm"/>
    </inkml:brush>
  </inkml:definitions>
  <inkml:trace contextRef="#ctx0" brushRef="#br0">68 207 4132,'0'0'5189,"-10"2"-3385,-2 3-1359,8-3-213,0-1-1,0 1 1,0-1 0,0 0 0,-1 0-1,1 0 1,0-1 0,-8 1 0,12-1-120,24-6-299,-8 1 201,0 1 1,0 0 0,1 1-1,0 0 1,-1 2-1,1 0 1,0 1-1,0 0 1,0 1-1,24 6 1,-41-7-15,89 4 308,-1-3 0,1-4 1,102-17-1,137-6 509,1705 25 363,-1471-27-935,-232 6-218,318-18 162,369-15 86,1070 41-104,-906 73-141,-447-13-12,-270-20 1,343 11 32,-238-35-26,82 1-8,-376 15 11,60 1-2,358-47 107,-594 16-138,1 6 0,0 3-1,174 19 1,-216-9 250,1-3-1,-1-2 1,1-3 0,-1-2-1,71-13 1,-47 2-309,136-3 0,-198 17-75,-6 0 159,-11 0 502,-6-1 559,3 1-1115,0 0 0,-1 0 1,1 0-1,0 0 0,0 0 0,0 0 0,-1 0 1,1 0-1,0 0 0,0 0 0,0 0 0,-1 0 1,1-1-1,0 1 0,0 0 0,0 0 1,-1 0-1,1 0 0,0 0 0,0-1 0,0 1 1,0 0-1,0 0 0,0 0 0,-1-1 0,1 1 1,0 0-1,0 0 0,0 0 0,0-1 1,0 1-1,0 0 0,0 0 0,0-1 0,0 1 1,0 0-1,0 0 0,0 0 0,0-1 1,0 1-1,0 0 0,0 0 0,0-1 0,0 1 1,0 0-1,0 0 0,1 0 0,-1-1 0,0 1 1,0 0-1,0 0 0,0 0 0,0 0 1,0-1-1,1 1 0,-1 0 0,12-15-2596,-8 10 1629,14-27-4231,-5-9-2188</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6:17.522"/>
    </inkml:context>
    <inkml:brush xml:id="br0">
      <inkml:brushProperty name="width" value="0.025" units="cm"/>
      <inkml:brushProperty name="height" value="0.025" units="cm"/>
    </inkml:brush>
  </inkml:definitions>
  <inkml:trace contextRef="#ctx0" brushRef="#br0">0 262 5509,'0'0'4906,"10"-5"-4553,188-84 585,-170 79-936,0 0 0,1 3 0,1 0 0,-1 2 0,50-3 0,13 3 474,156-31 0,-161 19-15,0 5-1,96-2 0,103 34 550,1 0-595,-183-25-288,178-31 0,-138 14-71,-69 14-44,0 3 1,101 6 0,149 31 18,510 14 69,-332-30-40,84 2 173,39 2-183,388 23 1036,-921-40-1142,904 7 139,-449-9-70,324-24 46,237-23 427,-157 72 822,-405-13-1103,-501-13-175,33-4-188,105-18 1,-138 14-2053,-15 2-2003,-24 4 2874,12-2-2473</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6:23.248"/>
    </inkml:context>
    <inkml:brush xml:id="br0">
      <inkml:brushProperty name="width" value="0.025" units="cm"/>
      <inkml:brushProperty name="height" value="0.025" units="cm"/>
    </inkml:brush>
  </inkml:definitions>
  <inkml:trace contextRef="#ctx0" brushRef="#br0">6744 174 4164,'-10'5'229,"4"-2"147,-18 7 497,0 0-1,0-1 0,-1-1 0,0-1 0,0-2 0,-43 4 0,56-9-853,-1 0 0,0-1 0,0-1 0,0 0 0,1-1 0,-1-1 0,1 1 0,-19-10 0,16 8 121,-1 1 0,1 0 1,-1 1-1,0 1 0,0 0 0,0 2 0,-21 0 1,16 1-65,1-2 1,-1 0 0,1-1 0,-23-6 0,-111-42 761,100 30-375,0 2-1,-90-16 1,-183 13-49,125 13-241,-602 11 387,44 1-221,524-7-21,-285-14-51,-71 0 187,413 19-441,-195 27 0,122 3 27,-279-2 0,-191-24 703,695-10-698,0 0 1,0-2 0,1-1 0,-27-11 0,11 6-4114,64 12 433,6 0 197</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6:39.983"/>
    </inkml:context>
    <inkml:brush xml:id="br0">
      <inkml:brushProperty name="width" value="0.025" units="cm"/>
      <inkml:brushProperty name="height" value="0.025" units="cm"/>
    </inkml:brush>
  </inkml:definitions>
  <inkml:trace contextRef="#ctx0" brushRef="#br0">17634 708 8040,'0'0'1334,"8"0"-1702,-2 0 440,0 0-1,0-1 1,0 0 0,0 0-1,1 0 1,-2-1 0,1 0-1,0 0 1,0-1 0,-1 1-1,1-1 1,-1 0 0,9-7-1,15-14-652,0 0-1,40-48 1,-60 62 187,0-1 1,-1-1 0,0 1 0,-1-2 0,0 1 0,-1 0-1,0-1 1,-1 0 0,-1-1 0,4-19 0,-7 29 555,-1-1 1,0 0-1,-1 1 1,1-1-1,-1 1 1,0-1-1,0 1 1,0-1-1,-1 1 0,1-1 1,-1 1-1,0 0 1,0 0-1,-1 0 1,1 0-1,-1 1 1,0-1-1,0 0 1,0 1-1,0 0 1,-1 0-1,1 0 1,-1 0-1,0 1 1,0-1-1,0 1 1,-6-3-1,-12-5 289,0 1 0,-1 0 0,-43-9-1,-247-32 3727,141 27-3405,-365-27-3260,-4 40 2878,111 5-224,-1144-3-1213,979 16 1341,-271 1-614,-835-18 704,640-26-178,210 3 100,627 28-182,-1516-35-109,199 59 156,7 57-86,411-62 1,75 0-529,802-11 56,-350 50 0,480-35 466,1 5 0,1 6 0,1 4 0,2 5 1,-121 62-1,193-81-93,-48 33 0,75-44-46,0-1-1,0 2 0,2 0 1,-1 0-1,1 1 1,0 0-1,-14 23 0,21-30 0,1 0 0,0 0 0,1 1-1,-1-1 1,1 0 0,0 1-1,0-1 1,0 1 0,0-1 0,1 1-1,0 0 1,0-1 0,0 1 0,0-1-1,1 1 1,0 0 0,1 3-1,1 0 11,0 0 0,0-1 0,1 0 0,0 0 0,0 0 0,1-1-1,0 1 1,0-1 0,7 6 0,5 4 23,2-1 0,-1 0 0,2-1 0,0-2-1,37 18 1,11-1 27,1-4 0,2-2-1,0-4 1,124 18 0,304 6 2,-299-31-1,533 18-48,778-67 0,621-96-1783,-370 98 859,-592 115 588,-177-6 896,1015-54 1138,-1242-54-1663,451-6-70,-526 55 126,428-10 63,-580-46-546,-183-3-3011,-190 18-1968</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8:24.408"/>
    </inkml:context>
    <inkml:brush xml:id="br0">
      <inkml:brushProperty name="width" value="0.025" units="cm"/>
      <inkml:brushProperty name="height" value="0.025" units="cm"/>
    </inkml:brush>
  </inkml:definitions>
  <inkml:trace contextRef="#ctx0" brushRef="#br0">8678 244 3491,'0'0'-58,"-1"-9"543,1 7-494,1 0 86,-1-1-1,0 0 1,0 0-1,-1 0 1,1 1-1,-1-1 1,1 0-1,-1 0 1,0 1 0,0-1-1,0 1 1,0-1-1,0 1 1,-1-1-1,1 1 1,-1-1-1,1 1 1,-1 0-1,0 0 1,0 0-1,0 0 1,0 0-1,-1 1 1,1-1-1,0 1 1,-1-1-1,1 1 1,-6-2-1,-13-4 13,0 2-1,0 0 1,0 1-1,-1 1 1,0 1-1,-36 2 0,-39-4 708,-270-20 117,-691 19-745,254 5 91,194 0 319,-109-1-286,376-21 239,6 0-85,-1435 19-1135,892 63 759,445 1 63,345-43-99,2 5 0,-155 61 0,177-56-41,2 2 1,1 3 0,-79 55-1,120-72 5,1 1-1,1 1 1,1 0-1,1 2 1,0 0-1,1 1 0,1 1 1,2 0-1,0 1 1,1 0-1,1 1 1,-9 28-1,10-19-37,2 0 0,1 1-1,2-1 1,1 2 0,-1 55 0,6-68-24,2 1 0,0-1 0,1 0 0,1 0 0,1 0 0,1-1 0,1 1 0,0-1 0,20 34 0,-1-13 36,2-1-1,2-1 1,2-2-1,2-1 1,1-2-1,1-1 1,75 53-1,-33-35 2,3-2 0,1-5 0,108 43 0,-32-29 15,2-6 0,3-8 0,331 48 1,514-15 93,-445-46-16,394 26 18,2-58-56,41-112-60,-256 18-624,-230 24-4224,-442 53 3969,0-4 0,78-33 0,-98 31 1624,81-49 0,-112 60 50,24-16-301,-44 27-263,1 0 0,-1 0-1,1 0 1,-1-1-1,1 1 1,-1-1 0,0 1-1,0-1 1,0 1-1,0-1 1,0 0-1,0 1 1,0-1 0,-1 0-1,1 0 1,0 0-1,-1 0 1,0 1-1,1-1 1,-1 0 0,0-2-1,-1 2-38,1 0 0,-1 1 0,0-1 0,0 0 0,0 1 0,0-1 0,0 1 0,0 0 0,-1-1 0,1 1 0,0 0 0,-1-1 0,1 1 0,-1 0 0,1 0 0,-1 0 0,0 1 0,1-1 0,-1 0 0,0 1 0,-1-1 0,-21-14 495,25 13-795,-1-1 0,1 1 0,0 0 0,0 0 0,0 0 0,0 0 0,0 0 0,1 0 0,-1 0 0,1 1 0,-1-1 0,1 0 0,1-1 0,4-5 61,33-51 524,-2-3 1,-3-1 0,30-77 0,-59 121-150,0 0 0,-2 1 0,0-2 0,-1 1 0,0-23 0,-2 21-434,1 1-1,1 0 1,1 0-1,9-28 0,17-32-419,0 6 411,38-153-1,-63 202 181,-1 0 0,-1-1 0,-2 1 0,0-1 0,-1 1 0,-2-1-1,-1 1 1,0 0 0,-2 0 0,-11-35 0,8 36-16,0 1 0,-2 0-1,0 1 1,-2 0 0,0 1 0,-1 0-1,-1 0 1,-2 2 0,1 0-1,-2 1 1,-1 0 0,0 2 0,-1 0-1,-22-15 1,23 20-110,0 1-1,-1 0 0,0 2 1,0 0-1,-1 0 1,0 2-1,0 1 1,-1 0-1,0 2 1,1 0-1,-1 2 0,0 0 1,0 1-1,0 1 1,0 1-1,0 1 1,1 0-1,-1 2 1,1 0-1,-23 10 1,-45 28-1771,-4 7-1627</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8:26.981"/>
    </inkml:context>
    <inkml:brush xml:id="br0">
      <inkml:brushProperty name="width" value="0.025" units="cm"/>
      <inkml:brushProperty name="height" value="0.025" units="cm"/>
    </inkml:brush>
  </inkml:definitions>
  <inkml:trace contextRef="#ctx0" brushRef="#br0">47 92 8040,'0'0'7714,"-9"1"-6022,2 0-1995,-21 3 4046,25-3-1652,22-1-1376,257-22 352,-186 13-1099,-69 7-236,73-11-267,-87 12 39,0-1 1,0 1-1,-1-1 0,1-1 0,0 0 1,-1 0-1,0 0 0,0 0 0,0-1 1,7-5-1,-1-10-6348</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8:27.503"/>
    </inkml:context>
    <inkml:brush xml:id="br0">
      <inkml:brushProperty name="width" value="0.025" units="cm"/>
      <inkml:brushProperty name="height" value="0.025" units="cm"/>
    </inkml:brush>
  </inkml:definitions>
  <inkml:trace contextRef="#ctx0" brushRef="#br0">332 31 9577,'0'0'4666,"8"-6"-2077,24-19-779,-32 25-1766,0 1 1,0-1 0,0 0 0,0 1-1,0-1 1,0 0 0,0 0 0,0 1 0,0-1-1,0 0 1,0 1 0,0-1 0,0 0-1,0 0 1,0 1 0,0-1 0,1 0-1,-1 0 1,0 1 0,0-1 0,0 0 0,0 0-1,0 1 1,1-1 0,-1 0 0,0 0-1,0 0 1,0 1 0,1-1 0,-1 0-1,0 0 1,0 0 0,1 0 0,-1 0 0,0 1-1,0-1 1,1 0 0,-1 0 0,0 0-1,1 0 1,-1 0 0,0 0 0,0 0-1,1 0 1,-1 0 0,0 0 0,1 0 0,-1 0-1,0 0 1,0 0 0,1 0 0,-1 0-1,0-1 1,0 1 0,1 0 0,-1 0-1,0 0 1,0 0 0,1 0 0,-1-1-1,0 1 1,-8 22 297,-12 7-216,-3-1 0,0 0 0,-1-2 0,-2-1 0,-46 35 0,8-5-86,35-30-11,18-18-39,1 1-1,0 0 1,1 1 0,0 0-1,0 1 1,1-1-1,0 2 1,-11 20 0,19-31 0,0 1 1,0 0 0,-1-1 0,1 1 0,1 0-1,-1-1 1,0 1 0,0 0 0,0-1 0,0 1-1,0-1 1,1 1 0,-1 0 0,0-1 0,0 1-1,1-1 1,-1 1 0,1-1 0,-1 1 0,0-1-1,1 1 1,-1-1 0,1 1 0,-1-1 0,1 1-1,-1-1 1,1 0 0,-1 1 0,1-1-1,0 0 1,-1 0 0,1 1 0,0-1 0,-1 0-1,1 0 1,-1 0 0,1 0 0,0 0 0,-1 0-1,1 0 1,0 0 0,0 0 0,38 1-65,-31-1 79,249-18 253,-82 2-1514,-70 11-2924,-4 1-6262</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8:28.491"/>
    </inkml:context>
    <inkml:brush xml:id="br0">
      <inkml:brushProperty name="width" value="0.025" units="cm"/>
      <inkml:brushProperty name="height" value="0.025" units="cm"/>
    </inkml:brush>
  </inkml:definitions>
  <inkml:trace contextRef="#ctx0" brushRef="#br0">289 58 11275,'0'0'3987,"6"-9"-1205,16-26-663,-22 35-2085,0 0 0,0-1 0,0 1 0,1 0 0,-1-1 0,0 1 0,0 0 0,0-1 0,0 1 0,0 0-1,1-1 1,-1 1 0,0 0 0,0-1 0,0 1 0,0 0 0,0-1 0,0 1 0,0 0 0,0-1 0,0 1 0,0 0 0,-1-1 0,1 1 0,0 0 0,0-1 0,0 1-1,0 0 1,0-1 0,-1 1 0,1 0 0,0-1 0,0 1 0,0 0 0,-1 0 0,1-1 0,0 1 0,0 0 0,-1 0 0,1 0 0,0-1 0,-1 1 0,1 0 0,0 0-1,-1 0 1,1 0 0,-1 0 0,-16-1 24,13 1 65,-14 2-116,0 1 0,1 0 1,-1 1-1,0 1 0,1 0 1,0 1-1,0 1 1,1 1-1,0 1 0,0 0 1,1 1-1,0 0 0,1 1 1,0 1-1,-22 24 0,36-36-11,-1 0 0,1 1-1,-1-1 1,0 1-1,1-1 1,-1 1 0,1-1-1,-1 1 1,1-1 0,0 1-1,-1-1 1,1 1 0,-1 0-1,1-1 1,0 1 0,0 0-1,-1-1 1,1 1 0,0 0-1,0-1 1,0 1 0,0 0-1,0 0 1,0-1-1,0 1 1,0 0 0,0-1-1,0 1 1,0 0 0,0 0-1,0-1 1,1 1 0,-1 0-1,0-1 1,0 1 0,1 0-1,-1-1 1,1 1 0,-1-1-1,0 1 1,1 0-1,-1-1 1,1 1 0,-1-1-1,1 0 1,0 1 0,-1-1-1,1 1 1,-1-1 0,1 0-1,0 1 1,-1-1 0,1 0-1,0 0 1,-1 1 0,1-1-1,0 0 1,1 0-1,52 5 139,-42-5-107,21 2-10,-20-3-18,-1 1-1,1 1 1,0 0 0,-1 1 0,0 1-1,1 0 1,-1 0 0,21 9-1,-31-11-1,0 0-1,-1 0 0,1 0 0,-1 0 0,1 0 0,-1 0 0,1 1 0,-1-1 0,0 0 0,1 1 0,-1-1 0,0 1 0,0-1 1,0 1-1,0-1 0,-1 1 0,1 0 0,0-1 0,-1 1 0,1 0 0,-1 0 0,1 0 0,-1 2 0,0-1 53,0 0 0,-1 0 0,0 0 0,1 0 0,-1 0 0,0-1 0,-1 1-1,1 0 1,0 0 0,-1-1 0,1 1 0,-5 4 0,-3 4 389,-1-1 1,0 0-1,-1 0 0,-21 13 1,20-14-300,1-1-1,-1-1 1,0 0 0,-1-1 0,1 0 0,-1-1-1,0 0 1,-1-1 0,-20 3 0,41-19-3871,17-4-304,10-3-2274</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8:28.934"/>
    </inkml:context>
    <inkml:brush xml:id="br0">
      <inkml:brushProperty name="width" value="0.025" units="cm"/>
      <inkml:brushProperty name="height" value="0.025" units="cm"/>
    </inkml:brush>
  </inkml:definitions>
  <inkml:trace contextRef="#ctx0" brushRef="#br0">91 305 19378,'0'0'913,"-8"7"101,0-2-785,2-1-97,1-1 1,-1 1-1,1 0 0,0 0 1,0 0-1,1 1 0,-1 0 0,1 0 1,0 0-1,0 0 0,1 1 1,-4 6-1,7-11-138,0-1 1,0 0-1,0 1 1,1-1-1,-1 1 0,0-1 1,0 0-1,0 1 1,1-1-1,-1 0 0,0 1 1,0-1-1,1 0 1,-1 0-1,0 1 0,1-1 1,-1 0-1,0 0 1,1 1-1,-1-1 0,0 0 1,1 0-1,-1 0 1,0 0-1,1 0 0,-1 1 1,1-1-1,-1 0 1,0 0-1,1 0 0,-1 0 1,1 0-1,-1 0 1,0 0-1,1 0 0,-1 0 1,0-1-1,1 1 1,0 0-1,18-2 22,-13 0 9,1-1 1,-1 0 0,0 0-1,0 0 1,0-1 0,0 0-1,-1 0 1,1 0-1,-1 0 1,0-1 0,-1 0-1,1 0 1,-1-1 0,5-6-1,2-5 98,-1-1 0,0 0 0,11-30-1,-15 33 82,-1-1 0,-1 0 0,0 0 0,-1 0 1,-1-1-1,0 1 0,-2-1 0,-1-24 0,1 38-180,0 1-1,0 0 1,0-1 0,-1 1 0,1 0 0,-1 0 0,1 0 0,-1-1 0,0 1 0,0 0 0,0 0-1,0 0 1,0 0 0,0 0 0,0 0 0,-1 1 0,1-1 0,-1 0 0,0 1 0,-2-3-1,2 3-8,0 0 0,-1 0-1,1 1 1,0-1-1,0 1 1,0 0 0,0-1-1,-1 1 1,1 0-1,0 0 1,0 0-1,-1 1 1,1-1 0,0 1-1,0-1 1,0 1-1,-3 0 1,-3 3-7,-1 0 0,1 0 1,0 1-1,0 0 0,1 0 0,-1 1 0,1-1 1,-10 13-1,8-8 15,1 2 1,0-1-1,1 1 1,0 0-1,-9 25 0,14-31-28,0-1 0,1 1-1,0-1 1,0 1-1,0 0 1,1 0-1,-1 8 1,2-11-2,-1-1 0,0 1 0,1-1 0,0 0 1,-1 1-1,1-1 0,0 0 0,0 0 1,0 1-1,0-1 0,1 0 0,-1 0 0,0 0 1,1 0-1,0-1 0,-1 1 0,1 0 1,2 1-1,6 3-18,0-1 0,0-1 0,0 0 0,1 0 1,-1-1-1,1 0 0,0-1 0,0 0 0,0 0 0,0-2 0,0 1 1,1-1-1,10-2 0,-1 2-206,0 0 0,24 4 0,-43-4 218,-1 1 0,0-1 0,1 0-1,-1 0 1,1 1 0,-1-1 0,1 1 0,-1-1 0,0 1 0,1-1 0,-1 1 0,0 0 0,0 0 0,1-1-1,-1 1 1,0 0 0,0 0 0,0 0 0,0 1 0,0-1 0,0 0 0,0 0 0,-1 0 0,1 1-1,0-1 1,-1 0 0,1 1 0,-1-1 0,1 1 0,-1-1 0,0 0 0,1 3 0,-2 2 39,1 1 1,-1-1-1,0 1 1,-1-1 0,0 0-1,-3 9 1,4-12-204,-1 1 0,1 0 0,-1-1 0,1 1 1,0 0-1,1 0 0,-1 0 0,0 0 0,1 0 0,0-1 0,0 1 1,1 0-1,-1 0 0,2 5 0,-2-8-1,1-1 0,0 1-1,0 0 1,0-1 0,0 1 0,0 0-1,0-1 1,1 1 0,-1-1 0,0 0-1,0 1 1,0-1 0,0 0 0,0 0 0,1 0-1,-1 0 1,0 0 0,0 0 0,0 0-1,1 0 1,-1 0 0,1-1 0,29-6-3175,-5-9-1121</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8:29.461"/>
    </inkml:context>
    <inkml:brush xml:id="br0">
      <inkml:brushProperty name="width" value="0.025" units="cm"/>
      <inkml:brushProperty name="height" value="0.025" units="cm"/>
    </inkml:brush>
  </inkml:definitions>
  <inkml:trace contextRef="#ctx0" brushRef="#br0">72 251 13229,'0'0'11509,"-10"12"-10820,4-6-600,1 0 48,-1-1-1,1 1 0,1 0 0,-1 0 0,1 1 1,0-1-1,0 1 0,1 0 0,0 0 0,0 0 1,0 0-1,1 1 0,-2 12 0,4-19-138,0-1 0,0 1 0,0 0 0,0-1 0,0 1-1,0 0 1,1 0 0,-1-1 0,0 1 0,0 0 0,1-1 0,-1 1 0,0-1-1,1 1 1,-1 0 0,0-1 0,1 1 0,-1-1 0,1 1 0,-1-1 0,1 1-1,0-1 1,-1 1 0,1-1 0,-1 0 0,1 1 0,0-1 0,-1 0-1,2 1 1,26-1 69,-21-1-36,-1-1 0,0 0 0,1 0 0,-1-1-1,0 1 1,6-5 0,16-22 64,-25 25-113,0 0 0,1 0 0,-1 0 0,1 1 1,0-1-1,0 1 0,6-4 0,-10 11-40,0-1 0,0 1 0,0 0-1,0-1 1,0 1 0,-1-1 0,0 1 0,0-1-1,-1 5 1,-2 2 81,0 0-15,0 0 1,0 0-1,1 0 1,1 0-1,0 1 1,0-1-1,0 20 1,2-29-6,0 0 0,1 0 0,-1 0 1,0-1-1,1 1 0,-1 0 0,1 0 0,-1-1 1,1 1-1,0 0 0,-1-1 0,1 1 0,0 0 0,-1-1 1,1 1-1,0-1 0,0 1 0,-1-1 0,1 0 0,0 1 1,0-1-1,0 0 0,0 1 0,0-1 0,-1 0 0,1 0 1,0 0-1,0 0 0,0 0 0,0 0 0,0 0 1,0 0-1,0 0 0,0 0 0,1-1 0,34-8 337,-24 2-255,-1 0 0,-1-1 1,1 0-1,-1 0 0,-1-1 0,1 0 1,-2-1-1,13-17 0,55-95 328,-60 94-344,12-21-46,-2 0 0,25-70 0,-52 114-41,-10 10-91,-10 11-89,-2 9 143,1 0 0,1 2 1,-18 29-1,28-39 44,1 0-1,1 1 1,0 0-1,2 1 1,0-1-1,-7 31 1,13-45-30,1-1 1,-1 1-1,0 0 1,1 0-1,0 0 1,0 0-1,0 0 1,0 0-1,1 0 1,0 0-1,0 0 1,0-1-1,0 1 1,0 0-1,1-1 1,-1 1-1,1-1 1,0 1-1,0-1 0,1 0 1,-1 1-1,1-1 1,2 2-1,-1-2-374,0 0-1,0-1 1,0 0-1,0 0 1,0 0-1,1 0 0,-1-1 1,1 0-1,-1 0 1,1 0-1,-1 0 0,1-1 1,5 1-1,20-2-3678,-4-1-1837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06.535"/>
    </inkml:context>
    <inkml:brush xml:id="br0">
      <inkml:brushProperty name="width" value="0.025" units="cm"/>
      <inkml:brushProperty name="height" value="0.025" units="cm"/>
    </inkml:brush>
  </inkml:definitions>
  <inkml:trace contextRef="#ctx0" brushRef="#br0">463 104 3844,'-13'1'2813,"1"1"-2567,0 0-1,0 0 1,1 2-1,-1-1 1,1 1-1,0 1 1,0 0-1,1 0 1,0 1 0,-1 1-1,2-1 1,-12 11-1,-3 9 58,1 0-1,2 2 0,0 0 0,2 2 0,1 0 1,-24 58-1,11-12-249,-36 139-1,58-176 160,1 0-1,2 1 1,1-1 0,2 1 0,3 44-1,1-65-147,1-1 0,0 1-1,2-1 1,0 0 0,1 1-1,1-2 1,0 1 0,1-1-1,1 0 1,1 0 0,0-1-1,23 29 1,-28-40-45,1 0 0,0 0 0,0 0 0,1 0 0,-1-1 0,1 0 0,0 0-1,0-1 1,0 1 0,1-1 0,-1-1 0,1 1 0,0-1 0,-1 0 0,1-1 0,0 1 0,0-1 0,0-1 0,14 0-1,-11-1 71,-1 0 1,0-1-1,1-1 0,-1 1 0,0-2 0,0 1 0,0-1 0,-1 0 0,0-1 0,1 0 0,-2-1 0,1 1 0,0-2 0,7-7 0,13-16 292,-1-1 0,-2-2 0,0-1 0,-3 0 0,28-57 0,-21 29 54,-3-1 1,28-104-1,-40 113-207,-2 0-1,-3-1 1,3-86-1,-11 118-205,-1 0 0,-1 0 0,-2 0 0,0 1 0,-1-1 0,-1 1 1,-1 0-1,-1 0 0,-1 1 0,-1 0 0,-15-26 0,18 38-84,-1 0-1,0 0 1,0 1 0,-1 0 0,0 0 0,0 1-1,-1 0 1,0 0 0,0 1 0,-1 0-1,1 1 1,-19-8 0,23 11-38,-1 1 0,1-1 0,-1 1 0,0 0 0,1 0-1,-1 0 1,0 1 0,0 0 0,1 0 0,-1 0 0,0 1 0,0 0 0,1 0 0,-1 1 0,1-1 0,-1 1-1,1 0 1,0 1 0,-1-1 0,1 1 0,1 0 0,-1 0 0,0 1 0,1 0 0,-7 6 0,4-2-114,1 0 0,0 0 0,0 1 0,1 0 0,0 0 0,0 0 0,1 0 0,1 1 0,0 0 0,0 0 0,0 0 0,1 0 0,0 12 0,1-13-413,1 0 0,0 0-1,1 0 1,0 0 0,2 11 0,12 12-4215</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8:29.817"/>
    </inkml:context>
    <inkml:brush xml:id="br0">
      <inkml:brushProperty name="width" value="0.025" units="cm"/>
      <inkml:brushProperty name="height" value="0.025" units="cm"/>
    </inkml:brush>
  </inkml:definitions>
  <inkml:trace contextRef="#ctx0" brushRef="#br0">124 195 17136,'0'0'4511,"-10"1"-3870,2 1-565,-1 0 0,1 0 0,-1 1 0,1 0 0,0 0 0,0 1 0,-9 5 0,14-8-57,1 1 1,-1-1 0,1 1-1,0-1 1,-1 1-1,1 0 1,0 0-1,0 0 1,0 0-1,0 1 1,1-1-1,-1 0 1,0 1-1,1-1 1,0 1-1,0 0 1,-1-1-1,2 1 1,-1 0 0,0 0-1,0-1 1,1 1-1,0 0 1,-1 0-1,1 0 1,0 0-1,1 0 1,-1 0-1,0-1 1,1 1-1,1 3 1,-2-5-11,1 0 1,0 0 0,0 0-1,0 0 1,0 0-1,0 0 1,0-1-1,0 1 1,0 0-1,1-1 1,-1 1-1,0-1 1,0 0-1,0 1 1,1-1-1,-1 0 1,0 0 0,1 1-1,-1-1 1,0 0-1,0 0 1,1 0-1,-1-1 1,0 1-1,1 0 1,-1 0-1,1-1 1,37-10 540,-27 4-445,-2 0-1,1-1 1,-1 0 0,0 0 0,-1-1 0,0-1 0,0 1 0,-1-2 0,8-12-1,61-107 775,-61 99-804,5-10-53,-21 41-20,0 0 0,0 0 0,0 0 0,0 0 0,0 0 0,0 0 0,0 0 0,-1 0 0,1 0 0,0 0 0,0 0 0,0 0 0,0 0 0,0 0 0,0 0 0,0 0 0,0 0 0,0 0 0,0 0 0,-15 22 69,3-4-14,1 1 1,0 0-1,1 1 0,2 0 0,0 1 1,1 0-1,0 0 0,2 0 0,1 1 1,-3 34-1,7-53-186,0-1-1,1 0 1,-1 1-1,0-1 1,1 0-1,0 1 1,-1-1-1,1 0 1,0 0-1,0 0 1,0 0-1,1 1 1,-1-1-1,0-1 1,1 1-1,0 0 1,-1 0-1,1-1 1,0 1-1,0 0 1,-1-1-1,1 0 1,0 1-1,1-1 1,-1 0 0,0 0-1,0 0 1,0-1-1,1 1 1,-1 0-1,0-1 1,1 0-1,-1 1 1,0-1-1,1 0 1,4-1-1,1 2-877,0-2 1,0 1-1,0-1 0,0-1 0,-1 1 0,1-1 1,0-1-1,-1 1 0,1-1 0,7-5 0,14-12-3279</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8:30.149"/>
    </inkml:context>
    <inkml:brush xml:id="br0">
      <inkml:brushProperty name="width" value="0.025" units="cm"/>
      <inkml:brushProperty name="height" value="0.025" units="cm"/>
    </inkml:brush>
  </inkml:definitions>
  <inkml:trace contextRef="#ctx0" brushRef="#br0">115 30 4132,'0'0'15070,"-8"-7"-13452,4 5-1536,3 0 13,-1 0 0,1 1 0,-1-1 0,1 1 0,-1-1 0,0 1 1,0 0-1,0 0 0,0-1 0,0 1 0,0 1 0,0-1 0,0 0 0,0 0 0,0 1 0,0-1 0,-1 1 0,1 0 0,0 0 1,0 0-1,0 0 0,-1 0 0,1 0 0,0 0 0,0 1 0,-1-1 0,1 1 0,0 0 0,0-1 0,0 1 0,0 0 0,0 0 1,0 0-1,0 1 0,1-1 0,-1 0 0,0 1 0,-2 2 0,2-3-79,0 1-1,0-1 1,1 1 0,-1 0 0,0 0 0,1-1-1,-1 1 1,1 0 0,0 0 0,0 0-1,0 1 1,0-1 0,0 0 0,0 0-1,0 0 1,1 1 0,-1-1 0,1 0-1,0 1 1,-1-1 0,1 1 0,0 2-1,1-4-6,0 1-1,0-1 1,0 1-1,1-1 0,-1 1 1,0-1-1,0 0 1,1 0-1,-1 0 1,1 1-1,-1-1 0,1 0 1,-1-1-1,1 1 1,0 0-1,-1 0 0,1-1 1,0 1-1,0-1 1,-1 1-1,1-1 0,0 0 1,0 0-1,0 0 1,-1 0-1,1 0 0,3-1 1,47-4 265,-42 3-189,1 1 0,0 0 0,0 1 0,19 1 0,-23 15 1265,-6-14-1298,-1-1 0,0 1 0,0 0 0,1-1 0,-1 1 0,1-1 0,-1 1-1,1-1 1,0 1 0,0-1 0,-1 0 0,1 1 0,1 0 0,5 0 0,-1 0 0,1 0 0,-1-1 0,1 0 0,-1 0 0,1-1 0,-1 0 0,1 0 0,0-1 0,8-1 0,-6 1 6,13-1 20,1-2 0,25-8 0,20-4-1726,-20 12-3392,-40 4-785</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8:30.731"/>
    </inkml:context>
    <inkml:brush xml:id="br0">
      <inkml:brushProperty name="width" value="0.025" units="cm"/>
      <inkml:brushProperty name="height" value="0.025" units="cm"/>
    </inkml:brush>
  </inkml:definitions>
  <inkml:trace contextRef="#ctx0" brushRef="#br0">124 1 16111,'0'0'6118,"-4"7"-5605,-2 4-191,1 0 0,0 0 0,0 0 0,1 1 0,-4 17 0,7-26-313,1 0 0,-1 0-1,1-1 1,-1 1 0,1 0 0,0 0 0,0 0-1,0 0 1,0 0 0,1-1 0,-1 1-1,1 0 1,0 0 0,-1-1 0,1 1 0,0 0-1,1-1 1,-1 1 0,0-1 0,1 1 0,0-1-1,-1 0 1,1 0 0,0 1 0,0-1 0,0-1-1,0 1 1,1 0 0,-1 0 0,0-1 0,1 1-1,-1-1 1,5 2 0,8 1 9,1-1-1,29 4 1,-35-7-14,1 1 0,-1 0 0,0 1 1,1 1-1,-1-1 0,0 1 0,0 1 0,17 9 1,-26-12-12,1-1 1,-1 1-1,1 0 1,-1 0-1,0 0 1,0 0-1,0 0 1,1 1-1,-1-1 1,0 0-1,0 1 1,-1-1-1,1 0 1,0 1-1,0-1 1,-1 1-1,1-1 1,0 1-1,-1-1 1,0 1-1,1 0 0,-1-1 1,0 1-1,0-1 1,0 3-1,-1-1 38,0-1-1,0 1 1,0 0-1,0-1 0,0 1 1,-1-1-1,1 0 0,-1 1 1,1-1-1,-1 0 0,0 0 1,0 0-1,-3 2 0,-8 6 314,0-1-1,0-1 0,-26 12 0,20-9-7,-1-2-1,0-1 1,0 0 0,-1-2 0,1 0-1,-1-1 1,-1-1 0,-25 1-1,46-5-352,0 0 0,1 0 0,-1 0-1,0 0 1,0 0 0,0 0-1,0-1 1,0 1 0,0 0 0,0-1-1,1 1 1,-1 0 0,0-1 0,0 1-1,1-1 1,-1 1 0,0-1-1,0 0 1,1 1 0,-1-1 0,1 0-1,-1 1 1,1-1 0,-1 0-1,1 0 1,-1 1 0,1-1 0,-1 0-1,1 0 1,0 0 0,0 0-1,-1 0 1,1 1 0,0-1 0,0 0-1,0 0 1,0-1 0,0-1-160,0 1 1,0-1-1,1 1 1,-1-1-1,1 1 0,-1 0 1,1-1-1,0 1 1,0 0-1,0 0 1,0-1-1,0 1 1,3-3-1,5-2-912,-1 0 0,1 0 0,0 1-1,1 0 1,-1 1 0,1 0 0,17-6 0,-16 6-255,33-12-4934</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8:31.534"/>
    </inkml:context>
    <inkml:brush xml:id="br0">
      <inkml:brushProperty name="width" value="0.025" units="cm"/>
      <inkml:brushProperty name="height" value="0.025" units="cm"/>
    </inkml:brush>
  </inkml:definitions>
  <inkml:trace contextRef="#ctx0" brushRef="#br0">8 93 11147,'0'0'14061,"-1"8"-13127,-1 12-460,0-3-257,0 0-1,2 0 1,0 17-1,0-33-212,0-1 0,0 0 0,0 0 0,0 1 0,0-1 0,0 0-1,0 1 1,0-1 0,0 0 0,0 0 0,1 1 0,-1-1 0,0 0 0,0 0 0,0 1 0,0-1 0,0 0 0,0 0 0,1 1 0,-1-1-1,0 0 1,0 0 0,0 0 0,1 1 0,-1-1 0,0 0 0,0 0 0,1 0 0,-1 0 0,0 0 0,0 1 0,1-1 0,-1 0-1,0 0 1,1 0 0,-1 0 0,0 0 0,0 0 0,1 0 0,-1 0 0,0 0 0,1 0 0,-1 0 0,0 0 0,0 0 0,1 0 0,-1 0-1,0 0 1,0-1 0,1 1 0,-1 0 0,0 0 0,0 0 0,1 0 0,-1-1 0,0 1 0,0 0 0,1 0 0,-1 0 0,0-1-1,0 1 1,0 0 0,1-1 0,10-16 370,-5-94-374,-6 109-166,-1 4 132,1-1 1,-1 0-1,1 0 0,-1 1 0,1-1 1,0 0-1,-1 1 0,1-1 0,0 0 1,0 1-1,0-1 0,0 0 0,0 1 1,0-1-1,0 0 0,0 1 0,1-1 1,-1 0-1,0 1 0,1-1 0,-1 0 1,1 0-1,0 1 0,-1-1 0,1 0 1,0 0-1,1 2 0,3 0 31,0-1 0,0 0 0,0 0 0,0 0 0,0-1 0,0 1 0,0-1-1,1-1 1,-1 1 0,0-1 0,1 1 0,-1-2 0,0 1 0,1 0 0,-1-1 0,0 0 0,0-1-1,0 1 1,10-5 0,-3 1 16,-1 0 0,1-1 0,-1-1 1,-1 0-1,1 0 0,-1-1 0,11-11 0,-17 15 4,0 1 1,-1-1-1,1 0 0,-1-1 1,0 1-1,0 0 0,0-1 1,0 0-1,-1 0 0,0 1 1,2-8-1,-22 14-17,3 5 12,1 0 1,-1 2-1,2 0 0,-1 0 1,1 1-1,1 1 0,-1 0 0,2 1 1,-15 18-1,25-30-14,0 1 0,0 0 0,0 0 0,1 0 0,-1 0 0,0 1 0,0-1 0,1 0 0,-1 0 0,0 0 0,1 1 0,-1-1 0,1 0 0,0 0 0,-1 1 0,1-1 0,0 1 0,0-1 0,0 0 0,0 1 0,0-1 0,0 0 0,0 1 0,0-1 0,1 2 0,0-2 5,0 0 0,0 0 0,1 0 0,-1 0 0,0 0 0,1 0 0,-1 0 1,0 0-1,1 0 0,-1-1 0,1 1 0,-1-1 0,1 1 0,-1-1 0,1 0 0,0 1 0,2-1 0,10 1 48,0-1 1,1-1-1,22-3 0,-17 0-123,1-2 1,-1 0-1,30-14 1,29-8 10,-78 27 62,-1 1-1,0 0 1,1 0-1,-1 0 1,1 0-1,-1 0 1,0-1-1,1 1 1,-1 0-1,1 0 1,-1 0 0,0 0-1,1 0 1,-1 0-1,1 0 1,-1 0-1,0 1 1,1-1-1,-1 0 1,1 0-1,-1 0 1,0 0-1,1 0 1,-1 1-1,0-1 1,1 0 0,-1 0-1,0 1 1,1-1-1,-1 0 1,0 0-1,0 1 1,1-1-1,-1 1 1,1 15 261,-1-15-250,0-1 0,-1 1 0,1 0 0,0 0 0,0 0 0,0 0 1,-1 0-1,1 0 0,0 0 0,0 0 0,1-1 0,-1 1 0,0 0 1,0 0-1,0 0 0,1 0 0,-1 0 0,0 0 0,1-1 0,-1 1 1,1 0-1,-1 0 0,1 0 0,-1-1 0,1 1 0,-1 0 1,1-1-1,0 1 0,-1-1 0,1 1 0,0 0 0,0-1 0,-1 0 1,1 1-1,0-1 0,0 1 0,1-1 0,13 1 24,-1-1 0,1-1 0,-1-1 0,1 0-1,-1-1 1,0 0 0,0-1 0,18-8 0,-16 6-232,0 1 0,1 1-1,-1 0 1,1 1 0,26-2 0,-43 5 199,0 0 1,1 0-1,-1 0 1,0 0-1,1 1 0,-1-1 1,0 0-1,1 0 0,-1 0 1,0 0-1,1 0 1,-1 1-1,0-1 0,0 0 1,1 0-1,-1 0 0,0 1 1,0-1-1,1 0 1,-1 1-1,0-1 0,0 0 1,0 0-1,1 1 1,-1-1-1,0 0 0,0 1 1,0-1-1,0 0 0,0 1 1,0-1-1,0 0 1,0 1-1,0-1 0,0 0 1,0 1-1,0-1 0,0 0 1,0 1-1,0-1 1,0 1-1,-5 22 588,0-3-106,5-20-484,0 1 0,0-1 0,0 0 0,0 0 0,0 1 0,0-1 0,0 0-1,0 1 1,0-1 0,0 0 0,0 0 0,0 1 0,0-1 0,0 0 0,0 1 0,0-1 0,0 0 0,0 0-1,1 1 1,-1-1 0,0 0 0,0 0 0,0 1 0,0-1 0,1 0 0,-1 0 0,0 1 0,0-1 0,0 0-1,1 0 1,-1 0 0,0 0 0,0 1 0,1-1 0,-1 0 0,0 0 0,0 0 0,1 0 0,-1 0 0,13 0-340,0-1 0,-1 0 0,1-1 1,0 0-1,-1-1 0,0-1 0,22-9 1,81-45-12031,-105 52 10493,22-13-4066</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8:31.864"/>
    </inkml:context>
    <inkml:brush xml:id="br0">
      <inkml:brushProperty name="width" value="0.025" units="cm"/>
      <inkml:brushProperty name="height" value="0.025" units="cm"/>
    </inkml:brush>
  </inkml:definitions>
  <inkml:trace contextRef="#ctx0" brushRef="#br0">100 39 6406,'0'0'19010,"-7"-6"-17948,5 5-1006,-35-23 579,36 23-638,-1 0-1,0 0 1,1 0-1,-1 0 1,0 1-1,0-1 1,0 1-1,0-1 1,0 1-1,0 0 1,0-1-1,1 1 1,-1 0-1,0 0 1,0 1-1,0-1 1,0 0-1,0 1 1,0-1-1,0 1 1,0-1-1,0 1 1,1 0-1,-3 1 1,4-2-53,-1 0 0,1 1 0,-1-1 0,1 0 0,0 1 0,-1-1 0,1 0 0,0 1 0,-1-1 0,1 1 0,0-1 0,0 0 0,-1 1 0,1-1 0,0 1 0,0-1 0,0 1 0,0-1 0,-1 1 0,1-1 0,0 1 0,0-1 0,0 1 0,0-1 0,0 1 0,0-1 0,0 0 0,0 1 0,1-1 0,-1 1 0,0-1 0,0 1 0,0-1 0,0 1 0,1 0 0,17 13-1211,24 1 44,-37-14 1074,15 5-203,0 0-1,35 16 1,-54-22 427,0 1 0,-1-1 0,1 0 0,-1 1 0,1-1 0,0 0 0,-1 1 0,1-1 0,-1 1 0,1-1 0,-1 1 0,1-1 0,-1 1 0,1-1 0,-1 1 1,1 0-1,-1-1 0,0 1 0,1-1 0,-1 1 0,0 0 0,0 0 0,0-1 0,1 1 0,-1 0 0,0-1 0,0 1 0,0 0 0,0 0 0,0-1 0,0 1 0,0 0 1,-1 1-1,0 0 136,0 0 1,0 0 0,-1 0 0,1 0 0,-1 0 0,1 0 0,-1 0-1,0 0 1,0-1 0,-2 3 0,-51 28 2347,45-26-2225,-15 3-1015,24-9 489,0 0-1,1 0 1,-1 0-1,1-1 0,-1 1 1,0 0-1,1-1 1,-1 1-1,1 0 0,-1-1 1,1 1-1,-1 0 1,1-1-1,-1 1 0,1-1 1,0 1-1,-1-1 0,1 1 1,0-1-1,-1 0 1,1 1-1,0-1 0,0 1 1,-1-1-1,1 0 1,0 1-1,0-1 0,0 1 1,0-1-1,0 0 1,0 1-1,0-1 0,0 0 1,0 1-1,0-1 1,0 0-1,1 0 0,-1-20-7307</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8:32.198"/>
    </inkml:context>
    <inkml:brush xml:id="br0">
      <inkml:brushProperty name="width" value="0.025" units="cm"/>
      <inkml:brushProperty name="height" value="0.025" units="cm"/>
    </inkml:brush>
  </inkml:definitions>
  <inkml:trace contextRef="#ctx0" brushRef="#br0">101 90 16335,'0'0'5926,"10"4"-4196,-3-1-1480,1-1 0,-1 0 1,1 0-1,-1 0 0,1-1 1,0 0-1,0-1 0,-1 0 0,1 0 1,0 0-1,0-1 0,0 0 1,-1-1-1,1 0 0,-1 0 1,1 0-1,8-5 0,28-22-40,-43 28-187,1-1 0,-1 1 0,0 0 1,1-1-1,-1 1 0,0 0 0,0-1 0,0 1 0,0-1 0,0 0 1,0 1-1,0-1 0,-1 0 0,1 0 0,-1 1 0,1-1 0,-1 0 1,1 0-1,-1 0 0,0 0 0,0 1 0,0-1 0,0 0 0,0 0 1,-1-3-1,0 4-23,0 0 0,0 0 1,1 0-1,-1 0 1,0 0-1,0 0 0,0 0 1,0 1-1,-1-1 1,1 0-1,0 1 0,0-1 1,0 0-1,0 1 0,-1-1 1,1 1-1,0 0 1,-1-1-1,1 1 0,0 0 1,-1 0-1,1 0 1,-2 0-1,-35 1-171,34 0 162,-10 1-30,0 0 1,1 2-1,-1 0 0,1 0 0,0 2 1,0-1-1,0 2 0,-21 13 1,25-14 36,0 0 1,0 1 0,0 0 0,1 1-1,0 0 1,1 0 0,-1 0 0,2 1 0,-1 0-1,1 1 1,-8 16 0,13-24-3,0 1-1,0 0 1,0-1-1,1 1 1,-1 0 0,1 0-1,-1-1 1,1 1 0,0 0-1,0 0 1,0 0 0,1 0-1,-1-1 1,1 1 0,-1 0-1,1 0 1,0-1 0,0 1-1,0-1 1,0 1 0,3 3-1,-1-3-6,0 1 0,0 0-1,1-1 1,0 0 0,0 0 0,0 0 0,0 0-1,0-1 1,0 0 0,1 1 0,5 1-1,11 2-320,0 0-1,0-1 0,1-2 0,29 3 0,65-4-6324,-62-3-1041</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08:32.622"/>
    </inkml:context>
    <inkml:brush xml:id="br0">
      <inkml:brushProperty name="width" value="0.025" units="cm"/>
      <inkml:brushProperty name="height" value="0.025" units="cm"/>
    </inkml:brush>
  </inkml:definitions>
  <inkml:trace contextRef="#ctx0" brushRef="#br0">0 315 11691,'0'0'5920,"13"-1"-4772,213-24 2230,-7-1-2880,654 2-2654,113-9-973,-241-60 6829,154-12 1066,-694 100-8305,-100 4-748,-71 0-4895</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2:47.113"/>
    </inkml:context>
    <inkml:brush xml:id="br0">
      <inkml:brushProperty name="width" value="0.025" units="cm"/>
      <inkml:brushProperty name="height" value="0.025" units="cm"/>
    </inkml:brush>
  </inkml:definitions>
  <inkml:trace contextRef="#ctx0" brushRef="#br0">1 237 3203,'0'0'9598,"10"0"-9074,373-2 4044,534-27-2469,1849-72-636,-2416 96-756,438-63 1,-731 62-899,-2 0-2920,-1-5-4798,-26 2 2624</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07.903"/>
    </inkml:context>
    <inkml:brush xml:id="br0">
      <inkml:brushProperty name="width" value="0.025" units="cm"/>
      <inkml:brushProperty name="height" value="0.025" units="cm"/>
    </inkml:brush>
  </inkml:definitions>
  <inkml:trace contextRef="#ctx0" brushRef="#br0">1 29 3299,'0'1'271,"0"1"1,0 0-1,1-1 0,-1 1 0,0-1 0,1 1 1,-1-1-1,1 1 0,0-1 0,-1 1 0,1-1 1,0 0-1,0 1 0,0-1 0,0 0 0,0 1 1,0-1-1,0 0 0,0 0 0,1 0 1,-1 0-1,0 0 0,1-1 0,-1 1 0,1 0 1,-1 0-1,2 0 0,20 6-49,26 0 783,1-2 0,0-2 1,0-2-1,77-9 1,2 1-113,217 20-241,-272-8-439,378 8 460,-158-8-482,251 2 247,-136-5-166,828-25 470,-755 10-688,207-10-11,-497 11-37,940-33 36,537 79-24,0 41 16,-413-16-17,816-33 8,-1652-26-18,-16-7 176,80 1-2891,-369 15-5673,-74-6 3373</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30.018"/>
    </inkml:context>
    <inkml:brush xml:id="br0">
      <inkml:brushProperty name="width" value="0.025" units="cm"/>
      <inkml:brushProperty name="height" value="0.025" units="cm"/>
    </inkml:brush>
  </inkml:definitions>
  <inkml:trace contextRef="#ctx0" brushRef="#br0">0 109 2947,'35'0'7562,"0"-2"-3612,9-1-3030,73-15-1,-73 11-593,1 3 0,0 1 0,88 8 0,-48-2-242,604 41 200,-652-41-216,335 47 192,-12 0-205,-17-17-43,548 29 40,1116-109 45,-1451 26-119,1451-72 300,-185 26-214,-1713 65-59,1523-1 298,-340 5-254,-697-36 54,-308 13-45,-255 20-286,61-7 84,-87 7-448,1 0 1,-1-1 0,0 0-1,0 0 1,0-1 0,9-4 0,-4-2-3456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12.030"/>
    </inkml:context>
    <inkml:brush xml:id="br0">
      <inkml:brushProperty name="width" value="0.025" units="cm"/>
      <inkml:brushProperty name="height" value="0.025" units="cm"/>
      <inkml:brushProperty name="color" value="#E71224"/>
    </inkml:brush>
  </inkml:definitions>
  <inkml:trace contextRef="#ctx0" brushRef="#br0">635 195 3587,'0'0'5205,"0"-10"-3027,0-8-1980,1 3 761,-1-1 0,0 1 0,-5-29 0,5 41-761,-1-1 0,0 1 0,0 0 0,0 0 0,0 0 0,0 0 0,0 0 0,-1 0 0,0 0 0,1 0 0,-1 0 0,0 1 0,0-1 0,-1 1 0,1 0 0,0-1 0,-1 1 0,0 0 0,1 0 0,-1 1 0,0-1 0,0 0 0,0 1 0,0 0 0,-5-2 0,-5 2-77,0-1-1,0 2 1,0 0-1,0 1 0,0 0 1,0 1-1,0 0 1,0 1-1,0 0 0,1 1 1,0 1-1,-1 0 1,2 1-1,-1 0 0,1 0 1,0 1-1,-12 10 1,-8 7-133,1 1 0,1 2 0,2 1 1,-37 47-1,44-49 7,1 0 0,2 2 0,1 0 1,1 1-1,1 0 0,2 2 0,1-1 0,-12 53 0,19-59 6,0 0-1,2 0 1,0 0-1,2 0 1,1 0-1,1 0 1,1-1-1,1 1 1,1 0-1,0-1 1,2 0-1,15 31 1,-10-26-19,2-2 1,0 0 0,2-1 0,1 0-1,1-1 1,1-1 0,1-1 0,1-1-1,26 20 1,-37-32 13,1-1-1,1-1 1,0 0 0,0 0-1,0-1 1,1-1 0,0 0-1,0-1 1,0 0 0,0-1-1,1-1 1,-1 0 0,1 0-1,-1-1 1,1-1 0,0-1-1,-1 0 1,1 0 0,0-2-1,-1 1 1,0-2 0,13-4-1,-4-2 19,-2 0-1,1-1 0,-2-1 0,1-1 1,-2 0-1,0-2 0,0 0 1,-2-1-1,0-1 0,0 0 0,15-24 1,-4 1 27,-1-1 1,-2-1 0,-2-1 0,22-63 0,-27 59 160,-2-1 0,-3 0 1,-1-1-1,-3-1 0,-2 1 1,-1-1-1,-4 0 0,-1-1 1,-9-62-1,7 101-94,0-1 0,-1 1 1,-1-1-1,0 1 0,-1 0 0,0 1 0,0-1 0,-1 1 1,-11-14-1,13 19-74,-1 1 1,0-1-1,0 1 1,0 1-1,-1-1 1,1 1-1,-1 0 1,0 0-1,-1 0 1,1 1-1,-1 0 1,1 0-1,-1 1 1,0 0-1,0 0 1,0 0-1,-13 0 1,4 1-116,-1 1 0,1 1 0,-1 0 1,1 1-1,0 1 0,-1 0 0,2 1 0,-26 10 0,-11 10-2778,2 6-3910</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0.452"/>
    </inkml:context>
    <inkml:brush xml:id="br0">
      <inkml:brushProperty name="width" value="0.025" units="cm"/>
      <inkml:brushProperty name="height" value="0.025" units="cm"/>
    </inkml:brush>
  </inkml:definitions>
  <inkml:trace contextRef="#ctx0" brushRef="#br0">1 325 4388,'0'0'15636,"12"-9"-14894,13-7-365,1 1 0,0 2 0,1 0 0,29-8 0,108-29 1085,-50 17-1179,211-92 0,-321 122-754,14-7-1711,-12-1-3807,-6 6-151</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0.797"/>
    </inkml:context>
    <inkml:brush xml:id="br0">
      <inkml:brushProperty name="width" value="0.025" units="cm"/>
      <inkml:brushProperty name="height" value="0.025" units="cm"/>
    </inkml:brush>
  </inkml:definitions>
  <inkml:trace contextRef="#ctx0" brushRef="#br0">1 50 12364,'0'0'8899,"6"-8"-8157,-5 7-727,0-2 6,1 1 0,0-1 0,1 0-1,-1 0 1,1 1 0,-1-1 0,1 1 0,0 0 0,-1 0 0,1 0 0,0 0 0,0 0 0,1 1 0,-1-1 0,0 1-1,1 0 1,-1 0 0,0 0 0,1 1 0,-1-1 0,7 0 0,20 1 37,74 0 42,-94 1-96,-1 0 0,1 1 0,-1 0-1,0 0 1,1 1 0,-1 0 0,0 1-1,12 6 1,-19-8 22,0 0 0,0-1 0,0 1 1,0 0-1,0 0 0,0 0 0,-1 1 0,1-1 0,-1 0 0,1 0 0,-1 1 0,0-1 0,0 1 0,0-1 1,0 1-1,-1 0 0,1-1 0,-1 1 0,1 0 0,-1-1 0,0 1 0,0 0 0,0-1 0,0 1 1,-1 0-1,1-1 0,-1 1 0,0 0 0,0-1 0,1 1 0,-2-1 0,1 1 0,0-1 0,-2 3 1,-4 9 302,-1 0 1,-1-1 0,0 0 0,-14 16 0,-13 8 395,-27 32 89,59-64-955,0 0 1,1 1 0,-1 0-1,1-1 1,0 1-1,0 0 1,1 0-1,0 1 1,0-1 0,-2 11-1,4-1-3334,3-9-3001</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2.346"/>
    </inkml:context>
    <inkml:brush xml:id="br0">
      <inkml:brushProperty name="width" value="0.025" units="cm"/>
      <inkml:brushProperty name="height" value="0.025" units="cm"/>
    </inkml:brush>
  </inkml:definitions>
  <inkml:trace contextRef="#ctx0" brushRef="#br0">1 1 11082,'0'0'11467,"4"10"-11077,2 7-267,-1 0 1,-1 1-1,0-1 1,-1 1-1,1 31 0,-5 108 872,-2-66-739,3-84-3419,-3-15 768,-4-30-1320,2 6 48,-6-24-1212</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2.706"/>
    </inkml:context>
    <inkml:brush xml:id="br0">
      <inkml:brushProperty name="width" value="0.025" units="cm"/>
      <inkml:brushProperty name="height" value="0.025" units="cm"/>
    </inkml:brush>
  </inkml:definitions>
  <inkml:trace contextRef="#ctx0" brushRef="#br0">1 145 9289,'0'0'9086,"3"9"-7912,6 15-492,0-1-1,2 0 0,1-1 1,0 0-1,2-1 1,19 25-1,-25-38-604,-1 0 0,1 0 0,0 0 0,1-1 0,-1 0 0,1 0 0,1-1 0,-1 0 0,1-1 0,0 0 0,1-1 0,-1 0 0,1 0-1,0-1 1,0-1 0,0 0 0,14 1 0,-22-3-17,1 0-1,0 0 1,-1 0-1,1-1 1,0 1-1,-1-1 1,1 0-1,0 0 1,-1 0-1,0-1 1,1 1-1,-1-1 1,0 0-1,1 0 1,-1 0-1,0 0 1,-1 0-1,1-1 1,0 0-1,-1 1 1,1-1-1,-1 0 1,0 0-1,0 0 1,0 0-1,0-1 1,-1 1-1,1 0 1,-1-1-1,0 1 1,0-1-1,1-6 1,2-11 203,-2 0 0,0 0 0,-1 0 0,-4-32 0,3 40-253,-3-12 33,-1 0-1,-1 0 1,-1 1 0,-11-29 0,0-1-1,16 53 1</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3.070"/>
    </inkml:context>
    <inkml:brush xml:id="br0">
      <inkml:brushProperty name="width" value="0.025" units="cm"/>
      <inkml:brushProperty name="height" value="0.025" units="cm"/>
    </inkml:brush>
  </inkml:definitions>
  <inkml:trace contextRef="#ctx0" brushRef="#br0">152 92 20179,'0'0'1885,"-3"-8"-711,0 0-924,-1-1-97,1 0-1,-2 1 0,1-1 0,-1 1 0,-6-9 1,10 16-157,0 0 1,0 0-1,0 0 1,0 0 0,0 0-1,0 0 1,0 0-1,0 0 1,0 0 0,-1 0-1,1 1 1,0-1-1,0 0 1,-1 1 0,1-1-1,0 1 1,-1 0-1,1-1 1,-1 1 0,1 0-1,-1 0 1,1 0-1,0 0 1,-1 0 0,1 0-1,-1 0 1,1 1-1,0-1 1,-1 0-1,1 1 1,0-1 0,-1 1-1,1 0 1,0-1-1,-1 1 1,1 0 0,0 0-1,0 0 1,0-1-1,0 1 1,0 1 0,0-1-1,0 0 1,0 0-1,0 0 1,0 2 0,-6 6 61,1 0 1,0 0 0,0 0 0,1 1-1,0 0 1,1 0 0,0 0-1,1 1 1,0-1 0,1 1 0,0 0-1,0 0 1,1 0 0,1 14-1,-1-24-35,1 1 0,0 0-1,1 0 1,-1 0-1,0 0 1,0-1-1,1 1 1,-1 0-1,1 0 1,0-1-1,-1 1 1,1 0-1,0-1 1,0 1 0,0-1-1,0 1 1,0-1-1,1 1 1,-1-1-1,0 0 1,1 0-1,-1 0 1,0 1-1,4 0 1,-2-1 37,1 0 1,-1 0-1,1 0 1,-1 0-1,1-1 0,0 0 1,-1 0-1,1 0 1,-1 0-1,1 0 0,-1-1 1,5 0-1,3-2 89,0 0-1,0-1 0,0 0 1,-1-1-1,0 0 0,1-1 1,10-8-1,-12 8-65,-1-1 1,0-1-1,-1 1 0,0-1 0,0-1 0,0 1 1,-1-1-1,-1 0 0,1-1 0,-2 1 1,1-1-1,-1 0 0,-1 0 0,1-1 0,-2 1 1,2-12-1,-6 15-745,-7 13-140,-4 13-596,-3 26-2500,15-43 3193,1 0-1,-1 1 1,1-1-1,0 0 1,0 0-1,0 0 1,0 1 0,1-1-1,-1 0 1,1 0-1,0 4 1,5-2-6545</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3.413"/>
    </inkml:context>
    <inkml:brush xml:id="br0">
      <inkml:brushProperty name="width" value="0.025" units="cm"/>
      <inkml:brushProperty name="height" value="0.025" units="cm"/>
    </inkml:brush>
  </inkml:definitions>
  <inkml:trace contextRef="#ctx0" brushRef="#br0">71 274 15855,'0'0'2915,"-8"10"-1751,-1 3-839,0 0 1,0 0 0,-8 20 0,14-26-218,0 1 0,0-1 0,1 1 0,0-1 0,0 1 1,1 0-1,0-1 0,0 1 0,1 0 0,0 14 1,1-21-104,-1 0 1,0 0 0,1 0 0,-1 1 0,1-1 0,-1 0 0,1 0-1,0 0 1,-1 0 0,1 0 0,0 0 0,0 0 0,0-1 0,-1 1-1,1 0 1,0 0 0,0-1 0,0 1 0,0 0 0,0-1 0,1 1-1,-1-1 1,0 1 0,0-1 0,0 0 0,0 0 0,1 1 0,-1-1-1,0 0 1,0 0 0,0 0 0,1 0 0,-1 0 0,0 0 0,0-1-1,0 1 1,0 0 0,1-1 0,-1 1 0,0 0 0,0-1 0,0 0-1,2 0 1,2-1 159,0 0 0,0 0-1,0-1 1,0 0 0,0 0 0,-1 0-1,1 0 1,5-6 0,-1-3 69,-2 0 0,1 0-1,-1 0 1,-1-1 0,-1 0 0,0 0 0,0-1 0,-1 1 0,-1-1 0,3-21 0,-3-2-199,0 0 1,-6-66 0,2 92-197,0 0 0,-1 0 0,0 0 0,-7-17 0,8 26 131,1 0 0,-1 0 0,0 0 0,0 0 0,0 1 0,-1-1 0,1 0 0,0 0 0,-1 1 0,1-1 0,-1 1 0,0-1 0,-2-1 0,2 2 8,1 1 0,0 0 1,0-1-1,-1 1 0,1 0 0,0 0 0,-1 0 0,1 0 0,0 0 0,0 0 0,-1 0 1,1 0-1,0 0 0,-1 1 0,1-1 0,0 1 0,0-1 0,-1 1 0,1-1 0,0 1 1,0 0-1,0-1 0,0 1 0,0 0 0,-1 1 0,-7 5 10,1 1 0,0 0 0,1 1 0,0 0 0,-12 19 0,16-24 16,0 0 1,1 0-1,0 0 0,0 1 1,0-1-1,0 1 0,1-1 0,0 1 1,0 0-1,0-1 0,0 1 1,1 0-1,0 0 0,0 0 0,0-1 1,0 1-1,2 5 0,-1-8-2,1 1-1,0-1 1,0 0-1,0 0 1,0 1-1,0-2 1,0 1-1,0 0 1,1 0 0,-1-1-1,1 1 1,-1-1-1,1 0 1,0 1-1,-1-1 1,1-1-1,4 2 1,55 11-63,-53-11-39,5 0-137,4 1-58,0 0 0,0 1 0,22 9 0,-36-12 268,-1 0 0,0 0 0,0 1 0,0-1 0,0 1 0,0 0 0,0 0 0,0 0 0,-1 0 0,1 0 0,-1 1 0,0-1 0,1 1 0,-1 0 0,0-1 0,0 1 0,-1 0 0,1 0-1,-1 0 1,1 1 0,-1-1 0,0 0 0,0 0 0,0 5 0,0 1-15,0 0-1,-1 0 1,-1 0 0,1 0-1,-4 15 1,-8 1-2576,5-15-2960</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4.216"/>
    </inkml:context>
    <inkml:brush xml:id="br0">
      <inkml:brushProperty name="width" value="0.025" units="cm"/>
      <inkml:brushProperty name="height" value="0.025" units="cm"/>
    </inkml:brush>
  </inkml:definitions>
  <inkml:trace contextRef="#ctx0" brushRef="#br0">1 1 15022,'0'0'4175,"5"12"-3049,21 68 824,-2 0 0,16 115 0,2 184-155,-39-163-279,-18-314-288,11 31-1270,5-71 1,0 118 1,1 0 1,1 0-1,1 0 1,0 1 0,2-1-1,0 1 1,2 0-1,10-20 1,-16 34 10,1 1 0,0-1 0,1 1 0,-1-1 0,1 1 0,0 0 0,-1 0 0,2 1 0,-1-1 0,0 1 0,1 0 0,0 0 0,-1 0 1,1 1-1,0 0 0,1 0 0,-1 0 0,0 0 0,0 1 0,1 0 0,-1 0 0,1 1 0,10-1 0,-12 2 14,-1-1 0,1 1 0,0 0 0,0 0 1,0 0-1,0 1 0,-1 0 0,1-1 0,-1 1 0,1 0 1,-1 1-1,0-1 0,1 0 0,-1 1 0,-1 0 0,1 0 0,0 0 1,-1 0-1,1 0 0,-1 1 0,0-1 0,0 1 0,0-1 1,-1 1-1,1 0 0,-1-1 0,0 1 0,0 0 0,0 0 0,-1 0 1,1 0-1,-1 5 0,1-2 31,0 6 98,0 1 1,0 0-1,-2-1 0,-2 22 0,14-161 991,-5-42-929,-6 165-336,10 29-2178,-8-23 1898,0 0 0,0-1 1,1 1-1,-1-1 0,0 1 0,1-1 0,0 0 0,-1 0 1,1 0-1,0 0 0,0-1 0,0 1 0,0-1 1,0 0-1,6 1 0,1 0-1548,0 0 0,0-1 1,0-1-1,11 0 0,7 0-3633</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5.008"/>
    </inkml:context>
    <inkml:brush xml:id="br0">
      <inkml:brushProperty name="width" value="0.025" units="cm"/>
      <inkml:brushProperty name="height" value="0.025" units="cm"/>
    </inkml:brush>
  </inkml:definitions>
  <inkml:trace contextRef="#ctx0" brushRef="#br0">68 193 4676,'0'0'11974,"1"-8"-9208,-1 8-2682,0-28 1519,-6 18-756,-8 21-221,8-3-595,0 1 0,1 0 0,0 0 0,0 0 0,1 1 0,0-1 0,1 1 0,0 0 0,1 0 0,0 1 0,1-1 0,-1 0 0,2 1 0,0-1 0,1 12 0,-1-20-25,1-1 0,-1 0-1,1 0 1,0 0 0,-1 0-1,1 0 1,0-1 0,-1 1-1,1 0 1,0 0 0,0 0-1,0-1 1,0 1 0,-1 0-1,1-1 1,0 1 0,0 0-1,1-1 1,-1 0 0,0 1-1,0-1 1,0 0-1,0 1 1,0-1 0,0 0-1,0 0 1,1 0 0,-1 0-1,0 0 1,0 0 0,0 0-1,0 0 1,2-1 0,39-11 282,-34 6-276,0 1 0,0-1 0,-1-1 0,0 0 0,0 0 0,0 0 0,-1 0 0,0-1 0,0 0 0,-1-1 0,0 1 0,-1-1 0,0 0 0,0 0 0,0-1 0,-2 1 0,1-1 0,-1 1 0,0-1 0,-1 0 0,0 0 0,-1 1 0,-1-17 0,1 25-27,0 1-1,0-1 1,0 0-1,0 1 1,1-1-1,-1 0 1,-1 0-1,1 1 1,0-1-1,0 0 1,0 0-1,0 1 1,0-1-1,-1 0 1,1 0-1,0 1 1,-1-1-1,1 0 1,0 1-1,-1-1 0,1 1 1,-1-1-1,1 1 1,-1-1-1,1 0 1,-1 1-1,0 0 1,1-1-1,-1 1 1,1-1-1,-1 1 1,0 0-1,1-1 1,-1 1-1,0 0 1,0 0-1,1 0 1,-1-1-1,0 1 1,0 0-1,1 0 1,-1 0-1,0 0 1,0 0-1,1 0 1,-2 1-1,-1 0-9,1 0-1,0 0 0,0 0 0,0 1 1,0-1-1,0 0 0,0 1 0,1 0 1,-1-1-1,0 1 0,1 0 1,-1 0-1,-1 3 0,-2 5 8,0-1 0,1 1 0,0 0 0,1 0 0,0 0 0,1 0 0,0 0 1,0 1-1,1-1 0,1 19 0,0-27-13,0 0 0,1 0 0,-1-1 1,1 1-1,0 0 0,-1-1 1,1 1-1,0-1 0,0 1 0,0-1 1,0 1-1,0-1 0,1 1 0,-1-1 1,0 0-1,0 0 0,1 0 1,-1 0-1,1 0 0,-1 0 0,1 0 1,0 0-1,-1 0 0,1-1 0,0 1 1,-1-1-1,1 1 0,0-1 1,0 0-1,0 0 0,-1 0 0,1 0 1,0 0-1,0 0 0,-1 0 0,1 0 1,3-2-1,3 2-289,1-2 1,-1 1-1,0-1 0,1-1 0,-1 0 1,14-6-1,-11 3-715,-1-1 0,1 0 0,-1-1 0,-1 0 0,1 0 0,-1-1 0,-1 0 0,12-16 0,-16 18 492,1 0 0,-1-1 0,-1 1 0,1-1 0,-1 0 0,-1 0 0,3-10 0,-4 11 545,0 0 1,0 0-1,-1 0 0,0 0 1,-1-11-1,1 17 151,0 1 0,0-1 0,0 0 0,0 1 0,0-1 0,0 0 0,0 0 0,-1 1-1,1-1 1,0 0 0,0 1 0,0-1 0,-1 0 0,1 1 0,0-1 0,-1 0 0,1 1 0,-1-1 0,1 1 0,-1-1 0,1 1 0,-1-1 0,1 1 0,-1-1 0,1 1 0,-1 0 0,0-1 0,1 1 0,-1 0 0,0-1-1,1 1 1,-1 0 0,0 0 0,1 0 0,-1-1 0,0 1 0,0 0 0,1 0 0,-1 0 0,0 0 0,-1 1 0,1-1 69,-1 1 0,1-1 0,-1 1 0,1 0-1,-1 0 1,1 0 0,-1 0 0,1 0 0,0 0 0,0 0 0,-1 0 0,1 1 0,0-1-1,0 0 1,0 1 0,-1 1 0,-3 8 183,0-1 1,1 1-1,0 0 0,1 0 0,0 1 1,1-1-1,0 0 0,1 1 0,0 0 1,1 13-1,0-23-395,0 0 1,1-1 0,0 1-1,-1 0 1,1 0 0,0-1 0,0 1-1,0 0 1,0-1 0,0 1-1,0-1 1,0 1 0,1-1-1,-1 0 1,1 1 0,-1-1-1,3 2 1,35 18-44,-19-10-238,-12-6 121,1 1 0,-1 0 0,0 0 0,-1 1 0,0 0 0,0 0 0,0 1 0,-1 0 1,0 0-1,0 1 0,7 15 0,-8-11 263,0 1 1,-1-1-1,-1 1 0,0 0 1,-1 0-1,0 0 1,-1 26-1,0-2 73,0-24 54,0 1-1,-1-1 1,-1 0 0,0 0-1,-1 1 1,-4 14-1,6-28-172,0 0-1,-1-1 0,1 1 0,0 0 1,0-1-1,0 1 0,0 0 1,-1-1-1,1 1 0,0-1 0,-1 1 1,1-1-1,-1 1 0,1-1 1,0 1-1,-1-1 0,1 1 0,-1-1 1,1 1-1,-1-1 0,1 1 1,-1-1-1,0 0 0,1 0 0,-1 1 1,1-1-1,-1 0 0,0 0 1,0 1-1,-13-14 890,-3-30-602,12 12-568,0 1-1,2-1 1,2 0-1,0 0 1,2 1-1,1-1 1,2 0 0,1 1-1,1 0 1,2 0-1,1 0 1,1 1-1,2 1 1,0-1-1,2 2 1,33-49-1,-41 69 198,-4 4 75,0 1-1,1-1 0,-1 1 1,-1-1-1,1 0 0,0 0 1,-1 0-1,1 0 0,-1 0 1,1-4-1,-4 7 54,0 0 1,1 0-1,-1 1 0,0-1 1,0 1-1,1-1 0,-1 1 0,0 0 1,1 0-1,-1 0 0,1 0 1,-3 1-1,0 1-63,1 0 1,-1 0 0,0 0-1,1 1 1,0 0-1,0-1 1,0 1-1,0 0 1,1 0-1,-1 1 1,1-1 0,0 0-1,0 1 1,1 0-1,-1-1 1,0 7-1,2-9-93,0 1-1,0-1 1,0 0-1,0 0 1,1 1-1,-1-1 1,1 0-1,0 0 0,0 0 1,-1 0-1,1 0 1,1 0-1,-1 0 1,0 0-1,0 0 1,1 0-1,-1-1 1,1 1-1,-1 0 1,1-1-1,0 0 0,0 1 1,0-1-1,0 0 1,0 0-1,0 0 1,0 0-1,0 0 1,0 0-1,0-1 1,0 1-1,0-1 1,1 1-1,-1-1 0,0 0 1,3 0-1,24 2-3504,4-2-3560</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5.872"/>
    </inkml:context>
    <inkml:brush xml:id="br0">
      <inkml:brushProperty name="width" value="0.025" units="cm"/>
      <inkml:brushProperty name="height" value="0.025" units="cm"/>
    </inkml:brush>
  </inkml:definitions>
  <inkml:trace contextRef="#ctx0" brushRef="#br0">163 168 4612,'-1'0'554,"0"0"0,0 0 0,0 0 0,-1-1 0,1 1 0,0 0 0,0-1-1,0 1 1,1-1 0,-1 1 0,0-1 0,0 1 0,0-1 0,0 0 0,0 0 0,1 1-1,-1-1 1,0 0 0,0 0 0,1 0 0,-1 0 0,0-1 0,-12-29 3813,-6-6-3836,18 36-476,1 0 1,-1 0-1,0 1 1,0-1-1,0 1 1,0-1-1,0 1 1,0-1 0,0 1-1,0-1 1,0 1-1,0 0 1,0 0-1,0-1 1,0 1-1,0 0 1,0 0-1,0 0 1,0 0-1,0 0 1,0 0 0,0 1-1,0-1 1,0 0-1,0 0 1,0 1-1,0-1 1,0 1-1,0-1 1,0 1-1,0-1 1,1 1-1,-1 0 1,-1 0 0,-4 4-48,0 0 1,1 0 0,0 1 0,0-1 0,0 1 0,1 0 0,0 0 0,0 1 0,0-1 0,1 1 0,-4 11 0,3-9-22,1 1 0,0 0 0,1 0 1,0 0-1,0 0 0,1 1 1,1 19-1,0-28 10,1 0 0,-1 1 0,1-1 1,0 0-1,0 0 0,0 1 0,0-1 0,0 0 0,0 0 0,1 0 1,-1 0-1,1-1 0,-1 1 0,1 0 0,0-1 0,0 1 1,-1-1-1,1 1 0,0-1 0,0 0 0,1 0 0,-1 0 0,4 1 1,62 16 204,-36-11-5,-21-4-162,-1 1 1,0-1-1,0 2 1,0-1 0,-1 2-1,1-1 1,-1 1-1,0 0 1,13 14-1,-19-17-18,0 1 0,0-1-1,0 1 1,-1 0 0,0-1-1,0 1 1,0 0 0,0 0-1,0 1 1,-1-1 0,0 0 0,0 0-1,0 1 1,0-1 0,-1 1-1,0-1 1,0 0 0,0 1-1,0-1 1,-1 1 0,0-1-1,1 0 1,-2 1 0,1-1 0,0 0-1,-4 7 1,2-5 83,0-1-1,-1 0 1,1 0 0,-1 0-1,0 0 1,0 0 0,0-1-1,-1 0 1,0 0-1,1 0 1,-2 0 0,1-1-1,0 0 1,-11 4 0,14-5-63,-1-1 0,1 0 0,-1-1 1,0 1-1,1 0 0,-1-1 0,0 1 0,0-1 1,0 0-1,1 0 0,-1 0 0,0-1 1,0 1-1,1 0 0,-1-1 0,0 0 0,0 0 1,1 0-1,-1 0 0,1 0 0,-1 0 0,1-1 1,-1 1-1,1-1 0,0 1 0,0-1 1,0 0-1,0 0 0,0 0 0,0 0 0,0-1 1,1 1-1,-1 0 0,-1-5 0,-1-3-48,0 0-1,0 0 0,2 0 0,-1-1 1,1 1-1,0-1 0,1 1 0,1-1 1,0 0-1,0 1 0,1-1 1,0 0-1,1 1 0,0-1 0,0 1 1,1 0-1,1 0 0,5-11 0,3-7-26,2 0-1,1 1 1,1 1-1,2 1 1,20-24 0,1 6 5,51-45 1,-89 87 42,0 1 0,0-1 0,0 0 0,0 1 0,-1-1 0,1 0 0,0 0 0,0 0 0,-1 0 0,1 1 0,0-1 0,-1 0 0,1 0 0,-1-1 0,1 1 0,-1 0 0,1 0 0,-1 0 0,0 0 0,0 0 0,0 0 0,1-2 0,-2 2-2,1 1 0,-1-1 1,0 0-1,1 1 1,-1-1-1,0 1 0,1-1 1,-1 1-1,0 0 0,0-1 1,1 1-1,-1 0 0,0-1 1,0 1-1,1 0 0,-1 0 1,0 0-1,0-1 0,0 1 1,0 0-1,0 0 1,-1 1-1,-4-1-7,0 0 1,0 1-1,0-1 0,0 1 1,1 1-1,-1-1 1,-9 5-1,8-2-4,0 1 0,1 0 0,-1 1 0,1-1 0,1 1 0,-1 1 0,1-1-1,0 1 1,0 0 0,1 0 0,0 0 0,0 0 0,0 1 0,1 0 0,0 0 0,1 0 0,0 0 0,0 0 0,1 0 0,-1 16 0,2-22-21,1-1 1,-1 1 0,1-1-1,0 1 1,-1-1-1,1 1 1,0-1-1,0 1 1,0-1 0,0 0-1,0 0 1,0 1-1,0-1 1,0 0 0,0 0-1,1 0 1,-1 0-1,0 0 1,1-1 0,-1 1-1,1 0 1,-1-1-1,1 1 1,-1-1-1,1 1 1,-1-1 0,1 0-1,0 1 1,-1-1-1,3 0 1,55-2-1576,-51 2 1281,2-2-319,0 0-1,1 0 0,-1-1 0,0 0 1,0 0-1,15-9 0,27-21-6402,-13-4-2313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6.613"/>
    </inkml:context>
    <inkml:brush xml:id="br0">
      <inkml:brushProperty name="width" value="0.025" units="cm"/>
      <inkml:brushProperty name="height" value="0.025" units="cm"/>
    </inkml:brush>
  </inkml:definitions>
  <inkml:trace contextRef="#ctx0" brushRef="#br0">86 0 14318,'0'0'6624,"-9"4"-4776,2-3-1627,5 0-188,-1-1-1,1 1 0,-1-1 0,1 1 1,0 0-1,0 0 0,-1 0 1,1 0-1,0 0 0,0 1 1,0-1-1,0 0 0,0 1 1,1 0-1,-1-1 0,0 1 1,1 0-1,-1 0 0,1 0 1,0 0-1,-1 0 0,1 0 1,0 0-1,0 1 0,1-1 1,-2 4-1,-6 34 760,-4 46 0,11-73-691,0 0 1,1 0 0,1 0-1,0 0 1,1 0 0,0 0-1,7 22 1,-8-32-89,0 0 1,1 0-1,-1 0 1,1 0 0,0 0-1,0 0 1,0-1-1,0 1 1,0 0-1,1-1 1,-1 0-1,1 0 1,-1 1-1,1-1 1,0-1 0,0 1-1,0 0 1,0-1-1,0 0 1,0 1-1,1-1 1,-1 0-1,0-1 1,1 1-1,-1-1 1,0 1 0,1-1-1,-1 0 1,6-1-1,1 0 35,0-1 0,-1 0 0,1 0 0,-1-1 0,1 0 0,-1-1 0,0 0 0,14-10 0,-22 14-50,-1 0 0,1-1 0,0 1 0,-1 0 1,1-1-1,-1 1 0,1 0 0,-1-1 0,1 1 0,0 0 0,-1 0 0,1 0 1,0 0-1,-1 0 0,1 0 0,0 0 0,-1 0 0,1 0 0,0 0 0,-1 0 1,1 0-1,-1 0 0,1 0 0,0 1 0,-1-1 0,1 0 0,-1 0 0,1 1 0,0-1 1,-1 1-1,1-1 0,-1 0 0,1 1 0,-1-1 0,1 1 0,-1-1 0,0 1 1,1-1-1,-1 1 0,0-1 0,1 1 0,-1 0 0,0-1 0,0 1 0,1-1 0,-1 1 1,0 0-1,0-1 0,0 1 0,0 0 0,0-1 0,0 1 0,0-1 0,0 2 1,1 44-58,0-34 667,9-46 975,-6 1-1401,0-1 1,-3-46-1,-1 78-1434,0 10 1228,1 1 1,0-1-1,0 1 1,1-1-1,0 0 1,0 0-1,1 0 1,0 0-1,0 0 1,6 9-1,-6-14 49,-1 0 0,0 0 0,1-1 0,-1 1 0,1-1 0,0 1 0,0-1 0,0 0 0,0 0 0,0 0 0,0 0 0,0-1-1,1 1 1,-1-1 0,1 0 0,-1 0 0,1 0 0,0 0 0,-1-1 0,1 1 0,0-1 0,-1 0 0,1 0 0,0-1 0,5 0 0,-4 0 31,0 0 0,0-1 1,1 0-1,-1 1 0,0-2 1,-1 1-1,1-1 0,0 1 1,-1-1-1,0-1 0,1 1 1,-1 0-1,0-1 0,-1 0 1,1 0-1,-1 0 0,0-1 1,5-6-1,-4 3-41,0 0 0,0 0-1,-1-1 1,0 1 0,0-1 0,-1 1 0,0-1-1,0 0 1,-1 0 0,0-9 0,-1 18-27,-1 0 0,1 0 0,0 1 0,0-1 0,0 0 0,0 0 0,-1 0 0,1 1 0,0-1 0,0 0 0,-1 0 0,1 0-1,0 0 1,0 1 0,-1-1 0,1 0 0,0 0 0,0 0 0,-1 0 0,1 0 0,0 0 0,-1 0 0,1 0 0,0 0 0,0 0 0,-1 0 0,1 0 0,0 0 0,-1 0 0,1 0 0,0 0 0,-1 0 0,1 0 0,0 0 0,0 0 0,-1-1 0,1 1 0,0 0 0,0 0 0,-1 0 0,1 0 0,0-1 0,0 1 0,0 0 0,-1 0 0,1-1 0,0 1 0,0 0 0,0 0 0,0-1 0,0 1 0,-1 0 0,1 0 0,0-1 0,0 1-1,0 0 1,0-1 0,0 1 0,-15 24-325,11-9 293,1 0-1,0 1 0,1-1 0,-1 28 0,3-42 45,0 0-1,0 0 0,0 0 1,0 0-1,0 0 0,0 0 1,1 0-1,-1 0 0,0 0 1,0 0-1,1 0 1,-1 0-1,1 0 0,-1 0 1,1 0-1,-1 0 0,1-1 1,-1 1-1,1 0 0,0 0 1,0 0-1,-1-1 0,1 1 1,0 0-1,0-1 0,0 1 1,0-1-1,1 1 1,1 0 22,0-1 1,-1 1 0,1-1 0,0 0 0,-1 0-1,1 0 1,-1 0 0,1-1 0,0 1 0,-1-1-1,4 0 1,2-2 57,0 0-1,0 0 1,0-1-1,-1 0 1,0 0-1,11-9 1,-11 6-94,-1 0 1,0 0-1,0-1 1,-1 0-1,0 0 1,0 0-1,-1-1 1,0 1-1,-1-1 1,0 0-1,0 0 1,-1-1-1,0 1 1,0 0-1,-1-1 1,-1 1-1,1-1 1,-3-14-1,-7 29-498,3 5 496,1 1 1,1 1-1,0-1 0,0 0 1,1 1-1,0 0 1,1 0-1,0 0 0,1 0 1,1 0-1,0 0 0,0 0 1,3 13-1,-3-23-56,1-1-1,-1 0 1,1 1 0,0-1-1,0 0 1,-1 1 0,1-1-1,0 0 1,0 0 0,0 0-1,0 0 1,0 0 0,0 0-1,1 0 1,-1 0 0,0 0-1,0-1 1,1 1 0,-1 0-1,0-1 1,1 1 0,-1-1-1,1 1 1,-1-1-1,1 0 1,-1 0 0,1 0-1,-1 0 1,0 0 0,1 0-1,-1 0 1,1 0 0,-1 0-1,3-1 1,-1 0-479,0 0 1,0 0-1,0 0 0,0 0 0,-1 0 1,1-1-1,0 1 0,-1-1 0,1 1 1,-1-1-1,0 0 0,1 0 0,-1 0 1,0 0-1,3-5 0,8-23-8140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13.907"/>
    </inkml:context>
    <inkml:brush xml:id="br0">
      <inkml:brushProperty name="width" value="0.025" units="cm"/>
      <inkml:brushProperty name="height" value="0.025" units="cm"/>
      <inkml:brushProperty name="color" value="#E71224"/>
    </inkml:brush>
  </inkml:definitions>
  <inkml:trace contextRef="#ctx0" brushRef="#br0">63 142 4004,'1'-8'502,"-1"2"-218,10-70 3288,1 24 2891,-12 58-6052,0-1 0,1 1 0,-1-1 0,1 1 1,1 0-1,0 6 0,0 16-102,-42 340 747,7-118-2839,25-83-4788,9-175 469</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6.945"/>
    </inkml:context>
    <inkml:brush xml:id="br0">
      <inkml:brushProperty name="width" value="0.025" units="cm"/>
      <inkml:brushProperty name="height" value="0.025" units="cm"/>
    </inkml:brush>
  </inkml:definitions>
  <inkml:trace contextRef="#ctx0" brushRef="#br0">22 1 15182,'0'0'4485,"-21"52"-4421,24-28-96,11 3-801,6-3-1185,-6-2-2755,2-9-4868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7.323"/>
    </inkml:context>
    <inkml:brush xml:id="br0">
      <inkml:brushProperty name="width" value="0.025" units="cm"/>
      <inkml:brushProperty name="height" value="0.025" units="cm"/>
    </inkml:brush>
  </inkml:definitions>
  <inkml:trace contextRef="#ctx0" brushRef="#br0">2 1 13837,'0'0'5499,"0"8"-4416,0 67 619,-2-36-458,3-1 0,7 58 1,-8-93-1264,1 0 0,-1 0 0,1 0 1,0 0-1,0 0 0,0 0 0,0 0 0,1 0 0,-1 0 1,1-1-1,-1 1 0,1 0 0,0-1 0,0 0 0,0 1 1,1-1-1,-1 0 0,0 0 0,1 0 0,0 0 1,-1 0-1,1-1 0,0 1 0,0-1 0,0 0 0,6 2 1,0-2-212,0 0 1,0-1-1,0 0 1,0-1-1,0 0 1,0 0 0,0-1-1,9-2 1,-16 3 163,1 0 1,0 1 0,-1-1-1,1 1 1,0 0-1,-1 0 1,1 0 0,0 0-1,-1 0 1,1 1 0,0-1-1,-1 1 1,4 1-1,-5-2 93,1 1 0,-1-1 0,0 1 0,0 0 0,0 0 0,0 0 0,0 0 0,0 0 0,-1 0 0,1 0 0,0 0 0,0 0 0,-1 0 0,1 0 0,0 0 0,-1 1 0,1-1 0,-1 0 0,1 3 0,-1 1 188,0-1 0,0 1 0,0 0 0,0 0-1,-1-1 1,0 1 0,0 0 0,0-1 0,-1 1-1,0-1 1,0 1 0,0-1 0,-4 7 0,2-4 129,-1 0 0,1 0 1,-1-1-1,0 0 0,-1 0 1,0 0-1,0-1 1,0 1-1,-8 4 0,12-9-350,1 0 0,-1 0-1,0 0 1,0-1 0,0 1-1,0 0 1,-1-1 0,1 1-1,0-1 1,0 0 0,0 0-1,0 1 1,0-1 0,-1-1-1,1 1 1,0 0 0,0-1-1,0 1 1,0-1 0,0 1-1,0-1 1,0 0 0,0 0-1,0 0 1,0 0 0,0 0-1,0 0 1,1-1 0,-1 1-1,1-1 1,-1 1 0,1-1-1,-1 1 1,1-1 0,0 0-1,0 0 1,-2-3 0,-1-2-865,0 0 1,0 0-1,1-1 1,0 1-1,0-1 1,-3-12 0,2-27-7846,4 22 239</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7.747"/>
    </inkml:context>
    <inkml:brush xml:id="br0">
      <inkml:brushProperty name="width" value="0.025" units="cm"/>
      <inkml:brushProperty name="height" value="0.025" units="cm"/>
    </inkml:brush>
  </inkml:definitions>
  <inkml:trace contextRef="#ctx0" brushRef="#br0">25 229 12332,'0'0'7682,"8"3"-6027,-4-2-1664,0 1 191,0-1 1,0 0 0,1 0-1,-1-1 1,0 1 0,0-1-1,7 0 1,-10 0-99,1 0 0,-1-1 0,1 1 0,-1-1 0,1 1-1,-1-1 1,1 1 0,-1-1 0,1 0 0,-1 0 0,0 0 0,0 0 0,1 0 0,-1 0 0,0 0 0,0 0 0,0-1 0,0 1 0,0 0-1,0-1 1,-1 1 0,1-1 0,0 1 0,-1-1 0,1 1 0,-1-1 0,1 1 0,-1-2 0,1-1-40,-1 0-1,1 1 1,-1-1 0,0 1 0,0-1-1,0 0 1,0 1 0,-1-1 0,1 0-1,-1 1 1,0-1 0,0 1 0,-1-1-1,1 1 1,-4-6 0,5 8-54,-1-1 1,-1 1-1,1-1 1,0 1-1,0 0 0,-1-1 1,1 1-1,0 0 1,-1 0-1,1 0 0,-1 0 1,1 0-1,-1 0 1,0 1-1,0-1 0,1 0 1,-1 1-1,0-1 1,0 1-1,1 0 0,-1 0 1,0-1-1,0 1 1,0 0-1,1 1 0,-1-1 1,0 0-1,0 0 1,0 1-1,1-1 0,-1 1 1,0 0-1,-3 1 1,3-1 3,-1 1 0,1 0 1,0-1-1,-1 1 1,1 0-1,0 0 1,0 1-1,0-1 1,0 0-1,0 0 1,1 1-1,-1 0 1,1-1-1,0 1 1,-1 0-1,1-1 1,-1 7-1,0-2 29,0 1 0,1 0 0,0 0-1,1 0 1,0 12 0,0-18-17,1-1 1,0 1-1,0 0 0,-1 0 1,1-1-1,1 1 1,-1 0-1,0-1 0,0 1 1,0-1-1,1 0 0,-1 1 1,1-1-1,-1 0 1,1 0-1,-1 0 0,1 0 1,0 0-1,0 0 0,-1 0 1,1-1-1,0 1 1,0-1-1,0 1 0,0-1 1,0 0-1,0 0 0,0 0 1,-1 0-1,4 0 1,7 1 94,-1-1 0,1 0 1,22-4-1,-22 1-63,0-1-1,0-1 0,0 0 1,-1 0-1,0-1 1,13-9-1,40-18-27,-64 33-13,1 1 1,0 0-1,-1 0 0,1 0 0,-1 0 0,1 0 0,-1 0 0,1 0 0,-1 0 0,0 0 0,1 0 0,-1 0 0,0 0 0,0 0 0,0 0 0,0 0 0,0 0 0,0 0 0,0 0 0,0 2 0,0 34 673,0-32-557,0-4-69,0 0 1,0-1-1,-1 1 0,1 0 0,1 0 1,-1 0-1,0-1 0,0 1 1,0 0-1,0 0 0,0-1 0,1 1 1,-1 0-1,0 0 0,1-1 0,-1 1 1,1 0-1,-1-1 0,0 1 1,1 0-1,0-1 0,-1 1 0,1-1 1,-1 1-1,1-1 0,0 1 1,-1-1-1,1 0 0,0 1 0,-1-1 1,2 1-1,1-1 10,-1 0 0,0 0 0,0 0 0,1 0 0,-1 0 0,0-1 1,0 1-1,1-1 0,-1 0 0,0 1 0,3-3 0,63-37 83,-58 33-135,25-17-176,-21 13-239,1 1 0,0 1 0,18-8 0,-32 20 427,-1 0 0,0 0 1,-1 1-1,1-1 0,-1 0 0,1 0 0,-1 1 0,0-1 0,0 0 1,-2 3-1,3-5-15,0-1 8,-1 1 0,1-1 0,0 1-1,0-1 1,-1 1 0,1-1 0,0 1 0,0-1 0,-1 1 0,1-1 0,0 1 0,0-1 0,0 1-1,0 0 1,0-1 0,0 1 0,0-1 0,0 1 0,0-1 0,0 1 0,0 0 0,1-1 0,-1 1-1,0-1 1,0 1 0,0-1 0,1 1 0,-1-1 0,0 1 0,1-1 0,-1 1 0,0-1-1,1 0 1,-1 1 0,0-1 0,1 1 0,-1-1 0,1 0 0,-1 1 0,1-1 0,-1 0 0,1 0-1,-1 1 1,1-1 0,-1 0 0,1 0 0,0 0 0,-1 0 0,1 0 0,-1 0 0,1 0 0,-1 0-1,1 0 1,-1 0 0,1 0 0,0 0 0,-1 0 0,1 0 0,-1 0 0,1 0 0,-1-1-1,1 1 1,-1 0 0,1 0 0,-1-1 0,1 1 0,-1 0 0,1-2 0,38-20 248,-30 15-279,-1 0 1,0-1-1,-1 0 0,0-1 0,0 1 0,0-1 0,-1-1 0,-1 1 0,1-1 1,-2 0-1,1 0 0,-1 0 0,-1-1 0,0 1 0,0-1 0,1-15 1,-4 26 19,0-1 1,0 1 0,0 0 0,0-1 0,-1 1 0,1 0 0,0-1 0,0 1 0,0 0-1,0-1 1,0 1 0,0 0 0,0-1 0,-1 1 0,1 0 0,0 0 0,0-1 0,-1 1-1,1 0 1,0 0 0,0-1 0,-1 1 0,1 0 0,0 0 0,0 0 0,-1-1 0,1 1-1,0 0 1,-1 0 0,1 0 0,0 0 0,-1 0 0,1 0 0,0 0 0,-1 0 0,1 0-1,0 0 1,-1 0 0,1 0 0,0 0 0,-1 0 0,1 0 0,0 0 0,-1 0 0,1 0-1,0 0 1,-1 0 0,1 1 0,0-1 0,0 0 0,-1 0 0,1 0 0,0 1 0,-1-1-1,-17 12 69,8-2 81,1 1 0,1 0 0,0 0 1,0 0-1,1 1 0,0 0 0,1 1 0,1-1 1,0 1-1,0 0 0,2 1 0,-5 23 0,9-36-147,-1 1 0,0-1 0,1 1 0,-1-1 0,1 1 0,0-1 0,-1 1 0,1-1 0,0 0 0,0 1 1,0-1-1,0 0 0,0 0 0,0 1 0,1-1 0,-1 0 0,0 0 0,0 0 0,1-1 0,-1 1 0,1 0 0,-1 0 0,1-1 0,-1 1 0,1-1 0,-1 1 0,1-1 0,-1 0 0,1 0 0,0 1 0,-1-1 0,1 0 0,-1-1 0,3 1 0,6 0-305,0 0 0,0-1 0,0 0 0,14-3 0,-15 2-518,0-2 1,0 1-1,-1-1 1,1 0-1,-1-1 0,13-9 1,21-20-7745,-7 0-4917</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8.119"/>
    </inkml:context>
    <inkml:brush xml:id="br0">
      <inkml:brushProperty name="width" value="0.025" units="cm"/>
      <inkml:brushProperty name="height" value="0.025" units="cm"/>
    </inkml:brush>
  </inkml:definitions>
  <inkml:trace contextRef="#ctx0" brushRef="#br0">167 0 16047,'-9'4'2648,"4"-1"-2152,-15 5 1285,1 1-1,-26 17 1,41-24-1695,0 0 0,0 1 0,1-1 0,-1 1 0,1 0 0,0 0 0,0 0 0,0 1 0,0-1 0,0 1 1,1 0-1,-1-1 0,1 1 0,0 0 0,1 0 0,-1 1 0,1-1 0,-1 0 0,0 8 0,2-10-97,0-1 0,0 0 0,1 0 0,-1 0 0,1 0 0,-1 0 0,1 0-1,-1 0 1,1 0 0,-1 0 0,1 0 0,0 0 0,0 0 0,-1 0 0,1-1 0,0 1 0,0 0-1,0-1 1,0 1 0,0 0 0,0-1 0,0 1 0,0-1 0,0 1 0,0-1 0,0 0 0,0 1 0,1-1-1,-1 0 1,0 0 0,0 0 0,2 0 0,45 0-109,-37 0 24,61-13-1579,-61 10 1460,0 0-1,0 1 1,0 0 0,0 1 0,1 1 0,15 0 0,-26 0 258,-1 0 0,0 0 0,1 0 0,-1 1 0,1-1 0,-1 0 0,0 0 0,1 0 0,-1 1 0,0-1 0,1 0 0,-1 0 0,0 1 0,0-1 0,1 0 0,-1 1 0,0-1 0,0 0 0,1 1 0,-1-1 0,0 1 0,0-1 0,0 0 0,0 1 0,1-1 0,-1 1 0,0-1 0,0 0 0,0 1 0,0-1 0,0 1 0,0-1 0,0 1 0,0-1 0,0 0 0,-1 1 0,1-1 0,0 1 0,0-1 0,0 0 0,0 1 0,-1-1 0,1 0 0,0 1 0,-1 0 0,-11 18 1539,-3-5-1167,-2-1-1,0-1 0,0 0 0,-1-1 1,-1-1-1,0-1 0,0 0 0,-1-2 1,-34 9-1,30-12-2869,10-6-2745,7-3-4046</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8.808"/>
    </inkml:context>
    <inkml:brush xml:id="br0">
      <inkml:brushProperty name="width" value="0.025" units="cm"/>
      <inkml:brushProperty name="height" value="0.025" units="cm"/>
    </inkml:brush>
  </inkml:definitions>
  <inkml:trace contextRef="#ctx0" brushRef="#br0">1 275 13325,'0'0'10538,"1"13"-10202,5 81 418,-6-54-398,2 0 0,3-1 0,13 63 0,-17-100-329,-1 1 0,1-1 1,0 0-1,-1 1 0,1-1 0,1 0 0,-1 0 1,0 0-1,0 0 0,1 0 0,-1 0 0,1 0 1,0 0-1,-1-1 0,1 1 0,0 0 1,0-1-1,0 0 0,0 1 0,4 1 0,-4-3 37,0 0-1,0 0 0,-1-1 1,1 1-1,0 0 0,0-1 1,-1 1-1,1-1 0,0 0 1,-1 1-1,1-1 0,-1 0 1,1 0-1,-1 0 0,1 0 1,-1 0-1,0 0 1,0-1-1,1 1 0,-1 0 1,0-1-1,0 1 0,0-1 1,0 1-1,-1-1 0,1 1 1,0-1-1,-1 0 0,2-2 1,6-18 93,0 0 1,-1 0 0,-1-1 0,-1 0 0,-1 0-1,1-33 1,-6-141 23,0 191-174,1-13-46,0 10-3,0-1 0,0 1 0,-1 0 0,0-1 0,-1 1 0,0 0 0,0 0 0,-8-17 0,6 26-200,1 11 79,-1 12-19,1 14 64,3 69 1,0-105 117,0 0 0,0 1 0,0-1 0,0 0 1,0 0-1,0 1 0,1-1 0,-1 0 0,0 1 0,1-1 0,-1 0 0,1 0 0,-1 0 1,1 0-1,-1 1 0,1-1 0,0 0 0,0 0 0,0 0 0,-1 0 0,1-1 0,0 1 1,0 0-1,0 0 0,0 0 0,1-1 0,-1 1 0,0 0 0,0-1 0,0 1 0,0-1 1,1 0-1,-1 1 0,0-1 0,0 0 0,1 0 0,-1 0 0,0 0 0,1 0 0,-1 0 0,0 0 1,2 0-1,1-1 18,0 0 0,0-1 0,0 1 0,0-1 0,-1 1 0,1-1 1,-1 0-1,1 0 0,-1-1 0,0 1 0,0-1 0,5-5 0,4-8-4,-1-1-1,-1 0 1,0-1-1,-1 0 1,-1 0 0,-1-1-1,0 0 1,-2 0-1,0-1 1,-1 0-1,-1 0 1,1-38-1,-9 418-578,4-356 451,1 1 1,1-1 0,-1 0 0,0 1 0,1-1-1,0 0 1,0 1 0,0-1 0,1 0-1,0 0 1,-1 0 0,1 0 0,0 0 0,1-1-1,-1 1 1,5 4 0,-4-6-32,0 1 0,0-1 0,0 0 0,0-1 0,0 1 0,1 0 0,-1-1-1,1 0 1,-1 0 0,1 0 0,0 0 0,-1 0 0,1-1 0,0 0 0,-1 0 0,1 0 0,0 0 0,-1 0 0,8-2 0,-5 0-464,0 1 0,0-1-1,0 0 1,0-1 0,0 1 0,0-1 0,-1 0 0,1-1 0,-1 1 0,9-9 0,20-20-5760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9.168"/>
    </inkml:context>
    <inkml:brush xml:id="br0">
      <inkml:brushProperty name="width" value="0.025" units="cm"/>
      <inkml:brushProperty name="height" value="0.025" units="cm"/>
    </inkml:brush>
  </inkml:definitions>
  <inkml:trace contextRef="#ctx0" brushRef="#br0">112 1 13036,'0'0'3801,"-5"8"-1703,-13 21-906,-39 66 1647,52-86-2545,0 0-1,1 1 1,0 0-1,1 0 1,0 0 0,1 0-1,0 0 1,-1 13-1,3-22-285,0-1 0,1 1 0,-1 0 0,0 0 0,1-1 0,-1 1-1,1 0 1,-1-1 0,1 1 0,0-1 0,-1 1 0,1-1 0,-1 1 0,1-1 0,0 1 0,0-1-1,-1 1 1,1-1 0,0 0 0,0 0 0,-1 1 0,1-1 0,0 0 0,0 0 0,-1 0-1,1 0 1,0 0 0,0 0 0,0 0 0,0 0 0,-1 0 0,1 0 0,0 0 0,0 0-1,1-1 1,34-8 739,-28 4-681,0-1 1,0 1 0,-1-2-1,1 1 1,-2-1 0,1 0 0,-1 0-1,0-1 1,0 0 0,-1 0 0,0 0-1,0-1 1,-1 1 0,0-1-1,-1 0 1,0-1 0,3-10 0,-6 19-58,0 1-1,0-1 1,0 1 0,0-1 0,0 0 0,0 1 0,0-1 0,0 1 0,0-1 0,0 1-1,0-1 1,0 0 0,-1 1 0,1-1 0,0 1 0,0-1 0,-1 1 0,1-1-1,0 1 1,-1-1 0,1 1 0,0-1 0,-1 1 0,1 0 0,0-1 0,-1 1 0,1 0-1,-1-1 1,1 1 0,-1 0 0,1-1 0,-2 1 0,-22 0-11,-23 17-716,32-5 1044,5 5-4691,10-16 4087,1 0-1,-1 0 1,1 0 0,-1-1 0,1 1-1,0 0 1,-1 0 0,1 0-1,0-1 1,-1 1 0,1 0-1,0-1 1,0 1 0,0 0 0,0-1-1,-1 1 1,1-1 0,0 0-1,0 1 1,0-1 0,0 0-1,0 1 1,0-1 0,0 0-1,0 0 1,0 0 0,0 0 0,0 0-1,0 0 1,0 0 0,0 0-1,0-1 1,2 0 0,26 1-3993</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9.497"/>
    </inkml:context>
    <inkml:brush xml:id="br0">
      <inkml:brushProperty name="width" value="0.025" units="cm"/>
      <inkml:brushProperty name="height" value="0.025" units="cm"/>
    </inkml:brush>
  </inkml:definitions>
  <inkml:trace contextRef="#ctx0" brushRef="#br0">190 268 15278,'0'0'2808,"-8"-2"-960,4 1-1759,0 0 1,0 0-1,0 1 1,0-1-1,-1 1 1,1 0-1,0 0 1,0 1 0,0-1-1,0 1 1,0 0-1,0 0 1,0 0-1,0 1 1,1-1 0,-1 1-1,0 0 1,1 0-1,-1 0 1,1 1-1,0-1 1,0 1 0,0 0-1,0 0 1,0 0-1,-3 5 1,-4 3 323,0 1-1,0 0 1,2 0 0,-12 21 0,17-27-307,0 0 0,0 0 0,1 0 0,0 1 0,0-1 0,0 1 0,1-1 1,0 1-1,0 0 0,1-1 0,0 1 0,1 10 0,-1-15-99,1-1 0,0 1 0,-1-1 1,1 0-1,0 1 0,0-1 0,0 0 0,0 0 0,0 1 0,0-1 1,0 0-1,0 0 0,0 0 0,0 0 0,1-1 0,-1 1 1,0 0-1,1 0 0,-1-1 0,1 1 0,-1-1 0,1 1 0,-1-1 1,1 0-1,-1 1 0,1-1 0,-1 0 0,1 0 0,-1 0 0,1 0 1,-1 0-1,3-1 0,2 1 85,1-1 0,0 0 0,-1 0 0,1-1 1,-1 0-1,9-3 0,-3-2-10,0 0 1,-1-1 0,0 0-1,-1 0 1,1-1-1,-2-1 1,1 0 0,-1 0-1,-1-1 1,0 0-1,-1 0 1,0-1 0,7-16-1,-3 4-29,-1 0 0,-1 0 0,-1-1 0,-1 0-1,6-52 1,-11 60-18,0 4-60,-1-1 0,0 1 0,-1-1 1,0 0-1,-1 1 0,-3-17 1,4 29 18,0 1 0,0-1 1,0 1-1,0-1 0,0 1 1,-1-1-1,1 1 1,0-1-1,0 1 0,-1 0 1,1-1-1,0 1 0,0-1 1,-1 1-1,1-1 1,-1 1-1,1 0 0,0-1 1,-1 1-1,1 0 0,-1 0 1,1-1-1,-1 1 1,1 0-1,-1 0 0,1-1 1,-1 1-1,1 0 0,-1 0 1,1 0-1,-1 0 1,1 0-1,-1 0 0,1 0 1,-1 0-1,1 0 1,-1 0-1,1 0 0,-1 0 1,1 0-1,-1 1 0,1-1 1,-1 0-1,1 0 1,-1 0-1,1 1 0,-1-1 1,1 0-1,0 1 0,-1-1 1,1 0-1,-1 1 1,1-1-1,0 0 0,-1 1 1,1-1-1,-1 2 1,-19 24-161,3 7 210,0 0-1,-19 62 1,31-80 10,1 1 0,0-1 1,1 1-1,1-1 0,1 1 0,0 0 0,1 0 1,1 0-1,3 19 0,-3-32-59,0 1 0,0-1 0,1 1 0,-1-1 1,1 1-1,0-1 0,0 0 0,1 0 0,-1 0 0,0 0 0,1 0 0,0-1 0,0 1 1,-1-1-1,2 1 0,-1-1 0,0 0 0,0 0 0,1-1 0,-1 1 0,1-1 0,4 2 1,-3-2-303,0 1 0,1-1 0,0 0 0,-1 0 0,1-1 0,8 0 0,-10 0-412,1-1 1,-1 1-1,1-1 1,-1 0-1,0 0 0,0-1 1,1 1-1,4-4 1,14-11-6991</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0.189"/>
    </inkml:context>
    <inkml:brush xml:id="br0">
      <inkml:brushProperty name="width" value="0.025" units="cm"/>
      <inkml:brushProperty name="height" value="0.025" units="cm"/>
    </inkml:brush>
  </inkml:definitions>
  <inkml:trace contextRef="#ctx0" brushRef="#br0">28 406 13741,'0'0'6230,"-1"7"-4831,-3 26-673,4-32-676,0 0 1,0 0 0,0 1 0,1-1 0,-1 0 0,0 0 0,1 0 0,-1 0 0,1 0 0,-1 0 0,1 0 0,0 0-1,-1 0 1,1 0 0,0 0 0,0 0 0,-1 0 0,1 0 0,0 0 0,0-1 0,0 1 0,0 0 0,0-1-1,0 1 1,0-1 0,1 1 0,-1-1 0,0 1 0,0-1 0,0 0 0,3 1 0,37 3 380,-38-4-377,0 0-40,0 0 1,0 0 0,0 0 0,0 0 0,0 0-1,0 0 1,0-1 0,0 1 0,-1-1-1,1 0 1,0 0 0,0 0 0,-1 0 0,1-1-1,-1 1 1,1-1 0,-1 1 0,1-1 0,-1 0-1,0 0 1,0 0 0,0 0 0,0-1 0,0 1-1,-1 0 1,1-1 0,0 1 0,1-4 0,-1-4 32,1-1 1,-1 1 0,-1 0 0,0 0 0,0-1-1,-2-16 1,1 13-5,0 11-44,0 0 0,0 0 0,-1 0-1,1 0 1,-1 0 0,0 0 0,0 0 0,0 0 0,0 0 0,0 0 0,-1 1 0,1-1 0,-1 0 0,0 1 0,0-1 0,0 1 0,0 0 0,-3-3 0,4 4 0,-1 0 0,1 0-1,-1 1 1,1-1 0,-1 0 0,1 1 0,-1-1 0,0 1 0,1-1 0,-1 1 0,0 0-1,1 0 1,-1 0 0,0 0 0,0 0 0,1 0 0,-1 0 0,0 1 0,1-1 0,-1 0-1,0 1 1,1 0 0,-1-1 0,1 1 0,-1 0 0,1 0 0,-1 0 0,1 0 0,-1 0 0,1 0-1,0 0 1,0 0 0,0 0 0,-2 3 0,-8 8 227,0 1 1,1 1-1,1-1 1,0 1-1,-14 31 0,19-37-143,1 1-1,0 0 0,0 0 1,0 0-1,2 0 0,-1 1 1,1-1-1,0 0 1,1 1-1,0-1 0,0 0 1,3 12-1,-2-17-77,1 0 0,0 0 0,-1 0 0,1 0 0,0-1 0,1 1 0,-1-1 0,1 0 0,0 0 0,-1 1 0,1-2 0,1 1 0,-1 0 0,0-1 0,1 1 0,-1-1 0,1 0 0,0 0-1,-1-1 1,1 1 0,0-1 0,0 1 0,0-1 0,0-1 0,1 1 0,-1 0 0,7-1 0,-2 1 15,-1-1-1,1 0 0,-1-1 0,1 0 1,-1 0-1,0 0 0,1-1 0,-1-1 1,0 1-1,0-1 0,0-1 0,14-8 1,-6-1 10,0-1 0,-1-1 0,-1 0 0,0-1 0,-1-1 0,-1 0 0,-1-1 0,0 0 0,-1 0 0,8-24 0,-7 15 2,-1 0 0,-2-1 0,0 0 0,-2 0 0,-1-1 1,2-53-1,-7 81-28,0-1 0,0 0 0,0 0 0,0 1 0,0-1 0,0 0 1,0 0-1,-1 1 0,1-1 0,-1 0 0,1 0 0,-1 1 0,0-1 0,1 1 0,-1-1 1,0 1-1,-1-3 0,1 4-7,0 0 1,1 0-1,-1 0 1,0-1-1,1 1 1,-1 0-1,0 0 1,0 0 0,1 0-1,-1 0 1,0 0-1,1 0 1,-1 1-1,0-1 1,1 0-1,-1 0 1,0 0-1,1 1 1,-1-1-1,0 0 1,1 1-1,-1-1 1,1 1-1,-1-1 1,0 1 0,1-1-1,-1 1 1,-7 7-41,1 0 0,0 0 1,-11 16-1,-6 13 30,-34 67 0,50-87 20,1 1 0,0 0-1,1 0 1,1 1 0,1 0 0,-2 28 0,5-43-2,1 0 1,0-1 0,0 1-1,0-1 1,0 1-1,0 0 1,1-1 0,0 1-1,0-1 1,0 1 0,0-1-1,0 0 1,1 1 0,-1-1-1,1 0 1,0 0-1,0 0 1,0 0 0,1 0-1,-1-1 1,1 1 0,-1-1-1,1 1 1,0-1 0,0 0-1,5 3 1,-2-3 48,0 0 1,-1 0-1,1-1 1,0 0 0,0 0-1,0 0 1,0-1-1,0 0 1,0 0-1,0-1 1,0 1-1,0-1 1,0 0 0,0-1-1,10-3 1,-2-2 2,0 0 0,-1 0 0,1-1 0,-1-1 1,-1 0-1,0-1 0,0 0 0,-1-1 0,0-1 1,-1 1-1,-1-1 0,14-23 0,-4 4-4,-1-1 0,-2-1 0,-1-1 0,13-43 1,-24 65-54,0-1 0,0 1 0,-2-1 0,1 0 0,-2 0 0,1 0 0,-2 0 0,-1-26 0,0 38-9,1-1 1,0 1 0,0 0 0,-1 0 0,1 0 0,-1-1 0,1 1 0,-1 0-1,1 0 1,-1 0 0,0 0 0,0 0 0,1 0 0,-1 0 0,0 0-1,0 0 1,0 1 0,0-1 0,0 0 0,0 1 0,0-1 0,0 0-1,-1 1 1,1-1 0,0 1 0,0 0 0,0-1 0,-1 1 0,1 0 0,0 0-1,0 0 1,-1-1 0,1 1 0,0 1 0,0-1 0,-1 0 0,1 0-1,0 0 1,0 1 0,0-1 0,-1 1 0,1-1 0,-1 1 0,-4 1-31,1 1 0,-1-1 1,1 1-1,0 0 0,0 0 1,0 1-1,-8 7 0,0 2 8,1 2 0,0-1 0,1 2 0,0-1 0,2 2 0,-11 23 0,15-30 32,1-1 0,1 1 0,0 0 0,0 0 0,1 0 0,0 0 0,1 1 0,0-1 0,0 0 0,1 1 0,1-1 0,0 0 0,3 15 0,-2-19 19,0 0 0,1-1 0,-1 1 0,1-1 0,0 0 0,1 0-1,-1 0 1,1 0 0,0 0 0,1-1 0,-1 0 0,1 0 0,-1 0-1,1 0 1,0-1 0,1 0 0,-1 0 0,1 0 0,-1 0-1,11 2 1,0 0-189,0-2 0,-1 1-1,1-2 1,0 0-1,1-1 1,27-2 0,-40 1-374,1 0 0,-1-1 0,0 1 0,1-1 0,-1 0 0,0-1 1,0 1-1,0-1 0,0 0 0,0 0 0,0 0 0,6-5 0,12-13-7656</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0.533"/>
    </inkml:context>
    <inkml:brush xml:id="br0">
      <inkml:brushProperty name="width" value="0.025" units="cm"/>
      <inkml:brushProperty name="height" value="0.025" units="cm"/>
    </inkml:brush>
  </inkml:definitions>
  <inkml:trace contextRef="#ctx0" brushRef="#br0">0 1 12172,'0'0'16015,"20"82"-15631,-19-36 385,1 6-193,3 3-287,6-2-225,3 0-192,-5-2-994,2 0-895,-6-6-2083,-5-6-3427</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0.891"/>
    </inkml:context>
    <inkml:brush xml:id="br0">
      <inkml:brushProperty name="width" value="0.025" units="cm"/>
      <inkml:brushProperty name="height" value="0.025" units="cm"/>
    </inkml:brush>
  </inkml:definitions>
  <inkml:trace contextRef="#ctx0" brushRef="#br0">20 14 20275,'0'0'9609,"-20"-14"-32895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14.283"/>
    </inkml:context>
    <inkml:brush xml:id="br0">
      <inkml:brushProperty name="width" value="0.025" units="cm"/>
      <inkml:brushProperty name="height" value="0.025" units="cm"/>
      <inkml:brushProperty name="color" value="#E71224"/>
    </inkml:brush>
  </inkml:definitions>
  <inkml:trace contextRef="#ctx0" brushRef="#br0">69 166 12556,'-7'9'219,"-3"6"138,0 0 1,1 1-1,-8 18 1,14-28-241,1 0-1,-1-1 1,2 2 0,-1-1 0,1 0-1,-1 0 1,2 0 0,-1 1 0,1-1 0,0 1-1,0-1 1,1 0 0,-1 1 0,4 10-1,-3-15-84,0 0 0,0 0 1,0 0-1,0 0 0,1 0 0,-1-1 0,0 1 0,1 0 0,-1-1 0,1 1 0,0-1 0,0 0 0,-1 1 0,1-1 0,0 0 0,0 0 0,0 0 0,0 0 0,0-1 0,0 1 0,0 0 0,1-1 0,-1 0 0,0 1 0,0-1 0,0 0 0,1 0 0,-1 0 0,0 0 0,0-1 0,0 1 0,0-1 0,0 1 0,1-1 0,-1 0 1,3-1-1,4-1 196,0-1 0,0 0 0,-1 0 0,0-1 1,0 0-1,0-1 0,8-6 0,0-6 157,-1-1-1,-1-1 1,-1 0 0,0 0-1,-1-2 1,-2 1-1,0-1 1,10-37 0,24-48-366,-44 106-32,1 1-1,-1-1 1,0 0 0,0 0-1,1 1 1,-1-1 0,1 0 0,-1 1-1,1-1 1,-1 0 0,1 1 0,-1-1-1,1 1 1,-1-1 0,1 1-1,0-1 1,-1 1 0,1-1 0,0 1-1,-1-1 1,1 1 0,1-1-1,8 13-194,0 43 92,-8-40 180,5 24-224,21 91-553,-24-114-84,2 1 1,0-1-1,1-1 0,0 1 0,15 22 1,4-8-4511</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1.526"/>
    </inkml:context>
    <inkml:brush xml:id="br0">
      <inkml:brushProperty name="width" value="0.025" units="cm"/>
      <inkml:brushProperty name="height" value="0.025" units="cm"/>
    </inkml:brush>
  </inkml:definitions>
  <inkml:trace contextRef="#ctx0" brushRef="#br0">1 0 15086,'0'0'4346,"2"11"-3439,17 84 1636,16 108-1477,-29 27-68,-6-207-453,0-22-511,0 0 1,0 1-1,0-1 1,0 0-1,0 0 1,0 1-1,0-1 1,1 0-1,-1 0 1,1 0-1,-1 0 1,1 1 0,-1-1-1,1 0 1,0 0-1,-1 0 1,1 0-1,0 0 1,0 0-1,0-1 1,0 1-1,0 0 1,0 0-1,0-1 1,1 2-1,0-1 16,1 0-1,0-1 1,0 1 0,-1 0-1,1-1 1,0 0-1,0 1 1,0-1 0,0 0-1,4-1 1,8-1 199,-1-2 0,0 1 0,18-8 0,34-12-147,85-33-761,-126 44-3050,41-25 0,-30 11-4139</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1.901"/>
    </inkml:context>
    <inkml:brush xml:id="br0">
      <inkml:brushProperty name="width" value="0.025" units="cm"/>
      <inkml:brushProperty name="height" value="0.025" units="cm"/>
    </inkml:brush>
  </inkml:definitions>
  <inkml:trace contextRef="#ctx0" brushRef="#br0">95 1 18385,'0'0'5472,"9"2"-5242,6 0-173,0 1 1,-1 1 0,1 0-1,-1 1 1,0 1 0,16 8-1,-26-12-51,-1 1-1,1-1 1,-1 1-1,0 0 0,0 0 1,0 0-1,0 0 1,0 1-1,-1-1 0,1 1 1,-1-1-1,0 1 1,0 0-1,-1 0 0,1 0 1,-1 0-1,0 0 1,0 0-1,0 0 1,0 1-1,-1-1 0,1 0 1,-1 0-1,0 1 1,-1-1-1,1 0 0,-1 1 1,0-1-1,-1 5 1,-2 5 81,-1-1 1,0 0-1,-1 0 0,0-1 1,-1 0-1,-16 22 1,-62 67 392,48-59-350,18-20-261,-20 24 103,16-13-3603,18-25-3368</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2.493"/>
    </inkml:context>
    <inkml:brush xml:id="br0">
      <inkml:brushProperty name="width" value="0.025" units="cm"/>
      <inkml:brushProperty name="height" value="0.025" units="cm"/>
    </inkml:brush>
  </inkml:definitions>
  <inkml:trace contextRef="#ctx0" brushRef="#br0">0 0 16111,'0'0'7180,"0"13"-7057,7 135 631,-5-128-657,1 0 1,0 0-1,2 0 1,1-1-1,0 1 1,10 18-1,-14-33-41,1-1-1,0 1 1,0-1-1,0 0 1,0 0-1,1 0 1,0-1-1,0 1 1,0-1-1,0 0 1,0 0-1,1 0 1,-1-1-1,9 4 1,-11-5 36,1 0 0,-1 0 0,1-1 0,0 1 1,-1-1-1,1 0 0,0 0 0,-1 0 0,1 0 0,0 0 1,-1 0-1,1-1 0,0 1 0,-1-1 0,1 0 1,-1 0-1,1 0 0,-1 0 0,1 0 0,-1 0 1,0-1-1,1 1 0,-1-1 0,0 0 0,0 0 0,0 1 1,0-1-1,-1 0 0,3-4 0,4-7 44,-2 1 0,0-1 0,0 0 0,-1 0-1,-1-1 1,0 1 0,-1-1 0,0 0 0,-1 0 0,-1 0-1,0 0 1,-1 0 0,-1 0 0,0 0 0,-1 0 0,0 0-1,-7-21 1,8 31-169,-1 1 1,1-1-1,-1 1 0,0 0 0,0 0 0,0 0 0,0 0 0,0 0 1,-1 0-1,0 0 0,1 1 0,-1-1 0,0 1 0,0 0 0,-5-3 1,7 5-12,0-1 1,0 1 0,0 0-1,1 0 1,-1-1 0,0 1 0,0 0-1,0 0 1,0 0 0,1 0-1,-1 0 1,0 0 0,0 0 0,0 0-1,0 1 1,1-1 0,-1 0 0,0 0-1,0 1 1,1-1 0,-1 0-1,0 1 1,0-1 0,1 1 0,-2 0-1,1 1-36,0-1 0,-1 1 0,1 0 0,0 0 0,0 0 0,1 0 0,-1 0 0,0 0 0,1 0 0,-1 0 0,1 0 0,0 0 0,0 0 1,0 5-1,-1-3-215,1 1 0,0-1 0,0 1 1,1-1-1,-1 0 0,1 1 1,0-1-1,0 0 0,0 1 1,1-1-1,-1 0 0,1 0 0,0 0 1,1 0-1,-1-1 0,4 5 1,-4-6-79,1 0 0,-1 0 0,1 0 1,0-1-1,0 1 0,0-1 0,0 0 1,0 0-1,0 0 0,0 0 1,0 0-1,0-1 0,1 1 0,-1-1 1,0 0-1,0 0 0,1 0 0,-1-1 1,0 1-1,0-1 0,0 1 1,0-1-1,0 0 0,4-2 0,28-16-3759,4-8-902</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3.025"/>
    </inkml:context>
    <inkml:brush xml:id="br0">
      <inkml:brushProperty name="width" value="0.025" units="cm"/>
      <inkml:brushProperty name="height" value="0.025" units="cm"/>
    </inkml:brush>
  </inkml:definitions>
  <inkml:trace contextRef="#ctx0" brushRef="#br0">54 219 6566,'0'0'11115,"-8"10"-10688,3-5-337,0 1 0,1 1 0,0-1 0,0 1 0,0-1 0,1 1 0,0 0 0,0 0 1,1 1-1,-1-1 0,2 0 0,-1 1 0,1 0 0,0-1 0,1 9 0,0-16-85,0 0 0,0 0 0,0 1-1,0-1 1,0 0 0,0 1 0,0-1-1,0 0 1,0 0 0,0 1 0,0-1 0,0 0-1,0 0 1,0 1 0,0-1 0,0 0 0,0 0-1,0 1 1,0-1 0,1 0 0,-1 0 0,0 1-1,0-1 1,0 0 0,0 0 0,1 0-1,-1 1 1,0-1 0,0 0 0,0 0 0,1 0-1,-1 0 1,0 0 0,0 0 0,1 1 0,-1-1-1,0 0 1,0 0 0,1 0 0,12-6 306,8-14 262,-20 20-565,1-3-33,0 1 1,0 0-1,0 0 0,0 0 1,0 0-1,1 1 0,-1-1 1,1 1-1,0-1 0,-1 1 1,1 0-1,3-1 0,-5 2 16,0 0-1,0 0 0,0 0 1,1 0-1,-1 1 1,0-1-1,0 0 0,0 0 1,0 1-1,0-1 1,0 1-1,0-1 0,0 1 1,0-1-1,0 1 1,-1 0-1,1-1 0,0 1 1,0 0-1,0 0 1,-1 0-1,1-1 0,0 1 1,-1 0-1,1 0 1,-1 0-1,1 0 0,-1 0 1,0 0-1,1 0 1,-1 0-1,0 0 0,1 1 1,-1 0-1,9 32 455,-2 1-1,-1 0 1,1 59 0,-9 108 3115,2-188-3297,-2 0 0,0 0 1,-1 0-1,0 0 1,-6 14-1,7-23-273,0 0 1,0 0-1,0 0 0,0 0 0,-1-1 1,0 1-1,0-1 0,0 1 0,-1-1 1,1 0-1,-1 0 0,0-1 0,0 1 1,-1-1-1,1 0 0,-7 3 0,11-5 7,-1-1-1,1 0 1,-1 1-1,1-1 1,-1 0-1,0 0 1,1 0-1,-1 1 1,1-1-1,-1 0 1,0 0-1,1 0 1,-1 0-1,0 0 1,1 0-1,-1 0 1,1 0 0,-1-1-1,0 1 1,1 0-1,-1 0 1,1 0-1,-1-1 1,1 1-1,-1 0 1,0 0-1,1-1 1,-1 1-1,1-1 1,0 1-1,-2-1 1,-2-21-75,15-30-21,90-167 128,-22 55 38,-5-29-106,-63 159-47,-2 0-1,-1-1 1,6-61 0,-14 94 82,0 0 0,1 0-1,-1 0 1,0-1 0,0 1 0,0 0 0,-1 0 0,1 0 0,0 0 0,-1 0 0,1 0 0,-1 0 0,0 0-1,0 0 1,0 0 0,0 0 0,0 0 0,0 0 0,0 1 0,-1-1 0,1 0 0,0 1 0,-3-2 0,2 2-13,0 0 0,0 1 0,0-1 0,0 1 0,0 0 1,0 0-1,0 0 0,0 0 0,-1 0 0,1 0 1,0 1-1,0-1 0,0 1 0,0-1 0,0 1 0,0 0 1,0 0-1,0 0 0,1 0 0,-1 0 0,0 0 1,0 0-1,-2 3 0,-8 7 23,0 0 1,0 1-1,1 1 1,1 0-1,0 0 1,0 1-1,2 1 1,0-1-1,0 1 1,1 1-1,1-1 1,1 1-1,-5 21 1,9-34 2,1-1 1,-1 0 0,1 1-1,0-1 1,-1 0 0,1 1-1,0-1 1,0 1 0,1-1-1,-1 1 1,0-1-1,1 0 1,0 1 0,-1-1-1,1 0 1,0 0 0,0 1-1,0-1 1,1 0 0,-1 0-1,0 0 1,1 0 0,-1-1-1,1 1 1,0 0 0,-1 0-1,1-1 1,0 1-1,0-1 1,0 0 0,0 0-1,3 2 1,5-1-245,-1 0 0,1 0 1,-1-1-1,1 0 0,0-1 0,16-1 0,-16 1-366,28-3-3238,-1-5-2684</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3.402"/>
    </inkml:context>
    <inkml:brush xml:id="br0">
      <inkml:brushProperty name="width" value="0.025" units="cm"/>
      <inkml:brushProperty name="height" value="0.025" units="cm"/>
    </inkml:brush>
  </inkml:definitions>
  <inkml:trace contextRef="#ctx0" brushRef="#br0">20 0 17521,'0'0'9673,"-20"47"-9449,26-47-288,2 0-1153,-1-15-2531,-1-6-7334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3.832"/>
    </inkml:context>
    <inkml:brush xml:id="br0">
      <inkml:brushProperty name="width" value="0.025" units="cm"/>
      <inkml:brushProperty name="height" value="0.025" units="cm"/>
    </inkml:brush>
  </inkml:definitions>
  <inkml:trace contextRef="#ctx0" brushRef="#br0">16 100 15278,'0'0'7469,"-1"14"-6999,-3 27-107,-2 25 163,2 0 1,5 70 0,-1-132-499,1 0 0,-1 0 1,1-1-1,0 1 0,0 0 0,0 0 0,0-1 1,1 1-1,-1-1 0,1 1 0,0-1 1,0 0-1,0 0 0,0 0 0,1 0 1,-1 0-1,1 0 0,0-1 0,0 1 0,0-1 1,5 3-1,-5-3 55,1-1 1,-1-1 0,1 1-1,-1 0 1,1-1-1,-1 1 1,1-1-1,-1 0 1,1 0 0,0-1-1,-1 1 1,1-1-1,-1 0 1,0 0-1,1 0 1,-1 0-1,1 0 1,-1-1 0,0 0-1,0 1 1,0-1-1,0 0 1,3-3-1,15-12 241,-1-1 1,-1-1-1,-1-1 0,-1 0 0,0-1 0,-2-1 1,25-45-1,-24 36-103,-1-1-1,-2 0 1,-1-1 0,-2 0 0,10-56 0,-20 87-221,1 1 1,-1-1 0,1 0 0,-1 0-1,0 1 1,0-1 0,0 0 0,0 1-1,0-1 1,0 0 0,0 0 0,-1 1-1,1-1 1,-1-2 0,-11 14-1376,-14 39-2637,3 14-4353,9-31 1131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4.995"/>
    </inkml:context>
    <inkml:brush xml:id="br0">
      <inkml:brushProperty name="width" value="0.025" units="cm"/>
      <inkml:brushProperty name="height" value="0.025" units="cm"/>
    </inkml:brush>
  </inkml:definitions>
  <inkml:trace contextRef="#ctx0" brushRef="#br0">90 397 12075,'0'0'7287,"8"-5"-3753,-5 4-3324,1-1-1,-1 0 1,0 0-1,0 0 1,0-1-1,0 1 1,0-1-1,0 0 1,-1 0-1,1 1 1,-1-2-1,0 1 1,0 0-1,0 0 0,0-1 1,-1 1-1,1-1 1,-1 1-1,0-1 1,0 0-1,0 1 1,-1-1-1,1 0 1,-1-4-1,1 2-166,-1 1-1,0 0 1,0 0-1,0 0 1,-1 0-1,1 0 1,-1 0 0,-1 0-1,1 0 1,-1 0-1,0 0 1,-2-4-1,3 7-54,-1 0-1,0 0 1,1 0-1,-1 1 1,0-1 0,0 1-1,0 0 1,0-1-1,0 1 1,0 0-1,0 0 1,0 0-1,-1 1 1,1-1 0,0 0-1,-1 1 1,1 0-1,0-1 1,-1 1-1,1 0 1,0 0 0,-1 0-1,1 1 1,-1-1-1,1 0 1,0 1-1,0 0 1,-4 1-1,1 0-20,1 0 0,-1 0-1,1 1 1,0 0-1,0 0 1,0 0-1,0 0 1,0 1-1,1 0 1,0-1-1,-1 1 1,1 0 0,1 1-1,-1-1 1,1 0-1,-1 1 1,1 0-1,1-1 1,-1 1-1,1 0 1,-1 0-1,1 0 1,1 0 0,-1 0-1,1 0 1,0 0-1,0 0 1,0 0-1,2 9 1,0-12 33,-1 0 1,0 0-1,1 0 1,-1 0 0,1 0-1,0-1 1,0 1-1,0-1 1,-1 1-1,1-1 1,1 0-1,-1 1 1,0-1-1,0 0 1,0 0 0,1-1-1,-1 1 1,0 0-1,1-1 1,-1 0-1,0 1 1,1-1-1,-1 0 1,4 0-1,64-3 136,-42-2-104,0-1 0,39-15 0,-45 14-8,0 0 0,1 1 0,-1 1 1,1 1-1,29-1 0,-45 7 766,-9 0 267,1-2-1020,0 0 0,0 0-1,0 0 1,0 0 0,0-1-1,0 1 1,0 0 0,0-1-1,0 1 1,1-1 0,-1 1-1,0-1 1,0 1 0,0-1-1,1 1 1,-1-1 0,0 0-1,1 1 1,-1-1 0,0 0-1,1 0 1,-1 1 0,0-3-1,-4-6 6,-2 1-187,1-2 0,0 1 0,1-1 0,0 1 0,0-1 0,1-1 0,0 1-1,1-1 1,-3-19 0,6 29 78,0 0 1,1 0-1,-1-1 0,1 1 0,0 0 1,-1 0-1,1 0 0,0 0 0,-1 0 1,1 0-1,0 0 0,0 1 0,0-1 0,0 0 1,0 0-1,0 1 0,0-1 0,0 0 1,0 1-1,0-1 0,0 1 0,0-1 1,1 1-1,-1 0 0,2-1 0,42-8-754,-29 6 426,34-9-392,-20 4 672,0 1 0,56-4 0,-85 11 131,0 0 0,0 0-1,-1 0 1,1 0 0,0 0-1,0 1 1,-1-1 0,1 0-1,0 1 1,-1-1 0,1 0-1,0 1 1,-1-1 0,1 1 0,0-1-1,-1 1 1,1-1 0,-1 1-1,1 0 1,-1-1 0,1 1-1,-1 0 1,1-1 0,-1 1-1,0 0 1,1 0 0,-1-1-1,0 1 1,0 0 0,0 0-1,0-1 1,1 1 0,-1 0 0,0 0-1,0 0 1,0-1 0,-1 1-1,1 0 1,0 0 0,0-1-1,0 1 1,0 0 0,-1 0-1,1-1 1,0 1 0,-2 1-1,-14 43 563,14-41-563,1-2-6,-10 19 130,2 0 0,0 1 0,2 0 0,0 0 0,2 0 0,-5 37 0,10-59-138,-1 1 0,1 0 0,0 0 0,0 0 0,0 0-1,0 0 1,0 0 0,0 0 0,0 0 0,0 0 0,0-1 0,1 1 0,-1 0 0,0 0 0,1 0 0,-1 0 0,0 0 0,1-1 0,-1 1 0,1 0 0,-1 0 0,1-1 0,0 1 0,-1 0-1,1-1 1,0 1 0,-1-1 0,1 1 0,0-1 0,1 1 0,-1-1 8,1 1-1,0-1 0,0-1 1,-1 1-1,1 0 0,0 0 1,0-1-1,-1 1 1,1-1-1,0 1 0,-1-1 1,1 0-1,-1 1 0,3-3 1,5-3 52,0 0-1,0-1 1,0 0 0,7-9 0,23-30-118,-2-3-1,-2-1 1,35-68-1,-73 126-44,0 0 0,0 0-1,1 0 1,0 1-1,-1 13 1,-2 4 65,0-5 116,1 1 0,1-1 0,1 1 0,2 42 0,0-63-56,0 1-1,0 0 1,0-1 0,0 1-1,1 0 1,-1-1 0,0 1-1,1-1 1,0 1 0,-1-1-1,1 1 1,0-1 0,0 1-1,0-1 1,0 1 0,0-1-1,0 0 1,0 0 0,0 0-1,0 0 1,0 0 0,1 0-1,-1 0 1,2 1 0,0-1 9,-1-1 1,0 1-1,1-1 1,-1 0-1,1 0 1,-1 0 0,0 0-1,1 0 1,-1 0-1,1-1 1,-1 1 0,0-1-1,1 0 1,2-1-1,5-2 39,-1-1 1,0 0-1,-1-1 0,1 1 0,-1-2 0,11-10 1,-9 7-68,-1-1 1,0-1-1,0 0 1,-2 0-1,1 0 1,7-19-1,-12 24 0,-1 0 1,1 0-1,-1-1 0,0 1 0,-1-1 0,1 1 1,-2-1-1,1 0 0,-1 1 0,0-1 1,-1 0-1,1 1 0,-4-14 0,3 19-16,0 1 0,0-1 0,0 0 0,0 0 0,0 0 0,0 1 0,0-1 0,0 0 0,-1 1 0,1-1 0,0 1 0,-1 0 0,0-1 0,1 1 0,-1 0 0,0 0 0,1 0 0,-1 0 0,0 0 0,0 1 0,0-1 0,0 0 0,0 1 0,0-1 0,0 1 0,0 0 0,0 0 0,0 0 0,0 0 0,0 0 0,0 0 0,0 0 0,0 1 0,0-1 0,0 1 0,0 0 0,0-1 0,0 1 0,1 0 0,-1 0 0,0 0 0,0 0 0,1 0 0,-1 1 0,1-1 0,-1 0 0,1 1 0,-1-1 0,1 1 0,0 0 0,0-1 0,0 1 0,0 0 0,0 0 0,0 0 0,0-1 0,1 1 0,-1 0 0,0 4 0,0-4 24,1 0 0,-1 1 1,1 0-1,-1-1 1,1 1-1,0-1 1,0 1-1,0-1 0,0 1 1,1 0-1,-1-1 1,1 1-1,-1-1 1,1 1-1,0-1 0,0 0 1,0 1-1,0-1 1,1 0-1,-1 0 0,1 0 1,-1 1-1,1-2 1,2 4-1,0-3 12,0 0-1,0 0 1,1-1-1,-1 0 1,0 1 0,1-1-1,-1 0 1,1-1-1,-1 1 1,1-1 0,-1 0-1,1 0 1,5-1-1,2-1 25,-1 0-1,1-1 1,-1 0-1,0-1 1,0 0 0,0 0-1,0-1 1,-1-1-1,12-7 1,-14 7-32,0 1 0,0-1 0,0 0 0,-1-1 0,0 0 0,0 0 0,-1-1 0,0 0 0,0 0 0,0 0 0,4-11 0,-9 17-18,0 1 0,-1 0 0,1 0 0,0-1 0,-1 1 0,0 0 0,1-1 0,-1 1 0,0 0 0,1-1 0,-1 1 0,0-1 0,0 1 0,0 0 0,0-1 0,-1 1 0,1 0 0,0-1 0,0 1 0,-2-2 0,2 2-8,-1 1 1,0 0-1,1-1 0,-1 1 0,0 0 0,0-1 0,1 1 1,-1 0-1,0 0 0,0 0 0,1 0 0,-1 0 0,0 0 1,0 0-1,0 0 0,1 0 0,-1 0 0,0 0 0,0 0 1,0 1-1,1-1 0,-1 0 0,0 1 0,0-1 0,-6 3-32,1 0-1,0 1 0,1-1 0,-1 1 0,1 0 0,-10 9 0,8-5 77,0 0 0,1 0 0,0 1 0,0-1 0,1 2 0,0-1 0,1 0 0,0 1 0,0 0 0,1 0 0,0 0 0,1 0-1,-2 16 1,4-25-32,0 0 0,0 0 0,0 0-1,1 0 1,-1 0 0,0 0 0,0-1-1,0 1 1,1 0 0,-1 0-1,0 0 1,1-1 0,-1 1 0,0 0-1,1 0 1,-1-1 0,1 1-1,0 0 1,-1-1 0,1 1 0,-1 0-1,1-1 1,0 1 0,0-1 0,-1 1-1,1-1 1,0 1 0,0-1-1,1 1 1,1-1 14,0 1 0,0-1 0,0 0 0,0 1 0,0-1 0,0-1 0,0 1 0,0 0 0,3-2 0,6 0 41,0-2-1,-1 0 1,18-8-1,33-27-598,-47 29 341,0 0-1,0 1 1,1 1-1,0 0 1,20-6-1,-35 14 215,0 0-1,0-1 0,0 1 0,0 0 1,0 0-1,0-1 0,0 1 1,0 0-1,0 0 0,0 0 1,0 1-1,0-1 0,1 0 1,-1 0-1,0 0 0,0 1 0,0-1 1,0 1-1,0-1 0,0 1 1,0-1-1,-1 1 0,1-1 1,0 1-1,0 0 0,0-1 1,0 1-1,-1 0 0,1 0 1,0 0-1,-1 0 0,1 0 0,-1 0 1,1-1-1,-1 1 0,1 0 1,-1 1-1,0-1 0,1 0 1,-1 0-1,0 2 0,1 6 147,0 0-1,0 0 1,-1 0-1,-2 13 0,1 0-15,1-21-138,0-1-1,0 0 1,0 0 0,0 1-1,0-1 1,0 0 0,0 1-1,0-1 1,0 0-1,0 0 1,0 1 0,0-1-1,0 0 1,0 0-1,0 1 1,1-1 0,-1 0-1,0 0 1,0 1-1,0-1 1,0 0 0,1 0-1,-1 0 1,0 1 0,0-1-1,1 0 1,-1 0-1,0 0 1,0 0 0,0 0-1,1 1 1,-1-1-1,0 0 1,1 0 0,-1 0-1,0 0 1,0 0-1,1 0 1,14-4 173,12-14-167,25-16-1887,-16 14-3007,-22 12 1477,9-5-6614</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5.328"/>
    </inkml:context>
    <inkml:brush xml:id="br0">
      <inkml:brushProperty name="width" value="0.025" units="cm"/>
      <inkml:brushProperty name="height" value="0.025" units="cm"/>
    </inkml:brush>
  </inkml:definitions>
  <inkml:trace contextRef="#ctx0" brushRef="#br0">0 0 13901,'0'0'-2947</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5.863"/>
    </inkml:context>
    <inkml:brush xml:id="br0">
      <inkml:brushProperty name="width" value="0.025" units="cm"/>
      <inkml:brushProperty name="height" value="0.025" units="cm"/>
    </inkml:brush>
  </inkml:definitions>
  <inkml:trace contextRef="#ctx0" brushRef="#br0">195 265 12876,'0'0'12321,"-8"0"-11904,0 1-387,0 0 0,0 0 1,0 1-1,1 1 1,-1-1-1,1 1 1,0 0-1,0 1 1,0 0-1,0 0 1,0 0-1,1 1 1,0 0-1,-6 6 1,5-5-23,0 0 1,1 0 0,0 1 0,0 0 0,0 0 0,1 1 0,0-1 0,0 1 0,1 0 0,0 1 0,1-1 0,0 1 0,-3 10-1,6-19-9,0 1 0,0-1-1,0 1 1,0-1 0,0 1-1,0-1 1,0 1 0,0-1-1,0 1 1,0-1 0,0 1-1,0-1 1,0 1 0,0-1-1,0 1 1,1-1 0,-1 0-1,0 1 1,0-1 0,1 1-1,-1-1 1,0 1 0,0-1-1,1 0 1,-1 1 0,0-1-1,1 0 1,-1 1 0,1-1-1,-1 0 1,0 0 0,1 1-1,-1-1 1,1 0 0,-1 0-1,1 0 1,-1 0 0,1 0-1,-1 1 1,1-1 0,-1 0-1,1 0 1,-1 0 0,1 0-1,-1 0 1,1 0 0,-1-1-1,1 1 1,-1 0 0,1 0-1,-1 0 1,1-1 0,28-9 39,-11 0 8,-1-1-1,-1 0 0,0-2 0,-1 1 1,0-2-1,20-22 0,-10 6-8,-1-1 0,28-48-1,-43 64 37,0-1-1,0 0 1,-2 0-1,0-1 0,-1 0 1,0-1-1,-2 1 0,5-34 1,-9 52-73,0-1 0,-1 0 0,1 1 1,0-1-1,0 0 0,-1 0 0,1 0 1,0 1-1,0-1 0,-1 0 0,1 0 1,0 0-1,-1 0 0,1 1 0,0-1 1,-1 0-1,1 0 0,0 0 0,-1 0 1,1 0-1,0 0 0,-1 0 0,1 0 1,0 0-1,-1 0 0,1 0 0,0 0 0,-1 0 1,1 0-1,0 0 0,-1-1 0,1 1 1,0 0-1,-1 0 0,1 0 0,0 0 1,-1-1-1,1 1 0,0 0 0,0 0 1,-1-1-1,1 1 0,0 0 0,0 0 1,0-1-1,-1 1 0,1 0 0,0-1 1,0 1-1,0 0 0,0-1 0,0 1 1,0 0-1,0-1 0,0 1 0,0 0 0,-1-1 1,1 1-1,1 0 0,-1-1 0,-21 27-105,-3 15 110,-34 80 0,49-97 11,1 0 0,1 0 1,0 0-1,2 1 0,-2 31 0,7-53-9,-1 0 1,1 1-1,0-1 1,0 0 0,0 0-1,1 0 1,-1 0-1,1 0 1,0 0-1,-1 0 1,1 0-1,1 0 1,-1 0 0,0 0-1,1-1 1,-1 1-1,1 0 1,0-1-1,0 1 1,2 1-1,-1-2 5,0 0-1,0-1 0,0 1 1,0-1-1,0 0 0,1 0 1,-1 0-1,0 0 0,1-1 1,-1 0-1,0 1 0,1-1 1,-1 0-1,1 0 0,-1-1 1,0 1-1,1-1 0,3-1 0,5-1 30,0-1 0,0-1-1,0 0 1,-1-1 0,0 0-1,0 0 1,-1-1 0,0-1-1,0 1 1,0-2 0,-1 1-1,15-19 1,-11 11 9,-1-1 0,0 0 0,-1-1 0,-1 0 0,0 0 0,-2-1 0,7-21 0,-9 2-381,-6 38 325,0-1-1,0 1 0,0 0 1,0 0-1,0-1 0,0 1 0,0 0 1,0 0-1,0-1 0,0 1 1,0 0-1,0 0 0,0-1 1,-1 1-1,1 0 0,0 0 0,0-1 1,0 1-1,0 0 0,0 0 1,-1-1-1,1 1 0,0 0 1,0 0-1,0 0 0,-1 0 1,1-1-1,0 1 0,0 0 0,-1 0 1,1 0-1,0 0 0,0 0 1,-1 0-1,1 0 0,0 0 1,-1-1-1,-15 15-166,-2 10 265,1 0 0,1 2 1,1-1-1,1 2 0,2 0 0,0 1 0,-9 36 0,21-63-72,-1 1 0,1-1 0,-1 1 0,1-1-1,0 0 1,0 1 0,0-1 0,0 1 0,0-1 0,0 1 0,0-1 0,0 1 0,0-1-1,1 0 1,-1 1 0,1-1 0,-1 1 0,1-1 0,-1 0 0,2 2 0,-1-2-6,0-1 0,0 1 0,0-1 0,-1 1 0,1-1 1,0 0-1,0 1 0,0-1 0,0 0 0,0 0 0,0 0 1,0 0-1,0 1 0,0-1 0,0-1 0,0 1 0,0 0 1,0 0-1,0 0 0,0 0 0,2-1 0,5-2 71,0-1 0,0 1 0,0-1 0,-1-1 0,10-6 0,7-8-47,-2-2 1,0 0 0,-2-1 0,0-1 0,23-37 0,9-8-449,-51 87-393,-8 12 848,-2-7 35,5-13 14,0-1 0,0 1-1,1 0 1,0 0 0,1 0 0,-2 17 0,5-28-93,-1 1 0,1 0 0,-1-1 0,1 1 1,-1-1-1,1 1 0,-1-1 0,1 1 0,-1-1 0,1 0 0,0 1 0,-1-1 0,1 0 1,-1 1-1,1-1 0,0 0 0,0 0 0,-1 1 0,1-1 0,0 0 0,-1 0 0,1 0 1,0 0-1,0 0 0,-1 0 0,1 0 0,0 0 0,-1 0 0,1-1 0,0 1 0,-1 0 1,2-1-1,27-4-817,-6-4-2149,-1-1 0,31-18 0,-45 24 1733,34-20-7352</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6.254"/>
    </inkml:context>
    <inkml:brush xml:id="br0">
      <inkml:brushProperty name="width" value="0.025" units="cm"/>
      <inkml:brushProperty name="height" value="0.025" units="cm"/>
    </inkml:brush>
  </inkml:definitions>
  <inkml:trace contextRef="#ctx0" brushRef="#br0">186 65 6822,'0'0'12177,"-5"-9"-9534,-20-28-796,24 36-1815,0 0 0,1-1 1,-1 1-1,0 0 0,0 0 0,0 0 1,0 0-1,0 0 0,0 0 0,0 0 0,0 0 1,-1 0-1,1 1 0,0-1 0,0 0 1,-1 1-1,1-1 0,0 1 0,-1 0 1,1-1-1,-1 1 0,1 0 0,-1 0 1,1 0-1,0 0 0,-1 0 0,1 0 0,-1 0 1,1 0-1,-1 0 0,1 1 0,0-1 1,-1 1-1,1-1 0,0 1 0,-1-1 1,1 1-1,0 0 0,0 0 0,0 0 1,-1-1-1,1 1 0,0 0 0,0 1 0,0-1 1,0 0-1,1 0 0,-1 0 0,0 0 1,0 1-1,0 1 0,-4 5 114,1 0 0,0 0 0,0 1 0,1 0 0,-4 17 0,5-21-144,1 0 1,1 0 0,-1 0 0,1 0 0,-1 0-1,2 0 1,-1 0 0,0 0 0,1 0 0,0 0-1,0 0 1,1 0 0,-1-1 0,1 1-1,0 0 1,0-1 0,1 1 0,-1-1 0,4 5-1,4 1 9,0-1 1,0 0-1,1-1 0,0 0 0,21 12 0,-28-18-11,4 3-28,-1 0 0,1 0 0,-1 1 0,0 0 0,-1 0-1,1 1 1,-1 0 0,-1 0 0,1 0 0,6 12 0,-10-15 79,-1 0-1,1 0 1,-1 0 0,0 0 0,0 0 0,0 0 0,0 0 0,-1 0 0,0 0 0,1 0 0,-1 0 0,-1 0 0,1 1 0,-1-1 0,0 0-1,0 0 1,0 0 0,0 0 0,-1-1 0,1 1 0,-1 0 0,0 0 0,0-1 0,0 1 0,-4 3 0,1-1 144,0 0 0,0 0-1,-1 0 1,1-1 0,-1 0 0,-1 0 0,1-1 0,-1 1 0,1-1 0,-1-1 0,-13 6 0,16-8-171,0 0 0,0 0 0,-1 0 0,1-1 0,-1 1 0,1-1 0,0 0 0,-1-1 1,1 1-1,0-1 0,-1 1 0,1-1 0,0-1 0,-1 1 0,1-1 0,0 1 0,0-1 1,0 0-1,1 0 0,-1-1 0,0 1 0,-3-4 0,1 1-261,1 0-1,0 0 0,0 0 1,0-1-1,0 1 1,1-1-1,0 0 1,0 0-1,1-1 1,-5-9-1,7 13 9,1 0 0,-1-1 0,0 1 0,1 0 0,0-1 0,-1 1 0,1-1 0,1 1 0,-1 0 0,0-1 0,1 1 0,0 0 0,-1-1 0,1 1 0,1 0 0,-1 0 0,0 0 0,1 0 0,0 0 0,0 0 0,-1 0 0,2 0 0,-1 1 0,3-4 0,47-46-8126,-19 22-58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13.037"/>
    </inkml:context>
    <inkml:brush xml:id="br0">
      <inkml:brushProperty name="width" value="0.025" units="cm"/>
      <inkml:brushProperty name="height" value="0.025" units="cm"/>
      <inkml:brushProperty name="color" value="#E71224"/>
    </inkml:brush>
  </inkml:definitions>
  <inkml:trace contextRef="#ctx0" brushRef="#br0">517 245 5862,'10'-22'1464,"-2"0"1,0-1 0,-1 1-1,-1-2 1,-2 1 0,0 0 0,0-29-1,-3 51-1390,-1 0-1,0 0 1,0 0-1,0-1 1,0 1-1,0 0 1,0 0-1,0-1 0,-1 1 1,1 0-1,0 0 1,-1 0-1,1-1 1,-1 1-1,1 0 1,-1 0-1,1 0 1,-1 0-1,0 0 1,0 0-1,1 0 0,-1 0 1,0 0-1,0 1 1,0-1-1,0 0 1,0 0-1,0 1 1,0-1-1,0 1 1,0-1-1,-1 1 1,1-1-1,0 1 0,0 0 1,0-1-1,-1 1 1,1 0-1,0 0 1,0 0-1,-1 0 1,1 0-1,0 0 1,0 1-1,0-1 1,-1 0-1,1 0 1,0 1-1,0-1 0,0 1 1,0-1-1,-2 2 1,-5 1-22,0 1 1,1 0-1,0 0 0,0 1 1,0-1-1,-12 12 0,-21 26-45,2 3 0,2 1-1,2 2 1,2 1 0,-26 54 0,9-1-9,-60 175 1,90-218 4,-16 89 0,31-119 0,0-1-1,2 2 1,0-1-1,3 0 1,3 34-1,-3-59-4,-1 0-1,1 0 1,0 0-1,0 0 1,0 0-1,0 0 1,1 0 0,0 0-1,-1-1 1,1 1-1,1 0 1,-1-1-1,0 0 1,1 1 0,0-1-1,0 0 1,0-1-1,0 1 1,0 0-1,1-1 1,-1 0 0,1 1-1,-1-2 1,1 1-1,0 0 1,0-1-1,0 1 1,0-1-1,0 0 1,0 0 0,0-1-1,0 1 1,0-1-1,0 0 1,0 0-1,1-1 1,4 0 0,7-1 68,-1-1 0,1-1 0,0-1 0,-1 0 0,0 0 0,0-2 0,-1 0 0,19-12 0,12-11 261,-2-2 0,-1-3 0,-2 0 1,-1-3-1,-2-1 0,-2-2 0,38-56 0,-52 65-188,-1 0 0,-2-1-1,-1-1 1,-2 0 0,-1-1-1,-2-1 1,-1 0 0,-2 0-1,-1-1 1,-2-1 0,1-45-1,-7 70-96,0 0 0,-1 0 0,-1 0 0,0 0 0,-1 0 0,0 0 0,-1 1 0,0-1-1,-1 1 1,0 0 0,-1 0 0,-10-15 0,10 19-135,0 1 0,0 0 1,-1 0-1,0 1 0,0 0 0,-1 0 0,1 1 0,-1 0 0,0 0 1,-1 0-1,1 1 0,-1 1 0,0-1 0,0 2 0,0-1 1,0 1-1,-18-2 0,16 3-159,-1 1 1,1 0 0,0 1-1,-1 0 1,1 1-1,0 0 1,-17 6-1,21-5-106,0 0 0,1 0 0,-1 0 0,1 0 0,-10 9 0,13-10-188,0 1 1,0 0 0,0 0-1,0 0 1,1 0 0,-1 0-1,1 1 1,0-1 0,0 1-1,-3 7 1,4-2-5562</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6.583"/>
    </inkml:context>
    <inkml:brush xml:id="br0">
      <inkml:brushProperty name="width" value="0.025" units="cm"/>
      <inkml:brushProperty name="height" value="0.025" units="cm"/>
    </inkml:brush>
  </inkml:definitions>
  <inkml:trace contextRef="#ctx0" brushRef="#br0">216 18 14029,'0'0'8147,"-7"-4"-6348,0 2-1688,1-1-1,-1 1 1,1 0 0,-1 1 0,0 0 0,0 0 0,0 0-1,0 1 1,0 0 0,1 0 0,-1 1 0,0-1 0,0 2-1,0-1 1,1 1 0,-1 0 0,1 0 0,-1 1 0,1 0-1,-10 6 1,11-6-100,0 0 0,0 1 0,0-1 0,0 1 0,1 0 0,-5 6 0,8-10-14,1 1 1,0-1-1,-1 1 1,1-1-1,0 1 1,-1-1-1,1 1 1,0-1-1,0 1 1,0-1-1,0 1 1,-1-1-1,1 1 1,0-1-1,0 1 0,0 0 1,0-1-1,0 1 1,0-1-1,0 1 1,1-1-1,-1 1 1,0-1-1,0 1 1,0-1-1,0 1 1,1 0-1,0 0 5,1 0-1,-1 0 0,0 0 1,1 0-1,-1 0 0,1 0 1,-1 0-1,1-1 1,-1 1-1,1-1 0,0 1 1,-1-1-1,1 1 1,2-1-1,51 6 33,-41-5-25,0 0-1,-1 1 1,1 0 0,-1 1 0,0 1 0,19 7 0,-31-11 1,0 1-1,0-1 1,0 1 0,0-1-1,0 1 1,0 0-1,0-1 1,0 1 0,0 0-1,0 0 1,0 0 0,-1 0-1,1-1 1,0 1 0,-1 0-1,1 0 1,0 1-1,-1-1 1,1 0 0,-1 0-1,1 0 1,-1 0 0,0 0-1,0 0 1,1 1 0,-1 0-1,-1 0 32,1 0 1,-1 1-1,1-1 0,-1 0 0,0 0 0,0 0 1,0 0-1,0 0 0,0-1 0,0 1 0,-1 0 0,1 0 1,-2 1-1,-6 5 178,0 1 0,0-2 0,-21 13 1,17-12-281,0-1 0,-1-1 0,-24 9 0,-16-6-5279,27-8-3666</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7.055"/>
    </inkml:context>
    <inkml:brush xml:id="br0">
      <inkml:brushProperty name="width" value="0.025" units="cm"/>
      <inkml:brushProperty name="height" value="0.025" units="cm"/>
    </inkml:brush>
  </inkml:definitions>
  <inkml:trace contextRef="#ctx0" brushRef="#br0">9 1 12332,'0'0'2530,"0"8"-117,-9 114 6198,9-121-8582,0-1-1,0 1 1,0 0 0,0-1 0,0 1 0,1 0-1,-1-1 1,0 1 0,0 0 0,0-1 0,1 1-1,-1 0 1,0-1 0,1 1 0,-1-1 0,0 1-1,1-1 1,-1 1 0,1-1 0,-1 1 0,1-1-1,-1 1 1,1-1 0,-1 1 0,1-1 0,0 0-1,-1 1 1,1-1 0,0 0 0,-1 0 0,1 1-1,0-1 1,-1 0 0,1 0 0,0 0 0,-1 0-1,1 0 1,0 0 0,-1 0 0,1 0 0,0 0-1,-1 0 1,1 0 0,0-1 0,-1 1 0,1 0-1,0 0 1,-1-1 0,1 1 0,0 0 0,-1-1-1,1 1 1,-1-1 0,1 1 0,0-1 0,34-24 429,-6-18-303,9-8-577,-38 90-475,-2-23 475,-1 13-1541,4-10-4161</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7.635"/>
    </inkml:context>
    <inkml:brush xml:id="br0">
      <inkml:brushProperty name="width" value="0.025" units="cm"/>
      <inkml:brushProperty name="height" value="0.025" units="cm"/>
    </inkml:brush>
  </inkml:definitions>
  <inkml:trace contextRef="#ctx0" brushRef="#br0">288 10 11211,'0'0'3763,"-11"-3"-1473,5 2-2107,0-1 0,0 1 0,0 0 0,0 0 0,0 1 0,0-1 0,0 2 0,0-1 0,-1 0-1,1 1 1,0 0 0,0 1 0,0 0 0,0-1 0,1 2 0,-1-1 0,0 1 0,-7 5 0,-8 5 27,1 1 1,0 1-1,1 0 1,0 2-1,2 0 1,-23 28-1,83-69 281,-33 19-490,-1 1 1,1 0-1,0 0 0,0 1 0,1 0 1,-1 1-1,1 0 0,-1 1 0,1 0 0,-1 1 1,1 0-1,0 0 0,19 4 0,-25-3 44,0 0-1,-1 1 0,1-1 1,0 1-1,-1 0 0,1 0 1,-1 0-1,0 1 0,0-1 1,0 1-1,0 0 0,0 0 1,0 1-1,-1-1 0,0 1 1,1 0-1,-2-1 0,1 1 1,0 1-1,-1-1 0,1 0 1,-1 1-1,-1-1 0,1 1 1,0 0-1,-1-1 1,0 1-1,0 0 0,-1 0 1,1 0-1,-1 8 0,-1-6 110,-1 1 1,0-1-1,0 0 0,0 1 0,-1-1 1,0 0-1,0 0 0,-1-1 0,0 1 1,0-1-1,0 0 0,-1 0 0,0 0 1,0 0-1,-1-1 0,1 0 0,-1 0 1,0-1-1,0 0 0,-1 0 0,0 0 0,1 0 1,-1-1-1,0 0 0,-1-1 0,1 0 1,-14 3-1,19-5-222,1 0 0,0 0 0,0 0 0,-1 0 0,1 0 1,0 0-1,0 0 0,0 0 0,-1 0 0,1-1 0,0 1 0,0-1 0,0 1 1,-1-1-1,1 1 0,0-1 0,0 1 0,0-1 0,0 0 0,0 0 0,0 0 0,0 1 1,1-1-1,-1 0 0,0 0 0,0 0 0,1 0 0,-1 0 0,1 0 0,-2-3 0,-2-37-5699,5 30 3859,-1-23-5656</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8.429"/>
    </inkml:context>
    <inkml:brush xml:id="br0">
      <inkml:brushProperty name="width" value="0.025" units="cm"/>
      <inkml:brushProperty name="height" value="0.025" units="cm"/>
    </inkml:brush>
  </inkml:definitions>
  <inkml:trace contextRef="#ctx0" brushRef="#br0">49 499 14542,'0'0'7116,"8"-3"-4399,-3 0-2570,0-1 0,0 1 1,0-1-1,0 0 0,-1 0 0,0 0 0,0-1 1,0 1-1,0-1 0,-1 0 0,0 0 0,0 0 0,0-1 1,-1 1-1,0-1 0,0 0 0,0 1 0,0-1 1,-1 0-1,1-8 0,-1 5-112,9-47 143,-10 53-171,1-1-1,-1 1 1,0 0 0,0 0 0,0 0 0,0-1 0,0 1 0,-1 0 0,0 0 0,0 0 0,1 0 0,-2 0 0,-1-5 0,2 7-19,1 0-1,-1 1 1,0-1 0,1 0 0,-1 0 0,0 1 0,0-1 0,0 1 0,1-1 0,-1 1-1,0-1 1,0 1 0,0-1 0,0 1 0,0 0 0,0 0 0,0-1 0,0 1 0,0 0 0,0 0-1,0 0 1,0 0 0,0 0 0,0 0 0,0 0 0,-1 1 0,0 0-10,0 0 1,0 0-1,-1 0 0,1 0 1,0 1-1,0-1 1,0 1-1,1-1 0,-1 1 1,-2 2-1,-3 5-21,0 0 0,1 0 0,-8 17 0,5-6 47,0 0 1,2 0-1,-9 38 1,14-50 7,1 0 1,0 1 0,0-1-1,0 0 1,1 1-1,0-1 1,1 1-1,0-1 1,0 1 0,1-1-1,0 0 1,5 13-1,-5-17-7,0-1-1,0 0 0,0 0 1,1 0-1,-1 0 0,1 0 0,0 0 1,0-1-1,0 0 0,0 1 1,0-1-1,0 0 0,1 0 0,-1-1 1,1 1-1,-1-1 0,1 0 1,0 0-1,-1 0 0,1 0 0,0 0 1,0-1-1,0 0 0,-1 0 1,1 0-1,0 0 0,0-1 0,0 1 1,-1-1-1,1 0 0,5-2 1,2 0 16,0-1 1,0 0-1,0-1 1,0-1-1,-1 1 1,0-2-1,0 1 1,0-1-1,8-9 1,-5 4-17,0-1 0,-1-1 0,-1 0 0,0 0 0,-1-1 0,-1 0 0,0-1 0,-1 0 0,-1 0 0,0-1 0,-2 0 0,1 0 0,-2-1-1,4-30 1,-11 28-425,-7 17-158,8 4 547,1 0-1,-1 0 0,0 0 1,1 0-1,-1 0 0,1 0 0,0 0 1,-1 1-1,1-1 0,0 1 1,0-1-1,0 1 0,0-1 0,0 1 1,-2 3-1,-2 8 55,0 1-1,0 0 1,1 0 0,1 0 0,0 1-1,1-1 1,0 18 0,2-31-6,0 0 0,0 1 0,0-1 0,0 0 0,0 0 0,0 0 0,0 0 1,1 0-1,-1 0 0,0 1 0,1-1 0,-1 0 0,1 0 0,-1 0 0,1 0 1,-1 0-1,1 0 0,0-1 0,0 1 0,-1 0 0,1 0 0,0 0 0,0-1 0,0 1 1,0 0-1,1 0 0,0 0 14,0-1-1,0 1 1,1-1 0,-1 0 0,0 1-1,0-1 1,0 0 0,1 0 0,-1-1-1,0 1 1,0 0 0,4-2 0,2 0 95,0-1 0,-1 0 0,1 0 1,-1-1-1,0 0 0,12-9 0,3-7-39,-2-1 1,0 0-1,-1-2 0,-1 0 0,-1-1 0,-1-1 1,-1 0-1,-2-1 0,0 0 0,-2-2 0,-1 1 1,-1-1-1,-1 0 0,5-42 0,-22 79-903,-3 16 751,-11 36 30,-14 65-1,31-98 57,1 1-1,1-1 1,1 1 0,2 52-1,2-76-13,0 0 0,0 1 0,0-1 0,0 0 0,1 0 0,-1 0 0,1 0 0,1 0 0,-1 0 0,1-1 0,4 7 0,-5-9-38,0 0 1,-1 0 0,1 0-1,0 0 1,0-1 0,0 1-1,0-1 1,0 1 0,0-1 0,0 0-1,1 0 1,-1 0 0,0 0-1,1 0 1,-1 0 0,1-1-1,-1 1 1,1-1 0,-1 0-1,1 0 1,-1 0 0,1 0 0,-1 0-1,1 0 1,4-2 0,-5 1-68,0 0 1,0-1-1,0 1 1,0-1-1,0 1 1,0-1 0,0 0-1,0 0 1,-1 0-1,1 0 1,-1 0-1,1 0 1,-1 0-1,0 0 1,0-1-1,0 1 1,0 0 0,-1-1-1,1 1 1,0-1-1,-1 1 1,0-1-1,1 1 1,-1-1-1,-1-2 1,2-1-137,-1 0 0,0 0 0,0 1 0,0-1-1,-1 0 1,0 0 0,0 0 0,-1 1 0,0-1 0,-3-6 0,2 6 26,-1 1-1,0 0 1,0 0 0,0 1-1,-1-1 1,0 1 0,0 0 0,0 0-1,0 1 1,0-1 0,-8-3 0,-71-23-1667,65 24 1751,-1 0 0,-21-12 0,40 18 144,-1 0 0,1-1 0,0 1 0,0-1-1,0 1 1,0-1 0,0 1 0,0-1 0,1 0 0,-1 1 0,0-1 0,0 0 0,0 0 0,1 1-1,-1-1 1,0 0 0,1 0 0,-1 0 0,0 0 0,1 0 0,0 0 0,-1 0 0,1 0-1,0 0 1,-1 0 0,1-1 0,0 1 0,0 0 0,0 0 0,0 0 0,0 0 0,0 0 0,0 0-1,0 0 1,1-2 0,0 2 116,0-1-1,0 1 1,0-1-1,0 1 1,0 0-1,1-1 0,-1 1 1,1 0-1,-1 0 1,1 0-1,-1 0 1,1 0-1,-1 1 1,1-1-1,0 0 0,0 1 1,-1-1-1,1 1 1,0 0-1,2-1 1,27-2 1157,238-37 4017,-267 40-5451,-1 0 0,1 0 0,0-1 0,-1 1 0,1-1 0,-1 1 0,0-1 0,1 1 0,-1-1 0,1 0 0,-1 0 0,0 0 0,0 0 0,3-2 0,-4 3-153,0-1-1,0 0 1,0 1-1,0-1 1,0 0-1,0 0 1,-1 1-1,1-1 1,0 0-1,0 0 1,0 1-1,-1-1 1,1 0-1,0 1 0,-1-1 1,1 0-1,-1 1 1,1-1-1,0 1 1,-1-1-1,1 1 1,-1-1-1,0 1 1,1-1-1,-1 1 1,1-1-1,-1 1 1,0 0-1,1-1 1,-1 1-1,0 0 1,1 0-1,-2-1 0,-24-14-13851</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8.807"/>
    </inkml:context>
    <inkml:brush xml:id="br0">
      <inkml:brushProperty name="width" value="0.025" units="cm"/>
      <inkml:brushProperty name="height" value="0.025" units="cm"/>
    </inkml:brush>
  </inkml:definitions>
  <inkml:trace contextRef="#ctx0" brushRef="#br0">1 5 3716,'0'0'18385,"62"2"-18001,-24-2-352,7 0-640,1-3-2787,-2-1-4549</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9.167"/>
    </inkml:context>
    <inkml:brush xml:id="br0">
      <inkml:brushProperty name="width" value="0.025" units="cm"/>
      <inkml:brushProperty name="height" value="0.025" units="cm"/>
    </inkml:brush>
  </inkml:definitions>
  <inkml:trace contextRef="#ctx0" brushRef="#br0">30 161 17809,'0'0'4239,"9"3"-2216,-4 0-1869,1-1 0,-1 0 1,1-1-1,0 1 0,0-1 1,0-1-1,0 1 0,0-1 1,0 0-1,0 0 0,-1 0 0,1-1 1,0 0-1,0 0 0,0-1 1,0 1-1,-1-1 0,1 0 1,-1-1-1,11-6 0,-10 4-123,1-1 0,-1 1 0,0-2-1,0 1 1,0-1 0,-1 0 0,0 0 0,-1 0 0,0-1-1,6-12 1,-9 18-25,0 0 0,0 0 0,-1 0-1,1 1 1,-1-1 0,1 0 0,-1 0 0,0 0 0,1 0-1,-1 0 1,0 0 0,0 0 0,0 0 0,-1 0-1,1 0 1,0 0 0,-1 0 0,0 0 0,1 0 0,-1 0-1,0 0 1,0 1 0,0-1 0,0 0 0,0 0-1,0 1 1,0-1 0,-1 1 0,1-1 0,-1 1 0,1 0-1,-1-1 1,1 1 0,-1 0 0,0 0 0,1 0-1,-1 0 1,0 1 0,0-1 0,0 0 0,0 1 0,0-1-1,0 1 1,0 0 0,0-1 0,0 1 0,0 0-1,0 0 1,-2 1 0,-2-1 3,0 0 0,1 1 0,-1 0 0,0 0-1,1 1 1,-1-1 0,1 1 0,-1 1 0,1-1 0,0 1 0,0-1-1,0 1 1,0 1 0,0-1 0,1 1 0,0 0 0,0 0 0,0 0-1,0 0 1,0 1 0,-2 5 0,-5 5 37,0 2 0,1-1-1,2 1 1,-1 1 0,-5 18 0,11-27-7,0 0 1,1 1-1,0-1 1,1 1-1,-1 18 0,1-26-38,1 0-1,0 0 0,0 0 1,1 0-1,-1 0 0,0 0 0,1 0 1,-1 0-1,1 1 0,0-1 1,-1 0-1,1-1 0,0 1 0,0 0 1,0 0-1,1 0 0,-1-1 1,0 1-1,1 0 0,-1-1 0,1 1 1,-1-1-1,1 0 0,0 1 0,0-1 1,-1 0-1,1 0 0,0 0 1,0-1-1,0 1 0,4 1 0,3-1-300,0 0 0,0 0-1,1-1 1,-1 0-1,0-1 1,0 0 0,15-4-1,-16 3-854,0 0-1,-1-1 0,0 0 1,1 0-1,9-6 1,17-17-7755</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0.248"/>
    </inkml:context>
    <inkml:brush xml:id="br0">
      <inkml:brushProperty name="width" value="0.025" units="cm"/>
      <inkml:brushProperty name="height" value="0.025" units="cm"/>
    </inkml:brush>
  </inkml:definitions>
  <inkml:trace contextRef="#ctx0" brushRef="#br0">213 232 15278,'1'-6'612,"0"-1"0,0 1 0,0-1 0,-1 1 0,1-1 0,-2 0-1,1 1 1,-1-1 0,-2-9 0,2 13-486,0 1 1,-1 0-1,1 0 1,0 0-1,-1 0 0,0 0 1,1 0-1,-1 1 0,0-1 1,0 0-1,0 1 1,0 0-1,0-1 0,0 1 1,-1 0-1,1 0 0,0 0 1,-1 0-1,1 0 1,0 1-1,-1-1 0,1 1 1,-1 0-1,1 0 0,-1 0 1,1 0-1,-5 0 1,1 1-108,0 0 0,0 0 0,0 1 0,1-1 1,-1 1-1,0 1 0,1-1 0,-1 1 1,1 0-1,0 0 0,0 1 0,0-1 1,1 1-1,-1 0 0,1 0 0,0 1 0,0-1 1,0 1-1,1 0 0,-4 6 0,1-2 16,0 0 0,1 0-1,0 1 1,1 0-1,0 0 1,0 0 0,1 0-1,1 1 1,0-1 0,-2 18-1,4-27-22,0-1 0,0 1-1,0 0 1,0-1 0,0 1 0,0-1-1,0 1 1,1 0 0,-1-1-1,0 1 1,0 0 0,1-1 0,-1 1-1,0-1 1,1 1 0,-1 0-1,0-1 1,1 1 0,-1-1-1,1 1 1,-1-1 0,1 0 0,-1 1-1,1-1 1,-1 1 0,1-1-1,-1 0 1,1 1 0,0-1 0,0 0-1,24-1 338,-17-1-239,-1-1 0,0 0 0,0 0 0,0-1 0,7-4 0,9-10-7,0-1 0,-1 0 0,-2-2 0,30-37 0,-39 43-21,0 0 0,-1 0 1,-1-1-1,0 0 0,-2-1 0,0 0 0,0 0 1,5-28-1,-14 41 27,-7 11-122,-7 15-40,4-2 50,1 0 0,0 1 1,2 1-1,1-1 0,0 1 1,2 1-1,0-1 0,2 1 1,1 0-1,0 1 0,1 22 0,2-43 15,0-1-1,0 0 0,0 0 0,0 0 0,1 1 0,-1-1 0,1 0 0,-1 0 0,1 0 0,0 0 0,-1 0 0,1 0 1,0 0-1,1 0 0,-1 0 0,0-1 0,0 1 0,1 0 0,-1-1 0,1 1 0,-1-1 0,1 1 0,0-1 0,0 0 0,0 0 1,-1 0-1,1 0 0,0 0 0,0 0 0,0 0 0,1-1 0,-1 1 0,0-1 0,0 1 0,0-1 0,0 0 0,0 0 1,1 0-1,-1 0 0,3-1 0,2 0 49,-1 0 1,1-1-1,0 1 1,-1-2-1,1 1 1,-1-1-1,0 0 0,1 0 1,-1-1-1,-1 1 1,11-10-1,-6 4-8,-1-1 0,0 1 0,-1-2 0,0 1 1,0-1-1,-1-1 0,-1 1 0,0-1 0,-1 0 0,0 0 0,-1-1 0,0 1 0,-1-1 0,0 0 0,1-14 0,-4 26-47,0 0 0,0 1-1,0-1 1,0 0 0,0 1-1,-1-1 1,1 1 0,0-1 0,0 0-1,0 1 1,-1-1 0,1 0-1,0 1 1,-1-1 0,1 1 0,0-1-1,-1 1 1,1-1 0,-1 1-1,1-1 1,-1 1 0,1 0 0,-1-1-1,1 1 1,-1-1 0,1 1 0,-1 0-1,0 0 1,1-1 0,-1 1-1,0 0 1,1 0 0,-1 0 0,1 0-1,-1 0 1,0 0 0,1 0-1,-1 0 1,0 0 0,1 0 0,-1 0-1,0 0 1,1 0 0,-1 0-1,0 1 1,1-1 0,-1 0 0,1 0-1,-1 1 1,0-1 0,1 0 0,-1 1-1,1-1 1,-1 1 0,-33 23 18,-14 41-14,44-59-56,1 0 1,0-1 0,0 1 0,1 1-1,0-1 1,0 0 0,0 1 0,1-1-1,-2 13 1,3-17-53,1-1 0,-1 0-1,1 0 1,-1 1 0,1-1-1,-1 0 1,1 0 0,0 0-1,0 0 1,-1 0 0,1 0-1,0 0 1,0 0 0,0 0-1,0-1 1,0 1 0,0 0-1,0 0 1,0-1 0,1 1-1,-1-1 1,0 1 0,0-1-1,0 1 1,1-1 0,-1 0-1,0 0 1,1 0 0,-1 0-1,0 1 1,0-2 0,1 1-1,-1 0 1,0 0 0,1 0-1,-1-1 1,1 1 0,56-11-4028,-10-11-629,2-8-2088</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0.623"/>
    </inkml:context>
    <inkml:brush xml:id="br0">
      <inkml:brushProperty name="width" value="0.025" units="cm"/>
      <inkml:brushProperty name="height" value="0.025" units="cm"/>
    </inkml:brush>
  </inkml:definitions>
  <inkml:trace contextRef="#ctx0" brushRef="#br0">204 1 18930,'-12'4'1826,"-8"5"-1177,0 0 1,1 1-1,0 1 1,1 1-1,0 1 1,1 0-1,0 1 1,-18 20-1,35-34-645,-1 1 0,0-1 1,1 1-1,-1-1 0,0 1 0,1-1 0,-1 1 0,1 0 0,-1-1 0,1 1 1,0 0-1,-1-1 0,1 1 0,0 0 0,-1-1 0,1 1 0,0 0 0,0 0 1,0-1-1,-1 1 0,1 0 0,0 0 0,0 0 0,0-1 0,0 1 1,0 0-1,1 0 0,-1-1 0,0 1 0,0 0 0,0 0 0,1-1 0,-1 1 1,0 0-1,1 0 0,-1-1 0,1 1 0,-1 0 0,1-1 0,-1 1 0,1-1 1,-1 1-1,1-1 0,-1 1 0,1-1 0,0 1 0,-1-1 0,1 0 0,0 1 1,0-1-1,-1 0 0,1 1 0,0-1 0,0 0 0,-1 0 0,1 0 1,0 0-1,0 0 0,0 0 0,61 2-254,-46-3 172,40 0-219,70 3 76,-125-2 229,1 0-1,-1 0 1,1 0 0,-1 0-1,0 1 1,1-1-1,-1 0 1,0 1 0,1-1-1,-1 1 1,0-1-1,0 1 1,1 0 0,-1-1-1,0 1 1,0 0-1,1 1 1,-1-1 34,-1 0 1,0-1 0,0 1-1,1 0 1,-1-1-1,0 1 1,0 0-1,0-1 1,0 1-1,0 0 1,0 0-1,0-1 1,0 1-1,0 0 1,0-1-1,0 1 1,0 0-1,0-1 1,-1 1-1,1 0 1,0-1 0,-1 1-1,1 0 1,-3 3 119,1-1 0,-1 1 1,1-1-1,-1 0 1,0 0-1,0 0 0,0-1 1,-1 1-1,-3 2 1,-13 7 29,-1-1 1,0-1 0,-34 12 0,2-14-4909,43-8-1739</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0.950"/>
    </inkml:context>
    <inkml:brush xml:id="br0">
      <inkml:brushProperty name="width" value="0.025" units="cm"/>
      <inkml:brushProperty name="height" value="0.025" units="cm"/>
    </inkml:brush>
  </inkml:definitions>
  <inkml:trace contextRef="#ctx0" brushRef="#br0">36 0 17232,'0'0'4420,"6"85"-2273,-17-31-546,0 8-640,-1 3-481,5-3-223,7-5-1,0-6-96,2-10-192,8-12-1249,-3-13-1922,-1-13-2242</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1.323"/>
    </inkml:context>
    <inkml:brush xml:id="br0">
      <inkml:brushProperty name="width" value="0.025" units="cm"/>
      <inkml:brushProperty name="height" value="0.025" units="cm"/>
    </inkml:brush>
  </inkml:definitions>
  <inkml:trace contextRef="#ctx0" brushRef="#br0">0 142 8456,'0'0'10164,"5"-10"-7041,-2 5-2902,-1 0 0,1 0 0,0 0-1,0 0 1,0 1 0,1-1 0,0 1-1,0 0 1,0 0 0,0 0 0,1 1-1,-1-1 1,1 1 0,0 0 0,0 1-1,5-3 1,28-9 149,1 2 0,1 2 1,0 1-1,0 2 0,0 2 0,1 2 0,-1 1 0,61 6 0,-97-4-374,1 1-1,-1-1 1,1 1 0,-1 0-1,0 1 1,0-1-1,1 1 1,-1 0 0,0 0-1,-1 0 1,1 0-1,0 1 1,-1-1 0,1 1-1,-1 0 1,0 0-1,0 0 1,0 1 0,3 4-1,-4-5 11,-1-1 1,0 1-1,0 0 0,0 0 1,-1 0-1,1 0 0,0 0 1,-1 0-1,0 0 0,0 0 1,0 0-1,0 0 0,-1 0 1,1 0-1,-1 0 0,1 0 1,-1-1-1,0 1 0,0 0 1,0 0-1,-1 0 0,1-1 0,-1 1 1,1-1-1,-1 1 0,0-1 1,0 0-1,0 0 0,-3 3 1,-19 15 436,-1 0 0,0-2 0,-1-1 0,-1-1 0,-1-2 0,-52 21 0,54-24-154,26-11-294,0 0 0,0 0 0,-1 0 0,1 0 0,0 0 0,0 0 0,-1 0 0,1 0 0,0 0 0,0 0 0,0 0 0,-1 0 0,1 0 0,0 0 0,0 0 0,-1 0 0,1 0 0,0 0 0,0 0 0,0 0 0,-1 0 0,1 0 0,0 1 0,0-1 0,0 0 0,0 0 0,-1 0 0,1 0 0,0 0 0,0 1 0,0-1 0,0 0 0,0 0 0,-1 0 0,1 1 0,0-1 0,0 0 0,0 0 0,0 0 0,0 1 0,0-1 0,0 0 0,0 0-1,0 1 1,0-1 0,0 0 0,0 0 0,0 0 0,0 1 0,0-1 0,0 0 0,0 0 0,0 0 0,0 1 0,0-1 0,0 0 0,0 0 0,1 1 0,-1-1 0,0 0 0,0 0 0,0 1 1,23 2-345,48-2-515,-56-1 550,25-1 0,-15 0-24,0 0 1,0 2-1,36 6 0,-56-7 305,0 1 0,0 0 0,-1 0-1,1 1 1,0-1 0,-1 1 0,1 0 0,-1 0 0,0 1-1,0-1 1,0 1 0,0 0 0,0 0 0,-1 1-1,1-1 1,-1 0 0,0 1 0,0 0 0,0 0 0,0 0-1,-1 0 1,0 1 0,4 7 0,-6-10 61,1 1-1,0 0 1,-1-1 0,0 1 0,0-1 0,1 1-1,-2 0 1,1-1 0,0 1 0,0-1 0,-1 1-1,1-1 1,-1 1 0,0-1 0,0 1 0,0-1-1,0 0 1,-3 4 0,1-1 121,-1 0 1,0-1-1,0 1 0,0-1 1,-1 0-1,1-1 0,-11 7 1,-4 0 363,0 0-1,0-2 1,-30 10 0,30-11-409,-1-1 1,0-1-1,0-1 1,0 0-1,0-1 0,0-1 1,-1-2-1,-21 0 1,42 0-132,-1 0 1,1 0-1,-1 0 1,1 0-1,-1-1 1,1 1-1,0 0 1,-1 0 0,1 0-1,-1 0 1,1 0-1,0 0 1,-1-1-1,1 1 1,-1 0-1,1 0 1,0-1 0,-1 1-1,1 0 1,0-1-1,0 1 1,-1 0-1,1-1 1,0 1-1,0 0 1,-1-1-1,1 1 1,0 0 0,0-1-1,0 1 1,0-1-1,-1 1 1,1 0-1,0-1 1,0 1-1,0-1 1,0 1 0,0-1-1,0 1 1,0-1-1,0 1 1,0 0-1,0-1 1,1 1-1,-1-1 1,0 1-1,0 0 1,0-1 0,0 1-1,1-1 1,-1 1-1,0 0 1,0-1-1,1 1 1,-1 0-1,0-1 1,1 1 0,-1 0-1,0 0 1,1-1-1,20-19-2171,-21 20 2150,67-55-9476,-25 21 1036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14.892"/>
    </inkml:context>
    <inkml:brush xml:id="br0">
      <inkml:brushProperty name="width" value="0.025" units="cm"/>
      <inkml:brushProperty name="height" value="0.025" units="cm"/>
      <inkml:brushProperty name="color" value="#E71224"/>
    </inkml:brush>
  </inkml:definitions>
  <inkml:trace contextRef="#ctx0" brushRef="#br0">25 0 11275,'0'0'6988,"3"13"-6284,4 20-475,-2 0 1,-1-1-1,-2 1 0,-3 47 0,-21 142-39,-1 48-1029,27-254-291,3-20-1454,7-28-2286,-9-10-1910</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1.681"/>
    </inkml:context>
    <inkml:brush xml:id="br0">
      <inkml:brushProperty name="width" value="0.025" units="cm"/>
      <inkml:brushProperty name="height" value="0.025" units="cm"/>
    </inkml:brush>
  </inkml:definitions>
  <inkml:trace contextRef="#ctx0" brushRef="#br0">101 11 16207,'0'0'11916,"-49"70"-11436,31-31-384,2 1-64,4-2-64,6-2-448,6-3-513,0-7-929,9-7-737,11-9-704,6-9-3235</inkml:trace>
  <inkml:trace contextRef="#ctx0" brushRef="#br0" timeOffset="1">347 1 20147,'0'0'6342,"-34"46"-5990,29-11-223,0 7-129,0 1 0,5 3 32,0-4-161,0 0-447,0-3-513,5-7-320,0-5-321,-5-11-897,0-7-928,-5-17-8360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2.043"/>
    </inkml:context>
    <inkml:brush xml:id="br0">
      <inkml:brushProperty name="width" value="0.025" units="cm"/>
      <inkml:brushProperty name="height" value="0.025" units="cm"/>
    </inkml:brush>
  </inkml:definitions>
  <inkml:trace contextRef="#ctx0" brushRef="#br0">1 102 4965,'0'-10'7479,"-1"7"-7153,1 0-1,0 0 1,1-1 0,-1 1 0,0 0-1,1 0 1,0 0 0,0 0 0,0 0-1,0 0 1,0 1 0,0-1 0,1 0 0,2-4-1,-1 5-70,1-1 0,-1 0 0,0 1 0,1-1 0,0 1 0,-1 0 0,1 0 0,0 1 0,0-1 0,0 1 0,1 0 0,-1 0 0,6-1 0,34-5 404,-1 2-1,1 2 1,-1 2 0,1 2 0,-1 2-1,1 2 1,-1 1 0,0 3 0,48 15-1,-81-20-643,-1-1 0,-1 1-1,1 1 1,13 9 0,-20-13-7,-1-1 0,0 1 1,1 0-1,-1 0 0,0 0 1,0-1-1,0 1 0,0 1 0,0-1 1,0 0-1,0 0 0,0 0 1,0 0-1,0 1 0,-1-1 1,1 0-1,0 1 0,-1-1 1,1 1-1,-1-1 0,0 1 0,1-1 1,-1 1-1,0-1 0,0 1 1,0-1-1,0 1 0,0-1 1,0 1-1,-1-1 0,1 1 1,0-1-1,-1 0 0,1 1 1,-1-1-1,1 1 0,-1-1 0,0 0 1,-1 3-1,-8 4 208,0-1 0,-1 0-1,0 0 1,0-1 0,0-1 0,-1 0-1,0 0 1,0-1 0,-17 3 0,17-3-132,-126 30 898,87-23-1953,-97 34-1,140-40-3619</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2.496"/>
    </inkml:context>
    <inkml:brush xml:id="br0">
      <inkml:brushProperty name="width" value="0.025" units="cm"/>
      <inkml:brushProperty name="height" value="0.025" units="cm"/>
    </inkml:brush>
  </inkml:definitions>
  <inkml:trace contextRef="#ctx0" brushRef="#br0">125 409 16624,'-26'10'105,"18"-8"-13,0 1-1,0 0 1,0 0 0,0 1 0,0 0 0,1 0 0,0 1 0,-1 0 0,2 0 0,-11 10-1,17-15-59,-1 1-1,1-1 1,-1 0-1,1 1 0,0-1 1,-1 1-1,1-1 1,0 1-1,-1 0 0,1-1 1,0 1-1,0-1 1,-1 1-1,1-1 0,0 1 1,0 0-1,0-1 1,0 1-1,0 0 0,0-1 1,0 1-1,0-1 0,0 1 1,0 0-1,0-1 1,0 1-1,0-1 0,1 1 1,-1 0-1,0-1 1,0 1-1,1-1 0,-1 1 1,0-1-1,1 1 1,-1-1-1,0 1 0,1-1 1,-1 1-1,1-1 1,-1 0-1,1 1 0,-1-1 1,1 0-1,-1 1 0,1-1 1,0 0-1,0 1 1,32 3 1586,-30-4-1588,61-3 1014,-1-3 0,1-2-1,85-23 1,-78 15-836,1685-345 1303,-1730 356-1515,262-46 91,-214 41-214,142 0 0,-216 10 97,-1 0 0,1 1 0,0-1 0,0 0 0,0 0 0,-1 0 0,1 1-1,0-1 1,0 0 0,0 0 0,-1 1 0,1-1 0,0 0 0,0 0 0,0 1 0,0-1 0,0 0 0,0 0-1,0 1 1,0-1 0,-1 0 0,1 1 0,0-1 0,0 0 0,0 1 0,0-1 0,1 0 0,-1 0-1,0 1 1,0-1 0,0 0 0,0 1 0,0-1 0,0 0 0,0 0 0,0 1 0,1-1 0,-1 0 0,0 0-1,0 1 1,0-1 0,1 0 0,-1 0 0,0 0 0,0 1 0,0-1 0,1 0 0,-1 0 0,0 0-1,0 0 1,1 0 0,-1 1 0,0-1 0,1 0 0,-1 0 0,0 0 0,0 0 0,1 0 0,-1 0 0,0 0-1,1 0 1,-1 0 0,0 0 0,1 0 0,-1 0 0,0 0 0,0 0 0,1-1 0,-22 14-3462,-4-12-1862</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50.520"/>
    </inkml:context>
    <inkml:brush xml:id="br0">
      <inkml:brushProperty name="width" value="0.025" units="cm"/>
      <inkml:brushProperty name="height" value="0.025" units="cm"/>
    </inkml:brush>
  </inkml:definitions>
  <inkml:trace contextRef="#ctx0" brushRef="#br0">1 223 5285,'0'0'4292,"9"1"-3448,37 4-473,1-3 0,89-7 0,102-25 1771,0-1-769,1394-50 1392,-1482 77-2825,1650-20 2453,164-2-1995,-394-3-22,-1414 29-355,1953 39 70,-1692-16-65,1029 53 297,1-38-85,643-37-206,-1603 13-27,-72-1 23,136 7-30,474-11 36,-677-26 0,244-22-10,-557 35-63,356-38 178,-1 34-1237,-381 9-158,-29 0-14037</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51.368"/>
    </inkml:context>
    <inkml:brush xml:id="br0">
      <inkml:brushProperty name="width" value="0.025" units="cm"/>
      <inkml:brushProperty name="height" value="0.025" units="cm"/>
    </inkml:brush>
  </inkml:definitions>
  <inkml:trace contextRef="#ctx0" brushRef="#br0">0 103 6983,'574'-46'2631,"-73"5"-1833,-164 26 2926,1009 40-441,738-5 641,-1351-20-3953,-533 3-3706,-111-3-2121</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0.455"/>
    </inkml:context>
    <inkml:brush xml:id="br0">
      <inkml:brushProperty name="width" value="0.025" units="cm"/>
      <inkml:brushProperty name="height" value="0.025" units="cm"/>
    </inkml:brush>
  </inkml:definitions>
  <inkml:trace contextRef="#ctx0" brushRef="#br0">8627 738 3908,'0'0'1884,"-8"-8"-800,0 0-744,1 1 0,-1 1-1,-1-1 1,1 1 0,-1 1 0,0 0 0,0 0 0,-16-6 0,-507-108 340,283 68 225,-616-92 1738,139 7-2555,127 18 5,-371 28 493,-7 77-536,954 13-56,-724 39 44,2 47-49,617-70 16,-652 100 402,603-80-274,2 8 0,-231 90 0,367-118-116,0 1-1,2 2 0,0 2 0,1 1 0,-51 42 1,73-53-12,1 1 1,1 1-1,0 0 1,0 1 0,2 0-1,0 0 1,0 1-1,1 1 1,1-1 0,1 2-1,0-1 1,1 1-1,1 0 1,1 0 0,-5 33-1,6-25-1,2 1 1,0-1-1,2 1 1,1-1-1,1 1 0,1-1 1,11 38-1,-9-46-4,1 0-1,1 0 1,0-1 0,1 0 0,1-1 0,0 0-1,1-1 1,1 0 0,0 0 0,1-2-1,21 18 1,19 10 58,3-3 1,0-3-1,2-1 0,77 29 1,258 73 50,720 92-195,-302-114 33,1288 14-1,-1060-182 86,-969 47-14,865-110 339,-14-78-192,-847 175-138,0-2 0,-2-4 0,-1-3-1,109-64 1,-157 79 89,0-2-1,0-1 0,-2 0 0,0-2 1,-2 0-1,31-41 0,-38 44 71,-2-1-1,0 0 1,-1 0 0,0-1 0,-2 0-1,0-1 1,-1 0 0,-1 0-1,-1 0 1,2-28 0,-5 24-127,-1 0 1,0 1-1,-2-1 1,-1 1-1,-1-1 1,0 1-1,-2 0 1,-1 1-1,-1-1 1,0 1-1,-2 1 1,-1 0 0,0 0-1,-2 1 1,0 0-1,-1 1 1,-1 1-1,-1 0 1,-22-19-1,5 9-201,0 1 1,-2 2-1,-1 1 0,-1 2 0,-1 2 0,0 1 1,-50-16-1,-296-72-7191,336 96 5711,-128-29-7064</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8.161"/>
    </inkml:context>
    <inkml:brush xml:id="br0">
      <inkml:brushProperty name="width" value="0.025" units="cm"/>
      <inkml:brushProperty name="height" value="0.025" units="cm"/>
    </inkml:brush>
  </inkml:definitions>
  <inkml:trace contextRef="#ctx0" brushRef="#br0">285 0 6790,'0'0'12786,"-4"8"-11681,-251 527 4559,255-533-5639,-6 10 268,2 0 0,0 0-1,0 1 1,-3 22 0,7-33-254,0 0 0,-1 0 0,1 0 1,0 0-1,0 0 0,0 1 0,1-1 0,-1 0 1,0 0-1,1 0 0,-1 0 0,1 0 0,0 0 1,0-1-1,0 1 0,0 0 0,0 0 1,0 0-1,0-1 0,0 1 0,1-1 0,-1 1 1,1-1-1,-1 1 0,1-1 0,0 0 0,-1 0 1,1 0-1,0 0 0,0 0 0,0 0 0,0 0 1,0 0-1,0-1 0,0 1 0,0-1 1,4 1-1,16 0 153,1 0 0,-1-1 0,1-2 0,-1 0 0,0-1 0,1-1 1,32-12-1,147-62-1767,-126 40-2165,-69 34 2673,-1 0 1,0 0-1,0-1 0,0 0 1,0 0-1,-1-1 0,0 1 0,9-13 1,-4-6-6072</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8.553"/>
    </inkml:context>
    <inkml:brush xml:id="br0">
      <inkml:brushProperty name="width" value="0.025" units="cm"/>
      <inkml:brushProperty name="height" value="0.025" units="cm"/>
    </inkml:brush>
  </inkml:definitions>
  <inkml:trace contextRef="#ctx0" brushRef="#br0">117 1 12908,'0'0'9043,"3"8"-7089,6 17-754,-1 0-1,-1 1 1,4 33 0,-9-46-1112,-1 0 0,-1 0 0,0 0 0,0 0 0,-2 0 1,1-1-1,-2 1 0,0 0 0,-7 20 0,-6 3-298,-37 65-1,24-59-2547,-3-5-3896,23-31-2368</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9.020"/>
    </inkml:context>
    <inkml:brush xml:id="br0">
      <inkml:brushProperty name="width" value="0.025" units="cm"/>
      <inkml:brushProperty name="height" value="0.025" units="cm"/>
    </inkml:brush>
  </inkml:definitions>
  <inkml:trace contextRef="#ctx0" brushRef="#br0">187 74 15567,'3'-9'2370,"3"-3"-1426,5-14 267,-8 0 2517,-3 25-2751,-9 24 187,-29 66-725,-6 10 101,5 1 1,-33 130-1,70-222-403,0 1 0,0-1 0,1 1 0,1-1 0,-1 1 0,1-1 0,2 18 0,-1-24-103,-1-1 1,1 1-1,-1-1 1,1 1-1,0-1 1,0 1 0,-1-1-1,1 1 1,0-1-1,0 0 1,0 0 0,0 1-1,1-1 1,-1 0-1,0 0 1,0 0 0,1 0-1,1 1 1,0-1 10,0 0 0,0-1-1,0 1 1,0 0 0,0-1 0,0 0 0,0 0 0,0 0 0,0 0 0,0 0-1,0-1 1,0 1 0,4-2 0,8-3 121,0-1 0,0 0 1,0-1-1,-1 0 0,0-1 0,25-19 0,73-70 200,-103 89-347,16-15 2,125-121 65,-125 117-102,-1-2 0,-1 0 0,29-48 0,-52 76-50,1 1 0,0-1 0,-1 0 0,1 1 0,-1-1 1,1 0-1,-1 0 0,1 0 0,-1 0 0,0 1 0,1-1 0,-1 0 0,0 0 0,1 0 1,-1 0-1,0 0 0,0 0 0,0 0 0,0 0 0,0 0 0,0 0 0,0 0 0,0 1 0,-1-1 1,1 0-1,0 0 0,0 0 0,-2-2 0,1 3-180,0 0-1,-1 0 1,1-1-1,0 1 1,-1 0-1,1 0 1,-1 0-1,1 0 1,0 0-1,-1 1 1,1-1-1,-1 0 1,1 1-1,0-1 1,0 1-1,-2 0 1,-55 29-11537,26-9 2447</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9.385"/>
    </inkml:context>
    <inkml:brush xml:id="br0">
      <inkml:brushProperty name="width" value="0.025" units="cm"/>
      <inkml:brushProperty name="height" value="0.025" units="cm"/>
    </inkml:brush>
  </inkml:definitions>
  <inkml:trace contextRef="#ctx0" brushRef="#br0">39 0 17392,'0'0'1954,"-2"50"160,-12-16 64,5 7-896,1-3-834,2-2-384,6-3-32,0-3-737,23-12-1601,7-11-1762,4-7-3299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15.234"/>
    </inkml:context>
    <inkml:brush xml:id="br0">
      <inkml:brushProperty name="width" value="0.025" units="cm"/>
      <inkml:brushProperty name="height" value="0.025" units="cm"/>
      <inkml:brushProperty name="color" value="#E71224"/>
    </inkml:brush>
  </inkml:definitions>
  <inkml:trace contextRef="#ctx0" brushRef="#br0">0 406 13261,'0'0'2877,"10"-8"-1799,21-16-508,-1-2 0,-1 0-1,-1-3 1,26-33 0,-44 48-361,0 1-1,-1-2 1,0 1 0,-1-1 0,-1 0-1,0-1 1,-1 0 0,-1 0 0,-1 0 0,0-1-1,-1 1 1,2-32 0,-4 106-100,11 86 1,-6-115-160,2 0-1,2 0 1,0-1 0,16 29 0,-19-44-1059,1 0 1,19 23-1,-2-14-4870,0-16-5765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9.902"/>
    </inkml:context>
    <inkml:brush xml:id="br0">
      <inkml:brushProperty name="width" value="0.025" units="cm"/>
      <inkml:brushProperty name="height" value="0.025" units="cm"/>
    </inkml:brush>
  </inkml:definitions>
  <inkml:trace contextRef="#ctx0" brushRef="#br0">88 61 12812,'0'0'4735,"-5"8"-2856,-14 25-870,18-33-991,1 1-1,0-1 1,0 1-1,0-1 1,0 1-1,0-1 1,0 1 0,0-1-1,0 0 1,0 1-1,0-1 1,0 1-1,0-1 1,0 1-1,0-1 1,0 1-1,0-1 1,0 0-1,0 1 1,1-1-1,-1 1 1,0-1-1,0 0 1,0 1 0,1-1-1,-1 1 1,0-1-1,1 0 1,-1 1-1,0-1 1,1 0-1,-1 0 1,0 1-1,1-1 1,-1 0-1,1 0 1,-1 0-1,0 1 1,1-1-1,-1 0 1,1 0-1,-1 0 1,1 0 0,-1 0-1,1 0 1,-1 0-1,1 0 1,27 1 215,-23-1-123,4-1 39,0 1 0,0-1 0,0-1 0,0 0 0,0 0 0,-1 0 0,13-6 0,-17 6 9,0 0 1,-1 0-1,1 0 1,0 0-1,-1 0 0,0-1 1,1 0-1,-1 0 1,0 0-1,0 0 0,-1 0 1,1 0-1,-1-1 1,1 1-1,-1-1 1,0 0-1,0 1 0,1-7 1,-2 8-123,-1 1 1,0 0 0,0-1 0,0 1-1,0 0 1,0-1 0,0 1 0,0 0-1,-1 0 1,1-1 0,0 1-1,-1 0 1,1 0 0,-1-1 0,1 1-1,-1 0 1,0 0 0,0 0-1,1 0 1,-1 0 0,0 0 0,0 0-1,0 0 1,0 0 0,0 0-1,0 0 1,0 1 0,0-1 0,0 0-1,-1 1 1,1-1 0,0 1-1,0-1 1,-1 1 0,1 0 0,0 0-1,-1-1 1,1 1 0,0 0-1,-3 0 1,-3-1-34,0 1 0,0 0 0,0 0 0,0 0 0,0 0 0,-11 4 1,9-1-10,0 1 1,0 0-1,1 1 1,0 0 0,0 0-1,0 1 1,0 0-1,1 0 1,0 1-1,0 0 1,1 0 0,0 1-1,-6 10 1,6-11 35,1 0 0,1 1 1,-1 0-1,1 0 0,1 0 1,0 1-1,0-1 0,0 1 1,1 0-1,0 0 0,1 0 1,0 0-1,1-1 0,0 15 1,0-21-29,1 0 0,-1 0 1,1 0-1,-1 0 0,1 0 1,0 0-1,0 0 1,0-1-1,0 1 0,0 0 1,1 0-1,-1-1 0,0 1 1,1-1-1,-1 1 1,1-1-1,0 0 0,-1 1 1,1-1-1,2 1 0,1 0-9,0 0 0,0 0-1,0-1 1,0 0 0,0 0-1,0 0 1,0 0 0,6-1-1,4 0-90,-1-1-1,1 0 0,-1-1 0,1-1 1,16-5-1,-13 1-5,-1-1 0,1 0 0,-1-1 0,0 0 0,-1-2-1,-1 0 1,1-1 0,-2 0 0,0-1 0,0-1 0,-1 0 0,-1-1 0,0 0 0,-1-1 0,10-20-1,-66 102 1012,35-55-679,1 1 0,1 0 0,0 0 0,0 1-1,1 0 1,1 1 0,0-1 0,-5 21 0,11-33-206,-1 0 0,1 1 1,0-1-1,0 0 0,-1 1 1,1-1-1,0 0 0,0 1 1,0-1-1,1 0 0,-1 0 0,0 1 1,0-1-1,1 0 0,-1 1 1,1-1-1,-1 0 0,1 0 1,-1 0-1,1 0 0,0 0 0,0 1 1,-1-1-1,1 0 0,2 1 1,-1-1-8,0 0 1,0 0-1,0 0 1,0-1-1,0 1 1,1-1 0,-1 1-1,0-1 1,0 0-1,0 0 1,1 0 0,-1 0-1,4 0 1,6-2 15,-1-1 1,1 0-1,-1 0 1,20-9-1,114-71-1043,-99 54 453,58-27 0,-103 56 568,-1-1-1,1 1 0,-1 0 1,1-1-1,-1 1 0,1 0 1,-1-1-1,1 1 0,-1 0 1,1 0-1,-1-1 0,1 1 1,0 0-1,-1 0 0,1 0 1,-1 0-1,1 0 0,0 0 1,-1 0-1,1 0 0,-1 0 1,1 0-1,0 0 0,-1 0 1,1 0-1,-1 1 0,1-1 1,-1 0-1,1 0 0,0 1 0,-1-1 1,1 1-1,-6 19 651,-32 36 814,30-46-1226,2-4-62,-11 24 662,19-22-574,16-8-228,-2-6-55,-1 1 0,0-2 0,1 0-1,-2-1 1,22-15 0,-26 15-94,2 1 0,-1-1 0,1 2 1,0 0-1,0 0 0,1 1 0,0 1 0,0 1 0,22-4 1,-35 7 111,0 0 1,0 1 0,0-1 0,1 0-1,-1 1 1,0-1 0,0 1 0,0-1-1,0 1 1,0 0 0,0-1 0,0 1 0,0 0-1,0 0 1,0-1 0,0 1 0,-1 0-1,1 0 1,0 0 0,-1 0 0,1 0-1,-1 0 1,1 0 0,-1 1 0,1-1 0,-1 0-1,1 0 1,-1 0 0,0 0 0,0 1-1,0-1 1,0 0 0,0 0 0,0 1 0,0-1-1,0 0 1,0 0 0,-1 0 0,0 3-1,-11 50 581,-6 10-261,15-48-8845,3-33 1769</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0.247"/>
    </inkml:context>
    <inkml:brush xml:id="br0">
      <inkml:brushProperty name="width" value="0.025" units="cm"/>
      <inkml:brushProperty name="height" value="0.025" units="cm"/>
    </inkml:brush>
  </inkml:definitions>
  <inkml:trace contextRef="#ctx0" brushRef="#br0">0 1 21364,'0'0'5125,"62"2"-5509,-23 8-2403,7 3-2850,4 3-8040</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0.595"/>
    </inkml:context>
    <inkml:brush xml:id="br0">
      <inkml:brushProperty name="width" value="0.025" units="cm"/>
      <inkml:brushProperty name="height" value="0.025" units="cm"/>
    </inkml:brush>
  </inkml:definitions>
  <inkml:trace contextRef="#ctx0" brushRef="#br0">93 120 20019,'0'0'5050,"8"0"-4527,8 1-105,4 0-685,0 0-1,40-6 1,-55 5 175,0-1 0,0 0 0,0 0 0,0-1 0,0 0 0,0 0 0,-1 0 0,1 0 0,-1 0 0,1-1 0,-1 0 1,0 0-1,0 0 0,0-1 0,0 1 0,-1-1 0,6-7 0,-8 10 181,0-1 1,0 1-1,0 0 1,-1-1-1,1 1 1,0 0-1,-1-1 1,1 1-1,-1-1 1,1 1-1,-1-1 0,1 1 1,-1-1-1,0 1 1,0-1-1,0 0 1,0 1-1,0-1 1,0 1-1,-1-1 1,1 1-1,0-1 1,-1 1-1,1-1 1,-1 1-1,0-1 0,1 1 1,-1-1-1,0 1 1,0 0-1,0 0 1,0-1-1,0 1 1,0 0-1,0 0 1,0 0-1,0 0 1,-1 0-1,1 0 0,0 0 1,-1 1-1,1-1 1,-1 0-1,1 1 1,-1-1-1,1 1 1,-3-1-1,-4-1 232,1 0 0,-1 0-1,0 1 1,0 0 0,-1 0-1,1 1 1,-16 1 0,12 2-230,0 0 0,0 1 0,0 0 0,1 1 1,0 0-1,0 1 0,0 0 0,0 1 0,1 0 0,-15 14 1,20-17-49,-1 1 0,2-1 0,-1 1 0,0 0 0,1 0 0,0 1 0,0 0 0,1-1-1,-1 1 1,1 0 0,1 0 0,-1 1 0,1-1 0,0 1 0,0-1 0,1 1 0,0-1 0,0 1 0,1 0 0,0 0 0,0 8 0,1-12-44,0 0 0,1 0 0,-1 0 0,1 0 0,-1 0 0,1-1 0,0 1 0,0 0 0,0-1 0,0 1 0,1-1 0,-1 0 0,1 0-1,-1 0 1,1 0 0,0 0 0,0-1 0,0 1 0,0-1 0,0 0 0,0 1 0,6 0 0,9 3-122,0-2 1,33 4-1,-49-7 104,40 4-1473,50-1 0,-78-4-376,0 0-1,0-1 1,-1 0-1,20-7 1,5-6-9108</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1.648"/>
    </inkml:context>
    <inkml:brush xml:id="br0">
      <inkml:brushProperty name="width" value="0.025" units="cm"/>
      <inkml:brushProperty name="height" value="0.025" units="cm"/>
    </inkml:brush>
  </inkml:definitions>
  <inkml:trace contextRef="#ctx0" brushRef="#br0">173 351 2370,'-37'16'10409,"-43"24"-4120,75-37-6151,0 1-1,0-1 1,1 1 0,-1-1-1,1 1 1,0 1-1,0-1 1,1 1 0,-1-1-1,1 1 1,0 0-1,-3 7 1,5-11-121,1-1-1,0 1 1,0-1 0,0 1-1,0-1 1,0 1 0,0-1-1,0 1 1,0-1 0,0 1-1,0-1 1,0 1 0,1-1-1,-1 1 1,0-1 0,0 1-1,0-1 1,1 1 0,-1-1-1,0 0 1,0 1 0,1-1-1,-1 1 1,0-1 0,1 0-1,-1 1 1,1-1 0,-1 0-1,0 1 1,1-1 0,-1 0-1,1 0 1,-1 0 0,1 1-1,-1-1 1,1 0 0,-1 0-1,1 0 1,-1 0 0,1 0-1,-1 0 1,1 0 0,-1 0-1,1 0 1,30 1 261,-25-1-158,41-3 435,0-3 0,0-2 0,0-2 0,49-17 0,-21 7-303,931-217 1322,11 78-340,-981 156-1227,3-2 9,1 1-1,0 3 1,50 4-1,-88-3-18,0 0 0,0 0-1,0 0 1,0 1 0,0-1 0,0 1-1,0-1 1,0 1 0,-1 0 0,1 0-1,0-1 1,0 1 0,-1 0 0,1 1-1,-1-1 1,1 0 0,-1 0 0,1 1-1,-1-1 1,0 1 0,1-1 0,-1 1 0,0-1-1,0 1 1,0 0 0,-1 0 0,1 0-1,0-1 1,-1 1 0,2 3 0,-2-3-32,-1 1 0,1-1 0,0 1 1,0-1-1,-1 1 0,0-1 0,1 1 1,-1-1-1,0 0 0,0 1 0,0-1 1,0 0-1,-1 0 0,1 0 0,-1 0 1,1 0-1,-1 0 0,0 0 1,1 0-1,-1 0 0,0-1 0,0 1 1,-3 0-1,-1 2-370,-1 0-1,1 0 1,-1-1 0,0 0-1,-10 2 1,-19-2-4204,14-7-2929</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2.119"/>
    </inkml:context>
    <inkml:brush xml:id="br0">
      <inkml:brushProperty name="width" value="0.025" units="cm"/>
      <inkml:brushProperty name="height" value="0.025" units="cm"/>
    </inkml:brush>
  </inkml:definitions>
  <inkml:trace contextRef="#ctx0" brushRef="#br0">135 1 14510,'0'0'5231,"1"9"-3480,-2 25 36,-8 54-1,4-63-1620,2-1 0,1 0 0,1 1 0,1-1 0,1 1 0,8 47 0,3-39-243,-9-27-324,0 1-1,-1-1 1,1 0-1,-1 1 0,-1 0 1,1-1-1,-1 1 0,0 0 1,-1 0-1,0 10 1,0-16 191,-1 0 1,0 0-1,0 0 1,0 0-1,1 0 1,-1 0-1,0-1 1,0 1 0,0 0-1,0-1 1,0 1-1,-1 0 1,1-1-1,0 1 1,0-1-1,0 1 1,0-1 0,-1 0-1,1 0 1,0 1-1,0-1 1,-1 0-1,1 0 1,0 0-1,-3-1 1,-32-2-3928,-4-11-160,-8-12-1698</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2.463"/>
    </inkml:context>
    <inkml:brush xml:id="br0">
      <inkml:brushProperty name="width" value="0.025" units="cm"/>
      <inkml:brushProperty name="height" value="0.025" units="cm"/>
    </inkml:brush>
  </inkml:definitions>
  <inkml:trace contextRef="#ctx0" brushRef="#br0">26 425 3331,'-5'-15'1781,"0"-1"-1,1 1 1,0-1-1,1 0 1,1 0-1,0-17 0,2 25-1518,1 0 0,0 1 0,0-1-1,1 0 1,0 1 0,0 0-1,1-1 1,0 1 0,0 0-1,1 0 1,-1 1 0,2-1 0,-1 1-1,10-11 1,4-1-31,0 1 0,1 1 0,1 0 0,1 2 0,0 0 0,1 2 0,1 0 0,-1 1 0,2 1 0,0 2 0,0 0-1,0 2 1,1 0 0,-1 2 0,2 0 0,-1 2 0,0 1 0,27 2 0,-43-1-231,0 1 1,0 0-1,0 1 0,0 0 0,-1 0 0,1 1 1,0 0-1,-1 0 0,0 1 0,0 0 1,13 9-1,-18-10-2,1-1 0,-1 1 1,0 1-1,0-1 0,0 0 0,0 1 1,-1 0-1,0-1 0,1 1 0,-1 0 1,-1 0-1,1 0 0,-1 1 0,1-1 1,-1 0-1,0 1 0,0-1 0,-1 0 1,0 1-1,1-1 0,-2 1 0,1-1 1,0 1-1,-1-1 0,-2 9 0,0-2 14,-2 0 0,1-1-1,-1 1 1,-1-1 0,0 0-1,0-1 1,-1 1 0,0-1-1,0-1 1,-1 1 0,-16 12-1,-13 9 153,-58 37 0,82-59-124,-37 21 457,35-21-352,0 1 0,0 0 0,1 1 0,-16 14 0,56-23-2077,-7-5 359,-1-1 1,0-1 0,17-8 0,21-8-4663</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2.976"/>
    </inkml:context>
    <inkml:brush xml:id="br0">
      <inkml:brushProperty name="width" value="0.025" units="cm"/>
      <inkml:brushProperty name="height" value="0.025" units="cm"/>
    </inkml:brush>
  </inkml:definitions>
  <inkml:trace contextRef="#ctx0" brushRef="#br0">135 70 14382,'-1'8'4238,"-2"4"-3627,-1 0-1,0 0 1,-1 0-1,0 0 1,0-1-1,-2 0 0,1 0 1,-2 0-1,-10 12 1,9-11-134,-1 1-1,2 0 1,0 0 0,0 1 0,1 0-1,1 0 1,-6 19 0,12-32-475,0-1-1,0 0 1,0 1-1,0-1 1,0 0 0,0 1-1,0-1 1,0 0-1,0 1 1,0-1 0,0 0-1,0 1 1,0-1-1,0 0 1,0 1 0,0-1-1,0 0 1,1 1 0,-1-1-1,0 0 1,0 0-1,0 1 1,0-1 0,1 0-1,-1 1 1,0-1-1,0 0 1,1 0 0,-1 0-1,0 1 1,0-1-1,1 0 1,-1 0 0,0 0-1,1 0 1,-1 1-1,0-1 1,1 0 0,-1 0-1,0 0 1,1 0-1,-1 0 1,0 0 0,1 0-1,-1 0 1,0 0-1,1 0 1,-1 0 0,0 0-1,1 0 1,-1 0-1,0 0 1,1-1 0,-1 1-1,0 0 1,1 0 0,-1 0-1,0 0 1,0-1-1,1 1 1,-1 0 0,0 0-1,0 0 1,1-1-1,-1 1 1,0 0 0,0-1-1,1 1 1,21-17 149,-10-2-264,0-1 1,-1-1 0,0 0 0,-2 0 0,-1-1 0,-1 0 0,0 0 0,-2-1 0,4-33 0,-10 92 804,1-33-672,0 0 0,0 0 1,0 0-1,1 0 0,-1 0 1,1 0-1,0 0 0,0 0 1,0 0-1,0 0 0,1 0 1,-1-1-1,1 1 0,-1-1 1,1 1-1,0-1 0,0 1 1,4 2-1,0-1 1,1-1 0,0 0-1,-1 0 1,1 0 0,0-1 0,0 0 0,0-1 0,1 0 0,-1 0-1,0 0 1,0-1 0,1 0 0,-1 0 0,0-1 0,0 0 0,1 0-1,-1-1 1,10-3 0,-8 2-10,-1-1-1,0 0 1,0 0 0,0 0-1,0-1 1,-1 0-1,0-1 1,0 0-1,0 0 1,-1 0 0,0-1-1,0 0 1,0 0-1,6-12 1,-6 8-29,16-28-1,-21 37 19,0 0 0,0 0 1,0-1-1,-1 1 0,1 0 1,-1 0-1,1 0 0,-1-1 1,0 1-1,1 0 1,-1 0-1,0-1 0,-1 1 1,0-4-1,0 7-22,-1-1-1,1 1 1,0 0-1,-1-1 1,1 1-1,-1 0 1,1 0-1,0 0 1,0 0-1,0 0 1,-1 0-1,1 0 1,-1 3-1,-8 9 88,0 0 0,1 1 0,0 0 0,1 1 0,1 0 0,0 0 0,1 1 0,1 0 0,1 0 0,0 0 0,-3 29-1,7-43-58,0-1 0,0 0 0,0 0 0,0 0 0,0 1 0,0-1 0,1 0 0,-1 0 0,0 1 0,1-1 0,-1 0 0,1 0 0,0 0 0,-1 0 0,1 0 0,0 0 0,0 0 0,-1 0 0,1 0 0,0 0 0,0 0 0,0-1 0,0 1 0,2 1 0,0-1 9,-1 0-1,1 0 1,0-1-1,0 1 1,0 0-1,-1-1 0,1 0 1,0 0-1,0 0 1,4 0-1,2-1 23,0-1 0,0 0-1,-1 0 1,1-1 0,-1 0 0,12-6-1,-4 0-33,-1-2 0,0 0-1,-1 0 1,0-2-1,-1 0 1,14-17-1,3-9-152,26-43-1,-85 155 269,21-56-97,-23 60 255,29-71-296,1 0 1,-1-1-1,1 1 1,0 0 0,1 0-1,0-1 1,0 1-1,0 0 1,0 0 0,1 0-1,2 10 1,-2-15-75,0 0 1,-1 1-1,1-1 1,0 0 0,0 0-1,0 1 1,0-1-1,0 0 1,0 0-1,0 0 1,0 0-1,0 0 1,0 0-1,1-1 1,-1 1-1,0 0 1,1 0-1,-1-1 1,1 1-1,-1-1 1,0 1 0,1-1-1,-1 0 1,1 0-1,-1 0 1,1 0-1,-1 0 1,1 0-1,-1 0 1,1 0-1,-1 0 1,1-1-1,-1 1 1,3-1-1,0 0-377,-1 0 0,0 0 0,1-1-1,-1 1 1,0-1 0,0 1 0,0-1-1,0 0 1,0 0 0,-1 0 0,1-1-1,-1 1 1,1 0 0,1-4-1,11-28-5555,-2-9-2082</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3.350"/>
    </inkml:context>
    <inkml:brush xml:id="br0">
      <inkml:brushProperty name="width" value="0.025" units="cm"/>
      <inkml:brushProperty name="height" value="0.025" units="cm"/>
    </inkml:brush>
  </inkml:definitions>
  <inkml:trace contextRef="#ctx0" brushRef="#br0">22 0 11403,'0'0'10089,"-21"64"-11018,44-47-800,5 0-1186,6-2-1601,-2-1-801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3.697"/>
    </inkml:context>
    <inkml:brush xml:id="br0">
      <inkml:brushProperty name="width" value="0.025" units="cm"/>
      <inkml:brushProperty name="height" value="0.025" units="cm"/>
    </inkml:brush>
  </inkml:definitions>
  <inkml:trace contextRef="#ctx0" brushRef="#br0">116 0 9833,'0'0'14088,"-9"9"-11579,-62 52 369,71-61-2887,-1 0 0,1 0 1,0 0-1,0 0 0,0 0 1,0 0-1,-1 0 0,1 0 1,0 0-1,0 0 0,0 0 1,0 1-1,0-1 0,-1 0 1,1 0-1,0 0 0,0 0 0,0 0 1,0 1-1,0-1 0,0 0 1,0 0-1,0 0 0,0 0 1,0 1-1,0-1 0,0 0 1,0 0-1,0 0 0,0 0 1,0 1-1,0-1 0,0 0 1,0 0-1,0 0 0,0 0 1,0 1-1,0-1 0,0 0 0,0 0 1,0 0-1,0 0 0,0 1 1,0-1-1,0 0 0,0 0 1,1 0-1,-1 0 0,0 0 1,0 0-1,0 1 0,0-1 1,0 0-1,1 0 0,-1 0 1,0 0-1,0 0 0,0 0 1,0 0-1,0 0 0,1 0 0,-1 0 1,0 0-1,22 4-895,34-3-1175,-48-1 1667,9 0-101,0-1 115,0 2 1,33 3-1,-47-3 455,0-1 0,0 1 0,0-1 0,0 1 0,0 0 0,0 0 1,0 0-1,-1 1 0,1-1 0,0 1 0,-1-1 0,1 1 0,-1 0 0,0 0 0,1 0 0,-1 0 0,0 1 0,0-1 1,0 0-1,-1 1 0,1 0 0,0-1 0,0 4 0,-1-4 61,-1 0-1,0 1 1,0-1-1,0 0 1,0 1-1,0-1 1,0 1-1,-1-1 1,1 0-1,-1 1 1,1-1-1,-1 0 1,0 0 0,0 0-1,0 0 1,0 0-1,-1 0 1,1 0-1,-1 0 1,1 0-1,-1 0 1,1 0-1,-1-1 1,0 1-1,0-1 1,0 1 0,0-1-1,0 0 1,-3 2-1,-7 4 253,-1-1 0,0 0 1,-19 6-1,30-12-284,-13 6-103,0-1 1,0-1-1,0 0 1,-1-1-1,0-1 1,0 0-1,1-2 0,-1 1 1,-18-3-1,33 1-320,1 1 0,-1-1 0,1 1 0,0-1 0,-1 1 0,1-1 0,0 0 0,0 1 0,-1-1 0,1 1 0,0-1 1,0 0-1,0 1 0,0-1 0,-1 0 0,1 1 0,0-1 0,0 0 0,0 1 0,1-1 0,-1 0 0,0 1 0,0-1 0,0 0 0,0 1 0,1-1 0,-1 1 0,0-1 0,0 1 0,1-1 0,0 0 0,14-18-14888</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4.223"/>
    </inkml:context>
    <inkml:brush xml:id="br0">
      <inkml:brushProperty name="width" value="0.025" units="cm"/>
      <inkml:brushProperty name="height" value="0.025" units="cm"/>
    </inkml:brush>
  </inkml:definitions>
  <inkml:trace contextRef="#ctx0" brushRef="#br0">101 54 11082,'11'-5'1239,"8"-1"-234,38-16 2292,-22 1 7536,-43 21-8346,-15 1-2530,8 7 40,0 0-1,1 1 1,0 1 0,1 0-1,-1 1 1,2 0-1,0 1 1,0 1 0,1 0-1,-11 17 1,17-22-1,-1 0 1,2 0-1,-1 1 0,1 0 1,1 0-1,-3 11 1,5-19 3,0 1-1,0 0 1,1-1 0,-1 1 0,1 0 0,0-1 0,0 1 0,-1 0 0,1-1 0,0 1 0,0 0 0,0 0 0,1-1 0,-1 1 0,0 0 0,1 0 0,-1-1 0,1 1 0,-1 0 0,1-1 0,0 1 0,0-1 0,0 1 0,0-1 0,0 1 0,0-1 0,0 0 0,0 0 0,1 1 0,-1-1 0,0 0 0,1 0-1,-1 0 1,1 0 0,-1 0 0,1-1 0,-1 1 0,1 0 0,0-1 0,3 1 0,4 0-25,1 0-1,0-1 0,0-1 1,0 0-1,-1 0 0,1 0 1,0-2-1,-1 1 0,1-1 1,-1 0-1,0-1 0,0 0 1,0-1-1,-1 0 0,0 0 1,0-1-1,0 0 0,10-9 1,-10 7-12,1 0 0,-1 0 0,-1-1 0,1 0 0,-2-1 0,1 0 0,-1 0 0,-1 0 0,1-1 0,-2 1 0,0-1 1,0 0-1,-1-1 0,0 1 0,1-16 0,-4 27 36,0 0 0,0-1 0,0 1 0,0 0 0,0-1 0,0 1 0,0 0 0,0-1 0,0 1 0,0 0 0,0-1 0,0 1 0,0 0 0,0-1 0,0 1 0,0 0 0,0-1 0,-1 1 0,1 0 0,0 0 0,0-1 0,0 1 0,-1 0 0,1 0-1,0-1 1,0 1 0,-1 0 0,1 0 0,0 0 0,0-1 0,-1 1 0,1 0 0,0 0 0,-1 0 0,1 0 0,0 0 0,-1-1 0,1 1 0,0 0 0,-1 0 0,1 0 0,0 0 0,-1 0 0,1 0 0,0 0 0,-1 0 0,1 0 0,0 1 0,-1-1 0,1 0 0,0 0 0,-1 0 0,1 0 0,0 0 0,0 1 0,-1-1 0,1 0 0,0 0 0,0 0 0,-1 1 0,1-1 0,0 0 0,-1 1 0,-19 14 34,12-6 48,0 0 0,0 0 0,1 1-1,0 0 1,1 1 0,0-1 0,1 1 0,0 0 0,0 0 0,2 1 0,-1-1 0,-2 17 0,6-27-74,0 1 0,0-1 0,0 0 0,0 0 0,0 0 0,0 1 0,0-1 0,0 0 0,0 0 0,1 0 0,-1 0 0,1 1 0,-1-1 0,1 0 0,-1 0 0,1 0 0,-1 0 0,1 0 0,0 0 1,0 0-1,-1 0 0,1-1 0,0 1 0,2 1 0,-1-1 8,1 1-1,0-1 1,-1 0 0,1 0 0,0 0-1,0 0 1,0-1 0,0 1 0,6 0-1,3-1 24,0-1 0,0 1 0,0-2-1,14-3 1,-4-1-202,-1-2-1,0 0 1,0-2 0,21-12 0,-17 8 5,0 1 0,28-9 1,-71 56 644,1-14-257,12-14-102,0 0 1,0 0-1,1 1 0,-1-1 0,-3 9 0,8-14-119,0-1 0,0 0 0,1 1 0,-1-1 0,0 0 0,0 1-1,0-1 1,0 0 0,1 0 0,-1 1 0,0-1 0,0 0-1,1 0 1,-1 1 0,0-1 0,0 0 0,1 0 0,-1 0-1,0 1 1,0-1 0,1 0 0,-1 0 0,0 0 0,1 0 0,-1 0-1,0 0 1,1 0 0,-1 0 0,0 0 0,1 0 0,-1 0-1,0 0 1,1 0 0,-1 0 0,0 0 0,1 0 0,-1 0-1,0 0 1,1 0 0,-1 0 0,1-1 0,18-1 116,0-4-145,-1-1 0,0-1 0,-1 0 1,0-2-1,22-15 0,-16 11-299,0 0 1,25-10 0,-48 24 313,1-1 0,-1 1 1,1 0-1,-1-1 1,0 1-1,1 0 1,-1-1-1,1 1 1,-1 0-1,1 0 1,-1 0-1,1-1 1,-1 1-1,1 0 1,-1 0-1,1 0 0,-1 0 1,1 0-1,-1 0 1,1 0-1,-1 0 1,1 0-1,-1 0 1,1 0-1,-1 0 1,1 0-1,-1 1 1,1-1-1,-1 0 0,1 0 1,-1 1-1,1-1 1,-1 0-1,1 0 1,-1 1-1,0-1 1,1 0-1,-1 1 1,1-1-1,-1 1 1,0-1-1,0 1 0,1-1 1,-1 0-1,0 1 1,0-1-1,1 1 1,-1-1-1,0 1 1,0-1-1,0 1 1,0-1-1,0 1 1,0 0-1,0-1 1,0 1-1,0-1 0,0 1 1,0-1-1,0 1 1,0-1-1,0 1 1,0-1-1,-1 1 1,1 0-1,-18 49 194,5-14-747,13-35 360,0-1 1,1 0-1,-1 1 1,0-1-1,0 1 1,1-1-1,-1 0 0,0 1 1,1-1-1,-1 0 1,1 0-1,-1 1 1,0-1-1,1 0 0,-1 0 1,1 0-1,-1 1 1,1-1-1,-1 0 1,1 0-1,-1 0 1,1 0-1,-1 0 0,1 0 1,-1 0-1,0 0 1,1 0-1,-1 0 1,1 0-1,-1 0 0,1 0 1,-1 0-1,1-1 1,-1 1-1,1 0 1,-1 0-1,0-1 1,1 1-1,-1 0 0,1-1 1,12-10-6320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38.999"/>
    </inkml:context>
    <inkml:brush xml:id="br0">
      <inkml:brushProperty name="width" value="0.025" units="cm"/>
      <inkml:brushProperty name="height" value="0.025" units="cm"/>
    </inkml:brush>
  </inkml:definitions>
  <inkml:trace contextRef="#ctx0" brushRef="#br0">59 90 8296,'0'0'715,"-8"6"-208,-40 32 492,48-37-991,0-1 0,0 0 0,0 0 0,0 0 0,-1 0 0,1 1 0,0-1 0,0 0 0,0 0 0,0 0 0,0 1 0,-1-1 0,1 0 0,0 0 1,0 1-1,0-1 0,0 0 0,0 0 0,0 1 0,0-1 0,0 0 0,0 0 0,0 1 0,0-1 0,0 0 0,0 0 0,0 1 0,0-1 0,0 0 0,0 0 0,1 1 1,-1-1-1,0 0 0,0 0 0,0 0 0,0 1 0,0-1 0,1 0 0,-1 0 0,13 8 40,21 0-136,-31-7 121,105 19-12,0-5 0,195 3 1,-21-28 399,0-12 1,398-83 0,-597 89 622,0 3 1,128-3-1,-211 16-1096,1 0-1,-1 0 0,1 0 0,-1 0 0,1 0 0,-1 0 0,1 0 0,-1 0 0,1 0 0,-1 0 0,1 0 0,-1-1 0,1 1 0,-1 0 0,1 0 0,-1-1 0,0 1 0,1 0 0,-1 0 0,1-1 0,-1 1 0,0 0 0,1-1 0,-1 1 0,0-1 0,1 1 0,-1 0 1,0-1-1,0 1 0,1-1 0,-1 1 0,0-1 0,0 1 0,0-1 0,0 1 0,1-1 0,-1 0 0,1-19-4132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31.195"/>
    </inkml:context>
    <inkml:brush xml:id="br0">
      <inkml:brushProperty name="width" value="0.025" units="cm"/>
      <inkml:brushProperty name="height" value="0.025" units="cm"/>
    </inkml:brush>
  </inkml:definitions>
  <inkml:trace contextRef="#ctx0" brushRef="#br0">0 389 4901,'543'-9'3180,"720"-66"-1999,744-42 421,78 65-1,-2042 52-1585,2014-21 411,409 48 59,-2310-18-479,1329 67 1,3-31 36,-696-29 68,702-3-69,-522-76 46,-318 12-45,1037-21-44,-1084 58-12,539-24-19,-950 26 53,611-30 3,-1 33-40,-267 46 28,-156-7-15,-237-21 3,1304 50 196,-1257-53 4025,-209-22-5338,-18-10-2572</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4.879"/>
    </inkml:context>
    <inkml:brush xml:id="br0">
      <inkml:brushProperty name="width" value="0.025" units="cm"/>
      <inkml:brushProperty name="height" value="0.025" units="cm"/>
    </inkml:brush>
  </inkml:definitions>
  <inkml:trace contextRef="#ctx0" brushRef="#br0">134 0 14638,'0'0'7591,"-6"9"-6417,-16 27-533,21-35-575,1 1 0,-1 0 0,1 0 0,-1-1 0,1 1 0,0 0 0,-1 0 0,1-1 0,0 1 0,0 0 0,0 0 0,1 0 0,-1-1 0,0 1 0,1 0 0,-1 0 0,2 2 0,-2-4-9,0 0 1,0 0-1,1-1 0,-1 1 1,0 0-1,0-1 1,0 1-1,0 0 0,0 0 1,0-1-1,1 1 0,-1 0 1,0 0-1,0-1 1,0 1-1,1 0 0,-1 0 1,0 0-1,0-1 1,1 1-1,-1 0 0,0 0 1,0 0-1,1 0 1,-1 0-1,0-1 0,1 1 1,-1 0-1,0 0 0,0 0 1,1 0-1,-1 0 1,0 0-1,1 0 0,-1 0 1,0 0-1,1 0 1,-1 0-1,0 0 0,0 1 1,1-1-1,-1 0 1,0 0-1,1 0 0,-1 0 1,0 0-1,0 1 0,1-1 1,-1 0-1,0 0 1,0 0-1,1 1 0,-1-1 1,0 0-1,0 0 1,0 1-1,0-1 0,1 0 1,-1 0-1,0 1 1,0-1-1,14-41 802,-14 41-528,-1 27 59,-48 203 139,29-123-34,-41 169-110,58-297 64,4-21-465,11-28-677,3 1 1,3 0-1,29-70 0,-43 129 515,43-97-1042,-43 99 1189,0 0 0,1 0 0,0 0 0,1 1 0,0 0 0,0 0 0,0 0 0,1 1 0,15-11 0,-19 15 34,-1 0 0,1 1-1,-1-1 1,1 1 0,0 0 0,0 0 0,0 0-1,0 0 1,0 0 0,0 0 0,0 1 0,0 0-1,0-1 1,0 1 0,0 0 0,0 1 0,0-1-1,0 0 1,0 1 0,0 0 0,0 0 0,0 0-1,0 0 1,-1 0 0,1 0 0,0 1 0,-1-1-1,1 1 1,-1 0 0,1 0 0,-1 0 0,0 0-1,0 0 1,0 0 0,0 1 0,0-1 0,0 1-1,0 0 1,-1-1 0,0 1 0,1 0 0,0 3-1,0-1 50,0 1-1,-1-1 0,1 0 0,-1 0 1,0 1-1,0-1 0,-1 0 0,0 1 1,0-1-1,0 0 0,0 1 0,-1-1 1,0 1-1,0-1 0,-1 0 0,1 0 1,-1 0-1,0 0 0,0 0 1,-1 0-1,0 0 0,1-1 0,-8 8 1,2-4 47,-1-1 1,0 0 0,0-1 0,0 0-1,-1-1 1,0 0 0,0 0 0,0-1-1,-1 0 1,0-1 0,1 0 0,-1-1-1,0 0 1,0-1 0,-19 1 0,30-2-174,-1 0 1,0 0 0,1 0 0,-1-1 0,1 1-1,-1 0 1,1 0 0,-1 0 0,0 0 0,1-1-1,-1 1 1,1 0 0,-1-1 0,1 1 0,-1 0-1,1-1 1,-1 1 0,1 0 0,0-1 0,-1 1-1,1-1 1,0 1 0,-1-1 0,1 1 0,0-1-1,-1 1 1,1-1 0,0 1 0,0-1 0,0 0-1,-1 1 1,1-1 0,0 1 0,0-1 0,0 1-1,0-1 1,0 0 0,0 1 0,0-1-1,0 1 1,0-1 0,1 0 0,-1 1 0,0-1-1,0 1 1,0-1 0,1 1 0,-1-1 0,0 1-1,1-1 1,-1 0 0,20-27-5954,3 7-272,6 1-1041</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5.212"/>
    </inkml:context>
    <inkml:brush xml:id="br0">
      <inkml:brushProperty name="width" value="0.025" units="cm"/>
      <inkml:brushProperty name="height" value="0.025" units="cm"/>
    </inkml:brush>
  </inkml:definitions>
  <inkml:trace contextRef="#ctx0" brushRef="#br0">110 20 10890,'0'0'16763,"-7"6"-16021,-8 6-423,0 0 0,-18 21 0,29-29-284,0 0 0,0 1 0,1 0 0,0-1 1,0 1-1,0 0 0,0 1 0,1-1 0,0 0 0,0 1 0,0-1 1,0 1-1,1 0 0,0 6 0,1-11-39,0 0-1,0 1 1,0-1-1,1 0 1,-1 0-1,1 1 1,-1-1 0,1 0-1,-1 0 1,1 0-1,0 0 1,-1 0 0,1 0-1,0 0 1,0 0-1,0 0 1,0 0-1,0 0 1,0-1 0,0 1-1,0 0 1,0-1-1,0 1 1,0 0-1,0-1 1,0 0 0,1 1-1,-1-1 1,0 0-1,0 1 1,1-1 0,-1 0-1,0 0 1,0 0-1,1 0 1,-1 0-1,0 0 1,0-1 0,2 1-1,3-1-71,0 0-1,-1 1 0,1-2 1,-1 1-1,1-1 0,-1 0 1,11-5-1,-5-1-199,1 0-1,-1-1 1,-1-1 0,0 0-1,16-20 1,-21 24 245,0 0-1,0-1 1,-1 1 0,0-1-1,-1 0 1,0 0-1,0 0 1,0-1 0,-1 1-1,0 0 1,0-1-1,1-8 1,-4 16 44,0 0 0,1 0 0,-1-1 0,1 1 1,-1 0-1,1 0 0,-1 0 0,0 0 0,1 0 0,-1 0 0,0 0 1,1 0-1,-1 0 0,1 0 0,-1 0 0,0 0 0,1 0 0,-1 0 1,1 0-1,-1 1 0,0-1 0,1 0 0,-1 1 0,1-1 0,-1 1 1,-6 3 17,0 1 0,1 1 0,0-1 0,0 1 1,1 0-1,-1 1 0,1-1 0,-6 12 0,8-14-82,0 1-1,0 1 1,0-1-1,1 0 0,-1 1 1,1-1-1,1 1 1,-1 0-1,1 0 1,0 0-1,0-1 0,1 13 1,0-17-84,0 0-1,0 0 1,1 0-1,-1 0 1,0 0 0,1-1-1,-1 1 1,1 0 0,0 0-1,-1 0 1,1-1 0,-1 1-1,1 0 1,0-1 0,0 1-1,-1 0 1,1-1 0,0 1-1,0-1 1,0 1-1,0-1 1,0 0 0,-1 1-1,1-1 1,0 0 0,0 0-1,0 1 1,0-1 0,1 0-1,29-1-4510,-1-7-1579</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5.586"/>
    </inkml:context>
    <inkml:brush xml:id="br0">
      <inkml:brushProperty name="width" value="0.025" units="cm"/>
      <inkml:brushProperty name="height" value="0.025" units="cm"/>
    </inkml:brush>
  </inkml:definitions>
  <inkml:trace contextRef="#ctx0" brushRef="#br0">237 2 15855,'0'0'3849,"-13"-1"-1089,0 1-2370,1 0-1,-1 0 1,1 1 0,-1 1-1,-19 4 1,27-5-296,1 0-1,-1 1 1,1-1-1,0 1 1,-1 0-1,1 0 1,0 0-1,0 0 1,0 1 0,1 0-1,-1-1 1,1 2-1,-1-1 1,1 0-1,0 1 1,0-1-1,0 1 1,1 0-1,-1 0 1,1 0-1,0 0 1,-2 6 0,4-8-121,0 0 1,0 0 0,0 1 0,0-1 0,0 0-1,1 0 1,-1 1 0,1-1 0,0 0 0,-1 0-1,1 0 1,0 0 0,0 0 0,0 0 0,1 0-1,-1 0 1,0 0 0,1 0 0,-1-1 0,1 1 0,0-1-1,-1 1 1,1-1 0,0 0 0,0 1 0,0-1-1,0 0 1,0 0 0,0 0 0,5 1 0,9 4-507,0 0 0,32 7 0,-40-11 317,95 21-878,-103-23 1138,0 0 0,0 0-1,0 0 1,1 0 0,-1 0 0,0 0 0,0 0 0,0 0 0,0 0 0,0 0 0,0 1 0,1-1 0,-1 0 0,0 0 0,0 0 0,0 0 0,0 0 0,0 0-1,0 0 1,0 0 0,1 0 0,-1 0 0,0 1 0,0-1 0,0 0 0,0 0 0,0 0 0,0 0 0,0 0 0,0 0 0,0 1 0,0-1 0,0 0 0,0 0-1,0 0 1,0 0 0,0 0 0,0 0 0,0 1 0,0-1 0,0 0 0,0 0 0,0 0 0,0 0 0,0 0 0,0 1 0,0-1 0,0 0 0,0 0 0,0 0-1,0 0 1,0 0 0,0 0 0,-1 0 0,1 1 0,0-1 0,0 0 0,0 0 0,0 0 0,0 0 0,0 0 0,0 0 0,-1 0 0,1 0 0,0 0 0,0 0-1,0 0 1,0 0 0,-17 9 1356,-25 6-502,40-14-782,-67 22 231,-79 40 0,166-72-6675,26-17-1240,-5 0-1118</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5.917"/>
    </inkml:context>
    <inkml:brush xml:id="br0">
      <inkml:brushProperty name="width" value="0.025" units="cm"/>
      <inkml:brushProperty name="height" value="0.025" units="cm"/>
    </inkml:brush>
  </inkml:definitions>
  <inkml:trace contextRef="#ctx0" brushRef="#br0">237 22 10474,'0'0'16789,"-9"-6"-15871,7 5-913,-1-1-1,0 0 0,1 0 0,-1 1 1,0-1-1,0 1 0,0 0 0,0 0 1,0 0-1,0 1 0,-1-1 0,1 1 1,0-1-1,0 1 0,0 0 0,-1 0 1,1 1-1,0-1 0,0 0 0,0 1 0,0 0 1,0 0-1,0 0 0,0 0 0,0 1 1,0-1-1,0 1 0,0-1 0,1 1 1,-1 0-1,1 0 0,-1 0 0,1 1 1,0-1-1,0 0 0,0 1 0,0 0 1,0-1-1,1 1 0,-1 0 0,1 0 1,0 0-1,-2 4 0,2-5-70,1 0-1,-1 0 1,0 0 0,1 1-1,-1-1 1,1 0 0,0 0-1,0 1 1,0-1 0,0 0-1,0 0 1,1 1 0,-1-1-1,1 0 1,-1 0-1,1 1 1,0-1 0,0 0-1,-1 0 1,2 0 0,-1 0-1,0 0 1,0 0 0,3 2-1,2 1-42,0 0-1,1-1 1,-1 0-1,1 0 1,0 0-1,8 2 1,33 20-8,-46-24 131,0 0 0,0 0-1,0 0 1,0 0 0,0 0 0,0 0-1,0 0 1,-1 1 0,1-1 0,-1 1-1,1-1 1,-1 1 0,0 0-1,0-1 1,1 7 0,-2-7 85,0 0 1,0 0-1,-1 1 1,1-1-1,-1 0 1,1 0-1,-1 0 1,0 0-1,1 1 1,-1-1-1,0 0 0,-1 0 1,1 0-1,0-1 1,0 1-1,-1 0 1,1 0-1,-1-1 1,0 1-1,1-1 1,-1 1-1,0-1 1,0 0-1,0 0 0,-4 2 1,-60 26 921,55-26-838,-5 3-291,-1 0-1,0-2 1,0 0-1,-1-1 0,-25 1 1,43-4 25,-1 0 0,1 0 0,-1 0 0,1 0 1,0 0-1,-1 0 0,1 0 0,-1 0 0,1 0 0,0 0 0,-1 0 0,1 0 0,0 0 1,-1 0-1,1 0 0,-1-1 0,1 1 0,0 0 0,-1 0 0,1-1 0,0 1 0,0 0 1,-1 0-1,1-1 0,0 1 0,-1 0 0,1-1 0,0 1 0,0 0 0,0-1 1,-1 1-1,1 0 0,0-1 0,0 0 0,4-15-2911,18-13-3977,3 2-2494</inkml:trace>
  <inkml:trace contextRef="#ctx0" brushRef="#br0" timeOffset="1">284 99 9449,'0'0'-2723</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6.800"/>
    </inkml:context>
    <inkml:brush xml:id="br0">
      <inkml:brushProperty name="width" value="0.025" units="cm"/>
      <inkml:brushProperty name="height" value="0.025" units="cm"/>
    </inkml:brush>
  </inkml:definitions>
  <inkml:trace contextRef="#ctx0" brushRef="#br0">86 21 15054,'0'0'8915,"-9"6"-7367,3-1-1292,0 0 0,0 0 0,0 0 0,1 1 0,0 0 0,0 0 0,0 0 0,1 1 0,0 0 0,0 0 0,0 0 0,1 0 0,0 0 0,1 1 0,0-1 0,0 1 0,0 0 0,0 13 0,2-19-237,-1 0 1,1 1-1,0-1 1,0 1-1,0-1 1,1 1-1,-1-1 1,0 0-1,1 1 1,0-1-1,0 0 1,-1 1-1,1-1 1,1 0-1,-1 0 1,0 0-1,0 0 1,1 0 0,-1 0-1,1 0 1,0 0-1,-1-1 1,1 1-1,3 2 1,-1-2-17,1-1 0,-1 0 0,1 1 0,-1-1 0,1-1 0,0 1 1,-1-1-1,1 1 0,-1-1 0,1-1 0,0 1 0,6-2 0,-3 1-90,0-1 0,0-1 0,0 1-1,0-1 1,-1 0 0,1-1 0,-1 0 0,12-8 0,51-48-334,-15 13 890,-55 54 753,-6 12-1091,3-7 90,2-11-204,1 1 0,-1-1 0,1 1 0,-1 0 0,1 0 0,0-1 0,0 1 0,0 0 0,0 0 0,0-1 0,0 1 0,0 0 0,0 0 0,1-1 0,-1 1 0,1 0 0,-1-1 0,1 1 0,0-1 0,0 1 0,0-1 0,0 1 0,0-1 0,0 1-1,0-1 1,0 0 0,0 1 0,1-1 0,-1 0 0,2 1 0,2 0-37,0 0 1,1-1-1,-1 0 0,0 0 0,1 0 0,-1 0 0,1-1 0,9 0 0,-1-1-272,0 0-1,1 0 0,-1-2 0,0 0 0,0 0 0,-1-1 0,18-8 1,6-6-1000,42-26 1,-38 20 1262,-49 29 252,1 1-1,0 0 1,1 1-1,-1-1 1,1 2-1,0-1 1,1 0-1,0 1 1,0 0-1,1 0 1,0 1-1,0-1 1,1 1-1,-5 16 1,5-12-228,0 0 1,0 0-1,1 0 1,1 1-1,0-1 1,1 1-1,1-1 1,0 1-1,0-1 1,1 0-1,5 15 0,28 55-843,-27-68 641,-1 0-1,0 1 1,-1 0-1,-1 0 0,0 1 1,-1 0-1,3 30 0,-7-46 231,0 0-1,-1 0 1,1 0-1,0 0 1,0 0-1,-1 0 1,1 0-1,-1 1 0,1-1 1,-1 0-1,1 0 1,-1-1-1,0 1 1,1 0-1,-1 0 1,0 0-1,0 0 1,1 0-1,-1-1 0,0 1 1,0 0-1,0-1 1,0 1-1,0-1 1,0 1-1,0-1 1,0 0-1,-1 1 0,1-1 1,0 0-1,0 0 1,0 1-1,0-1 1,0 0-1,0 0 1,-1 0-1,1-1 1,0 1-1,0 0 0,0 0 1,-1-1-1,-3 1 46,0-1 0,1 0 0,-1 0 0,1-1 0,0 1 0,-1-1 0,1 0 0,0 0 0,-5-4 0,4 2-69,1 0 0,0 0 1,0-1-1,1 1 0,-1-1 0,1 0 0,0-1 0,0 1 0,1 0 0,0-1 0,-1 1 0,2-1 0,-1 0 0,1 0 0,0 1 0,0-1 1,0 0-1,1 0 0,0 0 0,0 0 0,1 0 0,0 0 0,0 0 0,2-7 0,1-2-250,1-1-1,0 1 1,1 0 0,1 0-1,0 1 1,1-1 0,18-22-1,2 5-57,1 2 0,1 1 0,2 1 0,56-37 0,13-13 1411,-96 75-997,-1-1 0,0 0 0,0 0 0,0 0 0,-1-1 0,4-5 0,-6 9-88,-1 1-1,1-1 1,-1 0-1,0 1 0,1-1 1,-1 0-1,0 0 0,0 0 1,1 1-1,-1-1 0,0 0 1,0 0-1,0 0 1,0 0-1,0 1 0,0-1 1,0 0-1,0 0 0,-1 0 1,1 0-1,0 1 1,0-1-1,-1 0 0,1 0 1,0 1-1,-1-1 0,1 0 1,-1 0-1,1 1 0,-1-1 1,1 1-1,-1-1 1,0 0-1,1 1 0,-1-1 1,0 1-1,1-1 0,-1 1 1,0 0-1,1-1 0,-1 1 1,0 0-1,0-1 1,0 1-1,1 0 0,-1 0 1,0 0-1,0 0 0,-1 0 1,-9-2 51,0 0 0,-1 1 1,1 0-1,0 1 0,-1 1 1,1 0-1,0 0 0,-1 1 1,-19 6-1,26-7-34,0 1 0,0-1-1,0 1 1,1 0 0,-1 0 0,1 0-1,0 1 1,-1-1 0,1 1 0,0 0-1,0 1 1,1-1 0,-1 1-1,1-1 1,0 1 0,0 0 0,0 0-1,0 0 1,1 1 0,-1-1 0,1 1-1,0-1 1,1 1 0,-3 9 0,4-13-31,0 0 0,0 0 0,0 0 0,0 0 0,0 0 0,1 0 0,-1 0 0,0 0 0,1 0 0,-1 0 0,1 0 0,-1 0 0,1 0 0,-1-1 0,1 1 0,0 0 0,-1 0 0,1 0 0,0-1 0,0 1 0,-1 0 0,1-1 0,0 1 0,0 0 0,0-1 0,0 0 0,0 1 0,0-1 0,0 1 0,0-1 0,0 0 0,0 0 0,0 1 0,0-1 0,1 0 0,46 2 86,-37-2-94,205-18-1934,-202 16 2079,-21 7 140,1 0 1,0 0-1,0 0 1,1 1-1,0 0 0,0 0 1,0 0-1,1 1 1,0 0-1,0 0 1,0 0-1,-4 14 1,8-20-286,0 0 1,0 0 0,1 0 0,-1 0-1,0 0 1,0 1 0,1-1-1,-1 0 1,1 0 0,-1 0 0,1 0-1,-1 0 1,1 0 0,-1-1-1,1 1 1,0 0 0,0 0 0,-1 0-1,1 0 1,0-1 0,0 1-1,0 0 1,0-1 0,0 1 0,0-1-1,0 1 1,0-1 0,0 0-1,0 1 1,0-1 0,0 0 0,0 0-1,1 0 1,-1 1 0,1-1-1,49 2-1404,-42-2 773,7 0-397,34-1-6454,-21-2-2634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7.441"/>
    </inkml:context>
    <inkml:brush xml:id="br0">
      <inkml:brushProperty name="width" value="0.025" units="cm"/>
      <inkml:brushProperty name="height" value="0.025" units="cm"/>
    </inkml:brush>
  </inkml:definitions>
  <inkml:trace contextRef="#ctx0" brushRef="#br0">1 10 6438,'7'-10'16528,"-2"24"-15343,-5 12-577,0 6 193,0 8-256,0 8-385,6 2-128,-1 1 0,9-3-448,-5-7-545,2-6-833,-3-8-224,-8-8-288,-3-11-961,-17-8-2178</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7.820"/>
    </inkml:context>
    <inkml:brush xml:id="br0">
      <inkml:brushProperty name="width" value="0.025" units="cm"/>
      <inkml:brushProperty name="height" value="0.025" units="cm"/>
    </inkml:brush>
  </inkml:definitions>
  <inkml:trace contextRef="#ctx0" brushRef="#br0">5 217 11691,'-1'-14'2199,"0"5"-1636,0 4-321,0 1-1,1-1 1,-1 0-1,1 1 1,0-1-1,0 0 1,1 0-1,-1 1 1,1-1-1,0 0 1,0 1-1,1-1 1,-1 1-1,1-1 1,0 1-1,0 0 1,1 0 0,2-4-1,5-1 148,-1 1 0,1 0 1,1 1-1,-1 1 0,1-1 0,1 2 0,-1-1 0,1 2 1,23-7-1,-2 2 175,2 2 0,45-4 0,-66 10-459,82-4 163,-91 5-269,1 0 0,-1 0 1,0 1-1,1 0 0,-1 0 1,0 0-1,0 0 0,0 1 1,0 0-1,0 0 1,0 0-1,0 1 0,-1 0 1,6 3-1,-9-4 14,1 1 0,-1-1-1,1 0 1,-1 0 0,0 1 0,0-1 0,0 1 0,0-1 0,0 1-1,-1 0 1,1-1 0,-1 1 0,0 0 0,1-1 0,-1 1-1,0 0 1,-1-1 0,1 1 0,0 0 0,-1-1 0,0 1-1,1-1 1,-1 1 0,0-1 0,0 1 0,-1-1 0,1 1-1,-3 3 1,-3 6 102,-2 0 1,1-1-1,-19 20 0,3-7-38,0 0 1,-2-2-1,-1-1 0,-1-1 1,-43 24-1,63-41-2751,17-10-1538,-3 3 2920,20-19-6502</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8.295"/>
    </inkml:context>
    <inkml:brush xml:id="br0">
      <inkml:brushProperty name="width" value="0.025" units="cm"/>
      <inkml:brushProperty name="height" value="0.025" units="cm"/>
    </inkml:brush>
  </inkml:definitions>
  <inkml:trace contextRef="#ctx0" brushRef="#br0">85 0 17360,'-2'11'2109,"-7"23"670,-19 46 0,-14 46 973,41-125-3748,1 0 0,-1 0 0,1 0 0,0 0 0,-1 0 0,1 0 0,0 1 0,0-1 0,-1 0 0,1 0 0,0 0 0,0 0 0,0 0 0,1 1 0,-1-1 0,0 0-1,0 0 1,1 0 0,-1 0 0,0 0 0,1 0 0,-1 0 0,1 0 0,-1 0 0,1 0 0,0 0 0,-1 0 0,1 0 0,0 0 0,1 1 0,0-2-3,-1-1-1,0 1 1,1 0-1,-1 0 1,0-1-1,0 1 1,1-1 0,-1 1-1,0-1 1,0 0-1,0 0 1,0 1 0,0-1-1,0 0 1,0 0-1,0 0 1,0 0 0,0 0-1,-1 0 1,1 0-1,0 0 1,-1 0 0,1 0-1,-1-1 1,1 1-1,0-2 1,6-21-145,-1-1 0,0 1 0,-2-1-1,-1 0 1,-1-41 0,-2 71 149,1 0 0,-1 0 0,1 0 0,0 0 0,0 0 0,1 0 0,-1-1 0,1 1 0,0 0 0,0-1 0,1 1 0,-1-1 0,1 0-1,0 1 1,0-1 0,1-1 0,-1 1 0,1 0 0,0-1 0,0 0 0,0 0 0,0 0 0,0 0 0,1-1 0,-1 0 0,1 0 0,0 0 0,0 0 0,-1-1 0,1 0 0,0 0 0,0 0-1,0 0 1,0-1 0,1 0 0,-1 0 0,0 0 0,0-1 0,0 1 0,8-4 0,-8 2 3,0-1 0,0 0 0,-1 0 1,1-1-1,-1 1 0,0-1 0,1 0 0,-2 0 0,1-1 0,0 1 0,-1-1 1,0 0-1,0 0 0,0 0 0,-1 0 0,0 0 0,0 0 0,0-1 0,-1 1 1,1-1-1,-1 1 0,0-9 0,-1 13-11,0 0 1,0 1-1,0-1 0,-1 0 1,1 1-1,0-1 1,0 0-1,-1 1 0,1-1 1,-1 1-1,1-1 1,0 1-1,-1-1 0,1 1 1,-1-1-1,1 1 0,-1-1 1,1 1-1,-1 0 1,0-1-1,1 1 0,-1 0 1,1 0-1,-1-1 1,0 1-1,1 0 0,-1 0 1,0 0-1,1 0 0,-1 0 1,0 0-1,1-1 1,-1 2-1,0-1 0,1 0 1,-1 0-1,0 0 1,1 0-1,-1 0 0,1 1 1,-1-1-1,0 0 0,-2 1-7,1-1 0,-1 1 0,1 0 0,0 0-1,-1 0 1,1 0 0,0 0 0,0 0 0,0 0-1,0 1 1,-3 1 0,2 1 36,1 0 0,-1 0 1,1 1-1,0-1 0,0 0 0,0 1 0,1 0 0,-1-1 1,1 1-1,0 0 0,1-1 0,-1 1 0,1 0 1,0 0-1,0 0 0,1 6 0,-1-8-12,1 0 0,-1 0 0,1-1 0,0 1 0,0 0 0,0 0 0,0-1-1,0 1 1,0-1 0,1 1 0,-1-1 0,1 0 0,0 1 0,0-1 0,0 0 0,0 0 0,0 0 0,0-1 0,0 1 0,1 0-1,-1-1 1,1 1 0,-1-1 0,1 0 0,-1 0 0,1 0 0,0 0 0,4 0 0,5 0-22,0-1 0,-1 0 0,1-1 0,0 0 0,-1 0 0,1-2 0,-1 1 0,0-2 0,0 1 0,0-2 0,0 1 0,-1-1 0,1-1 0,-1 0 0,0-1 0,-1 1 0,0-2 0,0 1 0,-1-1 0,1-1 0,-2 0 0,1 0 0,-1 0 0,-1-1 0,0 0 0,0 0 0,4-12 0,-12 20-116,-5 6 40,-8 8 51,9-4 19,0 1 0,1-1 0,0 1 0,0 0 0,1 1 0,0-1 0,1 1 0,0-1-1,1 1 1,0 0 0,0 0 0,1 0 0,0 13 0,1-23-100,0 1-1,0-1 1,0 1 0,0-1 0,0 1-1,0-1 1,0 1 0,0-1 0,0 1-1,0-1 1,1 1 0,-1-1 0,0 0 0,0 1-1,0-1 1,1 1 0,-1-1 0,0 1-1,1-1 1,-1 0 0,0 1 0,1-1-1,-1 0 1,1 1 0,-1-1 0,0 0-1,1 0 1,-1 1 0,1-1 0,-1 0-1,1 0 1,-1 0 0,1 0 0,-1 1 0,1-1-1,-1 0 1,1 0 0,-1 0 0,1 0-1,-1 0 1,1 0 0,-1 0 0,1-1-1,-1 1 1,1 0 0,0 0 0,13-12-8189,-5-7-3922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8.685"/>
    </inkml:context>
    <inkml:brush xml:id="br0">
      <inkml:brushProperty name="width" value="0.025" units="cm"/>
      <inkml:brushProperty name="height" value="0.025" units="cm"/>
    </inkml:brush>
  </inkml:definitions>
  <inkml:trace contextRef="#ctx0" brushRef="#br0">1 1 16367,'0'0'1730,"9"9"-2189,-8-9 393,45 37-2293,-41-34 1089,1 0 1,0 0 0,0 0-1,1-1 1,10 3 0,-17-5 1380,1 0 1,-1 0 0,1 0 0,-1 0 0,1 1 0,-1-1 0,1 0 0,-1 0 0,0 0 0,1 1 0,-1-1 0,0 0 0,1 0 0,-1 1 0,1-1 0,-1 0 0,0 1 0,0-1 0,1 1 0,-1-1 0,0 0 0,0 1 0,1-1 0,-1 1 0,0-1 0,0 1 0,0-1 0,0 0-1,0 1 1,0-1 0,0 1 0,1-1 0,-1 1 0,-1-1 0,1 1 0,0-1 0,0 1 0,0-1 0,0 1 0,0-1 0,0 0 0,0 1 0,-1-1 0,1 1 0,0-1 0,0 1 0,-1-1 0,1 0 0,0 1 0,-1-1 0,-18 25 6588,15-19-6266,-4 3 645,-13 19 641,21-28-1725,0 1 0,0 0 0,0-1 0,-1 1 0,1 0 1,0-1-1,0 1 0,0-1 0,0 1 0,0 0 1,0-1-1,0 1 0,1 0 0,-1-1 0,0 1 0,0 0 1,0-1-1,1 1 0,-1-1 0,0 1 0,0-1 1,1 1-1,-1-1 0,1 1 0,-1-1 0,0 1 1,1-1-1,-1 1 0,1-1 0,-1 1 0,1-1 0,-1 0 1,1 1-1,0-1 0,-1 0 0,1 0 0,-1 1 1,1-1-1,0 0 0,-1 0 0,1 0 0,0 0 1,-1 0-1,1 0 0,0 0 0,-1 0 0,1 0 0,12 2-152,0 1-1,0 1 1,-1 0 0,0 0-1,0 1 1,0 1-1,-1 0 1,1 0-1,-1 1 1,-1 1-1,11 9 1,-20-16 282,0-1 0,-1 1 0,1 0 0,0 0 1,-1 0-1,1 0 0,-1 0 0,1 0 0,-1 0 1,1 0-1,-1 0 0,0 0 0,0 0 0,1 0 0,-1 0 1,0 0-1,0 0 0,0 0 0,0 0 0,0 0 1,0 1-1,0-1 0,-1 0 0,1 0 0,0 0 0,-1 0 1,1 0-1,0 0 0,-1 0 0,1 0 0,-1 0 1,0 0-1,1-1 0,-1 1 0,0 0 0,1 0 1,-1 0-1,0-1 0,0 1 0,0 0 0,0-1 0,0 1 1,0-1-1,1 1 0,-1-1 0,0 1 0,-2-1 1,-52 20 1336,54-19-1465,-59 10 222,27-12-2287,32 1 1669,-1-1 0,1 1 0,0 0 0,0-1 0,-1 1-1,1 0 1,0-1 0,0 0 0,0 1 0,-1-1 0,1 0 0,0 1 0,0-1 0,0 0 0,0 0 0,0 0 0,0-1 0,-4-14-8041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9.033"/>
    </inkml:context>
    <inkml:brush xml:id="br0">
      <inkml:brushProperty name="width" value="0.025" units="cm"/>
      <inkml:brushProperty name="height" value="0.025" units="cm"/>
    </inkml:brush>
  </inkml:definitions>
  <inkml:trace contextRef="#ctx0" brushRef="#br0">87 93 16015,'0'0'7244,"9"-3"-4879,9-2-1535,-3 1-638,1-1 0,-1 0 0,0-1 0,-1 0-1,0-1 1,20-14 0,-33 21-203,0 0 1,-1 0-1,1-1 0,-1 1 1,1 0-1,-1-1 0,1 1 1,-1 0-1,1-1 0,-1 1 1,0-1-1,1 1 0,-1-1 1,0 1-1,1-1 0,-1 1 1,0-1-1,1 1 0,-1-1 1,0 1-1,0-1 1,0 0-1,0 1 0,0-1 1,1 1-1,-1-1 0,0 0 1,0 1-1,-1-1 0,1 1 1,0-1-1,0 0 0,0 1 1,0-1-1,0 1 0,-1-1 1,1 1-1,0-1 0,0 0 1,-1 1-1,1-1 0,0 1 1,-1-1-1,1 1 0,-1 0 1,1-1-1,0 1 0,-1-1 1,1 1-1,-1 0 0,1-1 1,-1 1-1,1 0 0,-1 0 1,0-1-1,1 1 0,-1 0 1,1 0-1,-1 0 1,0 0-1,1 0 0,-1 0 1,1 0-1,-2 0 0,-40-4 16,42 4-6,-10 0 42,-1 1 0,1 0 0,0 1 0,0 0-1,0 0 1,1 1 0,-1 0 0,0 1 0,1 0 0,-13 8-1,17-9 5,0 0 0,1 0 0,-1 1 0,1 0 0,-1 0-1,1 0 1,0 1 0,1-1 0,-1 1 0,1 0-1,0 0 1,0 0 0,0 0 0,1 0 0,0 1-1,0-1 1,0 1 0,0 0 0,0 8 0,2-11-67,0 0 1,0 0 0,1 0 0,0 0-1,-1 0 1,1 0 0,0 0 0,0 0-1,0 0 1,1-1 0,-1 1 0,1 0 0,-1-1-1,1 1 1,0-1 0,0 0 0,0 0-1,0 1 1,1-1 0,-1-1 0,0 1-1,1 0 1,0 0 0,-1-1 0,1 0 0,0 1-1,0-1 1,-1 0 0,6 1 0,5 2-817,1 0 0,0-1 0,0-1 0,28 2 1,15-5-4939,1-8-3876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37.418"/>
    </inkml:context>
    <inkml:brush xml:id="br0">
      <inkml:brushProperty name="width" value="0.025" units="cm"/>
      <inkml:brushProperty name="height" value="0.025" units="cm"/>
    </inkml:brush>
  </inkml:definitions>
  <inkml:trace contextRef="#ctx0" brushRef="#br0">2584 284 5093,'-464'-125'2515,"-29"-5"-898,440 119-1569,0 3 0,-1 3 0,0 1 0,0 3 0,0 3 0,0 1 0,0 3 0,1 3 0,0 1 0,0 3 0,-95 38 0,18-1 141,2 5 0,-210 127-1,312-165-181,0 2 0,2 1 0,0 1-1,1 1 1,1 1 0,-36 49 0,46-53-25,1 0 1,0 0-1,1 1 1,1 1 0,1-1-1,1 1 1,1 1-1,1-1 1,0 1-1,-1 36 1,5-29 4,2 1 0,2-1 0,0 1 0,2-1 0,1 0 0,2 0-1,0-1 1,2 0 0,1-1 0,1 0 0,2-1 0,0 0 0,2-1 0,0 0 0,2-2 0,28 30 0,-11-18-17,1-1 1,2-1-1,1-3 1,1-1-1,1-2 0,2-1 1,1-3-1,0-2 1,50 17-1,32 3 85,1-7 1,165 25-1,268-4 30,-382-49-72,1-8-1,343-49 0,-340 23 11,516-111 83,-651 125-89,0-2 1,-2-2 0,0-1-1,-1-3 1,-1-2 0,73-54 0,-98 64-8,-1-1 0,0 0 0,-1-1 0,-1-1 0,0 0 0,-1-1 0,-1-1 0,-1 0 0,-1-1 0,-1 0 0,0-1 0,-2 0 0,0 0 0,-1-1 0,-1 1 0,-2-2 0,3-21 0,-5 20 226,-2 0 0,0 0 0,-2 0 1,0 0-1,-2 1 0,-1-1 0,0 1 0,-2 0 0,-1 1 1,-19-41-1,14 38-87,-2 1 0,-1 1 0,0 1 0,-2 0 0,0 1 1,-2 1-1,0 1 0,-1 1 0,-24-17 0,2 8-179,0 1 0,-2 2 1,-1 3-1,-92-31 0,-204-36-1114,302 79 942,-467-87-2861,390 76 1530,-10-3-613</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9.808"/>
    </inkml:context>
    <inkml:brush xml:id="br0">
      <inkml:brushProperty name="width" value="0.025" units="cm"/>
      <inkml:brushProperty name="height" value="0.025" units="cm"/>
    </inkml:brush>
  </inkml:definitions>
  <inkml:trace contextRef="#ctx0" brushRef="#br0">347 72 13549,'0'0'6780,"-9"-9"-3866,4 4-2572,1 0-165,0 0-1,0 1 1,-1 0-1,1 0 1,-1 0-1,0 0 1,0 1-1,-1 0 1,1 0-1,-1 0 1,1 1-1,-1 0 1,0 0-1,-8-2 1,-5 2-65,0 0 1,0 1-1,0 1 1,0 0 0,-33 7-1,47-7-102,1 1 1,-1 0-1,0 0 0,0 1 0,0-1 0,1 1 0,-1 0 1,0 1-1,1-1 0,0 1 0,0 0 0,0 0 1,0 0-1,0 0 0,0 1 0,1-1 0,0 1 0,0 0 1,0 0-1,0 0 0,0 1 0,1-1 0,0 1 1,0-1-1,0 1 0,-2 8 0,4-11-12,0 0 0,-1 0-1,1 1 1,0-1 0,0 0-1,0 0 1,1 0 0,-1 1 0,0-1-1,1 0 1,0 0 0,-1 0-1,1 0 1,0 0 0,0 0 0,0 0-1,0 0 1,0 0 0,1-1-1,1 4 1,1-2-9,0 0-1,0 0 0,0 0 1,0-1-1,0 0 0,0 1 0,0-1 1,1-1-1,5 3 0,10 1-57,0-1-1,0-1 1,30 1-1,-48-4 65,109 1-536,19 1 46,-129-2 513,-1 0-1,1 0 1,-1 0 0,0 0-1,1 0 1,-1 0 0,1 0-1,-1 0 1,0 0 0,1 0-1,-1 0 1,1 0 0,-1 0-1,0 0 1,1 1-1,-1-1 1,0 0 0,1 0-1,-1 0 1,0 1 0,1-1-1,-1 0 1,0 0 0,1 1-1,-1-1 1,0 0 0,0 1-1,1-1 1,-1 0 0,0 1-1,0-1 1,0 0 0,1 1-1,-10 10 566,-18 6-47,-20 6-250,-1-3-1,-1-1 1,-91 21-1,140-40-311,0 0-1,0 0 1,0 0-1,0 0 0,0 0 1,0 0-1,0 0 0,1 0 1,-1 0-1,0 0 1,0-1-1,0 1 0,0 0 1,0 0-1,0 0 1,0 0-1,0 0 0,0 0 1,0 0-1,0 0 0,0-1 1,0 1-1,0 0 1,0 0-1,0 0 0,-1 0 1,1 0-1,0 0 1,0 0-1,0 0 0,0 0 1,0-1-1,0 1 1,0 0-1,0 0 0,0 0 1,0 0-1,0 0 0,0 0 1,0 0-1,-1 0 1,1 0-1,0 0 0,0 0 1,0 0-1,0 0 1,0 0-1,0 0 0,0 0 1,16-13-3227,30-17-4582,-45 29 7564,47-28-6920</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0.200"/>
    </inkml:context>
    <inkml:brush xml:id="br0">
      <inkml:brushProperty name="width" value="0.025" units="cm"/>
      <inkml:brushProperty name="height" value="0.025" units="cm"/>
    </inkml:brush>
  </inkml:definitions>
  <inkml:trace contextRef="#ctx0" brushRef="#br0">53 0 18802,'-3'8'1217,"-3"7"-601,-4 9 874,1 0 0,1 0 1,-8 42-1,16-65-1475,0 0 1,0 0-1,0 0 1,0 0 0,0 1-1,0-1 1,1 0-1,-1 0 1,1-1-1,-1 1 1,0 0 0,1 0-1,0 0 1,-1 0-1,1 0 1,-1 0-1,1-1 1,0 1-1,0 0 1,-1 0 0,1-1-1,0 1 1,0-1-1,0 1 1,0-1-1,0 1 1,0-1-1,0 1 1,0-1 0,0 0-1,0 0 1,0 1-1,0-1 1,0 0-1,0 0 1,1 0-1,46-1-22,-41 1 15,9-3-143,1-1 0,-1 0 0,0-2 0,-1 1 0,1-2 0,-1 0 0,-1-1 0,1 0-1,-1-1 1,-1-1 0,0 0 0,21-21 0,-40 67 2820,5-35-2653,0 0 0,1 1 0,-1-1 0,1 1 0,-1 0-1,1-1 1,-1 1 0,1-1 0,0 1 0,0 0 0,0-1 0,0 1 0,0 0-1,0-1 1,0 1 0,0 0 0,1-1 0,-1 1 0,1-1 0,-1 1-1,1 0 1,-1-1 0,1 1 0,0-1 0,0 0 0,0 1 0,0-1 0,0 0-1,0 1 1,0-1 0,0 0 0,1 0 0,-1 0 0,0 0 0,1 0 0,2 1-1,3 0-6,0-1 0,0 0 0,0 0 0,0-1 0,0 1 0,0-2 0,0 1 0,8-2 0,5-1-497,-1-1 0,1 0-1,-1-2 1,27-11-1,-35 12-985,-1 1-1,0-2 0,-1 1 0,1-2 1,12-10-1,-8-2-4931,-5-1-1575</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0.578"/>
    </inkml:context>
    <inkml:brush xml:id="br0">
      <inkml:brushProperty name="width" value="0.025" units="cm"/>
      <inkml:brushProperty name="height" value="0.025" units="cm"/>
    </inkml:brush>
  </inkml:definitions>
  <inkml:trace contextRef="#ctx0" brushRef="#br0">1 17 17521,'0'0'7431,"11"8"-6972,-5-3-421,3 1-12,0 1 0,0-1 0,1 0 0,0-1 0,0 0 0,0-1-1,18 6 1,65 12-1385,-10-2-2550,-2 2-5434,-80-20 7947,-11 0 1943,-28 4 4017,-38 7 2248,69-11-6378,0 1-1,0-1 0,0 2 0,0-1 1,1 1-1,-1 0 0,-8 7 0,13-9-319,0 0 0,0 0 0,0 0 0,0 0 0,0 1-1,0-1 1,1 0 0,0 1 0,-1-1 0,1 1 0,0 0-1,0-1 1,0 1 0,1 0 0,-1 0 0,0-1-1,1 1 1,0 0 0,0 0 0,0 0 0,0-1 0,0 1-1,1 4 1,0-4-98,1-1 0,-1 0 0,0 0 0,1 1 0,-1-1 0,1 0 0,0 0 0,-1 0 0,1-1 0,0 1 0,0 0 0,0-1 0,1 1 0,-1-1 0,0 0 0,1 0 0,-1 0 0,0 0 0,1 0 0,-1 0 0,1-1 0,0 1 0,-1-1 0,1 1 0,4-1-1,6 1 17,-1-1-1,0 0 0,0 0 0,16-3 0,-18 0-61,0 0 0,1-1-1,-1 0 1,-1 0 0,1-1-1,-1 0 1,0-1 0,0 0-1,0-1 1,-1 1 0,0-2-1,-1 1 1,8-10 0,0 0-244,-1-2 0,0 0 0,-2-1 1,20-40-1,-15 10 189,-17 49 94,0 0 0,0 0 0,1 1 0,-1-1 0,0 0 0,0 0 0,0 0 0,0 0 0,0 0 0,0 0-1,0 1 1,0-1 0,0 0 0,-1 0 0,1 0 0,0 0 0,0 0 0,-1 1 0,1-1 0,-1 0 0,1 0-1,0 1 1,-1-1 0,1 0 0,-1 1 0,0-1 0,1 0 0,-1 1 0,0-1 0,1 1 0,-1-1 0,0 1-1,0-1 1,1 1 0,-1 0 0,0-1 0,0 1 0,0 0 0,0-1 0,1 1 0,-1 0 0,0 0 0,0 0-1,0 0 1,0 0 0,0 0 0,1 0 0,-1 0 0,0 0 0,0 1 0,0-1 0,0 0 0,0 0 0,0 1 0,-3 1 6,1-1 0,0 0 1,0 1-1,0 0 1,1 0-1,-1 0 1,0 0-1,1 0 1,-1 1-1,1-1 0,0 1 1,-1-1-1,1 1 1,1 0-1,-1 0 1,0 0-1,1 0 1,-1 0-1,1 0 1,0 0-1,0 0 0,0 1 1,1-1-1,-1 0 1,1 6-1,-1-3-90,0 0-1,1 0 0,-1 1 1,2-1-1,-1 0 1,1 0-1,0 0 0,0 0 1,0 0-1,1 0 1,0 0-1,0 0 0,6 10 1,29 23-3333,-7-17-1955,11 0-4380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1.339"/>
    </inkml:context>
    <inkml:brush xml:id="br0">
      <inkml:brushProperty name="width" value="0.025" units="cm"/>
      <inkml:brushProperty name="height" value="0.025" units="cm"/>
    </inkml:brush>
  </inkml:definitions>
  <inkml:trace contextRef="#ctx0" brushRef="#br0">92 1 13004,'0'0'6812,"-9"10"-5413,1 1-982,0 0 0,0 1 0,1 0-1,0 0 1,1 1 0,0-1 0,1 1 0,1 1 0,-5 20 0,1 31 304,4-1-1,2 1 1,7 78 0,-3-129-652,0 1-1,0-1 1,6 17 0,-8-28-50,1-1-1,0 0 1,0 1-1,0-1 0,0 0 1,0 0-1,0 0 1,1 0-1,-1 0 1,1 0-1,-1 0 1,4 2-1,-4-3-3,0-1 0,0 1 0,0-1 0,0 0 0,0 0 0,0 0 0,0 0-1,0 1 1,0-1 0,0 0 0,0-1 0,0 1 0,0 0 0,0 0 0,0 0 0,0-1 0,0 1 0,0 0 0,0-1 0,0 1-1,-1-1 1,1 1 0,0-1 0,0 1 0,0-1 0,0 0 0,-1 1 0,1-1 0,0 0 0,-1 0 0,2-1 0,4-6 15,0 0 1,0-1 0,-1 0 0,0 0 0,-1 0-1,0 0 1,0-1 0,-1 1 0,3-15-1,1-10-170,3-49-1,-6 45-302,-2 0 0,-5-66 0,-2 91 260,-1 17 4,-3 23 13,9-22 166,1-1 0,0 0 1,-1 1-1,1-1 0,1 0 1,-1 1-1,1-1 0,-1 0 1,1 0-1,1 0 0,-1 0 0,0-1 1,1 1-1,0-1 0,0 1 1,0-1-1,0 0 0,0 0 1,1 0-1,-1-1 0,1 1 1,0-1-1,0 0 0,8 4 1,-4-3 11,1 1 0,0-1 0,0-1 1,0 1-1,1-2 0,-1 1 0,0-1 0,1-1 1,-1 0-1,1 0 0,9-2 0,-14 1 1,-1 0-1,0-1 0,0 1 0,0-1 1,0 0-1,-1 0 0,1 0 0,0-1 1,-1 1-1,0-1 0,1 0 0,-1 0 0,0 0 1,-1 0-1,6-7 0,-4 4 11,-1 0-1,1 0 1,-1-1 0,0 1-1,0-1 1,-1 1-1,0-1 1,0 0 0,0-7-1,-1 13-23,-1 1 0,0 0-1,0 0 1,0-1 0,1 1 0,-1 0-1,0-1 1,0 1 0,0 0 0,0-1-1,0 1 1,0 0 0,0-1 0,1 1 0,-1 0-1,0-1 1,0 1 0,0-1 0,-1 1-1,1 0 1,0-1 0,0 1 0,0 0-1,0-1 1,0 1 0,0 0 0,0-1-1,-1 1 1,1 0 0,0-1 0,0 1-1,0 0 1,-1 0 0,1-1 0,0 1-1,0 0 1,-1 0 0,1-1 0,0 1-1,-1 0 1,1 0 0,0 0 0,0 0 0,-1-1-1,-4 5-1,1 1 44,1 1 0,0-1-1,0 1 1,0 0-1,0 0 1,1 0-1,0 0 1,1 0 0,-1 0-1,0 11 1,-4 67 399,7-79-404,-1 1 0,1 0 0,0 0 1,0 0-1,1-1 0,0 1 1,0-1-1,0 1 0,5 8 0,-6-13-65,0 1-1,0-1 1,0 1-1,0-1 1,0 1-1,0-1 1,0 0-1,1 1 1,-1-1-1,0 0 1,1 0-1,-1 0 1,1 0-1,-1 0 1,1-1-1,-1 1 1,1 0-1,0-1 1,-1 1-1,1-1 1,0 1-1,0-1 1,-1 0-1,1 0 1,0 0-1,0 0 1,-1 0-1,1 0 1,0 0 0,-1-1-1,1 1 1,0 0-1,0-1 1,-1 0-1,1 1 1,-1-1-1,3-1 1,-1-2-526,0 1 1,0-1 0,0 0-1,0 0 1,-1 0 0,0 0 0,0 0-1,0-1 1,0 1 0,-1-1-1,1 1 1,-1-1 0,0 0-1,-1 1 1,1-6 0,0 7 75,5-40-5980</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1.701"/>
    </inkml:context>
    <inkml:brush xml:id="br0">
      <inkml:brushProperty name="width" value="0.025" units="cm"/>
      <inkml:brushProperty name="height" value="0.025" units="cm"/>
    </inkml:brush>
  </inkml:definitions>
  <inkml:trace contextRef="#ctx0" brushRef="#br0">11 1 15214,'0'0'4389,"-11"44"-2820,11-25-896,9-2-321,5 0-352,13 0-1858,1-2-1409,0-7-2658</inkml:trace>
  <inkml:trace contextRef="#ctx0" brushRef="#br0" timeOffset="1">391 126 13773,'0'0'9065,"-26"72"-7656,-3-29-64,-1 4-416,-3 2-32,-5-5-288,5-2-481,8-9-96,9-8-64,5-8-257,6-9-255,3-31-6343,-1-11-1024</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2.047"/>
    </inkml:context>
    <inkml:brush xml:id="br0">
      <inkml:brushProperty name="width" value="0.025" units="cm"/>
      <inkml:brushProperty name="height" value="0.025" units="cm"/>
    </inkml:brush>
  </inkml:definitions>
  <inkml:trace contextRef="#ctx0" brushRef="#br0">0 1 15439,'0'0'5605,"59"53"-2947,-20-34-640,5 2-192,7 0-545,2-2-448,-5 1-673,-5 0-128,-10-1-480,-8 3-865,-14-3-898,-8-3-1952,-3-2-3717</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3.903"/>
    </inkml:context>
    <inkml:brush xml:id="br0">
      <inkml:brushProperty name="width" value="0.025" units="cm"/>
      <inkml:brushProperty name="height" value="0.025" units="cm"/>
    </inkml:brush>
  </inkml:definitions>
  <inkml:trace contextRef="#ctx0" brushRef="#br0">8299 1247 10250,'-42'-103'2378,"-65"-136"-1206,90 207-1363,-2 1 0,-1 0-1,-2 2 1,-1 1-1,-34-34 1,9 20 174,-1 2 0,-3 2 0,-1 2 0,-2 3 0,-71-32 0,-13 4 154,-154-44-1,80 44 567,-2 9 0,-381-41-1,-451 28 146,1036 64-863,-1634 15 1502,1327 13-1237,2 15 0,1 12 1,-349 110-1,489-107-117,2 8-1,-257 137 1,312-136-359,3 6 0,3 5 0,3 5 1,-115 112-1,182-152 191,1 2 0,2 1 0,2 3 0,2 1 0,2 1 0,3 2 0,-27 60 0,45-82 118,0 0-1,2 0 0,2 1 1,0 0-1,2 0 0,2 1 1,0 0-1,2 0 0,2 0 0,1 0 1,1 0-1,2 0 0,1-1 1,18 61-1,-6-46-75,2-1-1,2-1 0,1 0 1,3-2-1,1-1 0,2-1 1,66 71-1,-47-64 8,3-3-1,1-1 1,3-3-1,1-2 1,71 37-1,-24-24 12,1-5 0,148 45 0,216 28 8,-50-45 408,480 23-1,430-66 537,-868-44-691,804-126-1,-632-13-225,-473 100 4,289-139 0,-340 134-16,-3-5 0,-2-3 0,123-107 0,-153 108 3,-2-3 1,-4-3-1,-2-3 0,93-141 0,-127 165 15,-2-2 0,-1-1 0,-4-1 0,-1-1 1,-3-1-1,-3-1 0,-2-1 0,11-85 0,-20 95-162,-3 0-1,-1 1 0,-3-1 0,-1 0 0,-3 1 0,-1-1 0,-3 1 0,-1 1 1,-3 0-1,-38-84 0,27 80-251,-2 2 0,-3 1 0,-1 2 0,-65-71 0,40 58-912,-2 3 0,-107-77 0,-28 0-3449</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7:39.216"/>
    </inkml:context>
    <inkml:brush xml:id="br0">
      <inkml:brushProperty name="width" value="0.025" units="cm"/>
      <inkml:brushProperty name="height" value="0.025" units="cm"/>
    </inkml:brush>
  </inkml:definitions>
  <inkml:trace contextRef="#ctx0" brushRef="#br0">8095 346 10090,'-316'-189'1142,"284"172"-1381,0 2 1,-1 1-1,-1 1 0,0 2 1,0 1-1,-1 2 0,0 2 1,-41-3-1,-41 3-841,-133 10 0,180-2 482,-1457-28 4548,1242 6-3695,0 13-1,-507 52 1,-183 92 448,10 62 777,775-148-1251,3 10-1,2 7 1,-192 101 0,239-95 125,2 5 0,5 6 0,3 6 0,-159 148 0,232-187-334,2 2-1,3 2 0,-64 92 1,95-119-27,2 0 1,1 1-1,1 0 1,2 2-1,0-1 0,3 2 1,0-1-1,2 1 1,2 1-1,-3 35 1,9-35-25,0 0 1,3 0-1,0 0 1,2 0-1,2-1 1,1 0 0,2 0-1,0-1 1,3 0-1,0-1 1,2 0-1,2-2 1,0 1-1,2-2 1,1-1-1,31 33 1,4 0 32,3-3 0,2-2 0,132 91 0,-99-87-13,4-3 0,143 59 0,-55-45-41,3-8 0,379 73-1,842 58 52,-1048-151 2,701 50 466,-820-87-317,0-9 1,336-51 0,-329 11-97,461-144 1,-531 124-32,-2-8 1,-4-7-1,189-119 0,-276 144 2,-3-5 0,-3-2 0,-3-5 0,122-130 0,-143 129 15,-2-2 1,-3-2 0,-4-3-1,-3-1 1,62-146 0,-73 139 70,-4-2 1,-4-1-1,-3-1 1,-4-1-1,-4-1 1,-3 0-1,-5-1 1,-6-124-1,-4 165-100,-3 0 0,-1 0-1,-3 1 1,-2 1 0,-2 0-1,-1 0 1,-3 2 0,-2 0 0,-1 1-1,-3 2 1,-1 0 0,-2 2-1,-1 0 1,-3 3 0,0 0-1,-3 2 1,0 2 0,-3 1-1,0 2 1,-71-41 0,43 37-57,-1 3 0,-1 3 0,-2 4 0,0 2 0,-1 3 0,-1 3 0,-93-6 0,41 13-515,-1 5 1,0 6-1,-186 27 0,-255 88-3838,275-48 812</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7:45.296"/>
    </inkml:context>
    <inkml:brush xml:id="br0">
      <inkml:brushProperty name="width" value="0.025" units="cm"/>
      <inkml:brushProperty name="height" value="0.025" units="cm"/>
    </inkml:brush>
  </inkml:definitions>
  <inkml:trace contextRef="#ctx0" brushRef="#br0">5336 840 5733,'-97'-74'5106,"30"28"-3524,-104-54 0,121 74-1431,-410-201-108,328 170 145,-216-63 1,159 75 359,-2 8-1,-1 9 1,0 8 0,-386 11-1,410 21-522,0 6 0,1 8 0,-307 90-1,254-43-350,4 10-1,-265 141 1,165-38 337,251-141-36,2 2 0,-92 91-1,136-118 7,0 1-1,1 1 1,2 0-1,0 1 0,1 1 1,1 1-1,2 0 1,-16 42-1,24-54-9,0 1 0,1 0-1,0 0 1,1 1 0,1-1 0,0 0 0,1 1-1,0-1 1,1 1 0,1-1 0,0 0 0,1 0-1,0 0 1,2 0 0,-1-1 0,2 1 0,0-1-1,10 18 1,2-6-5,1 0-1,1-2 0,1 0 1,1-1-1,1-2 1,0 0-1,2-1 1,0-1-1,43 21 1,13 2 11,168 58 1,294 50 15,12-51 212,-227-58 254,1-15 0,614-32 1,-451-37-351,604-135 0,-385-9-424,-569 138 171,-1-6 0,242-137 0,-325 159 232,-2-3 0,-1-2 0,-2-2 0,-2-2 0,79-88 0,-114 110 21,0 0 0,-1-1 0,-1-1 0,-1 0-1,-1-1 1,-1-1 0,11-37 0,-17 43-19,-1 1 1,-1-1 0,-1-1 0,0 1-1,-2 0 1,0 0 0,-1 0 0,-1 0-1,-1-1 1,0 2 0,-10-29-1,4 23-51,-2 0-1,-1 1 0,0 0 0,-2 0 1,0 2-1,-2-1 0,0 2 0,-2 0 0,0 2 1,-1-1-1,-27-19 0,-6-1 2,-2 3 0,-2 2 1,-83-39-1,24 24-104,-2 5 1,-2 5-1,-1 6 1,-1 4-1,-2 6 1,-138-7-1,73 19-1373,-1 9 0,0 8 0,-258 41 0,130 7-1782,-8 9-1004</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5.852"/>
    </inkml:context>
    <inkml:brush xml:id="br0">
      <inkml:brushProperty name="width" value="0.025" units="cm"/>
      <inkml:brushProperty name="height" value="0.025" units="cm"/>
    </inkml:brush>
  </inkml:definitions>
  <inkml:trace contextRef="#ctx0" brushRef="#br0">20 29 9641,'-19'-28'1313,"18"27"-325,2 17 544,6 6-880,0 0 0,2 0 0,0 0 0,22 35 0,-17-31-485,23 41-22,4-1 0,3-2 0,52 58 0,17-4-4600,-97-109 872,-13-27-586,-3-16-176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42.014"/>
    </inkml:context>
    <inkml:brush xml:id="br0">
      <inkml:brushProperty name="width" value="0.025" units="cm"/>
      <inkml:brushProperty name="height" value="0.025" units="cm"/>
    </inkml:brush>
  </inkml:definitions>
  <inkml:trace contextRef="#ctx0" brushRef="#br0">50 225 11179,'0'0'-444,"-9"-2"647,-30-3 107,38 4-221,6-1-41,18-4-39,29-3-59,111-17 493,251-6 0,254 46 279,382-16-200,-656-30-72,567-34-185,-129 56 68,170-7 696,1163-1 754,-1028 34 174,-988-16-1880,-146 0-469,12 1-59,-15-1 345,0 0-1,0 0 1,0 0-1,-1-1 1,1 1-1,0 0 1,0 0-1,0 0 1,0 0-1,0 0 0,0 0 1,-1 0-1,1-1 1,0 1-1,0 0 1,0 0-1,0 0 1,0 0-1,0 0 0,0 0 1,0-1-1,0 1 1,0 0-1,0 0 1,0 0-1,0 0 1,0-1-1,0 1 1,0 0-1,0 0 0,0 0 1,0 0-1,0 0 1,0-1-1,0 1 1,0 0-1,0 0 1,0 0-1,0 0 1,0 0-1,1-1 0,-1 1 1,0 0-1,0 0 1,0 0-1,0 0 1,0 0-1,0 0 1,0 0-1,1-1 1,-1 1-1,0 0 0,0 0 1,0 0-1,0 0 1,0 0-1,1 0 1,-1 0-1,0 0 1,0 0-1,0 0 1,0 0-1,0 0 0,1 0 1,-1 0-1,0 0 1,-25-20-5227</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6.182"/>
    </inkml:context>
    <inkml:brush xml:id="br0">
      <inkml:brushProperty name="width" value="0.025" units="cm"/>
      <inkml:brushProperty name="height" value="0.025" units="cm"/>
    </inkml:brush>
  </inkml:definitions>
  <inkml:trace contextRef="#ctx0" brushRef="#br0">74 4 8808,'0'0'1666,"-8"-1"-582,5 0-968,0 1 0,0-1 0,-1 1 0,1 0 0,0 0 0,0 0 0,0 1 0,0-1 0,0 1 0,0-1 0,0 1 0,-5 2 0,7-1-10,-1-1 0,0 1-1,1-1 1,-1 1 0,1 0-1,-1 0 1,1 0 0,0 0-1,0 0 1,0 0 0,0 0 0,0 0-1,0 0 1,1 0 0,-1 1-1,1-1 1,-1 0 0,1 1 0,0-1-1,0 0 1,0 0 0,1 5-1,0 6 22,0 0-1,1 0 0,1 0 0,0 0 0,1 0 1,1-1-1,0 1 0,0-1 0,1 0 0,1 0 1,11 15-1,13 15-7,57 58-1,-74-85-97,108 111-1052,-116-115 838,-3-6-4482,-9-11 1600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6.548"/>
    </inkml:context>
    <inkml:brush xml:id="br0">
      <inkml:brushProperty name="width" value="0.025" units="cm"/>
      <inkml:brushProperty name="height" value="0.025" units="cm"/>
    </inkml:brush>
  </inkml:definitions>
  <inkml:trace contextRef="#ctx0" brushRef="#br0">1 580 9257,'0'0'2450,"0"11"-1382,1-6-916,-1 1 0,1 0 0,0-1 1,0 1-1,0 0 0,1-1 0,0 0 1,0 1-1,1-1 0,-1 0 0,1 0 1,0 0-1,0 0 0,1-1 0,-1 1 1,1-1-1,0 0 0,0 0 0,1 0 0,-1-1 1,1 0-1,0 1 0,0-1 0,0-1 1,0 1-1,0-1 0,1 0 0,8 2 1,1-1 92,0-1 0,-1-1 0,1 0 0,0-1 0,0-1 0,23-4 0,88-24 1349,-84 17-1337,-37 11-222,-1-1 0,0 0 0,1 0 0,-1 0 0,0-1 0,-1 0 1,1 0-1,0 0 0,-1 0 0,1 0 0,-1 0 0,0-1 0,0 0 1,-1 0-1,1 1 0,-1-2 0,1 1 0,-1 0 0,-1 0 0,1-1 0,-1 1 1,1-1-1,0-7 0,2-11 58,-1-1 0,-1 1 1,-1-33-1,-1 47-66,1-16-81,-2-1-1,0 0 0,-2 1 0,-1-1 0,-1 1 1,-1 0-1,-1 0 0,-1 1 0,-2 0 0,0 0 1,-1 1-1,-2 1 0,0 0 0,-30-38 0,38 55-296,-12-16-591,16 7-2911,13 3-2377</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7.914"/>
    </inkml:context>
    <inkml:brush xml:id="br0">
      <inkml:brushProperty name="width" value="0.025" units="cm"/>
      <inkml:brushProperty name="height" value="0.025" units="cm"/>
    </inkml:brush>
  </inkml:definitions>
  <inkml:trace contextRef="#ctx0" brushRef="#br0">49 78 9385,'0'0'5226,"-8"-9"-3453,-23-28-151,30 37-1532,0-1-1,1 0 0,-1 0 1,0 0-1,0 0 0,1 0 0,-1 0 1,0 0-1,1 0 0,-1 0 1,1-1-1,0 1 0,-1 0 1,1 0-1,0 0 0,0-1 0,0 1 1,0 0-1,0 0 0,0-1 1,0 0-1,0 1-58,1 1 0,-1-1 0,1 1 0,0-1 1,-1 1-1,1-1 0,0 1 0,-1-1 0,1 1 0,0 0 1,0-1-1,-1 1 0,1 0 0,0 0 0,0 0 0,-1 0 0,1-1 1,0 1-1,0 0 0,0 0 0,-1 0 0,2 1 0,44 10 139,-23 3 130,-1 1 0,32 26 0,-31-21-163,2-2-1,39 24 1,-57-38-91,0-1 0,0 0-1,0 0 1,0 0 0,1-1 0,-1 0-1,1-1 1,0 0 0,-1 0 0,1 0 0,0-1-1,0 0 1,-1-1 0,13-1 0,-15 0 38,1 1-1,-1-1 1,1-1 0,-1 1 0,0-1 0,0 1 0,0-2 0,0 1 0,-1 0 0,1-1 0,-1 0 0,0 0 0,0 0 0,5-8 0,-1 1-133,-1-1 0,0-1 0,-1 0 0,8-22 0,-3 18-7435,-5 6 229</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8.274"/>
    </inkml:context>
    <inkml:brush xml:id="br0">
      <inkml:brushProperty name="width" value="0.025" units="cm"/>
      <inkml:brushProperty name="height" value="0.025" units="cm"/>
    </inkml:brush>
  </inkml:definitions>
  <inkml:trace contextRef="#ctx0" brushRef="#br0">1 19 11435,'0'0'4180,"10"-2"-2979,23-4-298,48-3 1,-68 8-782,0 0 1,-1 2-1,1-1 1,0 1-1,0 1 1,-1 0-1,24 8 1,-33-9-120,0 1 1,0-1 0,0 1 0,-1-1-1,1 1 1,-1 0 0,1 0 0,-1 0-1,0 0 1,0 1 0,0-1 0,0 0 0,0 1-1,-1 0 1,1-1 0,-1 1 0,1 0-1,-1 0 1,1 4 0,-1-2 17,0 0 0,-1-1 0,0 1 0,0 0 0,0 0 0,-1 0 0,1 0 0,-1-1 0,0 1 0,-1 0 0,-1 5 0,-5 6 38,1 0-1,-2-1 1,0 0-1,-1 0 0,-19 22 1,6-10-55,14-14-805,-1-1 1,-23 20 0,21-24-4720</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9.184"/>
    </inkml:context>
    <inkml:brush xml:id="br0">
      <inkml:brushProperty name="width" value="0.025" units="cm"/>
      <inkml:brushProperty name="height" value="0.025" units="cm"/>
    </inkml:brush>
  </inkml:definitions>
  <inkml:trace contextRef="#ctx0" brushRef="#br0">222 346 5605,'2'-10'6316,"-2"10"-6286,1-10 972,1-1 0,-1 0 0,-1 1 0,0-1 0,-2-15 0,2 24-934,-1 0-1,1 0 0,0 0 1,-1 1-1,1-1 0,-1 0 1,0 0-1,1 0 0,-1 0 1,0 1-1,0-1 0,0 0 1,-1 1-1,1-1 1,0 1-1,-1-1 0,1 1 1,-1-1-1,1 1 0,-1 0 1,1 0-1,-1 0 0,0 0 1,0 0-1,1 0 0,-1 0 1,0 1-1,0-1 0,0 1 1,0-1-1,0 1 0,0 0 1,0 0-1,0 0 0,0 0 1,0 0-1,0 0 0,0 0 1,0 1-1,0-1 0,0 1 1,0-1-1,-2 3 0,-4 0-4,1 0 0,-1 1 0,1 0 0,0 0 0,1 1-1,-1 0 1,1 1 0,0-1 0,0 1 0,1 0-1,-8 11 1,0 0 296,2 0 0,0 1-1,-12 26 1,20-38-247,1 0 0,0 0 1,0 0-1,0 1 0,1-1 0,0 0 0,-1 12 0,2-17-108,0 0 1,0 0-1,1 0 1,-1 0-1,0 0 0,0-1 1,1 1-1,-1 0 0,1 0 1,-1-1-1,1 1 1,-1 0-1,1 0 0,-1-1 1,1 1-1,-1-1 1,1 1-1,0 0 0,-1-1 1,1 1-1,0-1 0,0 0 1,-1 1-1,1-1 1,0 0-1,0 1 0,0-1 1,0 0-1,-1 0 1,1 0-1,0 1 0,0-1 1,0 0-1,0 0 0,0 0 1,0-1-1,-1 1 1,1 0-1,1 0 0,39-9 189,-26 2-118,-1 0 0,-1-1 0,1 0 0,-1-1 0,0 0 0,-1-1 0,0-1 0,18-21 0,-8 7-29,-1-2 0,-1 0 1,18-35-1,-29 43 10,0 0 0,-1-1 0,-1 0 0,0-1 0,-2 1 0,-1-1 0,3-36 0,-9 43 386,-5 17-185,-10 22-144,-13 31 208,4 2 1,2 1 0,-28 104-1,51-159-325,0 0 0,0 0 0,0 1 0,1-1 0,-1 0 0,1 0-1,0 0 1,0 1 0,1-1 0,-1 0 0,1 0 0,2 6 0,-2-8-49,0-1-1,1 1 1,-1-1 0,0 1 0,1-1 0,0 0-1,-1 1 1,1-1 0,0 0 0,0 0 0,-1 0 0,1 0-1,0-1 1,0 1 0,0 0 0,0-1 0,0 0-1,0 1 1,0-1 0,0 0 0,0 0 0,0 0 0,0 0-1,0 0 1,0-1 0,3 0 0,4 0-497,-1-1 1,1 0-1,-1 0 1,1-1 0,-1 0-1,0-1 1,0 1-1,0-2 1,0 1-1,-1-1 1,0 0-1,0-1 1,12-12-1,24-22-6171</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9.513"/>
    </inkml:context>
    <inkml:brush xml:id="br0">
      <inkml:brushProperty name="width" value="0.025" units="cm"/>
      <inkml:brushProperty name="height" value="0.025" units="cm"/>
    </inkml:brush>
  </inkml:definitions>
  <inkml:trace contextRef="#ctx0" brushRef="#br0">164 1 12492,'-9'11'2455,"-20"22"-778,4-6 182,1 1 0,1 1 0,-26 44 0,49-72-1846,-1 0 0,1-1-1,-1 1 1,1 0 0,-1 0 0,1-1-1,0 1 1,-1 0 0,1 0 0,0 0-1,0-1 1,0 1 0,-1 0 0,1 0-1,0 0 1,0 0 0,0-1 0,0 1 0,1 0-1,-1 0 1,0 0 0,0 0 0,0-1-1,1 1 1,-1 0 0,0 0 0,1 0-1,-1-1 1,1 1 0,-1 0 0,1-1-1,-1 1 1,1 0 0,1 0 0,0 0 4,0 0 1,1 0 0,-1 0-1,1-1 1,-1 1 0,1-1 0,-1 1-1,1-1 1,0 0 0,-1 0-1,5-1 1,6-1-59,0 0 1,0-1-1,24-9 1,-22 6-320,0-2 1,-1 0 0,0-1 0,0 0 0,15-15 0,-23 19 399,0-1 0,0 1 1,-1-1-1,0 0 0,0 0 1,-1-1-1,0 1 0,0-1 0,0 0 1,-1 0-1,0 0 0,-1-1 0,3-7 1,-5 15-14,0-1 1,0 1 0,0 0 0,0 0-1,0 0 1,0-1 0,0 1-1,0 0 1,0 0 0,0 0 0,0-1-1,0 1 1,0 0 0,0 0-1,0 0 1,0 0 0,0-1 0,0 1-1,0 0 1,0 0 0,0 0-1,-1 0 1,1-1 0,0 1-1,0 0 1,0 0 0,0 0 0,0 0-1,0 0 1,-1-1 0,1 1-1,0 0 1,0 0 0,0 0 0,0 0-1,-1 0 1,1 0 0,0 0-1,0 0 1,0 0 0,0 0 0,-1 0-1,1-1 1,0 1 0,0 0-1,-13 4 401,-9 10-240,6-1 13,1 2 1,0-1 0,-19 26 0,29-33-182,0-1 1,0 1 0,1 0 0,0 0 0,1 0 0,-1 0 0,1 1 0,1-1-1,-1 1 1,1 0 0,1-1 0,-2 10 0,4-16-64,-1 0 1,0-1 0,0 1-1,0 0 1,0-1 0,0 1-1,1 0 1,-1-1-1,0 1 1,0 0 0,1-1-1,-1 1 1,1-1 0,-1 1-1,0-1 1,1 1 0,-1-1-1,1 1 1,-1-1-1,1 1 1,0-1 0,-1 1-1,1-1 1,-1 0 0,1 0-1,0 1 1,-1-1-1,1 0 1,1 1 0,29 0-1377,27-13-1940,-14-12-484,1-8-1373</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9.887"/>
    </inkml:context>
    <inkml:brush xml:id="br0">
      <inkml:brushProperty name="width" value="0.025" units="cm"/>
      <inkml:brushProperty name="height" value="0.025" units="cm"/>
    </inkml:brush>
  </inkml:definitions>
  <inkml:trace contextRef="#ctx0" brushRef="#br0">194 1 14510,'-9'8'2365,"-4"4"-1574,-8 7 1580,-30 36 1,46-50-2197,1 0 0,0 0 1,0 1-1,1-1 0,0 1 0,0 0 0,0 0 0,1 0 0,-1 1 0,2-1 0,-1 0 1,1 1-1,-2 12 0,4-17-219,-1 0 1,1 0-1,0 0 0,0 0 1,0-1-1,0 1 0,0 0 1,0 0-1,0-1 0,0 1 1,1 0-1,-1-1 1,1 0-1,-1 1 0,1-1 1,0 0-1,-1 1 0,1-1 1,0 0-1,0-1 0,0 1 1,-1 0-1,1 0 0,0-1 1,0 1-1,0-1 1,1 1-1,2-1 0,69 6-1762,-60-5 1200,-13-1 564,55 8-1540,-55-8 1616,0 0 0,0 0 0,0 0-1,0 0 1,0 1 0,0-1 0,0 0 0,0 1 0,-1-1 0,1 0 0,0 1 0,0-1 0,0 1 0,0-1 0,-1 1 0,1 0 0,0-1-1,0 1 1,-1 0 0,1 0 0,0-1 0,-1 1 0,1 0 0,-1 0 0,0 0 0,1 0 0,-1 0 0,1 0 0,-1 0 0,0 0 0,0-1-1,0 1 1,1 0 0,-1 0 0,0 0 0,0 0 0,0 0 0,-1 0 0,1 0 0,0 0 0,0 0 0,0 0 0,-1 0 0,1 0 0,0 0-1,-1 0 1,1 0 0,-1 0 0,1-1 0,-1 1 0,0 0 0,1 0 0,-2 1 0,-5 4 371,1 1 1,-1-1-1,-1-1 0,1 1 1,-1-1-1,0 0 0,0-1 1,0 0-1,-13 4 0,2-1-33,-1-1 0,0 0 0,-25 2 0,39-7-438,-41 0-3172,28-7-2966</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0.754"/>
    </inkml:context>
    <inkml:brush xml:id="br0">
      <inkml:brushProperty name="width" value="0.025" units="cm"/>
      <inkml:brushProperty name="height" value="0.025" units="cm"/>
    </inkml:brush>
  </inkml:definitions>
  <inkml:trace contextRef="#ctx0" brushRef="#br0">303 15 16848,'0'0'9508,"-4"10"-9332,-44 77-92,-3-3 0,-67 84 1,36-54-34,137-173-179,-8-13-143,-4-2 0,-3-1 0,46-123 0,-97 249 463,-25 43-44,-12 35 209,45-115-332,-1 0 0,2 1 0,0-1 0,0 0 0,2 1 0,0-1 0,2 19 0,-1-28-34,0 0 0,1 0-1,0 0 1,0 0 0,0-1-1,1 1 1,-1-1 0,1 1-1,0-1 1,1 0 0,-1 0 0,6 4-1,14 20-18,-23-27 76,0-14 224,0-38-141,-2 25-126,2-1 0,1 1 0,1-1-1,1 1 1,7-27 0,-10 51-5,1-1-1,-1 1 1,1 0 0,0 0-1,0 0 1,0 0 0,0 0-1,0 0 1,0 0 0,1 0-1,-1 0 1,0 1 0,1-1-1,0 1 1,-1-1 0,1 1-1,0-1 1,0 1 0,0 0-1,0 0 1,0 0-1,0 0 1,0 0 0,0 0-1,0 1 1,0-1 0,0 1-1,1-1 1,-1 1 0,0 0-1,0 0 1,1 0 0,-1 0-1,0 0 1,0 1 0,1-1-1,-1 1 1,0-1 0,0 1-1,0 0 1,0 0 0,4 2-1,1 0-13,1 1 1,-1 0-1,0 1 0,-1-1 1,1 1-1,-1 1 0,0-1 1,0 1-1,-1 0 0,8 11 1,-8-10 24,-1 0 1,0 1-1,-1 0 1,0 0-1,0 0 1,0 0 0,-1 0-1,0 1 1,-1-1-1,0 1 1,0 10-1,-1-19 2,0 1 0,0-1 0,0 0 0,0 1-1,0-1 1,0 0 0,0 1 0,1-1 0,-1 0-1,0 1 1,0-1 0,0 0 0,0 1 0,0-1-1,1 0 1,-1 0 0,0 1 0,0-1 0,1 0 0,-1 0-1,0 1 1,0-1 0,1 0 0,-1 0 0,0 0-1,1 1 1,-1-1 0,0 0 0,1 0 0,-1 0-1,0 0 1,1 0 0,-1 0 0,0 0 0,1 0-1,-1 0 1,0 0 0,1 0 0,-1 0 0,0 0-1,1 0 1,-1 0 0,0 0 0,1 0 0,-1 0-1,0 0 1,1 0 0,-1-1 0,0 1 0,0 0-1,1 0 1,-1 0 0,0-1 0,1 1 0,-1 0 0,0 0-1,0-1 1,1 1 0,-1 0 0,0-1 0,24-17 173,-21 15-177,4-3-10,0 0 0,1 0 0,0 1 1,0 0-1,9-4 0,-15 8-10,0 0 0,0 1 0,0-1 0,1 0 0,-1 0 1,0 1-1,0-1 0,1 1 0,-1 0 0,0 0 0,1 0 0,-1 0 0,0 0 1,0 0-1,1 1 0,-1-1 0,0 1 0,0 0 0,1-1 0,-1 1 1,0 0-1,0 0 0,0 0 0,0 1 0,0-1 0,2 2 0,-1-1-437,-1 0 0,1 0-1,0-1 1,0 1-1,0-1 1,0 0-1,0 0 1,0 0 0,0 0-1,0-1 1,0 1-1,0-1 1,0 0-1,1 0 1,-1 0 0,0 0-1,0 0 1,0-1-1,0 1 1,0-1-1,0 0 1,1 0 0,2-2-1,19-9-5690</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1.225"/>
    </inkml:context>
    <inkml:brush xml:id="br0">
      <inkml:brushProperty name="width" value="0.025" units="cm"/>
      <inkml:brushProperty name="height" value="0.025" units="cm"/>
    </inkml:brush>
  </inkml:definitions>
  <inkml:trace contextRef="#ctx0" brushRef="#br0">123 1 10282,'-6'7'4121,"-3"3"-3247,-2 2 438,0 1-1,1 0 0,-8 15 0,16-26-1221,0 1 0,0 0-1,1-1 1,0 1-1,-1 0 1,1 0 0,0 0-1,0 0 1,1 0 0,-1 0-1,0 0 1,1 1-1,0-1 1,0 0 0,0 0-1,0 0 1,1 0 0,-1 0-1,1 1 1,-1-1-1,1 0 1,0 0 0,1 0-1,1 3 1,31 37-255,17 25-1456,-48-62 1509,0 0 0,0 0 0,0 0 1,-1 1-1,0-1 0,0 0 0,0 1 0,-1 0 0,0-1 1,0 10-1,-1-14 205,0 0 0,-1 1 1,0-1-1,1 0 0,-1 0 0,0 0 1,0 0-1,0 1 0,0-2 1,0 1-1,-1 0 0,1 0 1,-1 0-1,1 0 0,-1-1 0,0 1 1,1-1-1,-1 1 0,0-1 1,0 0-1,0 0 0,0 0 0,0 0 1,0 0-1,0 0 0,-1 0 1,1-1-1,0 1 0,0-1 1,-1 0-1,-2 1 0,2-1 74,-1 1 1,0-1-1,1 0 0,-1 1 1,0-2-1,1 1 0,-1 0 0,0-1 1,1 1-1,-1-1 0,1 0 1,-1 0-1,1-1 0,-1 1 1,1-1-1,0 0 0,0 0 0,0 0 1,-4-3-1,3 0-180,0 0 0,1 0-1,-1 0 1,1 0 0,1-1 0,-1 1-1,1-1 1,0 0 0,0 0 0,0 1-1,1-1 1,0-1 0,0 1 0,0 0-1,1 0 1,0 0 0,1 0 0,-1 0-1,1 0 1,0 0 0,0 0 0,1 0-1,2-7 1,0 3-46,1 0-1,0 1 1,0 0 0,0 0 0,1 1-1,0-1 1,1 1 0,0 0-1,0 1 1,1 0 0,0 0-1,16-10 1,41-14 44,-50 25 11,-1 0 0,25-15 0,-39 17 886,-11 5-584,-20 6-180,20-1-69,1 0 1,0 0 0,0 1 0,0 0 0,-11 12 0,18-16-28,0 0 0,0 0 1,1 0-1,-1 0 1,1 0-1,0 1 0,-1-1 1,2 1-1,-1 0 1,0 0-1,1-1 1,-1 1-1,1 0 0,0 0 1,1 0-1,-1 0 1,1 0-1,0 1 0,0 5 1,1-8-31,0-1-1,-1 1 1,1-1 0,0 1 0,1-1 0,-1 0-1,0 1 1,0-1 0,0 0 0,1 0-1,-1 0 1,1 0 0,-1 0 0,1 0 0,-1 0-1,1-1 1,0 1 0,-1-1 0,1 1-1,0-1 1,-1 1 0,1-1 0,0 0 0,0 0-1,-1 0 1,1 0 0,3 0 0,52-5-1075,-45 2 154,-1-2 0,0 1 0,0-2 0,0 1 0,-1-1 0,0-1 0,0 0 1,0 0-1,-1-1 0,0 0 0,0-1 0,-1 0 0,-1 0 0,8-11 0,14-28-5674</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1.633"/>
    </inkml:context>
    <inkml:brush xml:id="br0">
      <inkml:brushProperty name="width" value="0.025" units="cm"/>
      <inkml:brushProperty name="height" value="0.025" units="cm"/>
    </inkml:brush>
  </inkml:definitions>
  <inkml:trace contextRef="#ctx0" brushRef="#br0">85 1 6502,'0'0'8814,"-9"8"-5221,2-2-3296,1-1 0,0 1 1,0 0-1,0 1 1,1 0-1,0 0 1,0 0-1,1 0 1,0 1-1,0-1 1,1 1-1,0 0 1,0 0-1,1 1 1,0-1-1,0 0 0,-1 17 1,3-20-281,0 1 1,1 0-1,-1-1 0,1 1 1,0-1-1,1 1 1,-1-1-1,1 1 0,0-1 1,1 0-1,-1 0 0,1 0 1,0 0-1,0-1 0,0 1 1,1-1-1,0 1 1,4 3-1,-2-3-304,1 0 0,-1-1 0,1 0 0,-1 0 0,1-1 0,0 0 0,1 0 0,9 2 0,20 0-2141,0 0 2918,-37-5-331,1 0 0,-1 1 0,0-1 0,1 0 0,-1 1 0,0-1 0,1 1-1,-1-1 1,0 1 0,0-1 0,1 1 0,-1-1 0,0 1 0,0-1 0,0 1 0,0-1-1,0 1 1,1 0 0,-1-1 0,0 1 0,0-1 0,-1 1 0,1-1 0,0 1 0,0-1 0,0 1-1,0 0 1,0-1 0,0 1 0,-1-1 0,1 1 0,0-1 0,-1 1 0,1-1 0,0 0-1,-1 1 1,1-1 0,0 1 0,-1-1 0,1 0 0,-1 1 0,1-1 0,0 0 0,-2 1-1,-19 23 821,20-23-641,-6 6 226,-24 23 207,31-29-790,-1 0 0,0 0 0,0 0 0,0 0 0,0 0 0,0 0 0,-1 0 0,1-1 0,0 1 0,0-1 0,0 1 0,-1-1-1,1 1 1,0-1 0,-1 1 0,1-1 0,0 0 0,-1 0 0,1 0 0,0 0 0,-1 0 0,-1 0 0,1-4-280,0 1 1,1 0 0,0-1-1,-1 0 1,1 1-1,0-1 1,1 0 0,-1 1-1,1-1 1,-1 0 0,1 0-1,0 0 1,1 1-1,-1-1 1,2-4 0,-2-5-1420,0 8 987,0-2-170,0 0 0,0 0 0,1 0 1,0-1-1,2-6 0,-3 13 898,0 0 1,1 0-1,-1 0 0,0 0 1,1 0-1,-1 1 0,1-1 1,-1 0-1,1 0 0,-1 0 1,1 1-1,0-1 0,-1 0 1,1 0-1,0 1 0,0-1 1,-1 1-1,1-1 0,0 1 1,0-1-1,0 1 0,0-1 1,0 1-1,0 0 0,0-1 1,0 1-1,-1 0 0,1 0 1,0 0-1,0 0 0,0 0 1,0 0-1,0 0 0,0 0 1,0 0-1,0 0 0,0 1 1,0-1-1,0 0 0,0 1 0,0-1 1,0 0-1,0 1 0,-1-1 1,1 1-1,0 0 0,0-1 1,0 1-1,8 4 136,0 0 0,0-1 0,0-1 0,0 0 0,1 0 0,11 2 1,6-2-2769,1-2-3435,-20-1 2931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52.951"/>
    </inkml:context>
    <inkml:brush xml:id="br0">
      <inkml:brushProperty name="width" value="0.025" units="cm"/>
      <inkml:brushProperty name="height" value="0.025" units="cm"/>
    </inkml:brush>
  </inkml:definitions>
  <inkml:trace contextRef="#ctx0" brushRef="#br0">829 524 2114,'-31'9'379,"0"0"0,-1-2 0,-50 4 0,62-10-144,0-1 0,0-1 0,1 0-1,-1-2 1,0 0 0,1-1 0,-21-8 0,29 8-165,1 1 0,0 0 0,-1 1 0,1 0 0,-1 1 1,0 0-1,1 0 0,-1 1 0,0 0 0,-16 4 0,20-2-53,-1 0 1,1 1 0,-1 0 0,1 0-1,0 1 1,0 0 0,1 0-1,-1 1 1,1-1 0,0 2-1,0-1 1,0 1 0,1-1-1,-9 14 1,-4 6 36,1 2 1,1 0-1,2 0 1,-17 44-1,25-55-30,1 0 0,0 1 0,1-1 0,1 1 0,1 0 0,0 0 0,1 0 0,1 1 0,3 28 0,-1-38-24,0 0 0,1 0-1,0-1 1,0 1 0,1-1 0,0 0-1,0 0 1,1 0 0,0-1-1,0 1 1,7 6 0,12 10 3,39 30 1,-28-25 8,97 86 55,87 71-69,-159-139 18,121 68-1,-117-83 24,1-2 0,1-4 0,1-2 0,1-4 0,1-2 0,134 14-1,435-14 136,-410-19-107,629 47 133,-57 0-144,261-69-50,111-12 178,2 35 158,-26 2-164,307 25-124,-844-1 493,736-66 0,-104-53-3,-364-34-178,-14-73-123,-682 160-255,-92 23-27,-2-4 1,101-39-1,-175 55 43,0-1-1,0 0 1,-1-1 0,-1 0-1,1-2 1,-1 1 0,-1-1-1,14-15 1,-22 21 17,0-1 0,0 0 0,0-1 0,-1 1 0,1-1 0,-1 1 1,-1-1-1,1 0 0,-1 0 0,0 0 0,-1-1 0,1 1 0,-1 0 0,0-1 0,-1 1 0,1 0 0,-1-1 1,-1 1-1,1-1 0,-1 1 0,0 0 0,-1-1 0,-2-6 0,1 5 55,-2-1-1,1 0 1,-1 1-1,0 0 1,-1 0-1,0 0 0,0 1 1,-1 0-1,0 0 1,0 1-1,0 0 1,-1 0-1,-16-9 1,-8-3 168,-1 1 0,-43-15-1,-216-77-153,-97-39 55,256 95-254,-2 6 1,-2 5-1,-2 7 0,-264-33 0,-252 18-54,168 16 198,139 4-41,-1631-101 225,244 72 182,-276-9-396,-23 84 54,1751 5-61,-1057 66-23,208-5-20,14 92 15,1109-173 24,-306 79-129,281-69-142,0 1-1,1 2 1,1 2 0,0 0 0,1 3-1,-55 42 1,79-55 32,0 0-1,0 0 1,0 1-1,1 0 0,0 1 1,1-1-1,-1 1 1,1 0-1,1 1 1,0-1-1,0 1 0,0-1 1,1 1-1,1 0 1,-1 1-1,2-1 1,-1 0-1,1 1 1,0 13-1,7 23-4350</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2.395"/>
    </inkml:context>
    <inkml:brush xml:id="br0">
      <inkml:brushProperty name="width" value="0.025" units="cm"/>
      <inkml:brushProperty name="height" value="0.025" units="cm"/>
    </inkml:brush>
  </inkml:definitions>
  <inkml:trace contextRef="#ctx0" brushRef="#br0">52 413 1794,'0'0'15561,"-36"14"-14872,35-13-589,0-1 0,0 1 0,0-1 0,0 1 0,0 0 0,0 0 0,1-1 0,-1 1 0,0 0 0,0 0 0,0 0 0,1 0 0,-1 0 0,1 0 0,-1 0 0,0 0 0,1 0 0,0 0 0,-1 0 0,1 0 0,0 0 0,-1 1 0,1-1 0,0 0 0,0 0 0,0 0 0,0 0 0,0 1 0,0-1 0,0 0 0,1 0 0,-1 0 0,0 0 0,1 0 0,-1 1 0,1-1 0,-1 0 0,1 0 0,-1 0 0,1 0 0,0 0 0,-1 0 0,1-1 0,2 3 0,0-1-12,-1 1 0,1-1 1,0 0-1,0 0 0,0-1 0,1 1 1,-1-1-1,0 1 0,1-1 1,-1 0-1,0 0 0,1 0 0,-1-1 1,6 1-1,-5-1-62,0 0 0,0-1 0,0 1-1,0-1 1,0 0 0,0 0 0,0 0 0,-1-1 0,1 1 0,0-1 0,-1 0 0,1 0 0,-1 0-1,0 0 1,0-1 0,5-4 0,-3 1-3,0 1 0,-1-1-1,1-1 1,-2 1 0,1 0 0,-1-1-1,0 0 1,4-11 0,-3 2 102,0 1 0,-1-1 0,0-1-1,-2 1 1,0 0 0,-1 0 0,-3-31 0,-1 37 155,-1 14-251,-1 17-215,6-17 181,0 0 0,1 0 0,-1 0 0,1 0 1,0 0-1,0-1 0,1 1 0,-1 0 0,1 0 0,0-1 0,0 1 1,0-1-1,4 5 0,-5-7 17,0 0 0,0 0 0,0 0 1,0 0-1,0 0 0,0 0 0,0-1 0,1 1 1,-1 0-1,0-1 0,1 1 0,-1 0 1,0-1-1,1 0 0,-1 1 0,1-1 0,-1 0 1,1 0-1,-1 0 0,1 0 0,-1 0 0,0 0 1,1 0-1,-1 0 0,1 0 0,-1-1 0,1 1 1,-1-1-1,0 1 0,1-1 0,-1 1 0,0-1 1,1 0-1,-1 0 0,0 0 0,0 0 1,0 0-1,0 0 0,0 0 0,1-1 0,11-14 123,0 1 0,-1-2 0,-1 0 0,-1 0 0,0-1 0,-2 0 0,0-1-1,-1 0 1,0 0 0,-2-1 0,0 1 0,-2-1 0,0 0 0,1-25 0,-4 44-127,0 1 1,0-1 0,0 1 0,0 0 0,0-1 0,-1 1 0,1-1 0,0 1 0,0 0-1,0-1 1,0 1 0,0-1 0,0 1 0,-1 0 0,1-1 0,0 1 0,0 0-1,-1-1 1,1 1 0,0 0 0,-1-1 0,1 1 0,0 0 0,-1-1 0,1 1 0,0 0-1,-1 0 1,1 0 0,0-1 0,-1 1 0,1 0 0,-1 0 0,1 0 0,0 0-1,-1 0 1,1 0 0,-1 0 0,1 0 0,-1 0 0,1 0 0,0 0 0,-1 0 0,1 0-1,-1 0 1,1 0 0,0 0 0,-1 0 0,1 1 0,-1-1 0,1 0 0,0 0-1,-1 0 1,1 1 0,0-1 0,-1 0 0,0 1 0,-20 15-62,15-6 49,1 1-1,0-1 1,0 1-1,1 0 1,0 0-1,1 1 1,1-1-1,0 0 1,0 1 0,0 13-1,1 16 118,6 62 0,-3-81-91,1 0 0,1-1 0,10 31 0,-11-43-36,0-1 0,0 1 0,1-1 0,1 1 0,-1-1 1,1 0-1,1-1 0,-1 1 0,1-1 0,12 11 0,-17-17 20,-1-1-1,1 1 0,-1 0 1,1-1-1,-1 1 1,1-1-1,-1 1 0,1-1 1,0 0-1,-1 1 0,1-1 1,0 1-1,-1-1 0,1 0 1,0 0-1,0 1 0,-1-1 1,1 0-1,0 0 0,0 0 1,-1 0-1,1 0 1,0 0-1,0 0 0,-1 0 1,1 0-1,0 0 0,0-1 1,-1 1-1,1 0 0,0 0 1,0-1-1,-1 1 0,1 0 1,0-1-1,-1 1 0,1-1 1,-1 1-1,1-1 0,0 1 1,-1-1-1,1 1 1,-1-1-1,1 0 0,-1 1 1,0-1-1,1 0 0,-1 1 1,0-1-1,1 0 0,-1 1 1,0-1-1,0 0 0,0 0 1,1 1-1,-1-1 0,0 0 1,0 0-1,0 0 1,0 1-1,-1-1 0,1-1 1,1-6-22,-1 0 1,0 1 0,0-1 0,-1 0-1,-2-8 1,0 5-229,-1-1-1,-1 1 1,0 0 0,0 0-1,-1 0 1,-15-18-1,-53-58-1410,62 73 1396,-6-5 67,0 1 0,-1 1 0,-37-25 0,66 47 278,0-1 0,0 0 1,1-1-1,-1 0 1,1-1-1,17 2 1,-6 0-25,2 0-2024,47 1 0,-22-5-5677</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3.040"/>
    </inkml:context>
    <inkml:brush xml:id="br0">
      <inkml:brushProperty name="width" value="0.025" units="cm"/>
      <inkml:brushProperty name="height" value="0.025" units="cm"/>
    </inkml:brush>
  </inkml:definitions>
  <inkml:trace contextRef="#ctx0" brushRef="#br0">89 58 11883,'9'-42'4465,"-8"27"-760,-7 26 1199,-10 38-4473,3 1 0,2 0 0,-8 89 0,12 158 1256,13-229-1550,-6-63-131,1-1 0,0 1 0,0 0 0,0-1 0,1 1 0,-1-1 0,1 0 0,0 1 0,0-1 0,1 0-1,3 5 1,-6-9 0,1 0-1,-1 1 1,0-1-1,1 0 1,-1 0-1,0 0 0,1 0 1,-1 1-1,0-1 1,1 0-1,-1 0 1,0 0-1,1 0 1,-1 0-1,1 0 0,-1 0 1,0 0-1,1 0 1,-1 0-1,0 0 1,1 0-1,-1 0 1,1-1-1,-1 1 0,0 0 1,1 0-1,-1 0 1,0 0-1,1-1 1,-1 1-1,0 0 0,1 0 1,-1-1-1,0 1 1,0 0-1,1 0 1,-1-1-1,0 1 1,0 0-1,0-1 0,1 1 1,-1 0-1,0-1 1,0 1-1,0-1 1,0 1-1,0 0 1,0-1-1,0 1 0,0 0 1,0-1-1,0 1 1,0-1-1,0 1 1,0 0-1,0-1 1,0 0-1,4-24 282,-4 25-286,2-27-13,-2 0 0,0 1 1,-1-1-1,-2 0 1,-1 0-1,-1 1 1,-1 0-1,-1 0 1,-2 1-1,0-1 0,-21-37 1,35 68-824,-1 0 0,2 0 0,-1 0 0,0-1-1,1 0 1,0 0 0,0-1 0,0 1 0,0-1 0,1-1 0,-1 1 0,1-1 0,6 1 0,22 4-4952</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3.527"/>
    </inkml:context>
    <inkml:brush xml:id="br0">
      <inkml:brushProperty name="width" value="0.025" units="cm"/>
      <inkml:brushProperty name="height" value="0.025" units="cm"/>
    </inkml:brush>
  </inkml:definitions>
  <inkml:trace contextRef="#ctx0" brushRef="#br0">230 296 17296,'0'0'3577,"-10"-5"-870,1 1-2516,0 1 1,0-1-1,0 1 1,0 1-1,-1 0 1,1 0-1,-1 1 1,1 0-1,-11 1 1,15 0-172,0 0 0,0 1 1,-1-1-1,1 1 1,0 0-1,0 0 1,0 1-1,0 0 1,0 0-1,0 0 1,1 0-1,-1 1 0,1 0 1,-1 0-1,1 0 1,0 0-1,0 1 1,1-1-1,-1 1 1,1 0-1,-4 5 1,5-7-18,1 0 0,0-1-1,-1 1 1,1 0 0,0 0 0,0 0 0,0 0 0,1 0 0,-1 1 0,0-1 0,1 0 0,-1 0 0,1 0 0,0 1 0,0-1 0,0 0 0,0 0 0,0 1 0,0-1 0,0 0 0,1 0 0,-1 0 0,1 0 0,0 1 0,1 1 0,0-2 3,0 0 1,0 0-1,0 0 0,1 0 1,-1 0-1,0-1 0,1 1 1,0-1-1,-1 0 0,1 1 1,0-1-1,0-1 0,-1 1 1,1 0-1,0-1 0,4 1 1,4 0 14,0 0 0,0-1 0,-1 0 0,1 0 0,0-2 0,0 1 0,0-1 0,-1-1 0,16-5 0,-15 2 1,0-1 1,-1 0-1,0-1 1,0 0 0,0-1-1,-1 0 1,14-18 0,-17 21-32,-1-1 0,-1 0 0,1 0 0,-1 0 0,0-1 0,-1 0 0,0 1 0,0-1 0,0 0 0,-1-1 0,-1 1 0,2-13 0,-3 21 1,0 0 1,0 0 0,0 0 0,0 0 0,0 0-1,0 0 1,0 0 0,0 0 0,0 0-1,0 0 1,0 1 0,-1-1 0,1 0 0,0 0-1,0 0 1,0 0 0,0 0 0,0 0-1,0 0 1,0 0 0,0 0 0,0 0 0,-1 0-1,1 0 1,0 0 0,0 0 0,0 0 0,0 0-1,0 0 1,0 0 0,0 0 0,0 0-1,0 0 1,-1 0 0,1 0 0,0 0 0,0 0-1,0 0 1,0 0 0,0 0 0,0 0-1,0-1 1,0 1 0,0 0 0,0 0 0,-1 0-1,1 0 1,0 0 0,0 0 0,0 0-1,0 0 1,0 0 0,0 0 0,0-1 0,0 1-1,0 0 1,0 0 0,0 0 0,0 0 0,0 0-1,0 0 1,0 0 0,0 0 0,0 0-1,0-1 1,0 1 0,0 0 0,0 0 0,-9 11-172,-7 14 140,15-21 59,-1-1 0,1 1 0,0 0 0,0-1-1,0 1 1,1 0 0,-1 0 0,1 0 0,0 0 0,0-1 0,0 1-1,1 0 1,-1 0 0,1 0 0,1 5 0,-1-7 1,0-1 0,1 1 0,-1-1-1,0 1 1,1-1 0,-1 1 0,0-1 0,1 0 0,0 0 0,-1 1 0,1-1 0,0 0 0,-1-1 0,1 1 0,0 0 0,0 0 0,0-1 0,0 1 0,0-1 0,0 0 0,0 0-1,0 1 1,0-1 0,0 0 0,0-1 0,0 1 0,0 0 0,-1 0 0,1-1 0,0 1 0,4-3 0,1 1 75,0-1 0,0 0-1,0 0 1,-1-1 0,1 0 0,-1 0 0,0-1-1,0 1 1,0-1 0,0-1 0,-1 1 0,0-1-1,0 0 1,-1 0 0,0 0 0,6-12 0,0-1 23,-1 0 1,-1-1-1,-1 0 1,9-37-1,-8 5 43,-9 26-244,1 25 71,0 1-1,0-1 0,0 1 0,0-1 0,0 1 1,-1 0-1,1-1 0,0 1 0,0-1 0,0 1 1,-1-1-1,1 1 0,0 0 0,0-1 1,-1 1-1,1-1 0,0 1 0,-1 0 0,1 0 1,-1-1-1,1 1 0,0 0 0,-1-1 1,1 1-1,-1 0 0,1 0 0,0 0 0,-1 0 1,1-1-1,-1 1 0,1 0 0,-1 0 0,0 0 1,-1 1-19,0-1 0,-1 1 1,1 0-1,0 0 1,0 0-1,0 0 0,0 1 1,0-1-1,0 0 0,0 1 1,0 0-1,1-1 0,-1 1 1,1 0-1,-1 0 0,-1 2 1,-22 38-14,19-30 8,-4 5-19,0 1 1,2 0 0,0 0-1,1 1 1,1 0 0,1 0-1,0 1 1,2 0-1,0 0 1,2-1 0,0 24-1,1-40-56,0 0-1,0 0 0,1 0 1,0 0-1,-1 0 1,1 0-1,0 0 1,0 0-1,1 0 0,-1-1 1,1 1-1,-1-1 1,1 1-1,0-1 0,0 1 1,0-1-1,0 0 1,0 0-1,0 0 1,1 0-1,-1 0 0,1 0 1,0-1-1,-1 1 1,1-1-1,4 2 0,2-1-668,-1 0 0,1 0 0,0-1 0,-1 0-1,1-1 1,0 0 0,0 0 0,10-2-1,21-5-6747</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4.153"/>
    </inkml:context>
    <inkml:brush xml:id="br0">
      <inkml:brushProperty name="width" value="0.025" units="cm"/>
      <inkml:brushProperty name="height" value="0.025" units="cm"/>
    </inkml:brush>
  </inkml:definitions>
  <inkml:trace contextRef="#ctx0" brushRef="#br0">125 253 705,'0'0'15129,"-9"6"-12946,2-2-1859,0 0 0,1 0 0,0 1 1,-1 0-1,2 1 0,-1-1 0,0 1 0,1 0 0,0 0 0,1 1 0,-1-1 0,1 1 1,1 0-1,-1 1 0,1-1 0,0 0 0,1 1 0,0 0 0,0-1 0,-1 15 0,3-16-353,0 1-1,1 0 0,0-1 1,1 1-1,-1-1 0,1 1 0,0-1 1,1 0-1,-1 0 0,7 11 1,45 57-2217,-7-10 19,-42-56 2182,-2 0 0,1 0 0,-1 1 1,0-1-1,-1 1 0,0-1 0,0 1 0,-1 0 0,0 0 0,-1 0 0,0 12 0,0-18 116,-1-1 1,1 1-1,-1 0 0,1-1 1,-1 1-1,0-1 0,0 1 0,0-1 1,0 1-1,-1-1 0,1 0 1,-1 0-1,1 1 0,-1-1 0,0 0 1,0-1-1,-2 3 0,1-2 60,1-1-1,-1 0 1,0 1-1,0-1 1,0-1 0,0 1-1,0 0 1,0-1-1,-1 1 1,1-1-1,0 0 1,0 0-1,0 0 1,0-1-1,0 1 1,0-1 0,0 0-1,-4-1 1,1 0-63,1 0 1,0-1 0,1 0 0,-1 0-1,0 0 1,1-1 0,0 1 0,0-1-1,0 0 1,0 0 0,0-1-1,1 1 1,0-1 0,0 1 0,0-1-1,1 0 1,-1 0 0,1-1 0,0 1-1,1 0 1,-1-1 0,0-7 0,0 5-146,0 1 1,1-1-1,0 1 1,1-1-1,0 0 1,0 0-1,0 1 1,1-1-1,0 0 1,1 1 0,0-1-1,0 1 1,0-1-1,1 1 1,7-14-1,7 2 61,0 0-1,2 0 0,0 2 1,1 1-1,33-22 0,-21 16 19,42-40 0,-60 48 67,-1 0-1,-1-2 1,0 0-1,-1 0 1,0-1-1,-2 0 0,0 0 1,-1-1-1,-1-1 1,0 1-1,-1-1 1,-2 0-1,0-1 1,0 1-1,-2-1 1,0-23-1,-2 43-57,0-1-1,0 1 1,0-1-1,0 1 1,0-1-1,1 1 1,-1-1-1,-1 1 1,1-1-1,0 1 1,0-1-1,0 1 1,0 0 0,0-1-1,0 1 1,0-1-1,-1 1 1,1-1-1,0 1 1,0-1-1,-1 1 1,1 0-1,0-1 1,-1 1-1,1 0 1,0-1 0,-1 1-1,1 0 1,-1-1-1,1 1 1,0 0-1,-1 0 1,1-1-1,-1 1 1,1 0-1,-1 0 1,1 0-1,-1 0 1,1 0 0,-1 0-1,1 0 1,-1 0-1,1 0 1,-1 0-1,1 0 1,-1 0-1,1 0 1,0 0-1,-1 0 1,1 0-1,-1 0 1,0 1 0,-1 0-13,0 0 1,0 0 0,0 0 0,0 0 0,0 1 0,0-1-1,1 1 1,-1-1 0,0 1 0,1-1 0,-2 3 0,-4 10 23,0-1 1,0 2 0,2-1 0,0 0-1,0 1 1,2 0 0,0 0 0,-3 30-1,4-2 295,6 84 0,-3-114-322,0 0 0,1 0 0,1 0 0,0-1 0,1 1 0,1-1 0,-1 1 0,2-2 0,0 1 0,0 0 0,1-1 0,1 0 0,8 10 0,-16-32-286,-7-9 43,-43-72-208,-77-107-1,122 185 579,15 11-69,31 15-274,-22-5-155,4-2-2375,0-1 0,37 3 0,5-6-7632</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5.020"/>
    </inkml:context>
    <inkml:brush xml:id="br0">
      <inkml:brushProperty name="width" value="0.025" units="cm"/>
      <inkml:brushProperty name="height" value="0.025" units="cm"/>
    </inkml:brush>
  </inkml:definitions>
  <inkml:trace contextRef="#ctx0" brushRef="#br0">158 274 11883,'3'-10'4783,"6"-35"-2177,-8 43-2477,-1 1 0,1-1 0,-1 1 0,0-1 1,0 1-1,0-1 0,0 1 0,0-1 0,0 0 1,0 1-1,0-1 0,-1 1 0,1-1 0,0 1 1,-1 0-1,1-1 0,-1 1 0,0-1 0,1 1 1,-1 0-1,0-1 0,-1 0 0,0 1-90,1 0-1,0 1 1,0-1 0,-1 1-1,1-1 1,-1 1-1,1 0 1,0-1 0,-1 1-1,1 0 1,0 0-1,-1 0 1,1 0 0,-1 0-1,1 1 1,0-1-1,-1 0 1,-2 1 0,-2 2-42,-1-1 0,1 1 1,0 0-1,0 0 0,0 1 0,1 0 1,-10 8-1,2 1 94,1 0 0,1 1 0,-9 16 1,17-26-63,0 0 0,1 0 0,0 0 0,0 1 0,0-1 0,0 0 0,1 1 0,0 0 1,0-1-1,0 1 0,0 0 0,1-1 0,0 1 0,0 0 0,0 0 0,1 6 1,0-10-22,0 0 0,0 0 1,-1 0-1,1 0 1,0 0-1,0 0 1,0 0-1,0-1 1,0 1-1,0 0 1,0-1-1,0 1 1,1 0-1,-1-1 1,0 0-1,0 1 1,0-1-1,1 0 1,-1 1-1,0-1 1,0 0-1,1 0 0,-1 0 1,0 0-1,0 0 1,3-1-1,35-5 596,-25 0-503,-1 1 0,-1-2 0,1 1 0,-1-2 0,0 0 1,0 0-1,-1-1 0,-1 0 0,1-1 0,15-19 0,-7 5-62,-1-1 0,-2 0 1,0-1-1,12-29 0,-23 46-15,0-1 0,-1 0-1,0-1 1,-1 1 0,0-1 0,-1 1-1,0-1 1,0-13 0,-2 24-31,0-1 1,0 1 0,0 0 0,0 0-1,0-1 1,0 1 0,1 0-1,-1 0 1,0-1 0,0 1-1,-1 0 1,1 0 0,0-1-1,0 1 1,0 0 0,0 0-1,0-1 1,0 1 0,0 0 0,0 0-1,0 0 1,0-1 0,-1 1-1,1 0 1,0 0 0,0 0-1,0-1 1,0 1 0,-1 0-1,1 0 1,0 0 0,0 0 0,0 0-1,-1-1 1,1 1 0,0 0-1,0 0 1,-1 0 0,1 0-1,0 0 1,-1 0 0,-9 7-153,-9 15 38,0 8 185,1 1 0,-14 33-1,28-54-3,-1 1-1,2 0 0,-1-1 1,1 1-1,1 0 0,0 0 0,1 1 1,0-1-1,0 0 0,3 19 1,-1-27-54,0-1 0,0 1 0,1 0-1,-1 0 1,1-1 0,-1 1 0,1-1 0,0 0 0,0 1 0,0-1 0,1 0 0,-1 0 0,0 0 0,1 0 0,0-1 0,-1 1 0,1-1-1,0 0 1,-1 1 0,1-1 0,0 0 0,0-1 0,0 1 0,0 0 0,0-1 0,0 0 0,0 0 0,6 0 0,4 1 23,0-1 0,0-1 0,0 0 0,0 0 1,20-6-1,-23 4-45,0-1 1,0 0-1,0-1 1,-1 0-1,1 0 0,15-13 1,-21 15 14,-1 1 1,0-1 0,0 1-1,0-1 1,-1 0 0,1 0-1,0 0 1,-1-1-1,0 1 1,0-1 0,0 1-1,0-1 1,-1 0-1,1 1 1,-1-1 0,0 0-1,0 0 1,-1 0-1,1 0 1,-1 0 0,0-6-1,0 10-2,0-1 0,0 1 0,0-1 0,0 1 0,0-1 0,0 1 0,-1-1 0,1 1 0,0-1 0,0 1 0,-1-1 0,1 1 0,0-1 0,-1 1 0,1-1 0,0 1 0,-1 0 0,1-1 0,0 1 0,-1 0 0,1-1 0,-1 1 0,1 0 0,-1 0 0,1-1 0,-1 1 0,1 0 0,-1 0 0,1 0 0,-1 0 0,0 0 0,-22 4-50,-15 20 96,23-11 17,2 0 0,-17 23 1,26-32-44,1 1 0,0 0 0,0 0 1,0 1-1,0-1 0,1 0 1,0 1-1,1 0 0,-1-1 0,1 1 1,0 0-1,0 8 0,1-12-18,0-1 0,1 1 0,-1 0 1,1-1-1,0 1 0,0-1 0,-1 1 0,1-1 0,0 0 0,0 1 0,0-1 0,1 0 0,-1 0 0,0 0 0,0 1 0,1-1 1,-1-1-1,0 1 0,1 0 0,-1 0 0,1 0 0,-1-1 0,1 1 0,0-1 0,-1 1 0,1-1 0,0 0 0,-1 1 0,3-1 1,58 6-43,-53-6 12,-6 0 27,35 3-409,0-2-1,0-2 1,1-1-1,58-12 0,-95 14 538,1-1 0,-1 1 0,0-1 0,1 0 0,-1 0 0,0 0 0,0 0 0,0 0 0,0-1 0,0 1 0,0-1 0,0 1 0,0-1 0,2-3 0,-3 4-8,0-1 0,-1 1 0,1 0 0,-1-1 0,1 1 0,-1-1 1,0 1-1,1-1 0,-1 1 0,0-1 0,0 1 0,0-1 0,0 1 0,0-1 0,-1 1 0,1-1 0,0 1 0,-1-2 1,-3-6 303,-1 0 0,0 0 1,0 1-1,0 0 0,-1 0 1,-7-7-1,-7-10-803,17 21 348,-6-9-254,0 0 1,1-1-1,0 1 1,1-2-1,0 1 1,-7-25-1,15 38 81,0 0 0,-1 1 0,1-1-1,0 1 1,0-1 0,0 1 0,0-1 0,0 1 0,-1-1-1,1 1 1,0 0 0,0-1 0,0 1 0,0 0 0,0 0-1,0 0 1,0 0 0,0 0 0,0 0 0,0 0 0,0 0-1,0 0 1,1 1 0,30 1-3028,16 4-3613,10 0-6790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5.732"/>
    </inkml:context>
    <inkml:brush xml:id="br0">
      <inkml:brushProperty name="width" value="0.025" units="cm"/>
      <inkml:brushProperty name="height" value="0.025" units="cm"/>
    </inkml:brush>
  </inkml:definitions>
  <inkml:trace contextRef="#ctx0" brushRef="#br0">110 74 16528,'0'0'5103,"-6"13"-3736,-15 35-1224,2 1 0,2 1 1,2 1-1,2 0 0,-6 54 0,23-82-165,-4-23 19,0 0 0,0 0-1,1 1 1,-1-1 0,0 0-1,1 0 1,-1 0 0,0 0 0,1 0-1,-1 0 1,0 0 0,1 0-1,-1 0 1,0 1 0,1-1 0,-1-1-1,0 1 1,1 0 0,-1 0-1,0 0 1,1 0 0,-1 0-1,0 0 1,1 0 0,-1 0 0,0 0-1,1-1 1,-1 1 0,0 0-1,0 0 1,1 0 0,-1-1 0,0 1-1,1-1 1,2-2-43,0 0-1,0 0 1,-1 0-1,1-1 1,-1 0-1,0 1 1,0-1-1,2-5 1,5-17-178,-2-1 0,0 1 0,-2-1 0,2-40-1,-3-112-1954,-4 127 925,-1 48 1047,-2 10 203,-4 31 417,-7 53 789,14-89-1199,-3 22 495,1-1 0,1 0 0,1 1 0,6 42 0,-5-60-395,0 0 1,0 0 0,1 0-1,0 0 1,-1 0-1,2 0 1,-1-1-1,0 1 1,1-1-1,0 0 1,0 0-1,0 0 1,1 0 0,-1 0-1,1 0 1,0-1-1,0 0 1,0 0-1,1 0 1,-1-1-1,1 1 1,-1-1-1,1 0 1,0 0 0,0 0-1,0-1 1,9 2-1,-5-2-37,0-1-1,0 0 1,0 0 0,0 0-1,0-1 1,0-1-1,-1 0 1,1 0-1,0 0 1,-1-1 0,1-1-1,-1 1 1,0-1-1,0-1 1,0 1 0,-1-1-1,0-1 1,0 1-1,0-1 1,-1-1-1,1 1 1,-1-1 0,-1 0-1,9-14 1,-6 10-17,-2 0 0,1-1 0,-1 0 0,-1 0 0,0 0-1,-1 0 1,-1-1 0,0 0 0,0 0 0,-1 0 0,-1 0 0,0 0 0,0 0 0,-2 0 0,0 0 0,-4-23 0,3 31-54,1 1 0,-1-1 0,0 1 0,-1 0-1,1 0 1,-1 0 0,0 0 0,0 0 0,0 0 0,0 1 0,-7-6 0,8 7-17,0 0 0,0 1 1,-1-1-1,1 0 0,0 1 0,-1 0 1,1 0-1,-1 0 0,0 0 0,1 0 1,-1 0-1,0 1 0,1-1 1,-1 1-1,0 0 0,0-1 0,1 2 1,-1-1-1,0 0 0,0 0 0,-4 2 1,7-2-47,-1 1 0,1-1 0,-1 1 0,1-1 1,0 1-1,-1-1 0,1 1 0,-1-1 0,1 1 1,0 0-1,0-1 0,-1 1 0,1 0 0,0-1 1,0 1-1,0-1 0,0 1 0,0 0 0,0-1 0,0 1 1,0 0-1,0 0 0,0-1 0,0 1 0,0-1 1,0 1-1,0 0 0,1-1 0,-1 1 0,0 0 1,0-1-1,1 2 0,11 20-2227,18 14-3961,-8-18-887</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6.064"/>
    </inkml:context>
    <inkml:brush xml:id="br0">
      <inkml:brushProperty name="width" value="0.025" units="cm"/>
      <inkml:brushProperty name="height" value="0.025" units="cm"/>
    </inkml:brush>
  </inkml:definitions>
  <inkml:trace contextRef="#ctx0" brushRef="#br0">189 30 17200,'-8'0'3006,"-29"-7"-1104,25 4-1674,0 0 0,0 1 0,-1 1 0,1 0 0,-1 0 0,1 2 0,-14 1 0,24-1-214,0 0 0,0 0 0,0 0 0,0 0 0,0 1 0,0-1-1,1 1 1,-1 0 0,1-1 0,-1 1 0,1 0 0,-1 0 0,1 0 0,0 0 0,0 0 0,0 0 0,0 0 0,0 0 0,1 0-1,-1 1 1,1-1 0,-1 0 0,1 1 0,0-1 0,0 0 0,0 0 0,0 1 0,0-1 0,0 0 0,1 1 0,-1-1 0,1 0 0,0 0-1,0 0 1,-1 1 0,1-1 0,1 0 0,-1 0 0,0 0 0,0-1 0,1 1 0,-1 0 0,1 0 0,0-1 0,2 3 0,2-2 10,1 0 1,0 0 0,0-1 0,0 0 0,0 0-1,0-1 1,0 0 0,0 0 0,0 0 0,0-1-1,0 0 1,0 0 0,0-1 0,-1 0 0,1 0 0,0-1-1,-1 0 1,0 0 0,1 0 0,-1-1 0,-1 0-1,1 0 1,0-1 0,-1 1 0,0-1 0,0 0-1,-1 0 1,1-1 0,-1 0 0,0 1 0,-1-2-1,1 1 1,3-9 0,-8 15-68,1 0-1,0 0 0,-1 1 1,1-1-1,0 0 1,-1 0-1,1 0 1,0 0-1,-1 1 1,1-1-1,-1 0 1,1 0-1,0 0 0,-1 0 1,1 0-1,-1 0 1,1 0-1,0 0 1,-1 0-1,1-1 1,-1 1-1,1 0 1,0 0-1,-1 0 1,1 0-1,0 0 0,-1-1 1,1 1-1,0 0 1,-1 0-1,1-1 1,0 1-1,-1 0 1,1 0-1,0-1 1,0 1-1,-1 0 1,1-1-1,0 1 0,0 0 1,0-1-1,0 1 1,-1-1-1,1 1 1,0 0-1,0-1 1,0 1-1,0 0 1,0-1-1,0 1 1,0-1-1,0 1 0,0 0 1,0-1-1,0 1 1,0-1-1,0 1 1,1 0-1,-1-1 1,0 1-1,0-1 1,-26 25-1144,25-22 1067,0 0 1,0 1-1,0-1 1,0 0-1,0 1 1,0-1-1,1 1 1,-1-1-1,1 1 1,0-1-1,0 1 0,0 0 1,0-1-1,0 1 1,1-1-1,-1 1 1,1-1-1,1 5 1,-1-5-223,0 0-1,0-1 1,1 1 0,-1 0 0,1-1-1,-1 1 1,1-1 0,-1 0-1,1 1 1,0-1 0,0 0 0,0 0-1,0 0 1,0 0 0,0-1 0,0 1-1,0 0 1,0-1 0,0 0 0,0 1-1,0-1 1,4 0 0,29 1-5760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6.473"/>
    </inkml:context>
    <inkml:brush xml:id="br0">
      <inkml:brushProperty name="width" value="0.025" units="cm"/>
      <inkml:brushProperty name="height" value="0.025" units="cm"/>
    </inkml:brush>
  </inkml:definitions>
  <inkml:trace contextRef="#ctx0" brushRef="#br0">102 371 3683,'0'0'10512,"-10"-1"-8713,6 1-1638,0 0 1,1 0 0,-1 1 0,0-1-1,0 1 1,1 0 0,-1 0-1,1 0 1,-1 0 0,1 0-1,-1 1 1,1 0 0,0 0 0,0 0-1,0 0 1,0 0 0,0 0-1,0 1 1,0 0 0,1-1-1,-1 1 1,1 0 0,0 0 0,0 0-1,0 1 1,1-1 0,-1 0-1,1 1 1,-1-1 0,1 1-1,0-1 1,0 1 0,1 0-1,-1-1 1,1 1 0,0 0 0,0 5-1,0-7-129,1 0 0,-1 0 0,1-1 0,-1 1 0,1 0 0,0-1-1,-1 1 1,1 0 0,0-1 0,0 1 0,0-1 0,0 0 0,1 1 0,-1-1-1,0 0 1,0 0 0,1 1 0,-1-1 0,1 0 0,-1 0 0,1-1 0,-1 1-1,1 0 1,0 0 0,-1-1 0,1 1 0,0-1 0,0 0 0,-1 1 0,1-1-1,0 0 1,0 0 0,0 0 0,2 0 0,7 0 84,0 1 1,0-2-1,0 1 0,17-5 1,-17 2-99,0 0 0,-1-1 0,1 0 0,-1-1 0,0-1 0,0 1 0,-1-2 0,1 1 1,-1-1-1,-1 0 0,1-1 0,-1 0 0,-1-1 0,1 0 0,-2 0 0,1 0 0,-1-1 0,0 0 0,7-18 0,-5 10-81,-1-1-1,-1 0 1,-1-1 0,0 1-1,-1-1 1,-2 0-1,0 0 1,-1 0-1,0-1 1,-4-25 0,2 42 41,1-1 0,-1 1 0,0 0 0,0 0 0,0-1 0,0 1 0,-1 0 0,0 0 0,0 0 0,0 1 0,0-1 0,0 0 0,-1 1 0,0-1 0,0 1 1,0 0-1,0 0 0,0 0 0,-1 1 0,1-1 0,-1 1 0,1-1 0,-1 1 0,0 0 0,0 1 0,0-1 0,0 1 0,-1 0 0,-5-2 0,5 3 46,0 0 1,0 0-1,0 0 0,0 1 0,0-1 0,1 1 0,-1 0 0,0 1 0,0-1 0,0 1 0,1 0 0,-1 0 0,1 0 1,-1 1-1,1 0 0,0 0 0,0 0 0,0 0 0,1 0 0,-1 1 0,1 0 0,0-1 0,0 1 0,0 1 0,-3 5 1,3-6-4,1 0 0,-1 1 1,1 0-1,0 0 1,0 0-1,1-1 0,-1 2 1,1-1-1,0 0 1,1 0-1,-1 0 0,1 0 1,0 1-1,0-1 1,1 0-1,-1 0 0,1 0 1,0 0-1,1 0 1,3 9-1,2-1-591,1 0 1,0 0-1,1 0 1,1-1-1,17 16 0,-16-16-109,0 0 0,0 1 1,-1 1-1,14 24 0,-21-33 671,-1 0 0,0 0 0,-1 0 0,1 0 0,-1 0 0,0 1 0,0-1-1,-1 0 1,0 1 0,0-1 0,0 0 0,0 1 0,-1-1 0,0 0 0,0 0 0,0 1 0,-1-1 0,0 0 0,-2 5 0,-7 8 199,-2 3-356,9-8-3123</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6.989"/>
    </inkml:context>
    <inkml:brush xml:id="br0">
      <inkml:brushProperty name="width" value="0.025" units="cm"/>
      <inkml:brushProperty name="height" value="0.025" units="cm"/>
    </inkml:brush>
  </inkml:definitions>
  <inkml:trace contextRef="#ctx0" brushRef="#br0">167 0 17521,'0'0'800,"-8"14"877,-12 22-20,1 2 1,2 0-1,-21 72 1,17-9-372,-9 139 1,19-133-1180,9-89-30,1-19 307,5-30 89,3 0-716,0 0 1,3 0-1,0 1 1,2 0-1,1 1 1,33-53-1,-45 80 224,1-1-1,0 1 0,0-1 0,0 1 0,0 0 0,0 0 1,0 0-1,1 0 0,-1 1 0,1-1 0,-1 0 0,1 1 1,0 0-1,3-2 0,-5 3-4,1 0 0,0 0 0,-1 0 0,1-1 0,-1 2 0,1-1 0,0 0 0,-1 0 1,1 0-1,-1 1 0,1-1 0,-1 1 0,1-1 0,-1 1 0,1 0 0,-1-1 0,1 1 0,-1 0 0,2 1 0,0 1 9,0 1 0,0-1 0,0 0 0,-1 1 0,1 0 0,-1-1 0,0 1 0,0 0 0,0 0 0,-1 0 0,0 0 0,1 1 0,-1-1 0,-1 0 0,1 1 0,-1-1 0,1 5 0,-1-8 26,0-1-1,0 0 1,0 1-1,0-1 1,0 0-1,0 1 1,0-1-1,0 0 1,0 1-1,0-1 1,0 0-1,0 1 1,0-1-1,0 0 1,0 1-1,0-1 1,0 0-1,-1 1 1,1-1-1,0 0 1,0 0-1,0 1 1,0-1-1,-1 0 1,1 0-1,0 1 1,0-1-1,-1 0 1,1 0 0,0 1-1,0-1 1,-1 0-1,1 0 1,0 0-1,-1 0 1,1 0-1,0 1 1,0-1-1,-1 0 1,1 0-1,0 0 1,-1 0-1,1 0 1,0 0-1,-1 0 1,1 0-1,0 0 1,-1 0-1,1 0 1,-1-1 14,0 1 0,0-1-1,1 1 1,-1-1 0,0 1 0,1-1 0,-1 1 0,1-1 0,-1 1 0,1-1-1,-1 0 1,1 0 0,-1 1 0,1-1 0,-1 0 0,1 1 0,0-1 0,0 0-1,-1 0 1,1 0 0,0-1 0,-4-96 118,5 72-135,-6-52 1,78 114-1194,-52-28-352,1-1 1,27 6-1,15-5-6857,-30-8 546</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7.351"/>
    </inkml:context>
    <inkml:brush xml:id="br0">
      <inkml:brushProperty name="width" value="0.025" units="cm"/>
      <inkml:brushProperty name="height" value="0.025" units="cm"/>
    </inkml:brush>
  </inkml:definitions>
  <inkml:trace contextRef="#ctx0" brushRef="#br0">179 15 9385,'0'0'4345,"-11"-1"-1163,3 1-2822,1 0 1,-1 1-1,1-1 0,0 1 1,-1 1-1,1-1 0,0 1 1,0 1-1,0-1 0,0 1 1,0 0-1,1 1 0,0-1 1,-1 1-1,1 1 0,0-1 1,1 1-1,-1 0 0,1 0 1,0 1-1,0 0 0,1 0 1,-8 12-1,11-15-295,0-1 1,0 1-1,0 0 0,0 0 0,0 0 0,0-1 1,1 1-1,-1 0 0,1 0 0,0 0 1,0 0-1,0 0 0,0 0 0,1 4 0,0-6-47,0 1 0,-1 0 0,1-1-1,0 1 1,0-1 0,0 1 0,0-1-1,0 1 1,1-1 0,-1 0-1,0 1 1,0-1 0,1 0 0,-1 0-1,1 0 1,-1 0 0,4 1 0,1 0-29,-1 0 1,1-1 0,0 0-1,0 0 1,0 0 0,-1-1-1,1 0 1,0 0 0,0 0 0,0-1-1,0 0 1,0 0 0,6-2-1,-3-1-109,-1 1 0,0-2 0,0 1 0,0-1 0,0 0 0,-1-1 0,0 1 0,0-2 0,0 1 0,-1-1 0,0 0 0,0 0 0,-1-1 0,0 1 0,0-1 0,-1 0 0,0-1 0,0 1 0,-1-1 0,0 0 0,-1 1 0,3-16 0,-5 23 113,0 1 0,0 0 0,0 0 0,0 0 0,0-1-1,0 1 1,0 0 0,0 0 0,0-1 0,0 1 0,0 0 0,0 0-1,0 0 1,0-1 0,0 1 0,0 0 0,0 0 0,0-1-1,0 1 1,0 0 0,-1 0 0,1 0 0,0-1 0,0 1 0,0 0-1,0 0 1,-1 0 0,1 0 0,0-1 0,0 1 0,0 0 0,0 0-1,-1 0 1,1 0 0,0 0 0,0 0 0,0 0 0,-1 0-1,1 0 1,0 0 0,-1-1 0,-9 8 41,-8 13 227,13-13-200,1 1 0,1-1 0,-1 1 0,1-1 0,0 1 0,1 0 0,-2 14 0,3-21-122,1 1 0,0 0-1,0 0 1,0-1 0,0 1-1,0 0 1,0 0 0,1-1-1,-1 1 1,0 0 0,1-1-1,-1 1 1,1 0 0,0-1-1,0 1 1,0-1 0,-1 1 0,1-1-1,1 0 1,-1 1 0,0-1-1,0 0 1,0 0 0,1 1-1,-1-1 1,1 0 0,-1 0-1,0-1 1,1 1 0,0 0-1,-1 0 1,1-1 0,0 1-1,-1-1 1,1 1 0,0-1-1,-1 0 1,1 0 0,0 0-1,0 0 1,2 0 0,2 0-535,1 0 1,0 0 0,-1-1 0,1 0 0,0 0-1,-1 0 1,13-5 0,20-13-4717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04.939"/>
    </inkml:context>
    <inkml:brush xml:id="br0">
      <inkml:brushProperty name="width" value="0.025" units="cm"/>
      <inkml:brushProperty name="height" value="0.025" units="cm"/>
    </inkml:brush>
  </inkml:definitions>
  <inkml:trace contextRef="#ctx0" brushRef="#br0">1 16 9385,'9'3'197,"35"8"-64,-1-2-1,1-1 1,72 2-1,147-8 182,-195-3-335,396-20-1434,58-1-2263,3 39 3853,-11 0 2602,466-33-169,-70-1-1725,-34 9-618,163 0-34,154 75 1053,-337-8 961,-792-57-2033,795 53 868,-857-54-1102,0-1 0,1 1 0,-1-1 1,0 0-1,1 0 0,-1 0 0,0 0 1,1 0-1,-1 0 0,0-1 1,4 0-1,-5-1-273,-1 1 0,1 0 0,0 0 0,0-1 0,-1 1 0,1 0 0,-1-1 0,1 1 0,-1-1 0,0 1 0,1-1 0,-1 1 0,0-1 0,0 1 0,0 0 0,0-1 0,0 1 0,-1-3 0,1-20-5916</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7.761"/>
    </inkml:context>
    <inkml:brush xml:id="br0">
      <inkml:brushProperty name="width" value="0.025" units="cm"/>
      <inkml:brushProperty name="height" value="0.025" units="cm"/>
    </inkml:brush>
  </inkml:definitions>
  <inkml:trace contextRef="#ctx0" brushRef="#br0">189 0 13164,'-10'8'3396,"8"-6"-3275,-14 11 1147,0 0 0,1 1-1,0 0 1,-19 27-1,30-37-1174,1 0 0,0 1-1,0-1 1,1 1 0,-1 0 0,1 0-1,0 0 1,0 0 0,1 0 0,0 0-1,-1 0 1,2 1 0,-1-1-1,1 0 1,-1 1 0,2-1 0,-1 0-1,0 1 1,1-1 0,0 0-1,0 0 1,1 1 0,0-1 0,-1 0-1,2 0 1,2 4 0,16 27-167,3 3-1435,23 51 0,-41-76 1438,-1 1 1,0 0-1,-1 0 0,0 0 1,-1 0-1,-1 0 1,0 24-1,-2-35 229,-1-1-1,1 1 1,-1 0-1,0 0 1,0-1-1,0 1 1,-1 0 0,1-1-1,-1 1 1,0-1-1,0 0 1,0 0 0,0 0-1,-1 0 1,1 0-1,-1 0 1,0 0-1,0-1 1,0 0 0,0 1-1,0-1 1,0 0-1,-1 0 1,1-1 0,-1 1-1,1-1 1,-1 0-1,0 0 1,1 0-1,-1 0 1,0-1 0,0 1-1,0-1 1,1 0-1,-1 0 1,0 0 0,0-1-1,0 1 1,1-1-1,-1 0 1,0 0-1,1-1 1,-1 1 0,1-1-1,-1 1 1,1-1-1,0 0 1,-1 0-1,1-1 1,0 1 0,0-1-1,1 1 1,-4-5-1,2 2-165,0-1-1,0 0 0,1 1 1,0-1-1,0 0 0,0 0 1,1-1-1,0 1 0,0-1 1,1 1-1,-1-1 0,1 1 1,1-8-1,0 10-37,0 0-1,0-1 1,1 1 0,0 0-1,0-1 1,0 1 0,0 0-1,1 0 1,-1 0 0,1 0-1,0 0 1,0 0 0,1 0-1,-1 1 1,1-1 0,0 1-1,0 0 1,0 0 0,0 0-1,6-4 1,31-18-99,0 3 0,2 1-1,72-26 1,45-22 92,-139 58 87,0 0 1,0-2-1,-2 0 1,1-1-1,23-24 1,-40 36-18,1 0 0,-1-1 0,1 1 1,-1-1-1,0 0 0,0 0 0,0 0 0,-1 0 0,1 0 1,0 0-1,-1-1 0,0 1 0,0 0 0,0-1 1,0 1-1,-1 0 0,1-1 0,-1 1 0,0-5 0,-1 6-9,0-1 0,0 1 0,0 0 1,0 0-1,-1 0 0,1 0 0,0 0 0,-1 1 0,1-1 0,-1 0 0,0 1 0,0-1 0,0 1 0,0 0 0,0-1 0,0 1 0,0 0 0,0 0 0,0 0 0,0 0 0,0 1 0,-1-1 0,1 1 0,0-1 0,-1 1 0,1 0 0,0 0 0,-5 0 1,-10-1-71,0 1 1,0 0 0,1 2 0,-1 0 0,0 0 0,0 2 0,-27 9 0,36-10 25,0 0-1,-1 1 0,1 0 1,1 0-1,-1 0 1,0 1-1,1 1 0,0-1 1,0 1-1,1 0 1,0 1-1,0 0 1,0 0-1,1 0 0,0 0 1,-6 12-1,10-17-42,0 0 0,0 0 1,0 0-1,1 0 0,-1 1 0,1-1 0,-1 0 1,1 0-1,0 1 0,-1-1 0,1 0 0,0 0 0,1 1 1,-1-1-1,0 0 0,1 0 0,-1 0 0,1 1 0,0-1 1,-1 0-1,1 0 0,2 3 0,-1-3-55,1 1-1,-1 0 1,1-1 0,0 1-1,0-1 1,0 0 0,0 0-1,0 0 1,1 0 0,-1-1-1,1 1 1,4 1 0,12 2-1079,0-1 0,0-1 0,39 2 1,-52-5 702,66 2-5405</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8.168"/>
    </inkml:context>
    <inkml:brush xml:id="br0">
      <inkml:brushProperty name="width" value="0.025" units="cm"/>
      <inkml:brushProperty name="height" value="0.025" units="cm"/>
    </inkml:brush>
  </inkml:definitions>
  <inkml:trace contextRef="#ctx0" brushRef="#br0">43 0 20916,'0'0'4036,"-23"47"-4036,10-6 256,6 7-32,7 6-96,0 2-128,9 3-384,12-4-961,1-3-1794,-7-4-3524</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8.518"/>
    </inkml:context>
    <inkml:brush xml:id="br0">
      <inkml:brushProperty name="width" value="0.025" units="cm"/>
      <inkml:brushProperty name="height" value="0.025" units="cm"/>
    </inkml:brush>
  </inkml:definitions>
  <inkml:trace contextRef="#ctx0" brushRef="#br0">23 60 15375,'0'0'12716,"-23"-45"-15759,39 31-3139</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5:54.283"/>
    </inkml:context>
    <inkml:brush xml:id="br0">
      <inkml:brushProperty name="width" value="0.025" units="cm"/>
      <inkml:brushProperty name="height" value="0.025" units="cm"/>
    </inkml:brush>
  </inkml:definitions>
  <inkml:trace contextRef="#ctx0" brushRef="#br0">0 393 12524,'0'0'518,"10"0"-476,29-3 18,0-1-1,0-3 1,0 0-1,-1-3 0,54-21 1,-45 15 172,0 2 1,1 1-1,76-8 1,-36 19 28,120 11 0,-9 1 349,399-42 1237,-269 8-1650,724 42-189,-371 8 27,469-64 24,-1120 35-59,672-57 316,3 60 163,-269 40 486,123 8-596,-407-43-315,256-22-1,230-106-233,-187 26-221,-368 85 477,0 3 1,0 5-1,1 2 1,-1 5-1,96 14 1,156 9 677,-215-19-878,-96-4-153,-13-2-3044,-21 2-3128</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1.878"/>
    </inkml:context>
    <inkml:brush xml:id="br0">
      <inkml:brushProperty name="width" value="0.025" units="cm"/>
      <inkml:brushProperty name="height" value="0.025" units="cm"/>
    </inkml:brush>
  </inkml:definitions>
  <inkml:trace contextRef="#ctx0" brushRef="#br0">1 112 6566,'0'0'4533,"3"-7"-3791,-3 4-662,1 1 0,0 0 0,0 0 0,0 0 0,0-1 0,0 1 0,1 0 0,-1 0 0,0 1 0,1-1 0,0 0 0,-1 0 1,1 1-1,0-1 0,0 1 0,0-1 0,0 1 0,0 0 0,0 0 0,0 0 0,0 0 0,1 0 0,-1 1 0,0-1 0,0 0 1,1 1-1,-1 0 0,1 0 0,-1-1 0,0 2 0,1-1 0,-1 0 0,0 0 0,1 1 0,-1-1 0,0 1 0,1 0 0,2 1 0,84 23 1065,-42-11-981,72 12 1,20-11-11,0-6 1,192-12-1,278-56 1161,-225-13-626,-294 52-412,-88 19-295,0 1 0,1-1 0,-1 1 1,1-1-1,-1 1 0,1 0 0,0 0 0,-1 0 1,1 0-1,-1 0 0,1 1 0,-1-1 0,4 2 1,-4-1-155,-1 0 1,0 0-1,0 0 1,0 0 0,-1 1-1,1-1 1,0 0 0,0 0-1,-1 1 1,1-1 0,-1 0-1,1 1 1,-1-1-1,1 0 1,-1 1 0,0-1-1,0 1 1,1-1 0,-1 1-1,0-1 1,-1 0 0,1 3-1,-1 3-2502,-5-4-65</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40.442"/>
    </inkml:context>
    <inkml:brush xml:id="br0">
      <inkml:brushProperty name="width" value="0.025" units="cm"/>
      <inkml:brushProperty name="height" value="0.025" units="cm"/>
    </inkml:brush>
  </inkml:definitions>
  <inkml:trace contextRef="#ctx0" brushRef="#br0">509 168 2018,'0'0'1367,"2"-9"234,0 0-1503,5-43 3650,-7 50-3548,0 0-1,0 0 1,0 0 0,0 0 0,-1 0-1,1 1 1,-1-1 0,1 0-1,-1 0 1,0 1 0,0-1 0,1 0-1,-1 1 1,0-1 0,-1 1 0,1-1-1,0 1 1,0-1 0,-1 1-1,1 0 1,0 0 0,-1 0 0,1 0-1,-1 0 1,0 0 0,1 0 0,-4-1-1,-4 0-213,0 0 0,1 1 0,-1 1 0,0-1 0,1 1 0,-1 1 0,0-1 0,1 2 0,-1-1 0,1 1 0,-1 0 0,1 1 0,0 0-1,0 0 1,0 1 0,0 0 0,0 0 0,1 1 0,-12 10 0,-12 10 1,2 1-1,1 1 1,-25 32 0,50-56 64,-16 20 27,1 1-1,0 1 0,2 1 0,1 0 1,2 1-1,0 1 0,2 0 0,1 0 1,1 1-1,1 0 0,2 1 0,1 0 1,1-1-1,2 2 0,0-1 0,6 46 1,-1-57-7,2 0 1,0 0 0,1 0 0,1-1-1,1 0 1,0 0 0,2-1 0,0 0-1,1-1 1,0 0 0,1 0 0,1-1-1,0-1 1,2 0 0,-1-1 0,1-1-1,1 0 1,0-1 0,1-1 0,0 0-1,1-1 1,0-1 0,0-1 0,35 9-1,-45-15 73,-1 0 0,1-1 0,0 0 0,-1 0 0,1-1 0,-1 0 0,1 0 0,-1-1 0,1 0 0,-1 0 0,0-1 0,0 1 0,0-2-1,0 1 1,-1-1 0,1 0 0,-1-1 0,7-5 0,10-10 246,-1-2-1,-1 0 1,22-31-1,-28 35-326,4-9-34,-1 0 0,-1 0-1,-1-2 1,-1 0-1,-2-1 1,-1 0-1,-2-1 1,0 0-1,-2-1 1,-2 1-1,-1-2 1,-1 1 0,-2 0-1,-1-1 1,-2 1-1,0-1 1,-3 1-1,-1-1 1,-1 2-1,-1-1 1,-2 1 0,-16-37-1,18 52-407,-2 1 0,1 1 0,-2-1 0,0 2 0,0-1 0,-21-19 0,16 19-2137,0 2 0,-32-22-1,21 18-3200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45.135"/>
    </inkml:context>
    <inkml:brush xml:id="br0">
      <inkml:brushProperty name="width" value="0.025" units="cm"/>
      <inkml:brushProperty name="height" value="0.025" units="cm"/>
    </inkml:brush>
  </inkml:definitions>
  <inkml:trace contextRef="#ctx0" brushRef="#br0">610 204 4004,'1'-3'334,"-1"1"1,0 0 0,0-1-1,1 1 1,-2 0 0,1 0-1,0-1 1,0 1-1,-1 0 1,1 0 0,-1-1-1,0 1 1,1 0 0,-1 0-1,0 0 1,0 0-1,-1 0 1,1 0 0,0 0-1,-3-2 1,1 2-195,-1-1 0,1 1 0,-1 0 0,0 1 0,0-1 0,1 1 0,-1 0 0,0 0 0,-1 0 0,1 0 0,-5 0 0,-8-1-35,1 0 1,-1 1-1,1 1 0,-1 1 1,0 0-1,1 1 1,0 1-1,-1 0 1,1 1-1,0 1 0,0 0 1,1 2-1,0-1 1,0 2-1,1 0 1,-1 1-1,2 0 0,-1 1 1,1 1-1,1 0 1,0 0-1,1 1 1,-19 27-1,7-7-35,2 2 0,1 0 0,2 2 0,2 0 0,-24 73 0,32-77-64,0 0-1,2 1 1,2-1-1,1 1 1,1 0-1,2 0 1,5 51 0,-2-69 74,1 0 1,0 0 0,1-1 0,1 1-1,0-1 1,1 0 0,0-1 0,1 0-1,1 0 1,0 0 0,0-1 0,1-1 0,1 1-1,0-2 1,1 0 0,0 0 0,0-1-1,1 0 1,17 8 0,-19-11 68,1 0-1,0 0 1,0-2 0,0 1-1,1-2 1,0 0 0,-1 0-1,1-1 1,0-1 0,0 0-1,0 0 1,0-2 0,0 1-1,0-2 1,0 0 0,0 0-1,-1-1 1,1-1 0,-1 0-1,0-1 1,0 0 0,0-1-1,11-7 1,0-4-2,-1-1-1,0-1 0,-1-1 1,-2-1-1,0 0 1,-1-2-1,-1 0 0,-1-1 1,-1-1-1,-1 0 1,-2-1-1,0 0 0,-2-1 1,8-31-1,-5 9-89,-3-1 0,-2-1 1,-2 0-1,-2 0 0,-2 0 0,-3 0 0,-7-55 0,5 84-40,-1 1-1,0-1 1,-2 1 0,0 0-1,-2 0 1,0 1-1,-1-1 1,-19-29 0,24 44-62,0-1 1,-1 1 0,0 0 0,0 0-1,0 1 1,-1 0 0,1 0 0,-1 0-1,-1 0 1,1 1 0,-1 0 0,1 1 0,-1-1-1,0 1 1,-1 0 0,1 1 0,0 0-1,-1 0 1,1 1 0,-1-1 0,0 2 0,1-1-1,-1 1 1,0 0 0,1 1 0,-1 0-1,-13 3 1,13-1-492,-1 1 0,1 0 1,0 0-1,0 1 0,1 0 0,-1 0 0,1 0 0,0 1 0,1 1 0,0-1 0,0 1 1,-9 12-1,-2 12-4926</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33.952"/>
    </inkml:context>
    <inkml:brush xml:id="br0">
      <inkml:brushProperty name="width" value="0.025" units="cm"/>
      <inkml:brushProperty name="height" value="0.025" units="cm"/>
    </inkml:brush>
  </inkml:definitions>
  <inkml:trace contextRef="#ctx0" brushRef="#br0">228 78 5509,'0'0'1901,"-8"-5"-1576,1 2-227,0 0 334,-1-1 0,1 0 1,0 0-1,1-1 0,-1 0 0,1 0 1,-1 0-1,1-1 0,-9-12 1,14 17-368,1 0 1,0 1 0,-1-1 0,1 0-1,-1 1 1,1-1 0,-1 1 0,0-1 0,1 1-1,-1-1 1,1 1 0,-1-1 0,0 1 0,1-1-1,-1 1 1,0 0 0,0-1 0,1 1-1,-1 0 1,0 0 0,0 0 0,1-1 0,-1 1-1,0 0 1,0 0 0,0 0 0,1 0 0,-1 0-1,0 0 1,0 1 0,0-1 0,1 0 0,-1 0-1,0 1 1,1-1 0,-1 0 0,0 1-1,0-1 1,1 0 0,-1 1 0,0-1 0,1 1-1,-1-1 1,1 1 0,-1 0 0,1-1 0,-1 1-1,1 0 1,-1-1 0,0 2 0,-24 36 193,12-11-124,1 1 1,2 0-1,0 1 1,2 0-1,2 0 1,0 1 0,-1 30-1,2 21-5,7 112 1,0-153 17,3 1-1,1-1 1,2 0 0,2 0-1,26 68 1,-29-89-111,1-1 0,1 0 0,1 0 0,1-1 0,0 0 0,1-1 0,1 0 0,1-1 0,0 0 0,1-1 0,0-1 0,1 0 0,26 15 0,-37-25-32,0 0-1,1 0 1,-1-1 0,1 0 0,0 0-1,-1 0 1,1-1 0,0 0 0,0 0-1,0-1 1,0 1 0,0-1 0,0-1-1,-1 1 1,1-1 0,11-2 0,-10 0 17,0 0 0,0 0 0,-1-1 0,1 0 0,-1 0 0,1-1 0,-1 0 1,-1 0-1,1 0 0,-1 0 0,0-1 0,7-9 0,2-6 69,0 0 1,-1-1-1,-1 0 0,-1-1 0,-1 0 0,14-49 0,-15 34 425,-3 0 0,-1 0 0,0-74-1,-5 69-25,-2 0 0,-2 0 0,-2 1 0,-15-57 0,15 77-272,-1 0 1,-2 1-1,0 0 1,-1 1-1,-1 0 1,0 0-1,-2 1 1,-1 1-1,0 0 1,-17-16-1,13 16-16,0 1 1,-2 1-1,-28-18 1,41 29-555,0 1 0,-1 1 1,0 0-1,1 0 1,-18-4-1,20 6-452,0 0 0,0 1 1,0 0-1,0 0 0,0 0 0,0 0 0,0 1 0,0 0 0,0 0 0,-9 3 0,-14 12-8095</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1:27.367"/>
    </inkml:context>
    <inkml:brush xml:id="br0">
      <inkml:brushProperty name="width" value="0.025" units="cm"/>
      <inkml:brushProperty name="height" value="0.025" units="cm"/>
    </inkml:brush>
  </inkml:definitions>
  <inkml:trace contextRef="#ctx0" brushRef="#br0">428 8 3043,'-8'-1'1164,"-54"-4"4388,-110 4-1,166 2-5489,1 1-1,0-1 1,-1 1-1,1 1 0,0-1 1,0 1-1,0 0 0,1 0 1,-1 0-1,1 0 0,0 1 1,0 0-1,0 0 0,0 0 1,0 1-1,1-1 0,0 1 1,0 0-1,-3 6 0,-6 11-78,2 0 0,0 1 0,-6 24 0,3 0 46,2 1 1,2 1-1,2 0 1,3 0-1,1 0 1,3 0-1,7 59 1,1-38-52,4 0 1,3-1-1,3 0 1,36 91-1,-47-142 17,1 0 1,0 0-1,1-1 0,1 0 0,1-1 1,24 29-1,-30-39 17,1-1-1,0 0 1,0 0 0,0-1 0,1 0-1,-1 0 1,1 0 0,0-1 0,0 0-1,0 0 1,1-1 0,-1 0 0,1 0-1,-1 0 1,1-1 0,-1-1 0,1 1-1,0-1 1,-1 0 0,11-2 0,-5-1 80,-1 0 1,0-1-1,0 0 1,-1 0 0,1-1-1,-1-1 1,0 0-1,0-1 1,-1 0 0,0 0-1,12-12 1,8-10 833,54-65-1,-50 51-269,-2-2 0,-1-1 0,-3-1 0,42-97 0,-58 113-461,-1 0 0,-1-1 1,-2-1-1,-2 1 0,0-1 0,-2 0 0,-2-1 1,-1 1-1,-5-47 0,2 62-163,-1 0-1,-1 0 1,-1 1 0,-1-1-1,0 1 1,-1 0-1,-1 0 1,0 1 0,-2 0-1,1 0 1,-2 1 0,-21-23-1,21 26-123,-1 2 0,0-1 0,0 2 0,-1 0 0,0 0 0,-1 1 0,0 1-1,0 0 1,-1 1 0,1 0 0,-1 2 0,-1-1 0,1 2 0,0 0 0,-18-1 0,5 3-660,-1 1 1,0 1-1,-56 9 1,-25 19-7662,85-20 1783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5:44.615"/>
    </inkml:context>
    <inkml:brush xml:id="br0">
      <inkml:brushProperty name="width" value="0.025" units="cm"/>
      <inkml:brushProperty name="height" value="0.025" units="cm"/>
    </inkml:brush>
  </inkml:definitions>
  <inkml:trace contextRef="#ctx0" brushRef="#br0">3312 473 7111,'-13'-14'-38,"13"13"39,-61-65 450,-86-72 0,107 107-120,-2 2 0,-1 2 1,-1 2-1,-1 2 0,-1 2 1,-1 2-1,-1 3 1,-1 1-1,0 2 0,0 2 1,-1 3-1,-78-3 1,-14 6-55,-1 7 1,1 6-1,0 6 1,1 7 0,1 5-1,-245 81 1,285-70-283,2 5 1,2 4-1,-139 90 1,165-89 4,2 4 1,2 3-1,3 2 0,-109 127 1,147-152 3,1 2 1,2 1 0,1 0 0,2 1-1,2 2 1,1 0 0,2 0-1,1 1 1,-8 47 0,15-53 31,1 0 0,2 0 0,2 0 0,1 0 0,1 0 0,1 0 1,2 0-1,2 0 0,1 0 0,1-1 0,23 57 0,-5-35 26,1-1 0,3-1 1,3-2-1,1-1 0,2-2 0,2-1 0,3-2 0,1-2 0,1-1 0,3-3 1,77 49-1,-57-46-78,1-3 1,2-3 0,1-4 0,2-2 0,0-3-1,2-4 1,1-3 0,111 13 0,-59-21 48,2-6 1,-1-5 0,0-6-1,201-37 1,-129 2-10,-1-9 0,217-87 0,75-78-14,-393 163 184,-2-4 0,156-123 1,-221 155 208,0-2 0,-2-2 0,-1 0 0,-1-2 0,-2-1 0,35-58 0,-50 71-225,0 0 1,-2-1-1,0-1 1,-1 1-1,-1-1 1,-1 0-1,-1-1 1,-1 1-1,-1-1 1,-1 0-1,0 1 1,-2-1-1,-1 0 1,-4-22-1,0 18-131,0 0-1,-2 1 0,-2 0 1,0 0-1,-1 1 1,-1 0-1,-1 1 1,-2 0-1,0 2 0,-20-23 1,12 18-430,-2 1 0,-1 1 0,0 2 1,-2 0-1,-1 2 0,0 1 0,-41-20 0,-49-16-4186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59.702"/>
    </inkml:context>
    <inkml:brush xml:id="br0">
      <inkml:brushProperty name="width" value="0.025" units="cm"/>
      <inkml:brushProperty name="height" value="0.025" units="cm"/>
    </inkml:brush>
  </inkml:definitions>
  <inkml:trace contextRef="#ctx0" brushRef="#br0">57 26 801,'0'0'3486,"-8"0"-342,5 0-2756,-24-2 680,26 2-969,0 0 0,0-1 0,0 1 1,0 0-1,0-1 0,0 1 0,0-1 1,1 1-1,-1-1 0,0 1 0,0-1 1,1 0-1,-1 1 0,0-1 0,1 0 1,-1 0-1,0 1 0,1-1 0,-1 0 1,1 0-1,0 0 0,-1 0 0,1 0 1,0 0-1,-1 0 0,1 0 0,0 0 1,0 0-1,0 1 0,0-3 0,0 3 382,21 19-241,-1-8-290,1-1 0,0-1 0,0 0 0,1-2 0,0-1 0,0 0 0,1-2 0,37 3 0,24-3-267,86-8-1,-86 1 250,442 5 558,145-6 632,110-1-662,-309 9-327,-198-16 487,127 3 1258,-336 13-1300,-9 0-495,0-3 0,65-6 0,-120 5-226,-1 0 0,1 0 0,0-1 0,-1 1 0,1 0 0,0 0 0,0-1 0,-1 1 0,1 0 0,0-1 0,-1 1 0,1-1 0,-1 1 0,1-1 0,-1 1 0,1-1 0,-1 1 0,1-1 0,-1 0 0,1 1 0,-1-1 0,0 0 0,1 1 0,-1-1 0,0 0 0,0 1 0,1-1 0,-1 0 0,0 0 0,0 1 0,0-1 0,0-1 0,2-22-3967</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4.701"/>
    </inkml:context>
    <inkml:brush xml:id="br0">
      <inkml:brushProperty name="width" value="0.025" units="cm"/>
      <inkml:brushProperty name="height" value="0.025" units="cm"/>
    </inkml:brush>
  </inkml:definitions>
  <inkml:trace contextRef="#ctx0" brushRef="#br0">0 259 6406,'0'0'5386,"2"-8"-3635,4-28-890,-2 8 166,1 0 0,2 0 0,0 1 0,22-50-1,-28 76-992,0-1 0,0 1 0,0-1 0,0 1 0,0-1 0,0 1 0,1-1 0,-1 1 0,0 0 0,1 0 0,-1 0 0,1 0 0,0 0 0,-1 0 0,1 0 0,0 0 0,-1 1 0,1-1 0,0 1 0,0-1 0,0 1 0,-1 0 0,5-1 0,45 10-2,-6-1 23,-35-8-193,-1-1 1,0-1 0,0 1 0,0-2-1,0 1 1,13-6 0,-12 5-1756</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5.030"/>
    </inkml:context>
    <inkml:brush xml:id="br0">
      <inkml:brushProperty name="width" value="0.025" units="cm"/>
      <inkml:brushProperty name="height" value="0.025" units="cm"/>
    </inkml:brush>
  </inkml:definitions>
  <inkml:trace contextRef="#ctx0" brushRef="#br0">0 171 9865,'0'0'3636,"7"-9"-1971,22-29 93,-7 6-459,50-52 0,-71 83-1302,-1 1-1,1-1 0,0 0 0,0 1 0,-1-1 0,1 1 0,0-1 0,0 1 0,-1-1 0,1 1 1,0 0-1,0-1 0,0 1 0,0 0 0,0 0 0,0-1 0,0 1 0,0 0 0,-1 0 0,1 0 0,0 0 1,0 0-1,0 1 0,0-1 0,0 0 0,0 0 0,0 0 0,0 1 0,-1-1 0,2 1 0,22 22 251,-22-20-318,-1-1 1,1 1-1,0-1 0,0 0 1,0 0-1,0 0 0,1 0 1,-1 0-1,0 0 1,1-1-1,0 1 0,-1-1 1,1 0-1,3 2 0,-4-3-328,1 0-1,-1 0 1,0 1-1,0-1 1,1-1 0,-1 1-1,0 0 1,0-1-1,0 1 1,1-1-1,-1 1 1,0-1-1,0 0 1,0 0-1,0 0 1,0 0 0,0 0-1,0-1 1,-1 1-1,1-1 1,0 1-1,2-4 1,13-13-7881</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5.377"/>
    </inkml:context>
    <inkml:brush xml:id="br0">
      <inkml:brushProperty name="width" value="0.025" units="cm"/>
      <inkml:brushProperty name="height" value="0.025" units="cm"/>
    </inkml:brush>
  </inkml:definitions>
  <inkml:trace contextRef="#ctx0" brushRef="#br0">118 52 11819,'0'0'9038,"-8"-3"-8931,6 2-108,-1-1 1,1 1-1,0 1 1,-1-1 0,1 0-1,-1 1 1,1-1-1,-1 1 1,1-1-1,-1 1 1,1 0-1,-1 0 1,1 0 0,-4 1-1,4 1-1,-1-1 1,1 0-1,-1 1 0,1 0 0,0 0 0,0 0 1,0 0-1,0 0 0,0 0 0,0 0 0,0 0 0,1 1 1,-1-1-1,1 1 0,0-1 0,-2 6 0,0-2 5,-23 56 162,25-58-154,-1 1 0,1-1 0,1 0 0,-1 1 0,0-1 0,1 1 0,0-1 0,0 0-1,0 1 1,1-1 0,-1 1 0,3 6 0,-2-10-5,-1 0 0,1 0-1,0 0 1,0 0 0,0 0-1,-1 0 1,1 0 0,0-1 0,0 1-1,0 0 1,0-1 0,0 1-1,1 0 1,-1-1 0,0 1 0,0-1-1,0 0 1,0 1 0,1-1 0,-1 0-1,0 0 1,0 0 0,1 0-1,-1 0 1,0 0 0,0 0 0,1 0-1,-1 0 1,0 0 0,0-1-1,2 0 1,1 0 63,1 0 1,-1 0-1,0-1 0,0 0 0,0 1 1,0-1-1,0-1 0,3-2 0,3-4 80,0-1 0,0 0 0,-1 0 0,0-1-1,11-19 1,-17 25-80,0 0 0,-1 0-1,1 0 1,-1 0 0,0-1-1,0 1 1,-1 0 0,0-1-1,0 1 1,0-1 0,0 0-1,-1 1 1,0-1 0,0 0-1,-1 1 1,-1-10 0,1 13-40,1 1 0,-1-1 0,1 1 0,-1-1 0,0 1 0,0 0 0,0-1 0,0 1 0,0 0 0,0 0 0,0 0 0,0 0 0,0 0 0,0 0 0,-1 0 0,1 0 0,0 0 0,-1 0 0,1 1 0,-1-1 0,1 0 0,-1 1 0,1-1 0,-1 1 0,1 0 0,-1 0 0,1-1 0,-1 1 0,0 0 0,1 0 1,-1 1-1,1-1 0,-1 0 0,1 0 0,-1 1 0,1-1 0,-3 2 0,1-1-45,0-1 0,1 1 1,0 1-1,-1-1 0,1 0 1,0 1-1,0-1 0,-1 1 0,1-1 1,0 1-1,1 0 0,-1 0 1,0 0-1,0 0 0,1 0 1,-1 1-1,1-1 0,0 0 1,0 1-1,0-1 0,0 1 1,-1 3-1,2 26-2009,0-30 1627,0 0 0,1 0 0,-1 0 0,1-1 0,-1 1 0,1 0 0,0 0 0,0-1 0,0 1 0,0 0 0,0-1 0,0 1 0,0-1 0,0 0 0,1 1 0,-1-1 0,0 0 0,1 0 0,0 0 0,-1 0 0,1 0 0,1 1 0,15 4-5421</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5.757"/>
    </inkml:context>
    <inkml:brush xml:id="br0">
      <inkml:brushProperty name="width" value="0.025" units="cm"/>
      <inkml:brushProperty name="height" value="0.025" units="cm"/>
    </inkml:brush>
  </inkml:definitions>
  <inkml:trace contextRef="#ctx0" brushRef="#br0">6 0 12492,'0'0'4676,"-2"56"-2498,-1-29-768,3 2-706,0 0-576,0-2-96,9-3-288,1-7-641,-3-4-480,4-6-128,0-7-834,-6 0-1152,0-16-513</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6.100"/>
    </inkml:context>
    <inkml:brush xml:id="br0">
      <inkml:brushProperty name="width" value="0.025" units="cm"/>
      <inkml:brushProperty name="height" value="0.025" units="cm"/>
    </inkml:brush>
  </inkml:definitions>
  <inkml:trace contextRef="#ctx0" brushRef="#br0">78 2 13485,'0'0'7420,"-9"-1"-7254,7 1-159,0-1 0,0 1 0,-1 0 0,1 0 0,0 0 1,0 1-1,-1-1 0,1 0 0,0 1 0,0 0 0,0-1 0,0 1 1,0 0-1,0 0 0,0 0 0,0 0 0,0 1 0,0-1 1,0 0-1,-2 3 0,1 0-6,1 0 0,0 0-1,-1 0 1,1 0 0,1 1 0,-1-1 0,1 1-1,-1-1 1,1 1 0,1 0 0,-2 7 0,1-6-12,1 0-1,-1-1 1,1 1 0,0 0 0,1-1 0,-1 1 0,2 6 0,-1-10 19,-1-1 1,1 0 0,0 0-1,-1 1 1,1-1 0,0 0-1,0 0 1,-1 0 0,1 0 0,0 0-1,0 0 1,0 0 0,0 0-1,0-1 1,1 1 0,-1 0 0,0-1-1,0 1 1,0-1 0,1 1-1,-1-1 1,0 1 0,1-1-1,-1 0 1,0 0 0,1 1 0,-1-1-1,0 0 1,1 0 0,-1-1-1,0 1 1,1 0 0,-1 0 0,0-1-1,3 0 1,0 0 49,1-1 0,-1 0-1,1-1 1,-1 1 0,0-1 0,0 0 0,0 0-1,0 0 1,-1 0 0,1-1 0,-1 1 0,0-1-1,4-6 1,-2 4-35,-1 1 0,-1-1-1,1 0 1,-1-1-1,0 1 1,0-1 0,-1 1-1,0-1 1,2-8 0,-5 25 47,-2 7-82,2 1 0,0 0-1,4 32 1,-3-47 57,0 0 1,0 0-1,1-1 0,-1 1 0,1 0 0,-1 0 1,1-1-1,0 1 0,0-1 0,0 1 1,1-1-1,-1 1 0,1-1 0,-1 1 0,1-1 1,0 0-1,-1 0 0,1 0 0,0 0 0,1 0 1,-1-1-1,0 1 0,0 0 0,1-1 0,-1 0 1,1 1-1,-1-1 0,1 0 0,0-1 1,-1 1-1,1 0 0,0-1 0,4 1 0,-54 25 4103,-53 15-2482,105-44-2861,0-1-1,-1-1 1,1 1 0,-1-1-1,1 0 1,5-9 0,-7 10 140,22-32-7471</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3.948"/>
    </inkml:context>
    <inkml:brush xml:id="br0">
      <inkml:brushProperty name="width" value="0.025" units="cm"/>
      <inkml:brushProperty name="height" value="0.025" units="cm"/>
    </inkml:brush>
  </inkml:definitions>
  <inkml:trace contextRef="#ctx0" brushRef="#br0">1 0 3491,'0'0'18733,"2"8"-18146,4 17-194,-2 1 0,2 31 0,-3-23-217,10 49 1,-8-62-234,-3-9-215,1-1 1,0 1-1,1-1 0,0 0 1,8 16-1,-16-42-9204,-11-3 5072</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4.296"/>
    </inkml:context>
    <inkml:brush xml:id="br0">
      <inkml:brushProperty name="width" value="0.025" units="cm"/>
      <inkml:brushProperty name="height" value="0.025" units="cm"/>
    </inkml:brush>
  </inkml:definitions>
  <inkml:trace contextRef="#ctx0" brushRef="#br0">0 51 9417,'0'0'10292,"10"-1"-8968,143-21 2202,-39 3-3302,-1 10-4897,-122 9-9575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4.628"/>
    </inkml:context>
    <inkml:brush xml:id="br0">
      <inkml:brushProperty name="width" value="0.025" units="cm"/>
      <inkml:brushProperty name="height" value="0.025" units="cm"/>
    </inkml:brush>
  </inkml:definitions>
  <inkml:trace contextRef="#ctx0" brushRef="#br0">0 31 11339,'0'0'2434,"15"-25"-2082,8 25-224,0 0-95,5 0-354,4 0-1120,-2-1-353,2-1-352,-7 0-1281</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5.001"/>
    </inkml:context>
    <inkml:brush xml:id="br0">
      <inkml:brushProperty name="width" value="0.025" units="cm"/>
      <inkml:brushProperty name="height" value="0.025" units="cm"/>
    </inkml:brush>
  </inkml:definitions>
  <inkml:trace contextRef="#ctx0" brushRef="#br0">1 0 12396,'0'0'9897,"6"9"-9811,7 14-45,0 1 0,-2 0 0,-1 0 0,-1 1 0,-1 1 1,5 27-1,-8-25 85,-5-22-8422</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5.570"/>
    </inkml:context>
    <inkml:brush xml:id="br0">
      <inkml:brushProperty name="width" value="0.025" units="cm"/>
      <inkml:brushProperty name="height" value="0.025" units="cm"/>
    </inkml:brush>
  </inkml:definitions>
  <inkml:trace contextRef="#ctx0" brushRef="#br0">1 11 10122,'0'0'10404,"1"10"-9966,-1-6-396,6 43 122,-6-46-163,0 1 0,0-1-1,0 1 1,1-1-1,-1 1 1,1-1 0,-1 1-1,1-1 1,0 0 0,-1 1-1,1-1 1,0 0-1,0 1 1,0-1 0,0 0-1,0 0 1,0 0-1,0 0 1,0 0 0,1 0-1,-1 0 1,0 0-1,1-1 1,-1 1 0,0 0-1,1-1 1,-1 1-1,4 0 1,-2-2 29,1 0 0,0-1 0,0 1 0,-1-1 0,1 0 0,-1 0-1,1 0 1,-1 0 0,0 0 0,0-1 0,0 1 0,0-1 0,-1 0 0,1 0 0,-1 0 0,3-4 0,2-3 13,0 0 1,0 0-1,-1-1 1,5-12-1,-21 126 1153,10-103-1233,0 1 0,0-1 0,-1 1 0,1-1 0,0 1-1,0-1 1,0 1 0,0-1 0,0 1 0,0-1 0,0 1 0,0-1 0,0 0 0,0 1 0,1-1 0,-1 1 0,0-1 0,0 1 0,0-1 0,0 1 0,1-1 0,-1 0-1,0 1 1,0-1 0,1 0 0,-1 1 0,0-1 0,1 0 0,-1 1 0,0-1 0,1 0 0,-1 1 0,1-1 0,-1 0 0,0 0 0,1 0 0,-1 1 0,1-1-1,-1 0 1,1 0 0,-1 0 0,1 0 0,-1 0 0,1 0 0,-1 0 0,1 0 0,-1 0 0,0 0 0,1 0 0,-1 0 0,1 0 0,-1 0 0,1-1 0,-1 1-1,1 0 1,-1 0 0,0 0 0,1-1 0,-1 1 0,1 0 0,-1 0 0,0-1 0,1 1 0,-1 0 0,0-1 0,1 0 0,24-25-5333,-12 2-1719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01.244"/>
    </inkml:context>
    <inkml:brush xml:id="br0">
      <inkml:brushProperty name="width" value="0.025" units="cm"/>
      <inkml:brushProperty name="height" value="0.025" units="cm"/>
    </inkml:brush>
  </inkml:definitions>
  <inkml:trace contextRef="#ctx0" brushRef="#br0">1 1 4356,'0'0'1548,"7"7"-656,5 3-563,0 0-1,0 0 1,1-1 0,0-1 0,0 0 0,1-1 0,1 0 0,-1-1-1,24 6 1,13-2 173,1-3-1,1-3 1,84-2-1,162-27 311,-175 13-720,1061-46 46,-1180 58-138,1532 32 193,-1275-15-83,1935 87 1322,-1335-101-1292,404 9-29,-1250-11-111,689 14 214,-5-54-43,-511 19 2023,-211 23-2113,-1 1 0,1 0 1,0 2-1,1 0 1,-1 2-1,-37 18 0,-6 1-885,60-25 226,0 0 1,0 0-1,0-1 1,-1 0-1,1 0 1,0-1-1,-1 1 1,1-1-1,0 0 1,-9-2-1,-18-7-6303</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5.899"/>
    </inkml:context>
    <inkml:brush xml:id="br0">
      <inkml:brushProperty name="width" value="0.025" units="cm"/>
      <inkml:brushProperty name="height" value="0.025" units="cm"/>
    </inkml:brush>
  </inkml:definitions>
  <inkml:trace contextRef="#ctx0" brushRef="#br0">1 93 13933,'3'-9'1954,"-2"5"-1562,0-4 282,0 0 0,1 0 0,0 1 1,1-1-1,0 1 0,0-1 0,0 1 0,8-11 0,-9 49 1163,-13 67 446,8-81-2156,0 0-1,1 1 0,0-1 0,2 1 1,0-1-1,1 1 0,3 20 1,-3-37-143,-1 1 0,1-1 0,-1 0 1,1 1-1,0-1 0,0 0 1,-1 0-1,1 0 0,0 0 0,0 0 1,0 0-1,0 0 0,0 0 0,0 0 1,1 0-1,-1-1 0,0 1 0,0 0 1,0-1-1,1 1 0,-1-1 0,0 1 1,1-1-1,-1 0 0,1 1 1,-1-1-1,0 0 0,1 0 0,-1 0 1,1 0-1,-1 0 0,0 0 0,1-1 1,-1 1-1,0 0 0,1-1 0,-1 1 1,0-1-1,1 1 0,-1-1 0,2-1 1,5-1-400,-1-1 0,0 0 0,0 0 1,0 0-1,12-11 0,13-25-4068,-11-8-3787,-18 19 2077</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39.383"/>
    </inkml:context>
    <inkml:brush xml:id="br0">
      <inkml:brushProperty name="width" value="0.025" units="cm"/>
      <inkml:brushProperty name="height" value="0.025" units="cm"/>
    </inkml:brush>
  </inkml:definitions>
  <inkml:trace contextRef="#ctx0" brushRef="#br0">50 1 6598,'0'0'13880,"1"8"-13357,-1 36 300,-3 0-1,-1 0 0,-2-1 1,-14 53-1,7-32 485,12-60-1223,0-1 0,0 1 0,1-1 0,-1 1 0,1 0 1,0 0-1,0-1 0,0 1 0,0 0 0,1-1 0,-1 1 1,1 0-1,2 5 0,-1-7-11,-1 0 0,1-1 1,0 1-1,0-1 0,0 0 1,0 1-1,1-1 0,-1 0 0,0 0 1,0-1-1,1 1 0,-1 0 1,1-1-1,-1 1 0,0-1 0,1 0 1,-1 0-1,1 0 0,-1 0 1,6-1-1,19 0 276,1-2-1,-1-2 1,38-9-1,-36 6-1764,0 2-1,57-4 0,-81 10 449,6-1-1540,-2-2-2782,0-1-2808</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39.730"/>
    </inkml:context>
    <inkml:brush xml:id="br0">
      <inkml:brushProperty name="width" value="0.025" units="cm"/>
      <inkml:brushProperty name="height" value="0.025" units="cm"/>
    </inkml:brush>
  </inkml:definitions>
  <inkml:trace contextRef="#ctx0" brushRef="#br0">1 0 5541,'0'0'13410,"9"3"-11728,20 2-939,-1-1 1,1-1-1,-1-2 1,33-1 0,60 2 689,-119-2-1433,-1 0 0,0 0 0,0 0 0,1 0 0,-1 0-1,0 0 1,1 1 0,-1-1 0,0 0 0,0 1 0,1-1-1,-1 1 1,0-1 0,0 1 0,0-1 0,0 1 0,0 0-1,0 0 1,0-1 0,0 1 0,0 0 0,0 0 0,0 0-1,0 0 1,-1 0 0,1 0 0,0 0 0,-1 1 0,1-1-1,-1 0 1,1 0 0,-1 0 0,1 1 0,-1-1 0,0 0-1,0 0 1,0 1 0,0-1 0,0 2 0,0 0 5,-1 1 0,0-1 0,0 0 0,-1 1 0,1-1 0,-1 0 0,1 0 0,-1 0 0,0 0 0,0 0 0,-1 0 0,-2 3 0,-71 63 221,49-46-98,2 1-1,-36 42 1,41-32-507,15-9-3860,5-15-1260</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0.589"/>
    </inkml:context>
    <inkml:brush xml:id="br0">
      <inkml:brushProperty name="width" value="0.025" units="cm"/>
      <inkml:brushProperty name="height" value="0.025" units="cm"/>
    </inkml:brush>
  </inkml:definitions>
  <inkml:trace contextRef="#ctx0" brushRef="#br0">68 0 9929,'0'0'15823,"-2"11"-15454,-21 75 100,12-50-383,1 1-1,2 0 1,-5 68-1,13-104-85,-1 0-1,1 0 0,0 0 1,1 0-1,-1 0 1,0-1-1,0 1 0,0 0 1,0 0-1,1 0 1,-1 0-1,0 0 1,1 0-1,-1 0 0,1-1 1,-1 1-1,1 0 1,0 0-1,-1-1 1,1 1-1,0 0 0,-1-1 1,1 1-1,0 0 1,0-1-1,-1 1 0,1-1 1,1 1-1,1 0 12,-1-1 0,1 0 0,-1 1 0,1-1 0,-1 0 0,1 0 0,-1 0 0,1-1 0,-1 1 0,5-2 0,3-1 44,0 0 0,0-1 0,-1 0 0,12-7 0,38-32 48,-43 30-150,0 1 1,31-17-1,-47 29 40,0 0 0,0-1 1,1 1-1,-1 0 0,0 0 1,0 0-1,0 0 0,0 0 0,1 0 1,-1 0-1,0 0 0,0 0 1,0 0-1,0 0 0,1 0 0,-1 0 1,0 0-1,0 0 0,0 0 1,0 0-1,1 0 0,-1 0 0,0 0 1,0 0-1,0 0 0,0 0 1,1 0-1,-1 1 0,0-1 0,0 0 1,0 0-1,0 0 0,0 0 1,0 0-1,1 0 0,-1 1 0,0-1 1,0 0-1,0 0 0,0 0 1,0 0-1,0 0 0,0 1 0,0-1 1,0 0-1,0 0 0,0 0 1,0 0-1,0 1 0,0-1 0,0 0 1,0 0-1,0 0 0,0 0 1,0 1-1,0-1 0,-3 18-78,-8 16-104,3-6-2621,8-27 2665,0-1 0,0 1 0,0-1 0,0 1-1,0-1 1,0 1 0,1-1 0,-1 1-1,0-1 1,0 1 0,0-1 0,1 1-1,-1-1 1,0 0 0,0 1 0,1-1 0,-1 1-1,0-1 1,1 0 0,-1 1 0,1-1-1,-1 0 1,1 1 0,-1-1 0,0 0-1,1 0 1,-1 0 0,1 1 0,-1-1-1,1 0 1,-1 0 0,1 0 0,-1 0 0,1 0-1,-1 0 1,1 0 0,-1 0 0,1 0-1,-1 0 1,1 0 0,-1 0 0,1 0-1,-1 0 1,1 0 0,-1-1 0,1 1 0,-1 0-1,1 0 1,-1-1 0,1 1 0,0-1-1,17-9-3809,2-8-241</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1.187"/>
    </inkml:context>
    <inkml:brush xml:id="br0">
      <inkml:brushProperty name="width" value="0.025" units="cm"/>
      <inkml:brushProperty name="height" value="0.025" units="cm"/>
    </inkml:brush>
  </inkml:definitions>
  <inkml:trace contextRef="#ctx0" brushRef="#br0">35 229 8552,'0'0'9807,"-4"9"-8190,0-1-1223,0-2-93,0-1 1,1 1-1,0 1 1,1-1-1,-1 0 1,1 1-1,1-1 1,-1 1-1,1 0 1,-1 10-1,3-17-295,-1 1 0,1 0 0,-1-1-1,1 1 1,0-1 0,-1 1 0,1-1-1,0 1 1,0-1 0,-1 0 0,1 1-1,0-1 1,0 0 0,-1 1 0,1-1-1,0 0 1,0 0 0,0 0 0,0 0-1,0 0 1,-1 0 0,1 0 0,0 0-1,0 0 1,0 0 0,0 0 0,1-1-1,26-6 181,-24 5-213,0-1-1,0 0 1,-1 0 0,1-1-1,-1 1 1,1-1-1,-1 1 1,-1-1-1,1 0 1,2-5-1,21-23-454,-25 70-410,-2-36 892,1 1 0,0 0 0,0 0 0,1 0 0,-1 0 0,1 0 0,-1-1-1,1 1 1,0 0 0,0-1 0,0 1 0,0 0 0,1-1 0,-1 1 0,3 3 0,-2-5 2,0 0-1,-1 0 1,1 0 0,0 0 0,0 0-1,0 0 1,0 0 0,0 0 0,0-1-1,1 1 1,-1-1 0,0 0 0,0 1-1,0-1 1,0 0 0,1 0 0,-1-1-1,0 1 1,0 0 0,0-1 0,3 0 0,2-2 14,0 1 1,0-1 0,0-1 0,-1 1 0,0-1 0,0 0 0,0-1 0,0 1-1,0-1 1,-1 0 0,0 0 0,0-1 0,-1 0 0,1 0 0,3-6 0,5-9 95,-1 0 1,-1-1 0,10-28-1,-16 35 29,2-1-34,0-1-1,-2 1 1,0-1-1,-1 0 0,-1-1 1,1-19-1,-25 86 231,14-30-327,0 1 0,1 0 0,1 0 0,1 1 0,1-1 0,0 1 0,2 29 0,1-38-36,1-1 0,0 1 1,1 0-1,0-1 1,1 1-1,0-1 0,1 0 1,0 0-1,0 0 1,2-1-1,-1 0 0,1 0 1,1 0-1,13 15 0,-15-22-66,-7-13-315,-8-13-834,-3 8 316,-1 0 1,0 1-1,0 0 0,-1 2 1,-30-20-1,-5-5 4765,49 37-3724,1 0 1,-1-1 0,1 1-1,-1 0 1,1-1 0,-1 1-1,1 0 1,-1-1 0,1 1-1,0-1 1,-1 1-1,1-1 1,0 1 0,-1-1-1,1 1 1,0-1 0,0 1-1,0-1 1,-1 0 0,1 1-1,0-1 1,0 1 0,0-1-1,0 1 1,0-1-1,0 0 1,0 1 0,0-1-1,0 1 1,0-1 0,0 0-1,1 0 1,17-13 1024,37-4-1465,-49 17 564,54-13-341,8-3-3354,-23 5-2881</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1.902"/>
    </inkml:context>
    <inkml:brush xml:id="br0">
      <inkml:brushProperty name="width" value="0.025" units="cm"/>
      <inkml:brushProperty name="height" value="0.025" units="cm"/>
    </inkml:brush>
  </inkml:definitions>
  <inkml:trace contextRef="#ctx0" brushRef="#br0">15 1 6022,'0'0'18161,"-1"13"-17691,-12 153-17,13-164-445,0-1 0,0 0 0,0 1-1,0-1 1,0 1 0,0-1 0,0 1-1,0-1 1,1 1 0,-1-1 0,1 0-1,-1 1 1,1-1 0,0 0-1,-1 1 1,1-1 0,0 0 0,0 0-1,0 0 1,0 1 0,0-1 0,0 0-1,0 0 1,0-1 0,1 1 0,-1 0-1,0 0 1,0-1 0,1 1 0,-1 0-1,1-1 1,-1 1 0,0-1 0,1 0-1,-1 1 1,1-1 0,-1 0-1,1 0 1,-1 0 0,1 0 0,-1 0-1,1 0 1,-1-1 0,0 1 0,1 0-1,-1-1 1,3 0 0,3-1 77,1-1 0,-1 0 0,0 0 0,0 0 0,0-1 0,-1 1 0,1-2 0,5-4 0,0-3-26,0 0 0,-2-1 0,0-1 0,14-22 0,20-26 42,-51 107-529,5-38 428,-18 57 164,19-60-146,0 0 1,0 1 0,0-1-1,1 0 1,0 1 0,-1-1-1,2 0 1,-1 1 0,0-1-1,1 0 1,0 0 0,2 8-1,-1-11-11,-1 1 0,0-1 0,1 0 0,-1 1 0,1-1 0,-1 0 0,1 0 0,0 0 0,-1 0 0,1-1 0,0 1 0,0 0 0,-1-1 0,1 1 0,0-1 0,0 0 0,0 0 0,0 1 0,0-1 0,0 0 0,-1 0 0,1-1 0,3 1 0,1-1 19,1 0 0,-1 0 1,1-1-1,-1 1 1,0-1-1,7-3 1,0-4-31,0 0 0,0-1 1,-1-1-1,-1 0 1,1 0-1,-2-1 1,0 0-1,0-1 0,-1-1 1,-1 1-1,13-27 1,-19 36-7,-4 7-17,-9 19-70,7-13 48,0 0 0,1 0 1,0 0-1,0 1 0,-1 10 0,4-13-146,0 17-1440,1-24 1429,-1 1-1,0-1 1,0 1-1,0-1 0,0 1 1,0-1-1,1 1 0,-1-1 1,0 1-1,0-1 1,1 1-1,-1-1 0,0 1 1,1-1-1,-1 0 0,1 1 1,-1-1-1,0 0 0,1 1 1,-1-1-1,1 0 1,-1 0-1,1 1 0,-1-1 1,1 0-1,-1 0 0,1 0 1,-1 1-1,1-1 0,-1 0 1,1 0-1,0 0 1,6 0-6948</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2.248"/>
    </inkml:context>
    <inkml:brush xml:id="br0">
      <inkml:brushProperty name="width" value="0.025" units="cm"/>
      <inkml:brushProperty name="height" value="0.025" units="cm"/>
    </inkml:brush>
  </inkml:definitions>
  <inkml:trace contextRef="#ctx0" brushRef="#br0">0 0 8520,'0'0'11051,"68"45"-13037,-37-37-2787,0-2-2658</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2.700"/>
    </inkml:context>
    <inkml:brush xml:id="br0">
      <inkml:brushProperty name="width" value="0.025" units="cm"/>
      <inkml:brushProperty name="height" value="0.025" units="cm"/>
    </inkml:brush>
  </inkml:definitions>
  <inkml:trace contextRef="#ctx0" brushRef="#br0">128 251 15887,'-9'4'1602,"0"0"-1147,-1 1 0,1 0 1,0 0-1,0 1 1,0 0-1,1 1 0,-15 15 1,20-19-353,0 1-1,0-1 1,0 1 0,0 0 0,1 0 0,-1 0 0,1 0 0,0 0 0,0 1 0,1-1-1,-1 1 1,1-1 0,0 1 0,0-1 0,1 1 0,-1 0 0,1 0 0,0-1 0,0 1-1,1 0 1,-1-1 0,1 1 0,2 5 0,-2-8-100,1 1 1,0 0-1,0-1 0,0 1 1,0-1-1,0 1 0,0-1 1,1 0-1,-1 0 1,1 0-1,-1 0 0,1 0 1,0-1-1,0 1 0,0-1 1,0 0-1,0 0 0,0 0 1,0 0-1,0 0 0,1-1 1,-1 1-1,0-1 1,0 0-1,0 0 0,6-1 1,-1 1-6,0 0-1,-1-1 1,1 0 0,0 0 0,0-1 0,0 0 0,-1-1 0,1 1 0,12-8-1,-8 1-5,0-1 0,0 0 0,-2-1 0,1 0 0,-1-1 0,-1 0 0,0 0 0,-1-1 0,0 0 0,-1-1 0,0 0 0,-1 0 0,-1 0 0,0-1 0,-1 1 0,-1-1 0,0 0 0,-1 0 0,0-23 0,-1 37 14,-1 1 0,0-1-1,0 1 1,0 0 0,0-1-1,0 1 1,0-1 0,0 1-1,0-1 1,0 1 0,0-1-1,0 1 1,0-1 0,-1 1-1,1 0 1,0-1 0,0 1 0,0-1-1,-1 1 1,1 0 0,0-1-1,0 1 1,-1-1 0,1 1-1,0 0 1,-1-1 0,1 1-1,0 0 1,-1 0 0,1-1-1,0 1 1,-1 0 0,1 0-1,-1 0 1,1-1 0,-1 1-1,1 0 1,-1 0 0,1 0 0,0 0-1,-1 0 1,1 0 0,-1 0-1,1 0 1,-1 0 0,1 0-1,-1 0 1,1 0 0,0 0-1,-1 0 1,1 1 0,-1-1-1,1 0 1,-1 0 0,1 0-1,0 1 1,-1-1 0,1 0-1,0 0 1,-1 1 0,1-1-1,0 0 1,-1 1 0,1-1 0,0 1-1,-1-1 1,-24 26 56,18-14-94,1 0 0,0 1 0,1 0 0,0 0 0,1 0 0,0 1 0,1-1 0,1 1 0,0 0 0,1 0 0,0-1 0,1 1 0,1 0 0,3 21 0,-3-32-31,0 0 0,0 0 0,0-1-1,0 1 1,1-1 0,-1 1 0,1-1 0,-1 0 0,1 0 0,0 0 0,0 0 0,0 0-1,0 0 1,1 0 0,-1 0 0,0-1 0,1 1 0,-1-1 0,1 0 0,-1 0-1,1 0 1,0 0 0,0 0 0,-1 0 0,1-1 0,0 0 0,0 1 0,0-1 0,-1 0-1,6-1 1,-3 1 36,1-1 0,-1 0 0,0 0 0,0 0-1,0-1 1,1 1 0,-1-1 0,-1-1 0,1 1-1,0-1 1,0 0 0,-1 0 0,0 0 0,0 0-1,6-6 1,4-9 239,-1 0 1,-1-1-1,0 0 0,-2-1 0,0 0 0,7-22 0,36-132 1265,-44 139-1316,-2 5-35,-5 19 298,-4 13 1039,-15 44-1421,2 1 1,-16 80-1,27-99-228,0 0 0,2 0 0,1 0 0,1 0 0,2 0 0,6 37 0,-7-59 108,-1-2 44,1 0 0,-1-1 0,1 1 0,0 0 0,0 0 0,0-1 0,1 1 0,-1-1 1,1 1-1,0-1 0,0 0 0,0 1 0,0-1 0,3 3 0,-1-54-857,-5 38 760,0 0 0,0 1 0,-1-1 0,0 0 1,-1 1-1,0 0 0,-1 0 0,0 0 0,-5-10 1,-53-76 749,35 56 716,29 39-1365,1-1 1,-1 1-1,0-1 1,1 1 0,-1 0-1,1 0 1,-1 0 0,0 0-1,1 0 1,-1 1 0,5 0-1,58 19-5863,-27-9-1213</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3.047"/>
    </inkml:context>
    <inkml:brush xml:id="br0">
      <inkml:brushProperty name="width" value="0.025" units="cm"/>
      <inkml:brushProperty name="height" value="0.025" units="cm"/>
    </inkml:brush>
  </inkml:definitions>
  <inkml:trace contextRef="#ctx0" brushRef="#br0">89 9 16624,'0'0'10105,"-8"-2"-9790,-26-5-261,33 8-86,0-1 0,0 0 0,0 1 0,0-1 0,0 0 0,1 1 0,-1 0 0,0-1 0,0 1 0,0-1 0,1 1 0,-1 0 0,0-1 0,1 1 0,-1 0 0,0 0 0,1 0 0,-1 0 0,1-1 0,0 1 0,-1 0 1,1 0-1,0 0 0,-1 0 0,1 0 0,0 0 0,0 0 0,0 0 0,0 0 0,0 0 0,0 0 0,0 0 0,0 0 0,0 0 0,0 0 0,1 0 0,-1 1 0,0 1-142,1 1 0,-1-1-1,1 0 1,-1 0 0,1 1-1,0-1 1,0 0 0,1 0-1,2 6 1,41 19-1858,-39-25 1873,0 0 1,0 1 0,0-1 0,0 1 0,0 1 0,8 7 0,-13-11 254,0 0 0,-1-1-1,1 1 1,0 0-1,-1 0 1,1 0 0,0 0-1,-1 0 1,1-1 0,-1 1-1,1 0 1,-1 0 0,0 0-1,1 0 1,-1 1 0,0-1-1,0 0 1,0 0 0,1 0-1,-1 0 1,0 0 0,-1 0-1,1 0 1,0 0-1,0 0 1,0 0 0,-1 0-1,1 0 1,0 0 0,-1 1-1,-1 0 74,0 0-1,1-1 0,-1 1 0,0-1 0,0 0 1,0 0-1,0 1 0,0-1 0,0 0 0,0-1 1,-1 1-1,1 0 0,-3 0 0,-9 2-7,0-1 0,0-1-1,-17 0 1,10-3-2675,3-8-3102</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4.220"/>
    </inkml:context>
    <inkml:brush xml:id="br0">
      <inkml:brushProperty name="width" value="0.025" units="cm"/>
      <inkml:brushProperty name="height" value="0.025" units="cm"/>
    </inkml:brush>
  </inkml:definitions>
  <inkml:trace contextRef="#ctx0" brushRef="#br0">1 185 5862,'0'0'19874,"0"10"-19858,0 0 10,0 43 6,0-51-31,0-1-1,0 1 0,1-1 1,-1 1-1,0-1 0,1 1 1,-1-1-1,1 1 1,-1-1-1,1 1 0,0-1 1,0 0-1,-1 1 1,1-1-1,0 0 0,0 0 1,0 0-1,1 0 1,-1 1-1,0-2 0,0 1 1,0 0-1,1 0 0,-1 0 1,1 0-1,-1-1 1,0 1-1,1-1 0,2 1 1,1 0 18,0-1 0,0 0 1,0 0-1,0-1 0,0 1 0,0-1 1,0 0-1,0 0 0,0-1 1,0 0-1,-1 0 0,1 0 0,-1 0 1,8-6-1,0-1 38,-1-1 0,0 0 0,15-20 1,-25 68-373,-4-25 443,1 0 0,1 1 0,0-1 0,1 15 0,0-27-124,0-1 0,0 1 0,1-1 0,-1 1 0,0 0-1,0-1 1,0 1 0,1-1 0,-1 1 0,0 0 0,0-1 0,1 1 0,-1-1-1,1 1 1,-1-1 0,0 1 0,1-1 0,-1 0 0,1 1 0,-1-1 0,1 0-1,-1 1 1,1-1 0,-1 0 0,1 1 0,0-1 0,-1 0 0,1 0 0,-1 0-1,2 1 1,25-3 156,-21 1-115,1-1 0,0 0 0,-1-1 0,1 0 0,8-4 0,-6 0-25,-1-1 1,0 1-1,0-1 1,0 0-1,-1-1 0,0 0 1,-1 0-1,0 0 1,0-1-1,4-12 0,-10 22-25,0 0-1,0 1 0,0-1 1,1 0-1,-1 0 0,0 0 1,0 0-1,0 0 0,0 0 1,0 0-1,0 0 0,0 0 1,0 0-1,0 1 0,0-1 1,1 0-1,-1 0 0,0 0 1,0 0-1,0 0 0,0 0 1,0 0-1,0 0 0,0 0 1,1 0-1,-1 0 0,0 0 1,0 0-1,0 0 0,0 0 1,0 0-1,1 0 1,-2 26-321,4 29-112,-2-54 440,0 0 1,0 0-1,0 0 0,0 0 1,0 0-1,1 0 0,-1 0 1,0 0-1,1-1 0,-1 1 0,1-1 1,-1 1-1,1-1 0,-1 1 1,1-1-1,-1 0 0,1 0 1,-1 0-1,1 1 0,-1-2 1,1 1-1,0 0 0,-1 0 1,1 0-1,-1-1 0,1 1 0,-1-1 1,0 1-1,3-2 0,42-19-92,-11-12-734,-31 27 673,1 0 1,1 1 0,-1 0-1,1 0 1,0 0-1,0 1 1,0 0-1,12-6 1,-16 16 146,-1 1 1,0-1-1,-1 1 1,1 0-1,-2 10 1,1-14-8,0-2 29,0 0 0,0 0 0,0 0 0,0 0 0,0 0 0,0 0 0,0 0 0,0 0 0,0 0 0,1 0 0,-1 0 0,0 0 0,1 0 0,-1 0 0,1 0 1,-1 0-1,1 0 0,0-1 0,-1 1 0,1 0 0,0 0 0,-1 0 0,1-1 0,0 1 0,0-1 0,0 1 0,1 0 0,0 0 21,0-1 0,-1 0 0,1 0 0,0 1-1,0-1 1,0 0 0,0-1 0,0 1 0,0 0 0,0-1-1,-1 1 1,1-1 0,3-1 0,2 0 53,-1-2 1,1 1-1,-1-1 0,0 0 1,0 0-1,0 0 1,6-8-1,0-4-76,-1 0 0,0-2 0,-2 1 0,0-1 0,-1 0 0,0-1 0,-2 0 0,0 0 0,-1-1 0,-1 1 0,2-26 0,-24 114-346,13-54 375,0 1 0,2 0 1,-4 25-1,6-26 5,1 0 0,0-1 1,2 1-1,-1 0 0,2-1 1,6 23-1,-8-32-102,1 0 1,0 1-1,0-2 0,1 1 1,-1 0-1,1 0 0,0-1 1,0 0-1,1 1 0,-1-1 1,1 0-1,0-1 0,0 1 0,0-1 1,0 1-1,1-1 0,-1-1 1,1 1-1,0-1 0,0 1 1,6 1-1,-10-4 22,-1 0 0,1 0 0,-1 0 0,1 0 0,-1 0 0,1 0 0,0 0 0,-1 0-1,1 0 1,-1 0 0,1 0 0,-1 0 0,1 0 0,-1 0 0,1 0 0,-1 0 0,1-1 0,-1 1 0,1 0 0,-1 0 0,1-1 0,-1 1 0,1 0 0,-1-1 0,1 1 0,-1 0 0,0-1-1,1 1 1,-1-1 0,0 1 0,1 0 0,-1-2 0,4-22-478,-12-27-565,3 39 773,0 0 1,-1 0-1,0 0 0,-1 0 0,-1 1 1,0 0-1,0 1 0,-1 0 1,-12-11-1,15 15 301,-1 0-1,0 0 1,0 0-1,0 1 1,-1 0-1,0 1 1,0 0-1,0 0 0,0 1 1,0-1-1,-1 2 1,0-1-1,0 2 1,-13-3-1,21 8 497,11 3-359,13 5-15,-3-6-285,1-1-1,-1-1 0,1-1 0,0-1 0,0-1 0,0 0 1,25-4-1,-22-4-3403,-8-7-2840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17.544"/>
    </inkml:context>
    <inkml:brush xml:id="br0">
      <inkml:brushProperty name="width" value="0.025" units="cm"/>
      <inkml:brushProperty name="height" value="0.025" units="cm"/>
    </inkml:brush>
  </inkml:definitions>
  <inkml:trace contextRef="#ctx0" brushRef="#br0">3037 115 8040,'-87'-28'154,"-1"4"0,-1 3 0,-1 5 0,-1 4 0,1 3 0,-107 4 0,-124 17 124,-339 56-1,610-60-266,1 1 0,0 3-1,1 2 1,1 2 0,0 2-1,1 1 1,1 3 0,1 2-1,1 2 1,1 2 0,-49 42-1,-6 15 0,3 5-1,5 4 0,-107 145 1,166-199 36,1 1 0,3 2 1,1 0-1,3 1 1,1 2-1,2 0 0,3 1 1,1 1-1,3 0 1,1 1-1,3 0 0,-3 87 1,10-80 14,3-1 1,2 1-1,2-1 1,3 0-1,32 106 0,-31-135-48,0 1 0,2-2-1,0 0 1,2 0-1,1-1 1,1-1-1,1 0 1,1-1 0,1-1-1,1-1 1,0-1-1,2 0 1,42 27-1,-19-21 156,1-2 0,1-2 0,1-1-1,0-3 1,80 16 0,263 30 542,-357-59-708,1122 172 142,-944-131-442,611 116-590,10-63 713,-78-87 276,1-34 303,223-2-188,-495 27-136,481-4 198,-766-8-58,0-8 1,255-58 0,-179 10-109,271-105 0,-504 156-106,591-219 137,-591 217 1,-1-2-1,-1-1 1,-1-2 0,0-1-1,39-33 1,-59 40-111,-1-1 1,0-1-1,-1-1 0,-2 0 0,1-1 1,-2 0-1,-1-2 0,0 1 0,-2-2 1,15-38-1,-17 32-39,0-1 1,-2 0-1,-2 0 1,0 0-1,-2 0 0,-2-1 1,0 0-1,-2 1 1,-1-1-1,-2 1 0,-1 0 1,-1 0-1,-15-45 1,7 40 113,-1 1 0,-1 0 0,-2 1 0,-1 0 0,-2 2 0,-1 0 0,-1 2 0,-2 0 0,-1 2 0,-50-42 0,5 16 193,-1 3 0,-3 4-1,-1 3 1,-119-48 0,-344-94-112,158 85-162,-455-57-1,218 81-1690,-3 23-3409,296 29 146</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4.566"/>
    </inkml:context>
    <inkml:brush xml:id="br0">
      <inkml:brushProperty name="width" value="0.025" units="cm"/>
      <inkml:brushProperty name="height" value="0.025" units="cm"/>
    </inkml:brush>
  </inkml:definitions>
  <inkml:trace contextRef="#ctx0" brushRef="#br0">1 0 6374,'0'0'14606,"46"36"-14542,-4-36-3491,-3 0-9898</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5.273"/>
    </inkml:context>
    <inkml:brush xml:id="br0">
      <inkml:brushProperty name="width" value="0.025" units="cm"/>
      <inkml:brushProperty name="height" value="0.025" units="cm"/>
    </inkml:brush>
  </inkml:definitions>
  <inkml:trace contextRef="#ctx0" brushRef="#br0">114 143 3940,'0'0'18406,"-10"-1"-18059,8 0-341,-1 1-1,0-1 1,0 1-1,0 0 1,0 0-1,0 0 1,0 0-1,0 0 1,0 1-1,0-1 1,0 1-1,0 0 1,0 0-1,1 0 1,-1 0-1,0 0 1,1 1-1,-1-1 1,1 1-1,-1 0 1,1-1-1,0 1 1,-1 0-1,1 1 1,0-1-1,0 0 1,1 1-1,-1-1 1,0 1-1,1-1 1,0 1-1,-1 0 1,0 2-1,-1 2 8,0-1-1,0 1 1,1-1 0,-1 1-1,2 0 1,-1 0-1,1 0 1,0 0 0,0 0-1,1 0 1,0 1-1,0-1 1,2 8-1,-2-14-9,1 0 0,0 0 0,0-1-1,-1 1 1,1 0 0,0 0-1,0-1 1,0 1 0,0-1 0,0 1-1,0-1 1,0 1 0,0-1-1,0 1 1,0-1 0,0 0 0,0 0-1,0 1 1,0-1 0,0 0-1,0 0 1,1 0 0,-1 0-1,0 0 1,0-1 0,0 1 0,0 0-1,0 0 1,2-1 0,32-10 166,-23 3-142,0 1 0,0-2-1,-1 1 1,0-2-1,-1 1 1,0-1-1,0-1 1,10-15 0,-5 5 19,-1 0 1,-1-1 0,18-41 0,-28 55 69,0 1-1,-1 0 0,1 0 0,-2-1 0,1 1 0,1-13 1,-15 30 28,3 6-14,0 0 0,1 0 0,-11 35 0,15-41-67,1 0 1,1 0-1,-1 1 0,2-1 0,0 1 0,0 0 0,1-1 1,1 14-1,-1-21-53,0-1 1,1 0 0,0 0-1,-1 0 1,1 0 0,0 0-1,0-1 1,0 1 0,0 0-1,0 0 1,1 0 0,-1-1-1,1 1 1,-1-1-1,1 1 1,-1-1 0,1 0-1,0 1 1,0-1 0,-1 0-1,1 0 1,0 0 0,0-1-1,0 1 1,0 0 0,0-1-1,0 1 1,0-1 0,0 0-1,1 1 1,-1-1 0,0 0-1,0 0 1,0-1 0,0 1-1,0 0 1,0-1-1,0 1 1,0-1 0,3-1-1,2 0 18,0 0 0,0 0-1,-1-1 1,1 0 0,-1 0-1,0 0 1,0-1 0,0 0-1,0-1 1,-1 1 0,6-6-1,-7 5-4,-1 0-1,1 0 0,-1 0 1,0-1-1,0 0 0,0 1 1,-1-1-1,0 0 0,0 0 1,1-9-1,-4 15-34,0 0 0,0 1 0,-1-1 0,1 1 0,0-1 0,0 1 0,0 0 1,0-1-1,0 1 0,0 0 0,0 0 0,0 0 0,0 0 0,0-1 0,0 1 0,0 2 0,-4 2 87,1 1 0,-1 0-1,2 0 1,-1 0 0,1 0 0,0 0-1,0 1 1,0 0 0,1-1 0,0 1-1,1 0 1,0 0 0,0 0-1,0 11 1,1-17-64,1 1-1,0-1 1,-1 0 0,1 0-1,0 0 1,0 0-1,0 0 1,0 0 0,0 0-1,0 0 1,0 0 0,0-1-1,0 1 1,1 0-1,-1-1 1,0 1 0,0 0-1,1-1 1,-1 0-1,0 1 1,1-1 0,-1 0-1,0 0 1,1 0-1,-1 0 1,1 0 0,-1 0-1,0 0 1,2 0 0,49-3 221,-48 3-217,78-19-113,-69 14-75,0 1 0,0 1 0,0 0 0,0 1 0,0 0 0,0 1 0,1 0 0,25 3 0,-38-2 171,0 1-1,0-1 1,0 1 0,-1 0-1,1-1 1,0 1-1,0 0 1,0 0 0,0-1-1,-1 1 1,1 0-1,0 0 1,-1 0 0,1 0-1,-1 0 1,1 0-1,-1 0 1,1 0 0,-1 0-1,0 0 1,1 0-1,-1 0 1,0 0 0,0 0-1,0 0 1,0 1-1,0-1 1,0 0 0,0 1-1,-5 43 778,3-24-143,2-20-619,1-1 0,-1 0-1,0 1 1,1-1 0,-1 0 0,0 1 0,1-1 0,-1 0 0,1 0 0,-1 1 0,0-1 0,1 0-1,-1 0 1,1 0 0,-1 0 0,1 0 0,-1 0 0,1 1 0,-1-1 0,1 0 0,-1 0-1,1 0 1,-1-1 0,1 1 0,-1 0 0,1 0 0,-1 0 0,0 0 0,1 0 0,-1 0 0,1-1-1,-1 1 1,1 0 0,-1 0 0,0-1 0,1 1 0,-1 0 0,1-1 0,-1 0 0,21-10 133,7-8-47,34-24-1361,-56 40 1117,-1 0 0,1 0-1,0 1 1,-1 0 0,1 0-1,0 0 1,0 1 0,0-1-1,10 1 1,-15 2 177,-1 0 1,1-1 0,0 1-1,-1 0 1,1 0-1,0 0 1,-1 0-1,1 0 1,-1 1-1,1-1 1,-1 0-1,0 0 1,0 0-1,1 0 1,-1 0-1,0 1 1,0-1-1,0 0 1,0 0 0,0 0-1,0 0 1,-1 1-1,1-1 1,-1 2-1,-4 34 685,5-36-731,0 0-77,-1 8-111,5-6-3434,3-3-1788</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5.714"/>
    </inkml:context>
    <inkml:brush xml:id="br0">
      <inkml:brushProperty name="width" value="0.025" units="cm"/>
      <inkml:brushProperty name="height" value="0.025" units="cm"/>
    </inkml:brush>
  </inkml:definitions>
  <inkml:trace contextRef="#ctx0" brushRef="#br0">49 1 3299,'0'0'21781,"-15"62"-21269,3-25-31,1 5-225,4-1-160,4-8-64,3-6-64,0-10-32,0-6-513,9-9-127,-6-2-449,-3-4-513,0-15-1217,0-11-4163</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6.046"/>
    </inkml:context>
    <inkml:brush xml:id="br0">
      <inkml:brushProperty name="width" value="0.025" units="cm"/>
      <inkml:brushProperty name="height" value="0.025" units="cm"/>
    </inkml:brush>
  </inkml:definitions>
  <inkml:trace contextRef="#ctx0" brushRef="#br0">1 5 4356,'0'0'15855,"48"-1"-13997,-15 1-513,6 0 257,0 0-609,9-2-577,-9 1-352,-6 0-96,-10 1-1057,-8 0-1089,-10 0-32,-25 0-8777</inkml:trace>
  <inkml:trace contextRef="#ctx0" brushRef="#br0" timeOffset="1">34 132 11243,'0'0'7687,"57"18"-6342,-22-18 97,8-3-321,-4-5-385,-6 1-511,-4 3-514,-15 2-1697,-9 0-2306</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6.422"/>
    </inkml:context>
    <inkml:brush xml:id="br0">
      <inkml:brushProperty name="width" value="0.025" units="cm"/>
      <inkml:brushProperty name="height" value="0.025" units="cm"/>
    </inkml:brush>
  </inkml:definitions>
  <inkml:trace contextRef="#ctx0" brushRef="#br0">0 187 4773,'0'0'14445,"68"18"-12971,-29-18-546,8-4-575,3-5-289,1 0-737,-3-1-1953,-7-5-3332,-4 1-4131</inkml:trace>
  <inkml:trace contextRef="#ctx0" brushRef="#br0" timeOffset="1">616 1 16464,'0'0'5669,"-33"44"-5221,-1-11-223,-3 8-97,-7 1 96,5-2 224,9-3-191,1-8-193,10-7-64,7-6-289,10-10-479,2-23-7720,2-6-609</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6.820"/>
    </inkml:context>
    <inkml:brush xml:id="br0">
      <inkml:brushProperty name="width" value="0.025" units="cm"/>
      <inkml:brushProperty name="height" value="0.025" units="cm"/>
    </inkml:brush>
  </inkml:definitions>
  <inkml:trace contextRef="#ctx0" brushRef="#br0">0 120 5509,'0'0'19154,"71"14"-17584,-41-7-930,4 2-543,3 3-97,-4 2-1250,1 2-2209,-6-3-2947,-5-4-5894</inkml:trace>
  <inkml:trace contextRef="#ctx0" brushRef="#br0" timeOffset="1">359 1 7495,'0'0'14510,"25"60"-13485,-25-23-417,0 1-319,2-3-129,2-2-96,-4-10-64,1-4-1185,1-9-641,-2-23-12492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7.167"/>
    </inkml:context>
    <inkml:brush xml:id="br0">
      <inkml:brushProperty name="width" value="0.025" units="cm"/>
      <inkml:brushProperty name="height" value="0.025" units="cm"/>
    </inkml:brush>
  </inkml:definitions>
  <inkml:trace contextRef="#ctx0" brushRef="#br0">1 1 9865,'0'0'11307,"55"45"-11275,-31-25-1249,-1-1-2146,2-4-3043</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7.515"/>
    </inkml:context>
    <inkml:brush xml:id="br0">
      <inkml:brushProperty name="width" value="0.025" units="cm"/>
      <inkml:brushProperty name="height" value="0.025" units="cm"/>
    </inkml:brush>
  </inkml:definitions>
  <inkml:trace contextRef="#ctx0" brushRef="#br0">86 17 16111,'0'0'8873,"-9"-3"-8142,-27-10-566,35 13-167,0 0-1,-1-1 0,1 1 0,0 1 0,0-1 0,0 0 0,0 0 0,-1 0 0,1 1 0,0-1 0,0 0 0,0 1 0,0-1 0,0 1 0,0-1 0,0 1 0,0 0 0,0-1 0,0 1 0,0 0 0,0 0 0,0 0 0,1 0 0,-1 0 0,0 0 0,1 0 0,-1 0 0,0 0 0,1 0 0,-1 0 0,1 0 0,0 0 1,-1 0-1,1 2 0,-9 38-109,9-39 103,0-1-71,0 1-1,0 0 0,0 0 0,0-1 0,1 1 1,-1 0-1,0-1 0,1 1 0,-1 0 1,1-1-1,0 1 0,-1 0 0,1-1 1,0 1-1,0-1 0,0 1 0,0-1 1,0 0-1,0 1 0,1-1 0,-1 0 1,0 0-1,1 0 0,-1 0 0,1 0 1,-1 0-1,1 0 0,-1-1 0,1 1 1,0 0-1,-1-1 0,1 1 0,3-1 1,8 3-822,0-1 0,1 0 0,22-1 0,2 2-1185,-36-3 2121,0 0 0,0 0 0,0 1 0,0-1 0,-1 1 0,1-1 0,0 1 0,0 0 0,-1 0 0,1-1 0,-1 1 0,1 0 0,0 1 0,-1-1 0,0 0 0,3 3 0,-3-3 130,-1 0-1,0 0 1,0 0 0,1-1-1,-1 1 1,0 0-1,0 0 1,0 0 0,0 0-1,0 0 1,0 0-1,0-1 1,-1 1 0,1 0-1,0 0 1,0 0-1,-1 0 1,1 0 0,0-1-1,-1 1 1,1 0-1,-1 0 1,1-1 0,-1 2-1,-28 24 4551,7-15-4433,-33 6 768,17-18-4490,31-4-1726,3-7-4320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7.972"/>
    </inkml:context>
    <inkml:brush xml:id="br0">
      <inkml:brushProperty name="width" value="0.025" units="cm"/>
      <inkml:brushProperty name="height" value="0.025" units="cm"/>
    </inkml:brush>
  </inkml:definitions>
  <inkml:trace contextRef="#ctx0" brushRef="#br0">31 1 3043,'0'0'20766,"-3"10"-20499,-7 37 621,2 0 1,3 0-1,1 0 0,5 92 1,-1-137-883,0 0 1,0 0 0,1 0 0,-1 0 0,1 0 0,-1 1-1,1-1 1,0 0 0,0 0 0,0-1 0,0 1-1,2 3 1,-2-4 6,0-1 0,-1 1 0,1 0 0,0-1 0,-1 1 0,1-1 0,0 0 0,0 1 0,-1-1 0,1 1 0,0-1-1,0 0 1,0 0 0,0 0 0,-1 1 0,1-1 0,0 0 0,0 0 0,0 0 0,0 0 0,1-1 0,1 0 11,-1 0 0,1 0 0,-1 0 0,0 0 0,1 0 0,-1-1 0,0 1 0,0-1 0,0 0 0,0 0 0,0 0 0,0 0 0,-1 0 1,1 0-1,-1 0 0,1 0 0,1-5 0,6-18-583,-1 0 1,-1-1 0,-2 0-1,4-43 1,-9 78 545,0 0 0,0 1 0,1-1 0,0 0 0,0 0 0,5 12 1,-5-19 27,0 1 0,0-1 0,1 0 0,-1 1 0,1-1 0,0 0 0,-1 0 0,1 0 0,0 0 0,0 0 0,0 0 0,1-1 0,-1 1 0,0-1 0,1 0 0,-1 1 0,1-1 0,-1 0 0,1 0 0,-1-1 0,1 1 0,0 0 0,-1-1 0,1 0 0,0 0 0,2 0 0,3 1 21,0-2-1,0 1 1,0-1 0,-1 0 0,1-1 0,0 0 0,-1 0-1,1 0 1,-1-1 0,0 0 0,0-1 0,0 0-1,9-7 1,41-18 87,-57 29-129,1 0-1,-1 0 0,1 0 1,-1 0-1,1 0 0,-1 0 0,1 0 1,-1 0-1,1 0 0,-1 0 1,1 1-1,-1-1 0,1 0 0,-1 0 1,1 0-1,-1 1 0,1-1 1,-1 0-1,1 0 0,-1 1 1,0-1-1,1 1 0,-1-1 0,1 0 1,-1 1-1,0-1 0,1 1 1,-1-1-1,0 0 0,0 1 1,1-1-1,-1 1 0,0-1 0,0 1 1,0-1-1,0 1 0,0-1 1,0 1-1,1 0 0,-1-1 0,0 1 1,0-1-1,-1 1 0,1-1 1,0 1-1,1 42 156,1-4 208,-1-37-340,0-1 1,1 0-1,-1 0 0,0 1 1,1-1-1,-1 0 0,1 0 1,0-1-1,-1 1 1,1 0-1,0 0 0,-1-1 1,1 1-1,0-1 0,0 0 1,0 1-1,-1-1 0,1 0 1,0 0-1,0 0 1,0 0-1,0 0 0,-1-1 1,1 1-1,3-1 0,44-14-9,27-25-4671,-28 8-4063,-23 12-87</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8.317"/>
    </inkml:context>
    <inkml:brush xml:id="br0">
      <inkml:brushProperty name="width" value="0.025" units="cm"/>
      <inkml:brushProperty name="height" value="0.025" units="cm"/>
    </inkml:brush>
  </inkml:definitions>
  <inkml:trace contextRef="#ctx0" brushRef="#br0">1 7 8872,'0'0'9044,"8"-2"-6930,-6 2-2045,5-2 324,0 1 0,0 0 0,0 1-1,0-1 1,0 1 0,0 0 0,9 2 0,-14-1-334,0 0 0,1 0-1,-1 0 1,0 0 0,0 0 0,0 0 0,0 1-1,0-1 1,0 1 0,0-1 0,0 1-1,-1 0 1,1-1 0,-1 1 0,1 0-1,-1 0 1,0 0 0,1 1 0,-1-1-1,0 0 1,-1 0 0,1 1 0,0-1-1,-1 0 1,1 1 0,-1-1 0,0 0 0,1 5-1,-1-2 75,0 1-1,0-1 1,-1 1-1,1-1 0,-1 1 1,0-1-1,-1 0 1,1 1-1,-1-1 0,0 0 1,-1 0-1,1 0 1,-6 8-1,-4 3 342,0-1 0,-21 21-1,23-26-246,10-10-228,0 0 0,0 0 1,0 0-1,0 0 0,0 0 0,-1 0 0,1 1 0,0-1 0,0 0 0,0 0 0,0 0 0,0 0 0,0 1 0,0-1 1,0 0-1,0 0 0,0 0 0,0 0 0,0 1 0,0-1 0,0 0 0,0 0 0,0 0 0,0 0 0,0 1 0,0-1 1,0 0-1,0 0 0,0 0 0,0 0 0,0 0 0,0 1 0,0-1 0,0 0 0,0 0 0,0 0 0,1 0 0,-1 0 1,0 1-1,0-1 0,0 0 0,0 0 0,0 0 0,0 0 0,1 0 0,-1 0 0,0 0 0,0 0 0,0 0 0,0 1 1,0-1-1,1 0 0,-1 0 0,0 0 0,0 0 0,18 3-89,26-3-97,-38 0 163,10 0-289,75-3-906,-35-7-3367,-45 4 107,-5-1-2610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18.501"/>
    </inkml:context>
    <inkml:brush xml:id="br0">
      <inkml:brushProperty name="width" value="0.025" units="cm"/>
      <inkml:brushProperty name="height" value="0.025" units="cm"/>
    </inkml:brush>
  </inkml:definitions>
  <inkml:trace contextRef="#ctx0" brushRef="#br0">2215 242 1569,'-221'3'9369,"-18"-1"-8662,-304 40 1,487-31-866,1 2 0,1 3 1,1 2-1,0 2 0,1 2 0,1 3 0,2 2 0,0 2 0,2 3 1,2 1-1,-70 66 0,53-38 161,2 3 0,4 2 0,2 3 0,3 3-1,4 1 1,-70 147 0,100-184 87,2 2 0,2 0 0,1 1 0,-9 53 0,18-73-66,1-1-1,0 0 1,2 0-1,0 0 1,1 1-1,1-1 0,0 0 1,2 0-1,0 0 1,1-1-1,13 33 1,0-18 1,1 0 1,2-1-1,1-1 1,1-1-1,1-1 1,2-1-1,1-2 1,36 28 0,3-5 34,1-3 0,125 62 1,-87-60-50,1-5 0,3-4 1,0-5-1,2-5 1,131 16-1,14-14-8,307-5 0,-280-28 352,1-13-1,-2-13 1,-1-11-1,476-133 1,-441 78 101,522-234 1,-782 302-423,-1-2 0,-2-3 1,-1-2-1,91-77 1,-120 88-12,0 0 1,-1-2 0,-1 0-1,-1-2 1,-2 0 0,0-1-1,-2-1 1,-1 0 0,-2-1-1,20-63 1,-24 53 1,-1 0 0,-2-1 0,-1 1 0,-3-1 1,-1 0-1,-2 0 0,-2 0 0,-2 0 0,-1 1 0,-2 0 0,-2 0 0,-1 0 0,-3 2 1,-1 0-1,-1 0 0,-3 1 0,0 2 0,-3 0 0,-1 1 0,-1 1 0,-2 1 0,-1 1 1,-1 1-1,-2 2 0,-1 1 0,-54-36 0,35 33-5,-2 1 0,-1 3 0,-1 2 0,-1 3 0,-1 2 0,0 3 0,-103-17 0,41 18 197,-1 5 0,-223 11 0,179 13-230,1 8 1,-278 72-1,-303 140-3084,543-166 1487,-31 7-1716</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8.662"/>
    </inkml:context>
    <inkml:brush xml:id="br0">
      <inkml:brushProperty name="width" value="0.025" units="cm"/>
      <inkml:brushProperty name="height" value="0.025" units="cm"/>
    </inkml:brush>
  </inkml:definitions>
  <inkml:trace contextRef="#ctx0" brushRef="#br0">0 107 3171,'0'0'17424,"84"-41"-16655,-37 29-192,8-1-385,-3 1-608,-5-1-3268,1-2-10057</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9.276"/>
    </inkml:context>
    <inkml:brush xml:id="br0">
      <inkml:brushProperty name="width" value="0.025" units="cm"/>
      <inkml:brushProperty name="height" value="0.025" units="cm"/>
    </inkml:brush>
  </inkml:definitions>
  <inkml:trace contextRef="#ctx0" brushRef="#br0">9 1 2947,'0'0'21599,"-1"12"-20964,0 1-466,-2-1-11,2 1 0,-1-1-1,2 1 1,-1-1 0,2 1-1,0-1 1,3 15 0,-4-26-135,1 0 1,0 0 0,0 1-1,1-1 1,-1 0-1,0 0 1,0 0 0,0 0-1,1 0 1,-1 0-1,0 0 1,1-1-1,-1 1 1,1-1 0,-1 1-1,1-1 1,-1 1-1,1-1 1,-1 0 0,1 1-1,0-1 1,-1 0-1,1 0 1,-1 0 0,1 0-1,0-1 1,-1 1-1,1 0 1,-1-1-1,1 1 1,-1-1 0,2 0-1,5-1 99,-1-1 0,0 1 0,0-1 0,0 0 1,9-7-1,-1-2-24,0-2 0,26-28 1,5-5-160,-46 72-600,-12 15 679,-3 19 38,15-58-49,1-1-1,-1 1 0,0-1 1,0 1-1,0-1 0,1 1 1,-1-1-1,0 1 0,1-1 1,-1 1-1,0-1 0,1 1 0,-1-1 1,1 0-1,-1 1 0,1-1 1,-1 1-1,1-1 0,-1 0 1,1 0-1,-1 1 0,1-1 1,-1 0-1,1 0 0,-1 0 1,1 1-1,0-1 0,-1 0 1,1 0-1,-1 0 0,1 0 1,0 0-1,-1 0 0,1 0 1,-1-1-1,1 1 0,-1 0 1,1 0-1,0 0 0,-1 0 1,1-1-1,29-8 396,-18 2-355,-1-1 0,0-1 0,0 1 1,-1-2-1,0 1 0,10-14 0,-9 10-123,0 1 0,1 1 0,22-16 0,-34 54-511,-6-1 703,4-22-77,0 1 0,1-1 0,0 1 0,0 0-1,0 0 1,1-1 0,-1 1 0,1 0 0,1 0-1,-1 0 1,2 6 0,-1-10-17,0 0-1,0 0 1,1 0 0,-1 0 0,1 0 0,-1-1-1,1 1 1,-1 0 0,1-1 0,0 1 0,-1-1-1,1 0 1,0 0 0,-1 1 0,1-1 0,-1 0-1,1 0 1,0 0 0,-1-1 0,1 1 0,2-1-1,38-7 237,-23 1-238,-1 0 0,0-1 0,19-12 0,-19 9-86,0 2 0,35-13 0,-53 22 57,0-1-1,1 1 0,-1 0 1,0 0-1,1 0 0,-1 0 1,1 0-1,-1 0 0,0-1 1,1 1-1,-1 0 0,1 0 1,-1 0-1,0 0 0,1 1 1,-1-1-1,0 0 1,1 0-1,-1 0 0,1 0 1,-1 0-1,0 0 0,1 1 1,-1-1-1,0 0 0,1 0 1,-1 0-1,0 1 0,1-1 1,-1 0-1,0 1 0,1-1 1,-1 0-1,0 0 0,0 1 1,0-1-1,1 1 1,-1-1-1,0 1 0,2 20 8,0 7 260,-2-27-249,1 0 0,-1 0 1,1-1-1,-1 1 0,1 0 0,-1 0 0,1-1 0,-1 1 0,1 0 1,-1-1-1,1 1 0,0 0 0,-1-1 0,1 1 0,0-1 0,0 1 1,0-1-1,-1 0 0,1 1 0,0-1 0,0 0 0,0 1 0,0-1 0,0 0 1,-1 0-1,1 0 0,0 0 0,0 0 0,1 0 0,6 0-98,-1-1-1,1 0 0,0-1 1,-1 0-1,1 0 1,-1 0-1,0-1 0,0 0 1,7-4-1,10-9-3711,-6-4-4303,-9 7-3256</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9.653"/>
    </inkml:context>
    <inkml:brush xml:id="br0">
      <inkml:brushProperty name="width" value="0.025" units="cm"/>
      <inkml:brushProperty name="height" value="0.025" units="cm"/>
    </inkml:brush>
  </inkml:definitions>
  <inkml:trace contextRef="#ctx0" brushRef="#br0">1 1 7143,'0'0'12940</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0.159"/>
    </inkml:context>
    <inkml:brush xml:id="br0">
      <inkml:brushProperty name="width" value="0.025" units="cm"/>
      <inkml:brushProperty name="height" value="0.025" units="cm"/>
    </inkml:brush>
  </inkml:definitions>
  <inkml:trace contextRef="#ctx0" brushRef="#br0">0 1 3267,'0'0'21727,"3"8"-21006,12 83 806,-14-88-1519,0-1 0,-1 0 0,2 0 0,-1 1 0,0-1 1,0 0-1,1 0 0,-1-1 0,1 1 0,0 0 0,-1 0 0,1-1 0,0 1 1,0-1-1,0 1 0,0-1 0,0 0 0,1 0 0,-1 0 0,0 0 0,0 0 1,1-1-1,-1 1 0,0-1 0,1 1 0,-1-1 0,1 0 0,-1 0 0,1 0 1,4-1-1,2 1 6,0-1-1,0 0 1,0-1 0,0 0 0,0 0 0,0-1 0,8-3 0,2-5-165,0 0 0,22-18 0,18-11-138,-59 40 292,1 0 0,-1 0 0,0 0 0,0 0 0,0 0 0,0 0 0,1 0 0,-1 0 0,0 0 0,0 0 0,0 0 0,1 0 0,-1 0 0,0 0 0,0 0 0,0 0 0,0 1 0,1-1 0,-1 0 0,0 0 0,0 0 0,0 0 0,0 0 0,0 0 0,1 0 0,-1 1 0,0-1 0,0 0 0,0 0 0,0 0 0,0 0 0,0 0 0,0 1 0,0-1 0,0 0 0,0 0 0,1 0 0,-1 0 0,0 1 0,0-1 0,0 0 0,0 0-1,0 0 1,0 1 0,0-1 0,0 0 0,0 0 0,-1 0 0,1 0 0,0 1 0,0-1 0,0 0 0,0 19 347,0-17-320,-1-1 0,1 1-1,0-1 1,0 1 0,0-1 0,0 1-1,0-1 1,0 1 0,0-1 0,0 1-1,1-1 1,-1 1 0,0-1 0,1 1 0,-1-1-1,2 2 1,8-3 12,0 0 1,0-1-1,-1-1 0,1 0 1,-1 0-1,1-1 0,-1 0 0,0 0 1,0-1-1,10-6 0,-10 5-131,2 0-1,-1 1 1,0 0-1,1 1 1,0 0-1,0 0 1,20-1-1,-31 4 87,1 1 0,0-1 0,0 0 0,0 1-1,0-1 1,-1 0 0,1 1 0,0-1 0,0 1 0,-1-1 0,1 1 0,0 0-1,-1-1 1,1 1 0,-1 0 0,1-1 0,-1 1 0,1 0 0,-1 0 0,1-1-1,-1 1 1,0 0 0,1 0 0,-1 0 0,0-1 0,0 1 0,0 0 0,0 0-1,1 0 1,-1 0 0,0 0 0,-1 0 0,1 0 0,0-1 0,0 1 0,0 0-1,0 0 1,-1 0 0,1 0 0,0-1 0,-1 2 0,-14 50 766,10-36-172,5-16-568,0 0 0,0 1 0,-1-1 0,1 1 0,0-1 0,0 0 0,0 1 0,0-1 0,0 1 0,0-1 0,0 1 0,0-1 0,0 0 0,0 1 0,0-1 0,0 1 0,0-1 0,0 0 0,1 1 0,-1-1 0,0 1 0,0-1 0,0 0 0,1 1 0,-1-1 0,0 0 0,0 1 0,1-1 0,-1 0 0,0 1 1,1-1-1,-1 0 0,0 0 0,1 1 0,-1-1 0,0 0 0,1 0 0,-1 0 0,1 1 0,0-1 0,22-4 503,25-19-303,-46 22-235,18-12 40,-16 10-92,1 0 0,0 0 0,-1 0-1,1 1 1,0-1 0,0 1 0,0 0 0,1 1-1,9-3 1,-14 5 63,-1 0 1,1 0-1,-1 0 0,1 0 0,-1 0 0,0 0 0,1 0 0,-1 0 1,0 0-1,0 0 0,0 1 0,0-1 0,0 0 0,0 0 0,0 0 1,0 0-1,0 0 0,-1 2 0,0 10-1043,4-6-3293,4-6-1636</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0.673"/>
    </inkml:context>
    <inkml:brush xml:id="br0">
      <inkml:brushProperty name="width" value="0.025" units="cm"/>
      <inkml:brushProperty name="height" value="0.025" units="cm"/>
    </inkml:brush>
  </inkml:definitions>
  <inkml:trace contextRef="#ctx0" brushRef="#br0">1 47 2723,'0'0'352,"55"-46"-1793</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1.054"/>
    </inkml:context>
    <inkml:brush xml:id="br0">
      <inkml:brushProperty name="width" value="0.025" units="cm"/>
      <inkml:brushProperty name="height" value="0.025" units="cm"/>
    </inkml:brush>
  </inkml:definitions>
  <inkml:trace contextRef="#ctx0" brushRef="#br0">48 60 6854,'27'-52'2328,"-29"44"819,-8 12-986,-10 11 1040,16-11-2867,0 0-1,0 1 1,0-1-1,1 1 1,-1-1-1,1 1 1,1 0-1,-1 0 1,1 1-1,0-1 1,0 0-1,0 1 1,1-1-1,-2 10 0,3-14-326,1-1 0,-1 1 0,0-1 0,0 0-1,1 1 1,-1-1 0,0 1 0,0-1-1,1 0 1,-1 1 0,0-1 0,1 0 0,-1 1-1,1-1 1,-1 0 0,0 1 0,1-1-1,-1 0 1,1 0 0,-1 0 0,1 0 0,-1 1-1,1-1 1,-1 0 0,1 0 0,-1 0-1,1 0 1,-1 0 0,1 0 0,-1 0-1,1 0 1,-1 0 0,1-1 0,19-1 136,-9-1-84,1-1 1,-1-1-1,0 0 0,-1 0 0,1-1 0,-1 0 1,15-12-1,-17 11-87,0 1-1,1 0 1,0 1 0,0-1 0,0 2 0,0 0 0,1 0 0,0 0-1,18-3 1,-27 7 19,0 0 0,0 0 0,0-1 0,0 2 0,-1-1 0,1 0 0,0 0 0,0 0-1,0 0 1,-1 0 0,1 1 0,0-1 0,0 0 0,0 1 0,-1-1 0,1 0 0,0 1 0,-1-1 0,1 1-1,0-1 1,-1 1 0,1-1 0,-1 1 0,1 0 0,-1-1 0,1 1 0,-1 0 0,1 1 0,6 25 52,-1 1 433,-6-27-436,1 0 0,-1-1-1,1 1 1,-1 0 0,1 0 0,-1 0 0,1-1 0,-1 1 0,1 0-1,0-1 1,0 1 0,-1-1 0,1 1 0,0-1 0,0 1 0,-1-1 0,1 1-1,0-1 1,0 0 0,0 1 0,0-1 0,0 0 0,0 0 0,0 0-1,1 0 1,11-1 201,0 0-1,-1-1 0,1 0 1,0-2-1,-1 1 0,23-11 1,-21 9-383,0-1-1,0 2 1,1 0 0,24-3 0,-35 6 81,-1 0 0,0 1 0,0 0 0,0 0 0,1 0 0,-1 0 0,0 0 0,0 1 0,0-1 0,0 1 0,1 0 0,-1 0 0,0 0 0,-1 1 0,7 2 0,-8-2 66,1 1 0,0 0 0,-1-1 0,0 1 0,0 0 0,1 0 0,-2 0 0,1-1 0,0 1 0,0 0 0,-1 0 0,0 0-1,0 1 1,0-1 0,0 0 0,0 3 0,0-6-21,0 0-1,0 0 1,0-1-1,0 1 1,0 0-1,1 0 1,-1-1-1,0 1 0,0 0 1,0 0-1,1-1 1,-1 1-1,0 0 1,0 0-1,0 0 1,1-1-1,-1 1 1,0 0-1,1 0 1,-1 0-1,0 0 0,0 0 1,1 0-1,-1 0 1,0-1-1,1 1 1,-1 0-1,0 0 1,1 0-1,-1 0 1,0 0-1,0 1 1,1-1-1,-1 0 0,0 0 1,1 0-1,-1 0 1,0 0-1,0 0 1,1 0-1,-1 0 1,0 1-1,1-1 1,-1 0-1,0 0 1,0 0-1,0 1 0,1-1 1,-1 0-1,0 0 1,0 1-1,0-1 1,1 0-1,-1 0 1,0 1-1,0-1 1,0 0-1,0 0 1,0 1-1,0-1 0,0 0 1,0 1-1,0-1 1,0 0-1,0 1 1,0-1-1,0 1 1,19-22-6073,-19 20 5861,15-21-10428</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1.541"/>
    </inkml:context>
    <inkml:brush xml:id="br0">
      <inkml:brushProperty name="width" value="0.025" units="cm"/>
      <inkml:brushProperty name="height" value="0.025" units="cm"/>
    </inkml:brush>
  </inkml:definitions>
  <inkml:trace contextRef="#ctx0" brushRef="#br0">53 1 9129,'0'0'15993,"9"0"-15395,1 0-468,-1 0 74,1 0 0,-1 0-1,1 1 1,-1 0 0,16 4 0,-23-5-193,0 1 0,0 0 0,0-1 1,-1 1-1,1 0 0,0 0 0,0 0 0,-1 0 1,1 0-1,-1 1 0,1-1 0,-1 0 0,1 1 0,-1-1 1,0 1-1,0-1 0,0 1 0,0 0 0,0-1 1,0 1-1,0 0 0,0 0 0,-1 0 0,1 0 1,-1 0-1,1 0 0,-1 0 0,0 0 0,0-1 0,0 1 1,0 0-1,0 0 0,0 0 0,0 0 0,-1 0 1,1 0-1,-2 3 0,0 0 19,-1 1 0,1 0-1,-1 0 1,0-1 0,-1 0 0,1 0 0,-1 0 0,0 0-1,-1 0 1,1-1 0,-1 0 0,-9 7 0,-71 43 524,66-43-391,4-1 143,15-4-83,27-7 37,49-15-62,-76 16-197,29-7-179,65-19-179,-88 23-390,1 1 1,-1-2-1,1 1 1,-1-1 0,0 0-1,7-6 1,-3-3-4507,-8-1-2851</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1.980"/>
    </inkml:context>
    <inkml:brush xml:id="br0">
      <inkml:brushProperty name="width" value="0.025" units="cm"/>
      <inkml:brushProperty name="height" value="0.025" units="cm"/>
    </inkml:brush>
  </inkml:definitions>
  <inkml:trace contextRef="#ctx0" brushRef="#br0">82 8 15599,'0'0'9710,"-8"4"-8856,1-2-700,1 1-1,0 0 0,-1 1 0,2-1 0,-1 1 0,-7 6 0,11-8-85,0 0 0,0 0 0,0 0 0,0 1 0,1-1-1,-1 0 1,1 1 0,-1 0 0,1-1 0,0 1-1,0-1 1,0 1 0,0 0 0,0 0 0,1 0 0,-1 0-1,1-1 1,0 1 0,0 0 0,0 0 0,0 0-1,1 3 1,0-4-63,0 0 1,0-1-1,1 1 0,-1 0 0,0-1 1,1 1-1,-1-1 0,1 0 0,0 1 0,-1-1 1,1 0-1,0 0 0,0 0 0,0 0 0,0-1 1,-1 1-1,1 0 0,0-1 0,0 1 0,1-1 1,-1 0-1,0 0 0,0 0 0,0 0 1,3 0-1,4 0-89,-1 0 0,1 0 1,0 0-1,16-5 0,-19 3 46,0-1 0,-1 1 1,1-1-1,-1-1 0,0 1 0,0-1 0,0 0 0,0 0 0,-1-1 0,0 1 0,6-8 0,-4 3-10,1 0 1,-1 0-1,-1-1 0,0 0 0,6-16 0,-52 114 507,40-84-436,0-1-1,0 1 1,0 0-1,0 0 1,1-1-1,-1 1 1,1 0-1,0 0 1,0 0-1,1 0 0,-1-1 1,1 1-1,0 0 1,2 5-1,-2-7-144,0-1-1,1 1 0,-1 0 1,1-1-1,0 0 1,-1 1-1,1-1 0,0 0 1,0 0-1,0 0 1,0 0-1,0 0 0,0 0 1,0-1-1,0 1 1,0 0-1,1-1 0,-1 0 1,0 0-1,0 0 1,0 0-1,1 0 0,-1 0 1,0 0-1,0 0 1,3-2-1,21-5-6321,2-13-7435</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2.572"/>
    </inkml:context>
    <inkml:brush xml:id="br0">
      <inkml:brushProperty name="width" value="0.025" units="cm"/>
      <inkml:brushProperty name="height" value="0.025" units="cm"/>
    </inkml:brush>
  </inkml:definitions>
  <inkml:trace contextRef="#ctx0" brushRef="#br0">15 1 6983,'0'0'18102,"2"8"-17691,0 4-289,0 0 0,-1 0 0,-1-1 0,0 1 0,-1 0-1,0 0 1,-1 0 0,-4 18 0,-1 10-108,4-13-424,2 0 0,2 41 1,1-10-5244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2.951"/>
    </inkml:context>
    <inkml:brush xml:id="br0">
      <inkml:brushProperty name="width" value="0.025" units="cm"/>
      <inkml:brushProperty name="height" value="0.025" units="cm"/>
    </inkml:brush>
  </inkml:definitions>
  <inkml:trace contextRef="#ctx0" brushRef="#br0">0 37 11050,'0'0'11243,"53"-31"-10026,-19 26-160,5 4-640,3 1-353,-3 0-64,2 0-1185,-6 0-2147,-1 0-4515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30.620"/>
    </inkml:context>
    <inkml:brush xml:id="br0">
      <inkml:brushProperty name="width" value="0.025" units="cm"/>
      <inkml:brushProperty name="height" value="0.025" units="cm"/>
    </inkml:brush>
  </inkml:definitions>
  <inkml:trace contextRef="#ctx0" brushRef="#br0">12235 602 4644,'-169'-1'4053,"70"-2"-3629,-193-31 0,88-7-176,-8-3 360,-262-20-1,-188 53 50,122 7-311,-1040 14 2425,-302-10-2082,602-35-361,-4 56-258,-39-1 210,758-7 158,4 51-364,175 16-74,270-50 13,-143 59 1,225-76-152,1 2 1,0 1-1,2 1 1,0 2-1,-52 42 0,74-53 116,0 0 1,0 1-1,1-1 0,1 2 0,-1-1 0,2 1 0,-1 0 0,1 1 0,1-1 0,0 1 0,0 1 0,1-1 0,1 0 0,0 1 0,0 0 0,1 0 1,1-1-1,0 1 0,0 0 0,1 0 0,2 15 0,2-9 12,0 0 1,1 0-1,0 0 0,2 0 1,0-1-1,1 0 0,1-1 1,0 0-1,2 0 0,-1-1 0,2 0 1,0-1-1,1 0 0,0-1 1,28 21-1,-10-11-19,0-2 1,1-2-1,1-1 0,0-1 1,2-2-1,0-2 0,37 10 1,7-4 10,2-3 0,146 9 1,168-19-20,-329-6 36,646-26-92,-54 1-44,961 46-187,-4 54 589,275-11 571,-2-52-785,-1509-19-50,-2-16 1,534-103 0,-825 108 4,0-4-1,131-52 1,-157 47 2,-1-1 1,-2-4-1,-1-2 0,60-48 1,-69 46-14,-3-3 1,-1-1-1,-1-2 1,57-77-1,-84 98 52,-1 0 0,-1-1 0,-1 0 0,-1-1 0,-1 0 0,-1-1 0,-1 0 0,-1-1 0,-1 1 0,-1-1 0,-1-1 0,-1 1 0,-1-32 0,-4 43-25,0 0 1,-1 1-1,-1-1 0,0 0 0,-1 1 1,0 0-1,-1 0 0,-1 0 0,0 1 1,0 0-1,-2 0 0,1 1 0,-1 0 1,-1 1-1,-12-11 0,-13-11 11,-2 2-1,-1 1 0,-49-27 1,26 21 20,0 4 0,-3 2 0,0 3 0,-1 2 0,-2 4 0,0 2 0,-1 4 0,0 2 0,-1 3 0,0 4 1,0 2-1,-1 3 0,1 4 0,0 2 0,0 4 0,-109 29 0,-264 123-1690,350-124 530,-1-4-1626,12-16-1757</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3.280"/>
    </inkml:context>
    <inkml:brush xml:id="br0">
      <inkml:brushProperty name="width" value="0.025" units="cm"/>
      <inkml:brushProperty name="height" value="0.025" units="cm"/>
    </inkml:brush>
  </inkml:definitions>
  <inkml:trace contextRef="#ctx0" brushRef="#br0">62 1 11755,'0'0'6214,"-8"2"-4863,5-2-1257,0 1 1,1-1 0,-1 1 0,1 0-1,-1 0 1,1 0 0,0 0 0,-1 0-1,1 0 1,0 1 0,0-1 0,0 1-1,0 0 1,0-1 0,0 1 0,0 0-1,0 0 1,1 0 0,-1 0 0,1 1 0,0-1-1,-1 0 1,1 1 0,0-1 0,1 1-1,-1-1 1,0 1 0,1-1 0,-1 1-1,1-1 1,0 1 0,0 0 0,0-1-1,0 1 1,0 0 0,0-1 0,1 1-1,-1-1 1,3 5 0,-3-6-72,1 0 0,0 0 0,0 0 0,0 0 1,1 0-1,-1 0 0,0 0 0,0-1 0,0 1 0,0 0 0,1-1 1,-1 1-1,0-1 0,1 1 0,-1-1 0,0 0 0,1 0 0,-1 1 0,0-1 1,1 0-1,-1 0 0,1-1 0,-1 1 0,0 0 0,1 0 0,1-1 1,37-10 589,-22-1-553,-1-1 0,0 0 1,24-25-1,-51 70 537,6-23-396,0-1-1,1 1 0,1 0 0,-3 16 1,4-23-179,0-1 0,1 1 0,0-1 0,-1 1 0,1-1 0,0 1 0,0 0 0,0-1 0,0 1 0,0 0 0,0-1 0,0 1 0,1 0 0,-1-1 0,0 1 0,1-1 1,0 1-1,-1-1 0,1 1 0,0-1 0,0 1 0,0-1 0,0 0 0,0 1 0,0-1 0,0 0 0,0 0 0,0 0 0,0 0 0,1 0 0,-1 0 0,1 0 0,1 1 0,2-1 54,1-1-1,0 1 0,0-1 0,0 0 0,0 0 1,-1 0-1,1-1 0,0 0 0,0 0 0,0-1 1,-1 0-1,10-4 0,2-2-128,-2-1-1,27-20 1,-11 7-22,-27 80 187,2-46-1665,11-14-5041,1-8-4050</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3.015"/>
    </inkml:context>
    <inkml:brush xml:id="br0">
      <inkml:brushProperty name="width" value="0.025" units="cm"/>
      <inkml:brushProperty name="height" value="0.025" units="cm"/>
    </inkml:brush>
  </inkml:definitions>
  <inkml:trace contextRef="#ctx0" brushRef="#br0">162 79 3299,'0'0'14761,"1"-8"-14222,-1 5-367,0-1 1,1 1-1,0-1 0,-1 1 0,1-1 1,0 1-1,1-1 0,-1 1 0,0 0 1,1 0-1,0 0 0,0 0 1,0 0-1,0 0 0,0 0 0,1 1 1,-1-1-1,1 1 0,0 0 1,-1 0-1,5-3 0,-3 2 2059,-7 3-936,-15 6-629,-27 12-790,19-6 200,13-7-73,1 1-1,0 0 1,0 0-1,1 2 1,-1-1-1,1 1 1,-10 10-1,21-17-7,-1-1-1,0 0 1,0 1-1,1 0 1,-1-1-1,0 1 0,1-1 1,-1 1-1,1 0 1,-1-1-1,1 1 1,-1 0-1,1 0 1,-1-1-1,1 1 1,0 0-1,0 0 1,-1 0-1,1-1 1,0 1-1,0 0 1,0 0-1,0 0 1,0 0-1,0 0 1,0-1-1,0 1 1,0 0-1,0 0 0,0 0 1,0 0-1,1 0 1,-1-1-1,0 1 1,1 0-1,-1 0 1,1-1-1,-1 1 1,1 0-1,-1 0 1,1-1-1,-1 1 1,1-1-1,0 1 1,-1 0-1,1-1 1,0 1-1,-1-1 1,1 0-1,0 1 1,0-1-1,0 0 0,-1 1 1,1-1-1,0 0 1,0 0-1,0 1 1,0-1-1,-1 0 1,1 0-1,0 0 1,1 0-1,11 1 10,0 1 0,0-2-1,16 0 1,-20 0 30,-1 0-41,1 0 1,-1 0-1,0 1 0,-1 0 0,1 1 1,0 0-1,0 0 0,-1 0 0,9 4 0,-14-4 3,0-1-1,0 1 0,0-1 0,0 1 0,0 0 0,0 0 0,0 0 0,0 0 1,0 0-1,-1 0 0,1 0 0,-1 0 0,0 1 0,0-1 0,0 0 0,0 1 1,0 0-1,0-1 0,-1 1 0,1-1 0,-1 1 0,1 0 0,-1-1 0,0 1 1,0 0-1,-1-1 0,1 1 0,0-1 0,-1 1 0,-1 4 0,0-2 150,-1 1 0,1-1 0,-1 1-1,0-1 1,-1 0 0,0 0 0,1 0-1,-2-1 1,1 1 0,0-1 0,-1 0-1,0 0 1,0-1 0,0 1 0,-10 4-1,3-1 219,-1-1-1,1 0 1,-1-1-1,0-1 0,0 0 1,-15 3-1,27-7-408,0 0 1,0 1-1,0-1 1,0 0-1,1 1 1,-1-1-1,0 0 1,0 0-1,0 0 0,0 0 1,0 0-1,0 0 1,0 0-1,0 0 1,0 0-1,0-1 1,0 1-1,0 0 0,0 0 1,0-1-1,0 1 1,0-1-1,0 1 1,0-1-1,0 0 1,15-16-4259,38-16-7558,-16 15 2808</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3.345"/>
    </inkml:context>
    <inkml:brush xml:id="br0">
      <inkml:brushProperty name="width" value="0.025" units="cm"/>
      <inkml:brushProperty name="height" value="0.025" units="cm"/>
    </inkml:brush>
  </inkml:definitions>
  <inkml:trace contextRef="#ctx0" brushRef="#br0">99 31 6374,'0'0'15417,"-8"-3"-14253,6 2-1128,0 0-28,0 0 1,0 0 0,0 0-1,0 0 1,1 0 0,-1 1-1,0-1 1,-1 1 0,1-1-1,0 1 1,0 0 0,0 0-1,0 0 1,0 0 0,0 0-1,0 0 1,0 0 0,0 1-1,0-1 1,0 1 0,0 0-1,0 0 1,0-1 0,0 1-1,0 0 1,0 1 0,1-1-1,-1 0 1,0 0 0,1 1-1,-1-1 1,1 1 0,0-1-1,-1 1 1,1 0 0,0-1-1,0 1 1,-1 2 0,-1 1 14,1 1 0,-1-1 0,1 0 0,1 1 1,-1 0-1,1-1 0,0 1 0,0 0 0,0 0 0,1 0 1,0-1-1,0 1 0,2 11 0,-1-14-3,-1 0-1,1 0 1,0 0-1,0 0 1,0 0-1,0 0 1,0-1 0,1 1-1,0 0 1,-1-1-1,1 1 1,0-1-1,0 0 1,0 0-1,0 0 1,1 0 0,-1 0-1,0 0 1,1 0-1,0-1 1,-1 1-1,1-1 1,0 0-1,0 0 1,0 0 0,-1 0-1,1 0 1,4 0-1,-2 0 69,-1-1 0,1 0 0,0 0 0,0 0 0,-1 0-1,1-1 1,0 1 0,-1-1 0,1-1 0,-1 1 0,1-1 0,-1 1 0,0-1-1,1 0 1,-1-1 0,0 1 0,-1-1 0,1 0 0,0 0 0,-1 0-1,1 0 1,-1-1 0,3-3 0,-3 2 3,1 0 0,-1 0 0,-1-1 0,1 1 0,-1-1 0,0 0 0,0 1 0,-1-1 0,1 0 0,-1 0 0,-1 0 1,1 0-1,-1 0 0,0 0 0,-1 0 0,1 0 0,-3-12 0,2 16-89,0 0 0,0 0 0,0 0 1,0 0-1,0-1 0,0 1 0,0 0 0,-1 1 1,1-1-1,-1 0 0,1 0 0,-1 1 0,0-1 1,0 1-1,0-1 0,1 1 0,-1 0 0,-1-1 1,1 1-1,0 0 0,0 1 0,0-1 0,-1 0 1,1 1-1,0-1 0,0 1 0,-1 0 0,1-1 1,-1 1-1,-2 1 0,4-1-113,-1 0 1,1 0 0,-1 0-1,1 0 1,0 1-1,-1-1 1,1 1-1,-1-1 1,1 1-1,0 0 1,0-1-1,-1 1 1,1 0-1,0 0 1,0 0-1,0 0 1,0 0-1,0 0 1,-1 1-1,1 0-128,0-1-1,1 0 0,-1 1 0,1-1 1,0 1-1,-1-1 0,1 1 1,0-1-1,0 1 0,0-1 0,0 1 1,0-1-1,0 1 0,0-1 0,1 1 1,-1-1-1,0 1 0,1-1 0,-1 1 1,1-1-1,0 0 0,0 2 1,1 0-324,0-1 0,-1 1 0,1-1 0,0 0 0,0 0 0,0 0 0,1 0 0,-1-1 0,0 1 0,1 0 0,-1-1 0,6 3 0,19 3-3751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3.676"/>
    </inkml:context>
    <inkml:brush xml:id="br0">
      <inkml:brushProperty name="width" value="0.025" units="cm"/>
      <inkml:brushProperty name="height" value="0.025" units="cm"/>
    </inkml:brush>
  </inkml:definitions>
  <inkml:trace contextRef="#ctx0" brushRef="#br0">1 7 6758,'0'0'3342,"10"-1"315,31-5-22,-40 6-3421,0 0 0,0 0-1,1 0 1,-1 0-1,0 0 1,1 1-1,-1-1 1,0 0 0,0 1-1,1-1 1,-1 1-1,0-1 1,0 1 0,0 0-1,0-1 1,0 1-1,0 0 1,0 0-1,0 0 1,0 0 0,0-1-1,0 1 1,0 1-1,-1-1 1,1 0-1,0 0 1,-1 0 0,1 0-1,-1 0 1,1 1-1,-1-1 1,0 0 0,1 0-1,-1 1 1,0-1-1,0 3 1,1 54 2542,-2-44-2065,1-13-678,0-1-1,0 1 1,1 0 0,-1-1 0,0 1 0,0 0-1,1-1 1,-1 1 0,0-1 0,1 1 0,-1-1-1,1 1 1,-1 0 0,1-1 0,-1 0-1,1 1 1,-1-1 0,1 1 0,-1-1 0,1 0-1,-1 1 1,1-1 0,0 0 0,-1 0 0,1 1-1,0-1 1,-1 0 0,1 0 0,-1 0 0,1 0-1,0 0 1,-1 0 0,1 0 0,0 0-1,0 0 1,-1 0 0,1 0 0,-1 0 0,1 0-1,0-1 1,-1 1 0,1 0 0,0-1 0,-1 1-1,1 0 1,-1-1 0,2 0 0,32-16 142,-2-11-627,-26 21 324,0 1-1,0 0 1,1 1-1,0-1 1,0 1 0,0 0-1,1 1 1,-1 0-1,1 0 1,0 1-1,9-3 1,-16 11 204,0 1-1,0-1 1,0 1 0,-1 0 0,0-1 0,-1 9-1,1-11-29,0 0 3,0-1 1,0 0-1,0 1 0,0-1 1,1 0-1,-1 1 0,0-1 1,1 0-1,0 1 0,-1-1 0,1 0 1,0 0-1,0 0 0,3 4 1,11-2-889,8-13-3505,-6-2-1914,-2-4-5146</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4.740"/>
    </inkml:context>
    <inkml:brush xml:id="br0">
      <inkml:brushProperty name="width" value="0.025" units="cm"/>
      <inkml:brushProperty name="height" value="0.025" units="cm"/>
    </inkml:brush>
  </inkml:definitions>
  <inkml:trace contextRef="#ctx0" brushRef="#br0">65 152 3940,'0'0'17712,"-8"3"-17316,4 0-329,0-1 1,0 1-1,1 0 1,-1 0-1,0 0 1,1 1-1,0-1 1,0 1-1,0-1 1,0 1 0,0 0-1,1 0 1,0 1-1,0-1 1,0 0-1,0 1 1,1-1-1,0 1 1,0 0 0,0-1-1,0 1 1,1 0-1,-1 0 1,1-1-1,1 6 1,-1-9-60,0 0 0,0-1 0,0 1 1,0 0-1,0-1 0,0 1 0,0 0 0,1-1 0,-1 1 0,0 0 1,0-1-1,0 1 0,1-1 0,-1 1 0,0 0 0,1-1 1,-1 1-1,1-1 0,-1 1 0,1-1 0,-1 1 0,1-1 1,-1 1-1,1-1 0,-1 0 0,1 1 0,-1-1 0,1 0 1,1 1-1,23-2 222,-19-1-207,0 0-1,0 0 1,-1-1 0,1 0 0,-1 0 0,8-5 0,1-7-24,0 0 0,-1 0 1,-1-1-1,-1 0 0,0-1 0,-1-1 0,0 0 1,-2 0-1,0-1 0,-1 1 0,-1-2 0,4-22 0,-12 34 756,-7 13 217,-8 12 227,11-6-1153,0 0 1,1 0-1,0 1 1,1-1-1,1 1 1,-1 0 0,2 0-1,0 0 1,0 1-1,1-1 1,1 0-1,0 1 1,3 21-1,-3-31-62,1 0 0,0 0-1,0-1 1,0 1 0,0 0 0,0 0 0,0-1-1,1 1 1,-1-1 0,1 0 0,0 1-1,-1-1 1,1 0 0,0 0 0,0 0-1,1 0 1,-1 0 0,0-1 0,4 3 0,-1-2-76,0 0 1,0 0 0,0 0 0,1 0 0,-1-1-1,1 0 1,-1 0 0,1-1 0,9 1 0,-6-1-17,0-1 1,0 0 0,0 0-1,-1-1 1,1 0 0,0 0-1,0-1 1,-1 0 0,0-1-1,1 1 1,-1-2 0,10-6-1,-15 9 208,0-1-1,0 1 1,0-1 0,0 0-1,-1 0 1,1 0-1,-1 0 1,0 0-1,1-1 1,-2 1 0,1-1-1,0 1 1,-1-1-1,1 0 1,-1 1 0,0-1-1,0 0 1,-1 0-1,1 0 1,-1 0-1,0 0 1,0-7 0,-1 10-96,0 0 1,0 0-1,1 0 1,-1 0-1,0 0 1,0 0-1,0 1 1,0-1-1,0 0 1,0 0-1,-1 1 1,1-1-1,0 1 1,0-1-1,0 1 1,-1 0-1,1-1 1,0 1 0,0 0-1,-1 0 1,1 0-1,0 0 1,-2 0-1,2 0-30,0-1 1,0 1-1,0 0 0,0 0 1,0 0-1,0 0 0,1 0 1,-1 0-1,0 1 0,0-1 1,0 0-1,0 0 0,1 1 1,-1-1-1,0 0 0,0 1 1,1-1-1,-1 1 0,0-1 1,0 1-1,1-1 0,-1 1 1,0 0-1,1-1 0,-1 1 1,1 0-1,-1-1 0,1 1 1,-1 0-1,1 0 0,0-1 0,-1 1 1,1 0-1,0 1 0,0-1 20,0 0 0,1 1-1,-1-1 1,1 0-1,0 0 1,-1 1-1,1-1 1,0 0-1,0 0 1,0 0-1,0 0 1,0 0 0,0 0-1,0 0 1,2 1-1,-2-1-18,1 0 0,-1 0 0,1 0 0,-1 1 0,0-1 0,1 1-1,-1-1 1,0 1 0,0-1 0,0 1 0,0-1 0,0 1 0,-1 0 0,1 0 0,0 0-1,-1-1 1,1 4 0,-1-4 40,-1 0 0,1-1-1,-1 1 1,0 0 0,1 0-1,-1 0 1,0-1 0,0 1-1,1 0 1,-1-1 0,0 1-1,0 0 1,0-1 0,0 1-1,0-1 1,0 0 0,0 1-1,0-1 1,0 0 0,0 0-1,0 1 1,0-1 0,-1 0-1,0 0 3,0 1-1,0-1 1,0 0 0,0 1-1,0 0 1,0 0-1,1-1 1,-1 1 0,0 0-1,0 0 1,1 1-1,-1-1 1,1 0 0,-1 0-1,1 1 1,-1-1-1,1 1 1,-2 2 0,2-3 13,1 1 1,-1-1 0,0 1-1,1-1 1,-1 1 0,1-1-1,0 1 1,-1-1 0,1 1-1,0-1 1,0 1 0,0-1 0,0 1-1,0-1 1,1 1 0,-1-1-1,0 1 1,1-1 0,-1 1-1,1-1 1,0 3 0,1-3-18,0 0 0,0 1 1,0-1-1,0 0 1,0 0-1,0 0 0,1 0 1,-1-1-1,0 1 0,1-1 1,-1 1-1,0-1 0,1 0 1,3 0-1,3 0 26,1 0 0,-1-1-1,1 0 1,-1-1 0,1 0 0,-1-1 0,0 0-1,0 0 1,0-1 0,-1 0 0,1-1 0,-1 1 0,15-13-1,-12 10-72,0-1 0,1 2 0,0-1 0,1 2 0,-1 0-1,16-5 1,-27 10 44,0 0-1,-1 0 1,1 0-1,-1-1 0,1 1 1,0 0-1,-1 0 1,1 0-1,-1 0 0,1 0 1,0 0-1,-1 0 1,1 0-1,-1 1 0,1-1 1,0 0-1,-1 0 1,1 0-1,-1 1 0,1-1 1,-1 0-1,1 0 1,-1 1-1,1-1 0,-1 1 1,1-1-1,-1 0 1,1 1-1,-1-1 0,1 1 1,-1-1-1,0 1 1,1-1-1,-1 1 1,0-1-1,0 1 0,1 0 1,-1-1-1,0 1 1,0-1-1,0 1 0,0 0 1,0-1-1,0 1 1,0-1-1,0 1 0,0 0 1,0-1-1,0 1 1,0 1-1,-12 43 475,4-13-492,11-32-13,-1 1-1,1 0 1,-1-1-1,0 0 1,1 1 0,-1-1-1,1 0 1,-1 0 0,1-1-1,-1 1 1,1 0 0,-1-1-1,0 0 1,1 1 0,3-3-1,19-11-753,-9 5 558,1 0 1,1 1-1,24-8 1,-37 14 404,-1 1 1,1 0-1,0 0 0,0 0 1,0 1-1,-1 0 1,1 0-1,0 0 0,0 0 1,0 1-1,0 0 0,0 0 1,-1 0-1,1 1 1,-1-1-1,1 1 0,-1 0 1,6 4-1,-6-2-874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8.238"/>
    </inkml:context>
    <inkml:brush xml:id="br0">
      <inkml:brushProperty name="width" value="0.025" units="cm"/>
      <inkml:brushProperty name="height" value="0.025" units="cm"/>
    </inkml:brush>
  </inkml:definitions>
  <inkml:trace contextRef="#ctx0" brushRef="#br0">136 214 3331,'2'0'566,"-1"-1"-1,0 1 0,0-1 1,0 1-1,0-1 0,-1 1 1,1-1-1,0 1 0,0-1 1,0 0-1,0 0 0,0 1 1,-1-1-1,1 0 0,0 0 1,-1 0-1,1 0 0,-1 0 1,1 0-1,-1 0 0,1 0 1,-1 0-1,0 0 1,1 0-1,-1 0 0,0 0 1,0 0-1,0 0 0,0 0 1,0-2-1,-11-6 4875,-10 5-6086,16 5 629,-1 0 0,0 0 0,0 1 0,0-1 0,1 1-1,-1 1 1,1-1 0,-1 1 0,1 0 0,0 0 0,0 0 0,0 1 0,1-1 0,-1 1 0,1 0 0,0 1 0,0-1-1,0 1 1,1 0 0,-1 0 0,1 0 0,0 0 0,1 1 0,-1-1 0,1 1 0,0-1 0,1 1 0,-1 0 0,0 8-1,2-13 22,1-1-1,-1 1 1,0 0 0,1 0-1,-1-1 1,0 1-1,1 0 1,-1-1-1,1 1 1,-1 0-1,1-1 1,0 1-1,-1-1 1,1 1-1,0-1 1,-1 1-1,1-1 1,0 1-1,-1-1 1,1 0-1,0 1 1,0-1-1,0 0 1,-1 0-1,1 1 1,0-1 0,0 0-1,0 0 1,-1 0-1,1 0 1,0 0-1,0 0 1,0 0-1,-1 0 1,1-1-1,0 1 1,0 0-1,0 0 1,1-1-1,34-10 235,-16 1-200,-1-1-1,0-1 1,-1-1-1,0 0 0,-1-2 1,0 0-1,-1 0 0,-1-2 1,-1 0-1,0-1 1,-1 0-1,11-22 0,-19 32 111,-1 0-1,0-1 1,-1 1-1,0-1 1,-1 0-1,0 0 1,2-14-1,-25 44 77,9-4-285,-10 15 155,-26 52 0,42-72-65,1 0 0,1 1 1,0 0-1,0-1 0,1 1 0,1 0 0,0 1 1,1 16-1,1-18-18,-1-4-14,1 0-1,0 0 0,1 0 1,0 0-1,0-1 1,3 10-1,-4-16 13,1 1-1,-1-1 1,1 0-1,0 1 1,0-1-1,0 0 1,-1 0-1,1 0 1,0 0-1,0 0 1,1 0 0,-1 0-1,0 0 1,0 0-1,0 0 1,1 0-1,-1-1 1,0 1-1,1-1 1,-1 1-1,0-1 1,1 1 0,-1-1-1,1 0 1,-1 0-1,1 1 1,-1-1-1,1 0 1,-1-1-1,1 1 1,-1 0-1,0 0 1,1 0-1,-1-1 1,1 1 0,-1-1-1,0 1 1,1-1-1,-1 0 1,2-1-1,9-4 57,0 0-1,-1-1 1,0 0 0,0-1-1,-1 0 1,0-1-1,17-19 1,-2-1-11,32-47 0,-43 50-50,-15 23-118,-9 16-38,-6 7 117,9-12 33,1 0 0,0 0 0,0 0 0,1 1-1,0 0 1,0 0 0,1 0 0,0 0 0,0 1 0,-3 16 0,8-24 3,-1-1 0,1 1 1,-1-1-1,1 1 0,0-1 1,0 1-1,-1-1 0,1 0 1,0 1-1,0-1 0,1 0 1,-1 0-1,0 0 0,0 0 0,0 0 1,1 0-1,-1 0 0,0 0 1,1 0-1,-1 0 0,1-1 1,-1 1-1,1-1 0,-1 1 1,1-1-1,0 0 0,-1 0 1,1 1-1,-1-1 0,1 0 1,0 0-1,1-1 0,5 2 20,0-1-1,0 0 0,-1-1 1,1 0-1,14-3 0,-13 0 1,0-1 0,0 0 0,0 0 0,0 0 0,-1-1-1,0 0 1,-1-1 0,1 0 0,-1 0 0,-1-1 0,8-10 0,0-1 28,-1 0 1,-1-1-1,16-37 0,-27 56-50,-1 1-1,0 0 1,0-1-1,1 1 1,-1 0-1,0-1 0,0 1 1,1 0-1,-1-1 1,0 1-1,0-1 0,0 1 1,0 0-1,0-1 1,0 1-1,1-1 0,-1 1 1,0-1-1,0 1 1,0 0-1,0-1 1,-1 1-1,1-1 0,0 1 1,0-1-1,0 1 1,0 0-1,0-1 0,0 1 1,-1-1-1,1 1 1,0 0-1,0-1 0,-1 1 1,-13 6-205,-16 19-29,-29 50 180,55-69 67,0 1-1,0-1 0,1 1 0,0-1 1,0 1-1,1 0 0,0 0 1,0 0-1,1 1 0,-2 13 0,3-20-6,0-1 0,0 1 0,1 0 0,-1 0 0,0 0 0,0 0 0,0-1 0,1 1 1,-1 0-1,1 0 0,-1-1 0,0 1 0,1 0 0,-1-1 0,1 1 0,0 0 0,-1-1 0,1 1 0,-1-1 0,1 1 0,0 0 0,-1-1 0,1 0 0,0 1 0,0-1 0,-1 0 0,2 1 0,31 3 129,-27-4-387,0 0 0,0-1 0,0 0 0,1 0 0,-1-1 0,0 0 0,0 0 0,6-3 1,-8 2-565,0 0 1,-1 0 0,1 0 0,-1-1-1,1 1 1,-1-1 0,0 1 0,0-1-1,2-6 1,5-14-8099</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8.600"/>
    </inkml:context>
    <inkml:brush xml:id="br0">
      <inkml:brushProperty name="width" value="0.025" units="cm"/>
      <inkml:brushProperty name="height" value="0.025" units="cm"/>
    </inkml:brush>
  </inkml:definitions>
  <inkml:trace contextRef="#ctx0" brushRef="#br0">1 1 5541,'0'0'20948</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8.931"/>
    </inkml:context>
    <inkml:brush xml:id="br0">
      <inkml:brushProperty name="width" value="0.025" units="cm"/>
      <inkml:brushProperty name="height" value="0.025" units="cm"/>
    </inkml:brush>
  </inkml:definitions>
  <inkml:trace contextRef="#ctx0" brushRef="#br0">213 26 17104,'0'0'11520,"-12"-5"-11290,4 0-228,4 3-9,1 0 0,-1 0-1,1 0 1,-1 1-1,0-1 1,1 1-1,-1 0 1,0 0-1,0 0 1,0 1 0,0 0-1,0-1 1,0 1-1,0 0 1,0 1-1,0-1 1,0 1 0,-4 1-1,-4 3-8,-1 0-1,1 1 0,-19 12 1,27-16-11,1 1 0,-1-1 0,1 1 0,-1 0 0,1 0 0,0 0 0,0 0 1,0 0-1,0 1 0,1-1 0,-1 1 0,1 0 0,0 0 0,0 0 1,-1 5-1,3-8 3,0 0 1,1 0-1,-1 0 1,0 0-1,1-1 1,-1 1-1,1 0 1,-1 0-1,1-1 1,-1 1-1,1 0 1,0-1-1,-1 1 1,1 0-1,0-1 1,-1 1-1,1-1 1,0 1-1,0-1 1,0 0-1,0 1 0,-1-1 1,1 0-1,0 1 1,0-1-1,0 0 1,0 0-1,0 0 1,0 0-1,0 0 1,0 0-1,-1 0 1,1 0-1,1 0 1,45-1-515,-37 1 212,124-1-2520,-133 1 2864,0 0 0,-1 0 0,1 0-1,0 0 1,0 0 0,0 0 0,-1 0-1,1 0 1,0 0 0,0 0 0,0 0-1,-1 1 1,1-1 0,0 0 0,0 1-1,-1-1 1,1 0 0,0 1 0,-1-1-1,1 1 1,0-1 0,-1 1 0,1-1-1,-1 1 1,1 0 0,0-1 0,-1 1 0,0 0-1,1-1 1,-1 1 0,1 0 0,-1 0-1,0-1 1,0 1 0,1 0 0,-1 0-1,0-1 1,0 1 0,0 0 0,0 0-1,0 0 1,0 0 0,0-1 0,0 1-1,0 0 1,0 0 0,-1 0 0,1-1-1,0 1 1,0 0 0,-1 0 0,1-1-1,0 1 1,-1 0 0,1-1 0,-1 1-1,0 0 1,-2 4 192,0 0-1,0 0 1,0-1 0,-1 1-1,1-1 1,-1 0-1,-6 4 1,-3 2-75,0-1 0,-1-1 1,0-1-1,-1 0 0,1 0 0,-1-1 1,0-1-1,-23 4 0,38-9-136,0 0-129,-1 1-1,0-1 1,0 0 0,0 0-1,0 0 1,0 1 0,1-1-1,-1 0 1,0 0 0,0 0-1,0 0 1,0-1 0,0 1-1,0 0 1,1 0 0,-1 0 0,0-1-1,0 1 1,0 0 0,1-1-1,-1 1 1,0-1 0,0 1-1,1-1 1,-1 1 0,0-1-1,1 0 1,-1 1 0,1-1-1,-2-1 1,1-15-6431</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9.682"/>
    </inkml:context>
    <inkml:brush xml:id="br0">
      <inkml:brushProperty name="width" value="0.025" units="cm"/>
      <inkml:brushProperty name="height" value="0.025" units="cm"/>
    </inkml:brush>
  </inkml:definitions>
  <inkml:trace contextRef="#ctx0" brushRef="#br0">1 109 3043,'0'0'19357,"12"3"-18332,-5-1-923,1 1 0,0-2 0,-1 1 0,1-1 0,0 0 0,-1-1 0,1 1 0,0-2 0,0 1 0,0-1 0,-1 0 0,1-1 0,-1 0 0,1 0 0,-1 0 0,1-1 0,-1-1 0,10-5 0,-10 4 0,0-1 0,0 0 0,-1 0 0,1 0 0,-2-1 0,6-7 0,-10 13-70,0 0-1,0-1 1,-1 1-1,1 0 1,0-1-1,-1 1 1,1 0-1,-1-1 1,1 1-1,-1-1 0,0 1 1,0-1-1,1 1 1,-1-1-1,0 1 1,-1-1-1,1 1 1,0-2-1,-1 1-18,0 1 0,0 0-1,0 0 1,0 0 0,0 0-1,0 0 1,0 0 0,0 0 0,0 0-1,0 0 1,-1 1 0,1-1-1,0 0 1,-1 1 0,1-1 0,0 1-1,-1-1 1,1 1 0,-1 0-1,1 0 1,-1-1 0,1 1-1,-2 0 1,-3 0-23,0-1-1,0 1 1,0 0-1,0 1 0,0-1 1,0 1-1,1 0 1,-1 1-1,0 0 1,0-1-1,1 2 1,0-1-1,-1 1 0,1-1 1,0 1-1,0 1 1,0-1-1,1 1 1,-1 0-1,1 0 1,0 0-1,0 1 1,0-1-1,1 1 0,-1 0 1,1 0-1,0 0 1,1 1-1,-1-1 1,1 0-1,0 1 1,1 0-1,-1 0 0,1-1 1,0 1-1,0 0 1,1 0-1,0 0 1,0 0-1,0 0 1,3 9-1,-2-11-81,0-1-1,1 0 0,0 0 1,0 0-1,0 0 1,0 0-1,0 0 1,1-1-1,-1 1 0,1-1 1,-1 1-1,1-1 1,0 0-1,0 0 1,0 0-1,0-1 0,0 1 1,1-1-1,-1 1 1,1-1-1,-1 0 1,0 0-1,1-1 0,-1 1 1,1-1-1,3 0 1,14 3-2351,1-2 0,39-3 0,-3-4-4753</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0.527"/>
    </inkml:context>
    <inkml:brush xml:id="br0">
      <inkml:brushProperty name="width" value="0.025" units="cm"/>
      <inkml:brushProperty name="height" value="0.025" units="cm"/>
    </inkml:brush>
  </inkml:definitions>
  <inkml:trace contextRef="#ctx0" brushRef="#br0">253 166 6758,'0'0'10645,"-11"-1"-7266,0 0-2936,-57 0 1166,64 1-1512,-1 0-1,1 1 1,-1-1 0,1 1 0,-1 1-1,1-1 1,-1 0 0,1 1 0,0 0-1,0 0 1,0 0 0,0 1-1,-6 4 1,10-7-97,0 0 0,0 0 0,0 0 0,0 0 0,0 0-1,0 1 1,-1-1 0,1 0 0,0 0 0,0 0 0,0 0 0,0 0 0,0 0-1,0 0 1,0 1 0,0-1 0,0 0 0,0 0 0,0 0 0,0 0 0,-1 0 0,1 0-1,0 1 1,0-1 0,0 0 0,0 0 0,0 0 0,0 0 0,0 0 0,0 1-1,0-1 1,1 0 0,-1 0 0,0 0 0,0 0 0,0 0 0,0 0 0,0 1-1,0-1 1,0 0 0,0 0 0,0 0 0,0 0 0,0 0 0,0 0 0,1 0-1,-1 0 1,0 1 0,0-1 0,0 0 0,0 0 0,0 0 0,0 0 0,0 0-1,1 0 1,-1 0 0,0 0 0,0 0 0,0 0 0,0 0 0,0 0 0,1 0-1,-1 0 1,0 0 0,17 0 175,18-6 85,38-41 429,-63 26-924,6 7-2564,-8 7 2058,-1 1 0,-1-1 0,1 0 0,10-14 0,-16 18 1371,1 0-1,-1 0 1,1 0 0,-1 0-1,0-1 1,0 1-1,0 0 1,-1-1 0,1 1-1,-1-6 1,0 8-556,-1 0 0,1 0 1,-1 0-1,0 0 0,1 0 1,-1 0-1,0 0 0,0 0 1,0 0-1,1 1 0,-1-1 0,0 0 1,0 1-1,0-1 0,0 1 1,0-1-1,-1 1 0,1 0 1,0-1-1,0 1 0,0 0 1,0 0-1,0-1 0,0 1 1,-1 0-1,1 0 0,0 0 0,0 1 1,-2-1-1,-39 2 46,30 1-106,0 0 0,0 1 1,0 0-1,1 1 0,-1 1 0,1-1 1,0 2-1,-16 11 0,13-6 42,-1 0 0,1 0 0,1 1 0,0 1 0,-12 17 0,23-28-50,0-1-1,0 1 1,0-1-1,0 1 1,1 0-1,0 0 1,-1-1-1,1 1 1,0 0-1,0 0 1,0 0-1,1 1 1,-1-1-1,1 0 1,0 0-1,0 0 1,0 0-1,0 0 1,0 0-1,1 1 1,-1-1-1,1 0 1,0 0-1,0 0 1,2 4 0,0-3 4,0 0 0,0-1 1,1 1-1,-1-1 0,1 0 1,-1 0-1,1 0 1,0-1-1,0 1 0,1-1 1,-1 0-1,0 0 1,1 0-1,-1-1 0,10 2 1,15 3 28,1-3 0,-1 0 0,52-3 0,-42 0-40,-38 0 11,0 1 0,-1-1 1,1 0-1,0 0 1,-1 0-1,1 0 0,0 0 1,0 0-1,-1 0 1,1 0-1,0 0 0,-1 0 1,1 0-1,0 0 1,-1-1-1,1 1 1,0 0-1,-1 0 0,1-1 1,0 1-1,-1 0 1,1-1-1,-1 1 0,1-1 1,0 1-1,-1-1 1,1 1-1,-1-1 0,0 1 1,1-1-1,-1 1 1,1-1-1,-1 0 1,1-1-1,-2 1 22,1 0-1,-1 1 1,1-1 0,-1 0 0,0 0-1,1 0 1,-1 0 0,0 1 0,0-1-1,0 0 1,1 1 0,-1-1 0,0 1-1,0-1 1,0 1 0,0-1-1,0 1 1,0 0 0,0-1 0,0 1-1,0 0 1,-2 0 0,-11-3 2,1 2 1,-1 0 0,0 0-1,0 1 1,-20 4-1,28-4-42,1 1 0,-1 0 0,1 0 0,-1 0 0,1 1 0,0 0-1,0 0 1,0 0 0,0 0 0,0 1 0,0 0 0,1 0 0,-1 1 0,1-1 0,0 1-1,-5 5 1,9-9 4,0 0-1,0 0 1,0 0 0,0 1-1,-1-1 1,1 0-1,0 0 1,0 0-1,0 1 1,0-1-1,0 0 1,0 0 0,0 0-1,0 1 1,0-1-1,0 0 1,0 0-1,0 0 1,0 1 0,0-1-1,0 0 1,0 0-1,0 0 1,0 1-1,0-1 1,1 0-1,-1 0 1,0 0 0,0 0-1,0 1 1,0-1-1,0 0 1,0 0-1,1 0 1,-1 0 0,0 0-1,0 1 1,0-1-1,0 0 1,1 0-1,-1 0 1,0 0-1,0 0 1,0 0 0,1 0-1,14 4-123,21-4-50,-33 0 138,16-2-336,0-1 0,0 0-1,0-2 1,-1 0 0,36-15-1,33-10-733,-86 31 1119,-1-1 0,1 1 0,-1-1-1,1 1 1,-1 0 0,0-1 0,1 1 0,-1-1 0,0 1-1,0 0 1,1 0 0,-1-1 0,0 1 0,0 0 0,0-1 0,0 1-1,0 0 1,0 0 0,0-1 0,0 1 0,0 0 0,0-1 0,-1 1-1,1 0 1,0-1 0,0 1 0,-1 0 0,1-1 0,-1 2 0,-7 28 287,7-28-287,1-1-102,0-1 0,0 1 0,-1 0-1,1-1 1,0 1 0,0 0 0,0-1 0,0 1 0,-1 0 0,1 0-1,0-1 1,0 1 0,1 0 0,-1-1 0,0 1 0,0 0-1,0-1 1,0 1 0,1 0 0,-1-1 0,0 1 0,0 0-1,1-1 1,-1 1 0,1 1 0,0-2-138,0 0 0,0 0 0,0 0 0,-1 0 0,1 0 0,0 0 0,0 0 0,0 0 0,0 0 0,-1 0 0,1 0 0,0 0 0,0 0 0,0-1 0,-1 1 0,1 0 0,0-1 0,0 1 0,-1 0 0,1-1 0,0 1 0,1-2 0,13-11-6992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42.353"/>
    </inkml:context>
    <inkml:brush xml:id="br0">
      <inkml:brushProperty name="width" value="0.025" units="cm"/>
      <inkml:brushProperty name="height" value="0.025" units="cm"/>
    </inkml:brush>
  </inkml:definitions>
  <inkml:trace contextRef="#ctx0" brushRef="#br0">1192 151 7944,'-181'-54'63,"104"29"15,-117-22-1,183 44-68,0 2 0,0-1 0,0 2 0,-1-1-1,1 2 1,-1-1 0,1 1 0,0 1 0,0 0 0,0 1-1,0 0 1,0 1 0,1 0 0,-1 0 0,1 1 0,0 1-1,0 0 1,1 0 0,0 1 0,0 0 0,0 0-1,-13 16 1,-10 13 15,2 2 0,2 1 0,1 1 0,2 1 1,-23 52-1,-83 230 82,130-319-106,-41 115 65,-52 245 0,83-297-40,2 0 1,4 0-1,2 1 1,3 0 0,13 95-1,-7-126-22,2-1 1,1 0-1,1 0 0,2-1 0,2 0 1,1-1-1,38 61 0,-40-75-20,1-1 0,1-1 0,0 0 0,2-1 0,0-1 0,1 0-1,0-1 1,1-2 0,1 1 0,0-2 0,0-1 0,2-1 0,36 14 0,-16-13-5,0-1 1,1-3-1,0-1 1,0-2 0,0-2-1,0-2 1,0-1 0,56-11-1,-18-2-3,-2-3 0,0-4-1,111-46 1,-102 30 77,-1-3 0,-3-4 0,-1-3 0,-2-5 0,-3-2 0,-3-4 0,83-82 1,-118 99 89,-2-3 1,-1-1 0,-3-1 0,-2-2-1,39-78 1,-52 86 66,-2-1 0,-2-1 1,-2 0-1,-1-1 0,-3 0 0,-1-1 1,3-82-1,-11 102 0,-1 1 1,-1-1 0,-1 1-1,-1 0 1,-1-1-1,-1 2 1,-1-1-1,-1 1 1,-1 0 0,-19-33-1,8 22 14,-2 1-1,-2 1 1,0 1-1,-2 1 1,-50-42 0,14 19-190,-2 2 0,-2 4 1,-1 3-1,-3 2 0,-111-46 1,125 65-21,-1 2 0,-1 3 1,0 2-1,-1 3 0,0 2 1,-1 3-1,0 3 0,-61 3 1,88 4-179,0 0 1,1 3-1,-1 0 1,1 2-1,0 2 1,1 1-1,0 1 1,1 1-1,0 2 1,1 1-1,-52 39 1,41-22-348,1 2 0,2 1 0,2 2 0,1 1 0,2 2 0,-50 85 1,25-28-3274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32.117"/>
    </inkml:context>
    <inkml:brush xml:id="br0">
      <inkml:brushProperty name="width" value="0.025" units="cm"/>
      <inkml:brushProperty name="height" value="0.025" units="cm"/>
    </inkml:brush>
  </inkml:definitions>
  <inkml:trace contextRef="#ctx0" brushRef="#br0">428 1370 9065,'0'0'726,"-2"11"-475,1-5-247,1-3-8,-1 1 1,0-1-1,1 1 0,0-1 1,-1 0-1,2 1 1,-1-1-1,0 1 0,1-1 1,-1 1-1,1-1 1,0 1-1,0-1 0,0 0 1,1 0-1,-1 1 1,1-1-1,-1 0 1,1 0-1,0 0 0,5 4 1,11 9 31,2 0 0,0-1 0,1-2-1,0 0 1,1-1 0,0-1 0,1-1 0,36 11 0,-9-7 31,0-2-1,0-2 1,60 3 0,5-8 915,202-15 1,115-41 1474,-161 15-1691,-250 34-726,495-67 455,-389 45-415,247-79-1,-336 89-46,0-1-1,-1-2 0,-1-2 0,0-1 0,-2-2 1,59-48-1,-81 58-3,0 0 0,0-1 0,-1 0 0,-1-1 0,0 0-1,-1 0 1,0-1 0,7-19 0,-12 22 3,0 0 0,0-1 0,-2 1 0,1-1-1,-1 1 1,-1-1 0,-1 0 0,0 0 0,0 0-1,-1 1 1,-1-1 0,-3-13 0,1 10 41,-2 1 0,0 0-1,-1 1 1,0 0 0,-1 0 0,0 0 0,-2 1 0,1 1 0,-1-1 0,-1 2 0,0-1 0,-1 1 0,-19-13 0,-11-6 41,0 2 0,-90-43 1,-40-6 1,-222-66 1,-192-24 596,461 133-384,-1-1-71,-197-28 0,283 59-256,0 1 1,0 2-1,0 1 0,0 2 1,0 2-1,0 2 0,1 2 1,0 1-1,-51 19 0,48-10 11,0 2 0,2 2-1,0 2 1,1 1 0,2 2-1,-40 36 1,30-17-245,2 1-1,2 2 1,-64 96-1,35-25-772,6 3 0,5 2 1,-62 188-1,95-238 961,-35 104 83,56-153 112,1 0 0,1 0 0,1 1 0,0 50 0,4-69-101,1 1 0,0-1 1,1 1-1,0-1 1,0 0-1,1 0 0,0 0 1,0 0-1,1 0 0,0-1 1,8 13-1,-3-9 25,0 0 0,1 0 0,0-1 0,1 0 0,0-1 0,17 10-1,5 1 43,2-1 0,0-2 0,1-2 0,47 14 0,-10-9-105,1-3 0,0-3 0,149 9 0,-101-21-1806,212-24 1,-46-24-4301</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0.905"/>
    </inkml:context>
    <inkml:brush xml:id="br0">
      <inkml:brushProperty name="width" value="0.025" units="cm"/>
      <inkml:brushProperty name="height" value="0.025" units="cm"/>
    </inkml:brush>
  </inkml:definitions>
  <inkml:trace contextRef="#ctx0" brushRef="#br0">64 0 12780,'0'0'7543,"-3"9"-5562,-2 2-1479,-36 96 2653,38-96-3058,0 1-1,0-1 1,1 1 0,0 0 0,1 0-1,1 0 1,1 23 0,-1-35-101,0 1 0,0-1 1,0 0-1,0 0 1,0 0-1,0 0 0,0 0 1,1 1-1,-1-1 0,0 0 1,0 0-1,0 0 1,0 0-1,0 0 0,0 1 1,0-1-1,0 0 1,0 0-1,0 0 0,0 0 1,0 0-1,1 0 0,-1 0 1,0 0-1,0 1 1,0-1-1,0 0 0,0 0 1,0 0-1,1 0 1,-1 0-1,0 0 0,0 0 1,0 0-1,0 0 0,0 0 1,0 0-1,1 0 1,-1 0-1,0 0 0,0 0 1,0 0-1,0 0 1,0 0-1,1 0 0,-1 0 1,0 0-1,0 0 0,0 0 1,0 0-1,0 0 1,1-1-1,8-7-186,4-10-443,-8-1 276,-1 1-1,-1-1 0,0 0 1,-2 1-1,0-1 0,-1 0 1,-3-26-1,3 44 475,0-1-1,0 1 1,0-1 0,0 1-1,0 0 1,0-1 0,0 1-1,-1 0 1,1-1-1,0 1 1,-1 0 0,0-1-1,1 1 1,-1 0 0,1 0-1,-1 0 1,0 0 0,0-1-1,0 1 1,0 0 0,0 0-1,0 0 1,0 1 0,0-1-1,0 0 1,-2-1 0,3 3-120,0-1 1,0 0 0,-1 0-1,1 0 1,0 0 0,0 0 0,0 0-1,-1 1 1,1-1 0,0 0-1,0 0 1,0 0 0,0 0-1,0 1 1,-1-1 0,1 0 0,0 0-1,0 0 1,0 1 0,0-1-1,0 0 1,0 0 0,0 1-1,0-1 1,0 0 0,0 0 0,0 0-1,0 1 1,0-1 0,0 0-1,0 0 1,0 1 0,0-1 0,0 0-1,0 0 1,0 0 0,0 1-1,0-1 1,0 0 0,1 0-1,-1 0 1,0 1 0,0-1 0,0 0-1,0 0 1,0 0 0,1 0-1,-1 1 1,0-1 0,0 0-1,0 0 1,1 0 0,-1 0 0,0 0-1,0 0 1,0 0 0,1 1-1,-1-1 1,0 0 0,0 0 0,1 0-1,11 11-885,-7-9-220,1 1-1,0-1 0,0 0 0,0-1 0,0 1 1,0-1-1,0 0 0,0-1 0,11 0 0,16 1-6919</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1.673"/>
    </inkml:context>
    <inkml:brush xml:id="br0">
      <inkml:brushProperty name="width" value="0.025" units="cm"/>
      <inkml:brushProperty name="height" value="0.025" units="cm"/>
    </inkml:brush>
  </inkml:definitions>
  <inkml:trace contextRef="#ctx0" brushRef="#br0">118 172 9161,'0'0'12908,"-7"-1"-12038,2 1-788,0 1-1,0-1 1,1 1-1,-1 0 1,1 0 0,-1 0-1,0 1 1,1-1-1,0 1 1,-1 0 0,1 0-1,0 1 1,0-1-1,0 1 1,1 0 0,-1 0-1,1 1 1,-1-1-1,1 0 1,0 1 0,1 0-1,-1 0 1,0 0-1,1 0 1,0 0 0,0 1-1,-2 6 1,3-9-67,0-1 1,1 1 0,-1-1-1,1 1 1,-1 0-1,1-1 1,-1 1-1,1 0 1,0-1-1,0 1 1,0 0 0,0-1-1,0 1 1,0 0-1,1-1 1,-1 1-1,0 0 1,1-1 0,-1 1-1,1-1 1,0 1-1,-1 0 1,1-1-1,0 0 1,0 1-1,0-1 1,0 0 0,0 1-1,0-1 1,1 0-1,-1 0 1,0 0-1,1 0 1,-1 0 0,1 0-1,-1 0 1,1 0-1,-1-1 1,1 1-1,-1-1 1,1 1-1,0-1 1,-1 1 0,1-1-1,0 0 1,-1 0-1,1 0 1,0 0-1,-1 0 1,1 0 0,2-1-1,4 0-55,0 1 1,-1-1-1,1-1 1,0 0-1,0 0 1,-1 0-1,0-1 0,1 0 1,-1 0-1,9-7 1,-5 2-417,-1 0 1,0-1 0,14-16 0,-21 22 360,0-1 1,0 0-1,-1 0 1,1 0-1,-1 0 0,0 0 1,0 0-1,0-1 1,-1 1-1,1-1 1,-1 1-1,0-1 1,0-7-1,-1 12 80,0-1-1,0 1 0,0 0 0,0-1 1,0 1-1,0 0 0,-1-1 1,1 1-1,0 0 0,0-1 1,0 1-1,-1 0 0,1 0 1,0-1-1,0 1 0,0 0 0,-1 0 1,1 0-1,0-1 0,-1 1 1,1 0-1,0 0 0,0 0 1,-1 0-1,1-1 0,0 1 1,-1 0-1,1 0 0,0 0 1,-1 0-1,1 0 0,0 0 0,-1 0 1,1 0-1,0 0 0,-1 0 1,1 0-1,0 0 0,-1 0 1,1 0-1,0 1 0,-1-1 1,1 0-1,0 0 0,-1 0 0,1 0 1,0 1-1,0-1 0,-1 0 1,1 0-1,0 0 0,0 1 1,-1-1-1,1 0 0,0 0 1,0 1-1,0-1 0,-1 0 0,1 1 1,0-1-1,0 1 0,-18 16-9,17-16 26,-1 1-1,1 0 1,0 0-1,0 0 1,0 0-1,0 0 1,0 0 0,1 0-1,-1 0 1,0 0-1,1 0 1,0 0-1,-1 3 1,1-5-11,0 1 1,1-1-1,-1 1 1,0-1-1,0 0 0,1 1 1,-1-1-1,0 0 1,1 1-1,-1-1 1,0 0-1,1 1 0,-1-1 1,0 0-1,1 0 1,-1 1-1,1-1 0,-1 0 1,0 0-1,1 0 1,-1 0-1,1 1 0,-1-1 1,1 0-1,-1 0 1,1 0-1,-1 0 1,1 0-1,-1 0 0,0 0 1,1 0-1,-1 0 1,1-1-1,-1 1 0,1 0 1,6-2-320,0 0 1,-1 0-1,1-1 0,-1 0 1,0 0-1,10-7 1,6-6-434,-17 11 775,2 0 0,-1 0 0,0 1 0,1 0 0,14-6 0,-22 40 2107,-4-13-1718,-2-1 0,0 0 0,-14 24 0,-7 13 1038,-28 102 1906,17 3-4274,65-237 976,49-100 0,-48 118-266,47-75-1,-62 117 164,1 0 0,0 1 1,2 0-1,0 1 0,0 1 0,2 0 1,31-22-1,-47 37 51,-1 1 1,1-1-1,0 0 0,0 1 1,1-1-1,-1 1 0,0-1 1,0 1-1,0-1 0,0 1 1,0 0-1,0-1 0,1 1 1,-1 0-1,0 0 0,2 0 1,-2 0 0,-1 0 1,0 1-1,1-1 1,-1 0-1,0 1 1,0-1-1,1 0 1,-1 1-1,0-1 1,0 1-1,0-1 1,1 0-1,-1 1 1,0-1 0,0 1-1,0-1 1,0 0-1,0 1 1,0-1-1,0 1 1,0-1-1,0 1 1,0-1-1,0 0 1,0 1-1,0-1 1,0 1-1,0-1 1,-1 1-1,-16 36 38,-38 22 263,41-45-22,0 1 1,-23 31-1,37-46-282,0 0 1,0 0-1,0 0 0,0 1 0,0-1 1,0 0-1,0 0 0,0 0 1,0 1-1,0-1 0,0 0 1,0 0-1,0 0 0,0 1 1,0-1-1,0 0 0,0 0 1,0 0-1,0 1 0,0-1 1,0 0-1,0 0 0,0 0 0,1 0 1,-1 1-1,0-1 0,0 0 1,0 0-1,0 0 0,0 0 1,1 0-1,-1 1 0,0-1 1,0 0-1,0 0 0,1 0 1,-1 0-1,0 0 0,0 0 0,0 0 1,1 0-1,-1 0 0,0 0 1,18 4-748,21-2-1501,-36-2 1865,10 1-346,0 0 0,0 1 0,0 0 0,-1 0 0,19 7 0,-29-8 781,0 0 0,0 0 0,0 0 0,1 0 1,-1 1-1,0-1 0,0 0 0,-1 1 0,1 0 1,0-1-1,0 1 0,-1 0 0,1 0 0,-1 0 0,2 3 1,-2-3 133,-1 0 1,1 0 0,-1 0 0,0 0-1,0 0 1,0 0 0,0 0 0,0 0-1,0 0 1,-1-1 0,1 1-1,-1 0 1,1 0 0,-1 0 0,0 0-1,1 0 1,-1-1 0,0 1 0,0 0-1,0-1 1,-1 1 0,-1 2 0,-3 4 624,-1 0 1,0-1 0,-1 0-1,-16 12 1,20-16-664,0 0 1,0 0-1,0-1 0,0 1 0,-1-1 1,1 0-1,-1-1 0,0 1 0,0-1 0,1 0 1,-1 0-1,-8 0 0,12-1-214,1-1 0,-1 1 0,1 0 0,-1 0 0,1-1 0,-1 1 0,1-1 0,-1 1-1,1 0 1,-1-1 0,1 1 0,0-1 0,-1 1 0,1-1 0,0 1 0,-1-1 0,1 1 0,0-1 0,0 1 0,0-1 0,-1 0-1,1 1 1,0-1 0,0 1 0,0-1 0,0 0 0,0 1 0,0-1 0,0 1 0,0-1 0,0 0 0,2-23-4251,-2 23 4066,6-27-6358</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2.015"/>
    </inkml:context>
    <inkml:brush xml:id="br0">
      <inkml:brushProperty name="width" value="0.025" units="cm"/>
      <inkml:brushProperty name="height" value="0.025" units="cm"/>
    </inkml:brush>
  </inkml:definitions>
  <inkml:trace contextRef="#ctx0" brushRef="#br0">40 56 13325,'0'0'9833,"8"-2"-7821,-5 2-1775,38-12 1170,-39 12-1377,-1-1 1,1 0 0,0 0 0,-1 1 0,1-1-1,-1 0 1,1 0 0,-1 0 0,1-1 0,-1 1-1,0 0 1,0 0 0,0-1 0,1 1 0,-1-1-1,-1 1 1,1-1 0,0 1 0,0-1-1,0 0 1,-1 1 0,1-1 0,-1 0 0,1-3-1,-1 5-30,-1-1-1,1 1 1,-1-1-1,1 1 0,-1-1 1,1 1-1,-1-1 1,1 1-1,-1 0 0,1-1 1,-1 1-1,0 0 0,1 0 1,-1-1-1,0 1 1,1 0-1,-1 0 0,0 0 1,1 0-1,-1 0 1,0 0-1,1 0 0,-1 0 1,0 0-1,1 0 0,-1 0 1,0 0-1,1 0 1,-1 1-1,1-1 0,-2 1 1,-25 6-50,22-5 51,1 0-1,-1 1 1,1 0-1,-1 0 1,1 0 0,0 0-1,0 1 1,0-1-1,1 1 1,-1 0 0,1 0-1,0 0 1,0 1-1,1-1 1,-1 1 0,1 0-1,0 0 1,0-1-1,0 1 1,1 0-1,0 1 1,0-1 0,0 0-1,0 0 1,1 0-1,0 6 1,0-9 8,1 0 1,-1-1-1,1 1 1,0-1-1,-1 1 0,1-1 1,0 1-1,0-1 0,0 1 1,0-1-1,0 0 0,0 1 1,0-1-1,0 0 1,1 0-1,-1 0 0,0 0 1,1 0-1,-1 0 0,1 0 1,-1-1-1,1 1 0,-1 0 1,1-1-1,-1 1 1,1-1-1,0 0 0,-1 1 1,1-1-1,0 0 0,2 0 1,61 0 164,-55-1-157,0 0-19,1 0 0,-1-1 0,1 0 0,-1-1 1,0 0-1,13-6 0,-19 7-240,1 0 1,-1-1 0,0 1 0,0-1-1,-1 0 1,1 0 0,4-5-1,-6 6-201,-1 0 0,1 0-1,-1-1 1,1 1-1,-1 0 1,0-1-1,0 1 1,0-1 0,0 1-1,0-1 1,-1 0-1,1 1 1,0-6-1,-1-17-7286</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2.360"/>
    </inkml:context>
    <inkml:brush xml:id="br0">
      <inkml:brushProperty name="width" value="0.025" units="cm"/>
      <inkml:brushProperty name="height" value="0.025" units="cm"/>
    </inkml:brush>
  </inkml:definitions>
  <inkml:trace contextRef="#ctx0" brushRef="#br0">1 51 17296,'0'0'4741,"58"-27"-4389,-8 22 193,6 2-481,5-2-1698,-1-6-6854</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3.079"/>
    </inkml:context>
    <inkml:brush xml:id="br0">
      <inkml:brushProperty name="width" value="0.025" units="cm"/>
      <inkml:brushProperty name="height" value="0.025" units="cm"/>
    </inkml:brush>
  </inkml:definitions>
  <inkml:trace contextRef="#ctx0" brushRef="#br0">112 0 3267,'0'0'18903,"-8"8"-18273,2-2-496,-1 1 0,1 1 0,0-1 0,1 1-1,0 0 1,0 0 0,1 1 0,0-1 0,0 1 0,1 0-1,0 0 1,0 0 0,0 11 0,-12 63 943,3 1-1,0 116 1,25-227-421,-4-6-902,0-1-1,-3 1 0,-1-1 1,2-49-1,-7 86 230,1 0 1,-1 0-1,1-1 0,0 1 1,0 0-1,0-1 0,1 1 1,-1-1-1,0 1 0,1-1 0,0 0 1,0 1-1,-1-1 0,1 0 1,0 0-1,1 0 0,-1-1 0,0 1 1,4 2-1,-2-2 14,1 0 0,0-1 0,-1 1 1,1-1-1,0 0 0,-1 0 0,1-1 0,0 0 0,0 1 0,8-2 1,-2 0 67,-1-1 1,0 0 0,0 0 0,1-1-1,-2 0 1,1-1 0,0 0 0,-1-1-1,0 0 1,10-6 0,-10 2-46,0 1 1,0-2 0,0 1-1,-1-1 1,-1-1-1,13-21 1,-44 89-116,23-53 130,0-1 0,0 1 0,0 0 0,0-1 0,1 1 0,-1 0 0,1-1 0,0 1 0,0 0 0,1 0 0,-1-1 0,1 1 0,-1 0 0,1-1-1,2 5 1,-2-7 5,0 0 0,0 1 0,1-1-1,-1 0 1,0 0 0,1 0 0,-1 0 0,1 0-1,0 0 1,-1 0 0,1 0 0,0-1-1,-1 1 1,1 0 0,0-1 0,0 0-1,-1 1 1,1-1 0,0 0 0,0 0-1,0 0 1,0 0 0,-1 0 0,1-1 0,0 1-1,0 0 1,2-2 0,1 1 38,1-1 1,-1 1 0,0-1-1,0 0 1,-1-1-1,1 1 1,0-1-1,6-5 1,-1 0-57,1-1 0,-2-1-1,1 0 1,-2 0 0,1-1 0,-1 0 0,-1-1 0,0 1 0,8-19 0,-33 99-1258,16-62 1131,1 0 0,0 0 0,0 0 0,0 0 0,1 0 0,1 0 0,-1 1-1,1-1 1,0 0 0,3 8 0,-3-13-73,-1-1 1,1 1-1,0-1 0,0 1 0,1-1 1,-1 0-1,0 0 0,0 1 0,0-1 1,1 0-1,-1 0 0,1 0 0,-1 0 1,1-1-1,-1 1 0,1 0 1,-1-1-1,1 1 0,0-1 0,-1 1 1,1-1-1,0 0 0,1 0 0,1 1-357,0-1 0,0 0 0,-1-1-1,1 1 1,0-1 0,-1 1 0,1-1-1,0 0 1,-1 0 0,4-2-1,21-16-5624</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3.818"/>
    </inkml:context>
    <inkml:brush xml:id="br0">
      <inkml:brushProperty name="width" value="0.025" units="cm"/>
      <inkml:brushProperty name="height" value="0.025" units="cm"/>
    </inkml:brush>
  </inkml:definitions>
  <inkml:trace contextRef="#ctx0" brushRef="#br0">127 1 6086,'0'0'8968,"-10"10"-5615,-3 6-2653,0 1-1,1-1 1,1 2 0,0 0 0,1 0 0,1 1-1,1 0 1,1 0 0,0 1 0,-6 36 0,12-51-623,1 0 0,-1-1 1,1 1-1,0 0 0,0-1 0,1 1 1,-1 0-1,1-1 0,0 1 1,0-1-1,1 1 0,-1-1 1,1 1-1,0-1 0,0 0 0,0 0 1,5 6-1,-4-7-70,0-1 1,0 0-1,1 1 1,-1-1-1,1-1 0,-1 1 1,1 0-1,-1-1 0,1 0 1,0 0-1,0 0 0,0 0 1,-1 0-1,1-1 1,0 0-1,0 0 0,0 0 1,0 0-1,0-1 0,0 1 1,5-3-1,-4 2-78,0-1 1,0 1-1,0-2 0,0 1 0,-1 0 0,1-1 1,-1 0-1,0 0 0,1 0 0,-1-1 0,4-4 1,32-21-277,-40 30 365,1-1 1,0 1-1,-1-1 0,1 1 0,-1-1 0,1 1 0,-1-1 0,1 1 0,-1 0 0,1-1 0,-1 1 0,1 0 0,-1 0 0,0-1 0,0 1 1,1 0-1,-1 0 0,0-1 0,0 1 0,0 0 0,0 0 0,0 0 0,0-1 0,0 1 0,0 0 0,0 0 0,0-1 0,-1 3 0,2 34 197,-1-31-190,-1-4-16,1-1 0,0 1 1,0 0-1,0 0 0,0 0 0,1 0 1,-1 0-1,0 0 0,1 0 1,-1 0-1,1 0 0,0 0 0,0-1 1,-1 1-1,1 0 0,0-1 1,1 1-1,-1 0 0,0-1 0,0 1 1,1-1-1,1 2 0,0-2 14,0 0 0,1 0 0,-1 0 0,0 0 0,0-1 0,1 1-1,-1-1 1,0 0 0,1 0 0,-1 0 0,0-1 0,1 1 0,3-2 0,6-1-183,-1-1 1,1 0-1,-1-1 1,0 0 0,0-1-1,20-14 1,15-7-1299,-40 24-38,0-1-1,0 1 0,0-2 1,-1 1-1,0-1 0,0 0 1,0 0-1,7-8 0,-10 8 1078,1 0-1,-2 0 0,1 0 0,0 0 0,-1 0 1,0 0-1,0 0 0,1-7 0,-2 5 375,23-107 1595,-17 37 4777,-18 95-2353,3-6-3790,-6 24 718,1 0 0,-9 50-1,18-66-859,0 0-1,2 0 1,1 0-1,0 0 0,1 0 1,4 25-1,-4-44-94,1 0-1,-1 0 1,0 0 0,1 0-1,-1 0 1,0 0-1,1-1 1,-1 1 0,1 0-1,-1 0 1,1 0-1,0-1 1,-1 1 0,1 0-1,0-1 1,-1 1 0,1 0-1,0-1 1,0 1-1,0-1 1,0 0 0,-1 1-1,1-1 1,0 1-1,0-1 1,0 0 0,0 0-1,0 0 1,0 1 0,0-1-1,0 0 1,0 0-1,0 0 1,0-1 0,0 1-1,0 0 1,0 0-1,-1 0 1,1-1 0,0 1-1,0 0 1,0-1 0,0 1-1,0-1 1,-1 1-1,1-1 1,0 1 0,0-1-1,-1 0 1,1 1-1,0-1 1,-1 0 0,1 0-1,-1 1 1,1-1 0,-1 0-1,1 0 1,-1 0-1,1-1 1,1-5 76,-1 1 0,0-1 0,0 1 0,-1-1 0,0 1 1,0-1-1,0 0 0,-1 1 0,0-1 0,0 1 0,0-1 0,-1 1 0,0 0 0,-5-11 0,-8-31 2738,15 47-2707,0 0 1,0 0-1,0 0 0,0 0 1,1 0-1,-1-1 1,0 1-1,1 0 0,-1 0 1,1 0-1,-1 0 0,1 0 1,-1 0-1,1 0 1,0 0-1,-1 0 0,1 1 1,0-1-1,0 0 0,0 0 1,-1 0-1,1 1 1,0-1-1,0 1 0,0-1 1,0 0-1,0 1 0,0 0 1,1-1-1,-1 1 1,0 0-1,0-1 0,0 1 1,0 0-1,0 0 0,1 0 1,-1 0-1,0 0 0,1 1 1,63-1-482,-47 1-285,-16-1 53,1-1-1585,-4-2-2792,-6-8-4001</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4.148"/>
    </inkml:context>
    <inkml:brush xml:id="br0">
      <inkml:brushProperty name="width" value="0.025" units="cm"/>
      <inkml:brushProperty name="height" value="0.025" units="cm"/>
    </inkml:brush>
  </inkml:definitions>
  <inkml:trace contextRef="#ctx0" brushRef="#br0">0 8 12844,'0'0'7431,"71"-8"-6662,-16 8-64,7 0-577,5 4-2499,-9-2-7494</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4.623"/>
    </inkml:context>
    <inkml:brush xml:id="br0">
      <inkml:brushProperty name="width" value="0.025" units="cm"/>
      <inkml:brushProperty name="height" value="0.025" units="cm"/>
    </inkml:brush>
  </inkml:definitions>
  <inkml:trace contextRef="#ctx0" brushRef="#br0">199 124 7399,'0'0'11712,"-13"-7"-8743,5 3-2610,5 1-304,-1 1 0,1-1-1,-1 1 1,1 0 0,-1 1-1,1-1 1,-1 0 0,0 1-1,0 0 1,0 0 0,0 0-1,0 1 1,0-1 0,0 1 0,0 0-1,0 0 1,0 0 0,0 0-1,0 1 1,0 0 0,0 0-1,-6 2 1,3 1-32,1 1 1,-1 0-1,1 0 0,0 0 1,1 1-1,-1 0 1,1 0-1,0 0 0,-6 11 1,8-13-17,1 0 1,0 0-1,-1 0 1,1 1 0,1-1-1,-1 1 1,1 0 0,0-1-1,0 1 1,0 0-1,1 0 1,-1 0 0,1 0-1,0 0 1,1-1-1,1 10 1,-1-12-1,0 0 0,1 1 0,-1-1 0,1 0 0,0 0 0,0 0 0,0 0 0,0-1 0,0 1 0,0 0 0,0-1 0,0 1 0,1-1 0,-1 0 0,0 0 0,1 0 0,-1 0 0,1 0 0,-1 0 0,1-1 0,0 1 0,-1-1 0,1 0 0,5 0 0,4 1 34,1-1 1,-1-1 0,25-3 0,-21 0-2,-1-1 0,0 0 0,0-1 0,0 0 1,-1-1-1,0-1 0,0-1 0,-1 0 0,0 0 0,18-19 1,-15 13 393,0-1 1,-2-1 0,0 0 0,-1-1 0,0-1 0,19-39 0,-25 36-179,-16 30-359,-18 30-93,19-24-93,1 0 0,0 1 1,1 0-1,0 0 0,2 0 0,0 1 0,0 0 1,1 0-1,-1 28 0,4-43 88,0 1 1,0 0-1,1 0 1,-1 0-1,0-1 1,1 1-1,-1 0 1,1 0-1,0-1 1,-1 1-1,1 0 1,0-1-1,0 1 1,0-1-1,0 1 1,0-1-1,1 1 1,-1-1-1,0 0 1,1 0-1,-1 0 1,1 0-1,-1 0 1,1 0-1,-1 0 1,1 0-1,0 0 1,-1-1-1,1 1 1,0-1-1,0 1 1,3 0-1,1-1-516,0 1 0,0-1 0,0 0-1,0 0 1,1-1 0,-1 0 0,0 0-1,0 0 1,7-3 0,25-14-3532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4.985"/>
    </inkml:context>
    <inkml:brush xml:id="br0">
      <inkml:brushProperty name="width" value="0.025" units="cm"/>
      <inkml:brushProperty name="height" value="0.025" units="cm"/>
    </inkml:brush>
  </inkml:definitions>
  <inkml:trace contextRef="#ctx0" brushRef="#br0">152 1 9225,'0'0'10495,"-9"0"-9080,3 1-1307,1-1 1,0 1-1,1 0 1,-1 0-1,0 1 1,0-1-1,0 1 1,1 0-1,-1 1 1,1-1-1,0 1 1,-6 3-1,1 2 156,0 0-1,1 0 0,0 1 0,0 0 0,-7 12 0,13-18-110,-1 0 0,1 0 0,1 1-1,-1-1 1,0 0 0,1 1 0,0 0-1,-1-1 1,1 1 0,1-1 0,-2 5 0,3-7-134,-1 0 0,0 1 0,0-1 1,1 0-1,-1 0 0,0 0 0,1 0 0,-1 0 1,1-1-1,-1 1 0,1 0 0,0 0 1,-1 0-1,1 0 0,0 0 0,0-1 1,-1 1-1,1 0 0,0-1 0,0 1 1,0-1-1,0 1 0,0-1 0,0 1 1,0-1-1,0 1 0,0-1 0,0 0 1,0 0-1,0 0 0,0 1 0,0-1 0,0 0 1,0 0-1,0-1 0,1 1 0,-1 0 1,1-1-1,8 1 7,0-2 1,0 0-1,0 0 1,0 0-1,-1-1 1,1-1-1,-1 0 0,0 0 1,15-9-1,9-9-81,33-28 0,-41 30 82,-33 34-20,0-1 0,0 2-1,-10 27 1,18-41-15,-11 43-2422,10-43 2318,1 0 0,0-1 0,0 1 0,0 0 0,0 0 0,0 0 0,0 0 0,0 0 0,0 0 0,0 0 0,0-1 0,0 1 0,0 0 0,1 0 0,-1 0 0,0 0 0,1-1 0,-1 1 0,1 0 0,-1 0 0,1 0 0,-1-1 0,1 1 0,-1 0-1,1-1 1,0 1 0,-1-1 0,1 1 0,0-1 0,-1 1 0,1-1 0,0 1 0,0-1 0,0 1 0,0-1 0,-1 0 0,1 0 0,0 0 0,0 1 0,0-1 0,1 0 0,13 0-5728</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5.865"/>
    </inkml:context>
    <inkml:brush xml:id="br0">
      <inkml:brushProperty name="width" value="0.025" units="cm"/>
      <inkml:brushProperty name="height" value="0.025" units="cm"/>
    </inkml:brush>
  </inkml:definitions>
  <inkml:trace contextRef="#ctx0" brushRef="#br0">17 102 3171,'0'0'10159,"7"-9"-6561,-3 2-3080,1 0-1,0 0 1,0 1-1,1-1 1,0 1-1,0 1 1,1-1-1,-1 1 1,1 0-1,0 0 1,1 1-1,-1 0 1,1 1-1,0-1 1,0 1-1,0 1 1,11-3-1,-17 5-468,0-1-1,1 1 0,-1 0 0,0 0 0,1 0 0,-1 0 0,0 0 0,1 0 0,-1 1 0,0-1 0,0 1 0,1 0 0,-1 0 0,0 0 0,0 0 0,0 0 0,0 0 0,0 0 0,0 1 0,0-1 0,0 1 0,-1-1 0,1 1 0,0 0 0,1 2 0,-2-2-39,0 1 0,-1-1 0,1 1 0,-1 0 0,1-1-1,-1 1 1,0 0 0,0-1 0,0 1 0,0 0 0,0-1 0,-1 1 0,1 0 0,-1-1 0,0 1 0,0-1 0,0 1 0,0-1 0,0 1-1,0-1 1,-1 0 0,1 0 0,-3 4 0,-10 10 33,0 0-1,-1-1 0,0-1 1,-1 0-1,-19 13 0,13-11-13,1 2 0,-23 23-1,44-40-25,0-1 1,-1 0-1,1 0 0,0 0 0,0 0 0,0 1 0,-1-1 1,1 0-1,0 0 0,0 1 0,0-1 0,0 0 1,0 0-1,-1 1 0,1-1 0,0 0 0,0 0 0,0 1 1,0-1-1,0 0 0,0 1 0,0-1 0,0 0 1,0 0-1,0 1 0,0-1 0,0 0 0,0 0 0,0 1 1,1-1-1,-1 0 0,0 0 0,0 1 0,0-1 0,0 0 1,0 0-1,0 1 0,1-1 0,-1 0 0,0 0 1,0 0-1,0 1 0,1-1 0,-1 0 0,0 0 0,0 0 1,1 0-1,-1 0 0,0 1 0,0-1 0,1 0 1,-1 0-1,1 0 0,25 4 109,33-7 50,-8-3-383,89-24-1,-124 26-275,-1-1 0,0-1 0,0 0-1,-1-1 1,0 0 0,0-1-1,0-1 1,-1 0 0,0-1 0,12-12-1,-21 18 417,-1 0 0,0 0-1,0 0 1,0 0 0,0 0 0,-1-1-1,0 1 1,0-1 0,0 0 0,0 1-1,-1-1 1,1 0 0,-1 0-1,-1 0 1,1 0 0,-1-10 0,0 15 135,0-1 0,-1 1 0,1-1 0,0 1 0,-1-1 0,1 1 0,0-1 0,-1 1 0,1 0-1,-1-1 1,1 1 0,-1 0 0,1-1 0,-1 1 0,1 0 0,-1 0 0,1-1 0,-1 1 0,1 0 0,-1 0 0,1 0 0,-1 0 0,0 0 0,1 0 0,-1 0 0,1 0 0,-1 0 0,1 0 0,-1 0 0,0 0 0,1 0 0,-1 0 0,1 1 0,-1-1 0,1 0 0,-1 0 0,1 1 0,-1-1 0,1 0 0,-1 1 0,1-1 0,-1 0 0,0 2 0,-24 12 514,15-4-174,1 0 1,0 0-1,-13 20 0,20-27-314,0 0 0,0 0 1,0 0-1,1 0 1,-1 0-1,1 1 0,0-1 1,0 0-1,0 1 1,0-1-1,1 1 0,-1-1 1,1 1-1,0-1 1,0 1-1,0-1 0,0 1 1,1-1-1,1 7 1,0-8-62,0-1 1,0 1-1,0 0 0,0-1 1,0 0-1,0 1 1,0-1-1,0 0 0,1 0 1,-1 0-1,0 0 1,1-1-1,-1 1 0,1-1 1,-1 1-1,1-1 1,-1 0-1,1 0 0,-1 0 1,4 0-1,55-6 322,-45 1-324,0-1 1,-1 0 0,0-1 0,0 0 0,0-1-1,-1-1 1,0 0 0,0-1 0,-1-1-1,-1 0 1,0-1 0,0 0 0,19-26 0,-29 28-13,-8 11-35,-10 11-28,11-6-121,0 0 1,1 1-1,0 0 0,0 0 0,1 0 1,-1 0-1,2 1 0,-1 0 0,-2 15 0,4-21 52,0 0 0,1 0-1,-1 0 1,1 0-1,0 0 1,-1 0 0,1 0-1,0 0 1,1 0-1,-1 1 1,0-1 0,0 0-1,1 0 1,0 0-1,-1 0 1,1 0-1,0 0 1,0 0 0,0 0-1,0-1 1,0 1-1,0 0 1,0 0 0,1-1-1,-1 1 1,1-1-1,-1 1 1,1-1-1,0 0 1,-1 0 0,1 1-1,0-1 1,0 0-1,0-1 1,0 1 0,0 0-1,0-1 1,0 1-1,0-1 1,4 1 0,14 0-8804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36.627"/>
    </inkml:context>
    <inkml:brush xml:id="br0">
      <inkml:brushProperty name="width" value="0.025" units="cm"/>
      <inkml:brushProperty name="height" value="0.025" units="cm"/>
    </inkml:brush>
  </inkml:definitions>
  <inkml:trace contextRef="#ctx0" brushRef="#br0">0 263 5029,'0'0'4345,"10"6"-4297,0-1 13,0-1 0,0 0 0,1 0 0,0-1 0,-1-1-1,1 0 1,0 0 0,0-1 0,19 0 0,49-2 345,0 4-1,111 17 1,-36 0 318,0-7 1,158-6-1,125 8 146,-199 9-722,402 21 659,-443-47-479,1-10-1,200-37 1,8-25 30,244-39-216,9 44-119,-249 60 13,224-16 483,-384-1 36,529-34 0,-412 57 390,-366 3-736,-6 5-279,-16 2-2076,-15-2-2525</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6.801"/>
    </inkml:context>
    <inkml:brush xml:id="br0">
      <inkml:brushProperty name="width" value="0.025" units="cm"/>
      <inkml:brushProperty name="height" value="0.025" units="cm"/>
    </inkml:brush>
  </inkml:definitions>
  <inkml:trace contextRef="#ctx0" brushRef="#br0">56 6 7559,'3'-6'11147,"-8"11"-8841,-9 17-1666,1 5-511,3 8-129,-1 0 32,6-1 0,5-1-32,0-6-321,14-7-992,7-10-1666,-1-10-4388</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7.166"/>
    </inkml:context>
    <inkml:brush xml:id="br0">
      <inkml:brushProperty name="width" value="0.025" units="cm"/>
      <inkml:brushProperty name="height" value="0.025" units="cm"/>
    </inkml:brush>
  </inkml:definitions>
  <inkml:trace contextRef="#ctx0" brushRef="#br0">130 151 4228,'0'0'14851,"-10"1"-14194,4-1-653,1 1 0,0-1 0,-1 1-1,1 0 1,0 1 0,0 0 0,0 0 0,0 0 0,0 0 0,0 1 0,0-1-1,1 1 1,-1 0 0,1 1 0,0-1 0,0 1 0,0 0 0,0 0-1,1 0 1,0 0 0,0 1 0,0-1 0,0 1 0,1 0 0,-1 0 0,1 0-1,1 0 1,-3 6 0,4-10 5,0 0 0,-1 0 0,1 0 0,0 0 0,0 0 0,-1 0-1,1 0 1,0 0 0,0 0 0,0 0 0,0 0 0,0 0 0,0 0 0,1 0 0,-1 0 0,0 0 0,1 0 0,-1 0-1,0 0 1,1 0 0,-1 0 0,1 0 0,-1 0 0,1 0 0,0 0 0,-1-1 0,1 1 0,0 0 0,-1 0-1,2 0 1,0 0 36,0-1 0,1 0 0,-1 1 0,0-1 0,0 0 0,0 0 0,0 0 0,0 0-1,0 0 1,0-1 0,1 1 0,-1-1 0,3-1 0,7-2 178,0-1-1,0-1 1,-1 0-1,12-8 1,4-6-18,-1-1 0,42-45 0,-55 52 73,-1-1 0,0 0 0,-2-1 1,1 0-1,-2-1 0,11-24 0,-104 187-256,80-136-68,-21 51 171,23-57-185,1-1 0,0 1 0,0 0-1,1 0 1,-1-1 0,1 1 0,-1 0 0,1 0-1,0 0 1,1 0 0,-1-1 0,1 1 0,1 6-1,-1-8-60,1-1 0,-1 1-1,1-1 1,-1 0-1,1 0 1,0 0-1,-1 0 1,1 0 0,0 0-1,0 0 1,0 0-1,0-1 1,-1 1 0,1-1-1,0 1 1,0-1-1,0 0 1,0 0-1,0 0 1,0 0 0,0 0-1,0 0 1,0 0-1,0-1 1,0 1-1,0-1 1,3-1 0,5 0-947,-1-1 0,1 0 0,-1 0 0,12-7 0,18-15-4975</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7.495"/>
    </inkml:context>
    <inkml:brush xml:id="br0">
      <inkml:brushProperty name="width" value="0.025" units="cm"/>
      <inkml:brushProperty name="height" value="0.025" units="cm"/>
    </inkml:brush>
  </inkml:definitions>
  <inkml:trace contextRef="#ctx0" brushRef="#br0">169 0 11979,'0'0'6599,"-8"6"-5372,-9 6-1047,1 1 0,0 0 0,1 1 0,-17 21 0,25-27 51,0 1 0,0 0-1,0 0 1,2 1 0,-1-1 0,1 1-1,0 1 1,1-1 0,0 1 0,-3 16-1,7-27-225,0 1-1,0-1 0,0 1 0,0-1 0,0 1 0,0-1 1,0 1-1,0-1 0,0 1 0,1-1 0,-1 0 1,0 1-1,0-1 0,0 1 0,1-1 0,-1 1 0,0-1 1,0 0-1,1 1 0,-1-1 0,0 1 0,1-1 0,-1 0 1,0 1-1,1-1 0,-1 0 0,1 0 0,-1 1 1,1-1-1,-1 0 0,1 1 0,22 0 307,21-11 317,-26 1-497,-1 0-1,-1-1 1,0-1-1,0-1 1,-1 0-1,0-1 1,-1 0-1,15-19 1,-29 31-110,-19 36-42,14-27 8,1-1-9,-1-1 1,1 1 0,1 0 0,-1 0 0,1 0 0,0 0 0,1 0 0,0 1-1,0 0 1,-1 11 0,3-19-88,1 1 0,-1-1 1,1 1-1,-1-1 0,1 1 0,0-1 0,-1 1 0,1-1 0,0 1 0,-1-1 0,1 0 0,0 1 0,0-1 1,-1 0-1,1 0 0,0 0 0,0 0 0,0 1 0,-1-1 0,1 0 0,0 0 0,0 0 0,0-1 1,-1 1-1,2 0 0,24-3-2142,3-9-1187,4-8-1948</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7.867"/>
    </inkml:context>
    <inkml:brush xml:id="br0">
      <inkml:brushProperty name="width" value="0.025" units="cm"/>
      <inkml:brushProperty name="height" value="0.025" units="cm"/>
    </inkml:brush>
  </inkml:definitions>
  <inkml:trace contextRef="#ctx0" brushRef="#br0">125 1 13549,'0'0'5360,"-8"5"-3930,1 0-1365,-55 40 2547,57-41-2278,1 0 1,-1 0-1,1 1 0,-1-1 0,2 1 0,-1 0 0,0 0 0,1 0 1,0 1-1,-4 9 0,6-14-333,1 0 0,0-1 1,0 1-1,1 0 0,-1-1 0,0 1 1,0 0-1,0 0 0,0-1 0,1 1 0,-1 0 1,0-1-1,0 1 0,1 0 0,-1-1 1,1 1-1,-1-1 0,1 1 0,-1-1 0,1 1 1,-1-1-1,1 1 0,-1-1 0,1 1 1,-1-1-1,1 0 0,0 1 0,-1-1 0,1 0 1,0 1-1,-1-1 0,1 0 0,1 0 1,32 8-111,-24-7-38,18 5-422,-6-3-33,0 2 1,0 0-1,0 1 0,-1 2 0,21 10 0,-41-18 660,0 0 0,0 1 0,0-1 0,-1 0 0,1 1 0,0-1 0,0 1 0,-1-1 0,1 1 0,0 0 0,-1-1 0,1 1 0,-1-1 0,1 1 0,0 0 0,-1 0 0,0-1 0,1 1 0,-1 0 0,1 0 0,-1 0 0,0 0 0,1 1 0,-2-1 39,1-1-1,0 1 1,-1 0 0,1 0 0,0-1 0,-1 1 0,1 0 0,-1-1-1,1 1 1,-1 0 0,0-1 0,1 1 0,-1-1 0,0 1 0,1-1 0,-1 1-1,0-1 1,0 1 0,-1-1 0,-42 14 1451,43-14-1663,-10 2-268,-70 12 817,55-15-3071,3-4-3500,9-6-6242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8.371"/>
    </inkml:context>
    <inkml:brush xml:id="br0">
      <inkml:brushProperty name="width" value="0.025" units="cm"/>
      <inkml:brushProperty name="height" value="0.025" units="cm"/>
    </inkml:brush>
  </inkml:definitions>
  <inkml:trace contextRef="#ctx0" brushRef="#br0">136 0 4612,'0'0'23356,"-4"0"-23164,-3 1-211,-1 0-1,0 0 1,1 0-1,-1 1 1,1 0 0,-1 0-1,1 1 1,0 0 0,-8 5-1,12-6 5,-1-1 0,1 1-1,0 1 1,0-1 0,0 0 0,0 1 0,0-1-1,1 1 1,-1 0 0,1 0 0,-1 0 0,1 0-1,0 0 1,0 1 0,1-1 0,-1 1 0,1-1-1,0 1 1,0-1 0,0 1 0,-1 4-1,3-6-27,-1 0 0,1 0-1,0 0 1,0 0 0,-1 0-1,1 0 1,1 0 0,-1 0-1,0 0 1,0-1-1,1 1 1,-1 0 0,1-1-1,-1 1 1,1-1 0,0 0-1,-1 1 1,1-1-1,0 0 1,0 0 0,0 0-1,0 0 1,0-1 0,0 1-1,0 0 1,4 0 0,69 15-1180,-62-14 819,13 2-148,-16-3 351,0 1 1,1-1-1,-1 2 1,0 0-1,0 0 1,0 0-1,14 9 0,-23-12 224,0 0 0,-1 0-1,1 1 1,-1-1 0,1 0-1,0 1 1,-1-1 0,1 0-1,-1 1 1,1-1-1,-1 1 1,1-1 0,-1 1-1,0-1 1,1 1 0,-1-1-1,1 1 1,-1 0-1,0-1 1,0 1 0,1-1-1,-1 1 1,0 0 0,0-1-1,0 1 1,0 0-1,0-1 1,1 1 0,-1 0-1,0-1 1,-1 1 0,1 1-1,-19 9 1508,-37-1 811,39-8-2008,7 0-359,-1-1 1,1 0-1,0-1 1,0 0 0,0 0-1,-19-4 1,29 4-86,0 0 1,0 0-1,-1-1 1,1 1-1,0 0 1,0 0-1,0 0 1,0 0-1,0-1 0,-1 1 1,1 0-1,0 0 1,0 0-1,0-1 1,0 1-1,0 0 0,0 0 1,0-1-1,0 1 1,0 0-1,0 0 1,0 0-1,0-1 1,0 1-1,0 0 0,0 0 1,0-1-1,0 1 1,0 0-1,0 0 1,0 0-1,0-1 1,0 1-1,1 0 0,-1 0 1,0 0-1,0-1 1,0 1-1,0 0 1,0 0-1,1 0 1,-1 0-1,0-1 0,0 1 1,0 0-1,1 0 1,-1 0-1,0 0 1,0 0-1,0 0 1,1 0-1,-1 0 0,0 0 1,0-1-1,1 1 1,12-8-4840,12-2-4248</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9.061"/>
    </inkml:context>
    <inkml:brush xml:id="br0">
      <inkml:brushProperty name="width" value="0.025" units="cm"/>
      <inkml:brushProperty name="height" value="0.025" units="cm"/>
    </inkml:brush>
  </inkml:definitions>
  <inkml:trace contextRef="#ctx0" brushRef="#br0">216 152 5157,'0'0'15161,"-11"-9"-13325,4 4-1711,-1-1 0,-1 1 0,1 0 0,-1 1 0,0 0 0,0 1 0,-17-5 0,22 7-81,0 0-1,-1 0 1,1 1 0,0 0 0,0 0-1,-1 0 1,1 0 0,0 1 0,-1 0 0,1 0-1,0 0 1,0 0 0,0 1 0,0-1-1,0 1 1,0 0 0,0 0 0,1 1-1,-1-1 1,1 1 0,-1 0 0,1 0-1,-5 6 1,6-7 8,0-1 0,1 1 0,-1-1 0,1 1 0,-1 0 0,1 0 0,0-1 0,0 1 0,-1 0 0,2 0 0,-1 0 0,0 1 0,0-1 0,1 0 0,-1 0 0,1 0 0,-1 0 0,1 1 0,0-1 0,0 0-1,0 0 1,0 1 0,1-1 0,-1 0 0,0 0 0,2 3 0,-1-3-6,1 0 0,0 0 0,0-1 0,0 1 0,0-1 0,0 1 0,0-1 0,1 1-1,-1-1 1,0 0 0,1 0 0,-1 0 0,1-1 0,-1 1 0,1-1 0,-1 1 0,1-1 0,-1 0-1,1 0 1,-1 0 0,4 0 0,9-1 85,-1-1 0,1 0 0,-1-1 0,0-1 0,0 0 0,0-1 1,0 0-1,-1-1 0,0-1 0,22-14 0,-16 8-118,-2 0 1,0-1 0,0 0 0,-1-2-1,-1 0 1,20-27 0,-21 17-68,-25 30-242,-31 37 69,34-32 237,0 1 0,1 0 0,0 0 0,1 0-1,0 1 1,0 0 0,1 0 0,1 0 0,0 1 0,1 0-1,0 0 1,-3 22 0,6-33-3,0 1 0,0-1 0,0 1 1,0-1-1,0 1 0,1-1 0,-1 0 0,0 1 0,1-1 0,-1 1 0,1-1 0,0 0 0,-1 1 0,1-1 1,0 0-1,0 0 0,0 0 0,0 0 0,0 1 0,0-1 0,0 0 0,0-1 0,0 1 0,3 2 1,-1-2 6,0 0 1,-1 0 0,1-1-1,1 1 1,-1-1 0,0 1 0,0-1-1,0 0 1,0 0 0,0 0 0,4-1-1,3-1 9,-2 0 1,1 0-1,0-1 0,0 0 0,-1-1 0,1 1 0,10-9 0,-8 4-77,0-1-1,-1 0 0,13-15 1,-19 20 44,-1-1 0,0 1 0,1 0 1,-2-1-1,1 1 0,0-1 0,-1 0 0,0 0 0,0 0 1,-1 0-1,2-8 0,-3 12-3,0 1 0,0-1 0,0 1 0,0-1 0,0 0 0,0 1 0,-1 0 1,1-1-1,0 1 0,0-1 0,-1 1 0,1-1 0,0 1 0,0-1 0,-1 1 0,1 0 0,-1-1 0,1 1 0,0 0 0,-1-1 0,1 1 0,-1 0 0,1-1 0,-1 1 0,1 0 0,-1 0 1,1 0-1,-1 0 0,1-1 0,-1 1 0,1 0 0,-1 0 0,1 0 0,-1 0 0,1 0 0,-1 0 0,1 0 0,-1 0 0,1 1 0,-1-1 0,1 0 0,-1 0 0,1 0 0,-1 0 1,0 1-1,-27 10-198,21-6 191,0 0 1,0 1-1,0 0 1,-9 12-1,14-16 28,0 0 0,0 0 0,0 0 0,1 0-1,-1 0 1,1 1 0,0-1 0,-1 1 0,1-1 0,0 1-1,1-1 1,-1 1 0,0 0 0,1 0 0,-1-1-1,1 1 1,0 0 0,0-1 0,1 6 0,0-7 0,0 1 0,0 0 0,0-1 0,0 1 0,0-1 0,0 0 0,1 1 0,-1-1 0,1 0 0,-1 0 0,1 0 0,-1 0 1,1 0-1,0 0 0,-1 0 0,1 0 0,0-1 0,0 1 0,0-1 0,-1 1 0,1-1 0,4 0 0,48 3-24,-42-3-68,209 0-2537,-221 0 2667,0 0 0,-1 0 0,1-1 1,0 1-1,0 0 0,0 0 0,-1-1 0,1 1 0,0 0 0,0 0 1,0 0-1,0-1 0,0 1 0,-1 0 0,1-1 0,0 1 1,0 0-1,0 0 0,0-1 0,0 1 0,0 0 0,0-1 0,0 1 1,0 0-1,0 0 0,0-1 0,0 1 0,0 0 0,0-1 1,0 1-1,1 0 0,-1 0 0,0-1 0,0 1 0,0 0 0,0 0 1,0-1-1,1 1 0,-1 0 0,0 0 0,0 0 0,0-1 1,1 1-1,-1 0 0,0 0 0,0 0 0,1 0 0,-1-1 0,0 1 1,1 0-1,-1 0 0,0 0 0,0 0 0,1 0 0,-1 0 1,0 0-1,0 0 0,1 0 0,-1 0 0,1 0 0,-25-17 283,22 16-195,-42-34 1222,41 33-1318,1 0 0,0 0-1,0 0 1,0-1 0,0 1-1,0-1 1,0 1 0,1-1-1,-1 0 1,1 1 0,0-1-1,0 0 1,0 0 0,0 0-1,0-6 1,1 8-82,0 1-1,1-1 1,-1 0 0,1 0-1,-1 1 1,1-1 0,-1 0-1,1 1 1,-1-1 0,1 1-1,0-1 1,-1 1 0,1-1-1,0 1 1,0-1 0,-1 1-1,1 0 1,0-1 0,0 1-1,0 0 1,-1 0 0,1 0-1,0-1 1,0 1 0,0 0 0,0 0-1,-1 0 1,1 0 0,1 1-1,35-1-1770,-27 0 908,28 0-2926,1 0-2706</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3.716"/>
    </inkml:context>
    <inkml:brush xml:id="br0">
      <inkml:brushProperty name="width" value="0.025" units="cm"/>
      <inkml:brushProperty name="height" value="0.025" units="cm"/>
    </inkml:brush>
  </inkml:definitions>
  <inkml:trace contextRef="#ctx0" brushRef="#br0">140 1 3299,'0'0'19480,"-5"8"-17788,-10 14-1209,-12 20 483,-29 61 1,50-89-895,0 1 1,0 0 0,2 0-1,-1 1 1,2-1 0,0 1-1,1 0 1,0 28 0,3-40-88,-1 0 0,1-1 1,0 1-1,0 0 0,0-1 1,0 1-1,1-1 0,-1 1 1,1-1-1,0 0 0,0 1 1,0-1-1,1 0 1,-1 0-1,1-1 0,-1 1 1,1 0-1,0-1 0,0 0 1,0 0-1,0 1 0,1-2 1,-1 1-1,0 0 0,1-1 1,-1 0-1,1 1 0,0-2 1,-1 1-1,1 0 0,4 0 1,12 1-635,0 0 1,0-1 0,0-1 0,31-4 0,2-8-4504,1-9-6384</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4.261"/>
    </inkml:context>
    <inkml:brush xml:id="br0">
      <inkml:brushProperty name="width" value="0.025" units="cm"/>
      <inkml:brushProperty name="height" value="0.025" units="cm"/>
    </inkml:brush>
  </inkml:definitions>
  <inkml:trace contextRef="#ctx0" brushRef="#br0">213 24 4356,'0'0'16074,"8"-6"-13367,23-11-815,-31 17-1876,0 0-1,0 0 1,1 0 0,-1 0-1,0 0 1,0 0 0,1 0-1,-1 0 1,0 0 0,0 0-1,0 0 1,1 0 0,-1 0-1,0 0 1,0 0-1,1 0 1,-1 1 0,0-1-1,0 0 1,0 0 0,1 0-1,-1 0 1,0 0 0,0 1-1,0-1 1,0 0 0,0 0-1,1 0 1,-1 1 0,0-1-1,0 0 1,0 0 0,0 0-1,0 1 1,0-1-1,0 0 1,0 0 0,0 1-1,0-1 1,0 0 0,0 0-1,0 0 1,0 1 0,0-1-1,0 1 1,-10 27 366,-24 27-361,-2-2 0,-2-1-1,-60 63 1,56-67-2159,47-57-3292,-1-5 2618,0 0-482,10-21-6716</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4.608"/>
    </inkml:context>
    <inkml:brush xml:id="br0">
      <inkml:brushProperty name="width" value="0.025" units="cm"/>
      <inkml:brushProperty name="height" value="0.025" units="cm"/>
    </inkml:brush>
  </inkml:definitions>
  <inkml:trace contextRef="#ctx0" brushRef="#br0">87 0 13453,'0'0'3171,"5"72"-1185,-5-43-673,-5 1 288,0 0 65,1 0-737,2 4-705,2-1-192,0 1-192,11-4-897,-2-1-577,7-8-544,0-8 128,-4-8 449,-7-5-65,-5-18-5765</inkml:trace>
  <inkml:trace contextRef="#ctx0" brushRef="#br0" timeOffset="1">83 262 6118,'0'0'2114,"-40"-59"-64,22 38 64,4 5 288,8 5-480,1 8 480,9 3-2178,12 0-192,3 3 321,8 3 31,8-1-192,4-4-128,5-1-608,-1 0-1955,3-4-3426</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4.957"/>
    </inkml:context>
    <inkml:brush xml:id="br0">
      <inkml:brushProperty name="width" value="0.025" units="cm"/>
      <inkml:brushProperty name="height" value="0.025" units="cm"/>
    </inkml:brush>
  </inkml:definitions>
  <inkml:trace contextRef="#ctx0" brushRef="#br0">126 1 6342,'0'0'12433,"-10"3"-10719,1 1-1381,0 0 0,0 0 0,0 1 1,0 0-1,1 1 0,-13 9 0,18-11-427,-1-1 0,0 1 0,1 0-1,0 0 1,0 0 0,0 0-1,0 0 1,1 1 0,-1-1-1,1 1 1,1 0 0,-1-1-1,0 1 1,1 0 0,0 0 0,0 0-1,0 9 1,2-13-207,0-1 1,-1 1 0,1-1-1,0 1 1,0-1-1,0 1 1,-1-1-1,1 0 1,0 1-1,0-1 1,0 0-1,0 1 1,0-1-1,0 0 1,-1 0-1,1 0 1,0 0-1,0 0 1,0 0-1,0 0 1,0 0-1,0 0 1,0-1-1,1 1 1,1 0-1156,10 0-3109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39.815"/>
    </inkml:context>
    <inkml:brush xml:id="br0">
      <inkml:brushProperty name="width" value="0.025" units="cm"/>
      <inkml:brushProperty name="height" value="0.025" units="cm"/>
    </inkml:brush>
  </inkml:definitions>
  <inkml:trace contextRef="#ctx0" brushRef="#br0">0 175 4612,'0'0'5670,"4"7"-5131,5-3-429,1-1 0,0 0 0,1-1 0,-1 0 0,0-1 0,1 0 0,12 0 0,3 0-8,150 7 331,319-27-1,-338 8-372,297-35 147,-230-2 179,-111 21-301,1 5 0,176-11 0,-173 33-32,225 30 0,-234-18 317,212-3-1,107-45 803,-19 19 735,-380 17-1449,-27 0-79,-1 14-3244,-1-4-2053,-4-8-735</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5.301"/>
    </inkml:context>
    <inkml:brush xml:id="br0">
      <inkml:brushProperty name="width" value="0.025" units="cm"/>
      <inkml:brushProperty name="height" value="0.025" units="cm"/>
    </inkml:brush>
  </inkml:definitions>
  <inkml:trace contextRef="#ctx0" brushRef="#br0">277 0 8904,'0'0'641</inkml:trace>
  <inkml:trace contextRef="#ctx0" brushRef="#br0" timeOffset="1">70 1 9001,'0'0'16004,"-5"0"-15785,3 1-213,-1 0-1,0-1 1,1 1 0,-1 1-1,1-1 1,0 0 0,-1 1 0,1-1-1,0 1 1,0-1 0,0 1-1,0 0 1,0 0 0,0 0 0,0 0-1,1 0 1,-1 1 0,1-1-1,0 0 1,0 1 0,-2 4 0,-1 1 5,1-1-1,0 1 1,1-1 0,0 1 0,0 0 0,1 0 0,-1 12 0,2-19-3,1 0 0,-1 0 0,1 0 0,-1 0 0,1 0 0,-1 0 0,1 0 0,0 0 0,0 0 0,-1 0 0,1-1 0,0 1 0,0 0 0,0-1-1,0 1 1,0 0 0,0-1 0,0 1 0,0-1 0,0 0 0,0 1 0,0-1 0,0 0 0,0 1 0,0-1 0,0 0 0,1 0 0,-1 0 0,0 0 0,2 0 0,45-1 76,-39 0-217,1 1-552,1-2 0,0 1 0,-1-1 0,12-4 0,19-10-4624,-7 0-2367</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5.696"/>
    </inkml:context>
    <inkml:brush xml:id="br0">
      <inkml:brushProperty name="width" value="0.025" units="cm"/>
      <inkml:brushProperty name="height" value="0.025" units="cm"/>
    </inkml:brush>
  </inkml:definitions>
  <inkml:trace contextRef="#ctx0" brushRef="#br0">135 0 5894,'0'0'14659,"-9"0"-13997,7 0-653,-1 0 0,0 0 0,1 1 0,-1-1 0,0 0 0,1 1 0,-1 0 0,1 0 0,-1 0 0,1 0 0,-1 0 0,1 0 0,0 0 0,-3 2 0,1 1 71,0 0 0,1 1 0,-1-1 0,1 1-1,0 0 1,0 0 0,-4 9 0,-2 6 376,0 1-1,1 0 1,1 0 0,1 1 0,1 0-1,1 0 1,-3 38 0,7-59-450,0-1 0,0 1 0,0-1 0,0 1 0,0 0 0,0-1 0,1 1 0,-1-1 0,0 1 0,0-1 0,0 1 0,0-1 0,1 1 1,-1-1-1,0 1 0,1-1 0,-1 1 0,0-1 0,1 1 0,-1-1 0,0 0 0,1 1 0,-1-1 0,1 0 0,-1 1 0,1-1 0,-1 0 0,1 1 0,-1-1 0,1 0 0,-1 0 0,1 0 0,-1 0 0,2 1 0,23-5 260,22-21-60,17-27-1583,-114 156 1671,48-98-232,0 0 1,0 0 0,0 0 0,1 0-1,0 1 1,-1 9 0,2-16-52,0 1 1,0-1 0,0 1-1,0 0 1,0-1-1,0 1 1,1-1 0,-1 1-1,0 0 1,0-1-1,0 1 1,0-1 0,1 1-1,-1-1 1,0 1-1,1-1 1,-1 1 0,0-1-1,1 1 1,-1-1-1,1 1 1,-1-1 0,0 0-1,1 1 1,-1-1-1,1 1 1,-1-1-1,2 0 1,-1 0 13,1 0-1,0 0 1,-1 0 0,1-1 0,-1 1-1,1-1 1,-1 1 0,1-1 0,-1 1-1,1-1 1,-1 0 0,1 0-1,-1 0 1,0 0 0,0 0 0,2-2-1,8-6-21,-1-2 0,0 1 0,13-19 1,-15 18-1114,1-1 1,1 2-1,14-14 1,-13 18-1923,-7 13-3274,-3-3 4700,2 3-3337</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6.347"/>
    </inkml:context>
    <inkml:brush xml:id="br0">
      <inkml:brushProperty name="width" value="0.025" units="cm"/>
      <inkml:brushProperty name="height" value="0.025" units="cm"/>
    </inkml:brush>
  </inkml:definitions>
  <inkml:trace contextRef="#ctx0" brushRef="#br0">64 0 7015,'0'0'10559,"-4"12"-9294,1-5-1102,-9 27 546,1 0 1,1 1-1,2 0 1,-6 63-1,14-98-717,-1 1-1,1-1 1,0 1-1,0-1 0,0 1 1,0 0-1,0-1 0,0 1 1,0-1-1,0 1 1,0-1-1,0 1 0,0 0 1,0-1-1,0 1 1,0-1-1,1 1 0,-1-1 1,0 1-1,0-1 1,1 1-1,-1-1 0,0 1 1,1-1-1,-1 1 0,0-1 1,1 1-1,-1-1 1,1 0-1,-1 1 0,0-1 1,1 0-1,-1 1 1,1-1-1,-1 0 0,1 0 1,0 1-1,-1-1 1,1 0-1,-1 0 0,1 0 1,-1 0-1,1 0 0,-1 0 1,1 0-1,0 0 1,-1 0-1,1 0 0,-1 0 1,1 0-1,-1 0 1,2 0-1,0-1-54,0 0 1,-1-1-1,1 1 0,0 0 1,0 0-1,0-1 1,-1 1-1,1-1 0,-1 1 1,1-1-1,-1 0 0,2-3 1,5-9-119,-1-1 0,10-30 1,-15 22 2494,0 28-2269,1-1 0,0 0 0,0 1-1,0-1 1,1-1 0,-1 1 0,1 0 0,0-1 0,0 0-1,0 0 1,1 0 0,-1 0 0,1-1 0,-1 1-1,1-1 1,0 0 0,0-1 0,0 1 0,6 0 0,10 3 115,0-1 0,0-1 0,27 1 1,-47-4-156,22 1-176,0-1 0,41-5-1,-59 4 113,-1 0-1,1 0 1,0 0 0,0 0-1,0-1 1,-1 1-1,1-1 1,-1 0-1,1-1 1,-1 1-1,0-1 1,0 0-1,0 0 1,-1 0-1,1-1 1,0 1-1,-1-1 1,0 0-1,4-6 1,-7 3 449,-10 12-131,-11 14 74,17-11-299,0-1 0,1 0 1,0 1-1,0-1 0,1 1 0,0 0 0,0 0 0,1 0 0,0 0 0,1 0 0,-1 0 0,2 0 1,-1 0-1,2 8 0,4 10 21,0-1 1,1 0-1,12 24 1,-11-30-266,0 1-1,-2-1 1,0 1 0,-2 0-1,4 31 1,-7-47 224,-1-1 0,0 1 1,0-1-1,-1 1 0,1-1 0,-1 1 1,0-1-1,1 0 0,-2 1 0,1-1 1,0 0-1,-1 0 0,1 0 0,-1 1 1,0-2-1,0 1 0,-2 3 1,2-5 104,-1 1 1,1-1 0,0 1 0,0-1 0,-1 0 0,1 0 0,0 0 0,-1-1 0,1 1-1,-1-1 1,1 1 0,-1-1 0,1 0 0,-1 1 0,1-1 0,-1-1 0,1 1 0,-1 0-1,1-1 1,-1 1 0,1-1 0,-1 0 0,1 0 0,-1 0 0,-2-1 0,-1-2-3,1 1 1,-1-1 0,0-1 0,1 1-1,0-1 1,0 0 0,0 0-1,1 0 1,0-1 0,0 0 0,0 0-1,1 0 1,-1 0 0,1 0 0,1-1-1,0 1 1,-1-1 0,2 1-1,-1-1 1,0-11 0,0 8-286,0 0-1,1 0 1,1 0 0,0 0 0,0 0 0,1 0-1,0 0 1,1 0 0,0 0 0,0 0 0,1 1-1,0-1 1,9-15 0,-9 20 90,1 0 1,0 0-1,0 1 1,1-1-1,-1 1 0,1 0 1,0 0-1,0 0 0,1 1 1,-1 0-1,10-4 1,4 0-1729,0 0 0,26-4 1,-37 9 727,29-7-6032</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6.798"/>
    </inkml:context>
    <inkml:brush xml:id="br0">
      <inkml:brushProperty name="width" value="0.025" units="cm"/>
      <inkml:brushProperty name="height" value="0.025" units="cm"/>
    </inkml:brush>
  </inkml:definitions>
  <inkml:trace contextRef="#ctx0" brushRef="#br0">57 0 4260,'0'0'21781,"-51"42"-21813,45-8 64,6-1-32,0 1 0,6-4 32,4-3-577,1 1-768,-4-3-513,-7-4-1281,0-3-2370,-2-5-2338</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7.131"/>
    </inkml:context>
    <inkml:brush xml:id="br0">
      <inkml:brushProperty name="width" value="0.025" units="cm"/>
      <inkml:brushProperty name="height" value="0.025" units="cm"/>
    </inkml:brush>
  </inkml:definitions>
  <inkml:trace contextRef="#ctx0" brushRef="#br0">0 178 5189,'0'0'16175,"53"-32"-15022,-5 22 289,16-2-129,5 0-160,1-1-737,0 1-320,-9-1-256,-15 1-2242,-12-1-1249,-18-1-481,-16-2-641,-11-3-5188</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7.473"/>
    </inkml:context>
    <inkml:brush xml:id="br0">
      <inkml:brushProperty name="width" value="0.025" units="cm"/>
      <inkml:brushProperty name="height" value="0.025" units="cm"/>
    </inkml:brush>
  </inkml:definitions>
  <inkml:trace contextRef="#ctx0" brushRef="#br0">1 1 6566,'0'0'11115,"69"8"-8104,-20-8-897,11 1-673,4-1-736,3 0-641,-3 0-481,-16 1-2049,-6 1-2691,-17 0-3139</inkml:trace>
  <inkml:trace contextRef="#ctx0" brushRef="#br0" timeOffset="1">475 158 13164,'0'0'5013,"-2"9"-2851,-3 29-827,5-37-1278,0 0 1,0-1 0,0 1-1,0 0 1,0 0-1,1 0 1,-1 0 0,0-1-1,0 1 1,1 0-1,-1 0 1,0 0 0,1-1-1,-1 1 1,0 0-1,1-1 1,-1 1 0,1 0-1,0-1 1,-1 1-1,1 0 1,-1-1 0,1 1-1,0-1 1,-1 1-1,1-1 1,0 0 0,0 1-1,-1-1 1,1 0-1,0 1 1,0-1 0,1 0-1,29 1 608,-23-1-528,4-1-149,1 0 1,0-1-1,-1 0 0,1-1 1,-1-1-1,0 0 0,19-9 1,0 1-19,-31 12 38,1 0 1,-1 0-1,1 0 0,-1-1 1,0 1-1,1 0 0,-1 0 0,1 0 1,-1 0-1,1 0 0,-1 0 1,1 0-1,-1 0 0,1 0 1,-1 0-1,0 0 0,1 1 1,-1-1-1,1 0 0,-1 0 0,1 0 1,-1 0-1,0 1 0,1-1 1,-1 0-1,1 1 0,-1-1 1,0 0-1,1 0 0,-1 1 0,0-1 1,0 1-1,1-1 0,-1 0 1,0 1-1,0-1 0,0 1 1,1-1-1,-1 0 0,0 1 1,0-1-1,0 1 0,0-1 0,0 2 1,3 32 816,-1 5-1,-2-37-804,0-1 0,1 1 1,-1-1-1,0 0 0,1 1 1,-1-1-1,1 0 0,-1 0 1,1 1-1,-1-1 0,1 0 1,0 0-1,0 0 0,0 0 0,0 0 1,0 0-1,0 0 0,0 0 1,2 2-1,0-2-98,0 0 0,0 0 0,0 0 0,0 0 0,1 0 0,-1-1-1,0 0 1,1 1 0,-1-1 0,0 0 0,0-1 0,1 1 0,-1-1 0,0 1 0,0-1 0,1 0 0,3-2 0,-1 0-747,-1 1 0,0-1 0,0-1 0,0 1 0,0-1 0,0 0 0,-1 0 0,7-8 0,15-22-6483</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8.262"/>
    </inkml:context>
    <inkml:brush xml:id="br0">
      <inkml:brushProperty name="width" value="0.025" units="cm"/>
      <inkml:brushProperty name="height" value="0.025" units="cm"/>
    </inkml:brush>
  </inkml:definitions>
  <inkml:trace contextRef="#ctx0" brushRef="#br0">82 1 17489,'-7'8'1932,"-2"5"-1343,0-1 0,1 1 0,0 1 0,1-1 0,1 1 0,0 0 0,1 1 0,1-1 0,0 1 0,1 0 0,-3 26 0,7-28-540,0 0 0,1 1 0,5 22 0,-2-17-608,-7-27 437,1 4 55,0-1 1,0 1-1,0 0 1,0-1-1,1 1 1,0 0-1,0-5 0,1 7 57,-1 1 0,0 0-1,1 0 1,-1 0-1,1 0 1,-1 0 0,1 0-1,-1 0 1,1 0-1,0 0 1,0 0-1,-1 0 1,1 0 0,0 0-1,0 1 1,0-1-1,0 0 1,0 1-1,0-1 1,0 0 0,0 1-1,0-1 1,0 1-1,0 0 1,1-1-1,-1 1 1,0 0 0,0 0-1,0 0 1,0 0-1,1 0 1,-1 0 0,2 0-1,31 0 5,-20 1 17,1-1-1,-1-1 1,1 0 0,-1 0 0,1-2 0,-1 1-1,0-2 1,18-6 0,-31 9-2,0 1 0,-1 0 1,1-1-1,0 1 0,0 0 0,0-1 0,0 1 1,-1-1-1,1 1 0,0-1 0,0 0 0,-1 1 1,1-1-1,0 0 0,-1 1 0,1-1 1,-1 0-1,1 0 0,-1 1 0,1-1 0,-1 0 1,1 0-1,-1 0 0,0 0 0,0 0 0,1 0 1,-1 0-1,0 0 0,0 0 0,0 1 1,0-1-1,0 0 0,0-1 0,-1 0 29,0 1 1,0 0-1,0 0 1,1 0-1,-1 0 0,0 0 1,0 0-1,0 1 0,-1-1 1,1 0-1,0 0 1,0 1-1,0-1 0,0 0 1,-1 1-1,1 0 0,0-1 1,-1 1-1,1 0 1,0-1-1,-1 1 0,-1 0 1,-6-1 49,1 1-1,-1 0 1,0 0 0,0 1 0,0 0 0,1 0 0,-17 6 0,22-6-64,0 0 0,0 0 0,0 1 0,0-1 0,0 1 0,1 0 0,-1 0 0,1 0 1,-1 0-1,1 0 0,0 0 0,-1 1 0,1-1 0,1 1 0,-1-1 0,0 1 0,0 0 0,1 0 0,0 0 0,0 0 1,0 0-1,0 0 0,0 0 0,0 0 0,0 5 0,1-6-16,0 0-1,1 0 1,-1-1 0,0 1-1,1 0 1,-1 0 0,1 0-1,-1 0 1,1-1-1,0 1 1,0 0 0,0-1-1,0 1 1,0-1 0,0 1-1,0-1 1,0 1 0,1-1-1,-1 0 1,1 1 0,-1-1-1,1 0 1,-1 0 0,1 0-1,0 0 1,-1 0 0,1-1-1,0 1 1,0-1 0,-1 1-1,1-1 1,4 1 0,8 2 36,0-1 1,0-1-1,19 1 1,-24-2-28,158 9 437,-165-9 1852,1-4-2426,0 1 0,1-1 0,0 1 0,-1 0 0,1 0 0,1 0-1,-1 1 1,0 0 0,6-3 0,3-1 33,0 1 0,0 0 0,1 1-1,-1 0 1,1 1 0,0 1 0,0 0 0,21 0-1,-34 2 89,0 0 0,0 0-1,-1 0 1,1 1 0,0-1-1,0 0 1,0 1 0,-1-1-1,1 1 1,0-1 0,-1 1-1,1-1 1,0 1 0,-1-1-1,1 1 1,0 0 0,-1-1-1,1 1 1,-1 0 0,0-1-1,1 1 1,-1 0 0,1 0-1,-1-1 1,0 1 0,0 0-1,1 0 1,-1 0 0,0 0-1,0-1 1,0 1 0,0 0-1,0 1 1,0 37 485,-1-24-322,4-14-161,0 0 0,0 0 0,1 0 0,-1 0-1,0-1 1,0 0 0,1 1 0,-1-1 0,0 0 0,0 0 0,1-1 0,3 0-1,47-12-614,-44 10 449,1 0 1,0 0-1,-1 1 1,18-1-1,-28 4 177,1-1 0,-1 1 0,0-1 0,1 1 0,-1-1 0,1 1 0,-1-1 0,0 1 0,0-1 1,1 1-1,-1 0 0,0-1 0,0 1 0,0-1 0,1 1 0,-1 0 0,0-1 0,0 1 0,0-1 0,0 1 0,0 0 0,0-1 0,0 1 0,-1 0 0,1-1 0,0 1 0,0-1 0,0 1 0,-1 0 0,1 0 0,-1 17-1676,8-13-5855,5-5-128</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8.641"/>
    </inkml:context>
    <inkml:brush xml:id="br0">
      <inkml:brushProperty name="width" value="0.025" units="cm"/>
      <inkml:brushProperty name="height" value="0.025" units="cm"/>
    </inkml:brush>
  </inkml:definitions>
  <inkml:trace contextRef="#ctx0" brushRef="#br0">48 27 16528,'0'0'8648,"8"9"-7671,23 27-294,-29-34-651,-1 0-1,1 0 1,-1-1-1,1 1 0,0-1 1,-1 1-1,1-1 1,0 0-1,0 0 1,0 0-1,0 0 1,0 0-1,0 0 1,1-1-1,-1 1 1,0 0-1,0-1 1,1 0-1,-1 0 1,0 1-1,0-1 1,1-1-1,-1 1 1,0 0-1,0 0 1,3-2-1,-3 2-37,-1-1-1,1 0 1,0 0-1,-1 0 1,1 0 0,-1-1-1,1 1 1,-1 0-1,0-1 1,1 1 0,-1 0-1,0-1 1,0 0-1,0 1 1,0-1-1,0 0 1,-1 1 0,1-1-1,0 0 1,-1 0-1,1 1 1,-1-1 0,0 0-1,0 0 1,0-2-1,1 1-10,-2 1 0,1 0 0,0 0 0,0 0 0,-1 0 0,1 0 0,-1 0 0,0 0 0,1 0 0,-1 0 0,0 0 0,0 0 0,0 1 0,0-1 0,-1 0 0,1 1 0,0-1 0,-1 0 0,1 1 0,-1 0 0,0-1 0,1 1 0,-1 0 0,0 0 0,0 0 0,0 0 0,0 0 0,0 0 0,0 1 0,0-1 0,0 1 0,0-1 0,0 1 0,0 0 0,0 0 0,0 0 0,0 0 0,0 0 0,0 0 0,0 0 0,-1 1 0,-1 0 0,-2 0 20,0 0 0,0 0 0,0 1 1,1-1-1,-1 2 0,1-1 0,-1 0 0,1 1 1,0 0-1,0 0 0,0 1 0,0-1 1,0 1-1,-5 6 0,8-7 23,0-1-1,0 0 1,0 1-1,1-1 1,-1 1-1,1 0 1,-1-1-1,1 1 1,0 0-1,0 0 1,0 0-1,0 0 1,1 0 0,-1 0-1,1 0 1,0 0-1,0 0 1,0 0-1,0 0 1,1 0-1,0 5 1,1-5-19,0 0 0,-1-1 0,1 1 0,0-1 0,0 1 0,1-1 1,-1 0-1,1 0 0,-1 0 0,1 0 0,-1 0 0,1 0 0,0-1 0,0 0 1,0 1-1,6 1 0,3 0-446,1 1 1,0-1-1,23 1 1,31-2-4625,-21-8 248,-1-9-1431</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9.164"/>
    </inkml:context>
    <inkml:brush xml:id="br0">
      <inkml:brushProperty name="width" value="0.025" units="cm"/>
      <inkml:brushProperty name="height" value="0.025" units="cm"/>
    </inkml:brush>
  </inkml:definitions>
  <inkml:trace contextRef="#ctx0" brushRef="#br0">0 0 9673,'0'0'10762,"0"47"-8455,2-21-226,5 3-639,2 8-481,2 0-417,-3 4-223,1 1-193,2-4-96,-1-2-321,-1-8-1056,-3-3-1121,-1-10-737,-2-11-2114</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9.496"/>
    </inkml:context>
    <inkml:brush xml:id="br0">
      <inkml:brushProperty name="width" value="0.025" units="cm"/>
      <inkml:brushProperty name="height" value="0.025" units="cm"/>
    </inkml:brush>
  </inkml:definitions>
  <inkml:trace contextRef="#ctx0" brushRef="#br0">0 11 16143,'0'0'8713,"57"-2"-7208,-9 6-576,5 0-385,2-1-287,-1-2-225,-6-1-993,-4 0-3075,-10-6-1858,-7-9-6822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48.626"/>
    </inkml:context>
    <inkml:brush xml:id="br0">
      <inkml:brushProperty name="width" value="0.025" units="cm"/>
      <inkml:brushProperty name="height" value="0.025" units="cm"/>
    </inkml:brush>
  </inkml:definitions>
  <inkml:trace contextRef="#ctx0" brushRef="#br0">1 285 7944,'0'0'1879,"29"4"-1548,7-2 208,-1-2 1,0-2-1,45-7 1,61-4 601,-92 16-991,0 2 1,-1 2-1,68 18 1,-2-1 80,3-9-61,1-5 1,230-10 0,314-37-80,-170 6-33,1234-36 284,-207-24 1057,-273-2-790,-938 66-241,-129 19 713,-102 7 2039,-79 2-3211,0-1 0,0 1 0,0 0 1,0 0-1,0 0 0,0 0 0,0 1 0,0-1 0,1 1 1,-1-1-1,-2 4 0,-14 8-2716,-8-1-1864,-14 1-2541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9.873"/>
    </inkml:context>
    <inkml:brush xml:id="br0">
      <inkml:brushProperty name="width" value="0.025" units="cm"/>
      <inkml:brushProperty name="height" value="0.025" units="cm"/>
    </inkml:brush>
  </inkml:definitions>
  <inkml:trace contextRef="#ctx0" brushRef="#br0">397 0 11691,'0'0'9097,"32"66"-5798,-8-31-1057,3 10-609,-4 4-608,-5 2-512,-8 4-321,-10 0-128,-18 4 0,-17 3-64,-20 1-96,-16 2-416,-5-1-417,-16 0-32,2-6-1762,-4-11-3138</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0.032"/>
    </inkml:context>
    <inkml:brush xml:id="br0">
      <inkml:brushProperty name="width" value="0.025" units="cm"/>
      <inkml:brushProperty name="height" value="0.025" units="cm"/>
    </inkml:brush>
  </inkml:definitions>
  <inkml:trace contextRef="#ctx0" brushRef="#br0">240 104 3107,'11'-7'3425,"30"-23"2501,-39 29-5595,-1-1 0,1 0 0,0 1 0,-1-1 0,1 0 0,-1 0 0,1 0 1,-1 0-1,0 0 0,0-1 0,0 1 0,0 0 0,-1 0 0,1-1 0,0 1 0,0-5 0,-2 6-200,1 0 0,-1 0 0,0-1 0,1 1 0,-1 0 0,0 0 0,0 0 0,0 0 0,0 1-1,0-1 1,0 0 0,0 0 0,0 0 0,0 1 0,0-1 0,0 1 0,0-1 0,0 1 0,-1-1-1,1 1 1,0 0 0,0-1 0,-1 1 0,1 0 0,0 0 0,0 0 0,-1 0 0,1 0 0,0 0-1,0 0 1,-2 1 0,-47 4 31,34 1-67,0 1-1,0 0 0,0 2 0,1-1 1,1 2-1,-1 0 0,2 1 1,-1 0-1,2 1 0,-1 1 1,2 0-1,0 0 0,0 1 1,-13 24-1,22-35-31,1 0-1,-1 0 1,1 0-1,0 0 1,0 0 0,0 0-1,1 0 1,-1 0-1,1 0 1,0 0 0,-1 0-1,1 1 1,1-1-1,0 5 1,-1-7-39,1 1 0,0-1-1,-1 1 1,1-1 0,0 1 0,0-1 0,0 0 0,0 1 0,0-1-1,0 0 1,1 0 0,-1 0 0,0 0 0,1 0 0,-1 0 0,1 0-1,-1 0 1,1 0 0,-1-1 0,1 1 0,-1-1 0,1 1-1,0-1 1,-1 0 0,1 1 0,0-1 0,2 0 0,14 0 73,0-1 0,-1-1 1,1 0-1,-1-1 1,0-1-1,0-1 0,0 0 1,0-1-1,-1-1 0,0-1 1,-1 0-1,1-1 0,-1 0 1,-1-1-1,0-1 1,-1-1-1,0 1 0,0-2 1,-1 0-1,18-27 0,-28 37-77,0 0-1,0 0 0,0 0 1,-1 0-1,0 0 0,1 0 1,-1 0-1,0-1 0,-1 1 1,1 0-1,-1-1 1,1 1-1,-1 0 0,0-1 1,0 1-1,-1-7 0,0 8-43,0 0 1,0 0-1,0 0 0,0 0 0,0 0 0,0 1 0,-1-1 1,1 0-1,-1 1 0,1-1 0,-1 1 0,1-1 0,-1 1 0,0 0 1,0 0-1,0 0 0,0 0 0,1 0 0,-1 0 0,0 0 0,-1 1 1,1-1-1,0 1 0,0-1 0,0 1 0,-4 0 0,-7-1-675,0 0 0,0 1 0,-1 1 0,1 0-1,-25 6 1,-29 13-6396,45-13 1639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0.360"/>
    </inkml:context>
    <inkml:brush xml:id="br0">
      <inkml:brushProperty name="width" value="0.025" units="cm"/>
      <inkml:brushProperty name="height" value="0.025" units="cm"/>
    </inkml:brush>
  </inkml:definitions>
  <inkml:trace contextRef="#ctx0" brushRef="#br0">387 0 7751,'0'0'14745,"-8"16"-14457,-134 216 2693,90-154-2174,3 2 0,-61 136 1,105-203-1340,1-1 0,-1 1-1,2 1 1,0-1 0,-2 26 0,5-38 336,0-1-1,0 1 1,0 0-1,0-1 1,0 1-1,0 0 1,0-1-1,1 1 1,-1 0-1,0-1 1,0 1-1,1 0 1,-1-1-1,0 1 1,1-1-1,-1 1 1,1 0-1,-1-1 1,1 1-1,-1-1 1,1 1-1,-1-1 1,1 0-1,-1 1 1,1-1-1,-1 0 1,1 1-1,0-1 1,-1 0-1,1 1 1,0-1-1,-1 0 1,1 0-1,0 0 1,-1 0-1,1 0 1,0 0-1,0 0 1,-1 0-1,1 0 0,0 0 1,-1 0-1,1 0 1,0 0-1,-1-1 1,1 1-1,0 0 1,-1 0-1,1-1 1,-1 1-1,1-1 1,0 1-1,-1 0 1,1-1-1,-1 1 1,1-1-1,0 0 1,21-18-8116</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0.737"/>
    </inkml:context>
    <inkml:brush xml:id="br0">
      <inkml:brushProperty name="width" value="0.025" units="cm"/>
      <inkml:brushProperty name="height" value="0.025" units="cm"/>
    </inkml:brush>
  </inkml:definitions>
  <inkml:trace contextRef="#ctx0" brushRef="#br0">1 1 5637,'0'0'16752,"39"51"-14958,-2-45-32,7-1-673,-2-4-353,3-1-383,-3 0-321,-6 0-225,-8-4-1312,-2-9-2210,-8-2-4806</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1.129"/>
    </inkml:context>
    <inkml:brush xml:id="br0">
      <inkml:brushProperty name="width" value="0.025" units="cm"/>
      <inkml:brushProperty name="height" value="0.025" units="cm"/>
    </inkml:brush>
  </inkml:definitions>
  <inkml:trace contextRef="#ctx0" brushRef="#br0">85 11 5189,'0'0'18999,"-2"8"-18518,-32 102 355,24-86-789,1 1 1,1 1-1,2 0 1,0 0-1,-3 41 1,9-65-19,0-1 0,0 0 0,0 1 1,0-1-1,0 0 0,0 1 0,0-1 0,1 0 1,-1 1-1,0-1 0,1 0 0,-1 1 1,1-1-1,0 0 0,-1 0 0,1 0 0,0 1 1,-1-1-1,1 0 0,0 0 0,0 0 1,0 0-1,0-1 0,0 1 0,0 0 0,0 0 1,1 0-1,-1-1 0,0 1 0,0-1 0,1 1 1,-1-1-1,0 1 0,0-1 0,1 0 1,-1 0-1,0 1 0,1-1 0,-1 0 0,1 0 1,-1-1-1,0 1 0,1 0 0,-1 0 1,0 0-1,1-1 0,-1 1 0,2-2 0,8-1 310,-2-1 0,1 0 0,0-1 0,-1 0 0,10-6-1,29-21-247,-1-2 0,-2-1 0,-1-3-1,-2-2 1,60-73 0,-101 111-189,8-14-2087,-15 6-3977,-9 6-2348</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1.460"/>
    </inkml:context>
    <inkml:brush xml:id="br0">
      <inkml:brushProperty name="width" value="0.025" units="cm"/>
      <inkml:brushProperty name="height" value="0.025" units="cm"/>
    </inkml:brush>
  </inkml:definitions>
  <inkml:trace contextRef="#ctx0" brushRef="#br0">0 0 8456,'0'0'9129,"0"47"-6823,0-30 609,11-3-1218,5 2-1024,3-3-289,10-5-160,1 1-128,3-4-896,5-1-1090,-5-1-1665,1-3-3332</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1.815"/>
    </inkml:context>
    <inkml:brush xml:id="br0">
      <inkml:brushProperty name="width" value="0.025" units="cm"/>
      <inkml:brushProperty name="height" value="0.025" units="cm"/>
    </inkml:brush>
  </inkml:definitions>
  <inkml:trace contextRef="#ctx0" brushRef="#br0">185 0 3395,'-9'0'9193,"-4"0"-8119,-1 1 1,1 0-1,-1 1 0,1 0 1,0 1-1,-13 5 0,22-7-933,0 0 0,0 1 0,0 0 0,0 0 0,1 0 0,-1 0 0,1 0 0,0 1 0,-1 0 1,1-1-1,0 1 0,0 1 0,1-1 0,-1 0 0,1 0 0,0 1 0,0 0 0,0-1 0,0 1 0,0 0 0,1 0 0,0 0 0,-1 0 0,2 0 0,-1 0 0,0 6 0,1-9-94,0 0-1,1 0 1,-1 1-1,0-1 1,1 0 0,-1 0-1,1 0 1,0 0-1,-1 0 1,1 1-1,0-1 1,-1 0 0,1-1-1,0 1 1,0 0-1,0 0 1,0 0 0,0 0-1,0-1 1,0 1-1,0 0 1,0-1 0,1 1-1,-1-1 1,0 1-1,0-1 1,0 0 0,1 0-1,-1 1 1,0-1-1,0 0 1,1 0 0,-1 0-1,0 0 1,0 0-1,1-1 1,-1 1-1,2-1 1,55-9 794,-35 2-782,0-2-1,30-17 0,-36 17-106,1 1 1,0 1-1,1 0 0,33-8 0,-51 16 42,-1-1-1,1 1 0,0 0 0,-1 0 0,1-1 1,-1 1-1,1 0 0,-1 0 0,1 0 0,0 0 0,-1 0 1,1 0-1,-1 0 0,1 0 0,-1 0 0,1 0 1,0 0-1,-1 1 0,1-1 0,-1 0 0,1 0 0,-1 1 1,1-1-1,-1 0 0,1 0 0,-1 1 0,1-1 1,-1 1-1,1-1 0,-1 0 0,0 1 0,1-1 0,-1 1 1,0-1-1,1 1 0,-1-1 0,0 1 0,1-1 1,-1 1-1,0-1 0,0 1 0,0 0 0,0-1 1,0 1-1,0-1 0,1 2 0,-9 32 108,1-7-58,8-27-28,-1 1-1,1 0 1,-1-1 0,1 1-1,0-1 1,-1 1 0,1-1-1,-1 1 1,1-1 0,0 0-1,0 1 1,-1-1-1,1 0 1,0 1 0,0-1-1,-1 0 1,1 0 0,0 0-1,0 0 1,-1 0-1,1 0 1,0 0 0,0 0-1,0 0 1,-1 0 0,1 0-1,0 0 1,0 0-1,1-1 1,28-5 406,43-19-155,-59 18-371,1 1 1,1 1 0,-1 0-1,1 1 1,-1 1 0,26-2-1,-41 15 81,-2 5-1566,8-10-4579,-1-6 4783,0 1 1,1-1-1,-1 0 0,0 0 0,1 0 1,7-4-1,17-9-4689</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2.146"/>
    </inkml:context>
    <inkml:brush xml:id="br0">
      <inkml:brushProperty name="width" value="0.025" units="cm"/>
      <inkml:brushProperty name="height" value="0.025" units="cm"/>
    </inkml:brush>
  </inkml:definitions>
  <inkml:trace contextRef="#ctx0" brushRef="#br0">182 0 12075,'0'0'4373,"-9"1"-1971,-56 10-246,61-10-1994,-1 1-1,1-1 1,0 0-1,0 1 1,0 0-1,0 0 1,0 0-1,1 1 1,-1-1-1,1 1 1,-1 0-1,1 0 1,0 0-1,0 0 1,-4 7-1,6-9-156,1 1 0,0 0 0,-1 0 0,1-1 0,0 1 0,0 0 0,0 0-1,0 0 1,0-1 0,0 1 0,0 0 0,1 0 0,-1 0 0,1-1 0,-1 1 0,1 0 0,0-1-1,0 1 1,0 0 0,0-1 0,0 1 0,0-1 0,0 0 0,0 1 0,0-1 0,1 0 0,-1 1-1,3 0 1,50 36 0,-41-30-8,9 4 109,-18-10-13,1 0-1,-1 0 0,1 0 1,-1 1-1,0 0 0,0 0 0,0 0 1,-1 0-1,1 0 0,5 8 1,-9-11-7,0 1 1,0-1 0,0 1 0,0-1 0,0 1 0,0 0-1,-1-1 1,1 1 0,0-1 0,0 1 0,0-1 0,-1 1-1,1-1 1,0 1 0,0-1 0,-1 1 0,1-1 0,0 1-1,-1-1 1,1 0 0,-1 1 0,1-1 0,0 1 0,-1-1-1,1 0 1,-1 1 0,1-1 0,-1 0 0,1 0 0,-1 0-1,0 1 1,1-1 0,-1 0 0,1 0 0,-1 0 0,1 0-1,-2 0 1,-26 6 231,25-5-145,-26 4-373,0-1-1,0-1 1,-38-1 0,67-2 84,0-1 0,0 1 1,-1 0-1,1 0 0,0 0 0,0-1 1,0 1-1,0 0 0,0 0 0,0-1 1,-1 1-1,1 0 0,0-1 0,0 1 1,0 0-1,0 0 0,0-1 0,0 1 1,0 0-1,0-1 0,0 1 0,0 0 0,0 0 1,0-1-1,1 1 0,-1 0 0,0-1 1,0 1-1,0 0 0,0 0 0,0-1 1,1 1-1,-1 0 0,0 0 0,0 0 1,0-1-1,0 1 0,1 0 0,-1 0 1,0 0-1,0-1 0,1 1 0,-1 0 0,0 0 1,0 0-1,1 0 0,-1 0 0,0 0 1,1 0-1,12-13-2979,12-4-3023</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2.759"/>
    </inkml:context>
    <inkml:brush xml:id="br0">
      <inkml:brushProperty name="width" value="0.025" units="cm"/>
      <inkml:brushProperty name="height" value="0.025" units="cm"/>
    </inkml:brush>
  </inkml:definitions>
  <inkml:trace contextRef="#ctx0" brushRef="#br0">150 0 5894,'-9'5'11573,"0"1"-10304,-11 5 499,0 1-1,-18 16 1,33-25-1532,1 1 0,-1 0 1,1 0-1,0 0 0,0 1 1,0 0-1,1-1 0,0 1 1,0 0-1,0 0 0,0 1 1,1-1-1,0 1 0,-2 8 0,3-13-220,1 0 0,0 0-1,0 0 1,0 0-1,0 0 1,0 0-1,1 0 1,-1 0-1,0 0 1,0 0 0,1 0-1,-1 0 1,0 0-1,1 0 1,-1 0-1,1 0 1,-1 0 0,1-1-1,-1 1 1,1 0-1,0 0 1,0-1-1,-1 1 1,1 0-1,1 0 1,29 9 220,36-13 52,-50-1-371,0-1-1,0 0 0,-1-1 1,0-1-1,-1-1 0,1 0 1,-1-2-1,22-16 1,-16 11 257,1 1 0,40-19 1,-62 36-157,0 0 1,-1 1-1,1-1 0,-1 0 1,0 0-1,0 0 0,0 0 1,-3 4-1,1-2 81,0 1 0,0-1 0,1 1-1,-1 0 1,1 0 0,0 0 0,1 0-1,-1 0 1,0 9 0,3-14-87,-1 0 0,0-1 0,0 1 0,0-1 0,1 1 0,-1-1 0,0 1 0,1-1 0,-1 1 0,0-1 0,1 1 0,-1-1 0,0 0 0,1 1 0,-1-1 0,1 0 0,-1 1 0,1-1 0,-1 0 0,1 1 0,-1-1 0,1 0 0,0 0 0,-1 0 0,1 1 0,-1-1 0,1 0 0,-1 0 0,1 0 0,0 0 0,0 0 0,25 0 212,-18 0-154,18-2-186,1-2 1,-1 0-1,0-1 1,-1-2 0,37-14-1,27-7-259,-70 26 614,-14 7-81,-19 21 79,12-24-181,-1 1 0,1 0 0,1-1 0,-1 1 0,0 0 0,1 0-1,0 1 1,-2 5 0,6-8 12,1 0 0,0 0 0,0 0 0,0 0 1,0-1-1,0 0 0,0 0 0,0 0 0,0 0 0,0-1 0,5-1 0,55-15-99,-49 12-150,1 0 1,-1 2-1,1-1 0,0 2 0,16-1 0,-31 4 184,-1-1 0,1 0 1,0 1-1,0 0 0,-1-1 0,1 1 0,0-1 0,-1 1 0,1 0 0,-1-1 0,1 1 0,-1 0 0,1 0 0,-1-1 1,1 1-1,-1 0 0,0 0 0,1 0 0,-1-1 0,0 1 0,0 0 0,0 0 0,0 0 0,0 0 0,0 0 0,0 0 0,0 0 1,0-1-1,0 1 0,0 0 0,0 0 0,-1 0 0,1 0 0,0 0 0,-1 1 0,0-1 19,1 0-1,0 0 0,-1 0 1,1 0-1,0 0 1,0 0-1,-1 0 0,1 0 1,0 0-1,0 1 1,0-1-1,1 0 0,-1 0 1,0 0-1,0 0 0,0 0 1,1 0-1,-1 0 1,1 0-1,-1 0 0,1 0 1,-1 0-1,1 0 1,-1 0-1,1 0 0,0 0 1,0 0-1,-1-1 0,1 1 1,0 0-1,0-1 1,2 2-1,15-1 27,1-1-1,0-1 1,0 0-1,-1-2 1,37-9 0,-33 7-440,1 1 0,0 0 1,24 0-1,-47 4 348,1 1 0,-1-1 0,0 0 1,0 0-1,0 1 0,1-1 0,-1 0 0,0 1 1,0-1-1,0 0 0,0 1 0,0-1 0,0 0 0,0 0 1,0 1-1,0-1 0,0 0 0,0 1 0,0-1 1,0 0-1,0 1 0,0-1 0,0 0 0,0 1 0,0-1 1,0 0-1,0 1 0,0-1 0,-1 0 0,1 0 1,0 1-1,0-1 0,0 0 0,-1 0 0,1 1 0,0-1 1,0 0-1,0 0 0,-1 1 0,1-1 0,0 0 1,-1 0-1,1 0 0,0 0 0,-1 1 0,-9 11-3711,2-8-1701</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4.571"/>
    </inkml:context>
    <inkml:brush xml:id="br0">
      <inkml:brushProperty name="width" value="0.025" units="cm"/>
      <inkml:brushProperty name="height" value="0.025" units="cm"/>
    </inkml:brush>
  </inkml:definitions>
  <inkml:trace contextRef="#ctx0" brushRef="#br0">32 319 2915,'15'-9'11787,"-11"12"-5652,-13 23-3511,6-20-3034,-5 10 586,3-5-62,0 0 0,0 0 0,1 1 0,0-1 0,-4 25 0,8-36-80,0 1 1,0-1 0,0 1 0,0-1 0,0 1-1,0-1 1,0 1 0,0-1 0,1 1 0,-1-1-1,0 1 1,0-1 0,0 0 0,1 1 0,-1-1-1,0 1 1,0-1 0,1 0 0,-1 1 0,0-1-1,1 1 1,-1-1 0,0 0 0,1 1 0,-1-1-1,0 0 1,1 0 0,-1 1 0,1-1 0,-1 0-1,1 0 1,-1 0 0,1 0 0,0 1 0,23-3 831,23-14-62,15-22-629,-47 28 2,1-1 1,1 2 0,19-9 0,-35 18-167,-1 0-1,0 0 1,1 0 0,-1 1 0,0-1-1,1 0 1,-1 0 0,1 0 0,-1 0 0,0 0-1,1 1 1,-1-1 0,0 0 0,0 0-1,1 1 1,-1-1 0,0 0 0,1 0-1,-1 1 1,0-1 0,0 0 0,0 1 0,1-1-1,-1 0 1,0 1 0,0-1 0,0 0-1,0 1 1,0-1 0,1 1 0,-1-1 0,0 0-1,0 1 1,0-1 0,0 0 0,0 1-1,0-1 1,0 1 0,0-1 0,-1 1-1,2 27 45,-1-12 25,1-15-49,-1-1-1,1 1 0,0-1 1,0 1-1,0-1 0,0 1 1,0-1-1,0 1 0,0-1 0,0 0 1,0 1-1,0-1 0,0 0 1,0 0-1,0 0 0,0 0 1,0 0-1,0 0 0,0 0 0,0 0 1,0 0-1,0-1 0,0 1 1,2-1-1,29-6 723,-21 1-642,0 0 0,0 0 0,16-14 0,-18 13-87,1 1 0,-1 0 0,1 0-1,0 0 1,12-3 0,-21 9-57,-1 1 1,1-1-1,0 1 0,-1 0 0,1-1 0,-1 1 0,0 0 0,1-1 0,-1 1 0,0 0 1,1 0-1,-1 0 0,0-1 0,0 1 0,0 0 0,1 0 0,-1 0 0,0 0 0,0-1 1,0 1-1,0 0 0,-1 0 0,1 1 0,0 31-46,0-27 40,0-3 45,0 1 0,0 0 0,0 0-1,0 0 1,1-1 0,0 1 0,0 0 0,0 0 0,0-1 0,0 1 0,1-1 0,-1 1-1,1-1 1,3 4 0,-4-6 10,1 1 0,0-1 1,-1 0-1,1 0 0,0 0 0,0 0 0,0-1 0,0 1 0,0 0 0,0-1 0,0 0 0,0 1 1,1-1-1,-1 0 0,0 0 0,0 0 0,0 0 0,0 0 0,0-1 0,0 1 0,0-1 0,0 1 1,0-1-1,0 0 0,0 0 0,0 0 0,3-2 0,10-5 0,-1-1 0,0 0 0,-1-1 0,0-1 0,-1 0 0,0-1 0,-1 0 0,0-1 0,-1 0 0,16-28 0,-54 121-875,27-76 864,-1 1 0,1-1 0,1 0 0,-1 1 0,1-1 0,-1 1 0,1-1 0,1 1 0,0 6 0,-1-10 0,1 1-1,0-1 1,0 1-1,0-1 1,0 1-1,0-1 1,0 0 0,0 0-1,0 0 1,0 1-1,1-1 1,-1 0-1,0 0 1,1-1-1,-1 1 1,1 0-1,-1 0 1,1-1-1,-1 1 1,1-1-1,0 1 1,-1-1-1,1 0 1,0 0-1,-1 1 1,1-1-1,0 0 1,2-1-1,10 1 28,-1-1-1,1 0 0,0-1 1,-1-1-1,1 0 1,-1-1-1,0 0 0,0-1 1,-1-1-1,1 0 1,-1 0-1,0-1 0,-1-1 1,1 0-1,-2-1 1,1 0-1,-1 0 0,15-20 1,-1 1-90,-2-2 1,-2 0-1,-1-1 0,-1-1 1,26-65-1,-39 82-31,0 1 0,5-30 0,-9 44 90,-1-1 0,0 1-1,1-1 1,-1 1 0,0-1 0,0 1-1,0-1 1,1 0 0,-1 1 0,0-1-1,0 1 1,0-1 0,0 0 0,0 1-1,0-1 1,0 1 0,0-1 0,0 0-1,0 1 1,0-1 0,-1 1 0,1-1-1,0 1 1,0-1 0,-1 0 0,1 1-1,0-1 1,-1 1 0,1-1 0,0 1-1,-1-1 1,-3 5-3,-8 10-26,0 1 1,2 0-1,0 1 1,0 0 0,2 0-1,-10 24 1,2 2 173,-15 66 1,26-83-76,-5 49 0,9-66-60,1 1-1,0-1 0,0 0 1,1 0-1,0 0 1,0 0-1,1 0 0,0 0 1,0 0-1,4 7 0,-6-14-5,0-1 1,0 1-1,0-1 0,1 1 0,-1-1 1,0 1-1,0-1 0,0 0 0,0 1 0,1-1 1,-1 1-1,0-1 0,0 1 0,1-1 0,-1 0 1,0 1-1,1-1 0,-1 0 0,0 1 0,1-1 1,-1 0-1,1 1 0,-1-1 0,0 0 1,1 0-1,-1 0 0,1 1 0,-1-1 0,1 0 1,-1 0-1,1 0 0,-1 0 0,1 0 0,0 0 1,2-18-182,-9-31-802,-3 26 334,-1-1 1,-1 1 0,-21-32-1,-2-5 783,33 59-100,1 0-1,-1 1 1,1-1-1,0 0 1,-1 1-1,1-1 0,0 0 1,-1 1-1,1-1 1,0 0-1,0 0 1,0 1-1,0-1 1,0 0-1,0 0 0,0 1 1,0-1-1,0 0 1,0 0-1,0 1 1,0-1-1,1 0 1,-1 0-1,0 1 0,0-1 1,1 0-1,-1 1 1,1-1-1,-1 0 1,0 1-1,1-1 1,-1 1-1,1-1 0,0 0 1,-1 1-1,1 0 1,-1-1-1,1 1 1,0-1-1,-1 1 0,1 0 1,0-1-1,-1 1 1,1 0-1,0 0 1,0-1-1,-1 1 1,1 0-1,0 0 0,0 0 1,-1 0-1,2 0 1,51 0 41,-36 2-14,21-1-69,-22 0-876,0-1 0,0 0 1,19-3-1,-26-4-3093,-8-7-2818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49.887"/>
    </inkml:context>
    <inkml:brush xml:id="br0">
      <inkml:brushProperty name="width" value="0.025" units="cm"/>
      <inkml:brushProperty name="height" value="0.025" units="cm"/>
    </inkml:brush>
  </inkml:definitions>
  <inkml:trace contextRef="#ctx0" brushRef="#br0">1 37 6951,'20'-1'469,"1"2"1,-1 1 0,0 0 0,1 1-1,33 11 1,44 6-262,49-12 577,151-9-1,29 0 861,-240 10-1272,-1 4 0,0 4-1,126 42 1,113 23-54,-241-70-25,0-4 0,1-3 0,126-10 0,-75-8 231,187-44 0,698-116-360,-549 146-218,-459 27-1165,1-1-1,-1-1 1,19-3-1,-18 0-2181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4.933"/>
    </inkml:context>
    <inkml:brush xml:id="br0">
      <inkml:brushProperty name="width" value="0.025" units="cm"/>
      <inkml:brushProperty name="height" value="0.025" units="cm"/>
    </inkml:brush>
  </inkml:definitions>
  <inkml:trace contextRef="#ctx0" brushRef="#br0">0 0 19026,'0'0'5637,"46"23"-5829,-17-17-2627,3-2-4323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5.328"/>
    </inkml:context>
    <inkml:brush xml:id="br0">
      <inkml:brushProperty name="width" value="0.025" units="cm"/>
      <inkml:brushProperty name="height" value="0.025" units="cm"/>
    </inkml:brush>
  </inkml:definitions>
  <inkml:trace contextRef="#ctx0" brushRef="#br0">172 94 8968,'0'0'3460,"9"1"-3700,-6 0 243,0-1 1,1 1-1,-1-1 1,0 0-1,1 0 1,-1 0-1,0-1 1,1 1-1,-1-1 1,0 0-1,0 0 1,1 0-1,-1 0 1,0 0-1,0-1 1,0 1-1,0-1 1,-1 0-1,5-4 1,-5 4 456,0 0 1,0-1 0,0 0-1,0 1 1,-1-1 0,1 0-1,-1 0 1,0 0-1,0 0 1,0 0 0,0 0-1,0-1 1,-1 1-1,1 0 1,-1 0 0,0-5-1,0 7-295,0 0-1,0 0 0,0 0 1,0 0-1,0 0 0,0 0 1,-1 0-1,1 1 0,0-1 1,-1 0-1,1 0 0,0 0 1,-1 0-1,1 1 0,-1-1 1,1 0-1,-1 1 0,1-1 1,-1 0-1,0 1 0,1-1 1,-1 0-1,0 1 0,0-1 1,1 1-1,-1-1 0,0 1 1,-1-1-1,-29 0 954,20 3-1204,1 1 1,1 0-1,-1 0 1,-11 6-1,2 0-81,0 1-1,1 0 1,0 2-1,1 0 1,0 1-1,1 0 1,-22 24-1,42-36 74,0 0 0,0 0-1,0-1 1,0 1 0,0-1-1,0 0 1,0 0 0,7-2-1,49-10-337,-33 5 258,1 2-1,48-4 1,-69 9 173,-1 0-1,0 0 1,1 0-1,-1 1 1,0 0-1,1 0 1,-1 1-1,0 0 1,0 0-1,0 0 1,0 1-1,0-1 1,-1 1-1,1 1 1,-1-1-1,0 1 1,6 6-1,-9-9 62,0 1 0,0 0 0,-1 0 1,1 1-1,0-1 0,-1 0 0,0 0 0,0 1 0,0-1 0,0 1 0,0-1 0,0 1 0,0-1 0,-1 1 1,1 0-1,-1-1 0,0 1 0,0 0 0,0-1 0,0 1 0,0 0 0,-1-1 0,1 1 0,-1-1 0,0 1 0,1 0 1,-1-1-1,-1 0 0,1 1 0,0-1 0,0 1 0,-1-1 0,1 0 0,-1 0 0,0 0 0,0 0 0,0 0 1,0 0-1,0-1 0,-3 3 0,-5 4 257,-1 0 1,0-1 0,0 0-1,-1-1 1,1 0 0,-23 8-1,28-12-338,1 0 0,0-1 1,-1 0-1,1 0 0,-1 0 0,1 0 0,-1-1 0,1 0 0,-1 0 0,1 0 0,-11-2 0,15 1-116,0 1 0,-1-1 0,1 0-1,0 0 1,-1 1 0,1-1 0,0 0-1,0 0 1,-1 0 0,1 0-1,0 0 1,0 0 0,0-1 0,0 1-1,1 0 1,-1 0 0,0-1 0,0-1-1,0 0-326,0 0-1,0-1 0,1 1 1,-1 0-1,1-1 0,0 1 1,0-1-1,0 1 1,0-1-1,1 1 0,0-4 1,11-33-7208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5.987"/>
    </inkml:context>
    <inkml:brush xml:id="br0">
      <inkml:brushProperty name="width" value="0.025" units="cm"/>
      <inkml:brushProperty name="height" value="0.025" units="cm"/>
    </inkml:brush>
  </inkml:definitions>
  <inkml:trace contextRef="#ctx0" brushRef="#br0">144 1 10410,'0'0'12844,"-4"10"-12139,-23 48 323,-7 15 214,-37 117 0,69-180-1239,0 0 0,0 0 0,1 1 0,1 16 0,0-24-2,0-3 3,0 1-1,0-1 1,0 1-1,0-1 1,0 1 0,0-1-1,0 1 1,0-1-1,0 1 1,0-1-1,1 0 1,-1 1-1,0-1 1,0 1-1,0-1 1,1 0-1,-1 1 1,0-1-1,0 1 1,1-1-1,-1 0 1,0 1 0,1-1-1,-1 0 1,1 0-1,-1 1 1,0-1-1,1 0 1,-1 0-1,1 1 1,-1-1-1,0 0 1,1 0-1,-1 0 1,1 0-1,20-4 265,17-20 85,-25 12-395,-1-2 0,0 1 0,13-21 0,-21 27-11,-1 1-1,1-1 1,-1 0 0,0 0 0,0 0 0,-1 0 0,0 0-1,0 0 1,-1-1 0,1-12 0,-2 18-112,-7 18-359,6-12 515,0 0 0,0 0 0,0 0-1,1 0 1,0 0 0,0 0-1,0 0 1,0 0 0,0 0 0,1 0-1,0 0 1,0 0 0,0 0-1,0 0 1,0 0 0,1-1 0,0 1-1,0 0 1,0-1 0,0 1-1,0-1 1,1 0 0,-1 0 0,1 0-1,0 0 1,0 0 0,0-1-1,4 3 1,-2-3 56,-1 0-1,0 0 0,1 0 1,-1-1-1,1 0 1,-1 0-1,1 0 1,0 0-1,-1-1 0,1 1 1,0-1-1,-1-1 1,1 1-1,0-1 1,0 1-1,-1-1 0,1-1 1,-1 1-1,1-1 1,-1 1-1,0-1 1,0-1-1,1 1 0,4-5 1,-3 4-29,-1 0 1,0-1-1,0 0 1,-1 0-1,1 0 0,-1-1 1,0 1-1,0-1 1,0 0-1,-1 0 0,1-1 1,-1 1-1,-1-1 1,1 0-1,-1 1 1,0-1-1,0 0 0,-1 0 1,2-10-1,-3 16-20,0-1 0,0 1 0,0-1-1,0 1 1,0-1 0,0 1 0,0-1 0,0 1 0,0-1-1,0 1 1,0-1 0,0 1 0,-1-1 0,1 1-1,0 0 1,0-1 0,0 1 0,-1-1 0,1 1-1,0 0 1,-1-1 0,1 1 0,0-1 0,-1 1 0,1 0-1,0 0 1,-1-1 0,1 1 0,-1 0 0,1 0-1,0-1 1,-1 1 0,1 0 0,-1 0 0,1 0 0,-1 0-1,1 0 1,-1 0 0,1 0 0,-1 0 0,1 0-1,-1 0 1,1 0 0,-1 0 0,1 0 0,0 0-1,-1 0 1,1 0 0,-1 0 0,1 0 0,-1 1 0,1-1-1,-1 0 1,1 0 0,-1 1 0,-23 17-228,14-4 203,1 1 1,-15 30-1,22-41 49,0 1 0,0-1 0,1 0 0,-1 1 0,1-1 0,0 1 0,0-1 0,1 1 0,-1 0 0,1-1 0,0 1 0,0 0 0,1-1 0,-1 1 0,1 0 0,1 5-1,0-9 2,-1 0 0,0 1-1,1-1 1,-1 0 0,1 0-1,0 0 1,-1 0-1,1 0 1,0 0 0,-1 0-1,1 0 1,0-1-1,0 1 1,0-1 0,0 1-1,0-1 1,0 0-1,-1 0 1,1 0 0,0 0-1,0 0 1,4-1-1,44-8 580,-30-1-551,-1 0 1,0-2 0,0 0-1,-2-1 1,1-1 0,-2-1-1,0 0 1,16-20-1,0 2 2,-35 71-490,-13 14 466,10-35-28,1 0 0,0 0 1,2 1-1,0 0 1,-1 20-1,4-37-44,0-1 1,0 0-1,0 0 1,0 0-1,0 0 1,0 1-1,0-1 1,0 0-1,0 0 1,0 0-1,0 0 1,0 1-1,0-1 1,0 0-1,0 0 1,0 0-1,0 0 1,0 0-1,0 1 1,0-1-1,0 0 0,0 0 1,1 0-1,-1 0 1,0 0-1,0 0 1,0 1-1,0-1 1,0 0-1,0 0 1,1 0-1,-1 0 1,0 0-1,0 0 1,0 0-1,0 0 1,1 0-1,-1 0 1,0 0-1,0 0 1,0 0-1,0 0 1,1 0-1,-1 0 0,0 0 1,0 0-1,0 0 1,0 0-1,0 0 1,1 0-1,11-7-1882,7-12-2442,0-6-2216</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6.315"/>
    </inkml:context>
    <inkml:brush xml:id="br0">
      <inkml:brushProperty name="width" value="0.025" units="cm"/>
      <inkml:brushProperty name="height" value="0.025" units="cm"/>
    </inkml:brush>
  </inkml:definitions>
  <inkml:trace contextRef="#ctx0" brushRef="#br0">1 0 16367,'0'0'10474,"21"51"-16752,-19-40-384</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7.196"/>
    </inkml:context>
    <inkml:brush xml:id="br0">
      <inkml:brushProperty name="width" value="0.025" units="cm"/>
      <inkml:brushProperty name="height" value="0.025" units="cm"/>
    </inkml:brush>
  </inkml:definitions>
  <inkml:trace contextRef="#ctx0" brushRef="#br0">109 149 3940,'0'0'7324,"9"-6"-3592,28-21-786,-36 26-2683,0 0 0,0 0 1,1 0-1,-1 0 0,0 0 0,0 0 0,0 0 0,0 0 0,0-1 0,0 1 0,0 0 0,-1-1 0,1 1 1,0 0-1,-1-1 0,1 1 0,-1-1 0,1-2 0,-1 3-157,-1 0 0,1 1 0,0-1 0,0 0 0,-1 1 1,1-1-1,-1 0 0,1 1 0,-1-1 0,1 1 0,-1-1 0,1 0 0,-1 1 0,1-1 0,-1 1 0,0 0 0,1-1 0,-1 1 1,0-1-1,1 1 0,-1 0 0,0 0 0,0-1 0,1 1 0,-2 0 0,-2-1-17,0 0 0,0 1-1,-1-1 1,1 1 0,0 0 0,0 0 0,0 0 0,-1 1-1,1-1 1,-7 3 0,3 2-91,0 0 0,1 1 0,-1 0 0,1 0 0,0 1 1,1 0-1,0 0 0,0 0 0,1 1 0,-1 0 0,2 0 0,-1 0 0,1 1 1,0-1-1,1 1 0,-3 11 0,6-19-8,0 0 0,0-1 0,0 1 0,-1 0-1,2 0 1,-1-1 0,0 1 0,0 0 0,0-1 0,0 1 0,0 0 0,1 0 0,-1-1 0,0 1 0,0 0 0,1-1 0,-1 1-1,1-1 1,-1 1 0,1 0 0,-1-1 0,1 1 0,-1-1 0,1 1 0,-1-1 0,1 1 0,-1-1 0,1 0 0,0 1-1,-1-1 1,1 0 0,0 1 0,33 3-120,30-14 171,-61 9-47,0 0-1,0 0 0,0 0 1,-1 1-1,1-1 1,0 1-1,0-1 0,0 1 1,0 0-1,0 1 1,0-1-1,0 0 0,0 1 1,0 0-1,0-1 1,-1 1-1,1 0 0,0 0 1,-1 1-1,5 1 1,-5 0-17,0 1 0,0-1-1,-1 0 1,1 1 0,-1-1 0,1 1 0,-1-1 0,0 1 0,0-1 0,-1 1 0,1 0 0,-1 0 0,0-1 0,0 1 0,-1 6 0,1 7 27,-1-1-1,-1 1 1,-1-1-1,-1 1 1,0-1 0,0 0-1,-10 19 1,11-28 98,0 0 1,0 0 0,-1 0 0,0-1-1,0 0 1,-1 0 0,1 0 0,-1 0-1,-1 0 1,1-1 0,-1 0-1,0-1 1,0 1 0,0-1 0,-1 0-1,1 0 1,-1-1 0,-9 3 0,14-5-97,0-1 0,1 1 0,-1-1 0,0 1 1,1-1-1,-1 0 0,0 0 0,1 0 0,-1 0 1,0 0-1,1-1 0,-1 1 0,0 0 0,1-1 1,-1 1-1,0-1 0,1 0 0,-1 1 0,1-1 1,-1 0-1,1 0 0,0 0 0,-1 0 0,1 0 1,0 0-1,-1 0 0,1-1 0,0 1 0,0 0 1,0-1-1,0 1 0,1-1 0,-1 1 0,0-1 1,0 1-1,1-1 0,-1 0 0,1 1 0,0-1 1,-1 0-1,1 1 0,0-1 0,0 0 0,0 1 1,0-1-1,1-2 0,-2-4-125,2 0 0,-1 0 1,1 0-1,0 0 0,1 0 0,0 1 0,0-1 0,1 0 1,3-7-1,3 0 49,1 0 0,1 0 0,0 1 0,1 1 1,22-21-1,80-56-342,-20 17 260,-31 12 156,-58 55 5,0 0-1,0 0 1,-1-1-1,1 1 1,-1-1-1,-1 0 1,1 0-1,3-14 0,-7 21-3,1-1 0,-1 1-1,0-1 1,0 1-1,0-1 1,0 1-1,0-1 1,0 1-1,0-1 1,0 0-1,0 1 1,0-1-1,0 1 1,0-1-1,0 1 1,0-1-1,0 1 1,0-1-1,-1 1 1,1-1-1,0 1 1,0 0-1,-1-1 1,1 1-1,0-1 1,-1 1-1,1-1 1,0 1-1,-1 0 1,1-1-1,-1 1 1,1 0-1,-1-1 1,-21 1 238,-20 18 81,28-7-283,1-1 0,0 2-1,-17 19 1,25-26-22,1 1 0,-1 0 1,1 0-1,0 1 0,0-1 0,1 1 0,0 0 0,0 0 1,0 0-1,-1 9 0,4-14-11,-1-1 0,1 1 1,0 0-1,0-1 0,0 1 1,1-1-1,-1 1 0,0-1 0,1 1 1,-1-1-1,1 1 0,-1-1 1,1 1-1,0-1 0,-1 0 0,1 1 1,0-1-1,0 0 0,0 1 1,0-1-1,0 0 0,0 0 1,0 0-1,1 0 0,-1 0 0,0 0 1,1-1-1,-1 1 0,0 0 1,1-1-1,-1 1 0,1-1 0,-1 1 1,1-1-1,-1 1 0,1-1 1,-1 0-1,4 0 0,7 1 135,0 0 0,0-1-1,22-3 1,-28 3-66,21-5-2,0-1 0,0-2-1,-1 0 1,-1-2 0,41-20-1,-23 10-46,-74 68-301,24-41 353,-20 25 1324,53-38-64,12-13-1279,-29 14-253,0 1 0,0-1 0,0 1 0,0 1 1,1-1-1,-1 2 0,1-1 0,0 2 0,17-2 1,-26 3 180,-1 1 1,1-1 0,0 1-1,0-1 1,0 1 0,-1 0 0,1-1-1,0 1 1,-1 0 0,1 0-1,-1-1 1,1 1 0,-1 0 0,1 0-1,-1 0 1,0 0 0,1 0 0,-1 0-1,0 0 1,0 0 0,1-1-1,-1 1 1,0 0 0,0 0 0,0 0-1,0 0 1,0 0 0,-1 0-1,1 0 1,0 0 0,0 0 0,-1 0-1,1 0 1,0 0 0,-1 0-1,0 1 1,-12 39-106,3-22 126,6-13-2,1 1-1,-1-1 0,2 1 1,-1-1-1,1 1 1,0 0-1,-2 10 0,26-30-5062,-5-6-1650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8.132"/>
    </inkml:context>
    <inkml:brush xml:id="br0">
      <inkml:brushProperty name="width" value="0.025" units="cm"/>
      <inkml:brushProperty name="height" value="0.025" units="cm"/>
    </inkml:brush>
  </inkml:definitions>
  <inkml:trace contextRef="#ctx0" brushRef="#br0">129 311 4228,'9'-5'5232,"25"-16"-3318,-13 9-201,0-1 0,0-1 0,-2 0 0,26-25 0,-44 38-1516,0 1 0,0-1 0,0 0 0,0 0 1,0 0-1,-1 0 0,1 0 0,0 0 0,0 0 0,-1 0 0,1 0 0,-1 0 1,1 0-1,-1 0 0,1 0 0,-1 0 0,0-1 0,0 1 0,1 0 1,-1 0-1,0 0 0,0-1 0,0 1 0,0 0 0,0 0 0,-1 0 0,1-1 1,-1-1-1,0 2-61,-1 0 0,1 0 0,-1 0 1,1 0-1,-1 0 0,1 1 0,-1-1 1,0 0-1,1 1 0,-1-1 0,0 1 0,0 0 1,1 0-1,-1-1 0,0 1 0,-3 1 1,-7-1-46,0 1 0,0 0 0,0 1 0,-19 5 0,14 0-35,1 1 0,-1 0-1,1 1 1,1 1 0,0 0 0,0 1 0,1 1-1,0 0 1,1 1 0,-19 24 0,30-35-33,0 1 1,1 0 0,-1-1-1,1 1 1,-1 0 0,1 0-1,0 0 1,0 0 0,0 0-1,0 0 1,0 4 0,1-6-19,0 0 0,0 0 0,1 0 0,-1 0 0,0 0 0,0 0 0,1 0 0,-1 0 0,1 0 0,-1 0 0,1-1 0,-1 1 0,1 0 0,-1 0 0,1-1 0,0 1 0,-1 0 0,1-1 0,0 1 0,0-1 0,-1 1 0,1 0 0,0-1 0,0 0 0,0 1 0,0-1 0,0 0 0,0 1 0,0-1 0,0 0 0,-1 0 0,1 0 0,0 0 1,0 0-1,0 0 0,2 0 0,11 0 14,0-1 1,-1-1-1,1 0 0,0 0 1,-1-2-1,1 1 1,-1-2-1,0 0 1,-1 0-1,1-1 1,-1-1-1,0 0 1,-1-1-1,1 0 1,12-12-1,-6 3-31,1 0 0,-2-2-1,-1 0 1,0 0 0,-1-2 0,-1 0-1,18-35 1,-29 47 14,0 5-10,0 0-1,-1 0 1,0-1-1,0 1 0,0-1 1,-1 0-1,0 0 1,0 1-1,0-1 1,0 0-1,-1 0 1,1 0-1,-2-9 1,0 14-7,0 0 1,0 0 0,0-1 0,0 1 0,0 0-1,-1 0 1,1 0 0,0 0 0,0 0-1,0 0 1,0 1 0,0-1 0,-1 0-1,1 0 1,0 1 0,0-1 0,0 1-1,0-1 1,0 1 0,0-1 0,0 1-1,0 0 1,-1 1 0,-6 5 8,0 1-1,0 1 1,1-1 0,0 1-1,1 1 1,0-1 0,-6 12-1,-1 6 6,-16 43 0,27-65 6,0 1 0,0 0 0,0 0 1,1 0-1,0 0 0,0 0 0,1 0 0,-1 0 1,2 0-1,-1 0 0,2 11 0,-1-15-1,0 1-1,0-1 1,1 0-1,-1 0 0,0 0 1,1 0-1,-1 0 1,1 0-1,0 0 1,0 0-1,0-1 0,0 1 1,0-1-1,0 1 1,0-1-1,0 0 1,1 0-1,-1 0 0,1 0 1,-1 0-1,0-1 1,1 1-1,-1-1 1,1 1-1,-1-1 0,1 0 1,-1 0-1,1 0 1,3-1-1,5 1-11,-1-1-1,0-1 1,0 1 0,-1-2 0,1 1-1,0-1 1,-1-1 0,1 0-1,-1 0 1,0-1 0,-1 0-1,12-9 1,-14 10 7,-1 0-1,1-1 1,-1 1 0,-1-1 0,1 0-1,-1 0 1,0-1 0,0 0 0,0 1-1,-1-1 1,0 0 0,0-1 0,-1 1-1,1-1 1,-1 1 0,-1-1-1,1 1 1,-1-1 0,0-8 0,-1 14 0,0 0 0,0 0 1,0 0-1,0 0 1,0 0-1,0 0 1,0 0-1,0 0 0,0 0 1,0 1-1,-1-1 1,1 0-1,0 0 0,-1 0 1,1 0-1,-1 0 1,1 1-1,-1-1 0,1 0 1,-1 0-1,0 1 1,1-1-1,-1 0 0,0 1 1,1-1-1,-1 1 1,0-1-1,0 1 0,0-1 1,-1 0-1,0 1 1,-1 0 0,1 0 0,0 0 0,-1 0 1,1 0-1,0 1 0,-1-1 0,1 0 0,0 1 0,0 0 0,-1 0 0,-1 1 0,-6 2 15,1 1 1,0 0-1,0 1 0,-14 11 0,18-13 17,-1 1-1,2 0 1,-1 0-1,0 0 1,1 0-1,0 1 0,0 0 1,1 0-1,0 0 1,0 0-1,0 0 1,0 1-1,1-1 1,0 1-1,1 0 0,0 0 1,-1 11-1,2-16-22,0 0 0,1 0 0,-1 0 0,1 0 0,0 0 0,-1-1 1,1 1-1,0 0 0,0 0 0,0 0 0,1-1 0,-1 1 0,0-1 0,1 1 0,-1-1 0,1 1 0,-1-1 0,1 0 0,-1 1 0,1-1 0,0 0 0,0 0 0,0-1 0,0 1 0,0 0 0,-1 0 0,1-1 0,0 0 0,1 1 0,-1-1 0,4 0 0,10 2 51,0 0 0,33-3 0,-36 0-43,12-1-106,-1-1 0,0-2 1,0 0-1,25-10 0,-19 6-68,52-10 0,-78 24 203,-10 7 66,-13 15 144,15-22-206,-8 18 168,12-22-207,0-1 0,0 1-1,0-1 1,0 1 0,0-1-1,0 0 1,0 1 0,0-1-1,0 1 1,0-1 0,0 1-1,0-1 1,0 1 0,1-1-1,-1 1 1,0-1 0,0 1-1,0-1 1,1 0 0,-1 1-1,0-1 1,0 1 0,1-1-1,-1 0 1,0 1 0,1-1-1,2 1 15,0 0-1,1 0 0,-1 0 0,0-1 0,0 1 0,0-1 0,1 0 0,-1 0 0,0 0 1,0-1-1,4 0 0,14-3-105,0 0 0,-1-1 0,34-14 0,-38 12-40,0 1 1,1 1-1,0 0 0,0 1 0,0 1 1,22-1-1,-39 4 122,1 1 0,0-1 0,-1 0 1,1 1-1,0-1 0,-1 1 0,1-1 0,0 1 1,-1-1-1,1 1 0,-1 0 0,1-1 0,-1 1 1,0 0-1,1-1 0,-1 1 0,1 0 0,-1-1 1,0 1-1,0 0 0,0 0 0,1-1 1,-1 1-1,0 0 0,0 0 0,0-1 0,0 1 1,0 0-1,0 0 0,0-1 0,0 1 0,-1 0 1,1 0-1,0 0 0,0-1 0,-1 2 0,-8 39 97,7-32-107,2-8-27,-1 0 1,1 0-1,0 0 0,0 0 0,0 0 0,-1 0 0,1 0 1,0 0-1,0 0 0,1 0 0,-1 0 0,0 0 1,0 0-1,0 0 0,1 0 0,-1 0 0,0 0 0,2 2 1,-1-3-200,-1 0 1,1 1 0,0-1-1,0 0 1,0 0-1,0 0 1,-1 1 0,1-1-1,0 0 1,0 0-1,0-1 1,0 1 0,-1 0-1,1 0 1,0 0 0,0 0-1,0-1 1,0 1-1,-1 0 1,1-1 0,0 1-1,0-1 1,-1 1 0,1-1-1,0 0 1,20-14-10576</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8.682"/>
    </inkml:context>
    <inkml:brush xml:id="br0">
      <inkml:brushProperty name="width" value="0.025" units="cm"/>
      <inkml:brushProperty name="height" value="0.025" units="cm"/>
    </inkml:brush>
  </inkml:definitions>
  <inkml:trace contextRef="#ctx0" brushRef="#br0">30 0 14830,'-4'72'8327,"-6"0"-5675,4-31-2296,-2 61 0,7-89-413,1 27 264,0-39-266,0 0 0,0 0 1,0 0-1,0 1 0,0-1 0,1 0 1,-1 0-1,0 0 0,1 0 0,-1 0 1,0 0-1,1 0 0,-1 0 1,1 0-1,0 0 0,-1 0 0,1 0 1,0-1-1,-1 1 0,1 0 0,0 0 1,0-1-1,0 1 0,0 0 1,0-1-1,1 2 0,-1-3-190,0 0 0,0 0 0,0 0 0,0 0 0,-1 0 0,1 0 1,0 0-1,-1 0 0,1 0 0,-1 0 0,1 0 0,-1 0 0,1 0 0,-1 0 0,0 0 0,0-1 0,1 1 0,-1 0 0,0 0 0,0 0 0,0-1 1,0 1-1,-1 0 0,1 0 0,-1-2 0,-1-37-7426,-5 10 420</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9.043"/>
    </inkml:context>
    <inkml:brush xml:id="br0">
      <inkml:brushProperty name="width" value="0.025" units="cm"/>
      <inkml:brushProperty name="height" value="0.025" units="cm"/>
    </inkml:brush>
  </inkml:definitions>
  <inkml:trace contextRef="#ctx0" brushRef="#br0">0 107 3876,'0'0'9064,"23"-47"-4900,-5 31-929,3-1-160,6 5-641,3 3-736,9 5-545,0 2-512,9 2-321,-1 0-288,1 0 0,-5 0-320,-6 2-865,-11 0-993,-13-2-961,-22 0-9737</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9.391"/>
    </inkml:context>
    <inkml:brush xml:id="br0">
      <inkml:brushProperty name="width" value="0.025" units="cm"/>
      <inkml:brushProperty name="height" value="0.025" units="cm"/>
    </inkml:brush>
  </inkml:definitions>
  <inkml:trace contextRef="#ctx0" brushRef="#br0">27 23 14990,'0'0'5766,"53"6"-3620,-14-6-225,6-2-1024,4-4-704,1 0-97,-6 0-321,-9 1-1184,-12 3-929,-14 0-1506</inkml:trace>
  <inkml:trace contextRef="#ctx0" brushRef="#br0" timeOffset="1">1 209 11659,'0'0'10890,"56"31"-9512,-10-31-482,9-8-415,2-4-417,1-2-480,-4-2-1410,-5-2-1313,-8-3-1890,-11 1-2274</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9.752"/>
    </inkml:context>
    <inkml:brush xml:id="br0">
      <inkml:brushProperty name="width" value="0.025" units="cm"/>
      <inkml:brushProperty name="height" value="0.025" units="cm"/>
    </inkml:brush>
  </inkml:definitions>
  <inkml:trace contextRef="#ctx0" brushRef="#br0">82 233 9737,'0'0'3700,"-9"10"-652,0-1-2347,2-3-288,1 0 1,0 1-1,0-1 0,1 1 0,0 0 0,0 1 0,0-1 0,1 1 0,1 0 0,-1 0 1,-3 14-1,7-22-344,0 1 1,-1 0 0,1-1 0,0 1 0,1 0 0,-1 0-1,0-1 1,0 1 0,0 0 0,0 0 0,1-1 0,-1 1-1,0 0 1,0-1 0,1 1 0,-1-1 0,1 1-1,-1 0 1,0-1 0,1 1 0,-1-1 0,1 1 0,-1-1-1,1 1 1,0-1 0,-1 1 0,1-1 0,0 0 0,-1 1-1,2-1 1,27 4 944,33-15-71,-30 0-775,57-31 0,-59 26 211,61-21 0,-91 37-377,0 0 1,1 0-1,-1 0 0,0 0 0,0 0 1,0 0-1,0 0 0,1 0 0,-1 0 1,0 0-1,0 0 0,0 0 0,1 0 1,-1 0-1,0 0 0,0 0 0,0 0 1,1 0-1,-1 0 0,0 0 0,0 0 1,0 0-1,0 0 0,0 1 0,1-1 1,-1 0-1,0 0 0,0 0 0,0 0 1,0 0-1,0 1 0,0-1 0,1 0 1,-1 0-1,0 0 0,0 0 0,0 1 1,0-1-1,0 0 0,0 0 0,0 0 1,0 1-1,0-1 0,0 0 0,0 0 1,0 0-1,0 0 0,0 1 0,-3 15 165,-7 14 53,2 2-229,8-31 26,0 0 1,0 0 0,0 0 0,1 0 0,-1-1 0,0 1 0,0 0 0,1 0 0,-1 0 0,0-1 0,1 1 0,-1 0 0,0-1-1,1 1 1,-1 0 0,1-1 0,0 1 0,-1 0 0,1-1 0,-1 1 0,2 0 0,1 0 42,1 0 0,-1-1 0,0 1 0,0-1 0,1 1 0,-1-1 0,0 0 0,1-1 0,-1 1 0,0 0 0,0-1 0,1 0 0,-1 0 0,0 0 0,5-2 0,50-19 7,-41 14-232,0 1 1,1 1-1,0 0 1,0 2-1,0 0 1,1 1-1,27-2 1,-45 6 146,-1-1 0,1 0 0,0 0 0,0 1-1,-1-1 1,1 0 0,0 1 0,0-1 0,-1 1 0,1-1 0,-1 1 0,1-1 0,0 1 0,-1-1 0,1 1 0,-1-1 0,1 1 0,-1 0 0,1-1 0,-1 1 0,0 0 0,1 0-1,-1-1 1,0 1 0,0 0 0,1 0 0,-1-1 0,0 1 0,0 0 0,0 0 0,0 0 0,0-1 0,0 1 0,0 0 0,0 0 0,-1 0 0,1-1 0,0 1 0,0 0 0,-1 0-1,1-1 1,0 1 0,-1 0 0,0 1 0,-16 34-835,-14-11-2759,30-24 2912,-1 0-1,1-1 0,-1 1 1,1-1-1,-1 1 0,0-1 1,1 0-1,-1 1 1,0-1-1,1 0 0,-1 0 1,0 0-1,-1-1 0,-7-2-11844</inkml:trace>
  <inkml:trace contextRef="#ctx0" brushRef="#br0" timeOffset="1">598 1 4260,'0'0'25336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54.244"/>
    </inkml:context>
    <inkml:brush xml:id="br0">
      <inkml:brushProperty name="width" value="0.025" units="cm"/>
      <inkml:brushProperty name="height" value="0.025" units="cm"/>
    </inkml:brush>
  </inkml:definitions>
  <inkml:trace contextRef="#ctx0" brushRef="#br0">468 12 4516,'0'0'3065,"-8"-2"-2788,3 0-187,3 1-55,-1 0-1,1 0 0,0 0 0,-1 0 0,1 0 1,-1 1-1,1-1 0,0 1 0,-1 0 0,1 0 1,-1 0-1,0 0 0,1 0 0,-5 1 0,6 0 5,-1 0-1,0 1 1,0-1 0,0 0-1,1 1 1,-1 0-1,1-1 1,-1 1-1,1 0 1,0 0-1,-1 0 1,1 0 0,0 0-1,0 0 1,0 0-1,1 0 1,-2 4-1,-11 48 116,8-34-83,-96 433 516,80-345-438,-21 129 58,10 1-1,-2 390 0,36-28-173,-4 567-1,-72-287-134,14-295 2600,54-428-1467,6-155-1038,0-1 0,0 0 0,0 1 0,0-1 0,0 1 0,0-1 0,0 0 0,1 1 0,-1-1 0,1 0 0,-1 1 0,1-1 0,-1 0 0,1 1 0,0-1 0,-1 0 0,1 0 0,0 0 0,0 0 0,0 0 0,0 0 0,0 0 0,0 0 0,0 0 0,1 0 0,-1-1 0,0 1 1,0 0-1,0-1 0,1 1 0,-1-1 0,0 1 0,1-1 0,-1 0 0,1 0 0,-1 1 0,0-1 0,1 0 0,-1 0 0,1 0 0,-1-1 0,0 1 0,1 0 0,-1 0 0,0-1 0,1 1 0,1-2 0,4 0-401,-1 0 0,1 0-1,-1-1 1,0 0 0,0 0-1,0-1 1,0 1 0,9-9 0,3-8-2123</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0.271"/>
    </inkml:context>
    <inkml:brush xml:id="br0">
      <inkml:brushProperty name="width" value="0.025" units="cm"/>
      <inkml:brushProperty name="height" value="0.025" units="cm"/>
    </inkml:brush>
  </inkml:definitions>
  <inkml:trace contextRef="#ctx0" brushRef="#br0">186 1 3395,'0'0'9967,"-5"10"-7848,-123 289 7330,118-278-9087,0 1 0,1 0 0,1 0 0,-7 38 0,15-60-336,-1 1 0,1 0 0,0 0 0,0 0 1,1-1-1,-1 1 0,0 0 0,0 0 0,0-1 0,0 1 0,1 0 0,-1-1 1,0 1-1,1 0 0,-1-1 0,0 1 0,1 0 0,-1-1 0,1 1 0,-1-1 0,1 1 1,-1 0-1,1-1 0,-1 0 0,1 1 0,0-1 0,-1 1 0,1-1 0,0 0 1,-1 1-1,1-1 0,0 0 0,0 0 0,-1 1 0,1-1 0,0 0 0,0 0 1,-1 0-1,1 0 0,0 0 0,0 0 0,-1 0 0,1 0 0,0-1 0,0 1 0,-1 0 1,1 0-1,0 0 0,-1-1 0,2 0 0,41-14 895,-10-3-677,-1-2 1,0-2-1,29-26 1,82-82 271,-138 126-494,-3 2-27,141-145-1111,-143 146 1047,0 1 0,0 0 0,1 0 0,-1 0 0,0 0 0,0 0-1,1 0 1,-1-1 0,0 1 0,0 0 0,1 0 0,-1 0 0,0 0 0,0-1 0,0 1 0,0 0 0,1 0 0,-1-1 0,0 1 0,0 0 0,0 0 0,0-1 0,0 1 0,0 0 0,0 0 0,0-1 0,0 1 0,0 0 0,0 0 0,0-1-1,0 1 1,0 0 0,0-1 0,0 1 0,0 0 0,0 0 0,0-1 0,0 1 0,0 0 0,0 0 0,0-1 0,-1 1 0,1 0 0,0 0 0,0 0 0,0-1 0,0 1 0,-1 0 0,1 0 0,0 0 0,-1-1 0,-18 4-2430,-25 15-3749,8-1-1546</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0.633"/>
    </inkml:context>
    <inkml:brush xml:id="br0">
      <inkml:brushProperty name="width" value="0.025" units="cm"/>
      <inkml:brushProperty name="height" value="0.025" units="cm"/>
    </inkml:brush>
  </inkml:definitions>
  <inkml:trace contextRef="#ctx0" brushRef="#br0">1 0 14350,'0'0'6245,"35"65"-4002,-10-47-418,-2-2-1024,7-4-737,7-4-96,2-3-993,3-5-1057,3 0-961,-6-9-3042,0-5-5671</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0.981"/>
    </inkml:context>
    <inkml:brush xml:id="br0">
      <inkml:brushProperty name="width" value="0.025" units="cm"/>
      <inkml:brushProperty name="height" value="0.025" units="cm"/>
    </inkml:brush>
  </inkml:definitions>
  <inkml:trace contextRef="#ctx0" brushRef="#br0">220 11 12908,'0'0'2376,"-10"-1"133,-1-1-2249,0 2 1,0-1 0,0 1-1,-1 1 1,1 0 0,0 0-1,0 1 1,0 1-1,1 0 1,-15 5 0,23-7-246,-43 26 363,43-26-332,0 1 1,0-1-1,0 1 1,0-1-1,0 1 0,1 0 1,-1 0-1,1-1 1,-1 1-1,1 0 1,0 1-1,-1-1 1,1 0-1,0 0 1,1 0-1,-1 1 0,0-1 1,0 4-1,2-6-14,0 1 0,-1 0 0,1-1 0,0 1-1,0-1 1,0 1 0,0-1 0,0 1-1,0-1 1,0 0 0,0 0 0,0 1 0,0-1-1,0 0 1,0 0 0,0 0 0,0 0-1,0 0 1,0 0 0,0 0 0,2-1 0,26-1 566,-3-2-382,-1-2 0,0-1 0,0-2 0,32-15 0,-29 12-208,0 2 1,47-13-1,-74 23 4,0 0 1,-1-1-1,1 1 1,0 0-1,-1 0 1,1 0 0,0-1-1,0 1 1,-1 0-1,1 0 1,0 0-1,-1 0 1,1 0 0,0 0-1,0 1 1,-1-1-1,1 0 1,0 0-1,0 0 1,-1 1-1,1-1 1,0 0 0,-1 1-1,1-1 1,-1 0-1,1 1 1,0-1-1,-1 1 1,1-1-1,-1 1 1,1 0 0,-1-1-1,0 1 1,1-1-1,-1 1 1,1 0-1,-1-1 1,0 1-1,0 0 1,1-1 0,-1 1-1,0 0 1,0 0-1,0-1 1,0 1-1,0 0 1,0 0-1,0-1 1,0 1 0,0 0-1,0-1 1,0 1-1,0 0 1,-1 0-1,-19 56 1143,6-19-747,14-37-392,0-1 1,0 1-1,0 0 1,0 0-1,0-1 1,0 1-1,0 0 1,0 0-1,0-1 1,0 1-1,0 0 1,1 0 0,-1-1-1,0 1 1,0 0-1,1-1 1,-1 1-1,1 0 1,-1-1-1,0 1 1,1 0-1,-1-1 1,1 1 0,-1-1-1,1 1 1,0-1-1,-1 1 1,1-1-1,1 1 1,24 0 381,29-21-81,-16-1-293,-28 13-112,1 2 0,-1 0 0,1 0 0,0 1 0,0 0 0,1 1 0,0 1 0,18-3 0,-29 10-22,-1 0 1,0 0 0,0 0 0,-1 0 0,1 0 0,-1 0 0,0 0 0,0 0 0,0 1 0,-1 4 0,1-3-1996,11-6-5497,3-5 988</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1.371"/>
    </inkml:context>
    <inkml:brush xml:id="br0">
      <inkml:brushProperty name="width" value="0.025" units="cm"/>
      <inkml:brushProperty name="height" value="0.025" units="cm"/>
    </inkml:brush>
  </inkml:definitions>
  <inkml:trace contextRef="#ctx0" brushRef="#br0">61 1 14253,'0'0'7976,"-6"9"-7165,-2 4-544,2-4 26,0-1-1,0 1 0,1 1 1,0-1-1,1 1 1,0-1-1,0 1 1,-3 15-1,8-24-278,0 0 1,0-1-1,0 1 0,0 0 0,0-1 0,0 1 0,0-1 1,0 1-1,0-1 0,1 0 0,-1 1 0,0-1 0,0 0 1,0 0-1,0 0 0,1 0 0,-1 0 0,0 0 0,0 0 1,0 0-1,0 0 0,1-1 0,0 1 0,33-5 73,-13-2-195,0-1 1,34-18-1,-36 17-188,0 0 1,1 0-1,23-5 1,-44 14 290,1 0 0,-1 0 0,0 0 0,0 0 0,1 0 0,-1 1 1,0-1-1,1 0 0,-1 0 0,0 0 0,0 0 0,1 0 0,-1 1 0,0-1 0,0 0 0,1 0 1,-1 0-1,0 1 0,0-1 0,0 0 0,1 0 0,-1 1 0,0-1 0,0 0 0,0 0 0,0 1 1,0-1-1,1 0 0,-1 1 0,0-1 0,0 0 0,0 0 0,0 1 0,0-1 0,0 0 1,0 1-1,0-1 0,0 0 0,0 1 0,0-1 0,0 0 0,-1 1 0,1-1 0,0 0 0,0 0 1,0 1-1,0-1 0,0 0 0,-1 0 0,1 1 0,0-1 0,0 0 0,0 0 0,-1 1 0,1-1 1,0 0-1,0 0 0,-1 0 0,1 1 0,-12 18 64,5-10-8,-21 28 27,27-35 5,0-1 0,-1 1 1,1 0-1,0 0 0,0-1 0,1 1 0,-1 0 0,0 0 0,1 0 1,-1 0-1,1 0 0,-1 1 0,1-1 0,0 0 0,0 0 1,0 4-1,4-5 116,1 0 0,-1-1 0,0 1 0,0-1 0,1 0 0,-1 0 1,0 0-1,0-1 0,7-1 0,11-4-171,1-2 0,-2 0 0,1-1-1,23-14 1,-25 12-438,1 1 0,0 0 0,1 2 0,29-8 0,-51 16 410,0 0 0,0 0 0,1 0 0,-1 0 0,0 0 0,0 0 0,0 0 0,1 0 0,-1 0 0,0 0 0,0 0 0,0 0 0,0 0 0,1 0 0,-1 0 0,0 0 0,0 0 0,0 0 0,1 0 0,-1 0 0,0 0 0,0 0 0,0 0-1,1 0 1,-1 0 0,0 0 0,0 0 0,0 1 0,0-1 0,1 0 0,-1 0 0,0 0 0,0 0 0,0 0 0,0 1 0,0-1 0,0 0 0,1 0 0,-1 0 0,0 0 0,0 1 0,0-1 0,0 0 0,0 0 0,0 0 0,0 1 0,0-1 0,0 0 0,-6 15 154,-17 17 245,19-28-348,1 0-29,-9 17 800,12-20-809,0-1 1,0 0 0,0 1 0,0-1-1,0 1 1,0-1 0,0 1-1,0-1 1,1 1 0,-1-1 0,0 0-1,0 1 1,0-1 0,1 1 0,-1-1-1,0 0 1,0 1 0,1-1 0,-1 0-1,0 1 1,1-1 0,-1 0 0,1 0-1,-1 1 1,0-1 0,1 0 0,-1 0-1,1 1 1,-1-1 0,0 0 0,1 0-1,-1 0 1,1 0 0,-1 0 0,1 0-1,-1 0 1,1 0 0,-1 0 0,1 0-1,-1 0 1,0 0 0,1 0 0,-1 0-1,1 0 1,-1 0 0,1-1-1,9 0 45,-1 0 0,0-1-1,1 0 1,-1-1 0,0 0-1,0 0 1,12-7 0,16-5-1597,2 5-3827,-47 13-3549,-7 2-1698</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1.734"/>
    </inkml:context>
    <inkml:brush xml:id="br0">
      <inkml:brushProperty name="width" value="0.025" units="cm"/>
      <inkml:brushProperty name="height" value="0.025" units="cm"/>
    </inkml:brush>
  </inkml:definitions>
  <inkml:trace contextRef="#ctx0" brushRef="#br0">0 1 6150</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2.225"/>
    </inkml:context>
    <inkml:brush xml:id="br0">
      <inkml:brushProperty name="width" value="0.025" units="cm"/>
      <inkml:brushProperty name="height" value="0.025" units="cm"/>
    </inkml:brush>
  </inkml:definitions>
  <inkml:trace contextRef="#ctx0" brushRef="#br0">37 148 5317,'0'0'12070,"9"0"-9566,4-1-1585,3 1-417,-1-1-1,0-1 1,0-1-1,-1 0 1,18-6-1,-28 8-485,-1 0-1,0 0 0,0-1 1,0 1-1,0-1 0,0 0 1,0 0-1,0 0 0,-1 0 1,1-1-1,-1 1 0,0-1 1,1 1-1,-1-1 1,0 0-1,0 0 0,-1 0 1,1 0-1,-1 0 0,1 0 1,-1-1-1,0 1 0,0 0 1,-1-1-1,1 1 0,-1-1 1,1 1-1,-1-1 0,0 1 1,-1-5-1,1 6-13,0 0 0,0 1 0,-1-1 0,1 0 0,-1 0 0,1 1 1,-1-1-1,0 0 0,1 1 0,-1-1 0,0 1 0,0-1 0,0 1 0,0-1 0,0 1 0,0 0 0,-1-1 0,1 1 0,0 0 0,-1 0 1,-2-2-1,1 2-4,-1-1 0,1 1 0,0 0 1,-1 0-1,1 1 0,-1-1 0,1 1 0,-1 0 1,1-1-1,-7 2 0,2 0-9,1 0-1,-1 0 0,1 1 1,-1 0-1,1 0 1,0 1-1,0 0 0,0 0 1,0 1-1,-6 4 1,5-1 19,0 0 0,1 0 1,0 1-1,0 0 1,-10 18-1,15-23-5,0 0 1,0 0-1,0 0 0,1 1 0,0-1 0,-1 0 1,1 1-1,0 0 0,0-1 0,1 1 0,-1-1 0,1 1 1,0 0-1,0-1 0,0 1 0,0 0 0,1-1 0,0 1 1,-1 0-1,3 5 0,-1-6 3,0-1 0,0 0 0,1 0 1,-1 0-1,0 0 0,1 0 0,0 0 0,-1-1 0,1 1 1,0-1-1,-1 0 0,1 0 0,0 0 0,0 0 0,0 0 1,0 0-1,0-1 0,0 0 0,0 1 0,5-1 0,64-4 212,-55 1-191,-2-1-1,1 0 1,0-1 0,-1-1-1,0 0 1,0-1 0,18-12-1,5-7 388,45-39 0,-94 99-104,7-26-225,-21 50 216,23-55-255,1 1 0,0 0 0,0 0 0,0 0 0,1 0 0,0 0 0,-1 0 0,1 0 0,0 0 0,1 0 0,-1-1 0,1 1 0,1 5 0,-1-8-8,0 0 0,0 1 1,1-1-1,-1 0 0,0 0 0,1 0 1,-1 0-1,1 0 0,-1 0 0,1 0 1,0 0-1,-1-1 0,1 1 0,0-1 0,-1 1 1,1-1-1,0 0 0,0 1 0,-1-1 1,1 0-1,0 0 0,0 0 0,-1-1 1,1 1-1,2-1 0,47-9 441,-30 0-502,0 0 1,-1-1-1,0-2 0,-1 1 0,0-2 0,30-30 0,-60 65-1215,1 0-1,-14 39 1,24-59 502,-1 10-415,4-7-6337,11-3-5532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3.210"/>
    </inkml:context>
    <inkml:brush xml:id="br0">
      <inkml:brushProperty name="width" value="0.025" units="cm"/>
      <inkml:brushProperty name="height" value="0.025" units="cm"/>
    </inkml:brush>
  </inkml:definitions>
  <inkml:trace contextRef="#ctx0" brushRef="#br0">141 0 13741,'0'0'3171,"-2"13"-1292,-66 295 5215,0-3-3938,65-271-2994,14-49 106,12-54-159,-14 0-1139,1-114-1,-10 187 854,1 1-1,0 0 0,0-1 0,0 1 1,0-1-1,1 1 0,0-1 0,0 0 1,0 0-1,0 0 0,1 0 0,-1 0 1,1 0-1,0-1 0,0 1 0,1-1 1,-1 0-1,1 0 0,0 0 0,-1 0 1,1-1-1,0 0 0,1 1 0,-1-2 1,0 1-1,5 1 0,6 3-934,0-1 0,1-1 0,-1-1 0,1 0 1,0-1-1,24 0 0,-31-2 822,0 0 0,0-1 0,0 0-1,0 0 1,-1-1 0,1 0 0,0-1 0,-1 0 0,1 0 0,-1-1 0,13-8 0,-17 10 613,-1-1 0,1 0-1,-1 0 1,0 0 0,0 0 0,-1-1 0,1 1 0,-1-1 0,1 0 0,-1 1 0,0-1-1,-1 0 1,1 0 0,-1-1 0,0 1 0,0 0 0,0 0 0,0-1 0,-1 1 0,1 0-1,-1-1 1,0 1 0,-1 0 0,1-1 0,-1 1 0,-1-5 0,2 6-242,0 1 0,-1 0 0,1 0 0,-1 0 1,0 0-1,1 0 0,-1 0 0,0 0 0,0 0 0,0 0 1,0 0-1,-1 1 0,1-1 0,0 0 0,-1 1 0,1-1 1,-1 1-1,0-1 0,1 1 0,-1 0 0,0 0 0,0 0 1,0 0-1,0 0 0,0 0 0,0 0 0,0 1 0,0-1 1,0 1-1,-4-1 0,3 1-50,0 0-1,0 1 1,0-1 0,1 1 0,-1-1-1,0 1 1,0 0 0,0 0 0,1 1-1,-1-1 1,0 0 0,1 1 0,-1 0-1,1-1 1,0 1 0,-1 0-1,1 0 1,0 0 0,0 1 0,1-1-1,-3 3 1,-1 4 18,0 0 1,1 0-1,0 1 0,1 0 0,0-1 0,0 1 1,1 0-1,-2 20 0,4-28-35,1-1-1,-1 1 1,0-1-1,0 1 1,1-1-1,-1 1 1,1-1-1,-1 1 1,1-1-1,0 0 1,-1 1-1,1-1 1,0 0-1,0 0 1,0 1-1,0-1 1,0 0 0,0 0-1,1 0 1,-1 0-1,0 0 1,0-1-1,1 1 1,-1 0-1,0 0 1,1-1-1,-1 1 1,1-1-1,-1 1 1,1-1-1,-1 0 1,1 0-1,-1 0 1,1 1-1,-1-1 1,1-1-1,1 1 1,7 0 33,-1 0-1,1 0 1,-1-1 0,19-4 0,-13 0-146,0-1 0,-1 0 0,0-2 1,0 1-1,-1-2 0,0 0 0,0 0 0,-1-1 1,0-1-1,-1 0 0,0 0 0,-1-1 1,0-1-1,-1 0 0,0 0 0,-1 0 1,7-19-1,-11 15-116,-10 15 51,-15 23 345,6 5 133,0 0-1,-11 30 0,22-46-238,1 0-1,-1 0 1,2 1 0,-1-1 0,2 1-1,-1-1 1,1 1 0,1 0 0,1 13-1,-1-23-113,1 0-1,-1 0 1,1-1 0,-1 1-1,1 0 1,-1 0-1,1 0 1,0-1-1,-1 1 1,1 0-1,0-1 1,0 1 0,0-1-1,-1 1 1,1-1-1,0 1 1,0-1-1,0 1 1,0-1 0,0 0-1,0 0 1,0 1-1,0-1 1,0 0-1,0 0 1,0 0-1,0 0 1,0 0 0,0 0-1,0 0 1,0 0-1,0-1 1,0 1-1,0 0 1,-1-1 0,1 1-1,0 0 1,0-1-1,2 0 1,38-19-3156,-28 9 795,0 0 1,-1-1-1,17-20 0,4-12-5095</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3.551"/>
    </inkml:context>
    <inkml:brush xml:id="br0">
      <inkml:brushProperty name="width" value="0.025" units="cm"/>
      <inkml:brushProperty name="height" value="0.025" units="cm"/>
    </inkml:brush>
  </inkml:definitions>
  <inkml:trace contextRef="#ctx0" brushRef="#br0">108 50 8168,'0'0'3779,"-2"8"-1371,-40 110 505,30-92-2345,1 1-1,2 0 1,1 0 0,1 1-1,1 0 1,-3 47-1,8-74-550,1 1 0,0-1 0,0 1 0,0 0-1,0-1 1,0 1 0,1 0 0,-1-1-1,0 1 1,1-1 0,-1 1 0,1-1 0,0 1-1,-1-1 1,1 1 0,0-1 0,0 0-1,0 1 1,0-1 0,0 0 0,0 0 0,0 1-1,0-1 1,1 0 0,-1 0 0,0-1 0,1 1-1,-1 0 1,1 0 0,-1-1 0,1 1-1,-1 0 1,1-1 0,-1 0 0,1 1 0,0-1-1,-1 0 1,1 0 0,0 0 0,-1 0-1,1 0 1,-1 0 0,1 0 0,0-1 0,-1 1-1,1-1 1,-1 1 0,1-1 0,2-1-1,5-1 102,1-1-1,-1 0 0,1 0 1,-1-1-1,0 0 0,12-10 1,3-7 61,0-1 1,-2-1-1,-1-1 1,-1-1-1,-1-1 1,-1 0 0,-2-1-1,0-1 1,-2-1-1,19-59 1,-26 49-159,-9 21-13,2 19-8,-1 0-1,1-1 1,0 1 0,-1 0-1,1 0 1,0-1 0,-1 1-1,1 0 1,0 0 0,-1 0-1,1 0 1,0 0 0,-1-1-1,1 1 1,0 0 0,-1 0-1,1 0 1,0 0 0,-1 0 0,1 0-1,-1 0 1,1 0 0,0 0-1,-1 0 1,1 1 0,0-1-1,-1 0 1,1 0 0,0 0-1,-1 0 1,1 0 0,0 1-1,-1-1 1,1 0 0,0 0-1,0 1 1,-1-1 0,1 0 0,0 0-1,-1 1 1,-6 6 1,-1 1 1,1 0-1,0 0 0,1 0 1,0 1-1,0 0 0,1 0 1,-8 20-1,1 1 49,-14 54 0,20-63 24,2 1 0,0 0 0,2-1 0,0 1 0,1 0 0,4 39 0,-2-58-84,0 1 0,-1-1 0,1 1 0,0-1 0,1 0 0,-1 1 0,1-1 0,-1 0 0,1 0 0,0 0 0,0 0 0,0 0 0,0-1 0,1 1 0,-1 0 0,1-1 0,0 0 0,0 0 0,0 0 0,0 0 0,0 0 0,0 0 0,0-1 0,0 0 0,1 1 0,-1-1 0,1 0 0,-1-1 1,1 1-1,3 0 0,-1-1-256,-1 0 0,1 0 1,0 0-1,0-1 1,-1 0-1,1 0 0,-1 0 1,7-2-1,-7 1-400,0 0 0,0-1-1,0 1 1,0-1 0,-1 0-1,1 0 1,-1-1 0,6-5 0,17-21-6840</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3.945"/>
    </inkml:context>
    <inkml:brush xml:id="br0">
      <inkml:brushProperty name="width" value="0.025" units="cm"/>
      <inkml:brushProperty name="height" value="0.025" units="cm"/>
    </inkml:brush>
  </inkml:definitions>
  <inkml:trace contextRef="#ctx0" brushRef="#br0">62 1 15759,'0'0'2493,"-1"12"-171,-24 157 2446,12-106-3896,-6 115 1,19-158-980,-1 3-169,0 1 1,2-1-1,1 0 0,1 0 0,7 26 0,-12-60-5855,-1-2 2061,-10-13-5000</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4.319"/>
    </inkml:context>
    <inkml:brush xml:id="br0">
      <inkml:brushProperty name="width" value="0.025" units="cm"/>
      <inkml:brushProperty name="height" value="0.025" units="cm"/>
    </inkml:brush>
  </inkml:definitions>
  <inkml:trace contextRef="#ctx0" brushRef="#br0">593 364 12684,'0'0'8936,"52"-12"-7238,-22 20-225,0 1-736,-2 0-449,0-1-256,-10-1-640,-12-5-1890</inkml:trace>
  <inkml:trace contextRef="#ctx0" brushRef="#br0" timeOffset="1">0 10 17521,'0'0'5957,"62"-9"-6117,-37 9-1185,-5 0-1282,3 1-2433,-2 1-2788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31.303"/>
    </inkml:context>
    <inkml:brush xml:id="br0">
      <inkml:brushProperty name="width" value="0.025" units="cm"/>
      <inkml:brushProperty name="height" value="0.025" units="cm"/>
      <inkml:brushProperty name="color" value="#E71224"/>
    </inkml:brush>
  </inkml:definitions>
  <inkml:trace contextRef="#ctx0" brushRef="#br0">241 54 8232,'-57'37'2231,"1"3"1,-61 57-1,107-83-801,18-7-922,31-7-602,-28-1 225,339-19-575,-47-1 264,2 18 198,257-11-10,-452 6-7,795-34 30,738 42 1026,-964 35-304,-201-5-107,-1-33-27,-299-17-465,281-69-1,-113 17-1095,-238 56-1376,-35 11-2800,-42 5 986</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4.683"/>
    </inkml:context>
    <inkml:brush xml:id="br0">
      <inkml:brushProperty name="width" value="0.025" units="cm"/>
      <inkml:brushProperty name="height" value="0.025" units="cm"/>
    </inkml:brush>
  </inkml:definitions>
  <inkml:trace contextRef="#ctx0" brushRef="#br0">61 0 15214,'0'0'8104,"-51"51"-6983,42-43-608,9-5-417,16-9-5061,5-11-8264</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5.824"/>
    </inkml:context>
    <inkml:brush xml:id="br0">
      <inkml:brushProperty name="width" value="0.025" units="cm"/>
      <inkml:brushProperty name="height" value="0.025" units="cm"/>
    </inkml:brush>
  </inkml:definitions>
  <inkml:trace contextRef="#ctx0" brushRef="#br0">400 8 4260,'0'0'14478,"-9"-3"-13282,-2 1-1181,0 1 1,0 0 0,-1 1 0,1 0-1,0 0 1,-1 1 0,1 1 0,0 0 0,0 0-1,0 1 1,0 1 0,-10 4 0,-4 2-1,0 1 1,1 1-1,0 1 1,-30 22-1,44-27 301,1 0-1,-1 1 1,1 0-1,1 1 1,-1 0-1,-6 12 0,13-19-193,0 0-1,1 0 1,-1 0-1,1 0 1,-1 1-1,1-1 1,1 0-1,-1 1 1,0-1 0,1 1-1,-1 5 1,1-7-93,1 0-1,-1 0 1,1 0 0,-1 0 0,1 0 0,0 0 0,0-1 0,-1 1 0,1 0 0,0 0 0,1-1 0,-1 1 0,0 0 0,0-1 0,1 0 0,-1 1 0,1-1-1,-1 0 1,1 1 0,0-1 0,3 1 0,7 4 55,0 0 1,1-2-1,0 1 0,0-2 0,0 0 1,0 0-1,20 1 0,102-2-1296,-93-2-444,26-3-2839,-4-10-3374</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6.463"/>
    </inkml:context>
    <inkml:brush xml:id="br0">
      <inkml:brushProperty name="width" value="0.025" units="cm"/>
      <inkml:brushProperty name="height" value="0.025" units="cm"/>
    </inkml:brush>
  </inkml:definitions>
  <inkml:trace contextRef="#ctx0" brushRef="#br0">295 0 6854,'0'0'9332,"-8"5"-8045,-17 13-844,0 1 0,2 1 1,0 1-1,1 1 1,2 1-1,0 1 1,1 0-1,2 2 1,1 0-1,0 1 1,2 0-1,1 1 1,-13 45-1,24-66-390,0 0 0,1 0 0,0 0 0,0 0-1,1 0 1,0 0 0,0 0 0,0 0 0,1 0 0,0 1 0,1-2-1,3 13 1,-2-14-44,0 0 0,0 0 1,0 0-1,0 0 0,1-1 0,0 1 0,0-1 0,0 0 0,1 0 0,0 0 0,-1-1 0,1 0 1,0 0-1,0 0 0,10 4 0,1-1-109,0 0 1,1-1-1,-1-1 1,1 0-1,30 2 1,42-4-3036,-11-6-2625</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7.671"/>
    </inkml:context>
    <inkml:brush xml:id="br0">
      <inkml:brushProperty name="width" value="0.025" units="cm"/>
      <inkml:brushProperty name="height" value="0.025" units="cm"/>
    </inkml:brush>
  </inkml:definitions>
  <inkml:trace contextRef="#ctx0" brushRef="#br0">2 1 17136,'0'21'1474,"-1"1"-802,1 4 609,0 3-512,14-2-32,10-4-64,7-5-289,6-6-224,2-6-64,0-4 32,-4-2-608,-3 0-1122,-4-8-1409,-10-4-2402,-2-2-1826</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8.018"/>
    </inkml:context>
    <inkml:brush xml:id="br0">
      <inkml:brushProperty name="width" value="0.025" units="cm"/>
      <inkml:brushProperty name="height" value="0.025" units="cm"/>
    </inkml:brush>
  </inkml:definitions>
  <inkml:trace contextRef="#ctx0" brushRef="#br0">213 0 13581,'0'0'6918,"-39"79"-6117,16-38 320,-2 7-448,-3 3-257,-2 1-192,7-2-159,4-3-65,3-5-33,7-9-831,9-12-1507,0-11-3234</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8.347"/>
    </inkml:context>
    <inkml:brush xml:id="br0">
      <inkml:brushProperty name="width" value="0.025" units="cm"/>
      <inkml:brushProperty name="height" value="0.025" units="cm"/>
    </inkml:brush>
  </inkml:definitions>
  <inkml:trace contextRef="#ctx0" brushRef="#br0">229 1 13100,'0'0'1762,"16"85"1345,-5-37-1185,-6 2-737,0 1 160,-5 3-384,-5 3 0,-16 3-384,-11 2-193,-12 5-288,-4-4-192,-9-7-2178,-1-9-3332</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46.775"/>
    </inkml:context>
    <inkml:brush xml:id="br0">
      <inkml:brushProperty name="width" value="0.025" units="cm"/>
      <inkml:brushProperty name="height" value="0.025" units="cm"/>
    </inkml:brush>
  </inkml:definitions>
  <inkml:trace contextRef="#ctx0" brushRef="#br0">1 105 6342,'0'0'5456,"12"0"-3508,61-3 948,100-18-1,3-1-1009,492 6-23,-166 10-1094,4-18 1959,-502 23-2985,-6 1-1076,-14-3-6975,3-5-217</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47.505"/>
    </inkml:context>
    <inkml:brush xml:id="br0">
      <inkml:brushProperty name="width" value="0.025" units="cm"/>
      <inkml:brushProperty name="height" value="0.025" units="cm"/>
    </inkml:brush>
  </inkml:definitions>
  <inkml:trace contextRef="#ctx0" brushRef="#br0">3 40 15855,'0'7'2189,"-1"20"-807,0-17-768,1 0 0,0 1 0,0-1 0,1 0 1,0 1-1,3 9 0,-3-17-562,0 0 1,1 0-1,-1 0 1,0-1 0,1 1-1,0-1 1,-1 1-1,1-1 1,0 1-1,0-1 1,0 0-1,1 0 1,-1 0 0,0 0-1,1-1 1,-1 1-1,1-1 1,0 1-1,-1-1 1,1 0-1,0 0 1,0 0 0,0 0-1,0-1 1,0 1-1,5 0 1,14 0-187,0 0 1,-1-2-1,1 0 1,0-2-1,0 0 1,-1-1-1,1-1 1,33-13-1,-27 6-834,0 0 0,-1-2 0,-1 0 0,0-2 0,40-33 0,-61 45 950,0 1-1,0-2 0,-1 1 1,0 0-1,0-1 0,0 0 1,-1 1-1,1-2 0,3-7 1,-7 13 111,-1-1 0,0 1 0,1 0 0,-1-1 0,1 1 0,-1 0 1,0 0-1,1 0 0,-1-1 0,0 1 0,1 0 0,-1 0 0,0 0 0,0 0 1,1 0-1,-1 0 0,0 1 0,1-1 0,-1 0 0,0 0 0,1 0 0,-1 1 1,0-1-1,1 0 0,-1 0 0,0 2 0,-22 13 395,2 1-1,0 1 1,0 1-1,2 1 1,-26 32 0,23-26-168,-7 7-216,1 0-1,2 2 1,1 2 0,2 0 0,1 1 0,2 1-1,2 1 1,-19 55 0,35-86-392,-11 34-2240,3-16-1911,-4-2-6061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49.393"/>
    </inkml:context>
    <inkml:brush xml:id="br0">
      <inkml:brushProperty name="width" value="0.025" units="cm"/>
      <inkml:brushProperty name="height" value="0.025" units="cm"/>
    </inkml:brush>
  </inkml:definitions>
  <inkml:trace contextRef="#ctx0" brushRef="#br0">0 3 5926,'0'0'10506,"55"12"-9642,-16-9 225,14-1-128,9 2-160,9-3-160,2-1-353,-10 0-224,-1 0-64,-17-1-673,-12-5-95,-13 0-193,-20 1-481,-4 1-1729,-22 2-2690</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49.786"/>
    </inkml:context>
    <inkml:brush xml:id="br0">
      <inkml:brushProperty name="width" value="0.025" units="cm"/>
      <inkml:brushProperty name="height" value="0.025" units="cm"/>
    </inkml:brush>
  </inkml:definitions>
  <inkml:trace contextRef="#ctx0" brushRef="#br0">0 0 5381,'0'0'14702,"16"47"-12940,22-42-353,9-2-512,15 1-577,6-4-192,-1 0-32,0 0-544,-7 0-1890,-10-7-3652,-15-4-6502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32.093"/>
    </inkml:context>
    <inkml:brush xml:id="br0">
      <inkml:brushProperty name="width" value="0.025" units="cm"/>
      <inkml:brushProperty name="height" value="0.025" units="cm"/>
      <inkml:brushProperty name="color" value="#E71224"/>
    </inkml:brush>
  </inkml:definitions>
  <inkml:trace contextRef="#ctx0" brushRef="#br0">1 0 11627,'193'63'3873,"-114"-42"-3902,0-5 0,2-2 1,143 4-1,496-52 63,-147 1 55,128 66-41,-4 54-3,-671-83-42,1480 141 490,9-101 909,63-53-139,-535 1-919,416-22-846,-837-1-5706,-372 16-134</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0.272"/>
    </inkml:context>
    <inkml:brush xml:id="br0">
      <inkml:brushProperty name="width" value="0.025" units="cm"/>
      <inkml:brushProperty name="height" value="0.025" units="cm"/>
    </inkml:brush>
  </inkml:definitions>
  <inkml:trace contextRef="#ctx0" brushRef="#br0">546 1 7431,'0'0'10864,"-8"0"-10309,-23 2-514,1 2 0,-1 1 0,1 1 0,0 2 0,1 1 0,-55 24 0,60-21 78,0 0 1,0 2-1,2 0 0,0 2 1,0 0-1,2 2 0,0 0 1,-25 30-1,39-39 20,0-1 0,0 1 0,1 0 0,0 0 0,1 0 1,0 1-1,0-1 0,-2 15 0,5-20-119,0-1 0,0 0 0,1 1 0,0-1 0,-1 0 0,1 1 0,1-1 0,-1 1 0,0-1 0,1 0 0,0 1 0,-1-1-1,1 0 1,1 0 0,-1 1 0,0-1 0,1 0 0,0 0 0,-1 0 0,1-1 0,0 1 0,1 0 0,-1-1 0,0 1 0,1-1 0,-1 0 0,1 0 0,4 3 0,5 0 23,1 1 0,-1-1 0,1-1 0,0 0-1,1-1 1,-1-1 0,0 0 0,17 1 0,116-4-730,-105-1-165,26-3-2148,-10-4-2621</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0.633"/>
    </inkml:context>
    <inkml:brush xml:id="br0">
      <inkml:brushProperty name="width" value="0.025" units="cm"/>
      <inkml:brushProperty name="height" value="0.025" units="cm"/>
    </inkml:brush>
  </inkml:definitions>
  <inkml:trace contextRef="#ctx0" brushRef="#br0">189 1 5221,'-9'2'9369,"-10"2"-8215,0 1 1,0 1 0,1 0-1,-19 10 1,31-13-887,0 1 1,0-1-1,1 1 1,0 0-1,-1 1 1,1-1-1,-7 10 1,10-12-105,0 1 0,0 0 0,0 0 0,1 0 0,0 0 0,-1 0 0,1 0 0,0 0 0,0 0 0,1 1 0,-1-1 0,1 0 0,-1 0 0,1 1 0,0-1 0,1 7 0,0-7-125,0 0-1,1 0 1,-1 0 0,0 0 0,1 0 0,0 0 0,0-1 0,0 1 0,0-1 0,0 1 0,0-1 0,1 0 0,-1 1 0,1-1 0,0-1 0,-1 1 0,1 0-1,0-1 1,0 1 0,0-1 0,0 0 0,0 0 0,0 0 0,1 0 0,5 0 0,10 3 98,1-2 1,37 1-1,-56-3-131,12 0 25,1-1-1,-1 0 0,0 0 0,22-6 1,-33 6-24,0 1 0,0 0 0,0-1 0,0 1 0,0-1 0,0 0 0,0 0 1,0 1-1,-1-1 0,1 0 0,0-1 0,0 1 0,-1 0 0,1-1 0,-1 1 1,1 0-1,-1-1 0,0 0 0,1 1 0,-1-1 0,0 0 0,0 0 0,0 1 0,0-1 1,-1 0-1,1 0 0,0 0 0,-1 0 0,1 0 0,-1 0 0,0 0 0,0 0 0,0-1 1,0 1-1,0 0 0,0 0 0,0 0 0,-1 0 0,1 0 0,-2-3 0,0 1-40,0 1-1,0-1 0,-1 0 1,0 1-1,0-1 0,0 1 1,0 0-1,0 0 0,0 0 1,-1 0-1,0 0 0,1 1 1,-1 0-1,0 0 1,0 0-1,0 0 0,-7-2 1,-9-2-884,-1 0 1,-24-3 0,41 8 662,-63-9-6291,46 6 96</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0.997"/>
    </inkml:context>
    <inkml:brush xml:id="br0">
      <inkml:brushProperty name="width" value="0.025" units="cm"/>
      <inkml:brushProperty name="height" value="0.025" units="cm"/>
    </inkml:brush>
  </inkml:definitions>
  <inkml:trace contextRef="#ctx0" brushRef="#br0">1 77 8712,'0'0'8221,"15"2"-6011,36 1-1003,1-3 0,0-1 0,90-16 0,-60 7-664,505-28 1461,6 34-1803,-460 4-31,-133 0-645,-11-2-4655,1-8-1164</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1.729"/>
    </inkml:context>
    <inkml:brush xml:id="br0">
      <inkml:brushProperty name="width" value="0.025" units="cm"/>
      <inkml:brushProperty name="height" value="0.025" units="cm"/>
    </inkml:brush>
  </inkml:definitions>
  <inkml:trace contextRef="#ctx0" brushRef="#br0">1 0 6278,'0'0'17040,"48"69"-16047,-24-43-481,1 3-351,3-4-97,6-3 0,3-5-192,-1-8-801,-3-9-609,4 0-896,-7-15-2018,-1-11-3011</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2.119"/>
    </inkml:context>
    <inkml:brush xml:id="br0">
      <inkml:brushProperty name="width" value="0.025" units="cm"/>
      <inkml:brushProperty name="height" value="0.025" units="cm"/>
    </inkml:brush>
  </inkml:definitions>
  <inkml:trace contextRef="#ctx0" brushRef="#br0">360 1 10314,'0'0'7399,"-45"42"-5894,13-9-736,-1 11 32,-3 8 256,-4 7 256,1 6-320,0 3-449,7 0-255,7-3-161,0-4-64,17-6-32,2-12-1474,6-13-1825,0-11-3427</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2.573"/>
    </inkml:context>
    <inkml:brush xml:id="br0">
      <inkml:brushProperty name="width" value="0.025" units="cm"/>
      <inkml:brushProperty name="height" value="0.025" units="cm"/>
    </inkml:brush>
  </inkml:definitions>
  <inkml:trace contextRef="#ctx0" brushRef="#br0">0 1 13261,'0'0'9513,"80"42"-8104,-20-36-288,7-2-448,9-1-545,8 3-96,-1-2-449,-4-4-2369,-6 0-1955</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3.843"/>
    </inkml:context>
    <inkml:brush xml:id="br0">
      <inkml:brushProperty name="width" value="0.025" units="cm"/>
      <inkml:brushProperty name="height" value="0.025" units="cm"/>
    </inkml:brush>
  </inkml:definitions>
  <inkml:trace contextRef="#ctx0" brushRef="#br0">1 28 4676,'10'-7'7880,"-3"-2"-5990,2 2-97,-2 2-223,2 5-865,0 0-193,-4 6-256,-5 14 97,0 6-33,0 4-96,0 5 160,-5 5 193,0 2-449,1 1-96,4-4-320,0-9-2723,0-6-5125</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4.702"/>
    </inkml:context>
    <inkml:brush xml:id="br0">
      <inkml:brushProperty name="width" value="0.025" units="cm"/>
      <inkml:brushProperty name="height" value="0.025" units="cm"/>
    </inkml:brush>
  </inkml:definitions>
  <inkml:trace contextRef="#ctx0" brushRef="#br0">347 19 5765,'0'0'14569,"-9"-6"-13961,6 5-589,0-1-1,0 1 1,0-1-1,0 1 1,0 0-1,0 0 0,0 0 1,-1 0-1,1 1 1,0-1-1,0 1 0,-1 0 1,1 0-1,0 0 1,-1 0-1,-5 2 1,0 1-4,1 0 1,-1 1-1,1 0 1,0 0-1,0 1 1,-12 9-1,-12 10 35,0 2 0,-32 32 0,56-50 56,0 0-1,1 0 0,0 1 0,0 0 0,1 0 0,0 1 0,1 0 0,0 0 0,0 0 0,1 1 0,0-1 0,-3 21 0,7-29-105,0 1-1,0-1 1,0 1-1,0-1 0,1 0 1,-1 1-1,1-1 1,-1 1-1,1-1 0,0 0 1,0 0-1,0 1 1,1-1-1,-1 0 0,0 0 1,1 0-1,-1 0 1,1 0-1,0-1 1,0 1-1,-1 0 0,1-1 1,0 1-1,0-1 1,1 0-1,-1 0 0,0 0 1,0 0-1,1 0 1,-1 0-1,0 0 0,1-1 1,-1 1-1,0-1 1,6 0-1,10 3-666,1-2 1,0 0-1,31-4 1,-34 2-341,39-6-3098,-2-7-1879</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5.047"/>
    </inkml:context>
    <inkml:brush xml:id="br0">
      <inkml:brushProperty name="width" value="0.025" units="cm"/>
      <inkml:brushProperty name="height" value="0.025" units="cm"/>
    </inkml:brush>
  </inkml:definitions>
  <inkml:trace contextRef="#ctx0" brushRef="#br0">71 1 7559,'0'0'10730,"-53"34"-8007,41-21-897,7 2-321,5-2-576,3-4-321,17-2-287,13-5-193,10-2-32,1 0-96,-2-7-833,-3-3-1345,-5-3-608,-4 0-642,-11 0-1088,-4 1-257</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5.438"/>
    </inkml:context>
    <inkml:brush xml:id="br0">
      <inkml:brushProperty name="width" value="0.025" units="cm"/>
      <inkml:brushProperty name="height" value="0.025" units="cm"/>
    </inkml:brush>
  </inkml:definitions>
  <inkml:trace contextRef="#ctx0" brushRef="#br0">196 1 6598,'0'0'8712,"-42"34"-6053,12-9-897,5 8-193,-1 2-288,1 3-63,0 1-322,11-4-575,5-4-225,9-5-64,0-9-641,4-10-1633,6-7-2434,4-12-8201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50:40.932"/>
    </inkml:context>
    <inkml:brush xml:id="br0">
      <inkml:brushProperty name="width" value="0.025" units="cm"/>
      <inkml:brushProperty name="height" value="0.025" units="cm"/>
    </inkml:brush>
  </inkml:definitions>
  <inkml:trace contextRef="#ctx0" brushRef="#br0">0 1124 4068,'0'0'6806,"6"9"-5242,-2-1-1554,1-1-1,-1 0 0,2-1 0,-1 1 0,1-1 0,0 0 0,0 0 1,0-1-1,1 1 0,0-2 0,0 1 0,0-1 0,15 7 1,1-5 96,0 0 0,0-2 0,0 0 0,0-2 0,1 0 0,-1-2 0,41-4 0,171-38 755,-25 4-574,-146 33-235,1 4 0,-1 2 0,1 3 0,-1 2-1,0 4 1,96 27 0,-5 1 880,260 31 1,-310-60-523,1-5 1,0-4 0,155-20-1,162-50 209,-176 25-506,326-17-1,219 79 511,-712-13-563,485 9 490,410 35-107,-858-34-418,826 91 217,-765-90-63,506 24 5,-47-82-119,-447 24-87,499-34 48,-418 46-42,-85 4 59,-178 3-39,0-1-1,0 0 1,0 0-1,0 0 1,-1-1-1,1-1 1,-1 1-1,1-1 1,-1 0-1,0-1 1,0 0-1,0 0 1,-1 0-1,8-7 1,-9 6 11,-1 0 0,1 0 0,-1 0 0,-1 0 1,1-1-1,-1 1 0,0-1 0,0 0 0,0 0 0,-1 0 1,0-1-1,0 1 0,-1 0 0,0-1 0,0 1 0,0-1 1,-1-9-1,-2-12 24,-1 1 0,-1-1 1,-2 1-1,-11-37 0,-9-41-54,8-16-75,12 67 74,-3 0 0,-2 1 0,-33-99 0,38 140 7,-1-1 1,1 2-1,-2-1 1,0 1-1,0 0 1,-1 1-1,0 0 1,-1 0-1,0 1 1,-1 0-1,0 1 1,0 0-1,-24-12 1,-9 0-72,-1 1 0,-77-20 1,20 7-161,53 17 245,0 2 0,-1 3 0,0 1 0,-64-2 1,-207 8-35,227 5 32,-1122-24 114,-1544-27 81,1746 101-226,391-12-190,323-32 181,-484-49-1,430 6 86,-524 14 0,842 23-38,0 0 0,0 3 0,0 1 0,0 1 1,-39 15-1,61-17-18,0 1 0,1 0 0,0 1 0,0 1 1,1 0-1,0 0 0,0 1 0,1 1 1,0 0-1,1 0 0,0 1 0,0 0 1,1 1-1,1 0 0,-10 20 0,0 4 8,2 1 0,2 1 0,2 0 0,1 1 0,2 1 0,1-1 0,3 1 0,-2 56 0,8-88 2,0 0 0,0 0 0,0 0 1,1-1-1,1 1 0,-1 0 0,1-1 0,0 1 0,1-1 0,0 0 0,0 0 0,9 11 0,8 7-97,46 43 1,-12-14-747,-42-39-231,-1 0 0,0 1 1,16 29-1,-5 5-3695</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5.780"/>
    </inkml:context>
    <inkml:brush xml:id="br0">
      <inkml:brushProperty name="width" value="0.025" units="cm"/>
      <inkml:brushProperty name="height" value="0.025" units="cm"/>
    </inkml:brush>
  </inkml:definitions>
  <inkml:trace contextRef="#ctx0" brushRef="#br0">0 1 14029,'0'0'11435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6.155"/>
    </inkml:context>
    <inkml:brush xml:id="br0">
      <inkml:brushProperty name="width" value="0.025" units="cm"/>
      <inkml:brushProperty name="height" value="0.025" units="cm"/>
    </inkml:brush>
  </inkml:definitions>
  <inkml:trace contextRef="#ctx0" brushRef="#br0">5 54 3331,'0'0'6657,"-1"-8"-3753,-1-21 1189,1 59 1085,3 35-1100,3-33-4679,-3-28 622,-1 0 0,1-1-1,0 1 1,0 0 0,0-1-1,1 1 1,-1-1 0,1 0-1,-1 0 1,1 0 0,0 0-1,1 0 1,-1-1 0,0 1 0,1-1-1,5 3 1,-2-2-8,0 0 0,0-1 0,0 0 0,1 0 0,-1-1 0,0 0 0,1 0-1,12-1 1,-5 0-438,-1-2-1,1 1 0,26-8 0,-28 5-850,0-1-1,0 0 0,18-9 0,14-15-4889</inkml:trace>
  <inkml:trace contextRef="#ctx0" brushRef="#br0" timeOffset="1">451 1 14318,'0'0'2082,"-55"46"-257,21-15 129,-3 11-416,-4 2 31,1 4-352,2-1-288,8-3-513,4-4-287,10-8-97,5-7 0,11-6 0,0-5-961,4-5-1281,8-4-993,0-5-4004</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6.482"/>
    </inkml:context>
    <inkml:brush xml:id="br0">
      <inkml:brushProperty name="width" value="0.025" units="cm"/>
      <inkml:brushProperty name="height" value="0.025" units="cm"/>
    </inkml:brush>
  </inkml:definitions>
  <inkml:trace contextRef="#ctx0" brushRef="#br0">1 51 4388,'0'0'11622,"11"6"-9743,8 1-1371,1-1 0,0-1-1,0-1 1,0-1 0,0-1 0,1 0 0,30-2-1,710-30 780,-739 28-1448,71-7-37,-86 8-226,-1-1-1,1 0 0,-1 0 1,0 0-1,0-1 0,8-4 1,-3-6-4605,-9 0-3731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6.842"/>
    </inkml:context>
    <inkml:brush xml:id="br0">
      <inkml:brushProperty name="width" value="0.025" units="cm"/>
      <inkml:brushProperty name="height" value="0.025" units="cm"/>
    </inkml:brush>
  </inkml:definitions>
  <inkml:trace contextRef="#ctx0" brushRef="#br0">93 1 17264,'0'0'3684,"-55"69"-2179,37-37-672,4-1 64,8-3 128,6-4-320,15-6-449,13-7-96,11-9-32,5-2-64,0-7-1345,-3-14-1986,-6-8-2755,-6-5-7110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7.222"/>
    </inkml:context>
    <inkml:brush xml:id="br0">
      <inkml:brushProperty name="width" value="0.025" units="cm"/>
      <inkml:brushProperty name="height" value="0.025" units="cm"/>
    </inkml:brush>
  </inkml:definitions>
  <inkml:trace contextRef="#ctx0" brushRef="#br0">261 1 8008,'0'0'8039,"-30"50"-6950,11-21 897,-4 7-352,-2 6-481,-4 3-160,5 7 224,-3 1-416,2 2-641,4-2-96,3-8-417,4-14-2818,9-9-6374</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8.012"/>
    </inkml:context>
    <inkml:brush xml:id="br0">
      <inkml:brushProperty name="width" value="0.025" units="cm"/>
      <inkml:brushProperty name="height" value="0.025" units="cm"/>
    </inkml:brush>
  </inkml:definitions>
  <inkml:trace contextRef="#ctx0" brushRef="#br0">4 1 16560,'0'0'2370,"-3"49"-737,8-17 193,23 1-609,17 5-608,11-1-385,17-2-160,10-1-32,11 1-32,-2-2-288,-2 1-641,-7-3-512,-12-5-1410,-20-7-3107</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8.386"/>
    </inkml:context>
    <inkml:brush xml:id="br0">
      <inkml:brushProperty name="width" value="0.025" units="cm"/>
      <inkml:brushProperty name="height" value="0.025" units="cm"/>
    </inkml:brush>
  </inkml:definitions>
  <inkml:trace contextRef="#ctx0" brushRef="#br0">0 1 13997,'0'0'7143,"73"61"-5862,-33-19-320,10 9-480,8 6-385,13 3-64,3 5-96,13 3-417,-5 2-1184,-1-3-3108,-3-6-5092</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2.526"/>
    </inkml:context>
    <inkml:brush xml:id="br0">
      <inkml:brushProperty name="width" value="0.025" units="cm"/>
      <inkml:brushProperty name="height" value="0.025" units="cm"/>
    </inkml:brush>
  </inkml:definitions>
  <inkml:trace contextRef="#ctx0" brushRef="#br0">0 0 10282,'0'0'7142,"11"64"-6085,-4-35-32,4 4-224,8-7-609,-1-2-128,1-5-32,6-7 65,0-4-226,-2-6-31,2-2-64,-6 0-673,0-7-1473,-4-4-2242,-5-3-930</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2.903"/>
    </inkml:context>
    <inkml:brush xml:id="br0">
      <inkml:brushProperty name="width" value="0.025" units="cm"/>
      <inkml:brushProperty name="height" value="0.025" units="cm"/>
    </inkml:brush>
  </inkml:definitions>
  <inkml:trace contextRef="#ctx0" brushRef="#br0">163 1 6342,'0'0'14061,"-11"51"-13516,4-14-193,-5 11 193,-2 7 127,1 9-191,-3 5-129,2 4-160,-2 0-128,0-1-64,0-6-1249,4-11-993,1-19-1762,6-16-2434</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3.233"/>
    </inkml:context>
    <inkml:brush xml:id="br0">
      <inkml:brushProperty name="width" value="0.025" units="cm"/>
      <inkml:brushProperty name="height" value="0.025" units="cm"/>
    </inkml:brush>
  </inkml:definitions>
  <inkml:trace contextRef="#ctx0" brushRef="#br0">135 0 5061,'0'0'15951,"-14"72"-15182,-2-29-449,0 7-64,0 3 32,5-1-224,2-2 1,-5-2-162,7-5-575,-2-8-545,6-8-1474,-6-11-2017,-2-12-2083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51:00.001"/>
    </inkml:context>
    <inkml:brush xml:id="br0">
      <inkml:brushProperty name="width" value="0.025" units="cm"/>
      <inkml:brushProperty name="height" value="0.025" units="cm"/>
    </inkml:brush>
  </inkml:definitions>
  <inkml:trace contextRef="#ctx0" brushRef="#br0">8163 264 4068,'-273'4'1524,"-348"-40"0,-17-1-977,-4 34 1086,44 1-791,554 1-799,-1393-17 378,1104 12-677,-436-65 0,-12-15-311,601 78 658,0 8 0,-246 32 0,259-8 198,-202 55 0,304-61-215,2 3 0,0 3-1,1 3 1,1 2 0,2 3 0,-62 44-1,104-64-76,1 1 0,0 0 0,0 1 0,2 0 0,0 2 0,1-1 0,0 2 0,1 0 0,1 0 0,1 1 0,0 0 0,1 1 0,2 0 0,-1 0 0,2 1-1,1 0 1,0 0 0,2 0 0,0 1 0,0 26 0,4-24-7,0-1-1,2 1 1,0-1 0,2 0-1,0 0 1,2-1-1,0 0 1,1 0 0,2 0-1,0-1 1,0-1-1,2 1 1,1-2 0,0 0-1,1 0 1,1-1 0,1-1-1,32 26 1,-10-14-15,0-3 1,1 0-1,2-3 1,0-1-1,1-2 1,1-3 0,1 0-1,0-3 1,51 8-1,62 5 16,201 7 1,-338-32 13,1187 19-14,-821-21-3,1461-14 71,-957 32-20,508-10 66,-291-109-11,-645 50-76,-325 38-14,514-66 76,-505 54-56,-1-6-1,196-71 1,-331 100-26,150-64 59,-146 59-37,1 0-1,-1 0 0,0-1 1,0-1-1,-1-1 0,-1 0 1,0 0-1,12-16 0,-21 24-5,0-1-1,-1 0 0,1 1 0,-1-1 0,0 0 0,0-1 1,-1 1-1,1 0 0,-1 0 0,0-1 0,0 1 0,0 0 1,-1-1-1,0 1 0,0-1 0,0 1 0,-1-8 0,0 6 23,-1 0 1,0 0-1,-1 0 0,0 0 0,1 0 0,-2 1 1,1-1-1,-1 1 0,1 0 0,-2 0 0,-4-5 0,-12-9 82,-2 0-1,0 2 1,-1 0-1,-36-18 1,46 27-133,-68-34 144,-2 2 0,-1 5 0,-2 3-1,-175-39 1,-375-22 92,-494 20-1307,946 65 10,-48-2-1107,-2 3-1762</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3.562"/>
    </inkml:context>
    <inkml:brush xml:id="br0">
      <inkml:brushProperty name="width" value="0.025" units="cm"/>
      <inkml:brushProperty name="height" value="0.025" units="cm"/>
    </inkml:brush>
  </inkml:definitions>
  <inkml:trace contextRef="#ctx0" brushRef="#br0">11 473 4260,'-2'8'9412,"0"-1"-8625,1-2-250,-1 0-1,1 0 0,0 0 1,0 1-1,1-1 0,-1 0 1,2 8-1,-1-11-469,0-1 1,1 0-1,-1 1 1,1-1-1,-1 0 1,1 0-1,0 0 1,0 0-1,-1 1 1,1-1-1,0 0 1,0 0-1,0 0 1,0-1-1,0 1 1,0 0-1,1 0 1,-1-1-1,0 1 1,0 0-1,0-1 1,1 1-1,-1-1 1,0 0-1,1 1 1,-1-1-1,0 0 1,1 0-1,-1 0 1,0 0-1,1 0 1,-1 0-1,0 0 1,1 0-1,-1 0 1,0-1-1,1 1 1,-1-1-1,2 0 1,4-1 62,1 0 0,-1-1-1,0 0 1,0-1 0,-1 1 0,1-1 0,-1 0 0,1-1 0,-1 0 0,-1 0 0,9-8 0,55-70 872,-68 82-990,25-34 172,-2-1-1,-1 0 1,-2-2 0,-2-1 0,-1-1 0,-2 0 0,-2-1 0,11-50 0,-19 66-132,-6 33-24,2 26-12,5 33 170,19 81-1,-20-123-516,2-1-1,0 0 1,1 0 0,1-1-1,1 0 1,21 31-1,-2-18-3762,1-13-4106</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5.215"/>
    </inkml:context>
    <inkml:brush xml:id="br0">
      <inkml:brushProperty name="width" value="0.025" units="cm"/>
      <inkml:brushProperty name="height" value="0.025" units="cm"/>
    </inkml:brush>
  </inkml:definitions>
  <inkml:trace contextRef="#ctx0" brushRef="#br0">2043 161 3203,'-113'-79'8383,"89"65"-7683,-1 1-1,-49-18 1,58 26-718,1 0 0,-1 1 0,0 1 0,1 0 0,-2 1 0,1 1 0,0 1 0,0 0 0,0 1 0,0 1 0,0 0 0,0 1 0,0 1 0,-29 11 0,-10 10 38,2 2-1,1 3 0,-82 62 0,-130 130 48,161-125-87,5 4 0,4 5 0,5 4 0,5 3 0,5 4-1,5 4 1,6 2 0,-80 201 0,116-238 149,4 1-1,4 2 1,4 0 0,-14 147 0,30-181 22,2 0 1,3 0-1,2-1 1,2 1-1,3 0 1,2-1-1,3-1 1,36 100-1,-36-124-132,2 0 0,0-1 1,2 0-1,1-2 0,1 0 0,1-1 0,1-1 0,2 0 0,0-2 1,1-1-1,1-1 0,1-1 0,1-1 0,0-1 0,2-2 0,0-1 0,0-1 1,1-1-1,0-2 0,1-1 0,1-2 0,-1 0 0,55 2 0,-37-6 6,0-3-1,0-2 0,0-3 1,-1-1-1,0-2 0,0-3 1,-1-1-1,0-3 0,-1-2 1,0-1-1,-2-3 0,-1-2 0,0-1 1,-2-2-1,-1-2 0,-1-2 1,39-39-1,-22 13 79,-4-2 0,-1-3 0,-4-1 0,78-137 1,110-301 699,-144 274-552,-10-4-1,-10-3 1,66-386 0,-132 584-204,6-39 271,3-101 0,-14 154-266,0 0 0,-2 0 1,0 0-1,-1 0 1,-2 0-1,0 1 0,-1 0 1,-1 0-1,-13-27 1,14 36-210,0 2 0,-1-1 0,0 1-1,-1 0 1,0 1 0,0-1 0,-1 2 0,0-1 0,0 1 0,-1 0 0,1 1 0,-2 0 0,1 1 0,0 0 0,-1 1 0,0 0 0,0 1 0,-13-3 0,-111-17-5043</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7.565"/>
    </inkml:context>
    <inkml:brush xml:id="br0">
      <inkml:brushProperty name="width" value="0.025" units="cm"/>
      <inkml:brushProperty name="height" value="0.025" units="cm"/>
    </inkml:brush>
  </inkml:definitions>
  <inkml:trace contextRef="#ctx0" brushRef="#br0">1299 5 4164,'-75'-3'2103,"-1"2"1,-97 12-1,147-7-2051,0 1 0,0 1 0,0 1 0,1 2 0,0 0 0,1 1-1,0 2 1,0 1 0,1 0 0,-24 20 0,1 8 284,2 2-1,2 2 1,-56 78-1,26-32-38,5-9-229,-107 169 0,154-215 45,1 1 0,1 1 1,3 0-1,1 2 0,1-1 0,3 2 0,-11 76 0,17-65 67,2 0-1,2 0 1,3 0 0,2-1 0,2 1-1,2-1 1,2 0 0,3-1-1,20 48 1,-20-64-133,1-1-1,2-1 1,2-1 0,0-1-1,2 0 1,1-1 0,2-2-1,0 0 1,2-2 0,1 0-1,1-2 1,1-1 0,56 32-1,-29-26 197,2-2 0,1-3 0,1-2 0,1-3 0,0-3 0,66 8 0,-13-10-63,1-4 1,165-9-1,-194-7-152,-1-2-1,0-5 0,0-3 0,-2-4 0,0-3 1,-2-4-1,129-64 0,-148 60 82,-2-3-1,-1-2 1,-2-3-1,-2-2 1,-1-3-1,-3-2 1,-2-2-1,-1-3 1,76-109-1,-101 126-1,-2-2 0,-2 0 0,-1-2 0,-2 0 0,-1 0 0,13-63-1,-23 81-88,-1-1 0,-2 0 0,0 0-1,-1 1 1,-1-1 0,-1 0 0,-2 0-1,0 0 1,-1 0 0,0 1-1,-2 0 1,-1 0 0,-1 0 0,-12-24-1,7 23-75,-2 0-1,0 0 1,-1 2 0,-1 0-1,-1 0 1,-33-26-1,19 21-146,-1 1 0,-1 2-1,-63-31 1,15 19-507,-2 2 0,-1 5 0,-107-21 0,-275-33-4630,455 79 5143,-238-36-4542</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9.485"/>
    </inkml:context>
    <inkml:brush xml:id="br0">
      <inkml:brushProperty name="width" value="0.025" units="cm"/>
      <inkml:brushProperty name="height" value="0.025" units="cm"/>
    </inkml:brush>
  </inkml:definitions>
  <inkml:trace contextRef="#ctx0" brushRef="#br0">0 0 4356,'0'0'14670,"27"46"-12908,8-39-321,17 1 64,1-1-576,5-3-608,-1 0-225,-8-1-96,-6 0-417,-13-3-736,-12 0-608,-4 0-834,-14-4-1441,-11-10-2626</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9.814"/>
    </inkml:context>
    <inkml:brush xml:id="br0">
      <inkml:brushProperty name="width" value="0.025" units="cm"/>
      <inkml:brushProperty name="height" value="0.025" units="cm"/>
    </inkml:brush>
  </inkml:definitions>
  <inkml:trace contextRef="#ctx0" brushRef="#br0">1 0 5637,'0'0'11980,"3"48"-10955,26-42 800,9 0-640,14-2-192,3-2-384,8-2-513,3 0-416,-4 0-1666,-2 0-2434,-7-8-2883</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0.160"/>
    </inkml:context>
    <inkml:brush xml:id="br0">
      <inkml:brushProperty name="width" value="0.025" units="cm"/>
      <inkml:brushProperty name="height" value="0.025" units="cm"/>
    </inkml:brush>
  </inkml:definitions>
  <inkml:trace contextRef="#ctx0" brushRef="#br0">220 0 9353,'0'0'8232,"0"7"-7549,0-3-530,0 0-1,1 0 1,-1 0-1,1-1 1,0 1 0,0 0-1,0-1 1,1 1-1,0-1 1,-1 1 0,1-1-1,4 6 1,1-1 282,1 1 0,-1-2 0,1 1 0,11 8 0,5 0 186,-14-10-502,-1 1 0,0 0 0,0 0 1,14 16-1,-21-21-114,-1 0 1,1 0-1,-1 0 0,0 0 1,1 1-1,-1-1 0,0 0 1,0 1-1,0-1 0,-1 1 1,1-1-1,-1 1 0,1 0 1,-1-1-1,0 1 0,0-1 1,0 1-1,0 0 0,-1-1 1,1 1-1,0-1 0,-1 1 1,0-1-1,0 1 0,0-1 1,-2 5-1,-3 1 29,0 1-1,0-1 1,-1 0 0,0 0 0,0 0-1,-1-1 1,-16 11 0,-70 42 10,57-38-102,-2 3-326,-27 16-1229,19-19-2609,23-15-2905</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0.678"/>
    </inkml:context>
    <inkml:brush xml:id="br0">
      <inkml:brushProperty name="width" value="0.025" units="cm"/>
      <inkml:brushProperty name="height" value="0.025" units="cm"/>
    </inkml:brush>
  </inkml:definitions>
  <inkml:trace contextRef="#ctx0" brushRef="#br0">431 21 9673,'0'0'5520,"-11"-3"-2755,-14-3-2287,1 2 1,-1 0-1,-1 2 0,1 1 0,0 0 0,-36 6 0,50-4-413,-1 0 0,1 1-1,0 0 1,0 1 0,1 1-1,-1 0 1,1 0 0,-1 1-1,1 0 1,1 0 0,-1 2-1,1-1 1,0 1 0,0 0-1,1 1 1,0 0 0,-12 15-1,18-21-14,0 1 0,0-1 0,1 0 0,-1 0 0,1 1 0,-1-1-1,1 1 1,0-1 0,0 1 0,0 0 0,1-1 0,-1 1 0,0 0 0,1 0-1,0-1 1,0 1 0,0 0 0,0 0 0,0 0 0,0-1 0,1 1 0,-1 0 0,1 0-1,0-1 1,0 1 0,0-1 0,0 1 0,0-1 0,1 1 0,-1-1 0,1 1-1,0-1 1,-1 0 0,1 0 0,0 0 0,0 0 0,0 0 0,1-1 0,-1 1 0,0 0-1,1-1 1,3 2 0,8 3 155,0 0-1,0-1 1,0-1-1,1 0 1,-1-1-1,27 2 1,258-1-1508,-290-4 405,1 0 0,0-1 0,-1 0 0,1-1-1,0 0 1,-1 0 0,14-6 0,0-5-5481</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1.371"/>
    </inkml:context>
    <inkml:brush xml:id="br0">
      <inkml:brushProperty name="width" value="0.025" units="cm"/>
      <inkml:brushProperty name="height" value="0.025" units="cm"/>
    </inkml:brush>
  </inkml:definitions>
  <inkml:trace contextRef="#ctx0" brushRef="#br0">202 0 4420,'0'0'16934,"-7"10"-16401,-42 56-42,17-26 182,-30 53-1,54-80-549,1 1 0,1 0 0,0 0 0,0 1 0,1-1-1,1 1 1,1 0 0,-3 24 0,6-35-117,-1 1 0,1-1 1,1 0-1,-1 0 0,0 0 1,1 0-1,0 0 0,0 0 1,0 0-1,1 0 0,-1 0 1,1 0-1,0 0 0,0-1 1,0 1-1,0-1 0,1 1 1,0-1-1,-1 0 0,1 0 1,0 0-1,0-1 0,1 1 0,-1-1 1,1 1-1,-1-1 0,1 0 1,0-1-1,-1 1 0,1 0 1,6 0-1,4 2-819,0-1-1,1-1 1,-1-1 0,1 0-1,-1 0 1,1-2 0,27-3-1,5-8-6339</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1.811"/>
    </inkml:context>
    <inkml:brush xml:id="br0">
      <inkml:brushProperty name="width" value="0.025" units="cm"/>
      <inkml:brushProperty name="height" value="0.025" units="cm"/>
    </inkml:brush>
  </inkml:definitions>
  <inkml:trace contextRef="#ctx0" brushRef="#br0">64 31 14510,'0'0'2407,"-9"7"-592,-28 21-144,36-27-1599,-1 0 0,1 0 1,0 0-1,0 0 0,0 0 0,0 0 0,0 0 0,0 0 0,0 0 0,0 0 0,0 1 0,0-1 0,1 0 1,-1 1-1,0-1 0,1 0 0,-1 1 0,1-1 0,0 1 0,0-1 0,-1 1 0,1-1 0,0 1 0,0-1 0,0 1 1,0-1-1,1 0 0,-1 1 0,0-1 0,0 1 0,1-1 0,-1 1 0,1-1 0,0 0 0,-1 1 0,1-1 1,0 0-1,0 1 0,0-1 0,0 0 0,0 0 0,1 1 0,1 1-5,1 0-1,0 0 1,0-1 0,0 0-1,0 0 1,0 0 0,1 0-1,-1 0 1,0-1 0,8 2-1,2-1-114,0-1 0,-1 0-1,1 0 1,-1-2 0,1 0 0,0 0-1,-1-1 1,16-5 0,-24 6-213,-1-1-1,1 0 1,-1 0 0,0 0-1,1-1 1,-1 1 0,0-1-1,0 0 1,-1 0 0,1-1-1,3-3 1,-4 3-294,-1 0 0,0 0 0,1 0 0,-1 0 1,-1 0-1,1 0 0,-1-1 0,1 1 0,-1 0 0,0-1 0,-1 1 0,1-1 0,-1-8 1,1 5-970,-1 6 1303,0 0-1,1-1 0,-1 1 1,0 0-1,0-1 1,0 1-1,-1 0 0,1-1 1,-1 1-1,-1-5 1367,4 48 3852,-3-26-3725,-1 0 0,-1 1 0,0-1 0,-1 0-1,-1-1 1,0 1 0,-10 17 0,7-15-732,1 1 1,1 0-1,0 0 0,-4 27 0,8-26-1073,-3 22 1170,4-27-3673,1 0-3396</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2.185"/>
    </inkml:context>
    <inkml:brush xml:id="br0">
      <inkml:brushProperty name="width" value="0.025" units="cm"/>
      <inkml:brushProperty name="height" value="0.025" units="cm"/>
    </inkml:brush>
  </inkml:definitions>
  <inkml:trace contextRef="#ctx0" brushRef="#br0">233 1 14894,'0'0'9652,"9"11"-8632,0-2-778,-5-4-161,0-1 0,0 1 0,0 0 0,0 0 0,-1 0 0,0 0 0,0 1 0,0-1 1,0 1-1,-1 0 0,0 0 0,-1-1 0,2 9 0,0 10 40,-1 1 0,-2-1 0,0 1 0,-2-1-1,0 1 1,-2-1 0,-1 0 0,0 0 0,-2-1 0,-16 38 0,11-35-303,-2 1-1,-1-2 1,-21 30 0,15-28-1334,-1-1 1,-41 37 0,30-37-4219,-1-6-3362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09.693"/>
    </inkml:context>
    <inkml:brush xml:id="br0">
      <inkml:brushProperty name="width" value="0.025" units="cm"/>
      <inkml:brushProperty name="height" value="0.025" units="cm"/>
    </inkml:brush>
  </inkml:definitions>
  <inkml:trace contextRef="#ctx0" brushRef="#br0">4656 9 2691,'0'0'784,"-9"1"-389,-19-1 1823,-45-7 1,58 5-2202,0 2 0,0 0 0,-1 0 0,1 2 0,0 0 0,-15 4 0,-90 30 20,53-15-44,-251 56 774,6-2-87,-519 137-558,618-161 236,-358 105 124,420-104-293,-245 118 0,257-93-179,3 6 1,-230 185 0,190-111 21,-233 263 0,375-381 370,2 1 0,-53 85 0,75-107-328,0 1 0,1 0-1,1 1 1,1 0 0,1 0-1,1 0 1,0 1 0,2 0-1,-2 38 1,4-49-69,1 1 0,0-1 0,1 0-1,0 0 1,1 1 0,0-1 0,1 0 0,0-1 0,0 1 0,1 0 0,0-1 0,1 0 0,0 0-1,0 0 1,1 0 0,0-1 0,1 0 0,-1-1 0,2 1 0,-1-1 0,1 0 0,0-1-1,15 9 1,0-2-42,2-1-1,0-2 0,0 0 1,0-2-1,1 0 0,0-2 1,1-1-1,35 2 0,24-2-40,109-8-1,-115-4 219,0-2 1,79-22-1,155-52 329,-199 50-372,719-228 258,-615 178-332,359-195 0,-365 151-27,200-159 1,168-193 191,-491 396-116,111-129 0,-162 165-38,-2-2 0,-3-2 1,-2-1-1,45-97 0,-73 139-44,0 0-1,0-1 1,-1 1-1,0-1 1,-1 0-1,0 0 1,0 0-1,-1 0 1,-1 0-1,-2-20 1,1 25-4,0 1-1,-1 0 1,1-1 0,-1 1-1,-1 0 1,1 0 0,-1 1-1,0-1 1,0 0 0,0 1-1,0 0 1,-1 0 0,0 0-1,0 0 1,0 0 0,0 1-1,-1 0 1,1 0 0,-1 0 0,0 0-1,0 1 1,0 0 0,-7-3-1,-11-1-387,1 0 0,-1 1-1,-1 1 1,-32-1 0,26 3-357,-49-6-1638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51:09.032"/>
    </inkml:context>
    <inkml:brush xml:id="br0">
      <inkml:brushProperty name="width" value="0.025" units="cm"/>
      <inkml:brushProperty name="height" value="0.025" units="cm"/>
    </inkml:brush>
  </inkml:definitions>
  <inkml:trace contextRef="#ctx0" brushRef="#br0">5524 33 5926,'-612'-32'71,"0"41"626,-383 67 312,806-47-835,2 9-1,2 8 1,-219 84-1,215-52 6,3 8-1,3 8 1,5 7-1,5 9 1,4 6-1,-248 225 0,322-249-109,3 3-1,5 5 0,4 3 0,-132 217 0,173-243-37,3 1 1,3 2 0,4 1-1,4 2 1,3 1-1,4 0 1,3 2-1,-8 124 1,21-139-40,4 1 1,3-1-1,3 0 0,3 0 0,3 0 0,4-1 1,2-1-1,3-1 0,4 0 0,44 90 1,-16-60-11,4-3 0,5-2 1,3-3-1,147 157 1,-111-149-1,5-3 0,4-6 0,173 110-1,533 248 2,36-68 8,-84-94 84,-518-212-38,299 48 0,142-34-29,7-33 19,-589-46-19,1103 60 63,2-84-14,-637-28-36,511-30 17,-769 61-38,628-32 10,-4-41 12,114-66 99,316-39-50,-1027 153-71,1292-173 5,558-254-10,-609 63-27,-1404 363 64,2 8 0,344-13 0,56 42 44,-344 2-56,-111 4 5,167 26-1,122 44 89,-20-3 8,-146-37 175,366 0 1,-422-38-249,0-10 0,-1-7 0,256-63 0,552-200 91,-864 234-109,-3-7 1,-2-5-1,-4-6 1,-2-6-1,-3-5 1,154-129-1,-239 173-13,-2-1-1,-2-2 1,-1-1 0,-2-2-1,48-79 1,-63 87-4,-1 0 0,-1-2 1,-2 1-1,-2-2 0,-1 0 0,-2 0 1,-1-1-1,5-68 0,-11 40 22,-4 1 0,-2 0 0,-19-102 0,-2 55-12,-46-127 1,52 183 58,-3 2 0,-2 0 0,-3 2 0,-2 0 0,-2 2 0,-2 2 0,-2 1 0,-2 1 0,-2 2 0,-47-39 0,-62-41 27,-5 6 0,-5 8 0,-5 6 0,-235-108 0,200 124-50,-368-107 0,-228 6 52,195 85-167,-759-33 1,-617 83-53,1930 53 108,-2146-1 11,882 58-18,3 45-156,60-5-452,-1306 113 231,1322-88 388,-5-44 8,-1791-66-7,1609-17-769,1 93-4109,1164-61 3378,1 2-662</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2.512"/>
    </inkml:context>
    <inkml:brush xml:id="br0">
      <inkml:brushProperty name="width" value="0.025" units="cm"/>
      <inkml:brushProperty name="height" value="0.025" units="cm"/>
    </inkml:brush>
  </inkml:definitions>
  <inkml:trace contextRef="#ctx0" brushRef="#br0">0 190 10634,'0'0'5942,"12"0"-3738,364-30 4156,-181 9-4600,459-27-661,344-34-2059,-927 75 976,-216 6-9887,103 1 2841</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2.949"/>
    </inkml:context>
    <inkml:brush xml:id="br0">
      <inkml:brushProperty name="width" value="0.025" units="cm"/>
      <inkml:brushProperty name="height" value="0.025" units="cm"/>
    </inkml:brush>
  </inkml:definitions>
  <inkml:trace contextRef="#ctx0" brushRef="#br0">4 1 6662,'0'0'12690,"0"10"-10363,-1 14-1033,0-9-279,0 0 1,1 0 0,4 26 0,-4-37-928,1-1 1,-1 1-1,1-1 0,0 1 1,0-1-1,1 0 0,-1 1 1,1-1-1,0 0 0,0 0 1,0 0-1,0-1 0,0 1 1,0 0-1,1-1 0,-1 1 1,1-1-1,0 0 0,0 0 1,0 0-1,0 0 0,4 2 0,5-1-43,-1 0 0,1 0 0,0-1 0,0-1 0,0 0 0,-1 0 0,1-1 0,0-1 0,0 0 0,13-3 0,3-2-191,-1-1 0,0-1-1,29-13 1,-38 13-359,0 1 1,0-2-1,0-1 1,-1 0-1,-1-1 1,0-1-1,26-24 1,-33 20-687,-15 11 447,4 5 776,0 0-1,0 1 1,0-1-1,0 1 0,0 0 1,0 0-1,0-1 1,0 1-1,1 0 1,-1 1-1,0-1 0,0 0 1,-2 3-1,-10 11 566,1 0-1,1 0 0,0 1 1,1 1-1,1 0 0,1 0 1,0 1-1,-12 37 1,14-30-731,1 0 0,-3 29 0,2 56-7042,7-87 482</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3.496"/>
    </inkml:context>
    <inkml:brush xml:id="br0">
      <inkml:brushProperty name="width" value="0.025" units="cm"/>
      <inkml:brushProperty name="height" value="0.025" units="cm"/>
    </inkml:brush>
  </inkml:definitions>
  <inkml:trace contextRef="#ctx0" brushRef="#br0">139 1 4773,'0'0'13351,"-3"9"-11590,3-6-1694,-86 314 4542,70-239-3849,2 0 0,-3 101 0,14 210-1750,4-241-7677,-1-135 2181</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3.901"/>
    </inkml:context>
    <inkml:brush xml:id="br0">
      <inkml:brushProperty name="width" value="0.025" units="cm"/>
      <inkml:brushProperty name="height" value="0.025" units="cm"/>
    </inkml:brush>
  </inkml:definitions>
  <inkml:trace contextRef="#ctx0" brushRef="#br0">5 1 11819,'0'0'3545,"-2"13"-1869,1 3-1145,-1 0 0,2 1 1,0-1-1,1 0 0,1 1 0,0-1 0,9 30 0,4-10 225,2 0-1,1-1 0,42 61 0,86 86 1098,-140-175-1671,0 0 0,1 0-1,1-1 1,-1 0-1,1 0 1,0 0-1,16 8 1,-19-12-75,0-1 0,0 1 0,0-1 0,0 0 0,0 0 0,0 0 0,0-1 0,1 0 0,-1 0 0,0 0 1,0 0-1,0-1 0,0 0 0,0 0 0,0-1 0,7-2 0,7-4-31,0-2 0,-1 0 0,0-1 0,-1 0 0,23-21 0,74-78-68,-80 73-620,53-73 0,-21 2-4495,-22 22-4913</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6.747"/>
    </inkml:context>
    <inkml:brush xml:id="br0">
      <inkml:brushProperty name="width" value="0.025" units="cm"/>
      <inkml:brushProperty name="height" value="0.025" units="cm"/>
    </inkml:brush>
  </inkml:definitions>
  <inkml:trace contextRef="#ctx0" brushRef="#br0">1997 72 9225,'-76'-21'-244,"-1"3"1,-135-12 0,180 28 459,0 2 1,0 1-1,-1 1 1,1 2 0,1 1-1,-1 1 1,1 2 0,0 2-1,-44 18 1,18 2 701,1 1 0,1 3 0,-95 79 0,-126 150 188,206-187-1028,3 2 1,4 3-1,3 3 1,4 2-1,4 3 0,4 2 1,4 2-1,4 2 1,-52 187-1,65-169-48,5 1 0,6 1 0,4 1 0,5 180 0,8-257-36,2-1-1,2 0 1,2 0 0,1-1 0,2 0-1,1 0 1,2-1 0,29 57 0,-28-69-10,1 0 1,0-2 0,2 0-1,1 0 1,0-2-1,2 0 1,0-2 0,1 0-1,1-1 1,0-1-1,2-1 1,43 21 0,-33-21 94,0-2 1,1-2 0,1-1 0,0-1 0,0-3 0,1 0-1,-1-3 1,1-1 0,0-1 0,0-3 0,0 0-1,-1-3 1,1-1 0,-1-1 0,-1-2 0,1-2 0,-1-1-1,-1-2 1,-1-1 0,41-25 0,-14 1 262,-3-3 1,-1-2-1,-2-3 1,-2-2-1,69-84 1,-26 11 177,119-200 1,-137 190-358,-5-3 0,73-198 0,-113 243 18,-4 0 0,-4-2 0,-5-1 0,-3 0 0,4-100 0,-19 153 67,-1 0 0,-2-1 1,-1 1-1,-17-74 0,16 100-259,0 0-1,0 0 1,-1 0-1,-1 1 1,0-1-1,-1 2 1,-1-1-1,0 1 1,0 0-1,-1 0 1,-1 1 0,0 1-1,0-1 1,-1 2-1,0-1 1,-22-12-1,25 18-319,-1 0-1,1 0 1,-1 1-1,0 0 1,-1 1-1,1 0 1,0 1-1,0 0 1,-1 0-1,1 1 1,-1 0-1,1 0 0,-1 1 1,1 1-1,-18 4 1,14-2-818,0 0 0,1 1 0,0 1 1,0 0-1,0 1 0,-14 10 0,-25 27-9015</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7.171"/>
    </inkml:context>
    <inkml:brush xml:id="br0">
      <inkml:brushProperty name="width" value="0.025" units="cm"/>
      <inkml:brushProperty name="height" value="0.025" units="cm"/>
    </inkml:brush>
  </inkml:definitions>
  <inkml:trace contextRef="#ctx0" brushRef="#br0">443 0 14862,'0'0'481,"-4"11"-231,-58 155 1557,8 2-1,-55 292 0,72-227-1496,-60 321-1832,90-521 691,5-13-284,-2-1 0,-1 0-1,0 0 1,-2 0 0,0-1 0,-13 25 0,-3-15-2745</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7.499"/>
    </inkml:context>
    <inkml:brush xml:id="br0">
      <inkml:brushProperty name="width" value="0.025" units="cm"/>
      <inkml:brushProperty name="height" value="0.025" units="cm"/>
    </inkml:brush>
  </inkml:definitions>
  <inkml:trace contextRef="#ctx0" brushRef="#br0">1 10 15855,'0'0'1233,"1"10"-870,64 357 3881,-52-316-3985,1 0 1,3-1 0,2-1 0,2-1 0,34 56 0,-50-96-255,0-1 0,0 0-1,0 0 1,1-1 0,0 0 0,1 0 0,-1 0 0,10 6-1,-13-10 1,0-1-1,-1 1 0,1-1 0,0 0 0,0 0 0,0 0 1,0 0-1,0 0 0,0-1 0,0 1 0,0-1 0,0 0 1,0 0-1,0 0 0,0 0 0,0-1 0,0 1 0,0-1 1,0 0-1,0 1 0,0-1 0,0-1 0,0 1 0,0 0 1,-1-1-1,1 1 0,2-3 0,4-4 10,-1 1 1,1-1-1,-2-1 0,1 0 0,-1 0 1,-1 0-1,10-19 0,33-80-101,-38 81-4,80-224-2065,-43 79-2227,-14 16-3876</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5:46.302"/>
    </inkml:context>
    <inkml:brush xml:id="br0">
      <inkml:brushProperty name="width" value="0.025" units="cm"/>
      <inkml:brushProperty name="height" value="0.025" units="cm"/>
    </inkml:brush>
  </inkml:definitions>
  <inkml:trace contextRef="#ctx0" brushRef="#br0">4903 793 2146,'0'0'3449,"-11"-6"-2520,-17-9-596,-2 2 1,0 0-1,0 2 1,-1 2 0,-43-8-1,-281-8 2000,36 1-403,183 17-826,-242-43 0,81-28-490,176 42-554,-1 6 1,-211-25-1,-397 46-311,623 16 234,0 3-1,1 6 0,0 4 1,-165 55-1,100-14 6,-310 159 0,422-189-1,1 3 0,2 3 0,-83 68 0,118-86 2,1 0 1,1 1-1,1 1 0,1 1 0,0 0 0,2 1 0,1 1 1,1 0-1,0 1 0,2 1 0,-11 38 0,17-44-2,1-1-1,1 1 0,1 0 0,0 0 1,2 0-1,0 0 0,1 0 0,1 0 1,1-1-1,9 32 0,-3-25-6,1 0 0,1-1-1,1 0 1,1 0 0,2-1-1,30 39 1,-8-20 13,1-1 1,66 54-1,91 56 224,-102-85-142,180 96 0,-206-130-81,2-3 1,1-3 0,130 32-1,-76-37 6,1-5 0,0-5 0,1-7 0,170-12 0,-133-10 7,0-7-1,-2-8 1,-2-6-1,177-67 0,42-53 112,-299 118 53,-2-5 0,117-87 0,-149 96-4,-2-2-1,-2-2 1,-1-2-1,-2-1 0,32-49 1,-45 54 30,-1-1-1,-3-2 1,-1 0 0,-2-1-1,-2-1 1,-1 0 0,8-47 0,-15 50-112,-2 0 1,-2 0 0,-1 0 0,-2-1 0,-2 1 0,-2 0 0,-2 0 0,-1 0 0,-23-77 0,14 75-76,-2 0 0,-1 1 0,-3 1 0,-1 1 0,-2 1 0,-1 1 1,-2 2-1,-56-59 0,43 56-304,-1 2-1,-2 2 1,-1 1 0,-1 3 0,-2 1 0,-1 3-1,-91-36 1,69 37-919,-1 4 0,0 3 1,-2 3-1,0 3 0,-95-3 0,-89 11-6346</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6.518"/>
    </inkml:context>
    <inkml:brush xml:id="br0">
      <inkml:brushProperty name="width" value="0.025" units="cm"/>
      <inkml:brushProperty name="height" value="0.025" units="cm"/>
    </inkml:brush>
  </inkml:definitions>
  <inkml:trace contextRef="#ctx0" brushRef="#br0">20 1 12364,'0'0'12278,"0"13"-12145,-5 55-21,1-17-78,2-1 0,5 54 0,3-86 1047,1-12-5195,-5-10-2302,-12-11 592,-7-2-1746</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6.849"/>
    </inkml:context>
    <inkml:brush xml:id="br0">
      <inkml:brushProperty name="width" value="0.025" units="cm"/>
      <inkml:brushProperty name="height" value="0.025" units="cm"/>
    </inkml:brush>
  </inkml:definitions>
  <inkml:trace contextRef="#ctx0" brushRef="#br0">1 71 9705,'0'0'13645,"70"-32"-12588,-27 27-769,7-3-256,-3 2-1313,-4-3-2755,-1-1-3170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0:03.893"/>
    </inkml:context>
    <inkml:brush xml:id="br0">
      <inkml:brushProperty name="width" value="0.025" units="cm"/>
      <inkml:brushProperty name="height" value="0.025" units="cm"/>
    </inkml:brush>
  </inkml:definitions>
  <inkml:trace contextRef="#ctx0" brushRef="#br0">68 275 7623,'0'0'3673,"-8"1"-2349,5-1-1265,0 0 0,1 1 1,-1-1-1,1 0 0,-1-1 0,0 1 1,1 0-1,-1-1 0,1 1 0,-5-2 1,7 1-51,-1 1 0,1 0 0,0 0 0,-1-1 0,1 1 0,0 0 0,-1 0 0,1-1 0,0 1 0,-1-1 0,1 1 0,0 0 0,0-1 0,0 1 0,-1 0 0,1-1 0,0 1 0,0-1 0,0 1 0,0-1 0,0 1 0,0 0 0,0-1 0,0 1 0,0-1 0,0 1 0,0-1 0,0 0 0,13-21 135,-10 19-132,0 0 0,0 0 0,0 0-1,0 0 1,0 0 0,0 1 0,1 0 0,-1 0 0,1 0 0,-1 0 0,1 0 0,0 1-1,7-2 1,-3 2 0,0 0-1,0 1 0,0 1 1,0-1-1,12 4 0,5 0 123,5-2-30,1 0-1,-1-2 0,1-1 0,-1-1 1,40-9-1,153-46 268,-37 7-326,-118 38-44,0 3 0,107 0 0,140 19 276,72-2 585,26-46-130,21-2-332,-312 36-318,1 5-1,-1 6 0,221 41 1,-187-14 133,0-7 0,305 13 1,-404-41-96,9 0 202,126 15-1,-191-14-209,-11 0 91,-120-1-334,-263 12-1238,-236 17 1310,126-11-53,-447 72-1872,21-1 829,685-74 2140,-323-23 0,539 7-745,17 2-181,0 0-1,1-1 1,-1-1 0,-19-4 0,30 6-92,0 0 0,-1 0 0,1 0 0,0 0 0,-1 0 0,1 0 0,0-1 0,-1 1 0,1 0 0,0 0 1,0 0-1,-1 0 0,1 0 0,0-1 0,-1 1 0,1 0 0,0 0 0,0-1 0,0 1 0,-1 0 0,1 0 0,0-1 0,0 1 0,0 0 0,-1 0 0,1-1 0,0 1 1,0 0-1,0-1 0,0 1 0,0 0 0,0-1 0,0 1 0,0 0 0,0-1 0,0 1 0,0 0 0,0-1 0,0 1 0,0 0 0,0-1 0,0 1 0,0 0 0,0-1 1,0 1-1,1 0 0,-1 0 0,0-1 0,0 1 0,0 0 0,1-1 0,14-10-2883,17-2-788,11-2-1891</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7.230"/>
    </inkml:context>
    <inkml:brush xml:id="br0">
      <inkml:brushProperty name="width" value="0.025" units="cm"/>
      <inkml:brushProperty name="height" value="0.025" units="cm"/>
    </inkml:brush>
  </inkml:definitions>
  <inkml:trace contextRef="#ctx0" brushRef="#br0">260 1 6726,'0'0'16581,"-9"3"-16138,-2 2-403,1 0 0,0 1 0,1 1 0,-1-1-1,1 2 1,0-1 0,1 1 0,0 0 0,0 1-1,-8 13 1,-4 4 206,2 2 0,1 0-1,1 2 1,-18 45 0,26-53-46,1 0 0,0 1 0,2-1 0,1 1 0,1 0 0,1 0 0,0 30 1,3-48-158,0-1 1,0 1-1,0-1 1,0 1-1,1-1 1,-1 0-1,1 1 1,0-1 0,1 0-1,-1 0 1,1 0-1,-1 0 1,1-1-1,0 1 1,1-1-1,-1 0 1,0 0-1,1 0 1,0 0 0,0 0-1,0-1 1,0 0-1,0 0 1,0 0-1,1 0 1,-1-1-1,1 1 1,-1-1 0,6 0-1,3 2-456,-1-1 0,0 0 0,1-1 0,16-1 0,-17-1-1606,0 0 0,1 0 0,21-7 0,2-7-9918</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7.911"/>
    </inkml:context>
    <inkml:brush xml:id="br0">
      <inkml:brushProperty name="width" value="0.025" units="cm"/>
      <inkml:brushProperty name="height" value="0.025" units="cm"/>
    </inkml:brush>
  </inkml:definitions>
  <inkml:trace contextRef="#ctx0" brushRef="#br0">0 0 5830,'0'0'21337,"4"11"-20803,2 19-374,-2 0 0,-1 0 0,0 52 0,0-42 5,-3-39-228,0 0-1,1 0 0,-1 1 1,0-1-1,0 0 0,1 0 1,-1 0-1,0 1 0,1-1 1,-1 0-1,1 0 0,0 0 1,-1 0-1,1 0 0,0 0 1,0 0-1,-1 0 0,1 0 1,0 0-1,0 0 0,0-1 1,0 1-1,0 0 0,0-1 1,0 1-1,1 0 0,-1-1 1,1 1-1,-1-2-380,0 0 0,-1-1 0,1 1 0,-1 0 1,1 0-1,-1-1 0,0 1 0,1 0 0,-1-1 0,0 1 0,0 0 1,0 0-1,0-1 0,0 1 0,0 0 0,0-1 0,-1-1 0,1-2-1084,0-21-5460</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8.303"/>
    </inkml:context>
    <inkml:brush xml:id="br0">
      <inkml:brushProperty name="width" value="0.025" units="cm"/>
      <inkml:brushProperty name="height" value="0.025" units="cm"/>
    </inkml:brush>
  </inkml:definitions>
  <inkml:trace contextRef="#ctx0" brushRef="#br0">1 67 15375,'0'0'9000,"49"-21"-7495,-12 15-319,4 1-578,5-3-480,5 1-96,-6-2-32,-1 4-608,-12 0-417,-9 5-865,-16 0-1281,-13 10-7559</inkml:trace>
  <inkml:trace contextRef="#ctx0" brushRef="#br0" timeOffset="1">54 201 13805,'0'0'6983,"51"9"-4773,-16-13-577,4-6-1120,6-2-449,-10 3-192,0 2-1410,-15 3-1216,-11 4-2820</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8.648"/>
    </inkml:context>
    <inkml:brush xml:id="br0">
      <inkml:brushProperty name="width" value="0.025" units="cm"/>
      <inkml:brushProperty name="height" value="0.025" units="cm"/>
    </inkml:brush>
  </inkml:definitions>
  <inkml:trace contextRef="#ctx0" brushRef="#br0">1 77 14958,'0'0'5157,"49"12"-3555,-8-17-449,5-7-737,12-1-320,-5 0-224,0-1-1474,-7-1-2497,-7-1-3108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8.982"/>
    </inkml:context>
    <inkml:brush xml:id="br0">
      <inkml:brushProperty name="width" value="0.025" units="cm"/>
      <inkml:brushProperty name="height" value="0.025" units="cm"/>
    </inkml:brush>
  </inkml:definitions>
  <inkml:trace contextRef="#ctx0" brushRef="#br0">406 0 13933,'0'0'2979,"-43"44"-1153,6-7-417,-7 7-736,-1 3-65,-1 4 193,6-2-385,6-5-287,6-6-129,8-7 64,6-8-64,3-7-801,1-8-961,1-8-1217,0-2-2914</inkml:trace>
  <inkml:trace contextRef="#ctx0" brushRef="#br0" timeOffset="1">0 146 10474,'0'0'8488,"55"15"-5541,-21-4-1282,3 1-576,7 1-544,4-1-385,0 4-160,-1 1-1730,-2-3-1409,-6-1-1857,-6-4-1090</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9.342"/>
    </inkml:context>
    <inkml:brush xml:id="br0">
      <inkml:brushProperty name="width" value="0.025" units="cm"/>
      <inkml:brushProperty name="height" value="0.025" units="cm"/>
    </inkml:brush>
  </inkml:definitions>
  <inkml:trace contextRef="#ctx0" brushRef="#br0">1 24 14125,'0'0'7880,"54"13"-6407,-11-13-416,5 0-865,7-7-160,-6-1-1537,-8-2-2819,-4-1-4036</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9.721"/>
    </inkml:context>
    <inkml:brush xml:id="br0">
      <inkml:brushProperty name="width" value="0.025" units="cm"/>
      <inkml:brushProperty name="height" value="0.025" units="cm"/>
    </inkml:brush>
  </inkml:definitions>
  <inkml:trace contextRef="#ctx0" brushRef="#br0">7 0 14958,'0'0'7079,"0"60"-6663,-2-26 65,2 6-289,0 2-128,0-1-64,0-4 64,6-2-673,1-5-512,-5-2-512,1-4-289,-3-4-1473,-5-4-929,-13-3-4677</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0.085"/>
    </inkml:context>
    <inkml:brush xml:id="br0">
      <inkml:brushProperty name="width" value="0.025" units="cm"/>
      <inkml:brushProperty name="height" value="0.025" units="cm"/>
    </inkml:brush>
  </inkml:definitions>
  <inkml:trace contextRef="#ctx0" brushRef="#br0">13 499 4484,'0'0'14414,"75"-12"-12460,-26 0-129,8 2-127,10-4-673,0 0-801,-5 1-160,-7 1-1601,-14-1-1538,-16-3-2210,-18-2-3491</inkml:trace>
  <inkml:trace contextRef="#ctx0" brushRef="#br0" timeOffset="1">1 102 6502,'0'0'13325,"74"-17"-10955,-29 2-1121,6-3-576,6 5-577,4 0-96,5 5-481,-6 0-1697,-12 3-2562,-4 0-4100</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0.569"/>
    </inkml:context>
    <inkml:brush xml:id="br0">
      <inkml:brushProperty name="width" value="0.025" units="cm"/>
      <inkml:brushProperty name="height" value="0.025" units="cm"/>
    </inkml:brush>
  </inkml:definitions>
  <inkml:trace contextRef="#ctx0" brushRef="#br0">118 39 16464,'-3'10'1233,"-27"80"1435,7-28-1749,-25 118-1,42-142-954,-1 3 453,19-76 937,4-39-1113,-3-2-1,-3 0 0,0-90 0,-10 168-238,0 1-1,1-1 0,0 1 1,-1-1-1,1 1 0,0-1 1,0 0-1,0 1 1,1-1-1,-1 0 0,1 0 1,-1 0-1,1 0 1,-1 0-1,1 0 0,0 0 1,0-1-1,0 1 0,0-1 1,0 1-1,1-1 1,-1 0-1,0 0 0,1 0 1,-1 0-1,1 0 0,-1 0 1,0-1-1,1 1 1,0-1-1,3 0 0,-1 1 26,0 0 0,0-1-1,0 0 1,0 0-1,0 0 1,0 0 0,-1-1-1,1 0 1,0 0-1,0 0 1,0-1 0,-1 1-1,1-1 1,-1 0-1,0-1 1,6-3 0,-2-1 89,-1-1 1,0 0 0,-1-1-1,6-10 1,-2 4 213,-13 59-1030,-10 22 740,7-45 93,1 0-1,1 1 1,2-1-1,0 1 1,1-1-1,1 1 0,2 22 1,-1-42-164,0 1 0,0-1-1,0 0 1,0 0 0,0 0 0,0 1 0,0-1 0,1 0 0,-1-1-1,1 1 1,-1 0 0,1 0 0,0-1 0,0 1 0,0-1-1,0 1 1,0-1 0,0 0 0,0 0 0,0 0 0,1 0-1,-1 0 1,3 1 0,-4-2-244,1 0 0,0 1 0,0-1 0,-1 0 1,1 0-1,0 0 0,0 0 0,-1 0 0,1 0 0,0-1 0,0 1 0,-1-1 0,1 1 0,0-1 1,-1 1-1,1-1 0,-1 0 0,1 0 0,-1 0 0,1 0 0,1-1 0,11-19-5576</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0.900"/>
    </inkml:context>
    <inkml:brush xml:id="br0">
      <inkml:brushProperty name="width" value="0.025" units="cm"/>
      <inkml:brushProperty name="height" value="0.025" units="cm"/>
    </inkml:brush>
  </inkml:definitions>
  <inkml:trace contextRef="#ctx0" brushRef="#br0">323 1 8968,'0'0'7389,"3"11"-4640,12 32-219,24 51 0,-19-51-1394,25 82 0,-41-110-1065,-1 0 0,0 1-1,-1-1 1,-1 1 0,0 0 0,-1-1-1,-1 1 1,0 0 0,-6 25 0,0-19-41,0-1-1,-2-1 1,0 1 0,-2-1 0,0-1 0,-1 0 0,0-1-1,-22 24 1,0-6-981,-1 0 1,-68 52-1,20-31-3341,1-13-3486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2:32.643"/>
    </inkml:context>
    <inkml:brush xml:id="br0">
      <inkml:brushProperty name="width" value="0.025" units="cm"/>
      <inkml:brushProperty name="height" value="0.025" units="cm"/>
    </inkml:brush>
  </inkml:definitions>
  <inkml:trace contextRef="#ctx0" brushRef="#br0">224 153 12620,'-40'24'262,"-40"32"1,67-46-58,0 2 1,1 0 0,0 0-1,1 1 1,0 0 0,-12 20-1,22-32-183,0 1 0,0-1 0,1 1-1,-1-1 1,0 1 0,0-1-1,1 1 1,-1-1 0,1 1 0,0 0-1,-1-1 1,1 1 0,0 0-1,0-1 1,0 1 0,0 0 0,0-1-1,0 1 1,1-1 0,-1 3-1,1-3-7,0 0 0,0 0-1,0 0 1,0 1-1,0-1 1,0 0 0,0 0-1,0-1 1,0 1-1,0 0 1,1 0 0,-1-1-1,0 1 1,1 0-1,-1-1 1,0 1 0,1-1-1,1 1 1,10 0 56,1 1-1,-1-2 1,0 0 0,17-2 0,-5 1 148,159-4 436,234-38-1,180-63 448,-74 12-926,158-3-164,4 54 53,-106 72 321,-401-11 679,0-8 0,281-19 0,-459 9-1000,-14-7-4837,5-5-992</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3.958"/>
    </inkml:context>
    <inkml:brush xml:id="br0">
      <inkml:brushProperty name="width" value="0.025" units="cm"/>
      <inkml:brushProperty name="height" value="0.025" units="cm"/>
    </inkml:brush>
  </inkml:definitions>
  <inkml:trace contextRef="#ctx0" brushRef="#br0">1 1797 5573,'0'0'3251,"0"-8"-1452,0 2-1692,0 0 0,1 0 0,0 0-1,1 0 1,-1 0 0,1 1 0,0-1-1,1 0 1,-1 1 0,1 0-1,0 0 1,0 0 0,1 0 0,0 0-1,7-7 1,14-14 266,45-36 1,-28 26-106,745-647 675,168-152-9242,-899 783 6601</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4.336"/>
    </inkml:context>
    <inkml:brush xml:id="br0">
      <inkml:brushProperty name="width" value="0.025" units="cm"/>
      <inkml:brushProperty name="height" value="0.025" units="cm"/>
    </inkml:brush>
  </inkml:definitions>
  <inkml:trace contextRef="#ctx0" brushRef="#br0">0 0 11339,'0'0'1233,"8"5"-544,13 8-617,0 1 0,-2 1 1,0 1-1,0 1 1,-2 0-1,17 21 1,95 134 223,-77-99-245,-8-13-45,2-1 1,3-3 0,3-1-1,2-3 1,1-3 0,3-2-1,85 53 1,18-14-705,185 70-1,-202-96-198,-3 6-1,164 103 1,-175-78-1142</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6:18.281"/>
    </inkml:context>
    <inkml:brush xml:id="br0">
      <inkml:brushProperty name="width" value="0.025" units="cm"/>
      <inkml:brushProperty name="height" value="0.025" units="cm"/>
    </inkml:brush>
  </inkml:definitions>
  <inkml:trace contextRef="#ctx0" brushRef="#br0">4 163 9449,'0'0'2343,"-1"-9"-2294,0 7-47,1-1 0,-1 1 0,1-1 0,-1 1 1,1-1-1,0 1 0,0-1 0,0 1 0,0-1 1,1 0-1,-1 1 0,1-1 0,0 1 0,-1 0 1,1-1-1,0 1 0,0 0 0,1-1 0,-1 1 1,0 0-1,1 0 0,-1 0 0,1 0 0,0 0 0,0 0 1,-1 0-1,1 1 0,0-1 0,1 1 0,-1-1 1,0 1-1,0 0 0,4-1 0,22-11 109,-1 1 1,2 2-1,0 1 0,0 1 0,0 1 0,1 2 1,34-2-1,220 5 496,-146 5-614,-62-2-709,132-6-5252,-164-1 1970</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6:19.440"/>
    </inkml:context>
    <inkml:brush xml:id="br0">
      <inkml:brushProperty name="width" value="0.025" units="cm"/>
      <inkml:brushProperty name="height" value="0.025" units="cm"/>
    </inkml:brush>
  </inkml:definitions>
  <inkml:trace contextRef="#ctx0" brushRef="#br0">223 287 6278,'0'0'1046,"10"-6"-651,-1 1-316,0 1-1,1 0 1,-1 0-1,1 1 1,-1 0-1,1 1 1,0 0-1,0 0 1,11 1-1,20 1 90,0-1 0,0-2 1,0-2-1,-1-2 0,66-19 0,-120 28 459,0-2 0,-1 1 0,-17-3 0,-7 0 228,-2 2-692,-70 1 545,-163-20 1,290 19-919,0 1 0,0-2 0,0 0 0,-1-1 0,17-4 0,109-27-1398,-45 9 1818,-95 24-156,0 0-1,0 0 1,0 0 0,-1 0-1,1 0 1,0 0 0,0 0-1,-1 0 1,1-1 0,0 1 0,0 0-1,-1 0 1,1-1 0,0 1-1,-1-1 1,1 1 0,0 0-1,-1-1 1,1 1 0,-1-1-1,1 0 1,-1 1 0,1-1 0,-1 1-1,1-1 1,-1 0 0,0 1-1,1-1 1,-1 0 0,0 1-1,1-1 1,-1 0 0,0 0 0,0 1-1,0-2 1,0 0-1,-1 0 1,0 0 0,0 0-1,0 0 1,-1 0-1,1 1 1,0-1-1,-1 0 1,1 1 0,-1 0-1,1-1 1,-4-1-1,-6-5 53,0 1 0,-1 0 0,-17-7 0,9 8-20,1 1 0,0 0-1,-1 2 1,0 0-1,0 1 1,0 1 0,-33 3-1,16 2 64,1 1 0,0 2 0,-44 14 1,64-13-94,20-4-491,28-2-1023,-20-4 866,-1-1 0,1 0 1,-1-1-1,0 0 0,0 0 0,0-1 0,12-8 0,32-24-5029</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6:32.879"/>
    </inkml:context>
    <inkml:brush xml:id="br0">
      <inkml:brushProperty name="width" value="0.025" units="cm"/>
      <inkml:brushProperty name="height" value="0.025" units="cm"/>
    </inkml:brush>
  </inkml:definitions>
  <inkml:trace contextRef="#ctx0" brushRef="#br0">636 273 6790,'0'0'294,"-10"-10"21,9 9-318,-12-11 139,0-1 1,2 0-1,-1-1 1,2 0-1,0-1 1,1 0-1,-13-28 1,20 38-78,1 1-1,-1-1 1,0 0-1,-1 1 1,1 0-1,-1-1 1,1 1-1,-1 0 1,0 0-1,-1 1 1,1-1-1,-1 1 1,0-1-1,1 1 1,-9-4-1,8 5-6,-1 0-1,1 1 1,-1 0-1,1 0 1,-1 0-1,0 1 1,1 0-1,-1-1 1,0 2-1,1-1 1,-1 0-1,0 1 1,1 0-1,-1 0 1,1 1-1,-1-1 1,-6 4-1,-12 5-32,0 2-1,1 0 1,0 2-1,1 0 1,0 2-1,-24 24 1,13-9 10,1 1 1,-47 68 0,69-87-35,1 1 0,1 0 0,0 1 0,1 0 0,1 0 0,0 0 0,1 1 0,1-1 0,-2 18 0,1 20-31,2 73 1,3-69 28,-2-3-32,3-1 0,2-1 1,19 90-1,-18-122 60,1-1 1,0 0-1,2 0 0,0-1 1,1 0-1,1 0 0,0-1 1,2-1-1,0 1 1,0-2-1,2 0 0,0 0 1,17 12-1,-15-14 13,0-1 1,2-1-1,-1 0 0,2-1 0,-1-2 1,25 9-1,-34-13-19,1-2-1,0 1 1,0-1-1,0 0 1,0-1 0,0-1-1,0 1 1,1-1 0,-1-1-1,0 0 1,0-1-1,0 1 1,0-2 0,16-6-1,-2-2 9,-2-1 0,0-2 1,0 0-1,23-22 0,76-75 46,-96 87-56,19-18 62,-3-1 0,-2-2 0,56-84-1,-79 104-14,-2 0-1,-1-1 0,-1-1 0,-1 0 0,-2 0 0,0-1 1,-2 0-1,-1-1 0,4-47 0,-9 46 7,0-1 1,-2 0-1,-2 1 0,0-1 0,-2 1 1,-2 0-1,-14-45 0,14 57 77,-1 0 0,-1 0 0,0 1-1,-2 0 1,1 1 0,-2 0 0,0 1 0,-1 0-1,-1 1 1,0 0 0,-1 1 0,-30-20-1,32 24-191,0 2 0,0-1 0,-1 2 0,0 0 0,0 0 0,0 1 0,-1 1 0,1 0 0,-1 1 0,0 1 0,0 1-1,0 0 1,-1 0 0,1 2 0,0 0 0,0 0 0,0 2 0,0 0 0,1 0 0,-1 1 0,1 1 0,0 1 0,0 0 0,0 1-1,1 0 1,0 1 0,0 0 0,1 1 0,0 1 0,-14 14 0,-15 30-1142,35-44 540,0-1-1,-1 0 1,-1 0 0,1 0 0,-1-1 0,-1 0-1,-10 8 1,-10-6-3897</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6:33.684"/>
    </inkml:context>
    <inkml:brush xml:id="br0">
      <inkml:brushProperty name="width" value="0.025" units="cm"/>
      <inkml:brushProperty name="height" value="0.025" units="cm"/>
    </inkml:brush>
  </inkml:definitions>
  <inkml:trace contextRef="#ctx0" brushRef="#br0">381 131 9769,'-11'0'-240,"-18"-2"548,0-1 1,1-2-1,-35-9 0,61 13-315,0 1 0,0 0 0,0 0 0,0 0 0,0 0 0,0 0 0,0 0 0,-1 1 0,1-1 0,0 1 0,0-1-1,0 1 1,0 0 0,0 0 0,1 0 0,-1 0 0,0 0 0,0 0 0,1 0 0,-1 1 0,0-1 0,-2 4 0,-31 42-175,25-32 179,-7 12 7,0 0-1,2 1 1,1 1-1,1 1 1,2 0-1,1 0 1,1 1-1,2 0 1,1 1-1,-2 35 1,7-47-13,0 1 1,1-1-1,2 1 1,0-1 0,1 0-1,1 0 1,1 0 0,1 0-1,0-1 1,2 0 0,0 0-1,1 0 1,1-1 0,0-1-1,2 0 1,0 0-1,14 15 1,-13-20 19,0 1-1,0-2 1,1 0-1,1 0 1,0-2 0,0 0-1,1 0 1,0-2-1,23 9 1,-29-13 7,-1 0 0,1-1 0,0 0-1,1 0 1,-1-1 0,0-1 0,0 1 0,0-2 0,1 1-1,-1-2 1,0 1 0,0-1 0,0-1 0,-1 0 0,1 0-1,0-1 1,15-8 0,16-15 49,-1-2-1,-1-2 1,-1-1-1,52-59 1,115-166-10,-184 229-45,-1-1 0,-1-1 1,-2-1-1,27-66 0,-41 87 8,0 0 0,-1 0 0,0 0 1,0 0-1,-1-1 0,-1 1 0,0 0 0,0-1 0,-3-13 0,2 17 15,-1-1 0,-1 1 0,1 0 0,-1-1-1,0 1 1,-1 1 0,0-1 0,0 0 0,0 1-1,-1 0 1,0 0 0,0 0 0,-1 1 0,-6-6 0,-4 0-11,-1-1 0,0 2 0,0 0 0,-1 2 0,0-1 0,-1 2 1,0 1-1,0 0 0,-1 1 0,1 1 0,-1 1 0,-25 0 0,9 1-64,0 2 1,0 2-1,0 1 0,1 1 0,-69 19 0,77-15-94,0 1-1,-45 22 1,67-29 41,-1 1 0,1 0-1,-1 0 1,1 1 0,0 0 0,1 0 0,-1 0 0,0 0 0,1 1 0,0 0 0,0 0-1,1 0 1,-1 0 0,1 1 0,0-1 0,1 1 0,-1 0 0,-2 9 0,5-12-106,-1-1 0,1 1 0,0 0 0,-1 0 0,1-1 0,1 1 0,-1 0 0,0 0 0,1-1 0,0 5 0,17 16-2614</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03.887"/>
    </inkml:context>
    <inkml:brush xml:id="br0">
      <inkml:brushProperty name="width" value="0.025" units="cm"/>
      <inkml:brushProperty name="height" value="0.025" units="cm"/>
    </inkml:brush>
  </inkml:definitions>
  <inkml:trace contextRef="#ctx0" brushRef="#br0">1627 381 4516,'-4'-8'5579,"-12"-22"-5482,0 1 1,-3 1 0,0 1-1,-1 0 1,-2 2-1,-39-37 1,43 47 28,1 0-1,-2 1 1,0 0 0,-1 2 0,0 0-1,0 2 1,-1 0 0,-1 1-1,0 1 1,-39-8 0,21 11-98,1 2-1,0 2 1,-1 1 0,1 2 0,0 2 0,0 2 0,0 1-1,0 2 1,1 2 0,1 1 0,0 2 0,-36 19-1,23-7 257,2 1 0,1 2-1,2 3 1,1 1 0,1 2 0,2 2-1,1 2 1,-35 46 0,48-50-265,2 1 1,1 0-1,2 2 1,1 1 0,2 1-1,2 0 1,2 1-1,2 1 1,-10 48 0,18-64-29,1 1 0,2 0 0,0 0 0,2 0 0,0 0 0,2 0 0,1 0 0,2 0 0,0-1 0,2 0 1,0 0-1,2 0 0,1-1 0,1 0 0,28 44 0,-22-44 8,2 0 1,1-1-1,1-1 1,0-1-1,2-1 0,1-1 1,0-1-1,1-1 0,1-2 1,56 27-1,-46-28 122,1-2-1,1-1 0,-1-2 1,2-2-1,-1-1 0,1-2 0,0-2 1,41-2-1,-24-4-9,-1-2 0,0-2 0,0-3 0,-1-3 0,0-1 0,-1-3 0,-1-3 0,-1-1 1,-1-3-1,0-2 0,-2-2 0,63-49 0,-62 36 51,-2-2 1,-1-3 0,-3-1-1,-2-2 1,-2-2-1,-2-2 1,-2-1 0,-3-2-1,-3 0 1,-2-3-1,-2 0 1,20-78 0,-37 105 13,-1-1 1,-2 1-1,-1-1 1,-1 0-1,-3-38 1,-1 56-117,0 1 1,-1-1 0,0 1-1,-2 0 1,1 0 0,-2 0 0,0 0-1,0 1 1,-2 0 0,1 0 0,-2 1-1,1-1 1,-2 1 0,-10-11 0,3 8-81,-1 0 0,-1 1 1,0 1-1,-1 1 0,0 0 1,-1 2-1,0 0 1,-1 1-1,0 1 0,-1 1 1,-28-6-1,-14 1-401,0 3-1,-108-2 0,49 13-1565,0 5-1,-206 39 1,153-14-2450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10.841"/>
    </inkml:context>
    <inkml:brush xml:id="br0">
      <inkml:brushProperty name="width" value="0.025" units="cm"/>
      <inkml:brushProperty name="height" value="0.025" units="cm"/>
    </inkml:brush>
  </inkml:definitions>
  <inkml:trace contextRef="#ctx0" brushRef="#br0">129 91 4484,'-13'4'593,"1"-1"-102,2-1-182,0 1 0,0 0 0,0 1 0,0-1 0,0 2 0,1 0 0,0 0 0,-10 7 0,19-12-299,-1 0-1,1 1 0,-1-1 1,1 0-1,0 1 0,-1-1 1,1 0-1,0 1 0,-1-1 1,1 0-1,0 1 0,-1-1 0,1 1 1,0-1-1,0 0 0,0 1 1,-1-1-1,1 1 0,0-1 1,0 1-1,0-1 0,0 1 1,0-1-1,0 1 0,0-1 1,0 1-1,0-1 0,0 1 1,0-1-1,0 1 0,0-1 1,0 1-1,1 0 0,16 6 746,35-6 902,-44-1-1418,314-21 3469,-126 5-3615,350-22 341,342-18 739,-717 48-1093,1191-15 1015,-1315 24-964,11 0 11,-1 2 0,0 3 0,68 15 0,-126-21-144,1 0 1,0 0 0,0 0-1,0 0 1,0 0-1,0 0 1,0 0-1,0 0 1,0 0-1,0 1 1,0-1 0,-1 0-1,1 0 1,0 0-1,0 0 1,0 0-1,0 0 1,0 0-1,0 0 1,0 0 0,0 0-1,0 0 1,0 0-1,0 0 1,0 0-1,0 0 1,0 0-1,0 1 1,0-1 0,0 0-1,0 0 1,-1 0-1,1 0 1,0 0-1,0 0 1,0 0-1,0 0 1,0 0 0,0 0-1,0 1 1,0-1-1,0 0 1,1 0-1,-1 0 1,0 0-1,0 0 1,0 0 0,0 0-1,0 0 1,0 0-1,0 0 1,0 1-1,0-1 1,0 0-1,0 0 1,0 0 0,0 0-1,0 0 1,-16 5 80,-21 2-30,-5-1-379,-6 2-955,19-6-4515,40-2 2292</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1.446"/>
    </inkml:context>
    <inkml:brush xml:id="br0">
      <inkml:brushProperty name="width" value="0.025" units="cm"/>
      <inkml:brushProperty name="height" value="0.025" units="cm"/>
    </inkml:brush>
  </inkml:definitions>
  <inkml:trace contextRef="#ctx0" brushRef="#br0">134 1 6342,'0'0'11478,"-7"3"-11233,4-1-218,0-1 0,0 1-1,0 0 1,0 0 0,1 0 0,-1 0-1,0 0 1,1 1 0,0-1 0,0 1-1,0 0 1,0-1 0,0 1 0,-2 5-1,-15 53 218,15-45-222,-15 56 79,7-32-36,2 1-1,2 1 0,1 0 0,-1 49 0,8-89-50,0 1 1,0-1-1,0 0 0,0 1 1,0-1-1,1 0 0,-1 1 1,0-1-1,1 0 0,0 1 1,0-1-1,0 0 0,0 0 1,0 0-1,0 0 0,0 0 1,1 0-1,-1 0 0,1 0 1,-1 0-1,1-1 0,0 1 1,-1-1-1,1 1 0,0-1 1,0 0-1,0 0 0,0 1 1,1-1-1,-1-1 0,0 1 1,0 0-1,1-1 0,-1 1 1,0-1-1,1 1 0,-1-1 1,0 0-1,1 0 0,-1 0 1,0 0-1,1-1 0,-1 1 1,0-1-1,3 0 0,8-2-46,-1 0 0,1-1-1,-1-1 1,0 0 0,0 0-1,-1-1 1,12-8-1,26-23-3144,-44 33 2293,0-1 0,0 0 0,-1 0 0,0-1 0,0 1 0,0-1 0,2-6 0,1-9-4193</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1.836"/>
    </inkml:context>
    <inkml:brush xml:id="br0">
      <inkml:brushProperty name="width" value="0.025" units="cm"/>
      <inkml:brushProperty name="height" value="0.025" units="cm"/>
    </inkml:brush>
  </inkml:definitions>
  <inkml:trace contextRef="#ctx0" brushRef="#br0">1 1 10890,'0'0'8104,"9"0"-7047,302 0 101,-306 0-1160,-1 0-1,1 1 0,-1 0 0,1 0 0,-1 1 0,0-1 0,1 1 0,6 3 0,-10-4 4,0 0 0,0 0-1,0 0 1,0-1-1,0 1 1,0 0-1,0 0 1,-1 0 0,1 1-1,0-1 1,0 0-1,-1 0 1,1 0-1,-1 0 1,1 1 0,-1-1-1,0 0 1,1 0-1,-1 1 1,0-1-1,0 0 1,0 1 0,0-1-1,0 0 1,0 0-1,0 1 1,0-1-1,-1 0 1,1 1 0,0-1-1,-1 0 1,1 0-1,-1 0 1,0 1-1,0 0 1,-9 12 112,-1 0 0,0 0 0,-1-2 1,0 1-1,-1-2 0,-1 0 0,-16 11 0,-12 11 23,24-17-410,-54 49 1051,66-59-1260,0 1 0,1 0 0,-1 1 0,1-1 0,1 1 0,0 0 0,0 0 0,-4 12 0,6-9-6099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3:37.902"/>
    </inkml:context>
    <inkml:brush xml:id="br0">
      <inkml:brushProperty name="width" value="0.025" units="cm"/>
      <inkml:brushProperty name="height" value="0.025" units="cm"/>
    </inkml:brush>
  </inkml:definitions>
  <inkml:trace contextRef="#ctx0" brushRef="#br0">61 1 21332,'0'0'-32,"-53"0"-64,46 5-705,7 5-416,0-3-2178,5-7-2082</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2.546"/>
    </inkml:context>
    <inkml:brush xml:id="br0">
      <inkml:brushProperty name="width" value="0.025" units="cm"/>
      <inkml:brushProperty name="height" value="0.025" units="cm"/>
    </inkml:brush>
  </inkml:definitions>
  <inkml:trace contextRef="#ctx0" brushRef="#br0">107 1 14478,'0'0'2722,"-2"11"-2620,-37 137-66,17-73 330,-19 131 0,40-204-284,0 1 0,1-1-1,0 0 1,-1 0-1,1 1 1,0-1-1,0 0 1,0 1 0,1-1-1,-1 0 1,1 0-1,-1 1 1,1-1-1,0 0 1,-1 0 0,1 0-1,0 0 1,1 0-1,1 3 1,-1-4-9,0 0 1,0-1-1,0 1 1,0-1-1,0 0 1,1 0-1,-1 0 0,0 0 1,0 0-1,0 0 1,0 0-1,0-1 1,0 1-1,0-1 0,1 0 1,-1 1-1,-1-1 1,1 0-1,0 0 1,0 0-1,0 0 0,2-2 1,22-13 403,0-1 1,-1-1 0,-1-1-1,32-33 1,81-98 256,-127 138-696,24-25 10,-19 22-76,-1 0 0,-1-1-1,0-1 1,-1 0 0,0 0 0,11-26 0,-23 43-15,0-1 0,0 1 0,0 0 0,0 0 1,0 0-1,1 0 0,-1 0 0,0 0 0,0 0 0,0 0 0,0 0 1,0-1-1,0 1 0,0 0 0,0 0 0,0 0 0,0 0 1,0 0-1,0 0 0,0 0 0,0 0 0,0 0 0,0-1 0,0 1 1,-1 0-1,1 0 0,0 0 0,0 0 0,0 0 0,0 0 1,0 0-1,0 0 0,0 0 0,0 0 0,0-1 0,0 1 0,0 0 1,0 0-1,0 0 0,0 0 0,-1 0 0,1 0 0,0 0 1,0 0-1,0 0 0,0 0 0,0 0 0,0 0 0,0 0 0,0 0 1,0 0-1,-1 0 0,1 0 0,0 0 0,0 0 0,0 0 1,0 0-1,0 0 0,0 0 0,0 0 0,0 0 0,0 0 0,-1 0 1,1 0-1,0 0 0,0 0 0,0 0 0,0 1 0,0-1 1,-12 6-2186,-15 13-2120,26-18 3924,-27 20-5715</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2.917"/>
    </inkml:context>
    <inkml:brush xml:id="br0">
      <inkml:brushProperty name="width" value="0.025" units="cm"/>
      <inkml:brushProperty name="height" value="0.025" units="cm"/>
    </inkml:brush>
  </inkml:definitions>
  <inkml:trace contextRef="#ctx0" brushRef="#br0">29 0 14830,'0'0'3940,"-29"67"-3588,29-39-256,0 2-64,20 1-352,8-7-897,6-8-1986,5-7-1057,0-9-2531</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3.373"/>
    </inkml:context>
    <inkml:brush xml:id="br0">
      <inkml:brushProperty name="width" value="0.025" units="cm"/>
      <inkml:brushProperty name="height" value="0.025" units="cm"/>
    </inkml:brush>
  </inkml:definitions>
  <inkml:trace contextRef="#ctx0" brushRef="#br0">199 5 11403,'0'0'1292,"-9"-2"763,5 1-1917,-1 0-1,1 1 1,0 0 0,-1-1 0,1 1-1,0 1 1,-1-1 0,1 1 0,0 0-1,-1 0 1,1 0 0,0 0-1,0 1 1,0-1 0,0 1 0,0 0-1,0 1 1,1-1 0,-1 0 0,1 1-1,0 0 1,-1 0 0,1 0-1,-3 5 1,-6 4 56,1 0 0,0 1-1,1 1 1,-10 16 0,17-24-129,0 0-1,0 1 1,0-1 0,0 1-1,1-1 1,1 1 0,-1 0-1,1 0 1,0 0 0,0 0 0,1 0-1,0 9 1,1-14-61,-1-1 1,1 0-1,-1 0 0,1 0 1,-1 0-1,1 0 1,0 0-1,0 0 0,-1 0 1,1 0-1,0 0 0,0-1 1,0 1-1,0 0 1,0 0-1,0-1 0,0 1 1,0-1-1,0 1 0,0-1 1,0 1-1,1-1 1,-1 0-1,0 1 0,0-1 1,0 0-1,1 0 0,-1 0 1,0 0-1,0 0 1,0 0-1,3-1 0,42-8 92,-34 3-49,-1-1 0,0 0 0,0 0-1,-1-1 1,0-1 0,-1 1 0,0-2-1,0 1 1,-1-1 0,0-1 0,0 1 0,-1-1-1,-1-1 1,0 1 0,-1-1 0,6-16 0,-11 28-26,0 0 1,0 0-1,0 0 1,0 0-1,0 0 1,0 0-1,0 0 1,1-1-1,-1 1 1,0 0-1,0 0 1,0 0-1,0 0 1,0 0-1,0 0 1,0 0-1,0-1 1,0 1-1,0 0 1,0 0-1,0 0 1,0 0-1,0 0 1,0 0-1,0-1 1,0 1-1,0 0 1,0 0-1,0 0 1,0 0-1,0 0 1,0 0-1,0 0 1,0-1-1,-1 1 1,1 0-1,0 0 1,0 0 0,0 0-1,0 0 1,0 0-1,0 0 1,0 0-1,0 0 1,0-1-1,-1 1 1,1 0-1,0 0 1,0 0-1,0 0 1,0 0-1,0 0 1,0 0-1,-1 0 1,1 0-1,0 0 1,0 0-1,0 0 1,0 0-1,0 0 1,0 0-1,0 0 1,-1 0-1,-9 8 413,-10 13-344,16-17-78,1 0-1,0 1 1,-1-1-1,1 1 1,1 0-1,-1 0 1,1 0-1,0 0 1,0 1-1,1-1 1,-1 0-1,0 7 1,3-11-11,0 0 0,0-1 1,0 1-1,0-1 1,-1 1-1,1-1 1,0 1-1,1-1 1,-1 0-1,0 1 1,0-1-1,0 0 1,0 0-1,0 0 1,0 0-1,0 0 1,0 0-1,0 0 1,0 0-1,0 0 0,0-1 1,1 1-1,-1 0 1,1-1-1,29-7 64,-2-5-30,41-24 0,-53 27-43,0 0 0,1 1 0,0 1 0,0 0 0,1 2-1,0 0 1,33-6 0,-52 12 7,1 0 0,-1 0 0,1 0 0,0 0 0,-1 0 0,1 0-1,-1 0 1,1 0 0,-1 0 0,1 0 0,-1 0 0,1 1 0,0-1 0,-1 0 0,1 0-1,-1 1 1,1-1 0,-1 0 0,0 0 0,1 1 0,-1-1 0,1 1 0,-1-1-1,1 0 1,-1 1 0,0-1 0,1 1 0,-1-1 0,0 1 0,0-1 0,1 1 0,-1-1-1,0 1 1,0-1 0,0 2 0,-2 24 330,-20 25 898,18-43-1042,-12 31 538,16-39-712,0 1 0,1-1 1,-1 0-1,0 1 0,1-1 0,-1 0 0,1 0 1,-1 1-1,0-1 0,1 0 0,-1 0 0,0 0 1,1 0-1,-1 1 0,1-1 0,-1 0 0,1 0 1,-1 0-1,0 0 0,1 0 0,-1 0 0,1 0 1,-1 0-1,1 0 0,-1 0 0,1-1 0,-1 1 1,0 0-1,1 0 0,-1 0 0,1 0 0,-1-1 1,0 1-1,1 0 0,-1 0 0,1-1 0,19-7 141,6-7-56,38-29-1,-47 30-438,0 2 0,1 0-1,0 1 1,1 1 0,28-11-1,-46 21 328,-1 0 0,0 0 0,1 0 0,-1 0 0,0 0 0,1 0-1,-1 0 1,0 0 0,0 0 0,1 0 0,-1 0 0,0 0 0,1 0-1,-1 1 1,0-1 0,0 0 0,1 0 0,-1 0 0,0 1 0,0-1 0,1 0-1,-1 0 1,0 1 0,0-1 0,0 0 0,1 0 0,-1 1 0,0-1-1,0 0 1,0 1 0,0-1 0,0 0 0,0 1 0,0-1 0,1 0 0,-1 1-1,0-1 1,0 0 0,0 0 0,0 1 0,-1-1 0,1 0 0,0 1-1,0-1 1,0 0 0,0 1 0,0-1 0,0 0 0,0 1 0,0-1-1,-1 0 1,-4 20-52,-23 29 75,23-42-14,0-1 0,1 1 0,0 1-1,0-1 1,0 0 0,-3 13 0,7-20-68,0 1 1,0-1-1,1 1 0,-1-1 0,0 1 1,0-1-1,0 1 0,1-1 0,-1 0 1,0 1-1,0-1 0,1 1 0,-1-1 1,0 1-1,1-1 0,-1 0 0,0 1 1,1-1-1,-1 0 0,1 1 0,-1-1 1,0 0-1,1 0 0,-1 1 0,1-1 1,-1 0-1,1 0 0,-1 0 0,1 0 1,-1 0-1,1 0 0,-1 0 1,1 0-1,-1 0 0,1 0 0,-1 0 1,1 0-1,-1 0 0,1 0 0,-1 0 1,1 0-1,-1 0 0,1-1 0,-1 1 1,1 0-1,-1 0 0,1-1 0,-1 1 1,1-1-1,28-9-3870,0-9-1916,4-7-3770</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3.735"/>
    </inkml:context>
    <inkml:brush xml:id="br0">
      <inkml:brushProperty name="width" value="0.025" units="cm"/>
      <inkml:brushProperty name="height" value="0.025" units="cm"/>
    </inkml:brush>
  </inkml:definitions>
  <inkml:trace contextRef="#ctx0" brushRef="#br0">131 0 7207,'0'0'10949,"-8"8"-8846,-3 3-1572,-10 8 741,-32 41 0,49-56-1177,0 1 0,0 0 0,1 0-1,-1 0 1,2 1 0,-1-1 0,0 1-1,1 0 1,0 0 0,0 0-1,1 0 1,0 0 0,0 0 0,0 0-1,1 10 1,0-15-111,1 0 1,0 1-1,0-1 0,0 0 0,0 0 1,0 1-1,0-1 0,0 0 0,0 0 1,0 0-1,0 0 0,1 0 1,-1-1-1,0 1 0,1 0 0,-1 0 1,1-1-1,-1 1 0,1-1 0,-1 0 1,1 1-1,-1-1 0,1 0 0,-1 0 1,1 0-1,-1 0 0,4 0 0,44-4-600,-37 0 485,-1-1 1,0-1-1,1 0 0,-2 0 1,1-1-1,-1-1 0,0 1 0,17-19 1,-13 13 422,1 1 1,23-16-1,-32 29 1464,-5 10-888,-8 22-508,3-14 19,5-18-371,-1-1-1,0 1 1,1 0-1,-1 0 1,1-1-1,-1 1 1,1 0-1,-1-1 1,1 1-1,0 0 1,-1-1-1,1 1 1,0-1-1,-1 1 1,1-1-1,0 1 1,0-1-1,-1 1 1,1-1-1,0 0 1,0 0-1,0 1 1,-1-1-1,1 0 1,0 0-1,0 0 1,0 0-1,0 0 1,0 0-1,1 0 1,37 0-157,-28-1-100,31 6-2604,-28 3-1150,-14-7 3806,0-1-1,0 1 1,0 0 0,0-1 0,-1 1-1,1 0 1,0-1 0,0 1 0,-1-1-1,1 1 1,0 0 0,-1-1-1,1 1 1,-1-1 0,1 1 0,-1-1-1,1 1 1,-1-1 0,1 0-1,-1 1 1,1-1 0,-1 0 0,0 1-1,1-1 1,-1 0 0,0 0 0,0 1-1,-12 3-4644,-2-3-4628</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4.084"/>
    </inkml:context>
    <inkml:brush xml:id="br0">
      <inkml:brushProperty name="width" value="0.025" units="cm"/>
      <inkml:brushProperty name="height" value="0.025" units="cm"/>
    </inkml:brush>
  </inkml:definitions>
  <inkml:trace contextRef="#ctx0" brushRef="#br0">0 24 15054,'0'0'10314,"50"-24"-11275,-36 24-3619,0 0-9385</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4.698"/>
    </inkml:context>
    <inkml:brush xml:id="br0">
      <inkml:brushProperty name="width" value="0.025" units="cm"/>
      <inkml:brushProperty name="height" value="0.025" units="cm"/>
    </inkml:brush>
  </inkml:definitions>
  <inkml:trace contextRef="#ctx0" brushRef="#br0">1 161 7655,'0'0'5595,"9"6"-3091,-4-2-2202,1 0 0,1-1 1,-1 0-1,0 0 0,1 0 0,0-1 1,-1 0-1,1 0 0,0-1 1,0 0-1,0 0 0,0-1 1,0 1-1,0-2 0,0 1 1,0-1-1,0 0 0,14-4 1,-6 0-176,0-1 0,0-1 0,0 0 0,-1-2 0,21-13 1,-30 18-112,1 0 0,-1-1 1,1 1-1,-1-1 0,-1 0 1,1 0-1,-1 0 1,0-1-1,0 0 0,0 0 1,-1 0-1,0 0 0,0 0 1,0-1-1,2-10 1,-5 15-11,0 1 0,1 0 1,-1 0-1,0 0 0,0 0 1,0 0-1,0-1 1,-1 1-1,1 0 0,0 0 1,0 0-1,-1 0 0,1 0 1,0 0-1,-1 0 0,0 0 1,1 0-1,-1 0 1,1 0-1,-1 0 0,0 0 1,0 0-1,1 0 0,-1 1 1,0-1-1,0 0 0,0 1 1,-2-2-1,0 1-4,0 0 0,0 0 0,0 0 0,0 1 1,0-1-1,0 1 0,0 0 0,-1 0 0,1 0 0,-5 1 0,-2 0-9,1 1 0,-1 1 1,1-1-1,-1 1 0,1 1 1,-11 5-1,7 0 16,0 0 0,1 1 1,0 0-1,1 0 0,-13 16 1,19-20 22,-1 1-1,1 0 1,1 0 0,0 0 0,0 1 0,0-1-1,1 1 1,0 0 0,0 0 0,1 0 0,-2 11 0,4-17-26,0 0 1,0-1 0,1 1 0,-1 0 0,0-1-1,1 1 1,0 0 0,-1-1 0,1 1 0,0-1 0,-1 1-1,1-1 1,0 0 0,0 1 0,0-1 0,0 0 0,1 1-1,-1-1 1,0 0 0,0 0 0,1 0 0,-1 0 0,1 0-1,-1-1 1,1 1 0,-1 0 0,1 0 0,-1-1-1,1 1 1,0-1 0,-1 0 0,1 0 0,0 1 0,-1-1-1,1 0 1,0 0 0,1-1 0,11 2 26,-1-1-1,0 0 1,22-4-1,-6-3-2,0-2-1,0 0 1,-1-2-1,-1-1 1,40-23-1,-32 16-2,1 2-1,43-15 0,-77 36 107,-6 9 193,-12 19 471,11-21-531,4-10-246,0 0 1,1 0-1,-1 1 1,0-1-1,1 0 1,-1 0-1,1 1 1,0-1-1,-1 0 0,1 1 1,0-1-1,0 0 1,-1 1-1,1-1 1,0 0-1,0 1 1,1-1-1,-1 0 1,0 1-1,0-1 1,1 0-1,-1 1 0,1-1 1,-1 0-1,1 0 1,0 2-1,1-3-4,-1 1-1,0-1 0,1 1 1,-1-1-1,1 1 1,-1-1-1,1 0 1,-1 1-1,1-1 0,0 0 1,-1 0-1,1 0 1,-1-1-1,1 1 0,-1 0 1,1-1-1,-1 1 1,3-1-1,9-4 27,0 0 1,0-1-1,19-11 0,-7 1-10,30-18-74,-52 32 20,1 0-1,-1 1 0,1-1 1,-1 1-1,1-1 0,0 1 1,0 1-1,0-1 1,0 0-1,0 1 0,-1 0 1,6 0-1,-8 1 18,-1-1 0,1 1 0,0 0 0,-1-1 1,1 1-1,-1 0 0,1-1 0,-1 1 0,1 0 0,-1 0 0,1-1 0,-1 1 1,0 0-1,1 0 0,-1 0 0,0 0 0,0-1 0,0 1 0,0 0 0,0 0 1,0 0-1,0 0 0,0 0 0,0 0 0,0-1 0,0 1 0,0 0 0,-1 0 1,1 1-1,-7 27 55,-3-4 50,8-20-122,-1-1-1,1 1 1,0 0 0,1-1-1,-1 1 1,1 0-1,0 0 1,0 0-1,0 1 1,1-1 0,0 0-1,0 0 1,1 5-1,-1-9-187,1 0 0,0 0 0,-1-1 0,1 1 0,0-1-1,0 1 1,-1 0 0,1-1 0,0 0 0,0 1 0,0-1-1,0 1 1,0-1 0,0 0 0,0 0 0,0 1 0,-1-1 0,1 0-1,0 0 1,0 0 0,0 0 0,0 0 0,0 0 0,0 0-1,0-1 1,0 1 0,0 0 0,0 0 0,2-2 0,22-8-7163</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5.700"/>
    </inkml:context>
    <inkml:brush xml:id="br0">
      <inkml:brushProperty name="width" value="0.025" units="cm"/>
      <inkml:brushProperty name="height" value="0.025" units="cm"/>
    </inkml:brush>
  </inkml:definitions>
  <inkml:trace contextRef="#ctx0" brushRef="#br0">78 68 10122,'0'0'2370,"6"-9"683,15-20-304,-12 18-412,-19 28-1305,-13 20-850,-26 54 0,44-79-182,-1 1 1,2 0-1,0 0 1,0 1-1,1-1 1,1 1 0,0-1-1,0 24 1,2-35-1,1 0 1,-1 1-1,1-1 1,-1 0 0,1 0-1,0 1 1,-1-1 0,1 0-1,0 0 1,1 0-1,-1 0 1,0 0 0,1 0-1,-1 0 1,1 0 0,-1-1-1,1 1 1,0-1-1,0 1 1,-1-1 0,1 1-1,0-1 1,0 0 0,1 0-1,-1 0 1,0 0-1,0 0 1,0-1 0,1 1-1,-1-1 1,0 1 0,1-1-1,-1 0 1,0 0-1,1 0 1,-1 0 0,3-1-1,5 1 17,0-1 0,0-1 0,-1 1 1,1-2-1,-1 1 0,1-1 0,15-8 0,-4 0 5,-1-2 0,-1 0 0,0 0-1,31-31 1,-41 35-16,-1 0-1,1 0 0,-2-1 0,1 0 0,-1 0 0,-1-1 0,0 0 0,0 0 0,-1 0 0,6-21 0,-11 31-4,1 0 1,-1-1-1,0 1 0,1 0 1,-1 0-1,0-1 0,1 1 1,-1 0-1,0-1 0,0 1 1,0 0-1,0-1 0,-1 1 1,1 0-1,0-1 0,-1 1 1,1 0-1,0-1 0,-1 1 1,1 0-1,-2-2 0,1 3-7,0 0 0,0 0 0,0-1 0,0 1-1,0 0 1,1 0 0,-1 1 0,0-1 0,0 0 0,0 0-1,0 0 1,0 1 0,0-1 0,1 0 0,-1 1-1,0-1 1,0 0 0,0 1 0,1-1 0,-1 1-1,0 0 1,0 0 0,-7 5-36,1 1-1,0 0 1,0 0-1,-8 11 1,9-10 55,0 0 1,1 0 0,0 1-1,0 0 1,1 0 0,0 0 0,1 0-1,0 0 1,1 1 0,-1-1 0,2 1-1,-1 0 1,1 16 0,1-25-9,0 0 1,0 1-1,1-1 1,-1 0-1,0 1 1,1-1-1,-1 0 1,1 1-1,0-1 1,-1 0-1,1 0 1,0 0-1,0 0 1,-1 0-1,1 0 1,0 0-1,0 0 1,0 0-1,0 0 1,1 0-1,-1 0 1,0-1-1,0 1 1,0 0-1,2 0 1,1 0 5,0 0 1,0-1 0,0 1 0,0-1-1,0 0 1,0 0 0,0 0 0,8-1 0,-1-1 6,1-1 0,-1 0 0,0-1 0,0 0 0,14-7 0,-10 2 2,-1-1 0,1-1-1,-2 0 1,1-1-1,-1 0 1,11-15-1,-18 20-16,0 0-1,0-1 1,-1 1-1,-1-1 0,1 0 1,-1-1-1,-1 1 1,1-1-1,-1 1 1,-1-1-1,0 0 0,0 0 1,1-13-1,-3 22-4,0 0 0,0-1 0,0 1 0,0 0 0,0-1 0,0 1 0,0-1 0,0 1 0,0 0 0,0-1 0,0 1 0,0 0 0,0-1 0,0 1 0,0 0 0,0-1 0,0 1 0,0 0 0,-1-1 0,1 1 0,0 0 0,0-1 0,0 1 0,-1 0 0,1-1 0,0 1 0,0 0 0,-1 0 0,1-1 0,0 1 0,-1 0 0,1 0 0,0 0 0,-1-1 0,1 1 0,0 0 0,-1 0 0,1 0 0,0 0 0,-1 0 0,1 0 0,-17 10 10,-10 23 106,25-31-112,0 0 1,1 1 0,0-1-1,-1 1 1,1-1 0,0 1 0,0-1-1,0 1 1,1 0 0,-1-1-1,1 1 1,-1 0 0,1-1 0,0 1-1,0 0 1,0 0 0,1 3-1,0-4 4,1-1 0,0 1-1,-1-1 1,1 0-1,0 0 1,0 0-1,0 0 1,0 0-1,0 0 1,0 0-1,0 0 1,0-1 0,0 1-1,0-1 1,0 0-1,1 0 1,-1 0-1,0 0 1,0 0-1,0 0 1,3-1-1,106-1-1088,-110 1 1077,0 1-1,1 1 1,-1-1 0,0 0 0,1 0 0,-1 0 0,0 1 0,1-1-1,-1 0 1,0 1 0,0 0 0,0-1 0,1 1 0,-1-1 0,0 1-1,0 0 1,0 0 0,0 0 0,0 0 0,0 0 0,0 0 0,-1 0 0,1 0-1,0 0 1,0 0 0,0 2 0,7 35 231,-2-7 31,-5-30-251,-1-1 1,0 0 0,0 0-1,0 1 1,0-1 0,0 0 0,0 0-1,0 1 1,0-1 0,1 0-1,-1 0 1,0 1 0,0-1-1,0 0 1,1 0 0,-1 0 0,0 1-1,0-1 1,0 0 0,1 0-1,-1 0 1,0 0 0,0 0-1,1 0 1,-1 1 0,0-1 0,1 0-1,-1 0 1,0 0 0,0 0-1,1 0 1,-1 0 0,0 0-1,0 0 1,1 0 0,-1 0 0,0 0-1,1 0 1,-1-1 0,10-9 128,2-17 5,-11 21-20,1 1-1,0 0 0,0 0 0,0 1 0,0-1 1,1 0-1,0 1 0,0-1 0,0 1 1,0 0-1,7-6 0,-5 6 48,1 0 0,1 1 1,-1 0-1,0 0 0,1 1 0,-1-1 1,1 1-1,10-1 0,2-1-486,-5 1 469,0 0 0,0-1 0,22-9 0,-6-10-2717,-28 21 1946,0-1 0,-1 1 0,1 0 1,-1-1-1,0 1 0,0-1 1,0 1-1,0-1 0,0 0 0,0 1 1,0-6-1,0-19-9660</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6.049"/>
    </inkml:context>
    <inkml:brush xml:id="br0">
      <inkml:brushProperty name="width" value="0.025" units="cm"/>
      <inkml:brushProperty name="height" value="0.025" units="cm"/>
    </inkml:brush>
  </inkml:definitions>
  <inkml:trace contextRef="#ctx0" brushRef="#br0">1 1 13389,'0'0'5349,"53"25"-5029,-14-18-256,3-3-1089,2 4-4228,-5-4-5861</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6.758"/>
    </inkml:context>
    <inkml:brush xml:id="br0">
      <inkml:brushProperty name="width" value="0.025" units="cm"/>
      <inkml:brushProperty name="height" value="0.025" units="cm"/>
    </inkml:brush>
  </inkml:definitions>
  <inkml:trace contextRef="#ctx0" brushRef="#br0">0 24 12236,'0'0'3107,"8"-5"-1340,23-13-726,-30 18-1025,-1 0 0,0 0 0,1 0 0,-1 0 1,0 0-1,1 0 0,-1 0 0,0 0 1,0 0-1,1 0 0,-1 0 0,0 0 0,1 0 1,-1 0-1,0 0 0,1 0 0,-1 0 1,0 0-1,1 0 0,-1 1 0,0-1 0,1 0 1,-1 0-1,0 0 0,0 0 0,1 1 1,-1-1-1,0 0 0,0 0 0,0 1 0,1-1 1,-1 0-1,0 1 0,0-1 0,0 0 1,0 0-1,1 1 0,-1-1 0,0 0 0,0 1 1,0-1-1,0 0 0,0 1 0,0-1 1,0 0-1,0 1 0,0-1 0,0 19 437,-1-16-307,0 11 130,-2 0 1,0-1-1,0 1 0,-10 21 1,8-24-158,1 1 0,0 1 0,1-1 0,0 1 0,1-1 0,-1 16 0,3-28-105,1 1-1,-1 0 1,0 0-1,1 0 1,-1-1 0,0 1-1,1 0 1,-1-1-1,1 1 1,-1 0-1,1-1 1,-1 1-1,1-1 1,0 1 0,-1-1-1,1 1 1,0-1-1,-1 1 1,1-1-1,0 0 1,0 1 0,-1-1-1,1 0 1,0 0-1,0 0 1,0 1-1,-1-1 1,1 0-1,0 0 1,0 0 0,0 0-1,-1 0 1,1 0-1,0-1 1,0 1-1,1 0 1,35-8 349,-11-2-273,0-2-1,-1-1 1,-1-1 0,0-2-1,23-18 1,-19 13-40,0 2 0,53-27 1,-81 46-49,0 0 1,0 0 0,0 0 0,0 0 0,0 0-1,0 0 1,1 0 0,-1 0 0,0 0-1,0 0 1,0-1 0,0 1 0,0 0-1,0 0 1,0 0 0,1 0 0,-1 0-1,0 0 1,0 0 0,0 0 0,0 0 0,0 0-1,0 0 1,0 0 0,1 0 0,-1 0-1,0 0 1,0 0 0,0 0 0,0 0-1,0 0 1,0 0 0,1 0 0,-1 0-1,0 1 1,0-1 0,0 0 0,0 0-1,0 0 1,0 0 0,0 0 0,0 0 0,0 0-1,1 0 1,-1 0 0,0 0 0,0 1-1,0-1 1,0 0 0,0 0 0,0 0-1,0 0 1,0 0 0,0 0 0,0 1-1,0-1 1,0 0 0,0 0 0,0 0 0,0 0-1,0 0 1,0 0 0,0 0 0,0 1-1,0-1 1,0 0 0,-6 13 113,-11 13 31,-4 0-88,14-18-64,0 1 0,0 0 0,1 0 1,0 0-1,0 1 0,1-1 1,1 1-1,-5 12 0,9-22-40,0 0 0,0 1-1,0-1 1,0 1 0,0-1 0,0 0-1,0 1 1,0-1 0,0 0-1,1 1 1,-1-1 0,0 1 0,0-1-1,0 0 1,0 1 0,0-1 0,1 0-1,-1 0 1,0 1 0,0-1 0,1 0-1,-1 1 1,0-1 0,0 0-1,1 0 1,-1 0 0,0 1 0,1-1-1,-1 0 1,0 0 0,1 0 0,-1 0-1,0 1 1,1-1 0,-1 0 0,1 0-1,-1 0 1,0 0 0,1 0-1,-1 0 1,0 0 0,1 0 0,-1 0-1,1 0 1,-1 0 0,0 0 0,1-1-1,-1 1 1,22-5-2712,8-14-3163,3-7-5473</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7.132"/>
    </inkml:context>
    <inkml:brush xml:id="br0">
      <inkml:brushProperty name="width" value="0.025" units="cm"/>
      <inkml:brushProperty name="height" value="0.025" units="cm"/>
    </inkml:brush>
  </inkml:definitions>
  <inkml:trace contextRef="#ctx0" brushRef="#br0">178 1 14926,'0'0'1671,"-12"4"-587,-22 10 318,0 1 0,-48 28 0,81-42-1401,0-1 0,0 0-1,0 1 1,0-1-1,1 1 1,-1-1-1,0 1 1,0 0 0,1-1-1,-1 1 1,0-1-1,1 1 1,-1 0-1,1 0 1,-1-1 0,1 1-1,-1 0 1,1 0-1,-1 0 1,1 0 0,0 0-1,0 0 1,-1-1-1,1 1 1,0 0-1,0 1 1,1-1 0,-1 0-1,1-1 1,0 1-1,0 0 1,0-1 0,-1 1-1,1-1 1,0 1-1,0-1 1,0 1-1,0-1 1,0 0 0,0 1-1,0-1 1,0 0-1,0 0 1,0 0-1,2 0 1,52 0 149,-45-1-171,0-1 1,-1 0 0,1 0 0,-1-1 0,1-1 0,-1 1 0,0-1 0,0-1 0,-1 0 0,1 0-1,-1-1 1,0 0 0,-1 0 0,0-1 0,0 0 0,11-13 0,-18 20 42,0 0 0,1-1 0,-1 1 0,0 0 0,1-1 0,-1 1 0,0 0 1,0-1-1,1 1 0,-1-1 0,0 1 0,0 0 0,0-1 0,0 1 0,1-1 0,-1 1 0,0 0 0,0-1 0,0 1 1,0-1-1,0 1 0,0-1 0,0 1 0,0 0 0,0-1 0,0 1 0,0-1 0,0 1 0,-1-1 0,1 1 0,0 0 1,0-1-1,0 1 0,-1-1 0,1 1 0,0 0 0,0-1 0,-1 1 0,1 0 0,-1-1 0,-20 3 564,-25 18 74,27-7-364,1 1-1,-27 27 0,39-36-226,1 1-1,0 0 1,0 0-1,0 1 1,1 0-1,0-1 1,0 2-1,0-1 1,1 0-1,1 1 1,-4 9 0,6-15-58,0 0 0,0 0 0,0 0 0,0 0 0,0 0 0,1 0 0,-1 0 0,1 0 0,-1 0 0,1 0 0,0 0 0,-1 0 0,1 0 0,0-1 0,0 1 0,0 0 0,1-1 0,-1 1 0,0 0 0,1-1 0,-1 1 0,1-1 0,-1 0 0,1 0 0,0 1 0,-1-1 0,1 0 0,0-1 0,0 1 0,0 0 0,0 0 1,0-1-1,0 1 0,0-1 0,0 1 0,2-1 0,12 3-37,0-1 0,0-1 0,25-1 0,-27 0-172,25-4-2207,-37 3 1938,0 1 1,0-1-1,0-1 0,0 1 0,0 0 0,0 0 0,0-1 0,0 1 0,-1-1 0,1 1 0,-1-1 0,1 0 0,-1 0 0,1 0 0,0-2 0,8-16-7273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1.704"/>
    </inkml:context>
    <inkml:brush xml:id="br0">
      <inkml:brushProperty name="width" value="0.025" units="cm"/>
      <inkml:brushProperty name="height" value="0.025" units="cm"/>
    </inkml:brush>
  </inkml:definitions>
  <inkml:trace contextRef="#ctx0" brushRef="#br0">439 113 11307,'0'0'2749,"4"-10"-838,0 0-1776,-2 5 291,0-1 0,0 0 0,0 0-1,-1 1 1,0-1 0,0 0 0,0-7 0,-1 11-343,0 0 0,-1 0 1,1 1-1,-1-1 0,1 0 0,-1 0 1,1 1-1,-1-1 0,0 1 1,0-1-1,0 1 0,0-1 1,0 1-1,0-1 0,0 1 1,0 0-1,-1-1 0,1 1 0,-1 0 1,1 0-1,0 0 0,-1 0 1,0 0-1,1 1 0,-1-1 1,1 0-1,-1 1 0,0-1 1,0 1-1,1 0 0,-1-1 1,0 1-1,-2 0 0,-8-1 65,-1 1 0,1 0-1,-1 1 1,1 1 0,-1-1-1,1 2 1,0 0 0,0 0 0,0 1-1,1 1 1,-1 0 0,1 0 0,0 1-1,1 1 1,-1 0 0,1 0-1,-15 14 1,5-2-19,-1 1 0,2 1 0,1 1-1,1 0 1,1 1 0,-24 45 0,33-54-132,0 1 1,1 0 0,1 1-1,0-1 1,-4 30-1,8-40 4,0-1 0,1 1 0,0 0 0,-1-1 0,2 1 0,-1 0 0,0-1 0,1 1 0,0-1 0,0 1 0,1-1 0,-1 1 0,1-1 0,0 1 0,0-1 0,0 0 0,1 0 0,-1 0 0,1-1 0,0 1 1,0 0-1,0-1 0,1 0 0,4 4 0,1-2 15,1 0 1,-1-1 0,1 0 0,0-1 0,0 0 0,1 0 0,18 2 0,-24-5 7,0 0 1,-1 1 0,1-2 0,0 1-1,-1 0 1,1-1 0,0 0 0,-1 0-1,5-2 1,-7 2 11,0 0 1,0 0-1,-1 0 1,1 0-1,-1 0 1,1 0-1,-1 0 1,1-1-1,-1 1 1,1 0-1,-1-1 1,0 1-1,0-1 1,0 0-1,0 1 1,0-1-1,0 0 1,0 0-1,-1 1 1,1-1-1,0-4 1,-1 5 17,0-1 0,0 0 0,0 0 0,0 1 0,-1-1 0,1 0 0,0 1 0,-1-1 0,0 0 0,1 1 0,-1-1 0,0 1 0,0-1 0,1 1 0,-1-1 1,0 1-1,-1-1 0,1 1 0,0 0 0,0 0 0,-1 0 0,1 0 0,0 0 0,-1 0 0,1 0 0,-1 0 0,1 0 0,-1 0 0,0 1 0,1-1 0,-1 1 0,0-1 0,1 1 1,-4 0-1,-7-3-95,-1 1 1,1 1 0,-17-1 0,21 2-208,27-3 110,26-7-25,87-29-1,-25 5-1180,-107 33 1333,1 1-1,0 0 1,0-1-1,0 1 1,-1 0-1,1-1 1,0 1-1,0 0 1,0 0-1,0 0 1,-1 0-1,1 0 1,0 0-1,0 0 1,0 0-1,0 0 1,-1 0-1,1 1 1,0-1 0,0 0-1,0 0 1,-1 1-1,1-1 1,0 1-1,0-1 1,-1 0-1,1 1 1,0 0-1,0 1 29,-1-1 1,0 0-1,0 0 0,0 1 0,0-1 0,0 0 0,0 0 1,0 1-1,-1-1 0,1 0 0,0 0 0,-1 1 0,1-1 1,-1 0-1,1 0 0,-2 2 0,-38 55 966,33-48-927,3-5 0,0 0 1,1 0-1,-1 1 0,1-1 0,1 1 0,-3 7 0,4-13-78,1 1-1,0 0 0,0-1 0,0 1 1,0 0-1,0-1 0,0 1 0,0 0 1,0 0-1,0-1 0,0 1 1,0 0-1,1-1 0,-1 1 0,0-1 1,0 1-1,1 0 0,-1-1 1,0 1-1,1 0 0,-1-1 0,0 1 1,2 0-1,-1 0-119,1 0 1,-1-1 0,0 1-1,1 0 1,0-1-1,-1 1 1,1-1-1,-1 0 1,1 0-1,0 1 1,-1-1-1,1 0 1,-1 0 0,4-1-1,20-3-3776,2-11-2446</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7.649"/>
    </inkml:context>
    <inkml:brush xml:id="br0">
      <inkml:brushProperty name="width" value="0.025" units="cm"/>
      <inkml:brushProperty name="height" value="0.025" units="cm"/>
    </inkml:brush>
  </inkml:definitions>
  <inkml:trace contextRef="#ctx0" brushRef="#br0">1 0 3011,'0'0'1473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8.311"/>
    </inkml:context>
    <inkml:brush xml:id="br0">
      <inkml:brushProperty name="width" value="0.025" units="cm"/>
      <inkml:brushProperty name="height" value="0.025" units="cm"/>
    </inkml:brush>
  </inkml:definitions>
  <inkml:trace contextRef="#ctx0" brushRef="#br0">177 23 10218,'0'0'6657,"-10"0"-5179,4 0-1354,-1 1-1,0-1 1,0 1-1,0 0 0,1 1 1,-1 0-1,1 0 1,-1 0-1,1 1 0,0 0 1,0 0-1,0 0 1,0 1-1,1 0 1,-1 0-1,-8 9 0,10-9-73,-1 1 0,0 0 0,1 0 0,0 0 0,0 0 0,1 0 0,0 1 0,0 0 0,0 0 0,0 0 0,1 0 0,0 0 1,0 0-1,1 1 0,0-1 0,0 1 0,0-1 0,1 9 0,0-14-33,0 0 0,0 0 0,1 0 0,-1 1 0,0-1 1,1 0-1,-1 0 0,1 0 0,-1 0 0,1 0 1,0-1-1,-1 1 0,1 0 0,0 0 0,0 0 1,0 0-1,-1-1 0,1 1 0,0 0 0,0-1 0,0 1 1,0-1-1,0 1 0,2 0 0,34 4 365,-25-5-291,0-1 0,0-1-1,0 0 1,15-5 0,-4-2-13,1-1 1,-2-1-1,0-1 1,0-1-1,-1-1 1,0-1-1,-2-1 1,0 0-1,34-39 1,-39 31 208,-14 23-275,0 1 0,0 0 0,0 0-1,0-1 1,0 1 0,0 0 0,0 0 0,0-1 0,0 1 0,-1 0-1,1 0 1,0-1 0,0 1 0,0 0 0,0 0 0,0-1-1,0 1 1,-1 0 0,1 0 0,0 0 0,0-1 0,0 1 0,0 0-1,-1 0 1,1 0 0,0 0 0,0 0 0,-1-1 0,1 1-1,0 0 1,0 0 0,0 0 0,-1 0 0,1 0 0,0 0 0,0 0-1,-1 0 1,1 0 0,0 0 0,-1 0 0,1 0 0,0 0-1,0 0 1,-1 0 0,1 0 0,-4 1 12,0 0 1,0 1-1,1-1 0,-1 1 0,0 0 1,1 0-1,0 0 0,-1 0 1,1 0-1,-4 5 0,-11 9-18,1 1-1,-17 22 1,29-33-7,0 1 1,1-1-1,0 1 1,0 0-1,1 0 1,0 0-1,0 0 1,0 0-1,1 1 0,-2 13 1,4-20-3,0 0 0,0 0 1,0-1-1,0 1 0,0 0 0,0 0 1,0 0-1,1 0 0,-1 0 0,0 0 0,1 0 1,-1 0-1,1 0 0,-1 0 0,1 0 1,-1-1-1,1 1 0,0 0 0,-1 0 0,1-1 1,0 1-1,-1 0 0,1-1 0,0 1 1,0-1-1,0 1 0,0-1 0,1 1 1,2 1-62,0-1 0,0 0 1,0 0-1,1 0 1,-1-1-1,0 1 0,6-1 1,1-1-580,1 1 0,-1-2 0,0 1 0,0-2 0,11-2 0,19-18-4509,1-6-3149</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8.785"/>
    </inkml:context>
    <inkml:brush xml:id="br0">
      <inkml:brushProperty name="width" value="0.025" units="cm"/>
      <inkml:brushProperty name="height" value="0.025" units="cm"/>
    </inkml:brush>
  </inkml:definitions>
  <inkml:trace contextRef="#ctx0" brushRef="#br0">145 281 14253,'-10'5'775,"1"-1"-385,-8 4 104,0 1 0,1 0 1,-21 16-1,33-22-432,0 0 0,0 0 0,1 1-1,-1 0 1,1 0 0,0 0 0,0 0 0,-3 6-1,5-8-64,0 0 0,1 0-1,-1 1 1,1-1 0,-1 0-1,1 0 1,-1 0-1,1 0 1,0 1 0,0-1-1,0 0 1,0 0-1,1 0 1,-1 1 0,1-1-1,-1 0 1,1 0-1,0 0 1,1 4 0,0-3 68,1-1 0,-1 1 1,0-1-1,1 1 1,0-1-1,-1 0 1,1 0-1,0 0 1,0 0-1,0-1 0,0 1 1,0-1-1,1 0 1,-1 1-1,0-2 1,1 1-1,-1 0 1,0-1-1,5 1 0,69 1 1173,-74-2-1190,11-2 56,0 0 1,1-1-1,-1-1 1,-1 0-1,1 0 1,0-2-1,-1 0 1,0 0-1,-1-1 0,1-1 1,-1 0-1,-1 0 1,0-1-1,19-19 1,-13 10 11,0-1 1,-1-1-1,-1-1 1,-1 0-1,-1 0 0,-1-1 1,16-39-1,-25 54-78,-1-1 1,1 1-1,-1-1 0,0 0 0,-1 1 0,0-1 0,0 0 0,-1 0 0,0 0 0,0 0 0,-1 0 0,-2-11 0,2 16-35,0 1-1,0 0 0,0 0 0,0 0 0,0-1 1,-1 1-1,1 0 0,-1 0 0,1 1 0,-1-1 1,0 0-1,1 0 0,-1 1 0,0-1 0,0 1 1,0 0-1,-3-2 0,1 2-5,0-1 0,0 1 0,-1 0 0,1 1 0,0-1 0,-1 1 0,1-1 1,0 1-1,-1 1 0,1-1 0,0 0 0,-7 3 0,-5 1 22,1 1 1,-1 1 0,1 0-1,1 1 1,-1 1-1,1 0 1,0 1-1,1 1 1,0 0 0,1 0-1,0 1 1,1 1-1,0 0 1,-13 18-1,23-28-13,0-1-1,0 0 1,0 1-1,0-1 0,1 1 1,-1-1-1,0 1 0,1-1 1,-1 1-1,1 0 1,-1-1-1,1 1 0,0 0 1,-1-1-1,1 1 0,0 0 1,0-1-1,0 1 1,1 0-1,-1-1 0,0 1 1,1 0-1,-1-1 0,1 1 1,-1 0-1,1-1 1,0 1-1,0-1 0,-1 1 1,1-1-1,0 0 0,0 1 1,1-1-1,-1 0 1,0 0-1,0 0 0,1 1 1,-1-1-1,0-1 0,1 1 1,-1 0-1,1 0 1,-1 0-1,1-1 0,0 1 1,-1-1-1,3 1 0,10 3 21,0-1-1,0-1 0,0 0 1,22-1-1,-28-1-4,308-5-784,-315 5 779,0 0-1,-1 0 1,1 0 0,0 0 0,0 0 0,-1 0-1,1 0 1,0 1 0,-1-1 0,1 0 0,0 0-1,0 1 1,-1-1 0,1 0 0,0 1-1,-1-1 1,1 0 0,-1 1 0,1-1 0,-1 1-1,1-1 1,-1 1 0,1 0 0,-1-1 0,1 1-1,-1 0 1,1-1 0,-1 1 0,0 0 0,0-1-1,1 1 1,-1 0 0,0-1 0,0 1-1,0 0 1,0 0 0,0-1 0,0 1 0,0 0-1,0 0 1,0-1 0,0 1 0,0 0 0,0 0-1,0-1 1,-1 1 0,1 0 0,0-1 0,0 1-1,-1 0 1,1-1 0,-1 1 0,1 0 0,-1 0-1,-25 40 1145,17-29-1241,-8 10 380,2-1 0,-14 26 0,26-39-1007,-1-1-1,1 1 1,0 0 0,1-1-1,0 1 1,-2 12 0,4-7-6558</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9.871"/>
    </inkml:context>
    <inkml:brush xml:id="br0">
      <inkml:brushProperty name="width" value="0.025" units="cm"/>
      <inkml:brushProperty name="height" value="0.025" units="cm"/>
    </inkml:brush>
  </inkml:definitions>
  <inkml:trace contextRef="#ctx0" brushRef="#br0">1 1 19058,'0'0'1158,"0"8"-570,1 151 1648,-1-156-2224,1 0-1,-1-1 0,0 1 1,0 0-1,1 0 0,0 0 0,0-1 1,-1 1-1,1 0 0,1-1 1,-1 1-1,0-1 0,1 1 0,-1-1 1,1 0-1,0 0 0,0 1 0,4 2 1,-2-2-15,0 0 1,0 0 0,1-1 0,-1 0-1,1 0 1,0 0 0,-1 0 0,1-1-1,0 0 1,6 1 0,2-1-223,1 0 1,0-1-1,-1 0 1,1-1-1,-1 0 1,1-1-1,19-6 1,-18 3-848,1-1 0,-1 0 1,23-15-1,-33 18 677,1 0-1,-1-1 1,0 0-1,0 0 1,0 0-1,0 0 1,-1-1-1,0 0 1,0 0-1,0 0 1,-1-1-1,5-7 1,-8 13 444,0 0 0,0 0-1,0-1 1,0 1 0,1 0 0,-1 0 0,0-1-1,0 1 1,0 0 0,0 0 0,0-1 0,0 1-1,0 0 1,0 0 0,0-1 0,0 1 0,0 0-1,0 0 1,0-1 0,0 1 0,0 0 0,0 0-1,0 0 1,0-1 0,-1 1 0,1 0 0,0 0-1,0-1 1,0 1 0,0 0 0,0 0 0,-1 0 0,1-1-1,0 1 1,0 0 0,0 0 0,-1 0 0,1 0-1,0 0 1,0-1 0,0 1 0,-1 0 0,1 0-1,0 0 1,0 0 0,-1 0 0,1 0 0,0 0-1,0 0 1,-1 0 0,1 0 0,0 0 0,0 0-1,-1 0 1,1 0 0,0 0 0,0 0 0,-1 0-1,1 0 1,0 0 0,0 0 0,-1 1 0,1-1-1,0 0 1,0 0 0,0 0 0,-1 0 0,1 1-1,-20 8 1865,3 3-1376,0 1 0,0 1 1,1 1-1,1 0 1,0 1-1,1 0 0,1 1 1,1 1-1,0 0 1,1 1-1,-15 34 0,25-48-516,-1 0-1,1 0 0,0-1 1,0 1-1,1 0 0,0 0 0,-1 0 1,2 9-1,-1-13-149,1 1-1,-1-1 1,0 1-1,1-1 1,-1 0-1,1 1 1,-1-1-1,1 0 1,0 1-1,-1-1 1,1 0-1,0 0 1,0 0-1,0 1 1,0-1-1,0 0 1,0 0-1,0 0 1,1-1-1,-1 1 1,0 0-1,0 0 1,1-1-1,-1 1 1,1-1-1,-1 1 1,0-1-1,1 1 1,-1-1-1,1 0 1,1 0-1,22 1-4781</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1.250"/>
    </inkml:context>
    <inkml:brush xml:id="br0">
      <inkml:brushProperty name="width" value="0.025" units="cm"/>
      <inkml:brushProperty name="height" value="0.025" units="cm"/>
    </inkml:brush>
  </inkml:definitions>
  <inkml:trace contextRef="#ctx0" brushRef="#br0">165 376 7143,'0'0'11082,"-1"-8"-9139,1 6-1879,0 0 0,0 0 0,0 0-1,0-1 1,0 1 0,0 0 0,-1 0-1,1 0 1,-1 0 0,0 1-1,1-1 1,-1 0 0,0 0 0,0 0-1,0 0 1,0 1 0,-1-1-1,1 1 1,0-1 0,-1 1 0,1-1-1,-1 1 1,1 0 0,-1-1 0,0 1-1,0 0 1,1 0 0,-1 0-1,0 1 1,0-1 0,0 0 0,0 1-1,0-1 1,0 1 0,0 0 0,0-1-1,0 1 1,0 0 0,0 0-1,0 1 1,0-1 0,0 0 0,0 1-1,0-1 1,0 1 0,0-1 0,-3 3-1,-2-1-53,1 1-1,0 1 0,1-1 1,-1 1-1,1 0 0,-1 0 1,1 1-1,0-1 0,1 1 1,-1 0-1,1 1 0,0-1 1,0 1-1,1 0 0,0 0 1,0 0-1,0 0 0,0 0 1,1 1-1,0-1 0,1 1 1,-1-1-1,0 13 1,2-19-7,0 1 1,0 0-1,1 0 1,-1-1 0,0 1-1,0 0 1,0 0-1,1-1 1,-1 1 0,0 0-1,0-1 1,1 1-1,-1-1 1,1 1 0,-1 0-1,1-1 1,-1 1-1,1-1 1,-1 1 0,1-1-1,-1 1 1,1-1-1,0 0 1,-1 1 0,1-1-1,-1 0 1,2 1-1,26 2 130,29-14 125,-41 5-233,-1-1 1,-1-1-1,1 0 1,-1-1-1,16-12 1,-23 15-30,0 1 1,0-1-1,-1 0 1,0-1 0,0 1-1,-1-1 1,0 0-1,0-1 1,0 1 0,-1-1-1,5-13 1,-9 20 2,1 1 1,-1 0-1,0 0 0,0-1 1,0 1-1,0 0 1,1 0-1,-1-1 1,0 1-1,0 0 0,0-1 1,0 1-1,0 0 1,0-1-1,0 1 0,0 0 1,0 0-1,0-1 1,0 1-1,0 0 1,0-1-1,0 1 0,0 0 1,0-1-1,0 1 1,-1 0-1,1 0 0,0-1 1,0 1-1,0 0 1,0 0-1,0-1 1,-1 1-1,1 0 0,0 0 1,0-1-1,-1 1 1,1 0-1,0 0 0,0 0 1,-1 0-1,1-1 1,0 1-1,0 0 1,-1 0-1,1 0 0,0 0 1,-1 0-1,1 0 1,0 0-1,-1 0 0,1 0 1,0 0-1,0 0 1,-1 0-1,1 0 1,0 0-1,-1 0 0,1 0 1,-11 4-61,4 1 58,1-1 1,0 1 0,0 0-1,0 0 1,0 1 0,1 0-1,0 0 1,1 0 0,-1 0-1,1 1 1,0 0 0,0 0-1,1 0 1,0 0 0,-4 15-1,7-21 6,0 0 0,0 0 0,0-1 0,0 1 0,0 0 0,0 0 0,1-1 0,-1 1 0,0 0 0,0 0 0,0 0-1,1-1 1,-1 1 0,0 0 0,1-1 0,-1 1 0,1 0 0,-1-1 0,1 1 0,-1 0 0,1-1 0,-1 1 0,1-1 0,0 1-1,-1-1 1,1 1 0,0-1 0,1 1 0,28 4 150,-21-6-110,0 0 0,0 0 1,0-1-1,15-4 0,-11 0-33,-1 0 1,-1-1-1,0 0 0,0-1 0,0 0 0,-1-1 1,0 0-1,-1-1 0,0 0 0,0 0 1,13-22-1,-32 81-453,9-47 443,-2 5 0,1 0 1,0 1-1,0 0 1,0-1-1,1 1 1,0 0-1,1 0 1,0 0 0,1 9-1,-1-16 13,1 0-1,0 0 0,0-1 1,0 1-1,-1 0 1,1 0-1,0 0 0,0-1 1,0 1-1,0 0 1,0-1-1,1 1 0,-1-1 1,0 1-1,0-1 1,0 0-1,0 1 1,1-1-1,-1 0 0,0 0 1,0 0-1,0 0 1,1 0-1,-1 0 0,0 0 1,0 0-1,0 0 1,1-1-1,-1 1 1,0 0-1,0-1 0,2 0 1,41-15 260,-21 1-349,0-1-1,-1-1 0,-1-1 1,-1-1-1,0 0 0,-2-2 1,0 0-1,-1-1 0,-1-1 1,25-48-1,-40 69-3,-1 12-17,-1-9 104,1 0 0,0 1 0,0-1 0,0 0 0,0 0 0,0 0 0,0 0 0,0 1 0,1-1 0,-1 0 0,0 0 0,1 0 0,-1 0 0,0 0 0,1 1 0,0 0 0,1-1 11,0-1 1,-1 1-1,1-1 0,0 1 0,0-1 1,0 1-1,0-1 0,-1 0 0,1 0 1,0 0-1,0 0 0,0 0 0,2-1 0,6-1 15,-1 0 0,0 0-1,-1-1 1,1 0-1,0 0 1,-1-1-1,0-1 1,1 1 0,-2-1-1,1-1 1,-1 1-1,0-1 1,12-12-1,-12 10-17,1 1 0,-2-1 0,1 0 0,-1-1 1,0 1-1,-1-1 0,0-1 0,0 1 0,-1-1 0,-1 1 0,1-1 0,1-12 0,-4 22-18,-1-1 1,0 1 0,0 0-1,0-1 1,0 1 0,0 0-1,0-1 1,0 1 0,0 0-1,0-1 1,0 1 0,0 0 0,0-1-1,0 1 1,0 0 0,0-1-1,0 1 1,0 0 0,0-1-1,0 1 1,-1 0 0,1-1-1,0 1 1,0 0 0,0 0-1,-1-1 1,1 1 0,0 0-1,0 0 1,0-1 0,-1 1-1,1 0 1,0 0 0,-1 0-1,1-1 1,-12 7-87,-12 16 6,-11 18 406,2 2 0,2 1 1,2 2-1,2 1 0,2 0 1,-31 83-1,49-100-288,2 0 0,1 1 0,1 0 0,1 0 0,5 56 0,-1-14-277,-2-63 206,-1-1 1,0 0-1,-1 0 1,1 0-1,-5 11 0,5-17 34,0 1-1,1 0 1,-2 0-1,1-1 1,0 1-1,-1-1 1,1 1-1,-1-1 1,1 0-1,-1 1 1,0-1-1,0 0 1,0 0-1,-1 0 0,1-1 1,0 1-1,-1-1 1,-3 3-1,5-4 5,1 0 1,0 0-1,-1 0 0,1 0 0,-1 0 0,1 0 0,0 0 0,-1 0 0,1 0 0,-1 0 0,1 0 0,0-1 1,-1 1-1,1 0 0,0 0 0,-1 0 0,1-1 0,0 1 0,-1 0 0,1 0 0,0-1 0,-1 1 0,1 0 1,0-1-1,0 1 0,-1 0 0,1-1 0,0 1 0,0 0 0,0-1 0,-1 1 0,1 0 0,0-1 0,0 1 1,0-1-1,0 1 0,0 0 0,0-1 0,0 1 0,0-1 0,0 0 0,-1-22 109,2 19-101,1-38-181,3 1 0,2 1 0,1-1 0,2 1 0,1 1 1,27-59-1,-36 93 91,-1 0-1,2 0 1,-1 1 0,0-1 0,1 1 0,0-1-1,0 1 1,0 0 0,0 0 0,1 1 0,0-1-1,0 1 1,0-1 0,0 1 0,5-2 0,-4 2-361,1 1 1,0 1-1,-1-1 1,1 1-1,0 0 1,0 0-1,0 0 1,7 1-1,42-4-6403,-25-3 412</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1.582"/>
    </inkml:context>
    <inkml:brush xml:id="br0">
      <inkml:brushProperty name="width" value="0.025" units="cm"/>
      <inkml:brushProperty name="height" value="0.025" units="cm"/>
    </inkml:brush>
  </inkml:definitions>
  <inkml:trace contextRef="#ctx0" brushRef="#br0">194 1 5926,'0'0'9192,"-64"41"-6950,32-11-640,4 5 64,0 6-97,6 2-160,10-1-448,5-5-544,7-5-321,2-6-64,15-7-96,3-9-1057,-1-6-1666,6-4-3043,-2 0-6533</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1.912"/>
    </inkml:context>
    <inkml:brush xml:id="br0">
      <inkml:brushProperty name="width" value="0.025" units="cm"/>
      <inkml:brushProperty name="height" value="0.025" units="cm"/>
    </inkml:brush>
  </inkml:definitions>
  <inkml:trace contextRef="#ctx0" brushRef="#br0">213 10 16912,'-12'3'2109,"11"-3"-2081,-100 32 3293,93-29-3147,1 0 0,0 0 0,0 0 0,1 1 0,-1 0 0,1 0 1,-1 1-1,1 0 0,1 0 0,-1 0 0,1 1 0,0-1 0,-7 10 0,12-14-172,-1 0-1,1 0 0,-1 0 1,1 1-1,-1-1 0,1 0 0,0 0 1,-1 0-1,1 1 0,0-1 0,0 0 1,0 0-1,0 0 0,0 1 0,0-1 1,0 0-1,1 0 0,-1 1 1,0-1-1,1 0 0,-1 0 0,1 0 1,-1 0-1,1 0 0,-1 0 0,1 0 1,0 0-1,0 0 0,-1 0 0,1 0 1,0 0-1,0 0 0,0 0 1,0-1-1,0 1 0,0 0 0,0-1 1,0 1-1,0-1 0,0 1 0,1-1 1,-1 1-1,0-1 0,0 0 0,0 0 1,2 1-1,8 1-14,0-1 0,1 0 0,-1 0 0,11-1-1,-13 0-1,1-1-80,-1 0 0,1 0 0,-1 0 0,1-1 1,-1-1-1,0 0 0,1 0 0,-2 0 0,1-1 0,14-9 0,-19 11 89,-1-1 0,1 1 1,-1-1-1,1 0 0,-1 0 0,0 0 0,0 0 0,0-1 1,0 1-1,-1-1 0,1 0 0,-1 1 0,0-1 0,0 0 1,-1-1-1,1 1 0,-1 0 0,0 0 0,0-1 0,0 1 1,-1 0-1,1-1 0,-1 1 0,0-1 0,-1-6 0,0 9 19,0 0-1,0 1 1,0-1-1,0 1 0,0-1 1,-1 1-1,1-1 1,0 1-1,-1 0 0,1 0 1,-1 0-1,1-1 1,-1 1-1,0 1 0,1-1 1,-1 0-1,0 0 1,0 1-1,0-1 1,0 1-1,1-1 0,-1 1 1,0 0-1,0 0 1,0 0-1,0 0 0,-3 0 1,4 0-94,-1 0 1,1-1-1,-1 1 0,0 0 1,1 0-1,-1 0 1,1 0-1,-1 1 0,1-1 1,-1 0-1,1 1 1,-1-1-1,1 1 0,-1-1 1,1 1-1,-1 0 1,1-1-1,0 1 1,-1 0-1,1 0 0,0 0 1,0 0-1,-1 0 1,1 1-1,0-1 0,0 0 1,0 0-1,1 1 1,-1-1-1,0 0 0,0 3 1,1-3-280,1 0 0,0 0 0,0 0 0,0-1 0,0 1 0,0 0 0,0 0 0,0-1 0,0 1 0,0-1 0,1 1 0,-1-1 0,0 0 0,0 1 0,0-1 0,1 0 0,-1 0 0,0 0 0,0 1 0,1-1 0,-1-1 0,0 1 0,0 0 0,0 0 0,1 0 0,0-1 0,4 1-997,18 0-4697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2.285"/>
    </inkml:context>
    <inkml:brush xml:id="br0">
      <inkml:brushProperty name="width" value="0.025" units="cm"/>
      <inkml:brushProperty name="height" value="0.025" units="cm"/>
    </inkml:brush>
  </inkml:definitions>
  <inkml:trace contextRef="#ctx0" brushRef="#br0">143 1 11018,'0'0'6871,"-9"7"-5211,-4 2-844,1 1-1,-20 21 0,29-27-632,-1 0 0,1 0 0,0 1 0,0-1 0,0 1 0,0-1-1,1 1 1,0 0 0,0 0 0,0 1 0,1-1 0,-1 0-1,1 0 1,0 8 0,1-12-189,0 1 0,0-1 1,1 0-1,-1 1 0,0-1 0,1 0 1,-1 1-1,1-1 0,-1 0 0,1 0 0,-1 0 1,1 0-1,0 1 0,0-1 0,0 0 0,0 0 1,-1 0-1,1-1 0,0 1 0,1 0 1,-1 0-1,0 0 0,2 0 0,2 1-107,0 0-1,-1 0 1,1 0-1,0-1 1,0 0 0,8 1-1,4-1-1637,0 0 0,-1-1-1,19-3 1,-54 8 1847,-48 14 4468,43-9-3415,15-6-924,0-1 0,0 0 0,0 0 0,0-1-1,-1 0 1,-12 1 0,22-4-993,0-1 0,1 0 0,-1 1 0,1-1 0,-1 0 0,1 1 0,-1-1 0,1 1 0,0-1 0,0 1 0,-1-1 0,1 1 0,0-1 0,2-1 0,14-13-10838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2.633"/>
    </inkml:context>
    <inkml:brush xml:id="br0">
      <inkml:brushProperty name="width" value="0.025" units="cm"/>
      <inkml:brushProperty name="height" value="0.025" units="cm"/>
    </inkml:brush>
  </inkml:definitions>
  <inkml:trace contextRef="#ctx0" brushRef="#br0">63 79 11787,'-9'1'2194,"-45"5"2435,62-4 448,47 2-3823,-42-4-1228,0-1-1,0-1 1,-1 0 0,1-1-1,-1-1 1,1 1 0,-1-2-1,-1 0 1,1 0 0,-1-1 0,1-1-1,-2 0 1,1 0 0,-1-1-1,11-11 1,-21 19-37,0 0 1,0 0-1,0 0 1,-1 0-1,1 0 1,0 0-1,0 0 0,0 0 1,-1 0-1,1-1 1,0 1-1,0 0 1,0 0-1,0 0 1,-1 0-1,1 0 0,0 0 1,0-1-1,0 1 1,0 0-1,0 0 1,0 0-1,-1 0 0,1-1 1,0 1-1,0 0 1,0 0-1,0 0 1,0-1-1,0 1 1,0 0-1,0 0 0,0 0 1,0 0-1,0-1 1,0 1-1,0 0 1,0 0-1,0 0 0,0-1 1,0 1-1,0 0 1,0 0-1,0 0 1,1-1-1,-1 1 1,0 0-1,0 0 0,0 0 1,0-1-1,-17 9-171,10-4 206,1 1 0,-1 0-1,1 0 1,0 0 0,0 1-1,1 0 1,-1 0 0,1 0 0,1 0-1,-1 1 1,1 0 0,0 0-1,1 0 1,0 1 0,-3 7-1,6-14-14,0 0-1,0 0 0,0 0 1,0 0-1,0 0 1,0 0-1,0 0 0,0 0 1,0 0-1,1-1 0,-1 1 1,0 0-1,1 0 0,-1 0 1,1 0-1,-1 0 1,1-1-1,-1 1 0,1 0 1,-1 0-1,1-1 0,0 1 1,-1-1-1,1 1 1,0 0-1,0-1 0,-1 1 1,1-1-1,0 0 0,0 1 1,0-1-1,0 0 0,0 1 1,-1-1-1,1 0 1,0 0-1,2 1 0,42-1 139,-35 0-99,9-2-376,0-1 1,0-1-1,0-1 0,-1 0 1,0-2-1,18-7 1,-13 4-295,1 1 0,35-7 0,-59 16 697,0 0 0,1 0-1,-1 0 1,0 0 0,0 0-1,1 0 1,-1 0 0,0 0 0,0 1-1,1-1 1,-1 0 0,0 0-1,0 0 1,0 1 0,1-1-1,-1 0 1,0 0 0,0 0 0,0 1-1,0-1 1,0 0 0,0 0-1,1 1 1,-1-1 0,0 0-1,0 0 1,0 1 0,0-1 0,0 0-1,0 0 1,0 1 0,0-1-1,0 0 1,0 1 0,0-1-1,0 0 1,0 0 0,0 1 0,0-1-1,-1 0 1,1 0 0,0 1-1,0-1 1,0 0 0,0 1-1,-7 23 1144,2 1-32,8-23-1133,-1-1 0,0 0 0,1 0 0,0 0 0,-1 0 0,1 0 0,0-1 0,-1 1 0,1-1 0,0 0 0,-1 0 0,1 0 0,0 0 0,0 0 0,5-1 0,-1 0 28,19 0-266,0-1 1,-1-2-1,41-10 0,-44 8-1889,-1-1 0,23-11 0,-23 4-4295,-9-2-3373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2.980"/>
    </inkml:context>
    <inkml:brush xml:id="br0">
      <inkml:brushProperty name="width" value="0.025" units="cm"/>
      <inkml:brushProperty name="height" value="0.025" units="cm"/>
    </inkml:brush>
  </inkml:definitions>
  <inkml:trace contextRef="#ctx0" brushRef="#br0">1 37 15631,'0'0'929,"88"0"1665,-26 0-544,6 0-1537,4-4-417,-4-9-2979,-1-7-12299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2.096"/>
    </inkml:context>
    <inkml:brush xml:id="br0">
      <inkml:brushProperty name="width" value="0.025" units="cm"/>
      <inkml:brushProperty name="height" value="0.025" units="cm"/>
    </inkml:brush>
  </inkml:definitions>
  <inkml:trace contextRef="#ctx0" brushRef="#br0">59 1 19026,'0'0'1089,"-34"45"705,18-15 256,7 3-1218,9-3-800,0 0-128,2-1-832,8 0-802,3-6-384,-4 1-769,-9-6-1985,0-5-1442</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50.833"/>
    </inkml:context>
    <inkml:brush xml:id="br0">
      <inkml:brushProperty name="width" value="0.025" units="cm"/>
      <inkml:brushProperty name="height" value="0.025" units="cm"/>
    </inkml:brush>
  </inkml:definitions>
  <inkml:trace contextRef="#ctx0" brushRef="#br0">2649 382 9513,'-31'-17'167,"-2"2"0,0 1-1,0 2 1,-1 1 0,-1 2 0,1 1 0,-56-6 0,-453 8 884,133 8-47,-3-1-869,341 4-85,0 4 0,0 2 1,-116 36-1,114-23 273,-96 47 1,140-56-269,0 1 0,1 2 0,1 1 0,0 1 0,-42 41 0,60-51-71,1 2 1,0-1-1,0 1 0,1 0 1,0 1-1,1 0 0,1 0 1,0 1-1,1-1 1,0 1-1,1 0 0,1 1 1,0-1-1,1 1 0,0-1 1,1 1-1,1 0 0,3 22 1,0-16 0,0 0 0,2 0 0,1-1 0,1 1 0,0-1 0,2-1 0,0 0 0,1 0 1,1 0-1,0-2 0,2 1 0,15 17 0,11 6 27,1-2-1,2-1 1,1-2 0,2-2-1,1-3 1,2-1 0,1-2-1,1-3 1,1-1 0,1-3-1,1-2 1,1-3 0,0-2-1,1-2 1,71 6 0,3-11 145,0-5 0,245-27 0,251-89-89,-528 92-192,-2-5 1,0-3-1,134-65 0,-187 75 28,-2-2 1,-1-2-1,-1-1 0,-1-3 1,-1 0-1,-2-3 0,-1-1 0,-1-1 1,49-67-1,-69 82 181,-1 0 1,-1 0-1,0-1 1,-1-1-1,-1 0 0,-1 0 1,-1-1-1,-1 1 1,0-1-1,-2 0 1,0-1-1,-2 1 0,0 0 1,-1-1-1,-1 1 1,-1 0-1,-1-1 0,-1 1 1,-1 1-1,-1-1 1,-1 1-1,0 0 0,-2 0 1,-17-30-1,10 23 4,-2 1 0,-1 0 0,0 2 0,-2 0 0,-1 1 0,-1 2 0,0 0-1,-2 1 1,0 2 0,-56-31 0,44 31 50,-2 1 1,0 3-1,0 1 1,-1 2-1,-1 1 0,1 3 1,-83-5-1,65 11-148,0 3 1,0 3-1,1 2 0,-1 2 1,2 3-1,-1 3 0,-68 27 1,-363 187-4216,458-213 3696,-176 89-3902</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07.977"/>
    </inkml:context>
    <inkml:brush xml:id="br0">
      <inkml:brushProperty name="width" value="0.025" units="cm"/>
      <inkml:brushProperty name="height" value="0.025" units="cm"/>
    </inkml:brush>
  </inkml:definitions>
  <inkml:trace contextRef="#ctx0" brushRef="#br0">1774 179 1922,'-16'-9'7831,"-15"-8"-7446,-1 1-1,0 2 0,-1 1 1,0 2-1,-65-14 0,51 22-418,-1 2-1,1 2 1,0 2-1,0 2 1,0 2-1,1 2 0,0 2 1,0 2-1,1 3 1,-43 20-1,-3 8-157,2 4 0,2 4 1,-131 102-1,169-115 224,1 2 0,2 2 0,2 2 0,2 2 0,-59 85 0,84-106-24,0 2-1,2 0 0,1 1 1,1 1-1,2 0 0,0 0 1,3 1-1,0 0 0,2 1 1,1-1-1,2 1 1,1 60-1,4-73 25,0-1-1,2 0 1,0-1 0,1 1-1,0-1 1,2 0 0,0 0-1,1-1 1,12 20 0,-5-13-6,1-1 1,2 0 0,0-1 0,1-1 0,34 27 0,-12-16-7,2-2-1,0-2 0,2-1 1,1-3-1,1-2 0,57 18 1,-24-16 27,1-3-1,1-4 1,0-4 0,1-3-1,1-3 1,-1-5 0,1-3-1,-1-3 1,151-31 0,-131 13 124,-1-5 0,-1-4 0,-1-5 0,-3-4 1,-1-4-1,-2-5 0,116-80 0,-164 98-107,-2-2-1,-1-2 0,-1-2 1,-2-1-1,-2-2 1,-2-2-1,57-88 0,-84 116-31,-1-1 0,-1 0 0,0 0 0,-1-1 0,-1 0 0,0 0 0,-1 0 0,-1-1 0,-1 1-1,0-1 1,-2-34 0,-2 36-4,-1 0 0,0 0 0,-1 1 0,-1-1 0,0 1 0,-2 0 0,1 0 0,-2 0 0,0 1 0,0 0 0,-1 1 0,-1 0 0,-12-12-1,-18-16 111,-1 3 0,-2 1 0,-2 3 0,0 1 0,-67-35 0,-261-113 134,68 59-89,255 106-642,-1 3-1,0 1 1,0 3 0,-68-4-1,-5 11-2609,-3 2-1789</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12.230"/>
    </inkml:context>
    <inkml:brush xml:id="br0">
      <inkml:brushProperty name="width" value="0.025" units="cm"/>
      <inkml:brushProperty name="height" value="0.025" units="cm"/>
    </inkml:brush>
  </inkml:definitions>
  <inkml:trace contextRef="#ctx0" brushRef="#br0">1 130 4933,'0'0'3043,"11"-5"-2163,19-8-566,0 2-1,55-14 0,-73 22-196,0 1 1,1 0-1,-1 1 1,1 0-1,-1 1 1,1 0-1,-1 1 1,1 1-1,-1 0 0,0 0 1,19 7-1,4 4-89,2-1 0,-1-2 0,1-2-1,1-1 1,-1-2 0,43 1 0,233-17 578,-69-1 931,796-22-848,-900 21-677,877-54 473,898 61 225,-1562 8-675,724 28 752,-280 10-454,-455-36-8209</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17.749"/>
    </inkml:context>
    <inkml:brush xml:id="br0">
      <inkml:brushProperty name="width" value="0.025" units="cm"/>
      <inkml:brushProperty name="height" value="0.025" units="cm"/>
    </inkml:brush>
  </inkml:definitions>
  <inkml:trace contextRef="#ctx0" brushRef="#br0">1 274 8232,'0'0'2247,"15"-1"-1910,346-39 237,229-13 149,-262 50-391,629-29 30,-586-5 502,772-43 2222,5 84-2675,-1130-4-613,5 1-1009,0-2 1,0 0-1,45-9 0,-13-11-5467</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36.516"/>
    </inkml:context>
    <inkml:brush xml:id="br0">
      <inkml:brushProperty name="width" value="0.025" units="cm"/>
      <inkml:brushProperty name="height" value="0.025" units="cm"/>
    </inkml:brush>
  </inkml:definitions>
  <inkml:trace contextRef="#ctx0" brushRef="#br0">7371 227 7719,'-34'6'790,"-171"19"1794,176-24-2433,0-1 1,0-1-1,0-2 0,0 0 0,-32-9 1,-8-4-75,0 4 0,0 2 0,-113 0 0,-211 26 1772,36 0 441,-270-37-774,140-16-1641,-170-16-71,-488 19 204,634 33 48,31-31-619,21 0-427,219 24 974,-298 3 251,494 9-104,1 1-1,0 2 1,0 3 0,1 1 0,0 2 0,1 1-1,1 3 1,0 1 0,-46 29 0,73-37-133,0 0 0,0 0 0,1 1 0,0 1 0,1 0 0,1 1 1,0 0-1,0 0 0,1 1 0,1 0 0,0 1 0,1 0 0,1 0 0,0 0 0,1 1 1,-5 27-1,3 10-6,1-1 0,3 1 0,7 98 0,0-91 8,3 0 0,3 0 0,2 0 1,3-2-1,36 94 0,-33-108-1,3-1 0,1-1 1,2-1-1,2 0 0,1-3 0,2 0 0,59 58 0,-65-76-6,1-1 0,1-1-1,0-1 1,2-1-1,0-2 1,0 0-1,1-2 1,1-1 0,0-2-1,1 0 1,41 5-1,32 0-35,1-4-1,106-6 1,-75-2-79,707 88-237,38 1 72,-60-102 336,-180-2-8,-362 15 8,370-8-1,-440-10 35,269-57 0,194-87 258,-635 150-312,461-146 543,-444 135-538,-2-2 1,0-3-1,-2-1 0,-1-3 0,-1-2 1,-2-2-1,45-44 0,-78 66 2,-1 0 1,-1-1-1,0 0 0,-1-1 0,0 0 0,-2-1 1,1 1-1,-2-1 0,0-1 0,0 1 0,5-31 0,-5 7 479,-2 0 0,-2-1 0,-4-69-1,0 87-379,0 0-1,-2 0 1,-1 0-1,0 0 0,-2 0 1,0 1-1,-2 1 1,-12-25-1,3 14-78,-1 1 0,-2 1 0,-1 0 0,-34-33 0,46 51-354,0 0 0,0-1 0,1 0 1,0-1-1,1 0 0,1 0 0,-6-15 1,8 16-793,1-1 0,1 1 0,0-1 1,1 0-1,-1-14 0,1-50-8289</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37.913"/>
    </inkml:context>
    <inkml:brush xml:id="br0">
      <inkml:brushProperty name="width" value="0.025" units="cm"/>
      <inkml:brushProperty name="height" value="0.025" units="cm"/>
    </inkml:brush>
  </inkml:definitions>
  <inkml:trace contextRef="#ctx0" brushRef="#br0">576 85 3844,'-15'0'2808,"-13"0"-1619,-7-1-56,0 1 0,0 2 0,1 1 0,-44 10 0,68-6-568,23-3-571,22 0-51,76-3 35,-1-5 0,200-33 0,-179 17 274,181-4 0,-286 23-231,-19 0-9,0 1 0,0-1 0,-1 1 0,1 0 1,0 1-1,0 0 0,0 0 0,-1 0 0,1 1 0,10 4 0,-17-6-6,0 0 0,1 0-1,-1 0 1,0 1-1,0-1 1,0 0-1,0 0 1,1 1-1,-1-1 1,0 0-1,0 0 1,0 1-1,0-1 1,0 0-1,0 1 1,0-1-1,0 0 1,0 0-1,0 1 1,0-1-1,0 0 1,0 1-1,0-1 1,0 0-1,0 0 1,0 1-1,0-1 1,0 0 0,0 1-1,0-1 1,-1 0-1,1 0 1,0 1-1,0-1 1,0 0-1,0 0 1,-1 0-1,1 1 1,0-1-1,0 0 1,-1 0-1,1 0 1,0 1-1,0-1 1,-1 0-1,1 0 1,0 0-1,0 0 1,-1 0-1,1 0 1,0 0-1,-1 0 1,1 0-1,0 0 1,0 0 0,-1 0-1,1 0 1,-1 0-1,-19 7 391,20-7-381,-98 21 180,-142 12 0,-104-12 86,184-13 233,19-1-276,-142 10-385,348-27 118,71-22-1,-12 3 89,54-6-278,2 8 0,294-6 0,-473 33 217,54 4-41,-54-4 35,1 0 0,0 0 1,0 0-1,-1 0 0,1 1 0,0-1 0,0 1 1,-1-1-1,1 1 0,-1 0 0,1-1 0,0 1 0,-1 0 1,1 0-1,-1 0 0,0 0 0,1 0 0,-1 1 1,0-1-1,0 0 0,0 1 0,0-1 0,0 1 1,0-1-1,0 1 0,1 1 0,-3-2 15,1 0 0,0 0 1,-1 0-1,1 0 0,0 0 0,-1 0 0,1 0 0,-1 0 1,1 0-1,-1 0 0,0 0 0,1-1 0,-1 1 0,0 0 0,0 0 1,1-1-1,-1 1 0,0 0 0,0-1 0,0 1 0,0-1 0,0 1 1,0-1-1,0 0 0,0 1 0,0-1 0,-2 1 0,-36 8 90,31-7-84,-113 17 251,-187 7 1,95-11-95,-49 15-23,-75 6-662,283-36-1797,20-8-2492</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40.771"/>
    </inkml:context>
    <inkml:brush xml:id="br0">
      <inkml:brushProperty name="width" value="0.025" units="cm"/>
      <inkml:brushProperty name="height" value="0.025" units="cm"/>
    </inkml:brush>
  </inkml:definitions>
  <inkml:trace contextRef="#ctx0" brushRef="#br0">2888 253 5381,'-181'-36'3985,"72"19"-3332,-206-7-1,214 25-754,1 5 0,0 3-1,0 5 1,1 5 0,-150 48 0,111-16-209,2 6 0,3 6 0,2 6 1,-206 145-1,249-152 570,3 4-1,2 3 1,-89 98-1,142-133-174,2 2 0,1 1 0,2 1 0,-23 48 0,35-58-52,1 0 0,1 0 0,2 1-1,1 1 1,1-1 0,2 1 0,-2 35-1,6-44-18,1 0 0,1-1 0,2 1 0,-1-1 0,2 1-1,1-1 1,0 0 0,2 0 0,9 19 0,-3-13 6,1 1 1,1-2-1,2 0 1,1 0-1,33 34 1,-3-13 8,1-2-1,3-2 1,1-3 0,116 65 0,-67-50-31,3-5 0,1-4 0,2-5 0,2-5 0,1-4 0,1-5 0,2-6 0,149 9 0,-75-23 192,1-9-1,0-7 1,-1-9 0,228-53 0,-129 1 318,549-213 1,-312 44 58,-426 187-239,-3-5 0,-3-3 0,100-87 0,-164 123-123,-1 0 0,-1-2 0,-1-1 0,-1-1 0,25-40 0,-41 56-100,-1-1-1,0 1 0,-1-2 0,0 1 1,-1-1-1,-1 0 0,-1 0 1,0 0-1,0 0 0,-2 0 1,0-1-1,0 1 0,-2-1 1,0 1-1,-5-24 0,1 19-5,-2 0-1,0 1 0,-1 0 1,-1 0-1,-1 0 0,-1 2 1,0-1-1,-22-24 0,-11-9 173,-69-60-1,-1 12-243,-4 5 0,-4 6-1,-4 4 1,-4 7 0,-143-63 0,180 99-655,-2 4 0,-1 4 0,-152-31 0,171 51-275,0 2 1,0 5-1,-1 2 0,0 4 0,-94 12 1,-6 19-2001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45.593"/>
    </inkml:context>
    <inkml:brush xml:id="br0">
      <inkml:brushProperty name="width" value="0.025" units="cm"/>
      <inkml:brushProperty name="height" value="0.025" units="cm"/>
    </inkml:brush>
  </inkml:definitions>
  <inkml:trace contextRef="#ctx0" brushRef="#br0">5149 216 7783,'0'0'1212,"-6"-11"64,3 4-1120,-2-1 0,1 0 0,-1 1 0,0 0 0,0 0 0,-1 0 0,0 1 0,0 0 0,-1 0 1,0 0-1,0 1 0,-9-6 0,-21-6 99,-1 2 1,-1 1 0,0 2 0,-1 1-1,-1 3 1,-67-7 0,-252 10-887,231 7 363,-485-14 277,421 5 121,-884 24 59,273 3-95,698-20-86,-497 17 251,515-9-193,0 4 0,0 4 0,1 4 1,-143 53-1,208-65-14,1 2 0,-1 1-1,2 0 1,0 2 0,0 0 0,1 1 0,-33 32 0,47-40-56,-1 0 1,1 0-1,0 1 0,1-1 0,-1 1 1,1 0-1,1 0 0,-1 1 1,1-1-1,1 1 0,-1 0 0,1-1 1,1 1-1,-1 0 0,1 0 1,1 0-1,-1 0 0,2 1 0,-1-1 1,1 0-1,0 0 0,0 0 1,1-1-1,0 1 0,1 0 0,5 12 1,-1-7-25,1 1 1,1-2 0,0 1 0,1-1 0,0-1-1,1 0 1,0 0 0,0-1 0,1 0-1,1-1 1,22 13 0,15 5-117,95 36 1,-1-12 211,217 49 0,162 1 117,-388-77-170,933 143 35,10-87-9,-311-87 246,-7-69 72,-701 67-309,0-2 1,-1-3 0,-1-3-1,105-46 1,-143 54-43,-1-1 0,-1-1 1,0-1-1,-1-1 0,0 0 0,-1-1 1,22-25-1,-28 27 0,0-1 1,-1 0 0,0 0-1,-1-1 1,-1 0-1,0 0 1,-1-1-1,0 1 1,-1-1-1,-1 0 1,2-21 0,-4 19 4,-1 0 0,-1 1 0,0-1 1,-1 0-1,-1 1 0,0 0 1,-1-1-1,-1 1 0,-1 1 1,0-1-1,-1 1 0,-1 0 1,0 1-1,-1-1 0,0 2 0,-1-1 1,-18-17-1,-1 1 0,-2 2-1,-1 1 1,-1 1-1,-1 2 1,-71-38 0,48 34-144,-2 2 0,0 3 0,-84-21 0,-196-22-2607,118 38-433</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51.223"/>
    </inkml:context>
    <inkml:brush xml:id="br0">
      <inkml:brushProperty name="width" value="0.025" units="cm"/>
      <inkml:brushProperty name="height" value="0.025" units="cm"/>
    </inkml:brush>
  </inkml:definitions>
  <inkml:trace contextRef="#ctx0" brushRef="#br0">440 182 8136,'0'0'1137,"-6"-9"-593,1 2-711,0-1 548,-1 0 0,0 0 1,0 1-1,0-1 1,-1 2-1,0-1 1,-1 1-1,0 0 0,0 0 1,0 1-1,-9-5 1,11 8-318,1-1 0,-1 1 0,1 0 0,-1 1 0,0 0 0,0 0 0,1 0 0,-1 0 0,0 1 0,0 0 0,0 0 0,0 1 0,0-1 0,0 1 0,1 1 0,-1-1 0,-10 5 0,9-2 10,0 0 0,0 1 1,0 0-1,0 0 1,1 1-1,0 0 1,0 0-1,1 0 0,0 1 1,0 0-1,0 0 1,-4 7-1,-12 27-65,1 0 0,2 1-1,2 0 1,2 1 0,2 1 0,-7 48 0,9-24 10,3 0 0,3 1 1,7 91-1,0-127-46,1 0 1,1-1 0,2 0-1,1 0 1,1 0-1,2-1 1,2 0-1,0-1 1,2-1-1,1 0 1,2-1 0,0-1-1,2 0 1,1-2-1,1 0 1,1-2-1,1 0 1,1-2-1,1 0 1,1-2 0,39 21-1,-63-38-8,0-1 1,0 1-1,0-1 1,1 0-1,-1 1 1,1-2-1,-1 1 0,0 0 1,1-1-1,-1 1 1,1-1-1,-1 0 0,1 0 1,-1-1-1,1 1 1,-1-1-1,1 1 1,-1-1-1,4-2 0,-2 1 32,0-1 0,-1 0 0,0 0 0,0 0 0,0-1 0,0 1-1,0-1 1,-1 0 0,1 0 0,-1 0 0,4-8 0,4-9 19,0-1 1,-2-1 0,-1 1-1,8-34 1,-2-4 174,-3-1 1,5-75-1,-5-128 713,-9 173-786,0-398 672,-2 471-786,-1 1 0,0-1 0,-1 0 0,-8-30 0,9 44-147,0-1-1,-1 1 1,1 0 0,-1-1-1,0 1 1,-1 0 0,1 0-1,-1 0 1,0 0-1,0 1 1,0-1 0,0 1-1,-1-1 1,1 1 0,-1 0-1,0 1 1,0-1-1,0 1 1,0-1 0,0 1-1,0 0 1,-9-2 0,-28-1-3028,-8 4-1682</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08.263"/>
    </inkml:context>
    <inkml:brush xml:id="br0">
      <inkml:brushProperty name="width" value="0.025" units="cm"/>
      <inkml:brushProperty name="height" value="0.025" units="cm"/>
    </inkml:brush>
  </inkml:definitions>
  <inkml:trace contextRef="#ctx0" brushRef="#br0">0 23 3267,'0'0'160,"53"-22"-288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2.427"/>
    </inkml:context>
    <inkml:brush xml:id="br0">
      <inkml:brushProperty name="width" value="0.025" units="cm"/>
      <inkml:brushProperty name="height" value="0.025" units="cm"/>
    </inkml:brush>
  </inkml:definitions>
  <inkml:trace contextRef="#ctx0" brushRef="#br0">1 130 12172,'4'-10'2791,"-1"2"-2378,1 1 0,0 0 0,1 0 0,-1 0 0,1 1 0,0-1 0,1 1 0,0 0 0,0 1 0,0 0 0,0 0 0,1 0 0,0 0-1,0 1 1,0 0 0,1 1 0,-1 0 0,1 0 0,8-2 0,-1 1-84,-1 2 0,0-1 1,0 2-1,1 0 0,-1 0 0,25 4 0,-36-3-317,0 0 0,0 0-1,0 1 1,0 0 0,0-1-1,-1 1 1,1 0 0,0 0-1,0 1 1,-1-1 0,1 0-1,-1 1 1,1 0 0,-1 0 0,0-1-1,0 1 1,1 0 0,-1 1-1,-1-1 1,1 0 0,0 1-1,-1-1 1,1 1 0,-1-1-1,1 1 1,-1 0 0,0 0-1,0-1 1,-1 1 0,1 0-1,0 0 1,-1 0 0,0 0-1,0 0 1,0 0 0,0 0 0,0 0-1,-1 5 1,-2 0 167,1 0 1,-1 0-1,0-1 1,-1 1-1,1-1 1,-1 1-1,-1-1 0,0 0 1,0-1-1,-11 12 1,7-8 113,-1 0 0,0-1 0,-1 0 0,0-1 0,-22 13-1,31-20-324,6 0-67,0-1 0,0 1 0,0-1 0,0 0 0,0 0 0,0 0 0,0 0 0,0-1 0,0 0 0,4-1 0,11-1-312,-2 1 147,0 1-1,1 1 1,-1 0 0,35 7-1,-49-7 231,0 1 0,1-1 0,-1 1-1,0 0 1,0 0 0,0 1 0,0-1 0,0 1-1,0-1 1,0 1 0,0 0 0,0 0 0,-1 0-1,1 0 1,-1 1 0,0-1 0,1 1 0,-1 0 0,0-1-1,-1 1 1,1 0 0,0 0 0,-1 0 0,0 0-1,1 0 1,-1 1 0,-1-1 0,1 0 0,0 1 0,-1-1-1,1 0 1,-1 7 0,-1-4 193,-1 0 1,1-1-1,-1 1 1,0-1-1,0 1 0,-1-1 1,1 0-1,-1 0 1,0 0-1,-1 0 0,1-1 1,-1 1-1,0-1 1,0 0-1,0 0 0,-1 0 1,1-1-1,-1 1 1,-9 4-1,-9 5 933,-1 0 1,-47 17-1,55-24-1021,-1-1 1,0 0-1,0-1 0,0-1 1,-1 0-1,1-2 1,-20 0-1,36 0-188,0-1 0,-1 0 0,1 0 0,-1 0 0,1 0 0,-1 0 0,1 0 0,-1 0 0,1 0 0,0-1 0,-1 1 0,1-1 0,-1 1 0,1-1 0,0 1 0,-1-1 1,1 0-1,0 1 0,0-1 0,0 0 0,-1 0 0,1 0 0,0 0 0,0 0 0,0 0 0,1-1 0,-1 1 0,0 0 0,0 0 0,1-1 0,-1 1 0,0 0 0,1-1 0,0 1 0,-1 0 0,1-1 0,0 1 0,-1-1 0,1 1 0,0-1 0,0 1 0,0-1 0,1 1 0,-1-2 0,1-1-407,0 1 0,0-1-1,1 1 1,-1 0-1,1-1 1,0 1-1,0 0 1,0 0 0,0 0-1,1 0 1,-1 1-1,1-1 1,-1 1 0,1-1-1,0 1 1,5-3-1,23-10-8166</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09.348"/>
    </inkml:context>
    <inkml:brush xml:id="br0">
      <inkml:brushProperty name="width" value="0.025" units="cm"/>
      <inkml:brushProperty name="height" value="0.025" units="cm"/>
    </inkml:brush>
  </inkml:definitions>
  <inkml:trace contextRef="#ctx0" brushRef="#br0">7064 451 3235,'0'0'7271,"-11"-1"-6881,-148-22 0,-177-19-364,192 32 95,-780-81 1893,-640-115-2035,77 129 881,1414 77-854,-704 19 648,644-8-495,1 6 0,1 6 1,-231 72-1,293-71-30,1 3 1,1 3-1,1 3 0,2 3 1,2 2-1,-75 61 0,111-77-150,0 1 0,2 1 0,0 1 0,2 1-1,1 1 1,1 1 0,1 0 0,2 2-1,1 0 1,1 1 0,2 1 0,1 0-1,1 1 1,2 0 0,-8 53 0,14-61 4,1-1 0,1 1 1,2 0-1,0-1 1,1 1-1,10 41 1,-7-49 18,1 0 0,1 0 0,0-1 1,1 1-1,0-2 0,2 1 1,0-1-1,0-1 0,1 0 1,14 13-1,8 4 38,1-2-1,2-2 1,0-1 0,2-1-1,1-2 1,80 33 0,-15-16 5,176 43 0,371 33-59,9-55 34,959-26 49,-1053-56-240,-2-24 0,624-134 0,-706 68 179,-350 73 130,199-86-1,-292 106-37,0-1-1,-2-2 0,57-41 1,-84 54-24,0 0-1,0 0 1,-1-1 0,0-1 0,-1 1 0,1-1 0,-2-1 0,0 0-1,0 0 1,-1 0 0,0-1 0,-1 1 0,0-1 0,-1-1 0,-1 1-1,4-17 1,-6 14 73,0 1 0,-2-1 0,1 0 0,-1 0 0,-1 0 0,-1 1 0,0-1 0,-1 1 0,-10-25 0,4 18-86,-1 0 0,-1 1 0,0 0 1,-2 1-1,-24-28 0,-7 2-2,-2 2 1,-1 3-1,-92-59 0,54 45-146,-1 4-1,-3 4 0,-1 3 1,-120-36-1,111 49-1691,-1 4-1,-106-12 1,27 18-3278</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3.018"/>
    </inkml:context>
    <inkml:brush xml:id="br0">
      <inkml:brushProperty name="width" value="0.025" units="cm"/>
      <inkml:brushProperty name="height" value="0.025" units="cm"/>
    </inkml:brush>
  </inkml:definitions>
  <inkml:trace contextRef="#ctx0" brushRef="#br0">1 33 5317,'0'0'9113,"9"0"-8051,150 2 1241,886-9 1325,199-21-2566,-783 69-981,-168-9-2,-279-31-47,37 3 21,-48-4-13,0 0 0,0 0 1,0 0-1,0 0 0,0-1 1,-1 1-1,1-1 0,0 0 1,0 0-1,-1 0 0,1 0 1,4-3-1,1-11 649,-6 12-4034</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9.637"/>
    </inkml:context>
    <inkml:brush xml:id="br0">
      <inkml:brushProperty name="width" value="0.025" units="cm"/>
      <inkml:brushProperty name="height" value="0.025" units="cm"/>
    </inkml:brush>
  </inkml:definitions>
  <inkml:trace contextRef="#ctx0" brushRef="#br0">489 178 5477,'-13'-1'3091,"-87"-6"-173,-152 9-1,248-2-2857,0 1 0,-1 0 0,1 0 0,1 0 0,-1 0 0,0 1 0,0 0-1,0-1 1,1 1 0,-1 1 0,1-1 0,0 0 0,-1 1 0,1 0 0,-4 5 0,1-2-5,2 1-1,-1 0 1,1 0 0,0 0 0,0 1-1,1-1 1,-3 12 0,-1 7 39,1 0 0,2 0-1,-2 50 1,5-43-52,1 0 0,2 0-1,1 0 1,2-1-1,1 1 1,1-1 0,14 35-1,-14-46-5,2-1-1,1-1 1,0 0-1,1 0 0,1-1 1,1 0-1,1-1 1,0-1-1,1 0 1,1-1-1,32 25 0,-36-32 5,0 0 0,0-1 0,1 0 0,0-1 0,0 0 0,0-1 0,1 0 0,0-1 0,0-1 0,0 0 0,0-1 0,1-1 0,-1 0 0,0-1 0,1 0 0,19-4-1,-19 1 46,0-1-1,-1-1 1,0 0-1,0-1 0,0 0 1,-1-1-1,0 0 0,0-2 1,0 1-1,-1-1 0,-1-1 1,0 0-1,0-1 0,-1 0 1,13-18-1,-6 4-35,-1-1 0,-2 0 0,-1-1 0,-1 0 0,-1-1 0,-1 0 0,-2-1 0,0 0 0,2-30 0,-5 20 172,-1 1 1,-3 0-1,0-1 0,-3 1 1,-1-1-1,-14-59 0,13 80-160,-1-1 0,-1 2 0,0-1 0,-1 1 0,-1 0 0,-1 0 0,0 1-1,-14-18 1,17 27-66,0 1-1,0 0 0,0 0 0,0 0 0,-1 1 1,0 0-1,0 0 0,-1 0 0,1 1 0,-1 0 1,0 1-1,0 0 0,0 0 0,-1 1 1,1 0-1,0 0 0,-1 1 0,0 0 0,-14 0 1,10 2-83,1 0-1,-1 1 1,1 0 0,-1 1 0,1 1 0,0 0 0,1 0 0,-1 1 0,-18 10 0,-1 6-919,-55 44 0,6-2-2894,41-39-872</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03.132"/>
    </inkml:context>
    <inkml:brush xml:id="br0">
      <inkml:brushProperty name="width" value="0.025" units="cm"/>
      <inkml:brushProperty name="height" value="0.025" units="cm"/>
    </inkml:brush>
  </inkml:definitions>
  <inkml:trace contextRef="#ctx0" brushRef="#br0">98 2341 4036,'0'0'203,"-8"7"592,1 1-454,-38 32 3284,8-19 10965,62-29-14189,96-77-133,120-107-1,98-119-179,39-33 52,294-200 1745,-124 104-1560,-385 311-242,340-204 0,-498 330-72,-3 3 2,0-1 0,0 0 1,0 0-1,0 0 0,0 0 1,-1 0-1,1 0 0,0-1 1,-1 1-1,1-1 0,-1 1 1,0-1-1,1 1 0,-1-1 1,0 0-1,0 1 0,2-5 1,-3 6 12,0 6-5631</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1.648"/>
    </inkml:context>
    <inkml:brush xml:id="br0">
      <inkml:brushProperty name="width" value="0.025" units="cm"/>
      <inkml:brushProperty name="height" value="0.025" units="cm"/>
    </inkml:brush>
  </inkml:definitions>
  <inkml:trace contextRef="#ctx0" brushRef="#br0">1 88 5285,'0'0'8483,"15"4"-7234,23 4-597,0-2-1,1-2 1,-1-1-1,43-3 1,175-18 676,-82 3-1184,670-26 2254,-326 18-2341,507 7-799,-964 18 768,0 3 0,0 2-1,0 3 1,82 25-1,-140-35 256,-1 1 0,0-1 0,0 0 0,0 0 0,0 0 0,1 0 0,-1 0 0,0 0 0,0 0 0,0-1 0,1 1 0,-1-1 0,0 0-1,0 1 1,3-2 0,10-6-1343,-2 2-3182,-1 1-4185,-3 2-684</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8.417"/>
    </inkml:context>
    <inkml:brush xml:id="br0">
      <inkml:brushProperty name="width" value="0.025" units="cm"/>
      <inkml:brushProperty name="height" value="0.025" units="cm"/>
    </inkml:brush>
  </inkml:definitions>
  <inkml:trace contextRef="#ctx0" brushRef="#br0">256 74 11115,'0'0'4687,"5"-9"-1132,15-31-1019,-19 40-2482,-1-1 0,1 1 0,-1-1 0,0 0 0,1 1 0,-1-1 0,0 1 0,0-1 0,1 0 0,-1 1 0,0-1 0,0 0 0,0 1 0,0-1 0,0 0 0,0 1 0,0-1 0,0 0 0,0 1 0,0-1 0,-1 0 0,1 1 0,0-1 0,0 0 0,0 1 0,-1-1 0,1 1 0,0-1 0,-1 0 0,1 1 0,-1-1 0,1 1 0,-1-1 0,1 1 0,-1 0 0,1-1 0,-1 1 0,1-1 0,-1 1 0,1 0 0,-1-1 0,0 1 0,1 0 0,-1 0 0,1 0 0,-1-1 0,0 1 0,1 0 0,-1 0 0,0 0 0,1 0 0,-1 0 0,0 0 0,1 0 0,-1 0 0,0 0 0,1 1 0,-1-1 0,-1 0-1,-37 10 1,22-1-68,0 2 0,1 0-1,0 1 1,1 0-1,0 2 1,1-1-1,0 2 1,1 0-1,1 0 1,0 1-1,2 1 1,0 0-1,-14 32 1,20-42 9,2 0 0,-1 0 1,1 0-1,0 1 0,0-1 1,1 0-1,0 1 1,0 0-1,1-1 0,0 1 1,0-1-1,3 14 0,-2-18 10,0 1 0,0-1-1,1 0 1,0 1 0,0-1-1,0 0 1,0 0-1,0 0 1,0-1 0,1 1-1,-1 0 1,1-1 0,0 0-1,0 0 1,0 1-1,0-2 1,0 1 0,0 0-1,0-1 1,1 1 0,-1-1-1,1 0 1,-1 0 0,1 0-1,-1-1 1,1 1-1,7-1 1,3 1 32,0-1 1,0 0-1,1-1 1,-1-1-1,0 0 1,18-5-1,-29 6-20,1 1-1,0-1 1,-1 0-1,1-1 1,-1 1-1,1-1 1,-1 1-1,0-1 1,0 0 0,0 0-1,0-1 1,0 1-1,0 0 1,0-1-1,-1 0 1,1 0-1,-1 0 1,0 0 0,0 0-1,0 0 1,0 0-1,0-1 1,-1 1-1,0-1 1,1 1-1,-1-1 1,-1 0 0,2-6-1,-2 9 7,0 0-1,0-1 1,-1 1 0,1 0-1,0 0 1,-1-1 0,1 1-1,0 0 1,-1 0 0,0-1-1,1 1 1,-1 0-1,0 0 1,1 0 0,-1 0-1,0 0 1,0 0 0,0 0-1,0 0 1,0 1 0,0-1-1,-2-1 1,-1 0-6,0 0 1,0 0-1,-1 1 1,1 0 0,0 0-1,0 0 1,-6-1-1,-2 1-48,-1 1 1,0 0-1,1 0 0,-17 4 0,26-4 27,0 1 1,0 0-1,0-1 0,1 1 1,-1 0-1,0 1 0,0-1 0,1 0 1,-1 1-1,1-1 0,-1 1 0,1 0 1,0 0-1,0 0 0,0 0 0,0 0 1,0 1-1,0-1 0,-1 4 0,2-6 5,1 1 0,0-1 0,0 1-1,0-1 1,0 1 0,0-1 0,1 0-1,-1 1 1,0-1 0,0 1 0,0-1-1,0 1 1,0-1 0,1 1 0,-1-1-1,0 0 1,0 1 0,1-1-1,-1 1 1,0-1 0,1 0 0,-1 1-1,0-1 1,1 0 0,-1 1 0,1-1-1,-1 0 1,0 0 0,1 1 0,-1-1-1,1 0 1,-1 0 0,1 0 0,-1 0-1,1 0 1,-1 0 0,1 0-1,-1 1 1,0-1 0,1 0 0,-1-1-1,1 1 1,-1 0 0,2 0 0,29 0 127,-26 0-87,24-5-8,0-1 0,1-1-1,-2-1 1,0-2 0,0-1-1,38-21 1,-26 14-102,-40 18 63,0 0-1,0 0 1,0 0-1,0 0 0,0 0 1,0 0-1,0 0 1,1 0-1,-1 0 0,0 0 1,0 0-1,0 0 0,0 0 1,0 0-1,0 0 1,1 0-1,-1 0 0,0 0 1,0 0-1,0 0 1,0 0-1,0 0 0,0 0 1,1 0-1,-1 0 0,0 0 1,0 0-1,0 0 1,0 0-1,0 0 0,0 0 1,0 0-1,1 1 1,-1-1-1,0 0 0,0 0 1,0 0-1,0 0 0,0 0 1,0 0-1,0 0 1,0 1-1,0-1 0,0 0 1,0 0-1,0 0 0,0 0 1,0 0-1,0 0 1,0 1-1,0-1 0,0 0 1,0 0-1,0 0 1,0 0-1,0 0 0,-2 14-229,-8 11 123,-38 92 326,33-67-4680</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8.776"/>
    </inkml:context>
    <inkml:brush xml:id="br0">
      <inkml:brushProperty name="width" value="0.025" units="cm"/>
      <inkml:brushProperty name="height" value="0.025" units="cm"/>
    </inkml:brush>
  </inkml:definitions>
  <inkml:trace contextRef="#ctx0" brushRef="#br0">1 7 9225,'0'0'12331,"70"26"-11145,-13-26-226,12 0-671,-2-9-193,-1 1-545,-15 1-1857,-12 2-1858,-18 2-1377</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9.134"/>
    </inkml:context>
    <inkml:brush xml:id="br0">
      <inkml:brushProperty name="width" value="0.025" units="cm"/>
      <inkml:brushProperty name="height" value="0.025" units="cm"/>
    </inkml:brush>
  </inkml:definitions>
  <inkml:trace contextRef="#ctx0" brushRef="#br0">1 24 13773,'0'0'7207,"65"8"-5670,-19-8 257,16 0-993,0 0-545,2-5-256,-11-3-1505,-4 1-2820,-11-5-5412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0.111"/>
    </inkml:context>
    <inkml:brush xml:id="br0">
      <inkml:brushProperty name="width" value="0.025" units="cm"/>
      <inkml:brushProperty name="height" value="0.025" units="cm"/>
    </inkml:brush>
  </inkml:definitions>
  <inkml:trace contextRef="#ctx0" brushRef="#br0">165 0 11627,'0'0'11211,"-3"10"-10646,-27 93 242,30-102-804,0 0 0,1 0 0,-1-1 0,0 1 1,0 0-1,1-1 0,-1 1 0,0-1 1,1 1-1,-1 0 0,1-1 0,-1 1 0,1-1 1,-1 1-1,1-1 0,-1 1 0,1-1 0,0 1 1,-1-1-1,1 0 0,0 1 0,-1-1 1,1 0-1,0 0 0,-1 0 0,1 1 0,0-1 1,-1 0-1,1 0 0,0 0 0,0 0 0,-1 0 1,1 0-1,1 0 0,36 1 203,-24-1-183,-6 1-52,-1 0-1,0 0 1,1 1 0,-1 0-1,0 0 1,0 1 0,0 0-1,-1 0 1,1 1-1,8 5 1,-13-7 34,0-1-1,0 1 1,-1-1-1,1 1 1,0 0-1,-1 0 1,1 0-1,-1-1 1,0 1 0,1 1-1,-1-1 1,0 0-1,0 0 1,-1 0-1,1 1 1,0-1-1,-1 0 1,1 1 0,-1-1-1,0 0 1,0 1-1,0-1 1,0 0-1,0 1 1,0-1-1,-1 1 1,1-1-1,-1 0 1,1 0 0,-1 1-1,0-1 1,0 0-1,0 0 1,-1 0-1,1 0 1,-3 4-1,-1 0 192,-1 0 0,1 0 0,-1-1 1,0 1-1,-1-1 0,1-1 0,-1 1 0,0-1 0,0 0 0,-1-1 0,1 0 0,-1 0 0,1-1 0,-1 1 0,0-2 0,-13 3 0,13-3-169,-1-1 1,0 0 0,1 0 0,-1 0-1,0-1 1,-16-4 0,20 4-307,0-1 0,0 0 0,0 0 1,0 0-1,1 0 0,-1-1 1,1 0-1,-1 0 0,1 0 0,0-1 1,-6-5-1,-10-19-3794,6-3-2787</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0.444"/>
    </inkml:context>
    <inkml:brush xml:id="br0">
      <inkml:brushProperty name="width" value="0.025" units="cm"/>
      <inkml:brushProperty name="height" value="0.025" units="cm"/>
    </inkml:brush>
  </inkml:definitions>
  <inkml:trace contextRef="#ctx0" brushRef="#br0">1 68 17136,'0'0'7175,"70"-22"-5990,-39 13-736,8 1-385,7-1-641,-2 0-2786,-5-2-5029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2.775"/>
    </inkml:context>
    <inkml:brush xml:id="br0">
      <inkml:brushProperty name="width" value="0.025" units="cm"/>
      <inkml:brushProperty name="height" value="0.025" units="cm"/>
    </inkml:brush>
  </inkml:definitions>
  <inkml:trace contextRef="#ctx0" brushRef="#br0">0 224 16944,'0'0'10111,"11"4"-9390,-10-4-698,3 2 31,1 0-1,-1-1 1,1 1-1,0-1 1,-1 0 0,1 0-1,0-1 1,0 0-1,-1 0 1,1 0-1,0 0 1,0 0-1,-1-1 1,1 0-1,0 0 1,-1-1 0,1 1-1,4-3 1,15-8 2,-1-1 0,0-1 1,-1-1-1,20-19 0,-30 24-3,-2 0-1,1-2 1,-1 1-1,-1-1 1,0 0-1,-1-1 0,0 0 1,-1 0-1,8-21 1,-48 110 384,25-61-263,0 0 1,1 1 0,1 0-1,0 0 1,1 1 0,1-1-1,1 1 1,0 0-1,0 34 1,4-46-496,1-1 0,0 1-1,-1 0 1,2-1 0,-1 0-1,0 1 1,1-1 0,0 0 0,0 0-1,0 0 1,0-1 0,1 1 0,0-1-1,-1 0 1,1 0 0,0 0-1,1 0 1,-1-1 0,0 1 0,1-1-1,5 1 1,5 3-7505</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0.778"/>
    </inkml:context>
    <inkml:brush xml:id="br0">
      <inkml:brushProperty name="width" value="0.025" units="cm"/>
      <inkml:brushProperty name="height" value="0.025" units="cm"/>
    </inkml:brush>
  </inkml:definitions>
  <inkml:trace contextRef="#ctx0" brushRef="#br0">91 0 17200,'0'0'2317,"-7"8"16,-2 1-2064,1 0 1,0 1-1,1 1 1,0-1-1,0 1 0,1 0 1,1 1-1,0-1 1,0 1-1,1 0 1,1 0-1,0 1 0,1-1 1,-2 14-1,4-21-257,0 0 0,0 0 0,0 0 0,0 0 1,1 0-1,0 0 0,0 0 0,0 0 0,0-1 0,1 1 0,0 0 0,0-1 0,3 6 0,-2-7 10,0-1 0,-1 0-1,1 1 1,0-1 0,0 0 0,0-1-1,0 1 1,0 0 0,0-1-1,1 0 1,-1 0 0,0 0-1,1 0 1,-1 0 0,1-1 0,-1 1-1,1-1 1,-1 0 0,7 0-1,-4 0 37,1-1 0,-1 1 0,1-1 0,-1 0 0,0 0 0,1-1-1,-1 0 1,0 0 0,0 0 0,0-1 0,0 0 0,-1 0 0,1 0-1,-1-1 1,0 0 0,0 0 0,0 0 0,0-1 0,-1 0-1,1 0 1,-1 0 0,-1 0 0,1 0 0,-1-1 0,0 0 0,0 0-1,0 1 1,-1-2 0,0 1 0,0 0 0,-1 0 0,0-1 0,0 1-1,0-1 1,-1 1 0,0 0 0,0-1 0,0 1 0,-1-1 0,0 1-1,0-1 1,-4-9 0,2 10-148,0 1-1,-1-1 1,0 1 0,0-1-1,0 1 1,0 1-1,-1-1 1,0 1 0,0-1-1,0 1 1,0 1 0,-1-1-1,1 1 1,-1 0 0,0 0-1,0 1 1,0-1-1,0 1 1,-1 1 0,1-1-1,-1 1 1,1 0 0,-1 1-1,1-1 1,-1 1-1,1 1 1,-10 0 0,1 8-3013,9-1-1802</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6.063"/>
    </inkml:context>
    <inkml:brush xml:id="br0">
      <inkml:brushProperty name="width" value="0.025" units="cm"/>
      <inkml:brushProperty name="height" value="0.025" units="cm"/>
    </inkml:brush>
  </inkml:definitions>
  <inkml:trace contextRef="#ctx0" brushRef="#br0">2 0 5125,'0'0'6187,"-1"8"-6192,1-6 4,0 0 0,0 0 1,0 1-1,0-1 1,0 0-1,0 0 0,0 0 1,1 0-1,-1 0 1,1 1-1,-1-1 0,1 0 1,0 0-1,0 0 1,0 0-1,0-1 0,0 1 1,0 0-1,1 0 0,-1-1 1,3 4-1,2-1 28,1 0 0,-1 0 1,0-1-1,1 0 0,0 0 0,13 4 0,22 4 20,0-1 0,1-2 0,76 5 0,136-11-127,-124-4 15,647 57 1710,-52-1-701,636-89-2140,104 14 4244,-921 23-2461,-509-5-873,-35 3 248,-1 0 0,1 0 1,-1 0-1,1 0 1,-1 0-1,0 0 1,1 0-1,-1 0 1,1 0-1,-1 0 1,1 0-1,-1 0 0,1 0 1,-1 0-1,1-1 1,-1 1-1,0 0 1,1 0-1,-1 0 1,1-1-1,-1 1 1,0 0-1,1 0 0,-1-1 1,0 1-1,1 0 1,-1-1-1,0 1 1,1-1-1,-1 1 1,0 0-1,0-1 0,0 1 1,1-1-1,-1 1 1,0-1-1,0 1 1,0 0-1,0-1 1,0 1-1,0-1 1,0 1-1,0-1 0,0 1 1,0-1-1,0 1 1,0-1-1,0 1 1,0-1-1,0 1 1,0 0-1,-1-1 1,1 1-1,0-1 0,0 1 1,-1 0-1,1-1 1,0 1-1,0-1 1,-1 1-1,1 0 1,0-1-1,-1 1 1,1 0-1,-1 0 0,1-1 1,-1 1-1,-28-17-2914</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7.007"/>
    </inkml:context>
    <inkml:brush xml:id="br0">
      <inkml:brushProperty name="width" value="0.025" units="cm"/>
      <inkml:brushProperty name="height" value="0.025" units="cm"/>
    </inkml:brush>
  </inkml:definitions>
  <inkml:trace contextRef="#ctx0" brushRef="#br0">0 63 11787,'30'-10'1025,"-1"1"-64,4-3 64,11 0-545,4 3-31,0 1-193,-2 6 0,-2 2-160,-5 0-31,-3 2-33,-19 9-1250,-8-1-2625,-9 2-6471</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7.369"/>
    </inkml:context>
    <inkml:brush xml:id="br0">
      <inkml:brushProperty name="width" value="0.025" units="cm"/>
      <inkml:brushProperty name="height" value="0.025" units="cm"/>
    </inkml:brush>
  </inkml:definitions>
  <inkml:trace contextRef="#ctx0" brushRef="#br0">1 33 13677,'0'0'3555,"44"0"-2594,-1 0 609,10-1-321,7-6-673,11-1-319,-4-1-161,0 3-32,-8 5-673,-8 1-1152,-12 0-1763,-13 5-1889</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8.447"/>
    </inkml:context>
    <inkml:brush xml:id="br0">
      <inkml:brushProperty name="width" value="0.025" units="cm"/>
      <inkml:brushProperty name="height" value="0.025" units="cm"/>
    </inkml:brush>
  </inkml:definitions>
  <inkml:trace contextRef="#ctx0" brushRef="#br0">48 119 3876,'0'0'603,"7"-11"368,8-14 1050,10-15 1993,0-2 4253,-38 65-5815,-34 65-908,43-79-1559,0 1 0,0-1 0,1 1 0,0 0 0,1 0 0,0 0 0,-1 11 0,4-20 7,-1 0 1,0 0 0,0 0 0,1 0 0,-1 0-1,1 0 1,-1 0 0,1-1 0,-1 1-1,1 0 1,-1 0 0,1-1 0,0 1 0,-1 0-1,1-1 1,0 1 0,0-1 0,-1 1 0,1-1-1,0 1 1,0-1 0,0 1 0,0-1-1,0 0 1,0 0 0,-1 1 0,1-1 0,0 0-1,0 0 1,0 0 0,0 0 0,0 0-1,0 0 1,0 0 0,0 0 0,0-1 0,0 1-1,1-1 1,39-7-37,-21 1 77,0-1-1,0-1 1,19-13-1,-26 14-23,1 0 0,0 1 0,0 0 1,0 2-1,0-1 0,1 2 0,27-6 0,-41 11-3,-1-1-1,1 0 1,-1 1 0,1-1-1,0 0 1,-1 1 0,0-1 0,1 1-1,-1-1 1,1 1 0,-1-1-1,1 1 1,-1-1 0,0 1 0,1 0-1,-1-1 1,0 1 0,0-1-1,1 1 1,-1 0 0,0-1 0,0 1-1,0 0 1,0-1 0,0 1-1,0 0 1,0-1 0,0 1-1,0 0 1,0-1 0,0 1 0,0-1-1,-1 1 1,1 0 0,0-1-1,0 1 1,-1 0 0,-8 29 423,-12 11-269,-1-1 0,-3-1 0,-1-2 0,-1 0 1,-35 33-1,62-69-176,-12 13 109,-1-1 0,-20 17 0,30-28-140,1 0 1,0 0 0,-1 0-1,1 0 1,-1 0 0,0-1-1,0 0 1,0 1 0,1-1-1,-1 0 1,0 0 0,0 0 0,-1-1-1,1 1 1,0-1 0,0 0-1,0 1 1,0-2 0,0 1-1,0 0 1,-1 0 0,1-1-1,-3-1 1,4 1-166,1 0-1,-1-1 1,1 0 0,-1 1 0,1-1-1,-1 0 1,1 0 0,0 0 0,0 1-1,0-1 1,0-1 0,0 1 0,0 0-1,1 0 1,-1 0 0,1 0 0,-1 0-1,1-3 1,-5-48-4876,5 38 2635,-3-32-4759</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8.807"/>
    </inkml:context>
    <inkml:brush xml:id="br0">
      <inkml:brushProperty name="width" value="0.025" units="cm"/>
      <inkml:brushProperty name="height" value="0.025" units="cm"/>
    </inkml:brush>
  </inkml:definitions>
  <inkml:trace contextRef="#ctx0" brushRef="#br0">1 40 12844,'0'0'7527,"58"-27"-6854,-26 20-577,7 5-96,7-1-256,5 2-1122,4 1-1472,-3 0-2179,-8 0-2498</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9.187"/>
    </inkml:context>
    <inkml:brush xml:id="br0">
      <inkml:brushProperty name="width" value="0.025" units="cm"/>
      <inkml:brushProperty name="height" value="0.025" units="cm"/>
    </inkml:brush>
  </inkml:definitions>
  <inkml:trace contextRef="#ctx0" brushRef="#br0">229 0 10186,'0'0'5605,"-8"2"-3560,-2 3-1869,0-1 1,0 2 0,1-1 0,0 1 0,0 1 0,0-1 0,1 1 0,0 1 0,0 0 0,1 0 0,0 0 0,0 1 0,-10 19 0,1-3-138,2 1 1,0 1-1,-12 35 1,21-47-29,1-1 1,0 0-1,1 1 1,0 0-1,1 0 1,1 0-1,1 0 1,1 21-1,-1-33 1,1-1 0,-1 1 0,0-1 1,1 1-1,0 0 0,-1-1 0,1 1 0,0-1 0,0 0 0,1 1 0,-1-1 1,0 0-1,1 0 0,-1 0 0,1 0 0,0 0 0,0 0 0,0 0 0,0 0 1,0-1-1,3 3 0,-2-3 88,0 0 1,1 0 0,-1 0-1,1 0 1,-1-1-1,1 1 1,-1-1 0,1 0-1,-1 0 1,1 0-1,-1-1 1,1 1-1,6-3 1,1 0 185,1-1 0,-1 0 0,0-1 0,0-1 0,-1 0 0,0 0 0,0-1 0,9-8 0,-7 4-121,-2 0 0,1-1 0,-2-1-1,0 0 1,0 0 0,-1 0-1,-1-1 1,0 0 0,-1-1-1,0 0 1,-1 0 0,-1 0-1,-1 0 1,0 0 0,-1-1 0,0 0-1,-1 1 1,-1-1 0,-3-29-1,1 40-173,1 1 0,-1-1 0,0 1-1,0 0 1,0 0 0,-1 0 0,1 0-1,-1 0 1,0 0 0,0 1 0,0-1-1,0 1 1,-1 0 0,0 0 0,1 0-1,-1 1 1,0-1 0,-8-2 0,10 3-187,-1 1-1,1 0 1,-1 1 0,0-1 0,1 0 0,-1 1 0,0 0 0,1-1 0,-1 1 0,0 0 0,0 0 0,1 1 0,-1-1 0,-3 1 0,4 0-253,0 0 0,0 0 0,0 0 0,0 0 0,0 0 0,1 0 0,-1 1 0,0-1 0,0 1 0,1-1 0,-1 1 0,1 0 0,0-1 0,-1 1 0,1 0 0,0 0 0,0 0 0,0 0-1,-1 3 1,-2 10-8172</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1.255"/>
    </inkml:context>
    <inkml:brush xml:id="br0">
      <inkml:brushProperty name="width" value="0.025" units="cm"/>
      <inkml:brushProperty name="height" value="0.025" units="cm"/>
    </inkml:brush>
  </inkml:definitions>
  <inkml:trace contextRef="#ctx0" brushRef="#br0">39 46 8232,'0'0'10757,"-3"-7"-8243,-7-24-432,10 31-2048,0 0 0,0 0-1,0-1 1,0 1 0,0 0 0,0-1-1,0 1 1,0 0 0,0 0 0,0-1 0,0 1-1,0 0 1,0 0 0,0-1 0,0 1-1,-1 0 1,1 0 0,0-1 0,0 1 0,0 0-1,0 0 1,0 0 0,-1-1 0,1 1 0,0 0-1,0 0 1,0 0 0,-1 0 0,1-1-1,0 1 1,0 0 0,-1 0 0,1 0 0,0 0-1,0 0 1,-1 0 0,1 0 0,0 0-1,0 0 1,-1 0 0,1 0 0,0 0 0,-1 0-1,1 0 1,0 0 0,0 0 0,-1 0 0,1 0-1,0 0 1,0 0 0,-1 0 0,1 0-1,0 0 1,0 0 0,-1 1 0,1-1 0,0 0-1,0 0 1,0 0 0,-1 0 0,1 1-1,0-1 1,0 0 0,0 0 0,0 1 0,-1-1-1,1 0 1,0 0 0,0 1 0,-5 14-103,1 4 79,2 1 1,0-1 0,1 29 0,1-38-342,1-1 0,0 1 0,0 0 0,1-1-1,0 1 1,0-1 0,1 0 0,8 17 0,4-12-1014,-6-9-1149,-5-10-4642,-4-7 548</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1.620"/>
    </inkml:context>
    <inkml:brush xml:id="br0">
      <inkml:brushProperty name="width" value="0.025" units="cm"/>
      <inkml:brushProperty name="height" value="0.025" units="cm"/>
    </inkml:brush>
  </inkml:definitions>
  <inkml:trace contextRef="#ctx0" brushRef="#br0">1 0 11371,'0'0'10890,"79"11"-10794,-29-8-801,6-3-2562,6 0-3747</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1.984"/>
    </inkml:context>
    <inkml:brush xml:id="br0">
      <inkml:brushProperty name="width" value="0.025" units="cm"/>
      <inkml:brushProperty name="height" value="0.025" units="cm"/>
    </inkml:brush>
  </inkml:definitions>
  <inkml:trace contextRef="#ctx0" brushRef="#br0">231 14 13933,'0'0'3956,"-11"-2"-2819,-33-9-576,40 11-550,0 0-1,0 0 1,1 0 0,-1 1 0,0-1 0,0 1 0,1 0 0,-1 0 0,1 0 0,-1 1 0,1-1 0,-1 1 0,1 0 0,0 0 0,-1 0 0,-3 4 0,-39 40 11,44-44-22,-7 10 206,-1 0 1,2 1-1,-12 20 1,18-28-139,-1-1 1,1 1-1,1 0 1,-1 0-1,0 0 0,1 0 1,0 0-1,1 0 1,-1 0-1,1 0 0,0 0 1,0 0-1,0 0 1,2 7-1,-1-10-1,0 0-1,0 0 1,0 0 0,0 0-1,1-1 1,-1 1 0,1 0-1,-1-1 1,1 1 0,-1-1-1,1 1 1,0-1 0,0 0-1,0 0 1,0 0 0,0 0-1,0 0 1,0 0 0,0-1-1,0 1 1,0-1 0,1 1-1,-1-1 1,0 0 0,0 0-1,0 0 1,1 0 0,-1 0-1,3-1 1,2 1 170,0-1 0,-1 0 0,1 0 0,-1-1 0,1 0-1,-1 0 1,0 0 0,12-7 0,-12 6-132,0-1 0,-1 0 0,0 0 0,0-1 0,0 1 0,0-1 0,-1 0 0,1 0 0,-1-1 0,0 1 0,-1-1 0,0 0 0,0 0 0,0 0 0,0 0 0,-1-1 0,0 1 0,-1-1 0,1 1 0,-1-1 0,0 0 0,-1 1 0,0-1 0,0 0 0,0 0 0,-2-8 0,2 14-178,0 0 1,-1 0 0,1-1 0,0 1-1,-1 0 1,1 0 0,-1 0 0,1 0-1,-1 0 1,1 0 0,-1 0 0,0 0-1,0 0 1,1 0 0,-1 0 0,0 0-1,0 0 1,0 1 0,0-1-1,0 0 1,0 1 0,0-1 0,0 1-1,0-1 1,-1 1 0,1-1 0,0 1-1,0 0 1,0-1 0,0 1 0,-1 0-1,1 0 1,0 0 0,0 0 0,-1 0-1,1 0 1,0 1 0,0-1-1,0 0 1,0 0 0,-1 1 0,1-1-1,0 1 1,0-1 0,0 1 0,0 0-1,-1 0 1,-2 1-698,1 0 0,0 0 0,0 1 0,-1-1 0,1 1 0,1 0 0,-1 0 0,0 0 0,1 0 0,-1 0 0,1 1 1,0-1-1,-2 5 0,0 13-7414</inkml:trace>
  <inkml:trace contextRef="#ctx0" brushRef="#br0" timeOffset="1">303 273 19186,'0'0'993,"-16"46"64,4-16-416,-4 4-161,9-2-63,0-1-417,3-4-1057,4-8-2050,0-6-3203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3.120"/>
    </inkml:context>
    <inkml:brush xml:id="br0">
      <inkml:brushProperty name="width" value="0.025" units="cm"/>
      <inkml:brushProperty name="height" value="0.025" units="cm"/>
    </inkml:brush>
  </inkml:definitions>
  <inkml:trace contextRef="#ctx0" brushRef="#br0">0 1 19314,'0'0'7559,"53"46"-14317,-30-40-2915</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2.408"/>
    </inkml:context>
    <inkml:brush xml:id="br0">
      <inkml:brushProperty name="width" value="0.025" units="cm"/>
      <inkml:brushProperty name="height" value="0.025" units="cm"/>
    </inkml:brush>
  </inkml:definitions>
  <inkml:trace contextRef="#ctx0" brushRef="#br0">109 1 13485,'0'0'6780,"-10"11"-6770,3-2-23,-50 62 618,53-65-381,0 0 1,0 1 0,0 0 0,1 0 0,0 0-1,0 0 1,1 0 0,-1 1 0,2-1 0,-2 14-1,3-20-203,0 0-1,1 0 1,0-1-1,-1 1 1,1 0-1,-1 0 1,1-1-1,0 1 1,-1-1-1,1 1 1,0 0-1,0-1 1,0 1-1,-1-1 1,1 1-1,0-1 1,0 0-1,0 1 1,0-1-1,0 0 1,0 0-1,0 0 1,0 0-1,0 0 1,0 0-1,-1 0 1,1 0-1,0 0 1,0 0-1,2-1 1,32-3 315,-23 1-321,0-2-1,0 0 1,0-1-1,-1 0 1,0 0 0,0-1-1,-1-1 1,17-14 0,-20 16-22,0-1 0,0 1 0,-1-1 0,0 0 0,-1-1 1,1 0-1,-2 1 0,1-1 0,-1-1 0,0 1 0,-1-1 1,5-16-1,-9 25 31,-1 0 1,1 1 0,0-1-1,-1 1 1,1-1-1,0 1 1,0-1 0,-1 1-1,1 0 1,0 0-1,0 0 1,0 0 0,0 0-1,0 0 1,0 0 0,0 0-1,-1 2 1,-9 13 64,0 0 1,2 1 0,-11 25-1,16-34-5,1 0 0,1 1 0,-1-1 0,2 1 0,-1-1 0,1 1 0,0 0-1,1 0 1,0-1 0,1 10 0,-1-16-69,1-1 1,-1 1-1,1-1 1,-1 1-1,1-1 1,0 1-1,0-1 1,-1 0-1,1 1 0,0-1 1,0 0-1,0 0 1,0 0-1,1 0 1,-1 0-1,0 0 0,0 0 1,1 0-1,1 1 1,35 12 279,4 3 6,-41-16-293,0 0 1,0 0-1,0-1 0,0 1 0,0 0 1,0 0-1,0 0 0,0 1 1,-1-1-1,1 0 0,0 0 0,-1 0 1,1 0-1,0 1 0,-1-1 1,0 0-1,1 1 0,-1-1 0,0 0 1,0 1-1,1-1 0,-1 0 1,0 1-1,0-1 0,-1 0 1,1 1-1,0 1 0,-1-2 44,0 0 0,1 0 0,-1 1 1,0-1-1,0 0 0,0 0 0,0 0 0,0 0 0,0 0 0,0 0 1,0 0-1,0 0 0,0-1 0,0 1 0,-1 0 0,1-1 0,0 1 0,-1-1 1,1 1-1,0-1 0,-1 0 0,-2 1 0,-37 4 499,34-4-416,-9 1-31,-60 3 642,71-5-873,0 0 0,0 0 0,0-1 0,0 0 0,0 1 1,0-2-1,0 1 0,0 0 0,0-1 0,0 0 0,-5-3 0,3-6-3946,8 0-3583,6 3-2284</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3.555"/>
    </inkml:context>
    <inkml:brush xml:id="br0">
      <inkml:brushProperty name="width" value="0.025" units="cm"/>
      <inkml:brushProperty name="height" value="0.025" units="cm"/>
    </inkml:brush>
  </inkml:definitions>
  <inkml:trace contextRef="#ctx0" brushRef="#br0">0 0 13773,'0'0'12236,"21"64"-11788,-6-35-352,6-3-32,5-3 0,3-6-64,-1-7-416,2-9-449,0-1-544,-5-7-545,-4-12-801,-8-2-1921,-1-2-1730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3.900"/>
    </inkml:context>
    <inkml:brush xml:id="br0">
      <inkml:brushProperty name="width" value="0.025" units="cm"/>
      <inkml:brushProperty name="height" value="0.025" units="cm"/>
    </inkml:brush>
  </inkml:definitions>
  <inkml:trace contextRef="#ctx0" brushRef="#br0">103 0 6502,'0'0'7495,"-25"49"-4516,11-18-1025,2 3-417,-4 8-127,7 1-97,-2-2-384,3 0-481,2-2-320,5-6-64,1-5-64,0-12-1313,7-8-1730,3-8-3042,3-3-7336</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4.247"/>
    </inkml:context>
    <inkml:brush xml:id="br0">
      <inkml:brushProperty name="width" value="0.025" units="cm"/>
      <inkml:brushProperty name="height" value="0.025" units="cm"/>
    </inkml:brush>
  </inkml:definitions>
  <inkml:trace contextRef="#ctx0" brushRef="#br0">264 1 15150,'0'0'5606,"-12"68"-4005,-4-26 33,2 2-193,-2 1-448,5-2-577,0-5-352,10-3 1,1-4-290,0-7-896,5-7-1025,4-10-576,1-7-481,-4 0-2531</inkml:trace>
  <inkml:trace contextRef="#ctx0" brushRef="#br0" timeOffset="1">0 198 16047,'0'0'5605,"68"0"-3811,-15 0 0,9-3-1025,1-3-673,-1 0-224,-12-1-1826,-11 1-2306,-16-1-4132</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5.100"/>
    </inkml:context>
    <inkml:brush xml:id="br0">
      <inkml:brushProperty name="width" value="0.025" units="cm"/>
      <inkml:brushProperty name="height" value="0.025" units="cm"/>
    </inkml:brush>
  </inkml:definitions>
  <inkml:trace contextRef="#ctx0" brushRef="#br0">0 512 7655,'0'0'14990,"11"-12"-14050,17-21-606,134-168 197,-143 174-393,-1-1 1,-2 0 0,0-2 0,-2 0 0,20-63 0,-30 63 338,-13 41-266,-17 45-269,11-17-148,-36 115 435,47-136-719,0 1 0,0-1 0,2 1 0,0-1 0,2 1 1,1 26-1,-1-44 380,1 0 1,-1 0-1,0-1 1,0 1-1,0 0 1,0 0-1,1-1 1,-1 1-1,0 0 1,1-1-1,-1 1 1,1 0-1,-1-1 1,0 1-1,1 0 1,-1-1 0,1 1-1,0-1 1,-1 1-1,1-1 1,-1 1-1,1-1 1,0 0-1,0 1 1,-1-1-1,1 0 1,0 1-1,-1-1 1,1 0-1,0 0 1,0 0-1,-1 0 1,2 1-1,0-2-354,1 1 0,-1 0 0,0 0-1,1-1 1,-1 1 0,0-1-1,0 1 1,0-1 0,0 0-1,4-2 1,20-19-4949</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5.445"/>
    </inkml:context>
    <inkml:brush xml:id="br0">
      <inkml:brushProperty name="width" value="0.025" units="cm"/>
      <inkml:brushProperty name="height" value="0.025" units="cm"/>
    </inkml:brush>
  </inkml:definitions>
  <inkml:trace contextRef="#ctx0" brushRef="#br0">109 0 13933,'-5'10'1009,"-15"27"-33,-34 69 1971,48-92-2725,1 0 0,1 0 0,0 0 0,0 1 0,2-1 0,-2 20 0,4-32-224,0 0-1,0 0 0,0 0 0,0 0 1,0 0-1,1 0 0,-1 0 0,0 1 1,1-1-1,0 0 0,0-1 0,-1 1 0,1 0 1,0 0-1,1 0 0,-1 0 0,0-1 1,0 1-1,1 0 0,-1-1 0,1 1 1,-1-1-1,1 0 0,0 0 0,0 1 1,-1-1-1,1 0 0,0 0 0,0-1 1,0 1-1,0 0 0,0-1 0,0 1 1,0-1-1,0 1 0,0-1 0,1 0 1,-1 0-1,0 0 0,0 0 0,0-1 1,0 1-1,2-1 0,5 0 104,-1 0 0,1-1-1,-1-1 1,0 1 0,1-1 0,-2 0-1,1-1 1,0 0 0,13-9-1,-6 0 330,-1 0-1,0 0 0,-1-1 0,23-32 0,-32 41-270,-1 0 0,1 0 0,-1-1 0,0 0 0,0 0 0,-1 0 0,1 0 0,-1 0 1,-1 0-1,1 0 0,-1-1 0,0 1 0,-1-1 0,1 1 0,-1-1 0,-1 1 0,1-1 0,-3-10 0,2 14-167,-1 1 0,1-1-1,-1 1 1,0 0 0,0-1 0,0 1-1,0 0 1,0 0 0,-1 0 0,1 0 0,0 1-1,-1-1 1,1 1 0,-1-1 0,0 1-1,1 0 1,-1 0 0,0 0 0,0 0 0,0 1-1,0-1 1,0 1 0,0 0 0,0-1-1,-5 2 1,2-1-231,-1 0 0,1 0-1,0 1 1,0 0 0,-1 0-1,1 0 1,0 1 0,0 0-1,1 0 1,-1 1 0,-9 5-1,9-3-184,-1 0 0,2 1 0,-1 0 0,1 0 0,-6 8 0,-2 14-2686,13-27 2669,0 1 0,0-1 0,0 1 0,0-1 0,0 0 0,0 1 0,0-1 0,0 1 0,1-1 0,-1 1 1,0-1-1,1 0 0,-1 1 0,1-1 0,0 0 0,-1 0 0,2 3 0,12 4-9355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5.777"/>
    </inkml:context>
    <inkml:brush xml:id="br0">
      <inkml:brushProperty name="width" value="0.025" units="cm"/>
      <inkml:brushProperty name="height" value="0.025" units="cm"/>
    </inkml:brush>
  </inkml:definitions>
  <inkml:trace contextRef="#ctx0" brushRef="#br0">207 0 16976,'-9'2'358,"0"0"-267,0 0 1,1 1 0,-1 0-1,1 1 1,-1 0 0,1 0-1,1 1 1,-1 0 0,1 0-1,0 1 1,0 0-1,0 0 1,1 1 0,0-1-1,0 2 1,0-1 0,-8 16-1,6-10-47,1 1-1,-1 1 1,2-1 0,0 1-1,1 0 1,1 0-1,0 1 1,1-1 0,1 1-1,0 0 1,1 25-1,1-40 17,0 1-1,0-1 0,1 1 1,-1-1-1,0 1 0,1-1 1,0 0-1,-1 1 0,1-1 1,0 0-1,-1 1 0,1-1 0,0 0 1,0 0-1,0 0 0,0 0 1,0 0-1,0 0 0,1 0 1,-1 0-1,0 0 0,2 1 0,1-1 115,-1 0-1,1 0 1,-1 0-1,1 0 1,-1 0-1,1-1 1,0 0-1,-1 0 1,5 0-1,2-1 182,0 0-1,0-1 0,-1 0 0,1-1 1,0 0-1,11-5 0,-10 2-195,-1-1 1,1 0-1,-1 0 1,-1-1-1,1 0 1,-1-1-1,-1 0 0,0-1 1,0 1-1,12-22 1,-15 23-50,0-1 1,-1 0 0,0 0 0,0 0 0,-1 0 0,-1-1 0,1 1 0,-1-1-1,-1 0 1,0 0 0,0 1 0,-1-1 0,0 0 0,-3-14 0,2 21-137,1 0 1,-1 0-1,0 0 1,0 0-1,-1 0 1,1 1 0,-1-1-1,1 1 1,-1-1-1,0 1 1,0-1-1,0 1 1,0 0 0,0 0-1,0 0 1,-1 0-1,1 0 1,0 1-1,-1-1 1,0 1 0,1 0-1,-1-1 1,0 1-1,0 0 1,0 1-1,0-1 1,0 0 0,0 1-1,0 0 1,0 0-1,0 0 1,0 0-1,-3 0 1,0 1-255,-1-1 1,1 1-1,0 1 0,0-1 0,-1 1 1,1 0-1,0 0 0,0 1 0,1-1 1,-1 2-1,1-1 0,-1 0 0,1 1 1,-7 7-1,5-4-585,1 0 0,1 1-1,-1-1 1,-7 16 0,0 16-6452,12-13-798</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6.169"/>
    </inkml:context>
    <inkml:brush xml:id="br0">
      <inkml:brushProperty name="width" value="0.025" units="cm"/>
      <inkml:brushProperty name="height" value="0.025" units="cm"/>
    </inkml:brush>
  </inkml:definitions>
  <inkml:trace contextRef="#ctx0" brushRef="#br0">245 0 16784,'0'0'1569,"-57"62"1026,33-21-705,9 5-225,7-2-512,6 0-929,2-5-191,2-5-1,12-8-64,-5-5-321,-4-4-159,0-7-737,-5-4-1346,-7-5-9288</inkml:trace>
  <inkml:trace contextRef="#ctx0" brushRef="#br0" timeOffset="1">1 216 12043,'0'0'10795,"62"-10"-9034,-18 5-351,4-1-962,-1-1-480,3 1-1121,-6 0-2274,-10 1-2083,-8-4-3971</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6.532"/>
    </inkml:context>
    <inkml:brush xml:id="br0">
      <inkml:brushProperty name="width" value="0.025" units="cm"/>
      <inkml:brushProperty name="height" value="0.025" units="cm"/>
    </inkml:brush>
  </inkml:definitions>
  <inkml:trace contextRef="#ctx0" brushRef="#br0">255 1 17745,'0'0'854,"-8"8"582,2-1-1151,-9 8 755,1 1 0,-14 22 0,24-33-905,1 0 0,0 0 0,0 0 0,1 0 0,-1 0 0,1 1 0,0-1 0,1 1 0,-1-1 0,1 1-1,0 0 1,1-1 0,0 1 0,0 12 0,0-17-141,1 0 1,-1 0-1,1 0 1,-1 0-1,1 0 1,0 0-1,-1 0 0,1 0 1,0 0-1,0 0 1,0-1-1,0 1 0,0 0 1,0 0-1,0-1 1,0 1-1,0 0 0,0-1 1,0 1-1,0-1 1,0 0-1,0 1 0,0-1 1,1 0-1,-1 0 1,0 0-1,1 1 0,42 0-273,-24-2 176,-13 2 61,0 0-1,0 1 1,0-1-1,0 1 1,0 1 0,-1-1-1,12 7 1,-17-9 52,0 1 1,1 0-1,-1-1 1,1 1-1,-1 0 1,0 0-1,0 0 1,1 0-1,-1 0 1,0 0-1,0 0 1,0 1-1,0-1 1,0 0-1,0 0 1,-1 1-1,1-1 1,0 1-1,-1-1 1,1 1-1,-1-1 1,1 1-1,-1-1 1,0 1-1,1-1 1,-1 1-1,0-1 1,0 1-1,0 0 1,-1-1-1,1 1 1,0-1-1,0 1 1,-1-1-1,1 1 1,-1-1-1,1 1 1,-1-1-1,0 0 1,0 1-1,1-1 1,-1 0-1,-2 2 1,-1 2 106,-2 0 1,1-1-1,-1 1 1,1-1 0,-1 0-1,0-1 1,-1 1-1,1-1 1,0-1-1,-1 1 1,0-1 0,0 0-1,-7 1 1,-10 1 68,-1 0 0,-36 0 0,46-3-158,6-1-379,0 1 0,0-2 0,0 1 1,0-1-1,-13-3 0,20 4-8,-1-1 0,1 0 1,0 0-1,0 0 0,0 0 0,-1-1 0,1 1 0,1 0 0,-1-1 0,0 1 1,0-1-1,0 0 0,1 0 0,-1 1 0,1-1 0,-1 0 0,1-1 0,0 1 1,0 0-1,0 0 0,0 0 0,0-1 0,1 1 0,-1 0 0,0-5 0,-1-22-6869</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6.861"/>
    </inkml:context>
    <inkml:brush xml:id="br0">
      <inkml:brushProperty name="width" value="0.025" units="cm"/>
      <inkml:brushProperty name="height" value="0.025" units="cm"/>
    </inkml:brush>
  </inkml:definitions>
  <inkml:trace contextRef="#ctx0" brushRef="#br0">0 46 13357,'0'0'6438,"60"-30"-4356,-37 23-1025,2 2-705,2 4-352,1-2-1153,-5 3-2146,0 0-4388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3.512"/>
    </inkml:context>
    <inkml:brush xml:id="br0">
      <inkml:brushProperty name="width" value="0.025" units="cm"/>
      <inkml:brushProperty name="height" value="0.025" units="cm"/>
    </inkml:brush>
  </inkml:definitions>
  <inkml:trace contextRef="#ctx0" brushRef="#br0">0 46 15182,'0'0'9930,"55"-24"-13165,-26 3-3620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7.195"/>
    </inkml:context>
    <inkml:brush xml:id="br0">
      <inkml:brushProperty name="width" value="0.025" units="cm"/>
      <inkml:brushProperty name="height" value="0.025" units="cm"/>
    </inkml:brush>
  </inkml:definitions>
  <inkml:trace contextRef="#ctx0" brushRef="#br0">168 11 15983,'0'0'3636,"-9"3"-925,2-2-2505,0 1-1,1 0 0,0 1 0,-1 0 0,1 0 1,0 0-1,1 1 0,-1 0 0,0 0 0,1 0 0,0 0 1,0 1-1,0 0 0,1 0 0,0 1 0,0-1 1,0 1-1,1 0 0,-1 0 0,1 0 0,1 0 0,-3 8 1,3-8-201,0 1 0,1 0 0,0-1 0,1 1 0,-1 0 0,1 0-1,1-1 1,-1 1 0,1 0 0,0 0 0,4 11 0,-4-15-1,1 0 1,-1 0-1,1 0 0,0-1 0,0 1 0,0-1 0,0 1 0,0-1 0,1 0 0,-1 1 0,1-1 0,-1-1 0,1 1 0,0 0 0,0-1 0,0 1 0,0-1 1,0 0-1,0 0 0,0 0 0,0 0 0,1-1 0,-1 1 0,0-1 0,7 0 0,-5 0 35,1 0-1,0 0 1,0-1-1,0 0 1,0-1-1,0 1 1,-1-1-1,1 0 1,-1 0 0,1-1-1,-1 0 1,0 1-1,0-2 1,0 1-1,0-1 1,-1 0-1,1 0 1,-1 0-1,0 0 1,0-1-1,-1 1 1,5-7 0,-3 1 89,1 0 1,-1 1-1,0-2 1,-1 1-1,0 0 1,-1-1-1,0 0 1,-1 0-1,0 0 1,-1 0 0,1-12-1,-2 21-127,0 0-1,0 0 1,0 0 0,0 0-1,-1 0 1,1 0 0,-1 0-1,1 0 1,-1 0 0,1 0-1,-1 0 1,0 0-1,0 1 1,0-1 0,0 0-1,0 1 1,-1-1 0,1 0-1,0 1 1,-1 0 0,1-1-1,-1 1 1,0 0 0,-1-1-1,-1 0-56,0 0 0,0 1 0,1 0 0,-1 0 0,0 0 0,0 1 0,-1-1 0,1 1 0,0 0-1,0 0 1,-6 1 0,-4 1-500,1 1-1,-1 0 0,1 1 1,-1 1-1,1 0 0,-17 9 0,-17 15-3553,2 0-2969</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4.324"/>
    </inkml:context>
    <inkml:brush xml:id="br0">
      <inkml:brushProperty name="width" value="0.025" units="cm"/>
      <inkml:brushProperty name="height" value="0.025" units="cm"/>
    </inkml:brush>
  </inkml:definitions>
  <inkml:trace contextRef="#ctx0" brushRef="#br0">0 109 5862,'0'0'7762,"10"0"-6492,30-1 511,1-2 1,72-16-1,-5 1-601,305-23-82,-136 27-3440,-276 14 2155,10-1-1955,-6-4-2651,-4-2-5600</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5.115"/>
    </inkml:context>
    <inkml:brush xml:id="br0">
      <inkml:brushProperty name="width" value="0.025" units="cm"/>
      <inkml:brushProperty name="height" value="0.025" units="cm"/>
    </inkml:brush>
  </inkml:definitions>
  <inkml:trace contextRef="#ctx0" brushRef="#br0">1 153 5701,'0'0'9214,"14"-6"-8199,23-9-417,0 3 0,1 1-1,73-12 1,383-16 640,7 38-997,-258 2-193,-96 1-174,119-2-87,-206-3-1591,1-2 1,73-17 0,-68 3-3039</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7.284"/>
    </inkml:context>
    <inkml:brush xml:id="br0">
      <inkml:brushProperty name="width" value="0.025" units="cm"/>
      <inkml:brushProperty name="height" value="0.025" units="cm"/>
    </inkml:brush>
  </inkml:definitions>
  <inkml:trace contextRef="#ctx0" brushRef="#br0">0 56 9321,'0'0'12171,"87"24"-10825,-29-36-610,10-4-544,-3 2-159,-5 0-578,-12 4-1217,-14 1-1761,-15 4-2050</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7.613"/>
    </inkml:context>
    <inkml:brush xml:id="br0">
      <inkml:brushProperty name="width" value="0.025" units="cm"/>
      <inkml:brushProperty name="height" value="0.025" units="cm"/>
    </inkml:brush>
  </inkml:definitions>
  <inkml:trace contextRef="#ctx0" brushRef="#br0">1 48 13261,'0'0'7591,"72"4"-6150,-26-4-640,7-7-577,6-1-192,3-2-929,-7-4-2850,-4 1-4966</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8.022"/>
    </inkml:context>
    <inkml:brush xml:id="br0">
      <inkml:brushProperty name="width" value="0.025" units="cm"/>
      <inkml:brushProperty name="height" value="0.025" units="cm"/>
    </inkml:brush>
  </inkml:definitions>
  <inkml:trace contextRef="#ctx0" brushRef="#br0">3 70 13965,'0'0'2274,"10"-9"-261,1 1-1407,0 0 1,0 1-1,0 0 0,24-10 1,-31 15-529,1 0 1,-1 0-1,1 0 1,0 1-1,0 0 1,0 0-1,0 0 1,0 0-1,0 1 1,0 0-1,0 0 1,0 0-1,0 1 1,0 0-1,0 0 1,0 0-1,-1 0 1,1 1-1,6 3 1,-8-3-79,-1-1 0,-1 1 0,1 0 0,0 0 0,0 1 0,-1-1 0,1 0 0,-1 0 0,0 1 1,0-1-1,0 1 0,0-1 0,0 1 0,0 0 0,-1-1 0,1 1 0,-1 0 0,0-1 0,0 1 1,0 0-1,0-1 0,0 1 0,0 0 0,-1 0 0,1-1 0,-2 4 0,-1 5 23,0-1 0,0 0-1,-1 0 1,0 0 0,-8 12-1,-4 2 4,-2 0-1,-1-2 0,-22 22 1,17-20-10,-32 44 0,55-66-17,0-1 0,0 1 1,-1 0-1,1 0 0,0 0 1,1 0-1,-1 0 0,0 0 0,0 0 1,1 0-1,0 0 0,-1 0 0,1 2 1,0-3-1,0 0 0,0-1 0,0 1 0,1 0 0,-1-1 0,0 1 0,0 0 0,1-1 0,-1 1 0,1 0 0,-1-1 0,0 1 0,1-1 0,-1 1 1,1-1-1,-1 1 0,1-1 0,0 1 0,-1-1 0,1 0 0,-1 1 0,1-1 0,0 0 0,-1 1 0,2-1 0,5 2-7,-1-1 0,1 0 1,0-1-1,0 0 0,0 0 0,8-1 0,-4 1 2,15-3-839,1 0 1,-1-2 0,1-1-1,-1-1 1,42-17 0,8-7-4884</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8.400"/>
    </inkml:context>
    <inkml:brush xml:id="br0">
      <inkml:brushProperty name="width" value="0.025" units="cm"/>
      <inkml:brushProperty name="height" value="0.025" units="cm"/>
    </inkml:brush>
  </inkml:definitions>
  <inkml:trace contextRef="#ctx0" brushRef="#br0">107 62 15759,'-9'4'945,"2"-2"-777,-1 1 0,1 0 0,1 0 0,-1 1 0,0 0 0,1 0 0,0 1 0,-8 7 0,11-10-128,0 1 0,1 1 1,-1-1-1,1 0 0,0 0 1,0 1-1,0-1 1,0 1-1,0 0 0,1 0 1,0 0-1,0-1 0,0 1 1,0 0-1,1 0 1,-1 0-1,1 0 0,0 0 1,0 1-1,1 6 0,1-7-31,-1-1-1,0 1 0,1-1 0,0 0 0,0 1 0,0-1 0,0 0 0,0 0 1,1-1-1,-1 1 0,1 0 0,0-1 0,0 1 0,0-1 0,0 0 0,0 0 1,0 0-1,1-1 0,-1 1 0,1-1 0,-1 0 0,1 1 0,-1-2 1,1 1-1,0 0 0,5 0 0,2 0 57,0 0-1,0 0 1,0-1 0,0 0-1,0-1 1,0 0-1,21-5 1,-27 4 36,-1 0 0,1-1 1,0 1-1,-1-1 0,0 0 0,1 0 0,-1-1 1,0 1-1,-1-1 0,1 0 0,-1 0 0,1 0 0,-1 0 1,0 0-1,-1-1 0,1 0 0,-1 1 0,0-1 1,0 0-1,0 0 0,-1 0 0,0 0 0,0 0 0,0-1 1,0 1-1,-1 0 0,0 0 0,0-1 0,-2-9 1,2 10-75,-1 0 1,1 0 0,-1 0 0,0 0 0,-1 1 0,1-1 0,-1 0 0,0 1 0,0-1 0,0 1 0,-1 0 0,1-1 0,-1 1-1,0 0 1,0 1 0,-1-1 0,1 0 0,-1 1 0,0 0 0,0 0 0,0 0 0,0 0 0,0 1 0,0 0 0,-1-1 0,0 2-1,1-1 1,-1 0 0,0 1 0,0 0 0,-6-1 0,10 2-129,0 0 0,0 0-1,-1 0 1,1 0 0,0 0 0,0 1-1,-1-1 1,1 0 0,0 0-1,0 1 1,-1-1 0,1 1 0,0-1-1,0 1 1,0 0 0,0-1 0,0 1-1,0 0 1,0 0 0,0 0 0,0 0-1,0 0 1,0 0 0,1 0 0,-1 0-1,0 0 1,1 0 0,-1 0 0,1 0-1,-1 0 1,1 1 0,-1-1-1,1 2 1,-1-1-319,1 0-1,0 0 1,0 0 0,0 0-1,0 0 1,1 1-1,-1-1 1,0 0-1,1 0 1,-1 0 0,1 0-1,0 0 1,0 0-1,0 0 1,0 0 0,0-1-1,0 1 1,0 0-1,3 2 1,15 12-5372</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8.730"/>
    </inkml:context>
    <inkml:brush xml:id="br0">
      <inkml:brushProperty name="width" value="0.025" units="cm"/>
      <inkml:brushProperty name="height" value="0.025" units="cm"/>
    </inkml:brush>
  </inkml:definitions>
  <inkml:trace contextRef="#ctx0" brushRef="#br0">163 63 15887,'0'0'3673,"-12"0"-2632,4 1-944,0 0 0,0 0 0,0 0 0,0 1 0,0 1 0,0-1 0,0 1 0,-13 8 0,16-9-63,1 1-1,-1 0 1,1 1 0,0-1-1,0 1 1,0-1 0,0 1-1,1 0 1,-1 1-1,1-1 1,0 0 0,1 1-1,-1 0 1,1 0 0,0 0-1,0 0 1,-2 8 0,3-11-36,0 0 1,1 0-1,-1 0 1,1 0 0,-1 0-1,1 0 1,0 0 0,0 0-1,0 0 1,0 0 0,0 0-1,1 0 1,-1 0 0,1 0-1,-1 0 1,1 0-1,0 0 1,-1 0 0,1 0-1,0 0 1,0-1 0,0 1-1,1 0 1,-1-1 0,0 1-1,3 2 1,0-2 11,0-1 0,0 1-1,-1-1 1,1 0 0,0 0 0,0-1 0,0 1 0,0-1 0,0 0 0,0 0-1,0 0 1,0 0 0,5-2 0,3 0 15,0-1 1,1 0-1,-1-1 1,-1 0-1,1-1 0,-1 0 1,17-11-1,-20 11 49,0 0 0,-1 0 0,1-1 0,-1 1-1,-1-2 1,1 1 0,-1-1 0,0 0 0,-1 0-1,1-1 1,3-8 0,-7 13 16,-1 0-1,0 1 1,1-1-1,-1 0 1,-1 1-1,1-1 1,0 0-1,-1 0 1,1 0-1,-1 0 1,0 0-1,0 0 1,0 0-1,0 1 1,-1-1-1,1 0 1,-1 0-1,0 0 1,0 0-1,0 1 1,0-1-1,0 0 1,0 1-1,-3-4 1,1 3-38,0 0 0,0 0 0,-1 1 0,1 0 1,-1-1-1,1 1 0,-1 0 0,0 1 0,1-1 0,-1 1 1,0 0-1,0-1 0,0 2 0,0-1 0,-6 0 0,1 0-72,0 1-1,0 0 0,0 0 0,0 1 0,0 1 1,0-1-1,-11 4 0,16-3-34,-1-1 1,1 1-1,0-1 0,0 1 1,0 1-1,0-1 0,0 0 1,0 1-1,0 0 0,1 0 1,-1 0-1,1 0 0,-4 6 1,6-8-82,1-1 0,-1 1 0,0 0 0,1 0 0,-1-1 0,1 1 0,0 0 0,-1 0 0,1 0 0,0 0 1,-1-1-1,1 1 0,0 0 0,0 0 0,0 0 0,0 0 0,0 0 0,0 0 0,0 0 0,0 0 0,0 1 0,1-2-202,0 1 1,0 0-1,0-1 0,0 1 0,-1-1 0,1 0 0,0 1 0,0-1 0,0 0 0,0 0 0,0 1 0,0-1 0,0 0 0,0 0 0,0 0 0,0 0 0,0 0 0,2-1 0,28-1-9159</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9.152"/>
    </inkml:context>
    <inkml:brush xml:id="br0">
      <inkml:brushProperty name="width" value="0.025" units="cm"/>
      <inkml:brushProperty name="height" value="0.025" units="cm"/>
    </inkml:brush>
  </inkml:definitions>
  <inkml:trace contextRef="#ctx0" brushRef="#br0">0 1 12844,'0'0'6983,"11"55"-5606,-6-26-672,6 4-417,-6-2-224,2 2-288,-1-8-1025,2-4-993,3-6-65,-7-7 706,-4-14-8200</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9.479"/>
    </inkml:context>
    <inkml:brush xml:id="br0">
      <inkml:brushProperty name="width" value="0.025" units="cm"/>
      <inkml:brushProperty name="height" value="0.025" units="cm"/>
    </inkml:brush>
  </inkml:definitions>
  <inkml:trace contextRef="#ctx0" brushRef="#br0">0 100 9545,'0'0'10858,"78"-8"-9673,-27 1-736,6-1-385,10-6-769,0-3-2081,1-4-1987,-6-4-2882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35.759"/>
    </inkml:context>
    <inkml:brush xml:id="br0">
      <inkml:brushProperty name="width" value="0.025" units="cm"/>
      <inkml:brushProperty name="height" value="0.025" units="cm"/>
    </inkml:brush>
  </inkml:definitions>
  <inkml:trace contextRef="#ctx0" brushRef="#br0">167 76 2883,'0'0'7986,"-3"-7"-6064,0-3-1123,-4-9 68,6-2 3093,4 19-3603,0 0 0,1 1-1,-1-1 1,1 1-1,-1 0 1,1 0-1,-1 0 1,1 0-1,0 1 1,-1-1-1,1 1 1,4 0-1,-7 0-170,21-2 222,49-2 791,-66 4-1138,1 0 0,-1 1-1,1-1 1,-1 1 0,0 0 0,0 1 0,1-1 0,-1 1 0,9 4-1,-13-5-56,0 0-1,1 0 0,-1 0 1,0 0-1,0 0 0,0 0 1,0 0-1,0 1 0,0-1 1,0 1-1,0-1 0,0 0 1,-1 1-1,1-1 0,-1 1 1,1 0-1,-1-1 0,1 1 1,-1-1-1,0 1 0,0 0 1,0-1-1,0 1 0,0-1 1,0 1-1,0 0 0,0-1 1,-1 1-1,1 0 0,-1-1 1,1 1-1,-1-1 0,0 1 1,1-1-1,-1 0 0,0 1 0,0-1 1,0 0-1,-1 2 0,-5 6 39,-1 0 0,1 0-1,-1-1 1,-10 8 0,17-14-37,-47 31 345,40-28-235,-1 1 1,0-1-1,1 1 1,0 1-1,1 0 0,-1 0 1,1 0-1,-9 13 0,16-20-116,0 1-1,0-1 1,0 1 0,0-1-1,-1 0 1,1 1-1,0-1 1,0 1-1,0-1 1,0 0-1,0 1 1,0-1 0,0 1-1,0-1 1,1 0-1,-1 1 1,0-1-1,0 1 1,0-1-1,0 0 1,0 1-1,1-1 1,-1 0 0,0 1-1,0-1 1,1 0-1,-1 1 1,0-1-1,0 0 1,1 1-1,-1-1 1,0 0 0,1 0-1,-1 0 1,1 1-1,-1-1 1,0 0-1,1 0 1,-1 0-1,0 0 1,1 0-1,-1 0 1,1 1 0,0-1-1,24 4 140,-15-2-93,0 0-47,0 0 0,0 2-1,0-1 1,-1 1 0,1 0 0,-1 1 0,0 0 0,0 1 0,0 0-1,-1 0 1,0 1 0,0 0 0,-1 0 0,7 10 0,-10-12 4,-1 1 0,1-1 0,-1 1 0,-1 0 0,1 0 0,-1 0 0,0 1 0,0-1 0,-1 0 0,0 1 0,0-1 0,0 1 0,-1-1 0,0 1 0,-1-1 0,1 1 0,-1 0 0,0-1 0,-1 0 0,1 1 0,-1-1 0,-1 0 0,-4 9 0,4-6 93,-1 0 0,0-1 0,-1 1-1,0-1 1,-1 0 0,1 0 0,-1-1 0,-1 1 0,0-1 0,0-1 0,0 1 0,0-1 0,-1-1 0,0 1-1,-1-1 1,1-1 0,-1 0 0,0 0 0,0 0 0,0-1 0,0-1 0,-1 1 0,1-2 0,-1 1-1,1-1 1,-20-1 0,9 1 73,5 0-115,-1-1 0,1 0 0,-1-1 0,1-1 0,0 0 0,-29-9 0,43 11-95,1 0-1,-1 0 0,1 0 1,0 0-1,-1 0 0,1 0 1,0 0-1,-1-1 0,1 1 1,0 0-1,-1 0 0,1 0 0,0 0 1,-1-1-1,1 1 0,0 0 1,0 0-1,-1-1 0,1 1 1,0 0-1,0 0 0,-1-1 0,1 1 1,0 0-1,0-1 0,0 1 1,-1 0-1,1-1 0,0 1 1,0 0-1,0-1 0,0 1 1,0 0-1,0-1 0,0 1 0,0-1 1,0 1-1,0 0 0,0-1 1,0 1-1,0 0 0,0-1 1,0 1-1,0 0 0,0-1 1,1 0-1,13-12-4836,-9 10 3271,12-12-6293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2.566"/>
    </inkml:context>
    <inkml:brush xml:id="br0">
      <inkml:brushProperty name="width" value="0.025" units="cm"/>
      <inkml:brushProperty name="height" value="0.025" units="cm"/>
    </inkml:brush>
  </inkml:definitions>
  <inkml:trace contextRef="#ctx0" brushRef="#br0">72 1 7015,'0'0'15502,"-1"10"-15486,-4 29-1,-2 0 0,-14 48 0,11-50 348,1 1-1,2 0 1,-4 62-1,11-100-337,0 1 0,0-1 1,0 0-1,0 1 0,0-1 0,0 0 0,0 1 1,0-1-1,0 1 0,0-1 0,0 0 0,0 1 1,0-1-1,0 0 0,0 1 0,1-1 0,-1 0 1,0 1-1,0-1 0,0 0 0,1 0 0,-1 1 1,0-1-1,0 0 0,1 0 0,-1 1 0,0-1 1,1 0-1,-1 0 0,0 0 0,1 1 0,-1-1 1,0 0-1,1 0 0,-1 0 0,1 0 0,15-5 768,14-16 386,15-17-974,-2-3 0,-2-1 0,-1-2 0,64-96 0,-104 140-296,6-12-2131,-6 4-6361</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9.851"/>
    </inkml:context>
    <inkml:brush xml:id="br0">
      <inkml:brushProperty name="width" value="0.025" units="cm"/>
      <inkml:brushProperty name="height" value="0.025" units="cm"/>
    </inkml:brush>
  </inkml:definitions>
  <inkml:trace contextRef="#ctx0" brushRef="#br0">246 33 12268,'0'0'2626,"-8"-2"-629,2 0-1894,-1 1 1,0-1-1,1 1 1,-1 1-1,0-1 0,0 1 1,1 0-1,-1 1 1,0-1-1,1 2 1,-1-1-1,0 1 1,1-1-1,0 2 1,-1-1-1,1 1 1,0 0-1,0 0 0,0 1 1,-9 7-1,5-2-70,0 0-1,1 0 0,0 1 0,0 0 1,-12 20-1,17-25-29,1 1 1,0-1-1,1 1 0,-1 0 1,1 0-1,0 0 0,0 1 1,1-1-1,0 0 0,0 0 1,1 1-1,-1-1 0,2 12 1,0-16 16,0 0 1,0 0-1,-1 0 1,2 0 0,-1 0-1,0 0 1,0 0-1,1 0 1,-1-1 0,0 1-1,1 0 1,0-1 0,-1 0-1,1 1 1,0-1-1,0 0 1,0 0 0,0 0-1,0 0 1,0 0-1,0 0 1,0 0 0,0-1-1,0 1 1,1-1 0,-1 0-1,0 0 1,0 0-1,1 0 1,-1 0 0,0 0-1,0 0 1,3-1-1,3 0 169,-1 1-1,0-2 0,0 1 1,1-1-1,-1 0 0,0 0 1,0-1-1,-1 0 0,8-4 0,-5 1-99,-1 0-1,-1 0 0,1-1 0,-1-1 0,-1 1 1,1-1-1,-1 0 0,0 0 0,-1-1 0,0 0 1,0 0-1,-1 0 0,0 0 0,-1-1 0,0 0 1,-1 1-1,0-1 0,0 0 0,-1 0 0,0 0 1,-1-1-1,0-12 0,0 22-112,0 0 1,0 0-1,0 0 1,0-1-1,0 1 0,0 0 1,0 0-1,-1 0 1,1-1-1,0 1 1,-1 0-1,1 0 0,0 0 1,-1 0-1,0 0 1,1 0-1,-1 0 1,0 0-1,1 0 0,-1 0 1,0 0-1,0 0 1,0 0-1,0 1 0,0-1 1,0 0-1,0 0 1,0 1-1,0-1 1,0 1-1,0-1 0,0 1 1,0 0-1,0-1 1,-1 1-1,1 0 1,0 0-1,0 0 0,0 0 1,-1 0-1,1 0 1,0 0-1,0 0 0,0 0 1,-1 1-1,1-1 1,-1 1-1,-1 0-178,0 0-1,0 1 1,0-1-1,0 1 0,1 0 1,-1 0-1,0 0 1,1 0-1,0 0 1,-1 1-1,1-1 1,0 1-1,0 0 1,1-1-1,-1 1 1,-2 5-1,2 0-1048,0 0 1,1 1-1,0-1 1,0 0-1,1 14 1,0-20 852,0 28-6590</inkml:trace>
  <inkml:trace contextRef="#ctx0" brushRef="#br0" timeOffset="1">434 264 14830,'0'0'1698,"-34"78"448,16-31-801,6-1-384,7-4-545,1-9-320,4-12-1025,11-13-2017,5-8-3653</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0.260"/>
    </inkml:context>
    <inkml:brush xml:id="br0">
      <inkml:brushProperty name="width" value="0.025" units="cm"/>
      <inkml:brushProperty name="height" value="0.025" units="cm"/>
    </inkml:brush>
  </inkml:definitions>
  <inkml:trace contextRef="#ctx0" brushRef="#br0">162 31 13357,'0'0'4852,"-9"-6"-3138,-28-16-860,35 22-812,0-1 0,0 1 0,0-1 0,0 1 0,0 0-1,0 0 1,0-1 0,0 2 0,0-1 0,0 0 0,0 0 0,0 1 0,0-1 0,0 1 0,0-1 0,0 1 0,0 0-1,0 0 1,1 0 0,-1 0 0,0 0 0,0 0 0,1 1 0,-1-1 0,1 1 0,-1-1 0,1 1 0,-2 2-1,-31 45 383,30-40-382,0 0 0,0 0 0,0 0 0,1 1 0,-2 12 0,4-21-40,1 1 0,-1 0 0,1-1 0,0 1 0,0 0 0,-1-1 1,1 1-1,0 0 0,0-1 0,1 1 0,-1 0 0,0-1 0,1 1 0,-1 0 0,1-1 1,-1 1-1,1-1 0,0 1 0,-1-1 0,1 1 0,0-1 0,0 1 0,0-1 0,0 0 1,0 0-1,1 1 0,-1-1 0,0 0 0,1 0 0,-1 0 0,0 0 0,1-1 0,-1 1 1,1 0-1,-1-1 0,1 1 0,0-1 0,-1 1 0,3 0 0,3-1 21,0 0 0,0 0 0,0 0 0,-1-1 0,1 0 1,0 0-1,-1-1 0,1 1 0,-1-2 0,1 1 0,-1-1 0,0 0 0,0 0 0,0 0 0,0-1 0,-1 0 0,9-8 0,-4 2-83,0 1-1,-1-2 1,0 1-1,-1-1 0,0 0 1,-1-1-1,12-24 1,-46 80-559,14-23 667,0 0 0,-15 35 0,23-42 51,0-1 0,2 1 0,0 1 0,0-1 0,1 0 1,1 20-1,1-33-62,0 1 0,0-1-1,1 0 1,-1 1 0,1-1 0,-1 0 0,1 0 0,-1 0 0,1 1 0,0-1 0,0 0 0,-1 0 0,1 0 0,0 0 0,0 0 0,0 0 0,0-1 0,0 1-1,0 0 1,1 0 0,-1-1 0,0 1 0,0-1 0,0 1 0,1-1 0,-1 1 0,0-1 0,0 0 0,1 1 0,-1-1 0,0 0 0,1 0 0,-1 0 0,0 0-1,1 0 1,2-1 0,-4 1 695,-16 0 746,-22 1-1024,26 0-409,-1 0 0,0-1 0,1 0 0,-1-1 0,0-1 0,-16-3 0,29 5-105,0 0-1,0-1 1,-1 1 0,1 0-1,0 0 1,0 0-1,-1 0 1,1 0 0,0 0-1,0 0 1,0 0 0,-1 0-1,1-1 1,0 1-1,0 0 1,0 0 0,-1 0-1,1 0 1,0-1 0,0 1-1,0 0 1,0 0-1,-1 0 1,1-1 0,0 1-1,0 0 1,0 0 0,0-1-1,0 1 1,0 0-1,0 0 1,0-1 0,0 1-1,0 0 1,0 0 0,0-1-1,0 1 1,0 0-1,0 0 1,0-1 0,0 1-1,0 0 1,0 0 0,0-1-1,0 1 1,0 0-1,1 0 1,-1 0 0,0-1-1,0 1 1,0 0 0,0 0-1,0 0 1,1-1-1,-1 1 1,0 0 0,0 0-1,0 0 1,1 0-1,-1 0 1,0-1 0,0 1-1,1 0 1,-1 0 0,0 0-1,1 0 1,16-9-4032,-15 8 3666,22-10-5862</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0.615"/>
    </inkml:context>
    <inkml:brush xml:id="br0">
      <inkml:brushProperty name="width" value="0.025" units="cm"/>
      <inkml:brushProperty name="height" value="0.025" units="cm"/>
    </inkml:brush>
  </inkml:definitions>
  <inkml:trace contextRef="#ctx0" brushRef="#br0">68 4 15855,'0'0'2333,"-10"4"171,9-4-2466,-2 1 83,0 0 1,0 0 0,0 0-1,0 0 1,0 0 0,0 1 0,1-1-1,-1 1 1,1 0 0,-1 0-1,1 0 1,0 0 0,0 0-1,0 0 1,0 1 0,0-1-1,0 1 1,0-1 0,1 1 0,-1 0-1,1-1 1,0 1 0,0 0-1,0 0 1,0 0 0,1 0-1,-1 0 1,1 0 0,-1 0 0,1 0-1,0 0 1,0 0 0,1 0-1,0 5 1,0-5-152,0 0 0,1-1 1,-1 1-1,1 0 0,0 0 0,0-1 0,0 1 1,0-1-1,0 1 0,0-1 0,1 0 0,-1 0 1,1 0-1,-1 0 0,1-1 0,0 1 1,0 0-1,0-1 0,0 0 0,0 0 0,0 0 1,0 0-1,0-1 0,0 1 0,1-1 0,5 1 1,2 0-442,0-1 0,0 0 0,0 0 0,0-1 1,0 0-1,19-6 0,-22 4-364,0 0 0,0-1 0,-1 0-1,1-1 1,-1 1 0,0-1 0,0-1 0,11-11 0,-13 12 47,0-1 1,-1 1 0,0-1 0,0 0 0,0 0 0,3-8-1,1-21 539,-12 46 8434,-11 11-6230,5-8-933,-115 239 3831,38-70-7773,59-129-2510</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32.119"/>
    </inkml:context>
    <inkml:brush xml:id="br0">
      <inkml:brushProperty name="width" value="0.025" units="cm"/>
      <inkml:brushProperty name="height" value="0.025" units="cm"/>
    </inkml:brush>
  </inkml:definitions>
  <inkml:trace contextRef="#ctx0" brushRef="#br0">3821 250 6598,'0'-8'3358,"0"1"-3068,0-6 554,0-1-1,-1 1 0,-1-1 1,0 1-1,-3-14 0,3 22-740,1 1 0,-1 0 0,0 0 0,0 0 0,0-1 0,-1 2 0,1-1 0,-1 0-1,0 0 1,0 1 0,0 0 0,-1 0 0,1 0 0,-1 0 0,0 0 0,0 1 0,0-1 0,0 1-1,0 0 1,-7-2 0,-12-3-76,1 2 0,-1 0 1,-1 1-1,-35 0 0,-100 6 133,94 0-125,-259 13-397,-233-3-787,161-47 1250,-70-3 1405,361 36-1361,-1 6 1,1 3-1,-129 28 0,167-20-149,0 2-1,2 4 1,1 2-1,1 3 1,0 3 0,-60 39-1,69-32-174,2 2 0,2 2 0,2 3 0,2 1-1,1 3 1,3 1 0,2 3 0,-59 95 0,86-124 94,1 0 0,1 0 0,0 1 0,2 0 0,1 1 0,-9 47 1,15-60 113,1 1 1,0-1 0,1 1 0,1 0 0,0 0 0,0-1 0,1 1 0,0-1 0,1 0 0,1 1 0,-1-1 0,2-1 0,0 1 0,0 0 0,1-1 0,12 17 0,2-3 58,1-2 1,1 0 0,1-1 0,0-1 0,2-1 0,36 20 0,6 0 195,99 39 0,-28-23-8,267 64 1,156-5-152,-559-113-125,194 32 36,350 13 0,-407-46 1,-1-6-1,0-5 1,189-42 0,-190 22 16,207-77 0,-288 86-35,0-3 1,-1-2-1,-2-3 0,-1-2 1,-2-2-1,54-47 1,-85 63-2,0-1 1,-1 0-1,-1-2 1,-1 0-1,-1-1 1,-1 0-1,-1-1 1,0-1-1,-2 0 1,-1-1 0,-1 0-1,-1 0 1,6-37-1,-11 39-16,0 0-1,-2 0 1,0 1 0,-2-1-1,-1 0 1,0 0 0,-2 0 0,0 1-1,-2 0 1,0 0 0,-2 0-1,0 1 1,-1 0 0,-1 0-1,-23-33 1,8 22 4,0 1 1,-2 2-1,-1 1 1,-2 0-1,0 3 1,-2 0-1,-1 2 1,0 2-1,-2 1 1,-71-30-1,1 10-1495,-1 5 0,-186-36 0,67 28-4104</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5.200"/>
    </inkml:context>
    <inkml:brush xml:id="br0">
      <inkml:brushProperty name="width" value="0.025" units="cm"/>
      <inkml:brushProperty name="height" value="0.025" units="cm"/>
    </inkml:brush>
  </inkml:definitions>
  <inkml:trace contextRef="#ctx0" brushRef="#br0">1 1 13004,'0'0'10341,"3"11"-9332,4 7-817,0-1 1,2 1 0,0-1 0,1-1 0,1 0-1,0 0 1,1-1 0,19 18 0,-15-16-576,-3-2 857,1-1 0,22 17 1,0-11-2004,-33-19 1005,0 0 1,0-1-1,0 1 0,0-1 0,0 1 0,0-1 0,0 0 0,0 0 0,0 0 0,5-2 0,7-6-5882,1-13-3309</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5.530"/>
    </inkml:context>
    <inkml:brush xml:id="br0">
      <inkml:brushProperty name="width" value="0.025" units="cm"/>
      <inkml:brushProperty name="height" value="0.025" units="cm"/>
    </inkml:brush>
  </inkml:definitions>
  <inkml:trace contextRef="#ctx0" brushRef="#br0">287 0 18065,'0'0'3908,"-35"46"-2787,15-15 160,-3 11 385,-5 5-770,3 11-447,-5 6-225,2 2-160,0-1-64,8-4 32,1-6-64,5-10-224,-1-9-289,14-7-608,1-5-1313,0-10-1250,0-6-4195</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1.987"/>
    </inkml:context>
    <inkml:brush xml:id="br0">
      <inkml:brushProperty name="width" value="0.025" units="cm"/>
      <inkml:brushProperty name="height" value="0.025" units="cm"/>
    </inkml:brush>
  </inkml:definitions>
  <inkml:trace contextRef="#ctx0" brushRef="#br0">266 0 5157,'0'0'18391,"-13"1"-16939,1 0-1250,0 0-1,-1 1 1,1 1 0,0 0 0,1 0 0,-1 1 0,0 1 0,1 0 0,0 1 0,-18 11-1,12-5-39,1 0-1,-23 24 0,36-33-164,0-1 0,0 1 0,0 0 0,1 0 0,-1 1 0,1-1 0,0 0 0,0 1 0,0-1 0,1 1 0,-1 0 1,1 0-1,0 0 0,0-1 0,0 1 0,0 0 0,1 0 0,-1 0 0,1 0 0,1 7 0,0-9-35,0 1-1,0-2 1,1 1-1,-1 0 1,1 0-1,-1 0 1,1-1-1,0 1 1,-1 0-1,1-1 1,0 0 0,0 1-1,0-1 1,0 0-1,0 0 1,1 0-1,-1 0 1,0-1-1,0 1 1,1-1-1,-1 1 1,0-1-1,1 0 1,2 0-1,70 2-1540,-56-2 725,52-4-3301,-23-5-1603,5-4-6270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2.334"/>
    </inkml:context>
    <inkml:brush xml:id="br0">
      <inkml:brushProperty name="width" value="0.025" units="cm"/>
      <inkml:brushProperty name="height" value="0.025" units="cm"/>
    </inkml:brush>
  </inkml:definitions>
  <inkml:trace contextRef="#ctx0" brushRef="#br0">126 1 9001,'0'0'7116,"-11"2"-4319,1 0-2537,-1 0 375,0 0 1,-1 1-1,-18 7 0,28-9-565,-1 0 0,1 0 0,0 0 0,-1 1 0,1-1-1,0 0 1,0 1 0,0-1 0,0 1 0,0 0 0,0 0 0,1 0-1,-1 0 1,1 0 0,-1 0 0,1 0 0,0 0 0,0 1 0,0-1-1,0 0 1,0 1 0,0-1 0,1 1 0,-1-1 0,0 4 0,2-4-81,0 0 1,-1 0 0,1 0 0,0 0-1,0 0 1,0 0 0,1-1 0,-1 1-1,0 0 1,1-1 0,-1 1 0,1-1-1,-1 1 1,1-1 0,0 0-1,-1 0 1,1 0 0,0 0 0,0 0-1,0 0 1,0 0 0,0 0 0,0-1-1,0 1 1,0-1 0,3 1 0,59 8-1843,-48-8 1127,-6 0 678,-1 0 0,1-1 0,-1 0-1,1-1 1,9-1 0,-18 2 118,-1 0 0,1-1-1,-1 1 1,1 0-1,-1 0 1,1 0 0,-1 0-1,0-1 1,1 1 0,-1 0-1,1 0 1,-1-1-1,0 1 1,1 0 0,-1-1-1,1 1 1,-1 0-1,0-1 1,0 1 0,1-1-1,-1 1 1,0-1 0,0 1-1,1 0 1,-1-1-1,0 1 1,0-1 0,0 1-1,0-1 1,0 1 0,0-1-1,0 1 1,0-1-1,0 1 1,0-1 0,0 1-1,0-1 1,0 1 0,0-1-1,0 1 1,0-1-1,0 1 1,-1-1 0,1 1-1,0 0 1,0-1 0,-1 1-1,1-1 1,0 1-1,-1 0 1,1-1 0,-1-1 82,-1 1 0,1-1 0,0 1 0,0 0 0,-1-1 0,1 1 0,-1 0 0,1 0 0,-1 0 0,0 0 1,1 0-1,-1 0 0,-2 0 0,-50-4 489,53 4-623,-1 1 1,0 0 0,0 0-1,0 0 1,0 0-1,0 0 1,0 0-1,0 1 1,0-1-1,1 0 1,-1 1 0,0 0-1,0-1 1,0 1-1,1 0 1,-1 0-1,0 0 1,1 0-1,-1 0 1,1 0 0,-1 1-1,1-1 1,0 0-1,-2 3 1,3-4-44,0 0 0,0 1 1,1-1-1,-1 1 0,0-1 1,0 0-1,1 1 0,-1-1 1,0 0-1,0 1 0,1-1 1,-1 0-1,0 0 0,1 1 1,-1-1-1,0 0 0,1 0 1,-1 0-1,0 1 0,1-1 1,-1 0-1,1 0 0,-1 0 1,0 0-1,1 0 0,-1 0 1,1 0-1,-1 0 0,0 0 1,1 0-1,-1 0 0,1 0 1,-1 0-1,1 0 1,22 0-800,-18 0 520,41-3-3305,-14-4-1900,16-8-7357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2.665"/>
    </inkml:context>
    <inkml:brush xml:id="br0">
      <inkml:brushProperty name="width" value="0.025" units="cm"/>
      <inkml:brushProperty name="height" value="0.025" units="cm"/>
    </inkml:brush>
  </inkml:definitions>
  <inkml:trace contextRef="#ctx0" brushRef="#br0">0 0 18738,'0'0'5637,"71"20"-4900,-34-18-481,7 0-192,-5-2-1057,-5 0-2146,-8 0-929,-13 0-2434</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3.055"/>
    </inkml:context>
    <inkml:brush xml:id="br0">
      <inkml:brushProperty name="width" value="0.025" units="cm"/>
      <inkml:brushProperty name="height" value="0.025" units="cm"/>
    </inkml:brush>
  </inkml:definitions>
  <inkml:trace contextRef="#ctx0" brushRef="#br0">1 1 13389,'0'0'6310,"53"9"-4645,-14-9-352,9 0-832,5 0-321,-7 0-128,-5 0-1185,-13-1-2146,-7-3-2883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3.181"/>
    </inkml:context>
    <inkml:brush xml:id="br0">
      <inkml:brushProperty name="width" value="0.025" units="cm"/>
      <inkml:brushProperty name="height" value="0.025" units="cm"/>
    </inkml:brush>
  </inkml:definitions>
  <inkml:trace contextRef="#ctx0" brushRef="#br0">1 111 17521,'0'0'8680,"10"1"-8648,5 1-34,1 0 1,-1-2-1,0 0 1,0 0-1,0-2 1,20-3-1,-28 3-30,1 0-1,-1 0 1,0 1 0,1 0-1,-1 1 1,1 0 0,-1 0-1,11 2 1,-16-2 28,0 1-1,0-1 1,0 1 0,0 0 0,0 0-1,0 0 1,0 0 0,0 0 0,0 1-1,-1-1 1,1 1 0,0-1 0,-1 1-1,1-1 1,-1 1 0,0 0 0,1 0-1,-1 0 1,0 0 0,0 0 0,0 0 0,-1 0-1,1 0 1,0 0 0,-1 0 0,1 0-1,-1 0 1,0 1 0,1-1 0,-1 0-1,-1 3 1,2 49 1542,-1-53-812,0-31 1265,6-39-1784,-1 41-314,-2 21-161,-1 8-205,-1 2 453,0-1 1,0 1-1,1-1 0,-1 1 0,1-1 1,0 1-1,-1-1 0,1 0 0,0 0 1,0 0-1,1 0 0,-1 0 0,0-1 1,0 1-1,1-1 0,-1 1 1,1-1-1,0 0 0,5 2 0,-2-2 9,-1 0 0,1 0 0,0-1 0,0 0-1,0 0 1,0 0 0,0-1 0,0 0 0,8-2-1,-1 0 32,0-1 0,0-1 0,0-1 0,-1 1 0,0-2 0,0 0 0,21-16 0,-28 19-2,-1-1 0,1 1 0,-1-1-1,0 0 1,-1 0 0,1-1 0,-1 1 0,3-8-1,-6 13-17,0-1-1,0 1 1,0 0-1,0-1 1,-1 1-1,1 0 1,0 0-1,0-1 1,-1 1-1,1 0 1,0 0-1,0-1 1,-1 1-1,1 0 1,0 0-1,-1 0 1,1-1-1,0 1 1,-1 0-1,1 0 1,0 0-1,-1 0 1,1 0-1,0 0 1,-1 0-1,1 0 0,-1 0 1,1 0-1,0 0 1,-1 0-1,1 0 1,0 0-1,-1 0 1,1 0-1,0 0 1,-1 0-1,1 1 1,-18 1-93,7 6 87,-1 1-1,1-1 1,0 2-1,1 0 1,0 0-1,0 1 1,1 0-1,-11 19 0,18-27 15,0 0-1,0 0 1,0 0-1,0 0 0,1 0 1,0 0-1,0 0 0,-1 0 1,2 1-1,-1-1 0,0 1 1,1-1-1,-1 4 0,2-5-73,-1-1 1,1 1-1,-1-1 0,1 0 0,0 1 0,-1-1 0,1 0 0,0 1 0,0-1 0,0 0 1,0 0-1,0 0 0,0 0 0,0 0 0,1 0 0,-1 0 0,0 0 0,0 0 0,1-1 1,-1 1-1,1 0 0,-1-1 0,0 0 0,1 1 0,-1-1 0,1 0 0,-1 1 0,1-1 1,2 0-1,69 4-10411,-59-4 6823,22 0-7471</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3.481"/>
    </inkml:context>
    <inkml:brush xml:id="br0">
      <inkml:brushProperty name="width" value="0.025" units="cm"/>
      <inkml:brushProperty name="height" value="0.025" units="cm"/>
    </inkml:brush>
  </inkml:definitions>
  <inkml:trace contextRef="#ctx0" brushRef="#br0">220 0 15022,'0'0'8915,"-11"8"-7900,9-7-993,-71 55 961,66-50-938,0 0-1,1 0 1,0 1 0,0-1-1,0 2 1,1-1 0,0 0-1,1 1 1,-7 14 0,11-21-47,-1-1 1,1 1 0,0 0 0,0 0 0,0-1 0,0 1 0,0 0-1,0 0 1,0-1 0,0 1 0,0 0 0,0 0 0,0-1-1,0 1 1,0 0 0,1 0 0,-1-1 0,0 1 0,1 0 0,-1-1-1,0 1 1,1 0 0,-1-1 0,1 1 0,-1-1 0,1 1-1,-1-1 1,1 1 0,-1-1 0,1 1 0,0-1 0,-1 1 0,1-1-1,0 0 1,-1 1 0,1-1 0,0 0 0,0 0 0,-1 1-1,1-1 1,1 0 0,37 2 217,-28-2-159,17 0 24,-2-1-573,46 6 1,-67-5 420,0 1 0,1 0 0,-1 0 0,0 1 1,1 0-1,-1-1 0,0 2 0,0-1 0,-1 1 0,1-1 1,0 1-1,-1 0 0,0 1 0,6 5 0,-9-8 49,1 1 0,-1-1 1,0 0-1,0 1 0,0-1 0,0 1 0,-1 0 0,1-1 0,0 1 0,-1 0 0,1 0 0,-1-1 0,1 1 0,-1 0 0,0 0 0,0-1 0,0 1 0,0 0 0,0 0 1,0 0-1,0 0 0,0-1 0,-1 1 0,0 3 0,-1-2 53,0 0 0,0 0 0,0 1 0,-1-1 1,1-1-1,-1 1 0,0 0 0,0-1 0,0 1 0,0-1 0,-4 3 1,-6 2 243,-1 1 0,0-2 0,0 0 0,-26 7 0,26-10-109,0 0 0,0 0-1,0-2 1,0 0-1,-29-1 1,37-1-396,-1 0 1,1 0-1,0 0 0,0-1 0,0 0 0,-10-5 1,12 5-253,1 0 1,-1-1 0,1 1-1,-1-1 1,1 0 0,0 0-1,0 0 1,0 0 0,1-1-1,-5-6 1,-9-24-7142</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3.811"/>
    </inkml:context>
    <inkml:brush xml:id="br0">
      <inkml:brushProperty name="width" value="0.025" units="cm"/>
      <inkml:brushProperty name="height" value="0.025" units="cm"/>
    </inkml:brush>
  </inkml:definitions>
  <inkml:trace contextRef="#ctx0" brushRef="#br0">0 17 18257,'0'0'4741,"69"-7"-2980,-35 6-832,2 1-737,4 0-159,10 0-1283,1 0-1728,-1-4-2596,-3 0-6501</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4.185"/>
    </inkml:context>
    <inkml:brush xml:id="br0">
      <inkml:brushProperty name="width" value="0.025" units="cm"/>
      <inkml:brushProperty name="height" value="0.025" units="cm"/>
    </inkml:brush>
  </inkml:definitions>
  <inkml:trace contextRef="#ctx0" brushRef="#br0">89 1 13453,'0'0'5552,"-5"10"-4645,-10 16 4,-2 1 855,-17 41-1,31-62-1701,0 1 0,1 0-1,-1-1 1,1 1-1,1 0 1,0 1 0,0-1-1,0 0 1,0 0-1,1 0 1,1 1 0,1 11-1,-1-17-42,0 1 0,1-1 0,-1 1 0,0-1 0,1 0 0,0 1-1,0-1 1,0 0 0,0 0 0,0 0 0,0-1 0,0 1 0,0 0 0,1-1 0,-1 1 0,1-1 0,-1 0-1,1 0 1,0 0 0,-1 0 0,1 0 0,0-1 0,-1 1 0,1-1 0,0 0 0,0 0 0,0 0-1,-1 0 1,5-1 0,-1 1 57,-1 0-1,1-1 1,-1 0-1,1 0 0,-1 0 1,1-1-1,-1 1 1,0-2-1,0 1 0,0 0 1,0-1-1,0 0 1,0 0-1,5-5 1,-6 2 41,1 0 0,-1 0 0,0-1 0,-1 1 0,0-1 0,0 0 0,0 0 0,-1 0 0,0 0 0,0-1 0,-1 1 1,0 0-1,0-1 0,-1 1 0,0-1 0,0 1 0,-1-1 0,-2-11 0,3 14-204,-1 1 0,0 0-1,0 0 1,0 0 0,-1 0 0,0 0-1,1 0 1,-1 1 0,0-1 0,-1 0 0,1 1-1,-1 0 1,1-1 0,-1 1 0,0 0-1,0 0 1,-1 1 0,1-1 0,0 1-1,-1-1 1,0 1 0,1 0 0,-1 1 0,0-1-1,0 1 1,0-1 0,0 1 0,0 0-1,-1 1 1,1-1 0,0 1 0,0 0-1,-7 0 1,-4 4-3903,0 9-2823</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4.534"/>
    </inkml:context>
    <inkml:brush xml:id="br0">
      <inkml:brushProperty name="width" value="0.025" units="cm"/>
      <inkml:brushProperty name="height" value="0.025" units="cm"/>
    </inkml:brush>
  </inkml:definitions>
  <inkml:trace contextRef="#ctx0" brushRef="#br0">84 0 7591,'0'0'14350,"-9"59"-13037,-5-22-256,-5 7-737,-1 4-224,6-1-64,7-3 0,7-6-128,0-6-1025,11-8-480,1-8-1154,-3-9-2145</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4.866"/>
    </inkml:context>
    <inkml:brush xml:id="br0">
      <inkml:brushProperty name="width" value="0.025" units="cm"/>
      <inkml:brushProperty name="height" value="0.025" units="cm"/>
    </inkml:brush>
  </inkml:definitions>
  <inkml:trace contextRef="#ctx0" brushRef="#br0">1 428 13325,'0'0'7815,"71"-5"-6886,-25 3-160,9 1-353,5 1-352,-7 0 0,0 0-704,-12-4-1539,-13-1-1344,-12-7-1698,-14 0-993</inkml:trace>
  <inkml:trace contextRef="#ctx0" brushRef="#br0" timeOffset="1">15 45 14574,'0'0'5029,"74"-2"-3396,-17-2-127,5 0-514,5-1-703,9 1-225,-8-3-1153,-8-2-3331,-18 0-6599</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5.570"/>
    </inkml:context>
    <inkml:brush xml:id="br0">
      <inkml:brushProperty name="width" value="0.025" units="cm"/>
      <inkml:brushProperty name="height" value="0.025" units="cm"/>
    </inkml:brush>
  </inkml:definitions>
  <inkml:trace contextRef="#ctx0" brushRef="#br0">1 9 5509,'0'0'22133,"55"-8"-22229,-20 10 224,0-2-672,3 0-930,-7 0-896,-11 0-705,-6 0-1377</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5.913"/>
    </inkml:context>
    <inkml:brush xml:id="br0">
      <inkml:brushProperty name="width" value="0.025" units="cm"/>
      <inkml:brushProperty name="height" value="0.025" units="cm"/>
    </inkml:brush>
  </inkml:definitions>
  <inkml:trace contextRef="#ctx0" brushRef="#br0">1 1 12396,'0'0'8360,"0"46"-7688,37-44 193,5-2-288,13 0-385,-3-2-288,6-6-2979,-10-2-3972</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6.245"/>
    </inkml:context>
    <inkml:brush xml:id="br0">
      <inkml:brushProperty name="width" value="0.025" units="cm"/>
      <inkml:brushProperty name="height" value="0.025" units="cm"/>
    </inkml:brush>
  </inkml:definitions>
  <inkml:trace contextRef="#ctx0" brushRef="#br0">1 1 14286,'0'0'8808,"21"57"-7111,-17-31-704,1 3-448,-5 0-321,2 2-160,0-4-897,6-2-1953,0-8-1891,2-6-3490</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6.609"/>
    </inkml:context>
    <inkml:brush xml:id="br0">
      <inkml:brushProperty name="width" value="0.025" units="cm"/>
      <inkml:brushProperty name="height" value="0.025" units="cm"/>
    </inkml:brush>
  </inkml:definitions>
  <inkml:trace contextRef="#ctx0" brushRef="#br0">162 37 15278,'0'0'2899,"-9"-1"-1004,4 0-1824,1 0-1,-1 1 0,0 0 0,0 0 0,0 0 1,0 1-1,0 0 0,0 0 0,0 0 1,0 0-1,0 1 0,1 0 0,-1 0 0,1 0 1,-1 0-1,1 1 0,0 0 0,0-1 1,0 2-1,0-1 0,1 0 0,-1 1 0,1 0 1,0 0-1,-4 5 0,2-2 21,1 0 0,0 1 0,0-1 0,0 1 0,1 0 0,0 0 0,0 1 0,-1 8 0,4-15-62,-1 0 1,1 1-1,0-1 0,0 0 1,0 0-1,0 1 0,0-1 1,0 0-1,0 0 0,1 1 0,-1-1 1,1 0-1,0 0 0,0 0 1,0 0-1,0 0 0,0 0 0,0 0 1,0 0-1,1 0 0,-1 0 1,1-1-1,-1 1 0,1 0 1,0-1-1,-1 1 0,1-1 0,0 0 1,0 0-1,0 0 0,0 0 1,0 0-1,0 0 0,1 0 1,2 0-1,1 1 40,-1-1 0,1 1 1,0-1-1,0 0 0,0-1 1,0 1-1,0-1 0,0 0 0,0-1 1,0 0-1,0 0 0,0 0 1,0 0-1,0-1 0,-1 0 0,1-1 1,0 1-1,-1-1 0,0 0 1,0 0-1,0 0 0,0-1 0,0 0 1,-1 0-1,1 0 0,-1-1 1,0 1-1,-1-1 0,1 0 0,-1 0 1,0 0-1,0 0 0,0-1 1,-1 1-1,0-1 0,0 0 0,0 0 1,-1 1-1,0-1 0,0 0 1,-1 0-1,1 0 0,-1 0 0,0 0 1,-1-1-1,-1-8 0,0 11-87,1 0 1,-1 0-1,1 0 0,-1 0 0,0 1 0,-1-1 1,1 1-1,-1-1 0,1 1 0,-1 0 1,0 0-1,0 0 0,-1 0 0,1 0 0,0 1 1,-1 0-1,0 0 0,1 0 0,-1 0 0,0 0 1,0 1-1,0-1 0,0 1 0,0 0 0,-1 0 1,1 1-1,0 0 0,0-1 0,-1 1 0,1 0 1,0 1-1,0-1 0,0 1 0,-1 0 0,-7 3 1,11-4-74,0 1 0,0 0 0,-1-1 0,1 1 0,0 0 0,0 0 0,0 0 0,0 0 0,0 0 1,0 0-1,0 0 0,0 1 0,1-1 0,-1 0 0,0 0 0,1 1 0,-1-1 0,1 0 0,-1 1 0,1-1 1,0 0-1,-1 1 0,1-1 0,0 1 0,0-1 0,0 1 0,0-1 0,0 0 0,1 1 0,-1-1 1,0 1-1,1-1 0,-1 0 0,1 1 0,0 1 0,0 0-269,1 0-1,-1 0 1,1 0 0,0 0-1,0-1 1,0 1 0,0 0-1,0-1 1,1 1 0,-1-1-1,1 0 1,-1 0 0,6 3-1,22 5-3093,7-5-1809</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6.951"/>
    </inkml:context>
    <inkml:brush xml:id="br0">
      <inkml:brushProperty name="width" value="0.025" units="cm"/>
      <inkml:brushProperty name="height" value="0.025" units="cm"/>
    </inkml:brush>
  </inkml:definitions>
  <inkml:trace contextRef="#ctx0" brushRef="#br0">146 1 16656,'0'0'2749,"-9"0"-667,3 1-1922,1 0 0,-1 0-1,1 1 1,-1-1 0,1 1 0,-1 0-1,1 1 1,0-1 0,0 1 0,0 0-1,0 0 1,1 1 0,-1-1 0,1 1-1,0 0 1,0 0 0,0 1 0,1-1-1,-1 1 1,1 0 0,0 0 0,1 0-1,-1 0 1,1 0 0,0 1 0,-2 8-1,3-11-149,0-1-1,1 1 0,-1 0 1,1 0-1,0 0 0,0 0 0,0 0 1,0 0-1,0 0 0,1-1 1,-1 1-1,1 0 0,0 0 0,0 0 1,0-1-1,0 1 0,0 0 1,1-1-1,-1 1 0,1-1 0,0 0 1,-1 1-1,1-1 0,0 0 1,1 0-1,-1 0 0,4 2 0,0-1-18,0 0 0,0-1 0,1 0 0,-1-1-1,1 1 1,-1-1 0,1-1 0,-1 1 0,1-1-1,-1 0 1,10-1 0,-11 0 52,-1 0 0,0 0 0,1-1 0,-1 1 0,0-1 1,0 0-1,0 0 0,0 0 0,0-1 0,0 1 0,-1-1 0,1 0 0,-1 0 1,1 0-1,-1 0 0,0-1 0,-1 1 0,1-1 0,-1 0 0,1 0 0,-1 0 0,2-6 1,-3 8 37,0-1 1,1 0 0,-2 1 0,1-1-1,0 0 1,-1 0 0,1 0 0,-1 0-1,0 1 1,0-1 0,0 0-1,0 0 1,-1 0 0,1 0 0,-1 0-1,1 0 1,-1 1 0,0-1 0,0 0-1,-1 1 1,1-1 0,0 1 0,-1-1-1,1 1 1,-1-1 0,0 1 0,0 0-1,0 0 1,0 0 0,0 0 0,-1 0-1,1 1 1,0-1 0,-1 1 0,-4-3-1,-6-1-35,0 0-1,0 1 0,0 1 1,-19-3-1,-15 4-2061,42 2 1047,1 0 0,0 1 0,-1 0 1,1 0-1,0 0 0,0 1 0,-6 2 1,-1 4-8327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3.559"/>
    </inkml:context>
    <inkml:brush xml:id="br0">
      <inkml:brushProperty name="width" value="0.025" units="cm"/>
      <inkml:brushProperty name="height" value="0.025" units="cm"/>
    </inkml:brush>
  </inkml:definitions>
  <inkml:trace contextRef="#ctx0" brushRef="#br0">167 135 15599,'0'0'2866,"-10"-3"-266,7 2-2470,-48-11 2025,48 12-2062,0 0 0,0 0 1,0 1-1,1-1 0,-1 0 1,0 1-1,0 0 0,0 0 0,0 0 1,0 0-1,1 0 0,-1 0 1,0 1-1,1-1 0,-1 1 1,1 0-1,0 0 0,-5 4 0,3-1-44,-1 0 0,1 0 0,0 0 0,0 1 0,0 0 0,1 0 0,0 0 0,0 0 0,1 0 0,-1 0 0,1 1 0,1-1 0,-1 1 0,1 0-1,0-1 1,1 1 0,0 8 0,0-14-45,0 1 0,0-1 0,0 0 0,0 1-1,1-1 1,-1 0 0,0 0 0,1 0 0,-1 1 0,1-1-1,0 0 1,-1 0 0,1 0 0,0 0 0,0 0 0,0 0-1,0 0 1,-1 0 0,1 0 0,0 0 0,1-1 0,-1 1-1,2 1 1,0-1 16,0 0-1,1 0 1,-1 0-1,0 0 1,1 0-1,-1-1 1,1 0 0,-1 0-1,5 0 1,-1 0 27,0-1 0,-1 0 0,1 0 0,0-1 0,-1 0 0,1 0 0,-1-1 0,0 1 0,8-6 0,6-9 8,-2 0 0,0-2 0,-1 0 0,-1-1 0,-1 0 0,-1-2 0,-1 1 0,0-2 0,15-41 0,-19 36 3,-23 40 124,-23 40-37,28-40-83,1 0 1,1 0 0,0 1 0,1 0 0,0 0 0,1 0 0,1 1 0,0 0 0,0 0 0,2 0 0,0 0 0,0 0-1,1 27 1,2-39-112,-1 0-1,1 1 1,-1-1-1,1 0 1,0 0-1,0 0 1,0 1-1,0-1 1,0 0-1,1 0 1,-1-1-1,0 1 1,1 0-1,0 0 1,-1-1-1,1 1 1,0-1-1,0 1 1,0-1-1,0 0 0,0 0 1,0 0-1,0 0 1,0 0-1,0 0 1,1-1-1,1 1 1,1 0-644,0 0 1,0 0-1,0-1 1,0 1 0,0-1-1,0-1 1,0 1-1,0-1 1,0 0-1,-1 0 1,1 0-1,6-3 1,14-11-6381</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1.295"/>
    </inkml:context>
    <inkml:brush xml:id="br0">
      <inkml:brushProperty name="width" value="0.025" units="cm"/>
      <inkml:brushProperty name="height" value="0.025" units="cm"/>
    </inkml:brush>
  </inkml:definitions>
  <inkml:trace contextRef="#ctx0" brushRef="#br0">240 4 7911,'0'0'17868,"-13"-2"-17654,4 1-225,0 1 1,1 0 0,-1 0 0,0 0 0,0 1 0,0 1 0,0 0-1,0 0 1,1 1 0,-1-1 0,1 2 0,0-1 0,0 2 0,0-1-1,0 1 1,1 0 0,-1 0 0,1 1 0,-8 9 0,8-9 1,2 0 1,-1 1 0,1 0 0,0 0-1,0 1 1,1-1 0,0 1-1,-3 9 1,6-15-35,0 0 0,0 0-1,1 0 1,-1 0 0,1 1-1,0-1 1,0 0 0,-1 0 0,1 0-1,1 0 1,-1 0 0,0 0 0,0 0-1,1 0 1,-1 0 0,1 0-1,0 0 1,-1 0 0,1 0 0,0 0-1,0 0 1,1 0 0,-1-1 0,0 1-1,0 0 1,1-1 0,-1 1-1,1-1 1,-1 1 0,1-1 0,0 0-1,0 0 1,-1 0 0,1 0 0,0 0-1,0 0 1,4 1 0,5 1-455,0 1 0,1-2 0,0 1 0,23 0 0,20-2-3909,0-1-4471</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2.095"/>
    </inkml:context>
    <inkml:brush xml:id="br0">
      <inkml:brushProperty name="width" value="0.025" units="cm"/>
      <inkml:brushProperty name="height" value="0.025" units="cm"/>
    </inkml:brush>
  </inkml:definitions>
  <inkml:trace contextRef="#ctx0" brushRef="#br0">1 1 18674,'0'0'2525,"0"10"-1143,1 36-234,-1-44-1085,1 1 1,0 0-1,-1 0 0,1 0 0,0-1 0,1 1 0,-1 0 1,0-1-1,1 1 0,-1-1 0,1 1 0,0-1 1,0 0-1,0 0 0,0 0 0,0 0 0,0 0 1,0 0-1,1 0 0,-1-1 0,1 1 0,-1-1 1,1 0-1,0 0 0,5 2 0,3 0-15,0-1-1,1 0 1,-1 0 0,19-1-1,-28-1-33,13 0-475,0 0 0,0-1 0,0-1 0,0 0 1,17-6-1,-28 7 95,0 0 0,-1 0 0,1 0 0,-1 0 0,1-1 0,-1 1 0,1-1 0,-1 0 0,0 0 0,0 0 0,0-1 0,0 1 0,0-1 0,-1 1 0,1-1 0,-1 0 0,1 0 0,-1 0 0,0-1 0,0 1 0,-1 0 0,1-1 0,-1 1 1,0-1-1,1 0 0,-1-3 0,-1 7 381,0-1 1,0 1 0,0 0 0,0-1-1,0 1 1,0 0 0,0-1 0,0 1-1,0-1 1,0 1 0,0 0-1,0-1 1,0 1 0,0 0 0,0-1-1,-1 1 1,1 0 0,0 0 0,0-1-1,0 1 1,-1 0 0,1-1 0,0 1-1,0 0 1,-1 0 0,1-1 0,0 1-1,-1 0 1,1 0 0,0 0 0,0 0-1,-1-1 1,1 1 0,-1 0 0,1 0-1,0 0 1,-1 0 0,1 0-1,0 0 1,-1 0 0,1 0 0,0 0-1,-1 0 1,1 0 0,0 0 0,-1 0-1,1 0 1,0 0 0,-1 1 0,1-1-1,0 0 1,-1 0 0,1 0 0,0 0-1,-1 1 1,1-1 0,0 0 0,0 0-1,-1 1 1,-20 14 2307,-2 9-297,2 2 0,-35 54 0,47-66-1831,1 0 1,1 0-1,1 0 0,0 1 1,0 0-1,2 0 1,0 0-1,-3 22 0,7-33-190,0 16-1143,0-19 992,1-1 1,-1 1-1,0-1 1,0 1-1,1-1 1,-1 0-1,0 1 1,1-1-1,-1 1 1,0-1-1,1 0 1,-1 1-1,0-1 1,1 0-1,-1 1 1,1-1-1,-1 0 1,1 0-1,-1 1 1,0-1-1,1 0 1,-1 0-1,1 0 1,-1 0-1,1 0 1,-1 0-1,1 0 1,-1 1-1,1-2 1,0 1 0,-1 0-1,1 0 1,0 0-1,17-3-6068</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2.486"/>
    </inkml:context>
    <inkml:brush xml:id="br0">
      <inkml:brushProperty name="width" value="0.025" units="cm"/>
      <inkml:brushProperty name="height" value="0.025" units="cm"/>
    </inkml:brush>
  </inkml:definitions>
  <inkml:trace contextRef="#ctx0" brushRef="#br0">0 1 17585,'0'0'7046,"55"14"-5252,-27-6-833,11-3-385,4-1-447,-1-2-65,-3-2-577,-10 0-1120,-8 0-1410,-16 0-1313</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2.816"/>
    </inkml:context>
    <inkml:brush xml:id="br0">
      <inkml:brushProperty name="width" value="0.025" units="cm"/>
      <inkml:brushProperty name="height" value="0.025" units="cm"/>
    </inkml:brush>
  </inkml:definitions>
  <inkml:trace contextRef="#ctx0" brushRef="#br0">1 11 16656,'0'0'5765,"79"13"-3811,-28-13-481,8 0-1088,-1 0-353,-1-4-545,-8-4-2818,-10-3-5990</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3.228"/>
    </inkml:context>
    <inkml:brush xml:id="br0">
      <inkml:brushProperty name="width" value="0.025" units="cm"/>
      <inkml:brushProperty name="height" value="0.025" units="cm"/>
    </inkml:brush>
  </inkml:definitions>
  <inkml:trace contextRef="#ctx0" brushRef="#br0">221 77 4869,'0'0'8125,"3"-10"-4970,9-28-385,-12 37-2663,0 0 0,0 0 0,0 0 1,0 0-1,1 0 0,-1 0 0,-1 0 0,1 0 0,0 0 0,0 1 0,0-1 0,0 0 0,-1 0 0,1 0 0,0 0 0,-1 0 1,1 0-1,-1 0 0,1 1 0,-1-1 0,1 0 0,-1 0 0,0 1 0,1-1 0,-1 0 0,0 1 0,1-1 0,-1 1 0,0-1 0,0 1 1,0-1-1,0 1 0,0-1 0,1 1 0,-1 0 0,0 0 0,0-1 0,0 1 0,0 0 0,0 0 0,0 0 0,0 0 0,0 0 1,0 0-1,0 0 0,0 0 0,0 1 0,0-1 0,0 0 0,-48 10-16,36-4-73,0 1-1,1 1 0,-1 0 0,2 0 1,-1 1-1,1 1 0,-10 10 0,16-15-2,1 0 0,-1 0-1,1 0 1,0 0-1,0 1 1,0-1-1,1 1 1,0 0 0,0 0-1,1 0 1,-1 1-1,1-1 1,1 1-1,-1-1 1,1 1 0,0 0-1,1 8 1,0-13-5,1 0 1,0-1-1,-1 1 0,1 0 1,0 0-1,0-1 1,1 1-1,-1 0 1,0-1-1,0 1 1,1-1-1,-1 0 0,1 1 1,-1-1-1,1 0 1,0 0-1,-1 0 1,1 0-1,0 0 0,0-1 1,0 1-1,0 0 1,0-1-1,-1 1 1,1-1-1,0 0 0,0 1 1,3-1-1,60 1 524,-64-1-527,9-1 52,-1-1-1,1 0 0,0 0 1,-1-1-1,1 0 1,-1 0-1,0-1 1,0 0-1,0-1 0,13-10 1,-18 13-7,-1-1 0,1 1 0,-1-1 0,0 0-1,0 0 1,0-1 0,0 1 0,-1-1 0,1 1 0,-1-1 0,0 0 0,0 0 0,0 0 0,0 0 0,-1 0 0,0 0 0,0 0-1,0-1 1,0 1 0,-1 0 0,1-1 0,-1 1 0,0-1 0,-1 1 0,1 0 0,-2-7 0,0 8-100,1 0 1,-1 1-1,0-1 1,0 0-1,0 1 1,0-1-1,0 1 1,-1-1-1,1 1 1,-1 0-1,0 0 1,1 0-1,-1 1 1,0-1-1,0 1 1,0-1-1,0 1 1,-7-1-1,7 1-191,1 0-1,-1 1 1,0-1 0,0 1 0,1 0-1,-1-1 1,0 2 0,0-1 0,0 0-1,-3 1 1,4 0-38,1-1-1,0 0 1,0 1-1,0-1 0,0 1 1,0 0-1,0-1 1,0 1-1,0 0 1,0 0-1,0-1 0,0 1 1,0 0-1,0 0 1,1 0-1,-1 0 0,0 0 1,1 0-1,-1 1 1,1-1-1,-1 0 1,1 0-1,-1 2 1,0 14-5073</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3.620"/>
    </inkml:context>
    <inkml:brush xml:id="br0">
      <inkml:brushProperty name="width" value="0.025" units="cm"/>
      <inkml:brushProperty name="height" value="0.025" units="cm"/>
    </inkml:brush>
  </inkml:definitions>
  <inkml:trace contextRef="#ctx0" brushRef="#br0">45 0 15503,'0'0'4516,"-14"64"-2690,3-34-705,1 0-32,3-1-769,5-4-288,2-4-673,0-5-1408,7-10-1090,9-6-2243,0-4-5828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4.265"/>
    </inkml:context>
    <inkml:brush xml:id="br0">
      <inkml:brushProperty name="width" value="0.025" units="cm"/>
      <inkml:brushProperty name="height" value="0.025" units="cm"/>
    </inkml:brush>
  </inkml:definitions>
  <inkml:trace contextRef="#ctx0" brushRef="#br0">228 20 12812,'0'0'7591,"-9"0"-6721,6 0-758,0-1 0,-1 1 0,1 0 0,0 0 0,-1 1 0,1-1 0,0 1 0,0 0-1,-1-1 1,1 1 0,0 1 0,0-1 0,0 0 0,0 1 0,0 0 0,1-1-1,-1 1 1,0 0 0,1 0 0,-1 1 0,1-1 0,0 1 0,-2 2 0,-2 1 463,5-4-481,-1 0 0,0 0 0,1 0 0,-1 0 0,1 0 0,0 0 0,-1 1 0,1-1 0,0 0 0,0 1 0,1-1 0,-1 0 0,1 1-1,-1-1 1,1 1 0,-1 3 0,2-5-82,-1-1 0,1 1 0,-1-1 0,1 0 0,-1 1 0,1-1 1,0 1-1,-1-1 0,1 0 0,0 1 0,-1-1 0,1 0 0,0 0 0,-1 0 0,1 1 0,0-1 0,-1 0 0,1 0 0,0 0 0,0 0 0,-1 0 0,1 0 0,0 0 0,-1-1 0,1 1 0,0 0 0,-1 0 0,1 0 0,0-1 0,-1 1 0,1 0 0,0-1 0,-1 1 0,2-1 0,26-12-139,-5-17-58,-22 27 237,1-1 0,0 1 0,1 0 0,-1 0 0,0 0 0,1 0 0,0 0 0,5-4 0,-8 2 654,-12-2-563,-10-1-127,9 5 66,0 2 0,0 0-1,0 1 1,0 0 0,-21 3 0,29-2-53,0-1 1,0 1-1,0 1 0,0-1 0,0 1 0,0 0 0,0 0 1,1 0-1,-1 0 0,1 1 0,0 0 0,-1 0 1,1 0-1,1 1 0,-1-1 0,-6 9 0,9-11-23,0 0-1,0 0 0,1 0 0,-1 0 1,1 0-1,-1 0 0,1 0 0,-1 0 0,1 0 1,-1 1-1,1-1 0,0 0 0,0 0 1,0 0-1,0 1 0,0-1 0,0 0 1,0 0-1,0 0 0,0 1 0,0-1 0,1 0 1,-1 0-1,0 0 0,1 0 0,-1 1 1,1-1-1,-1 0 0,1 0 0,0 0 1,-1 0-1,1 0 0,0 0 0,0-1 0,0 1 1,0 0-1,0 0 0,0-1 0,0 1 1,0 0-1,0-1 0,0 1 0,0-1 1,0 1-1,0-1 0,0 0 0,1 1 0,-1-1 1,0 0-1,0 0 0,2 0 0,10 3 78,-1-1-1,0-1 0,22 0 0,-32-1-69,13 0-37,-1-1 0,0 0-1,0-1 1,1 0 0,13-5 0,-22 5 7,0 0 0,-1 0 0,1-1 0,-1 0 0,1 0 0,-1 0 0,0 0 0,0-1 0,-1 0 0,1 0 0,-1 0 0,0-1 0,0 1 0,6-10 0,-7 1 98,-14 15-198,-14 12-189,19-10 320,1 1-1,-1 1 1,1-1-1,0 1 1,0 0-1,0 0 1,1 0-1,0 1 1,1 0-1,-1 0 1,1 0-1,0 0 1,1 0-1,0 0 1,0 1-1,-1 12 1,3-19-6,0 1 0,1-1-1,-1 1 1,1-1 0,0 1 0,-1-1 0,1 0 0,0 1 0,0-1 0,0 0 0,0 1 0,0-1 0,0 0-1,0 0 1,0 0 0,1 0 0,-1 0 0,0 0 0,0 0 0,1-1 0,-1 1 0,3 0 0,40 16 144,-30-12-171,9 1-166,-19-6 166,0 1 0,0-1 0,0 1 0,-1 0 0,1 0-1,0 1 1,0-1 0,-1 1 0,1 0 0,-1 0 0,1 0-1,-1 0 1,0 1 0,0-1 0,4 5 0,-7-7 32,-1 1 1,1-1-1,0 1 1,0 0 0,0-1-1,0 1 1,0 0 0,0-1-1,-1 1 1,1-1 0,0 1-1,-1 0 1,1-1-1,0 1 1,-1-1 0,1 1-1,-1-1 1,1 1 0,0-1-1,-1 1 1,1-1-1,-1 0 1,0 1 0,1-1-1,-1 0 1,1 1 0,-1-1-1,1 0 1,-1 0-1,-1 1 1,-21 8 470,21-8-413,-29 7 479,-1-2 1,0-1 0,0-1 0,0-2-1,-52-3 1,67-2-1238,18-3-1091,24-6-3354,2 8-2165,2-2-4682</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6.248"/>
    </inkml:context>
    <inkml:brush xml:id="br0">
      <inkml:brushProperty name="width" value="0.025" units="cm"/>
      <inkml:brushProperty name="height" value="0.025" units="cm"/>
    </inkml:brush>
  </inkml:definitions>
  <inkml:trace contextRef="#ctx0" brushRef="#br0">1 36 12492,'0'0'8488,"62"12"-6630,-18-12 127,16 0-799,4-6-738,3-5-352,-5-1-64,-7 2-64,-16 3-32,-11 5-96,-12 2-577,-10 2-768,-6 11-897,-11 3-1250,-10-3-4484</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6.580"/>
    </inkml:context>
    <inkml:brush xml:id="br0">
      <inkml:brushProperty name="width" value="0.025" units="cm"/>
      <inkml:brushProperty name="height" value="0.025" units="cm"/>
    </inkml:brush>
  </inkml:definitions>
  <inkml:trace contextRef="#ctx0" brushRef="#br0">0 31 9513,'0'0'15246,"68"9"-13356,-21-18-1057,8-2-609,2 1-128,-6 2-128,-7 7-833,-6 1-1184,-14 0-1987,-8 13-3652</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7.053"/>
    </inkml:context>
    <inkml:brush xml:id="br0">
      <inkml:brushProperty name="width" value="0.025" units="cm"/>
      <inkml:brushProperty name="height" value="0.025" units="cm"/>
    </inkml:brush>
  </inkml:definitions>
  <inkml:trace contextRef="#ctx0" brushRef="#br0">0 1 9289,'0'0'14365,"3"9"-12950,-2-4-1338,0-1 0,0 1-1,1 0 1,0-1 0,0 1 0,0-1 0,1 0-1,-1 0 1,1 0 0,0 0 0,0 0 0,0 0-1,1-1 1,-1 0 0,1 1 0,0-1-1,0-1 1,0 1 0,0-1 0,1 1 0,-1-1-1,1 0 1,-1-1 0,1 1 0,5 0 0,8 1-206,0 0-1,0-2 1,1 0 0,-1-1 0,0-1 0,27-5 0,-29 3-1191,-1-1 1,0 0 0,16-7-1,-22 7-818,0 0 0,0-1 0,0 0 0,0-1 0,9-9 0,-4 2-5630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3.890"/>
    </inkml:context>
    <inkml:brush xml:id="br0">
      <inkml:brushProperty name="width" value="0.025" units="cm"/>
      <inkml:brushProperty name="height" value="0.025" units="cm"/>
    </inkml:brush>
  </inkml:definitions>
  <inkml:trace contextRef="#ctx0" brushRef="#br0">80 1 9641,'0'0'14926,"-57"51"-13356,43-32-834,11-1-543,-3-1-193,6-2-32,0-2-385,0 0-223,6-1-321,1-3-192,3-3-353,1-3-704,1-3-1025,1 0-1281,1-8-161</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7.381"/>
    </inkml:context>
    <inkml:brush xml:id="br0">
      <inkml:brushProperty name="width" value="0.025" units="cm"/>
      <inkml:brushProperty name="height" value="0.025" units="cm"/>
    </inkml:brush>
  </inkml:definitions>
  <inkml:trace contextRef="#ctx0" brushRef="#br0">179 0 2114,'0'0'20473,"-6"10"-19240,-15 28-435,1 0-1,2 2 1,1 1-1,-10 43 1,-37 184-1556,62-261-144,-1 12-571,2-6-8255</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7.895"/>
    </inkml:context>
    <inkml:brush xml:id="br0">
      <inkml:brushProperty name="width" value="0.025" units="cm"/>
      <inkml:brushProperty name="height" value="0.025" units="cm"/>
    </inkml:brush>
  </inkml:definitions>
  <inkml:trace contextRef="#ctx0" brushRef="#br0">0 14 8072,'0'0'9897,"55"-13"-8199,-48 29-641,4 10-481,-6 8-95,-2 5-193,-3 1-160,0 0-64,0-4-32,0-6 0,-3-6-32,-2-6-64,3-6-961,-3-6-993,-10-6-2658,3 0-2947</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8.253"/>
    </inkml:context>
    <inkml:brush xml:id="br0">
      <inkml:brushProperty name="width" value="0.025" units="cm"/>
      <inkml:brushProperty name="height" value="0.025" units="cm"/>
    </inkml:brush>
  </inkml:definitions>
  <inkml:trace contextRef="#ctx0" brushRef="#br0">0 78 15887,'0'0'5717,"11"-7"-4713,7-2-680,1 1-1,0 0 1,0 1 0,1 1-1,0 1 1,0 1 0,31-2-1,169-11 113,-179 16-545,-1 3 0,1 0 0,54 12 0,-84-12 29,-1 1-1,1 0 1,-1 0 0,0 1-1,0 0 1,0 1 0,-1 0-1,0 1 1,13 10-1,-18-13 92,-1 0 0,0 0 0,0 1 0,0 0-1,0-1 1,-1 1 0,0 0 0,0 0 0,0 0-1,0 1 1,0-1 0,-1 0 0,0 1 0,0-1-1,0 1 1,0-1 0,-1 1 0,0 0 0,0-1-1,0 1 1,-1-1 0,1 1 0,-1-1 0,-2 8-1,0-6 166,1 0 1,-1 0-1,-1-1 0,1 1 0,-1-1 0,0 0 0,0 0 0,0 0 0,-1 0 1,0-1-1,0 0 0,0 0 0,0 0 0,-1-1 0,-6 4 0,-13 6 914,-53 21-1,52-23-924,-1-1 0,0-2 0,0 0 0,0-2 0,-1-1-1,0-2 1,0 0 0,-44-2 0,70-1-244,1-1 0,-1 1 0,0 0 0,0-1 0,1 1 0,-1-1 0,0 1 0,1-1 0,-1 0 0,0 0 0,1 0 0,-1 0 0,1 0 0,0 0 0,-1 0 0,1-1 0,0 1 0,0 0 1,0-1-1,-1 1 0,2-1 0,-1 1 0,0-1 0,0 1 0,0-1 0,0-2 0,-1-2-1607,1-1 0,0 0 1,0 0-1,1 0 1,0-9-1,0-5-7411</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6.610"/>
    </inkml:context>
    <inkml:brush xml:id="br0">
      <inkml:brushProperty name="width" value="0.025" units="cm"/>
      <inkml:brushProperty name="height" value="0.025" units="cm"/>
    </inkml:brush>
  </inkml:definitions>
  <inkml:trace contextRef="#ctx0" brushRef="#br0">1 0 3876,'0'0'19725,"9"2"-18454,136 13 89,1 0-1423,-101-5-251,-2 1-1544,-17-9-4570,-33-2 486</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6.968"/>
    </inkml:context>
    <inkml:brush xml:id="br0">
      <inkml:brushProperty name="width" value="0.025" units="cm"/>
      <inkml:brushProperty name="height" value="0.025" units="cm"/>
    </inkml:brush>
  </inkml:definitions>
  <inkml:trace contextRef="#ctx0" brushRef="#br0">0 0 17360,'0'0'3428,"73"9"-1731,-22-9-95,13 0-994,0 0-512,7 0-224,-8 0-1537,-8 0-2435,-16 0-3555</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7.421"/>
    </inkml:context>
    <inkml:brush xml:id="br0">
      <inkml:brushProperty name="width" value="0.025" units="cm"/>
      <inkml:brushProperty name="height" value="0.025" units="cm"/>
    </inkml:brush>
  </inkml:definitions>
  <inkml:trace contextRef="#ctx0" brushRef="#br0">301 76 3491,'11'-6'6881,"-3"3"-5891,42-21 718,-46 22-1167,0 0 0,0 0 0,-1-1-1,1 1 1,-1-1 0,1 0 0,-1 0 0,0 0-1,0-1 1,0 1 0,2-5 0,-18 3 2751,-20 7-2911,3 4-345,2 2 1,-1 1 0,1 2 0,1 0 0,0 2 0,1 1-1,0 1 1,1 1 0,-27 22 0,46-32-5,-1 1-1,1-1 1,0 1 0,0 0 0,1 0-1,0 1 1,0-1 0,0 1-1,1 0 1,-3 9 0,6-14-26,0 1 1,0-1-1,0 0 1,0 0-1,1 1 1,-1-1-1,1 1 1,0-1-1,0 0 1,0 1 0,0-1-1,1 1 1,0-1-1,-1 0 1,1 1-1,0-1 1,1 0-1,-1 0 1,0 0-1,1 0 1,0 0-1,0 0 1,-1 0-1,2 0 1,-1-1-1,0 1 1,1-1-1,-1 0 1,4 3 0,3 1-179,0-1 0,1 0 1,0 0-1,0-1 1,0 0-1,1-1 1,-1 0-1,21 3 1,48 1-3907,-23-6-1954</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7.768"/>
    </inkml:context>
    <inkml:brush xml:id="br0">
      <inkml:brushProperty name="width" value="0.025" units="cm"/>
      <inkml:brushProperty name="height" value="0.025" units="cm"/>
    </inkml:brush>
  </inkml:definitions>
  <inkml:trace contextRef="#ctx0" brushRef="#br0">202 1 9321,'-12'4'5312,"10"-3"-5237,-21 8 1111,0 1-1,-38 23 1,55-29-1059,0-1 0,0 1 0,0 1 0,1-1 0,0 1 0,0 0 0,0 0 0,0 1 0,1-1 0,0 1 0,0 0 0,1 0 0,0 1 1,0-1-1,0 1 0,-3 12 0,5-16-129,1-1 0,0 0 1,0 1-1,0-1 0,0 0 1,0 0-1,1 1 0,-1-1 1,0 0-1,1 0 0,0 0 1,0 1-1,0-1 0,0 0 1,0 0-1,0 0 0,0 0 1,0-1-1,1 1 0,-1 0 1,1 0-1,2 1 0,0 0 38,0 0 0,1 0 0,-1 0 0,1-1 0,0 1 0,0-1 0,0 0 0,0-1 0,9 2 0,-7-1 125,1-1-1,-1 0 0,1 0 0,0 0 0,-1-1 0,1-1 0,0 1 0,-1-1 0,1-1 0,-1 1 0,1-1 0,-1 0 0,0-1 0,8-4 0,-12 5 10,0-1 1,0 0-1,-1 0 0,1 0 0,-1 0 0,1 0 0,-1-1 1,0 1-1,0-1 0,-1 1 0,1-1 0,-1 0 0,0 0 1,0 1-1,0-1 0,0 0 0,-1 0 0,1 0 0,-1 0 1,0 0-1,0 0 0,-1 0 0,0-6 0,0 8-177,1-1 1,-1 1-1,1 0 0,-1-1 0,0 1 0,0 0 0,0 0 0,0-1 1,0 1-1,0 0 0,-1 0 0,1 0 0,-1 1 0,0-1 1,1 0-1,-1 0 0,0 1 0,0-1 0,0 1 0,0 0 0,0 0 1,0-1-1,0 1 0,-1 0 0,1 1 0,0-1 0,-1 0 1,1 1-1,0-1 0,-1 1 0,1 0 0,-1 0 0,1 0 0,0 0 1,-1 0-1,1 0 0,-1 1 0,-3 1 0,5-2-83,1 0-1,0 0 1,-1 0-1,1 0 1,0 0-1,0 0 1,-1 0-1,1 0 1,0 0 0,-1 0-1,1 0 1,0 0-1,0 1 1,-1-1-1,1 0 1,0 0-1,0 0 1,-1 0-1,1 1 1,0-1-1,0 0 1,0 0 0,-1 1-1,1-1 1,0 0-1,0 0 1,0 1-1,0-1 1,0 0-1,0 0 1,-1 1-1,1-1 1,0 0-1,0 1 1,0-1-1,0 0 1,0 1 0,0-1-1,0 0 1,0 0-1,0 1 1,0-1-1,0 0 1,1 1-1,-1-1 1,0 0-1,0 0 1,0 1-1,0-1 1,0 0 0,0 0-1,1 1 1,-1-1-1,0 0 1,0 0-1,0 1 1,1-1-1,-1 0 1,0 0-1,0 0 1,1 1-1,17 9-4560,6-9-1318,1-1-3901</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8.161"/>
    </inkml:context>
    <inkml:brush xml:id="br0">
      <inkml:brushProperty name="width" value="0.025" units="cm"/>
      <inkml:brushProperty name="height" value="0.025" units="cm"/>
    </inkml:brush>
  </inkml:definitions>
  <inkml:trace contextRef="#ctx0" brushRef="#br0">1 0 12396,'0'0'8167,"39"74"-7013,-39-37-514,0 3-384,0 0-192,0-2 1,0-7-33,0-5-129,9-6-479,-2-7 31,3-4-480,-3-5-672,2-4-1762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8.508"/>
    </inkml:context>
    <inkml:brush xml:id="br0">
      <inkml:brushProperty name="width" value="0.025" units="cm"/>
      <inkml:brushProperty name="height" value="0.025" units="cm"/>
    </inkml:brush>
  </inkml:definitions>
  <inkml:trace contextRef="#ctx0" brushRef="#br0">0 44 17072,'0'0'4965,"61"-7"-3716,-17 3 449,13 1-1218,3-1-352,2 0-832,-6-6-2692,-10-2-4259</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9.009"/>
    </inkml:context>
    <inkml:brush xml:id="br0">
      <inkml:brushProperty name="width" value="0.025" units="cm"/>
      <inkml:brushProperty name="height" value="0.025" units="cm"/>
    </inkml:brush>
  </inkml:definitions>
  <inkml:trace contextRef="#ctx0" brushRef="#br0">184 57 6022,'0'0'5733,"4"-8"-2946,11-25-321,-14 33-2384,-1 0-1,0-1 1,0 1 0,1-1-1,-1 1 1,0 0 0,0-1-1,0 1 1,0 0-1,0-1 1,1 1 0,-1-1-1,0 1 1,0 0 0,0-1-1,0 1 1,0-1 0,0 1-1,0-1 1,0 1 0,-1 0-1,1-1 1,0 1-1,0 0 1,0-1 0,0 1-1,0-1 1,-1 1 0,1 0-1,0-1 1,0 1 0,-1 0-1,1-1 1,0 1-1,-1 0 1,1 0 0,0-1-1,-1 1 1,1 0 0,0 0-1,-1-1 1,1 1 0,0 0-1,-1 0 1,1 0 0,-1 0-1,1 0 1,0 0-1,-1 0 1,1 0 0,-1 0-1,1 0 1,0 0 0,-1 0-1,1 0 1,-1 0 0,1 0-1,0 0 1,-1 0-1,1 0 1,-1 0 0,1 1-1,0-1 1,-1 0 0,1 0-1,0 0 1,-1 1 0,1-1-1,-28 12 57,15-3-120,0 1 1,1 1 0,0-1-1,1 2 1,0 0-1,1 0 1,0 1-1,1 0 1,0 1-1,1 0 1,1 0-1,0 1 1,1 0 0,0 0-1,2 1 1,0-1-1,0 1 1,-2 30-1,6-43-46,1 1 0,-1-1-1,1 0 1,-1 1 0,1-1 0,0 0 0,1 0-1,-1 0 1,0 0 0,1 0 0,0 0-1,-1 0 1,1 0 0,1 0 0,-1-1-1,0 1 1,0-1 0,1 0 0,0 0-1,-1 0 1,1 0 0,0 0 0,0 0-1,0-1 1,0 1 0,0-1 0,0 0-1,0 0 1,1 0 0,-1 0 0,6 0-1,54 5-2829,-8-10-3544,-20-5-2657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4.235"/>
    </inkml:context>
    <inkml:brush xml:id="br0">
      <inkml:brushProperty name="width" value="0.025" units="cm"/>
      <inkml:brushProperty name="height" value="0.025" units="cm"/>
    </inkml:brush>
  </inkml:definitions>
  <inkml:trace contextRef="#ctx0" brushRef="#br0">68 70 7143,'5'-9'3272,"24"-52"3284,-31 68-2537,-14 44-2897,1-20-611,1 1 1,3 0 0,0 1 0,2 0 0,1 1-1,2 0 1,-3 68 0,25-127-2786,-10 14 1350,-1-1 1,0 0-1,-1 0 1,4-21-1,-3-26-9416,-5 44 5754</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9.369"/>
    </inkml:context>
    <inkml:brush xml:id="br0">
      <inkml:brushProperty name="width" value="0.025" units="cm"/>
      <inkml:brushProperty name="height" value="0.025" units="cm"/>
    </inkml:brush>
  </inkml:definitions>
  <inkml:trace contextRef="#ctx0" brushRef="#br0">1 34 16944,'0'0'3529,"10"8"-3321,-5-5-229,0 0-1,-1 0 1,1 0-1,0-1 1,0 0 0,1 0-1,-1 0 1,0-1 0,1 1-1,-1-1 1,1-1 0,-1 1-1,1-1 1,-1 0 0,1 0-1,-1 0 1,1-1 0,-1 0-1,1 0 1,-1 0-1,0-1 1,1 0 0,-1 0-1,8-4 1,10-4-194,0 0-1,31-19 1,-53 28 242,-2 4-12,0-1 0,0 1-1,0 0 1,0-1 0,0 1 0,0-1 0,-1 1 0,1-1 0,-1 1 0,-3 2-1,-1 4 138,-38 57 1213,23-36-548,1 1 0,1 1 0,-16 39 0,34-69-815,0 0 0,0 1-1,1-1 1,-1 0 0,0 0-1,1 1 1,-1-1 0,1 1-1,0-1 1,0 1 0,0-1-1,1 4 1,7 3-2017,10-6-4410,-12-3-1529</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0.103"/>
    </inkml:context>
    <inkml:brush xml:id="br0">
      <inkml:brushProperty name="width" value="0.025" units="cm"/>
      <inkml:brushProperty name="height" value="0.025" units="cm"/>
    </inkml:brush>
  </inkml:definitions>
  <inkml:trace contextRef="#ctx0" brushRef="#br0">0 19 12011,'0'0'13966,"48"-18"-28028</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0.779"/>
    </inkml:context>
    <inkml:brush xml:id="br0">
      <inkml:brushProperty name="width" value="0.025" units="cm"/>
      <inkml:brushProperty name="height" value="0.025" units="cm"/>
    </inkml:brush>
  </inkml:definitions>
  <inkml:trace contextRef="#ctx0" brushRef="#br0">2 0 9385,'0'0'8648,"-2"57"-7655,9-37 673,14 1-449,6-7-449,3-6-447,7-4-161,4-4-64,1-4-961,1-13-608,-6-6-1282,-7-3-2242,-9 2-1056</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1.154"/>
    </inkml:context>
    <inkml:brush xml:id="br0">
      <inkml:brushProperty name="width" value="0.025" units="cm"/>
      <inkml:brushProperty name="height" value="0.025" units="cm"/>
    </inkml:brush>
  </inkml:definitions>
  <inkml:trace contextRef="#ctx0" brushRef="#br0">196 1 8712,'0'0'5958,"-39"60"-3620,21-29-768,-3 8-33,3 7-192,-3 1-480,1 3-160,4 0-321,2 0-288,2-6-64,1-7 0,6-3-416,5-6-577,0-8-1185,0-10-1986,0-7-1858</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1.496"/>
    </inkml:context>
    <inkml:brush xml:id="br0">
      <inkml:brushProperty name="width" value="0.025" units="cm"/>
      <inkml:brushProperty name="height" value="0.025" units="cm"/>
    </inkml:brush>
  </inkml:definitions>
  <inkml:trace contextRef="#ctx0" brushRef="#br0">147 0 13389,'0'0'8691,"0"11"-8318,-14 118 1297,-2 44-4568,16-170 2273,1 10-1763,4-9-4800</inkml:trace>
  <inkml:trace contextRef="#ctx0" brushRef="#br0" timeOffset="1">0 157 12588,'0'0'10922,"64"-13"-9641,-25 9-544,5 3-673,-1-2-1217,-8-5-3876,-12-1-5861</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2.002"/>
    </inkml:context>
    <inkml:brush xml:id="br0">
      <inkml:brushProperty name="width" value="0.025" units="cm"/>
      <inkml:brushProperty name="height" value="0.025" units="cm"/>
    </inkml:brush>
  </inkml:definitions>
  <inkml:trace contextRef="#ctx0" brushRef="#br0">11 1 16720,'0'0'4516,"-4"57"-4067,-1-24 543,3 6-191,2 3-320,0 3-385,0-3-64,11-4-513,5-5-1569,-2-6-992,0-5-962,-9-5 673,-5-5-1762</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2.331"/>
    </inkml:context>
    <inkml:brush xml:id="br0">
      <inkml:brushProperty name="width" value="0.025" units="cm"/>
      <inkml:brushProperty name="height" value="0.025" units="cm"/>
    </inkml:brush>
  </inkml:definitions>
  <inkml:trace contextRef="#ctx0" brushRef="#br0">1 98 15310,'0'0'1698,"49"-5"-609,-10-6 1153,11-2-512,8 1-449,2 2-832,-3-2-353,-6 2-417,-7 3-1665,-12 1-832,-16 0-1378,-10 1-2178</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2.664"/>
    </inkml:context>
    <inkml:brush xml:id="br0">
      <inkml:brushProperty name="width" value="0.025" units="cm"/>
      <inkml:brushProperty name="height" value="0.025" units="cm"/>
    </inkml:brush>
  </inkml:definitions>
  <inkml:trace contextRef="#ctx0" brushRef="#br0">1 94 9961,'0'0'11019,"60"-44"-9802,-14 29-64,7 2-544,4 2-577,-1 5-192,1 2-1858,-9 4-3492,-11 0-4451</inkml:trace>
  <inkml:trace contextRef="#ctx0" brushRef="#br0" timeOffset="1">817 91 19538,'0'0'1826,"0"56"-737,3-29-480,3 3-417,1 2-160,5 0-801,2 0-1441,-5-5-1121,-4-6-2723,-5-4-4868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3.009"/>
    </inkml:context>
    <inkml:brush xml:id="br0">
      <inkml:brushProperty name="width" value="0.025" units="cm"/>
      <inkml:brushProperty name="height" value="0.025" units="cm"/>
    </inkml:brush>
  </inkml:definitions>
  <inkml:trace contextRef="#ctx0" brushRef="#br0">0 77 15727,'0'0'5605,"89"-28"-4676,-34 21 64,7 0-769,1 0-192,-1 0-1505,-7-3-4229,-12-1-7750</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3.767"/>
    </inkml:context>
    <inkml:brush xml:id="br0">
      <inkml:brushProperty name="width" value="0.025" units="cm"/>
      <inkml:brushProperty name="height" value="0.025" units="cm"/>
    </inkml:brush>
  </inkml:definitions>
  <inkml:trace contextRef="#ctx0" brushRef="#br0">361 29 7399,'0'0'13399,"-9"-6"-12128,4 3-1143,3 1-105,-1 0 1,1 0 0,-1 0 0,1 0-1,-1 1 1,0 0 0,1-1-1,-1 1 1,0 0 0,0 0 0,0 0-1,0 1 1,0-1 0,0 1-1,0 0 1,0-1 0,0 1 0,0 1-1,0-1 1,0 0 0,0 1-1,0-1 1,0 1 0,-4 2 0,-15 9 36,0 2 0,1 0 1,1 2-1,0 0 0,1 1 1,0 1-1,2 1 0,0 1 1,1 0-1,1 1 1,1 0-1,-11 26 0,20-39 1,2 0 0,-1 1 0,1 0 0,1-1 0,0 1 0,0 0 0,0 0 0,1 0 0,1 1-1,0 12 1,1-18-27,-1-1-1,1 1 0,0-1 0,0 1 0,0-1 1,1 0-1,-1 1 0,1-1 0,0 0 1,0 0-1,0 0 0,0 0 0,1 0 1,-1-1-1,1 1 0,-1-1 0,1 1 0,0-1 1,0 0-1,0 0 0,0-1 0,1 1 1,-1 0-1,0-1 0,1 0 0,-1 0 0,1 0 1,4 1-1,7 0 137,0 1-1,1-2 1,-1 0 0,0-1-1,28-3 1,-37 3-56,-1 0 0,0-1 0,1 0 0,-1 0 0,0-1 0,0 0 0,0 0 0,0 0 0,0 0 0,0-1 1,0 1-1,-1-1 0,1 0 0,-1-1 0,0 1 0,0-1 0,0 0 0,-1 0 0,6-8 0,-8 11-82,-1 1-1,0-1 1,1 1 0,-1-1-1,0 0 1,1 1 0,-1-1-1,0 0 1,0 0 0,1 1-1,-1-1 1,0 0 0,0 0-1,0 1 1,0-1 0,0 0-1,0 1 1,0-1 0,-1 0-1,1 0 1,0 1 0,0-1-1,0 0 1,-1 1 0,1-1-1,0 0 1,-1 1 0,1-1-1,-1 0 1,1 1 0,-1-1-1,1 1 1,-1-1 0,1 1-1,-1-1 1,0 0 0,-2 0-20,1 0 0,-1 0 0,0 0 1,0 0-1,0 0 0,0 1 0,0-1 0,0 1 1,-5 0-1,-3 0-68,0 1 0,0 0 0,0 0 0,-19 6 0,29-7 44,-1 0 1,0 1-1,0-1 0,0 1 0,1 0 0,-1 0 0,0-1 1,0 1-1,1 0 0,-1 0 0,1 0 0,-1 1 0,1-1 1,0 0-1,-1 1 0,1-1 0,0 1 0,0-1 0,0 1 1,0-1-1,0 1 0,-1 2 0,7-2-37,0-1 1,1-1-1,-1 1 0,1-1 1,-1 0-1,0 0 1,1 0-1,9-3 0,12-4 59,-1 0 1,0-3-1,37-17 0,-39 15-176,1 2-1,1 0 1,45-10 0,-71 20 156,1 0 0,-1 0 0,1 0-1,-1-1 1,1 1 0,-1 1 0,1-1 0,-1 0 0,0 0 0,1 0 0,-1 0 0,1 0 0,-1 0 0,1 0 0,-1 1 0,0-1 0,1 0 0,-1 0 0,1 1 0,-1-1 0,0 0 0,1 0 0,-1 1 0,0-1-1,0 0 1,1 1 0,-1-1 0,0 1 0,0-1 0,1 0 0,-1 1 0,0-1 0,0 1 0,0-1 0,0 1 0,0-1 0,1 0 0,-1 1 0,0-1 0,0 1 0,0-1 0,0 1 0,0-1 0,0 1-1,-1-1 1,1 1 0,0-1 0,0 0 0,0 1 0,0-1 0,0 1 0,-1-1 0,1 0 0,0 1 0,0-1 0,-1 1 0,1-1 0,0 0 0,-1 1 0,-16 32 142,15-29-78,-113 179 1276,101-146-1237,17-25-2597,-2-12 2103,0 0 0,0 1 0,0-1 0,0 0 0,0 0 0,0-1 0,0 1 0,0 0 0,0 0 0,0 0 0,0-1 0,0 1 0,-1 0 0,1-1-1,0 1 1,0-1 0,0 1 0,0-1 0,0 0 0,16-12-12502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4.646"/>
    </inkml:context>
    <inkml:brush xml:id="br0">
      <inkml:brushProperty name="width" value="0.025" units="cm"/>
      <inkml:brushProperty name="height" value="0.025" units="cm"/>
    </inkml:brush>
  </inkml:definitions>
  <inkml:trace contextRef="#ctx0" brushRef="#br0">43 187 9289,'0'0'17269,"7"0"-16473,61-3 960,-10-1-3483,-22 3-7276</inkml:trace>
  <inkml:trace contextRef="#ctx0" brushRef="#br0" timeOffset="1">0 30 16335,'0'0'10474,"55"-29"-31806</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0.898"/>
    </inkml:context>
    <inkml:brush xml:id="br0">
      <inkml:brushProperty name="width" value="0.025" units="cm"/>
      <inkml:brushProperty name="height" value="0.025" units="cm"/>
    </inkml:brush>
  </inkml:definitions>
  <inkml:trace contextRef="#ctx0" brushRef="#br0">76 14 4292,'0'0'3305,"-9"-1"-1827,-4 0-863,-16-2 88,5-6 3681,52 25-1029,-20-11-3251,0 0 1,1 0-1,-1-1 1,1 0-1,0-1 0,0 0 1,14 3-1,81 3 738,0-4 0,160-12-1,-251 6-846,321-25 196,172-5-3532,-483 36-93,-23-4 3222,0-1-1,-1 1 1,1-1 0,-1 1 0,1-1-1,-1 1 1,0-1 0,1 1-1,-1-1 1,1 0 0,-1 1 0,0-1-1,1 0 1,-1 1 0,0-1-1,1 0 1,-1 0 0,0 0 0,1 0-1,-1 1 1,0-1 0,0 0-1,1 0 1,-1 0 0,0-1 0,0 1-1,-26 2-7068</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1.258"/>
    </inkml:context>
    <inkml:brush xml:id="br0">
      <inkml:brushProperty name="width" value="0.025" units="cm"/>
      <inkml:brushProperty name="height" value="0.025" units="cm"/>
    </inkml:brush>
  </inkml:definitions>
  <inkml:trace contextRef="#ctx0" brushRef="#br0">59 44 13100,'0'0'337,"-9"-7"122,-41-30 1132,95 45 1051,81 37-2217,2-6 1,253 42-1,-380-81-431,1 0 1,0 0-1,-1 0 0,1 1 1,0-1-1,-1 0 1,1 1-1,0-1 0,-1 1 1,1 0-1,-1-1 0,1 1 1,-1 0-1,1 0 0,-1 0 1,2 2-1,-3-3 15,0 1 0,0 0 0,0-1 0,0 1 1,0-1-1,-1 1 0,1 0 0,0-1 0,0 1 0,-1-1 0,1 1 0,0 0 0,-1-1 0,1 1 0,0-1 0,-1 1 1,1-1-1,-1 0 0,1 1 0,-1-1 0,1 1 0,-1-1 0,1 0 0,-1 1 0,0-1 0,1 0 0,-2 1 0,-64 25 816,55-22-698,-79 26 224,-120 48-26,186-68-398,1 2 0,0 1 1,0 0-1,2 2 0,0 1 0,-25 23 0,45-38 2,-22 25-1224,14-7-3724</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5.910"/>
    </inkml:context>
    <inkml:brush xml:id="br0">
      <inkml:brushProperty name="width" value="0.025" units="cm"/>
      <inkml:brushProperty name="height" value="0.025" units="cm"/>
    </inkml:brush>
  </inkml:definitions>
  <inkml:trace contextRef="#ctx0" brushRef="#br0">0 0 15375,'0'0'8456,"5"10"-8254,-1-2-156,0-1 0,1 0-1,0 0 1,0 0-1,1-1 1,0 1-1,0-1 1,13 9-1,-17-13-125,1 0 0,0-1 0,-1 1 0,1 0 0,0-1 0,0 0 0,0 0 0,0 0 0,0 0 0,0 0 0,0 0 0,1-1 0,-1 0 0,0 1 0,0-1 0,0 0 0,1-1 0,-1 1 0,0-1 0,0 1 0,0-1-1,0 0 1,0 0 0,0 0 0,0 0 0,0-1 0,0 1 0,0-1 0,-1 0 0,1 0 0,3-3 0,26-29-7863,-15 15 2108</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6.266"/>
    </inkml:context>
    <inkml:brush xml:id="br0">
      <inkml:brushProperty name="width" value="0.025" units="cm"/>
      <inkml:brushProperty name="height" value="0.025" units="cm"/>
    </inkml:brush>
  </inkml:definitions>
  <inkml:trace contextRef="#ctx0" brushRef="#br0">209 1 12908,'0'0'7367,"-42"72"-5637,12-34-321,-4 7-480,6 6-609,0-2-256,5-3-64,7-4-256,9-8-961,7-13-769,5-10-416,13-11-577,-1-2-2082</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6.654"/>
    </inkml:context>
    <inkml:brush xml:id="br0">
      <inkml:brushProperty name="width" value="0.025" units="cm"/>
      <inkml:brushProperty name="height" value="0.025" units="cm"/>
    </inkml:brush>
  </inkml:definitions>
  <inkml:trace contextRef="#ctx0" brushRef="#br0">169 0 13965,'0'0'9769,"-8"2"-9443,2 1-294,-1 0 1,0 1-1,1-1 1,0 1-1,0 0 0,0 1 1,0-1-1,1 1 0,0 1 1,0-1-1,0 1 0,0-1 1,1 1-1,0 1 1,-6 11-1,-1 2 98,1 1 0,1 0 0,1 0 0,1 0 1,0 1-1,2 0 0,-4 32 0,8-52-201,1-1 0,0 1-1,0 0 1,0 0 0,0 0 0,0 0-1,0 0 1,1 0 0,-1-1 0,1 1 0,-1 0-1,1 0 1,-1 0 0,1-1 0,0 1 0,0 0-1,0-1 1,0 1 0,0-1 0,0 1 0,3 2-1,-1-3-411,-1 1-1,1-1 1,0 1-1,0-1 1,0 0-1,0 0 1,0 0-1,0-1 0,0 1 1,0-1-1,0 1 1,5-1-1,25 0-6936</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7.219"/>
    </inkml:context>
    <inkml:brush xml:id="br0">
      <inkml:brushProperty name="width" value="0.025" units="cm"/>
      <inkml:brushProperty name="height" value="0.025" units="cm"/>
    </inkml:brush>
  </inkml:definitions>
  <inkml:trace contextRef="#ctx0" brushRef="#br0">4 0 5765,'0'0'17233,"1"9"-16710,3 95-167,-4-57-7599,-8-46-2152</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7.548"/>
    </inkml:context>
    <inkml:brush xml:id="br0">
      <inkml:brushProperty name="width" value="0.025" units="cm"/>
      <inkml:brushProperty name="height" value="0.025" units="cm"/>
    </inkml:brush>
  </inkml:definitions>
  <inkml:trace contextRef="#ctx0" brushRef="#br0">0 57 13997,'0'0'5926,"11"-8"-5019,-3 2-771,1 0-1,0 1 0,0 0 0,0 0 1,1 1-1,0 0 0,-1 1 0,1 0 1,0 1-1,1 0 0,14-1 0,-12 2-104,0 1 1,1 0-1,-1 1 0,0 1 0,18 4 0,-29-6-29,0 1-1,0-1 1,0 1 0,0 0 0,0 0-1,0 0 1,0 0 0,-1 0-1,1 1 1,0-1 0,-1 0 0,1 1-1,-1-1 1,1 1 0,-1 0-1,0-1 1,2 4 0,-2-3 28,-1 0 1,1 1-1,-1-1 1,0 0-1,0 1 1,0-1-1,0 1 1,0-1-1,0 0 1,-1 1-1,1-1 1,-1 0-1,0 0 1,1 1-1,-1-1 1,0 0-1,0 0 1,-1 0-1,-1 4 1,-3 2 183,0 0 1,0-1-1,0 0 1,-1 0-1,0 0 1,-1-1-1,1 0 1,-1 0 0,-12 6-1,14-8-64,0-1-1,-1 0 1,0 0-1,1 0 1,-1-1-1,0 0 1,0 0-1,0-1 1,0 0-1,-1 0 1,1-1-1,0 0 1,-10-1-1,3-9-1915,12 4-2313,10 2-4633,3 4-3065</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8.330"/>
    </inkml:context>
    <inkml:brush xml:id="br0">
      <inkml:brushProperty name="width" value="0.025" units="cm"/>
      <inkml:brushProperty name="height" value="0.025" units="cm"/>
    </inkml:brush>
  </inkml:definitions>
  <inkml:trace contextRef="#ctx0" brushRef="#br0">0 1 13741,'0'0'11018,"48"34"-10153,-30-18-609,0-2-159,1-1-65,-5-1-64,2-4-673,0-4-672,0-4-481,2 0-512,-6-10-1314,0-8-1953</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8.662"/>
    </inkml:context>
    <inkml:brush xml:id="br0">
      <inkml:brushProperty name="width" value="0.025" units="cm"/>
      <inkml:brushProperty name="height" value="0.025" units="cm"/>
    </inkml:brush>
  </inkml:definitions>
  <inkml:trace contextRef="#ctx0" brushRef="#br0">169 0 13068,'0'0'7015,"-52"48"-5510,31-23-191,-2 6-417,4 0-385,-1 4-352,6-3-128,0-2-96,9-5-1217,5-8-1538,0-5-1921</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9.034"/>
    </inkml:context>
    <inkml:brush xml:id="br0">
      <inkml:brushProperty name="width" value="0.025" units="cm"/>
      <inkml:brushProperty name="height" value="0.025" units="cm"/>
    </inkml:brush>
  </inkml:definitions>
  <inkml:trace contextRef="#ctx0" brushRef="#br0">132 0 13869,'0'0'4639,"9"5"-3352,2 1-1058,0 0 0,0 1 0,-1 0 0,1 1 1,-2 0-1,1 1 0,-1 0 0,-1 0 0,0 1 0,0 0 1,-1 1-1,0-1 0,9 21 0,-12-20-193,-1 1-1,-1-1 0,1 1 1,-2-1-1,0 1 1,0 0-1,-1-1 1,-1 1-1,0 0 0,0-1 1,-1 1-1,-1-1 1,0 1-1,-1-1 1,0 0-1,0 0 0,-1-1 1,0 1-1,-9 11 1,-2 2-314,-1-2 1,0 0 0,-2-1-1,-1-1 1,0 0-1,-43 30 1,25-26-4101,4-10-3757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6.943"/>
    </inkml:context>
    <inkml:brush xml:id="br0">
      <inkml:brushProperty name="width" value="0.025" units="cm"/>
      <inkml:brushProperty name="height" value="0.025" units="cm"/>
    </inkml:brush>
  </inkml:definitions>
  <inkml:trace contextRef="#ctx0" brushRef="#br0">57 46 9545,'0'0'5088,"-9"-1"-3017,-1 1-1379,6 0-366,0 1 0,0-1 0,1-1 0,-1 1-1,0 0 1,0-1 0,-6-2 0,49-5 3107,-15 2-2926,125-11-166,1 7 1,288 17 0,-425-6-713,47 2-1830,-19-5-2466,-14-4-1563</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4.800"/>
    </inkml:context>
    <inkml:brush xml:id="br0">
      <inkml:brushProperty name="width" value="0.025" units="cm"/>
      <inkml:brushProperty name="height" value="0.025" units="cm"/>
    </inkml:brush>
  </inkml:definitions>
  <inkml:trace contextRef="#ctx0" brushRef="#br0">3207 348 2755,'0'0'3758,"-8"-7"-3075,-15-11-339,-1 1 1,-1 1-1,0 0 0,-1 2 1,-1 2-1,0 0 0,-1 2 1,0 0-1,-36-6 0,-304-33 1058,-271-49 122,538 79-1528,-1 4 1,-195-4-1,178 22 10,1 4 0,-175 34 0,212-24-5,1 4 1,1 3 0,1 3 0,-106 55 0,150-65 40,1 2 0,0 2 1,2 1-1,0 1 0,-41 41 0,59-50-25,1 0 0,0 1 0,2 0 0,-1 0 0,2 1 0,0 1 0,1 0 0,0 0 0,2 0 0,0 1 0,1 0 0,0 0 0,-2 25 0,3-7-48,1 1 1,2-1-1,2 1 1,8 57-1,-6-79 25,0 0 0,1 0-1,1 0 1,1-1 0,0 0 0,0 0-1,1 0 1,1-1 0,1 0 0,0-1 0,0 1-1,1-2 1,18 17 0,10 4-3,2-2 1,74 42-1,98 38-34,-170-90 26,83 37 28,171 52-1,142 18 244,-333-99-166,12 4-48,1-6 0,172 16 0,-234-38-11,1-2 0,0-3 0,0-3 0,-1-2 0,0-2 1,0-3-1,78-26 0,-38 1-104,-1-5 0,-2-4 0,-2-4 1,-3-4-1,-1-4 0,-4-3 1,142-133-1,-195 162 810,0-2 1,43-63-1,-61 79-441,-1-1-1,-1 0 1,-1-1-1,0 0 0,-2-1 1,0 0-1,7-38 0,-13 49-292,0 1 0,-1 0-1,-1-1 1,1 1-1,-1-1 1,-1 1-1,1 0 1,-1 0 0,-1-1-1,0 1 1,0 1-1,0-1 1,-1 0-1,0 1 1,-1 0 0,-7-11-1,-9-7-127,-1 2 1,-1 0-1,-27-21 0,6 5-491,-111-106-5965,105 99 2622</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7.465"/>
    </inkml:context>
    <inkml:brush xml:id="br0">
      <inkml:brushProperty name="width" value="0.025" units="cm"/>
      <inkml:brushProperty name="height" value="0.025" units="cm"/>
    </inkml:brush>
  </inkml:definitions>
  <inkml:trace contextRef="#ctx0" brushRef="#br0">0 0 7271,'0'0'12422,"1"11"-10815,0 9-1104,0 1-1,2-1 0,1 0 1,0 0-1,2-1 0,13 34 1,-16-45-521,1-1 0,0 1-1,1-1 1,0 0 0,0-1 0,0 1 0,1-1 0,0 0 0,7 5-1,-9-7-146,1-1-1,-1-1 0,1 1 0,0-1 1,0 1-1,0-2 0,0 1 0,1 0 1,-1-1-1,1 0 0,-1 0 0,0-1 1,1 1-1,-1-1 0,8-1 0,-10 0-336,0 0 0,0 0 0,0-1 0,0 1 0,0-1 0,-1 1 0,1-1 0,-1 0 0,1 0 0,-1 0 0,1-1 0,-1 1 0,0-1 0,0 1 0,0-1 0,-1 1 0,1-1 0,-1 0 0,1 0 0,-1 0 0,0 0 0,1-4 0,6-17-3977</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7.792"/>
    </inkml:context>
    <inkml:brush xml:id="br0">
      <inkml:brushProperty name="width" value="0.025" units="cm"/>
      <inkml:brushProperty name="height" value="0.025" units="cm"/>
    </inkml:brush>
  </inkml:definitions>
  <inkml:trace contextRef="#ctx0" brushRef="#br0">202 0 8776,'0'0'10640,"-6"8"-9589,-7 9-703,0 1 0,2 0-1,0 0 1,1 1-1,-10 28 1,-37 119 162,29-78-415,18-62-143,6-15-176,0-1 0,0 1-1,1 1 1,0-1 0,-1 23 0,14-40-4325,8-18-816,3-12-2642</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8.141"/>
    </inkml:context>
    <inkml:brush xml:id="br0">
      <inkml:brushProperty name="width" value="0.025" units="cm"/>
      <inkml:brushProperty name="height" value="0.025" units="cm"/>
    </inkml:brush>
  </inkml:definitions>
  <inkml:trace contextRef="#ctx0" brushRef="#br0">12 61 9065,'0'0'2727,"7"-9"461,23-29-290,-30 37-2687,1 0 1,0 0-1,-1 0 0,1 0 0,0 0 1,0 0-1,0 0 0,0 1 0,0-1 1,0 0-1,0 1 0,0-1 0,0 0 0,0 1 1,0-1-1,0 1 0,2-1 0,-3 1-147,1 1-1,-1-1 0,0 0 0,1 1 0,-1-1 0,0 0 0,1 1 1,-1-1-1,0 1 0,1-1 0,-1 0 0,0 1 0,0-1 1,0 1-1,1-1 0,-1 1 0,0-1 0,0 1 0,0-1 1,0 1-1,0-1 0,0 1 0,0-1 0,0 1 0,0-1 0,0 1 1,-6 37 514,-26 53 140,6-22-1882,19-34-4978,7-53 126,0-6-2173</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8.535"/>
    </inkml:context>
    <inkml:brush xml:id="br0">
      <inkml:brushProperty name="width" value="0.025" units="cm"/>
      <inkml:brushProperty name="height" value="0.025" units="cm"/>
    </inkml:brush>
  </inkml:definitions>
  <inkml:trace contextRef="#ctx0" brushRef="#br0">0 5 13100,'0'0'9551,"14"-1"-8766,17-1-619,0 1 0,0 1 1,0 2-1,0 1 0,33 8 1,-54-8-170,0 0-1,0 0 1,0 0 0,-1 2 0,1-1 0,-1 1 0,0 0 0,0 1-1,14 12 1,-20-14 0,1 0 0,-1 0 0,0 0 0,0 1 1,-1-1-1,1 1 0,-1-1 0,0 1 0,0 0 0,-1 0 0,1 0 0,-1 0 0,0 0 0,0 1 0,-1-1 0,0 0 0,0 0 0,0 0 0,0 1 1,-1-1-1,-2 7 0,1-3 134,-1 0 0,0-1 0,-1 1 0,0-1 0,0 0 0,-1 0 1,0-1-1,-1 1 0,1-1 0,-1 0 0,-1-1 0,1 1 0,-14 9 1,7-6 127,0-1-1,-1 0 1,0-1 0,0-1 0,-1 0 0,0-1 0,-15 5 0,19-8-161,1-1 0,-1 0 0,0-1 0,0 0 0,-16-1 0,25 0-148,1 0 1,-1 0 0,1 0 0,-1 0-1,1 0 1,-1 0 0,1-1 0,-1 1-1,1-1 1,-1 1 0,1-1 0,-1 1-1,1-1 1,-1 0 0,1 1 0,0-1 0,0 0-1,-1 0 1,1 0 0,0 0 0,0 0-1,0 0 1,0-1 0,0 1 0,0 0-1,0 0 1,0-1 0,1 1 0,-1-1-1,1 1 1,-1-1 0,1 1 0,-1-1-1,1 1 1,0-1 0,-1 1 0,1-1-1,0 1 1,0-1 0,0 1 0,1-1-1,-1 1 1,0-1 0,0 1 0,1-1-1,-1 1 1,1-1 0,0-1 0,2-3-781,1 0 0,-1 0 0,1 1 0,0-1 1,0 1-1,0 0 0,1 0 0,7-5 0,20-18-6750</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8.928"/>
    </inkml:context>
    <inkml:brush xml:id="br0">
      <inkml:brushProperty name="width" value="0.025" units="cm"/>
      <inkml:brushProperty name="height" value="0.025" units="cm"/>
    </inkml:brush>
  </inkml:definitions>
  <inkml:trace contextRef="#ctx0" brushRef="#br0">0 0 18514,'0'0'4772,"71"0"-3267,-20 0-383,11 0-546,9 0-416,2 0-128,-10 0-64,-2 0-897,-17 0-1217,-19 3-672,-17-2-994</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9.275"/>
    </inkml:context>
    <inkml:brush xml:id="br0">
      <inkml:brushProperty name="width" value="0.025" units="cm"/>
      <inkml:brushProperty name="height" value="0.025" units="cm"/>
    </inkml:brush>
  </inkml:definitions>
  <inkml:trace contextRef="#ctx0" brushRef="#br0">0 1 14061,'0'0'4741,"53"20"-2499,-8-18-641,11 0-480,1-2-672,7 0-353,-6 0-96,-3 0-1698,-11-3-1985,-10-6-4165</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9.609"/>
    </inkml:context>
    <inkml:brush xml:id="br0">
      <inkml:brushProperty name="width" value="0.025" units="cm"/>
      <inkml:brushProperty name="height" value="0.025" units="cm"/>
    </inkml:brush>
  </inkml:definitions>
  <inkml:trace contextRef="#ctx0" brushRef="#br0">40 33 16015,'0'0'2301,"-6"8"-134,-20 29-512,25-36-1599,0 0-1,1 0 0,-1 0 1,0 0-1,1 0 0,-1 0 0,1 0 1,-1 0-1,1 0 0,0 0 1,-1 0-1,1 0 0,0 0 1,0 0-1,0 0 0,0 1 1,0-1-1,0 0 0,0 0 0,0 0 1,0 0-1,0 0 0,1 0 1,-1 0-1,0 0 0,1 0 1,-1 0-1,1 0 0,-1 0 1,1 0-1,0 0 0,-1 0 1,1 0-1,0 0 0,0 0 0,0-1 1,-1 1-1,1 0 0,0-1 1,0 1-1,0 0 0,0-1 1,0 1-1,0-1 0,0 0 1,0 1-1,0-1 0,0 0 1,1 0-1,1 1 0,6 0 8,0 0-1,0 0 1,1 0-1,13-2 1,-21 1-26,10-2-61,1 1 1,-1-2-1,0 0 0,-1 0 0,1-1 0,-1-1 0,17-8 1,-21 10-480,0-1 1,0-1 0,0 1-1,-1-1 1,1 0 0,-1 0-1,0-1 1,-1 0 0,1 0-1,-1 0 1,-1-1 0,7-10-1,-9 5-1487,-11 16 1864,-12 14 1217,11-4-359,0 1-1,1-1 0,1 1 1,0 1-1,1 0 1,-8 25-1,-22 108 1275,23-87-1994,9-44-254,-3 17-1139,4-12-2473,4-11-2270</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0.651"/>
    </inkml:context>
    <inkml:brush xml:id="br0">
      <inkml:brushProperty name="width" value="0.025" units="cm"/>
      <inkml:brushProperty name="height" value="0.025" units="cm"/>
    </inkml:brush>
  </inkml:definitions>
  <inkml:trace contextRef="#ctx0" brushRef="#br0">206 318 4260,'10'-21'9074,"-3"-6"-4485,-7 26-4465,0 0 0,1 0-1,-1 0 1,0-1 0,0 1 0,0 0 0,0 0 0,0 0-1,0-1 1,0 1 0,0 0 0,-1 0 0,1 0 0,0-1-1,-1 1 1,1 0 0,-1 0 0,1 0 0,-1 0 0,1 0-1,-1 0 1,0 0 0,0 0 0,1 0 0,-1 0-1,0 0 1,0 1 0,0-1 0,0 0 0,0 0 0,0 1-1,0-1 1,0 1 0,0-1 0,-1 1 0,1-1 0,0 1-1,-2 0 1,-3-1-83,0 1 0,-1 0 0,1 1 0,-1 0 1,1 0-1,0 0 0,0 1 0,-1 0 0,1 0 0,0 0 0,1 1 0,-1 0 0,0 0 0,1 0 0,0 1 0,-9 6 0,3 1 21,-1 0-1,1 0 1,1 1 0,0 0-1,-15 24 1,24-35-33,0 1 1,0 0-1,0-1 1,0 1-1,0 0 1,0 0-1,0-1 1,1 1-1,-1 0 1,1 0-1,-1 0 1,1 0 0,0 0-1,0 0 1,0 0-1,0 0 1,0 0-1,0 2 1,1-3-17,0 0 1,-1-1 0,1 1 0,0 0 0,-1 0 0,1 0 0,0-1 0,0 1 0,-1 0 0,1-1 0,0 1 0,0-1 0,0 1-1,0-1 1,0 1 0,0-1 0,0 0 0,0 0 0,0 1 0,0-1 0,0 0 0,0 0 0,2 0 0,5 0 32,-1-1 0,1 1 1,0-2-1,-1 1 0,1-1 0,-1 0 1,13-5-1,9-7 15,-1-2-1,-1 0 1,0-2 0,-2-1-1,0 0 1,-1-2-1,0-1 1,-2-1 0,-1-1-1,-1-1 1,-1-1 0,-1 0-1,20-42 1,-36 63 23,1-1 0,-1 0 0,-1 0 0,1 0 0,-1 0 0,0 0 0,0-8 1,-1 13-75,-1 1 0,1-1 0,0 1 0,-1 0 0,1-1 0,0 1 0,-1 0 0,1 0 0,-1-1 0,1 1 0,-1 0 0,1 0 0,-1-1 0,1 1 1,0 0-1,-1 0 0,1 0 0,-1 0 0,1 0 0,-1 0 0,1 0 0,-1 0 0,1 0 0,-1 0 0,1 0 0,-1 0 0,1 0 0,-1 0 1,1 1-1,-1-1 0,1 0 0,-1 0 0,1 0 0,-1 1 0,1-1 0,0 0 0,-1 1 0,1-1 0,-1 0 0,1 1 0,0-1 0,0 0 1,-1 1-1,-10 8-5,1 0 1,0 1-1,0 0 1,1 1-1,1 0 1,-1 0-1,-6 13 1,-45 90-2,56-107-13,0 0 0,1 0 0,0 1 1,0 0-1,1-1 0,0 1 0,0 0 1,1 0-1,0 0 0,0 15 1,2-22-71,-1 1 0,1-1 1,0 0-1,0 1 1,0-1-1,0 0 1,0 0-1,0 1 1,0-1-1,0 0 0,0 0 1,0 0-1,1-1 1,-1 1-1,0 0 1,1 0-1,-1-1 1,1 1-1,-1 0 0,1-1 1,-1 0-1,1 1 1,-1-1-1,1 0 1,-1 0-1,1 0 1,-1 0-1,1 0 0,-1 0 1,1 0-1,1-1 1,7 1-1056,-1-1 0,1 0 0,-1-1 0,12-3 0,17-10-5192</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1.060"/>
    </inkml:context>
    <inkml:brush xml:id="br0">
      <inkml:brushProperty name="width" value="0.025" units="cm"/>
      <inkml:brushProperty name="height" value="0.025" units="cm"/>
    </inkml:brush>
  </inkml:definitions>
  <inkml:trace contextRef="#ctx0" brushRef="#br0">152 32 15310,'-8'0'2317,"2"0"-1812,-8-1 374,1 2 1,0 0-1,0 0 1,-21 6-1,31-7-836,1 1 1,-1-1-1,0 1 0,1 0 1,0 0-1,-1 1 0,1-1 1,0 0-1,-1 1 0,1-1 1,0 1-1,0 0 0,0-1 0,0 1 1,1 0-1,-1 0 0,0 0 1,1 1-1,-1-1 0,1 0 1,0 1-1,0-1 0,0 1 1,0-1-1,0 1 0,1-1 1,-1 1-1,1-1 0,-1 1 1,1 0-1,0-1 0,0 4 1,1-5-38,-1 1 0,1-1 1,-1 0-1,1 1 0,0-1 1,-1 0-1,1 0 0,0 0 0,0 0 1,0 0-1,0 0 0,0 0 1,0 0-1,0 0 0,0 0 1,1 0-1,-1-1 0,0 1 1,0 0-1,1-1 0,-1 1 0,0-1 1,1 0-1,-1 1 0,0-1 1,1 0-1,-1 0 0,1 0 1,1 0-1,50 2 104,-41-3-73,3 0-32,0 0-1,0-1 1,23-7 0,-23 5 98,-1 1 1,1 0-1,22 0 0,-36 3-88,-1 0-1,1 0 0,-1 0 0,1 0 1,-1 0-1,1 0 0,0 0 1,-1 0-1,1 0 0,-1 0 0,1 0 1,-1 1-1,0-1 0,1 0 0,-1 0 1,1 1-1,-1-1 0,1 0 1,-1 0-1,0 1 0,1-1 0,-1 1 1,1-1-1,-1 0 0,0 1 0,0-1 1,1 1-1,-1-1 0,0 1 0,0-1 1,1 0-1,-1 1 0,0-1 1,0 1-1,0-1 0,0 1 0,0 0 1,-6 25 537,-22 19 249,22-36-737,-5 5 807,8-15-392,4-8-164,26-68 280,-22 66-698,-1 1 0,0-1 0,0 0 1,-1 0-1,0 0 0,-1 0 0,0 0 0,1-23 0,-2 37-209,0 0-1,0-1 1,0 1 0,1 0-1,0 0 1,-1-1 0,1 1-1,0-1 1,0 1 0,0-1-1,1 0 1,-1 0 0,0 0-1,1 0 1,0 0-1,-1-1 1,1 1 0,0-1-1,0 1 1,0-1 0,0 0-1,5 1 1,5 1-1152,0-1 0,0 0 0,0-1 0,15-1 0,14 0-3181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2.263"/>
    </inkml:context>
    <inkml:brush xml:id="br0">
      <inkml:brushProperty name="width" value="0.025" units="cm"/>
      <inkml:brushProperty name="height" value="0.025" units="cm"/>
    </inkml:brush>
  </inkml:definitions>
  <inkml:trace contextRef="#ctx0" brushRef="#br0">266 117 1345,'0'0'12177,"-10"-11"-8435,8 8-3670,-10-11 745,0 0 0,-25-22 0,31 32-523,1 0 0,-1 0-1,0 0 1,0 1 0,0 0 0,0 0 0,-1 0-1,1 1 1,-1 0 0,0 0 0,1 0 0,-15 0-1,14 2-209,1 0-1,-1 0 1,1 0 0,-1 1-1,1 0 1,-1 1-1,-8 2 1,13-3-53,0 0-1,-1 0 1,1 1 0,0-1 0,0 0 0,0 1-1,0-1 1,0 1 0,1 0 0,-1 0 0,0-1 0,1 1-1,-1 0 1,1 0 0,0 1 0,0-1 0,0 0 0,0 0-1,0 0 1,0 1 0,0-1 0,0 5 0,1-6-18,0 0 0,0 0 0,0 0 0,0 0 1,0 0-1,0 0 0,0-1 0,0 1 0,0 0 0,0 0 1,1 0-1,-1 0 0,0 0 0,1 0 0,-1-1 0,1 1 1,-1 0-1,1 0 0,-1-1 0,1 1 0,-1 0 1,1 0-1,0-1 0,-1 1 0,1-1 0,0 1 0,1 0 1,30 8 293,36-12 127,-58 1-398,0 0 0,0-1 0,0-1 0,0 1 0,-1-2-1,1 1 1,-1-1 0,12-9 0,24-12 500,-67 65-407,4-11 307,1 1 1,2 1 0,1 0 0,1 1 0,1 0-1,2 1 1,1 0 0,2 1 0,1 0-1,-3 47 1,9-89 181,1-16-4216,11 3-6229,2 9 133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1.432"/>
    </inkml:context>
    <inkml:brush xml:id="br0">
      <inkml:brushProperty name="width" value="0.025" units="cm"/>
      <inkml:brushProperty name="height" value="0.025" units="cm"/>
    </inkml:brush>
  </inkml:definitions>
  <inkml:trace contextRef="#ctx0" brushRef="#br0">183 3 10474,'0'0'3886,"-9"-1"-277,2 0-3313,0 0 0,1 1 0,-1 0 0,1 1 0,-1 0 0,1 0 0,-1 0 0,1 0 0,-1 1 0,1 0 0,0 1 0,0-1 0,0 1 1,0 0-1,1 1 0,-1-1 0,1 1 0,0 0 0,0 1 0,0-1 0,-7 10 0,8-9-107,-1 1-1,1 1 1,1-1 0,-1 1 0,-3 11-1,6-17-181,0 0 1,1 0-1,-1 0 0,1 0 0,-1 0 0,1 1 0,0-1 0,-1 0 0,1 0 0,0 1 0,0-1 0,0 0 0,0 0 0,0 1 0,0-1 0,0 0 0,0 0 0,0 1 0,1-1 0,-1 0 1,1 0-1,-1 1 0,1-1 0,-1 0 0,1 0 0,-1 0 0,1 0 0,0 0 0,0 0 0,0 0 0,-1 0 0,1 0 0,0 0 0,0-1 0,0 1 0,1 0 0,-1 0 0,0-1 0,2 2 1,13 0-368,0 0 0,0 0 0,0-2 0,30-2 1,-26 1-200,0 0 0,29 4 0,-48-3 564,1 0 0,-1 0 0,1 0 0,-1 0 0,1 1 0,0-1 0,-1 0 0,0 1 0,1 0 0,-1-1 0,1 1 0,-1 0 0,0-1 0,1 1 0,-1 0 0,0 0 0,0 0 0,1 0 0,-1 0-1,0 1 1,0-1 0,0 0 0,-1 0 0,1 1 0,0-1 0,0 0 0,-1 1 0,1-1 0,-1 1 0,1-1 0,0 3 0,-1-2 63,-1 1-1,1-1 1,-1 0-1,1 0 1,-1 0-1,0 0 1,1 0-1,-1 0 1,0 0-1,0 0 1,-1 0-1,1 0 1,0 0-1,-1-1 1,1 1-1,-1 0 1,1-1-1,-1 0 1,0 1-1,1-1 1,-4 2-1,-13 7 164,0 0-1,-1-1 0,0-1 0,0 0 0,-1-2 0,0 0 0,0-1 0,-1-1 0,-28 1 0,49-5-267,-1 0 1,1 0-1,0 0 0,0 0 0,-1 1 0,1-1 0,0 0 0,0 0 1,-1 0-1,1-1 0,0 1 0,0 0 0,0 0 0,-1 0 1,1 0-1,0 0 0,0 0 0,-1 0 0,1 0 0,0 0 0,0 0 1,0-1-1,0 1 0,-1 0 0,1 0 0,0 0 0,0 0 0,0-1 1,0 1-1,-1 0 0,1 0 0,0 0 0,0-1 0,0 1 1,0 0-1,0 0 0,0 0 0,0-1 0,0 1 0,0 0 0,0 0 1,0-1-1,0 1 0,0 0 0,0 0 0,0-1 0,0 1 0,0 0 1,9-15-1728,20-15-1978,-27 28 3168,34-34-5864</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2.731"/>
    </inkml:context>
    <inkml:brush xml:id="br0">
      <inkml:brushProperty name="width" value="0.025" units="cm"/>
      <inkml:brushProperty name="height" value="0.025" units="cm"/>
    </inkml:brush>
  </inkml:definitions>
  <inkml:trace contextRef="#ctx0" brushRef="#br0">140 79 16784,'0'0'2087,"-12"9"369,0 1-2002,1 0-1,0 0 1,1 1 0,0 0 0,0 1-1,1 0 1,1 1 0,0 0 0,-8 20-1,11-20-327,0 1 0,2 0-1,-1 0 1,2 1-1,0-1 1,1 0 0,0 1-1,1 0 1,3 16-1,1-2-84,2 1 0,1-1 0,15 38 0,-24-82 35,1 0 0,1-1 0,0 1 0,2-17 0,0-5-306,0-70-549,-1 111 787,1 0 0,-1 0 0,1 0 0,0 0 0,0 0 0,0-1 0,1 1 0,-1-1 0,1 1 0,0-1 0,0 0 0,0 0 0,0 0 0,0-1 0,1 1 0,-1-1 0,1 1 0,0-1 0,0 0 0,-1-1 0,9 3 0,2 1 0,0 0 0,0-2 0,0 1 0,1-2 0,16 2 0,-18-3-1,0-1 0,0 0 0,0 0 0,0-2-1,0 1 1,0-2 0,0 1 0,16-7 0,-24 6 1,1 1-1,-1-1 1,0-1-1,0 1 0,0-1 1,0 1-1,-1-2 1,0 1-1,0 0 1,0-1-1,0 1 1,0-1-1,-1 0 0,0-1 1,0 1-1,-1 0 1,1-1-1,-1 0 1,0 1-1,1-7 1,-2 7 1,0 0 1,0 0 0,0 0 0,0 0-1,-1 0 1,0 0 0,0-1-1,0 1 1,-1 0 0,0 0 0,-1-6-1,1 10-6,0-1-1,1 1 0,-1 0 0,0-1 0,0 1 1,0 0-1,0 0 0,0 0 0,-1-1 0,1 1 1,0 0-1,0 1 0,-1-1 0,1 0 0,0 0 1,-1 0-1,1 1 0,-1-1 0,1 1 1,-1-1-1,0 1 0,1 0 0,-1-1 0,1 1 1,-1 0-1,0 0 0,1 0 0,-1 0 0,1 1 1,-1-1-1,1 0 0,-1 1 0,0-1 0,1 1 1,-1-1-1,1 1 0,0 0 0,-3 1 1,-2 1 28,0 0 1,0 0-1,0 1 1,0 0-1,1 0 1,0 1 0,0-1-1,0 1 1,0 0-1,1 1 1,0-1 0,0 1-1,0-1 1,-3 9-1,3-6 15,0 1 0,0-1 0,1 1-1,0 0 1,1 0 0,0 0-1,0 0 1,1 0 0,0 0 0,1 11-1,0-17-40,0 0 0,1 0-1,-1 0 1,1 0-1,0 0 1,0 0-1,0 0 1,0 0 0,1 0-1,-1-1 1,1 1-1,0 0 1,-1-1-1,1 0 1,0 1-1,0-1 1,1 0 0,-1 0-1,4 3 1,0-2 4,-1 0 1,0 0 0,1-1 0,0 0-1,0 0 1,-1 0 0,1-1-1,0 0 1,10 1 0,-5-1 4,0-1 0,0 0 0,0-1 0,-1 0 0,1-1 0,0 0 1,-1 0-1,0-1 0,1 0 0,-1-1 0,12-7 0,8-9 5,-1-2 1,0-1-1,36-38 1,-50 45-17,-1-1 1,0 0-1,-1-1 0,0-1 1,-2 0-1,17-38 1,-26 54-4,-1-1 1,0 1-1,1-1 1,-1 1 0,-1-1-1,1 0 1,-1 1 0,1-1-1,-1 0 1,0 1-1,0-1 1,-1 0 0,1 1-1,-3-8 1,2 9-5,0 1 0,0 0-1,0-1 1,0 1 0,-1 0 0,1 0 0,0 0 0,-1 0-1,1 0 1,-1 0 0,1 0 0,-1 0 0,0 1 0,1-1-1,-1 0 1,0 1 0,1 0 0,-1-1 0,0 1 0,0 0-1,1 0 1,-1 0 0,0 0 0,0 0 0,1 0 0,-1 0-1,0 1 1,0-1 0,1 1 0,-1-1 0,0 1 0,-1 1-1,-7 1-6,1 1 0,0 1 0,0-1 0,0 1 0,1 1 0,0 0 0,0 0 0,0 1 0,1 0 0,0 0 0,-11 14-1,7-7 3,1 0-1,0 1 0,1 0 0,1 0 0,-13 33 0,18-40 12,1 1 0,-1-1 0,2 1 0,-1-1-1,1 1 1,0 0 0,1-1 0,1 13 0,-1-18 6,1-1 0,-1 1 1,1 0-1,0-1 0,0 1 0,0-1 1,0 1-1,1-1 0,-1 1 0,1-1 1,-1 0-1,1 1 0,0-1 1,0 0-1,0 0 0,0-1 0,0 1 1,0 0-1,0-1 0,1 1 0,-1-1 1,1 0-1,-1 1 0,1-1 0,-1 0 1,1-1-1,0 1 0,4 0 0,8 1 21,1-1 0,-1 0 0,0-1 0,0-1 0,0 0 0,0-1-1,0-1 1,0 0 0,0-1 0,-1-1 0,0 0 0,0-1 0,0 0 0,0-2-1,-1 1 1,20-16 0,-5 1-4,-1 0-1,-1-2 1,-1-1-1,-1-1 0,-2-1 1,22-33-1,-38 52-20,1-1-1,-2 0 0,1 0 0,-2 0 0,1-1 1,-1 0-1,0 0 0,-1 0 0,4-19 0,-7 28-5,0 1 0,0-1-1,0 0 1,0 0 0,0 1 0,0-1-1,0 0 1,-1 0 0,1 1-1,0-1 1,0 0 0,-1 1-1,1-1 1,0 0 0,-1 1-1,1-1 1,0 0 0,-1 1-1,1-1 1,-1 1 0,1-1-1,-1 1 1,1-1 0,-1 1-1,0-1 1,1 1 0,-1 0-1,-1-1 1,-25-2-72,19 3 53,0 2 0,-1-1 0,1 1 1,-15 6-1,11-1 11,-1-1 1,1 2-1,0 0 1,0 1-1,1 0 1,0 0-1,1 1 1,0 1-1,-11 14 1,16-18 3,0-1 0,0 2 1,1-1-1,0 0 0,0 1 1,1 0-1,0 0 0,0 0 0,1 0 1,0 0-1,1 1 0,-1-1 1,2 1-1,-1-1 0,1 1 1,0-1-1,2 10 0,-1-14 10,1 0 1,0 0-1,0 0 0,0 0 0,0 0 0,0 0 0,1-1 0,0 1 0,0-1 0,0 0 0,0 0 1,0 0-1,0 0 0,1 0 0,0-1 0,-1 1 0,1-1 0,0 0 0,0 0 0,0-1 0,0 1 0,1-1 1,-1 0-1,5 1 0,9 2 14,-1-1 0,1-1 0,0 0 0,28-2 0,-35-1-10,0-1 1,-1 0-1,0 0 1,1-1 0,-1-1-1,0 0 1,0 0 0,-1-1-1,1 0 1,-1 0 0,12-10-1,-8 5 36,0-1 0,-1 0 0,0-1 0,-1 0 0,0-1 0,14-23 0,-23 33-32,0 0 1,0 0 0,-1 0 0,0 0 0,1 0 0,-1 0 0,0 0 0,0-1 0,-1 1-1,1-4 1,-1 6-13,0 0 0,0 0 0,-1 1-1,1-1 1,0 0 0,0 0 0,-1 0 0,1 0-1,-1 1 1,1-1 0,-1 0 0,1 0 0,-1 1-1,0-1 1,1 0 0,-1 1 0,0-1-1,1 1 1,-1-1 0,0 1 0,0-1 0,1 1-1,-1-1 1,0 1 0,0 0 0,0-1 0,0 1-1,0 0 1,0 0 0,1 0 0,-1 0 0,0 0-1,0 0 1,0 0 0,0 0 0,0 0-1,0 0 1,-1 1 0,-8 0-12,1 0-1,-1 1 0,1 1 1,0-1-1,-1 1 1,1 1-1,0 0 1,1 0-1,-1 1 1,1 0-1,0 1 0,-7 5 1,3-2 13,1 1 0,1 0 0,-1 0 0,2 1 0,0 0 0,0 1 0,-11 19 0,19-29 3,-1 1 0,1-1 0,-1 1 1,1 0-1,0 0 0,0 0 0,0 0 0,1-1 0,-1 1 0,1 0 0,-1 0 0,1 0 0,0 0 0,0 1 0,1-1 0,-1 0 0,0 0 1,1-1-1,1 6 0,0-6 2,0 1 0,-1-1 0,1 0 0,0-1 0,0 1 0,0 0 0,0 0 0,0-1 0,1 0 0,-1 1 0,0-1 0,1 0 0,-1 0 0,1 0 0,-1 0 0,1-1 0,-1 1 0,1 0 0,0-1 0,-1 0 0,6 0 0,3 1 1,0-2 0,0 1 0,0-1 0,0 0 1,-1-1-1,1-1 0,0 0 0,-1 0 0,14-7 0,3-3-73,-1-2-1,26-20 1,-20 13 92,-59 65 702,25-40-716,0 1 0,0-1 0,1 1 0,-1-1 0,1 1 1,0 0-1,0-1 0,0 1 0,0 0 0,1 0 0,-1 0 0,1 0 0,1 7 0,-1-10-7,1 0 1,0 0-1,0 0 0,-1 0 1,1-1-1,0 1 0,0 0 0,0 0 1,0-1-1,0 1 0,0-1 0,0 1 1,1-1-1,-1 1 0,0-1 1,0 1-1,0-1 0,0 0 0,1 0 1,-1 0-1,1 0 0,32 1 139,-24-2-110,14-1-51,1-1 0,-1-1 0,0 0 0,-1-3 1,43-15-1,-38 11-172,1 2 0,56-10 1,-85 19 198,0 0 1,0 0 0,1 0 0,-1 1-1,0-1 1,0 0 0,0 0 0,0 0 0,0 0-1,1 1 1,-1-1 0,0 0 0,0 0-1,0 1 1,0-1 0,0 0 0,0 0 0,0 0-1,0 1 1,0-1 0,0 0 0,0 0-1,0 1 1,0-1 0,0 0 0,0 0 0,0 1-1,0-1 1,0 0 0,0 0 0,0 0-1,0 1 1,-1-1 0,1 0 0,0 0 0,0 0-1,0 1 1,0-1 0,0 0 0,-1 0-1,1 0 1,0 0 0,0 1 0,0-1 0,-1 0-1,1 0 1,0 0 0,0 0 0,0 0-1,-1 0 1,-9 13 416,8-11-326,-7 6 150,1 1 1,0 0-1,1 1 1,-8 12-1,14-21-236,0 1 0,1-1 0,-1 0 0,1 0 0,-1 1 0,1-1 0,-1 1 0,1-1 0,0 1 0,0-1 0,-1 0 0,1 1 0,0-1 0,0 1 0,1-1 0,-1 1 0,0-1 0,1 3 0,0-3-17,0 0 1,0 1 0,0-1-1,0 0 1,1 0-1,-1 0 1,0 0 0,1 0-1,-1 0 1,0-1 0,1 1-1,-1 0 1,1-1 0,-1 1-1,1-1 1,-1 0-1,1 1 1,0-1 0,-1 0-1,1 0 1,2 0 0,55 1-1816,-19-9-4342,-7-9-4566</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3.493"/>
    </inkml:context>
    <inkml:brush xml:id="br0">
      <inkml:brushProperty name="width" value="0.025" units="cm"/>
      <inkml:brushProperty name="height" value="0.025" units="cm"/>
    </inkml:brush>
  </inkml:definitions>
  <inkml:trace contextRef="#ctx0" brushRef="#br0">25 216 13933,'-23'2'2596,"23"-2"-2545,0 0 0,0 0 1,0 0-1,0-1 0,0 1 1,0 0-1,0 0 0,0 0 1,0 0-1,0 0 0,0 0 1,0 0-1,0 0 0,0 0 1,0 0-1,0 0 1,0 0-1,0-1 0,0 1 1,0 0-1,0 0 0,0 0 1,0 0-1,0 0 0,0 0 1,0 0-1,0 0 0,0 0 1,0 0-1,0 0 0,0 0 1,-1 0-1,1 0 1,0 0-1,0 0 0,0 0 1,0 0-1,0 0 0,0 0 1,0 0-1,0 0 0,0 0 1,0 0-1,0 0 0,0 0 1,39-8 1530,1329-34 2382,-530 29-4540,-3-46-148,-208-34-61,-605 93 1540,-40 5-421,-36 7-2357,15-11-3796</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3.580"/>
    </inkml:context>
    <inkml:brush xml:id="br0">
      <inkml:brushProperty name="width" value="0.025" units="cm"/>
      <inkml:brushProperty name="height" value="0.025" units="cm"/>
    </inkml:brush>
  </inkml:definitions>
  <inkml:trace contextRef="#ctx0" brushRef="#br0">485 132 9321,'2'-10'261,"2"-8"-51,9-43 1019,-9 19 3968,-7 41-2095,-10 15-2238,0 17-527,1 0 0,2 1-1,1 1 1,1-1 0,-3 37-1,2-19-167,-68 528 1155,54-354-940,-79 338 1,7-253-305,-16 64 272,110-368-331,-2 5 127,0 0-1,1 1 1,1-1 0,0 1 0,1 19 0,0-29-128,1 0 1,0 0-1,0 1 1,0-1-1,0 0 1,0 0-1,1 0 1,-1 0-1,0 0 1,0 0-1,1-1 1,-1 1-1,1 0 1,-1-1-1,0 1 1,1-1-1,-1 1 1,1-1-1,-1 0 1,1 0-1,-1 1 1,1-1-1,-1 0 1,1 0-1,0-1 1,-1 1-1,2 0 1,47-5 8,-48 4-132,0 1 1,0-1-1,0 1 0,0-1 1,0 0-1,0 0 1,0 0-1,0 0 0,0 0 1,-1 0-1,1 0 0,0-1 1,-1 1-1,1-1 0,1-1 1,-1 0-461,-1 0 1,0 1-1,0-1 1,0 0-1,-1 0 1,1 1-1,-1-1 1,0 0-1,1 0 1,-1 0 0,-1-3-1,1-19-6372</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4.510"/>
    </inkml:context>
    <inkml:brush xml:id="br0">
      <inkml:brushProperty name="width" value="0.025" units="cm"/>
      <inkml:brushProperty name="height" value="0.025" units="cm"/>
    </inkml:brush>
  </inkml:definitions>
  <inkml:trace contextRef="#ctx0" brushRef="#br0">1 215 13068,'0'0'7010,"8"-2"-6973,12-2-11,1 1 0,-1 1 0,1 1-1,0 1 1,0 1 0,-1 1 0,22 4 0,47 2 50,50-7 7,229-30-1,543-24 2734,-103 11-2685,-522 12 18,591-34 1186,-808 63-1233,65 0 467,-1 5 1,166 27-1,-263-18-885,-34-5-409,-20-1 207,-33-3-2255,27-10-980,23 6 3249,0-1 0,0 0-1,0 1 1,0-1 0,0 0-1,0 0 1,0 0 0,0 0-1,0 0 1,1 0 0,-1 0-1,0 0 1,0 0 0,1 0-1,-1-2 1,-4-15-8577</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4.885"/>
    </inkml:context>
    <inkml:brush xml:id="br0">
      <inkml:brushProperty name="width" value="0.025" units="cm"/>
      <inkml:brushProperty name="height" value="0.025" units="cm"/>
    </inkml:brush>
  </inkml:definitions>
  <inkml:trace contextRef="#ctx0" brushRef="#br0">29 31 15086,'0'0'6043,"11"-6"-5888,-4 2-117,-2 1-11,0 0 1,0 1-1,0 0 1,0 0-1,0 0 0,1 0 1,-1 1-1,1 0 1,-1 0-1,1 0 1,-1 1-1,1 0 0,10 0 1,-11 1-5,106 21 194,-100-20-178,0 2-1,0 0 1,-1 0 0,1 1-1,-1 0 1,0 0 0,17 14 0,-25-17 11,1 0 1,-1 1-1,0-1 0,0 0 1,0 1-1,0 0 1,-1-1-1,1 1 1,-1 0-1,1 0 0,-1 0 1,0 0-1,0 0 1,0 0-1,-1 0 0,1 1 1,-1-1-1,0 0 1,0 0-1,0 0 1,0 1-1,0-1 0,-1 0 1,1 0-1,-1 0 1,0 0-1,0 0 1,0 0-1,-3 5 0,-4 7 308,0-1-1,-1 0 1,-1 0 0,-16 18-1,19-24-262,-35 38 997,-71 60-1,-21 20-1342,126-110-2018,8-16 2168,0 1-1,0-1 1,1 0-1,-1 0 1,0 1-1,0-1 1,1 0-1,-1 0 1,0 0-1,0 1 1,1-1-1,-1 0 0,0 0 1,1 0-1,-1 0 1,0 0-1,1 0 1,-1 1-1,0-1 1,1 0-1,-1 0 1,0 0-1,1 0 1,-1 0-1,0 0 1,1-1-1,-1 1 0,0 0 1,1 0-1,-1 0 1,0 0-1,1 0 1,-1 0-1,0 0 1,0-1-1,1 1 1,-1 0-1,0 0 1,0 0-1,1-1 1,-1 1-1,0 0 0,0 0 1,1-1-1,-1 1 1,0 0-1,0-1 1,0 1-1,23-19-5375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5.560"/>
    </inkml:context>
    <inkml:brush xml:id="br0">
      <inkml:brushProperty name="width" value="0.025" units="cm"/>
      <inkml:brushProperty name="height" value="0.025" units="cm"/>
    </inkml:brush>
  </inkml:definitions>
  <inkml:trace contextRef="#ctx0" brushRef="#br0">9 194 12716,'0'0'892,"-1"11"165,0-1-922,-3 22 2635,2 61-1,1-92-2720,1 0 0,0 0 1,1 1-1,-1-1 0,0 0 0,0 0 0,0 0 0,1 0 0,-1 0 0,0 0 0,1 0 0,-1 0 0,1 0 1,-1 0-1,1 0 0,0 0 0,-1 0 0,1-1 0,0 1 0,0 0 0,0 0 0,-1-1 0,1 1 1,0 0-1,0-1 0,0 1 0,2 0 0,-1-1 0,0 0 1,0 1-1,0-1 1,0 0-1,0-1 1,1 1-1,-1 0 1,0-1-1,0 1 0,0-1 1,0 0-1,0 1 1,2-3-1,5-1 107,-1-1-1,1 0 1,-1-1-1,-1 0 1,10-9-1,-1-5 12,-1 0 0,-1-1 0,-1 0 0,0-2-1,-2 1 1,10-29 0,-12 28-20,0 0-1,-2 0 1,-1-1-1,3-24 1,-8 83-104,1 1 1,1-1-1,2 0 1,10 39-1,-11-61-78,0 1-1,0-1 0,1 0 0,1-1 1,0 1-1,1-1 0,0 0 0,1-1 1,0 0-1,1 0 0,0 0 0,1-1 1,18 14-1,-24-21-160,0-1 0,1 1 0,-1-1 1,1 0-1,0 0 0,-1-1 0,1 0 0,9 2 0,-11-3-164,0 1 0,-1-1 0,1 0 0,0 0 0,0-1 0,-1 1 0,1-1 0,0 1 0,-1-1 0,6-2 0,11-14-5934</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6.441"/>
    </inkml:context>
    <inkml:brush xml:id="br0">
      <inkml:brushProperty name="width" value="0.025" units="cm"/>
      <inkml:brushProperty name="height" value="0.025" units="cm"/>
    </inkml:brush>
  </inkml:definitions>
  <inkml:trace contextRef="#ctx0" brushRef="#br0">277 20 6854,'0'0'12348,"-10"-5"-11061,6 3-1210,2 1-33,0-1 0,1 1 0,-1 0 0,-1 0 0,1 0 0,0 0 0,0 0 0,0 0 0,0 0 0,-1 1 0,1-1 0,0 1 0,-1 0 0,1 0 0,0 0 0,-1 0 0,1 0 0,0 0 0,0 1 0,-1-1 0,1 1 0,0-1 0,0 1 0,-1 0 0,1 0 0,0 0 0,0 0 0,0 0 0,0 0 0,0 1 0,1-1 0,-1 1 0,0 0 0,1-1 0,-1 1 0,1 0 0,-1 0 0,-1 3 0,-6 10 144,0 1 0,2-1 0,0 1 0,0 1 0,2-1 0,0 1-1,1 0 1,0 0 0,0 19 0,0 18 701,4 88 0,1-129-867,0 0 0,1 1 0,0-1-1,1-1 1,1 1 0,0 0 0,0-1 0,1 0-1,1 0 1,0 0 0,9 12 0,-173-233-4341,147 184 4458,11 25-117,0-1 0,0 1 0,0-1 0,0 1 0,0-1-1,0 1 1,1-1 0,-1 1 0,0-1 0,0 1 0,1-1 0,-1 1 0,0-1 0,1 1 0,-1-1 0,0 1 0,1 0 0,-1-1 0,1 1 0,-1 0 0,0-1 0,1 1 0,-1 0 0,1-1 0,-1 1 0,1 0 0,0 0 0,5-1 198,0 0 1,0 0 0,0 1 0,0 0-1,0 0 1,7 1 0,10 0 139,31 2 424,-35-2-1062,-1 0 1,1-1-1,0-1 1,31-5-1,-49 6-73,1 0-1,-1-1 1,0 1 0,0-1-1,1 1 1,-1-1-1,0 1 1,0-1-1,0 0 1,0 0-1,0 1 1,0-1 0,0 0-1,0 0 1,0 0-1,0 0 1,1-2-1,1-7-6048</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6.816"/>
    </inkml:context>
    <inkml:brush xml:id="br0">
      <inkml:brushProperty name="width" value="0.025" units="cm"/>
      <inkml:brushProperty name="height" value="0.025" units="cm"/>
    </inkml:brush>
  </inkml:definitions>
  <inkml:trace contextRef="#ctx0" brushRef="#br0">73 0 15182,'0'0'5099,"-8"12"-4235,0-2-766,1 0-1,0 1 1,0 0-1,1 1 0,1 0 1,0-1-1,0 2 1,2-1-1,-1 0 1,1 1-1,-1 16 0,4-17-406,0 0-1,0 0 0,1 0 0,1 0 0,0 0 1,0 0-1,6 13 0,-7-22 182,0 0 0,0 0-1,1-1 1,-1 1 0,1 0 0,0 0-1,0-1 1,0 0 0,0 1 0,0-1-1,1 0 1,-1 0 0,1 0 0,-1 0-1,1 0 1,0-1 0,-1 1 0,1-1-1,0 0 1,0 1 0,0-1 0,0-1-1,1 1 1,-1 0 0,0-1 0,0 0-1,0 0 1,0 1 0,1-2 0,-1 1-1,5-1 1,8-5-3577,-1-9-507</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7.175"/>
    </inkml:context>
    <inkml:brush xml:id="br0">
      <inkml:brushProperty name="width" value="0.025" units="cm"/>
      <inkml:brushProperty name="height" value="0.025" units="cm"/>
    </inkml:brush>
  </inkml:definitions>
  <inkml:trace contextRef="#ctx0" brushRef="#br0">179 1 12396,'0'0'6806,"-2"11"-6155,-6 41-153,-14 72-523,19-110-19,0 0-1,-2-1 0,1 0 1,-2 0-1,0 0 0,-13 20 1,7-20-1606,-4-9-4959,9-5 299</inkml:trace>
  <inkml:trace contextRef="#ctx0" brushRef="#br0" timeOffset="1">0 84 14221,'0'0'8296,"71"28"-7495,-36-20-545,4-4-224,-2-1-384,-3-3-1185,-9 0-994,-2-5-2113,-14-8-1314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4.422"/>
    </inkml:context>
    <inkml:brush xml:id="br0">
      <inkml:brushProperty name="width" value="0.025" units="cm"/>
      <inkml:brushProperty name="height" value="0.025" units="cm"/>
    </inkml:brush>
  </inkml:definitions>
  <inkml:trace contextRef="#ctx0" brushRef="#br0">156 111 9417,'0'0'1975,"8"-8"545,-6 7-2285,35-35 2966,-35 34-2929,0 0 0,-1 1 0,1-1 0,-1 0 0,0 0 0,1 0 0,-1 0 1,0 0-1,0 0 0,0 0 0,0-1 0,-1 1 0,1 0 0,-1-1 0,1 1 1,-1 0-1,0-1 0,0 1 0,0 0 0,0-1 0,0 1 0,0 0 0,-1-3 1,0 4-225,0 0 1,0 0-1,0 0 1,0 0 0,-1 0-1,1 0 1,0 1 0,0-1-1,-1 0 1,1 1-1,0-1 1,-1 1 0,1-1-1,0 1 1,-1 0 0,1-1-1,-1 1 1,1 0-1,0 0 1,-1 0 0,1 0-1,-1 0 1,1 0-1,-1 1 1,1-1 0,0 0-1,-2 2 1,-40 13-241,32-8 193,1 0 1,-1 1 0,1 0 0,1 1 0,0 0-1,0 1 1,0 0 0,1 0 0,1 1-1,0 0 1,0 0 0,1 0 0,1 1 0,0 0-1,0 0 1,1 1 0,-2 13 0,5-25 3,1 1-1,0 0 1,0 0 0,0 0 0,0-1 0,0 1 0,1 0-1,-1 0 1,0-1 0,1 1 0,-1 0 0,1 0 0,0-1 0,-1 1-1,1-1 1,0 1 0,0 0 0,0-1 0,0 0 0,0 1-1,1-1 1,-1 0 0,2 2 0,0-1 24,0-1-1,0 1 1,0-1 0,0 0-1,0 0 1,0 0 0,1 0-1,-1-1 1,0 0 0,0 1-1,0-1 1,5 0-1,1-1 91,1 0-1,-1-1 0,1 0 1,-1 0-1,0-1 0,0 0 1,0 0-1,11-7 0,-11 4 81,-1 0 0,0 0 0,0-1 0,0 0 0,-1 0 0,0-1 0,11-15 0,-15 19-129,0 0 0,-1 0-1,0 0 1,0-1-1,0 1 1,0 0 0,-1-1-1,0 0 1,0 1-1,0-1 1,0 0 0,-1 1-1,0-1 1,0 0-1,0 0 1,0 1 0,-1-1-1,0 0 1,-2-5-1,2 8-258,0 0-1,-1 1 0,1 0 0,-1-1 0,1 1 0,-1 0 0,0 0 1,0 0-1,1 0 0,-1 0 0,0 0 0,0 1 0,0-1 1,0 0-1,0 1 0,0 0 0,0-1 0,0 1 0,0 0 0,0 0 1,0 0-1,0 0 0,-4 1 0,4-1-31,0 0 0,1 0 0,-1 0 1,1 0-1,-1 0 0,0 1 0,1-1 0,-1 0 0,0 1 0,1-1 1,-1 1-1,1 0 0,-1-1 0,1 1 0,-1 0 0,1 0 1,0 0-1,-1 0 0,1 0 0,0 0 0,0 1 0,0-1 0,0 0 1,0 1-1,0-1 0,0 0 0,0 1 0,1-1 0,-1 1 0,0 1 1,2 2-4985,8-2-406</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7.599"/>
    </inkml:context>
    <inkml:brush xml:id="br0">
      <inkml:brushProperty name="width" value="0.025" units="cm"/>
      <inkml:brushProperty name="height" value="0.025" units="cm"/>
    </inkml:brush>
  </inkml:definitions>
  <inkml:trace contextRef="#ctx0" brushRef="#br0">115 0 11339,'0'0'9000,"30"71"-7847,-24-37 0,3 4-96,-8 1-416,-1 3-193,-1 5-223,-19 0-129,-3 2-32,-5-2-96,-2-5-1025,0-5-1954,1-14-3908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7.942"/>
    </inkml:context>
    <inkml:brush xml:id="br0">
      <inkml:brushProperty name="width" value="0.025" units="cm"/>
      <inkml:brushProperty name="height" value="0.025" units="cm"/>
    </inkml:brush>
  </inkml:definitions>
  <inkml:trace contextRef="#ctx0" brushRef="#br0">387 1 9545,'0'0'15503,"-2"10"-14484,-3 4-879,0 1-1,-1-1 1,0 0 0,-1-1-1,0 1 1,-19 23-1,-71 82-90,82-102-34,10-11-77,-68 72-324,66-72-70,0 0 1,0 0 0,-1-1-1,1 0 1,-1 0 0,0-1-1,-1 0 1,1 0 0,-13 3-1,-3-7-3387,6-9-2377</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8.321"/>
    </inkml:context>
    <inkml:brush xml:id="br0">
      <inkml:brushProperty name="width" value="0.025" units="cm"/>
      <inkml:brushProperty name="height" value="0.025" units="cm"/>
    </inkml:brush>
  </inkml:definitions>
  <inkml:trace contextRef="#ctx0" brushRef="#br0">0 1 6598,'0'0'10634,"30"67"-8424,-12-31-32,-2 2-736,7-2-353,5 0-352,9-6-513,4-5-160,9-7-417,6-5-1312,-1-7-1474,-3 0-3523</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5.030"/>
    </inkml:context>
    <inkml:brush xml:id="br0">
      <inkml:brushProperty name="width" value="0.025" units="cm"/>
      <inkml:brushProperty name="height" value="0.025" units="cm"/>
    </inkml:brush>
  </inkml:definitions>
  <inkml:trace contextRef="#ctx0" brushRef="#br0">132 353 9801,'0'0'3187,"-8"8"-2792,-21 25 198,28-32-560,1-1 1,0 0 0,-1 0-1,1 1 1,-1-1-1,1 0 1,-1 1-1,1-1 1,0 1 0,-1-1-1,1 0 1,0 1-1,-1-1 1,1 1-1,0-1 1,0 1 0,0-1-1,-1 1 1,1-1-1,0 1 1,0-1-1,0 1 1,0-1 0,0 1-1,0 0 1,0-1-1,0 1 1,0-1 0,0 1-1,0-1 1,0 1-1,0-1 1,1 1-1,-1-1 1,0 1 0,0-1-1,1 1 1,-1-1-1,0 1 1,0-1-1,1 0 1,-1 1 0,1 0-1,19 1 430,-16-2-305,79-1 589,-1-4 0,0-3 0,132-31-1,-97 16-626,196-30-170,150-28-166,-9-34 81,-681 166 402,37-12-101,-186 59-151,33-7 13,284-77 18,-318 87-80,313-80 202,0 3 0,3 3-1,-102 60 1,247-122 13,29-16-118,233-73 0,135 1-823,81-25-3314,-525 138 3861,-1-3 1,-1 0 0,0-3-1,57-34 1,-61 21 279,-31 29-56,1 0-1,-1-1 1,1 1-1,-1-1 1,1 1-1,-1-1 1,1 1-1,-1-1 1,1 0-1,-1 1 1,0-1-1,1 1 1,-1-1-1,0 0 1,0 1-1,0-1 1,1 0-1,-1 1 1,0-1 0,0 0-1,0 1 1,0-1-1,0 0 1,0 1-1,0-1 1,0 0-1,0 0 1,0 1-1,-1-1 1,1 0-1,0 1 1,0-1-1,-1 1 1,1-1-1,0 0 1,-1 1-1,1-1 1,-1 1-1,1-1 1,-1 1-1,1-1 1,-1 1 0,1-1-1,-1 1 1,1-1-1,-1 1 1,1 0-1,-1-1 1,0 1-1,1 0 1,-1 0-1,0 0 1,1-1-1,-1 1 1,0 0-1,0 0 1,-13-2-102,0 1 0,0 0-1,1 1 1,-1 1 0,0 0 0,0 0 0,-18 6 0,-103 32-3509,96-26 2211,-71 22-2945</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6.974"/>
    </inkml:context>
    <inkml:brush xml:id="br0">
      <inkml:brushProperty name="width" value="0.025" units="cm"/>
      <inkml:brushProperty name="height" value="0.025" units="cm"/>
    </inkml:brush>
  </inkml:definitions>
  <inkml:trace contextRef="#ctx0" brushRef="#br0">32 62 3844,'0'0'16404,"-6"9"-15597,-19 30 36,25-38-790,0 1 1,-1-1-1,1 1 0,0-1 1,0 1-1,0-1 0,1 1 1,-1-1-1,0 1 0,1-1 1,-1 1-1,0-1 1,1 0-1,0 1 0,-1-1 1,1 0-1,0 1 0,0-1 1,-1 0-1,1 0 0,0 0 1,0 0-1,0 0 0,0 0 1,1 0-1,-1 0 0,2 1 1,31 20 406,-30-20-481,0 0 0,-1 0 0,1-1 0,0 1 0,0-1 1,0 0-1,0-1 0,0 1 0,0 0 0,0-1 0,0 0 0,7-1 0,-7 0-415,0 0-1,-1 0 0,1 0 1,-1-1-1,0 1 0,0-1 1,1 0-1,-1 0 0,0 0 1,-1-1-1,1 1 0,0-1 1,-1 1-1,1-1 0,-1 0 0,0 0 1,0 0-1,3-5 0,0-2-737,0 0-1,-1 0 1,-1-1-1,1 1 0,3-22 1,-4-20 6734,-13 60-3624,-1 13-1114,1 0 0,0 0 0,2 1 0,0 0 0,2 0 0,-5 30 0,4-24-485,0 4-157,2 0 1,2 0-1,-1 44 0,8-57-577,-4-19 320,0 1 0,0-1 1,1 0-1,-1 1 0,0-1 1,0 0-1,0 0 0,0 1 1,1-1-1,-1 0 0,0 0 1,0 1-1,0-1 0,1 0 1,-1 0-1,0 1 0,0-1 1,1 0-1,-1 0 0,0 0 1,1 0-1,-1 0 0,0 0 1,1 1-1,-1-1 0,0 0 1,1 0-1,-1 0 0,0 0 1,1 0-1,-1 0 0,0 0 1,0 0-1,1 0 0,-1 0 1,0-1-1,1 1 0,-1 0 1,0 0-1,1 0 0,-1 0 1,0 0-1,0-1 0,1 1 1,-1 0-1,0 0 0,0 0 1,1-1-1,-1 1 0,0 0 1,0 0-1,1-1 0,-1 1 1,0 0-1,0 0 0,0-1 1,11-18-4985</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7.366"/>
    </inkml:context>
    <inkml:brush xml:id="br0">
      <inkml:brushProperty name="width" value="0.025" units="cm"/>
      <inkml:brushProperty name="height" value="0.025" units="cm"/>
    </inkml:brush>
  </inkml:definitions>
  <inkml:trace contextRef="#ctx0" brushRef="#br0">7 1 9449,'0'0'9855,"-2"8"-9092,0 7-633,0 0 1,2 1-1,0-1 0,1 0 0,0 1 1,2-1-1,-1 0 0,7 19 0,-7-26-197,0 5 14,-2-8-1882,-12-19-10747</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7.723"/>
    </inkml:context>
    <inkml:brush xml:id="br0">
      <inkml:brushProperty name="width" value="0.025" units="cm"/>
      <inkml:brushProperty name="height" value="0.025" units="cm"/>
    </inkml:brush>
  </inkml:definitions>
  <inkml:trace contextRef="#ctx0" brushRef="#br0">1 54 9129,'0'0'11023,"7"-8"-10446,-2 4-531,0-1 1,0 1-1,1 0 1,-1 1-1,1-1 1,-1 1-1,1 0 1,0 0-1,0 1 1,1 0-1,-1 0 1,0 1-1,1-1 1,-1 1-1,1 0 1,8 1-1,-6-1-23,-1 1-10,1-1-1,0 1 1,-1 1 0,1-1 0,-1 2 0,12 2-1,-17-4-8,-1 1-1,0 1 1,0-1-1,0 0 1,0 0-1,0 1 0,0-1 1,0 1-1,0 0 1,-1-1-1,1 1 0,-1 0 1,1 0-1,-1 0 1,0 0-1,1 0 1,-1 0-1,0 1 0,0-1 1,-1 0-1,1 1 1,0-1-1,-1 0 1,0 1-1,1-1 0,-1 0 1,0 4-1,-1 2 134,1 0 0,-1 0 0,-1 1 1,1-1-1,-2 0 0,1-1 0,-1 1 0,0 0 0,0-1 0,-1 1 0,0-1 0,-1 0 0,-6 9 0,5-8-8,0-1 1,-1 1-1,1-1 0,-1-1 0,-1 1 1,1-1-1,-1 0 0,0-1 0,-1 0 1,1 0-1,-11 4 0,18-9-171,1 0 0,0 1 0,-1-1 0,1 0 0,-1 0 0,1 1 0,-1-1 0,1 0-1,-1 0 1,1 0 0,-1 0 0,1 0 0,-1 0 0,0 0 0,1 0 0,-1 0 0,1 0 0,-1 0 0,1 0 0,-1 0 0,1 0-1,-1-1 1,1 1 0,-1 0 0,1 0 0,-1 0 0,1-1 0,-1 0 0,4-15-4114,8-5-1924</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8.903"/>
    </inkml:context>
    <inkml:brush xml:id="br0">
      <inkml:brushProperty name="width" value="0.025" units="cm"/>
      <inkml:brushProperty name="height" value="0.025" units="cm"/>
    </inkml:brush>
  </inkml:definitions>
  <inkml:trace contextRef="#ctx0" brushRef="#br0">2 0 15471,'0'0'6091,"0"11"-4223,0-10-1857,-1 4 125,1 1 0,0 0 1,0 0-1,0 0 1,1 0-1,0 0 0,0-1 1,0 1-1,1 0 0,0-1 1,0 1-1,0-1 1,1 0-1,0 1 0,0-1 1,0-1-1,1 1 1,-1 0-1,1-1 0,0 0 1,5 4-1,-2-3-223,0-1 1,0 0-1,0 0 0,0-1 1,1 0-1,-1-1 0,1 1 1,0-2-1,-1 1 0,1-1 1,0 0-1,0 0 0,0-1 1,0 0-1,0-1 0,0 1 1,0-2-1,14-3 0,-16 3-327,0 0-1,-1-1 1,1 1-1,-1-1 0,1-1 1,-1 1-1,0-1 1,0 0-1,-1 0 0,8-7 1,-8 5-247,0 1-1,-1 0 1,1-1 0,-1 0 0,0 0 0,0 0 0,-1 0-1,0-1 1,0 1 0,0 0 0,0-8 0,-1 12 738,-1 1 1,0-1 0,1 1 0,-1-1 0,0 1-1,0-1 1,0 1 0,0-1 0,0 1-1,0-1 1,0 0 0,-1 1 0,1-1 0,0 1-1,-1 0 1,0-3 0,0 4 84,0 0-1,1 1 1,-1-1 0,1 0 0,-1 0 0,0 0-1,1 0 1,-1 0 0,1 1 0,-1-1-1,1 0 1,-1 1 0,0-1 0,1 0-1,-1 1 1,1-1 0,0 1 0,-1-1-1,1 0 1,-1 1 0,1-1 0,0 1-1,-1-1 1,1 1 0,-1 0 0,-19 30 4261,11-14-4370,9-17-51,-51 117 3597,33-55-3797,12 0-4769</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2.333"/>
    </inkml:context>
    <inkml:brush xml:id="br0">
      <inkml:brushProperty name="width" value="0.025" units="cm"/>
      <inkml:brushProperty name="height" value="0.025" units="cm"/>
    </inkml:brush>
  </inkml:definitions>
  <inkml:trace contextRef="#ctx0" brushRef="#br0">129 1 11531,'0'0'1633,"-1"8"-506,-6 40 261,2 1 1,4 96 0,0-9-356,0-79-347,-3 0 0,-3-1-1,-2 1 1,-2-2-1,-3 0 1,-33 84 0,43-129-561,1-4 13,0 0 1,1 0-1,0 1 0,0-1 1,-2 14-1,4-20-130,0 1 0,1-1 0,-1 1 0,0-1 0,1 1 0,-1-1 0,1 1 0,-1-1 0,1 1 0,-1-1 0,1 0 0,0 1 0,-1-1 0,1 0 0,-1 1 0,1-1 1,0 0-1,-1 0 0,1 0 0,0 0 0,-1 1 0,1-1 0,0 0 0,-1 0 0,1 0 0,0 0 0,-1-1 0,1 1 0,0 0 0,-1 0 0,1 0 0,0 0 0,-1-1 0,2 1 0,27-6 160,45-20 102,132-37-444,-173 56-635,-10 3-910,42-14 0,-59 15 767,0 1-1,0-1 0,0 0 0,-1 0 0,0-1 0,10-7 0,1-10-4599</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2.680"/>
    </inkml:context>
    <inkml:brush xml:id="br0">
      <inkml:brushProperty name="width" value="0.025" units="cm"/>
      <inkml:brushProperty name="height" value="0.025" units="cm"/>
    </inkml:brush>
  </inkml:definitions>
  <inkml:trace contextRef="#ctx0" brushRef="#br0">29 1 16047,'0'0'4164,"-4"10"-3774,2 2-301,1 1 0,0-1 1,0 1-1,1-1 0,1 1 1,0 0-1,1-1 0,0 0 0,1 1 1,8 21-1,-5-8-26,0-1-1,-1 2 0,-2-1 1,-1 0-1,-1 1 1,-1-1-1,-1 1 0,-1-1 1,-9 41-1,3-36-2359,0 0 0,-14 30 0,11-35-6677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4.819"/>
    </inkml:context>
    <inkml:brush xml:id="br0">
      <inkml:brushProperty name="width" value="0.025" units="cm"/>
      <inkml:brushProperty name="height" value="0.025" units="cm"/>
    </inkml:brush>
  </inkml:definitions>
  <inkml:trace contextRef="#ctx0" brushRef="#br0">216 40 12844,'0'0'6561,"-9"-7"-4650,7 4-1831,-1 1 37,0-1 0,0 0 0,0 1 0,0 0 0,0-1 0,0 1 0,0 0 0,-1 1 0,1-1 0,-1 1 0,1-1 0,-1 1 0,0 0 0,0 0 0,1 1 1,-1-1-1,0 1 0,0 0 0,0 0 0,0 0 0,1 0 0,-1 1 0,0 0 0,0-1 0,-6 4 0,2 0-3,1 0-1,0 1 1,0 0 0,0 0-1,1 1 1,0 0 0,0 0-1,0 0 1,1 1 0,0 0-1,0 0 1,0 0 0,1 1-1,1-1 1,-1 1 0,1 0-1,0 0 1,1 0 0,0 0-1,0 1 1,1-1 0,0 1-1,0 9 1,1-15-97,1-1-1,-1 0 1,1 0-1,-1 0 1,1 0 0,0 0-1,0 0 1,0 0-1,0 0 1,0 0 0,0 0-1,0 0 1,1-1-1,-1 1 1,1 0 0,-1-1-1,1 0 1,0 1-1,0-1 1,3 2-1,0 0 63,0-1-1,0 0 0,0 0 1,1-1-1,-1 0 0,0 0 1,1 0-1,7 0 0,-4 0 75,1-1-1,-1-1 0,0 1 0,0-2 1,1 1-1,-1-1 0,0 0 0,0-1 0,-1 0 1,10-5-1,-13 5-116,0-1-1,-1 1 1,1-1 0,-1 0-1,0 0 1,0 0 0,0-1-1,0 1 1,-1-1 0,0 0-1,0 0 1,0 0 0,-1 0-1,1-1 1,-1 1 0,-1-1-1,1 1 1,-1-1 0,0 0-1,0 1 1,0-1-1,-1 0 1,0 0 0,-1-9-1,0 13-98,1 1 0,0-1-1,-1 1 1,0-1-1,1 0 1,-1 1 0,0-1-1,0 1 1,0-1-1,0 1 1,0 0 0,0-1-1,-1 1 1,1 0-1,0 0 1,-1 0 0,1 0-1,0 0 1,-1 0-1,1 0 1,-1 1 0,0-1-1,1 0 1,-1 1-1,0-1 1,1 1 0,-1 0-1,0-1 1,1 1 0,-1 0-1,0 0 1,0 0-1,1 0 1,-1 1 0,-2-1-1,-30 10-3576,32-9 2833,0 1 1,-1-1-1,1 0 0,0 1 0,0-1 0,0 1 0,0 0 0,1 0 0,-1-1 0,-2 4 0,0 4-7045</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3.461"/>
    </inkml:context>
    <inkml:brush xml:id="br0">
      <inkml:brushProperty name="width" value="0.025" units="cm"/>
      <inkml:brushProperty name="height" value="0.025" units="cm"/>
    </inkml:brush>
  </inkml:definitions>
  <inkml:trace contextRef="#ctx0" brushRef="#br0">132 126 3395,'3'-9'417,"15"-52"4158,-13 10 3704,-7 46-5122,-3 13-1941,-4 13-848,4 24 94,2 0-1,2 0 1,6 63 0,3-53-190,2 0-1,3 0 1,2-1 0,25 59-1,-11-30-220,-88-141-4684,28 29 1262,-2 2 1,-37-23-1,22 16 7936,47 34-4424,0-1-1,1 0 1,-1 1-1,0-1 1,0 0-1,1 0 1,-1 0-1,0 1 1,1-1-1,-1 0 1,1 0-1,-1 0 1,1 0-1,-1 0 1,1 0-1,0 0 1,-1 0-1,1 0 1,0 0-1,0-1 1,0 1-1,0 0 1,0 0-1,0 0 1,0 0-1,0 0 1,0 0-1,1 0 1,-1 0-1,0 0 1,1 0-1,-1 0 1,1 0-1,-1 0 1,1 0-1,-1 0 1,1 0-1,0 0 1,-1 1-1,1-1 1,0 0-1,0 0 1,0 1 0,0-1-1,1 0 1,47-33 397,-43 30-205,96-47 227,-17 10-6549,-64 28-535</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3.841"/>
    </inkml:context>
    <inkml:brush xml:id="br0">
      <inkml:brushProperty name="width" value="0.025" units="cm"/>
      <inkml:brushProperty name="height" value="0.025" units="cm"/>
    </inkml:brush>
  </inkml:definitions>
  <inkml:trace contextRef="#ctx0" brushRef="#br0">28 0 14574,'0'0'3139,"-3"13"-1927,-6 26-764,3 1 0,1 0 1,2 1-1,2-1 1,1 0-1,10 69 1,-9-103-384,1 0 1,-1 1-1,1-1 1,0 0 0,1 0-1,-1-1 1,1 1-1,0 0 1,1-1 0,-1 0-1,1 0 1,7 8-1,-9-11-195,1 0 0,-1 0 0,1 0 0,0-1 0,0 1 0,0 0 0,0-1-1,0 0 1,0 0 0,0 0 0,0 0 0,0 0 0,1-1 0,-1 1 0,0-1-1,0 0 1,1 0 0,-1 0 0,0-1 0,1 1 0,-1-1 0,0 1 0,0-1-1,0 0 1,6-3 0,13-12-4231,-4-8-1971</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4.200"/>
    </inkml:context>
    <inkml:brush xml:id="br0">
      <inkml:brushProperty name="width" value="0.025" units="cm"/>
      <inkml:brushProperty name="height" value="0.025" units="cm"/>
    </inkml:brush>
  </inkml:definitions>
  <inkml:trace contextRef="#ctx0" brushRef="#br0">247 1 5605,'0'0'15508,"-4"12"-14307,-42 141 356,-31 96-1784,63-225 158,13-23-33,1-1-1,-1 1 1,1-1 0,-1 0-1,1 1 1,-1-1-1,1 0 1,-1 1-1,1-1 1,-1 0 0,0 0-1,1 1 1,-1-1-1,1 0 1,-1 0-1,0 0 1,1 0 0,-1 0-1,0 0 1,1 0-1,-1 0 1,1 0-1,-2 0 1,0-2-358,0 1-1,0-1 1,-1 1 0,1-1-1,1 0 1,-1 0 0,0 0-1,0 0 1,1 0 0,-1 0-1,1-1 1,0 1 0,0 0-1,-1-1 1,1-2 0,-14-26-4227</inkml:trace>
  <inkml:trace contextRef="#ctx0" brushRef="#br0" timeOffset="1">1 186 4324,'0'0'15535,"53"27"-14702,-20-16-193,1 0-448,5-4-128,0-2-64,-2-5-1025,-3 0-1473,-9-1-2210,-6-13-1923</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4.530"/>
    </inkml:context>
    <inkml:brush xml:id="br0">
      <inkml:brushProperty name="width" value="0.025" units="cm"/>
      <inkml:brushProperty name="height" value="0.025" units="cm"/>
    </inkml:brush>
  </inkml:definitions>
  <inkml:trace contextRef="#ctx0" brushRef="#br0">14 0 6534,'0'0'12796,"4"11"-11701,23 57 322,-13-36-1187,-2 0 0,-1 0 0,6 37 0,-15-59-224,0 1-1,-1 0 0,0 0 1,-1 0-1,-1 0 0,0 0 1,0 0-1,-1 0 1,0 0-1,-1-1 0,0 1 1,-1-1-1,0 1 1,-6 10-1,-27 34-834,34-52 51,0 1-1,-1-1 1,1 0-1,-1 0 1,0 0-1,-7 5 1,6-7-4705</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4.890"/>
    </inkml:context>
    <inkml:brush xml:id="br0">
      <inkml:brushProperty name="width" value="0.025" units="cm"/>
      <inkml:brushProperty name="height" value="0.025" units="cm"/>
    </inkml:brush>
  </inkml:definitions>
  <inkml:trace contextRef="#ctx0" brushRef="#br0">1 77 5445,'0'0'18450,"49"21"-17297,-11-35-417,1-2-351,3-1-321,-3 0-128,-5 5-1474,-6 2-1024,-9 2-1154,-10 4-3202</inkml:trace>
  <inkml:trace contextRef="#ctx0" brushRef="#br0" timeOffset="1">10 240 16624,'0'0'6278,"48"-12"-4645,-13-6-640,6-2-641,-1-5-287,3 3-33,-4-1-449,0 5-608,-9 2-961,-4 6-160,-1-2-288,0 4-1378,-11 0-640,6-5-1602</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5.232"/>
    </inkml:context>
    <inkml:brush xml:id="br0">
      <inkml:brushProperty name="width" value="0.025" units="cm"/>
      <inkml:brushProperty name="height" value="0.025" units="cm"/>
    </inkml:brush>
  </inkml:definitions>
  <inkml:trace contextRef="#ctx0" brushRef="#br0">202 59 8200,'0'0'2856,"7"-9"475,-1-1-2241,-4 6-711,0 1 1,0-1-1,0 1 0,1 0 1,-1-1-1,1 1 1,0 0-1,0 1 0,0-1 1,0 0-1,5-2 1,-5 8 2920,-4 18-2575,-12 33-477,-3-1 1,-2 0 0,-2-2 0,-39 70-1,31-64-237,28-56-30,-13 22-825,3-15-1945,10-8 2569,0 0 0,-1 0 0,1 0 1,0 0-1,-1 0 0,1 0 0,0 0 1,-1 0-1,1 0 0,0 0 0,-1 0 1,1 0-1,0 0 0,0 0 0,-1 0 1,1 0-1,0-1 0,-1 1 0,1 0 1,0 0-1,0 0 0,-1 0 0,1-1 1,0 1-1,0 0 0,0 0 0,-1-1 1,1 1-1,0 0 0,0 0 0,0-1 0,0 1 1,0 0-1,-1-1 0,-4-15-8076</inkml:trace>
  <inkml:trace contextRef="#ctx0" brushRef="#br0" timeOffset="1">0 109 14990,'0'0'9129,"5"46"-7944,24-31-384,10-3-193,10-3-319,2-3-257,4-3 0,0-2-321,-3 1-1120,-12 3-961,-8-1-1314,-14 3-4067</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3.116"/>
    </inkml:context>
    <inkml:brush xml:id="br0">
      <inkml:brushProperty name="width" value="0.025" units="cm"/>
      <inkml:brushProperty name="height" value="0.025" units="cm"/>
    </inkml:brush>
  </inkml:definitions>
  <inkml:trace contextRef="#ctx0" brushRef="#br0">1 74 5157,'0'0'21156,"12"1"-20862,-1 0-255,0 0 1,0-1 0,0 0-1,0-1 1,-1 0 0,1-1 0,0 0-1,13-4 1,18-10-222,75-22 531,-102 35-1190,0 0 0,0 1 0,21 0-1,-36 2 757,0 0 0,1 0-1,-1 0 1,0 0 0,0 0-1,1 0 1,-1 0-1,0 0 1,0 0 0,0 0-1,1 0 1,-1 0 0,0 1-1,0-1 1,0 0-1,1 0 1,-1 0 0,0 0-1,0 0 1,0 1 0,0-1-1,0 0 1,1 0-1,-1 0 1,0 1 0,0-1-1,0 0 1,0 0 0,0 0-1,0 1 1,0-1-1,0 0 1,0 0 0,0 1-1,0-1 1,0 0-1,0 0 1,0 1 0,0-1-1,0 0 1,0 0 0,0 0-1,0 1 1,0-1-1,0 0 1,0 0 0,0 1-1,0-1 1,-1 0 0,1 0-1,0 0 1,0 0-1,0 1 1,0-1 0,-1 0-1,-8 13-2724,-41 21-4898,15-15 1771</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3.466"/>
    </inkml:context>
    <inkml:brush xml:id="br0">
      <inkml:brushProperty name="width" value="0.025" units="cm"/>
      <inkml:brushProperty name="height" value="0.025" units="cm"/>
    </inkml:brush>
  </inkml:definitions>
  <inkml:trace contextRef="#ctx0" brushRef="#br0">1 91 11211,'0'0'14061,"81"3"-12524,-31-25-800,6-2-513,1 2-192,-2 6-32,-7 9-1153,-6 5-1633,-14 2-1699,-6 0-4131</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4.311"/>
    </inkml:context>
    <inkml:brush xml:id="br0">
      <inkml:brushProperty name="width" value="0.025" units="cm"/>
      <inkml:brushProperty name="height" value="0.025" units="cm"/>
    </inkml:brush>
  </inkml:definitions>
  <inkml:trace contextRef="#ctx0" brushRef="#br0">220 68 10730,'0'0'6219,"-10"-9"-4163,2 1-1591,0 1 1,0 0-1,-1 0 1,0 1-1,-18-9 0,24 14-395,0-1-1,0 1 0,1 0 0,-1 0 0,0 0 1,0 1-1,0-1 0,0 1 0,0-1 0,0 1 1,0 0-1,0 0 0,0 0 0,0 1 1,0-1-1,0 1 0,0 0 0,0 0 0,0 0 1,0 0-1,0 0 0,1 0 0,-1 1 0,0-1 1,1 1-1,-1 0 0,1 0 0,0 0 0,0 0 1,0 0-1,-3 4 0,-1 3 1,0 0 1,1 0-1,0 0 0,1 0 1,0 1-1,1 0 0,-1 0 1,2 0-1,-3 16 0,2 5 393,1 59-1,2-84-441,0-1-1,0 0 1,1 1 0,0-1-1,0 1 1,0-1 0,1 0-1,-1 0 1,1 0-1,1 0 1,-1 0 0,1 0-1,0-1 1,0 1-1,0-1 1,1 0 0,-1 0-1,1 0 1,0 0 0,0 0-1,6 3 1,-4-4 66,0 0 0,0 0 0,1 0 0,-1-1 0,1 0 0,0-1 0,-1 1 0,1-1 0,0 0 0,0-1 0,0 0 0,0 0 0,0 0 0,0-1 0,0 0 0,12-3 0,-10 1 32,-1 0-1,1-1 1,-1 1 0,0-2 0,0 1-1,0-1 1,0 0 0,-1-1 0,0 1-1,0-2 1,0 1 0,-1-1 0,0 0-1,0 0 1,-1-1 0,0 1 0,0-1 0,-1 0-1,0-1 1,0 1 0,-1-1 0,3-11-1,-4 13-75,-1 0 0,1 1 0,-2-1-1,1 0 1,-1 0 0,0 0 0,0 0-1,-1 0 1,1 0 0,-2 0 0,1 0-1,-1 0 1,0 1 0,-1-1 0,1 1 0,-1-1-1,0 1 1,-1 0 0,0 0 0,0 1-1,0-1 1,0 1 0,-1 0 0,0 0-1,0 0 1,-1 1 0,1-1 0,-1 1-1,-11-6 1,10 7-48,0 0-1,0 1 1,0 0-1,0 0 1,0 0-1,0 1 1,0 0-1,0 1 1,-1-1-1,1 2 1,-12 0-1,17-1-107,0 1 0,-1-1 0,1 1 0,0 0 0,0-1-1,-1 1 1,1 0 0,0 0 0,0 1 0,0-1 0,0 0-1,1 1 1,-1-1 0,0 1 0,0-1 0,-1 4 0,1-3-181,1 0 1,1 1 0,-1-1 0,0 0 0,1 0 0,-1 1-1,1-1 1,-1 1 0,1-1 0,0 0 0,0 1 0,0-1 0,1 1-1,-1-1 1,0 0 0,1 1 0,0-1 0,-1 0 0,3 4-1,8 10-4222,6-3-2595</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4.643"/>
    </inkml:context>
    <inkml:brush xml:id="br0">
      <inkml:brushProperty name="width" value="0.025" units="cm"/>
      <inkml:brushProperty name="height" value="0.025" units="cm"/>
    </inkml:brush>
  </inkml:definitions>
  <inkml:trace contextRef="#ctx0" brushRef="#br0">1 1 6983,'0'0'15689,"3"11"-14050,18 90 785,-17-74-2563,1 1 0,1-1 1,1 0-1,2 0 0,1-1 0,18 38 0,-28-64 93,0 0-1,0 1 1,0-1 0,0 0-1,1 0 1,-1 1 0,0-1 0,0 0-1,0 1 1,0-1 0,0 0-1,0 0 1,0 1 0,0-1-1,1 0 1,-1 0 0,0 0-1,0 1 1,0-1 0,0 0-1,1 0 1,-1 0 0,0 1-1,0-1 1,1 0 0,-1 0 0,0 0-1,0 0 1,1 0 0,-1 0-1,0 1 1,0-1 0,1 0-1,-1 0 1,0 0 0,0 0-1,1 0 1,-1 0 0,0 0-1,1 0 1,-1 0 0,0 0-1,0 0 1,1-1 0,-1 1 0,0 0-1,0 0 1,1 0 0,-1 0-1,0 0 1,1-1 0,1-14-5868,-4-3-765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40.201"/>
    </inkml:context>
    <inkml:brush xml:id="br0">
      <inkml:brushProperty name="width" value="0.025" units="cm"/>
      <inkml:brushProperty name="height" value="0.025" units="cm"/>
    </inkml:brush>
  </inkml:definitions>
  <inkml:trace contextRef="#ctx0" brushRef="#br0">0 158 7751,'90'-26'3513,"297"-1"-2754,-179 18-739,1813-66 1838,-934 90-776,-2 0-1011,-543-13 254,623-5 2676,-1126 2-2936,377-23 228,-415 24-405,16-4 70,-17 4-19,0 0 1,0 0-1,1 0 1,-1 0-1,0 0 0,0 0 1,1 0-1,-1 0 1,0-1-1,0 1 1,0 0-1,1 0 0,-1 0 1,0 0-1,0 0 1,0-1-1,0 1 0,1 0 1,-1 0-1,0 0 1,0 0-1,0-1 0,0 1 1,0 0-1,0 0 1,1 0-1,-1-1 0,0 1 1,0 0-1,0 0 1,0-1-1,0 1 0,0 0 1,0 0-1,0-1 1,0 1-1,0 0 1,0 0-1,0 0 0,0-1 1,0 1-1,0 0 1,-1 0-1,1-1 0,0 1 1,0 0-1,0 0 1,0 0-1,0-1 0,0 1 1,-1 0-1,-12-12-5122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5.308"/>
    </inkml:context>
    <inkml:brush xml:id="br0">
      <inkml:brushProperty name="width" value="0.025" units="cm"/>
      <inkml:brushProperty name="height" value="0.025" units="cm"/>
    </inkml:brush>
  </inkml:definitions>
  <inkml:trace contextRef="#ctx0" brushRef="#br0">1 14 11627,'0'0'13485,"46"0"-19667,-18-13-3491</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5.035"/>
    </inkml:context>
    <inkml:brush xml:id="br0">
      <inkml:brushProperty name="width" value="0.025" units="cm"/>
      <inkml:brushProperty name="height" value="0.025" units="cm"/>
    </inkml:brush>
  </inkml:definitions>
  <inkml:trace contextRef="#ctx0" brushRef="#br0">1 126 6470,'0'0'20371,"53"-28"-19089,-11 14-450,3 0-607,1-2-193,-6 3-769,-2 2-1537,-14-3-2691,-8-1-4420</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5.364"/>
    </inkml:context>
    <inkml:brush xml:id="br0">
      <inkml:brushProperty name="width" value="0.025" units="cm"/>
      <inkml:brushProperty name="height" value="0.025" units="cm"/>
    </inkml:brush>
  </inkml:definitions>
  <inkml:trace contextRef="#ctx0" brushRef="#br0">0 449 6342,'0'0'13714,"3"-11"-11493,73-215 2412,-3 15-4109,-54 347 181,-16-114-517,0-1 0,2 1 0,0-1 0,2-1 0,0 1 0,1-1 0,1 0 0,20 33 0,-22-47-1505,-7-6 1074,0 0 1,0 0-1,1 0 0,-1 0 1,0 0-1,0 0 1,1-1-1,-1 1 1,0 0-1,0 0 0,1 0 1,-1 0-1,0 0 1,0 0-1,0-1 1,1 1-1,-1 0 0,0 0 1,0 0-1,0-1 1,0 1-1,1 0 0,-1 0 1,0 0-1,0-1 1,0 1-1,0 0 1,0 0-1,0-1 0,0 1 1,0 0-1,0-1 1,0 1-1,0 0 0,0 0 1,0-1-1,0 1 1,0 0-1,0 0 1,0-1-1,0 1 0,0 0 1,0 0-1,0-1 1,-1 1-1,1-17-11411</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5.755"/>
    </inkml:context>
    <inkml:brush xml:id="br0">
      <inkml:brushProperty name="width" value="0.025" units="cm"/>
      <inkml:brushProperty name="height" value="0.025" units="cm"/>
    </inkml:brush>
  </inkml:definitions>
  <inkml:trace contextRef="#ctx0" brushRef="#br0">27 56 16335,'0'0'11985,"5"-2"-11889,15-11 176,-18 3 200,-18 1 7,14 9-464,1 0-1,0 0 1,0-1 0,-1 1 0,1 0 0,0 0 0,-1 0-1,1 0 1,0 1 0,0-1 0,-1 0 0,1 1-1,0-1 1,0 0 0,0 1 0,-1-1 0,1 1 0,0 0-1,0-1 1,0 1 0,0 0 0,0 0 0,0 0 0,0 0-1,0 0 1,1-1 0,-1 2 0,0-1 0,1 0 0,-1 0-1,0 0 1,1 0 0,-1 0 0,1 0 0,0 1 0,-1-1-1,1 0 1,0 0 0,0 1 0,-1-1 0,1 0 0,0 1-1,1-1 1,-1 0 0,0 0 0,0 1 0,0-1 0,1 0-1,-1 0 1,1 1 0,-1-1 0,1 0 0,0 2-1,0-2-21,0 0 0,0 0 0,0-1 0,0 1 0,0 0 0,0 0 0,0-1 0,0 1 0,0-1 0,0 1-1,0-1 1,1 1 0,-1-1 0,0 0 0,0 0 0,0 1 0,1-1 0,-1 0 0,0 0 0,0 0 0,1 0-1,-1 0 1,0-1 0,0 1 0,0 0 0,0 0 0,1-1 0,-1 1 0,0-1 0,0 1 0,0-1-1,2-1 1,0 1-413,0-1 0,0 0-1,0 0 1,0 0 0,0-1-1,0 1 1,-1-1 0,1 1-1,-1-1 1,3-3 0,5-14-5378,-1-2-3416</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6.098"/>
    </inkml:context>
    <inkml:brush xml:id="br0">
      <inkml:brushProperty name="width" value="0.025" units="cm"/>
      <inkml:brushProperty name="height" value="0.025" units="cm"/>
    </inkml:brush>
  </inkml:definitions>
  <inkml:trace contextRef="#ctx0" brushRef="#br0">88 7 14318,'0'0'12737,"7"-2"-11536,-5 1-1171,-1 0 0,0 1 1,0-1-1,1 1 0,-1 0 0,0-1 0,1 1 0,-1 0 0,0 0 1,1 0-1,-1 0 0,0 0 0,1 0 0,-1 0 0,1 0 1,-1 1-1,0-1 0,0 0 0,1 1 0,-1-1 0,0 1 0,0-1 1,3 2-1,-3 1 4,0-1-1,-1 1 1,1-1 0,0 1-1,-1-1 1,1 1 0,-1 0 0,0-1-1,0 1 1,0-1 0,0 1 0,0 0-1,-1-1 1,1 1 0,-1-1 0,-1 6-1,-9 29 90,-1 1-1,-33 69 0,25-63-828,-20 62-1,39-112-7192,1 3 6045,0-18-6939</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6.443"/>
    </inkml:context>
    <inkml:brush xml:id="br0">
      <inkml:brushProperty name="width" value="0.025" units="cm"/>
      <inkml:brushProperty name="height" value="0.025" units="cm"/>
    </inkml:brush>
  </inkml:definitions>
  <inkml:trace contextRef="#ctx0" brushRef="#br0">1 1 17777,'0'0'9705,"48"34"-7431,-11-25-865,4 0-800,3 0-417,0 3-192,-3 1-128,-8 3-673,-4 3-640,-3 2-673,-13 4-1409,1-3-994,-7-2-3362</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3.590"/>
    </inkml:context>
    <inkml:brush xml:id="br0">
      <inkml:brushProperty name="width" value="0.025" units="cm"/>
      <inkml:brushProperty name="height" value="0.025" units="cm"/>
    </inkml:brush>
  </inkml:definitions>
  <inkml:trace contextRef="#ctx0" brushRef="#br0">170 126 7271,'1'-4'1148,"1"0"0,-1 0 0,0 1 0,0-1 0,0 0 0,0 0 0,-1 0 0,0 0 0,0-8 0,0 8-609,-1-1 0,0 1 0,0-1 0,0 1 0,0 0 0,0-1-1,-1 1 1,-4-7 0,5 9-487,0 0 0,-1 0-1,1 0 1,-1-1 0,0 1-1,1 1 1,-1-1 0,0 0 0,0 0-1,0 1 1,-1-1 0,1 1-1,0 0 1,-1-1 0,1 1-1,0 0 1,-1 1 0,1-1 0,-1 0-1,0 1 1,1-1 0,-1 1-1,1 0 1,-1 0 0,0 0-1,1 0 1,-1 0 0,0 0-1,1 1 1,-1 0 0,1-1 0,-1 1-1,1 0 1,-4 2 0,0 0-50,1 1 1,0 0 0,0 0-1,0 0 1,0 1-1,1 0 1,0 0 0,0 0-1,0 0 1,1 0 0,-1 1-1,1 0 1,1-1-1,-1 1 1,1 0 0,0 0-1,0 1 1,-1 7-1,-1 6-8,1-1-1,1 1 0,0 0 0,3 34 1,-1-50 4,0 0 1,0 0-1,1 0 1,0 0 0,0 0-1,0 0 1,0-1-1,1 1 1,-1 0 0,1-1-1,0 1 1,0-1-1,0 1 1,1-1-1,-1 0 1,1 0 0,0 0-1,0 0 1,0-1-1,0 1 1,0-1 0,1 0-1,-1 0 1,1 0-1,-1 0 1,1 0-1,4 0 1,-4 0 5,1-2-1,0 1 1,0 0-1,-1-1 1,1 0 0,0 0-1,0-1 1,0 1-1,-1-1 1,1 0-1,0 0 1,-1-1 0,1 1-1,-1-1 1,1 0-1,-1 0 1,0 0 0,0-1-1,0 0 1,0 0-1,0 0 1,4-5-1,0 1 26,-1-1 1,-1 0-1,0 0 0,6-10 0,-10 15 5,0 0 0,-1-1 0,1 1 0,-1-1 0,1 1 0,-1-1 0,0 0 0,0 0 1,-1 1-1,1-1 0,-1 0 0,0 0 0,0 0 0,-1-5 0,1 8-16,-1 0 0,1 0 0,-1 0 0,1 0 0,-1 1 0,0-1 0,1 0 0,-1 0 0,0 0-1,0 0 1,0 1 0,0-1 0,1 0 0,-1 1 0,0-1 0,0 1 0,0-1 0,0 1 0,-1 0 0,1-1 0,0 1 0,0 0 0,0-1 0,0 1 0,0 0 0,0 0 0,0 0-1,0 0 1,-1 0 0,1 1 0,0-1 0,0 0 0,0 0 0,0 1 0,-2 0 0,-1 0 40,0 0-1,1 0 1,-1 0-1,0 0 1,1 1-1,-1 0 1,1 0-1,-7 4 1,7-3-64,0 0 1,1 1 0,-1-1-1,1 1 1,-1-1 0,1 1-1,0 0 1,1 0 0,-1 0-1,0 0 1,1 0 0,0 0-1,0 1 1,0 6 0,1-10 3,0-1 0,0 0 1,0 0-1,0 0 0,0 0 1,0 1-1,0-1 0,0 0 1,0 0-1,0 0 0,0 0 1,0 1-1,0-1 0,0 0 1,0 0-1,0 0 0,0 0 1,0 0-1,0 1 0,0-1 1,1 0-1,-1 0 0,0 0 1,0 0-1,0 0 0,0 0 1,0 0-1,0 1 0,1-1 1,-1 0-1,0 0 0,0 0 1,0 0-1,0 0 0,1 0 1,-1 0-1,0 0 0,0 0 1,0 0-1,0 0 0,1 0 1,-1 0-1,0 0 0,0 0 1,0 0-1,0 0 0,1 0 1,-1 0-1,0 0 0,0 0 1,0 0-1,13-8-17,9-12 45,-2-6-3,-15 18-19,1 1-1,-1-1 0,1 1 0,0 1 0,1-1 1,-1 1-1,1 0 0,1 1 0,-1-1 0,9-3 0,-15 8-5,0 1 1,0 0-1,-1 0 0,1 0 0,0 0 0,0 0 0,0 0 0,0 0 0,0 0 0,-1 0 0,1 0 0,0 0 0,0 0 0,0 1 0,0-1 0,-1 0 0,1 1 0,0-1 0,0 0 1,0 1-1,-1-1 0,1 1 0,0-1 0,-1 1 0,1 0 0,1 1 0,10 26 36,-4 33 22,-8-61-56,5 44-140,3-30-1028,-7-14 1065,0 0 0,0 0 1,-1 0-1,1 0 0,0-1 0,-1 1 1,1 0-1,0 0 0,-1-1 0,1 1 1,-1 0-1,1-1 0,0 1 0,-1-1 0,1 1 1,-1 0-1,1-1 0,-1 1 0,1-1 1,-1 0-1,0 1 0,1-1 0,-1 1 1,0-1-1,1 0 0,-1 1 0,0-2 0,20-49-5950,-10 18-140</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4.061"/>
    </inkml:context>
    <inkml:brush xml:id="br0">
      <inkml:brushProperty name="width" value="0.025" units="cm"/>
      <inkml:brushProperty name="height" value="0.025" units="cm"/>
    </inkml:brush>
  </inkml:definitions>
  <inkml:trace contextRef="#ctx0" brushRef="#br0">1 189 11499,'0'0'10266,"10"0"-10042,-6 0-212,0 0-1,0 0 1,0-1 0,0 1 0,0-1 0,0 0-1,0-1 1,0 1 0,0-1 0,-1 1 0,1-1-1,0 0 1,-1-1 0,1 1 0,-1 0 0,0-1-1,0 0 1,0 0 0,0 0 0,-1 0 0,1 0-1,-1-1 1,1 1 0,-1-1 0,-1 1 0,1-1-1,0 0 1,-1 0 0,0 0 0,1 0 0,-2 0-1,1 0 1,0 0 0,-1 0 0,0 0 0,0 0-1,-1-6 1,1 9 8,0 0-1,0 1 1,-1-1 0,1 1-1,0-1 1,-1 0-1,1 1 1,0-1 0,-1 1-1,1-1 1,-1 1 0,1-1-1,-1 1 1,1 0-1,-1-1 1,0 1 0,1 0-1,-1-1 1,1 1-1,-1 0 1,0 0 0,1-1-1,-1 1 1,0 0-1,1 0 1,-1 0 0,0 0-1,1 0 1,-1 0-1,0 0 1,1 0 0,-1 0-1,0 0 1,1 0-1,-1 1 1,0-1 0,0 0-1,-1 1 36,0-1-1,0 1 1,0 0-1,0-1 1,0 1-1,0 0 1,0 0-1,0 1 0,0-1 1,0 0-1,-2 3 1,-2 4 25,2 0 1,-1 0-1,1 0 1,0 1-1,1 0 0,0 0 1,0 0-1,1 0 1,0 0-1,1 0 1,0 1-1,0-1 0,1 0 1,1 17-1,0-25-72,-1 0-1,1 0 1,-1-1 0,1 1-1,-1 0 1,1 0-1,0 0 1,0-1-1,-1 1 1,1 0-1,0-1 1,0 1 0,0-1-1,-1 1 1,1-1-1,0 1 1,0-1-1,0 1 1,0-1-1,0 0 1,0 0-1,0 1 1,0-1 0,0 0-1,0 0 1,0 0-1,0 0 1,0 0-1,0 0 1,0-1-1,0 1 1,0 0 0,0 0-1,0-1 1,0 1-1,0-1 1,0 1-1,1-2 1,40-17 253,-23 5-129,14-10 9,43-24-1,-66 42-143,0 1 0,1 1 0,0 0 0,-1 0 0,1 1 1,1 0-1,-1 1 0,0 0 0,14 0 0,-24 2 13,0-1 1,0 1-1,0 0 0,0 0 1,0 0-1,0 0 0,0 0 1,0 0-1,0 1 0,0-1 1,0 0-1,0 0 0,0 1 1,0-1-1,0 1 0,0-1 0,0 1 1,-1-1-1,1 1 0,0-1 1,0 1-1,0 0 0,-1-1 1,1 1-1,0 0 0,-1 0 1,1 0-1,-1-1 0,1 1 1,-1 0-1,1 0 0,-1 0 1,1 0-1,-1 0 0,0 0 1,0 0-1,1 0 0,-1 0 1,0 0-1,0 0 0,0 0 1,0 0-1,0 0 0,0 0 1,-1 2-1,-1-4 140,0 0 1,0-1-1,-1 1 0,1 0 1,0-1-1,0 1 1,1-1-1,-1 0 0,0 1 1,1-1-1,-3-3 0,-11-18 140,8 13-352,0 0 0,0-1-1,1 0 1,-8-20 0,21 29-986,-1 1 1,1 0-1,-1 0 0,1 1 1,12 1-1,-16-1 448,54-5-10056,-26-3-42</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4.394"/>
    </inkml:context>
    <inkml:brush xml:id="br0">
      <inkml:brushProperty name="width" value="0.025" units="cm"/>
      <inkml:brushProperty name="height" value="0.025" units="cm"/>
    </inkml:brush>
  </inkml:definitions>
  <inkml:trace contextRef="#ctx0" brushRef="#br0">63 28 8712,'0'0'10036,"-8"7"-9128,3-4-790,1 0-1,0 0 1,0 1 0,0 0-1,1-1 1,-1 2 0,1-1-1,0 0 1,0 1 0,1-1-1,-1 1 1,1 0-1,0-1 1,0 1 0,1 0-1,-1 1 1,1-1 0,0 0-1,0 0 1,1 0 0,0 1-1,0-1 1,0 0 0,1 8-1,-1-12-111,1-1 1,-1 1-1,0 0 0,0-1 0,1 1 0,-1-1 0,0 1 0,1-1 0,-1 1 0,1-1 0,-1 1 0,0-1 0,1 1 1,-1-1-1,1 1 0,-1-1 0,1 0 0,0 1 0,-1-1 0,1 0 0,-1 1 0,1-1 0,0 0 0,-1 0 0,1 0 1,0 1-1,-1-1 0,1 0 0,0 0 0,-1 0 0,1 0 0,0 0 0,-1 0 0,1-1 0,0 1 0,-1 0 0,1 0 1,-1 0-1,1-1 0,0 1 0,-1 0 0,1 0 0,-1-1 0,2 0 0,25-18 329,-16 3-215,-1 0 1,-1 0-1,0-1 1,-1 0-1,-1-1 1,8-26-1,-15 44-124,0 0 0,0 0-1,0 1 1,0-1-1,0 0 1,0 0-1,0 0 1,1 0-1,-1 0 1,0 0 0,0 0-1,0 0 1,0 0-1,0 0 1,0 0-1,0 0 1,0 0-1,0 0 1,1 0 0,-1 0-1,0 0 1,0 0-1,0 0 1,0 0-1,0 0 1,0 0-1,0 0 1,0 0 0,0 0-1,0 0 1,1 0-1,-1 0 1,0 0-1,0 0 1,0 0-1,0 0 1,0-1 0,0 1-1,0 0 1,0 0-1,0 0 1,0 0-1,0 0 1,0 0-1,3 19-21,-1 25 60,-2-39-57,-1 3-92,1 1 0,1-1 0,0 1 0,3 16 0,-3-24 31,-1 0 0,0 0 1,1 0-1,-1 0 0,1 0 0,-1 0 0,1 0 0,0 0 0,-1 0 1,1 0-1,0 0 0,0-1 0,-1 1 0,1 0 0,0 0 0,0-1 1,0 1-1,0 0 0,1 0 0,0-1-92,-1 0-1,1 0 1,-1 0-1,1 0 1,-1 0 0,1 0-1,-1 0 1,1-1 0,-1 1-1,0-1 1,1 1-1,-1-1 1,1 1 0,-1-1-1,0 0 1,1 1 0,-1-1-1,0 0 1,2-1-1,4-5-982,-1 0 0,1 0-1,-1 0 1,-1 0-1,6-9 1,-10 14 839,22-34-6006</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4.771"/>
    </inkml:context>
    <inkml:brush xml:id="br0">
      <inkml:brushProperty name="width" value="0.025" units="cm"/>
      <inkml:brushProperty name="height" value="0.025" units="cm"/>
    </inkml:brush>
  </inkml:definitions>
  <inkml:trace contextRef="#ctx0" brushRef="#br0">67 125 9705,'-5'7'2552,"-3"4"-1851,0 1 0,1 0 1,1 0-1,0 0 0,0 1 1,1 0-1,1 0 0,0 0 0,1 0 1,-2 19-1,5-31-698,1 0 1,-1-1-1,0 1 0,1 0 1,-1-1-1,0 1 0,1 0 1,-1-1-1,1 1 0,-1-1 1,1 1-1,0-1 0,-1 1 1,1-1-1,0 1 0,-1-1 1,1 1-1,0-1 0,-1 0 0,1 1 1,0-1-1,-1 0 0,1 0 1,0 0-1,0 0 0,0 1 1,-1-1-1,1 0 0,0 0 1,0 0-1,-1-1 0,1 1 1,0 0-1,0 0 0,1-1 1,30-7 9,-23 3 31,0-1-1,-1 0 1,0-1 0,0 1-1,-1-2 1,0 1-1,0-1 1,-1 0-1,0 0 1,0-1 0,-1 0-1,0 0 1,0 0-1,3-11 1,-2 1 241,0 1 1,0-1 0,-2 0 0,0 0-1,-2 0 1,1-30 0,-3 49-280,0 0 1,0 1 0,0-1 0,0 0 0,-1 0 0,1 0 0,0 1 0,0-1 0,0 0 0,0 0 0,-1 0 0,1 0 0,0 0 0,0 1 0,0-1 0,-1 0 0,1 0 0,0 0 0,0 0 0,-1 0 0,1 0-1,0 0 1,0 0 0,-1 0 0,1 0 0,0 0 0,0 0 0,-1 0 0,1 0 0,0 0 0,0 0 0,0 0 0,-1 0 0,1 0 0,0 0 0,0 0 0,-1-1 0,1 1 0,0 0 0,0 0 0,0 0 0,-1 0 0,1 0-1,0-1 1,0 1 0,0 0 0,0 0 0,0 0 0,-1-1 0,1 1 0,0 0 0,0 0 0,0 0 0,0-1 0,0 1 0,0 0 0,0 0 0,0-1 0,0 1 0,0 0 0,0 0 0,0-1 0,0 1 0,0 0-1,0 0 1,0-1 0,-13 17 115,7-4-19,0 1 0,1 0 0,0 0 0,1 0 0,0 0-1,1 1 1,1 0 0,0-1 0,1 1 0,0 0 0,1 0 0,1 0 0,3 22 0,-3-33-66,0 0-1,1 0 1,-1-1 0,1 1-1,0 0 1,-1-1 0,1 1-1,0-1 1,1 1 0,-1-1-1,0 0 1,1 0 0,-1 0-1,1 0 1,-1 0 0,1-1-1,0 1 1,0-1-1,0 0 1,0 0 0,0 0-1,0 0 1,0 0 0,5 0-1,4 0-679,0 0-1,0 0 0,0-1 0,0-1 0,15-2 0,-15-1-4256,-5-2-3199</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6.437"/>
    </inkml:context>
    <inkml:brush xml:id="br0">
      <inkml:brushProperty name="width" value="0.025" units="cm"/>
      <inkml:brushProperty name="height" value="0.025" units="cm"/>
    </inkml:brush>
  </inkml:definitions>
  <inkml:trace contextRef="#ctx0" brushRef="#br0">9 85 3427,'-8'8'11265,"12"-8"-5329,29-15-2576,-21 10-3475,0-1-1,-1-1 1,0 0 0,0-1 0,9-9 0,-19 17 136,-1 0 0,1-1 0,-1 1 1,1-1-1,-1 1 0,1 0 0,-1-1 1,1 1-1,-1-1 0,0 0 0,1 1 1,-1-1-1,0 1 0,0-1 0,1 1 0,-1-1 1,0 0-1,0 1 0,0-1 0,0 0 1,0 1-1,0-1 0,0 1 0,0-1 1,0 0-1,0 1 0,0-1 0,0 0 0,0 1 1,0-1-1,-1 1 0,1-1 0,0 0 1,-1 1-1,1-1 0,0 1 0,-1-1 1,1 1-1,0-1 0,-1 1 0,1-1 1,-1 1-1,1-1 0,-1 1 0,1 0 0,-1-1 1,1 1-1,-1 0 0,1 0 0,-1-1 1,0 1-1,1 0 0,-1 0 0,0 0 1,1-1-1,-2 1 0,0 0 20,1 0 0,-1 0 1,0 0-1,0 0 0,1 0 0,-1 1 0,0-1 1,0 0-1,1 1 0,-1-1 0,1 1 1,-1 0-1,0-1 0,1 1 0,-1 0 0,1 0 1,-1 0-1,1 0 0,0 0 0,0 1 0,-1-1 1,1 0-1,-1 2 0,-3 6 153,0 1 0,1-1 0,1 0 0,-4 12 0,6-17-168,0 0 0,0 0 0,0 0 0,0 1 0,1-1 0,0 0 0,0 0 0,0 0 0,0 1 0,0-1 0,1 0 0,2 7 0,-2-10-26,1 1 1,-1-1-1,0 0 0,1 0 1,-1 0-1,1 0 1,0 0-1,-1 0 0,1 0 1,0-1-1,0 1 0,-1-1 1,1 1-1,0-1 0,0 1 1,0-1-1,0 0 0,-1 0 1,4 0-1,45-2 24,-37 1-103,-1 1-234,10-1-1439,-8 1-3150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5.700"/>
    </inkml:context>
    <inkml:brush xml:id="br0">
      <inkml:brushProperty name="width" value="0.025" units="cm"/>
      <inkml:brushProperty name="height" value="0.025" units="cm"/>
    </inkml:brush>
  </inkml:definitions>
  <inkml:trace contextRef="#ctx0" brushRef="#br0">161 27 15439,'0'0'2674,"-8"-5"-683,5 3-1878,0-1 0,0 1 0,0 0-1,0 0 1,0 1 0,0-1 0,-1 0 0,1 1-1,0 0 1,-1 0 0,0 0 0,1 0-1,-1 1 1,1-1 0,-1 1 0,0 0 0,1 0-1,-1 1 1,0-1 0,1 0 0,-1 1-1,1 0 1,-1 0 0,1 0 0,-1 1-1,1-1 1,0 1 0,0 0 0,0-1 0,-1 1-1,-4 5 1,5-3-9,-1 0 1,0 0-1,1 0 0,0 1 0,0 0 1,0 0-1,0-1 0,1 2 0,0-1 1,0 0-1,0 0 0,1 1 0,-1-1 1,1 0-1,1 1 0,-1 0 0,1-1 1,0 11-1,1-13-77,0 1 1,0-1 0,0 1-1,0-1 1,0 0-1,1 1 1,0-1-1,0 0 1,-1 0 0,2 0-1,-1 0 1,0-1-1,1 1 1,-1 0-1,1-1 1,0 0 0,-1 1-1,1-1 1,0-1-1,1 1 1,-1 0-1,0-1 1,0 1 0,1-1-1,-1 0 1,1 0-1,-1 0 1,1-1 0,4 1-1,0 0 47,1 0 1,-1 0-1,1-1 0,-1-1 0,1 1 1,-1-1-1,0-1 0,1 0 1,-1 0-1,9-3 0,-14 4-34,-1-1-1,1 1 1,0 0-1,-1-1 1,1 0-1,-1 0 1,0 0-1,1 0 1,-1 0-1,0 0 1,0 0-1,0-1 1,-1 1 0,1-1-1,0 1 1,-1-1-1,0 1 1,0-1-1,0 0 1,0 0-1,0 0 1,0 0-1,-1 0 1,1 0-1,-1 0 1,0 0-1,0 0 1,0 0 0,0 0-1,0 0 1,-2-5-1,1 5-61,-1 0-1,1 0 1,-1 0 0,0 0 0,0 0-1,0 1 1,0-1 0,0 1-1,0-1 1,-1 1 0,1 0 0,-1-1-1,0 1 1,1 1 0,-1-1-1,0 0 1,0 1 0,0-1-1,-1 1 1,1 0 0,0 0 0,0 0-1,-1 1 1,1-1 0,0 1-1,-1 0 1,1 0 0,-1 0 0,-4 1-1,6-2-155,-1 1-1,1 0 0,-1 0 1,0 0-1,1 1 1,-1-1-1,0 1 1,1-1-1,-1 1 0,1 0 1,-1 0-1,1 0 1,0 0-1,-1 1 0,1-1 1,0 0-1,0 1 1,0 0-1,0-1 0,0 1 1,0 0-1,0 0 1,1 0-1,-1 0 0,1 1 1,-1-1-1,1 0 1,0 1-1,0-1 0,0 1 1,0-1-1,0 1 1,1-1-1,-1 1 1,1-1-1,0 1 0,0 0 1,0 4-1,0-6-100,0 0-1,0 1 0,1-1 1,-1 0-1,1 0 1,-1 0-1,1 1 0,-1-1 1,1 0-1,0 0 1,-1 0-1,1 0 0,0 0 1,0 0-1,0 0 1,0-1-1,0 1 0,0 0 1,0 0-1,0-1 1,0 1-1,0-1 0,2 2 1,14 4-5044</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7.099"/>
    </inkml:context>
    <inkml:brush xml:id="br0">
      <inkml:brushProperty name="width" value="0.025" units="cm"/>
      <inkml:brushProperty name="height" value="0.025" units="cm"/>
    </inkml:brush>
  </inkml:definitions>
  <inkml:trace contextRef="#ctx0" brushRef="#br0">0 130 7687,'0'0'16336,"29"-57"-15215,-5 43-352,5 1-385,1 0-256,2 2-128,-2 1 32,-2 3-512,-5 3-770,-3 4-543,-6 0-802,-9 4-1152,-5 5-2467</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7.444"/>
    </inkml:context>
    <inkml:brush xml:id="br0">
      <inkml:brushProperty name="width" value="0.025" units="cm"/>
      <inkml:brushProperty name="height" value="0.025" units="cm"/>
    </inkml:brush>
  </inkml:definitions>
  <inkml:trace contextRef="#ctx0" brushRef="#br0">0 115 7527,'0'0'15343,"48"24"-14414,-18-34-545,6-5-256,-1-2-224,8 0-929,-3 1-897,3-4-1185,1-1-3011,-7-2-5156</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7.778"/>
    </inkml:context>
    <inkml:brush xml:id="br0">
      <inkml:brushProperty name="width" value="0.025" units="cm"/>
      <inkml:brushProperty name="height" value="0.025" units="cm"/>
    </inkml:brush>
  </inkml:definitions>
  <inkml:trace contextRef="#ctx0" brushRef="#br0">144 109 13100,'0'0'8083,"-8"-5"-7640,-28-15-198,34 19-239,0 1-1,0-1 0,1 1 1,-1 0-1,0 0 0,0 0 1,0 0-1,0 0 0,1 0 0,-1 1 1,0-1-1,0 0 0,0 1 1,0 0-1,1-1 0,-1 1 1,0 0-1,1 0 0,-1 0 0,1 0 1,-1 0-1,1 0 0,-1 0 1,1 1-1,-2 1 0,-25 35 654,26-36-559,-2 5 244,1 0-1,-1 0 0,1 0 1,1 0-1,-4 14 1,5-20-330,1-1 1,0 1 0,0 0-1,-1 0 1,1 0-1,0 0 1,0 0-1,0 0 1,0 0 0,0 0-1,0 0 1,0 0-1,1 0 1,-1 0 0,0-1-1,0 1 1,1 0-1,-1 0 1,0 0 0,1 0-1,-1 0 1,1-1-1,-1 1 1,1 0-1,0 0 1,-1-1 0,1 1-1,0 0 1,-1-1-1,1 1 1,0-1 0,0 1-1,0-1 1,0 1-1,-1-1 1,1 0-1,0 1 1,0-1 0,0 0-1,0 0 1,0 0-1,0 1 1,0-1 0,0 0-1,0 0 1,0 0-1,0-1 1,-1 1 0,1 0-1,0 0 1,0 0-1,0-1 1,0 1-1,0 0 1,1-2 0,5 0 61,0-1 0,-1 0 1,1 0-1,-1-1 0,0 0 0,0 0 1,0 0-1,-1-1 0,1 0 1,-1 0-1,0 0 0,4-7 1,4-5 76,0 0 0,18-36 1,-1-20 27,-30 73-179,-1 19-149,2 0 1,0 0-1,1 0 1,9 34 0,-10-50 31,0 0 0,0 0 1,0 0-1,1 0 1,-1 0-1,1 0 0,0-1 1,-1 1-1,1-1 1,0 1-1,1-1 1,-1 0-1,0 1 0,1-1 1,5 3-1,-5-4-41,0 0 1,0 0-1,0-1 0,0 1 0,0-1 1,0 0-1,0 0 0,0 0 0,0 0 1,0 0-1,0-1 0,0 1 0,0-1 1,0 0-1,0 0 0,0 0 0,0 0 1,-1-1-1,1 1 0,3-3 0,2-2-704,0 1 0,0-1 0,-1-1-1,0 1 1,-1-1 0,12-15 0,10-18-5050</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8.169"/>
    </inkml:context>
    <inkml:brush xml:id="br0">
      <inkml:brushProperty name="width" value="0.025" units="cm"/>
      <inkml:brushProperty name="height" value="0.025" units="cm"/>
    </inkml:brush>
  </inkml:definitions>
  <inkml:trace contextRef="#ctx0" brushRef="#br0">135 0 9641,'0'0'8712,"-5"73"-6245,5-43-1026,0 0-192,0 0-448,7-2-609,7-3-128,0-4 0,2-6-384,-2-3-385,-5-3-224,0-3-256,-9-4-865,-9-1-7591</inkml:trace>
  <inkml:trace contextRef="#ctx0" brushRef="#br0" timeOffset="1">1 209 7015,'0'0'19794,"79"-54"-19313,-36 36-417,-1 2-224,2-1-1602,-1 3-1729,-8 1-1794,-3 2-1954</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8.512"/>
    </inkml:context>
    <inkml:brush xml:id="br0">
      <inkml:brushProperty name="width" value="0.025" units="cm"/>
      <inkml:brushProperty name="height" value="0.025" units="cm"/>
    </inkml:brush>
  </inkml:definitions>
  <inkml:trace contextRef="#ctx0" brushRef="#br0">21 1 5381,'0'0'17232,"2"10"-16329,10 56 130,20 88 368,-32-153-1391,0 0 0,0 0 1,0 0-1,0 0 0,0 0 0,1 0 0,-1 0 1,1 0-1,-1 0 0,0 0 0,1 0 1,0 0-1,-1 0 0,1 0 0,-1 0 0,1 0 1,0 0-1,0-1 0,0 1 0,-1 0 0,1-1 1,0 1-1,0 0 0,0-1 0,0 1 1,0-1-1,0 0 0,0 1 0,0-1 0,0 0 1,0 1-1,1-1 0,-1 0 0,0 0 1,0 0-1,0 0 0,0 0 0,0 0 0,0 0 1,0 0-1,0-1 0,2 0 0,4-2 35,0-1 0,-1-1-1,0 1 1,0-1-1,10-9 1,-12 9-43,0 1-1,1 0 1,-1 0 0,1 1-1,0-1 1,0 1 0,10-4 0,-14 6-7,1 1 0,-1 0 0,1-1 0,-1 1 1,0 0-1,1 0 0,-1 0 0,1 0 0,-1 0 1,1 1-1,-1-1 0,1 0 0,-1 1 0,0-1 0,1 0 1,-1 1-1,0 0 0,1-1 0,-1 1 0,0 0 1,0 0-1,1 0 0,-1 0 0,0 0 0,0 0 1,0 0-1,0 0 0,0 0 0,-1 0 0,1 0 1,0 1-1,0-1 0,-1 0 0,1 1 0,-1-1 1,1 0-1,-1 1 0,0-1 0,1 1 0,-1-1 1,0 1-1,0-1 0,0 3 0,0 1 13,0 0 0,0 0 0,0-1 0,-1 1 0,0 0 0,0 0 0,0 0 1,-1 0-1,1-1 0,-1 1 0,0 0 0,-4 5 0,-2 0 167,-1 0 0,0 0 0,-1-1-1,0 0 1,0-1 0,-1 0 0,0 0 0,-1-1 0,1-1 0,-1 0 0,-1 0 0,1-2 0,-1 1 0,0-1-1,0-1 1,-15 2 0,28-5-218,-1 0-1,1 0 0,-1 0 0,0 0 1,1 0-1,-1 0 0,1 1 1,-1-1-1,0-1 0,1 1 1,-1 0-1,1 0 0,-1 0 1,0 0-1,1 0 0,-1-1 0,1 1 1,-1 0-1,1 0 0,-1-1 1,1 1-1,-1 0 0,1-1 1,-1 1-1,1 0 0,-1-1 0,1 1 1,-1-1-1,1 1 0,0-1 1,-1 1-1,1-2 0,6-18-2146,26-19-3413,-9 14 14,3 0-3070</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8.885"/>
    </inkml:context>
    <inkml:brush xml:id="br0">
      <inkml:brushProperty name="width" value="0.025" units="cm"/>
      <inkml:brushProperty name="height" value="0.025" units="cm"/>
    </inkml:brush>
  </inkml:definitions>
  <inkml:trace contextRef="#ctx0" brushRef="#br0">250 1 5285,'0'0'17521,"-32"48"-16368,18-19-128,-2 1-225,0 3-575,4-2-65,-2 3-96,5-6 0,0-3-32,4-6 64,-1-7-96,1-6-769,3-6-960,-3 0-898,-6-15-1953,1-9-3908</inkml:trace>
  <inkml:trace contextRef="#ctx0" brushRef="#br0" timeOffset="1">0 70 5573,'0'0'19411,"54"25"-17425,-21-12-801,6 0-321,2-4-351,5-1-385,-4-3-64,-1-1-416,-4 2-1730,-12 0-1730,-9 3-2562,-5 0-10698</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51.855"/>
    </inkml:context>
    <inkml:brush xml:id="br0">
      <inkml:brushProperty name="width" value="0.025" units="cm"/>
      <inkml:brushProperty name="height" value="0.025" units="cm"/>
    </inkml:brush>
  </inkml:definitions>
  <inkml:trace contextRef="#ctx0" brushRef="#br0">1 1 2114,'0'0'512</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52.219"/>
    </inkml:context>
    <inkml:brush xml:id="br0">
      <inkml:brushProperty name="width" value="0.025" units="cm"/>
      <inkml:brushProperty name="height" value="0.025" units="cm"/>
    </inkml:brush>
  </inkml:definitions>
  <inkml:trace contextRef="#ctx0" brushRef="#br0">1 297 5317,'0'0'12748,"0"0"-12681,0 1 0,0-1 0,0 0 0,0 1 0,0-1 0,0 0 0,0 1 0,0-1 0,0 1 0,0-1 0,1 0 0,-1 1 0,0-1 0,0 0 0,0 1 0,0-1 0,1 0 0,-1 1 0,0-1 0,0 0 0,1 1 0,-1-1 0,0 0 0,1 0 0,-1 1 0,0-1 0,1 0 0,0 0 0,1 0 81,0 0-1,0 0 0,1 0 1,-1-1-1,0 1 1,0-1-1,0 1 1,0-1-1,0 0 0,0 0 1,0 0-1,0 0 1,0 0-1,2-2 0,33-25 1288,-25 19-874,22-16-113,1 1 1,1 1-1,1 2 1,79-31-1,-97 45-1170,0-1 0,23-13 0,-35 17-563,0-1 0,0 1 0,-1-2 0,0 1 0,7-8 0,16-27-12958</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56.731"/>
    </inkml:context>
    <inkml:brush xml:id="br0">
      <inkml:brushProperty name="width" value="0.025" units="cm"/>
      <inkml:brushProperty name="height" value="0.025" units="cm"/>
    </inkml:brush>
  </inkml:definitions>
  <inkml:trace contextRef="#ctx0" brushRef="#br0">101 91 4100,'0'0'17899,"14"-2"-14744,-4 29-560,-3-6-1700,-7-46 36,0 20-852,-1 1 1,0 0-1,-1 0 1,1 0-1,-1 1 1,1-1 0,-1 0-1,0 1 1,-1-1-1,1 1 1,-1-1-1,1 1 1,-1 0 0,0 0-1,0 0 1,0 1-1,-1-1 1,1 1-1,-1 0 1,-6-4 0,8 6-76,1-1 1,-1 0 0,0 0 0,0 1 0,0-1 0,0 1-1,0-1 1,0 1 0,0 0 0,0 0 0,0 0 0,0 0-1,0 0 1,0 0 0,0 1 0,0-1 0,0 1 0,0-1 0,0 1-1,0 0 1,0 0 0,0 0 0,0 0 0,1 0 0,-1 0-1,0 0 1,1 0 0,-1 1 0,1-1 0,-1 1 0,1-1 0,0 1-1,0 0 1,0-1 0,0 1 0,0 0 0,0 0 0,0 0-1,0 0 1,1 0 0,-1 0 0,0 3 0,-1 2-12,1-1 0,-1 1 1,1-1-1,0 1 0,1 0 1,0 0-1,0-1 0,0 1 1,2 10-1,-1-15 6,-1 0-1,1 0 1,0-1 0,-1 1-1,1 0 1,0 0 0,0-1-1,0 1 1,1-1 0,-1 1-1,0-1 1,0 1 0,1-1-1,-1 0 1,1 0 0,-1 0-1,1 0 1,0 0 0,-1 0-1,1 0 1,0 0 0,0-1-1,0 1 1,-1-1 0,1 1-1,0-1 1,0 0 0,0 1-1,0-1 1,0 0 0,0 0-1,0-1 1,0 1 0,-1 0-1,1-1 1,0 1 0,3-2-1,2 0 49,0-1 0,-1 0 1,1 0-1,-1 0 0,1-1 0,-1 0 0,0 0 0,-1-1 0,1 0 0,-1 0 0,0 0 0,0 0 1,0-1-1,-1 0 0,0 0 0,0 0 0,0-1 0,-1 1 0,0-1 0,-1 0 0,1 0 0,-1 0 0,0 0 1,-1 0-1,0 0 0,0 0 0,0-13 0,-1 20-45,0-1 0,0 1-1,1-1 1,-1 1 0,0-1 0,0 1 0,0-1-1,0 1 1,0-1 0,0 1 0,0-1 0,0 1 0,0-1-1,0 1 1,0-1 0,0 1 0,0-1 0,0 1-1,-1-1 1,1 1 0,0-1 0,0 1 0,-1-1 0,1 1-1,0 0 1,0-1 0,-1 1 0,1-1 0,0 1 0,-1 0-1,1-1 1,-1 1 0,1 0 0,-1-1 0,1 1-1,0 0 1,-1 0 0,1 0 0,-1-1 0,1 1 0,-1 0-1,1 0 1,-1 0 0,1 0 0,-1 0 0,1 0-1,-1 0 1,1 0 0,-1 0 0,1 0 0,-1 0 0,1 0-1,-1 0 1,1 0 0,-1 1 0,1-1 0,-1 0-1,1 0 1,-1 1 0,1-1 0,-1 0 0,1 0 0,-1 1-1,-2 1-9,1 0 0,-1 1-1,1-1 1,-1 0-1,1 1 1,0-1-1,0 1 1,0 0-1,-1 2 1,-2 7-2,1 1 0,0-1 0,0 1 0,2-1 0,0 1 0,0 0 0,1 22 0,21-107 170,-18 62-162,-1 3-13,1-1 0,-1 1 0,0-1 0,-1 1 0,0-1 0,-1-12 0,-3 19-252,-1 9 147,-2 10-5,3 3 0,1-1 0,1 1 0,1 0 0,1 27 0,0-46 65,0-1 0,0 0 0,1 1 0,-1-1 0,0 0 0,0 1 0,1-1 0,-1 0 0,0 0 0,1 1 0,-1-1 0,1 0 0,0 0 0,-1 0 0,1 1-1,0-1 1,0 0 0,0 0 0,0 0 0,0 0 0,0-1 0,0 1 0,0 0 0,0 0 0,0-1 0,0 1 0,1 0 0,-1-1 0,0 1 0,0-1 0,1 0 0,-1 1 0,0-1 0,1 0 0,-1 0 0,0 0 0,1 0 0,-1 0-1,3 0 1,0-1-152,-1 0 0,1 0-1,-1 0 1,0 0-1,1 0 1,-1-1-1,0 0 1,0 0 0,0 1-1,0-2 1,0 1-1,0 0 1,3-5-1,18-31-4161,-13 11-1587,-2-12-8762</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58.761"/>
    </inkml:context>
    <inkml:brush xml:id="br0">
      <inkml:brushProperty name="width" value="0.025" units="cm"/>
      <inkml:brushProperty name="height" value="0.025" units="cm"/>
    </inkml:brush>
  </inkml:definitions>
  <inkml:trace contextRef="#ctx0" brushRef="#br0">13 276 4837,'0'0'14712,"-4"3"-13233,-4 9-234,13-5 190,-2-6-1352,1-1-1,-1 1 1,0-1 0,1 0 0,-1 0-1,0 0 1,1-1 0,-1 1-1,5-2 1,5-4-95,0 1 0,0-2-1,0 0 1,-1-1 0,0 0-1,0 0 1,-1-2 0,0 1 0,11-14-1,3 0-478,97-94-7879,-57 51-2312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6.079"/>
    </inkml:context>
    <inkml:brush xml:id="br0">
      <inkml:brushProperty name="width" value="0.025" units="cm"/>
      <inkml:brushProperty name="height" value="0.025" units="cm"/>
    </inkml:brush>
  </inkml:definitions>
  <inkml:trace contextRef="#ctx0" brushRef="#br0">197 13 16303,'0'0'2547,"-11"-2"-455,-2 0-1534,0 1 0,0 1-1,0 0 1,0 0 0,0 1-1,-14 4 1,23-5-450,0 1 0,0 0-1,0 0 1,1 0 0,-1 0 0,0 1 0,1 0 0,-1-1-1,1 1 1,0 1 0,-1-1 0,1 0 0,0 1 0,0-1-1,1 1 1,-1 0 0,1 0 0,-1 0 0,1 0 0,0 1-1,0-1 1,0 1 0,0-1 0,1 1 0,0 0 0,-1-1-1,1 1 1,-1 8 0,2-10-93,0 1 0,0-1 0,0 1 0,0 0 0,1-1-1,-1 1 1,1-1 0,-1 1 0,1-1 0,0 1 0,0-1 0,0 1 0,0-1 0,0 0-1,1 1 1,-1-1 0,1 0 0,0 0 0,-1 0 0,1 0 0,0 0 0,3 2 0,0-1 8,0-1 1,0 1-1,0-1 1,0 0-1,0 0 1,0 0-1,1-1 1,-1 1-1,1-1 1,8 0-1,-6 0 7,0-1-1,-1 0 1,1 0 0,0-1-1,0 0 1,-1 0 0,1 0-1,-1-1 1,1-1 0,-1 1-1,0-1 1,1 0 0,-2-1-1,1 0 1,0 0 0,9-8-1,-14 10-7,0 1-1,0-1 1,0 0-1,-1 0 1,1 0-1,0 0 0,-1 0 1,0 0-1,1 0 1,-1-1-1,0 1 1,0 0-1,0-1 1,-1 1-1,1-1 1,-1 1-1,1-1 1,-1 1-1,0-1 1,0 0-1,0 1 0,0-1 1,0 1-1,-1-1 1,1 1-1,-1-1 1,1 1-1,-1-1 1,0 1-1,0 0 1,0-1-1,0 1 1,-1 0-1,1 0 1,-1 0-1,1 0 1,-1 0-1,0 0 0,-3-3 1,-1 1-51,-1-1-1,1 1 1,-1 0 0,0 1-1,-1-1 1,1 1 0,0 1 0,-1 0-1,0 0 1,0 0 0,-15-1-1,23 3-33,-56 1-613,30 7-1358,25-7 1885,1-1 0,-1 1 0,1-1 0,0 0 0,-1 1 0,1-1 0,0 1 0,-1-1 0,1 1 0,0-1 0,0 1 0,0 0 0,0-1 0,-1 1 0,1-1 0,0 1 0,0-1 0,0 1 1,0 0-1,0-1 0,0 1 0,0-1 0,0 1 0,0-1 0,1 1 0,-1-1 0,0 1 0,0 0 0,0-1 0,1 1 0,-1-1 0,0 1 0,1-1 0,-1 0 0,0 1 0,1-1 0,0 1 0,0 1-450,1-1 0,0 1 0,0-1 1,0 0-1,0 1 0,0-1 0,1 0 0,-1-1 1,0 1-1,0 0 0,5 0 0,18 5-4654</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2.054"/>
    </inkml:context>
    <inkml:brush xml:id="br0">
      <inkml:brushProperty name="width" value="0.025" units="cm"/>
      <inkml:brushProperty name="height" value="0.025" units="cm"/>
    </inkml:brush>
  </inkml:definitions>
  <inkml:trace contextRef="#ctx0" brushRef="#br0">1 129 16239,'0'0'1185,"49"-9"-736,-6-7 768,19-5-128,12-2-705,11-1-255,2 4-33,-4 8-96,-7 9 0,-14 3-321,-9 4-159,-23 14-1314,-11 3-2017,-15-3-3140</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3.217"/>
    </inkml:context>
    <inkml:brush xml:id="br0">
      <inkml:brushProperty name="width" value="0.025" units="cm"/>
      <inkml:brushProperty name="height" value="0.025" units="cm"/>
    </inkml:brush>
  </inkml:definitions>
  <inkml:trace contextRef="#ctx0" brushRef="#br0">278 0 9929,'0'0'9556,"8"5"-8312,-6-4-1186,-1 0-1,1 0 1,0 0 0,-1 1-1,1-1 1,-1 0 0,1 1-1,-1-1 1,0 1 0,0-1-1,1 1 1,-1-1 0,0 1-1,0 0 1,-1 0 0,1 0-1,0-1 1,0 1 0,-1 0-1,0 0 1,1 0 0,-1 0-1,0 0 1,0 3 0,-2 5 106,0-1 1,0 0 0,-2 1 0,1-1-1,-6 9 1,5-9-118,-52 106 345,-13 27-286,61-122-401,0 1 0,2-1 0,0 2 0,-5 41 0,11-61 231,0 0-1,-1 0 1,1 0-1,0 0 1,0 0-1,0 0 1,1 0-1,-1 0 1,0 0-1,1 0 1,-1 0-1,1 0 1,0-1-1,-1 1 1,1 0 0,0 0-1,0 0 1,0-1-1,1 1 1,-1-1-1,0 1 1,0-1-1,1 1 1,-1-1-1,1 0 1,0 1-1,-1-1 1,1 0-1,2 1 1,4 0-115,0 1 0,0-1 0,0-1 0,1 0 0,-1 0 0,10-1-1,-8 1 61,0-1-1,1 1 1,-1 1-1,13 3 1,-21-4 114,0 0 1,1 0-1,-1 0 1,0 0 0,0 0-1,-1 0 1,1 0-1,0 1 1,0-1-1,0 1 1,-1-1 0,1 1-1,-1 0 1,1-1-1,-1 1 1,0 0-1,0 0 1,0 0 0,0 0-1,0 0 1,0 0-1,0 1 1,0 3-1,1 4 216,-1 0-1,-1 0 0,0 0 1,0 0-1,-1 0 1,0 0-1,-1-1 0,0 1 1,-4 13-1,-6 10 566,-22 42 0,9-20-609,12-25 7,-5 10 6,2 0 1,-18 73-1,34-112-255,-1-1-1,1 1 1,0 0 0,0 0-1,0 0 1,0 0 0,0-1-1,-1 1 1,2 0 0,-1 0-1,0 0 1,0 0 0,0-1-1,0 1 1,0 0 0,1 0 0,-1 0-1,0-1 1,1 1 0,-1 0-1,0 0 1,1-1 0,-1 1-1,1 0 1,-1-1 0,1 1-1,0 0 1,-1-1 0,1 1-1,0 0 1,1-1-57,0 1-1,0-1 1,-1 0 0,1 1-1,0-1 1,0 0 0,0 0-1,0 0 1,-1-1 0,1 1-1,0 0 1,0-1 0,2 0-1,54-24-3476,-56 24 3265,-1 1 280,3-3-174,0 1 1,0 0-1,0 0 1,0 0-1,1 1 0,-1 0 1,7-2-1,-10 3 280,-1 1 0,1-1 0,0 0 0,0 0 0,0 1 0,0-1 0,0 1 0,0-1 0,-1 1-1,1-1 1,0 1 0,0-1 0,-1 1 0,1 0 0,0-1 0,-1 1 0,1 0 0,-1 0 0,1 0 0,-1-1-1,1 1 1,-1 0 0,0 0 0,1 0 0,-1 0 0,0 0 0,0 0 0,1-1 0,-1 1 0,0 0 0,0 0-1,0 0 1,0 0 0,0 0 0,-1 0 0,1 0 0,0 0 0,0 0 0,-1 1 0,0 11 698,-1 0 0,0 1 0,-1-1 1,0-1-1,-1 1 0,-8 19 1,-42 74 2072,32-65-1867,-42 71 1152,37-69-1748,1 1 0,3 2 1,2 0-1,-16 52 0,35-87-751,1 1-1,0-1 0,1 0 1,0 1-1,0-1 0,2 1 1,-1-1-1,1 0 0,1 1 1,4 11-1,8 50 507,-10 144 1303,-6-141-1145,1-72-254,1 1 0,-1-1 1,0 1-1,1-1 0,0 0 0,0 1 1,1-1-1,-1 0 0,1 0 0,0 0 1,2 5-1,-3-8-46,0 0 1,0 0-1,0 0 1,0 0 0,0-1-1,0 1 1,0 0-1,0 0 1,0-1-1,0 1 1,0-1-1,0 1 1,1-1-1,-1 0 1,0 1-1,0-1 1,1 0-1,-1 0 1,0 0-1,0 0 1,1 0-1,-1 0 1,0 0 0,1 0-1,-1 0 1,0 0-1,0-1 1,1 1-1,-1-1 1,0 1-1,0-1 1,0 1-1,0-1 1,0 0-1,0 0 1,0 1-1,0-1 1,0 0-1,0 0 1,0 0 0,0 0-1,1-2 1,2-1-620,0-1 0,0 0 0,-1 0 0,0 0 0,0 0 0,3-6 1,20-49-10620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4.580"/>
    </inkml:context>
    <inkml:brush xml:id="br0">
      <inkml:brushProperty name="width" value="0.025" units="cm"/>
      <inkml:brushProperty name="height" value="0.025" units="cm"/>
    </inkml:brush>
  </inkml:definitions>
  <inkml:trace contextRef="#ctx0" brushRef="#br0">310 1 11531,'-8'0'598,"1"1"-1,0-1 1,-1 2 0,1-1-1,0 1 1,0 0-1,0 0 1,0 1 0,1 0-1,-13 8 1,8-4-215,0 1-1,1 0 1,0 1 0,1 0 0,-13 17-1,-1 5 23,2 2 0,1 1 0,-17 39 0,1 14 115,34-79-478,0-1 0,0 1 0,1 0 0,0 0 0,0 0 0,1-1-1,0 1 1,0 0 0,3 13 0,-2-18-42,0 0 0,1-1-1,-1 1 1,1-1-1,0 0 1,-1 0-1,1 0 1,0 1 0,0-2-1,1 1 1,-1 0-1,0 0 1,1-1 0,-1 1-1,1-1 1,-1 0-1,1 0 1,0 0-1,-1 0 1,1 0 0,0 0-1,0-1 1,0 1-1,-1-1 1,1 0-1,0 0 1,5-1 0,8 1-360,0 0-1,-1-2 1,29-5 0,-13-2-2622,0-1 0,44-20-1,-38 12-2051</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4.910"/>
    </inkml:context>
    <inkml:brush xml:id="br0">
      <inkml:brushProperty name="width" value="0.025" units="cm"/>
      <inkml:brushProperty name="height" value="0.025" units="cm"/>
    </inkml:brush>
  </inkml:definitions>
  <inkml:trace contextRef="#ctx0" brushRef="#br0">129 0 8200,'0'0'3358,"-9"9"-1901,-6 6-937,-49 55 2451,59-64-2721,1 1-1,0-1 0,0 1 1,0 0-1,0 0 1,1 0-1,1 1 1,-1-1-1,1 1 1,-2 13-1,3-18-146,1 1 0,0-1 0,0 0 0,0 0 0,0 1 0,0-1 0,1 0 0,-1 0 0,1 0 0,0 0 0,0 0 0,0 1 0,1-2 0,-1 1 0,3 5 0,-2-6-73,1-1 0,-1 1 0,0 0 0,0-1 1,1 1-1,-1-1 0,1 0 0,0 0 0,-1 0 0,1 0 1,0 0-1,-1-1 0,1 1 0,0-1 0,0 0 0,0 1 1,-1-1-1,5-1 0,2 0 48,0-1 1,0 0-1,0 0 1,0-1-1,-1 0 0,1 0 1,-1-1-1,0 0 0,0-1 1,-1 0-1,1 0 1,10-10-1,-7 6-26,-1 0 0,0-1 0,-1 0 0,0-1 1,-1 1-1,0-2 0,12-21 0,-19 31 0,0-1 0,0 1-1,0 0 1,0 0 0,0-1 0,0 1-1,-1 0 1,1-1 0,-1 1 0,1 0-1,-1-1 1,0 1 0,0-1 0,0 1 0,0-1-1,-1 1 1,1 0 0,-1-1 0,1 1-1,-1-1 1,0 1 0,0 0 0,0 0 0,-2-3-1,1 3 6,0 0 0,0 0 0,-1 1-1,1-1 1,-1 0 0,0 1 0,1 0 0,-1-1-1,0 1 1,0 0 0,0 1 0,0-1-1,0 0 1,0 1 0,0 0 0,-5 0 0,-1-1-47,0 2 1,0-1-1,0 1 1,0 0-1,0 1 1,0 0 0,1 1-1,-1 0 1,1 0-1,-1 1 1,1 0-1,-9 6 1,4 6-524,13-16 452,0 0-1,0 1 1,0-1 0,0 0-1,1 0 1,-1 1 0,0-1-1,0 0 1,0 1-1,0-1 1,0 0 0,0 0-1,0 1 1,0-1 0,1 0-1,-1 0 1,0 0-1,0 1 1,0-1 0,0 0-1,1 0 1,-1 0 0,0 1-1,0-1 1,0 0 0,1 0-1,-1 0 1,0 0-1,0 0 1,1 0 0,-1 0-1,0 1 1,0-1 0,1 0-1,-1 0 1,0 0-1,1 0 1,1 0-305,1 0 0,-1-1 0,0 1 0,1 0 0,-1-1 0,0 1 0,0-1 0,1 0 0,-1 0 0,0 0 0,0 0 0,0 0 0,0 0-1,0 0 1,2-3 0,25-23-5602</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5.319"/>
    </inkml:context>
    <inkml:brush xml:id="br0">
      <inkml:brushProperty name="width" value="0.025" units="cm"/>
      <inkml:brushProperty name="height" value="0.025" units="cm"/>
    </inkml:brush>
  </inkml:definitions>
  <inkml:trace contextRef="#ctx0" brushRef="#br0">190 1 12812,'0'0'5637,"-30"61"-3458,15-23-578,0 5-320,2 1-768,4 1-417,8-8-96,1-6-224,0-9-929,10-7-577,-1-5-448,2-5-321,-8-3-1312</inkml:trace>
  <inkml:trace contextRef="#ctx0" brushRef="#br0" timeOffset="1">0 210 12396,'0'0'8103,"59"0"-8167,-15 1 96,9-1-480,4-12-1986,-4-13-3460</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5.665"/>
    </inkml:context>
    <inkml:brush xml:id="br0">
      <inkml:brushProperty name="width" value="0.025" units="cm"/>
      <inkml:brushProperty name="height" value="0.025" units="cm"/>
    </inkml:brush>
  </inkml:definitions>
  <inkml:trace contextRef="#ctx0" brushRef="#br0">250 0 16047,'0'0'4741,"-30"58"-3716,19-26-161,4 7-575,2 4-161,5 1-96,0-1-224,0-1-865,0-3-1153,0-6-1538,0-6-672,-4-6-1121</inkml:trace>
  <inkml:trace contextRef="#ctx0" brushRef="#br0" timeOffset="1">0 474 12300,'0'0'5989,"53"-12"-4451,-10-1-321,3-5-480,9-6-577,-6 0-256,-1-5-1826,-9 0-2594,-11-3-1987</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6.041"/>
    </inkml:context>
    <inkml:brush xml:id="br0">
      <inkml:brushProperty name="width" value="0.025" units="cm"/>
      <inkml:brushProperty name="height" value="0.025" units="cm"/>
    </inkml:brush>
  </inkml:definitions>
  <inkml:trace contextRef="#ctx0" brushRef="#br0">0 121 12812,'0'0'5221,"48"0"-4068,-4 0-224,6-2-320,10-7-449,-2-3-96,3-3-865,-6 1-1825,-9-2-2916,-8 3-5668</inkml:trace>
  <inkml:trace contextRef="#ctx0" brushRef="#br0" timeOffset="1">719 0 10858,'0'0'4901,"-5"47"-3075,-1-20 95,-4 6-287,6 6-577,-1 2-705,1 2-224,4 0-63,0-6-290,0-7-864,4-8-480,1-6-289,-3-11-961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6.400"/>
    </inkml:context>
    <inkml:brush xml:id="br0">
      <inkml:brushProperty name="width" value="0.025" units="cm"/>
      <inkml:brushProperty name="height" value="0.025" units="cm"/>
    </inkml:brush>
  </inkml:definitions>
  <inkml:trace contextRef="#ctx0" brushRef="#br0">0 126 12204,'0'0'5701,"57"-30"-5605,-16 13 0,12-5-544,5-5-4037,4-2-4227</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6.743"/>
    </inkml:context>
    <inkml:brush xml:id="br0">
      <inkml:brushProperty name="width" value="0.025" units="cm"/>
      <inkml:brushProperty name="height" value="0.025" units="cm"/>
    </inkml:brush>
  </inkml:definitions>
  <inkml:trace contextRef="#ctx0" brushRef="#br0">273 1 15791,'-9'0'3155,"-2"2"-2903,-1 0 0,0 1 0,1 0 1,0 1-1,-1 1 0,2 0 0,-1 0 0,0 1 0,1 0 0,0 0 1,1 2-1,0-1 0,0 1 0,0 0 0,-14 19 0,14-17-72,1 0 0,-1 1 0,2 0 0,0 0-1,0 1 1,1 0 0,0 1 0,1-1 0,1 1 0,0 0-1,1 0 1,0 0 0,1 0 0,-1 22 0,3-30-177,1 0 0,0 0 1,0 0-1,0 0 0,1 0 1,0-1-1,-1 1 1,2 0-1,-1-1 0,0 0 1,1 0-1,0 1 0,0-1 1,0-1-1,1 1 0,-1 0 1,1-1-1,0 0 1,0 0-1,0 0 0,0 0 1,0-1-1,1 0 0,7 4 1,-3-3 5,0 0 1,0 0-1,0-1 1,0 0-1,0-1 1,1 0 0,-1 0-1,0-1 1,1 0-1,-1-1 1,0 0-1,16-4 1,-21 4 38,0-1 1,0 1 0,0-1-1,-1 0 1,1 0-1,-1 0 1,0 0-1,1-1 1,-1 1 0,0-1-1,3-4 1,-5 6 16,1-1 1,-1 0-1,0 0 0,1 1 1,-1-1-1,0 0 1,0 0-1,-1 0 0,1 0 1,0-1-1,-1 1 1,1 0-1,-1 0 0,1 0 1,-1 0-1,0-1 1,0 1-1,0 0 0,-1 0 1,1 0-1,0 0 1,-2-4-1,1 4-50,1 1-1,-1 0 1,0 0-1,0 1 1,0-1-1,0 0 1,0 0-1,0 0 1,0 1-1,-1-1 0,1 0 1,0 1-1,0-1 1,0 1-1,-1-1 1,1 1-1,0 0 1,-1 0-1,1-1 1,0 1-1,0 0 1,-2 0-1,-37 0-100,27 1 90,4-1-21,0 0 1,0 1-1,1 0 1,-1 1-1,0-1 0,1 2 1,-1-1-1,-11 6 1,17-1-354,14-4 219,14 0 74,-2-5 21,-1-1 0,0-1 0,0-1 0,0-1 1,0-1-1,-1-1 0,0-1 0,21-11 0,0 0 19,-42 20 40,0 0 0,0 0 0,1 0 0,-1 0 0,0-1 0,1 1-1,-1 0 1,0 0 0,0 0 0,1 0 0,-1 0 0,0 0 0,1 0-1,-1 0 1,0 0 0,1 0 0,-1 0 0,0 0 0,1 0 0,-1 0-1,0 0 1,1 0 0,-1 0 0,0 0 0,0 0 0,1 0 0,-1 0-1,0 1 1,1-1 0,-1 0 0,0 0 0,0 0 0,1 1 0,-1-1-1,0 0 1,0 0 0,0 0 0,1 1 0,-1-1 0,0 0 0,0 1-1,0-1 1,-1 20 289,-15 32 342,12-42-529,0 3-101,0 0 0,1-1 0,-1 23 0,6-6-3517</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7.267"/>
    </inkml:context>
    <inkml:brush xml:id="br0">
      <inkml:brushProperty name="width" value="0.025" units="cm"/>
      <inkml:brushProperty name="height" value="0.025" units="cm"/>
    </inkml:brush>
  </inkml:definitions>
  <inkml:trace contextRef="#ctx0" brushRef="#br0">0 5 14318,'0'0'6406,"62"21"-6214,-28-21-64,1 0-352,3-6-1250,-8-5-768,-7 5-2050,-13 4-480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6.455"/>
    </inkml:context>
    <inkml:brush xml:id="br0">
      <inkml:brushProperty name="width" value="0.025" units="cm"/>
      <inkml:brushProperty name="height" value="0.025" units="cm"/>
    </inkml:brush>
  </inkml:definitions>
  <inkml:trace contextRef="#ctx0" brushRef="#br0">207 64 12460,'0'0'5813,"4"-8"-3405,9-27-257,-13 34-2071,0 0-1,0 1 1,0-1-1,1 1 1,-1-1-1,0 1 0,0-1 1,0 0-1,0 1 1,0-1-1,0 1 1,0-1-1,0 0 1,0 1-1,0-1 1,-1 1-1,1-1 0,0 0 1,0 1-1,-1-1 1,1 1-1,0-1 1,0 1-1,-1-1 1,1 1-1,-1-1 0,1 1 1,0 0-1,-1-1 1,1 1-1,-1-1 1,1 1-1,-1 0 1,1-1-1,-1 1 1,1 0-1,-1 0 0,0-1 1,1 1-1,-1 0 1,1 0-1,-1 0 1,1 0-1,-1 0 1,0 0-1,1 0 1,-1 0-1,1 0 0,-1 0 1,0 0-1,1 0 1,-2 1-1,-29 5-40,17-1 39,1 0 0,1 1 0,-1 1 1,1 0-1,0 1 0,1 0 0,0 1 0,-13 12 1,19-17-10,1 0 0,-1 1 0,1-1 0,0 1 1,0 0-1,1 0 0,0 1 0,0-1 0,0 1 1,0-1-1,1 1 0,0 0 0,0 0 0,1 0 0,-1 0 1,1 0-1,0 0 0,1 0 0,0 1 0,0-1 1,1 8-1,0-11-47,0-1 1,1 1-1,-1-1 0,1 1 1,-1-1-1,1 0 1,0 0-1,0 1 1,0-1-1,0 0 1,0-1-1,1 1 0,-1 0 1,0-1-1,1 1 1,-1-1-1,1 0 1,0 0-1,-1 0 0,1 0 1,0 0-1,0 0 1,0-1-1,-1 0 1,7 1-1,6 0 78,1 0 0,-1-1-1,21-3 1,-26 2-78,-1-1-1,1 0 1,-1 0-1,0-1 1,0 0-1,0-1 1,0 0-1,0 0 1,-1-1 0,0-1-1,0 1 1,7-7-1,-9 7-4,-1 0 0,0 0 0,-1 0-1,1-1 1,-1 1 0,0-1 0,0 0 0,-1-1-1,0 1 1,0 0 0,0-1 0,-1 0 0,0 1-1,0-1 1,-1 0 0,1-14 0,-1 18-38,-1 1 0,-1-1 0,1 0 1,0 0-1,-1 0 0,1 1 0,-1-1 0,0 0 0,0 1 1,0-1-1,0 0 0,0 1 0,-1-1 0,1 1 0,-1 0 1,1 0-1,-1-1 0,-3-2 0,1 2 41,0 0-1,0 0 1,-1 1 0,1-1-1,-1 1 1,1 0 0,-1 0-1,0 1 1,-8-3 0,-52-3-1631,5 8-4207,53 0 4333,-12 0-6421</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7.597"/>
    </inkml:context>
    <inkml:brush xml:id="br0">
      <inkml:brushProperty name="width" value="0.025" units="cm"/>
      <inkml:brushProperty name="height" value="0.025" units="cm"/>
    </inkml:brush>
  </inkml:definitions>
  <inkml:trace contextRef="#ctx0" brushRef="#br0">25 32 7399,'0'0'9801,"-25"59"-8552,25-51-512,15-5-352,16-3 223,5-3-95,17-14-321,-2-5-288,4-6-2723,-9-4-4035</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7.973"/>
    </inkml:context>
    <inkml:brush xml:id="br0">
      <inkml:brushProperty name="width" value="0.025" units="cm"/>
      <inkml:brushProperty name="height" value="0.025" units="cm"/>
    </inkml:brush>
  </inkml:definitions>
  <inkml:trace contextRef="#ctx0" brushRef="#br0">71 0 13485,'0'0'8317,"8"4"-8018,-5-2-291,-1 0-1,1-1 1,0 1 0,0 0 0,-1 0 0,1 1-1,-1-1 1,0 0 0,1 1 0,-1 0 0,0-1-1,-1 1 1,1 0 0,0 0 0,-1 0 0,0 0-1,1 0 1,-1 0 0,0 1 0,-1-1 0,1 0-1,-1 0 1,1 1 0,-1-1 0,0 0-1,0 1 1,0-1 0,-1 0 0,1 1 0,-1-1-1,0 0 1,0 0 0,0 1 0,0-1 0,-1 0-1,-1 3 1,-7 16 46,-2 0-1,-13 19 0,15-28 17,2 1-1,0 0 0,0 0 1,1 1-1,1 0 1,1 0-1,-6 22 1,11-36-72,0-1 0,0 1 0,0-1 0,-1 1 0,1-1 0,0 1 0,0 0 0,1-1 0,-1 1 0,0-1 0,0 1 0,0-1 0,0 1 0,0-1 0,1 1 0,-1-1 0,0 1 0,0-1 0,1 1 0,-1-1 0,0 1 0,1-1 0,-1 1 0,0-1 0,1 0 0,-1 1 0,1-1 0,-1 0 0,1 1 0,-1-1 0,2 1 0,21-1-80,24-16-680,-27 4-829,-1 0 0,32-29 0,-4-2-3661</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8.352"/>
    </inkml:context>
    <inkml:brush xml:id="br0">
      <inkml:brushProperty name="width" value="0.025" units="cm"/>
      <inkml:brushProperty name="height" value="0.025" units="cm"/>
    </inkml:brush>
  </inkml:definitions>
  <inkml:trace contextRef="#ctx0" brushRef="#br0">109 65 12460,'-7'10'2701,"-4"7"-1854,-45 68 2484,51-76-3164,0 0 0,0 1 0,1-1 0,1 1 0,0 0 0,0 0 0,-3 21 1,6-30-173,0 0 1,0 0 0,0 1 0,0-1 0,0 0 0,0 0 0,0 0-1,0 0 1,1 0 0,-1 0 0,0 0 0,1-1 0,-1 1 0,1 0 0,-1 0-1,1 0 1,-1 0 0,1 0 0,-1 0 0,1-1 0,0 1 0,-1 0-1,1-1 1,0 1 0,0 0 0,1 0 0,0 0 8,0 0 0,1-1 0,-1 1 0,0-1 0,0 0 1,0 0-1,1 0 0,-1 0 0,0 0 0,0 0 0,5-1 0,0-1 41,1 0 0,0-1-1,-1 1 1,0-2 0,1 1 0,7-6-1,-1-1-8,0 0-1,-1-1 0,-1-1 0,20-23 1,-27 29 54,-1 0 0,1 0 0,-2 0 0,1-1 0,-1 0 0,0 0 0,0 0 0,-1 0 0,1 0 0,-2 0-1,1-1 1,-1 1 0,0-10 0,-1 16-46,0 0-1,0-1 0,0 1 1,0 0-1,0 0 0,0 0 1,0 0-1,-1 0 0,1 0 1,0 0-1,-1 0 0,1 0 1,-1 0-1,0 0 0,1 0 0,-1 0 1,1 0-1,-1 1 0,0-1 1,0 0-1,0 0 0,1 1 1,-1-1-1,0 0 0,0 1 1,0-1-1,0 1 0,0-1 0,0 1 1,0 0-1,0-1 0,0 1 1,0 0-1,0 0 0,0 0 1,-1 0-1,1 0 0,0 0 1,0 0-1,0 0 0,0 0 0,0 0 1,0 0-1,0 1 0,0-1 1,0 0-1,-1 1 0,-5 1-104,1 0 0,0 1-1,0-1 1,0 1 0,0 0-1,-9 7 1,6-3-337,0 0-1,1 1 1,-12 15 0,2 6-2016,11 1-4186,7-24 306</inkml:trace>
  <inkml:trace contextRef="#ctx0" brushRef="#br0" timeOffset="1">394 0 17489,'-10'9'1948,"-19"16"216,-40 43-1,61-59-1942,0 0 0,1 0 0,0 1 0,0 0 0,1 1 0,0-1 0,1 1 0,0 0 0,1 1 0,-4 16 0,7-26-219,1-1-1,0 0 0,0 0 1,0 0-1,0 0 0,0 0 0,0 1 1,0-1-1,1 0 0,-1 0 0,0 0 1,1 0-1,-1 0 0,1 0 1,-1 0-1,1 0 0,-1 0 0,1 0 1,0 0-1,-1 0 0,1 0 0,0 0 1,0 0-1,0 0 0,-1-1 1,3 2-1,0 0-3,1-1 1,-1 0-1,0 0 0,1 0 1,-1 0-1,0 0 1,1-1-1,-1 1 0,5-1 1,7 0 18,-1-1-1,0-1 1,24-4 0,-21 1 7,-1 0 0,1 0 1,-1-2-1,0 0 0,0-1 0,-1 0 1,0-1-1,-1-1 0,0 0 1,21-21-1,-33 29-12,0 0 1,0 0-1,0 0 0,-1-1 1,1 1-1,-1-1 0,0 1 1,0-1-1,0 1 0,0-1 1,0 0-1,0 1 1,-1-1-1,1 0 0,-1-5 1,0 7 12,0-1 1,-1 1-1,1-1 1,-1 0-1,1 1 1,-1-1-1,0 1 1,0-1-1,1 1 1,-1 0-1,0-1 1,0 1-1,-1 0 1,1 0 0,0-1-1,0 1 1,0 0-1,-1 0 1,-1-1-1,-4-1-133,0 0 0,-1 0 0,1 0-1,0 1 1,-1 1 0,0-1 0,1 1 0,-1 0-1,-12 1 1,-46 0-7750,41 0-1169</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2.367"/>
    </inkml:context>
    <inkml:brush xml:id="br0">
      <inkml:brushProperty name="width" value="0.025" units="cm"/>
      <inkml:brushProperty name="height" value="0.025" units="cm"/>
    </inkml:brush>
  </inkml:definitions>
  <inkml:trace contextRef="#ctx0" brushRef="#br0">12 6339 4708,'0'0'11537,"-3"-1"-11030,-5-6-95,16 4 487,-4 2-757,-1 0 1,0 0 0,0 0-1,1 0 1,-1-1-1,0 1 1,0-1 0,3-3-1,25-23 995,-26 22-974,0 1 1,0-1-1,1 1 1,-1 0-1,1 1 1,0 0-1,1 0 1,-1 0-1,1 1 1,0-1-1,0 2 1,10-4-1,0 1-133,0 0-1,0-1 1,-1-1-1,1-1 1,-2 0-1,18-12 1,-19 10 1,1 2 0,-1 0 0,2 0-1,-1 1 1,1 1 0,0 1 0,17-4 0,-20 6 41,-1 0 1,0 0-1,-1-1 0,1-1 1,-1 0-1,18-11 1,64-49 390,-25 16-376,133-107 397,-83 59-71,-10-1-133,-12 10 54,-21 27-282,292-223-46,244-158-6,340-206 43,-683 476-48,1113-646 52,-1307 776-46,-56 32-1,1052-591-22,-697 405-17,69-39 46,495-283-7,-597 334 0,116-68 6,105-56-4,-243 137-4,442-266 28,-724 412 101,-1 0-1,36-35 0,-70 59-219,-1 1 0,0 0 0,0 0 0,0-1-1,1 1 1,-1 0 0,0-1 0,0 1 0,0 0 0,0-1-1,1 1 1,-1 0 0,0-1 0,0 1 0,0 0-1,0-1 1,0 1 0,0-1 0,0 1 0,0 0-1,0-1 1,0 1 0,0 0 0,0-1 0,0 1-1,-1 0 1,1-1 0,0 1 0,0 0 0,0-1 0,0 1-1,-1 0 1,1-1 0,0 1 0,0 0 0,0-1-1,-1 1 1,1 0 0,0 0 0,-1 0 0,1-1-1,0 1 1,-1 0 0,1 0 0,-1-1 0,-11-10-5897</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3.991"/>
    </inkml:context>
    <inkml:brush xml:id="br0">
      <inkml:brushProperty name="width" value="0.025" units="cm"/>
      <inkml:brushProperty name="height" value="0.025" units="cm"/>
    </inkml:brush>
  </inkml:definitions>
  <inkml:trace contextRef="#ctx0" brushRef="#br0">1 0 13805,'0'0'8344,"0"10"-7330,0-8-911,0 18 423,0 0 1,2 0-1,0 0 1,9 35-1,-10-51-517,0 1-1,1 0 1,0-1-1,0 1 1,0-1-1,0 1 1,1-1-1,0 0 1,-1 0-1,2 0 1,-1 0-1,0-1 1,1 1-1,0-1 1,-1 0 0,1 0-1,1 0 1,-1-1-1,0 0 1,1 1-1,-1-1 1,1-1-1,-1 1 1,1-1-1,0 0 1,0 0-1,5 1 1,-5-2-285,1 1 1,0-1 0,0-1 0,0 1-1,0-1 1,-1 0 0,1 0 0,0-1-1,-1 1 1,1-1 0,-1-1 0,1 1-1,-1-1 1,5-3 0,-2 0-1141,0 0 0,-1-1 1,0 1-1,0-1 0,-1-1 1,0 1-1,9-15 0,5-12-5006</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4.369"/>
    </inkml:context>
    <inkml:brush xml:id="br0">
      <inkml:brushProperty name="width" value="0.025" units="cm"/>
      <inkml:brushProperty name="height" value="0.025" units="cm"/>
    </inkml:brush>
  </inkml:definitions>
  <inkml:trace contextRef="#ctx0" brushRef="#br0">191 233 9417,'0'0'10762,"-69"72"-8840,41-29-641,-4 7-32,7 6-224,6-1-416,6-1-449,8-9-96,5-7-96,0-8-1249,7-13-897,7-11-897,-3-6-2562</inkml:trace>
  <inkml:trace contextRef="#ctx0" brushRef="#br0" timeOffset="1">446 0 18674,'0'0'2946,"-11"77"-2593,1-37-193,-3 3-64,3 1-224,1-2-609,9-6-416,-2-6-416,2-9-385,0-11-1698</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4.695"/>
    </inkml:context>
    <inkml:brush xml:id="br0">
      <inkml:brushProperty name="width" value="0.025" units="cm"/>
      <inkml:brushProperty name="height" value="0.025" units="cm"/>
    </inkml:brush>
  </inkml:definitions>
  <inkml:trace contextRef="#ctx0" brushRef="#br0">0 13 14221,'0'0'5355,"14"-2"-4666,17-3-229,1 2 0,0 1 0,-1 2 0,36 3 0,-47-1-426,0 0 1,0 2-1,-1 0 1,0 1-1,1 1 1,-2 1-1,1 0 1,24 15-1,-40-21-31,-1 0-1,1 1 1,0-1 0,-1 1 0,0 0-1,1 0 1,-1 0 0,0 0 0,0 0-1,0 0 1,0 0 0,0 1-1,-1-1 1,1 1 0,-1-1 0,0 1-1,1 0 1,-1 0 0,0-1 0,-1 1-1,1 0 1,0 0 0,-1 0-1,0 0 1,0 0 0,1 0 0,-2 0-1,1 0 1,0 0 0,-1-1-1,0 4 1,-2 0 177,1 0 0,-2 0-1,1-1 1,-1 1 0,1-1 0,-2 0-1,1 0 1,0-1 0,-1 1-1,0-1 1,0 0 0,-10 6 0,-11 6 137,0-1 1,-2-1 0,1-2-1,-2 0 1,1-2-1,-1-1 1,-1-2 0,0 0-1,-55 3 1,85-10-366,0 0 0,-1 0 0,1 0 0,0 0 0,0 0 0,-1-1 0,1 1 0,0 0 0,0 0 0,0 0 0,0 0 0,-1-1 1,1 1-1,0 0 0,0 0 0,0-1 0,0 1 0,0 0 0,-1 0 0,1-1 0,0 1 0,0 0 0,0 0 0,0-1 0,0 1 0,0 0 0,0 0 0,0-1 0,0 1 0,0 0 0,0 0 0,0-1 0,0 1 0,0 0 0,0-1 1,1 1-1,-1 0 0,0 0 0,0 0 0,0-1 0,0 1 0,0 0 0,1 0 0,-1-1 0,0 1 0,0 0 0,0 0 0,1 0 0,-1 0 0,0-1 0,0 1 0,0 0 0,1 0 0,-1 0 0,0 0 0,0 0 0,1 0 1,-1 0-1,24-18-4276,7-4-3065</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5.041"/>
    </inkml:context>
    <inkml:brush xml:id="br0">
      <inkml:brushProperty name="width" value="0.025" units="cm"/>
      <inkml:brushProperty name="height" value="0.025" units="cm"/>
    </inkml:brush>
  </inkml:definitions>
  <inkml:trace contextRef="#ctx0" brushRef="#br0">0 30 12236,'0'0'15086,"62"-30"-14830,-7 30-160,7 6-32,5 0-32,-1-1-544,-12 0-1346,-11 0-1922,-18-2-1633</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5.380"/>
    </inkml:context>
    <inkml:brush xml:id="br0">
      <inkml:brushProperty name="width" value="0.025" units="cm"/>
      <inkml:brushProperty name="height" value="0.025" units="cm"/>
    </inkml:brush>
  </inkml:definitions>
  <inkml:trace contextRef="#ctx0" brushRef="#br0">1 41 13805,'0'0'4580,"48"6"-2113,-1-6-481,12-2-513,10-6-961,-2 0-383,-5 1-65,-7 0-1249,-20 0-2563,-5-1-4964</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5.756"/>
    </inkml:context>
    <inkml:brush xml:id="br0">
      <inkml:brushProperty name="width" value="0.025" units="cm"/>
      <inkml:brushProperty name="height" value="0.025" units="cm"/>
    </inkml:brush>
  </inkml:definitions>
  <inkml:trace contextRef="#ctx0" brushRef="#br0">0 53 13741,'0'0'4308,"12"-8"-2375,-1 2-1639,-1 0 0,1 0 0,0 2 0,0-1 0,0 1 0,1 1 0,-1 0 0,1 0 0,0 2 1,20-2-1,-20 3-116,1 0 1,-1 1 0,0 0 0,21 5 0,-32-5-176,1-1 1,0 0 0,0 1-1,0-1 1,-1 1-1,1 0 1,0-1 0,-1 1-1,1 0 1,-1 0 0,1 0-1,-1 0 1,1 1-1,-1-1 1,1 0 0,-1 0-1,0 1 1,0-1 0,0 1-1,0-1 1,0 1-1,0 0 1,0-1 0,0 1-1,-1 0 1,1-1 0,-1 1-1,1 0 1,-1 0-1,0 0 1,0 0 0,0-1-1,0 1 1,0 0 0,0 0-1,0 0 1,0 0-1,-1-1 1,1 1 0,-1 0-1,-1 3 1,-1 2 25,-1-1 0,0 0 0,0 1 0,0-1 0,-1-1 0,0 1 0,0-1 0,-1 0-1,1 0 1,-9 6 0,-72 43 172,57-37-176,20-12 25,1 0 0,-1 1 0,1 0 0,-14 14 0,21-19-47,1 0-1,-1-1 1,1 1-1,-1 0 0,1-1 1,-1 1-1,1 0 1,-1 0-1,1 0 0,0-1 1,-1 1-1,1 0 1,0 0-1,0 0 0,0 0 1,0 0-1,0-1 1,0 1-1,0 0 0,0 0 1,0 0-1,0 0 1,0 0-1,0 0 0,1 1 1,0 0 0,1-1 0,0 1 1,-1-1-1,1 0 0,0 1 1,-1-1-1,1 0 0,0 0 0,0 0 1,0 0-1,0 0 0,0-1 1,0 1-1,0-1 0,0 1 1,3-1-1,25 6-458,1-1-1,0-2 1,50-1 0,-46-4-4443,47-8 0,-17-5-6291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6.486"/>
    </inkml:context>
    <inkml:brush xml:id="br0">
      <inkml:brushProperty name="width" value="0.025" units="cm"/>
      <inkml:brushProperty name="height" value="0.025" units="cm"/>
    </inkml:brush>
  </inkml:definitions>
  <inkml:trace contextRef="#ctx0" brushRef="#br0">120 254 1313,'0'0'3219,"-9"7"-2583,-46 41 2506,44-38 308,1 1 1,0 0-1,-14 24 1,31-40-13,10-6-3017,294-338 1538,-297 338-1972,-12 23-140,-14 24 101,-22 40 118,12-31-11,-25 76 0,46-116-494,-1-1 0,1 1-1,0-1 1,1 1 0,-1 0 0,1 0 0,0 6 0,0-10 269,1 0 0,-1 0-1,0 0 1,0 0 0,1 0 0,-1 0-1,1 0 1,-1 0 0,1 0 0,-1 0-1,1 0 1,0-1 0,-1 1 0,1 0-1,0 0 1,0-1 0,-1 1 0,1 0-1,0-1 1,0 1 0,0-1 0,0 1-1,0-1 1,0 0 0,0 1 0,0-1-1,0 0 1,0 0 0,0 0 0,0 1-1,0-1 1,0 0 0,0 0 0,0 0-1,0-1 1,2 1 0,19-2-6471</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6.099"/>
    </inkml:context>
    <inkml:brush xml:id="br0">
      <inkml:brushProperty name="width" value="0.025" units="cm"/>
      <inkml:brushProperty name="height" value="0.025" units="cm"/>
    </inkml:brush>
  </inkml:definitions>
  <inkml:trace contextRef="#ctx0" brushRef="#br0">226 34 15278,'-11'-3'2440,"-4"-1"-1902,0 1-1,0 1 1,0 0 0,0 1-1,0 1 1,-20 2 0,30-1-425,-1-1 0,1 1 1,0 1-1,0-1 1,0 1-1,0 0 0,0 0 1,0 0-1,0 1 1,-7 5-1,9-6-58,1 1 1,0-1-1,0 1 0,0-1 1,0 1-1,0 0 0,0-1 1,1 1-1,-1 0 0,1 0 1,0 0-1,0 0 0,0 1 1,0-1-1,1 0 1,-1 0-1,1 1 0,0-1 1,0 6-1,1-6-40,0-1 0,-1 1 0,1 0 0,0-1 0,1 1 0,-1-1 0,0 1 0,1-1 0,-1 0 0,1 0 0,0 0 0,0 1 0,0-2 0,0 1 0,0 0 0,0 0 0,1-1 0,-1 1 0,0-1 0,1 1 0,-1-1 0,1 0 0,0 0 0,-1 0 0,6 0 0,8 4 65,0-1 0,31 3 0,-36-6-19,20 3-51,0-2 0,38-2-1,-62 0-8,-1 0 0,1-1-1,-1 1 1,0-2-1,1 1 1,-1-1 0,0 0-1,0 0 1,0 0-1,0-1 1,0 0 0,-1 0-1,1-1 1,-1 1-1,0-1 1,0 0 0,6-7-1,-9 8-10,0 1-1,0-1 0,-1 1 1,1-1-1,-1 1 0,1-1 0,-1 0 1,0 0-1,0 1 0,0-1 1,-1 0-1,1 0 0,-1 0 1,0 0-1,1 0 0,-1 0 1,-1 0-1,1 0 0,0 0 1,-1 0-1,1 0 0,-1 0 1,0 0-1,0 0 0,0 1 0,0-1 1,-1 0-1,1 1 0,-1-1 1,0 1-1,1-1 0,-1 1 1,0 0-1,0 0 0,-1 0 1,1 0-1,0 0 0,-1 0 1,1 1-1,-1-1 0,1 1 1,-4-2-1,-1-1-195,0 1 1,0 0-1,0 0 0,0 1 1,0-1-1,0 1 0,-1 1 1,1 0-1,-1 0 0,1 0 1,-1 1-1,1 0 0,-1 0 1,0 1-1,1 0 0,-8 2 1,13-2 21,-1 1 0,1-1 0,0 1 1,0-1-1,0 1 0,0 0 1,0-1-1,0 1 0,0 0 0,1 0 1,-1 0-1,-2 5 0,4-6-32,-1 0 0,0 0-1,1 0 1,-1 0 0,1 0-1,-1 0 1,1 0 0,0 1 0,0-1-1,-1 0 1,1 0 0,0 1-1,0-1 1,0 0 0,0 0-1,0 0 1,0 1 0,1-1-1,-1 0 1,0 0 0,1 0-1,-1 1 1,1-1 0,-1 0 0,1 0-1,-1 0 1,1 0 0,0 0-1,0 0 1,-1 0 0,2 1-1,21 10-3877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6.445"/>
    </inkml:context>
    <inkml:brush xml:id="br0">
      <inkml:brushProperty name="width" value="0.025" units="cm"/>
      <inkml:brushProperty name="height" value="0.025" units="cm"/>
    </inkml:brush>
  </inkml:definitions>
  <inkml:trace contextRef="#ctx0" brushRef="#br0">215 72 13677,'0'0'8328,"-12"-4"-6284,-1-1-1810,-1 1 1,0 1-1,0 0 0,0 1 0,-21-1 0,31 3-181,0 0 0,0-1 0,0 2 0,0-1 0,0 0 0,1 1 0,-1-1 0,0 1 0,0 0 0,0 1 0,0-1 0,1 1 0,-1-1 0,1 1 0,-1 0 0,1 1 0,0-1 0,-1 0 0,1 1 0,0 0 0,1 0 0,-1-1 0,1 2 0,-1-1 0,1 0 0,0 0 0,0 1 0,-2 5 0,3-7-49,1 0 1,0 0-1,-1-1 1,1 1-1,0 0 1,0 0 0,1 0-1,-1 0 1,0-1-1,0 1 1,1 0-1,0 0 1,-1-1-1,1 1 1,0 0-1,-1-1 1,1 1-1,0 0 1,0-1-1,1 0 1,-1 1-1,0-1 1,0 1-1,1-1 1,-1 0-1,0 0 1,1 0-1,-1 0 1,1 0-1,0 0 1,-1 0-1,1-1 1,0 1 0,-1 0-1,1-1 1,0 0-1,2 1 1,8 2 38,0 0 1,0 0-1,1-2 1,12 1 0,-6 0-94,1-2 1,0 0-1,-1-2 1,23-3 0,-38 4 53,0 0 0,0 1 0,0-2 0,0 1 0,0 0 0,0-1 0,0 0 0,-1 0 0,1 0 0,0 0 0,-1-1 0,0 1 0,1-1 0,-1 0 0,0 0 0,0 0 0,-1 0 0,1 0 0,-1-1 0,1 1 0,-1-1 0,0 0 0,-1 0 0,1 0 0,-1 0 0,2-4 0,-3 5 26,0 1 1,0-1-1,0 0 1,0 0-1,0 0 1,-1 1-1,1-1 1,-1 0-1,1 0 0,-1 1 1,0-1-1,0 1 1,-1-1-1,1 1 1,0-1-1,-1 1 1,0 0-1,1-1 1,-1 1-1,0 0 1,0 0-1,0 0 1,0 1-1,-1-1 1,1 0-1,0 1 0,-1 0 1,1-1-1,-1 1 1,1 0-1,-1 0 1,0 0-1,-3 0 1,-9-3-32,0 0-1,0 1 1,0 0 0,-26 0 0,32 2-3,-1 1-1,1 0 0,0 1 1,0 0-1,1 0 1,-1 1-1,-11 3 1,17-3-213,0-1 0,0 0-1,0 1 1,0 0 0,1 0 0,-1 0 0,0 0 0,1 0 0,0 0-1,-1 1 1,1-1 0,0 1 0,0-1 0,0 1 0,1 0 0,-1 0-1,1 0 1,-1 0 0,1 0 0,0 0 0,0 0 0,0 1 0,0 2-1,2 18-4383,13-4-2323</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7.513"/>
    </inkml:context>
    <inkml:brush xml:id="br0">
      <inkml:brushProperty name="width" value="0.025" units="cm"/>
      <inkml:brushProperty name="height" value="0.025" units="cm"/>
    </inkml:brush>
  </inkml:definitions>
  <inkml:trace contextRef="#ctx0" brushRef="#br0">32 4 19474,'0'-3'1954,"0"2"-1057,-7 1-96,-2 9-769,4 11 64,0 3-32,-1 7-32,6 6 0,0-1 0,0 3-160,9-3-449,-2-2 1,-2-7-97,-5-5-416,0-8-384,0-9-1442,-12-4-1953</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7.842"/>
    </inkml:context>
    <inkml:brush xml:id="br0">
      <inkml:brushProperty name="width" value="0.025" units="cm"/>
      <inkml:brushProperty name="height" value="0.025" units="cm"/>
    </inkml:brush>
  </inkml:definitions>
  <inkml:trace contextRef="#ctx0" brushRef="#br0">1 0 15086,'0'0'5125,"60"0"-3780,-21 0-288,9 1-672,10 0-321,-5-1-737,2 0-3587,-9-2-5061</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8.235"/>
    </inkml:context>
    <inkml:brush xml:id="br0">
      <inkml:brushProperty name="width" value="0.025" units="cm"/>
      <inkml:brushProperty name="height" value="0.025" units="cm"/>
    </inkml:brush>
  </inkml:definitions>
  <inkml:trace contextRef="#ctx0" brushRef="#br0">209 37 9033,'0'0'11888,"-11"-7"-10906,3 1-883,6 4-89,-1 0 1,1-1-1,-1 1 0,0 0 1,0 0-1,0 1 0,0-1 1,0 1-1,0-1 0,-1 1 1,1 0-1,0 0 0,-1 1 1,1-1-1,-1 1 0,1-1 1,-1 1-1,1 0 0,0 1 1,-1-1-1,1 0 0,-7 3 1,3 0 20,-1 1 0,1 0-1,1 1 1,-1 0 0,0 0 0,1 0 0,0 1 0,0 0 0,1 0 0,0 0 0,0 1 0,-7 11-1,9-12 8,0 0 0,0 0-1,0 0 1,1 1 0,-1-1-1,2 1 1,-1-1-1,1 1 1,0 0 0,0-1-1,1 1 1,0 0-1,0 0 1,0 0 0,4 13-1,-3-17-8,0-1 0,1 1-1,0 0 1,-1 0-1,1 0 1,0-1 0,0 1-1,1-1 1,-1 0-1,0 0 1,1 1 0,0-2-1,-1 1 1,1 0-1,0 0 1,0-1 0,0 0-1,0 1 1,0-1 0,0 0-1,0 0 1,0-1-1,1 1 1,-1-1 0,4 0-1,-1 1 98,0 0 0,0-1 0,0 0 1,0 0-1,0-1 0,0 0 0,0 0 0,-1 0 0,1-1 0,0 0 0,0 0 0,-1 0 0,6-4 0,-4 1-50,0 0 0,-1-1 0,0 0 0,0 0 0,0-1 0,-1 0 0,0 0 0,7-13 0,-10 16-51,0 0 1,0-1-1,0 1 1,0 0-1,-1-1 1,0 1-1,1-1 1,-2 1-1,1-1 1,-1 1-1,1-1 1,-1 0-1,-1 1 1,1-1-1,0 0 1,-1 1-1,-2-9 1,1 11-147,1 0 1,-1 0-1,1 1 1,-1-1-1,0 0 1,0 1-1,1-1 1,-1 1-1,0 0 0,0-1 1,-1 1-1,1 0 1,0 0-1,0 0 1,0 1-1,-1-1 1,1 1-1,0-1 1,-1 1-1,1 0 1,0-1-1,-1 1 1,1 0-1,-1 1 0,1-1 1,0 0-1,-1 1 1,1-1-1,0 1 1,-1 0-1,-3 2 1,4-3-2,0 1 0,0-1 0,1 1 0,-1 0 0,0 0 0,0 0 0,1 0 0,-1 0 0,0 0 0,1 0 0,-1 0 0,1 1 0,0-1 0,-1 0 0,1 1 0,0 0 1,0-1-1,0 1 0,0-1 0,0 1 0,0 0 0,0 0 0,1 0 0,-1 0 0,1-1 0,-1 1 0,1 0 0,0 0 0,0 0 0,-1 0 0,1 0 0,1 0 0,-1 0 0,0 0 0,0 0 0,1 0 0,-1 0 0,1 0 0,0-1 1,-1 1-1,2 2 0,0-1-595,1 0 1,-1-1 0,0 1-1,1-1 1,-1 1 0,1-1-1,0 0 1,0 0 0,0 0-1,3 1 1,15 7-8071</inkml:trace>
  <inkml:trace contextRef="#ctx0" brushRef="#br0" timeOffset="1">285 197 15727,'0'0'4997,"0"55"-3524,-8-25-256,-1 2-608,2 0-321,3 1-160,4-5-64,0-6-32,0-5-929,11-9-896,1-8-1442,-1 0-3460</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8.721"/>
    </inkml:context>
    <inkml:brush xml:id="br0">
      <inkml:brushProperty name="width" value="0.025" units="cm"/>
      <inkml:brushProperty name="height" value="0.025" units="cm"/>
    </inkml:brush>
  </inkml:definitions>
  <inkml:trace contextRef="#ctx0" brushRef="#br0">137 94 14670,'0'0'6219,"1"-10"-3977,0-31-704,-1 40-1494,0-1 1,0 1 0,0-1 0,0 1 0,0-1-1,0 1 1,0-1 0,0 1 0,0-1 0,-1 1-1,1-1 1,-1 1 0,1-1 0,-1 1 0,0-1-1,0 1 1,1 0 0,-1 0 0,0-1 0,0 1-1,0 0 1,0 0 0,0 0 0,-1 0 0,1 0-1,0 0 1,0 0 0,-1 0 0,1 1-1,0-1 1,-1 0 0,1 1 0,-1-1 0,1 1-1,-1 0 1,1-1 0,-1 1 0,1 0 0,-4 0-1,2 0-61,-1 0 1,1 1-1,0-1 0,-1 1 0,1 0 0,-1 0 0,1 0 0,0 0 0,0 1 0,0-1 0,0 1 0,0 0 0,0 0 0,-5 5 0,4-4 80,0 1 1,0 1-1,0-1 0,1 0 0,0 1 0,0 0 1,0 0-1,0 0 0,1 0 0,0 0 1,0 0-1,0 0 0,1 1 0,0-1 0,0 1 1,0-1-1,1 1 0,0 11 0,0-16-52,1 0 0,0 1-1,0-1 1,0 0 0,0 0 0,0 0-1,0 1 1,0-1 0,0 0-1,0-1 1,1 1 0,-1 0 0,0 0-1,1 0 1,-1-1 0,0 1-1,1 0 1,-1-1 0,1 0-1,-1 1 1,1-1 0,-1 0 0,1 0-1,0 0 1,1 0 0,44 0 202,-41 0-192,1-1-37,0 0-1,1 0 1,-1-1 0,0 0 0,0-1 0,0 1 0,9-6 0,-13 7-14,0-1-1,0 0 1,1 0 0,-1 0 0,-1 0 0,1-1 0,0 1 0,0-1 0,-1 1 0,0-1 0,1 0 0,-1 0-1,0 0 1,0 0 0,-1-1 0,3-4 0,-6 4-342,-7 7 184,-7 9 81,9-3 184,-1 0 0,2 1 0,-1-1 0,1 1 0,0 1 0,-4 11-1,9-19-56,-1 0 0,1 1-1,0-1 1,0 0 0,0 1-1,1-1 1,-1 1 0,1-1-1,0 1 1,0-1 0,0 1-1,0-1 1,1 1 0,-1-1-1,1 0 1,0 1 0,0-1-1,0 0 1,0 1 0,1-1 0,-1 0-1,1 0 1,0 0 0,4 5-1,21 18 50,-18-19-56,-2 0 1,1 1-1,-1 0 1,0 0-1,0 1 0,-1 0 1,6 11-1,-15-18 244,0-1 1,0 0-1,-1-1 0,1 1 0,0 0 0,-1-1 0,1 0 0,-1 0 1,1 0-1,-1 0 0,-3-1 0,-10-1-112,0-1-1,0-1 1,0-1 0,0 0 0,1-1-1,0-1 1,0 0 0,-27-18-1,35 16-1680,15 4-955,24 5-3672,-22 0 3963,23 0-5637</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9.103"/>
    </inkml:context>
    <inkml:brush xml:id="br0">
      <inkml:brushProperty name="width" value="0.025" units="cm"/>
      <inkml:brushProperty name="height" value="0.025" units="cm"/>
    </inkml:brush>
  </inkml:definitions>
  <inkml:trace contextRef="#ctx0" brushRef="#br0">15 0 16560,'0'0'10410,"-14"57"-9578,31-44-255,13-5-161,4 0-224,3-3-544,2-5-1378,0 0-1344,-7-7-546,-11-8-576,-7-6-897,-3-1-3106</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9.451"/>
    </inkml:context>
    <inkml:brush xml:id="br0">
      <inkml:brushProperty name="width" value="0.025" units="cm"/>
      <inkml:brushProperty name="height" value="0.025" units="cm"/>
    </inkml:brush>
  </inkml:definitions>
  <inkml:trace contextRef="#ctx0" brushRef="#br0">215 0 11627,'0'0'7463,"-55"58"-4804,35-30-481,-4 7-449,1 2-576,0 5-704,5 2-225,2 4-160,5 1-32,1 2 0,6-1-608,-1-3-1602,1-6-1762,2-10-3555</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19.538"/>
    </inkml:context>
    <inkml:brush xml:id="br0">
      <inkml:brushProperty name="width" value="0.025" units="cm"/>
      <inkml:brushProperty name="height" value="0.025" units="cm"/>
    </inkml:brush>
  </inkml:definitions>
  <inkml:trace contextRef="#ctx0" brushRef="#br0">593 70 2915,'-50'1'4706,"40"0"-4611,-1 0-1,0 0 1,1 1-1,0 1 1,-1-1-1,1 2 1,0 0-1,-11 5 1,-13 9 231,2 1 0,0 1 0,2 1 0,0 2 0,1 2 0,2 0 0,0 2 0,-43 57 0,53-60-291,1 1 0,2 0 0,1 1 0,0 0 0,2 1 0,2 1 1,0 0-1,2 0 0,0 0 0,3 1 0,0 0 0,0 32 0,4-30 56,1 1-1,2-1 1,0 1 0,12 44-1,-9-57-74,1 1-1,0-1 0,1-1 1,2 1-1,-1-1 1,2-1-1,25 33 0,-21-35-9,0 0 0,0-1 0,1 0 0,1-2-1,1 1 1,-1-2 0,2-1 0,0 0-1,0-1 1,0-1 0,32 8 0,-18-7 1,0-2 1,1-2 0,-1-1-1,1-1 1,0-2 0,50-4-1,-64 0 20,0-1-1,-1-1 1,1-1-1,-1-1 1,-1 0 0,0-1-1,0-1 1,0-1-1,-1-1 1,0 0-1,-1-1 1,-1-1-1,27-27 1,-11 6 100,0-2 1,-3-1-1,-1-1 1,41-77-1,-47 73-73,-2-2 0,-2 0 0,-2-2-1,-1 1 1,-3-2 0,6-53 0,-13 72 6,-2-1-1,0 0 1,-3 1 0,0-1 0,-1 1 0,-2-1 0,-1 1-1,-2 0 1,0 0 0,-2 1 0,-17-37 0,21 54 11,0 0 0,-1 0 0,0 1 1,-1 0-1,0 0 0,0 1 1,-1 0-1,0 0 0,0 0 0,-1 1 1,0 1-1,-1-1 0,1 2 1,-1-1-1,0 1 0,0 1 0,-1 0 1,1 0-1,-1 1 0,0 0 0,0 1 1,0 0-1,0 1 0,-1 0 1,1 1-1,0 0 0,0 1 0,0 0 1,-1 1-1,1 0 0,1 1 1,-1 0-1,-13 5 0,6 0-457,0 1 0,0 0 0,1 1-1,1 1 1,-28 22 0,-32 36-4242,42-38-582</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20.923"/>
    </inkml:context>
    <inkml:brush xml:id="br0">
      <inkml:brushProperty name="width" value="0.025" units="cm"/>
      <inkml:brushProperty name="height" value="0.025" units="cm"/>
    </inkml:brush>
  </inkml:definitions>
  <inkml:trace contextRef="#ctx0" brushRef="#br0">580 49 7719,'-12'0'1073,"-20"1"-722,-9 1 499,-56-5-1,92 1-589,0 1-1,0-1 1,0 0-1,0 0 1,0 0-1,1-1 1,-1 0-1,-5-4 1,-29-15 1532,37 21-1759,0 1 0,0-1 1,0 1-1,0 0 0,0-1 0,0 1 1,0 0-1,0 0 0,0 1 0,0-1 1,0 0-1,0 1 0,0-1 0,1 1 1,-1-1-1,0 1 0,0 0 0,0 0 1,1 0-1,-3 1 0,-9 9-43,0 0 0,0 1-1,1 0 1,1 1 0,0 0-1,-13 20 1,-50 94 81,68-114-48,-11 17 76,2 2 0,1-1 0,1 2 0,-8 34 0,18-53-66,0-1 1,1 1 0,1 0 0,0 0 0,0 0-1,1 0 1,1-1 0,1 1 0,0 0-1,1 0 1,0-1 0,10 26 0,4-1-40,2-2-1,2-1 1,1 0 0,1-1 0,2-2 0,1 0 0,50 45-1,-55-58-4,2-1-1,0 0 1,1-2 0,1 0-1,0-2 1,1-1-1,0-1 1,1-1-1,1-2 1,-1 0-1,44 7 1,-27-11-12,1-1-1,0-3 1,-1-1-1,1-3 1,-1-1 0,64-14-1,-81 11 23,-1 0 0,0-1 0,-1-2 0,0 0 0,0-2 0,-1-1 0,-1-1 0,0-1 0,-1 0 0,0-2 0,33-35 0,-44 39 9,0 0 0,-1-1 0,-1-1 0,0 0 0,-1 0 0,0-1 0,-1 0 0,-1 0 0,-1 0 0,0-1 0,-1 0 0,-1 0 0,-1 0 0,0 0 0,-1 0 0,-1-1 0,-1 1 0,0 0-1,-6-26 1,2 19 13,-1 1 0,-1 0 0,-1 0 0,-1 1 0,-2 0 0,0 0 0,-1 1 0,-1 1 0,-1 0 0,0 1 0,-2 0 0,0 1 0,-27-22 0,16 18-44,-2 2 0,0 2 0,-1 0 0,-1 2 0,0 1-1,-1 2 1,-1 0 0,0 3 0,0 1 0,-1 1-1,-48-4 1,31 7-622,-1 3 0,1 2 0,-1 2-1,0 2 1,1 3 0,0 2 0,-51 16 0,-25 15-2270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7.183"/>
    </inkml:context>
    <inkml:brush xml:id="br0">
      <inkml:brushProperty name="width" value="0.025" units="cm"/>
      <inkml:brushProperty name="height" value="0.025" units="cm"/>
    </inkml:brush>
  </inkml:definitions>
  <inkml:trace contextRef="#ctx0" brushRef="#br0">81 115 17521,'0'0'5551,"-5"12"-5497,-41 109-64,39-100 510,1-1 1,0 2 0,2-1-1,-3 38 1,7-59-488,0 0 1,0 0-1,1 0 1,-1 1-1,0-1 1,0 0 0,0 0-1,0 0 1,0 0-1,1 0 1,-1 1-1,0-1 1,0 0-1,0 0 1,1 0-1,-1 0 1,0 0-1,0 0 1,0 0-1,1 0 1,-1 0-1,0 0 1,0 0-1,1 0 1,-1 0-1,0 0 1,0 0-1,0 0 1,1 0-1,-1 0 1,0 0-1,0 0 1,0 0-1,1 0 1,-1-1-1,0 1 1,0 0-1,0 0 1,1 0 0,-1 0-1,0 0 1,0 0-1,0-1 1,0 1-1,0 0 1,1 0-1,-1 0 1,0-1-1,0 1 1,0 0-1,0 0 1,0-1-1,12-9 392,-2-2-358,-1-1 0,1 0 0,-2 0 0,0-1 0,-1 0 0,0-1 0,-1 1 0,-1-1 0,0-1 0,-1 1 0,-1 0 1,0-1-1,-1 0 0,-1 0 0,0-21 0,-1 37-60,0-1 0,0 1 0,0 0 1,0-1-1,1 1 0,-1-1 0,0 1 1,0-1-1,0 1 0,0-1 0,0 1 1,0 0-1,-1-1 0,1 1 0,0-1 0,0 1 1,0-1-1,0 1 0,0 0 0,-1-1 1,1 1-1,0-1 0,0 1 0,-1 0 1,1-1-1,0 1 0,0 0 0,-1-1 1,1 1-1,0 0 0,-1 0 0,1-1 1,-1 1-1,1 0 0,0 0 0,-1 0 1,0-1-1,-13 12-274,-10 25 189,23-35 107,0 1 1,0 0 0,0-1 0,1 1 0,-1 0 0,1 0 0,-1-1 0,1 1 0,0 0 0,0 0 0,0 0 0,0-1 0,0 1 0,0 0-1,1 3 1,-1-4 10,1-1-1,-1 1 1,0 0-1,1-1 1,-1 1-1,1-1 0,-1 1 1,1-1-1,0 0 1,-1 1-1,1-1 1,-1 1-1,1-1 0,0 0 1,-1 0-1,1 1 1,0-1-1,-1 0 1,1 0-1,0 0 0,0 0 1,-1 0-1,1 0 1,0 0-1,-1 0 1,2 0-1,3-1 104,0 0 0,0 0-1,0-1 1,-1 1 0,1-1 0,-1 0-1,1-1 1,-1 1 0,8-7 0,11-10-10,0-1 0,-2-1 0,0-1 0,-1 0 0,27-44 0,-43 64-181,-3 12-85,-5 15-91,-33 72 399,28-77 7,0 1 1,2 1 0,0-1 0,1 1 0,-3 30 0,8-51-160,1 1 1,-1-1-1,1 1 0,0 0 0,0-1 1,-1 1-1,1 0 0,0 0 1,1-1-1,-1 1 0,0 0 0,0-1 1,1 1-1,-1-1 0,1 1 1,0 0-1,-1-1 0,1 1 1,0-1-1,0 1 0,0-1 0,0 0 1,0 1-1,0-1 0,0 0 1,0 0-1,1 0 0,-1 0 1,0 0-1,1 0 0,-1 0 0,1 0 1,-1 0-1,1-1 0,-1 1 1,1 0-1,0-1 0,-1 0 1,1 1-1,0-1 0,-1 0 0,1 0 1,0 0-1,-1 0 0,1 0 1,0 0-1,-1 0 0,1-1 0,0 1 1,-1-1-1,1 1 0,2-2 1,5-1-71,1 0 1,-1-1-1,-1 0 0,1-1 1,0 1-1,-1-2 1,14-10-1,41-61-691,-80 119 518,9-28 328,-27 52 873,33-62-928,0 1 0,0-1 0,1 1 0,-1-1 0,1 1 0,1 0 0,-1 0 1,0-1-1,1 1 0,0 0 0,0 0 0,2 6 0,-2-10-142,1 1 0,0-1-1,0 0 1,0 0 0,0 0 0,0 0 0,0 0 0,0 0 0,0 0 0,0-1 0,0 1 0,0 0 0,0-1-1,1 1 1,-1-1 0,0 1 0,1-1 0,-1 1 0,0-1 0,1 0 0,-1 0 0,0 1 0,1-1-1,1-1 1,37-1-9452,-23-3 304</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22.892"/>
    </inkml:context>
    <inkml:brush xml:id="br0">
      <inkml:brushProperty name="width" value="0.025" units="cm"/>
      <inkml:brushProperty name="height" value="0.025" units="cm"/>
    </inkml:brush>
  </inkml:definitions>
  <inkml:trace contextRef="#ctx0" brushRef="#br0">544 34 11755,'-13'-5'11,"-3"-1"158,0 0 1,0 2-1,-1 0 0,1 1 1,-1 0-1,0 2 0,0 0 1,0 0-1,0 2 1,-22 3-1,20 0-86,1 1 0,0 0 0,0 2 0,1 0 0,-1 1-1,1 1 1,1 0 0,-26 20 0,32-21-155,0 0 0,1 1-1,0 1 1,0 0-1,1 0 1,0 0 0,1 1-1,0 0 1,1 0-1,0 1 1,1 0 0,0 0-1,-4 19 1,-6 58-744,4 0 0,4 1-1,6 116 1,1-139 857,0-20 54,2-1 0,2 1 0,2-1 1,2 0-1,2 0 0,3-1 0,17 44 1,-21-69-32,0-1 0,1-1 0,1 0 0,1 0 0,0-1 0,1-1 0,26 26 0,-26-32 25,-1 0 0,1 0 0,1-1 0,-1-1 0,2 0 0,-1-1 1,1-1-1,0 0 0,0-1 0,1 0 0,17 2 0,-5-3-38,-1-2 0,0-1 0,0-1-1,1-1 1,-1-1 0,0-2 0,0 0 0,0-2 0,-1-1-1,0-1 1,0-1 0,-1-2 0,0 0 0,-1-2-1,0 0 1,-1-2 0,-1-1 0,0 0 0,-1-2 0,-1 0-1,-1-1 1,0-2 0,-1 1 0,17-29 0,-9 8 23,-1-2 0,-3 0 0,-1-1 0,-3-1 0,-1-1 0,-3 0-1,-1-2 1,-3 1 0,-1-1 0,-3-1 0,-2 1 0,-2-1 0,-7-86 0,3 118-49,-1 0 0,0 1 0,-1 0 0,-1-1 0,0 2-1,-1-1 1,-1 1 0,-1-1 0,0 2 0,0-1 0,-21-24-1,19 29-13,0 0-1,0 0 1,-1 1-1,0 0 0,-1 1 1,0 0-1,0 1 0,-1 1 1,0 0-1,0 0 1,0 1-1,-1 1 0,0 0 1,-18-2-1,-4 1-84,0 2 1,-1 1-1,0 2 0,1 1 0,-1 2 1,1 2-1,0 1 0,0 2 1,-53 18-1,52-12-1394,1 2 0,-56 33 0,36-13-3731</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0.467"/>
    </inkml:context>
    <inkml:brush xml:id="br0">
      <inkml:brushProperty name="width" value="0.025" units="cm"/>
      <inkml:brushProperty name="height" value="0.025" units="cm"/>
    </inkml:brush>
  </inkml:definitions>
  <inkml:trace contextRef="#ctx0" brushRef="#br0">5 69 5125,'0'0'13095,"0"1"-12871,-1 0 0,0-1 1,1 1-1,0 0 0,-1 0 0,1 0 0,-1 0 1,1 0-1,0 0 0,0 0 0,0 0 0,-1 0 1,1 0-1,0 0 0,0 2 0,4-4-96,0 0 0,-1 0 0,1 0 0,-1-1-1,1 1 1,-1-1 0,0 0 0,1 0 0,-1 0 0,0 0-1,0-1 1,-1 1 0,1-1 0,0 1 0,-1-1-1,0 0 1,1 0 0,-1 0 0,0-1 0,-1 1 0,3-6-1,11-14 13,-11 16-591,-10 9-1899,-8 3-1650,-2-4-3516</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2.385"/>
    </inkml:context>
    <inkml:brush xml:id="br0">
      <inkml:brushProperty name="width" value="0.025" units="cm"/>
      <inkml:brushProperty name="height" value="0.025" units="cm"/>
    </inkml:brush>
  </inkml:definitions>
  <inkml:trace contextRef="#ctx0" brushRef="#br0">24 11720 10025,'0'0'5237,"-4"8"-3448,-12 16-1155,13-18 6579,7-7-7126,1 0 1,0 0-1,1 0 0,-1 0 0,0 1 0,0 0 0,0 0 1,0 1-1,6 0 0,4 0-35,-11-1-32,0-1 0,0 1 0,0-1 0,0 0 0,0-1 0,0 1 0,0 0 0,-1-1 1,1 0-1,0 0 0,-1 0 0,0 0 0,6-6 0,-5 5 1,0 0-1,0 0 1,0 1-1,0-1 1,1 1-1,-1 0 1,0 0-1,1 0 1,0 1-1,7-2 1,-7 2-17,1 0 1,-1-1-1,0 1 0,0-1 1,0 0-1,0-1 0,0 1 1,0-1-1,-1 0 0,9-7 1,41-44 90,-45 43-81,1 1-1,0-1 1,0 2-1,1 0 1,13-9-1,10-1-4,-2-2 1,0-1-1,54-49 0,-47 35 12,12-10 72,-3-2 0,45-59-1,-68 74-44,151-189-15,-121 154-6,51-82 0,-59 79 325,71-82 0,178-188-182,-267 307-169,259-294 20,-102 119-30,68-69-4,163-169 20,-7 6-8,296-304 18,-339 347-8,336-320 5,272-295-1,-377 347 1,411-468 31,65-33-29,-811 896-8,403-426 37,31-11-39,-356 363 133,35-33 47,-345 349-152,-10 12 3,-2-2 0,0-1 0,-1 0 0,18-26 0,-36 45-52,1 1 0,-1 0 0,0 0 1,1-1-1,-1 1 0,0 0 0,0 0 0,1-1 0,-1 1 0,0 0 0,0-1 0,0 1 1,1 0-1,-1-1 0,0 1 0,0 0 0,0-1 0,0 1 0,0 0 0,0-1 0,0 1 1,0-1-1,0 1 0,0 0 0,0-1 0,0 1 0,0-1 0,0 1 0,0 0 0,0-1 1,0 1-1,0 0 0,-1-1 0,1 1 0,0 0 0,0-1 0,0 1 0,-1 0 0,1-1 1,0 1-1,0 0 0,-1 0 0,1-1 0,0 1 0,-1 0 0,1 0 0,0 0 0,-1-1 1,1 1-1,0 0 0,-1 0 0,-23 0-4156,13 1 900,-4-1-3791</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2.950"/>
    </inkml:context>
    <inkml:brush xml:id="br0">
      <inkml:brushProperty name="width" value="0.025" units="cm"/>
      <inkml:brushProperty name="height" value="0.025" units="cm"/>
    </inkml:brush>
  </inkml:definitions>
  <inkml:trace contextRef="#ctx0" brushRef="#br0">38 0 12492,'-2'2'334,"-1"-1"1,0 1-1,1 0 1,-1 1-1,1-1 1,0 0-1,-1 1 1,1-1 0,0 1-1,1-1 1,-1 1-1,0 0 1,1 0-1,-1 0 1,1 0-1,0 0 1,0 0-1,0 0 1,1 0-1,-1 1 1,1-1-1,0 0 1,-1 0-1,1 1 1,1-1-1,-1 0 1,0 0-1,1 1 1,0-1 0,0 0-1,0 0 1,0 0-1,0 0 1,1 0-1,2 4 1,2 3-10,0 0 1,1 0 0,1-1-1,0 0 1,0-1 0,1 1 0,0-1-1,14 9 1,-21-16-378,23 16-79,41 22 0,-14-20-3439,-49-19 2684,1 1-1,0 0 0,0-1 0,0 0 0,0 0 0,-1 0 0,1-1 0,0 1 0,0-1 0,5-1 0,9-10-6277</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3.282"/>
    </inkml:context>
    <inkml:brush xml:id="br0">
      <inkml:brushProperty name="width" value="0.025" units="cm"/>
      <inkml:brushProperty name="height" value="0.025" units="cm"/>
    </inkml:brush>
  </inkml:definitions>
  <inkml:trace contextRef="#ctx0" brushRef="#br0">160 0 14061,'0'0'9866,"-44"72"-8681,24-35-96,-3 7-513,-1 6-448,6 2-96,2 2-32,7-1-64,4-5-544,5-7-417,0-10-865,0-14-1249</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3.829"/>
    </inkml:context>
    <inkml:brush xml:id="br0">
      <inkml:brushProperty name="width" value="0.025" units="cm"/>
      <inkml:brushProperty name="height" value="0.025" units="cm"/>
    </inkml:brush>
  </inkml:definitions>
  <inkml:trace contextRef="#ctx0" brushRef="#br0">1 44 17489,'0'0'6245,"67"3"-4931,-17-8-289,6-6-449,10 1-384,-4 0-128,-6 3-64,-6 4-416,-17 3-705,-15 0-673,-18 9-1088,0 3-161,-23-2-2819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4.164"/>
    </inkml:context>
    <inkml:brush xml:id="br0">
      <inkml:brushProperty name="width" value="0.025" units="cm"/>
      <inkml:brushProperty name="height" value="0.025" units="cm"/>
    </inkml:brush>
  </inkml:definitions>
  <inkml:trace contextRef="#ctx0" brushRef="#br0">1 18 15022,'0'0'9353,"67"35"-8232,-18-35-737,3 0-255,3-4-193,-4-5-1442,-1 0-1985,-6-5-2307,-7-2-3298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4.509"/>
    </inkml:context>
    <inkml:brush xml:id="br0">
      <inkml:brushProperty name="width" value="0.025" units="cm"/>
      <inkml:brushProperty name="height" value="0.025" units="cm"/>
    </inkml:brush>
  </inkml:definitions>
  <inkml:trace contextRef="#ctx0" brushRef="#br0">2 69 15695,'0'0'8840,"-2"48"-7623,2-29-640,11-1-417,3-2-64,7-5-64,6-6-32,3-5-704,4-4-866,-1-14-1088,-1-7-1314,-7-5-2466,-6 1-3043</inkml:trace>
  <inkml:trace contextRef="#ctx0" brushRef="#br0" timeOffset="0.99">255 0 13741,'0'0'5285,"-42"50"-3363,26-20-193,-2 5-159,2 7-385,4 2-416,-2 5-225,3 0-287,4 0-161,0-3-64,2-7 0,1-6-224,2-11-449,2-6-576,0-11-961,2-17-7848</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4.868"/>
    </inkml:context>
    <inkml:brush xml:id="br0">
      <inkml:brushProperty name="width" value="0.025" units="cm"/>
      <inkml:brushProperty name="height" value="0.025" units="cm"/>
    </inkml:brush>
  </inkml:definitions>
  <inkml:trace contextRef="#ctx0" brushRef="#br0">38 0 18578,'0'0'2946,"0"48"-1793,-3-18 545,-1 9-128,-7 8-578,3-2-543,2-2-321,1-6-96,5-6-64,0-7-897,0-14-993,3-10-1089,-3-24-11050</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5.196"/>
    </inkml:context>
    <inkml:brush xml:id="br0">
      <inkml:brushProperty name="width" value="0.025" units="cm"/>
      <inkml:brushProperty name="height" value="0.025" units="cm"/>
    </inkml:brush>
  </inkml:definitions>
  <inkml:trace contextRef="#ctx0" brushRef="#br0">0 17 16432,'0'0'7452,"13"-2"-7137,24-4-158,1 1 0,-1 3 0,0 1 0,1 1 0,-1 3 0,0 0 0,0 3 0,0 1 0,-1 2 0,0 1 0,59 26 0,-90-34-117,0 1-1,0 0 0,0 0 0,-1 0 1,1 1-1,-1 0 0,0-1 1,0 2-1,0-1 0,-1 0 0,7 10 1,-9-12 10,0 1 0,0 0 1,0-1-1,0 1 0,-1 0 1,1 0-1,0-1 1,-1 1-1,0 0 0,0 0 1,0 0-1,0-1 0,0 1 1,-1 0-1,1 0 0,-1 0 1,0-1-1,0 1 1,0 0-1,0-1 0,0 1 1,0-1-1,-1 1 0,1-1 1,-1 0-1,-2 4 0,-9 8 210,0-1 0,-1 0-1,-1-1 1,0-1 0,0 0-1,-1-1 1,-22 10-1,0-1 108,-1-3-1,-48 14 1,70-25-341,0 0 1,0-2 0,0 0 0,-33 1-1,49-4-113,0 0-1,0 0 1,0 0-1,0 0 1,0 0-1,0 0 1,0 0-1,0-1 1,0 1-1,0 0 1,0-1 0,0 1-1,0 0 1,0-1-1,1 1 1,-1-1-1,0 0 1,0 1-1,0-1 1,1 1-1,-1-1 1,-1-1-1,2 1-198,-1-1-1,1 1 0,0 0 1,0-1-1,-1 1 1,1 0-1,0 0 0,0-1 1,0 1-1,0 0 0,1-1 1,-1 1-1,0 0 1,1-1-1,-1 1 0,0 0 1,1 0-1,1-2 0,15-24-6727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7.563"/>
    </inkml:context>
    <inkml:brush xml:id="br0">
      <inkml:brushProperty name="width" value="0.025" units="cm"/>
      <inkml:brushProperty name="height" value="0.025" units="cm"/>
    </inkml:brush>
  </inkml:definitions>
  <inkml:trace contextRef="#ctx0" brushRef="#br0">4 27 11275,'0'0'13805,"-4"-26"-22165</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5.848"/>
    </inkml:context>
    <inkml:brush xml:id="br0">
      <inkml:brushProperty name="width" value="0.025" units="cm"/>
      <inkml:brushProperty name="height" value="0.025" units="cm"/>
    </inkml:brush>
  </inkml:definitions>
  <inkml:trace contextRef="#ctx0" brushRef="#br0">2430 201 7976,'-126'-40'349,"-2"6"-1,-232-33 1,219 52 1454,0 7-1,-206 14 1,253 2-1230,1 4 0,-168 45 0,202-40-293,1 4-1,1 1 0,1 4 0,1 1 1,-70 49-1,97-56-257,2 1 1,0 2 0,1 1-1,1 1 1,1 1-1,1 1 1,2 0-1,1 2 1,1 1-1,1 0 1,2 1 0,-17 49-1,24-57 7,1-1 0,2 1 0,0 1 0,1-1 0,2 1 0,0-1 0,2 1 0,0 0 0,2 0 0,0-1 0,2 1 0,0-1 0,2 0 0,1 0-1,0-1 1,2 0 0,0 0 0,24 39 0,-10-29-148,2-1-1,1-1 1,1-2-1,1 0 1,2-2-1,1-1 1,1-1-1,0-2 1,2-1-1,1-2 1,0-1-1,43 14 1,-12-8 69,0-4 1,1-2-1,1-3 1,0-4-1,1-2 0,78-1 1,-68-8 452,0-4 0,-1-4 1,0-3-1,-1-3 0,0-4 1,-1-2-1,-1-5 0,120-56 1,-134 50 7,-1-2 0,-3-2 0,0-4 0,-3-1 0,-1-3 0,-2-2 0,-2-3 0,-2-1 0,-3-2 0,52-79 1,-59 71-311,-3-1 1,-2-2 0,29-84-1,-45 102-74,-3 0-1,-2-1 1,-1-1-1,-3 0 1,3-84-1,-10 120 9,0 0-1,0 0 0,-1 1 0,-1-1 0,0 1 0,0-1 0,-1 1 1,0 0-1,0 0 0,-8-13 0,7 15-16,0 2 0,-1-1 0,0 0 0,0 1 0,0 0 0,0 0 0,-1 1 0,0-1 0,0 1 0,-1 0 0,1 1 0,-1 0 0,1 0 0,-11-3 0,-5-1-142,0 2-1,0 1 1,0 0-1,-45 0 1,-93 11-1998,-74 32-6590,127-15-1158</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6.474"/>
    </inkml:context>
    <inkml:brush xml:id="br0">
      <inkml:brushProperty name="width" value="0.025" units="cm"/>
      <inkml:brushProperty name="height" value="0.025" units="cm"/>
    </inkml:brush>
  </inkml:definitions>
  <inkml:trace contextRef="#ctx0" brushRef="#br0">0 1 6342,'0'0'-480</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6.871"/>
    </inkml:context>
    <inkml:brush xml:id="br0">
      <inkml:brushProperty name="width" value="0.025" units="cm"/>
      <inkml:brushProperty name="height" value="0.025" units="cm"/>
    </inkml:brush>
  </inkml:definitions>
  <inkml:trace contextRef="#ctx0" brushRef="#br0">1 127 5573,'0'0'5189,"0"-59"-2883,0 31 65,0 8-289,2 6-417,3 9 65,0 5-449,6 0-801,8 8-255,12 5 287,11 0 1,23-2-193,13-1-192,16-1-32,4-3-1057,1-4-2530,-9-2-3844</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7.250"/>
    </inkml:context>
    <inkml:brush xml:id="br0">
      <inkml:brushProperty name="width" value="0.025" units="cm"/>
      <inkml:brushProperty name="height" value="0.025" units="cm"/>
    </inkml:brush>
  </inkml:definitions>
  <inkml:trace contextRef="#ctx0" brushRef="#br0">1 31 18225,'0'0'4292,"17"-5"-4318,15-3 94,2 2 0,-1 1 1,1 1-1,-1 2 1,1 2-1,0 1 1,0 1-1,-1 2 0,1 2 1,32 9-1,-61-14-87,0 1-1,0 0 0,0 0 0,0 1 1,0 0-1,0-1 0,0 2 0,-1-1 1,0 0-1,8 8 0,-10-8 2,-1 0 0,1-1 0,0 1-1,-1 0 1,0 0 0,1 0 0,-1 0-1,0 1 1,-1-1 0,1 0 0,-1 0-1,1 0 1,-1 1 0,0-1 0,0 0-1,0 0 1,-1 1 0,1-1 0,-3 6-1,0 2 35,0-1-1,-1-1 0,0 1 0,-1-1 0,0 1 0,-1-1 0,0-1 0,-10 13 0,-66 61 45,61-62-111,-128 111-1456,46-53-3115,33-31-4464</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7.891"/>
    </inkml:context>
    <inkml:brush xml:id="br0">
      <inkml:brushProperty name="width" value="0.025" units="cm"/>
      <inkml:brushProperty name="height" value="0.025" units="cm"/>
    </inkml:brush>
  </inkml:definitions>
  <inkml:trace contextRef="#ctx0" brushRef="#br0">135 90 13196,'0'0'3166,"3"-8"-1367,10-25-208,-13 32-1541,1 1-1,-1-1 1,0 1-1,0-1 1,1 0-1,-1 1 1,0-1-1,0 0 1,0 1-1,1-1 1,-1 1-1,0-1 1,0 0-1,0 1 1,0-1 0,0 0-1,-1 1 1,1-1-1,0 0 1,0 1-1,0-1 1,0 1-1,-1-1 1,1 0-1,0 1 1,-1-1-1,1 1 1,0-1-1,-1 1 1,1-1 0,-1 1-1,1-1 1,-1 1-1,1-1 1,-1 1-1,1 0 1,-1-1-1,1 1 1,-1 0-1,1-1 1,-1 1-1,0 0 1,1 0-1,-1 0 1,0 0-1,1-1 1,-1 1 0,1 0-1,-2 0 1,-31 7 473,25-2-503,1 0 0,-1 0-1,1 1 1,0 0 0,0 0-1,1 1 1,-1 0 0,2 0-1,-1 0 1,1 1 0,0 0-1,0 0 1,1 0 0,0 1-1,1-1 1,0 1 0,0 0-1,-1 9 1,4-17-19,0-1 1,0 1 0,-1-1-1,1 1 1,0-1-1,0 1 1,0-1 0,0 1-1,0 0 1,0-1-1,0 1 1,1-1 0,-1 1-1,0-1 1,0 1-1,0-1 1,0 1 0,1-1-1,-1 1 1,0-1-1,1 1 1,-1-1 0,0 1-1,1-1 1,-1 0-1,0 1 1,1-1 0,-1 0-1,1 1 1,-1-1-1,1 0 1,-1 1 0,1-1-1,22-1 132,21-20 182,-22 5-209,-2 0 0,23-24 0,-37 35-84,0-1 1,-1 0-1,0-1 0,0 1 1,0-1-1,-1 0 1,0 0-1,-1 0 1,1-1-1,-2 1 0,5-14 1,-8 22-23,1-1 0,0 0-1,0 0 1,0 0 0,-1 0 0,1 0-1,0 1 1,0-1 0,0 0 0,-1 0 0,1 0-1,0 0 1,0 0 0,-1 0 0,1 0 0,0 0-1,0 0 1,-1 0 0,1 0 0,0 0 0,0 0-1,0 0 1,-1 0 0,1 0 0,0 0 0,0 0-1,-1 0 1,1 0 0,0 0 0,0-1 0,0 1-1,-1 0 1,1 0 0,0 0 0,0 0 0,0 0-1,-1-1 1,1 1 0,0 0 0,0 0 0,0 0-1,0-1 1,0 1 0,0 0 0,-1 0 0,1 0-1,0-1 1,0 1 0,0 0 0,0 0 0,0-1-1,0 1 1,0 0 0,0 0 0,0-1 0,0 1-1,0 0 1,0 0 0,0-1 0,0 1 0,0 0-1,0 0 1,1-1 0,-17 17-195,8-4 193,0 1 0,1-1 0,0 1 0,1 1 0,0-1 0,1 1 0,1 0 0,0 1 1,1-1-1,1 0 0,0 1 0,1 0 0,0 22 0,2-34-2,-1 0-1,0-1 1,1 1-1,0 0 1,-1 0-1,1 0 1,0-1 0,1 1-1,-1-1 1,0 1-1,1-1 1,-1 1 0,1-1-1,0 0 1,0 1-1,0-1 1,0 0-1,0 0 1,0-1 0,1 1-1,-1 0 1,1-1-1,-1 1 1,1-1-1,0 0 1,-1 0 0,1 0-1,0 0 1,0-1-1,-1 1 1,1-1 0,0 1-1,0-1 1,0 0-1,0 0 1,0 0-1,4-2 1,2 1-406,0 0 0,0-1 0,0 0 1,0-1-1,0 0 0,-1-1 0,1 0 0,-1 0 0,0 0 0,13-11 1,20-24-5373,-2-8-3288</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8.268"/>
    </inkml:context>
    <inkml:brush xml:id="br0">
      <inkml:brushProperty name="width" value="0.025" units="cm"/>
      <inkml:brushProperty name="height" value="0.025" units="cm"/>
    </inkml:brush>
  </inkml:definitions>
  <inkml:trace contextRef="#ctx0" brushRef="#br0">80 1 16720,'0'0'571,"-1"10"-400,-7 31 563,-19 56 0,17-65-285,0 1 1,2 1-1,2-1 1,-4 53-1,10-85-433,0 1-1,0 0 0,0 0 1,0-1-1,0 1 0,0 0 0,1-1 1,-1 1-1,1 0 0,-1-1 0,1 1 1,-1 0-1,1-1 0,0 1 1,0-1-1,0 1 0,0-1 0,0 0 1,0 1-1,0-1 0,0 0 1,1 0-1,-1 1 0,2 0 0,-1-1 8,0-1-1,1 1 0,-1-1 0,1 1 0,-1-1 1,0 0-1,1 1 0,-1-1 0,1-1 0,-1 1 1,1 0-1,-1-1 0,0 1 0,1-1 0,1 0 1,6-3 23,-2 1 0,1-1 0,0-1 0,-1 0 0,0 0-1,0 0 1,13-12 0,-5-1-242,-1-2-1,0 1 1,-2-2-1,0 0 0,-1 0 1,-1-1-1,-1-1 0,-2 0 1,0 0-1,-1-1 0,7-47 1,-69 185 2198,47-93-1699,1 0 0,1 1 0,1-1 0,1 1 0,0 0-1,2 1 1,1 40 0,1-61-331,1 0 0,-1 0 0,1 0 0,-1 0 0,1 0 0,0 0 0,-1 0 0,1-1 0,0 1 0,1 0 0,-1 0 0,0-1 0,0 1 0,1-1 0,-1 1 0,1-1 0,-1 1 0,1-1 0,0 0 0,-1 0 0,1 0 0,0 0 0,0 0 0,0 0 0,0 0 0,3 0 0,-3 0-358,0-1 0,0 0 0,-1 0 0,1 0 0,0 0 0,0 0 0,0 0 0,0-1 0,0 1 0,-1 0 0,1-1 0,0 0-1,0 1 1,-1-1 0,1 0 0,0 0 0,-1 0 0,1 0 0,2-2 0,14-19-10456</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8.615"/>
    </inkml:context>
    <inkml:brush xml:id="br0">
      <inkml:brushProperty name="width" value="0.025" units="cm"/>
      <inkml:brushProperty name="height" value="0.025" units="cm"/>
    </inkml:brush>
  </inkml:definitions>
  <inkml:trace contextRef="#ctx0" brushRef="#br0">51 82 15150,'0'0'1538,"-8"7"-374,-27 23 261,35-30-1399,0 0 0,-1 0 0,1 0 0,-1 0 0,1 0 0,0 1 0,-1-1 0,1 0 0,0 0 0,-1 0 0,1 1 0,0-1 0,0 0 0,-1 1 1,1-1-1,0 0 0,0 0 0,-1 1 0,1-1 0,0 0 0,0 1 0,0-1 0,-1 1 0,1-1 0,0 0 0,0 1 0,0-1 0,0 0 0,0 1 0,0-1 0,0 1 0,0-1 0,0 0 0,0 1 0,0-1 0,0 1 0,0-1 0,0 0 0,0 1 1,1-1-1,-1 0 0,0 1 0,0-1 0,0 0 0,1 1 0,-1-1 0,0 0 0,0 1 0,1-1 0,-1 0 0,0 0 0,1 1 0,-1-1 0,0 0 0,0 0 0,1 1 0,-1-1 0,1 0 0,-1 0 0,0 0 0,1 0 0,0 0 0,24 2 748,-21-3-562,26 0 127,1-1 0,-1-2-1,0-2 1,0 0 0,0-2 0,-1-1-1,0-2 1,43-22 0,-69 32-354,0 0 12,-1 0-1,0 0 1,0 0 0,1 0 0,-1 0 0,0 0 0,0-1-1,0 1 1,0-1 0,0 1 0,-1-1 0,1 0 0,0 0 0,-1 0-1,1 0 1,-1 0 0,0 0 0,0 0 0,0 0 0,0 0-1,0-1 1,0 1 0,0-3 0,-1 4 0,0 0 0,-1 1 0,1-1-1,-1 0 1,1 0 0,-1 1 0,0-1 0,1 0 0,-1 1 0,0-1 0,1 1-1,-1-1 1,0 1 0,0-1 0,1 1 0,-1-1 0,0 1 0,0 0 0,0 0 0,0-1-1,0 1 1,1 0 0,-1 0 0,0 0 0,0 0 0,0 0 0,-2 0 0,-32 0-60,29 1 79,-8 1 25,-1 0 0,1 1-1,0 1 1,1 0 0,-1 1-1,1 1 1,0 0 0,0 0 0,0 1-1,-13 11 1,19-14-1,1 1 0,-1-1 0,1 1 0,0 1 0,1-1 0,-1 1 0,1 0 0,0 0-1,0 0 1,1 1 0,0 0 0,0 0 0,1 0 0,0 0 0,0 0 0,0 1 0,1 0 0,0-1 0,1 1 0,-1 8 0,2-14-39,1 0 0,-1 0 0,1 0 0,0 0 0,-1 0 0,1 0 0,0 0 0,0 0 0,0 0 1,1-1-1,-1 1 0,0 0 0,1-1 0,-1 1 0,1-1 0,-1 1 0,1-1 0,0 0 0,0 0 0,-1 0 0,1 0 0,0 0 0,0 0 0,0 0 0,0 0 0,0-1 1,0 1-1,1-1 0,1 1 0,12 1-111,-1 0 1,0 0-1,16-1 0,-21-1-65,56-4-2159,-1-13-3633,3-13-4181</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9.445"/>
    </inkml:context>
    <inkml:brush xml:id="br0">
      <inkml:brushProperty name="width" value="0.025" units="cm"/>
      <inkml:brushProperty name="height" value="0.025" units="cm"/>
    </inkml:brush>
  </inkml:definitions>
  <inkml:trace contextRef="#ctx0" brushRef="#br0">23 1 17424,'0'0'5616,"-1"10"-4687,-6 27-30,2-17-369,1 0-1,-2 30 1,6-49-526,0 0 1,0 0-1,0 0 0,0 0 1,1 0-1,-1 0 1,0 0-1,0 0 0,1 0 1,-1 0-1,0 0 0,1 0 1,-1 0-1,1 0 0,-1 0 1,1 0-1,0-1 0,-1 1 1,1 0-1,0 0 0,0-1 1,-1 1-1,1 0 1,0-1-1,0 1 0,0-1 1,0 1-1,0-1 0,1 1 1,2 0 17,-1-1 0,1 1 0,0-1 0,-1 0 0,1 0 0,-1 0 1,1 0-1,-1-1 0,5 0 0,5-3 57,-1 1 0,1-2-1,23-11 1,8-14-4,-33 22-40,0 0 0,0 1-1,18-9 1,-27 24 44,-1-1 1,0 0 0,-1 1-1,1-1 1,-2 9-1,1-14-65,0-2-9,0 1-1,0 0 1,0-1-1,0 1 1,0-1-1,0 1 1,0 0-1,0-1 1,0 1-1,1 0 1,-1-1-1,0 1 1,0-1-1,1 1 1,-1-1 0,0 1-1,0-1 1,1 1-1,-1-1 1,1 1-1,-1-1 1,1 1-1,-1-1 1,1 1-1,-1-1 1,1 0-1,-1 1 1,1-1-1,-1 0 1,1 0 0,-1 1-1,1-1 1,0 0-1,25-4 311,27-24 188,-51 27-498,15-11-111,-13 9 37,1-1 0,-1 1 0,1 1 0,-1-1 0,1 0 0,0 1 0,0 0 0,0 0 0,0 1 0,0 0 0,9-2 0,-13 4 53,-1-1-1,1 1 1,-1-1 0,1 1 0,-1 0 0,1-1 0,-1 1-1,1 0 1,-1 0 0,0-1 0,1 1 0,-1 0 0,0 0 0,0 0-1,1 0 1,-1-1 0,0 1 0,0 0 0,0 0 0,0 0 0,0 0-1,0 0 1,0-1 0,-1 2 0,0 33 11,0-23-328,8-9-4497,26-11-739,-9-5-2065</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0.447"/>
    </inkml:context>
    <inkml:brush xml:id="br0">
      <inkml:brushProperty name="width" value="0.025" units="cm"/>
      <inkml:brushProperty name="height" value="0.025" units="cm"/>
    </inkml:brush>
  </inkml:definitions>
  <inkml:trace contextRef="#ctx0" brushRef="#br0">162 266 16912,'-10'5'3187,"-11"7"-2156,1-2 113,0 1 1,0 1-1,1 0 1,-28 26-1,46-38-1143,1 0 0,0 1 0,0-1 0,-1 0 0,1 0 0,0 0 0,0 0 0,-1 0 0,1 1 0,0-1 0,0 0 0,0 0 0,0 0 0,-1 1 0,1-1 0,0 0-1,0 0 1,0 1 0,0-1 0,0 0 0,0 0 0,0 1 0,-1-1 0,1 0 0,0 1 0,0-1 0,0 0 0,0 0 0,0 1 0,0-1 0,0 0 0,1 0 0,-1 1 0,0-1 0,0 0 0,0 0 0,0 1 0,0-1 0,0 0 0,0 0 0,1 1 0,-1-1 0,0 0 0,0 0-1,0 1 1,0-1 0,1 0 0,-1 0 0,0 0 0,1 1 0,19 0 144,26-9 174,-34 4-461,1-1 1,-1-1-1,21-13 1,-28 16 84,-1 0 0,0-1 1,1 1-1,-2-1 0,1 0 1,0 0-1,-1 0 0,0-1 1,0 1-1,0-1 0,0 1 1,2-7-1,-5 10 64,0 1 0,1-1 0,-1 1 0,0-1-1,0 1 1,0-1 0,0 1 0,0-1 0,0 1 0,0-1 0,1 1 0,-1-1 0,-1 1 0,1 0-1,0-1 1,0 1 0,0-1 0,0 1 0,0-1 0,0 1 0,0-1 0,-1 1 0,1-1-1,0 1 1,0 0 0,-1-1 0,1 1 0,0-1 0,-1 1 0,1 0 0,0-1 0,-1 1 0,1 0-1,-1-1 1,1 1 0,-1 0 0,-22-2 41,18 2-49,0 1 0,-1 0-1,1 1 1,0-1 0,1 1 0,-1 0 0,-6 3 0,-9 22 196,20-26-192,0-1 0,0 1 1,-1-1-1,1 1 0,0-1 0,0 1 1,0 0-1,0-1 0,0 1 1,0 0-1,0-1 0,0 1 0,0-1 1,0 1-1,0 0 0,0-1 1,0 1-1,1 0 0,-1-1 1,0 1-1,0-1 0,1 1 0,-1-1 1,0 1-1,1-1 0,-1 1 1,0-1-1,1 1 0,-1-1 0,1 1 1,-1-1-1,1 0 0,-1 1 1,1-1-1,-1 0 0,1 1 1,0-1-1,-1 0 0,1 0 0,-1 1 1,1-1-1,0 0 0,-1 0 1,1 0-1,-1 0 0,1 0 0,0 0 1,-1 0-1,1 0 0,0 0 1,11 0-259,0-1 0,0 0 1,0-1-1,-1 0 0,1 0 1,-1-2-1,1 1 0,-1-1 1,0-1-1,-1 0 1,1 0-1,-1-1 0,0-1 1,0 0-1,-1 0 0,0-1 1,0 0-1,-1 0 0,9-11 1,-41 29 1759,20-7-1313,1-1-1,0 1 0,0 0 1,0 0-1,0 1 0,0-1 1,0 0-1,1 1 0,-1 0 1,1 0-1,0-1 0,1 1 1,-1 1-1,1-1 0,-1 0 1,1 0-1,0 0 0,0 6 1,3-8-149,0 0 1,-1-1 0,1 1 0,0-1 0,1 0-1,-1 0 1,0 0 0,0 0 0,0 0-1,1 0 1,-1 0 0,0-1 0,5 1 0,13 6-38,-15-5-67,-1 1-1,0-1 1,0 1-1,0 0 1,0 0 0,0 1-1,-1-1 1,1 1-1,-1 0 1,0 0 0,0 0-1,-1 0 1,1 1 0,3 8-1,-3-5 67,0 1 1,-1 0-1,0 0 0,0 0 1,-1 0-1,-1 0 0,0 17 0,-1-8 145,-1 1-1,-1-1 0,-1 0 0,-1 0 0,0 0 0,-2-1 1,-13 28-1,-22 24 1067,39-65-1085,0 1 0,-1-1 1,1 0-1,-1 0 0,0 0 0,-1 0 0,1-1 0,-1 0 0,1 1 0,-1-2 0,0 1 0,-6 2 0,11-5-116,-1 0 0,0 1-1,0-1 1,1 0 0,-1 0 0,0 0 0,0 0-1,1 0 1,-1 0 0,0 0 0,0 0 0,1 0 0,-1 0-1,0-1 1,0 1 0,1 0 0,-1 0 0,0-1-1,1 1 1,-1 0 0,0-1 0,1 1 0,-1-1-1,1 1 1,-1-1 0,0 1 0,1-1 0,-1 1 0,1-1-1,0 0 1,-1 0 0,-7-29 10,8 18-191,0 0 0,1 0 0,3-18-1,3 7-219,0 0 0,1 1 0,2 0-1,0 0 1,13-20 0,72-101-1147,-86 131 1518,65-86-50,-46 63 215,0-1 0,-3-1-1,0-1 1,29-66 0,-54 104-138,0 0 0,0 0-1,-1 0 1,1-1 0,0 1 0,0 0 0,0 0 0,0 0 0,0 0 0,0 0 0,-1-1 0,1 1-1,0 0 1,0 0 0,0 0 0,0 0 0,-1 0 0,1 0 0,0 0 0,0 0 0,0 0 0,-1 0-1,1 0 1,0 0 0,0 0 0,0 0 0,0 0 0,-1 0 0,1 0 0,0 0 0,0 0 0,0 0-1,-1 0 1,1 0 0,0 0 0,0 0 0,0 0 0,0 0 0,-1 0 0,1 0 0,0 0 0,0 1-1,0-1 1,0 0 0,0 0 0,-1 0 0,1 0 0,0 0 0,0 1 0,0-1 0,0 0 0,0 0-1,0 0 1,0 0 0,0 1 0,-1-1 0,-13 10-98,3 2 56,0 1 0,1 0 0,1 1-1,0 0 1,-14 29 0,19-34 61,0 1 0,0-1 0,1 1 1,0 0-1,1 0 0,0 0 0,1 0 0,0 0 0,0 0 0,1 0 0,1 11 1,0-18-7,0 0 1,0 0-1,1 0 1,-1 0 0,0 0-1,1-1 1,0 1 0,0 0-1,0-1 1,0 1-1,0-1 1,0 0 0,1 0-1,-1 0 1,1 0 0,0 0-1,-1 0 1,1-1-1,0 1 1,0-1 0,0 0-1,0 1 1,0-2-1,0 1 1,0 0 0,0-1-1,1 1 1,-1-1 0,5 0-1,0 1 33,0-1 0,0 0 0,1-1-1,-1 0 1,0 0 0,0 0 0,0-1-1,0 0 1,0-1 0,10-4 0,-4-2 6,0 0 1,25-20-1,-35 25-48,1 0-1,-1 0 0,0-1 1,0 1-1,0-1 1,-1 0-1,1 0 1,-1 0-1,0-1 1,-1 1-1,3-7 1,-5 12-20,0 0 1,-1 0-1,1 0 1,0-1-1,0 1 1,0 0-1,0 0 1,0-1-1,-1 1 1,1 0-1,0 0 1,0 0-1,0-1 1,-1 1-1,1 0 1,0 0-1,0 0 1,-1 0-1,1 0 1,0 0-1,0 0 1,-1-1-1,1 1 1,0 0-1,0 0 1,-1 0 0,1 0-1,0 0 1,0 0-1,-1 0 1,1 0-1,0 0 1,-1 0-1,1 1 1,0-1-1,0 0 1,-1 0-1,1 0 1,0 0-1,0 0 1,0 0-1,-1 0 1,1 1-1,0-1 1,-14 5-65,9-1 55,0 0 0,0 0 0,0 1 0,1-1-1,-1 1 1,1 1 0,1-1 0,-1 0 0,-3 8-1,5-11 21,1 1 0,-1 0 0,1 0 1,-1 0-1,1 0 0,0 0 0,0 0 0,0 0 0,1 0 0,-1 0 0,1 1 0,0-1 0,0 0 0,0 0 0,0 0 0,0 1 0,1-1 0,-1 0 0,1 0 0,2 5 0,-3-7-55,1 0-1,0 0 0,0-1 1,0 1-1,0 0 0,-1-1 0,1 1 1,0 0-1,0-1 0,0 0 1,0 1-1,0-1 0,0 1 1,1-1-1,-1 0 0,0 0 1,0 0-1,0 0 0,0 0 0,0 0 1,0 0-1,0 0 0,0 0 1,1 0-1,-1 0 0,0-1 1,0 1-1,0 0 0,0-1 0,0 1 1,1-1-1,1-1-638,-1 1 0,1 0-1,0-1 1,-1 0 0,1 1 0,-1-1-1,1 0 1,-1 0 0,0-1 0,3-2-1,8-20-7623</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0.808"/>
    </inkml:context>
    <inkml:brush xml:id="br0">
      <inkml:brushProperty name="width" value="0.025" units="cm"/>
      <inkml:brushProperty name="height" value="0.025" units="cm"/>
    </inkml:brush>
  </inkml:definitions>
  <inkml:trace contextRef="#ctx0" brushRef="#br0">38 0 19346,'0'0'5381,"-38"59"-5445,38-44-672,15-3-1346,4-1-1025,9-8-3908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7.892"/>
    </inkml:context>
    <inkml:brush xml:id="br0">
      <inkml:brushProperty name="width" value="0.025" units="cm"/>
      <inkml:brushProperty name="height" value="0.025" units="cm"/>
    </inkml:brush>
  </inkml:definitions>
  <inkml:trace contextRef="#ctx0" brushRef="#br0">190 20 16528,'0'0'12572,"-9"-3"-12514,6 2-66,-1 1-1,1-1 1,0 0 0,0 1-1,-1-1 1,1 1 0,0 0-1,-1 0 1,1 1-1,0-1 1,-1 1 0,1-1-1,-4 3 1,1-1-5,0 1 0,1 1 0,-1-1 0,1 1 0,0 0 0,0 0 0,0 0-1,-4 6 1,1-3 2,1 1 0,0-1 0,0 2 0,1-1 0,0 1 0,1 0 0,-1 0 0,2 0 0,-1 1 0,1 0 0,1-1 0,0 2 0,0-1 0,-1 16 0,4-25 11,0 0 0,0 0 0,0 0 0,0-1 1,0 1-1,0 0 0,0 0 0,0 0 0,1 0 0,-1 0 1,0 0-1,1-1 0,-1 1 0,1 0 0,-1 0 0,1-1 1,-1 1-1,1 0 0,0-1 0,-1 1 0,1 0 0,0-1 0,-1 1 1,1-1-1,0 1 0,0-1 0,-1 0 0,2 1 0,1 0 24,0 0 1,-1-1-1,1 0 0,0 1 0,-1-1 0,1 0 0,0 0 0,0-1 1,4 0-1,0 0 72,1-1 1,0 0 0,-1-1 0,1 0 0,-1 0 0,8-5-1,-6 1 39,1 0-1,-1 0 0,-1-1 0,1-1 1,-2 1-1,1-1 0,9-15 1,-14 19-88,0-1 0,0 0 0,0 0 1,0 0-1,-1-1 0,0 1 0,0-1 1,-1 1-1,0-1 0,0 1 0,0-1 1,-1 0-1,0 1 0,-1-10 0,0 14-74,1 1-1,-1 0 1,1-1 0,-1 1-1,0 0 1,0 0-1,0-1 1,1 1-1,-1 0 1,0 0-1,-1 0 1,1 0-1,0 0 1,0 0-1,0 1 1,0-1-1,-1 0 1,1 0-1,0 1 1,-1-1-1,1 1 1,0-1-1,-1 1 1,1 0-1,-1 0 1,1-1-1,-1 1 1,1 0 0,-1 0-1,1 0 1,-1 1-1,1-1 1,0 0-1,-1 0 1,-2 2-1,-24 9-2800,26-10 2376,1 0-1,0 0 1,0-1 0,0 1-1,0 1 1,0-1-1,0 0 1,0 0 0,0 0-1,0 0 1,0 1-1,0-1 1,1 0-1,-1 1 1,0 2 0,0 4-7785</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1.154"/>
    </inkml:context>
    <inkml:brush xml:id="br0">
      <inkml:brushProperty name="width" value="0.025" units="cm"/>
      <inkml:brushProperty name="height" value="0.025" units="cm"/>
    </inkml:brush>
  </inkml:definitions>
  <inkml:trace contextRef="#ctx0" brushRef="#br0">65 260 16976,'0'0'2723,"-6"9"-1282,0-2-1346,-30 43 1818,34-47-1783,0 1 0,0-1 0,0 1 0,0-1 1,1 1-1,0 0 0,-1 0 0,2 0 1,-1 0-1,0 0 0,1 0 0,-1 0 1,1 0-1,1 5 0,-1-8-116,1 0-1,0 0 1,-1 0-1,1 0 1,0 0-1,0 0 1,-1 0-1,1-1 1,0 1-1,0 0 1,0 0-1,0-1 1,0 1-1,0-1 1,0 1-1,0-1 1,1 1 0,-1-1-1,0 1 1,0-1-1,0 0 1,0 0-1,1 0 1,-1 0-1,0 0 1,0 0-1,0 0 1,0 0-1,3-1 1,37-8 434,-32 4-480,1-1-1,-1 0 1,0-1-1,0 0 0,-1 0 1,0-1-1,0 0 1,-1 0-1,0-1 1,0 0-1,-1 0 1,0-1-1,-1 0 1,0 0-1,0 0 0,4-17 1,-1 1-131,-1-1 0,-1 0-1,-1 0 1,-2 0 0,1-44 0,-4 70 203,0-1-1,0 1 1,0-1-1,0 1 1,0-1 0,0 0-1,0 1 1,-1-1-1,1 1 1,-1-1-1,1 1 1,-1-1 0,1 1-1,-1 0 1,0-1-1,0 1 1,1 0-1,-1-1 1,-1 0 0,1 2-15,0-1 1,0 1-1,0 0 1,0 0-1,0-1 1,1 1-1,-1 0 1,0 0-1,0 0 1,0 0-1,0 0 1,0 0-1,0 0 1,0 1-1,1-1 1,-1 0 0,0 0-1,0 1 1,0-1-1,0 0 1,1 1-1,-1-1 1,-1 2-1,-5 2 11,1 1-1,-1 1 1,1 0-1,0-1 1,-6 10 0,4-6 110,1 1 1,0 0-1,1 1 1,0 0-1,1 0 1,0 0-1,-4 15 1,8-23-135,0 0 1,0 0 0,0 0-1,1 0 1,-1 0 0,1 0-1,0 0 1,0 0 0,0 1 0,0-1-1,1 0 1,-1 0 0,1 0-1,0 0 1,0 0 0,0 0-1,0 0 1,0 0 0,1-1-1,-1 1 1,1 0 0,0-1 0,0 1-1,0-1 1,0 0 0,0 1-1,0-1 1,1 0 0,-1 0-1,1-1 1,-1 1 0,6 2-1,38 13-1551,-41-16 1474,1 1 1,-1-1-1,0 1 1,0-1-1,0 1 1,0 1 0,-1-1-1,1 1 1,-1 0-1,1 0 1,-1 0-1,0 0 1,0 1 0,0 0-1,0 0 1,-1 0-1,0 0 1,0 0-1,0 1 1,0-1-1,4 11 1,-6-10-430,9 21-146,-2-15-8502,-4-11 4898</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1.482"/>
    </inkml:context>
    <inkml:brush xml:id="br0">
      <inkml:brushProperty name="width" value="0.025" units="cm"/>
      <inkml:brushProperty name="height" value="0.025" units="cm"/>
    </inkml:brush>
  </inkml:definitions>
  <inkml:trace contextRef="#ctx0" brushRef="#br0">0 0 21140,'0'0'4911,"9"5"-4345,-8-4-559,45 21 544,-43-21-537,0 0-1,0 0 1,0 0 0,0 0 0,0 0 0,0-1-1,0 1 1,0-1 0,0 0 0,0 0 0,0 0-1,0 0 1,1-1 0,-1 1 0,0-1 0,0 0-1,5-2 1,-3-6-290,-16 5-49,-15 2-3,23 2 367,1 0-1,0 1 0,-1-1 1,1 1-1,0 0 1,0 0-1,0 0 0,0 0 1,0 0-1,0 0 0,0 1 1,0-1-1,0 0 0,0 1 1,1 0-1,-1-1 1,1 1-1,-1 0 0,1 0 1,0 0-1,-1 0 0,1 0 1,-1 4-1,1-5-14,1 1 0,-1-1 0,1 0 0,-1 1 0,1-1-1,0 0 1,0 1 0,0-1 0,0 0 0,0 1 0,0-1 0,0 1 0,0-1 0,0 0 0,0 1-1,1-1 1,-1 0 0,1 1 0,-1-1 0,1 0 0,-1 0 0,1 1 0,0-1 0,0 0 0,-1 0-1,1 0 1,0 0 0,0 0 0,0 0 0,0 0 0,0 0 0,0 0 0,1-1 0,-1 1-1,0 0 1,0-1 0,1 1 0,-1-1 0,0 1 0,2 0 0,12 1 6,1 0 1,-1 0-1,0-1 1,1-1-1,-1-1 0,1 0 1,-1-1-1,0 0 1,25-8-1,-17 4-655,0 2 1,45-3-1,-67 7 635,-1 0-1,1 0 1,0 0-1,0 0 0,0 1 1,-1-1-1,1 0 1,0 1-1,-1-1 0,1 0 1,0 1-1,-1-1 1,1 1-1,0-1 0,-1 1 1,1-1-1,-1 1 1,1-1-1,-1 1 0,1 0 1,-1-1-1,1 1 1,-1 0-1,0-1 0,1 1 1,-1 0-1,0-1 1,0 1-1,0 0 0,1 0 1,-1 0-1,0-1 1,0 1-1,0 0 0,0 0 1,0-1-1,0 1 1,-1 1-1,-5 40 1860,3-20-501,11-21-1163,1-1 0,0 1 0,0-1 0,16-3 0,22 0-1061,13-3-4609,-52 1 1808,-6-2-1708</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1.829"/>
    </inkml:context>
    <inkml:brush xml:id="br0">
      <inkml:brushProperty name="width" value="0.025" units="cm"/>
      <inkml:brushProperty name="height" value="0.025" units="cm"/>
    </inkml:brush>
  </inkml:definitions>
  <inkml:trace contextRef="#ctx0" brushRef="#br0">0 44 21941,'0'0'3331,"78"-4"-3363,-21-5-1858,13-4-2178,7-5-3042</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3.261"/>
    </inkml:context>
    <inkml:brush xml:id="br0">
      <inkml:brushProperty name="width" value="0.025" units="cm"/>
      <inkml:brushProperty name="height" value="0.025" units="cm"/>
    </inkml:brush>
  </inkml:definitions>
  <inkml:trace contextRef="#ctx0" brushRef="#br0">430 187 4164,'8'-9'822,"1"-1"393,-1-1 0,0 0 1,9-18-1,-14 25-607,-1 0 0,0 0 0,0-1 0,-1 1 0,1-1 0,-1 0 0,0 1 1,0-1-1,0 0 0,-1 0 0,0 1 0,0-1 0,0 0 0,-1 0 0,1 1 0,-3-9 0,2 11-410,-1 0-1,1 0 1,-1 0-1,1 0 1,-1 0-1,0 0 1,0 0-1,0 1 0,0-1 1,0 1-1,0-1 1,0 1-1,-1 0 1,1 0-1,0 0 0,-1 0 1,1 0-1,-1 0 1,1 1-1,-1-1 1,1 1-1,-1 0 1,-4 0-1,-3 0-127,0-1-1,0 2 1,0 0 0,1 0 0,-13 3-1,5 2-91,1 1-1,-1 0 0,1 1 1,1 0-1,0 2 0,0 0 1,-17 15-1,4-1-13,1 1 1,-37 46-1,50-53 40,0 1 1,1 1-1,1 0 0,-12 27 0,19-35 38,1 0 0,-1 0-1,2 0 1,0 1 0,1-1-1,0 1 1,1 0 0,0 0-1,1 15 1,0-24-37,1 0 1,0 0-1,-1-1 1,1 1 0,0 0-1,1-1 1,-1 1-1,1-1 1,-1 0-1,1 1 1,0-1-1,0 0 1,1 0 0,-1 0-1,1 0 1,5 4-1,-3-3 5,0 0 1,1-1-1,-1 0 0,1 0 0,0-1 0,0 1 0,0-1 1,0 0-1,9 1 0,1-1 15,0 0 0,1-2-1,-1 1 1,0-2 0,1 0 0,-1-1 0,18-5 0,-21 4 45,0 0-1,1-2 1,-2 0 0,1 0-1,0-1 1,-1-1 0,0 0 0,-1 0-1,0-1 1,0-1 0,0 0 0,-1 0-1,-1-1 1,1-1 0,7-11 0,-16 20 10,1 1 1,-1-1-1,0 0 1,0 0 0,0 0-1,0 0 1,0 0 0,-1-1-1,1 1 1,0 0 0,-1 0-1,0 0 1,1-1 0,-1 1-1,0 0 1,0 0 0,-1 0-1,1-1 1,0 1-1,-1 0 1,1 0 0,-1 0-1,-1-4 1,0 4-46,0 0-1,0 1 1,0-1-1,0 1 1,0-1-1,0 1 1,0 0-1,0-1 1,-1 1 0,1 1-1,0-1 1,-1 0-1,1 0 1,-1 1-1,1 0 1,-1-1-1,1 1 1,-1 0-1,-4 0 1,-45 5-192,50-4 136,-1-1 0,1 1 1,0 0-1,-1 0 0,1 0 1,0 0-1,0 0 0,-1 1 1,1-1-1,0 1 0,0-1 1,0 1-1,1 0 1,-1-1-1,0 1 0,1 0 1,-1 0-1,-1 4 0,3-6 13,0 1-1,0-1 1,0 0-1,0 1 1,1-1-1,-1 1 0,0-1 1,0 0-1,0 1 1,1-1-1,-1 0 1,0 0-1,0 1 1,1-1-1,-1 0 1,0 0-1,1 1 1,-1-1-1,0 0 1,1 0-1,-1 0 1,0 1-1,1-1 0,-1 0 1,1 0-1,-1 0 1,0 0-1,1 0 1,-1 0-1,0 0 1,1 0-1,-1 0 1,1 0-1,-1 0 1,0 0-1,1 0 1,-1 0-1,1 0 1,23 0-52,-21 0 46,14-2-133,0 0-1,0-1 1,27-8-1,-29 7-98,1 0 0,-1 1 0,1 0 0,24 0 0,-40 3 231,1 0 0,0 0 1,0 0-1,0 1 0,-1-1 0,1 0 0,0 0 1,0 1-1,-1-1 0,1 1 0,0-1 0,-1 0 1,1 1-1,0-1 0,-1 1 0,1 0 0,-1-1 1,1 1-1,-1 0 0,1-1 0,-1 1 0,1 0 1,-1-1-1,1 1 0,-1 0 0,1 1 0,3 30 30,-10 31 338,-12 1 156,9-35-1768,2 0-4354</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3.995"/>
    </inkml:context>
    <inkml:brush xml:id="br0">
      <inkml:brushProperty name="width" value="0.025" units="cm"/>
      <inkml:brushProperty name="height" value="0.025" units="cm"/>
    </inkml:brush>
  </inkml:definitions>
  <inkml:trace contextRef="#ctx0" brushRef="#br0">44 34 13132,'0'0'7453,"1"-8"-4560,0-18-750,-4 49-808,-7 63-284,9-81-1015,-13 142 1988,7-74-1431,3-32-3263,1-14-2497,0-9-3451,7-37-1487</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4.485"/>
    </inkml:context>
    <inkml:brush xml:id="br0">
      <inkml:brushProperty name="width" value="0.025" units="cm"/>
      <inkml:brushProperty name="height" value="0.025" units="cm"/>
    </inkml:brush>
  </inkml:definitions>
  <inkml:trace contextRef="#ctx0" brushRef="#br0">0 94 19603,'0'0'4847,"10"2"-4073,4 0-634,-1-1 0,1 0 0,0 0 0,0-2 0,22-2 0,-31 2-107,0 0-1,0-1 0,0 1 0,0-1 0,0 0 1,0 0-1,-1 0 0,1-1 0,5-4 1,-8 5-10,0 0 0,0 0 0,0 0 0,0 0 0,0 0 0,-1 0 0,1-1 0,-1 1 0,0 0 0,1-1 0,-1 1 0,0-1 0,-1 0 0,1 1 0,0-1 0,-1 0 0,1 0 0,-1 1 0,0-5 0,0 6 1,0 1 0,0-1 0,0 0 0,0 0 0,0 0-1,0 0 1,0 1 0,0-1 0,0 0 0,-1 0 0,1 0 0,0 1 0,-1-1 0,1 0 0,0 0 0,-1 1 0,1-1 0,-1 0 0,1 1 0,-1-1 0,1 0 0,-1 1 0,0-1 0,1 1 0,-1-1 0,0 1 0,1-1 0,-1 1 0,-1-1-1,0 1-20,-1 0 0,1-1 0,0 1 0,0 0 0,0 0 0,0 1 0,0-1 0,0 0-1,0 1 1,0-1 0,-4 2 0,-1 1-54,0 0 0,1 1 1,-1 0-1,0 0 0,-10 8 0,12-7 47,0 1 0,0 0 0,1-1 0,-1 1-1,1 1 1,1-1 0,-1 0 0,1 1 0,0 0 0,1 0-1,-1 0 1,2 0 0,-1 0 0,1 0 0,0 1 0,0-1 0,1 13-1,0-19 7,1 0 1,0 1-1,-1-1 0,1 1 0,0-1 0,0 0 0,0 0 0,0 1 0,0-1 0,0 0 0,0 0 0,1 0 0,-1 0 0,0 0 1,0-1-1,1 1 0,-1 0 0,1-1 0,-1 1 0,1 0 0,-1-1 0,1 0 0,-1 1 0,1-1 0,-1 0 0,1 0 0,-1 0 0,1 0 1,0 0-1,1-1 0,52-6 216,-38 1-265,-1-1-1,1-1 1,-2-1-1,1 0 0,-1-1 1,0-1-1,-1 0 1,0-1-1,-1-1 0,0 0 1,19-27-1,-33 60 225,-6 16 36,1-15 129,2 0-1,0 1 1,-2 42-1,6-62-332,0-1-1,0 0 0,0 1 0,0-1 0,0 1 0,1-1 0,-1 0 0,0 1 0,1-1 1,-1 0-1,0 0 0,1 1 0,0-1 0,-1 0 0,1 0 0,0 0 0,0 0 0,-1 0 1,1 0-1,0 0 0,0 0 0,0 0 0,0 0 0,0 0 0,1 0 0,-1-1 0,0 1 0,0 0 1,0-1-1,1 1 0,-1-1 0,0 0 0,1 1 0,-1-1 0,0 0 0,1 0 0,-1 0 1,0 0-1,1 0 0,-1 0 0,3 0 0,0-1-67,0 1-1,-1-1 1,1 0 0,0 0-1,-1-1 1,1 1-1,-1-1 1,1 0 0,-1 0-1,0 0 1,1 0 0,-1 0-1,0-1 1,3-3 0,-2 1-494,0 0 1,-1 0 0,0 0-1,0-1 1,0 1-1,-1-1 1,3-8 0,4-45-7612,-9 5-858</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4.813"/>
    </inkml:context>
    <inkml:brush xml:id="br0">
      <inkml:brushProperty name="width" value="0.025" units="cm"/>
      <inkml:brushProperty name="height" value="0.025" units="cm"/>
    </inkml:brush>
  </inkml:definitions>
  <inkml:trace contextRef="#ctx0" brushRef="#br0">18 1 18385,'0'0'2883,"-18"52"-1954,18-37-865,9-2 32,16-4-256,-1-1-1249,8-4-1826,-2-3-2819</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5.160"/>
    </inkml:context>
    <inkml:brush xml:id="br0">
      <inkml:brushProperty name="width" value="0.025" units="cm"/>
      <inkml:brushProperty name="height" value="0.025" units="cm"/>
    </inkml:brush>
  </inkml:definitions>
  <inkml:trace contextRef="#ctx0" brushRef="#br0">107 1 9513,'0'0'5851,"-1"8"-4719,-9 45 8,2 1 0,2 0 0,3 1 1,8 106-1,2-60-9,-9-34 2708,3-67-3778,-1 1 1,0-1-1,0 0 1,0 0-1,0 1 0,-1-1 1,1 0-1,0 1 1,0-1-1,0 0 0,0 0 1,0 1-1,0-1 1,0 0-1,0 0 0,-1 1 1,1-1-1,0 0 1,0 0-1,0 1 0,-1-1 1,1 0-1,0 0 1,0 0-1,0 1 0,-1-1 1,1 0-1,0 0 1,0 0-1,-1 0 0,1 0 1,0 0-1,-1 0 1,1 1-1,0-1 0,0 0 1,-1 0-1,1 0 0,0 0 1,-1 0-1,-14-8 789,-8-13-731,-19-18-738,42 39 421,-1-1-1,1 0 1,0 0 0,0 1 0,0-1 0,0 0 0,0 0 0,0 1 0,0-1-1,0 0 1,0 0 0,0 0 0,0 1 0,0-1 0,1 0 0,-1 0 0,0 1-1,1-1 1,-1 0 0,0 1 0,1-1 0,-1 0 0,1 1 0,0-2 0,17-22-4907,-12 17 1892,10-15-5382</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5.629"/>
    </inkml:context>
    <inkml:brush xml:id="br0">
      <inkml:brushProperty name="width" value="0.025" units="cm"/>
      <inkml:brushProperty name="height" value="0.025" units="cm"/>
    </inkml:brush>
  </inkml:definitions>
  <inkml:trace contextRef="#ctx0" brushRef="#br0">161 216 11819,'0'0'2968,"4"-9"81,0-6-1851,3-10 117,6 3 3224,-26 30-837,-9 5-3892,5 2 279,2 1-1,0 1 0,0 0 1,2 1-1,0 0 1,-11 23-1,17-29-29,1 1 0,1 0-1,0 1 1,0-1 0,2 1 0,-1 0-1,2 0 1,0 0 0,0 0 0,2 25-1,0-37-54,0 0 0,0 0 0,1 0 0,-1 0 0,1 0-1,-1 0 1,1 0 0,0 0 0,0-1 0,0 1-1,0 0 1,0 0 0,0-1 0,0 1 0,0 0 0,1-1-1,-1 1 1,1-1 0,-1 0 0,1 1 0,2 1 0,0-2-7,-1 1 1,1-1-1,0 0 1,-1 0-1,1 0 1,0 0 0,0-1-1,0 1 1,0-1-1,7 0 1,-2-1-142,0 0 0,0-1 0,0 0 0,1 0 0,-2-1 0,1 0 0,0 0 0,16-10 0,-11 1-397,0 0 0,0 0 0,-2-2 1,1 1-1,-2-2 0,0 0 0,0 0 0,-2-1 1,10-19-1,2-10-820,-1-1-1,14-55 1,-27 77 1508,13-49 715,-14 26 3975,-7 46-4771,1 1 1,0-1-1,-1 1 1,1 0 0,-1-1-1,1 1 1,-1 0-1,1-1 1,0 1-1,-1 0 1,1 0 0,-1-1-1,0 1 1,1 0-1,-1 0 1,1 0 0,-1 0-1,1 0 1,-1 0-1,1 0 1,-1 0-1,1 0 1,-1 0 0,1 0-1,-1 0 1,1 0-1,-1 0 1,1 1-1,-1-1 1,1 0 0,-1 0-1,0 1 1,-19 7-59,7 6-14,2 0 0,0 1 0,1 0 1,1 1-1,0 0 0,1 0 0,-8 24 1,5-14 51,10-24-40,-5 9 151,1 0 0,1 0 0,0 0 0,0 0 0,1 1 0,1-1 0,0 1 0,0 13 1,1-24-152,2 0 1,-1 0-1,0 0 1,0 0-1,0 0 1,0 0 0,0 0-1,1 0 1,-1 0-1,0 0 1,1 0 0,-1-1-1,1 1 1,-1 0-1,1 0 1,-1 0-1,1-1 1,0 1 0,-1 0-1,1-1 1,0 1-1,0 0 1,0-1 0,-1 1-1,1-1 1,0 1-1,2 0 1,0 0 18,0-1 1,1 1-1,-1 0 1,0-1 0,1 0-1,-1 0 1,1 0-1,4-1 1,5-1 10,0 0 1,0-1-1,19-8 1,28-19-901,-44 21 507,0 1 0,1 0 1,0 1-1,29-8 0,-46 15 369,1 0 1,0 0-1,-1 0 0,1 0 0,0 0 0,-1 0 1,1 0-1,0 0 0,-1 0 0,1 0 1,-1 0-1,1 0 0,0 0 0,-1 0 0,1 0 1,0 1-1,-1-1 0,1 0 0,-1 1 0,1-1 1,-1 0-1,1 1 0,0-1 0,-1 1 0,0-1 1,1 0-1,-1 1 0,1-1 0,-1 1 0,1 1 1,1 23 871,-17 35 725,12-50-1550,-2 2-126,-1 8 383,5-9-5076,1-18-888</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7.117"/>
    </inkml:context>
    <inkml:brush xml:id="br0">
      <inkml:brushProperty name="width" value="0.025" units="cm"/>
      <inkml:brushProperty name="height" value="0.025" units="cm"/>
    </inkml:brush>
  </inkml:definitions>
  <inkml:trace contextRef="#ctx0" brushRef="#br0">61 218 7399,'0'0'630,"10"-9"1431,-1 0-1529,42-44 4635,-47 48-3790,0 0 1,0 0 0,-1-1-1,0 1 1,0-1-1,3-7 1,-6 13-1325,0 0 1,0 0-1,0 0 0,0 0 1,0 0-1,0-1 0,0 1 1,0 0-1,0 0 0,0 0 1,1 0-1,-1 0 0,0 0 1,0 0-1,0-1 0,0 1 1,0 0-1,0 0 0,0 0 1,0 0-1,0 0 0,0 0 1,0-1-1,-1 1 0,1 0 1,0 0-1,0 0 0,0 0 1,0 0-1,0 0 0,0 0 1,0 0-1,0-1 1,0 1-1,0 0 0,0 0 1,0 0-1,0 0 0,-1 0 1,1 0-1,0 0 0,0 0 1,0 0-1,0 0 0,0 0 1,0 0-1,0 0 0,-1-1 1,1 1-1,0 0 0,0 0 1,0 0-1,0 0 0,0 0 1,0 0-1,0 0 0,-1 0 1,1 0-1,0 0 0,0 1 1,0-1-1,0 0 0,0 0 1,0 0-1,-1 0 0,1 0 1,0 0-1,0 0 0,0 0 1,-14 9 498,-13 13-1064,13-7 408,4-6 35,1 1-1,-1 0 0,2 1 1,0 0-1,0 0 0,1 1 1,0 0-1,1 0 0,-6 15 1,12-27 56,0 1 0,0-1 0,0 0 0,0 1 1,0-1-1,1 0 0,-1 1 0,0-1 1,0 0-1,0 0 0,0 1 0,0-1 1,1 0-1,-1 0 0,0 1 0,0-1 1,0 0-1,1 0 0,-1 1 0,0-1 1,0 0-1,1 0 0,-1 0 0,0 0 1,1 0-1,-1 1 0,0-1 0,0 0 1,1 0-1,-1 0 0,0 0 0,1 0 0,-1 0 1,0 0-1,1 0 0,-1 0 0,0 0 1,1 0-1,-1 0 0,0 0 0,1 0 1,-1 0-1,0-1 0,0 1 0,1 0 1,-1 0-1,0 0 0,1 0 0,-1 0 1,0-1-1,0 1 0,1 0 0,18-9 81,-3-10-36,-13 16-36,-1 0 1,1-1-1,0 1 0,-1 0 1,1 0-1,1 0 0,-1 1 0,0-1 1,1 1-1,-1 0 0,1 0 1,6-3-1,-9 5-10,0 1-1,0-1 1,0 0-1,0 0 1,-1 1-1,1-1 1,0 0 0,0 1-1,0-1 1,-1 0-1,1 1 1,0-1-1,0 1 1,-1 0 0,1-1-1,0 1 1,-1 0-1,1-1 1,-1 1 0,1 0-1,-1-1 1,1 1-1,-1 0 1,1 0-1,-1 0 1,0 0 0,0-1-1,1 1 1,-1 0-1,0 0 1,0 0-1,0 1 1,7 36-101,-7-31 119,6 35 77,-3 1 0,-2 0 0,-1-1 0,-8 52 0,5-72 69,-1-1 1,-1 0-1,0 0 1,-2-1-1,-1 1 1,0-2-1,-1 1 1,-1-1-1,-1 0 1,-17 21-1,28-39-151,-1 0-1,1-1 1,0 1-1,-1 0 1,1 0-1,-1-1 1,1 1-1,-1 0 0,1-1 1,-1 1-1,1-1 1,-1 1-1,0 0 1,1-1-1,-1 1 1,0-1-1,0 0 1,1 1-1,-1-1 0,0 0 1,0 1-1,1-1 1,-1 0-1,0 0 1,0 0-1,0 1 1,0-1-1,1 0 0,-1 0 1,0 0-1,0 0 1,0-1-1,0 1 1,0 0-1,1 0 1,-2-1-1,0-1-5,1 0 0,0 0 0,0 0 0,0 0 0,0 0 1,0 0-1,0 0 0,1-1 0,-1 1 0,1 0 0,-1 0 0,1-5 0,-1-8-17,0 0-1,2 0 0,2-21 1,2 18-26,1 0 1,0 0 0,1 1 0,1 0-1,17-27 1,61-78-197,-68 98 211,15-20-44,0 2-501,-2-2-1,46-86 1,-75 128 586,-1-1 1,0 1-1,0-1 0,0 0 1,0 1-1,0-1 0,-1 1 1,1-1-1,-1 0 0,0 0 1,0 1-1,0-1 0,0-4 1,-1 7-5,1-1 0,0 1 1,0 0-1,0 0 0,0 0 0,0-1 1,0 1-1,-1 0 0,1 0 0,0 0 1,0 0-1,0-1 0,-1 1 0,1 0 1,0 0-1,0 0 0,0 0 0,-1 0 1,1 0-1,0 0 0,0 0 0,-1 0 1,1 0-1,0 0 0,0 0 0,-1 0 1,1 0-1,0 0 0,0 0 0,-1 0 1,1 0-1,0 0 0,0 0 0,0 0 1,-1 0-1,1 0 0,0 0 0,0 0 1,0 0-1,-1 1 0,1-1 0,0 0 1,-18 19-82,9-6 97,0 1 0,0 1 0,1-1 0,1 1 0,0 1 1,2-1-1,-1 1 0,2 0 0,-3 18 0,7-33-9,-1 0 0,1 1 0,0-1-1,0 0 1,0 0 0,0 1 0,0-1 0,0 0 0,0 0-1,1 0 1,-1 1 0,0-1 0,1 0 0,-1 0 0,0 0-1,1 0 1,0 0 0,-1 0 0,1 0 0,0 0 0,-1 0-1,1 0 1,0 0 0,0 0 0,0 0 0,0 0 0,1 0-1,0 0 17,1 0 0,-1-1 0,1 1 0,-1 0 0,1-1 0,-1 0 0,0 0 0,1 0 0,-1 0 0,1 0 0,-1 0 0,5-2 0,2 0 35,1-1 0,-2 0 0,1 0 0,0-1 1,0 0-1,11-8 0,-5 0-29,0 0 1,-1-2-1,-1 1 0,0-2 0,13-18 1,-20 25 1,-1 0-1,1-1 1,-1 0 0,-1 0 0,0 0 0,0-1 0,-1 1 0,0-1-1,0 0 1,-1 0 0,1-16 0,-11 31 77,-2 7-241,5-3 121,0 0 0,1 0 0,-1 1 1,2 0-1,-1-1 0,1 1 1,1 0-1,0 1 0,0-1 1,0 15-1,2-24 22,0 0-1,0 0 1,0 0 0,0 0 0,0-1-1,0 1 1,1 0 0,-1 0 0,0 0 0,0 0-1,1 0 1,-1 0 0,0-1 0,1 1-1,-1 0 1,1 0 0,-1-1 0,1 1-1,-1 0 1,1-1 0,0 1 0,-1 0 0,1-1-1,0 1 1,-1-1 0,1 1 0,0-1-1,0 1 1,0-1 0,0 1 0,2-1 39,0 0 1,-1 1-1,1-1 1,-1 0-1,1 0 1,-1 0-1,1-1 1,0 1-1,-1-1 1,5-1-1,2-1 67,0 0 0,-1-1 0,1 0 0,15-11 0,-9 3-108,0-1-1,-1-1 1,-1-1 0,16-20-1,-34 41-70,1 1 0,0-1-1,0 1 1,1 0-1,0 0 1,0 1 0,1-1-1,0 1 1,0-1-1,0 1 1,1-1 0,1 1-1,-1 0 1,1 0-1,1 8 1,-1-15 67,1 0 1,-1 0-1,1 0 1,0 0-1,-1-1 1,1 1-1,-1 0 0,1 0 1,0-1-1,0 1 1,0 0-1,-1-1 1,1 1-1,0-1 0,0 1 1,0-1-1,0 1 1,0-1-1,0 0 0,0 1 1,0-1-1,0 0 1,0 0-1,0 0 1,0 0-1,0 0 0,0 0 1,0 0-1,0 0 1,0 0-1,0 0 0,0-1 1,0 1-1,0 0 1,0-1-1,1 0 1,35-16 278,-23 2-256,-1 0 0,0-1 0,-1-1 0,0 0 0,-2 0 0,15-34 0,-25 51-34,0 27-296,0-26 296,0-1 1,0 1-1,0 0 0,0 0 0,0 0 0,0 0 0,1 0 0,-1 0 0,0 0 0,0-1 0,1 1 0,-1 0 0,0 0 0,1 0 0,-1-1 0,1 1 0,-1 0 0,1 0 0,0-1 0,-1 1 0,1 0 0,0-1 0,-1 1 0,1-1 0,0 1 0,0-1 0,-1 1 0,1-1 0,0 0 1,0 1-1,1-1 0,4 0 41,0-1 0,0 0 1,0-1-1,0 1 0,0-1 0,-1 0 1,1-1-1,-1 1 0,0-1 1,1 0-1,-1-1 0,0 1 1,-1-1-1,7-6 0,-3 2-17,0 0 0,0-1 0,-1 1 0,0-2 0,-1 1 1,10-20-1,-25 50-57,0 1 1,2 0-1,0 0 1,2 1 0,0 0-1,-2 33 1,7-55-1,0-1 0,0 0 0,0 1 1,0-1-1,0 0 0,0 1 0,0-1 0,0 0 0,0 1 0,0-1 1,0 1-1,0-1 0,0 0 0,1 1 0,-1-1 0,0 0 0,0 0 1,0 1-1,0-1 0,1 0 0,-1 1 0,0-1 0,0 0 0,1 0 1,-1 1-1,0-1 0,1 0 0,-1 0 0,0 0 0,1 1 0,-1-1 1,0 0-1,1 0 0,-1 0 0,0 0 0,1 0 0,-1 0 0,0 0 1,1 0-1,-1 0 0,0 0 0,1 0 0,-1 0 0,0 0 0,1 0 1,-1 0-1,1 0 0,-1 0 0,0 0 0,1 0 0,-1-1 0,0 1 1,1 0-1,-1 0 0,0 0 0,0-1 0,1 1 0,-1 0 0,0 0 1,0-1-1,1 1 0,-1 0 0,0 0 0,0-1 0,0 1 1,1 0-1,-1-1 0,0 1 0,0-1 0,20-23-5074,-6-1-1043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0.039"/>
    </inkml:context>
    <inkml:brush xml:id="br0">
      <inkml:brushProperty name="width" value="0.025" units="cm"/>
      <inkml:brushProperty name="height" value="0.025" units="cm"/>
    </inkml:brush>
  </inkml:definitions>
  <inkml:trace contextRef="#ctx0" brushRef="#br0">257 61 11851,'0'0'2258,"9"-8"396,30-25-135,-16 14 892,-48 24-1232,1 7-2190,0 1 1,1 1 0,1 1 0,1 1 0,0 1 0,1 1 0,0 1 0,-27 35 0,38-44 49,-1 1 1,2 1-1,0-1 1,0 1-1,1 1 1,1-1-1,0 1 1,0 0-1,-6 25 1,12-36-23,0 0-1,0 0 1,0-1 0,0 1-1,0 0 1,0-1 0,0 1 0,0 0-1,1-1 1,-1 1 0,1 0 0,-1-1-1,1 1 1,0-1 0,0 1 0,0-1-1,-1 1 1,1-1 0,1 1-1,-1-1 1,0 0 0,0 0 0,0 0-1,1 0 1,-1 1 0,0-2 0,1 1-1,-1 0 1,1 0 0,-1 0 0,1-1-1,0 1 1,-1-1 0,1 1 0,0-1-1,3 1 1,6 0 48,1 0 1,0 0-1,0-1 1,15-2-1,-15 1-56,16-1-142,-1-1 0,0-2-1,38-12 1,27-18-4918,-91 35 4795,8-6-2078,-7 0-2565,-2 0-472</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7.448"/>
    </inkml:context>
    <inkml:brush xml:id="br0">
      <inkml:brushProperty name="width" value="0.025" units="cm"/>
      <inkml:brushProperty name="height" value="0.025" units="cm"/>
    </inkml:brush>
  </inkml:definitions>
  <inkml:trace contextRef="#ctx0" brushRef="#br0">18 1 20243,'-7'0'1890,"0"2"-321,3 4-960,4 1-609,0 4-128,0-1-801,11 1-1601,5-1-2147,5 0-4099</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7.793"/>
    </inkml:context>
    <inkml:brush xml:id="br0">
      <inkml:brushProperty name="width" value="0.025" units="cm"/>
      <inkml:brushProperty name="height" value="0.025" units="cm"/>
    </inkml:brush>
  </inkml:definitions>
  <inkml:trace contextRef="#ctx0" brushRef="#br0">132 249 13869,'0'0'7453,"-9"2"-5767,-4 2-1162,0 0 0,1 1 0,-21 11 0,29-14-403,1-1 1,0 1 0,-1 1 0,1-1 0,0 0 0,0 1 0,0-1 0,1 1 0,-1 0 0,1 0-1,-1 0 1,1 1 0,0-1 0,0 0 0,0 1 0,1-1 0,-1 1 0,1 0 0,0-1 0,-1 7 0,2-10-125,0 1 1,0 0-1,0-1 1,0 1 0,0 0-1,0-1 1,1 1-1,-1 0 1,0-1 0,0 1-1,0 0 1,1-1-1,-1 1 1,0-1 0,1 1-1,-1 0 1,1-1 0,-1 1-1,1-1 1,-1 1-1,1-1 1,-1 1 0,1-1-1,-1 0 1,1 1-1,0-1 1,-1 0 0,1 1-1,0-1 1,28 3 73,-22-3-56,0-1 1,0-1-1,0 1 0,0-1 1,0 0-1,7-4 0,-2-1-46,0-2 0,-1 1 0,0-1 0,-1-1 0,0 0 0,-1 0 1,0-1-1,0 0 0,-1-1 0,0 0 0,-1 0 0,-1-1 0,0 0 0,-1 0 0,0 0 0,-1 0 0,0-1 0,-1 0 0,-1 0 0,0 0 0,-1 0 0,0 0 0,-1 0 0,-3-21 0,3 33 54,-1 1 0,1-1 0,0 1-1,-1-1 1,1 1 0,-1-1 0,0 1-1,1-1 1,-1 1 0,0 0 0,0-1 0,0 1-1,0 0 1,0 0 0,0-1 0,0 1-1,0 0 1,-1 0 0,1 0 0,0 1-1,-1-1 1,1 0 0,-1 0 0,1 1 0,-1-1-1,1 1 1,-1-1 0,1 1 0,-1 0-1,1-1 1,-1 1 0,0 0 0,1 0 0,-1 0-1,1 0 1,-1 0 0,1 1 0,-1-1-1,0 0 1,1 1 0,-1-1 0,-1 2 0,-3 0-40,1 0 0,-1 0 0,1 1 1,0-1-1,0 1 0,0 0 1,0 1-1,1-1 0,-1 1 0,-4 5 1,6-6-48,1 0 1,-1-1 0,1 1 0,0 1-1,-1-1 1,2 0 0,-1 0 0,0 1-1,1-1 1,-1 1 0,1 0 0,0-1-1,0 1 1,1 0 0,-1-1-1,1 1 1,0 0 0,0 0 0,0 0-1,0-1 1,0 1 0,1 0 0,0 0-1,0-1 1,0 1 0,0-1 0,1 1-1,-1-1 1,1 1 0,0-1 0,0 0-1,0 0 1,0 0 0,1 0 0,-1 0-1,1 0 1,0 0 0,0-1-1,6 4 1,23 18-1114,-22-17 1054,0 0-1,0 1 0,0 0 0,-1 0 1,15 19-1,-22-24 198,-1-1-1,1 1 1,-1-1 0,0 1-1,0-1 1,0 1 0,0 0-1,0 0 1,-1-1 0,1 1-1,-1 0 1,0 0 0,0 0-1,0 0 1,0 0-1,0-1 1,-1 1 0,1 0-1,-1 0 1,0 0 0,0-1-1,0 1 1,0 0 0,0-1-1,-1 1 1,1-1 0,-1 0-1,1 1 1,-1-1 0,0 0-1,-2 2 1,-12 10-241,7-16-3256,8 1 2842,1-1 1,-1 0-1,1 1 1,-1-1-1,1 0 1,0 0-1,0 0 1,0 1 0,0-1-1,0 0 1,0 0-1,0 0 1,1 1-1,-1-1 1,1 0-1,1-3 1,9-22-6921</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8.185"/>
    </inkml:context>
    <inkml:brush xml:id="br0">
      <inkml:brushProperty name="width" value="0.025" units="cm"/>
      <inkml:brushProperty name="height" value="0.025" units="cm"/>
    </inkml:brush>
  </inkml:definitions>
  <inkml:trace contextRef="#ctx0" brushRef="#br0">80 0 10634,'0'0'12652,"-5"10"-11803,-10 26-300,2 1 0,1 0 0,2 1 1,2 0-1,1 1 0,2-1 0,0 74 0,5-112-552,0 0 0,1 0 0,-1-1-1,0 1 1,0 0 0,0 0 0,1 0 0,-1-1-1,0 1 1,0 0 0,0 0 0,1 0 0,-1 0-1,0 0 1,0 0 0,1-1 0,-1 1-1,0 0 1,1 0 0,-1 0 0,0 0 0,0 0-1,1 0 1,-1 0 0,0 0 0,0 0 0,1 0-1,-1 0 1,0 0 0,1 0 0,-1 1-1,0-1 1,0 0 0,1 0 0,-1 0 0,0 0-1,0 0 1,1 0 0,-1 1 0,0-1 0,0 0-1,0 0 1,1 0 0,-1 1 0,0-1-1,0 0 1,0 0 0,0 1 0,0-1 0,1 0-1,-1 0 1,0 1 0,0-1 0,0 0 0,0 0-1,0 1 1,0-1 0,0 0 0,0 0-1,0 1 1,0-1 0,14-21-919,-10 9 298,-1-1-1,0 0 0,-1 1 1,0-1-1,-1 0 0,-1-24 1,0 30 469,0 6 198,0 1 0,0-1 0,1 1-1,-1-1 1,0 1 0,1-1 0,-1 1-1,0-1 1,1 1 0,-1 0 0,1-1-1,-1 1 1,1-1 0,-1 1 0,1 0 0,-1 0-1,1-1 1,-1 1 0,1 0 0,-1 0-1,1 0 1,-1-1 0,1 1 0,-1 0-1,1 0 1,-1 0 0,1 0 0,0 0-1,-1 0 1,1 0 0,-1 0 0,1 0 0,-1 1-1,2-1 1,27 4 875,-20-2-343,4-1-225,-1-1 0,0 0 0,1 0 0,-1-1 0,1-1 0,17-4-1,-25 5-234,0-1 0,0 1-1,0-1 1,-1 0 0,1 0-1,-1-1 1,1 0 0,-1 1-1,0-1 1,0-1 0,0 1-1,0-1 1,-1 1 0,0-1-1,1 0 1,-1 0 0,-1-1 0,5-5-1,-7 9-82,1 0 0,-1 0 0,1 0-1,-1 0 1,0 0 0,1 0 0,-1 0 0,0 0-1,1 0 1,-1 1 0,0-1 0,0 0 0,0 0-1,0 0 1,0 0 0,0 0 0,0 0-1,0 0 1,-1 0 0,1 0 0,0 0 0,0 0-1,-1 0 1,1 0 0,-1 0 0,1 0 0,-2-1-1,1 1-28,0 1 0,0-1 0,-1 0 0,1 1 0,-1-1 0,1 1 0,0-1 0,-1 1 0,1 0 0,-1 0 0,1 0 0,-1 0-1,1 0 1,-1 0 0,1 0 0,-2 0 0,-3 1-42,1 0-1,0 0 1,0 0-1,0 1 0,0 0 1,1 0-1,-1 0 1,0 0-1,-8 7 1,8-3 61,0 0 0,0 1 0,1-1 1,-1 1-1,2 1 0,-1-1 0,1 0 0,0 1 1,0 0-1,1-1 0,0 1 0,0 0 0,1 0 1,0 0-1,1 1 0,0-1 0,1 11 0,-1-14-88,1 0-1,0 0 0,0 0 1,0 0-1,1 0 0,0-1 0,0 1 1,0 0-1,0-1 0,1 0 1,0 0-1,5 7 0,-5-8-230,0-1-1,0 1 1,0 0-1,0-1 1,1 0-1,0 0 1,-1 0-1,1 0 1,0-1-1,0 1 1,0-1-1,0 0 1,0 0-1,0-1 0,0 1 1,8-1-1,20 0-6738</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3.064"/>
    </inkml:context>
    <inkml:brush xml:id="br0">
      <inkml:brushProperty name="width" value="0.025" units="cm"/>
      <inkml:brushProperty name="height" value="0.025" units="cm"/>
    </inkml:brush>
  </inkml:definitions>
  <inkml:trace contextRef="#ctx0" brushRef="#br0">1 98 10378,'0'0'12652,"61"32"-12620,-46-37-64,-5-14-673,4-3 0,-5-7-608,-3 2-1794,-6 0-4324</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3.411"/>
    </inkml:context>
    <inkml:brush xml:id="br0">
      <inkml:brushProperty name="width" value="0.025" units="cm"/>
      <inkml:brushProperty name="height" value="0.025" units="cm"/>
    </inkml:brush>
  </inkml:definitions>
  <inkml:trace contextRef="#ctx0" brushRef="#br0">0 45 14830,'0'0'7143,"48"14"-7111,-25-14-609,2-6-1697,0-17-1922,3-7-1409</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3.773"/>
    </inkml:context>
    <inkml:brush xml:id="br0">
      <inkml:brushProperty name="width" value="0.025" units="cm"/>
      <inkml:brushProperty name="height" value="0.025" units="cm"/>
    </inkml:brush>
  </inkml:definitions>
  <inkml:trace contextRef="#ctx0" brushRef="#br0">8 45 14318,'0'0'11530,"-8"-45"-29467</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4.168"/>
    </inkml:context>
    <inkml:brush xml:id="br0">
      <inkml:brushProperty name="width" value="0.025" units="cm"/>
      <inkml:brushProperty name="height" value="0.025" units="cm"/>
    </inkml:brush>
  </inkml:definitions>
  <inkml:trace contextRef="#ctx0" brushRef="#br0">96 22 14606,'0'0'480,"-53"-21"577,37 21-768,5 0-225,4 8-32,2 7 32,1 3-32,4 0-32,4-3-64,5-5-2883,7-10-3876</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4.513"/>
    </inkml:context>
    <inkml:brush xml:id="br0">
      <inkml:brushProperty name="width" value="0.025" units="cm"/>
      <inkml:brushProperty name="height" value="0.025" units="cm"/>
    </inkml:brush>
  </inkml:definitions>
  <inkml:trace contextRef="#ctx0" brushRef="#br0">57 0 19859,'0'0'2562,"-46"45"-1825,35-37-609,11-6-480,5-7-6663,11-19-3619</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4.903"/>
    </inkml:context>
    <inkml:brush xml:id="br0">
      <inkml:brushProperty name="width" value="0.025" units="cm"/>
      <inkml:brushProperty name="height" value="0.025" units="cm"/>
    </inkml:brush>
  </inkml:definitions>
  <inkml:trace contextRef="#ctx0" brushRef="#br0">11 1 9545,'0'0'13933,"-11"46"-13164,11-37-641,0-4-352,6-5-1730,6 0-1217,13-18-4228</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5.247"/>
    </inkml:context>
    <inkml:brush xml:id="br0">
      <inkml:brushProperty name="width" value="0.025" units="cm"/>
      <inkml:brushProperty name="height" value="0.025" units="cm"/>
    </inkml:brush>
  </inkml:definitions>
  <inkml:trace contextRef="#ctx0" brushRef="#br0">1 76 19378,'0'0'2403,"25"-55"-3685,-4 44-1088,0 5-513,-3 3 513,-6 2-545,-1 1-6790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0.426"/>
    </inkml:context>
    <inkml:brush xml:id="br0">
      <inkml:brushProperty name="width" value="0.025" units="cm"/>
      <inkml:brushProperty name="height" value="0.025" units="cm"/>
    </inkml:brush>
  </inkml:definitions>
  <inkml:trace contextRef="#ctx0" brushRef="#br0">1 35 14798,'0'0'9545,"58"-25"-8584,-8 20-481,1 1-384,2 4-96,-2 0-480,-5 0-1634,-7 0-737,-10 5-1441,-13 0-1185</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6.877"/>
    </inkml:context>
    <inkml:brush xml:id="br0">
      <inkml:brushProperty name="width" value="0.025" units="cm"/>
      <inkml:brushProperty name="height" value="0.025" units="cm"/>
    </inkml:brush>
  </inkml:definitions>
  <inkml:trace contextRef="#ctx0" brushRef="#br0">15 18 6054,'0'0'11146,"-2"5"-10825,-1 0-438,-4 8 1202,5-34 504,7 4-1244,-4 14-3385</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8.298"/>
    </inkml:context>
    <inkml:brush xml:id="br0">
      <inkml:brushProperty name="width" value="0.025" units="cm"/>
      <inkml:brushProperty name="height" value="0.025" units="cm"/>
    </inkml:brush>
  </inkml:definitions>
  <inkml:trace contextRef="#ctx0" brushRef="#br0">75 0 11787,'0'0'9524,"2"5"-9508,0-1 174,-1 1-1,1 0 1,-1 0 0,0-1 0,0 1-1,0 0 1,-1 0 0,0 0 0,0 0-1,-1 9 1,1-13-79,-1-1-1,0 0 1,1 0-1,-1 0 1,0 1-1,1-1 1,-1 0-1,0 0 1,1 0-1,-1 0 1,0 0-1,1 0 1,-1 0-1,0 0 1,1 0-1,-1-1 1,0 1-1,1 0 1,-1 0-1,0-1 1,1 1-1,-1 0 1,1-1-1,-1 1 1,0 0-1,0-2 1,-17-7 1,16 8-124,0 1-1,0-1 0,0 1 0,0 0 1,-1-1-1,1 1 0,0 0 1,0 0-1,0 1 0,0-1 0,0 0 1,-4 2-1,-11 0-959,17 27-6368,1-7 3523,-1 5-758</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9.594"/>
    </inkml:context>
    <inkml:brush xml:id="br0">
      <inkml:brushProperty name="width" value="0.025" units="cm"/>
      <inkml:brushProperty name="height" value="0.025" units="cm"/>
    </inkml:brush>
  </inkml:definitions>
  <inkml:trace contextRef="#ctx0" brushRef="#br0">16 0 5894,'-7'86'800,"-2"-5"-3074</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9.966"/>
    </inkml:context>
    <inkml:brush xml:id="br0">
      <inkml:brushProperty name="width" value="0.025" units="cm"/>
      <inkml:brushProperty name="height" value="0.025" units="cm"/>
    </inkml:brush>
  </inkml:definitions>
  <inkml:trace contextRef="#ctx0" brushRef="#br0">31 0 10442,'-14'63'192,"3"-8"-32,6 0 96,5-1-256,0 2-480,0 1-1474,5 3-1633</inkml:trace>
  <inkml:trace contextRef="#ctx0" brushRef="#br0" timeOffset="1">17 2029 2691,'3'74'1441,"2"3"-1313,-5-1-1185,0 4-1666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0.312"/>
    </inkml:context>
    <inkml:brush xml:id="br0">
      <inkml:brushProperty name="width" value="0.025" units="cm"/>
      <inkml:brushProperty name="height" value="0.025" units="cm"/>
    </inkml:brush>
  </inkml:definitions>
  <inkml:trace contextRef="#ctx0" brushRef="#br0">34 1 7303,'4'74'2557,"16"97"0,4 60 3257,-6-17-2633,-5-78-3725,-12-135 494,-1 0-1,0 0 1,0 0 0,1 0 0,-1 0 0,0 0 0,0 0 0,0 0 0,0 0-1,0 0 1,0 0 0,-1 0 0,1 0 0,0 0 0,0 0 0,-1-1-1,1 1 1,0 0 0,-1 0 0,1 0 0,-1 0 0,1-1 0,-1 1 0,0 0-1,1 0 1,-1-1 0,0 1 0,1 0 0,-2 0 0,0-1-23,1 0-1,-1 0 1,1 0 0,-1-1 0,1 1-1,-1 0 1,1-1 0,-1 1 0,1-1 0,0 0-1,-1 1 1,1-1 0,0 0 0,-1 0-1,1 0 1,-1-1 0,-51-48-5375,52 49 4959,-24-30-8586</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9.267"/>
    </inkml:context>
    <inkml:brush xml:id="br0">
      <inkml:brushProperty name="width" value="0.025" units="cm"/>
      <inkml:brushProperty name="height" value="0.025" units="cm"/>
    </inkml:brush>
  </inkml:definitions>
  <inkml:trace contextRef="#ctx0" brushRef="#br0">17 1 12556,'0'1'4868,"0"7"-4067,-4 7 128,2 8-512,-3 6-385,2 10 0,1 7-32,2 8 0,0 3-449,10 6-736,-1 4-1602,0 4-1665</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1.471"/>
    </inkml:context>
    <inkml:brush xml:id="br0">
      <inkml:brushProperty name="width" value="0.025" units="cm"/>
      <inkml:brushProperty name="height" value="0.025" units="cm"/>
    </inkml:brush>
  </inkml:definitions>
  <inkml:trace contextRef="#ctx0" brushRef="#br0">0 530 9865,'134'-12'3882,"52"-4"-3111,338-13-10782,-299 31 8627,74 0 4255,-211-7-3709,120-23 1,-196 26 790,323-56 3466,-229 45-1005,129 1 0,-85 15-2083,-85 1 287,1-3 0,0-3-1,130-21 1,78-51-1784,-162 41-1203,1 4-1,139-17 1,26 27 7633,94-12-1037,-75-26-3717,-75 12-3881,-200 42 2549,1 0 0,25 2 0,-41 1-3919</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0.767"/>
    </inkml:context>
    <inkml:brush xml:id="br0">
      <inkml:brushProperty name="width" value="0.025" units="cm"/>
      <inkml:brushProperty name="height" value="0.025" units="cm"/>
    </inkml:brush>
  </inkml:definitions>
  <inkml:trace contextRef="#ctx0" brushRef="#br0">1 33 18129,'0'0'2883,"58"-4"-4933,-21-1-64,7-6-1858,4-2-512</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1.096"/>
    </inkml:context>
    <inkml:brush xml:id="br0">
      <inkml:brushProperty name="width" value="0.025" units="cm"/>
      <inkml:brushProperty name="height" value="0.025" units="cm"/>
    </inkml:brush>
  </inkml:definitions>
  <inkml:trace contextRef="#ctx0" brushRef="#br0">0 1 6758,'0'0'673,"85"50"128,-40-24 1121,-1-2-1154,-3-10-575,10-9-161,0-5-2082,4 0 1153,0-9 1313</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2.271"/>
    </inkml:context>
    <inkml:brush xml:id="br0">
      <inkml:brushProperty name="width" value="0.025" units="cm"/>
      <inkml:brushProperty name="height" value="0.025" units="cm"/>
    </inkml:brush>
  </inkml:definitions>
  <inkml:trace contextRef="#ctx0" brushRef="#br0">1 0 16271,'0'0'5712,"0"8"-5365,-1 9-294,1 1-1,1-1 0,0 0 0,2 0 0,0 0 0,1 0 0,6 18 0,-8-30-65,-1-1 0,1 1 0,1-1 0,-1 0 0,0 1 0,1-1 0,0 0 0,0-1 0,0 1 0,0 0 0,1-1 0,0 0 0,-1 0 0,1 0 0,0 0 0,1 0 0,-1-1 0,0 0 0,1 0 0,-1 0 0,1 0 0,0-1 0,-1 0 0,1 0 0,0 0 0,0-1 0,0 1 0,-1-1 0,1 0 0,0 0 0,7-2-1,-5 0-285,0 0-1,1 0 0,-1 0 0,-1-1 0,1 0 0,0 0 0,-1-1 1,1 0-1,-1 0 0,0-1 0,-1 0 0,9-8 0,4-7-2991,0 0-1,15-25 0,-6 8-3151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5.370"/>
    </inkml:context>
    <inkml:brush xml:id="br0">
      <inkml:brushProperty name="width" value="0.025" units="cm"/>
      <inkml:brushProperty name="height" value="0.025" units="cm"/>
    </inkml:brush>
  </inkml:definitions>
  <inkml:trace contextRef="#ctx0" brushRef="#br0">2696 4 8904,'0'0'4645,"-8"-1"-3305,8 1-1340,-9-1 16,0 0 0,1 1 0,-1 0 0,0 0 0,1 1 0,-1 0 0,0 0 0,1 1 0,-16 6 0,-53 31 321,3 4 0,1 3 0,3 3 1,1 4-1,-66 65 0,55-37 9,4 2-1,3 4 1,-85 134 0,-127 211-1362,-203 322 265,249-374 1045,-226 392 245,427-704-363,4 3 1,3 0-1,3 2 1,3 1-1,4 1 1,-17 105-1,33-141-137,3 1 0,0 0 0,3 0 0,1 0 0,16 77 0,-11-86-34,2-1-1,1 0 1,2-1 0,0 0-1,2-1 1,1-1-1,2 0 1,27 35-1,-24-39 7,0 0 0,2-2 0,0 0 0,1-2 0,1 0 0,1-2 0,1 0 0,0-2 0,1-1 0,38 14 0,-19-12 21,0-3-1,1-1 1,0-3-1,0-2 1,87 3-1,164-10-654,-103-16-7279,-130 5 1826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0.774"/>
    </inkml:context>
    <inkml:brush xml:id="br0">
      <inkml:brushProperty name="width" value="0.025" units="cm"/>
      <inkml:brushProperty name="height" value="0.025" units="cm"/>
    </inkml:brush>
  </inkml:definitions>
  <inkml:trace contextRef="#ctx0" brushRef="#br0">0 98 13357,'0'0'3971,"77"-8"-1889,-17-6-544,11-3-577,5 0-641,-4 1-288,-1 2-1698,-14 3-4900</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2.615"/>
    </inkml:context>
    <inkml:brush xml:id="br0">
      <inkml:brushProperty name="width" value="0.025" units="cm"/>
      <inkml:brushProperty name="height" value="0.025" units="cm"/>
    </inkml:brush>
  </inkml:definitions>
  <inkml:trace contextRef="#ctx0" brushRef="#br0">257 18 2242,'3'-14'4356,"-3"11"-608,-10 3 31,-8 24-1216,-7 13-641,-5 12-225,-2 14-319,-1 12-418,-1 5-159,6-3-352,5-8-321,5-10-64,9-14-64,9-18-192,0-15-1314,11-12-1248,5-16-1891,-4-17-4195</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3.025"/>
    </inkml:context>
    <inkml:brush xml:id="br0">
      <inkml:brushProperty name="width" value="0.025" units="cm"/>
      <inkml:brushProperty name="height" value="0.025" units="cm"/>
    </inkml:brush>
  </inkml:definitions>
  <inkml:trace contextRef="#ctx0" brushRef="#br0">302 6 12684,'0'0'9588,"-5"14"-9081,-124 308 2013,116-279-2809,13-43 255,0 0-1,1 0 1,-1 0 0,0 0-1,0 0 1,1 0-1,-1 0 1,0 0-1,1 0 1,-1 0-1,0 0 1,0 0-1,1 0 1,-1 0-1,0 0 1,0 0 0,1 0-1,-1 0 1,0 0-1,1 0 1,-1 0-1,0 0 1,0 0-1,1 0 1,-1-1-1,0 1 1,0 0 0,0 0-1,1 0 1,-1 0-1,0-1 1,0 1-1,0 0 1,1 0-1,-1-1 1,0 1-1,0 0 1,0 0 0,0-1-1,0 1 1,0 0-1,1 0 1,-1-1-1,8-11-283,0 1-1,-1-2 1,-1 1-1,1-1 1,-2 0-1,6-17 1,18-86-1942,-27 107 2170,2-5 151,-1 0 0,0 0 1,-1 0-1,-1 0 0,0 0 0,-1 0 1,-3-25-1,3 38 3,0 0-1,0 1 1,-1-1-1,1 0 1,0 1 0,-1-1-1,1 0 1,-1 1-1,1-1 1,-1 0 0,1 1-1,-1-1 1,0 1-1,1-1 1,-1 1 0,0-1-1,1 1 1,-1 0-1,0-1 1,1 1 0,-1 0-1,0-1 1,0 1-1,1 0 1,-1 0 0,0 0-1,0 0 1,0 0-1,1 0 1,-1 0-1,0 0 1,0 0 0,1 0-1,-1 0 1,0 0-1,0 0 1,0 1 0,0 0-1,-2-1-15,1 1 1,0 0-1,-1 0 0,1 0 0,0 1 1,0-1-1,0 0 0,0 1 0,0-1 0,0 1 1,-1 2-1,-1 2-49,1 1 0,0-1-1,0 1 1,0-1 0,1 1 0,0 0 0,1 0 0,0 0-1,0 1 1,0-1 0,1 0 0,0 0 0,0 0 0,1 0-1,0 1 1,0-1 0,0 0 0,1 0 0,1-1 0,-1 1-1,1 0 1,0-1 0,0 1 0,1-1 0,0 0 0,0 0-1,0 0 1,1-1 0,0 0 0,0 1 0,6 4 0,77 62 321,-136-89 1175,-229-117-1864,277 134 387,-1 0-1,1 0 1,0 0-1,-1-1 1,1 1-1,0 0 1,-1 0-1,1 0 1,0 0-1,0 0 1,-1-1-1,1 1 1,0 0-1,-1 0 0,1 0 1,0-1-1,0 1 1,0 0-1,-1 0 1,1-1-1,0 1 1,0 0-1,0-1 1,0 1-1,-1 0 1,1 0-1,0-1 1,0 1-1,0 0 1,0-1-1,0 1 1,0 0-1,0-1 1,0 1-1,0-1 1,12-4 128,29 1-319,-34 3 216,98-6-226,131-14-122,-186 13-2739,54-15-1,-24-3-6281</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4.168"/>
    </inkml:context>
    <inkml:brush xml:id="br0">
      <inkml:brushProperty name="width" value="0.025" units="cm"/>
      <inkml:brushProperty name="height" value="0.025" units="cm"/>
    </inkml:brush>
  </inkml:definitions>
  <inkml:trace contextRef="#ctx0" brushRef="#br0">10 1 7495,'0'0'14665,"-3"8"-14409,2-6-235,0 0-1,0 1 1,0-1-1,0 1 1,1-1 0,-1 1-1,1-1 1,0 1 0,0 0-1,0-1 1,0 1 0,0-1-1,0 1 1,1-1 0,-1 1-1,2 3 1,2 1 3,-1-1 0,1 1-1,0-1 1,0 0 0,1-1 0,5 7 0,-3-4-57,1 0 0,0-1 0,0 1 0,0-1 0,1-1 0,0 0 0,0 0 0,1 0 0,19 7 0,-25-12-94,1 0 0,0 1-1,-1-2 1,1 1 0,0-1 0,0 1 0,-1-1 0,1-1 0,0 1 0,0-1 0,-1 1 0,1-1-1,-1-1 1,1 1 0,-1-1 0,1 1 0,-1-1 0,0-1 0,0 1 0,0 0 0,0-1 0,0 0 0,0 0-1,6-7 1,0 0-309,0 0 0,0-1 0,-1 0 1,-1-1-1,0 0 0,0 0 0,-2-1 0,10-23 0,-57 82 3356,16-11-2233,-10 13-37,2 0 0,-51 101 0,84-148-658,-1 0 0,1-1 0,0 1-1,-1 0 1,1 0 0,0-1 0,0 1 0,0 0 0,0 0 0,-1-1 0,1 1-1,0 0 1,0 0 0,1 0 0,-1-1 0,0 1 0,0 0 0,0 0 0,0-1-1,1 1 1,-1 0 0,0 0 0,1-1 0,-1 1 0,0 0 0,1-1 0,-1 1-1,1 0 1,-1-1 0,1 1 0,-1-1 0,1 1 0,0 0 0,0 0-24,0 0-1,0 0 1,0 0 0,0 0 0,0 0 0,0 0 0,0 0 0,-1 0 0,1 1 0,0-1-1,-1 0 1,1 0 0,-1 1 0,0-1 0,1 1 0,-1 0 0,0 17 36,0-1 1,-1 1-1,-1-1 1,-5 21-1,-2 26 102,6-62-1086,-1-13-590,-2-17-2879,0-6-2320</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4.810"/>
    </inkml:context>
    <inkml:brush xml:id="br0">
      <inkml:brushProperty name="width" value="0.025" units="cm"/>
      <inkml:brushProperty name="height" value="0.025" units="cm"/>
    </inkml:brush>
  </inkml:definitions>
  <inkml:trace contextRef="#ctx0" brushRef="#br0">240 32 10025,'0'0'10816,"-2"8"-9834,-2 6-799,-1 0-1,0 0 1,-1-1-1,-1 0 1,0 0 0,-1 0-1,-18 22 1,-82 85 700,84-95-744,-12 8-1,36-45-138,41-71-1591,-25 55 731,-2-1 0,-1 0-1,-1-1 1,-1 0 0,11-57-1,-22 69 1545,-7 25 580,-8 29-131,12-27-1017,1 1 1,0 0 0,0 0 0,1 0 0,0 0-1,1 0 1,0 0 0,1 0 0,0 0 0,0 0-1,4 14 1,-2-17-85,0-1 0,0 1 0,0-1 0,0 0 0,1 0-1,0 0 1,1 0 0,-1-1 0,1 1 0,0-1 0,0 0 0,1-1 0,-1 1-1,1-1 1,0-1 0,0 1 0,8 3 0,71 24 598,-92-33-607,0-1 0,0 0 0,0 0 0,0 0 0,1-1 0,-1 0 0,1 0 0,-11-10 0,-49-52 20,33 33-58,-78-60-44,305 129 91,38 9-32,-190-34-114,58 15-3904,-39-14-4481</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7.734"/>
    </inkml:context>
    <inkml:brush xml:id="br0">
      <inkml:brushProperty name="width" value="0.025" units="cm"/>
      <inkml:brushProperty name="height" value="0.025" units="cm"/>
    </inkml:brush>
  </inkml:definitions>
  <inkml:trace contextRef="#ctx0" brushRef="#br0">0 1 14510,'0'0'9705,"68"12"-8968,-28-7-65,14 1-383,-1 2-225,3 2-64,-3 0 0,-5 0 32,-9 0-641,-11-4-864,-12 1-930,-10-5-607,-28-2-8682</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8.079"/>
    </inkml:context>
    <inkml:brush xml:id="br0">
      <inkml:brushProperty name="width" value="0.025" units="cm"/>
      <inkml:brushProperty name="height" value="0.025" units="cm"/>
    </inkml:brush>
  </inkml:definitions>
  <inkml:trace contextRef="#ctx0" brushRef="#br0">0 1 11979,'0'0'8136,"20"46"-6631,19-38-383,16-3-450,7-3-480,3-1-192,-7-1-2146,-1 0-2754,-13-6-4838</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8.468"/>
    </inkml:context>
    <inkml:brush xml:id="br0">
      <inkml:brushProperty name="width" value="0.025" units="cm"/>
      <inkml:brushProperty name="height" value="0.025" units="cm"/>
    </inkml:brush>
  </inkml:definitions>
  <inkml:trace contextRef="#ctx0" brushRef="#br0">25 1 13997,'0'0'2605,"13"0"-1724,15 1-231,-1 2 0,1 1-1,48 14 1,-62-15-537,-1 2 0,1-1-1,-1 2 1,0 0 0,0 1-1,0 0 1,-1 0 0,0 2-1,-1-1 1,14 14 0,-23-20-117,0 0 1,-1 1-1,1-1 1,0 0 0,-1 1-1,0-1 1,1 1-1,-1-1 1,0 1 0,0 0-1,-1-1 1,1 1-1,-1 0 1,1 0 0,-1 0-1,0-1 1,0 1 0,0 0-1,-1 5 1,0-3 45,-1-1 0,1 1 1,-1 0-1,0 0 0,-1-1 1,1 1-1,-1-1 0,0 0 1,0 0-1,-5 5 0,-9 7 284,0 0-1,-2-1 0,-35 22 0,41-29-203,-163 119-111,141-101-3626,29-23-6154</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9.867"/>
    </inkml:context>
    <inkml:brush xml:id="br0">
      <inkml:brushProperty name="width" value="0.025" units="cm"/>
      <inkml:brushProperty name="height" value="0.025" units="cm"/>
    </inkml:brush>
  </inkml:definitions>
  <inkml:trace contextRef="#ctx0" brushRef="#br0">303 18 18257,'0'0'2184,"-11"-5"-722,6 3-1382,0 0 0,0 0-1,0 0 1,-1 1-1,1 0 1,0 0 0,-1 0-1,1 1 1,-1-1-1,0 1 1,1 1-1,-1-1 1,1 1 0,-1 0-1,1 0 1,0 1-1,-1-1 1,1 1 0,0 0-1,0 1 1,-9 5-1,-8 6 52,1 1-1,1 2 1,-23 22-1,37-34-118,1 1-1,-1-1 1,1 1-1,0 1 1,1-1-1,0 1 1,0 0-1,0 0 0,1 0 1,0 0-1,0 1 1,1-1-1,0 1 1,-2 14-1,4-20-11,1-1 0,-1 1 0,1-1-1,-1 0 1,1 1 0,-1-1 0,1 0-1,0 1 1,0-1 0,-1 0 0,1 0-1,0 0 1,0 0 0,0 0 0,1 0-1,-1 0 1,0 0 0,0 0 0,0 0-1,1-1 1,-1 1 0,0 0 0,1-1-1,-1 1 1,0-1 0,1 1 0,-1-1-1,1 0 1,-1 0 0,2 0 0,56 5 120,-44-5-67,8 1-167,0 0 0,0 2 0,0 1 0,37 10 0,-55-12 93,0 0 0,-1 0 0,1 0 0,0 1 0,-1 0 0,1 0 0,-1 0 0,0 0 0,0 0 0,0 1 0,5 7 0,-7-8 57,0 0 0,0 1 0,0-1 0,-1 1-1,0-1 1,0 1 0,0 0 0,0-1 0,0 1 0,-1 0 0,0 0 0,1-1 0,-2 1 0,1 0 0,0 0 0,-1 0 0,1-1 0,-3 6 0,2-4 113,-1-1 0,-1 0 0,1 1 0,0-1-1,-1 0 1,0-1 0,0 1 0,0 0 0,0-1 0,-1 0 0,1 1 0,-1-1-1,0-1 1,0 1 0,0 0 0,0-1 0,0 0 0,-1 0 0,-4 1 0,-6 3 204,1-2 1,-1 0 0,0 0-1,-25 2 1,30-5-332,-56 1 660,64-2-750,0 0 0,1 0-1,-1 0 1,0-1 0,0 1 0,1 0 0,-1-1-1,0 1 1,1-1 0,-1 0 0,0 0-1,1 1 1,-1-1 0,1 0 0,-1 0 0,1 0-1,0-1 1,-1 1 0,1 0 0,0 0-1,0-1 1,0 1 0,0-1 0,0 1 0,0-1-1,0 1 1,0-1 0,1 0 0,-1 1 0,0-1-1,1-1 1,0 1-154,0 0 0,0 0 0,0 0 0,0 1 0,1-1 0,-1 0 0,0 0 0,1 1 0,0-1 0,-1 0 0,1 1 0,0-1 0,0 1 0,0-1 0,0 1 0,0-1 0,0 1 0,0 0 0,1-1 0,2-1 0,34-21-6152,-30 20 4748,34-17-8742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0.261"/>
    </inkml:context>
    <inkml:brush xml:id="br0">
      <inkml:brushProperty name="width" value="0.025" units="cm"/>
      <inkml:brushProperty name="height" value="0.025" units="cm"/>
    </inkml:brush>
  </inkml:definitions>
  <inkml:trace contextRef="#ctx0" brushRef="#br0">128 382 19474,'0'0'2253,"-11"-1"-112,4 1-1962,1 0-1,0 0 1,-1 1 0,1-1 0,-1 2-1,1-1 1,0 0 0,-1 1 0,-5 3 0,9-3-143,0-1 0,0 1 1,0 0-1,0 0 1,0 0-1,1 0 1,-1 1-1,1-1 1,0 1-1,-1-1 1,1 1-1,0 0 1,1 0-1,-1 0 1,0 0-1,1 0 1,0 0-1,0 1 1,0-1-1,0 0 0,0 1 1,0 4-1,1-6-34,0-1 0,0 1 0,0-1-1,0 1 1,1-1 0,-1 1-1,1-1 1,-1 1 0,1-1-1,-1 0 1,1 1 0,0-1 0,-1 0-1,1 1 1,0-1 0,0 0-1,0 0 1,0 0 0,0 0 0,0 0-1,1 0 1,-1 0 0,0 0-1,0 0 1,1-1 0,-1 1 0,0 0-1,1-1 1,-1 1 0,1-1-1,-1 1 1,1-1 0,-1 0-1,1 0 1,-1 0 0,4 0 0,6 1-70,1 0 0,0-1 0,18-2 0,-17 0-29,-1 0 0,1-1-1,-1 0 1,0-1 0,0 0 0,0-1-1,0 0 1,-1-1 0,0 0 0,0-1-1,-1-1 1,0 1 0,0-1 0,0-1-1,11-14 1,-11 11 86,0-1-1,-1 0 1,-1-1 0,0 0-1,-1-1 1,0 0 0,-1 0-1,-1 0 1,0 0 0,-1-1-1,3-29 1,-6 36-7,1-9 75,0 0 0,-1 0 0,-1 1 0,-4-34-1,4 48-22,0 1 0,-1-1-1,0 0 1,1 1 0,-1-1-1,0 0 1,0 1 0,0-1-1,0 1 1,-1-1-1,1 1 1,-1 0 0,1 0-1,-1 0 1,0 0 0,0 0-1,0 0 1,0 0 0,0 0-1,0 1 1,-1-1 0,1 1-1,-1-1 1,1 1-1,-1 0 1,1 0 0,-1 0-1,1 1 1,-1-1 0,0 0-1,0 1 1,1 0 0,-1 0-1,0 0 1,0 0 0,1 0-1,-1 0 1,0 1-1,-4 1 1,-3 1 10,0 0 0,1 1-1,-1 0 1,1 1 0,0 0-1,0 0 1,1 1 0,0 0-1,0 1 1,-10 10 0,5-4 161,1 0 1,1 1-1,0 0 1,1 1-1,-11 19 1,19-31-168,1 1 1,-1-1 0,1 1 0,-1 0-1,1 0 1,0-1 0,1 1 0,-1 0-1,0 0 1,1 0 0,0 0-1,0 0 1,1 6 0,0-8-35,-1 0 0,1 0 1,0 0-1,0 0 0,0 0 0,0-1 0,0 1 0,1 0 1,-1 0-1,0-1 0,1 1 0,-1-1 0,1 0 1,0 1-1,-1-1 0,1 0 0,0 0 0,0 0 1,0 0-1,-1 0 0,1 0 0,0-1 0,0 1 1,0-1-1,4 1 0,19 2-119,-1 0 0,0-2 0,31-3 0,-27 1-867,0 1 0,30 4 0,-54-4 892,-1 1 0,0-1 0,0 1 0,0 0 0,-1 0 0,1 0 0,0 0-1,0 1 1,0-1 0,-1 1 0,1 0 0,-1 0 0,1 0 0,-1 0 0,0 0 0,0 0 0,0 1 0,0-1 0,0 1-1,0-1 1,-1 1 0,1 0 0,-1-1 0,2 6 0,-2-3-212,0-1-1,0 1 0,0 0 1,-1 0-1,1 0 1,-1 0-1,-1 0 1,1 0-1,-1 0 0,1 0 1,-1 0-1,-1 0 1,1 0-1,-3 6 1,-4 5-5581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1.091"/>
    </inkml:context>
    <inkml:brush xml:id="br0">
      <inkml:brushProperty name="width" value="0.025" units="cm"/>
      <inkml:brushProperty name="height" value="0.025" units="cm"/>
    </inkml:brush>
  </inkml:definitions>
  <inkml:trace contextRef="#ctx0" brushRef="#br0">24 0 12844,'0'0'12225,"-3"10"-11403,-2 4-668,1 1-1,0-1 1,1 1-1,1 0 1,0 0-1,1 0 1,1 18-1,1-32-146,-1 1-1,0-1 1,0 0-1,1 1 1,-1-1-1,0 0 1,1 0-1,0 1 1,-1-1 0,1 0-1,0 0 1,-1 0-1,1 0 1,0 0-1,0 0 1,0 0-1,0 0 1,0 0 0,0 0-1,0-1 1,0 1-1,0 0 1,1-1-1,0 2 1,2-1 20,-1 0 0,0-1 0,1 1 1,-1-1-1,1 1 0,0-1 0,-1 0 0,1 0 1,3-1-1,3-1 86,0 0 0,0 0 1,0-1-1,-1 0 0,17-9 1,-2-2-6,-1-2-1,36-33 1,-10 8-36,-48 40-74,-1 1 0,0 0 0,0 0 0,0 0 0,1 0-1,-1-1 1,0 1 0,0 0 0,1 0 0,-1 0 0,0 0 0,0 0 0,1 0 0,-1 0 0,0 0 0,1-1 0,-1 1 0,0 0 0,0 0 0,1 0 0,-1 0 0,0 0 0,0 1 0,1-1 0,-1 0-1,0 0 1,1 0 0,-1 0 0,0 0 0,0 0 0,1 0 0,-1 0 0,0 1 0,0-1 0,0 0 0,1 0 0,-1 0 0,0 1 0,0-1 0,0 0 0,1 0 0,-1 0 0,0 1 0,0-1 0,0 0 0,0 0-1,0 1 1,1-1 0,3 25 4,-4 43 103,-1-48-101,1-18-1,0 0-1,-1-1 1,1 1-1,0 0 1,1-1-1,-1 1 1,0 0-1,0-1 1,1 1-1,-1 0 1,1-1-1,-1 1 1,1-1-1,0 1 1,0-1-1,0 1 1,-1-1-1,1 0 0,1 1 1,-1-1-1,0 0 1,0 0-1,3 2 1,-3-2-13,1-1 0,-1 0 0,1 0-1,-1 0 1,1 0 0,0 0 0,-1 0 0,1-1 0,-1 1 0,1 0 0,-1-1 0,1 1 0,-1-1 0,1 0 0,-1 1-1,1-1 1,-1 0 0,0 0 0,0 0 0,1 0 0,-1 0 0,0 0 0,0 0 0,0 0 0,1-2 0,4-3-496,-1 1 0,-1-1 0,1 0 0,-1-1 0,0 1-1,3-9 1,5-25-8438,-9 17-2651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7.306"/>
    </inkml:context>
    <inkml:brush xml:id="br0">
      <inkml:brushProperty name="width" value="0.025" units="cm"/>
      <inkml:brushProperty name="height" value="0.025" units="cm"/>
    </inkml:brush>
  </inkml:definitions>
  <inkml:trace contextRef="#ctx0" brushRef="#br0">1 53 9097,'0'0'7431,"3"-9"-4901,18-35 1928,-24 61-1187,5 21-3302,0-18 154,3 45-893,3-22-6308</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1.564"/>
    </inkml:context>
    <inkml:brush xml:id="br0">
      <inkml:brushProperty name="width" value="0.025" units="cm"/>
      <inkml:brushProperty name="height" value="0.025" units="cm"/>
    </inkml:brush>
  </inkml:definitions>
  <inkml:trace contextRef="#ctx0" brushRef="#br0">43 0 11243,'0'0'10217,"-32"67"-8968,30-43-31,-3 0-386,1-1-319,4-4-385,0-2-64,9-6-32,2-3-128,3-5-865,2-3-993,-2 0-1729,-2-2-4389</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2.331"/>
    </inkml:context>
    <inkml:brush xml:id="br0">
      <inkml:brushProperty name="width" value="0.025" units="cm"/>
      <inkml:brushProperty name="height" value="0.025" units="cm"/>
    </inkml:brush>
  </inkml:definitions>
  <inkml:trace contextRef="#ctx0" brushRef="#br0">126 69 10570,'0'0'12284,"-3"12"-11612,-9 33-5,-7 17-367,3 1 0,3 0 0,2 1 1,-1 74-1,13-189-1933,-1 34 1461,-1-1-1,-1 1 1,-5-28-1,1 24 195,5 15 23,0 0 0,0 0-1,-1 0 1,0 1 0,0-1 0,-1 0 0,1 1 0,-1 0-1,-4-7 1,9 15 121,1-1-1,1 0 0,-1 0 1,0 0-1,0 0 1,1-1-1,-1 1 0,1-1 1,-1 0-1,1 0 1,0 0-1,-1 0 0,1-1 1,7 0-1,-3 0-277,-1 0 0,1-1 1,-1-1-1,1 1 0,-1-1 0,0 0 0,11-5 0,-9 3-613,0-1 0,0 1-1,-1-2 1,1 1 0,-1-1-1,0 0 1,-1-1 0,0 0 0,0 0-1,0-1 1,-1 1 0,0-2-1,5-8 1,-4 1-688,0-1 1,-1 0-1,-1-1 0,5-30 0,-5 9 2625,-2 3 4347,-7 69-3521,-1 0 0,-13 41 0,8-37-862,-9 65 0,17-80-935,-1 2-43,1-1 1,0 0-1,2 1 0,1-1 1,7 43-1,-8-65-192,1 0-1,-1 0 1,0 0 0,1 0 0,-1 0-1,0-1 1,1 1 0,-1 0 0,1 0-1,0 0 1,-1-1 0,1 1 0,0 0 0,-1 0-1,1-1 1,0 1 0,0-1 0,1 1-1,-2-1-3,0 0 0,1 0 1,-1 0-1,1 0 0,-1 0 0,0 0 0,1 0 0,-1 0 0,0 0 0,1-1 0,-1 1 0,0 0 0,1 0 0,-1 0 0,0-1 1,1 1-1,-1 0 0,0-1 0,1 1 0,-1 0 0,0-1 0,0 1 0,0 0 0,1-1 0,-1 1 0,0 0 0,0-1 0,0 1 1,0 0-1,0-1 0,1 1 0,-1-1 0,0 1 0,0 0 0,0-1 0,0 1 0,0-1 0,0 1 0,0 0 0,-1-1 0,1 1 0,0-1 1,0 1-1,0-1 0,0-17-153,-1-1 0,0 1 0,-1 0 0,-1-1 0,-1 1 0,-1 1 0,0-1 1,-1 1-1,-1 0 0,-1 0 0,0 0 0,-1 1 0,-1 1 0,-21-27 0,30 40 190,-1 0-1,0 0 0,0 0 1,0 1-1,0-1 0,0 1 1,0-1-1,0 1 1,-1-1-1,1 1 0,-1 0 1,1 0-1,-1 0 0,1 1 1,-5-2-1,12 11 680,8 0-619,5-4-181,0 0-1,0-2 1,0 0-1,1 0 1,0-2 0,33-2-1,-50 1-193,0 1-1,0-1 0,-1 0 0,1 0 0,0 0 0,0-1 0,0 1 0,-1 0 1,1-1-1,0 1 0,0-1 0,-1 1 0,1-1 0,0 0 0,-1 0 0,1 0 1,-1 0-1,1 0 0,-1 0 0,0 0 0,3-3 0,2-12-5963</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2.661"/>
    </inkml:context>
    <inkml:brush xml:id="br0">
      <inkml:brushProperty name="width" value="0.025" units="cm"/>
      <inkml:brushProperty name="height" value="0.025" units="cm"/>
    </inkml:brush>
  </inkml:definitions>
  <inkml:trace contextRef="#ctx0" brushRef="#br0">1 1 16944,'0'0'5926,"60"39"-14318</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3.214"/>
    </inkml:context>
    <inkml:brush xml:id="br0">
      <inkml:brushProperty name="width" value="0.025" units="cm"/>
      <inkml:brushProperty name="height" value="0.025" units="cm"/>
    </inkml:brush>
  </inkml:definitions>
  <inkml:trace contextRef="#ctx0" brushRef="#br0">117 0 13869,'0'0'6694,"-6"8"-5984,-1 5-430,0-1-1,1 1 1,0 0-1,1 0 1,0 1-1,-4 22 0,-13 98 1838,5-21-1065,7-73-781,5-22 41,1 1-1,1 0 0,-2 23 0,5-42-298,0 1-1,1-1 1,-1 0 0,0 0-1,0 0 1,0 1-1,1-1 1,-1 0-1,0 0 1,0 0-1,0 1 1,1-1-1,-1 0 1,0 0 0,0 0-1,1 0 1,-1 0-1,0 0 1,0 1-1,1-1 1,-1 0-1,0 0 1,1 0-1,-1 0 1,0 0 0,0 0-1,1 0 1,-1 0-1,0 0 1,1 0-1,-1-1 1,0 1-1,0 0 1,1 0-1,-1 0 1,0 0-1,0 0 1,1 0 0,-1 0-1,0-1 1,0 1-1,0 0 1,1 0-1,-1 0 1,0-1-1,0 1 1,13-8 230,-2-7-176,0 1-1,-2-1 1,0-1-1,0 0 1,-2 0-1,8-23 1,8-14-58,-14 32-40,2-3-173,0 0 1,1 0-1,2 1 0,0 1 1,1 0-1,1 1 1,24-23-1,-39 43 171,0-1-1,0 1 1,0 0 0,0 0 0,1 0-1,-1 0 1,0 0 0,1 0-1,-1 0 1,1 0 0,-1 0 0,1 1-1,-1-1 1,1 1 0,0-1-1,-1 1 1,1-1 0,0 1 0,0 0-1,-1 0 1,1 0 0,0 0-1,1 0 1,-2 1 30,0 0-1,0 0 1,0 0 0,0 0-1,0 1 1,0-1 0,-1 0-1,1 0 1,0 0-1,-1 1 1,1-1 0,-1 0-1,1 1 1,-1-1 0,0 0-1,0 1 1,0-1-1,0 0 1,1 1 0,-2-1-1,1 3 1,0 3 35,-1 1 1,0-1-1,0 1 0,-1-1 1,0 1-1,0-1 0,-1 0 1,1 0-1,-7 10 0,5-11-16,0-1-1,0-1 0,-1 1 1,1-1-1,-1 1 0,0-1 0,0-1 1,-1 1-1,1-1 0,-1 0 1,0 0-1,0 0 0,0-1 1,0 0-1,0 0 0,0-1 1,0 1-1,-1-1 0,1-1 1,-1 1-1,1-1 0,-12-1 1,17 1-58,0 0 0,0-1 1,0 1-1,1 0 1,-1 0-1,0 0 1,0-1-1,0 1 1,0 0-1,0-1 1,0 1-1,1-1 1,-1 1-1,0-1 1,0 0-1,1 1 1,-1-1-1,0 0 0,1 1 1,-1-1-1,1 0 1,-1 0-1,1 1 1,-1-1-1,1 0 1,0 0-1,-1 0 1,1 0-1,0 0 1,0 0-1,-1 0 1,1 1-1,0-1 1,0 0-1,0 0 0,0 0 1,0 0-1,0 0 1,0 0-1,1 0 1,-1 0-1,0 0 1,1 0-1,-1-1 1,2 0-638,-1-1-1,0 0 1,1 1 0,-1-1 0,1 0 0,0 1-1,0 0 1,0-1 0,0 1 0,0 0 0,1 0 0,3-2-1,18-9-6985</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3.546"/>
    </inkml:context>
    <inkml:brush xml:id="br0">
      <inkml:brushProperty name="width" value="0.025" units="cm"/>
      <inkml:brushProperty name="height" value="0.025" units="cm"/>
    </inkml:brush>
  </inkml:definitions>
  <inkml:trace contextRef="#ctx0" brushRef="#br0">1 18 9161,'0'0'17216,"9"0"-16752,-1 0-416,0 1 0,1 0 1,-1 1-1,0-1 0,0 1 0,0 1 0,11 5 0,-12-5-64,1-1 1,-1 1 0,0-1-1,1-1 1,-1 1 0,1-1-1,0-1 1,-1 1 0,1-1-1,14-2 1,1-2-356,-1-1 1,28-11-1,27-5-404,-76 21 794,-1-1 0,1 1 0,-1 0-1,1 0 1,-1-1 0,1 1-1,-1 0 1,1 0 0,0 0-1,-1 0 1,1 0 0,-1 0 0,1 0-1,-1 0 1,1 0 0,-1 0-1,1 0 1,-1 0 0,1 0-1,-1 0 1,1 1 0,0-1 0,-1 0-1,1 0 1,-1 1 0,0-1-1,1 0 1,-1 1 0,1-1-1,-1 0 1,1 1 0,-1-1 0,0 1-1,1-1 1,-1 0 0,0 1-1,0-1 1,1 1 0,-1-1-1,0 1 1,0-1 0,1 1 0,-1-1-1,0 1 1,0-1 0,0 1-1,0 0 1,0-1 0,0 1-1,0-1 1,0 1 0,0-1 0,0 1-1,0-1 1,0 1 0,-1-1-1,1 1 1,0 0 0,0-1-1,-1 1 1,1 0 0,-1-1-56,1 1 0,0-1 1,0 1-1,-1-1 0,1 1 0,0 0 1,0-1-1,0 1 0,0-1 0,0 1 0,0 0 1,0-1-1,0 1 0,0 0 0,0-1 1,0 1-1,0 0 0,0-1 0,0 1 1,0-1-1,1 1 0,-1 0 0,0-1 1,1 1-1,-1-1 0,0 1 0,1-1 1,-1 1-1,0-1 0,1 1 0,-1-1 1,1 1-1,-1-1 0,1 0 0,-1 1 1,1-1-1,-1 0 0,1 1 0,0-1 0,-1 0 1,1 0-1,-1 0 0,1 1 0,0-1 1,-1 0-1,1 0 0,0 0 0,-1 0 1,1 0-1,0 0 0,3-1-792,0 1-1,1-1 1,-1 1-1,0-1 1,0-1-1,-1 1 1,1 0-1,0-1 1,0 0-1,-1 0 1,1 0-1,3-3 1,11-5-3939</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4.016"/>
    </inkml:context>
    <inkml:brush xml:id="br0">
      <inkml:brushProperty name="width" value="0.025" units="cm"/>
      <inkml:brushProperty name="height" value="0.025" units="cm"/>
    </inkml:brush>
  </inkml:definitions>
  <inkml:trace contextRef="#ctx0" brushRef="#br0">90 1 14574,'0'0'6534,"-4"10"-5280,-15 41-205,2 2-1,2 0 1,2 0-1,-7 85 1,19-137-1030,1 1 1,0 0 0,0 0-1,0 0 1,0 0 0,0 0-1,0 0 1,0 0 0,1 0-1,-1 0 1,1 0 0,-1 0-1,1-1 1,0 1 0,0 0-1,-1 0 1,1-1 0,1 1-1,-1 0 1,2 2 0,-1-3 10,-1-1 0,1 1 1,-1-1-1,1 1 1,-1-1-1,1 1 1,-1-1-1,1 0 1,0 0-1,-1 0 0,1 0 1,-1 0-1,1 0 1,-1 0-1,1-1 1,0 1-1,-1 0 0,1-1 1,2-1-1,4-1 31,0-1-1,-1 0 1,1-1-1,-1 0 1,1 0-1,-2-1 1,11-9-1,1-8-85,-2 0 0,0-1 0,15-30 0,-7 12-4044,-56 89-2459,-8 14 3320,10 1 5230,30-60-1818,-1 0 0,0 0 0,1 0 0,-1 0 0,1 0 1,-1 0-1,1 1 0,0-1 0,0 0 0,0 0 0,0 0 0,0 0 0,1 0 0,-1 0 0,1 0 1,-1 0-1,1 0 0,0 0 0,-1 0 0,1 0 0,0 0 0,1 0 0,-1 0 0,0-1 0,0 1 1,1 0-1,-1-1 0,1 1 0,-1-1 0,1 0 0,0 1 0,-1-1 0,1 0 0,0 0 1,0 0-1,2 0 0,-1 1-248,0-2 1,0 1-1,0 0 1,1-1 0,-1 1-1,0-1 1,0 0-1,0 0 1,1 0 0,3-1-1,-4 0-515,1 0-1,-1 0 0,0 0 1,0 0-1,0 0 0,0-1 1,0 1-1,0-1 0,0 0 1,4-3-1,6-8-5253</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4.360"/>
    </inkml:context>
    <inkml:brush xml:id="br0">
      <inkml:brushProperty name="width" value="0.025" units="cm"/>
      <inkml:brushProperty name="height" value="0.025" units="cm"/>
    </inkml:brush>
  </inkml:definitions>
  <inkml:trace contextRef="#ctx0" brushRef="#br0">175 1 17200,'0'0'4100,"-46"68"-2691,32-31 97,2 5-321,1 4-320,4-2-321,3-1-383,4-4-97,0-6-161,0-4-543,0-11-161,0-6-160,4-7-832,-4-22-11148</inkml:trace>
  <inkml:trace contextRef="#ctx0" brushRef="#br0" timeOffset="1">0 220 11403,'0'0'10890,"46"-20"-10730,0 25-256,2-2-2338,0-3-4645</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4.968"/>
    </inkml:context>
    <inkml:brush xml:id="br0">
      <inkml:brushProperty name="width" value="0.025" units="cm"/>
      <inkml:brushProperty name="height" value="0.025" units="cm"/>
    </inkml:brush>
  </inkml:definitions>
  <inkml:trace contextRef="#ctx0" brushRef="#br0">1 81 11915,'0'0'2504,"8"-6"416,5-2-2216,0 0-1,1 1 1,0 0-1,0 1 1,0 0 0,1 1-1,0 1 1,0 0-1,25-2 1,-36 6-670,1-1 1,-1 1-1,1 0 0,-1 1 1,0-1-1,1 1 0,-1 0 1,7 2-1,-10-3-33,0 0 0,-1 1 0,1-1-1,-1 1 1,1-1 0,-1 0 0,1 1 0,-1-1-1,1 1 1,-1-1 0,1 1 0,-1 0 0,1-1 0,-1 1-1,0-1 1,1 1 0,-1 0 0,0-1 0,0 1-1,0 0 1,1-1 0,-1 1 0,0 1 0,0 0 8,-1 0 0,1 0 0,0 0 0,-1 1 0,0-1 0,1 0 0,-1 0 0,0 0 1,0 0-1,0-1 0,-2 4 0,-18 20 264,-11 15 345,30-38-571,1 0 0,0 0-1,0 0 1,0 1 0,0-1 0,0 0 0,0 0-1,1 1 1,-1-1 0,1 0 0,0 1 0,-1-1 0,1 0-1,0 1 1,0-1 0,1 5 0,0-6-17,0 0 1,-1 0 0,1 0 0,0 0-1,0 0 1,0 0 0,0-1-1,-1 1 1,1 0 0,0 0 0,0-1-1,1 1 1,-1 0 0,0-1-1,0 0 1,0 1 0,0-1 0,0 1-1,1-1 1,-1 0 0,0 0-1,0 0 1,3 0 0,34 1 398,-29-2-309,7 1-190,0-1 0,0-1 0,0-1 0,0 0 0,0-1 0,-1-1 0,0 0 0,0-1 0,0 0 0,-1-2 0,1 0-1,-2 0 1,1-1 0,-1-1 0,19-18 0,-12-7-2408,-17 16-999,-10 3-3636,-5 10-622</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5.407"/>
    </inkml:context>
    <inkml:brush xml:id="br0">
      <inkml:brushProperty name="width" value="0.025" units="cm"/>
      <inkml:brushProperty name="height" value="0.025" units="cm"/>
    </inkml:brush>
  </inkml:definitions>
  <inkml:trace contextRef="#ctx0" brushRef="#br0">147 4 14798,'0'0'6609,"-11"-2"-4783,2 1-1543,0 1 1,0 0-1,1 0 1,-1 1-1,0 0 1,-15 3-1,21-3-200,0 0-1,0 0 0,0 0 0,0 0 0,0 1 0,0-1 1,0 1-1,1-1 0,-1 1 0,0 0 0,1 0 0,0 1 1,-1-1-1,1 0 0,0 1 0,0-1 0,0 1 0,0 0 1,1-1-1,-1 1 0,1 0 0,0 0 0,0 0 1,0 0-1,-1 7 0,2-9-77,0 0-1,0-1 1,0 1 0,0 0-1,1 0 1,-1 0 0,0 0 0,1-1-1,-1 1 1,0 0 0,1 0 0,-1-1-1,1 1 1,0 0 0,-1-1-1,1 1 1,-1 0 0,1-1 0,0 1-1,0-1 1,-1 1 0,1-1-1,0 0 1,0 1 0,-1-1 0,1 0-1,0 1 1,0-1 0,0 0 0,0 0-1,0 0 1,-1 0 0,1 0-1,0 0 1,1 0 0,41 1 34,-34-1-35,187-10-4749,-195 10 4761,-1 0 0,1 0 0,0 0 0,0 0 0,0 0 0,-1 0 0,1 0 0,0 0 0,0 0 1,0 1-1,-1-1 0,1 0 0,0 0 0,0 1 0,-1-1 0,1 1 0,0-1 0,-1 0 0,1 1 0,0-1 1,-1 1-1,1 0 0,0-1 0,-1 1 0,1-1 0,-1 1 0,0 0 0,1-1 0,-1 1 0,1 0 1,-1 0-1,0-1 0,1 1 0,-1 1 0,-4 29 2282,0-6-1134,4-25-1139,1 1 0,-1 0 1,1-1-1,-1 1 0,1-1 0,-1 1 1,1-1-1,-1 1 0,1-1 1,-1 1-1,1-1 0,-1 1 0,1-1 1,0 0-1,-1 1 0,1-1 1,0 0-1,-1 0 0,1 0 0,0 1 1,-1-1-1,1 0 0,0 0 1,0 0-1,-1 0 0,2 0 0,26 0 439,-21 0-276,15-2-137,-1-1 0,1 0-1,-1-2 1,0 0 0,33-14-1,-27 9-642,2 2-1,31-6 1,-59 14 597,-1-1 0,0 1 1,0 0-1,0 0 0,1 0 0,-1 0 1,0 0-1,0 0 0,1 0 0,-1 0 1,0 0-1,0 0 0,0 0 0,1 0 1,-1 0-1,0 0 0,0 0 0,1 0 1,-1 1-1,0-1 0,0 0 0,0 0 1,1 0-1,-1 0 0,0 0 0,0 0 1,0 1-1,0-1 0,1 0 0,-1 0 1,0 0-1,0 0 0,0 1 0,0-1 1,0 0-1,0 0 0,0 0 0,1 1 1,-1-1-1,0 0 0,0 1 0,-4 11 340,-13 15 140,16-25-494,-7 8-67,6-8-5,1-1-1,-1 1 1,1 0 0,0 0 0,-1 0 0,1 0 0,0-1-1,0 2 1,0-1 0,0 0 0,1 0 0,-1 0-1,1 0 1,-1 0 0,1 1 0,0-1 0,-1 4-1,5-3-4423,6-3-4005</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6.148"/>
    </inkml:context>
    <inkml:brush xml:id="br0">
      <inkml:brushProperty name="width" value="0.025" units="cm"/>
      <inkml:brushProperty name="height" value="0.025" units="cm"/>
    </inkml:brush>
  </inkml:definitions>
  <inkml:trace contextRef="#ctx0" brushRef="#br0">0 1 12236,'0'0'4591,"4"10"-1143,4 18-1307,-4-10-944,1-1 0,1 0 0,13 28-1,-17-41-1172,0 0-1,0 0 0,1-1 1,-1 1-1,1-1 0,0 1 1,0-1-1,0 0 0,0 0 1,1 0-1,-1-1 0,1 1 1,-1-1-1,1 0 1,0 0-1,0 0 0,0-1 1,0 1-1,1-1 0,-1 0 1,7 1-1,-1-2-521,-1 0 1,1 0-1,-1-1 1,0-1-1,1 0 1,-1 0-1,0-1 0,0 0 1,0 0-1,-1-1 1,1 0-1,-1 0 1,0-1-1,15-12 0,-8 4-1606,0-1 0,-1 0 0,0-1 0,-1-1 0,21-33 0,-34 49 2338,0-1 0,0 1 0,0-1 0,0 1 0,1-1 0,-1 1 0,0-1 0,0 1 0,0 0 0,1-1 0,-1 1 0,0-1 0,0 1 0,1 0 0,-1-1 0,0 1 0,1 0 1,-1-1-1,1 1 0,-1 0 0,0 0 0,1-1 0,-1 1 0,1 0 0,-1 0 0,1 0 0,-1 0 0,1 0 0,-1 0 0,0-1 0,1 1 0,-1 0 0,2 0 0,1 17 3825,-8 27-1240,-7-8-1941,-1-1 0,-2-1 0,-2 0-1,-36 55 1,-21 44-3393,71-126-2578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7.666"/>
    </inkml:context>
    <inkml:brush xml:id="br0">
      <inkml:brushProperty name="width" value="0.025" units="cm"/>
      <inkml:brushProperty name="height" value="0.025" units="cm"/>
    </inkml:brush>
  </inkml:definitions>
  <inkml:trace contextRef="#ctx0" brushRef="#br0">1 55 10186,'0'0'9737,"9"-46"-8168,3 41-544,9 4-448,2 0-129,6 0-159,1 1-193,3 0-64,-1 0-385,-5 0-768,-8 3-576,-8 2-962,-7-4-2145</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7.680"/>
    </inkml:context>
    <inkml:brush xml:id="br0">
      <inkml:brushProperty name="width" value="0.025" units="cm"/>
      <inkml:brushProperty name="height" value="0.025" units="cm"/>
    </inkml:brush>
  </inkml:definitions>
  <inkml:trace contextRef="#ctx0" brushRef="#br0">20 0 11499,'0'0'7175,"-4"9"-6246,-1 8-161,0 4 97,0 4 32,5 4-417,0-2-351,0 0-97,3-3 0,8-3-481,-1-5-640,-6-4-801,-4-7-1056</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8.040"/>
    </inkml:context>
    <inkml:brush xml:id="br0">
      <inkml:brushProperty name="width" value="0.025" units="cm"/>
      <inkml:brushProperty name="height" value="0.025" units="cm"/>
    </inkml:brush>
  </inkml:definitions>
  <inkml:trace contextRef="#ctx0" brushRef="#br0">1 15 14382,'0'0'5653,"11"-4"-5279,3 1-272,0 0 1,-1 1-1,1 1 1,0 0-1,0 0 1,0 2-1,0 0 1,0 0-1,21 6 1,-4-1-44,-4-1-32,1 2-1,-1 0 1,-1 2-1,1 0 1,43 24-1,-68-32-12,1 1-1,-1-1 0,0 1 1,0 0-1,0-1 0,0 1 1,0 0-1,0 0 0,0 0 1,-1 1-1,1-1 0,-1 0 1,1 1-1,-1-1 0,0 1 1,0-1-1,0 1 0,0-1 1,-1 1-1,1 0 0,-1-1 0,1 1 1,-1 0-1,0-1 0,0 1 1,-1 3-1,0-2 112,0 0-1,0 0 1,-1 0 0,1 0-1,-1-1 1,0 1 0,0-1-1,-1 1 1,1-1 0,-1 0-1,1 1 1,-1-1 0,0-1-1,0 1 1,-7 4 0,-12 8 478,-1-1 0,0-1 1,-2-1-1,-45 15 0,53-22-760,1 0 0,-1-2 0,0 0 0,-33 1 0,57-11-6580,17-7-1393</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8.418"/>
    </inkml:context>
    <inkml:brush xml:id="br0">
      <inkml:brushProperty name="width" value="0.025" units="cm"/>
      <inkml:brushProperty name="height" value="0.025" units="cm"/>
    </inkml:brush>
  </inkml:definitions>
  <inkml:trace contextRef="#ctx0" brushRef="#br0">1 9 9705,'0'0'12140,"58"-8"-10827,-19 8 64,9 1-640,0 1-385,5-1-256,-5 0-96,-4 1-352,-10 0-1698,-15 1-1441,-15-1-2531</inkml:trace>
  <inkml:trace contextRef="#ctx0" brushRef="#br0" timeOffset="1">12 125 3523,'0'0'12909,"58"24"-11564,-10-24-865,3 0-352,6-7-96,-1-8-1025,-4-1-5701</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8.952"/>
    </inkml:context>
    <inkml:brush xml:id="br0">
      <inkml:brushProperty name="width" value="0.025" units="cm"/>
      <inkml:brushProperty name="height" value="0.025" units="cm"/>
    </inkml:brush>
  </inkml:definitions>
  <inkml:trace contextRef="#ctx0" brushRef="#br0">295 75 10122,'0'0'3165,"2"-10"492,4-32-502,-6 41-3050,0 0 0,0 0 0,0 0 0,0 0 0,-1 0 0,1 1 0,0-1 0,0 0 0,-1 0 0,1 0-1,0 0 1,-1 1 0,1-1 0,-1 0 0,1 0 0,-1 1 0,1-1 0,-1 0 0,1 1 0,-1-1 0,0 0 0,1 1 0,-1-1 0,0 1 0,0-1 0,1 1 0,-1 0 0,0-1 0,0 1 0,0 0 0,1-1-1,-1 1 1,0 0 0,0 0 0,-2 0 0,-30 1 966,30-1-886,-9 3-123,0 0-1,0 1 1,0 0 0,1 1-1,-1 0 1,1 1 0,0 1-1,1-1 1,-18 15 0,13-9-62,1 1 1,0 0-1,1 1 0,1 0 1,-20 30-1,30-42 3,0 1-1,1-1 1,-1 0-1,1 1 1,0-1-1,0 1 0,0 0 1,0-1-1,0 1 1,1 0-1,-1-1 1,1 1-1,0 0 1,0 0-1,0 0 0,0-1 1,1 4-1,0-3-16,0-1-1,0-1 0,1 1 1,-1 0-1,1 0 1,-1 0-1,1-1 0,0 1 1,-1-1-1,1 0 1,0 1-1,0-1 0,0 0 1,0 0-1,0 0 0,1 0 1,-1 0-1,0-1 1,0 1-1,1-1 0,2 1 1,29 5-2317,0-1 0,50 0-1,-25-5-5291</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9.294"/>
    </inkml:context>
    <inkml:brush xml:id="br0">
      <inkml:brushProperty name="width" value="0.025" units="cm"/>
      <inkml:brushProperty name="height" value="0.025" units="cm"/>
    </inkml:brush>
  </inkml:definitions>
  <inkml:trace contextRef="#ctx0" brushRef="#br0">188 0 15022,'0'0'2515,"-8"1"-305,-1-1-2010,0 0 0,0 1 0,1 0 0,-1 1 0,0 0 0,1 0 0,0 1 0,-1 0 0,1 1 0,0-1 0,1 1 0,-1 1 0,1 0 0,-1 0 0,1 0 0,-9 10 0,12-9 255,-1 0-1,1 0 1,1 1 0,-1-1-1,1 1 1,-4 11-1,7-17-422,-1 1-1,1-1 0,-1 0 1,1 1-1,0-1 0,0 0 0,0 1 1,-1-1-1,1 0 0,1 1 0,-1-1 1,0 0-1,0 1 0,0-1 1,1 1-1,-1-1 0,1 0 0,-1 0 1,1 1-1,-1-1 0,1 0 0,0 0 1,-1 0-1,1 1 0,0-1 1,0 0-1,0 0 0,0 0 0,0-1 1,0 1-1,0 0 0,1 0 0,-1 0 1,0-1-1,0 1 0,0-1 1,1 1-1,-1-1 0,0 1 0,1-1 1,-1 0-1,2 0 0,10 2 16,1 0-1,-1-2 1,0 1-1,0-2 1,0 0 0,1 0-1,22-7 1,-28 6-26,0 0 1,0-1 0,0 0 0,-1 0 0,1-1 0,-1 0-1,0 0 1,0-1 0,0 0 0,-1 0 0,1 0 0,-1-1-1,8-10 1,-13 15 10,-1 0 0,1 0-1,0 0 1,0 1 0,-1-1-1,1 0 1,-1 0 0,1-1 0,-1 1-1,1 0 1,-1 0 0,0 0 0,0 0-1,1 0 1,-1 0 0,0 0-1,0-1 1,0 1 0,0 0 0,0 0-1,0 0 1,-1 0 0,1 0-1,0-1 1,0 1 0,-2-1 0,1 0-12,0 1 1,-1 0 0,1-1 0,0 1 0,-1 0 0,0 0-1,1 0 1,-1 0 0,0 1 0,1-1 0,-1 0-1,0 1 1,0-1 0,-3 0 0,-10-1-53,0 1 0,0 0 0,-19 1 1,23 1 3,-15 1-37,18-1-1606,2 0-3324,15-1-1369</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9.640"/>
    </inkml:context>
    <inkml:brush xml:id="br0">
      <inkml:brushProperty name="width" value="0.025" units="cm"/>
      <inkml:brushProperty name="height" value="0.025" units="cm"/>
    </inkml:brush>
  </inkml:definitions>
  <inkml:trace contextRef="#ctx0" brushRef="#br0">4 0 15887,'0'0'6694,"2"62"-5316,-4-33-321,-1 1-481,3-3-288,0-2-95,14-4-161,5-7-897,2-7-1345,-3-7-1249,-7 0-2435</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9.983"/>
    </inkml:context>
    <inkml:brush xml:id="br0">
      <inkml:brushProperty name="width" value="0.025" units="cm"/>
      <inkml:brushProperty name="height" value="0.025" units="cm"/>
    </inkml:brush>
  </inkml:definitions>
  <inkml:trace contextRef="#ctx0" brushRef="#br0">1 105 13132,'0'0'8264,"33"-51"-7751,10 42-289,5 1-160,10-1-384,0-3-2659,-1-3-5093</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0.312"/>
    </inkml:context>
    <inkml:brush xml:id="br0">
      <inkml:brushProperty name="width" value="0.025" units="cm"/>
      <inkml:brushProperty name="height" value="0.025" units="cm"/>
    </inkml:brush>
  </inkml:definitions>
  <inkml:trace contextRef="#ctx0" brushRef="#br0">301 0 16367,'0'0'9113,"-12"2"-8008,-13 3-944,0 1 0,1 0 0,-1 2 0,1 1 0,-31 17 0,47-22-133,0 0 0,1 1 0,0 0-1,0 0 1,0 1 0,1 0-1,0 0 1,0 1 0,0-1-1,1 1 1,0 1 0,0-1 0,1 1-1,0 0 1,0-1 0,1 2-1,0-1 1,0 0 0,1 1 0,-2 15-1,4-22-49,-1 1 1,1-1-1,1 0 0,-1 1 0,0-1 1,0 0-1,1 1 0,0-1 0,-1 0 0,1 0 1,0 0-1,0 1 0,0-1 0,0 0 0,1 0 1,-1 0-1,0 0 0,1-1 0,-1 1 1,1 0-1,0-1 0,0 1 0,-1-1 0,1 1 1,0-1-1,0 0 0,1 0 0,-1 0 0,0 0 1,0 0-1,0 0 0,1-1 0,-1 1 1,0-1-1,4 1 0,10 1-329,0-1-1,-1 0 1,1-1-1,17-2 1,-25 2 148,2-1-938,1-1 1,-1 0-1,0 0 0,0-1 0,0 0 0,19-9 0,13-9-7614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0.659"/>
    </inkml:context>
    <inkml:brush xml:id="br0">
      <inkml:brushProperty name="width" value="0.025" units="cm"/>
      <inkml:brushProperty name="height" value="0.025" units="cm"/>
    </inkml:brush>
  </inkml:definitions>
  <inkml:trace contextRef="#ctx0" brushRef="#br0">67 31 19314,'-8'6'2061,"2"-1"-1603,0-1-109,1-1 0,0 2 0,0-1 0,0 0 0,1 1 0,0 0 0,0 0 0,0 0 0,0 1 0,-3 5 0,7-10-331,0-1-1,0 1 1,0-1-1,0 1 1,0-1-1,0 0 1,0 1-1,0-1 0,1 1 1,-1-1-1,0 0 1,0 1-1,0-1 1,0 1-1,1-1 1,-1 0-1,0 1 1,0-1-1,0 1 1,1-1-1,-1 0 1,0 0-1,1 1 0,-1-1 1,0 0-1,1 1 1,-1-1-1,0 0 1,1 0-1,-1 0 1,1 1-1,-1-1 1,0 0-1,1 0 1,-1 0-1,1 0 0,-1 0 1,1 0-1,-1 0 1,0 0-1,1 0 1,-1 0-1,1 0 1,-1 0-1,1 0 1,24-1-27,-23 1 31,11-2-586,-1-1 0,1 0 0,-1-1 0,0 0 0,0 0-1,0-2 1,14-8 0,2-3-5195,43-35 0,-88 73 13841,-13 30-3957,11-20-2484,11-18-1387,-46 82 1799,49-85-2058,1-1 0,0 1 0,0 0 0,1 0 1,1 0-1,-1 0 0,0 21 0,4-24-2770,5-6-2510</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1.038"/>
    </inkml:context>
    <inkml:brush xml:id="br0">
      <inkml:brushProperty name="width" value="0.025" units="cm"/>
      <inkml:brushProperty name="height" value="0.025" units="cm"/>
    </inkml:brush>
  </inkml:definitions>
  <inkml:trace contextRef="#ctx0" brushRef="#br0">1 48 15310,'0'0'12588,"56"-10"-18353,-22-6-1,0-5-4259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8.044"/>
    </inkml:context>
    <inkml:brush xml:id="br0">
      <inkml:brushProperty name="width" value="0.025" units="cm"/>
      <inkml:brushProperty name="height" value="0.025" units="cm"/>
    </inkml:brush>
  </inkml:definitions>
  <inkml:trace contextRef="#ctx0" brushRef="#br0">1 6 11339,'0'0'10730,"74"8"-9897,-37-12-449,-2-1-256,-1 2-96,-6 2-224,-12 1-1602,-1 0-1921,-15 4-1474,0 6-256</inkml:trace>
  <inkml:trace contextRef="#ctx0" brushRef="#br0" timeOffset="1">17 133 6054,'0'0'15150,"58"18"-14509,-19-22-577,3-2-385,-3-5-2561,-3 2-3460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1.381"/>
    </inkml:context>
    <inkml:brush xml:id="br0">
      <inkml:brushProperty name="width" value="0.025" units="cm"/>
      <inkml:brushProperty name="height" value="0.025" units="cm"/>
    </inkml:brush>
  </inkml:definitions>
  <inkml:trace contextRef="#ctx0" brushRef="#br0">54 28 6534,'0'0'11558,"-8"7"-9829,-26 20-447,33-26-1242,0-1 0,1 1 0,-1 0 0,0-1 1,0 1-1,1 0 0,-1 0 0,0 0 0,1 0 1,-1 0-1,1 0 0,-1 0 0,1 0 0,-1 0 1,1 0-1,0 0 0,-1 0 0,1 0 0,0 0 1,0 0-1,0 0 0,0 1 0,0-1-28,1 0-1,-1 0 0,1-1 1,-1 1-1,1 0 1,-1-1-1,1 1 0,0-1 1,-1 1-1,1 0 1,0-1-1,0 0 1,-1 1-1,1-1 0,0 1 1,0-1-1,0 0 1,0 0-1,-1 1 0,3-1 1,48 2-560,-46-2 407,12-1-432,-1-1 0,1 0 1,-1-1-1,0-1 0,0-1 0,0 0 1,-1-1-1,0 0 0,0-1 0,0-1 1,-1-1-1,0 0 0,23-20 0,-40 36 8691,-25 44-5858,15-31-1743,-37 65 1255,46-76-1666,0 0 0,1-1 1,0 1-1,0 1 1,1-1-1,0 0 0,0 0 1,1 12-1,1-20-107,0 0-1,0 1 1,0-1-1,0 0 1,0 0-1,1 0 1,-1 0-1,0 1 1,1-1-1,-1 0 1,1 0-1,-1 0 1,1 0-1,0 0 1,-1 0 0,1 0-1,0 0 1,0 0-1,0-1 1,-1 1-1,1 0 1,0 0-1,0-1 1,0 1-1,0-1 1,0 1-1,1-1 1,-1 1-1,0-1 1,0 1 0,0-1-1,2 0 1,-1 1-67,-1-1 1,0 0 0,0 1 0,1-1 0,-1 0-1,0 1 1,0 0 0,1-1 0,-1 1 0,0 0 0,0-1-1,0 1 1,0 0 0,0 0 0,0 0 0,0 0-1,0 0 1,-1 0 0,1 0 0,0 0 0,-1 0-1,1 1 1,0-1 0,-1 0 0,1 0 0,-1 1 0,0-1-1,1 0 1,-1 1 0,0-1 0,0 0 0,0 0-1,0 2 1,-1 4-274,0 1 1,0-1-1,0 0 0,-1 0 1,-1 0-1,1-1 0,-1 1 1,-5 8-1,-7 13-5487,11-22-839</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1.726"/>
    </inkml:context>
    <inkml:brush xml:id="br0">
      <inkml:brushProperty name="width" value="0.025" units="cm"/>
      <inkml:brushProperty name="height" value="0.025" units="cm"/>
    </inkml:brush>
  </inkml:definitions>
  <inkml:trace contextRef="#ctx0" brushRef="#br0">54 0 19859,'0'0'7687,"-39"56"-7303,30-30-63,4 3 31,5-1-224,0-1-96,0-4-256,3-4-833,3-5-993,-5-3-1153</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2.099"/>
    </inkml:context>
    <inkml:brush xml:id="br0">
      <inkml:brushProperty name="width" value="0.025" units="cm"/>
      <inkml:brushProperty name="height" value="0.025" units="cm"/>
    </inkml:brush>
  </inkml:definitions>
  <inkml:trace contextRef="#ctx0" brushRef="#br0">1 19 17328,'0'0'3876,"67"0"-2467,-24 0-223,5 0-386,6 0-640,1 0-63,-9 0-1058,2-6-4164,-11-6-12428</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2.487"/>
    </inkml:context>
    <inkml:brush xml:id="br0">
      <inkml:brushProperty name="width" value="0.025" units="cm"/>
      <inkml:brushProperty name="height" value="0.025" units="cm"/>
    </inkml:brush>
  </inkml:definitions>
  <inkml:trace contextRef="#ctx0" brushRef="#br0">57 0 17777,'0'0'4452,"-27"49"-4196,15-12 97,1 4-97,6 3-96,3 1-128,2-6-64,11-4-801,3-4-384,-3-7-1025,-3-3-1762,-8-9-2498</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2.814"/>
    </inkml:context>
    <inkml:brush xml:id="br0">
      <inkml:brushProperty name="width" value="0.025" units="cm"/>
      <inkml:brushProperty name="height" value="0.025" units="cm"/>
    </inkml:brush>
  </inkml:definitions>
  <inkml:trace contextRef="#ctx0" brushRef="#br0">0 134 13677,'0'0'3491,"50"-15"-1377,-15 7-480,11-3-641,12 2-32,-4-4-289,2-1-512,-6-1-352,-8 0-1826,-13-1-2210,-15-2-3491</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3.143"/>
    </inkml:context>
    <inkml:brush xml:id="br0">
      <inkml:brushProperty name="width" value="0.025" units="cm"/>
      <inkml:brushProperty name="height" value="0.025" units="cm"/>
    </inkml:brush>
  </inkml:definitions>
  <inkml:trace contextRef="#ctx0" brushRef="#br0">1 0 13293,'0'0'9000,"72"13"-8039,-20-7-128,10-2-545,10 0-224,-5-2-352,-5 0-2146,-12-2-2275,-8 0-4388</inkml:trace>
  <inkml:trace contextRef="#ctx0" brushRef="#br0" timeOffset="1">764 58 12908,'0'0'5317,"-46"67"-2658,33-39-1218,4 1-416,8 3-512,1-3-385,1-2-64,13-2-865,-3-4-672,-2-5-770,-6-6-703,-3-8-1346</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3.499"/>
    </inkml:context>
    <inkml:brush xml:id="br0">
      <inkml:brushProperty name="width" value="0.025" units="cm"/>
      <inkml:brushProperty name="height" value="0.025" units="cm"/>
    </inkml:brush>
  </inkml:definitions>
  <inkml:trace contextRef="#ctx0" brushRef="#br0">0 41 10826,'0'0'8680,"64"-34"-8583,-20 34-97,9 0-641,-1 0-2786,4-6-3716</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3.829"/>
    </inkml:context>
    <inkml:brush xml:id="br0">
      <inkml:brushProperty name="width" value="0.025" units="cm"/>
      <inkml:brushProperty name="height" value="0.025" units="cm"/>
    </inkml:brush>
  </inkml:definitions>
  <inkml:trace contextRef="#ctx0" brushRef="#br0">282 4 12748,'-8'-1'3230,"-4"0"-2571,-1 0 1,0 1-1,1 0 0,-1 1 1,0 0-1,1 1 1,-1 0-1,1 1 0,-23 9 1,27-8-452,1-1 1,-1 1 0,1 0 0,0 1-1,0 0 1,1 0 0,-1 1 0,1-1-1,0 1 1,1 1 0,-1-1 0,1 1-1,1 0 1,-1 0 0,1 0-1,0 1 1,-3 8 0,4-6-188,0 0 1,0 0 0,0 0-1,2 0 1,-1 1-1,1-1 1,1 1-1,-1-1 1,2 1-1,0-1 1,3 18 0,-3-24-10,1 0 0,-1 0-1,1 0 1,0 0 0,0 0 0,0 0 0,0-1 0,1 1 0,-1-1 0,1 1 0,0-1 0,0 0 0,1 0 0,-1 0 0,0-1 0,1 1 0,0-1 0,-1 0 0,1 0 0,0 0 0,0 0 0,0-1 0,1 0 0,-1 0 0,0 0 0,0 0 0,1 0 0,-1-1 0,0 0 0,7 0 0,-9 0 2,0 0 0,0 0 0,0 0 0,0 0 0,0 0 0,0-1 0,0 1 0,0 0 0,0-1-1,-1 0 1,1 1 0,0-1 0,0 0 0,-1 0 0,1 0 0,0 0 0,-1 0 0,1 0 0,-1 0 0,1-1 0,-1 1 0,0-1 0,1 1 0,-1-1 0,0 1 0,0-1 0,0 0 0,0 1 0,-1-1 0,1 0 0,0 0 0,-1 0 0,1 1 0,-1-1 0,0 0-1,1 0 1,-1 0 0,0 0 0,0 0 0,0 0 0,-1 0 0,1 0 0,0 0 0,-1 0 0,1 1 0,-1-1 0,1 0 0,-1 0 0,0 0 0,0 1 0,-1-3 0,-1 0-9,1 1 0,0-1-1,-1 0 1,0 1 0,0 0 0,0 0 0,0 0 0,0 0 0,-1 0 0,1 1 0,-1-1-1,0 1 1,0 0 0,-7-3 0,4 2 16,-1 0 0,0 1-1,-1 0 1,1 1 0,0-1 0,-16 1 0,24 0-19,-1 1 0,1 0 0,0 0 1,-1 0-1,1 0 0,-1-1 0,1 1 0,-1 0 1,1 0-1,-1 0 0,1 0 0,-1 0 1,1 0-1,-1 0 0,1 0 0,-1 0 0,1 1 1,-1-1-1,1 0 0,-1 0 0,1 0 0,-1 1 1,1-1-1,-1 0 0,1 0 0,0 1 1,-1-1-1,1 0 0,-1 1 0,1-1 0,0 0 1,-1 1-1,1-1 0,0 1 0,0-1 0,-1 0 1,1 1-1,0-1 0,0 1 0,0-1 1,0 1-1,-1-1 0,1 1 0,0-1 0,0 1 1,0-1-1,0 1 0,0-1 0,0 1 0,0-1 1,0 1-1,0-1 0,1 1 0,-1-1 1,0 1-1,0-1 0,0 1 0,1-1 0,-1 1 1,0-1-1,0 0 0,1 1 0,-1-1 0,0 1 1,1-1-1,-1 0 0,1 1 0,1 2 5,0-1-1,1 1 0,-1-1 0,1 0 1,0 0-1,-1 0 0,1 0 1,0 0-1,5 2 0,11 1-133,1 0 1,0-2-1,0 0 0,1-1 0,-1-1 1,0-1-1,39-5 0,-65 14 258,1 0-1,-1 1 1,1 0-1,1 0 1,0 0-1,0 1 1,1-1-1,1 1 1,-1 0-1,0 14 1,3-24-312,0-1-1,1 1 1,-1-1 0,0 1-1,0-1 1,0 1-1,0-1 1,1 0 0,-1 1-1,0-1 1,0 1 0,1-1-1,-1 0 1,0 1 0,1-1-1,-1 1 1,0-1-1,1 0 1,-1 0 0,1 1-1,-1-1 1,0 0 0,1 0-1,-1 1 1,1-1-1,-1 0 1,1 0 0,-1 0-1,1 0 1,-1 0 0,1 0-1,-1 0 1,1 0 0,-1 0-1,1 0 1,-1 0-1,1 0 1,13 0-9711</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4.752"/>
    </inkml:context>
    <inkml:brush xml:id="br0">
      <inkml:brushProperty name="width" value="0.025" units="cm"/>
      <inkml:brushProperty name="height" value="0.025" units="cm"/>
    </inkml:brush>
  </inkml:definitions>
  <inkml:trace contextRef="#ctx0" brushRef="#br0">32 0 12460,'0'0'7564,"-5"10"-6389,0 3-851,0 0 1,1 0 0,0 1-1,1 0 1,-2 25 0,5-34-254,0 0 0,0 0 0,0 0 0,1 0 0,0 0 0,0-1 0,0 1-1,0 0 1,5 9 0,-5-12-67,0 1 1,1-1-1,0 0 0,-1 0 0,1 0 0,0 0 0,0 0 0,0 0 0,0-1 0,0 1 0,1 0 0,-1-1 0,1 0 0,-1 0 0,1 1 0,-1-2 0,1 1 0,-1 0 0,6 1 0,2-1 27,0 0-1,0-1 0,0 0 1,0 0-1,0-1 1,0-1-1,0 1 0,0-2 1,0 1-1,-1-1 1,14-7-1,-17 8 19,0-1 0,0 0-1,0-1 1,-1 1 0,0-1 0,1 0 0,-1-1-1,-1 1 1,1-1 0,-1 0 0,1 0 0,-2 0-1,1-1 1,0 1 0,-1-1 0,0 0 0,-1 0-1,4-10 1,-6 15 522,0 33-101,-1-21-443,1-7-14,0-1 1,-1 1-1,1 0 1,0-1-1,1 1 1,-1-1-1,1 1 1,1 3-1,-2-6 1,1 1 0,0-1-1,0 0 1,0 0 0,-1 0 0,1 0 0,0 0 0,1 0-1,-1-1 1,0 1 0,0 0 0,0 0 0,0-1-1,1 1 1,-1-1 0,0 1 0,0-1 0,1 1 0,-1-1-1,0 0 1,1 0 0,-1 0 0,1 0 0,-1 0 0,2 0-1,5 0 26,1-1 1,-1 0-1,0 0 0,0-1 0,1 0 0,-1 0 0,-1-1 0,1 0 1,0-1-1,-1 0 0,1 0 0,-1 0 0,0-1 0,-1 0 0,7-6 1,48-28-1040,-61 39 869,1 0 1,-1 0-1,1 0 0,-1 0 1,1 0-1,-1 0 1,1 0-1,-1 0 1,1 0-1,-1 1 1,1-1-1,-1 0 1,1 0-1,-1 1 0,1-1 1,-1 0-1,1 1 1,-1-1-1,0 0 1,1 1-1,-1-1 1,0 1-1,1-1 1,-1 1-1,0-1 0,0 0 1,1 1-1,-1-1 1,0 1-1,0 0 1,13 25-3109,-1-1-2613,1-13-111</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5.115"/>
    </inkml:context>
    <inkml:brush xml:id="br0">
      <inkml:brushProperty name="width" value="0.025" units="cm"/>
      <inkml:brushProperty name="height" value="0.025" units="cm"/>
    </inkml:brush>
  </inkml:definitions>
  <inkml:trace contextRef="#ctx0" brushRef="#br0">219 200 11082,'0'0'6001,"-10"-1"-3375,-6-2-1902,0 1 0,0 1 0,0 1-1,-27 2 1,38-2-598,0 1 1,0 0-1,0 0 1,0 0-1,0 0 1,0 1-1,0 0 1,0 0-1,1 0 1,-1 1-1,1 0 0,-1-1 1,1 1-1,0 1 1,0-1-1,1 1 1,-1 0-1,1-1 1,-1 1-1,1 1 1,-2 3-1,4-7-113,1 0 0,-1 0 0,1-1 0,-1 1 0,1 0 0,0 0 0,-1-1 0,1 1 0,0 0 0,0 0 1,-1 0-1,1 0 0,0-1 0,0 1 0,0 0 0,0 0 0,0 0 0,0 0 0,0 0 0,0 0 0,1-1 0,-1 1 0,0 0 0,0 0 0,1 0 0,-1-1 0,1 1 0,-1 0 0,1 0 0,-1-1 0,1 1 0,-1 0 0,1-1 0,-1 1 1,1 0-1,0-1 0,-1 1 0,1-1 0,0 1 0,0-1 0,-1 0 0,1 1 0,0-1 0,0 0 0,0 1 0,-1-1 0,1 0 0,0 0 0,0 0 0,0 0 0,1 0 0,49-1 116,-49 1-109,15-3 1,0-1-1,-1-1 1,0-1-1,0 0 1,0 0-1,-1-2 1,0 0-1,0-1 1,-1 0-1,17-15 1,-19 15-26,-1-1 1,1-1-1,-2 0 0,0 0 1,0-1-1,-1-1 1,0 0-1,-1 0 1,-1 0-1,0-1 1,8-22-1,-13 12 142,-3 23-129,1 1-1,0 0 1,0-1-1,0 1 1,-1-1 0,1 1-1,0 0 1,0-1-1,-1 1 1,1 0 0,0-1-1,-1 1 1,1 0 0,0 0-1,-1-1 1,1 1-1,-1 0 1,1 0 0,-1-1-1,1 1 1,0 0-1,-1 0 1,1 0 0,-1 0-1,1 0 1,-1 0 0,1 0-1,-1 0 1,-1 0 1,0 1-1,-1-1 1,1 1 0,0 0 0,0 0 0,0 0-1,0 0 1,0 0 0,0 0 0,1 1 0,-1-1-1,0 0 1,1 1 0,-1 0 0,1-1 0,-3 4-1,-3 5 15,1-1-1,0 1 0,0 1 0,1-1 0,1 1 0,0 0 0,0 0 0,1 0 0,-2 15 0,4-22-47,0 0-1,1 0 0,0 0 0,0 1 0,0-1 1,0 0-1,0 0 0,1 0 0,0 0 0,0 1 0,0-1 1,0 0-1,1 0 0,0-1 0,-1 1 0,1 0 1,1 0-1,-1-1 0,1 1 0,-1-1 0,1 0 1,0 0-1,0 0 0,0 0 0,0-1 0,1 1 0,6 3 1,-2-2-479,0-1 0,1 0 0,-1 0 0,0-1 0,1 0 0,13 1 0,30-3-6368,-5-6-7408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8.375"/>
    </inkml:context>
    <inkml:brush xml:id="br0">
      <inkml:brushProperty name="width" value="0.025" units="cm"/>
      <inkml:brushProperty name="height" value="0.025" units="cm"/>
    </inkml:brush>
  </inkml:definitions>
  <inkml:trace contextRef="#ctx0" brushRef="#br0">8 137 7143,'0'0'16207,"-2"8"-15748,1-7-454,0 0 16,1 1-1,-1 0 1,0-1 0,1 1-1,-1 0 1,1 0 0,0 0-1,-1 0 1,1-1-1,0 1 1,0 0 0,0 0-1,1 3 1,0-4-7,0 1 1,0-1-1,1 0 0,-1 0 1,0 0-1,1 0 1,-1-1-1,1 1 0,-1 0 1,1-1-1,-1 1 1,1 0-1,-1-1 0,1 0 1,0 1-1,-1-1 0,1 0 1,0 0-1,-1 0 1,1 0-1,-1 0 0,3-1 1,95-7-618,-46 3-268,-52 5 902,-1 0-1,1 0 1,0 0-1,-1 0 0,1 1 1,-1-1-1,1 0 1,-1 0-1,1 1 0,-1-1 1,1 0-1,-1 1 1,0-1-1,1 1 1,-1-1-1,1 0 0,-1 1 1,0-1-1,0 1 1,1-1-1,-1 1 0,0-1 1,0 1-1,1-1 1,-1 1-1,0 0 0,0-1 1,0 1-1,0-1 1,0 1-1,0-1 0,0 1 1,0 0-1,0-1 1,0 1-1,0 0 1,-3 32 1311,2-18-639,2-15-678,-1 1-1,1 0 1,0-1-1,0 1 1,0-1-1,0 1 1,0-1-1,0 1 1,0-1-1,0 0 1,0 1-1,0-1 1,0 0-1,0 0 1,0 0-1,0 0 1,0 0-1,0 0 1,0 0-1,0 0 1,2-1-1,27-2-125,-26 2-250,-1-1 0,0 1 1,0-1-1,0 1 0,0-1 0,0 0 0,0 0 0,0 0 0,3-4 0,9-16-9176,-13 10-1315</inkml:trace>
  <inkml:trace contextRef="#ctx0" brushRef="#br0" timeOffset="1">210 3 16592,'0'0'6790,"62"-2"-9544,-48 6-2435,-3 1-4068</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5.853"/>
    </inkml:context>
    <inkml:brush xml:id="br0">
      <inkml:brushProperty name="width" value="0.025" units="cm"/>
      <inkml:brushProperty name="height" value="0.025" units="cm"/>
    </inkml:brush>
  </inkml:definitions>
  <inkml:trace contextRef="#ctx0" brushRef="#br0">1 39 17392,'0'0'5099,"3"9"-4010,-3-5-1001,1 1-1,0-1 1,1 0 0,-1 0 0,1 0 0,0-1 0,0 1 0,0 0 0,0 0 0,1-1-1,-1 0 1,1 1 0,0-1 0,0 0 0,0 0 0,0-1 0,1 1 0,-1-1 0,1 1-1,-1-1 1,1 0 0,0 0 0,0-1 0,0 1 0,0-1 0,0 0 0,6 1 0,8-1-249,-1-1 1,0 0-1,0-1 0,0-1 1,0-1-1,0 0 1,0-2-1,-1 1 1,29-14-1,-28 10-1440,0 0 1,-1-2-1,-1 0 0,1 0 0,16-17 0,-19 10-507,-10 12 2040,-9 12 3547,-28 37 555,-123 180 1701,139-186-5415,17-36-388,0 0 0,0 0-1,1 0 1,-1 0 0,1 1 0,-1-1 0,1 0 0,0 0 0,0 0 0,0 0-1,0 0 1,0 0 0,0 1 0,1-1 0,-1 0 0,1 2 0,11-3-10097,-2-6-4029</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6.196"/>
    </inkml:context>
    <inkml:brush xml:id="br0">
      <inkml:brushProperty name="width" value="0.025" units="cm"/>
      <inkml:brushProperty name="height" value="0.025" units="cm"/>
    </inkml:brush>
  </inkml:definitions>
  <inkml:trace contextRef="#ctx0" brushRef="#br0">57 1 11018,'0'0'7720,"-4"53"-5318,-1-29-384,-4 4-160,2 2-609,-2 0-480,1 2-545,-1-5-192,3-5-705,6-7-2081,0-9-1891</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6.543"/>
    </inkml:context>
    <inkml:brush xml:id="br0">
      <inkml:brushProperty name="width" value="0.025" units="cm"/>
      <inkml:brushProperty name="height" value="0.025" units="cm"/>
    </inkml:brush>
  </inkml:definitions>
  <inkml:trace contextRef="#ctx0" brushRef="#br0">1 46 14798,'0'0'6518,"9"-8"-5797,-3 4-651,1-1 0,-1 1 0,1 0 0,0 1 0,0 0 0,1 0 0,-1 0 0,0 1 0,1 0 1,0 1-1,-1-1 0,1 2 0,0-1 0,-1 1 0,16 1 0,-8 0-56,-1 1-1,1 1 1,-1 0 0,0 1-1,0 0 1,0 1 0,-1 1-1,1 0 1,-1 1 0,-1 0-1,1 1 1,-1 1 0,-1 0-1,1 0 1,11 14 0,-21-21-2,0 1 1,0-1-1,0 1 1,-1-1-1,1 1 1,-1 0-1,0 0 1,1 0-1,-1 0 0,0 0 1,-1 0-1,1 0 1,0 0-1,-1 0 1,0 1-1,0-1 1,0 0-1,0 0 1,0 0-1,-1 0 1,0 4-1,-1-2 116,0 0 0,-1 0 0,0 0-1,1 0 1,-2-1 0,1 1 0,0-1 0,-1 0 0,0 0-1,0 0 1,-6 4 0,-9 6 429,-2 0-1,0-2 1,-1 0-1,-30 11 1,39-18-447,1 0-1,-1 0 1,-1-2 0,1 1-1,0-2 1,-1 0 0,0 0 0,-14-1-1,27-1-177,0 0 0,1 0 0,-1 0 0,0 0 0,0 0 0,0 0 0,1 0 0,-1-1-1,0 1 1,0 0 0,1-1 0,-1 1 0,0 0 0,1-1 0,-1 1 0,0-1 0,1 1-1,-1-1 1,1 1 0,-1-1 0,1 1 0,-1-1 0,1 1 0,-1-1 0,1 0 0,-1 1-1,1-1 1,0 0 0,-1 0 0,1 1 0,0-1 0,0 0 0,0 0 0,-1 1 0,1-1 0,0 0-1,0 0 1,0 0 0,0-1 0,1 0-560,-1-1 0,1 1 0,0-1 0,-1 1 0,1 0 0,0-1 0,1 1 0,-1 0 0,0 0 0,1-1 0,2-2 0,19-17-8746</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6.899"/>
    </inkml:context>
    <inkml:brush xml:id="br0">
      <inkml:brushProperty name="width" value="0.025" units="cm"/>
      <inkml:brushProperty name="height" value="0.025" units="cm"/>
    </inkml:brush>
  </inkml:definitions>
  <inkml:trace contextRef="#ctx0" brushRef="#br0">0 0 11979,'0'0'12460,"54"1"-11723,-16 3-385,8-3-256,4 2-32,-2-2-64,-4 3-256,-5-3-833,-7 2-1025,-13-2-1281,-10-1-1986</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7.241"/>
    </inkml:context>
    <inkml:brush xml:id="br0">
      <inkml:brushProperty name="width" value="0.025" units="cm"/>
      <inkml:brushProperty name="height" value="0.025" units="cm"/>
    </inkml:brush>
  </inkml:definitions>
  <inkml:trace contextRef="#ctx0" brushRef="#br0">1 89 15214,'0'0'6246,"85"10"-5029,-34-12-608,9-9-385,4-2-160,-2-3-64,1-3-768,-9 0-2051,2 1-4708</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7.617"/>
    </inkml:context>
    <inkml:brush xml:id="br0">
      <inkml:brushProperty name="width" value="0.025" units="cm"/>
      <inkml:brushProperty name="height" value="0.025" units="cm"/>
    </inkml:brush>
  </inkml:definitions>
  <inkml:trace contextRef="#ctx0" brushRef="#br0">64 1 14670,'0'0'1665,"-9"1"679,8-1-2304,-3 1 234,0 0-1,1 0 1,-1 0-1,0 0 0,0 0 1,1 1-1,-1 0 1,-4 2-1,7-3-162,-1 0 0,1 1 0,0-1 1,0 0-1,0 1 0,-1-1 0,1 1 0,1 0 0,-1-1 0,0 1 0,0-1 0,1 1 0,-1 0 0,1 0 0,-1-1 0,1 1 0,0 0 0,0 0 0,-1 0 0,1-1 0,1 1 0,-1 0 0,0 0 0,0 0 0,1-1 1,-1 1-1,2 3 0,-1-2-64,1 1 1,0-1 0,-1 0 0,1 0-1,0 0 1,1 0 0,-1 0 0,1-1-1,-1 1 1,1-1 0,0 1 0,0-1-1,0 0 1,0 0 0,0 0 0,0-1-1,0 1 1,1-1 0,-1 0-1,1 0 1,-1 0 0,1 0 0,5 0-1,12 2-309,0 0-1,39-2 0,-46-1-116,1-1-430,-1 0 0,0-1 0,0 0 0,0-1 0,-1-1 0,19-7-1,-26 9 467,-1 0-1,0 0 0,1-1 0,-1 0 1,0 0-1,0 0 0,-1 0 0,1-1 1,-1 0-1,1 0 0,-1 0 1,0-1-1,-1 1 0,1-1 0,-1 0 1,0 0-1,5-10 0,-8 15 447,-1 0 1,1 0-1,0 0 1,-1 1-1,1-1 0,0 0 1,-1 0-1,1 0 1,0 0-1,-1 0 0,1 0 1,0 0-1,-1 0 0,1 0 1,-1 0-1,1 0 1,0 0-1,-1 0 0,1 0 1,0 0-1,-1 0 1,1 0-1,0-1 0,-1 1 1,1 0-1,0 0 0,-1 0 1,1 0-1,0-1 1,0 1-1,-1 0 0,1 0 1,0-1-1,0 1 1,-1 0-1,1-1 0,0 1 1,0 0-1,0 0 0,0-1 1,-1 1-1,1 0 1,0-1-1,0 1 0,0-1 1,0 1-1,0 0 1,0-1-1,0 1 0,0 0 1,0-1-1,0 1 0,0 0 1,0-1-1,0 1 1,0 0-1,0-1 0,0 1 1,1 0-1,-1-1 1,0 1-1,0 0 0,0-1 1,1 1-1,-3 1 164,-1 0 0,1 1 0,0-1 0,0 1 0,1 0 0,-1-1 0,0 1 0,0 0 0,1 0 0,-2 3 0,-18 49 1120,13-30-276,-2 0 0,-15 28-1,-64 84 1863,54-86-2796,16-19-301,11-11-3451</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0.541"/>
    </inkml:context>
    <inkml:brush xml:id="br0">
      <inkml:brushProperty name="width" value="0.025" units="cm"/>
      <inkml:brushProperty name="height" value="0.025" units="cm"/>
    </inkml:brush>
  </inkml:definitions>
  <inkml:trace contextRef="#ctx0" brushRef="#br0">2 175 14510,'0'2'216,"-1"-1"1,1 1 0,0-1-1,0 1 1,-1-1 0,1 1-1,0-1 1,0 1 0,0-1 0,1 1-1,-1-1 1,0 1 0,1-1-1,-1 1 1,0-1 0,1 0-1,0 1 1,-1-1 0,1 0-1,0 1 1,0-1 0,0 0-1,0 0 1,0 1 0,0-1-1,0 0 1,0 0 0,0 0-1,0 0 1,0-1 0,1 1 0,1 1-1,3-1 68,0 0-1,1 0 1,-1 0-1,0-1 1,1 0 0,11-1-1,-17 1-268,11-1 79,-1-1-1,1-1 1,0 0 0,-1 0 0,0-1 0,0 0 0,0-1 0,0 0-1,-1-1 1,15-10 0,-19 11-74,0 1 0,0-1-1,0 0 1,0 0 0,-1-1 0,0 0-1,0 0 1,-1 0 0,0 0 0,0-1-1,0 0 1,0 0 0,-1 0 0,-1 0-1,1 0 1,-1-1 0,2-8 0,-4 14-3,0 1 1,0-1-1,1 0 0,-1 0 1,0 0-1,0 0 1,-1 1-1,1-1 0,0 0 1,-1 0-1,1 0 1,-1 1-1,1-1 1,-1 0-1,0 1 0,0-1 1,0 0-1,0 1 1,0-1-1,0 1 0,0 0 1,0-1-1,-3-1 1,2 2-4,-1 0 0,1 0 1,0 0-1,-1 0 1,1 0-1,-1 1 0,0-1 1,1 1-1,-1 0 0,1 0 1,-1 0-1,0 0 1,1 0-1,-5 1 0,-2 1 2,0 1 0,0-1-1,0 1 1,0 1-1,1 0 1,0 0 0,0 0-1,-11 9 1,1 2 33,1 1 1,-23 27-1,34-35-6,0-1-1,1 1 0,0 0 0,0 0 1,1 1-1,0-1 0,0 1 0,1 0 1,-2 10-1,5-18-38,0 0 1,0 0-1,0 1 1,0-1-1,1 0 1,-1 0-1,0 1 1,1-1-1,-1 0 1,1 0-1,-1 0 0,1 0 1,-1 0-1,1 0 1,0 0-1,0 0 1,0 0-1,-1 0 1,1 0-1,0 0 1,0 0-1,0-1 1,0 1-1,0 0 0,1-1 1,-1 1-1,0-1 1,0 1-1,0-1 1,0 1-1,1-1 1,-1 0-1,0 0 1,0 0-1,1 1 0,-1-1 1,0-1-1,2 1 1,63 1 105,-54-2-58,133-13 48,-98 8-181,0 1-1,60 3 1,-105 2 84,1 0 0,-1 1-1,0-1 1,0 1 0,0-1 0,0 1-1,1 0 1,-1 0 0,0 0 0,0 0-1,0 0 1,-1 0 0,1 0 0,3 3-1,-5-3 48,1-1 0,-1 1-1,1 0 1,-1-1 0,1 1-1,-1 0 1,0 0-1,1-1 1,-1 1 0,0 0-1,1 0 1,-1 0 0,0-1-1,0 1 1,0 0-1,0 0 1,0 0 0,0 0-1,0-1 1,0 1 0,0 0-1,0 0 1,-1 0 0,1 0-1,0-1 1,0 1-1,-1 0 1,1 0 0,0-1-1,-1 1 1,1 0 0,-1 0-1,1-1 1,-1 1-1,0-1 1,1 1 0,-2 0-1,2 0-3,0-1-1,-1 1 1,1-1-1,0 1 1,0-1 0,-1 1-1,1-1 1,0 0-1,-1 1 1,1-1-1,-1 0 1,1 1-1,0-1 1,-1 0-1,1 1 1,-1-1-1,1 0 1,-1 0 0,1 1-1,-1-1 1,1 0-1,-1 0 1,1 0-1,-1 0 1,1 0-1,-1 0 1,1 0-1,-1 0 1,1 0-1,-1 0 1,1 0 0,-1 0-1,1 0 1,-1 0-1,1 0 1,-1-1-1,1 1 1,-1 0-1,1 0 1,-1-1-1,1 1 1,0 0 0,-1-1-1,1 1 1,-1 0-1,1-1 1,0 1-1,-1 0 1,1-1-1,0 1 1,-1-1-1,1 1 1,0-1-1,0 1 1,0-1 0,-1 1-1,1-1 1,0 1-1,0-1 1,0 1-1,0-1 1,0 1-1,0-1 1,0 1-1,0-1 1,0 0-1,-1-42 510,1 36-605,5-136-570,-2 144 124,0 0 0,0-1 0,-1 1 0,1 0 0,0 1 0,-1-1 0,1 0-1,-1 1 1,1-1 0,-1 1 0,1 0 0,1 2 0,5 2-1826,15 6-3630,8-5-2765</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1.073"/>
    </inkml:context>
    <inkml:brush xml:id="br0">
      <inkml:brushProperty name="width" value="0.025" units="cm"/>
      <inkml:brushProperty name="height" value="0.025" units="cm"/>
    </inkml:brush>
  </inkml:definitions>
  <inkml:trace contextRef="#ctx0" brushRef="#br0">92 22 18065,'0'0'2200,"-8"-1"95,8 1-2294,-39 4 1980,38-4-1944,0 0 0,0 0 1,0 0-1,0 0 0,0 1 0,0-1 0,0 0 0,0 1 0,0-1 0,0 1 0,0-1 0,0 1 0,0 0 1,0-1-1,1 1 0,-1 0 0,0 0 0,0-1 0,1 1 0,-1 0 0,1 0 0,-1 0 0,1 0 0,-1 0 1,1 0-1,-1 0 0,1 0 0,0 0 0,0 0 0,-1 0 0,1 0 0,0 0 0,0 0 0,0 0 1,0 0-1,0 0 0,0 0 0,0 0 0,1 0 0,-1 0 0,0 0 0,1 0 0,-1 0 0,1 2 0,0-2-112,1 0-1,-1 1 0,0-1 0,0 0 0,1 0 0,-1 0 1,1 0-1,-1-1 0,1 1 0,-1 0 0,1 0 0,-1-1 0,1 1 1,1-1-1,17 10-522,-15-4 561,0 0-1,-1 1 0,0 0 1,-1-1-1,0 1 0,0 0 1,0 1-1,-1-1 0,2 8 1,12 70 152,-13-63-44,-1 0-1,-1 0 1,-1 0 0,-4 39 0,3-55 27,0 0 1,0 1-1,0-1 1,-1 0-1,0 0 0,0-1 1,0 1-1,-1 0 1,0-1-1,0 1 1,0-1-1,-1 0 1,0 0-1,0 0 0,0-1 1,-1 1-1,1-1 1,-1 0-1,0 0 1,0-1-1,-9 5 1,13-7-56,0-1 0,0 1 0,0-1 0,0 1 1,0-1-1,0 0 0,0 1 0,0-1 0,0 0 1,0 0-1,0 0 0,0 0 0,-1 0 0,1 0 0,0 0 1,0 0-1,0 0 0,0-1 0,0 1 0,0 0 1,0-1-1,0 1 0,0-1 0,0 1 0,0-1 1,0 1-1,0-1 0,0 1 0,1-1 0,-1 0 1,-1-1-1,1 0-9,-1-1 1,1 0 0,0 0 0,0 1-1,0-1 1,0 0 0,0 0 0,0 0-1,1 0 1,0 0 0,0-4 0,-1-6-99,2 0 0,0 0 0,0 1-1,7-24 1,2 12-52,1 1 0,0 0 0,2 1 0,1 0 0,1 1 0,1 0 0,23-23 0,-20 23 156,-1 0 0,-1-2 0,-1 0 0,-1 0 0,22-46 0,-44 89-4,1 0 1,1 1 0,1 0-1,1 0 1,0 0-1,1 36 1,3-56-37,-1 1 0,1-1 1,0 1-1,-1-1 0,1 0 0,0 1 0,0-1 0,0 0 1,0 0-1,0 0 0,0 1 0,0-1 0,0 0 1,1 0-1,-1-1 0,0 1 0,0 0 0,1 0 1,-1-1-1,1 1 0,-1 0 0,1-1 0,-1 0 0,1 1 1,-1-1-1,1 0 0,-1 0 0,1 1 0,-1-1 1,1-1-1,-1 1 0,1 0 0,0 0 0,2-1 1,0 0-611,1 1 0,0-1 1,-1-1-1,1 1 0,-1 0 1,1-1-1,-1 0 0,0 0 1,0 0-1,7-6 0,7-9-5193,-3-7-3005</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1.435"/>
    </inkml:context>
    <inkml:brush xml:id="br0">
      <inkml:brushProperty name="width" value="0.025" units="cm"/>
      <inkml:brushProperty name="height" value="0.025" units="cm"/>
    </inkml:brush>
  </inkml:definitions>
  <inkml:trace contextRef="#ctx0" brushRef="#br0">65 0 12139,'0'0'10143,"-8"10"-8616,3-3-1239,-1-1 0,2 1 0,-1 0 0,1 1 0,0-1-1,0 1 1,1 0 0,0 0 0,1 0 0,-1 0 0,2 0 0,-3 17-1,4-21-238,-1 1 0,1-1-1,0 1 1,0 0-1,1-1 1,-1 1 0,1-1-1,0 1 1,1-1-1,-1 0 1,1 1 0,-1-1-1,1 0 1,0 0-1,1 0 1,3 5 0,-2-6-65,-1 0 0,1 0 1,-1-1-1,1 0 0,0 0 1,0 0-1,0 0 0,0 0 1,0-1-1,1 0 0,-1 0 1,0 0-1,1 0 1,-1-1-1,0 1 0,1-1 1,4-1-1,-2 1-252,0 1 0,0-1 0,0 1 0,0 0 0,0 1 0,0 0 0,13 5 0,-19-7 282,1 1-1,0 0 1,-1 0 0,1 0 0,-1 0 0,1 0-1,-1 0 1,0 1 0,1-1 0,-1 0 0,0 1-1,0-1 1,0 1 0,0-1 0,0 1 0,0-1-1,0 1 1,-1 0 0,1-1 0,-1 1 0,1 0-1,-1 0 1,1-1 0,-1 1 0,0 0 0,0 0-1,0 0 1,0-1 0,0 1 0,-1 0 0,1 0-1,0 0 1,-1-1 0,1 1 0,-1 0 0,-1 2-1,0 0 163,0-1-1,0 1 0,-1-1 1,0 0-1,1 1 0,-1-1 1,0 0-1,0-1 0,-1 1 1,1-1-1,0 1 0,-1-1 1,0 0-1,1 0 0,-1 0 1,0-1-1,0 0 0,0 1 1,-6 0-1,-5 1-79,1 0 0,-1-2 1,0 1-1,-17-2 0,31 0-215,-1 0-1,1 0 1,-1 0-1,1 0 1,-1 0-1,1 0 0,0-1 1,-1 1-1,1 0 1,-1-1-1,1 1 1,0-1-1,-1 0 1,1 1-1,0-1 1,0 0-1,0 0 1,0 0-1,-1 0 1,1 0-1,0 0 1,0 0-1,1 0 1,-1 0-1,0-1 0,0 1 1,1 0-1,-1-1 1,0 1-1,1 0 1,-1-1-1,1 1 1,0 0-1,-1-1 1,1 1-1,0-1 1,0 1-1,0-1 1,0 1-1,0-1 1,0 1-1,1 0 1,-1-1-1,0 1 1,1-1-1,0-2 0,2-4-1287,-1 0-1,1 0 1,1 1-1,-1-1 1,1 1-1,10-14 1,13-12-4733</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1.762"/>
    </inkml:context>
    <inkml:brush xml:id="br0">
      <inkml:brushProperty name="width" value="0.025" units="cm"/>
      <inkml:brushProperty name="height" value="0.025" units="cm"/>
    </inkml:brush>
  </inkml:definitions>
  <inkml:trace contextRef="#ctx0" brushRef="#br0">103 0 5093,'0'0'21540,"1"8"-20461,-1 19-346,-1 0 1,-6 33 0,3-30-576,1 1-1,2 49 1,11 16-3462,-23-114-2978,2 3 4455,-1-3 102,-27-49-678,35 60 2957,1-1 0,-1 1 0,1-1-1,1 0 1,0 0 0,-2-14 0,4 21-404,0 0 1,0 0-1,0 0 1,0 0-1,1 0 1,-1 1-1,0-1 1,1 0-1,-1 0 1,1 0-1,-1 0 1,1 1-1,-1-1 1,1 0-1,-1 1 1,1-1-1,0 0 1,-1 1-1,1-1 1,0 1-1,0-1 1,-1 1-1,1-1 1,0 1-1,0 0 1,0-1-1,0 1 1,0 0-1,-1 0 1,1-1-1,0 1 1,0 0-1,1 0 1,39-2 661,-29 2-373,7-1-774,53-3 1676,-41-8-3741,-30 12 1981,0-1 0,0 0 1,0 0-1,0 0 0,0 0 1,0 0-1,0 0 0,0 0 1,0 0-1,0 0 0,-1-1 0,1 1 1,0 0-1,-1 0 0,1-1 1,-1 1-1,1-3 0,0-14-10455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8.708"/>
    </inkml:context>
    <inkml:brush xml:id="br0">
      <inkml:brushProperty name="width" value="0.025" units="cm"/>
      <inkml:brushProperty name="height" value="0.025" units="cm"/>
    </inkml:brush>
  </inkml:definitions>
  <inkml:trace contextRef="#ctx0" brushRef="#br0">48 1 18065,'0'0'3545,"-4"8"-2776,-4 13-307,0-1 1,1 1 0,1 1 0,1-1 0,1 1 0,1 0 0,1 0 0,1 0 0,1 0 0,3 28 0,-1-44-454,0 0-1,0-1 1,1 1-1,-1-1 1,1 1 0,0-1-1,7 8 1,-9-11 8,-1-1 1,1 0 0,0 1 0,0-1 0,1 1 0,-1-1 0,0 0 0,0 0 0,1 0-1,-1 0 1,0 0 0,1 0 0,-1 0 0,1 0 0,-1-1 0,1 1 0,0 0 0,-1-1-1,1 1 1,0-1 0,-1 0 0,1 0 0,0 1 0,-1-1 0,1 0 0,0-1-1,0 1 1,-1 0 0,1 0 0,0-1 0,1 0 0,-1-1-183,0 1 0,-1-1 0,1 0 1,-1 0-1,0 0 0,1 0 0,-1 0 0,0 0 0,0 0 0,0-1 1,-1 1-1,1 0 0,0 0 0,-1-1 0,0 1 0,1 0 0,-1-1 1,0 1-1,-1-4 0,4-16-10776,0 17 4626</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2.123"/>
    </inkml:context>
    <inkml:brush xml:id="br0">
      <inkml:brushProperty name="width" value="0.025" units="cm"/>
      <inkml:brushProperty name="height" value="0.025" units="cm"/>
    </inkml:brush>
  </inkml:definitions>
  <inkml:trace contextRef="#ctx0" brushRef="#br0">1 1 16464,'0'0'3203,"67"0"-3267,-24 0-3492,-3 0-7174</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2.579"/>
    </inkml:context>
    <inkml:brush xml:id="br0">
      <inkml:brushProperty name="width" value="0.025" units="cm"/>
      <inkml:brushProperty name="height" value="0.025" units="cm"/>
    </inkml:brush>
  </inkml:definitions>
  <inkml:trace contextRef="#ctx0" brushRef="#br0">157 267 11050,'5'-9'876,"-4"8"-927,18-43 2897,-19 43-2680,1-1-1,-1 1 1,1 0-1,-1 0 1,1-1 0,-1 1-1,0 0 1,1-1-1,-1 1 1,0 0-1,0-1 1,0 1-1,0 0 1,0-1-1,-1 1 1,1 0 0,0-1-1,-1 1 1,1 0-1,-1-1 1,1 1-1,-1 0 1,1 0-1,-1 0 1,0 0-1,0-1 1,0 1 0,1 0-1,-1 0 1,0 0-1,0 1 1,0-1-1,-1 0 1,1 0-1,0 0 1,-2 0-1,-3-1 65,1 1 0,-1 1-1,1-1 1,-1 1 0,0 0 0,1 0-1,-1 0 1,1 1 0,-1 0-1,1 0 1,-1 0 0,1 1-1,0 0 1,-7 3 0,7-3-202,0 1 1,0 0-1,0 0 1,1 0-1,-1 0 1,1 1-1,-1 0 1,1 0-1,1 0 0,-1 0 1,0 1-1,1-1 1,0 1-1,0 0 1,1 0-1,-1 0 1,1 0-1,0 0 0,0 1 1,1-1-1,-1 1 1,1 5-1,0-9-26,1 0 0,1-1 0,-1 1 0,0 0 0,0-1 0,1 1 0,-1-1 1,1 1-1,-1-1 0,1 1 0,-1-1 0,1 1 0,0-1 0,0 0 0,0 1 0,0-1 0,0 0 0,0 0 0,0 1 0,0-1 0,1 0 0,-1 0 0,0 0 0,1-1 0,-1 1 0,1 0 0,-1 0 0,1-1 0,-1 1 0,1-1 0,-1 1 0,1-1 0,-1 0 0,1 0 0,2 1 0,5 0 30,-1-1-1,1 0 1,0 0-1,-1-1 0,17-2 1,-5-3 15,1 0 0,-1-1 1,-1-2-1,1 0 0,-1 0 1,24-18-1,-2-2 14,59-53 1,-91 75-25,-1 0 1,0-1 0,0 0 0,-1 0 0,0-1 0,0 0 0,-1 0-1,-1 0 1,1-1 0,6-16 0,-12 25-26,0 1 0,1-1 1,-1 0-1,0 1 0,0-1 0,1 0 0,-1 1 0,0-1 1,0 0-1,0 1 0,0-1 0,0 0 0,0 1 0,0-1 1,0 0-1,0 0 0,0 1 0,0-1 0,0 0 0,-1 1 1,1-1-1,0 0 0,0 1 0,-1-1 0,1 1 0,-1-1 1,1 0-1,0 1 0,-1-1 0,1 1 0,-1-1 0,1 1 1,-1-1-1,1 1 0,-1 0 0,0-1 0,1 1 0,-1 0 1,1-1-1,-1 1 0,0 0 0,1 0 0,-1-1 0,0 1 1,1 0-1,-1 0 0,0 0 0,0 0 0,1 0 0,-1 0 1,0 0-1,1 0 0,-1 0 0,0 1 0,1-1 0,-1 0 1,0 0-1,1 0 0,-1 1 0,0-1 0,0 1 0,-42 19 35,30-9-16,1 1 0,0-1 1,0 2-1,1-1 0,1 2 1,0 0-1,-14 26 0,19-30-11,0 0 1,1-1-1,0 1 0,1 1 0,0-1 1,0 0-1,1 1 0,0 0 0,1-1 1,1 1-1,-1 0 0,2-1 0,1 16 1,-1-23-35,0-1 0,1 1 1,-1-1-1,0 1 1,1-1-1,0 0 0,-1 0 1,1 1-1,0-1 1,0 0-1,0-1 0,0 1 1,1 0-1,-1 0 0,0-1 1,1 0-1,-1 1 1,1-1-1,0 0 0,-1 0 1,1 0-1,0-1 1,-1 1-1,1-1 0,0 1 1,0-1-1,0 0 1,-1 0-1,1 0 0,4-1 1,4 0-542,0 1 1,0-2 0,0 0-1,0 0 1,0-1-1,16-6 1,-12 2-1593,-1-1 0,0 0 0,0-1-1,17-15 1,9-14-9330</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2.909"/>
    </inkml:context>
    <inkml:brush xml:id="br0">
      <inkml:brushProperty name="width" value="0.025" units="cm"/>
      <inkml:brushProperty name="height" value="0.025" units="cm"/>
    </inkml:brush>
  </inkml:definitions>
  <inkml:trace contextRef="#ctx0" brushRef="#br0">115 0 16335,'-8'9'2237,"-99"117"5162,136-134-7159,27-30-630,-46 30-79,1-1-1,0 2 0,21-12 1,-32 19 470,0 0 0,0 1 0,-1-1 1,1 0-1,0 0 0,0 0 0,0 0 0,0 0 1,-1 0-1,1 1 0,0-1 0,0 0 1,0 0-1,0 0 0,0 0 0,0 1 1,0-1-1,0 0 0,-1 0 0,1 0 0,0 1 1,0-1-1,0 0 0,0 0 0,0 0 1,0 1-1,0-1 0,0 0 0,0 0 1,0 1-1,0-1 0,0 0 0,0 0 0,1 0 1,-1 1-1,0-1 0,0 0 0,0 0 1,0 0-1,0 0 0,0 1 0,0-1 1,1 0-1,-1 0 0,0 0 0,0 0 0,0 0 1,0 1-1,0-1 0,1 0 0,-1 0 1,0 0-1,0 0 0,0 0 0,1 0 1,-1 0-1,0 0 0,0 0 0,0 0 0,1 0 1,-1 0-1,0 0 0,0 0 0,0 0 1,1 0-1,-1 0 0,0 0 0,1 0 1,-10 16 532,4-8-311,0-1-1,1 1 1,0 0 0,0 0 0,1 0-1,0 1 1,0-1 0,1 1 0,0 0-1,-1 12 1,3-20-200,0 0 0,0-1-1,0 1 1,0 0 0,0 0-1,0-1 1,0 1 0,1 0 0,-1-1-1,0 1 1,1 0 0,-1-1-1,0 1 1,1-1 0,-1 1-1,0 0 1,1-1 0,-1 1-1,1-1 1,-1 1 0,1-1 0,0 1-1,-1-1 1,1 0 0,-1 1-1,1-1 1,0 0 0,-1 1-1,1-1 1,1 0 0,28 0 155,-20-2-577,-1 0 1,0-1 0,0 0-1,12-7 1,31-27-6830,-28 15 373</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3.302"/>
    </inkml:context>
    <inkml:brush xml:id="br0">
      <inkml:brushProperty name="width" value="0.025" units="cm"/>
      <inkml:brushProperty name="height" value="0.025" units="cm"/>
    </inkml:brush>
  </inkml:definitions>
  <inkml:trace contextRef="#ctx0" brushRef="#br0">166 1 10314,'0'0'12700,"-9"1"-12129,7-1-554,-3 1 52,-1-1-1,0 1 1,1 1 0,-1-1-1,1 1 1,-10 4-1,14-5-73,0-1-1,-1 1 1,1 0 0,0 0-1,-1 0 1,1 0 0,0 1-1,0-1 1,0 0 0,0 0-1,0 1 1,0-1-1,0 1 1,1-1 0,-1 0-1,0 1 1,1 0 0,-1-1-1,1 1 1,-1-1 0,1 1-1,0 0 1,0-1 0,0 1-1,0-1 1,0 1-1,0 0 1,0-1 0,1 1-1,-1 0 1,0-1 0,1 1-1,-1-1 1,2 3 0,0 0-65,1 0 1,-1-1-1,1 1 1,0-1-1,0 0 1,0 1-1,1-1 1,-1-1-1,1 1 1,-1 0-1,1-1 1,0 0 0,0 0-1,0 0 1,6 2-1,33 21-172,-41-23 238,0-1 0,0 1 1,-1 0-1,1 0 0,0 0 1,-1 0-1,0 0 0,1 0 1,-1 0-1,0 0 0,0 1 1,0-1-1,0 0 0,-1 1 1,1-1-1,-1 0 0,1 4 1,-1-4 88,0 0 0,-1-1 0,1 1 1,-1 0-1,1-1 0,-1 1 0,0 0 1,0-1-1,1 1 0,-1-1 1,0 1-1,0-1 0,0 1 0,-1-1 1,1 0-1,0 0 0,-1 1 0,1-1 1,0 0-1,-1 0 0,1 0 1,-1-1-1,0 1 0,1 0 0,-1 0 1,1-1-1,-4 1 0,-52 13 1736,50-13-1641,-12 3 31,-1-2-1,1 0 1,-32-2 0,50 0-341,1 0 1,-1 0-1,1 0 0,0-1 1,-1 1-1,1 0 0,-1 0 0,1 0 1,0 0-1,-1-1 0,1 1 1,0 0-1,-1 0 0,1-1 0,0 1 1,0 0-1,-1-1 0,1 1 0,0 0 1,0-1-1,0 1 0,-1 0 1,1-1-1,0 1 0,0 0 0,0-1 1,0 1-1,0-1 0,0 1 1,-1 0-1,1-1 0,0 1 0,0-1 1,0 1-1,1 0 0,-1-1 0,0 1 1,0-1-1,0 1 0,0 0 1,0-1-1,0 1 0,0 0 0,1-1 1,-1 1-1,0 0 0,0-1 1,1 1-1,-1-1 0,11-17-8342</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4.012"/>
    </inkml:context>
    <inkml:brush xml:id="br0">
      <inkml:brushProperty name="width" value="0.025" units="cm"/>
      <inkml:brushProperty name="height" value="0.025" units="cm"/>
    </inkml:brush>
  </inkml:definitions>
  <inkml:trace contextRef="#ctx0" brushRef="#br0">213 126 15150,'0'0'7645,"-11"-6"-6759,10 5-866,-8-5 186,-1 1 0,0 0 1,-19-6-1,27 10-185,0 0 0,0 0 0,1 1 1,-1-1-1,0 0 0,0 1 0,0 0 0,0-1 0,0 1 1,0 0-1,-1 0 0,1 0 0,0 0 0,0 0 0,0 1 1,0-1-1,0 1 0,0-1 0,0 1 0,1 0 0,-1 0 1,0 0-1,0 0 0,0 0 0,1 0 0,-1 0 0,0 0 1,1 1-1,-1-1 0,1 1 0,0-1 0,-1 1 0,1-1 1,0 1-1,-1 3 0,1-5-25,1 0 1,0 1-1,0-1 0,0 1 0,0-1 1,0 1-1,0-1 0,0 0 1,0 1-1,0-1 0,0 1 1,0-1-1,0 1 0,0-1 1,0 1-1,0-1 0,0 0 1,1 1-1,-1-1 0,0 1 1,0-1-1,0 0 0,1 1 0,-1-1 1,0 0-1,0 1 0,1-1 1,-1 0-1,0 1 0,1-1 1,-1 0-1,0 0 0,1 1 1,-1-1-1,1 0 0,22 5-119,25-10-80,-30-1 164,-15 5 13,0-1-1,0 1 0,0 0 1,0 1-1,1-1 1,-1 0-1,0 1 0,6 0 1,-8 0 13,0 0 0,0 1 0,0-1 0,0 1 0,0-1 0,0 1 0,0 0 1,-1-1-1,1 1 0,0 0 0,0-1 0,0 1 0,-1 0 0,1 0 0,0 0 0,-1 0 0,1 0 1,-1 0-1,1 0 0,-1 0 0,1 0 0,-1 0 0,0 0 0,0 0 0,1 0 0,-1 0 0,0 0 1,0 1-1,0-1 0,0 2 0,4 52 41,-1 0 1,-9 91-1,3-125 141,-1 0-1,-1 0 0,-1 0 1,-1-1-1,-14 30 0,17-40-115,-1 0-1,0-1 1,-1 1-1,0-1 1,-1-1-1,1 1 1,-2-1-1,1 0 1,-1 0-1,-1-1 1,1 0-1,-15 8 1,21-14-57,1 0 0,-1 0 0,0 0 1,0 0-1,0 0 0,0 0 1,0-1-1,0 1 0,0 0 1,0-1-1,0 0 0,0 0 1,0 1-1,0-1 0,-1-1 1,1 1-1,0 0 0,0 0 1,0-1-1,0 1 0,0-1 0,0 0 1,0 1-1,0-1 0,0 0 1,1 0-1,-1 0 0,0-1 1,0 1-1,1 0 0,-1-1 1,1 1-1,-1-1 0,-1-1 1,2 0-6,0 0 1,-1 0-1,1 0 1,0-1-1,1 1 1,-1 0-1,0 0 1,1-1-1,0 1 1,0 0 0,0-1-1,0 1 1,0 0-1,1-1 1,0 1-1,-1 0 1,1 0-1,0-1 1,1 1-1,-1 0 1,3-4 0,7-9-4,0 1 0,2 1 0,0 0 0,0 0 0,1 1 0,1 1 0,30-20 0,-6 4-5,24-20 23,102-81 46,-140 106-33,-1 0-1,-1-1 0,-2-2 1,23-32-1,-41 54-7,0 0 0,-1 0-1,1-1 1,-1 1 0,0-1 0,0 1 0,-1-1 0,1 0 0,-1 1-1,0-1 1,0 0 0,0-7 0,-2 10-9,1 1 1,0 0-1,0 0 1,-1 0-1,1 0 1,0 0-1,-1 0 0,1-1 1,-1 1-1,0 0 1,1 0-1,-1 0 1,0 0-1,1 1 0,-1-1 1,0 0-1,0 0 1,0 0-1,0 1 1,-1-2-1,-1 1-7,1 0-1,-1 0 1,0 0 0,0 0-1,0 1 1,0-1 0,0 1-1,0 0 1,1 0 0,-1 0-1,-4 0 1,-4 2-3,0 1 0,1 0 1,0 1-1,-1 0 0,2 0 0,-1 1 1,0 0-1,1 1 0,0 0 0,0 1 0,1 0 1,-1 0-1,1 1 0,1-1 0,0 2 0,0-1 1,1 1-1,0 0 0,0 1 0,1-1 1,0 1-1,1 0 0,-7 20 0,11-28-24,0-1-1,0 1 1,0-1-1,0 1 1,0-1-1,0 1 1,0-1-1,0 1 1,0-1-1,1 1 1,-1-1-1,1 1 1,-1-1-1,1 0 1,-1 1-1,1-1 1,0 0-1,0 1 1,0-1 0,-1 0-1,1 0 1,0 0-1,1 0 1,-1 0-1,0 0 1,0 0-1,0 0 1,1 0-1,-1 0 1,0-1-1,1 1 1,-1-1-1,0 1 1,1-1-1,-1 1 1,3-1-1,6 2-493,-1-1 0,1 0 0,0 0-1,16-2 1,-9 0-387,34-1-3432,5-6-2227</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4.388"/>
    </inkml:context>
    <inkml:brush xml:id="br0">
      <inkml:brushProperty name="width" value="0.025" units="cm"/>
      <inkml:brushProperty name="height" value="0.025" units="cm"/>
    </inkml:brush>
  </inkml:definitions>
  <inkml:trace contextRef="#ctx0" brushRef="#br0">247 16 14478,'0'0'3715,"-10"-2"-912,-7-2-1904,0 1 0,0 0 0,-30 0 1,40 3-845,1 0 0,0 0 1,0 0-1,-1 1 0,1 0 1,0 0-1,0 1 0,0 0 1,0 0-1,0 0 0,1 1 1,-1 0-1,1 0 0,-1 0 1,1 1-1,-5 3 0,10-6-119,-1 0 0,0-1-1,1 1 1,-1 0 0,1 0-1,-1 0 1,1-1-1,-1 1 1,1 0 0,-1 0-1,1 0 1,0 0 0,-1 0-1,1 0 1,0 0-1,0-1 1,0 1 0,0 0-1,0 0 1,0 0 0,0 0-1,0 0 1,0 0-1,0 0 1,1 0 0,-1 0-1,0 0 1,1 0 0,-1-1-1,1 1 1,-1 0-1,0 0 1,1 0 0,0 0-1,-1-1 1,1 1 0,0 0-1,-1-1 1,1 1-1,0-1 1,0 1 0,0 0-1,44 23-683,-27-15 661,41 31-29,-56-38 176,0 1-1,0-1 0,-1 1 0,1-1 1,-1 1-1,1 0 0,-1 0 0,0 0 1,0 0-1,0 0 0,-1 0 0,1 1 1,-1-1-1,0 1 0,0-1 0,1 7 1,-2-8-3,0 0 1,-1 0 0,1 0-1,-1-1 1,0 1 0,1 0 0,-1-1-1,0 1 1,0 0 0,0-1 0,0 1-1,0-1 1,-1 0 0,1 1-1,0-1 1,-1 0 0,1 0 0,0 1-1,-1-1 1,0 0 0,1-1 0,-3 2-1,-44 17 621,38-15-505,3-2-101,-44 13 426,48-14-551,0 0 1,0 0-1,0-1 0,0 0 1,0 1-1,0-1 1,0 0-1,0 0 0,1-1 1,-1 1-1,0-1 1,0 1-1,0-1 0,-3-1 1,6 1-43,-1 1 1,1-1 0,-1 0-1,1 1 1,-1-1 0,1 0-1,-1 1 1,1-1 0,0 0-1,-1 0 1,1 1 0,0-1-1,0 0 1,-1 0-1,1 0 1,0 1 0,0-1-1,0 0 1,0 0 0,0 0-1,0 1 1,0-1 0,1 0-1,-1 0 1,0 0 0,0 1-1,1-1 1,-1 0-1,0 0 1,1 1 0,-1-1-1,1 0 1,-1 1 0,1-1-1,-1 0 1,2 0 0,20-25-3110,11-1-1280,7-1-1911</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5.099"/>
    </inkml:context>
    <inkml:brush xml:id="br0">
      <inkml:brushProperty name="width" value="0.025" units="cm"/>
      <inkml:brushProperty name="height" value="0.025" units="cm"/>
    </inkml:brush>
  </inkml:definitions>
  <inkml:trace contextRef="#ctx0" brushRef="#br0">207 38 11339,'0'0'10244,"-10"-2"-9587,2 0-610,1 1 0,-1 0 1,1 1-1,-1 0 0,0 0 0,1 1 1,-1 0-1,1 0 0,-1 1 1,1 0-1,0 0 0,-1 0 0,1 1 1,0 0-1,1 1 0,-1 0 0,0 0 1,1 0-1,0 1 0,-8 7 1,10-8 59,0 0 0,1 0 0,-1 0 0,1 1 0,0-1 1,0 1-1,0 0 0,1 0 0,0 0 0,-4 10 0,6-14-82,0 1 0,-1-1 0,1 0 0,0 1-1,0-1 1,0 1 0,0-1 0,0 1 0,0-1 0,0 1-1,0-1 1,1 0 0,-1 1 0,1-1 0,-1 1-1,1-1 1,-1 0 0,1 1 0,0-1 0,-1 0 0,1 0-1,0 0 1,0 0 0,0 1 0,0-1 0,0 0-1,0-1 1,0 1 0,1 0 0,-1 0 0,0 0 0,0-1-1,1 1 1,-1-1 0,0 1 0,1-1 0,-1 1-1,1-1 1,-1 0 0,1 0 0,-1 1 0,0-1 0,1 0-1,1-1 1,6 1-24,1 0-1,-1-1 1,0 0 0,0 0-1,0-1 1,0 0-1,0-1 1,0 0 0,0-1-1,-1 1 1,0-2 0,0 1-1,0-1 1,9-7-1,-6 4-118,0-1 0,-1 0-1,0-1 1,-1 0 0,0-1-1,-1 1 1,0-2-1,0 1 1,5-14 0,-12 24 119,-1 1 1,1-1 0,-1 0 0,1 1-1,-1-1 1,0 0 0,1 0-1,-1 0 1,0 1 0,1-1 0,-1 0-1,0 0 1,0 0 0,0 0 0,0 0-1,0 1 1,0-1 0,0 0-1,0 0 1,0 0 0,-1 0 0,1 1-1,0-1 1,-1-1 0,0 1 9,0 1 0,1 0 0,-1 0 0,0-1 0,0 1 0,1 0 0,-1 0 0,0 0 0,0 0 0,0 0 0,0 0 0,1 0 0,-1 0 1,0 0-1,0 1 0,0-1 0,1 0 0,-1 0 0,-1 1 0,-39 24 536,32-18-415,1 1 0,1 1 1,-1-1-1,-7 13 0,13-17-9,-1 0 1,1 1 0,0-1-1,0 0 1,1 1 0,-1-1-1,1 1 1,0-1 0,0 1-1,0-1 1,1 1-1,0 0 1,0 5 0,1-8-104,-1-1 1,1 1-1,0-1 1,0 1-1,0-1 1,0 0-1,1 1 1,-1-1 0,0 0-1,0 0 1,1 0-1,-1 0 1,1 0-1,-1 0 1,1 0-1,-1 0 1,1 0-1,-1-1 1,1 1-1,0-1 1,0 1-1,-1-1 1,1 0 0,0 0-1,0 1 1,-1-1-1,1 0 1,0-1-1,0 1 1,-1 0-1,3-1 1,59-9 235,-48 4-279,0 0 0,-1-1 1,23-16-1,28-12-164,-64 35 187,-1 1 0,0-1 0,0 0 0,1 0 0,-1 1 1,0-1-1,0 0 0,0 1 0,0-1 0,1 0 0,-1 1 0,0-1 0,0 0 0,0 1 0,0-1 0,0 0 0,0 1 1,0-1-1,0 0 0,0 1 0,0-1 0,0 1 0,0-1 0,0 0 0,0 1 0,0-1 0,-1 0 0,1 1 0,0-1 1,0 0-1,0 0 0,0 1 0,-1-1 0,1 0 0,0 1 0,0-1 0,-1 0 0,1 1 0,-8 15 184,5-10-77,-16 28 284,18-33-319,0 0 0,1 1 0,-1-1 0,1 0 0,-1 1 0,1-1 0,-1 1 0,1-1 0,0 1 0,-1-1 0,1 1 0,0-1 0,0 1 0,0 0 0,0-1 0,1 1 0,-1-1 0,0 1 0,1 1 0,3-2-9,-1-1 0,1 0 0,-1 0 1,1 0-1,-1 0 0,1 0 0,-1-1 1,1 1-1,-1-1 0,0 0 0,1 0 1,4-2-1,15-7-151,1-1 0,32-20 0,-34 18-358,0 0 0,36-12 0,-58 25 444,0 0-1,0-1 1,0 1-1,0 0 1,0 0 0,0 0-1,1 0 1,-1 0-1,0 0 1,0 0-1,0 0 1,0 0-1,0 0 1,1 0-1,-1 0 1,0 0-1,0 0 1,0 0 0,0 0-1,0 0 1,1 0-1,-1 0 1,0 0-1,0 0 1,0 0-1,0 0 1,0 0-1,1 0 1,-1 0-1,0 0 1,0 0 0,0 1-1,0-1 1,0 0-1,0 0 1,1 0-1,-1 0 1,0 0-1,0 0 1,0 0-1,0 1 1,0-1-1,0 0 1,0 0 0,0 0-1,0 0 1,0 0-1,0 1 1,0-1-1,0 0 1,0 0-1,0 0 1,-3 12 45,-12 14 185,13-24-214,1 0 35,-1 1 0,1-1 0,-1 1-1,1-1 1,0 1 0,0 0 0,0-1 0,0 1-1,0 0 1,1 0 0,-1 0 0,1 0 0,0 4-1,0-7-30,0 1 1,0-1-1,0 1 0,1-1 0,-1 1 0,0-1 0,0 1 0,1-1 0,-1 1 0,0-1 0,1 1 0,-1-1 0,1 1 0,-1-1 0,0 0 0,1 1 0,-1-1 0,1 0 0,-1 1 0,1-1 0,-1 0 0,1 0 0,0 1 0,-1-1 0,1 0 0,27-2 138,-6-6-412,-1 0 0,32-18 0,-34 16-330,1 1 0,0 0 0,23-6 0,-43 15 577,0 0 0,0 0 0,0 0 0,0 0 0,1 0 0,-1 0 0,0 0 0,0 0 0,0 0 0,1 0-1,-1 0 1,0 0 0,0 0 0,0 0 0,1 0 0,-1 0 0,0 0 0,0 0 0,0 0 0,1 0 0,-1 0 0,0 0 0,0 0 0,0 0 0,1 1 0,-1-1 0,0 0 0,0 0 0,0 0 0,0 0 0,0 0 0,1 1 0,-1-1 0,0 0 0,0 0 0,0 0 0,0 0 0,0 1 0,0-1 0,0 0 0,0 0 0,0 0 0,0 1 0,1-1 0,-1 0 0,0 0 0,0 1 0,-4 13-28,-9 12 192,2 1-35,11-26-162,0-1 0,0 1-1,0-1 1,0 1 0,0-1 0,0 1 0,0-1 0,0 1-1,0-1 1,1 1 0,-1-1 0,0 0 0,0 1 0,0-1 0,1 1-1,-1-1 1,0 1 0,1-1 0,-1 0 0,0 1 0,1-1-1,-1 0 1,0 1 0,1-1 0,-1 0 0,0 1 0,1-1-1,-1 0 1,1 0 0,-1 0 0,1 1 0,-1-1 0,1 0-1,-1 0 1,1 0 0,-1 0 0,1 0 0,-1 0 0,1 0-1,-1 0 1,1 0 0,-1 0 0,1 0 0,-1 0 0,0 0-1,1-1 1,-1 1 0,1 0 0,-1 0 0,1 0 0,-1-1-1,1 1 1,-1-1 0,8-3-1323,0 0 1,0-1-1,-1 0 0,0 0 1,0-1-1,-1 0 0,1 0 0,-1-1 1,0 1-1,9-16 0,-13 19 901,22-31-3711</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5.472"/>
    </inkml:context>
    <inkml:brush xml:id="br0">
      <inkml:brushProperty name="width" value="0.025" units="cm"/>
      <inkml:brushProperty name="height" value="0.025" units="cm"/>
    </inkml:brush>
  </inkml:definitions>
  <inkml:trace contextRef="#ctx0" brushRef="#br0">179 1 7719,'0'0'14195,"-8"12"-13640,-2 4-285,1 0-1,0 1 0,1 0 0,1 1 1,1-1-1,0 1 0,1 1 1,-4 34-1,7-15-387,-1-12-1103,1 0 0,2 1 0,5 51 0,-2-74 728,-2-1-977</inkml:trace>
  <inkml:trace contextRef="#ctx0" brushRef="#br0" timeOffset="1">29 242 11563,'0'0'7815,"-29"-60"-5380,29 49-257,11 7 0,12 4-1057,11 0-609,8 0-287,2 4-161,4 3-64,2-2-801,-6-5-2562,-3 0-5382</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5.846"/>
    </inkml:context>
    <inkml:brush xml:id="br0">
      <inkml:brushProperty name="width" value="0.025" units="cm"/>
      <inkml:brushProperty name="height" value="0.025" units="cm"/>
    </inkml:brush>
  </inkml:definitions>
  <inkml:trace contextRef="#ctx0" brushRef="#br0">1 0 13196,'0'0'10122,"23"47"-9193,30-43-353,16-4-351,9 0-193,1-4-1794,-3-14-2338,-7-7-10345</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7.182"/>
    </inkml:context>
    <inkml:brush xml:id="br0">
      <inkml:brushProperty name="width" value="0.025" units="cm"/>
      <inkml:brushProperty name="height" value="0.025" units="cm"/>
    </inkml:brush>
  </inkml:definitions>
  <inkml:trace contextRef="#ctx0" brushRef="#br0">1 327 10890,'0'0'6401,"0"-10"-4885,0 4-1436,0 0 0,0 0 0,1 0 0,0 0 1,0 0-1,1 1 0,-1-1 0,1 0 0,1 1 0,-1-1 0,1 1 0,0 0 0,0-1 0,0 2 0,1-1 0,0 0 0,0 1 0,0-1 1,0 1-1,7-5 0,5-4 143,1 0 0,0 1 0,20-11 1,-29 19-220,1-1 0,0 1 0,0 1 0,1-1 0,-1 2 0,1-1 0,-1 1 0,17-1 0,-25 3-19,-1 0 0,1 0 0,0 0 0,0 0 0,-1 0 0,1 0 0,0 0 0,0 0 0,-1 0 0,1 1 0,0-1 0,-1 0 0,1 0 0,0 1 0,-1-1 0,1 0 0,-1 1 0,1-1 0,0 1 0,-1-1 0,1 1 0,-1-1 0,1 1 0,-1-1 0,1 1 0,-1 0 0,0-1 0,1 1 0,-1-1 0,0 1 0,1 1 0,-4 26-224,-26 32 424,-10-4 227,29-44-286,0 1-1,1 0 0,1 1 0,0 0 1,0 0-1,2 1 0,0 0 1,0 0-1,-4 21 0,10-35-94,0 0 0,0 0-1,0 0 1,0 0 0,0 0-1,1 1 1,-1-1 0,0 0-1,1 0 1,-1 0 0,0 0-1,1 0 1,-1 0 0,1 0 0,-1 0-1,1 0 1,0 0 0,0 0-1,-1-1 1,1 1 0,0 0-1,0 0 1,0-1 0,0 1-1,0 0 1,0-1 0,0 1-1,0-1 1,0 1 0,0-1-1,0 1 1,0-1 0,0 0-1,0 0 1,0 0 0,0 1-1,1-1 1,-1 0 0,0 0-1,0-1 1,0 1 0,0 0 0,2 0-1,5-1 161,1 0 1,-1-1-1,1 1 0,15-7 1,-1-1-153,-1-1 1,0-2 0,0 0 0,-1-1 0,-1-2 0,0 0 0,-1 0-1,-1-2 1,0-1 0,-1 0 0,-1-1 0,-1 0 0,-1-2 0,18-31-1,-31 49-64,0 1 0,0-1 0,0 0 0,0 1 0,-1-1 0,1 0 0,-1 0 0,0 0 0,1 1 0,-1-1 0,-1 0 0,1 0 0,0 0 0,-1-3 0,0 5 16,1 1-1,0 0 0,0-1 0,0 1 1,0-1-1,-1 1 0,1 0 0,0-1 0,-1 1 1,1-1-1,0 1 0,0 0 0,-1-1 1,1 1-1,0 0 0,-1 0 0,1-1 0,-1 1 1,1 0-1,0 0 0,-1 0 0,1-1 1,-1 1-1,1 0 0,-1 0 0,1 0 0,-1 0 1,1 0-1,0 0 0,-2 0 0,1 0 0,-1 1 0,1 0 1,-1-1-1,1 1 0,-1 0 0,1 0 0,0 0 0,-1 0 0,1 0 0,0 0 0,-1 0 0,1 0 1,-1 3-1,-4 3 47,0 1 0,1 0 1,0 0-1,0 1 0,1-1 1,0 1-1,1 0 1,0 1-1,0-1 0,1 0 1,0 1-1,0-1 0,1 1 1,1 9-1,0-17 7,0 0-1,0 0 1,0-1-1,0 1 0,1 0 1,-1-1-1,1 1 1,-1 0-1,1-1 1,0 1-1,0-1 1,-1 1-1,1-1 0,0 1 1,0-1-1,1 1 1,-1-1-1,0 0 1,0 0-1,1 0 1,-1 0-1,0 0 1,1 0-1,-1 0 0,1 0 1,0 0-1,-1-1 1,1 1-1,-1 0 1,1-1-1,0 0 1,0 1-1,-1-1 1,1 0-1,0 0 0,-1 0 1,1 0-1,0 0 1,0 0-1,2-1 1,3 0 96,0 0 0,0 0 0,0-1 0,1 0 0,-1 0 1,-1 0-1,1-1 0,11-6 0,-6 0-106,0 0 0,0 0-1,-1-1 1,0-1 0,15-19 0,-21 24-28,-1 0-1,1 0 1,-1-1 0,-1 1 0,1-1-1,-1 0 1,0-1 0,-1 1 0,0 0-1,0-1 1,0 1 0,0-14 0,-2 21-7,0 0 0,0 0 1,0 0-1,0-1 0,0 1 1,-1 0-1,1 0 0,0 0 1,0 0-1,0 0 0,0 0 1,0 0-1,-1-1 0,1 1 1,0 0-1,0 0 0,0 0 1,0 0-1,-1 0 1,1 0-1,0 0 0,0 0 1,0 0-1,-1 0 0,1 0 1,0 0-1,0 0 0,0 0 1,0 0-1,-1 0 0,1 0 1,0 0-1,0 1 0,0-1 1,0 0-1,-1 0 0,1 0 1,0 0-1,0 0 0,0 0 1,0 0-1,0 0 0,0 1 1,-1-1-1,1 0 0,0 0 1,0 0-1,0 0 0,0 1 1,0-1-1,0 0 1,0 0-1,0 0 0,0 0 1,0 1-1,0-1 0,0 0 1,0 0-1,-9 11-30,7-8 39,1 0-1,-1 0 1,1 0-1,0 1 1,0-1-1,0 1 1,0-1-1,1 1 1,-1-1-1,1 1 0,0-1 1,0 1-1,0-1 1,1 1-1,-1-1 1,1 1-1,0-1 1,0 0-1,1 5 1,0-6 4,-1 0 0,1-1 1,0 1-1,-1 0 0,1 0 1,0-1-1,0 1 0,0-1 1,0 0-1,0 0 0,0 0 1,0 0-1,1 0 0,-1 0 1,0 0-1,1-1 0,-1 1 1,0-1-1,1 1 0,-1-1 1,1 0-1,-1 0 0,0 0 1,1-1-1,-1 1 0,1 0 1,-1-1-1,4-1 0,-1 0-13,0 0 0,0 0 0,0 0 0,-1-1 0,1 1-1,-1-1 1,0 0 0,0-1 0,0 1 0,0-1 0,-1 1-1,1-1 1,-1 0 0,0-1 0,0 1 0,0 0 0,-1-1-1,0 0 1,0 1 0,0-1 0,0 0 0,1-7 0,-33 46-389,-8 29 669,35-59-255,1 0 0,1 0 0,-1 1 0,0-1 0,1 1-1,0-1 1,0 1 0,1-1 0,-1 1 0,1-1 0,0 1 0,0-1 0,1 8 0,0-11-17,-1-1 0,1 1-1,-1-1 1,1 1 0,0-1 0,-1 0 0,1 1-1,0-1 1,0 0 0,-1 1 0,1-1 0,0 0 0,0 0-1,-1 0 1,1 0 0,0 0 0,0 0 0,0 0-1,-1 0 1,1 0 0,0 0 0,0 0 0,-1 0 0,1-1-1,1 1 1,21-7 56,-10 1-225,-1-2-1,0 1 0,13-13 1,-17 14 99,0-1 1,0 1-1,0 1 1,1 0-1,-1 0 0,1 0 1,0 1-1,1 0 1,10-2-1,-20 6 53,1 1 0,0-1 0,-1 0-1,1 0 1,0 1 0,0-1 0,-1 0 0,1 1-1,0-1 1,-1 0 0,1 1 0,-1-1-1,1 1 1,-1 0 0,1-1 0,-1 1 0,1-1-1,-1 1 1,1 0 0,-1-1 0,0 1-1,1 0 1,-1-1 0,0 1 0,1 0 0,-1-1-1,0 1 1,0 0 0,0 0 0,0-1-1,0 1 1,0 0 0,0 0 0,0 0 0,0-1-1,0 1 1,0 0 0,-1 0 0,1-1 0,0 1-1,-1 0 1,-6 41 6,6-38 0,-5 20 24,2-10-8,1 0 0,1 1 1,-2 21-1,5-35-7,-1-1 0,0 1 0,1-1 0,-1 1 0,1-1 0,-1 1 0,1-1 0,0 1 0,-1-1 0,1 0 0,-1 1 0,1-1 0,0 0 0,-1 0 0,1 1 0,0-1 0,-1 0 0,1 0 1,0 0-1,-1 0 0,1 0 0,0 0 0,-1 0 0,1 0 0,0 0 0,0 0 0,-1 0 0,1 0 0,0-1 0,-1 1 0,1 0 0,-1 0 0,1-1 0,0 1 0,-1-1 0,1 1 0,-1 0 0,2-1 0,27-13 71,-11 2-694,0-2 0,0 0 0,-2-1 0,0-1 0,0-1 0,22-32 0,-23 27-1618,-1-1 1,-1-1-1,-1 0 1,-1-1-1,9-34 1,-5 9-3979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9.040"/>
    </inkml:context>
    <inkml:brush xml:id="br0">
      <inkml:brushProperty name="width" value="0.025" units="cm"/>
      <inkml:brushProperty name="height" value="0.025" units="cm"/>
    </inkml:brush>
  </inkml:definitions>
  <inkml:trace contextRef="#ctx0" brushRef="#br0">162 30 16015,'0'0'7698,"-8"-6"-6641,5 4-1038,0-1-1,1 1 1,-1 0 0,0 0 0,0 0-1,0 1 1,-1-1 0,1 1-1,0-1 1,-1 1 0,1 0-1,-1 0 1,1 1 0,-1-1-1,1 1 1,-1-1 0,1 1-1,-1 0 1,1 1 0,-1-1-1,1 1 1,-1-1 0,1 1 0,-1 0-1,1 0 1,-1 1 0,1-1-1,0 1 1,0-1 0,0 1-1,-3 3 1,1-2 42,1 2 0,0-1 0,0 0 0,0 1 0,0 0 0,1-1 0,0 1 1,0 1-1,0-1 0,-2 8 0,4-12-48,0 1 1,1-1-1,0 1 1,-1-1-1,1 1 1,0-1 0,-1 1-1,1-1 1,0 1-1,0-1 1,0 1-1,1 0 1,-1-1-1,0 1 1,1-1-1,-1 1 1,0-1 0,1 1-1,0-1 1,-1 0-1,1 1 1,0-1-1,0 0 1,0 1-1,0-1 1,0 0-1,0 0 1,0 0 0,0 0-1,0 0 1,0 0-1,1 0 1,-1 0-1,0-1 1,1 1-1,-1 0 1,1-1-1,-1 1 1,1-1-1,-1 1 1,1-1 0,-1 0-1,1 0 1,1 1-1,5-1 3,-1 1 0,1-1 0,-1 0 0,0 0 0,1-1 0,-1 0 0,1 0 0,-1-1 0,0 0 0,0 0 0,8-4 0,-12 4-40,0 1-1,1-1 1,-1 1-1,0-1 0,0 0 1,0 0-1,0-1 1,-1 1-1,1-1 1,0 1-1,-1-1 1,0 0-1,0 0 1,0 0-1,0 0 0,0 0 1,0 0-1,-1 0 1,0-1-1,1 1 1,-1-1-1,0 1 1,-1-1-1,1-6 0,-2 10-9,0 0-1,0 0 0,0 1 0,0-1 0,0 1 1,0-1-1,0 1 0,0-1 0,0 1 0,0-1 0,0 1 1,0 0-1,0 0 0,1 0 0,-1-1 0,0 1 0,0 0 1,1 0-1,-1 0 0,0 1 0,0 1-96,0 0 0,0 0 0,0-1 0,0 1 0,0 0 0,1 0-1,0 0 1,-1 0 0,1 0 0,0 0 0,1 0 0,-1 0 0,0 0 0,1 0 0,-1 0 0,2 3-1,-1-5-359,1 1 0,-1-1 0,0 1-1,1-1 1,-1 1 0,0-1 0,1 0 0,0 1-1,-1-1 1,1 0 0,0 0 0,-1 0-1,1-1 1,0 1 0,0 0 0,0-1-1,0 1 1,0-1 0,0 0 0,0 1-1,0-1 1,0 0 0,0 0 0,2-1-1,16 1-6875</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7.530"/>
    </inkml:context>
    <inkml:brush xml:id="br0">
      <inkml:brushProperty name="width" value="0.025" units="cm"/>
      <inkml:brushProperty name="height" value="0.025" units="cm"/>
    </inkml:brush>
  </inkml:definitions>
  <inkml:trace contextRef="#ctx0" brushRef="#br0">190 1 1666,'0'0'13906,"-4"9"-11621,-8 20-1331,1 0-1,2 0 1,1 0 0,2 1-1,-6 59 1,5 33-412,5-12-3721,2-102 2758,-1-21 248,-1 1 1,-1-1 0,0 1-1,-1 0 1,0 1 0,-1-1-1,0 1 1,-1-1-1,0 2 1,-16-21 0,12 16 728,0-1 1,1 0-1,1 0 0,-8-22 1,16 37-453,-1-1 1,0 1-1,1 0 0,-1-1 1,1 1-1,0 0 1,-1-1-1,1 1 0,0-1 1,0 1-1,0-1 0,0 1 1,0-1-1,0 1 1,0 0-1,1-1 0,-1 1 1,0-1-1,1 1 0,-1 0 1,1-1-1,0 1 1,-1 0-1,1 0 0,0-1 1,0 1-1,0 0 0,0 0 1,0 0-1,0 0 1,0 0-1,2-2 0,2 1 69,1 1 1,-1-1-1,0 1 0,0 0 0,1 0 0,-1 1 0,9 0 0,-2-1-299,41 0 138,22-2-577,-30-7-2678,-34 2-723,-9-4-2659</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7.890"/>
    </inkml:context>
    <inkml:brush xml:id="br0">
      <inkml:brushProperty name="width" value="0.025" units="cm"/>
      <inkml:brushProperty name="height" value="0.025" units="cm"/>
    </inkml:brush>
  </inkml:definitions>
  <inkml:trace contextRef="#ctx0" brushRef="#br0">1 0 11659,'0'0'4484,"53"22"-5701,-16-8-1217,11 1-705</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8.249"/>
    </inkml:context>
    <inkml:brush xml:id="br0">
      <inkml:brushProperty name="width" value="0.025" units="cm"/>
      <inkml:brushProperty name="height" value="0.025" units="cm"/>
    </inkml:brush>
  </inkml:definitions>
  <inkml:trace contextRef="#ctx0" brushRef="#br0">212 0 17008,'0'0'8371,"-10"0"-8051,-9 1-309,-1 0 0,0 2-1,-19 4 1,31-5-15,1 0 0,-1 0 0,1 0 0,0 1-1,0 0 1,0 0 0,0 1 0,1 0 0,-1 0 0,1 1 0,0-1-1,-9 10 1,15-13-7,-1-1-1,1 1 1,-1-1-1,1 1 1,-1 0 0,1-1-1,-1 1 1,1 0-1,0-1 1,-1 1-1,1 0 1,0-1-1,0 1 1,0 0-1,-1 0 1,1-1-1,0 1 1,0 0-1,0 0 1,0-1 0,0 1-1,0 0 1,1 0-1,-1-1 1,0 1-1,0 0 1,0-1-1,1 2 1,20 10-911,38-7-1811,-52-5 2215,7 0-227,8 0-508,-1 1 1,0 0 0,0 2 0,0 0-1,35 11 1,-54-14 1392,-1 1 0,1 0 0,0-1-1,0 1 1,-1 0 0,1 0 0,-1 0-1,1 0 1,-1 0 0,1 0 0,-1 0-1,1 1 1,-1-1 0,0 1 0,0-1 0,0 1-1,0-1 1,0 1 0,1 2 0,-2-3 33,0 1 1,1-1-1,-1 1 1,0-1-1,-1 1 1,1-1 0,0 0-1,0 1 1,-1-1-1,1 1 1,-1-1-1,1 0 1,-1 1-1,1-1 1,-1 0 0,0 0-1,0 1 1,0-1-1,-1 1 1,-2 3 206,-1 0-1,-1 0 1,1-1 0,-1 0-1,1 0 1,-1 0 0,0-1-1,-11 5 1,5-3-53,0-1 1,0-1-1,0 0 0,-16 2 1,26-5-407,0 0 0,0 1 0,0-1 0,0-1 0,-1 1 0,1 0 0,0 0 0,0-1 0,0 1 0,0-1 0,0 0 0,0 0 0,0 0 0,-2-1 0,3 1-161,0 0-1,0 0 1,0 0 0,0 0-1,0-1 1,1 1-1,-1 0 1,0 0 0,1-1-1,-1 1 1,1 0 0,-1-1-1,1 1 1,0-1-1,0 1 1,0 0 0,-1-1-1,1 1 1,1-1 0,-1 1-1,0 0 1,0-1 0,0 1-1,1-2 1,8-28-7298</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8.597"/>
    </inkml:context>
    <inkml:brush xml:id="br0">
      <inkml:brushProperty name="width" value="0.025" units="cm"/>
      <inkml:brushProperty name="height" value="0.025" units="cm"/>
    </inkml:brush>
  </inkml:definitions>
  <inkml:trace contextRef="#ctx0" brushRef="#br0">96 289 15695,'0'0'2610,"-8"10"-827,-4 4-1304,3-5-25,0 1 0,0 0 0,1 1 0,0 0 0,1 0 0,0 0 0,1 1 0,-5 13 0,11-24-407,-1 0 1,1-1 0,0 1 0,0 0 0,0 0-1,0 0 1,0-1 0,0 1 0,0 0-1,0 0 1,0 0 0,0-1 0,0 1 0,1 0-1,-1 0 1,0-1 0,0 1 0,1 0 0,-1 0-1,1-1 1,-1 1 0,1 0 0,-1-1-1,1 1 1,-1-1 0,1 1 0,-1-1 0,1 1-1,0-1 1,0 2 0,1-2-13,1 1-1,-1 0 1,0-1 0,0 0 0,0 1-1,1-1 1,-1 0 0,0 0 0,0 0 0,1-1-1,1 1 1,5-2-26,0 0 1,-1-1-1,0 1 0,1-2 0,7-3 1,-1-2-31,-2-1 0,1 0 0,-1-1 0,-1 0 0,0 0 0,-1-2 0,0 1 0,0-2 1,-2 1-1,15-27 0,-18 28 57,0 0 0,-1-1 0,0 1 0,-2-1 0,1 0-1,-1 0 1,-1 0 0,0 0 0,-1 0 0,-1 0 0,0-1 0,0 1 0,-2 0 0,-2-15 0,3 25-26,1-1 0,-1 1 0,0 0 0,0 0 0,0 0-1,0 0 1,0 0 0,-1 1 0,0-1 0,1 0 0,-1 0 0,0 1 0,0 0 0,0-1-1,-1 1 1,1 0 0,0 0 0,-1 0 0,0 0 0,1 0 0,-1 1 0,0-1 0,0 1-1,0 0 1,0 0 0,0 0 0,0 0 0,0 0 0,0 1 0,-1-1 0,1 1 0,0 0-1,0 0 1,0 0 0,0 0 0,-1 1 0,-4 1 0,0 0-12,0 0 0,1 1 0,-1 0 0,1 0 0,-1 0 0,1 1-1,0 1 1,1-1 0,-1 1 0,1 0 0,0 0 0,0 1 0,-10 12 0,10-10 9,1 1 0,-1 0 0,2 0 0,-1 0 0,-4 15 0,8-22-6,1 1 1,-1-1-1,0 1 0,1-1 0,-1 1 0,1-1 0,0 1 1,0-1-1,0 1 0,0-1 0,0 1 0,0-1 0,1 1 1,-1-1-1,1 1 0,0-1 0,0 1 0,0-1 0,0 0 1,0 1-1,0-1 0,1 0 0,-1 0 0,1 0 0,-1 0 1,1 0-1,3 2 0,7 3-164,1 0 0,0-1 0,1-1 0,-1 0 0,1-1 0,0 0 0,0-1 0,21 2 0,-22-4 11,0 0-1,-1 2 1,1-1-1,0 2 1,-1 0-1,0 0 1,0 1-1,0 0 1,-1 1-1,20 14 1,-29-19 84,-1 1 1,1-1 0,-1 1-1,0 0 1,0-1 0,0 1-1,0 0 1,0 0 0,0-1-1,0 1 1,0 0 0,-1 0-1,1 0 1,-1 0 0,0 0-1,1 0 1,-1 0 0,0 0-1,0 0 1,0 0 0,0 0-1,-1 1 1,1-1-1,-1 0 1,1-1 0,-1 1-1,0 0 1,1 0 0,-1 0-1,0 0 1,0 0 0,0-1-1,-1 1 1,1 0 0,0-1-1,-1 1 1,1-1 0,-1 0-1,1 1 1,-1-1 0,1 0-1,-1 0 1,-3 2 0,-7 0-5757</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9.764"/>
    </inkml:context>
    <inkml:brush xml:id="br0">
      <inkml:brushProperty name="width" value="0.025" units="cm"/>
      <inkml:brushProperty name="height" value="0.025" units="cm"/>
    </inkml:brush>
  </inkml:definitions>
  <inkml:trace contextRef="#ctx0" brushRef="#br0">207 365 4805,'0'0'8146,"2"-11"-4964,7-35-882,-9 44-2106,0 0-1,1 0 0,-1 0 0,0 0 0,0 0 0,0 0 0,-1 0 1,1-1-1,0 1 0,-1 0 0,0 0 0,1 0 0,-1 0 0,0 1 0,0-1 1,0 0-1,0 0 0,0 0 0,0 1 0,-1-1 0,1 0 0,-3-1 1,1 0 13,-1 1 1,1 0-1,-1 0 1,0 0 0,1 1-1,-1-1 1,0 1-1,0 0 1,0 0 0,0 0-1,-4 0 1,0 0-35,0 1 1,1 0 0,-1 0-1,1 0 1,-1 1-1,1 0 1,-1 1 0,1 0-1,-1 0 1,1 0-1,-13 7 1,16-5-153,-1 0 1,1 0-1,0 1 1,0 0-1,1 0 1,-1 0-1,1 0 1,0 0-1,1 1 1,-1-1-1,-3 12 1,6-15-23,-1 0 1,0 0 0,0 0 0,1 0 0,-1 0 0,1 0 0,0 0 0,0 0 0,0 0 0,0 0 0,0 0 0,0 1 0,0-1 0,0 0 0,1 0 0,-1 0 0,1 0 0,0 0 0,0-1 0,-1 1 0,1 0 0,0 0 0,1 0 0,-1-1 0,0 1 0,0 0 0,1-1 0,-1 1 0,1-1-1,-1 0 1,1 1 0,0-1 0,-1 0 0,1 0 0,0 0 0,0 0 0,3 1 0,6 0-30,0-1 0,0 1 0,1-2 0,-1 1 0,0-2 0,1 1 0,-1-2 0,0 1 0,0-2 0,1 1 0,-2-1 0,1-1-1,17-8 1,-14 5-155,0 0 0,0-1-1,0 0 1,-1-1 0,-1-1-1,0 0 1,0-1 0,-1 0-1,13-17 1,-21 25 182,0-1 1,-1 1-1,0-1 0,0 0 1,0 0-1,0 0 0,0 0 1,-1 0-1,0-1 0,0 1 1,0 0-1,-1 0 0,1-8 1,-1 11-3,0 1 1,0-1 0,0 1 0,0-1 0,-1 1-1,1-1 1,0 1 0,0-1 0,-1 1-1,1-1 1,0 1 0,-1-1 0,1 1-1,-1 0 1,1-1 0,0 1 0,-1 0 0,1-1-1,-1 1 1,1 0 0,-1-1 0,1 1-1,-1 0 1,1 0 0,-1 0 0,1-1-1,-1 1 1,1 0 0,-1 0 0,1 0 0,-1 0-1,0 0 1,1 0 0,-1 0 0,1 0-1,-1 0 1,1 0 0,-1 1 0,1-1-1,-1 0 1,1 0 0,-1 0 0,1 1 0,-1-1-1,1 0 1,-1 0 0,1 1 0,-1-1-1,0 1 1,-25 15 125,22-12-66,1 0 0,0 1 0,0-1 0,0 1 0,1-1 0,-1 1 0,1 0 0,0 0 0,1 0 0,-1 0 0,1 0 0,0 0 0,0 1 0,1-1 0,-1 0 0,1 0 0,0 1 0,1-1 0,0 6 0,1-10-41,-1 1 0,0-1 0,1 0 0,-1 0 0,1 0 0,-1 0 0,1 0 0,0 0 1,-1-1-1,1 1 0,0 0 0,-1-1 0,1 1 0,0-1 0,0 0 0,0 1 0,-1-1 1,1 0-1,0 0 0,0 0 0,0-1 0,0 1 0,-1 0 0,1-1 0,0 1 0,3-2 0,47-16 156,-33 6-248,0 0 0,0-1 0,-2-1 0,0-1 0,0 0 0,-1-1 1,-1-1-1,-1-1 0,0 0 0,-2 0 0,16-30 0,-107 168-701,52-73 1036,-26 60 1,45-87-84,0 1 0,1 1 0,1-1 0,1 1 0,-3 37 0,8-57-170,0-1 1,-1 1-1,1-1 1,0 1 0,0-1-1,0 1 1,0 0-1,1-1 1,-1 1 0,0-1-1,1 1 1,-1-1-1,1 1 1,-1-1 0,1 1-1,0-1 1,0 1-1,-1-1 1,1 0-1,0 0 1,0 1 0,2 0-1,-1-1 2,-1 0 0,1-1 0,-1 0 0,0 1-1,1-1 1,0 0 0,-1 0 0,1 0 0,-1 0 0,1 0 0,-1 0-1,1 0 1,-1 0 0,1 0 0,-1-1 0,1 1 0,-1-1-1,3 0 1,5-4-21,-1 1-1,1-1 0,-1 0 1,0-1-1,0 0 0,6-7 0,7-9-36,0-1-1,-2-1 1,-1-1-1,-1-1 1,21-42-1,-13 15-40,35-108 0,-56 148 88,-1 4-3,1 0 1,-2-1-1,1 1 1,-1-1-1,-1 1 1,0-1-1,0 0 1,-1 1-1,0-12 1,-1 21 12,1 0 0,0 0 0,0-1 0,0 1 0,-1 0 0,1 0 0,0 0 0,0 0 0,-1 0 0,1 0 0,0 0 0,0 0 0,0-1 0,-1 1 0,1 0 0,0 0 0,0 0 0,-1 0 0,1 0 0,0 0 0,0 1 0,-1-1 0,1 0 0,0 0 0,0 0 0,-1 0 0,1 0 0,0 0 0,0 0 0,0 0 0,-1 0 0,1 1 0,0-1 0,0 0 0,0 0 0,-1 0 0,1 0 1,0 1-1,0-1 0,0 0 0,0 0 0,0 1 0,-1-1 0,1 0 0,-10 12 110,-2 4-69,1 1-1,1 0 0,1 1 1,0 0-1,2 0 0,0 1 1,1 0-1,0 0 1,2 1-1,0 0 0,2-1 1,0 1-1,1 0 0,1 0 1,4 32-1,-3-42-211,0 0 0,1 1 0,1-1 0,0 0-1,0 0 1,1 0 0,7 14 0,-10-23 86,-7-25 75,-19-26 3,19 40 26,1 0 0,0-1-1,0 1 1,1-1 0,0 0 0,-3-18 0,7 27 7,0 1 0,0-1 0,0 1 0,1 0 0,-1-1 0,1 1 1,-1 0-1,1-1 0,-1 1 0,1 0 0,-1-1 0,1 1 0,0 0 0,0 0 0,0 0 0,0 0 0,0 0 0,0 0 0,0 0 0,0 0 1,0 0-1,0 1 0,1-1 0,-1 0 0,0 1 0,0-1 0,1 1 0,-1-1 0,0 1 0,1 0 0,-1-1 0,3 1 0,59-8 201,-42 7-218,-5-2-77,0 0 0,0-1 0,-1-1 0,1 0 0,-1-1 0,28-16 0,-36 18 42,0 0 1,0-1-1,0 0 1,-1 0-1,0-1 1,0 0-1,0 0 1,0 0-1,-1-1 1,0 1-1,-1-1 1,0-1-1,0 1 1,0 0-1,3-11 1,-6 17 25,-1 0 0,1 0 0,-1 0 0,0 0 0,1 1 0,-1-1 0,0 0 0,0 0 0,1 0 0,-1 0 0,0 0 0,0 0 0,0 0 0,0 0 0,0 0 0,0 0 0,-1 1 0,1-1 0,0 0 0,0 0 0,-1 0 0,1 0 0,0 0 0,-1 0 0,1 1 0,-1-1 0,1 0 1,-1 0-1,-1 0 1,1 1 0,0 0 0,0 0 0,-1 1 0,1-1 0,0 0 0,0 0 0,-1 1 0,1-1 1,0 0-1,0 1 0,0-1 0,0 1 0,-1 0 0,1-1 0,0 1 0,-1 1 0,-45 39 198,37-30-69,2 1-1,-1 0 1,1 0-1,1 1 1,0 0-1,1 1 1,1-1-1,0 1 1,0 0-1,1 0 1,1 1-1,1-1 1,0 1-1,0 23 1,2-35-126,1-1-1,-1 1 1,1 0 0,-1-1 0,1 0 0,0 1 0,0-1-1,0 1 1,0-1 0,1 0 0,-1 0 0,1 0-1,-1 0 1,1 0 0,0 0 0,-1 0 0,1 0-1,0 0 1,0-1 0,0 1 0,1-1 0,-1 0-1,0 0 1,0 0 0,1 0 0,-1 0 0,1 0-1,-1 0 1,1-1 0,-1 1 0,1-1 0,-1 0-1,1 0 1,-1 0 0,1 0 0,5-1 0,1 1-9,1-1 1,0-1-1,0 1 1,0-2 0,-1 1-1,1-1 1,-1-1-1,14-7 1,-6 1-60,-1-1 1,0-1 0,27-26-1,-36 31 45,0 0-1,0-1 1,-1 0-1,0 0 1,-1 0-1,0 0 0,0-1 1,-1 0-1,5-15 1,-11 19 6,-7 9-2,-9 9 65,10-4-27,0 1 1,1 0-1,0 0 0,1 1 1,0-1-1,-5 15 0,8-19-13,1 0-1,0 0 1,0 0 0,0 0-1,1 0 1,0 0-1,0 0 1,0 0-1,1 0 1,0 1-1,1-1 1,-1 0-1,1 0 1,2 9 0,-2-14-38,-1 0 0,1 1 1,0-1-1,-1 1 1,1-1-1,0 0 1,0 0-1,0 1 1,0-1-1,0 0 0,1 0 1,-1 0-1,0 0 1,0 0-1,1-1 1,-1 1-1,0 0 1,1-1-1,-1 1 0,1 0 1,-1-1-1,1 0 1,-1 1-1,1-1 1,-1 0-1,1 0 1,-1 0-1,1 0 0,0 0 1,-1 0-1,1 0 1,-1-1-1,1 1 1,-1 0-1,1-1 1,2-1-1,1 0-410,0 0 0,0 0 1,0 0-1,-1-1 0,1 0 0,0 0 1,-1 0-1,0-1 0,6-5 0,13-25-4942,0-7-3332</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0.111"/>
    </inkml:context>
    <inkml:brush xml:id="br0">
      <inkml:brushProperty name="width" value="0.025" units="cm"/>
      <inkml:brushProperty name="height" value="0.025" units="cm"/>
    </inkml:brush>
  </inkml:definitions>
  <inkml:trace contextRef="#ctx0" brushRef="#br0">32 1 15887,'-19'25'1473,"8"-2"-480,9 3-704,2 1-257,8-3-513,16-3-1088,6-1-1891,8-5-992</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0.488"/>
    </inkml:context>
    <inkml:brush xml:id="br0">
      <inkml:brushProperty name="width" value="0.025" units="cm"/>
      <inkml:brushProperty name="height" value="0.025" units="cm"/>
    </inkml:brush>
  </inkml:definitions>
  <inkml:trace contextRef="#ctx0" brushRef="#br0">187 292 12588,'0'0'8995,"-8"-2"-6614,-3 0-2153,-1 0 1,1 0-1,0 1 0,0 1 1,-1 0-1,-14 2 0,22-1-153,-1-1 0,1 1-1,0-1 1,0 1 0,1 1-1,-1-1 1,0 0-1,0 1 1,0 0 0,1 0-1,-1 0 1,1 0 0,0 0-1,-1 1 1,1 0 0,0 0-1,1-1 1,-1 2 0,0-1-1,1 0 1,0 0 0,-1 1-1,-1 5 1,3-8-57,1 0 1,0 0-1,-1-1 0,1 1 1,0 0-1,0 0 1,0 0-1,0 0 0,-1 0 1,1 0-1,1 0 1,-1 0-1,0 0 0,0 0 1,0 0-1,0 0 0,1-1 1,-1 1-1,0 0 1,1 0-1,-1 0 0,1 0 1,-1-1-1,1 1 1,-1 0-1,1 0 0,0 0 1,1 1-4,0-1 0,0 0 1,0 0-1,0 0 0,0 0 0,0 0 1,0-1-1,0 1 0,0-1 1,1 1-1,2-1 0,4 1-8,1-1-1,0 0 1,-1-1 0,14-2-1,-10-1-98,-1 1-1,0-2 0,0 0 1,-1 0-1,1-1 0,-1-1 0,0 0 1,-1 0-1,16-15 0,-5 3-154,-2-1 0,0-1-1,22-31 1,-32 38 164,0 0 0,-1 0 1,8-21-1,-13 30 75,-1 0 0,-1-1 0,1 1 0,-1-1 0,0 1 0,0-1 0,0 0 0,-1 1 0,0-1 0,0 1 0,0-1 0,-1 0 0,-1-6 0,1 10 7,0 0 1,0 1-1,0-1 1,0 0-1,0 1 1,-1-1-1,1 1 0,0-1 1,-1 1-1,1-1 1,-1 1-1,0 0 1,1 0-1,-1 0 1,0 0-1,0 0 1,0 0-1,0 1 1,1-1-1,-1 0 1,0 1-1,0 0 1,0-1-1,0 1 0,0 0 1,0 0-1,0 0 1,-1 0-1,1 0 1,-3 2-1,-3-2 22,1 2 0,-1-1-1,0 1 1,1 1 0,-1-1-1,-11 7 1,6-1 136,1 0 1,-1 1-1,1 1 1,1 0-1,-20 21 1,27-26-102,0-1-1,0 1 1,1 0 0,-1 0 0,1 0-1,0 1 1,0-1 0,1 1 0,0 0-1,0 0 1,0-1 0,0 1 0,1 0-1,0 0 1,0 1 0,1-1 0,0 8-1,1-12-52,-1 0-1,1 0 0,0 0 1,0 0-1,1 0 1,-1 0-1,0 0 0,0 0 1,1 0-1,0 0 0,-1 0 1,1-1-1,0 1 0,-1-1 1,1 1-1,0-1 1,0 0-1,0 0 0,1 0 1,-1 0-1,4 1 0,57 14-571,-38-11-3,-16-2 449,0-1 0,0 2 0,0-1-1,0 1 1,-1 0 0,0 1 0,0 0 0,13 10-1,-19-13 125,0 0-1,0 0 1,0 0-1,0 0 1,0 0-1,-1 0 0,1 1 1,-1-1-1,0 1 1,0 0-1,0-1 1,0 1-1,0 0 1,0-1-1,-1 1 0,1 0 1,-1 0-1,0-1 1,1 1-1,-2 0 1,1 0-1,0 0 0,0 0 1,-1-1-1,0 1 1,1 0-1,-1 0 1,0-1-1,0 1 1,-1-1-1,1 1 0,-4 4 1,-2 3-288,-7 11-494,10-9-4653</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0.848"/>
    </inkml:context>
    <inkml:brush xml:id="br0">
      <inkml:brushProperty name="width" value="0.025" units="cm"/>
      <inkml:brushProperty name="height" value="0.025" units="cm"/>
    </inkml:brush>
  </inkml:definitions>
  <inkml:trace contextRef="#ctx0" brushRef="#br0">0 27 20307,'0'0'4228,"10"2"-2605,27 6-421,58 6 0,-84-13-1159,-1 0 0,0-1 0,1 0 0,-1 0 0,1-1 0,-1-1 0,0 0 0,0 0 0,0-1 0,0 0 0,16-8 0,-26 11-40,1 0 0,0-1 0,0 1 0,-1 0-1,1-1 1,0 1 0,-1-1 0,1 1 0,-1-1 0,1 1 0,0-1-1,-1 1 1,1-1 0,-1 0 0,1 1 0,-1-1 0,0 1-1,1-1 1,-1 0 0,0 0 0,1 1 0,-1-1 0,0 0 0,0 0-1,1-1 1,-16-6 82,-30 3 7,33 6-79,1 1 0,-1-1 0,0 2 0,1 0 0,0 0 0,0 1 0,0 0 0,0 1 0,0 1 0,-18 12 0,24-16-5,1 1 1,-1 0-1,1 1 0,0-1 0,0 1 1,0 0-1,0 0 0,1 0 0,-1 0 1,1 1-1,0 0 0,1-1 0,-1 1 1,1 0-1,0 0 0,0 0 0,0 1 1,1-1-1,0 0 0,0 1 0,0-1 1,0 1-1,1-1 0,0 1 0,1 8 1,1-11-92,-1 1 0,0-1 0,1 0 0,-1 0 0,1-1 0,0 1 0,0 0 0,0-1 0,0 1 0,1-1 0,-1 1 0,0-1 1,1 0-1,0 0 0,0 0 0,-1-1 0,1 1 0,0 0 0,1-1 0,-1 0 0,0 0 0,0 0 0,0 0 0,6 0 0,39 6-3290,-5-6-3350,-42-1 6358,47 0-14289</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1.379"/>
    </inkml:context>
    <inkml:brush xml:id="br0">
      <inkml:brushProperty name="width" value="0.025" units="cm"/>
      <inkml:brushProperty name="height" value="0.025" units="cm"/>
    </inkml:brush>
  </inkml:definitions>
  <inkml:trace contextRef="#ctx0" brushRef="#br0">419 111 17969,'3'-11'2317,"9"-40"-75,-12 49-2186,0 0 0,0 1 0,0-1 0,0 0 0,0 0 0,-1 0 0,1 0 0,0 0 0,-1 1 0,0-1 0,1 0 0,-1 0 0,0 1 0,0-1 0,0 1 0,0-1 0,0 0 0,0 1 0,0 0 0,0-1 0,-1 1 0,1 0 0,-1 0 0,1-1 0,-1 1 0,1 0 0,-1 1 0,0-1 0,1 0 0,-1 0 0,0 1 0,0-1 0,0 1 0,1-1 0,-1 1 0,0 0 0,0 0 0,-3 0 0,-4-1-45,0 1 1,1 0-1,-1 1 0,0 0 1,1 0-1,-16 5 0,9 0 88,0 1 0,0 1 0,0 0-1,1 1 1,1 1 0,-1 0 0,2 0-1,-19 20 1,7-4 336,1 1-1,1 1 0,-18 31 1,32-46-270,0 1 0,1 0 0,0 0 0,1 1-1,1-1 1,0 2 0,1-1 0,1 0 0,-2 21 0,4-31-162,1 0 0,0 0 1,1 0-1,-1 0 0,1 0 0,0-1 1,0 1-1,0 0 0,1 0 0,0-1 1,0 1-1,0 0 0,0-1 0,1 0 1,0 0-1,-1 0 0,2 0 0,-1 0 1,0 0-1,1-1 0,0 0 0,-1 1 1,1-1-1,1-1 0,-1 1 0,0-1 1,1 1-1,-1-1 0,1-1 0,0 1 1,-1 0-1,10 0 0,-2 1-5,-1-1 0,1-1 0,0 0 0,-1-1 0,1 0 0,0-1 0,0 0 0,-1 0 0,19-6 0,-25 6 3,0-1 0,0 0 0,1 1 0,-1-2 1,0 1-1,-1-1 0,1 1 0,0-1 0,-1-1 0,0 1 0,1-1 0,-1 1 0,-1-1 1,1 0-1,-1-1 0,1 1 0,-1-1 0,0 1 0,-1-1 0,1 0 0,-1 0 0,3-8 1,-5 11 2,1 1 0,-1 0 0,0-1 1,1 1-1,-1 0 0,0-1 0,0 1 1,0-1-1,0 1 0,-1 0 0,1-1 1,0 1-1,0 0 0,-1-1 0,1 1 1,-1 0-1,1-1 0,-1 1 0,0 0 0,1 0 1,-1 0-1,0-1 0,0 1 0,0 0 1,-1-1-1,-1 0 4,1 1 0,-1-1 0,0 1 0,0 0 0,1 0 0,-1 0 1,0 0-1,0 0 0,0 0 0,0 1 0,-4-1 0,-5 1 5,1 0 1,-1 0-1,1 2 1,-1-1-1,-16 5 1,22-4 3,0 0 0,0 0 0,0 0 0,0 1 0,0 0 0,0 0 0,1 1 0,-1-1 0,1 1 0,0 0 0,0 1 0,1-1 0,-1 1 0,1 0 0,-7 10 0,11-14-14,0-1 0,-1 1 0,1-1-1,0 1 1,0-1 0,0 0 0,0 1 0,0-1 0,0 1-1,0-1 1,1 1 0,-1-1 0,0 1 0,0-1 0,0 1-1,0-1 1,1 1 0,-1-1 0,0 0 0,0 1 0,1-1-1,-1 0 1,0 1 0,0-1 0,1 1 0,-1-1-1,1 0 1,-1 0 0,0 1 0,1-1 0,-1 0 0,1 0-1,-1 1 1,0-1 0,1 0 0,-1 0 0,1 0 0,-1 0-1,1 0 1,-1 0 0,1 0 0,-1 0 0,1 0 0,-1 0-1,1 0 1,27 0 57,-24 0-42,23-4-88,-1-1-1,0-2 0,0 0 0,-1-1 1,0-2-1,36-18 0,-21 9-461,45-14 1,-84 33 524,-1 0 0,0 1 0,0-1 0,0 0 1,0 0-1,1 1 0,-1-1 0,0 0 0,0 1 1,0-1-1,0 0 0,0 0 0,0 1 1,0-1-1,0 0 0,0 1 0,0-1 0,0 0 1,0 1-1,0-1 0,0 0 0,0 1 1,0-1-1,0 0 0,0 0 0,0 1 0,0-1 1,0 0-1,-1 1 0,1-1 0,0 0 1,0 0-1,0 1 0,-1-1 0,1 0 0,0 1 1,-44 62 186,35-53-273,1 1 0,0 0 0,0 0 0,1 1 0,1-1 0,0 2 0,1-1 0,-7 23 0,12-35-53,0-1 1,0 1-1,1 0 0,-1 0 0,0-1 1,0 1-1,1 0 0,-1 0 1,0 0-1,0-1 0,1 1 0,-1 0 1,0 0-1,1 0 0,-1 0 1,0 0-1,1 0 0,-1 0 0,0 0 1,1-1-1,-1 1 0,0 0 1,1 0-1,-1 0 0,0 1 0,1-1 1,-1 0-1,0 0 0,1 0 1,-1 0-1,0 0 0,1 0 0,-1 0 1,0 0-1,0 1 0,1-1 1,-1 0-1,0 0 0,0 0 0,1 1 1,-1-1-1,0 0 0,0 0 1,1 1-1,-1-1 0,0 0 0,0 1 1,0-1-1,0 0 0,0 0 1,1 1-1,-1-1 0,0 0 0,0 1 1,0-1-1,0 0 0,0 1 1,0-1-1,0 0 0,0 1 0,0-1 1,0 0-1,0 1 0,0 0 1,22-21-6805,1-7-3246</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1.992"/>
    </inkml:context>
    <inkml:brush xml:id="br0">
      <inkml:brushProperty name="width" value="0.025" units="cm"/>
      <inkml:brushProperty name="height" value="0.025" units="cm"/>
    </inkml:brush>
  </inkml:definitions>
  <inkml:trace contextRef="#ctx0" brushRef="#br0">121 1 12332,'0'0'11488,"-4"9"-10570,-20 44 77,-38 93 1860,55-126-2689,1 0 0,1 1 1,0-1-1,2 1 0,-2 34 0,5-52-265,0 0 0,1 0 0,-1 0 0,0 0 0,1-1 0,-1 1 0,1 0 1,0 0-1,0 0 0,0 0 0,1-1 0,-1 1 0,0 0 0,1-1 0,0 0 0,0 1 0,0-1 0,0 0 0,0 0 0,0 0 0,0 0 0,1 0 0,-1 0 0,1-1 0,-1 1 0,1-1 0,-1 0 0,1 1 0,0-1 0,0-1 0,5 2 0,-4-1-163,0-1 0,0 1 0,0-1-1,0 0 1,0-1 0,1 1 0,-1-1 0,0 0-1,0 1 1,0-2 0,-1 1 0,1 0 0,0-1 0,0 0-1,-1 0 1,1 0 0,-1 0 0,0-1 0,1 1-1,-1-1 1,0 0 0,0 0 0,2-3 0,1-3 297,0-1-1,0 0 1,-1 0 0,0 0 0,0 0 0,3-13 0,-7 18 339,0 0-1,0 0 1,0 0 0,0 0 0,-1 0 0,0 0 0,0-1-1,0 1 1,-3-9 0,3 14-329,0 0 0,0-1 0,0 1 1,0-1-1,0 1 0,0 0 0,0-1 0,0 1 0,0-1 0,-1 1 0,1 0 0,0-1 0,0 1 0,-1 0 1,1-1-1,0 1 0,0 0 0,-1-1 0,1 1 0,0 0 0,-1 0 0,1-1 0,0 1 0,-1 0 0,1 0 1,-1 0-1,1 0 0,0-1 0,-1 1 0,1 0 0,-1 0 0,1 0 0,0 0 0,-1 0 0,1 0 0,-1 0 1,1 0-1,-17 11 523,-7 20 38,22-27-466,0 0 0,0 0 0,1 0 0,-1 0-1,1 1 1,0-1 0,1 0 0,-1 1 0,1 7 0,0-11-126,0 0 1,0 1 0,1-1-1,-1 0 1,1 0 0,-1 0-1,1 1 1,0-1 0,-1 0 0,1 0-1,0 0 1,0 0 0,0 0-1,0 0 1,0 0 0,0-1-1,0 1 1,0 0 0,0-1-1,0 1 1,0 0 0,0-1-1,1 1 1,-1-1 0,0 0-1,0 1 1,0-1 0,1 0 0,-1 0-1,0 0 1,1 1 0,-1-2-1,0 1 1,0 0 0,2 0-1,9-1-19,-1 0-1,1-1 0,-1 0 0,0 0 1,1-2-1,-1 1 0,-1-1 0,1-1 0,-1 0 1,12-7-1,-8 3-32,0-1-1,0 0 1,-1-1 0,-1 0 0,0-1 0,15-18-1,-39 45 446,1-3-141,1 1 0,-14 23 0,23-33-205,-1 0 1,1 0 0,-1 0 0,1 0-1,0 0 1,0 0 0,0 0 0,0 0 0,1 1-1,-1-1 1,1 0 0,0 0 0,0 1-1,0-1 1,1 0 0,-1 1 0,1-1-1,-1 0 1,3 6 0,-1-8-47,-1 1 0,1 0 0,0-1 0,0 1 0,0-1 0,0 0 0,0 0 0,0 0 0,0 0 0,0 0 0,0 0 0,0 0 0,1-1 0,-1 1 0,0-1 0,1 1 0,-1-1 0,0 0 0,1 0 0,-1 0 0,0 0 0,1-1 0,2 0 0,3 0 5,1 0 0,-1 0 0,-1-1 0,1 0 0,13-6 0,45-32-187,-63 38 39,0-1 0,0 1 0,0 0 0,0-1 0,-1 0 0,1 0 0,-1 0 0,1 0 0,-1 0 0,0 0 0,-1 0 0,1-1 0,0 1 0,-1 0 0,0-1 0,0 0 0,0 1 0,1-5 0,-3 7 36,0 1 0,0-1 0,1 1 0,-1-1 0,0 1 0,0-1 0,0 1 0,0 0 0,0-1 0,0 1 0,1 0 0,-1 0 0,0 0 0,0 0 0,0 0 0,0 0 0,0 0 0,0 0 0,0 0 0,0 0 0,0 0 0,0 1 0,0-1 0,0 0 0,-1 1 0,-26 6-2171,12 0-1736,2-5-3480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9.556"/>
    </inkml:context>
    <inkml:brush xml:id="br0">
      <inkml:brushProperty name="width" value="0.025" units="cm"/>
      <inkml:brushProperty name="height" value="0.025" units="cm"/>
    </inkml:brush>
  </inkml:definitions>
  <inkml:trace contextRef="#ctx0" brushRef="#br0">123 18 8296,'0'0'9363,"-5"9"-8268,0 0-899,0 0 1,1 0-1,0 0 1,1 0-1,-3 11 1,5-16-173,0 1 0,0 0 1,1-1-1,-1 1 1,1 0-1,0-1 0,0 1 1,1 0-1,-1-1 1,1 1-1,0 0 1,1-1-1,-1 1 0,1-1 1,3 8-1,10 11 93,-11-18-10,0 0 1,0 0-1,-1 0 0,0 1 0,0 0 0,0-1 1,-1 1-1,0 0 0,0 0 0,0 1 1,-1-1-1,1 7 0,-3-12 20,0 1 0,1 0 0,-1-1 0,0 1 0,0-1 0,0 1 1,0-1-1,0 1 0,0-1 0,0 0 0,-1 1 0,1-1 0,0 0 0,-1 0 0,1 0 0,-1 0 0,1 0 0,-1 0 1,0-1-1,1 1 0,-1 0 0,0-1 0,1 1 0,-1-1 0,0 0 0,-2 1 0,-51 6 1978,53-7-2092,-1-1-1,0 1 1,1-1 0,-1 1-1,1-1 1,-1 0 0,1 0-1,0 0 1,-1 0 0,1 0-1,0-1 1,-1 1 0,1-1-1,0 0 1,0 1 0,1-1-1,-1 0 1,0 0 0,0 0-1,1 0 1,-1 0 0,1-1 0,0 1-1,0 0 1,0-1 0,0 1-1,0-1 1,0 1 0,1-1-1,-1 1 1,1-1 0,-1 0-1,1 1 1,0-1 0,0 0-1,1 1 1,-1-1 0,0 1-1,1-1 1,0 1 0,-1-1-1,1 1 1,0-1 0,0 1-1,0-1 1,1 1 0,-1 0 0,1 0-1,-1 0 1,1 0 0,0 0-1,-1 0 1,1 0 0,0 0-1,4-2 1,21-9-64,1 2 0,46-13 0,-39 14-77,45-20-1,-70 25 167,-1 0 0,1 0-1,-1 0 1,-1-1 0,1-1 0,-1 1-1,0-2 1,-1 1 0,8-10 0,-14 17-19,0-1-1,0 0 1,0 0-1,0 0 1,0 0 0,-1-1-1,1 1 1,0 0 0,-1 0-1,1 0 1,-1-1 0,1 1-1,-1 0 1,0 0 0,0-1-1,1 1 1,-1 0 0,0-1-1,0 1 1,0 0 0,0-1-1,0 1 1,-1 0 0,1-2-1,-1 2-10,0 0 0,0 0 1,0 0-1,0 0 0,0 0 0,0 1 0,0-1 0,0 0 0,-1 1 0,1-1 1,0 1-1,0-1 0,0 1 0,-1-1 0,1 1 0,0 0 0,-1 0 1,1 0-1,-2 0 0,-2-1-9,0 1 0,0 0 1,0 1-1,0-1 0,0 1 0,0 0 1,1 1-1,-1-1 0,0 1 0,1 0 1,-1 0-1,-6 4 0,7-2 19,1-1 0,0 1 0,-1 0 0,1 0-1,1 0 1,-1 0 0,1 1 0,-1-1 0,1 1 0,1-1 0,-1 1-1,1 0 1,-2 5 0,3-8-178,0 1 0,-1-1-1,1 0 1,0 0 0,0 1-1,0-1 1,0 0 0,1 1 0,-1-1-1,1 0 1,-1 0 0,1 0-1,0 1 1,0-1 0,-1 0-1,2 0 1,-1 0 0,0 0 0,0-1-1,1 1 1,-1 0 0,1 0-1,-1-1 1,1 1 0,0-1-1,0 1 1,-1-1 0,1 0 0,0 0-1,5 2 1,25 6-6796,6-5-7025</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2.386"/>
    </inkml:context>
    <inkml:brush xml:id="br0">
      <inkml:brushProperty name="width" value="0.025" units="cm"/>
      <inkml:brushProperty name="height" value="0.025" units="cm"/>
    </inkml:brush>
  </inkml:definitions>
  <inkml:trace contextRef="#ctx0" brushRef="#br0">1 0 18578,'0'0'3491</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2.733"/>
    </inkml:context>
    <inkml:brush xml:id="br0">
      <inkml:brushProperty name="width" value="0.025" units="cm"/>
      <inkml:brushProperty name="height" value="0.025" units="cm"/>
    </inkml:brush>
  </inkml:definitions>
  <inkml:trace contextRef="#ctx0" brushRef="#br0">224 318 13485,'0'0'3342,"-7"-9"-785,4 5-2453,0 0 1,-1 0-1,1 1 1,-1-1 0,0 1-1,0 0 1,0 0-1,-1 0 1,1 0 0,-1 1-1,1-1 1,-1 1-1,0 0 1,0 1 0,0-1-1,0 1 1,0 0-1,0 1 1,0-1 0,-1 1-1,1 0 1,0 0-1,0 0 1,0 1-1,0 0 1,-9 2 0,9-1 71,-1 0 0,1 1 0,1 0 0,-1 0-1,0 0 1,1 0 0,-1 1 0,1-1 0,0 1 0,0 0 0,0 0 0,1 1 0,0-1 0,0 1 0,0 0 0,0 0 0,1 0 0,-1 0 0,1 0 0,1 0 0,-1 1 0,1-1 0,0 1 0,0-1 0,0 9 0,1-12-141,0-1 0,0 0 0,0 0 1,0 0-1,0 0 0,1 0 0,-1 0 1,0 0-1,1 0 0,-1 0 0,1 0 0,-1 0 1,1 0-1,-1 0 0,1 0 0,0 0 1,-1 0-1,1-1 0,0 1 0,0 0 1,0 0-1,-1-1 0,1 1 0,2 0 0,0 0 20,0 0 0,0 0-1,0 0 1,0 0 0,0 0-1,0-1 1,0 0 0,0 0-1,3 0 1,3 0 38,-1-1 0,1 0-1,0 0 1,-1-1 0,1-1 0,7-2-1,8-9-72,0 0 0,-2-1 0,0-1 0,0-1 0,-2-1 0,0-1 0,-1-1-1,-1-1 1,-1 0 0,24-40 0,-33 49-21,-1-2-1,0 1 1,-1-1 0,7-21-1,-12 32 0,0-1 0,0 1-1,0-1 1,-1 1 0,0-1 0,0 1-1,0-1 1,0 1 0,0-1-1,-1 1 1,-1-5 0,2 6-3,-1 0 0,0 0 0,0 1 0,0-1 0,0 1 0,0-1 0,0 1 0,-1-1 0,1 1 0,0 0 0,-1 0 0,1 0 0,-1 0 0,1 0 0,-1 0 0,0 0 0,1 0 0,-1 0-1,0 1 1,1-1 0,-1 1 0,0-1 0,-2 1 0,-3-1-5,1 0 0,-1 1 0,0-1 0,0 2 0,1-1 0,-1 1 0,0 0 0,1 0 0,-1 1 0,1 0 0,-1 0 0,1 1 0,0 0 0,0 0 0,0 0-1,0 1 1,0-1 0,1 1 0,0 1 0,0-1 0,-7 8 0,6-5 39,0 0 0,0 1 0,1-1 0,0 1 0,0 0 0,0 1 0,1-1 0,1 1 0,0 0 0,0 0 0,0 0 0,1 0 0,0 1 0,0 17 0,2-23-24,0-1 0,1 0 0,-1 0-1,1 0 1,0 0 0,0 0 0,0 0 0,0 0 0,0 0 0,1 0 0,-1 0-1,1-1 1,0 1 0,0-1 0,0 1 0,0-1 0,3 3 0,51 34-309,-49-36 170,-1 1 1,1 0 0,-1 0 0,1 1-1,-1-1 1,0 1 0,-1 1 0,1-1-1,-1 1 1,0 0 0,-1 0 0,5 7-1,-7-7-396,0 1-1,-1 0 1,1-1-1,-2 1 1,1 0-1,-1-1 0,0 8 1,0-10-388,0 10-4676</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4.040"/>
    </inkml:context>
    <inkml:brush xml:id="br0">
      <inkml:brushProperty name="width" value="0.025" units="cm"/>
      <inkml:brushProperty name="height" value="0.025" units="cm"/>
    </inkml:brush>
  </inkml:definitions>
  <inkml:trace contextRef="#ctx0" brushRef="#br0">89 358 13741,'13'-11'571,"-2"2"-500,18-14 579,31-34 1,-53 50-253,0 0 1,-1 0 0,0-1-1,0 0 1,-1 0 0,0-1-1,0 0 1,-1 1-1,0-1 1,-1-1 0,3-9-1,-6 18-296,1-1 0,-1 1 0,1 0 0,-1 0 0,0 0 0,0-1 0,0 1-1,0 0 1,0-1 0,0 1 0,0 0 0,0 0 0,0-1 0,0 1 0,-1 0-1,1 0 1,0 0 0,-1-1 0,1 1 0,-1 0 0,0 0 0,1 0 0,-1 0-1,0 0 1,1 0 0,-1 0 0,0 0 0,0 0 0,0 0 0,0 0 0,0 1-1,0-1 1,0 0 0,0 1 0,-1-1 0,1 1 0,0-1 0,0 1 0,0 0-1,-1-1 1,1 1 0,0 0 0,0 0 0,-1 0 0,1 0 0,0 0 0,0 0-1,-1 0 1,0 0 0,-4 1-15,1 0 0,0 1 0,0-1-1,0 1 1,1 0 0,-1 0 0,0 0-1,1 1 1,-1 0 0,-7 6 0,4-2-69,0 1 0,1 0 0,0 0 0,0 1 0,1 0 0,0 1 0,0-1 0,1 1 0,0 0 0,1 0 0,0 0 0,1 1 0,0 0 0,0-1 0,1 1 1,1 0-1,0 0 0,0 0 0,1 0 0,2 12 0,-2-21-12,0 0 1,1 0-1,0 0 1,-1 0-1,1 0 1,0 0-1,0-1 1,0 1-1,0 0 1,0 0-1,1-1 1,-1 1-1,0-1 1,1 1-1,-1-1 1,1 0-1,0 1 1,-1-1-1,1 0 1,0 0-1,0 0 1,-1 0-1,1 0 1,0-1-1,0 1 1,0-1-1,3 1 1,5 1-65,0-1 1,0-1-1,0 0 0,16-2 1,0 1-932,-26 34-516,-7 7 1662,-2 0 1,-2 0-1,-1-1 1,-2 0-1,-24 46 1,29-67 365,0 0 1,-15 21-1,22-35-454,-1 0 0,0-1 0,0 1 0,0-1 0,0 0 0,0 0 0,0 0 0,-1 0 0,0-1 0,1 1 1,-1-1-1,0 0 0,0 0 0,0 0 0,-1-1 0,-6 3 0,10-4-100,0 0 1,0-1-1,0 1 1,0 0-1,0 0 0,0-1 1,1 1-1,-1-1 1,0 1-1,0 0 1,0-1-1,1 0 1,-1 1-1,0-1 0,1 1 1,-1-1-1,0 0 1,1 1-1,-1-1 1,1 0-1,-1 0 0,1 0 1,-1 1-1,1-1 1,0 0-1,-1 0 1,1 0-1,0 0 1,0 0-1,0 0 0,0 1 1,0-1-1,0 0 1,0 0-1,0 0 1,0-1-1,1-44-1083,0 40 946,2-15-170,1 1-1,1 0 1,1 0 0,1 0-1,0 1 1,2 0 0,0 0-1,19-27 1,106-134 10,-123 167 348,203-226 301,-227 254 7,1 1 0,0 0 0,1 0 0,-9 19 0,15-25-235,0 0-1,0 0 1,1 1-1,0 0 1,0-1-1,2 1 1,-1 1-1,1-1 1,1 0 0,-1 17-1,3-26-77,-1 0 0,1 0 0,0 0 0,0 0 0,-1 0 0,1 0 0,0-1 0,1 1 0,-1 0 0,0 0 0,0-1 0,1 1 0,-1 0 0,1-1 0,-1 0 0,1 1 0,0-1 0,0 0 0,-1 0 0,1 0 0,0 0 0,0 0 0,0 0 0,0-1 0,0 1 0,0-1 0,0 1 0,1-1 0,-1 0 0,0 1 0,0-1 0,0-1 0,0 1 0,3 0 0,4-1 64,1 1 0,-1-1 0,1-1 0,-1 0 0,0 0 1,16-7-1,-4-3-53,1-1 0,-2 0 0,0-2 1,0-1-1,-2 0 0,0-1 1,-1-1-1,0-1 0,-2 0 1,0-1-1,-1-1 0,-1 0 1,11-25-1,-13 6 52,-11 40-72,0-1-1,0 0 1,0 1 0,0-1-1,0 0 1,0 1-1,0-1 1,-1 1-1,1-1 1,0 0 0,0 1-1,0-1 1,-1 1-1,1-1 1,0 1-1,-1-1 1,1 1-1,0-1 1,-1 1 0,1-1-1,-1 1 1,1 0-1,-1-1 1,1 1-1,-1-1 1,1 1 0,-1 0-1,1 0 1,-1-1-1,0 1 1,1 0-1,-1 0 1,1 0 0,-1 0-1,0-1 1,1 1-1,-1 0 1,1 0-1,-1 0 1,0 0-1,1 1 1,-1-1 0,0 0-1,1 0 1,-1 0-1,1 0 1,-1 1-1,1-1 1,-1 0 0,0 0-1,1 1 1,-1-1-1,0 1 1,-4 1 17,0 1 0,-1 0 0,1 1 0,0-1 0,1 1 0,-1 0 0,1 0 0,-1 0 0,1 0 0,0 1 0,1 0 0,-1 0 0,-2 6 0,0-2 73,1 1 0,0-1 0,1 1-1,0 0 1,1 0 0,-4 17 0,6-24-70,0 1 0,1-1 0,-1 0 1,1 0-1,0 1 0,0-1 0,0 0 0,0 1 0,1-1 1,-1 0-1,1 0 0,0 1 0,0-1 0,0 0 1,0 0-1,1 0 0,-1 0 0,1 0 0,0 0 0,-1-1 1,6 6-1,-4-6-18,1 0 0,0 0-1,0 0 1,0 0 0,0-1 0,0 1 0,0-1 0,0 0 0,0-1 0,1 1 0,-1-1-1,0 0 1,0 1 0,1-2 0,-1 1 0,7-2 0,0 0-95,0-1 0,1 0 0,-1-1 0,-1 0 0,1-1 0,-1 0 0,1-1 0,-2 0 0,1 0 0,15-14 0,-3 1-107,-1-2-1,-1 0 0,18-24 1,-27 27 58,-17 17-116,-24 27 234,-12 32 403,40-54-311,0 0 0,0 0 0,0 0 0,0 0 0,1 0 0,-1 1 0,1-1 0,0 1-1,1-1 1,-1 1 0,1-1 0,0 1 0,0 7 0,1-11-59,-1 0-1,1 0 1,-1 0 0,1-1-1,0 1 1,0 0 0,-1 0-1,1 0 1,0 0 0,0-1-1,0 1 1,0 0 0,0-1-1,0 1 1,0-1 0,0 1-1,0-1 1,0 1-1,0-1 1,0 0 0,0 1-1,0-1 1,0 0 0,0 0-1,0 0 1,1 0 0,-1 0-1,0 0 1,0 0 0,0 0-1,0 0 1,2-1 0,39-10 478,-30 4-488,0 0 0,0-1 0,-1 0 0,0-1-1,0 0 1,-1 0 0,-1-1 0,1-1 0,-2 1 0,1-2-1,-1 1 1,-1-1 0,0 0 0,-1-1 0,0 1 0,-1-1 0,-1-1-1,0 1 1,0 0 0,-2-1 0,2-14 0,-4 28-10,0 0-1,0 0 1,0 0 0,0 0 0,0 0 0,0 0-1,0 0 1,0 1 0,0-1 0,0 0 0,0 0-1,0 0 1,0 0 0,0 0 0,0 0 0,-1 0-1,1 0 1,0 0 0,0 0 0,0 0 0,0 0-1,0 0 1,0 0 0,0 0 0,0 0 0,0 0-1,0 0 1,0 0 0,-1 0 0,1 0 0,0 0-1,0 0 1,0 0 0,0 0 0,0 0 0,0 0-1,0 0 1,0 0 0,0 0 0,-1 0 0,1 0-1,0 0 1,0 0 0,0 0 0,0 0 0,0 0-1,0 0 1,0 0 0,0 0 0,0 0 0,0 0-1,0 0 1,0-1 0,0 1 0,0 0-1,0 0 1,-1 0 0,1 0 0,0 0 0,0 0 0,-8 13-36,-7 18 169,13-28-107,1 0 0,0 1 0,0-1 0,0 1 0,1-1 0,-1 1 0,1-1 0,0 1 0,0 0 0,0-1 0,0 1 0,1-1 0,0 1 0,1 5 0,-1-8-17,0 0 1,0 1 0,1-1-1,-1 0 1,0 0 0,1 0-1,-1 0 1,1 0 0,-1 0-1,1 0 1,-1 0 0,1-1-1,-1 1 1,1 0 0,0-1-1,0 1 1,-1-1 0,1 0-1,0 0 1,0 0 0,-1 0-1,1 0 1,0 0 0,0 0-1,-1 0 1,1-1 0,0 1-1,-1-1 1,1 1 0,2-2-1,4-1-36,-1 0-1,1-1 0,-1 0 0,0 0 1,0-1-1,-1 1 0,0-1 0,1-1 1,-2 1-1,1-1 0,-1 0 0,1-1 1,-2 1-1,9-15 0,-13 21 33,0 0-1,0 0 1,0 0 0,0 0-1,0 0 1,1 0-1,-1 0 1,0 0-1,0 0 1,0-1 0,0 1-1,0 0 1,0 0-1,0 0 1,0 0-1,0 0 1,0 0 0,0 0-1,0 0 1,0-1-1,0 1 1,0 0-1,0 0 1,0 0-1,0 0 1,0 0 0,0 0-1,0 0 1,0-1-1,0 1 1,0 0-1,0 0 1,0 0 0,0 0-1,0 0 1,0 0-1,0 0 1,0 0-1,0-1 1,0 1 0,-1 0-1,1 0 1,0 0-1,0 0 1,0 0-1,0 0 1,0 0 0,0 0-1,0 0 1,0 0-1,0 0 1,-1 0-1,1 0 1,0 0 0,0 0-1,0 0 1,0 0-1,0 0 1,0 0-1,0 0 1,-1 0 0,1 0-1,0 0 1,0 0-1,-11 5-59,-9 12-12,1 7 119,0 0 1,-29 52-1,41-64-85,1 0 1,0 1-1,1-1 0,1 1 0,0 0 1,1 0-1,0 1 0,-2 26 1,5-40-52,0 1-1,0-1 1,0 1 0,0-1 0,0 1 0,0-1 0,0 1 0,0-1 0,0 1 0,0-1-1,0 1 1,0-1 0,0 1 0,0-1 0,1 0 0,-1 1 0,0-1 0,0 1 0,0-1 0,1 0-1,-1 1 1,0-1 0,1 1 0,-1-1 0,0 0 0,1 1 0,-1-1 0,0 0 0,1 0 0,-1 1-1,0-1 1,1 0 0,-1 0 0,2 1 0,14-9-3061,14-22-3831,-8-2-328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4.417"/>
    </inkml:context>
    <inkml:brush xml:id="br0">
      <inkml:brushProperty name="width" value="0.025" units="cm"/>
      <inkml:brushProperty name="height" value="0.025" units="cm"/>
    </inkml:brush>
  </inkml:definitions>
  <inkml:trace contextRef="#ctx0" brushRef="#br0">1 13 13036,'0'-12'9738,"0"16"-9546,0 11-224,0 4 0,0 8-1153,9 0-1826,3 2-3139,6-2-5157</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4.746"/>
    </inkml:context>
    <inkml:brush xml:id="br0">
      <inkml:brushProperty name="width" value="0.025" units="cm"/>
      <inkml:brushProperty name="height" value="0.025" units="cm"/>
    </inkml:brush>
  </inkml:definitions>
  <inkml:trace contextRef="#ctx0" brushRef="#br0">232 338 14638,'0'0'4335,"-4"-8"-988,3 4-3266,-1 1 0,0-1 0,0 1 0,0 0 0,0 0 0,-1 0 0,1 0 0,-1 0 0,0 0 0,0 1 0,0-1 0,0 1 0,0 0 0,-1 0 0,1 0 0,0 0 0,-1 1 0,0-1 0,1 1 0,-1 0 0,0 0 0,1 0 0,-1 1 0,0-1 0,0 1 0,0 0 0,0 0 0,0 0 0,1 1 0,-1-1 0,0 1 0,0 0 0,-6 2 0,3 0 61,0 0-1,1 0 1,-1 0-1,0 1 1,1 0-1,0 0 0,0 1 1,0-1-1,0 1 1,1 1-1,0-1 1,-8 11-1,10-12-81,1-1 1,-1 1-1,1 0 1,-1-1-1,1 1 1,0 0-1,1 1 1,-1-1-1,1 0 1,0 0-1,0 1 1,0-1-1,0 1 1,1-1-1,0 1 1,0-1-1,0 1 1,0-1-1,1 1 1,0-1-1,0 0 1,2 8-1,0-9-54,-1 0-1,1 0 1,-1 0-1,1 0 1,0 0 0,1-1-1,-1 1 1,0-1-1,1 0 1,-1 0 0,1 0-1,-1 0 1,1-1-1,0 1 1,0-1 0,0 0-1,0 0 1,0-1-1,0 1 1,0-1 0,7 0-1,1 1-22,0-1 0,0-1 1,1 0-1,-1 0 0,0-2 0,14-3 0,-10-1-14,-1 1-1,0-2 0,-1 0 1,0-1-1,0 0 0,-1-1 1,0 0-1,-1-1 0,0-1 1,-1 0-1,0-1 0,15-23 1,-16 21 33,0-1 0,-2 0 0,1 0 1,-2-1-1,0 0 0,-2 0 1,1-1-1,-2 0 0,-1 0 0,0 0 1,1-23-1,-4 37-9,0 0 1,0 0-1,-1 0 0,1 0 0,-1 0 1,0 0-1,0 0 0,0 0 0,0 0 1,-1 0-1,1 1 0,-1-1 1,0 0-1,0 1 0,-1 0 0,1-1 1,-1 1-1,1 0 0,-1 0 0,0 1 1,0-1-1,-7-4 0,5 5-9,0-1 0,0 1-1,-1 1 1,1-1 0,-1 1-1,0 0 1,1 0 0,-1 0-1,0 1 1,1 0 0,-1 0-1,0 1 1,1-1 0,-1 1-1,0 0 1,-6 3 0,5-2 11,0 1 1,0 0 0,0 1 0,1 0-1,-1 0 1,1 0 0,0 0-1,0 1 1,0 0 0,1 1-1,0-1 1,0 1 0,0 0 0,1 0-1,0 0 1,0 1 0,0 0-1,1 0 1,0 0 0,0 0 0,-1 8-1,2-10 8,1 1 0,-1 0-1,1 0 1,0 0 0,1 0-1,0 0 1,0 0 0,0 0 0,0 0-1,1 0 1,0 0 0,1 0-1,-1 0 1,1 0 0,0-1 0,0 1-1,1-1 1,0 1 0,0-1-1,0 0 1,1 0 0,-1 0 0,1-1-1,0 1 1,1-1 0,7 7-1,27 12-1035,1-2-1,0-1 1,2-2-1,69 20 0,-70-25-1,-45-22 850,0 5-765,1-1 0,0 0 0,1 0 1,-1 1-1,1-2 0,0 1 0,0 0 0,-1-7 1,2-17-5917</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5.093"/>
    </inkml:context>
    <inkml:brush xml:id="br0">
      <inkml:brushProperty name="width" value="0.025" units="cm"/>
      <inkml:brushProperty name="height" value="0.025" units="cm"/>
    </inkml:brush>
  </inkml:definitions>
  <inkml:trace contextRef="#ctx0" brushRef="#br0">2 1 16111,'0'0'2958,"0"8"-599,-2 121 2131,7 186-2301,-4-306-2397,0-1 1,1 1-1,-1-1 1,2 0-1,0 0 1,3 9 0,-6-17 183,0 1 0,1-1 1,-1 1-1,0-1 1,0 0-1,0 1 1,0-1-1,1 0 1,-1 1-1,0-1 1,0 0-1,1 1 1,-1-1-1,0 0 0,0 0 1,1 1-1,-1-1 1,0 0-1,1 0 1,-1 0-1,0 1 1,1-1-1,-1 0 1,1 0-1,-1 0 0,0 0 1,1 0-1,-1 0 1,1 0-1,-1 0 1,0 0-1,1 0 1,-1 0-1,1 0 1,-1 0-1,0 0 0,1 0 1,-1 0-1,0 0 1,1 0-1,-1-1 1,1 1-1,-1 0 1,0 0-1,1 0 1,-1-1-1,0 1 1,0 0-1,1 0 0,-1-1 1,0 1-1,0 0 1,1-1-1,-1 1 1,0 0-1,0-1 1,0 1-1,1 0 1,-1-1-1,0 0 0,11-23-1027,-6-7 965,-2 1 0,-1-1-1,-1-1 1,-2 1 0,-1 0 0,-6-32 0,4 46 614,-1 0 0,-12-28 1,-3-12 1270,20 57-1793,0 0 0,0-1 0,1 1 1,-1 0-1,0 0 0,0-1 0,0 1 0,0 0 0,1 0 0,-1 0 0,0-1 0,0 1 0,0 0 0,1 0 0,-1 0 1,0 0-1,0 0 0,1-1 0,-1 1 0,0 0 0,0 0 0,1 0 0,-1 0 0,0 0 0,1 0 0,-1 0 0,0 0 1,0 0-1,1 0 0,-1 0 0,0 0 0,0 0 0,1 0 0,-1 0 0,0 0 0,1 0 0,-1 1 0,0-1 1,0 0-1,1 0 0,-1 0 0,0 0 0,0 0 0,0 1 0,1-1 0,-1 0 0,0 0 0,0 0 0,0 1 0,0-1 1,1 0-1,-1 1 0,23 12 133,-18-11-131,22 14-1136,0-2 0,1-1 1,1-1-1,0-2 0,0 0 1,1-2-1,37 5 0,-45-13-5417</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5.505"/>
    </inkml:context>
    <inkml:brush xml:id="br0">
      <inkml:brushProperty name="width" value="0.025" units="cm"/>
      <inkml:brushProperty name="height" value="0.025" units="cm"/>
    </inkml:brush>
  </inkml:definitions>
  <inkml:trace contextRef="#ctx0" brushRef="#br0">1 412 16143,'0'0'1783,"12"-1"-795,283-51 1129,-131 18-1261,943-119 2020,12 60-3966,-502 45 121,-14 17 2629,-603 32-1752,0-1-1,0 0 0,0 0 1,0 0-1,0 0 0,0 0 1,0 0-1,0 0 1,0 0-1,0 1 0,0-1 1,0 0-1,0 0 0,0 0 1,0 0-1,-13 2-3299,-3-2-3190</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1.182"/>
    </inkml:context>
    <inkml:brush xml:id="br0">
      <inkml:brushProperty name="width" value="0.025" units="cm"/>
      <inkml:brushProperty name="height" value="0.025" units="cm"/>
    </inkml:brush>
  </inkml:definitions>
  <inkml:trace contextRef="#ctx0" brushRef="#br0">2 1 6182,'0'0'11734,"-1"11"-11286,0-4-412,1-1 1,0 1-1,1-1 0,0 0 0,0 1 1,0-1-1,0 0 0,1 1 0,0-1 0,1 0 1,-1 0-1,1-1 0,1 1 0,-1 0 1,1-1-1,-1 0 0,1 0 0,10 9 1,132 157 230,-125-142-243,-1 2-1,-1 0 0,-2 1 1,15 42-1,28 95 346,62 294 1,-21 188 17,-95-447-426,-6-149 20,-2-35-31,-1 0 1,-1 0 0,-1 0 0,0-1-1,-2 0 1,0 0 0,-13 23 0,0 6-1116,12-34 16,8-13 1015,0-1 0,0 0 0,0 1 0,0-1 1,-1 0-1,1 1 0,0-1 0,0 0 0,0 0 0,0 1 0,0-1 0,-1 0 0,1 1 0,0-1 1,0 0-1,-1 0 0,1 0 0,0 1 0,0-1 0,-1 0 0,1 0 0,0 0 0,0 0 0,-1 1 1,1-1-1,0 0 0,-1 0 0,1 0 0,0 0 0,-1 0 0,1 0 0,0 0 0,0 0 0,-1 0 1,1 0-1,0 0 0,-1 0 0,1 0 0,0 0 0,-1 0 0,1 0 0,0-1 0,-1 1 0,1 0 1,-1 0-1,-5-15-5002</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2.255"/>
    </inkml:context>
    <inkml:brush xml:id="br0">
      <inkml:brushProperty name="width" value="0.025" units="cm"/>
      <inkml:brushProperty name="height" value="0.025" units="cm"/>
    </inkml:brush>
  </inkml:definitions>
  <inkml:trace contextRef="#ctx0" brushRef="#br0">1 0 14478,'0'0'7826,"2"14"-6993,9 80 222,10 73-210,-20-164-834,0 1-1,0 0 1,0-1 0,0 1-1,0-1 1,1 1-1,0-1 1,0 1 0,0-1-1,0 0 1,0 0-1,1 0 1,-1 0 0,1-1-1,0 1 1,-1 0 0,1-1-1,4 2 1,-5-3-1,1 0 0,-1 0 0,1 0 0,-1-1 0,1 1 0,-1-1 1,1 0-1,-1 0 0,1 0 0,0 0 0,-1 0 0,1 0 0,-1-1 0,1 1 1,-1-1-1,1 0 0,-1 0 0,1 0 0,-1 0 0,0 0 0,1 0 0,-1 0 1,0-1-1,0 0 0,0 1 0,3-4 0,4-3-411,-1 0-1,0-1 1,-1 0 0,0 0-1,0 0 1,-1-1 0,0 0-1,-1 0 1,0 0 0,-1-1-1,4-11 1,-3 0-1825,0 1 0,-2-1 0,-1 0 0,0-38 0,-4 46 2934,-4 16 2213,-6 22 951,6 11-1789,1 0 0,2 1 0,2 52 0,1-77-1831,0-7-208,0 1 0,1-1 0,-1 1-1,1 0 1,0-1 0,0 1 0,1-1 0,-1 0 0,1 1-1,0-1 1,0 0 0,1 0 0,-1 0 0,1 0 0,0-1 0,0 1-1,3 3 1,-3-5-152,-1-1 0,0 1 0,1 0-1,-1-1 1,1 0 0,0 1 0,-1-1 0,1 0-1,0 0 1,0-1 0,0 1 0,0-1-1,-1 1 1,1-1 0,0 0 0,0 0 0,0 0-1,0 0 1,0-1 0,0 1 0,0-1 0,0 0-1,-1 0 1,1 0 0,0 0 0,-1 0-1,1 0 1,3-3 0,-1 1-587,-1-1 0,1 0 0,-1 0 0,0 0 0,0-1 0,0 1 0,-1-1 0,1 0 0,4-10-1,6-21-5854</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2.615"/>
    </inkml:context>
    <inkml:brush xml:id="br0">
      <inkml:brushProperty name="width" value="0.025" units="cm"/>
      <inkml:brushProperty name="height" value="0.025" units="cm"/>
    </inkml:brush>
  </inkml:definitions>
  <inkml:trace contextRef="#ctx0" brushRef="#br0">21 1 12780,'0'0'11958,"-1"10"-11905,-1-4-48,1 1-1,1-1 0,-1 1 0,1 0 0,0-1 1,2 11-1,-2-14-4,1-1 1,0 0-1,-1 1 1,1-1-1,0 0 1,0 1-1,0-1 1,1 0-1,-1 0 1,0 0-1,1 0 1,-1 0-1,1-1 1,0 1-1,0 0 1,0-1-1,0 1 1,0-1-1,0 0 1,0 1-1,0-1 1,0 0-1,0 0 1,1-1-1,-1 1 1,5 1-1,48 3 28,-42-5-2,1 1 1,-1 0-1,0 1 0,0 0 1,25 9-1,-36-10-18,1 0 0,-1 1 1,1-1-1,-1 1 0,0-1 0,1 1 0,-1 0 0,0 0 0,0 0 0,0 0 0,0 0 1,-1 1-1,1-1 0,-1 0 0,1 1 0,-1 0 0,0-1 0,0 1 0,0-1 0,0 1 1,0 0-1,-1 0 0,0 0 0,1-1 0,-1 1 0,0 0 0,0 0 0,0 0 0,0 0 1,-1-1-1,1 1 0,-3 5 0,0 2 199,0 1 1,-1-2-1,-1 1 0,0 0 1,0-1-1,0 0 1,-1 0-1,-1 0 0,-8 8 1,2-2 45,-1-1 0,-1 0 0,-31 22 0,44-35-328,1 1 0,-1-1 1,0 0-1,1 0 1,-1 0-1,0 0 1,0 0-1,0 0 1,0 0-1,0-1 0,0 1 1,0-1-1,0 1 1,0-1-1,0 0 1,0 0-1,0 0 1,-1 0-1,1 0 1,0 0-1,0-1 0,0 1 1,0-1-1,0 1 1,0-1-1,0 0 1,0 0-1,0 0 1,1 0-1,-1 0 0,0 0 1,0-1-1,-2-1 1,0-3-713,0 0 1,0 0-1,0 0 0,1 0 1,0-1-1,0 0 0,0 1 1,-2-12-1,-8-33-5961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2.367"/>
    </inkml:context>
    <inkml:brush xml:id="br0">
      <inkml:brushProperty name="width" value="0.025" units="cm"/>
      <inkml:brushProperty name="height" value="0.025" units="cm"/>
    </inkml:brush>
  </inkml:definitions>
  <inkml:trace contextRef="#ctx0" brushRef="#br0">319 37 11307,'0'0'8909,"-13"-7"-7825,5 2-915,5 2-126,0 0 0,-1 1 0,0 0 0,1 0 0,-1 0 1,0 0-1,0 0 0,0 1 0,0 0 0,0 0 0,0 0 0,0 0 0,0 0 0,-1 1 0,1 0 0,0 0 0,0 0 0,-1 0 0,1 1 0,-8 2 0,-1 3 107,0 1-1,0 0 0,1 2 1,0-1-1,0 1 0,1 1 1,0 0-1,0 1 1,2 0-1,-1 0 0,-13 22 1,15-21-56,1 0 1,1 0-1,0 1 1,0 0-1,1 0 1,1 0-1,0 1 1,1-1 0,0 1-1,1 0 1,1 0-1,0 20 1,1-30-81,1-1 0,0 1 0,0-1 1,0 1-1,0-1 0,0 1 0,1-1 1,0 0-1,-1 0 0,1 0 0,0 0 1,1 0-1,-1 0 0,0-1 0,1 1 1,0-1-1,-1 1 0,1-1 0,0 0 1,0 0-1,0-1 0,1 1 0,5 2 1,-4-2 83,1 0 0,-1 0 0,1-1 0,0 0 1,0 0-1,0 0 0,0-1 0,0 1 0,0-1 1,0-1-1,0 1 0,0-1 0,0 0 1,6-3-1,-11 4-49,1 0-1,-1-1 1,1 0 0,-1 1 0,1-1-1,-1 0 1,0 0 0,1 0 0,-1 0-1,0 0 1,1 0 0,-1 0 0,0 0-1,0 0 1,0-1 0,0 1 0,0 0 0,0-1-1,-1 1 1,1-1 0,0 1 0,-1-1-1,1 1 1,-1-1 0,0 0 0,1 1-1,-1-1 1,0 1 0,0-1 0,0 0-1,0 1 1,0-1 0,0 0 0,0 1 0,-1-1-1,1 1 1,-1-1 0,1 0 0,-1 1-1,0-1 1,1 1 0,-3-3 0,1-1-28,-1 0 0,0 0 0,-1 0 0,1 0-1,-1 1 1,0-1 0,0 1 0,-1 0 0,1 0 0,-8-5 0,11 9-22,1 0-1,0 0 1,0 0-1,0-1 1,-1 1-1,1 0 1,0 0 0,0 0-1,0 0 1,0-1-1,-1 1 1,1 0-1,0 0 1,0 0-1,0-1 1,0 1-1,0 0 1,0 0-1,0 0 1,-1-1 0,1 1-1,0 0 1,0 0-1,0-1 1,0 1-1,0 0 1,0 0-1,0-1 1,0 1-1,0 0 1,0 0-1,0 0 1,0-1-1,1 1 1,-1 0 0,0 0-1,0-1 1,0 1-1,0 0 1,0 0-1,0 0 1,0-1-1,1 1 1,-1 0-1,0 0 1,0 0-1,16-12-53,25-9-23,-36 19 67,42-21-232,-29 13 53,0 1-1,1 0 0,1 2 1,30-9-1,-50 20 138,0-1-1,0 0 1,0 0-1,0 0 1,0 0 0,-1 0-1,0 0 1,1 0-1,-1 0 1,-2 4 0,-35 68 379,30-63-231,0 2 0,0-1 0,2 1 0,0 1 0,0-1 0,1 1 0,1 0 0,1 0 0,-3 20 0,7-34-145,-1 0 1,1 0-1,-1 0 1,1 0 0,-1 1-1,1-1 1,0 0-1,-1 0 1,1 0-1,0-1 1,0 1 0,0 0-1,0 0 1,0 0-1,0-1 1,0 1 0,0 0-1,0-1 1,0 1-1,0-1 1,0 1-1,0-1 1,0 0 0,1 1-1,-1-1 1,0 0-1,0 0 1,0 0 0,1 0-1,-1 0 1,0 0-1,0 0 1,1 0-1,-1 0 1,2-1 0,48-9-3644,-17-9-1608,-2-7-4287</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2.961"/>
    </inkml:context>
    <inkml:brush xml:id="br0">
      <inkml:brushProperty name="width" value="0.025" units="cm"/>
      <inkml:brushProperty name="height" value="0.025" units="cm"/>
    </inkml:brush>
  </inkml:definitions>
  <inkml:trace contextRef="#ctx0" brushRef="#br0">0 183 12556,'0'0'9481,"53"-59"-8072,-28 45-512,4-2-673,-1 1-192,2 0-192,4 0-1698,-1 1-1377,-1-3-2530,-4 0-2211</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3.350"/>
    </inkml:context>
    <inkml:brush xml:id="br0">
      <inkml:brushProperty name="width" value="0.025" units="cm"/>
      <inkml:brushProperty name="height" value="0.025" units="cm"/>
    </inkml:brush>
  </inkml:definitions>
  <inkml:trace contextRef="#ctx0" brushRef="#br0">109 15 9385,'0'0'9951,"-9"2"-8078,4-1-1687,0 1 0,0 0 0,0 0 0,0 1 0,0-1 0,0 1 0,0 0 0,1 0 0,0 1 0,-1-1 0,1 1 0,1 0 0,-1 0 0,0 0 0,1 1 0,0-1 0,0 1 0,0 0 0,1 0-1,-1 0 1,1 0 0,1 0 0,-3 9 0,2-8-141,0 0 0,1 0 0,0 0-1,0 0 1,1 0 0,0 1 0,0-1 0,0 0 0,0 0-1,1 0 1,0 0 0,1 0 0,2 9 0,-3-13-39,1 0 1,-1 0-1,1 1 1,0-1-1,-1 0 1,1-1-1,0 1 1,0 0-1,0 0 1,0-1-1,1 0 1,-1 1-1,0-1 1,1 0-1,-1 0 1,0 0-1,1 0 1,-1 0-1,1-1 1,0 1-1,-1-1 1,1 0-1,-1 0 1,1 0-1,0 0 1,-1 0-1,1 0 1,-1-1 0,1 1-1,0-1 1,-1 0-1,1 1 1,2-3-1,1 0 7,0 0 0,0 0 0,-1-1 0,0 1 0,1-1 0,-1-1 0,-1 1 0,1-1 0,-1 0 0,1 0 0,-1 0 0,-1 0 0,1-1 0,-1 1 0,0-1 0,0 0 0,-1 0 0,1 0 0,-1-1 0,-1 1 0,2-11 0,-2 12 4,0 0-1,0-1 0,-1 1 1,0 0-1,0 0 1,-1 0-1,1 0 0,-1 0 1,0 0-1,0 0 1,-1 0-1,-3-7 0,4 9-11,-1 0 0,0 1 0,1-1-1,-1 1 1,-1-1 0,1 1 0,0 0-1,0 0 1,-1 0 0,1 0-1,-1 0 1,0 0 0,0 1 0,1-1-1,-1 1 1,0 0 0,0 0-1,0 0 1,-1 0 0,1 1 0,-4-1-1,4 0-185,-1 1 0,1-1 0,0 1-1,0 0 1,-1 0 0,1 0 0,0 1-1,0-1 1,0 1 0,-1 0 0,1 0-1,0 0 1,0 0 0,-3 2 0,3-1-570,1 0 1,-1 0 0,1 0 0,-1 1 0,1-1 0,0 1-1,0-1 1,-3 6 0,-6 11-8512</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8.948"/>
    </inkml:context>
    <inkml:brush xml:id="br0">
      <inkml:brushProperty name="width" value="0.025" units="cm"/>
      <inkml:brushProperty name="height" value="0.025" units="cm"/>
    </inkml:brush>
  </inkml:definitions>
  <inkml:trace contextRef="#ctx0" brushRef="#br0">56 924 11755,'0'0'1650,"-9"1"-97,-28 2-138,37-3-1373,-1-1 0,1 1 0,-1 0 0,1 0 0,0 0 0,-1 0 0,1-1 0,-1 1 0,1 0 0,-1 0 0,1-1 0,0 1-1,-1 0 1,1-1 0,-1 1 0,1 0 0,0-1 0,-1 1 0,1 0 0,0-1 0,0 1 0,-1-1 0,1 1 0,0-1 0,0 1 0,0-1 0,0 1 0,0-1 0,-1 1 0,1-1 0,0 1 0,0-1 0,0 1 0,0-1 0,0 1 0,0-1 0,1 1 0,-1-1 0,0 1 0,0 0 0,0-1 0,0 1 0,1-1 0,-1 1 0,0-1 0,0 1 0,1-1 0,-1 1 0,0 0-1,1-1 1,-1 1 0,0 0 0,1-1 0,-1 1-23,8-10 106,0 0 0,1 0 1,0 1-1,1 0 0,0 1 1,0 0-1,18-10 0,-9 5 20,82-53 386,138-67 0,123-35 93,-117 56-495,325-168-369,-544 270-1029,-20 8 93,0-1 0,0 1 0,0-1 0,0 0 0,0 0 0,0-1 0,7-5 0,-2-4-3537</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9.291"/>
    </inkml:context>
    <inkml:brush xml:id="br0">
      <inkml:brushProperty name="width" value="0.025" units="cm"/>
      <inkml:brushProperty name="height" value="0.025" units="cm"/>
    </inkml:brush>
  </inkml:definitions>
  <inkml:trace contextRef="#ctx0" brushRef="#br0">0 47 13100,'0'0'3994,"7"-8"-2676,-6 7-1298,2-2 60,0 0 0,0 0 1,0 0-1,0 0 0,1 0 0,0 1 0,-1-1 0,1 1 0,0 0 1,0 0-1,0 1 0,0-1 0,0 1 0,0 0 0,1 0 0,-1 0 1,0 1-1,7-1 0,21 1 682,1 1-1,59 12 1,-80-11-731,-1 1-1,1 0 1,-1 1 0,0 1-1,0 0 1,0 0 0,0 1-1,-1 0 1,0 1 0,-1 0-1,11 10 1,-16-14-32,-1 1 0,0 0 0,1 0 1,-1 0-1,-1 0 0,1 1 0,-1-1 0,0 1 0,0 0 0,0-1 1,0 1-1,-1 0 0,0 0 0,0 0 0,0 0 0,-1 6 0,0-3 28,-1 1-1,0-1 1,0 0-1,-1 0 1,0 0-1,0 0 1,-1 0-1,0 0 0,-5 7 1,-7 11-153,-2 0 0,-1-2 1,-1 0-1,-25 25 0,7-12-2378,4-11-2615</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1.410"/>
    </inkml:context>
    <inkml:brush xml:id="br0">
      <inkml:brushProperty name="width" value="0.025" units="cm"/>
      <inkml:brushProperty name="height" value="0.025" units="cm"/>
    </inkml:brush>
  </inkml:definitions>
  <inkml:trace contextRef="#ctx0" brushRef="#br0">0 1 6502,'0'0'15967,"4"8"-14702,8 24-570,-1 0 0,8 39-1,-11-40-614,0 1-1,2-2 1,24 50 0,-33-77-72,1 0 1,0 0-1,-1 0 0,1 0 1,1 0-1,-1-1 1,0 1-1,1-1 1,-1 1-1,1-1 1,0 0-1,0 0 0,0 0 1,0-1-1,0 1 1,0-1-1,0 0 1,1 1-1,-1-1 1,0-1-1,1 1 0,4 0 1,-4-1-38,0 0 0,0-1 1,1 1-1,-1-1 0,0 0 0,0-1 0,0 1 1,0 0-1,0-1 0,-1 0 0,1 0 1,0 0-1,-1-1 0,0 1 0,1-1 1,-1 0-1,0 0 0,3-3 0,0-2-819,1 0-1,-1 0 1,0-1-1,-1 0 0,0 0 1,5-13-1,6-33-8537,-13 33 2804</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1.804"/>
    </inkml:context>
    <inkml:brush xml:id="br0">
      <inkml:brushProperty name="width" value="0.025" units="cm"/>
      <inkml:brushProperty name="height" value="0.025" units="cm"/>
    </inkml:brush>
  </inkml:definitions>
  <inkml:trace contextRef="#ctx0" brushRef="#br0">13 0 96,'0'9'7944,"-2"19"-4133,-1 10 705,-3 8-2049,5 3-930,1 2-256,0-4-416,10-10-352,8-9-385,5-16-288,3-12-929,-1-15-1314,2-19-3202,-6-14-4613</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2.150"/>
    </inkml:context>
    <inkml:brush xml:id="br0">
      <inkml:brushProperty name="width" value="0.025" units="cm"/>
      <inkml:brushProperty name="height" value="0.025" units="cm"/>
    </inkml:brush>
  </inkml:definitions>
  <inkml:trace contextRef="#ctx0" brushRef="#br0">25 213 10314,'0'0'12561,"-4"10"-11280,0-1-1083,1-3-119,0 0 1,1 1-1,0 0 1,0-1-1,0 1 1,1 0-1,0 0 1,0 9-1,2-15-106,-1 0 1,1-1-1,-1 1 1,1 0-1,0 0 0,0 0 1,-1-1-1,1 1 0,0 0 1,0-1-1,0 1 1,0-1-1,0 1 0,0-1 1,0 1-1,0-1 1,0 0-1,0 1 0,0-1 1,0 0-1,0 0 0,0 0 1,0 0-1,0 0 1,0 0-1,0 0 0,1 0 1,43 0-257,-34-1 222,2 1 8,0 0 1,0 1-1,0 0 0,0 1 1,0 1-1,0 0 1,18 7-1,-27-8 130,0 0 1,0 0-1,0 1 1,-1-1-1,1 1 1,-1-1-1,1 1 1,-1 0-1,0 1 1,0-1-1,-1 0 1,1 1-1,-1 0 1,1-1-1,-1 1 1,0 0-1,-1 0 1,1 0-1,-1 0 1,1 1-1,-1-1 1,-1 0-1,1 1 1,-1-1-1,1 0 0,-1 6 1,-1 1 250,0-1 0,0 0 0,-1 0 0,0 0 0,-1 0 0,0 0 0,0 0 0,-9 15 0,10-20-287,-1-1 0,1 1 0,-1-1 0,0 1 0,0-1 0,-1 0 0,1-1 0,-1 1 0,0 0 0,0-1 0,0 0 0,0 0 0,-1 0 0,1-1 0,-1 1 0,0-1 0,0 0 0,-10 3 0,13-5-396,-1 0-1,1 0 1,-1-1-1,1 1 0,-1 0 1,1-1-1,-1 1 0,1-1 1,0 0-1,-1 0 0,1 0 1,0 0-1,-1 0 0,1-1 1,0 1-1,0-1 0,0 1 1,0-1-1,1 0 1,-1 0-1,0 1 0,1-1 1,-1-1-1,1 1 0,-1 0 1,1 0-1,0 0 0,-1-5 1,-22-34-8272</inkml:trace>
  <inkml:trace contextRef="#ctx0" brushRef="#br0" timeOffset="1">39 156 15214,'0'0'10218,"44"-55"-8841,-22 42-704,4-2-641,2 0-64,6 0-1666,5-3-2401,-4-6-3365</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2.481"/>
    </inkml:context>
    <inkml:brush xml:id="br0">
      <inkml:brushProperty name="width" value="0.025" units="cm"/>
      <inkml:brushProperty name="height" value="0.025" units="cm"/>
    </inkml:brush>
  </inkml:definitions>
  <inkml:trace contextRef="#ctx0" brushRef="#br0">120 1 12684,'0'0'10260,"-12"4"-8461,3-1-1533,1 1 0,-1 0-1,1 1 1,0 0-1,0 0 1,-14 12 0,19-14-222,0 0 0,0 0 0,0 0 0,0 0 0,1 1 0,-1-1 0,1 1 0,0-1 0,0 1 0,1 0 0,-1 0 0,1 0 0,-1 0 0,1 0 0,0 0 0,1 0 0,-1 0 0,1 1 0,0-1 0,0 0 0,0 0 0,1 5 0,0-7-71,0 0 0,-1-1-1,1 1 1,0 0 0,0 0-1,1-1 1,-1 1 0,0-1-1,0 1 1,1-1 0,-1 1-1,1-1 1,-1 0 0,1 0-1,0 1 1,-1-1 0,1-1-1,0 1 1,0 0-1,0 0 1,0-1 0,0 1-1,0-1 1,0 1 0,0-1-1,0 0 1,0 0 0,0 0-1,0 0 1,0 0 0,0 0-1,2-1 1,2 0 40,0 1 0,0-1-1,0 0 1,0-1 0,0 0 0,0 0 0,0 0 0,0 0 0,8-6-1,-6 1 9,0 1 0,-1-1 0,0 0 0,12-16 0,-17 20 19,0 1 1,0-1-1,0 0 1,-1 0 0,1 0-1,-1 0 1,1-1-1,-1 1 1,0 0 0,0 0-1,-1-1 1,1 1-1,-1-1 1,0 1 0,0 0-1,0-1 1,0 1-1,-1-6 1,0 8-7,0-1 0,0 1-1,-1 0 1,1 0 0,0 0 0,-1 0 0,1 0 0,0 0 0,-1 0-1,1 0 1,-1 1 0,0-1 0,1 0 0,-1 1 0,1-1 0,-1 1-1,0 0 1,0 0 0,1-1 0,-1 1 0,0 0 0,1 0 0,-1 1-1,-3-1 1,-1 1-58,-1-1-1,1 1 1,0 0-1,-1 1 1,-9 2-1,-14 18-1846,13-5-4131,15-14 4469,-9 9-10687</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2.838"/>
    </inkml:context>
    <inkml:brush xml:id="br0">
      <inkml:brushProperty name="width" value="0.025" units="cm"/>
      <inkml:brushProperty name="height" value="0.025" units="cm"/>
    </inkml:brush>
  </inkml:definitions>
  <inkml:trace contextRef="#ctx0" brushRef="#br0">0 169 12780,'0'0'13197,"52"0"-11468,-15-16-736,7-6-801,7-5-128,4-4-1345,-9-4-2755,-5-2-4227</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3.516"/>
    </inkml:context>
    <inkml:brush xml:id="br0">
      <inkml:brushProperty name="width" value="0.025" units="cm"/>
      <inkml:brushProperty name="height" value="0.025" units="cm"/>
    </inkml:brush>
  </inkml:definitions>
  <inkml:trace contextRef="#ctx0" brushRef="#br0">0 1 13036,'0'0'7741,"5"9"-7309,27 63 1475,31 96-1,-9-18 74,-51-142-1919,0-1 1,1 1-1,0-1 1,0-1-1,0 1 1,1 0-1,10 10 1,-13-16-44,-1 0 0,0 0 0,0 0 0,1 0 0,-1 0 0,0 0 0,1 0 0,-1-1 0,1 1 0,-1 0 0,1-1 0,0 1 0,-1-1 0,1 0 0,-1 1 0,1-1 0,0 0 0,-1 0 0,1 0 0,0 0 0,-1 0 0,1-1 0,0 1 0,-1 0 0,1-1 0,-1 1 0,1-1 0,-1 0 0,1 1 0,-1-1 0,1 0 0,-1 0 0,0 0 0,1 0 0,-1 0 0,0 0 0,0-1 0,0 1 0,0 0 0,0 0 0,0-1 0,0 1 0,0-1 0,0-1 0,10-18 125,0 0-1,-2 0 0,-1-1 1,-1 0-1,0-1 1,4-33-1,-4 26-103,15 130-498,-21-99 461,-1-1 0,0 1 0,0 0 0,1 0 0,-1 0 0,0-1 0,1 1 0,-1 0 0,1-1 0,-1 1 0,1 0 0,-1-1 0,1 1 0,-1-1 0,1 1 1,0 0-1,-1-1 0,1 0 0,0 1 0,-1-1 0,1 1 0,0-1 0,0 0 0,0 0 0,-1 1 0,1-1 0,0 0 0,0 0 0,1 0 0,0 0 10,0-1 0,-1 1-1,1-1 1,0 1 0,0-1-1,0 0 1,0 0 0,-1 0-1,1 0 1,0 0 0,2-3-1,36-42 236,-38 44-242,30-51 58,-24 38-32,1 0-1,18-22 1,-27 37-40,0-1 0,0 1 0,1-1 0,-1 1 0,0 0 0,0-1 0,0 1 0,1 0 0,-1 0 0,0-1 0,1 1 0,-1 0 0,0-1 0,1 1 0,-1 0 0,0 0 0,1 0 0,-1-1 0,1 1 0,-1 0 0,0 0 0,1 0 0,-1 0 0,1 0 0,-1 0 0,0 0 0,1 0 0,-1 0 0,1 0 0,-1 0 0,0 0 0,1 0 0,-1 0 0,1 0 0,-1 0 0,0 1 0,1-1 0,-1 0 0,0 0 0,1 0 0,-1 1 0,1-1 0,-1 0 0,0 0 0,0 1 0,1-1 0,-1 1 0,12 25-16,-12-24 37,0 0 0,1 0-1,-1 0 1,1 0 0,0 0 0,-1 0-1,1 0 1,0 0 0,0 0-1,1 0 1,-1 0 0,0-1-1,1 1 1,-1-1 0,1 1-1,-1-1 1,1 1 0,2 1-1,-1-3 13,-1 0-1,0-1 1,1 1-1,-1-1 1,0 1-1,0-1 1,0 0-1,1 0 1,-1 0-1,0 0 1,0 0-1,0-1 1,0 1-1,-1 0 0,1-1 1,0 0-1,-1 1 1,1-1-1,-1 0 1,1 0-1,-1 0 1,0 0-1,0 0 1,0 0-1,0 0 1,0 0-1,1-3 1,-1 2-37,0 1 0,0-1 0,1 0 0,-1 1 0,1-1 0,-1 1 0,1 0 0,0-1 0,0 1 0,0 0 0,0 0 0,1 0 0,-1 1 0,0-1 0,1 0 0,-1 1 0,1 0 0,3-2 0,-5 3-24,-1 0 0,1 0-1,0 0 1,-1 0-1,1 1 1,0-1 0,-1 0-1,1 0 1,0 1-1,-1-1 1,1 0 0,0 0-1,-1 1 1,1-1-1,-1 1 1,1-1 0,-1 1-1,1-1 1,-1 1-1,1-1 1,-1 1 0,0-1-1,1 1 1,-1-1 0,0 1-1,1 0 1,-1-1-1,0 1 1,1 0 0,8 30-826,-8-28 9,-1 1 0,1-1-1,0 0 1,0 1 0,1-1-1,-1 0 1,0 0 0,1 0-1,2 3 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2.710"/>
    </inkml:context>
    <inkml:brush xml:id="br0">
      <inkml:brushProperty name="width" value="0.025" units="cm"/>
      <inkml:brushProperty name="height" value="0.025" units="cm"/>
    </inkml:brush>
  </inkml:definitions>
  <inkml:trace contextRef="#ctx0" brushRef="#br0">10 0 12236,'0'0'14189,"7"59"-13869,-9-24-63,-3 3-225,-1-1 0,3-5 0,3-2-64,0-6-385,0-4-672,0-6-961,0-10-1185</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3.846"/>
    </inkml:context>
    <inkml:brush xml:id="br0">
      <inkml:brushProperty name="width" value="0.025" units="cm"/>
      <inkml:brushProperty name="height" value="0.025" units="cm"/>
    </inkml:brush>
  </inkml:definitions>
  <inkml:trace contextRef="#ctx0" brushRef="#br0">1 1 7976,'0'0'19378,"12"60"-17841,-7-42-640,-3-2-544,4 1-257,2-4-96,-2-3-705,-1-4-833,0-2-576,-5-25-19090</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4.212"/>
    </inkml:context>
    <inkml:brush xml:id="br0">
      <inkml:brushProperty name="width" value="0.025" units="cm"/>
      <inkml:brushProperty name="height" value="0.025" units="cm"/>
    </inkml:brush>
  </inkml:definitions>
  <inkml:trace contextRef="#ctx0" brushRef="#br0">0 218 3651,'0'0'9626,"29"5"-8409,-18-5-1515,-4 1 686,1-1 0,0-1 1,0 1-1,0-1 0,13-4 1,-17 4-7,0-1 0,-1 0 0,1 0 0,0-1 0,-1 1 0,1-1 0,-1 0 0,0 0 0,0 0 0,0 0 0,0 0 0,4-8 0,-2 3-52,1-1 0,-1 1 0,0-1-1,-1 0 1,0-1 0,-1 1 0,0-1-1,0 1 1,-1-1 0,0 0 0,-1 0-1,1-19 1,-2 28-312,0-1-1,0 1 1,0 0-1,0-1 1,-1 1 0,1-1-1,0 1 1,-1 0-1,1-1 1,0 1-1,-1 0 1,0-1 0,1 1-1,-1 0 1,0 0-1,0 0 1,0 0-1,1 0 1,-1 0 0,0 0-1,-1 0 1,1 0-1,0 0 1,0 0-1,0 0 1,0 1 0,-1-1-1,1 0 1,0 1-1,-1-1 1,1 1 0,0 0-1,-1-1 1,1 1-1,0 0 1,-1 0-1,1 0 1,-1 0 0,1 0-1,-1 0 1,1 0-1,0 1 1,-1-1-1,1 0 1,0 1 0,-2 0-1,-2 0-24,0 1-1,0 0 0,1 0 0,-1 0 1,1 0-1,-1 1 0,1 0 1,0 0-1,0 0 0,0 0 0,1 1 1,-5 3-1,1 5 52,1 0 0,0 0 0,0 0 0,1 1 0,0 0 0,1 0 0,1 0 0,0 0 0,1 0-1,1 1 1,0-1 0,0 17 0,1-27-28,0-1-1,0 0 0,1 1 0,-1-1 1,1 0-1,-1 1 0,1-1 0,-1 0 1,1 1-1,0-1 0,0 0 0,0 0 1,1 0-1,-1 0 0,0 0 1,1 0-1,-1-1 0,1 1 0,0 0 1,-1-1-1,1 1 0,0-1 0,0 1 1,0-1-1,0 0 0,0 0 0,0 0 1,1 0-1,-1 0 0,0-1 1,0 1-1,1-1 0,-1 1 0,0-1 1,1 0-1,-1 0 0,1 0 0,-1 0 1,0 0-1,3-1 0,4 0-60,0 0 0,-1 0-1,0-1 1,1 0 0,-1-1 0,0 0-1,0 0 1,0-1 0,-1 0 0,8-5-1,-9 6-381,-2-1-1,1 0 0,0 0 0,-1-1 0,0 0 0,0 1 0,0-1 1,4-8-1,-6 9-585,-1 0 0,1 1 0,-1-1 0,0 0 0,0 0 0,0-1 0,0 1 0,0-5 0,-1-17-11622</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4.541"/>
    </inkml:context>
    <inkml:brush xml:id="br0">
      <inkml:brushProperty name="width" value="0.025" units="cm"/>
      <inkml:brushProperty name="height" value="0.025" units="cm"/>
    </inkml:brush>
  </inkml:definitions>
  <inkml:trace contextRef="#ctx0" brushRef="#br0">0 1 19795,'0'0'5861,"52"1"-11146,-36 3-3395</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4.994"/>
    </inkml:context>
    <inkml:brush xml:id="br0">
      <inkml:brushProperty name="width" value="0.025" units="cm"/>
      <inkml:brushProperty name="height" value="0.025" units="cm"/>
    </inkml:brush>
  </inkml:definitions>
  <inkml:trace contextRef="#ctx0" brushRef="#br0">118 1802 4676,'-12'9'5152,"0"3"-4066,-40 32 345,11-21 3659,50-33-1328,1-2-3573,49-33 636,3 2 1,1 3 0,88-42-1,-89 49-647,447-230 749,506-288-1687,-842 443 1405,-4-8 1,-5-7 0,236-231-1,-299 257-2428,-100 96 1297,6-6-1755,-6 2-3819</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52.813"/>
    </inkml:context>
    <inkml:brush xml:id="br0">
      <inkml:brushProperty name="width" value="0.025" units="cm"/>
      <inkml:brushProperty name="height" value="0.025" units="cm"/>
    </inkml:brush>
  </inkml:definitions>
  <inkml:trace contextRef="#ctx0" brushRef="#br0">0 225 8680,'0'0'6,"5"-9"143,-2 2-103,0 1 0,1 0-1,-1 0 1,1 0 0,1 0 0,-1 1-1,1 0 1,0-1 0,0 2 0,1-1-1,-1 1 1,1 0 0,8-5 0,12-2 239,0 1 1,1 2 0,0 1 0,0 1-1,50-5 1,147 4 1131,-97 6-1094,573-34 103,263-5-116,586 68 1393,-1480-25-1658,1295 33 1885,-1364-36-2018,1 0 0,-1 0-1,1 0 1,-1 0 0,1 0-1,-1 0 1,1 0 0,-1 0-1,1 0 1,0 0 0,-1 0 0,1 0-1,-1 0 1,1-1 0,-1 1-1,1 0 1,-1 0 0,1-1-1,-1 1 1,0 0 0,1-1-1,-1 1 1,1 0 0,-1-1-1,0 1 1,1 0 0,-1-1-1,0 1 1,1-1 0,-1 1-1,0-1 1,0 1 0,1-1-1,-1 1 1,0-1 0,0 1-1,0-1 1,0 1 0,0-1-1,0 0 1,0 1 0,0-1-1,0 0 1,1-22-3569</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53.803"/>
    </inkml:context>
    <inkml:brush xml:id="br0">
      <inkml:brushProperty name="width" value="0.025" units="cm"/>
      <inkml:brushProperty name="height" value="0.025" units="cm"/>
    </inkml:brush>
  </inkml:definitions>
  <inkml:trace contextRef="#ctx0" brushRef="#br0">194 1 10122,'-11'4'-486,"1"-1"564,0 1 0,0 0 0,0 1 0,1 0 0,-1 0 0,1 1 0,1 0 0,-1 1 0,1 0 1,0 0-1,1 1 0,-1 0 0,2 0 0,-1 1 0,-7 13 0,7-5-5,0 0 0,2 1-1,0-1 1,0 1 0,2 0 0,-2 27-1,2 116 148,4-98-95,-2 164 206,5 334-122,46-5-215,-39-495-68,2-1-1,3-1 1,36 91 0,-36-115-1331,35 58 0,-13-40-2700</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08.892"/>
    </inkml:context>
    <inkml:brush xml:id="br0">
      <inkml:brushProperty name="width" value="0.025" units="cm"/>
      <inkml:brushProperty name="height" value="0.025" units="cm"/>
    </inkml:brush>
  </inkml:definitions>
  <inkml:trace contextRef="#ctx0" brushRef="#br0">225 416 416,'-24'-4'658,"1"-2"0,0 0-1,-44-20 1,61 24-595,1 0-1,0-1 1,-1 0 0,1 0 0,1 0-1,-1 0 1,0-1 0,1 1-1,0-1 1,0-1 0,0 1 0,0 0-1,1-1 1,-1 0 0,1 0 0,1 0-1,-1 0 1,1 0 0,-1-1-1,1 1 1,1-1 0,-2-7 0,3 12-56,0 1 1,-1-1-1,1 1 1,0-1 0,0 1-1,0-1 1,0 1-1,0-1 1,0 1-1,0-1 1,0 1 0,1-1-1,-1 1 1,0-1-1,0 1 1,0 0 0,0-1-1,1 1 1,-1-1-1,0 1 1,0-1 0,1 1-1,-1 0 1,0-1-1,1 1 1,-1 0 0,1-1-1,-1 1 1,0 0-1,1 0 1,-1-1-1,1 1 1,-1 0 0,0 0-1,1 0 1,-1-1-1,1 1 1,-1 0 0,1 0-1,-1 0 1,1 0-1,-1 0 1,1 0 0,-1 0-1,1 0 1,-1 0-1,1 0 1,-1 0-1,1 1 1,-1-1 0,1 0-1,-1 0 1,0 0-1,1 1 1,-1-1 0,1 0-1,27 18 201,29 33 148,-29-23-289,1-3-1,1 0 1,1-2-1,42 24 1,-29-27-61,0-1 0,0-3 0,2-2 0,0-2 0,90 12 0,246 1 21,-296-23-26,284 7 343,615-63 1,141-128 39,-366 52 235,-527 93-532,454-62 88,-489 80-23,293 9 0,-314 28-19,-132-11-122,-1-1 0,1-2-1,-1-3 1,1-1 0,64-9 0,-98 7-194,-1-1 0,0 1 0,0-2 0,-1 1 0,1-1 1,-1-1-1,0 0 0,0 0 0,0-1 0,-1 0 0,11-9 0,-13 7-322,0 1 0,0-1 0,-1-1 0,5-10 0</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09.830"/>
    </inkml:context>
    <inkml:brush xml:id="br0">
      <inkml:brushProperty name="width" value="0.025" units="cm"/>
      <inkml:brushProperty name="height" value="0.025" units="cm"/>
    </inkml:brush>
  </inkml:definitions>
  <inkml:trace contextRef="#ctx0" brushRef="#br0">387 0 6470,'-2'20'-68,"0"-1"1,-1 0-1,-1 0 1,-12 33-1,-2 13 86,-86 460 402,-3 10 601,90-460-930,-61 289 183,63-271-187,-5 182 0,20-253-88,0 1 0,2-1-1,1 1 1,1-1-1,0 0 1,2 0-1,12 31 1,-14-43-90,1-1 1,0 0 0,0 0-1,1-1 1,0 1-1,1-1 1,0-1-1,0 1 1,0-1 0,1 0-1,0-1 1,1 0-1,-1 0 1,1-1-1,0 0 1,1 0 0,-1-1-1,15 4 1,47 6-1261,-3-12-1040</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0.714"/>
    </inkml:context>
    <inkml:brush xml:id="br0">
      <inkml:brushProperty name="width" value="0.025" units="cm"/>
      <inkml:brushProperty name="height" value="0.025" units="cm"/>
    </inkml:brush>
  </inkml:definitions>
  <inkml:trace contextRef="#ctx0" brushRef="#br0">90 67 7783,'0'-8'6817,"0"4"-6159,1 2-546,-1-1 1,0 1-1,0-1 0,0 0 0,0 1 0,0-1 0,-1 1 0,1-1 0,-1 1 0,1-1 0,-1 1 0,0 0 0,0-1 0,0 1 0,0 0 0,-1 0 0,1-1 0,-1 1 0,1 0 0,-1 0 0,-3-3 0,4 6-95,1-1-1,-1 0 0,0 1 0,1-1 1,-1 0-1,1 1 0,-1-1 0,1 1 1,-1-1-1,0 1 0,1-1 0,0 1 1,-1-1-1,1 1 0,-1 0 0,1-1 1,0 1-1,-1-1 0,1 1 0,0 0 0,0 0 1,-1-1-1,1 1 0,0 0 0,0-1 1,0 1-1,0 0 0,0 0 0,0-1 1,0 2-1,0 2 25,-18 98 88,-7 167 0,21-201-131,-8 259 1358,47 519 0,-24-737-882,3 40-1108,-8-51-2697,-6-74 480,-2-8-1377</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1.094"/>
    </inkml:context>
    <inkml:brush xml:id="br0">
      <inkml:brushProperty name="width" value="0.025" units="cm"/>
      <inkml:brushProperty name="height" value="0.025" units="cm"/>
    </inkml:brush>
  </inkml:definitions>
  <inkml:trace contextRef="#ctx0" brushRef="#br0">41 256 14125,'0'0'924,"-8"2"779,-24 5-182,89-3 116,-16 0-1619,190 3 669,0-11 0,348-50 0,61-22-221,3 42-585,-412 34-1803,-229 1 1848,0-1 1,-1 0-1,1 0 0,0 0 1,-1-1-1,1 1 1,-1 0-1,1-1 0,0 1 1,-1-1-1,1 1 1,-1-1-1,1 0 0,-1 1 1,1-1-1,-1 0 0,0 0 1,1 0-1,-1 0 1,0 0-1,0-1 0,0 1 1,0 0-1,0 0 0,0-1 1,0 1-1,0-1 1,1-2-1,0-2-527,-1 0-1,0 0 1,-1 0-1,1 0 1,-1-1 0,-1-8-1,1 8-137,-2-21-3142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5.734"/>
    </inkml:context>
    <inkml:brush xml:id="br0">
      <inkml:brushProperty name="width" value="0.025" units="cm"/>
      <inkml:brushProperty name="height" value="0.025" units="cm"/>
    </inkml:brush>
  </inkml:definitions>
  <inkml:trace contextRef="#ctx0" brushRef="#br0">1 0 13100,'0'0'556,"13"0"186,26 0 145,130 5 556,-152-4-1378,-1 1-1,1 1 0,-1 1 1,1 0-1,-1 1 0,0 1 0,-1 0 1,17 10-1,-28-13 13,0-1 0,-1 1 0,1 0 0,-1 0 0,1 0 0,-1 0 0,0 1 0,-1-1 0,1 1 0,-1 0 0,1-1 0,-1 1 0,0 0 0,0 1 0,-1-1 0,1 0 0,-1 0 0,0 1 0,0-1 0,-1 1 0,1-1 1,-1 1-1,0-1 0,0 1 0,0-1 0,-1 1 0,0-1 0,1 1 0,-2-1 0,1 0 0,0 1 0,-1-1 0,-3 5 0,-4 11 475,-2-1 0,0 0 0,-1 0 0,0-2 0,-21 23 0,-20 17 123,19-22 234,-43 59 0,68-81-1377,1 0 1,1 1 0,-8 17 0,12-23-351,0 1 0,0-1-1,1 1 1,1 0 0,-1-1 0,1 16-1,1-9-6489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3.104"/>
    </inkml:context>
    <inkml:brush xml:id="br0">
      <inkml:brushProperty name="width" value="0.025" units="cm"/>
      <inkml:brushProperty name="height" value="0.025" units="cm"/>
    </inkml:brush>
  </inkml:definitions>
  <inkml:trace contextRef="#ctx0" brushRef="#br0">0 74 16848,'9'-5'2819,"7"-5"-1751,1 2 0,0 0 0,1 1 1,0 1-1,31-7 0,-17 7-644,0 1 0,60 0 1,-89 5-430,0 0 0,0 0 0,0 0 0,1 0 0,-1 1 1,0-1-1,0 1 0,0 0 0,0 0 0,0 0 1,0 1-1,0-1 0,-1 1 0,1-1 0,0 1 1,3 3-1,-5-4 1,0 1 0,-1-1 1,1 1-1,0-1 0,-1 1 1,1 0-1,-1-1 0,1 1 1,-1-1-1,0 1 0,0 0 1,1-1-1,-1 1 0,0 0 1,-1-1-1,1 1 0,0 0 1,0-1-1,-1 1 0,1-1 1,-1 1-1,1 0 0,-1-1 1,0 0-1,0 1 0,0-1 1,0 1-1,0-1 0,0 0 1,0 1-1,0-1 0,-3 2 1,-6 7 115,0 0 0,-1-1 0,-1 0 1,0-1-1,0 0 0,-1-1 0,-21 10 0,14-8 55,1 1 0,-21 16 0,81-17-284,-24-7-71,-1 1 1,0 1-1,1 0 1,22 11-1,-35-14 145,0 1 0,-1 0 0,0 0 0,1 0 0,-1 0 0,0 0 0,0 1 0,0-1 0,0 1 0,0 0 0,-1 0 0,1 0 0,-1 1 0,0-1 0,0 0 0,0 1 1,-1-1-1,1 1 0,-1 0 0,0-1 0,0 1 0,0 0 0,0 0 0,0 0 0,-1 6 0,0-4 73,0 1 1,0-1 0,-1 0-1,0 1 1,-1-1 0,1 0-1,-1 0 1,0 0 0,0 0-1,-1 0 1,0-1 0,0 1-1,-5 6 1,2-5 166,0 0-1,-1-1 1,0 0 0,0 0-1,0 0 1,-1-1 0,1 0-1,-17 7 1,14-8 49,1 0 0,-1 0 0,0-1 1,0 0-1,0-1 0,0 0 0,-1 0 0,1-1 0,-1-1 0,-17-1 1,25 1-262,-1-1 0,0 1 0,1-1 0,-1-1 1,1 1-1,-1 0 0,1-1 0,0 1 0,0-1 1,0 0-1,0 0 0,0-1 0,-5-4 0,5 4-238,1 0 0,0 0 0,0 0 0,0-1 0,0 1 0,1-1 0,-1 0 0,1 1 0,0-1 0,0 0 0,0 0 0,1 0 0,-1 0 0,1 0 0,0-5 0,0 7-170,0 0 1,1 0-1,-1-1 1,0 1-1,1 0 1,-1 0-1,1 0 1,0 0-1,0 0 1,0 0-1,0 0 1,0 0-1,0 1 1,1-1-1,-1 0 1,0 0-1,1 1 0,-1-1 1,1 1-1,0 0 1,0-1-1,-1 1 1,1 0-1,0 0 1,0 0-1,2-1 1,16-9-6128</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1.440"/>
    </inkml:context>
    <inkml:brush xml:id="br0">
      <inkml:brushProperty name="width" value="0.025" units="cm"/>
      <inkml:brushProperty name="height" value="0.025" units="cm"/>
    </inkml:brush>
  </inkml:definitions>
  <inkml:trace contextRef="#ctx0" brushRef="#br0">0 53 16752,'0'0'6214,"11"-5"-5387,15-5-611,0 1-1,1 1 1,0 2-1,1 0 1,0 2-1,-1 1 1,1 2-1,0 0 0,0 2 1,50 7-1,-71-6-220,0 0-1,0 1 0,0-1 0,0 1 0,0 0 0,0 1 0,-1 0 0,1 0 1,-1 0-1,0 1 0,-1 0 0,1 0 0,-1 1 0,0-1 0,0 1 0,-1 0 0,6 10 1,-7-11 21,-1 0 0,1 0 0,-1 1 0,-1-1 1,1 0-1,-1 1 0,0 0 0,0-1 0,0 1 1,-1-1-1,0 1 0,0 0 0,-1-1 0,1 1 0,-1-1 1,0 1-1,-1-1 0,1 1 0,-1-1 0,0 0 1,-1 0-1,1 1 0,-1-2 0,-4 7 0,-6 5 210,0 0 0,-1-1 0,0 0 0,-33 24 0,-78 46 381,26-19-1324,89-58-13,-4 2-831,3-6-4236</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1.961"/>
    </inkml:context>
    <inkml:brush xml:id="br0">
      <inkml:brushProperty name="width" value="0.025" units="cm"/>
      <inkml:brushProperty name="height" value="0.025" units="cm"/>
    </inkml:brush>
  </inkml:definitions>
  <inkml:trace contextRef="#ctx0" brushRef="#br0">1 560 12107,'0'0'5590,"14"-6"-4101,19-11-982,-1-2 0,-1-1 1,0-2-1,32-30 0,7-14 189,-3-2-1,114-153 1,-172 209-457,-1 0 0,0-1 0,9-19 0,-47 83 1042,15-16-1309,1 1-1,1 0 1,2 1-1,1 0 1,3 0-1,0 1 1,3 0-1,0 75 1,5-105-156,-1 0 0,2-1 0,-1 1 1,1-1-1,0 1 0,0-1 0,1 0 1,0 0-1,0 0 0,1 0 0,0 0 1,0-1-1,10 12 0,-10-14-123,0-1 0,-1 0 1,1 0-1,1 0 0,-1 0 0,0-1 0,1 0 0,-1 0 0,1 0 0,-1 0 1,1-1-1,0 1 0,0-1 0,0-1 0,0 1 0,0-1 0,0 1 1,0-2-1,0 1 0,0 0 0,0-1 0,4-1 0,49-19-8037</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2.793"/>
    </inkml:context>
    <inkml:brush xml:id="br0">
      <inkml:brushProperty name="width" value="0.025" units="cm"/>
      <inkml:brushProperty name="height" value="0.025" units="cm"/>
    </inkml:brush>
  </inkml:definitions>
  <inkml:trace contextRef="#ctx0" brushRef="#br0">1 47 8488,'0'0'641,"9"-7"-572,30-25 299,-39 31-310,1 1-1,-1-1 0,1 1 0,-1-1 0,1 1 0,-1-1 0,1 1 1,0-1-1,-1 1 0,1 0 0,0-1 0,0 1 0,-1 0 0,1-1 1,0 1-1,0 0 0,-1 0 0,1 0 0,0 0 0,0 0 1,0 0-1,-1 0 0,1 0 0,0 0 0,0 0 0,-1 0 0,1 1 1,0-1-1,0 0 0,-1 0 0,1 1 0,0-1 0,-1 1 0,1-1 1,0 0-1,-1 1 0,1-1 0,-1 1 0,1-1 0,0 1 0,-1 0 1,1-1-1,-1 2 0,8 27 1752,-8-27-1670,3 39 1915,-3 77-1,-29 124-1865,12-117-698,12-112 331,-2-16-949,-7-21-1862,1-12-1623</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3.171"/>
    </inkml:context>
    <inkml:brush xml:id="br0">
      <inkml:brushProperty name="width" value="0.025" units="cm"/>
      <inkml:brushProperty name="height" value="0.025" units="cm"/>
    </inkml:brush>
  </inkml:definitions>
  <inkml:trace contextRef="#ctx0" brushRef="#br0">1 131 8360,'0'0'1511,"0"-9"42,1 5-1333,-1 0 1,0 0-1,1 0 0,0 0 0,-1 0 0,2 0 1,-1 0-1,0 1 0,1-1 0,0 0 0,0 1 1,0-1-1,0 1 0,0 0 0,1-1 0,-1 1 1,1 0-1,0 1 0,0-1 0,0 0 1,0 1-1,1 0 0,4-3 0,9-2 193,-1 0-1,1 2 1,0 0-1,0 1 1,1 1-1,27-2 1,4 3-269,54 4 0,-94-2-172,-1 1 0,1 0 0,-1 1 0,0 0 0,1 0 0,11 5 0,-19-7 20,1 1 0,-1 0 0,1 0 1,-1 0-1,1-1 0,-1 1 0,1 1 0,-1-1 0,0 0 1,0 0-1,1 0 0,-1 1 0,0-1 0,0 0 0,0 1 1,0-1-1,-1 1 0,1 0 0,0-1 0,-1 1 1,1-1-1,-1 1 0,1 0 0,-1 0 0,0-1 0,0 1 1,0 0-1,0-1 0,0 1 0,0 0 0,0 0 0,0-1 1,-1 1-1,1 0 0,-1-1 0,1 1 0,-1 0 1,-1 1-1,-1 3 64,-1 0 1,1-1 0,-1 1-1,0-1 1,-1 0 0,1 0-1,-1-1 1,0 1 0,-6 3-1,-56 37 98,40-29-116,2-1-210,-38 27 332,60-39-492,1-1 1,-1 1 0,0 0-1,0 0 1,1 0-1,0 0 1,0 0 0,0 1-1,-2 3 1,4-7 230,0 0 1,0 0-1,0 1 1,0-1-1,0 0 1,0 0-1,0 0 1,0 0-1,0 1 1,0-1-1,0 0 1,0 0-1,0 0 1,0 1-1,0-1 1,0 0-1,0 0 1,0 0-1,0 0 0,0 1 1,0-1-1,1 0 1,-1 0-1,0 0 1,0 0-1,0 0 1,0 0-1,0 1 1,0-1-1,1 0 1,-1 0-1,0 0 1,0 0-1,0 0 1,0 0-1,1 0 1,-1 0-1,0 0 1,0 0-1,0 0 0,0 0 1,1 0-1,-1 0 1,0 0-1,0 0 1,0 0-1,1 0 1,-1 0-1,0 0 1,0 0-1,0 0 1,1 0-1,24 1-8280</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3.517"/>
    </inkml:context>
    <inkml:brush xml:id="br0">
      <inkml:brushProperty name="width" value="0.025" units="cm"/>
      <inkml:brushProperty name="height" value="0.025" units="cm"/>
    </inkml:brush>
  </inkml:definitions>
  <inkml:trace contextRef="#ctx0" brushRef="#br0">236 0 8456,'0'0'7143,"5"86"-5382,-23-24-672,-3 13-448,-7 10-257,-1 1 33,1-1-161,3-13-160,4-12-64,3-15 0,4-18-256,4-20-321,3-13-447,-4-31-1923,0-25-2723</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3.846"/>
    </inkml:context>
    <inkml:brush xml:id="br0">
      <inkml:brushProperty name="width" value="0.025" units="cm"/>
      <inkml:brushProperty name="height" value="0.025" units="cm"/>
    </inkml:brush>
  </inkml:definitions>
  <inkml:trace contextRef="#ctx0" brushRef="#br0">0 1 14574,'0'0'1377,"0"45"-576,7-19-96,20-2 544,8-2 448,10-1-544,15-4-640,5-3-353,6-2-256,5-10-1698,-7-2-2434,-3-2-4260</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4.273"/>
    </inkml:context>
    <inkml:brush xml:id="br0">
      <inkml:brushProperty name="width" value="0.025" units="cm"/>
      <inkml:brushProperty name="height" value="0.025" units="cm"/>
    </inkml:brush>
  </inkml:definitions>
  <inkml:trace contextRef="#ctx0" brushRef="#br0">1 1524 12620,'9'-8'1270,"173"-146"4030,134-108-2747,357-237-2084,26 43-740,-478 326 297,-203 116-100,-28 14-828,-40 17-2272,40-13 2013,-29 8-3532,-1-3-2049</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4.696"/>
    </inkml:context>
    <inkml:brush xml:id="br0">
      <inkml:brushProperty name="width" value="0.025" units="cm"/>
      <inkml:brushProperty name="height" value="0.025" units="cm"/>
    </inkml:brush>
  </inkml:definitions>
  <inkml:trace contextRef="#ctx0" brushRef="#br0">0 68 10890,'0'0'523,"2"-9"481,4-31 352,-5 39-1274,-1 0 1,1 0-1,-1 0 1,1 0-1,-1 0 0,1 0 1,-1 0-1,1 0 0,0 0 1,0 0-1,0 0 1,-1 0-1,1 1 0,0-1 1,0 0-1,0 1 0,0-1 1,0 1-1,0-1 1,0 1-1,1-1 0,-1 1 1,0 0-1,0 0 0,0-1 1,0 1-1,0 0 1,0 0-1,1 0 0,0 0 1,32 9 1319,-22 0-1062,-1 0 0,0 1 0,0 0 0,0 1 0,-2 0 0,16 21 0,1 2-35,112 137 155,-42-48-375,155 151 0,-188-217-143,4-3 0,111 69 0,159 61-323,-307-170 270,-1 1 0,0 2 0,-1 1 0,46 38 0,-68-52-2404</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5.376"/>
    </inkml:context>
    <inkml:brush xml:id="br0">
      <inkml:brushProperty name="width" value="0.025" units="cm"/>
      <inkml:brushProperty name="height" value="0.025" units="cm"/>
    </inkml:brush>
  </inkml:definitions>
  <inkml:trace contextRef="#ctx0" brushRef="#br0">225 0 11275,'0'0'9582,"-9"13"-9432,-197 271 95,197-273-1157,8-14-1321,14-22-3152,-7 13 3639,8-24-5739</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5.770"/>
    </inkml:context>
    <inkml:brush xml:id="br0">
      <inkml:brushProperty name="width" value="0.025" units="cm"/>
      <inkml:brushProperty name="height" value="0.025" units="cm"/>
    </inkml:brush>
  </inkml:definitions>
  <inkml:trace contextRef="#ctx0" brushRef="#br0">110 1 12556,'0'0'2536,"-2"11"-1586,-3 18 140,-2 50 1,7-68-1056,0-1 1,1 0-1,0 1 1,0-1-1,1 0 1,0 0-1,1 0 1,0 0-1,8 17 1,36 43-1622,-111-143-6530,23 24 6816,-6 5 6291,35 36-2346,10 10-358,20 16-1214,0-9-1105,1 0-1,0-1 0,23 7 1,26 1-5966,-37-11-1129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3.731"/>
    </inkml:context>
    <inkml:brush xml:id="br0">
      <inkml:brushProperty name="width" value="0.025" units="cm"/>
      <inkml:brushProperty name="height" value="0.025" units="cm"/>
    </inkml:brush>
  </inkml:definitions>
  <inkml:trace contextRef="#ctx0" brushRef="#br0">30 34 12268,'0'0'8253,"9"-5"-6775,0 0-1158,1 1-1,-1 0 0,1 0 0,0 1 1,0 1-1,0 0 0,0 0 0,1 1 1,12-1-1,-21 2-219,11 0 140,-1 1 0,0-1 0,0 2 0,19 4-1,-30-6-225,1 0-1,0 1 1,-1-1-1,1 1 0,0-1 1,-1 1-1,1 0 1,-1 0-1,1-1 1,-1 1-1,1 0 0,-1 0 1,0 0-1,1 1 1,-1-1-1,0 0 0,0 0 1,0 1-1,0-1 1,0 1-1,0-1 0,0 1 1,-1-1-1,1 1 1,0 0-1,-1-1 1,1 1-1,-1 0 0,0-1 1,0 1-1,1 0 1,-1-1-1,0 1 0,0 0 1,-1 0-1,1-1 1,0 1-1,0 0 1,-1-1-1,1 1 0,-1 0 1,0-1-1,0 3 1,-3 2 109,1 0 1,-1 0 0,-1 0 0,1 0 0,-1-1 0,0 0-1,0 0 1,0 0 0,-10 6 0,-63 39 773,46-31-619,-3 1-30,-28 20 171,64-35-458,10-3 40,17-1 7,-24-1-21,9 1-52,1 0 1,-1 1-1,1 1 0,15 5 0,-17-4 79,1-1 0,0 0 0,22 1 0,-30-4-20,0 0 1,0-1-1,-1 1 0,1-1 1,0 0-1,0 0 0,0-1 1,-1 1-1,1-1 1,-1 0-1,1 0 0,-1-1 1,7-5-1,26-26-2067,-22 4-3840,-10 14-691</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6.113"/>
    </inkml:context>
    <inkml:brush xml:id="br0">
      <inkml:brushProperty name="width" value="0.025" units="cm"/>
      <inkml:brushProperty name="height" value="0.025" units="cm"/>
    </inkml:brush>
  </inkml:definitions>
  <inkml:trace contextRef="#ctx0" brushRef="#br0">20 0 8712,'0'0'13197,"0"69"-13005,-3-28-96,-3 2-64,1 0-448,2-8-417,1-6-673,2-8-576,0-13-1313,0-25-3523</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6.457"/>
    </inkml:context>
    <inkml:brush xml:id="br0">
      <inkml:brushProperty name="width" value="0.025" units="cm"/>
      <inkml:brushProperty name="height" value="0.025" units="cm"/>
    </inkml:brush>
  </inkml:definitions>
  <inkml:trace contextRef="#ctx0" brushRef="#br0">53 61 7527,'0'0'4260,"-3"9"-2044,-11 32-710,-14 49 531,26-81-1853,0 0 0,1 0-1,0 0 1,0 0-1,1 0 1,0 0 0,3 18-1,-3-25-175,1 0-1,-1 0 1,1-1-1,0 1 1,0 0-1,-1-1 0,1 1 1,1 0-1,-1-1 1,0 1-1,0-1 1,1 0-1,-1 1 1,0-1-1,1 0 0,-1 0 1,1 0-1,0 0 1,-1 0-1,1 0 1,0 0-1,0-1 1,-1 1-1,1-1 1,0 1-1,0-1 0,0 0 1,0 1-1,0-1 1,-1 0-1,5-1 1,-3 1 31,1 0 1,0-1-1,-1 1 1,1-1-1,0 0 1,-1 0-1,1 0 1,-1-1-1,1 1 1,-1-1-1,0 0 1,1 0-1,-1 0 0,0 0 1,3-3-1,3-7 98,-1-1 0,0 0-1,-1 0 1,0 0 0,-1-1-1,0 0 1,-1 0 0,-1 0-1,0-1 1,-1 1 0,-1-1-1,0 0 1,-1 0 0,-1-19-1,-12 143-194,12-109 58,0 1 0,0 0 0,0-1 1,0 1-1,1 0 0,-1 0 0,0-1 1,0 1-1,0 0 0,1-1 0,-1 1 0,0 0 1,1-1-1,-1 1 0,0-1 0,1 1 1,-1-1-1,1 1 0,-1-1 0,1 1 0,0-1 1,-1 1-1,1-1 0,-1 1 0,1-1 1,0 0-1,-1 1 0,1-1 0,0 0 1,25-2 385,-19 0-208,-1 0 0,0-1 1,0 0-1,0 0 0,10-7 0,-4-1-90,0 0 0,0-1 0,-1 0 0,-1 0 0,0-1-1,-1-1 1,0 1 0,-1-2 0,0 1 0,7-22 0,-15 36-146,0 0 1,0 0 0,0-1-1,0 1 1,1 0 0,-1 0-1,0-1 1,0 1 0,0 0 0,0-1-1,0 1 1,0 0 0,0 0-1,0-1 1,0 1 0,0 0-1,0 0 1,0-1 0,0 1-1,0 0 1,-1 0 0,1-1-1,0 1 1,0 0 0,0 0-1,0-1 1,0 1 0,-1 0 0,1 0-1,0-1 1,0 1 0,0 0-1,0 0 1,-1 0 0,1 0-1,0-1 1,0 1 0,-1 0-1,1 0 1,0 0 0,0 0-1,-1 0 1,1 0 0,0 0 0,0 0-1,-1 0 1,1 0 0,0 0-1,-1 0 1,1 0 0,0 0-1,0 0 1,-1 0 0,1 0-1,0 0 1,0 0 0,-1 0-1,-16 7-3662,14-6 2437,-13 6-6880</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7.007"/>
    </inkml:context>
    <inkml:brush xml:id="br0">
      <inkml:brushProperty name="width" value="0.025" units="cm"/>
      <inkml:brushProperty name="height" value="0.025" units="cm"/>
    </inkml:brush>
  </inkml:definitions>
  <inkml:trace contextRef="#ctx0" brushRef="#br0">1 41 11147,'0'0'3651,"46"8"-1953,-4-8-705,6-4-417,5 0-95,9 0-193,-4 3-224,10 1 0,2-1 32,5-4-801,3-5-2081,1-10-3012</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7.339"/>
    </inkml:context>
    <inkml:brush xml:id="br0">
      <inkml:brushProperty name="width" value="0.025" units="cm"/>
      <inkml:brushProperty name="height" value="0.025" units="cm"/>
    </inkml:brush>
  </inkml:definitions>
  <inkml:trace contextRef="#ctx0" brushRef="#br0">17 1 16367,'0'0'3780,"-16"45"-3396,16-38-480,23 0-1473,9-4 31,8-1-1312,8-2-1667,0 0-1312</inkml:trace>
  <inkml:trace contextRef="#ctx0" brushRef="#br0" timeOffset="1">321 32 6758,'0'0'7271,"-63"59"-6822,40-35-289,1-6-128,10-1 32,8-5-160,4-7-1281,4-4-705,12-1 1281,-4 0-2050</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7.715"/>
    </inkml:context>
    <inkml:brush xml:id="br0">
      <inkml:brushProperty name="width" value="0.025" units="cm"/>
      <inkml:brushProperty name="height" value="0.025" units="cm"/>
    </inkml:brush>
  </inkml:definitions>
  <inkml:trace contextRef="#ctx0" brushRef="#br0">93 0 6054,'-14'44'1063,"-48"177"6076,55-187-6504,3 0-1,-1 53 0,17 132-6823,-7-156 7366,-5-34 1102,-5 55 1,3-64-1965,0 0 0,1 0 0,1 0-1,1-1 1,5 35 0,-6-53-239,0-1-1,0 0 0,0 1 0,0-1 0,0 1 1,0-1-1,0 1 0,0-1 0,0 0 1,0 1-1,0-1 0,0 1 0,1-1 1,-1 0-1,0 1 0,0-1 0,0 1 0,0-1 1,1 0-1,-1 1 0,0-1 0,1 0 1,-1 1-1,0-1 0,0 0 0,1 0 1,-1 1-1,1-1 0,-1 0 0,0 0 1,1 0-1,-1 1 0,0-1 0,2 0 0,5-14 718,0-26-2259,-6 7-2490</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8.418"/>
    </inkml:context>
    <inkml:brush xml:id="br0">
      <inkml:brushProperty name="width" value="0.025" units="cm"/>
      <inkml:brushProperty name="height" value="0.025" units="cm"/>
    </inkml:brush>
  </inkml:definitions>
  <inkml:trace contextRef="#ctx0" brushRef="#br0">1 217 9353,'0'0'4201,"9"-2"-3117,213-50 3858,129-9-3147,226 23-1550,-352 28 465,-204 9-184,0 0-1,0-2 0,-1-1 1,33-9-1,-46 11-365,-6 2-368,-1 0-1,1 0 1,-1-1-1,1 1 0,-1 0 1,0 0-1,1 0 1,-1 0-1,1-1 1,-1 1-1,0 0 0,1 0 1,-1-1-1,0 1 1,1 0-1,-1-1 0,0 1 1,1 0-1,-1-1 1,0 1-1,0-1 0,1 1 1,-1 0-1,0-1 1,0 1-1,0-1 0,0 1 1,1-1-1,-1 1 1,0 0-1,0-1 0,0 1 1,0-1-1,0 1 1,0-1-1,0 1 0,0-1 1,-1 1-1,1-1 1,0 0-1,0-13-8925</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9.264"/>
    </inkml:context>
    <inkml:brush xml:id="br0">
      <inkml:brushProperty name="width" value="0.025" units="cm"/>
      <inkml:brushProperty name="height" value="0.025" units="cm"/>
    </inkml:brush>
  </inkml:definitions>
  <inkml:trace contextRef="#ctx0" brushRef="#br0">1 165 7847,'0'0'6599,"11"1"-5195,93 5 280,0-5 1,113-13-1,221-43-1643,-164 17 160,642-29 141,-906 70-485,-20 4-12,-21 5-818,-2-8-2096,3-3-2259</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18.868"/>
    </inkml:context>
    <inkml:brush xml:id="br0">
      <inkml:brushProperty name="width" value="0.025" units="cm"/>
      <inkml:brushProperty name="height" value="0.025" units="cm"/>
    </inkml:brush>
  </inkml:definitions>
  <inkml:trace contextRef="#ctx0" brushRef="#br0">693 152 9513,'0'0'342,"-9"-6"-182,-71-53-1521,75 54 1363,-1 1 1,0-1-1,-1 2 1,1-1 0,-1 1-1,1 0 1,-1 0 0,0 0-1,0 1 1,0 0 0,0 1-1,-1 0 1,1 0 0,0 0-1,-1 1 1,1 0 0,-1 0-1,1 1 1,0 0-1,0 1 1,-1-1 0,-10 5-1,3 0 157,0 0 0,1 1 0,1 1 0,-1 0 0,1 1 0,0 1-1,1-1 1,0 2 0,-17 19 0,0 6-77,2 1 0,1 2 0,1 0 0,3 2 0,1 0 0,2 2 0,-18 59 0,17-33 259,3 0 0,3 1-1,3 0 1,-2 80 0,11-108-61,1 0 1,3 0 0,1 0-1,2 0 1,20 74 0,-20-99-266,1-1 0,0 0 1,1 0-1,1 0 0,1-1 0,0 0 0,1-1 1,0 0-1,1-1 0,1 0 0,0-1 1,0 0-1,1 0 0,1-2 0,0 0 1,29 16-1,-21-16 24,-1-1-1,1-1 1,1-1 0,-1 0 0,1-2-1,1-1 1,-1-1 0,0-1 0,1-1-1,-1-1 1,1-1 0,34-5 0,-29 0 87,-1-1 1,1 0 0,-1-3 0,-1 0 0,0-1 0,-1-2 0,0-1-1,0-1 1,37-29 0,-30 15 15,-2-1 1,-1-1-1,-1-1 0,-1-2 1,-2-1-1,-2-1 0,-1-1 0,-2-1 1,-1-1-1,-2 0 0,-2-2 1,-2 0-1,12-58 0,-16 56-59,-3-1 0,-1 0 0,-2 0 0,-2 0 0,-3 0 1,-1 0-1,-2 0 0,-1 0 0,-3 1 0,-2 0 0,-1 0 0,-3 1 0,-19-44 0,24 67-73,-1 1-1,-1-1 1,0 2-1,-1-1 1,-1 2-1,0-1 1,-2 2-1,0 0 0,-25-20 1,31 29-24,0 0 0,-1 0 1,0 1-1,1 1 0,-2-1 0,1 2 0,-1-1 0,1 1 1,-1 1-1,0 0 0,0 0 0,0 1 0,0 1 1,0 0-1,0 0 0,0 1 0,0 1 0,1-1 0,-22 8 1,11-2-252,0 2 1,1 0-1,-1 1 1,-35 25-1,-71 65-1956,4-5-1501,64-57-164</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25.771"/>
    </inkml:context>
    <inkml:brush xml:id="br0">
      <inkml:brushProperty name="width" value="0.025" units="cm"/>
      <inkml:brushProperty name="height" value="0.025" units="cm"/>
    </inkml:brush>
  </inkml:definitions>
  <inkml:trace contextRef="#ctx0" brushRef="#br0">95 0 1634,'0'0'3758,"-5"4"-3646,-57 77 6892,79-82-6692,0 0-1,-1-2 1,18-4 0,-17 3-349,1 0 1,28-1-1,-18 4 12,-1 2-1,0 0 1,32 7-1,-78-2 2227,-18 0-1391,-64-8-193,-45 3-294,117 6-316,27-3-125,18-2-1,207-2-543,-210 4 477,-20 3 485,-22 4 189,-13-1-46,0-2 0,-51 3 0,92-11-451,1 0 1,0 0-1,-1 1 0,1-1 0,0 0 1,-1 0-1,1 0 0,0 0 1,-1 0-1,1 0 0,-1 0 1,1 0-1,0 0 0,-1 0 1,1 0-1,0 0 0,-1-1 1,1 1-1,0 0 0,-1 0 1,1 0-1,0 0 0,0 0 1,-1-1-1,1 1 0,0 0 1,-1 0-1,1-1 0,0 1 0,0 0 1,0 0-1,-1-1 0,1 1 1,0 0-1,0-1 0,0 1 1,-1 0-1,1-1 0,0 1 1,0 0-1,0-1 0,0 1 1,0 0-1,0-1 0,0 1 1,0 0-1,0-1 0,0 1 1,0 0-1,0-1 0,0 1 1,0 0-1,0-1 0,0 1 0,1 0 1,-1-1-1,0 1 0,0 0 1,0-1-1,1 1 0,14-23-1886,-14 22 1700,35-36-4664,12-6-1041</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30.602"/>
    </inkml:context>
    <inkml:brush xml:id="br0">
      <inkml:brushProperty name="width" value="0.025" units="cm"/>
      <inkml:brushProperty name="height" value="0.025" units="cm"/>
    </inkml:brush>
  </inkml:definitions>
  <inkml:trace contextRef="#ctx0" brushRef="#br0">70 159 11275,'-8'0'1649,"4"0"-1414,-41 3 461,45-3-693,-1 1 0,0-1 0,1 0 0,-1 0 1,1 0-1,-1 1 0,0-1 0,1 0 0,-1 1 0,1-1 1,-1 0-1,0 1 0,1-1 0,-1 1 0,1-1 0,0 1 1,-1-1-1,1 1 0,-1 0 0,1-1 0,0 1 0,-1-1 0,1 2 1,0-1-11,0 0 0,0 1 1,1-1-1,-1 0 1,0 0-1,1 0 0,-1 0 1,1 1-1,-1-1 1,1 0-1,-1 0 0,1 0 1,0 0-1,0 0 0,-1 0 1,1 0-1,0-1 1,2 3-1,6 5 10,1-1 0,0 0-1,1 0 1,0-1 0,0 0 0,0-1-1,1 0 1,-1 0 0,1-2 0,0 1-1,14 1 1,17 2 7,80 2 0,639-27 370,-330 1-359,2010-75 2342,-1284 42-1336,643 25 590,-1486 24-1526,-249 1-49,287-10 861,-341 10-743,-11 0-121,1 0-1,0 0 1,0 0 0,-1 0 0,1 0 0,0 0-1,0-1 1,-1 1 0,1 0 0,0-1-1,-1 0 1,1 1 0,0-1 0,-1 0 0,1 0-1,-1 0 1,0 0 0,2-1 0,-4 1 8,1 0 0,-1 1 1,0-1-1,0 0 0,1 0 0,-1 1 1,0-1-1,0 0 0,0 1 1,0-1-1,0 1 0,0-1 0,0 1 1,0-1-1,0 1 0,0 0 0,-1 0 1,1 0-1,0-1 0,-1 1 1,-29-7-6,31 7-42,-31-5-20,12 2-1122,0-1-1,-29-10 0,20 3-4831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4.113"/>
    </inkml:context>
    <inkml:brush xml:id="br0">
      <inkml:brushProperty name="width" value="0.025" units="cm"/>
      <inkml:brushProperty name="height" value="0.025" units="cm"/>
    </inkml:brush>
  </inkml:definitions>
  <inkml:trace contextRef="#ctx0" brushRef="#br0">0 0 11179,'0'0'19282,"14"52"-33632</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39.753"/>
    </inkml:context>
    <inkml:brush xml:id="br0">
      <inkml:brushProperty name="width" value="0.025" units="cm"/>
      <inkml:brushProperty name="height" value="0.025" units="cm"/>
    </inkml:brush>
  </inkml:definitions>
  <inkml:trace contextRef="#ctx0" brushRef="#br0">80 167 6406,'-8'-3'529,"3"2"-342,-1-1 45,0 1-1,1 0 1,-1-1-1,0 0 0,1-1 1,0 1-1,-1-1 1,1 0-1,0 0 0,-6-6 1,11 8-185,0 1 0,0 0 0,0-1 1,0 1-1,0 0 0,0-1 0,0 1 1,0 0-1,1-1 0,-1 1 0,0 0 1,0 0-1,0-1 0,1 1 0,-1 0 0,0-1 1,0 1-1,0 0 0,1 0 0,-1-1 1,0 1-1,1 0 0,-1 0 0,0 0 0,1 0 1,-1-1-1,0 1 0,1 0 0,-1 0 1,0 0-1,1 0 0,-1 0 0,0 0 0,1 0 1,-1 0-1,0 0 0,1 0 0,-1 0 1,0 0-1,1 0 0,-1 0 0,0 0 0,1 0 1,-1 1-1,25-2-221,-20 1 353,52 3-158,101 19 0,-9-1-47,43-8-13,269-19 0,191-63 400,-272 20 883,476 0-1,-439 48 1635,-448-3-2479,-9-1-2549,37 5 1670,1 0 1,-1 0-1,1 0 1,-1 1-1,0-1 0,1 1 1,-1-1-1,1 1 1,-1 0-1,1 0 1,-5 2-1,2 2-3358</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3.416"/>
    </inkml:context>
    <inkml:brush xml:id="br0">
      <inkml:brushProperty name="width" value="0.025" units="cm"/>
      <inkml:brushProperty name="height" value="0.025" units="cm"/>
    </inkml:brush>
  </inkml:definitions>
  <inkml:trace contextRef="#ctx0" brushRef="#br0">69 43 4356,'-9'1'6572,"-27"-1"-2969,35 0-3490,1 0 0,-1 1 1,0-1-1,1 0 0,-1 0 0,0 0 0,0 0 0,1 0 1,-1 0-1,0 0 0,0 0 0,1 0 0,-1 0 1,0 0-1,0 0 0,1-1 0,-1 1 0,0 0 0,1-1 1,-1 1-1,0 0 0,1-1 0,-1 1 0,0-1 0,1 1 1,-1-1-1,1 1 0,-1-1 0,1 1 0,-1-1 1,1 1-1,0-1 0,-1 0 0,1 1 0,0-1 0,-1 0 1,1 0-1,0 1 0,0-1 0,-1 0 0,1 1 0,0-1 1,0 0-1,0 0 0,0 1 0,0-1 0,0 0 1,1-1-1,-1 1-16,1-1 1,0 1-1,-1 0 0,1-1 1,0 1-1,0 0 1,0-1-1,0 1 0,0 0 1,1 0-1,-1 0 1,0 0-1,0 0 0,1 0 1,-1 1-1,0-1 1,1 0-1,-1 1 0,1-1 1,1 0-1,15 0 190,0 1 0,0 0-1,-1 1 1,1 1 0,0 1-1,-1 0 1,0 2 0,0 0 0,33 14-1,-27-10-1016,0-1 0,1-1-1,0-1 1,32 4 0,-47-10 83,-2 1-388,-1 0 0,1-1 1,0 0-1,-1 0 0,1-1 0,7-2 0,1-7-6326</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3.761"/>
    </inkml:context>
    <inkml:brush xml:id="br0">
      <inkml:brushProperty name="width" value="0.025" units="cm"/>
      <inkml:brushProperty name="height" value="0.025" units="cm"/>
    </inkml:brush>
  </inkml:definitions>
  <inkml:trace contextRef="#ctx0" brushRef="#br0">1 71 15471,'0'0'5669,"56"-7"-4484,3-10-480,8-1-577,5 2-192,-4 8-1442,-6 3-2305,-16 5-3396</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4.188"/>
    </inkml:context>
    <inkml:brush xml:id="br0">
      <inkml:brushProperty name="width" value="0.025" units="cm"/>
      <inkml:brushProperty name="height" value="0.025" units="cm"/>
    </inkml:brush>
  </inkml:definitions>
  <inkml:trace contextRef="#ctx0" brushRef="#br0">318 25 11979,'0'0'5408,"-8"-5"-4233,3 3-1127,0-1 0,0 0 1,0 1-1,0 0 0,0 1 0,-1-1 1,1 1-1,-1 0 0,1 0 1,-1 0-1,1 1 0,-1 0 1,1 0-1,-1 1 0,0-1 1,1 1-1,0 0 0,-1 1 1,-9 3-1,-2 2 31,0 1 0,0 0 1,1 2-1,0 0 0,-22 18 0,31-23-47,1 1-1,0-1 0,1 1 1,-1 0-1,1 1 0,0-1 1,1 1-1,0 0 0,0 0 1,0 0-1,1 1 0,0 0 1,0-1-1,1 1 0,-2 10 1,3-15-28,1 0-1,0 0 1,0 0 0,0 0 0,0 0 0,1 0 0,-1-1 0,1 1 0,0 0-1,-1 0 1,1 0 0,1-1 0,-1 1 0,0-1 0,0 1 0,1-1 0,0 1-1,-1-1 1,4 3 0,-2-2 5,1 0 0,0 0 0,0 0 0,1-1-1,-1 1 1,0-1 0,1 0 0,0 0 0,-1-1 0,8 2-1,11 1-22,0-1-1,1-1 0,43-3 1,-48 1-70,15-2-866,0-1-1,0-1 1,-1-2 0,50-16 0,-21 1-5323</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4.532"/>
    </inkml:context>
    <inkml:brush xml:id="br0">
      <inkml:brushProperty name="width" value="0.025" units="cm"/>
      <inkml:brushProperty name="height" value="0.025" units="cm"/>
    </inkml:brush>
  </inkml:definitions>
  <inkml:trace contextRef="#ctx0" brushRef="#br0">47 0 18225,'0'0'6086,"-46"35"-5958,46-14-128,0 4-128,0 4-705,0 1-512,3 0-353,-3-1-544,0-3-1121,0-5 288,-3-6-993</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4.863"/>
    </inkml:context>
    <inkml:brush xml:id="br0">
      <inkml:brushProperty name="width" value="0.025" units="cm"/>
      <inkml:brushProperty name="height" value="0.025" units="cm"/>
    </inkml:brush>
  </inkml:definitions>
  <inkml:trace contextRef="#ctx0" brushRef="#br0">0 249 12043,'0'0'10186,"62"-12"-10122,-9 12-128,6 0-1730,3-8-1345,-7-2-2914</inkml:trace>
  <inkml:trace contextRef="#ctx0" brushRef="#br0" timeOffset="1">653 0 12780,'0'0'7559,"-21"59"-6886,5-22-257,4 4-320,1 3-96,4-1-576,7-5-1506,0-2-1890,2-8 160,2-5-1152</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5.210"/>
    </inkml:context>
    <inkml:brush xml:id="br0">
      <inkml:brushProperty name="width" value="0.025" units="cm"/>
      <inkml:brushProperty name="height" value="0.025" units="cm"/>
    </inkml:brush>
  </inkml:definitions>
  <inkml:trace contextRef="#ctx0" brushRef="#br0">56 443 10378,'0'0'10474,"63"-6"-8552,-15-3-385,9 0-928,1 1-513,6-4-417,-13 2-1729,-10-2-1217,-13-2-2370,-17-2-2242</inkml:trace>
  <inkml:trace contextRef="#ctx0" brushRef="#br0" timeOffset="1">1 98 13645,'0'0'5061,"71"-32"-3300,-25 16-608,10 1-960,5 2-386,-3 1-2081,-5 3-4132</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5.601"/>
    </inkml:context>
    <inkml:brush xml:id="br0">
      <inkml:brushProperty name="width" value="0.025" units="cm"/>
      <inkml:brushProperty name="height" value="0.025" units="cm"/>
    </inkml:brush>
  </inkml:definitions>
  <inkml:trace contextRef="#ctx0" brushRef="#br0">191 0 14798,'0'0'2018,"-21"59"-160,12-24-769,4 4-128,5-5-417,0-2-480,7-5-384,4-1-737,-4-6-833,2-9-1377,-4-8-288</inkml:trace>
  <inkml:trace contextRef="#ctx0" brushRef="#br0" timeOffset="1">0 117 13453,'0'0'5157,"85"0"-3876,-23 0-160,14-1-961,6-2-1441,1-4-4389,-2-4-1440</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5.942"/>
    </inkml:context>
    <inkml:brush xml:id="br0">
      <inkml:brushProperty name="width" value="0.025" units="cm"/>
      <inkml:brushProperty name="height" value="0.025" units="cm"/>
    </inkml:brush>
  </inkml:definitions>
  <inkml:trace contextRef="#ctx0" brushRef="#br0">254 1 16239,'-10'1'838,"-3"2"-492,0 0-1,1 1 0,-1 0 1,0 1-1,1 1 0,0 0 1,1 1-1,-1 0 0,1 0 0,1 1 1,-1 1-1,1 0 0,1 0 1,0 1-1,-14 18 0,18-21-326,-1 0-1,1 1 0,0 0 0,1 0 1,0 0-1,0 0 0,1 1 1,0-1-1,0 1 0,1 0 0,0 0 1,1 0-1,0 0 0,0 0 1,1 0-1,0 0 0,1 0 0,0 1 1,0-1-1,1 0 0,0-1 1,0 1-1,1 0 0,1-1 1,4 10-1,-5-13-30,0 0 0,1 0 0,0 0 1,0-1-1,0 0 0,0 1 0,1-2 0,-1 1 0,1 0 1,0-1-1,0 0 0,9 4 0,-12-6 54,1 0-1,-1 0 1,1 0 0,-1-1-1,1 1 1,-1-1 0,1 1-1,0-1 1,-1 0 0,1 0-1,0 0 1,-1 0-1,1 0 1,-1-1 0,1 1-1,0-1 1,-1 0 0,1 0-1,-1 0 1,0 0 0,1 0-1,-1 0 1,0-1-1,0 1 1,0-1 0,0 0-1,0 1 1,0-1 0,0 0-1,1-2 1,-1 3 15,-1 0-1,0 0 1,0 0 0,0 0-1,0-1 1,0 1 0,-1 0-1,1 0 1,0-1 0,-1 1-1,1 0 1,0-1 0,-1 1-1,0 0 1,1-1 0,-1 1-1,0-1 1,0 1 0,1-1-1,-1 1 1,0-1 0,-1 1-1,1-1 1,0 1 0,0-1-1,-1 1 1,1 0 0,-1-1-1,1 1 1,-1-1-1,1 1 1,-1 0 0,0 0-1,0-1 1,0 1 0,1 0-1,-1 0 1,0 0 0,-1 0-1,1 0 1,0 0 0,0 0-1,0 0 1,0 1 0,-1-1-1,1 0 1,0 1 0,-1-1-1,1 1 1,-3-1 0,-6-2-34,0 0-1,0 1 1,0 0 0,0 1 0,-19-1 0,17 5-98,15 3-37,20 4 32,2-8 64,0-1 0,0-1 0,0-1 0,0-2 0,0 0 0,47-13 0,-12 3-91,-40 14-1,-19-1 109,-1 0 0,0 1 1,0-1-1,0 0 0,1 1 0,-1-1 1,0 0-1,0 1 0,0-1 0,0 0 1,0 1-1,0-1 0,1 0 1,-1 1-1,0-1 0,0 1 0,0-1 1,0 0-1,0 1 0,-1-1 0,1 0 1,0 1-1,0-1 0,0 0 0,0 1 1,0-1-1,0 0 0,-1 1 1,1-1-1,0 0 0,-1 1 0,-30 37 237,10-14-200,14-15-103,1 1-1,0 1 1,1-1-1,0 1 1,-3 12 0,4 10-3557,5-24-1295</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7.619"/>
    </inkml:context>
    <inkml:brush xml:id="br0">
      <inkml:brushProperty name="width" value="0.025" units="cm"/>
      <inkml:brushProperty name="height" value="0.025" units="cm"/>
    </inkml:brush>
  </inkml:definitions>
  <inkml:trace contextRef="#ctx0" brushRef="#br0">3239 343 1666,'-13'-12'4153,"-34"-26"-3836,-2 2-1,-99-57 1,84 66-339,-1 2 1,-1 3-1,-1 3 0,0 3 0,-105-11 1,-351 0-25,-115 38 892,495 0-158,0 6 0,-202 52-1,300-57-415,1 3-1,0 1 1,1 2-1,1 2 0,1 2 1,1 2-1,1 1 1,-67 58-1,83-62-153,1 1 0,1 2 0,1 0 0,1 1 0,1 1 0,1 0 0,1 1 0,2 1 0,1 1 0,1 0-1,1 0 1,2 1 0,1 1 0,-5 33 0,10-39-116,0 1-1,1-1 0,1 1 0,2-1 1,1 1-1,0-1 0,2 1 0,1-1 1,1 0-1,2-1 0,0 0 0,1 0 1,1-1-1,2 0 0,0 0 0,17 22 1,1-5-143,2-2 1,2-1-1,1-2 1,1-2-1,2-1 1,2-1-1,1-3 1,0-1-1,72 33 1,-56-35 129,1-2 1,2-3-1,0-2 1,1-3-1,0-3 0,1-2 1,77 2-1,55-10 250,-1-9-1,0-8 1,-1-8-1,-1-9 0,277-83 1,-358 80-207,0-6 1,-3-4-1,138-80 1,-171 81 351,-3-4 0,-1-2 0,-2-4 0,-3-3 0,68-76 0,-104 100 70,-1-2-1,45-72 0,-64 91-363,-1 0 0,0 0 0,-1-1 0,-1 0-1,-1-1 1,0 1 0,-1-1 0,-1 0 0,1-32-1,-4 42-94,-1 0-1,0 0 1,0 1-1,-1-1 0,0 0 1,-1 0-1,1 1 0,-2-1 1,1 1-1,-1 0 0,0 0 1,0 0-1,-1 1 1,0 0-1,0-1 0,0 1 1,-1 1-1,0-1 0,0 1 1,0 0-1,-1 1 1,0 0-1,0 0 0,-11-5 1,-16-6-800,-1 2-1,-1 1 1,-71-14 0,83 20 40,-109-23-2855,-3-2-1654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4.442"/>
    </inkml:context>
    <inkml:brush xml:id="br0">
      <inkml:brushProperty name="width" value="0.025" units="cm"/>
      <inkml:brushProperty name="height" value="0.025" units="cm"/>
    </inkml:brush>
  </inkml:definitions>
  <inkml:trace contextRef="#ctx0" brushRef="#br0">16 1 15439,'0'0'16047,"-15"21"-16079,23-26-1474,3-3-2209,-4-1-3620</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04.201"/>
    </inkml:context>
    <inkml:brush xml:id="br0">
      <inkml:brushProperty name="width" value="0.025" units="cm"/>
      <inkml:brushProperty name="height" value="0.025" units="cm"/>
    </inkml:brush>
  </inkml:definitions>
  <inkml:trace contextRef="#ctx0" brushRef="#br0">154 186 4805,'-12'-1'4035,"-129"-12"279,150 28-4517,-4-12 209,1 1 0,0-1-1,0-1 1,0 1 0,0-1 0,0 0 0,0 0-1,1-1 1,10 1 0,66 1 69,-62-3-59,102-6 118,201-37 0,-119 12-81,350-13 2201,1 31 196,-103 4-2414,-337 6-14,58-1 47,320-48 0,-430 44-133,-36 10-3662,-13 0-555</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32.881"/>
    </inkml:context>
    <inkml:brush xml:id="br0">
      <inkml:brushProperty name="width" value="0.025" units="cm"/>
      <inkml:brushProperty name="height" value="0.025" units="cm"/>
    </inkml:brush>
  </inkml:definitions>
  <inkml:trace contextRef="#ctx0" brushRef="#br0">73 1 4292,'0'0'-128,"-16"47"32,12-35 1057,-6-4-673,1-2-256,2-3 0,0-3 64,1 0 321,3 0-33,-3-11-832,1-6-2691</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34.199"/>
    </inkml:context>
    <inkml:brush xml:id="br0">
      <inkml:brushProperty name="width" value="0.025" units="cm"/>
      <inkml:brushProperty name="height" value="0.025" units="cm"/>
    </inkml:brush>
  </inkml:definitions>
  <inkml:trace contextRef="#ctx0" brushRef="#br0">126 1 6438,'0'0'4778,"-7"8"-4292,3-2-392,-1 1 1,1-1 0,0 1 0,1-1 0,-1 1-1,1 0 1,1 1 0,-1-1 0,1 0-1,1 1 1,-3 14 0,4 696 4138,6-580-3651,1 20-358,-24 300 0,-9 34 27,7-877-23,8 218-493,24-534-26,-6 574 272,6-378-77,-25 1086 80,15-330-71,-8 288-215,-13-334 304,-3 79-1571,21-242 272,2-1 0,2 1 1,1-1-1,20 74 0,-12-70-1997,-2-3-2578</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17.394"/>
    </inkml:context>
    <inkml:brush xml:id="br0">
      <inkml:brushProperty name="width" value="0.025" units="cm"/>
      <inkml:brushProperty name="height" value="0.025" units="cm"/>
    </inkml:brush>
  </inkml:definitions>
  <inkml:trace contextRef="#ctx0" brushRef="#br0">25 69 3876,'0'0'6683,"-4"-8"-6047,-13-34 476,13 23 3989,17 347-3400,-1 6-1683,-13-106 36,16 495 15,3-319 70,-13-200 1462,-5-191-960,0-12-294,-1-1-385,1 0 0,-1-1 0,0 1 0,1 0 0,-1 0 0,0 0 0,0 0 0,1-1 0,-1 1 0,0 0 0,1-1 0,-1 1-1,0 0 1,1-1 0,-1 1 0,1-1 0,-1 1 0,1-1 0,-1 1 0,1-1 0,-1 0 0,1 1 0,-1-1 0,1 0 0,0 1 0,-1-1 0,1-1 0,-5-22-6320,5 24 6259,-2-21-8688</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20.764"/>
    </inkml:context>
    <inkml:brush xml:id="br0">
      <inkml:brushProperty name="width" value="0.025" units="cm"/>
      <inkml:brushProperty name="height" value="0.025" units="cm"/>
    </inkml:brush>
  </inkml:definitions>
  <inkml:trace contextRef="#ctx0" brushRef="#br0">1010 72 4676,'-12'-8'640,"-1"0"0,0 1 0,0 1 0,-1 0 0,1 1-1,-1 0 1,-1 1 0,1 0 0,-20-2 0,-21 0-734,-63 2 1,76 3 400,-6-1-96,-68 8 0,99-4-59,1 1 0,-1 1 0,1 0 0,-1 1 0,1 1 0,1 0 0,-25 15 0,14-5-49,1 3 0,1 0 0,0 1 0,2 1-1,1 1 1,0 1 0,2 1 0,0 1 0,2 0-1,1 2 1,1-1 0,1 2 0,-15 42 0,22-49 39,1 1 1,1 0 0,1 0 0,0 0-1,2 0 1,0 1 0,2-1 0,3 32-1,0-37-107,0 0 0,1-1 0,0 1 1,1-1-1,1 0 0,1-1 0,1 1 0,0-1 0,0-1 0,2 1 0,20 23 0,-14-21 4,1-1 1,0 0-1,1-2 1,1 0-1,0-1 0,1-1 1,0-1-1,1-1 1,0 0-1,1-2 0,0-1 1,0 0-1,1-1 1,0-2-1,0 0 1,45 0-1,-43-4 111,-1 0 0,1-2 0,0-1 0,-1-1 0,0-1 0,0-2 0,0 0 0,-1-1 0,0-1 0,0-1 0,-1-2 0,-1 0-1,0-1 1,0-1 0,31-29 0,-32 23-38,0-1 0,-2 0 0,-1-2 0,-1 0-1,-1-1 1,-1 0 0,-1-2 0,14-36 0,-19 39-49,-1 1 1,-1-1 0,-1 0 0,-1 0 0,-1-1 0,-1 1-1,-1-1 1,-2 1 0,0-1 0,-6-35 0,4 48-44,0-1 1,0 0-1,-1 1 1,-1 0-1,0 0 1,0 0-1,-1 0 1,0 1-1,-1 0 0,0 0 1,-1 1-1,-14-14 1,9 12-61,-1 0 0,0 1 0,-1 1 0,0 0 0,0 1 0,-1 1 0,-32-11 0,-2 5-439,0 3-1,-1 2 1,0 2 0,-97 2-1,142 4 408,-89 5-1319,87-4 676,0 0 0,0 1 0,0 1 1,0-1-1,0 1 0,1 0 1,0 1-1,-1 0 0,-8 6 1,-3 7-5682</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22"/>
    </inkml:context>
    <inkml:brush xml:id="br0">
      <inkml:brushProperty name="width" value="0.025" units="cm"/>
      <inkml:brushProperty name="height" value="0.025" units="cm"/>
    </inkml:brush>
  </inkml:definitions>
  <inkml:trace contextRef="#ctx0" brushRef="#br0">783 107 5605,'-11'-5'-902,"-134"-55"2578,117 50-668,-1 1 0,1 1-1,-55-7 1,74 15-890,0 1 1,0-1-1,0 1 1,0 1-1,0 0 1,0 0-1,0 1 0,1 0 1,-1 0-1,1 1 1,0 0-1,0 0 1,0 1-1,1 0 1,-1 1-1,1-1 1,1 1-1,-9 10 0,-8 10 48,0 1 1,3 1-1,-26 44 0,16-20 81,1 2 0,4 0 0,-32 97 1,46-114-143,1 0 0,3 1 0,1 0 0,1 0 0,2 1 0,5 72 0,-1-99-103,1 0 1,0 0-1,0 0 1,1 0-1,1 0 1,0-1-1,1 1 1,0-1-1,1 0 1,0-1-1,0 1 1,1-1-1,1 0 1,-1-1-1,2 0 1,12 12-1,-12-15 41,0 0 0,1 0 0,-1-1 0,1 0 0,0 0 0,1-1 0,-1 0 0,1-1 0,-1-1 0,1 1 0,0-2 0,0 1 0,0-2 0,0 1 0,0-2 0,0 1 0,0-1 0,16-4 0,-2-2 151,0 0-1,-1-2 0,0-1 0,0-1 0,-1-1 0,0-1 0,-1 0 1,27-24-1,-9 4 17,-1-2 0,-2-1 0,40-51 0,-48 51-34,-1-3 0,43-78 0,-63 101-159,0 0 1,-1-1-1,-1 0 1,-1 0-1,0 0 1,-1-1-1,-1 0 1,0 0-1,-2 0 1,0-30 0,-2 44-34,1 0 1,-1 1-1,0-1 1,0 0-1,0 1 1,0-1 0,0 1-1,-1-1 1,0 1-1,0 0 1,0 0 0,0-1-1,0 2 1,-1-1-1,1 0 1,-1 0 0,0 1-1,-3-3 1,0 1-6,0 1 0,0 0 0,0 0 0,0 0 0,-1 1 0,1 0 0,-1 0 0,0 0 0,-8 0 0,-3 0-683,-1 1 1,-30 3-1,-25 6-5293,48-5 365</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26.484"/>
    </inkml:context>
    <inkml:brush xml:id="br0">
      <inkml:brushProperty name="width" value="0.025" units="cm"/>
      <inkml:brushProperty name="height" value="0.025" units="cm"/>
    </inkml:brush>
  </inkml:definitions>
  <inkml:trace contextRef="#ctx0" brushRef="#br0">31 83 6951,'0'0'1222,"-2"10"113,-7 26-92,4-22-64,1 0 0,0 1 0,1-1-1,0 17 1133,4-46 406,6-40-1305,2-91 0,-9 145-1252,4 18-188,0-1 0,1 1 0,0-1 0,15 29 0,-12-27-14,0 1 0,9 31-1,-16-47 133,1-8 146,2-22 482,0-33 342,-4 1-991,-16 94-144,8 22 152,10-26-1915,6-8-4809,2-15-3912</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28.069"/>
    </inkml:context>
    <inkml:brush xml:id="br0">
      <inkml:brushProperty name="width" value="0.025" units="cm"/>
      <inkml:brushProperty name="height" value="0.025" units="cm"/>
    </inkml:brush>
  </inkml:definitions>
  <inkml:trace contextRef="#ctx0" brushRef="#br0">59 132 4260,'-40'4'7266,"22"-3"784,33-1-6433,380 7 1872,0-1-3486,261-16 362,-1-1-106,-639 11-233,-2 1 41,0-1 0,0-1 0,0 0-1,0-1 1,27-6 0,-49 9-18,0 0 0,1 0 0,-1-1 0,1 0 0,-15-3-1,-6 2 28,-1591 19-2068,1270-11 1859,2167-121 218,-1816 114-86,392-27-179,-394 27 175,0 0 0,0 0 0,-1 0 0,1 0 0,0 0 0,0 1 0,0-1 0,0 0 0,-1 0 1,1 0-1,0 1 0,0-1 0,0 0 0,0 0 0,0 1 0,-1-1 0,1 0 0,0 0 0,0 1 0,0-1 0,0 0 0,0 0 0,0 1 0,0-1 1,0 0-1,0 0 0,0 1 0,0-1 0,0 0 0,0 0 0,0 1 0,0-1 0,0 0 0,0 0 0,1 1 0,-1-1 0,0 0 0,0 0 0,0 0 0,0 1 1,0-1-1,1 0 0,-1 0 0,0 0 0,0 1 0,0-1 0,1 0 0,-1 0 0,0 0 0,0 0 0,0 0 0,1 0 0,-1 1 0,0-1 0,0 0 0,1 0 1,-1 0-1,0 0 0,0 0 0,1 0 0,-1 0 0,0 0 0,0 0 0,1 0 0,-1 0 0,1 0 0,-18 12-75,-35 3-1018,18-16-6527,21-6 530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34.967"/>
    </inkml:context>
    <inkml:brush xml:id="br0">
      <inkml:brushProperty name="width" value="0.025" units="cm"/>
      <inkml:brushProperty name="height" value="0.025" units="cm"/>
    </inkml:brush>
  </inkml:definitions>
  <inkml:trace contextRef="#ctx0" brushRef="#br0">88 1 9097,'0'0'5301,"-2"10"-5376,-4 189 3179,-2 15-1275,8-212-1824,-7 41 434,7-42-399,0 1 0,0-1 0,0 0-1,-1 0 1,1 0 0,0 0 0,0 0-1,-1 1 1,1-1 0,-1 0-1,1 0 1,-1 0 0,1 0 0,-1 0-1,0 0 1,0 0 0,1-1-1,-1 1 1,0 0 0,0 0 0,0 0-1,0-1 1,0 1 0,0-1-1,0 1 1,0-1 0,0 1 0,0-1-1,0 1 1,-2-1 0,2 0-9,0-1 0,0 0 0,1 0 1,-1 0-1,0 0 0,0 0 0,0 0 0,1 0 1,-1 0-1,1 0 0,-1 0 0,1-1 1,-1 1-1,1 0 0,0 0 0,-1-1 0,1 1 1,0 0-1,0 0 0,0-2 0,-3-36 17,3 28 44,-2-137 23,4 109-45,-1 1 0,-3-1 0,-1 1-1,-1 0 1,-12-42 0,12 197-225,4 304 374,17-493 550,-8 16-651,-3-1 1,-2 1-1,-2-1 1,-8-70-1,5 118-113,0 1-1,0-1 0,0 0 1,-1 1-1,-1-1 0,1 1 0,-1-1 1,-1 1-1,-6-11 0,9 49-367,7 610 230,-6-639 129,3 51-2788,-3-50 2544,1 0 1,-1 1-1,1-1 1,-1 0-1,1 0 1,0 0-1,0 0 1,0 0-1,0 0 1,0 0-1,0 0 1,0 0-1,1 0 1,-1 0-1,1-1 1,0 1-1,-1-1 1,1 1-1,3 1 1,4-2-4670</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4.966"/>
    </inkml:context>
    <inkml:brush xml:id="br0">
      <inkml:brushProperty name="width" value="0.025" units="cm"/>
      <inkml:brushProperty name="height" value="0.025" units="cm"/>
    </inkml:brush>
  </inkml:definitions>
  <inkml:trace contextRef="#ctx0" brushRef="#br0">14 0 9097,'0'93'4356,"-5"-5"-3267,1-8-160,-1-7 32,5-10-673,0-11-256,5-11-897,8-12-2562,5-10-2339</inkml:trace>
  <inkml:trace contextRef="#ctx0" brushRef="#br0" timeOffset="1">147 837 6246,'-2'88'2210,"-17"5"-2434,6 4 352,-3-4 224,6-4-256,1-11-96,4-7-704,-1-12-5927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08.878"/>
    </inkml:context>
    <inkml:brush xml:id="br0">
      <inkml:brushProperty name="width" value="0.025" units="cm"/>
      <inkml:brushProperty name="height" value="0.025" units="cm"/>
    </inkml:brush>
  </inkml:definitions>
  <inkml:trace contextRef="#ctx0" brushRef="#br0">287 94 6118,'11'-36'10786,"-14"8"-4279,2 26-6381,-1 0 0,1 0 0,-1 0 0,1 0 0,-1 0 0,0 0 0,1 1 0,-1-1 0,0 1 0,0-1 0,-1 1 0,1 0 0,0 0 0,0 0 0,-1 0 0,1 0 0,0 0 1,-1 1-1,1-1 0,-1 1 0,1-1 0,-1 1 0,-3 0 0,-5 0-128,0-1-1,0 2 1,0 0 0,1 0 0,-1 1 0,0 0 0,1 0 0,-1 1-1,1 1 1,0 0 0,0 0 0,1 1 0,-10 6 0,12-6 43,0 0 0,1 0 0,0 0 0,0 1 0,0 0 0,1 0 1,0 0-1,0 1 0,0 0 0,1 0 0,0 0 0,0 0 0,1 1 0,0 0 0,0-1 0,1 1 1,-3 16-1,5-23-27,0 1 1,-1 0 0,1-1-1,0 1 1,0 0 0,0-1-1,0 1 1,1 0 0,-1-1-1,0 1 1,1 0-1,-1-1 1,1 1 0,0-1-1,-1 1 1,1-1 0,0 1-1,0-1 1,0 1 0,0-1-1,0 0 1,0 0 0,3 3-1,-2-3 16,1 1-1,0-1 1,0 1-1,0-1 0,0 0 1,0 0-1,1 0 1,-1-1-1,0 1 0,0-1 1,6 0-1,4 0 71,-1-1 0,0-1-1,0 0 1,0-1 0,23-8-1,-16 4-47,0-2-1,-1-1 1,32-21-1,-41 24-27,-1 0 0,1 0-1,-1 0 1,-1-1 0,0 0 0,0-1-1,0 0 1,-1 0 0,6-11-1,-8 9 9,-7 18-119,-1 1-1,0-1 0,0 1 0,0-1 0,-8 9 0,-9 15 140,17-24-49,-23 40 211,-24 58 1,46-92-157,0 0-1,0 0 1,1 1 0,1 0 0,0 0-1,1 0 1,1 0 0,0 0-1,2 28 1,-1-41-101,1 1-1,-1-1 1,0 1-1,1 0 0,0-1 1,-1 1-1,1-1 1,0 0-1,-1 1 1,1-1-1,0 1 0,0-1 1,0 0-1,0 0 1,1 0-1,-1 0 1,0 0-1,0 0 0,1 0 1,-1 0-1,0 0 1,1 0-1,-1-1 1,1 1-1,-1 0 1,1-1-1,-1 0 0,1 1 1,0-1-1,-1 0 1,1 0-1,2 0 1,-3 0-406,1 0 0,0 0 0,0 0 0,0-1 0,-1 1 0,1-1 0,0 1 0,-1-1 0,1 0 1,0 0-1,-1 1 0,1-1 0,-1 0 0,1-1 0,-1 1 0,0 0 0,1 0 0,1-3 0,9-12-5556</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5.401"/>
    </inkml:context>
    <inkml:brush xml:id="br0">
      <inkml:brushProperty name="width" value="0.025" units="cm"/>
      <inkml:brushProperty name="height" value="0.025" units="cm"/>
    </inkml:brush>
  </inkml:definitions>
  <inkml:trace contextRef="#ctx0" brushRef="#br0">144 1 641,'-132'751'9107,"124"-673"-9229,4 0 1,12 152-1,0-77 305,-8 358-115,-3-206 51,6-250-754,15 85 0,-2-27 1286,-7-18-221,51 342-780,-54-415 460,1-2 1,10 24-1,-10-27-492,0 1 0,-1 0 1,6 27-1,-2 53 3675,-2 166 0,-4-42-750,-3-200-2439,-2-15-175,1 0 0,0 0 0,1-1 0,0 1 0,0-1 0,0 1 0,1 0 0,0-1 0,0 0 0,1 1 1,5 9-1,13 29-5044,-12-10 2446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2.662"/>
    </inkml:context>
    <inkml:brush xml:id="br0">
      <inkml:brushProperty name="width" value="0.025" units="cm"/>
      <inkml:brushProperty name="height" value="0.025" units="cm"/>
    </inkml:brush>
  </inkml:definitions>
  <inkml:trace contextRef="#ctx0" brushRef="#br0">0 1 2466</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3.242"/>
    </inkml:context>
    <inkml:brush xml:id="br0">
      <inkml:brushProperty name="width" value="0.025" units="cm"/>
      <inkml:brushProperty name="height" value="0.025" units="cm"/>
    </inkml:brush>
  </inkml:definitions>
  <inkml:trace contextRef="#ctx0" brushRef="#br0">689 17 9705,'0'0'8002,"-3"5"-7398,0-1 65,-1 0 0,0 0 0,0-1 0,0 1 1,0-1-1,0 0 0,-1 0 0,0 0 0,1-1 1,-1 0-1,-8 3 0,-24 4-382,5-8-60,1-1 0,-59-8 1,-21 0-77,-117 20 2294,221-13-2411,0 0 0,0 0 1,1-1-1,-1 0 0,1-1 1,-1 1-1,1-1 0,0-1 0,0 1 1,0-1-1,0 0 0,1 0 1,-10-10-1,14 14-87,30 0-4106,-21 0 3167,-3 0-169,0 0 1,-1 0-1,1 0 1,0 0 0,-1-1-1,1 0 1,-1 0-1,1 0 1,-1 0 0,8-4-1,1-4-3665</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3.617"/>
    </inkml:context>
    <inkml:brush xml:id="br0">
      <inkml:brushProperty name="width" value="0.025" units="cm"/>
      <inkml:brushProperty name="height" value="0.025" units="cm"/>
    </inkml:brush>
  </inkml:definitions>
  <inkml:trace contextRef="#ctx0" brushRef="#br0">48 1 9289,'0'0'10666,"-8"9"-9951,4-5-648,0 1 0,0-1-1,1 1 1,0 0 0,0 0 0,0 0-1,0 1 1,1-1 0,0 1 0,0-1-1,0 1 1,1 0 0,-1 0-1,2 0 1,-2 10 0,2 246 2522,8-267-4958,0-5 558,0-19-6469,-5 14 1025</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3.963"/>
    </inkml:context>
    <inkml:brush xml:id="br0">
      <inkml:brushProperty name="width" value="0.025" units="cm"/>
      <inkml:brushProperty name="height" value="0.025" units="cm"/>
    </inkml:brush>
  </inkml:definitions>
  <inkml:trace contextRef="#ctx0" brushRef="#br0">444 0 10250,'0'0'7970,"-7"7"-7773,-2 0 274,0 0-1,0 0 1,0-1-1,0 0 0,-1-1 1,0 0-1,0-1 0,-22 7 1,2-6-51,-1-2 1,0-1 0,-61-3-1,48 0 271,-45 3 0,77-2-952,17-5-1315,13-13-1215,-6 1-1560,1 0-3449</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4.620"/>
    </inkml:context>
    <inkml:brush xml:id="br0">
      <inkml:brushProperty name="width" value="0.025" units="cm"/>
      <inkml:brushProperty name="height" value="0.025" units="cm"/>
    </inkml:brush>
  </inkml:definitions>
  <inkml:trace contextRef="#ctx0" brushRef="#br0">0 0 4068,'0'0'11435,"2"64"-11051,-2-20 385,-2 12-577,2 11-32,0 8-64,0 4-64,0-2-801,7-6-2177,4-7-1314</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7.813"/>
    </inkml:context>
    <inkml:brush xml:id="br0">
      <inkml:brushProperty name="width" value="0.025" units="cm"/>
      <inkml:brushProperty name="height" value="0.025" units="cm"/>
    </inkml:brush>
  </inkml:definitions>
  <inkml:trace contextRef="#ctx0" brushRef="#br0">39 0 3683,'0'0'15439,"-39"65"-15279,39-27-96,0 4-64,0 3-64,8 4-544,6 2-449,0 3-1730,2-2-1441</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8.143"/>
    </inkml:context>
    <inkml:brush xml:id="br0">
      <inkml:brushProperty name="width" value="0.025" units="cm"/>
      <inkml:brushProperty name="height" value="0.025" units="cm"/>
    </inkml:brush>
  </inkml:definitions>
  <inkml:trace contextRef="#ctx0" brushRef="#br0">17 0 9225,'-7'72'2594,"-2"-7"-1953,9-5-545,0-6-1153,0-8-1826,5-7-4035</inkml:trace>
  <inkml:trace contextRef="#ctx0" brushRef="#br0" timeOffset="1">33 827 5189,'-6'68'3171,"6"-1"-897,0-3-769,2-7-1120,12-9-1186,4-11-4132</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8.518"/>
    </inkml:context>
    <inkml:brush xml:id="br0">
      <inkml:brushProperty name="width" value="0.025" units="cm"/>
      <inkml:brushProperty name="height" value="0.025" units="cm"/>
    </inkml:brush>
  </inkml:definitions>
  <inkml:trace contextRef="#ctx0" brushRef="#br0">27 0 12364,'-13'75'768,"5"-1"482,2-6 703,6-9-1792,0-8-322,4-7-671,6-6-1314,1 4-897,2 3-2755</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8.845"/>
    </inkml:context>
    <inkml:brush xml:id="br0">
      <inkml:brushProperty name="width" value="0.025" units="cm"/>
      <inkml:brushProperty name="height" value="0.025" units="cm"/>
    </inkml:brush>
  </inkml:definitions>
  <inkml:trace contextRef="#ctx0" brushRef="#br0">126 1 8488,'-10'199'4004,"-29"94"-4396,-4 28 971,32-84-25,5-86 184,-10 585 1568,18-694-2996,2 0 0,13 57 1,4 33-2239,-10 264 3051,-7-89-1831,6-218 74,-8-74-128,3 10-3096</inkml:trace>
  <inkml:trace contextRef="#ctx0" brushRef="#br0" timeOffset="1">98 3285 769,'0'117'8768,"-2"0"-5817,1 117-700,2-201-2848,13 62 0,-1-5 894,-5 114 4969,-7-115-5353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09.363"/>
    </inkml:context>
    <inkml:brush xml:id="br0">
      <inkml:brushProperty name="width" value="0.025" units="cm"/>
      <inkml:brushProperty name="height" value="0.025" units="cm"/>
    </inkml:brush>
  </inkml:definitions>
  <inkml:trace contextRef="#ctx0" brushRef="#br0">236 59 8680,'0'0'7613,"1"-8"-5574,3-26-464,-5 33-1502,1 0 1,0 0-1,-1 0 1,1 1 0,0-1-1,-1 0 1,1 0-1,-1 0 1,1 1-1,-1-1 1,1 0-1,-1 1 1,0-1-1,1 1 1,-1-1 0,0 0-1,1 1 1,-1 0-1,0-1 1,0 1-1,1-1 1,-1 1-1,0 0 1,0-1-1,0 1 1,0 0 0,1 0-1,-1 0 1,0 0-1,0 0 1,0 0-1,0 0 1,0 0-1,0 0 1,0 0-1,1 0 1,-2 1 0,-33 5 595,21 3-423,0-1 0,1 1-1,0 1 1,1 1-1,0 0 1,0 0-1,1 1 1,0 0 0,2 1-1,-1 0 1,1 1-1,1 0 1,-12 29-1,18-39-225,1-1 0,-1 1 0,1-1 0,0 1 0,0-1 0,0 1 0,1 0 0,-1-1 0,1 1 0,0 0 0,0 0 0,0 0 0,1-1 0,-1 1 0,1 0 0,0-1 0,2 8 0,-1-9-3,0 0 1,0 1-1,0-1 0,0 0 1,1 0-1,-1 0 1,1 0-1,-1-1 0,1 1 1,-1-1-1,1 1 0,0-1 1,0 0-1,0 0 1,0 0-1,0-1 0,0 1 1,0-1-1,0 1 1,0-1-1,5-1 0,3 1 56,0 0 0,1-1 0,-1 0 0,0-1 0,0-1 0,-1 0 0,1 0 0,-1-1 0,1 0 0,-1-1 0,0 0 0,0-1 0,13-10 0,-18 13-21,0-1 0,-1 0 0,0 0 0,1 0 0,-1-1 0,-1 0 0,1 1 0,-1-1 0,1 0 0,-2-1 0,1 1 0,0-1 0,-1 1 0,0-1 0,-1 0 0,1 1 0,-1-1 0,0 0 0,0 0 0,-1 0 0,0 0 0,0 0 0,0 0 0,-1 0-1,0 0 1,0 0 0,-2-6 0,2 9-63,-1-1 0,0 1 0,1 0-1,-1 0 1,0 1 0,0-1 0,-1 0-1,1 1 1,-1-1 0,1 1 0,-1 0-1,0 0 1,0 0 0,0 0-1,0 0 1,0 1 0,-5-3 0,2 2-171,1 0 1,-1 0-1,0 1 1,1 0-1,-1 0 1,0 0-1,0 1 1,0-1-1,-10 2 1,15-1 22,0 0 1,0 1 0,0-1 0,0 0 0,-1 1 0,1-1 0,0 1 0,1-1 0,-1 1 0,0-1 0,0 1 0,0 0-1,0-1 1,0 1 0,1 0 0,-1 0 0,0 0 0,1 0 0,-1 0 0,0-1 0,1 1 0,-1 0 0,1 0 0,-1 0-1,1 0 1,0 1 0,0-1 0,-1 0 0,1 0 0,0 0 0,0 0 0,0 0 0,0 0 0,0 0 0,0 0 0,0 0 0,1 1-1,-1 0 1,1 1-691,-1 0 1,1 0-1,0 0 0,0 0 0,0 0 0,1-1 0,-1 1 1,0 0-1,1-1 0,0 1 0,0-1 0,3 5 0,9 3-5989</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0.823"/>
    </inkml:context>
    <inkml:brush xml:id="br0">
      <inkml:brushProperty name="width" value="0.025" units="cm"/>
      <inkml:brushProperty name="height" value="0.025" units="cm"/>
    </inkml:brush>
  </inkml:definitions>
  <inkml:trace contextRef="#ctx0" brushRef="#br0">1 0 8200,'0'0'-5509</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1.183"/>
    </inkml:context>
    <inkml:brush xml:id="br0">
      <inkml:brushProperty name="width" value="0.025" units="cm"/>
      <inkml:brushProperty name="height" value="0.025" units="cm"/>
    </inkml:brush>
  </inkml:definitions>
  <inkml:trace contextRef="#ctx0" brushRef="#br0">585 32 3716,'10'-3'293,"20"-5"63,48-9 0,-10 13 2656,-62 5-2142,1-1 0,-1 1-1,0 0 1,1 0 0,-1 1 0,0 0-1,8 3 1,-14-5-653,1 1 1,0-1-1,0 0 0,0 0 0,-1 1 0,1-1 1,0 1-1,0-1 0,-1 0 0,1 1 1,0 0-1,-1-1 0,1 1 0,-1-1 0,1 1 1,0 0-1,-1-1 0,1 1 0,-1 0 0,0-1 1,1 1-1,-1 0 0,0 0 0,1 0 0,-1-1 1,0 2-1,0-1-90,-1 0-1,1 0 1,-1 0 0,0-1 0,1 1-1,-1 0 1,0 0 0,0-1 0,1 1 0,-1-1-1,0 1 1,0 0 0,0-1 0,0 0-1,0 1 1,0-1 0,0 0 0,-1 1 0,-60 12 299,52-12-120,-472 96 1530,441-88-2317,0-1-1,-1-3 0,-75 2 0,116-7 354,0 0 0,-1 0-1,1 0 1,0 0-1,0 0 1,0 0-1,-1 0 1,1 0 0,0-1-1,0 1 1,0 0-1,-1-1 1,1 1 0,0-1-1,0 1 1,0-1-1,0 0 1,0 1-1,0-1 1,0 0 0,0 0-1,0 1 1,1-1-1,-1 0 1,0 0 0,0 0-1,1 0 1,-1 0-1,1 0 1,-1-1 0,1 1-1,-1-2 1,1 1-174,0 0 0,0 0 0,1 0-1,-1 1 1,1-1 0,-1 0 0,1 0 0,0 0 0,0 1 0,0-1 0,0 0 0,0 1 0,0-1 0,0 1 0,0-1 0,1 1 0,-1-1 0,1 1 0,-1 0 0,2-1 0,27-19-3158,3 0-84</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1.515"/>
    </inkml:context>
    <inkml:brush xml:id="br0">
      <inkml:brushProperty name="width" value="0.025" units="cm"/>
      <inkml:brushProperty name="height" value="0.025" units="cm"/>
    </inkml:brush>
  </inkml:definitions>
  <inkml:trace contextRef="#ctx0" brushRef="#br0">477 1 5669,'0'0'14062,"-10"1"-13107,6-1-902,-1 0-1,1 1 1,0-1 0,0 1-1,0 0 1,0 1-1,0-1 1,0 1-1,0-1 1,0 1 0,1 0-1,-1 1 1,1-1-1,-1 1 1,1-1 0,0 1-1,0 0 1,0 0-1,-3 5 1,-41 52 446,-3-1-1,-2-4 1,-2-1-1,-102 77 1,153-129-496,0 1 0,0-1-1,0 1 1,0 0 0,0 0 0,0 0 0,1 0-1,-4 7 1,6-10-4,-1 1 1,1 0-1,0-1 0,0 1 0,0-1 0,0 1 1,-1-1-1,1 1 0,0 0 0,0-1 0,0 1 1,0-1-1,1 1 0,-1-1 0,0 1 0,0 0 1,0-1-1,0 1 0,1-1 0,-1 1 0,0-1 1,0 1-1,1 0 0,20 9-10,39-2-1008,1-2 1,92-3 0,-113-3 176,42-3-5137,0-12-6962</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6.431"/>
    </inkml:context>
    <inkml:brush xml:id="br0">
      <inkml:brushProperty name="width" value="0.025" units="cm"/>
      <inkml:brushProperty name="height" value="0.025" units="cm"/>
    </inkml:brush>
  </inkml:definitions>
  <inkml:trace contextRef="#ctx0" brushRef="#br0">1 0 14061,'0'0'7709,"1"12"-6284,18 79 386,-16-78-1714,0-1 1,2 0-1,-1 0 1,1-1-1,1 1 1,10 14-1,-15-24-138,1 0-1,0 0 1,-1 0-1,1 0 1,0 0 0,0-1-1,0 1 1,0-1-1,0 1 1,1-1-1,-1 0 1,0 0-1,1 0 1,-1 0-1,0 0 1,1 0-1,-1-1 1,1 1 0,-1-1-1,1 0 1,3 0-1,-1 0-101,-1-1 0,1 0 0,0 0 0,-1-1 0,1 1-1,-1-1 1,0 0 0,1 0 0,-1-1 0,6-4 0,6-5-1092,-2-1 1,0 0-1,-1-1 1,18-22-1,-19 21-762,24-34-4434,-34 47 6279,-1-1-1,0 0 1,1 1 0,-1-1 0,0 0 0,-1 0-1,1 0 1,0 0 0,0-4 0,-4 15 4504,-9 9-1926,3-2-668,-26 57 2395,-30 87 1,53-119-4291,-8 43-1,15-54-2176,1 0-1,1 38 1</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6.843"/>
    </inkml:context>
    <inkml:brush xml:id="br0">
      <inkml:brushProperty name="width" value="0.025" units="cm"/>
      <inkml:brushProperty name="height" value="0.025" units="cm"/>
    </inkml:brush>
  </inkml:definitions>
  <inkml:trace contextRef="#ctx0" brushRef="#br0">17 233 13581,'-3'8'2781,"2"-5"-2687,-11 42 3955,12-44-3941,0 0-1,0-1 1,0 1-1,0 0 1,0 0-1,0 0 0,0 0 1,0 0-1,1-1 1,-1 1-1,0 0 1,0 0-1,1-1 1,-1 1-1,1 0 0,-1 0 1,1-1-1,-1 1 1,1 0-1,-1-1 1,2 2-1,-1-2-54,0 1 1,0-1-1,0 0 1,1 1-1,-1-1 1,0 0-1,0 0 0,1 0 1,-1 0-1,0 0 1,1 0-1,-1 0 0,0-1 1,0 1-1,1 0 1,-1-1-1,0 1 1,0-1-1,2 0 0,6-3 26,0-1 0,-1 0 0,1-1 0,-1 0 0,0 0 0,-1-1 0,1 0-1,11-14 1,50-74-45,-49 66 12,50-85 275,-75 143 517,-21 46-775,-10 32-615,20-32-4548,15-62-1936</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9.362"/>
    </inkml:context>
    <inkml:brush xml:id="br0">
      <inkml:brushProperty name="width" value="0.025" units="cm"/>
      <inkml:brushProperty name="height" value="0.025" units="cm"/>
    </inkml:brush>
  </inkml:definitions>
  <inkml:trace contextRef="#ctx0" brushRef="#br0">48 1 19571,'-5'12'2055,"-4"14"-1084,0 1 1,1 0 0,-7 54-1,14-70-775,1 1 0,-1 0-1,2 0 1,0-1 0,4 23-1,-3-29-213,-1 1-1,1-1 1,0 0-1,0-1 1,0 1-1,1 0 1,0-1-1,0 1 1,0-1-1,0 0 1,1 0-1,-1 0 1,1 0-1,5 3 1,-6-4-8,0-1 0,1 1 1,0-1-1,-1 0 0,1 0 0,0 0 1,0-1-1,0 1 0,0-1 0,0 0 0,1 0 1,-1 0-1,0-1 0,0 0 0,1 1 1,-1-2-1,0 1 0,0 0 0,8-2 1,-6-1-135,0 1 0,-1-1 0,0 0 0,1 0 0,-1 0 0,0-1 0,-1 1 0,1-1 0,-1 0 0,0-1 0,0 1 0,6-9 0,-1 0-1247,0-2 0,-1 1 1,13-31-1,4-39-9749,-19 57 7969</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9.722"/>
    </inkml:context>
    <inkml:brush xml:id="br0">
      <inkml:brushProperty name="width" value="0.025" units="cm"/>
      <inkml:brushProperty name="height" value="0.025" units="cm"/>
    </inkml:brush>
  </inkml:definitions>
  <inkml:trace contextRef="#ctx0" brushRef="#br0">110 0 3972,'0'0'6214,"-23"55"-3940,7-17 833,2 6-193,0 2-1120,5 4-417,-5 1-191,9-2-322,0 0-607,3-4-225,-2-3-64,4-6-1057,0-3-1025,0-6-993,-2-7-2242,1-10-2915</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0.349"/>
    </inkml:context>
    <inkml:brush xml:id="br0">
      <inkml:brushProperty name="width" value="0.025" units="cm"/>
      <inkml:brushProperty name="height" value="0.025" units="cm"/>
    </inkml:brush>
  </inkml:definitions>
  <inkml:trace contextRef="#ctx0" brushRef="#br0">27 308 5381,'0'0'8542,"-1"-8"-6727,1-1-1194,-2-14-222,1 40 4741,5-20-2076,9-11-2183,115-211 606,-117 204-1581,-16 86-226,-9-33 910,24-49 347,-6 11-950,41-53 48,-42 56-65,0 0 0,0-1-1,0 1 1,1 0 0,-1 1 0,1-1 0,0 1 0,0-1-1,0 1 1,0 0 0,0 1 0,0-1 0,9-1 0,-12 3 24,0 0 1,-1 0 0,1 1 0,0-1 0,0 0-1,0 1 1,-1-1 0,1 1 0,0-1 0,0 1-1,-1-1 1,1 1 0,0-1 0,-1 1 0,1-1 0,-1 1-1,1 0 1,-1 0 0,1-1 0,-1 1 0,1 0-1,-1 0 1,0-1 0,0 1 0,1 0 0,-1 0-1,0 0 1,0 0 0,0-1 0,0 1 0,0 0-1,0 0 1,0 0 0,0 0 0,0 1 0,-1 39 47,0-36-47,-3 23 227,-2 0 0,-1-1 0,-1 0-1,-1 0 1,-1 0 0,-2-2 0,-1 1 0,-29 43 0,24-45-57,-1 0 0,-22 21 1,25-29-145,0 1 1,1 1-1,1 0 0,-22 38 1,35-55-9,0 0-1,1 0 1,-1 0 0,1 0 0,-1 0-1,1 1 1,-1-1 0,1 0 0,-1 1-1,1-1 1,0 0 0,0 0 0,0 1-1,0-1 1,0 0 0,0 1 0,0-1-1,0 0 1,1 1 0,-1-1 0,0 0-1,1 1 1,-1-1 0,1 0 0,-1 0-1,1 0 1,0 0 0,-1 1 0,1-1-1,0 0 1,0 0 0,0 0 0,0 0-1,0-1 1,0 1 0,0 0 0,0 0-1,0-1 1,0 1 0,0 0 0,1-1-1,-1 1 1,0-1 0,0 0 0,1 1-1,-1-1 1,0 0 0,1 0 0,-1 0-1,3 0 1,5 1 23,1 0 0,-1-1-1,1 0 1,-1-1 0,18-3 0,5-4-118,0-2 1,43-18 0,-53 17-2560,41-24 0,-28 7-4998</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2.047"/>
    </inkml:context>
    <inkml:brush xml:id="br0">
      <inkml:brushProperty name="width" value="0.025" units="cm"/>
      <inkml:brushProperty name="height" value="0.025" units="cm"/>
    </inkml:brush>
  </inkml:definitions>
  <inkml:trace contextRef="#ctx0" brushRef="#br0">554 1 2947,'8'0'6753,"26"0"-4207,-34 0-2456,0 0 0,0 0-1,-1 0 1,1 0-1,0 1 1,0-1 0,0 0-1,0 0 1,0 0 0,0 1-1,0-1 1,0 0 0,0 0-1,0 0 1,0 1 0,0-1-1,0 0 1,0 0-1,0 0 1,0 1 0,0-1-1,0 0 1,0 0 0,0 0-1,0 0 1,0 1 0,0-1-1,1 0 1,-1 0 0,0 0-1,0 0 1,0 1-1,0-1 1,0 0 0,0 0-1,1 0 1,-1 0 0,0 0-1,0 1 1,0-1 0,0 0-1,1 0 1,-1 0 0,0 0-1,0 0 1,0 0-1,1 0 1,-1 0 0,0 0-1,0 0 1,0 0 0,0 0-1,1 0 1,-1 0 0,0 0-1,0 0 1,0 0 0,1 0-1,-15 9 687,-129 60 2102,-208 53-2324,342-120-554,4 0-2,-1 0 0,1 0 0,-1-1-1,0 1 1,1-2 0,-1 1 0,0 0 0,0-1-1,0 0 1,1-1 0,-10-1 0,15 2-49,-1-1 1,0 1-1,1-1 1,-1 1-1,1-1 1,0 1-1,-1-1 1,1 1-1,-1-1 1,1 0-1,0 1 1,-1-1-1,1 0 1,0 1-1,0-1 1,0 0-1,-1 1 1,1-1-1,0 0 1,0 0-1,0 1 1,0-1-1,0 0 1,0 1-1,0-1 1,1 0-1,-1 0 1,0 1-1,0-1 1,0 0-1,1 1 1,-1-1-1,0 1 1,1-1-1,-1 0 1,1 1-1,-1-1 1,0 1-1,1-1 1,-1 1-1,1-1 1,0 1-1,-1-1 1,1 1-1,0-1 1,26-25-1519,-10 15 769,1 0 1,22-9-1,35-23-2972,-52 25-163</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2.441"/>
    </inkml:context>
    <inkml:brush xml:id="br0">
      <inkml:brushProperty name="width" value="0.025" units="cm"/>
      <inkml:brushProperty name="height" value="0.025" units="cm"/>
    </inkml:brush>
  </inkml:definitions>
  <inkml:trace contextRef="#ctx0" brushRef="#br0">406 0 13036,'0'0'6535,"-9"1"-5009,2-1-1369,1 0 0,-1 1-1,1 0 1,0 0 0,-1 1 0,1-1-1,0 1 1,0 1 0,0-1-1,0 1 1,1 0 0,-1 1 0,-4 3-1,-206 171-159,197-163 1,10-6 6,-1 0 0,1 0-1,1 1 1,-9 12 0,15-20 1,0 1 0,0 0 0,0 0 1,0 1-1,1-1 0,-1 0 0,1 1 0,0-1 1,0 1-1,0-1 0,0 1 0,1-1 0,0 1 1,-1-1-1,1 1 0,0 0 0,1-1 0,-1 1 1,2 4-1,-1-6 2,0 0 0,1 0 0,-1 0 0,0-1 0,1 1 0,0-1 0,-1 1 0,1-1 0,0 1 0,0-1 0,0 0 0,0 0 0,0 0 0,0 0 0,0 0 0,0 0 0,0-1-1,0 1 1,1-1 0,-1 0 0,4 1 0,56 2 188,-48-3-143,80 2-93,55 0-175,-54-9-5116,-54-3-2318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09.726"/>
    </inkml:context>
    <inkml:brush xml:id="br0">
      <inkml:brushProperty name="width" value="0.025" units="cm"/>
      <inkml:brushProperty name="height" value="0.025" units="cm"/>
    </inkml:brush>
  </inkml:definitions>
  <inkml:trace contextRef="#ctx0" brushRef="#br0">229 24 8488,'0'0'13287,"-9"-6"-12374,3 3-824,5 1-72,-1 1 0,0-1 0,0 1 0,0 0 0,-1 0 0,1 0 0,0 0 0,0 0 0,-1 0 0,1 0 0,0 1 0,-1-1 0,1 1 0,-1 0 0,1-1 0,0 1 0,-1 0 0,1 0 0,-1 1 0,1-1 0,-1 1 0,1-1 0,0 1 0,-1 0 0,1 0 0,0 0 0,0 0 0,-4 2 0,-13 10 290,1 2-1,0-1 1,-16 19 0,28-26-191,0-1 1,1 1 0,0 0-1,0 0 1,0 1 0,1 0-1,0 0 1,1 0 0,0 0-1,0 0 1,-2 11-1,5-17-101,-1 0-1,1 0 0,0 0 0,0 0 0,0 0 0,0 1 0,0-1 0,0 0 0,0 0 1,1 0-1,-1 0 0,1 0 0,0 0 0,0 0 0,-1 0 0,1-1 0,0 1 0,1 0 1,-1 0-1,0-1 0,0 1 0,1 0 0,-1-1 0,3 3 0,0-2 19,0 0 1,0 0-1,0 0 0,0-1 0,0 1 0,1-1 0,-1 0 0,0 0 0,1 0 1,-1-1-1,6 1 0,2-1 87,0-1 1,-1 1 0,1-2 0,-1 0-1,1 0 1,-1-1 0,1 0-1,13-7 1,-13 4 40,-1-1-1,0 0 1,-1-1 0,0 0 0,0-1-1,12-13 1,-19 19-107,0-1-1,0 1 1,0-1-1,-1 0 0,0 0 1,1 0-1,-1 0 1,0 0-1,-1-1 1,1 1-1,-1 0 0,0-1 1,0 1-1,0-1 1,-1 1-1,1-1 1,-1 0-1,0 1 0,-1-1 1,1 1-1,-2-7 1,0 8-82,0 0 0,1 1 0,-1 0 1,0-1-1,0 1 0,-1 0 0,1 0 1,0 0-1,-1 0 0,1 1 0,-1-1 1,0 1-1,1-1 0,-1 1 0,0 0 1,0 0-1,0 0 0,0 0 0,-5 0 1,3 0-279,0 0 1,0 0 0,0 0 0,0 1 0,1 0 0,-1 0-1,0 0 1,0 1 0,0-1 0,0 1 0,-8 3-1,12-3-128,-1 0 0,1 0 0,0 0 0,0 1 0,0-1 0,0 0 0,0 1 0,0-1 0,0 1 0,1-1 0,-1 1 0,0-1 0,1 1 0,0-1 0,-1 1 0,1-1 0,0 1 0,-1 0 0,1-1 0,0 1 0,0 0 0,1-1 0,-1 4 0,0-4-109,0 13-6082</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02.684"/>
    </inkml:context>
    <inkml:brush xml:id="br0">
      <inkml:brushProperty name="width" value="0.025" units="cm"/>
      <inkml:brushProperty name="height" value="0.025" units="cm"/>
    </inkml:brush>
  </inkml:definitions>
  <inkml:trace contextRef="#ctx0" brushRef="#br0">195 213 6438,'0'0'3358,"-2"9"-2573,-18 108 882,-8 196-1,29 132 1588,15-166-3221,1 90 25,-6-21 4,-1 201 100,-17-417-101,1-62-19,4 0 1,2 1-1,17 115 0,-8-132 16,-3 1-1,-2-1 1,-2 1 0,-3 0 0,-11 87 0,7-131-22,-2-18 63,-1-4-47,8 11-100,7-36-27,4-139-455,1-12 393,37-451-2773,-94-463 3054,33 853 128,25-321 1,-12 286-158,-3 87-22,3 183-77,0 0 0,2 0 1,-1 0-1,10-24 0,3-19 63,-45 206 874,-23 143-977,16 365 83,11 459-614,5-580 402,2-17-1331,-37-2-392,49-476 2063,2 1 0,2 0-1,3 72 1,5-98-161,5-18-323,-8-1 223,-1 1 1,1-1-1,-1 0 1,0 0-1,1 1 1,-1-1 0,0 0-1,0 0 1,0 0-1,0 0 1,1-5-1,4-32-1335,-3-10-1677</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3.728"/>
    </inkml:context>
    <inkml:brush xml:id="br0">
      <inkml:brushProperty name="width" value="0.025" units="cm"/>
      <inkml:brushProperty name="height" value="0.025" units="cm"/>
    </inkml:brush>
  </inkml:definitions>
  <inkml:trace contextRef="#ctx0" brushRef="#br0">0 139 4708,'0'0'5243,"12"1"-4475,12 2-194,1-2-1,0-1 1,0-1-1,27-4 0,85-13 1682,229 0 0,65-7-1640,-209 6 174,318 12-1,-299 10-609,-132-3 119,0-5-1,112-19 0,-142 12-221,1 5 1,88 2-1,161 20 174,-278-12-243,-20-1 83,0-2 1,0-1 0,-1-1 0,1-2-1,36-9 1,-66 13 59,17 2-6471,-1-2 673</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5.845"/>
    </inkml:context>
    <inkml:brush xml:id="br0">
      <inkml:brushProperty name="width" value="0.025" units="cm"/>
      <inkml:brushProperty name="height" value="0.025" units="cm"/>
    </inkml:brush>
  </inkml:definitions>
  <inkml:trace contextRef="#ctx0" brushRef="#br0">20 24 3491,'0'0'5830,"-11"-23"-5638,11 25-64,-3 7 0,-1 3-96,2-1 32,2 2-480,0-1-1282,0-3-1152,2-6-321</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7.197"/>
    </inkml:context>
    <inkml:brush xml:id="br0">
      <inkml:brushProperty name="width" value="0.025" units="cm"/>
      <inkml:brushProperty name="height" value="0.025" units="cm"/>
    </inkml:brush>
  </inkml:definitions>
  <inkml:trace contextRef="#ctx0" brushRef="#br0">78 6 1089,'-5'21'2121,"4"-41"3097,2 13-3951,-35 9 5961,32 1-7229,0-1 1,1 1-1,0 0 1,-1-1-1,1 1 1,0 0-1,1 0 1,-1 0 0,0 0-1,1 0 1,-1 0-1,1 0 1,0 0-1,0 0 1,1 5-1,-1-6 7,0 0-1,0-1 1,0 1-1,1 0 0,-1-1 1,0 1-1,1-1 1,-1 1-1,1 0 0,-1-1 1,1 1-1,0-1 1,0 1-1,-1-1 0,1 0 1,0 1-1,0-1 1,1 0-1,-1 0 0,0 0 1,0 0-1,1 0 1,-1 0-1,0 0 0,1 0 1,-1 0-1,1 0 1,-1-1-1,3 2 0,-5-3 10,-1 1-1,0 0 0,1 0 0,-1-1 0,1 1 0,-1-1 0,1 1 0,-1-1 0,1 0 0,-1 0 0,1 1 0,0-1 0,-1 0 0,1 0 0,0 0 0,0 0 0,0-1 0,0 1 0,0 0 1,0 0-1,0-1 0,0 1 0,0-1 0,1 1 0,-1 0 0,1-1 0,-1 1 0,1-1 0,-1 0 0,1 1 0,0-1 0,0 1 0,-1-1 0,1 0 0,1 1 0,-1-1 0,0 1 0,0-1 1,0 1-1,1-1 0,-1 0 0,1 1 0,-1-1 0,1 1 0,0 0 0,0-1 0,-1 1 0,1 0 0,0-1 0,0 1 0,0 0 0,1 0 0,-1 0 0,0 0 0,0 0 0,0 0 0,1 0 1,-1 0-1,1 0 0,-1 0 0,1 1 0,-1-1 0,1 1 0,-1-1 0,1 1 0,-1 0 0,3-1 0,-5 1-17,0 0 0,0-1 0,1 1-1,-1 0 1,0 0 0,0 0 0,0 0 0,0 0 0,0 0-1,0 0 1,0 0 0,0 0 0,0 0 0,0 1 0,0-1-1,1 0 1,-1 0 0,0 1 0,0-1 0,0 1 0,0-1-1,1 1 1,-1-1 0,0 1 0,0 0 0,1-1 0,-1 1-1,0 0 1,1-1 0,-1 1 0,1 0 0,-1 0 0,1 0-1,0-1 1,-1 1 0,1 0 0,0 0 0,-1 0 0,1 0-1,0 0 1,0 0 0,0 0 0,0 1 0,0 0 7,0-1-1,1 0 1,0 1 0,-1-1 0,1 0 0,0 1 0,-1-1-1,1 0 1,0 0 0,0 0 0,0 1 0,0-1 0,0 0-1,0 0 1,1-1 0,-1 1 0,0 0 0,0 0 0,1 0-1,-1-1 1,0 1 0,1-1 0,-1 1 0,1-1 0,-1 0-1,0 1 1,4-1 0,30-3 121,-35 3-99,1 0 0,0-1 0,-1 1 0,1 0 0,0 0-1,-1-1 1,1 1 0,-1-1 0,1 1 0,-1 0 0,1-1 0,-1 1 0,1-1 0,-1 1 0,1-1 0,-1 1 0,0-1-1,1 1 1,-1-1 0,0 0 0,0 1 0,1-1 0,-1 1 0,0-1 0,0 0 0,0 1 0,0-1 0,1 0 0,-1 1-1,0-1 1,0 0 0,0 1 0,-1-1 0,1 0 0,0 1 0,0-1 0,0 0 0,0 1 0,-1-1 0,1 1 0,0-1-1,-1 0 1,1 1 0,0-1 0,-1 1 0,1-1 0,0 1 0,-1-1 0,1 1 0,-2-1 0,1 0 1,-1 0-1,1 0 1,0 0 0,-1 0 0,1 0 0,-1 1 0,0-1 0,1 1-1,-1-1 1,1 1 0,-1-1 0,0 1 0,-2 0 0,4 0-28,-1 0 0,0-1 1,1 1-1,-1 0 0,0 0 1,1 0-1,-1 0 0,1 0 1,-1 0-1,0 0 0,1 0 1,-1 0-1,0 0 0,1 0 1,-1 1-1,0-1 0,1 0 1,-1 0-1,1 1 0,-1-1 1,1 0-1,-1 1 0,1-1 0,-1 0 1,1 1-1,-1-1 0,1 1 1,-1-1-1,1 1 0,-1-1 1,1 1-1,0-1 0,-1 1 1,1 0-1,1 0 14,0-1 0,0 0 0,0 0 0,0 1 0,0-1 0,0 0-1,0 0 1,0 0 0,1 0 0,-1-1 0,0 1 0,0 0 0,0 0 0,0-1 0,0 1 0,0 0 0,0-1 0,0 1 0,2-2-1,7-4 25,-18 3 42,3 3-69,0 2 0,-1-1 0,1 1 0,0-1 0,0 1 0,0 1 0,1-1 0,-1 1 0,1 0 0,-1 0 0,1 0 0,0 0 0,0 1 0,0 0 0,-5 6 0,35-9 492,12-19-394,-35 17-100,-2 1 0,1-2 0,0 1 0,0 0 0,0 0 0,0-1 0,-1 1 1,1 0-1,0-1 0,-1 0 0,0 1 0,1-1 0,-1 0 0,0 0 0,0 0 0,2-3 0,-5 4-2,0 1 0,0 0 0,0 0 0,0 0 0,0 0 0,0 1 0,0-1 0,1 0 0,-1 1 0,0-1 0,0 1 0,0 0 0,1 0 0,-1-1 0,-3 3 0,5-3-3,0 0 0,1 0 0,-1-1 0,0 1 0,0 0 0,0 0-1,0-1 1,0 1 0,1 0 0,-1 0 0,0 0 0,0-1 0,0 1 0,1 0-1,-1 0 1,0 0 0,0 0 0,0-1 0,1 1 0,-1 0 0,0 0 0,0 0-1,1 0 1,-1 0 0,0 0 0,0 0 0,1 0 0,-1 0 0,0 0 0,1 0-1,-1 0 1,0 0 0,0 0 0,1 0 0,-1 0 0,0 0 0,0 0 0,1 0-1,-1 0 1,0 1 0,0-1 0,1 0 0,-1 0 0,0 0 0,0 0 0,0 0-1,1 1 1,-1-1 0,0 0 0,0 0 0,1 1 0,-1-1-35,0 0-64,0 1 106,0-1 103,-1 0-135,-1 0 19,1 1 0,-1-1 0,1 0 0,0 1 0,-1-1 0,1 1 0,0-1 0,-1 1 0,1 0 0,0-1 0,0 1 0,0 0 0,0 0 0,0 0 0,0 0 0,0 0 0,0 0 0,0 0 0,0 0 0,0 0 0,0 1 0,1-1 0,-1 0 0,1 0 0,-1 1-1,1-1 1,-1 1 0,1-1 0,-1 3 0,0 5-140,1 12-2694,11-12-3690</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8.767"/>
    </inkml:context>
    <inkml:brush xml:id="br0">
      <inkml:brushProperty name="width" value="0.025" units="cm"/>
      <inkml:brushProperty name="height" value="0.025" units="cm"/>
    </inkml:brush>
  </inkml:definitions>
  <inkml:trace contextRef="#ctx0" brushRef="#br0">119 7 10826,'-26'-6'8963,"25"9"-8028,-5 17-778,6-19-65,0-1 1,0 1 0,0-1-1,0 0 1,0 1-1,0-1 1,0 1 0,0-1-1,-1 1 1,1-1 0,0 0-1,0 1 1,-1-1-1,1 0 1,0 1 0,0-1-1,-1 0 1,1 1-1,0-1 1,-1 0 0,1 1-1,0-1 1,-1 0 0,1 0-1,-1 0 1,1 1-1,-1-1 1,1 0 0,0 0-1,-1 0 1,1 0-1,-1 0 1,1 0 0,-1 0-1,0 0 1,-18-4-41,-15 2-82,30 1 51,3 1-23,0 0 1,1 0-1,-1 0 1,0 1-1,0-1 1,0 0-1,0 0 1,1 0-1,-1 1 1,0-1-1,0 0 1,0 1-1,1-1 1,-1 1-1,0-1 1,1 1-1,-1-1 1,0 1 0,1 0-1,-2 1 1,2-2 0,0 0 11,1 4-2196,6 12-9310</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9.508"/>
    </inkml:context>
    <inkml:brush xml:id="br0">
      <inkml:brushProperty name="width" value="0.025" units="cm"/>
      <inkml:brushProperty name="height" value="0.025" units="cm"/>
    </inkml:brush>
  </inkml:definitions>
  <inkml:trace contextRef="#ctx0" brushRef="#br0">34 13 17521,'0'1'192,"-12"-1"-96,3 0 160,2 0-192,3-3-2626,3-8-2659</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0.378"/>
    </inkml:context>
    <inkml:brush xml:id="br0">
      <inkml:brushProperty name="width" value="0.025" units="cm"/>
      <inkml:brushProperty name="height" value="0.025" units="cm"/>
    </inkml:brush>
  </inkml:definitions>
  <inkml:trace contextRef="#ctx0" brushRef="#br0">37 1 10154,'-4'14'811,"2"-5"-693,-7 25 1272,1 0-1,-5 63 1,12 137 932,36 285 0,-32-496-2147,-2-7 94,0 0 0,1 0 0,1 0 0,1 0 1,0 0-1,1-1 0,11 24 0,3 13 256,-16-34-9677,-3-34 1417</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0.994"/>
    </inkml:context>
    <inkml:brush xml:id="br0">
      <inkml:brushProperty name="width" value="0.025" units="cm"/>
      <inkml:brushProperty name="height" value="0.025" units="cm"/>
    </inkml:brush>
  </inkml:definitions>
  <inkml:trace contextRef="#ctx0" brushRef="#br0">71 132 7944,'-8'2'1783,"1"-1"-1921,-42 7 6328,42-4-2728,35-3-2300,112-3 790,-49-1-1761,173 17-1,-230-9-209,1-1 1,0-1-1,0-2 0,0-2 1,0-1-1,0-1 0,-1-2 1,1-2-1,44-14 0,-27 1 66,-9 3-63,73-18 0,-103 32 59,0 1 1,1 0-1,0 1 0,-1 0 1,1 1-1,0 0 1,-1 1-1,1 1 0,26 7 1,-38-8-27,1 0-1,0 0 1,0 0 0,0-1 0,0 1 0,0-1 0,0 0-1,0 0 1,0 0 0,0 0 0,0 0 0,0 0 0,0-1-1,0 0 1,4-1 0,-5 1-65,-1 0 0,1 0 0,-1-1 0,0 1 1,1-1-1,-1 1 0,0-1 0,0 1 0,0-1 0,0 1 0,0-1 0,0 0 0,-1 0 0,1 0 0,-1 1 0,1-1 0,-1 0 0,1 0 1,-1 0-1,0 0 0,0 0 0,0 0 0,-1-3 0,1 4-212,0 0-1,0 1 1,0-1-1,-1 0 1,1 0 0,0 0-1,-1 0 1,1 0 0,-1 1-1,1-1 1,-1 0 0,1 0-1,-1 1 1,0-1 0,1 0-1,-1 1 1,0-1-1,0 0 1,1 1 0,-1-1-1,0 1 1,0 0 0,0-1-1,0 1 1,1-1 0,-1 1-1,0 0 1,0 0-1,0 0 1,0 0 0,0-1-1,0 1 1,0 0 0,-2 1-1,-12-3-7426</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1.415"/>
    </inkml:context>
    <inkml:brush xml:id="br0">
      <inkml:brushProperty name="width" value="0.025" units="cm"/>
      <inkml:brushProperty name="height" value="0.025" units="cm"/>
    </inkml:brush>
  </inkml:definitions>
  <inkml:trace contextRef="#ctx0" brushRef="#br0">24 1 12364,'0'0'7489,"-1"9"-6955,-14 388 3383,8-112-3664,7-212 195,12-104-3715,-7 0-1452,-1-3-3396</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1.947"/>
    </inkml:context>
    <inkml:brush xml:id="br0">
      <inkml:brushProperty name="width" value="0.025" units="cm"/>
      <inkml:brushProperty name="height" value="0.025" units="cm"/>
    </inkml:brush>
  </inkml:definitions>
  <inkml:trace contextRef="#ctx0" brushRef="#br0">1 98 11819,'0'0'11424,"14"1"-10570,37 3-521,0-2-1,-1-3 0,63-9 0,171-34 345,-219 32-318,10-3-257,56-8 37,-131 23-135,1 0 1,-1 0-1,0 0 1,1 0-1,-1 0 1,1 1-1,-1-1 1,0 0 0,1 0-1,-1 0 1,0 0-1,1 0 1,-1 0-1,0 1 1,0-1-1,1 0 1,-1 0-1,0 0 1,1 1-1,-1-1 1,0 0 0,0 1-1,1-1 1,-1 0-1,0 0 1,0 1-1,0-1 1,0 0-1,1 1 1,-1-1-1,0 0 1,0 1 0,0-1-1,0 0 1,0 1-1,0-1 1,0 0-1,0 1 1,0-1-1,0 1 1,0-1-1,0 1 1,-3 11 323,-1-4-189,0 0 0,-1 0 1,0-1-1,-12 13 0,7-8-200,9-11-409,1-15-5509,0-3-2397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0.058"/>
    </inkml:context>
    <inkml:brush xml:id="br0">
      <inkml:brushProperty name="width" value="0.025" units="cm"/>
      <inkml:brushProperty name="height" value="0.025" units="cm"/>
    </inkml:brush>
  </inkml:definitions>
  <inkml:trace contextRef="#ctx0" brushRef="#br0">11 0 17809,'0'0'11018,"-11"5"-23445</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5.791"/>
    </inkml:context>
    <inkml:brush xml:id="br0">
      <inkml:brushProperty name="width" value="0.025" units="cm"/>
      <inkml:brushProperty name="height" value="0.025" units="cm"/>
    </inkml:brush>
  </inkml:definitions>
  <inkml:trace contextRef="#ctx0" brushRef="#br0">0 0 11755,'0'0'6214,"4"68"-6182,-4-27 0,8 7-32,3 9-64,3 4-2819,-1 6-1921</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6.169"/>
    </inkml:context>
    <inkml:brush xml:id="br0">
      <inkml:brushProperty name="width" value="0.025" units="cm"/>
      <inkml:brushProperty name="height" value="0.025" units="cm"/>
    </inkml:brush>
  </inkml:definitions>
  <inkml:trace contextRef="#ctx0" brushRef="#br0">47 0 6598,'0'69'897,"0"1"160,0 0-608,0 2-225,0-3-384,-2-1-2563</inkml:trace>
  <inkml:trace contextRef="#ctx0" brushRef="#br0" timeOffset="1">28 723 8552,'0'0'3235,"-16"81"-704,10-51-1378,4-5-865,-1-3-1217,3 1-1313,0 5-160,3 9 352,1 11-32,1 11-1217</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6.497"/>
    </inkml:context>
    <inkml:brush xml:id="br0">
      <inkml:brushProperty name="width" value="0.025" units="cm"/>
      <inkml:brushProperty name="height" value="0.025" units="cm"/>
    </inkml:brush>
  </inkml:definitions>
  <inkml:trace contextRef="#ctx0" brushRef="#br0">1 1 8072,'59'677'9369,"-52"-558"-9452,-8 121 0,-4-198-2576,-2-35-1483</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9.236"/>
    </inkml:context>
    <inkml:brush xml:id="br0">
      <inkml:brushProperty name="width" value="0.025" units="cm"/>
      <inkml:brushProperty name="height" value="0.025" units="cm"/>
    </inkml:brush>
  </inkml:definitions>
  <inkml:trace contextRef="#ctx0" brushRef="#br0">18 0 16271,'0'0'961,"-14"58"-32,11-20 545,3 3-1090,0 2-256,5 3-64,7 1-64,8 0-769,-8-4-1633,6-2-2979</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9.582"/>
    </inkml:context>
    <inkml:brush xml:id="br0">
      <inkml:brushProperty name="width" value="0.025" units="cm"/>
      <inkml:brushProperty name="height" value="0.025" units="cm"/>
    </inkml:brush>
  </inkml:definitions>
  <inkml:trace contextRef="#ctx0" brushRef="#br0">84 0 10378,'-16'68'5509,"4"-6"-4452,5-7-32,1-7 224,6-5-1153,0-7-64,6-5-1185,2-1-2626,-2-2 480,-6 6-1634</inkml:trace>
  <inkml:trace contextRef="#ctx0" brushRef="#br0" timeOffset="1">49 739 9289,'-6'81'2915,"3"1"-1154,3-1-95,0-3-962,9-8-672,-1-9-1281,1-9-1794,4-7-1185</inkml:trace>
  <inkml:trace contextRef="#ctx0" brushRef="#br0" timeOffset="2">112 1756 11275,'-16'92'2626,"-1"1"-1953,-5 3 63,5-4-447,1-3-1506,3-6-1282,3-7-1312</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9.928"/>
    </inkml:context>
    <inkml:brush xml:id="br0">
      <inkml:brushProperty name="width" value="0.025" units="cm"/>
      <inkml:brushProperty name="height" value="0.025" units="cm"/>
    </inkml:brush>
  </inkml:definitions>
  <inkml:trace contextRef="#ctx0" brushRef="#br0">1 1 11339,'0'101'4100,"0"0"-2947,0 0-288,0-3-353,3-9-512,8-7-320,-2-9-1346,5-11-992,-2-9-1666</inkml:trace>
  <inkml:trace contextRef="#ctx0" brushRef="#br0" timeOffset="1">146 1355 15855,'0'92'2306,"0"-3"-1889,0-4-65,0-5-768,0-8-1634,-2-9-801,-1-9-2210</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0.274"/>
    </inkml:context>
    <inkml:brush xml:id="br0">
      <inkml:brushProperty name="width" value="0.025" units="cm"/>
      <inkml:brushProperty name="height" value="0.025" units="cm"/>
    </inkml:brush>
  </inkml:definitions>
  <inkml:trace contextRef="#ctx0" brushRef="#br0">11 0 13229,'0'61'4292,"-5"-4"-3492,5-2 450,-5-6-674,5-9-608,0-7-320,0-12-193,0-12-1056</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7.185"/>
    </inkml:context>
    <inkml:brush xml:id="br0">
      <inkml:brushProperty name="width" value="0.025" units="cm"/>
      <inkml:brushProperty name="height" value="0.025" units="cm"/>
    </inkml:brush>
  </inkml:definitions>
  <inkml:trace contextRef="#ctx0" brushRef="#br0">5 1 10634,'0'0'4741,"-5"52"-3076,5-28-512,5 0-608,11-2-225,2-6-224,10-8 0,1-8-32,4 0-224,-4-9-256,2-8-225,-4-2-384,-8 0-897,-3-1-672,0-1-65,-3 1-832</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7.527"/>
    </inkml:context>
    <inkml:brush xml:id="br0">
      <inkml:brushProperty name="width" value="0.025" units="cm"/>
      <inkml:brushProperty name="height" value="0.025" units="cm"/>
    </inkml:brush>
  </inkml:definitions>
  <inkml:trace contextRef="#ctx0" brushRef="#br0">186 0 4356,'0'0'11563,"-58"69"-10186,37-31-608,0 4-128,1 0-193,1 0-192,1-1-63,7-5-161,6-3 32,1-4-64,1-2-577,1-5-1825,-1-2-3684</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8.324"/>
    </inkml:context>
    <inkml:brush xml:id="br0">
      <inkml:brushProperty name="width" value="0.025" units="cm"/>
      <inkml:brushProperty name="height" value="0.025" units="cm"/>
    </inkml:brush>
  </inkml:definitions>
  <inkml:trace contextRef="#ctx0" brushRef="#br0">1 185 14542,'0'0'3689,"8"-5"-3113,19-16-400,-2 0 1,0-2-1,-1 0 0,34-46 0,-44 52-133,-14 17-32,0 0 1,1 0-1,-1-1 1,0 1-1,0 0 1,0 0-1,0-1 1,0 1-1,0 0 1,1 0-1,-1-1 1,0 1-1,0 0 1,0 0-1,1-1 1,-1 1-1,0 0 1,0 0-1,1 0 1,-1 0-1,0-1 1,0 1-1,1 0 1,-1 0-1,0 0 1,0 0-1,1 0 1,-1 0-1,0 0 1,1 0-1,-1 0 1,0 0-1,1 0 1,-1 0-1,0 0 1,0 0-1,1 0 1,-1 0-1,0 0 1,1 0-1,-1 0 1,0 1 0,1 14 523,-10 23 175,0-13-548,3-10-158,1-1 0,0 1 0,1 0 1,1 0-1,-3 26 0,6-41-58,0 1 0,0-1 1,0 1-1,0-1 0,0 0 0,0 1 1,0-1-1,0 1 0,0-1 0,0 1 1,0-1-1,0 0 0,0 1 0,0-1 1,0 0-1,1 1 0,-1-1 1,0 1-1,0-1 0,0 0 0,1 1 1,-1-1-1,0 0 0,0 0 0,1 1 1,-1-1-1,0 0 0,1 1 0,-1-1 1,0 0-1,1 0 0,-1 0 0,0 0 1,1 1-1,-1-1 0,1 0 0,-1 0 1,0 0-1,1 0 0,-1 0 0,1 0 1,-1 0-1,0 0 0,1 0 1,-1 0-1,1 0 0,-1 0 0,0 0 1,1 0-1,-1 0 0,1-1 0,-1 1 1,0 0-1,1 0 0,-1 0 0,0 0 1,1-1-1,-1 1 0,0 0 0,1-1 1,-1 1-1,0 0 0,0 0 0,1-1 1,-1 1-1,0 0 0,0-1 0,1 0 1,20-23-5645,-7-6-500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0.406"/>
    </inkml:context>
    <inkml:brush xml:id="br0">
      <inkml:brushProperty name="width" value="0.025" units="cm"/>
      <inkml:brushProperty name="height" value="0.025" units="cm"/>
    </inkml:brush>
  </inkml:definitions>
  <inkml:trace contextRef="#ctx0" brushRef="#br0">171 62 16271,'0'0'5552,"-9"-7"-4906,-28-18-240,35 24-397,0 1 1,0-1-1,0 1 0,1-1 1,-1 1-1,0 0 0,0 0 1,0 0-1,0 0 0,1 0 1,-1 0-1,0 0 1,0 1-1,0-1 0,0 1 1,1-1-1,-1 1 0,0 0 1,1 0-1,-1 0 0,0-1 1,1 2-1,-1-1 0,1 0 1,0 0-1,-1 0 0,-1 2 1,-31 41 339,30-38-229,-1 2 155,0 0-1,1 1 1,-1-1-1,2 1 0,-1 0 1,2 0-1,-5 17 0,7-24-238,-1 0 0,1 1 0,0-1-1,-1 0 1,1 0 0,0 0-1,0 0 1,1 1 0,-1-1-1,0 0 1,1 0 0,-1 0 0,1 0-1,0 0 1,-1 0 0,1 0-1,0 0 1,0 0 0,1 0-1,-1 0 1,0 0 0,1-1 0,-1 1-1,1 0 1,-1-1 0,1 0-1,0 1 1,-1-1 0,1 0-1,0 0 1,0 0 0,0 0 0,0 0-1,0 0 1,0 0 0,0-1-1,0 1 1,4 0 0,-1-1 42,0 0 0,1 0 1,-1 0-1,0 0 1,0-1-1,1 0 0,-1 0 1,0 0-1,0-1 0,0 0 1,0 0-1,-1 0 1,1 0-1,0-1 0,-1 0 1,0 0-1,1 0 0,-1 0 1,0-1-1,-1 0 1,1 1-1,-1-1 0,1-1 1,2-4-1,-2 3 0,-1 0 1,0 0-1,0 0 1,0 0-1,0 0 0,-1-1 1,0 1-1,-1-1 0,1 0 1,-1 1-1,-1-1 1,1 0-1,-1 0 0,0 1 1,-1-1-1,1 0 1,-1 0-1,-4-11 0,4 14-128,-1 1-1,0 0 0,1 0 0,-1 0 0,-1 1 0,1-1 1,0 0-1,-1 1 0,1-1 0,-1 1 0,0 0 1,1 0-1,-1 0 0,0 0 0,0 1 0,-1-1 0,1 1 1,0-1-1,0 1 0,-1 0 0,1 1 0,-1-1 1,1 0-1,-1 1 0,-3 0 0,4 0-159,1 0-1,0 0 1,0 0-1,0 1 1,0-1 0,0 1-1,0-1 1,0 1-1,1 0 1,-1-1-1,0 1 1,0 0 0,0 0-1,1 0 1,-1 1-1,0-1 1,-2 3-1,3-2-187,0 0-1,0 0 1,0 0-1,0 0 0,0 0 1,0 0-1,1 0 1,-1 1-1,1-1 0,-1 0 1,1 0-1,0 0 1,0 1-1,0-1 0,0 0 1,0 0-1,1 0 1,-1 1-1,1-1 1,0 2-1,7 12-6290</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8.701"/>
    </inkml:context>
    <inkml:brush xml:id="br0">
      <inkml:brushProperty name="width" value="0.025" units="cm"/>
      <inkml:brushProperty name="height" value="0.025" units="cm"/>
    </inkml:brush>
  </inkml:definitions>
  <inkml:trace contextRef="#ctx0" brushRef="#br0">20 0 14574,'0'0'7271,"-20"55"-6150,20-29-449,0-1-479,0-1-161,2-1-801,7 1-865,-2-5-2081,-2 0-5350</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0.650"/>
    </inkml:context>
    <inkml:brush xml:id="br0">
      <inkml:brushProperty name="width" value="0.025" units="cm"/>
      <inkml:brushProperty name="height" value="0.025" units="cm"/>
    </inkml:brush>
  </inkml:definitions>
  <inkml:trace contextRef="#ctx0" brushRef="#br0">28 1 18033,'0'0'545,"-23"68"544,18-31 672,5-4-1120,0-5-289,5-7-256,17-9-96,6-9-224,4-3-641,9-16 481,-3-10-385,1-7-1409,-5 0-1441,-4 3-898,-5 5-2657</inkml:trace>
  <inkml:trace contextRef="#ctx0" brushRef="#br0" timeOffset="1">303 44 9897,'0'0'3332,"-41"80"-450,14-27-576,-1 5-1249,0 3 32,8-1 321,-1-6-353,9-10-705,8-14-320,4-8-897,4-15-1281,5-7-1313,1 0-3395</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1.039"/>
    </inkml:context>
    <inkml:brush xml:id="br0">
      <inkml:brushProperty name="width" value="0.025" units="cm"/>
      <inkml:brushProperty name="height" value="0.025" units="cm"/>
    </inkml:brush>
  </inkml:definitions>
  <inkml:trace contextRef="#ctx0" brushRef="#br0">6 6 15278,'0'0'6044,"11"-1"-4993,-7 0-929,49-3 1150,-52 4-1239,1 0 1,0 1-1,0-1 1,0 0-1,0 0 1,0 1-1,0-1 0,-1 1 1,1 0-1,0 0 1,0-1-1,-1 1 1,1 0-1,-1 0 1,1 1-1,-1-1 0,1 0 1,-1 0-1,1 1 1,-1-1-1,0 1 1,0-1-1,0 1 0,0 0 1,0-1-1,0 1 1,0 0-1,-1-1 1,1 4-1,0 0 14,0 0 1,-1 0-1,1 1 0,-1-1 1,-1 0-1,1 1 0,-1-1 1,0 0-1,0 1 0,0-1 1,-1 0-1,0 0 0,0 0 1,-4 8-1,-4 1 63,1 0 1,-2 0-1,-15 15 1,-20 26 216,78-78-158,-17 14-194,60-37-1615,-1 1-4850,-32 17-723</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1.399"/>
    </inkml:context>
    <inkml:brush xml:id="br0">
      <inkml:brushProperty name="width" value="0.025" units="cm"/>
      <inkml:brushProperty name="height" value="0.025" units="cm"/>
    </inkml:brush>
  </inkml:definitions>
  <inkml:trace contextRef="#ctx0" brushRef="#br0">1 0 18257,'0'0'3139,"0"51"-1153,3-30-1153,4 0-577,4-4-256,0-3-2242,-4-5-4388</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2.219"/>
    </inkml:context>
    <inkml:brush xml:id="br0">
      <inkml:brushProperty name="width" value="0.025" units="cm"/>
      <inkml:brushProperty name="height" value="0.025" units="cm"/>
    </inkml:brush>
  </inkml:definitions>
  <inkml:trace contextRef="#ctx0" brushRef="#br0">1 1 5862,'0'0'14216,"17"7"-13058,0 0-977,0-1 0,0-1-1,1 0 1,0-1 0,0-1 0,30 2-1,317-11 142,-242 1-3121,-2 0-4183,-77 2 1659</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2.548"/>
    </inkml:context>
    <inkml:brush xml:id="br0">
      <inkml:brushProperty name="width" value="0.025" units="cm"/>
      <inkml:brushProperty name="height" value="0.025" units="cm"/>
    </inkml:brush>
  </inkml:definitions>
  <inkml:trace contextRef="#ctx0" brushRef="#br0">0 42 10634,'0'0'7399,"9"-7"-6817,-4 3-486,0 0-1,0 1 1,0 0 0,0 0 0,1 0-1,-1 0 1,1 1 0,-1 0 0,1 0-1,0 1 1,0 0 0,0 0 0,0 0-1,7 0 1,10 1 104,13 0 91,59 6 0,-86-5-255,0 1 0,0-1 0,-1 2 0,1-1 0,-1 1 0,0 0 0,1 1 0,-1 0 0,-1 1-1,1-1 1,-1 1 0,9 8 0,-14-11 5,0 1-1,0-1 1,0 1-1,0 0 1,0-1-1,-1 1 1,0 0-1,1 0 1,-1 0-1,0 0 1,0 0-1,-1 1 1,1-1-1,-1 0 1,1 0-1,-1 1 1,0-1-1,0 0 1,-1 0-1,1 0 1,-1 1-1,1-1 1,-1 0-1,0 0 1,0 0-1,0 0 1,-1 0-1,1 0 1,-1 0-1,0-1 1,1 1-1,-1 0 1,-3 2-1,-8 11 347,-1 0 1,0-1-1,-32 26 1,33-30-181,-59 44 535,53-43-787,1 1-1,1 0 0,0 2 0,0 0 0,2 1 0,-16 20 1,30-35-125,0 0 1,0 1 0,1-1 0,-1 0-1,0 0 1,1 1 0,-1-1 0,1 0 0,-1 1-1,1-1 1,0 0 0,-1 1 0,1-1 0,0 1-1,0-1 1,0 1 0,0 1 0,1-3-121,-1 1 0,1 0 0,-1 0 0,1-1 1,0 1-1,-1 0 0,1-1 0,0 1 0,-1 0 1,1-1-1,0 1 0,0-1 0,-1 1 0,1-1 1,0 0-1,0 1 0,0-1 0,0 0 0,0 0 1,0 1-1,-1-1 0,1 0 0,0 0 0,0 0 1,1 0-1,31 0-9501</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2.914"/>
    </inkml:context>
    <inkml:brush xml:id="br0">
      <inkml:brushProperty name="width" value="0.025" units="cm"/>
      <inkml:brushProperty name="height" value="0.025" units="cm"/>
    </inkml:brush>
  </inkml:definitions>
  <inkml:trace contextRef="#ctx0" brushRef="#br0">202 1 9385,'-51'8'2690,"5"-1"449,3 1-352,15 0-1057,8 0-161,6 1-288,14-1-416,0 1-545,21-2-191,15-2-1,8-1 0,9-1-96,0-3-32,4 0-1730,-8 0-864,-4-7-1730,-14-6-609,-6-5-1441</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3.288"/>
    </inkml:context>
    <inkml:brush xml:id="br0">
      <inkml:brushProperty name="width" value="0.025" units="cm"/>
      <inkml:brushProperty name="height" value="0.025" units="cm"/>
    </inkml:brush>
  </inkml:definitions>
  <inkml:trace contextRef="#ctx0" brushRef="#br0">215 0 13004,'0'0'2931,"8"1"-1303,-4-1-1444,0 0 0,0 0 0,0 1-1,0 0 1,0 0 0,-1 0 0,1 0-1,0 0 1,0 1 0,-1-1 0,1 1 0,-1 0-1,0 0 1,0 1 0,1-1 0,-1 1-1,-1-1 1,1 1 0,0 0 0,-1 0-1,1 0 1,-1 0 0,0 1 0,0-1 0,0 0-1,-1 1 1,1 0 0,-1-1 0,0 1-1,0 0 1,0 0 0,1 4 0,-2 3 53,0-1 0,-1 1 0,0-1 0,0 1 0,-1-1 0,-1 0 0,1 0 0,-2 0 0,1 0 0,-1 0 0,-1-1 0,0 0 0,0 1 0,-1-2 0,-8 11 0,-12 12 11,-2-1 0,-52 43 1,28-26-767,20-17-2002,10-11-2839,3-5-5344</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4.307"/>
    </inkml:context>
    <inkml:brush xml:id="br0">
      <inkml:brushProperty name="width" value="0.025" units="cm"/>
      <inkml:brushProperty name="height" value="0.025" units="cm"/>
    </inkml:brush>
  </inkml:definitions>
  <inkml:trace contextRef="#ctx0" brushRef="#br0">0 1 12908,'0'0'4394,"12"3"-3674,46 5 17,0-2-1,1-3 0,72-5 1,-33 0-757,110 1-1476,-111 1-7413,-135 0 4708</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4.663"/>
    </inkml:context>
    <inkml:brush xml:id="br0">
      <inkml:brushProperty name="width" value="0.025" units="cm"/>
      <inkml:brushProperty name="height" value="0.025" units="cm"/>
    </inkml:brush>
  </inkml:definitions>
  <inkml:trace contextRef="#ctx0" brushRef="#br0">0 356 10794,'0'0'1089,"64"9"224,-7-6-31,26 2 95,11 0-704,7 0-513,1-1-192,-3-1-1826,-14-3-2082,-9-3-736</inkml:trace>
  <inkml:trace contextRef="#ctx0" brushRef="#br0" timeOffset="1">993 1 12684,'0'0'4740,"-17"69"-3971,17-39 96,0 3 0,5 1-32,-5 4-385,0 6-128,-21 4 1,-13 8-97,-10 7-96,-15 2-128,-8 0-2114,-9-5-5413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0.767"/>
    </inkml:context>
    <inkml:brush xml:id="br0">
      <inkml:brushProperty name="width" value="0.025" units="cm"/>
      <inkml:brushProperty name="height" value="0.025" units="cm"/>
    </inkml:brush>
  </inkml:definitions>
  <inkml:trace contextRef="#ctx0" brushRef="#br0">235 27 18481,'0'0'2958,"-9"-3"-860,1 0-1958,1 1 1,-1 1-1,0-1 0,1 1 1,-1 0-1,0 1 1,0 0-1,0 0 0,0 0 1,1 1-1,-1 1 0,0-1 1,1 1-1,-1 0 0,1 1 1,-14 6-1,13-4-94,1 0 0,-1 1 0,2-1 0,-1 1-1,1 1 1,-1-1 0,-7 12 0,12-15-25,0 1 0,0-1 0,0 1 1,0 0-1,0-1 0,1 1 0,-1 0 0,1 0 0,0 0 1,1 0-1,-1 0 0,1 0 0,-1 0 0,1 1 0,1-1 0,-1 0 1,0 0-1,3 7 0,-2-8 28,0 0-1,1-1 1,0 1 0,-1-1-1,1 1 1,0-1 0,0 0-1,0 0 1,1 0 0,-1 0-1,0 0 1,1 0 0,-1-1-1,1 1 1,0-1 0,-1 0-1,1 0 1,0 0 0,0 0-1,0 0 1,0 0 0,0-1-1,3 1 1,8 1 217,1-1 0,-1 0 0,21-2-1,-28 0-165,0 0-1,0 0 1,0-1-1,0 0 1,0 0-1,0-1 1,-1 0-1,1 0 1,-1 0-1,0-1 1,0 0-1,0 0 1,0 0-1,-1-1 0,0 0 1,0 0-1,0 0 1,0-1-1,-1 0 1,0 1-1,0-2 1,-1 1-1,0 0 1,0-1-1,0 1 1,-1-1-1,0 0 1,0 0-1,1-12 1,-3 17-81,1 0 0,-2 0 0,1 0 0,0 0 0,0 0 1,-1 0-1,1 0 0,-1 0 0,1 0 0,-1 0 0,0 0 1,0 0-1,0 0 0,0 1 0,0-1 0,0 0 0,-1 1 1,1-1-1,-1 1 0,-2-3 0,0 1-12,0 0 1,-1 0-1,0 1 0,1-1 0,-1 1 1,0 0-1,0 1 0,-6-2 1,-1 0-142,1 1 0,-1 1 0,1 0 0,-1 0 0,1 2 0,-1-1 0,-12 3 0,22-3-47,0 1-1,0-1 0,0 1 1,0-1-1,1 1 0,-1 0 1,0 0-1,0 0 0,1 0 1,-1 0-1,1 0 0,-1 1 1,1-1-1,0 0 0,-1 1 1,1-1-1,0 1 1,0-1-1,0 1 0,0 0 1,0-1-1,0 1 0,0 0 1,1 0-1,-1 0 0,0 3 1,1-3-297,0 0 1,0-1 0,0 1-1,0 0 1,0 0-1,1 0 1,-1-1 0,1 1-1,-1 0 1,1 0 0,0-1-1,-1 1 1,1 0-1,0-1 1,0 1 0,0-1-1,0 1 1,1-1 0,-1 0-1,0 1 1,0-1-1,1 0 1,-1 0 0,1 0-1,-1 0 1,1 0 0,0 0-1,2 1 1,23 7-10413</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5.571"/>
    </inkml:context>
    <inkml:brush xml:id="br0">
      <inkml:brushProperty name="width" value="0.025" units="cm"/>
      <inkml:brushProperty name="height" value="0.025" units="cm"/>
    </inkml:brush>
  </inkml:definitions>
  <inkml:trace contextRef="#ctx0" brushRef="#br0">22 1 17617,'0'0'832,"-4"65"-319,-3-23-193,0 4-128,4 1-128,3-8-480,0-8-801,9-12-993,5-10-801,2-9 1666,-6-11 288,-4-17-3652</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5.915"/>
    </inkml:context>
    <inkml:brush xml:id="br0">
      <inkml:brushProperty name="width" value="0.025" units="cm"/>
      <inkml:brushProperty name="height" value="0.025" units="cm"/>
    </inkml:brush>
  </inkml:definitions>
  <inkml:trace contextRef="#ctx0" brushRef="#br0">22 1 13485,'0'0'3747,"-21"64"-3715,21-35-64,3-3-2402,13-7-1249,2-9-3428</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6.260"/>
    </inkml:context>
    <inkml:brush xml:id="br0">
      <inkml:brushProperty name="width" value="0.025" units="cm"/>
      <inkml:brushProperty name="height" value="0.025" units="cm"/>
    </inkml:brush>
  </inkml:definitions>
  <inkml:trace contextRef="#ctx0" brushRef="#br0">39 16 12844,'-4'10'2269,"3"-10"-2245,-4 11 890,0 0 0,0 0-1,1 1 1,0 0 0,1-1 0,0 1 0,-2 20 0,5-31-890,0 0 1,0-1-1,0 1 0,1-1 1,-1 1-1,0 0 1,0-1-1,0 1 0,0-1 1,1 1-1,-1-1 0,0 1 1,0-1-1,1 1 1,-1-1-1,0 1 0,1-1 1,-1 1-1,1-1 0,-1 1 1,1-1-1,-1 0 1,1 1-1,-1-1 0,1 0 1,-1 1-1,1-1 0,-1 0 1,2 1-1,22-1 342,23-15 90,-17-1-318,0-2-1,32-25 1,22-14-49,-84 57-79,0-1-1,1 1 1,-1 0-1,0 0 1,0-1-1,1 1 1,-1 0-1,0 0 1,1 0-1,-1-1 0,0 1 1,1 0-1,-1 0 1,1 0-1,-1 0 1,0 0-1,1 0 1,-1 0-1,0 0 1,1 0-1,-1 0 1,1 0-1,-1 0 1,0 0-1,1 0 1,-1 0-1,0 0 1,1 0-1,-1 1 1,0-1-1,1 0 1,-1 0-1,0 0 1,1 0-1,-1 1 0,0-1 1,1 0-1,-1 1 1,0-1-1,0 0 1,0 0-1,1 1 1,-1-1-1,0 0 1,0 1-1,1-1 1,-1 26 303,-12 28-25,6-39-371,2 1 1,0 0 0,0 0 0,-1 33-1,5-48-5,0 0 0,0 0 0,0-1 0,0 1 0,0 0 0,0-1-1,0 1 1,0 0 0,1-1 0,-1 1 0,0 0 0,1-1 0,-1 1-1,0-1 1,1 1 0,-1 0 0,1-1 0,-1 1 0,1-1-1,-1 1 1,1-1 0,-1 0 0,1 1 0,-1-1 0,1 1 0,0-1-1,-1 0 1,1 0 0,-1 1 0,1-1 0,0 0 0,-1 0 0,1 0-1,0 0 1,0 1 0,-1-1 0,1 0 0,0 0 0,-1 0 0,1-1-1,0 1 1,-1 0 0,1 0 0,0 0 0,-1 0 0,2-1-1,32-15-5910,-8-6 4</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6.591"/>
    </inkml:context>
    <inkml:brush xml:id="br0">
      <inkml:brushProperty name="width" value="0.025" units="cm"/>
      <inkml:brushProperty name="height" value="0.025" units="cm"/>
    </inkml:brush>
  </inkml:definitions>
  <inkml:trace contextRef="#ctx0" brushRef="#br0">210 3 13837,'0'0'5605,"-12"-1"-4185,1 0-1378,1 1 0,-1 0-1,1 0 1,-1 2-1,1-1 1,0 1-1,-1 1 1,1 0 0,0 0-1,1 1 1,-1 0-1,1 1 1,-1 0 0,1 0-1,1 1 1,-1 0-1,1 1 1,-8 7-1,15-13-46,1-1 0,-1 1 0,1-1 0,0 1 0,-1-1 0,1 1-1,-1-1 1,1 1 0,0 0 0,-1-1 0,1 1 0,0 0 0,0-1-1,0 1 1,-1 0 0,1-1 0,0 1 0,0 0 0,0 0 0,0-1-1,0 1 1,0 0 0,0-1 0,1 1 0,-1 0 0,0-1 0,0 1-1,0 0 1,1-1 0,-1 1 0,0 0 0,1-1 0,-1 1 0,1-1-1,-1 1 1,0-1 0,1 1 0,-1-1 0,1 1 0,0-1 0,-1 1-1,1-1 1,-1 0 0,1 1 0,0-1 0,-1 0 0,1 1 0,0-1-1,-1 0 1,1 0 0,0 0 0,1 1 0,46 7-676,-35-6 476,-4-1 56,78 17-495,-79-16 661,-1 0-1,0 1 0,0 0 0,0 0 1,-1 0-1,1 1 0,-1 0 1,0 0-1,9 8 0,-14-11 31,0 0-1,0 0 1,0 0 0,0 0-1,-1-1 1,1 1 0,0 0-1,-1 1 1,1-1 0,-1 0-1,1 0 1,-1 0 0,1 0-1,-1 0 1,0 0 0,0 1-1,1-1 1,-1 0-1,0 0 1,0 0 0,0 0-1,0 1 1,-1-1 0,1 0-1,0 0 1,0 0 0,-1 1-1,0 1 1,-1-1 44,1 1 1,-1-1-1,0 0 0,-1 0 1,1 1-1,0-1 1,0-1-1,-1 1 0,0 0 1,1 0-1,-4 0 1,-8 5 200,-1-1 1,0 0-1,-18 3 1,24-6-396,-48 9 852,54-11-989,0 0 0,0-1-1,0 0 1,0 0 0,0 0 0,0 0-1,0 0 1,0 0 0,0-1-1,0 0 1,0 1 0,0-1 0,0 0-1,-4-3 1,-3-12-5648</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7.178"/>
    </inkml:context>
    <inkml:brush xml:id="br0">
      <inkml:brushProperty name="width" value="0.025" units="cm"/>
      <inkml:brushProperty name="height" value="0.025" units="cm"/>
    </inkml:brush>
  </inkml:definitions>
  <inkml:trace contextRef="#ctx0" brushRef="#br0">171 54 13869,'0'0'3363,"-9"2"-1991,-2 1-1141,0 1 0,0 0 0,1 1 0,0 0 0,0 0 0,0 1-1,-14 12 1,58-55-133,8-9-71,-40 44-30,0 0-1,0 0 0,1 0 0,0 0 1,-1 0-1,1 1 0,0-1 1,0 1-1,-1 0 0,1-1 1,0 1-1,0 1 0,0-1 0,5 0 1,-7 1-1,0 1 1,1 0 0,-1-1-1,0 1 1,0 0 0,0 0-1,0-1 1,0 1 0,0 0-1,0 0 1,-1 0 0,1 0-1,0 0 1,0 1 0,-1-1-1,1 0 1,-1 0 0,1 0-1,-1 1 1,0-1 0,1 0-1,-1 0 1,0 1 0,0-1-1,0 0 1,0 1-1,0-1 1,0 2 0,2 51 85,-2-41-14,2 60 237,0 5-49,-11 126 0,7-187-97,-2 1-1,-1-1 1,0 0 0,-1-1-1,-1 1 1,-14 25 0,18-35-14,-1-1 1,0 0 0,0 0 0,0 0 0,-1 0-1,0-1 1,0 0 0,0 0 0,-1 0 0,1-1-1,-1 1 1,0-1 0,-1-1 0,1 1 0,0-1-1,-1 0 1,0-1 0,-12 4 0,17-6-130,1-1 0,-1 1 0,1 0 0,-1 0 0,0-1 0,1 1 0,-1-1-1,1 1 1,0-1 0,-1 0 0,1 0 0,-1 1 0,1-1 0,0 0 0,0 0 0,-1 0 0,1 0 0,0-1 0,0 1 0,0 0 0,0 0 0,1-1 0,-1 1 0,0 0 0,0-1-1,1 1 1,-1-1 0,1 1 0,-1-1 0,1 1 0,0-1 0,-1 0 0,1 1 0,0-1 0,0 1 0,0-3 0,0-3-18,-1 1 1,1-1-1,0 1 1,1-1-1,0 1 1,0-1-1,0 1 1,3-9-1,2 4-9,1-1 0,0 1 0,0 0 0,1 1 0,0 0 0,17-16 0,68-55-94,-62 56 10,18-14-543,-2-2 0,-1-3 0,72-90 0,-113 128 647,-1 1-1,-1-1 1,1 0 0,-1-1-1,0 1 1,0-1-1,0 1 1,-1-1 0,0 0-1,-1 0 1,1 0 0,-1-13-1,-1 19 15,0 0 0,0 0-1,0 0 1,-1-1 0,1 1 0,-1 0-1,1 0 1,-1 0 0,1 0-1,-1 0 1,1 0 0,-1 0 0,0 0-1,0 1 1,0-1 0,1 0-1,-1 0 1,0 0 0,0 1 0,0-1-1,0 1 1,0-1 0,0 0-1,0 1 1,0 0 0,0-1 0,-1 1-1,1 0 1,0-1 0,0 1-1,0 0 1,0 0 0,-3 0 0,-46 1 348,42 0-340,-4 1 1,0 0 1,0 1 0,0 0-1,0 1 1,1 0 0,-1 1-1,-16 10 1,23-12-28,0 0 0,1 0 0,-1 0 0,1 1 0,0 0 0,0 0 0,0 0 0,-5 8 0,8-10-5,0 0-1,-1 1 1,1-1 0,0 1 0,0-1 0,0 1 0,1 0 0,-1-1 0,1 1 0,-1 0 0,1 0 0,0-1-1,0 1 1,0 0 0,1 0 0,-1-1 0,0 1 0,2 2 0,-1-3-112,0 0 1,0 0-1,0 0 1,0 0-1,1 0 1,-1 0-1,1-1 0,-1 1 1,1-1-1,0 1 1,-1-1-1,1 1 1,0-1-1,0 0 1,0 0-1,0 0 0,0 0 1,0 0-1,0-1 1,0 1-1,1-1 1,-1 1-1,3-1 0,56 4-5813,-56-4 5116,42-1-5709</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7.567"/>
    </inkml:context>
    <inkml:brush xml:id="br0">
      <inkml:brushProperty name="width" value="0.025" units="cm"/>
      <inkml:brushProperty name="height" value="0.025" units="cm"/>
    </inkml:brush>
  </inkml:definitions>
  <inkml:trace contextRef="#ctx0" brushRef="#br0">216 1 14542,'-8'-1'3075,"-3"1"-2785,0 1 0,1 0 0,-1 0 0,0 1-1,0 0 1,0 1 0,1 0 0,0 1 0,0 0 0,0 1 0,0 0 0,0 0 0,1 1 0,0 1 0,0-1 0,1 1 0,0 1 0,-9 9 0,16-16-287,0 0 0,0 0 0,0 0 0,0 0 0,0 1 1,1-1-1,-1 0 0,0 0 0,1 0 0,-1 1 0,0-1 0,1 0 0,0 1 0,-1-1 1,1 1-1,0-1 0,0 0 0,-1 3 0,2-3-6,-1 0 1,1-1-1,-1 1 1,0 0-1,1 0 1,-1-1-1,1 1 0,0 0 1,-1-1-1,1 1 1,-1 0-1,1-1 0,0 1 1,0-1-1,-1 1 1,1-1-1,0 1 1,0-1-1,0 0 0,-1 1 1,3-1-1,7 3-72,1-1 0,0-1 0,-1 0-1,14 0 1,7 0-245,-20 2 239,-1-1 1,1 2-1,-1-1 0,0 1 1,18 10-1,-26-13 102,1 0 0,-1 0 0,0 0 0,0 1 1,0-1-1,0 0 0,0 1 0,0 0 0,-1-1 0,1 1 0,-1 0 0,1 0 1,-1 0-1,1 0 0,-1 0 0,0 0 0,0 1 0,0-1 0,0 0 1,-1 0-1,1 1 0,0-1 0,-1 1 0,0-1 0,1 0 0,-1 1 0,0-1 1,0 1-1,-1-1 0,1 1 0,-1 3 0,-1-3 78,0 0-1,0 0 1,-1 0 0,1-1-1,-1 1 1,1 0 0,-1-1-1,0 0 1,0 0 0,0 0-1,0 0 1,0 0 0,-1-1-1,1 1 1,-1-1-1,1 0 1,-6 2 0,-61 11 1168,62-13-1258,0-1 0,0 0 0,0 0 0,0 0 0,-1-1-1,-12-3 1,21 4-60,-1 0-1,0 0 0,0-1 1,0 1-1,0 0 0,1-1 0,-1 1 1,0-1-1,0 1 0,1-1 1,-1 1-1,0-1 0,1 1 0,-1-1 1,0 0-1,1 1 0,-1-1 1,1 0-1,-1 0 0,1 1 1,0-1-1,-1 0 0,1 0 0,0 0 1,-1-1-1,1 0-120,1 0-1,-1 0 1,1 0 0,0 0-1,-1 0 1,1 0-1,0 0 1,0 0 0,0 0-1,1 0 1,-1 1 0,0-1-1,1 1 1,-1-1 0,1 1-1,2-3 1,8-6-2173,0 1 0,0 0 0,18-10 0,14-5-6175</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8.277"/>
    </inkml:context>
    <inkml:brush xml:id="br0">
      <inkml:brushProperty name="width" value="0.025" units="cm"/>
      <inkml:brushProperty name="height" value="0.025" units="cm"/>
    </inkml:brush>
  </inkml:definitions>
  <inkml:trace contextRef="#ctx0" brushRef="#br0">163 58 13453,'0'0'2226,"-11"3"-27,-4 2-1599,0 1 0,1 0 0,0 1-1,-23 14 1,33-19-506,0 0 0,0 1 0,1-1 1,-1 1-1,1 0 0,0 0 0,0 0 0,0 0 0,0 0 0,0 1 0,1-1 0,-1 1 0,1 0 0,0 0 0,0 0 1,0 0-1,1 0 0,0 0 0,-1 0 0,1 0 0,1 1 0,-1-1 0,1 0 0,-1 1 0,2 4 0,0-7-88,0-1 0,0 0 0,0 1-1,0-1 1,0 0 0,1 0-1,-1 0 1,1 0 0,-1 0-1,0-1 1,1 1 0,0 0 0,-1-1-1,1 1 1,-1-1 0,1 1-1,0-1 1,-1 0 0,1 1-1,0-1 1,-1 0 0,1 0 0,0 0-1,-1-1 1,3 1 0,46-7-21,-35 1-74,-1 0 0,0-2 0,-1 1-1,0-2 1,0 0 0,-1 0 0,0-1 0,0-1 0,-1 0 0,0-1 0,-1 0 0,12-19-1,-22 26 586,-9 8-256,-10 11-36,14-8-74,-1-1 1,1 1-1,0 0 1,0 1-1,1-1 1,0 1-1,0 0 1,0 0-1,1 1 1,0-1-1,1 1 0,0-1 1,0 1-1,0 0 1,0 9-1,2-16-120,0 0 0,0-1 0,1 1 0,-1-1 0,0 1-1,0 0 1,1-1 0,-1 1 0,0-1 0,1 1 0,-1 0-1,1-1 1,-1 1 0,1-1 0,-1 0 0,1 1 0,-1-1 0,1 1-1,-1-1 1,1 0 0,0 1 0,-1-1 0,1 0 0,-1 0-1,1 1 1,0-1 0,-1 0 0,2 0 0,28 2 149,29-11 32,-29-1-302,-1-2 1,0-1-1,45-27 1,29-14-559,-113 77 925,-28 16 598,31-34-618,1 1 0,0 0 0,0 0 0,0 1 0,0-1 0,1 1 0,1 1 0,-1-1 0,-5 12 0,10-18-217,0-1 0,0 0 0,0 1 0,0-1 0,0 0 0,0 1 0,0-1 0,0 0 0,0 1 0,0-1 0,0 0 0,0 1 0,0-1 0,0 0 0,0 1-1,0-1 1,0 0 0,0 1 0,0-1 0,0 0 0,1 0 0,-1 1 0,0-1 0,0 0 0,0 1 0,1-1 0,-1 0 0,0 0 0,0 1 0,1-1 0,-1 0 0,0 0 0,0 0 0,1 0 0,-1 1 0,1-1 0,16 1 191,16-10-92,-4-4-430,0-1 0,-1-1 0,49-36 0,-54 35-271,-9 10 154,-17 18 355,-26 30 417,20-30-220,0 13 199,9-25-313,0 1 0,0-1 0,0 1 1,0-1-1,1 0 0,-1 1 0,0-1 0,0 1 0,0-1 0,1 0 0,-1 1 0,0-1 0,0 0 1,1 1-1,-1-1 0,0 0 0,1 0 0,-1 1 0,0-1 0,1 0 0,-1 0 0,0 1 0,1-1 1,-1 0-1,1 0 0,-1 0 0,0 0 0,1 0 0,-1 1 0,1-1 0,0 0 0,4-1 21,0 1 1,1-1-1,-1 1 0,0-1 0,0-1 0,0 1 0,6-3 0,67-32-516,-63 28 35,1 0 1,0 1-1,0 0 0,0 1 1,1 1-1,33-6 0,-50 11 460,0 0 0,1 0 1,-1 1-1,0-1 0,1 0 0,-1 0 0,0 0 0,0 0 0,1 0 0,-1 1 0,0-1 0,0 0 0,1 0 0,-1 0 0,0 1 0,0-1 0,0 0 1,0 0-1,1 1 0,-1-1 0,0 0 0,0 0 0,0 1 0,0-1 0,0 0 0,0 1 0,0-1 0,1 0 0,-1 0 0,0 1 0,0-1 0,0 0 0,0 1 1,0-1-1,0 0 0,-1 1 0,1-1 0,0 0 0,0 0 0,0 1 0,0-1 0,0 0 0,0 0 0,0 1 0,-1-1 0,1 0 0,0 0 0,0 1 1,-8 15 645,-13 9 154,17-21-742,1-1 0,-1 1 0,1 0 0,0 0 0,0 0 1,0 0-1,1 0 0,0 1 0,-1-1 0,2 1 0,-1 0 1,-2 8-1,4-12-66,0-1 1,1 1-1,-1-1 1,0 1-1,0-1 0,0 0 1,1 1-1,-1-1 1,0 1-1,1-1 1,-1 0-1,0 1 1,1-1-1,-1 0 1,0 0-1,1 1 1,-1-1-1,1 0 1,-1 0-1,1 1 0,-1-1 1,0 0-1,1 0 1,-1 0-1,1 0 1,-1 0-1,1 0 1,-1 0-1,1 0 1,-1 0-1,1 0 1,-1 0-1,1 0 1,-1 0-1,1 0 0,-1 0 1,22-3-126,-11 0-237,0-1 0,-1 0 1,0-1-1,0 0 0,0 0 0,0-1 0,-1-1 0,0 1 0,0-2 0,7-7 0,7-9-2008,0-1 0,21-31 0,-5 0-2622</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8.641"/>
    </inkml:context>
    <inkml:brush xml:id="br0">
      <inkml:brushProperty name="width" value="0.025" units="cm"/>
      <inkml:brushProperty name="height" value="0.025" units="cm"/>
    </inkml:brush>
  </inkml:definitions>
  <inkml:trace contextRef="#ctx0" brushRef="#br0">302 1 11723,'0'0'10026,"-10"7"-9493,-1 4-279,0-1 0,0 2 0,1-1 0,1 1 1,0 1-1,0 0 0,1 0 0,1 1 0,0-1 0,1 2 0,-6 21 0,4 2-191,2 1 0,1-1 0,3 1 0,2 65 0,1-38-3074,-6-78-1403,-14-10 2312,9 12 1267,-24-30 1229,-26-34 3398,56 68-3164,-1-1 0,1 0 0,0 0 0,1 0 0,0-1 0,0 1 0,0-1 0,-2-15 0,5 21-578,0 1-1,1 0 1,-1-1 0,0 1-1,0 0 1,1 0-1,-1-1 1,1 1-1,0 0 1,-1 0-1,1 0 1,0 0-1,-1 0 1,1 0-1,0 0 1,0 0-1,0 0 1,0 0-1,0 0 1,0 0-1,0 1 1,0-1-1,0 0 1,1 1-1,-1-1 1,0 1-1,0-1 1,1 1-1,-1 0 1,0-1-1,0 1 1,1 0 0,-1 0-1,0 0 1,2 0-1,59-1 80,-47 1-71,125 1-3202,-95-1-2290</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9.018"/>
    </inkml:context>
    <inkml:brush xml:id="br0">
      <inkml:brushProperty name="width" value="0.025" units="cm"/>
      <inkml:brushProperty name="height" value="0.025" units="cm"/>
    </inkml:brush>
  </inkml:definitions>
  <inkml:trace contextRef="#ctx0" brushRef="#br0">43 0 13421,'0'0'11210,"-16"57"-10409,6-33-545,2-3-192,3-3-352,2-4-1185,3-8-481,5-6 352,6 0 705,3-15-320,-2-11-1249,-5-9-1602,-3-9-2498</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9.368"/>
    </inkml:context>
    <inkml:brush xml:id="br0">
      <inkml:brushProperty name="width" value="0.025" units="cm"/>
      <inkml:brushProperty name="height" value="0.025" units="cm"/>
    </inkml:brush>
  </inkml:definitions>
  <inkml:trace contextRef="#ctx0" brushRef="#br0">1 1 13036,'0'0'9962,"44"32"-11115,-14-17-1186,4 0-832,-1-4-1665,4-2-3780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6.569"/>
    </inkml:context>
    <inkml:brush xml:id="br0">
      <inkml:brushProperty name="width" value="0.025" units="cm"/>
      <inkml:brushProperty name="height" value="0.025" units="cm"/>
    </inkml:brush>
  </inkml:definitions>
  <inkml:trace contextRef="#ctx0" brushRef="#br0">5 55 10154,'0'-8'4954,"0"-22"-2380,0 14-646,0 19 1444,-2 71-2994,0-23-157,5 61 0,-1-97-149,0-1 1,0 1 0,2-1-1,0 0 1,0 0-1,1 0 1,1 0 0,13 23-1,-18-35 2,0 0 0,0 0 1,1 0-1,-1 0 0,0 0 0,1-1 0,-1 1 0,1 0 1,0-1-1,-1 1 0,1-1 0,0 1 0,0-1 0,0 0 0,0 0 1,0 0-1,0 0 0,0 0 0,1-1 0,-1 1 0,0 0 1,0-1-1,1 0 0,1 1 0,-1-2 52,0 0 0,0 0 0,0 0 0,-1 0 0,1-1 0,0 1 0,-1-1 0,1 1 0,-1-1 0,0 0 0,0 0 0,1 0 0,-1 0 0,0-1 0,2-3 0,8-12 416,-2 0 0,0 0-1,14-38 1,-24 54-546,10-23 184,-2-1 0,0-1 0,-2 0 0,-1 0 0,-2 0 1,0-1-1,-1-29 0,-2 57-210,0-1 0,0 0 1,0 1-1,1-1 0,-1 1 0,0-1 1,0 0-1,0 1 0,0-1 0,0 0 1,0 1-1,0-1 0,-1 0 0,1 1 1,0-1-1,0 0 0,0 1 0,-1-1 0,1 1 1,0-1-1,-1 0 0,1 1 0,0-1 1,-1 1-1,1-1 0,-1 1 0,1-1 1,-1 1-1,1 0 0,-1-1 0,1 1 1,-1-1-1,1 1 0,-1 0 0,0 0 1,1-1-1,-1 1 0,1 0 0,-1 0 1,0 0-1,1 0 0,-1-1 0,0 1 1,1 0-1,-2 1 0,0-1-286,1 1 0,0 0 0,0 0 0,-1-1 0,1 1 1,0 0-1,0 0 0,0 0 0,0 1 0,0-1 0,0 0 0,0 0 0,1 0 0,-1 1 0,0-1 0,1 0 0,-1 1 0,1-1 1,-1 3-1,-2 14-5146,2-2-2396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1.249"/>
    </inkml:context>
    <inkml:brush xml:id="br0">
      <inkml:brushProperty name="width" value="0.025" units="cm"/>
      <inkml:brushProperty name="height" value="0.025" units="cm"/>
    </inkml:brush>
  </inkml:definitions>
  <inkml:trace contextRef="#ctx0" brushRef="#br0">228 30 8360,'0'0'11888,"-11"-6"-9394,6 3-2382,0 0 0,0 0 0,0 1 1,0-1-1,-1 1 0,1 0 1,-1 1-1,1-1 0,-1 1 1,0 0-1,0 1 0,1-1 1,-1 1-1,0 0 0,0 0 0,1 1 1,-1 0-1,0 0 0,1 0 1,-1 1-1,0 0 0,1 0 1,0 0-1,0 1 0,-9 5 1,8-3-34,0 0-1,1 0 1,0 0 0,0 0 0,0 1 0,1 0 0,0 0 0,0 1 0,0-1 0,1 1 0,0-1 0,0 1-1,1 0 1,-2 9 0,3-13-57,0 1-1,1 0 0,-1-1 0,1 1 0,0 0 1,0-1-1,0 1 0,1 0 0,-1-1 1,1 1-1,0 0 0,0-1 0,0 1 0,1-1 1,-1 0-1,1 1 0,0-1 0,0 0 1,0 0-1,0 0 0,0 0 0,1 0 0,-1-1 1,1 1-1,0-1 0,0 1 0,0-1 1,0 0-1,6 3 0,1-1 36,1 0 0,0 0 0,0-1 0,0-1 0,1 0 0,-1 0 1,0-1-1,1-1 0,-1 0 0,1 0 0,16-3 0,-21 2-30,-1 0 0,1 0-1,-1 0 1,1-1 0,-1 0 0,0-1 0,0 1 0,0-1 0,0 0 0,0 0-1,-1-1 1,0 0 0,1 0 0,-1 0 0,-1-1 0,1 1 0,-1-1-1,1 0 1,-1 0 0,-1-1 0,5-7 0,-7 11-45,0-1 0,0 1-1,0-1 1,0 1 0,0-1 0,-1 0 0,1 0 0,-1 1 0,0-1-1,0 0 1,0 0 0,0 1 0,0-1 0,-1 0 0,1 0 0,-1 1 0,0-1-1,0 0 1,0 1 0,0-1 0,0 1 0,0-1 0,-1 1 0,1 0-1,-1-1 1,1 1 0,-1 0 0,0 0 0,0 0 0,0 0 0,0 1-1,-1-1 1,-3-2 0,0 0-595,0 1 0,0 0 0,0 1 0,-1-1 0,-9-1 1,-34-2-9727,31 6-2441</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9.711"/>
    </inkml:context>
    <inkml:brush xml:id="br0">
      <inkml:brushProperty name="width" value="0.025" units="cm"/>
      <inkml:brushProperty name="height" value="0.025" units="cm"/>
    </inkml:brush>
  </inkml:definitions>
  <inkml:trace contextRef="#ctx0" brushRef="#br0">126 209 11275,'0'0'7586,"-9"9"-5713,-108 97 455,120-102-2250,11-2-348,22-1-960,-30-1 879,11 0 2,1 1-1,-1 0 0,0 1 0,0 1 0,0 1 0,0 1 0,0 0 0,-1 1 0,0 1 0,18 10 1,-32-17 379,-1 1 0,1-1 0,-1 1 0,0 0 0,1 0 0,-1 0 0,0 0 0,0 0 1,0 0-1,1 0 0,-1 0 0,0 1 0,0-1 0,-1 0 0,1 1 0,0-1 0,0 0 1,-1 1-1,1-1 0,-1 1 0,1 2 0,-1-2 97,0-1 1,-1 0-1,1 1 0,-1-1 0,1 0 1,-1 0-1,1 1 0,-1-1 0,0 0 1,0 0-1,0 0 0,1 0 0,-1 0 1,0 0-1,0 0 0,0 0 0,-1-1 1,1 1-1,-2 1 0,-7 3 510,0 0-1,0-1 1,-1 0-1,-14 3 1,8-2-274,0 0 0,-1-2 0,1 0 0,-1-1 0,-35-1 0,52-1-423,0 0 1,0 0-1,0 0 1,0 0 0,-1 0-1,1 0 1,0 0 0,0 0-1,0 0 1,0-1 0,0 1-1,0 0 1,0-1-1,0 1 1,0-1 0,0 1-1,0-1 1,0 0 0,1 1-1,-1-1 1,0 0-1,0 0 1,0 1 0,1-1-1,-1 0 1,1 0 0,-1 0-1,0 0 1,1 0 0,-1 0-1,1 0 1,0 0-1,-1 0 1,1 0 0,0 0-1,0 0 1,0 0 0,0 0-1,0 0 1,0-1-1,0 1 1,0 0 0,0 0-1,0 0 1,0 0 0,1 0-1,-1 0 1,0 0 0,1 0-1,-1 0 1,1 0-1,-1 0 1,1 0 0,0 0-1,-1 0 1,2 0 0,5-10-1544,0 0 0,1 1 0,15-15 0,-20 21 1069,32-35-4959</inkml:trace>
  <inkml:trace contextRef="#ctx0" brushRef="#br0" timeOffset="1">395 0 14125,'0'0'5504,"-5"8"-4244,-2 2-1061,1 0 0,0 0 0,1 1 0,0 0-1,1 0 1,0 0 0,1 1 0,0-1 0,1 1 0,0 0 0,-1 23-1,4-8-307,1-1 1,1 0-1,1 0 0,9 33 0,-9-43-645,-1 0 0,0 0 0,0 31 0,-3-48 720,0 1 0,-1 0 0,1-1 0,0 1 0,0 0 0,0-1 0,-1 1 0,1 0 0,0-1 0,-1 1 0,1 0 0,0 0 0,0 0 0,-1-1 0,1 1 0,0 0 0,-1 0 0,1 0 0,0 0 0,-1-1 0,1 1 0,-1 0 0,1 0 0,0 0 0,-1 0 0,1 0 0,0 0 0,-1 0 0,1 0 0,-1 0 0,1 0 0,0 0 0,-1 0 0,1 1 0,0-1 0,-1 0 0,1 0 0,0 0 0,-1 0 0,1 1 0,0-1 0,-1 0 0,1 0 0,0 1 0,0-1 0,-1 0 0,1 0 0,0 1 0,0-1 0,-1 0 0,1 1 0,0-1 0,0 0 0,0 1 0,0-1 0,-1 0 0,1 1 1,0-1-1,0 1 0,0-1 0,0 0 0,0 1 0,0-1 0,0 0 0,0 1 0,0-1 0,0 1 0,0-1 0,1 1 0,-21-24-406,10 3 359,-32-68 2547,40 81-2067,-1-1 0,1 1 1,0-1-1,0 0 1,1 1-1,0-1 1,1 0-1,0 0 1,1-13-1,-1 19-378,1 1-1,-1 0 0,1 0 0,-1 0 1,1 0-1,-1-1 0,1 1 1,0 0-1,0 0 0,0 0 0,-1 1 1,1-1-1,0 0 0,0 0 0,0 0 1,0 1-1,1-1 0,-1 0 1,0 1-1,0-1 0,0 1 0,0-1 1,1 1-1,-1 0 0,0-1 0,0 1 1,2 0-1,41-1-100,-32 1 3,64 6-3462,-31 0-1169</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0.339"/>
    </inkml:context>
    <inkml:brush xml:id="br0">
      <inkml:brushProperty name="width" value="0.025" units="cm"/>
      <inkml:brushProperty name="height" value="0.025" units="cm"/>
    </inkml:brush>
  </inkml:definitions>
  <inkml:trace contextRef="#ctx0" brushRef="#br0">1 379 9737,'14'-8'276,"100"-68"3149,-103 67-2812,-1 0 0,1 0 0,-2 0 0,1-1 0,-1-1 1,-1 0-1,12-19 0,-19 29-455,0-1 0,0 0 0,0 1 0,0-1 0,-1 0 1,1 0-1,0 0 0,-1 1 0,0-1 0,1 0 0,-1 0 0,0 0 1,0 0-1,0 0 0,0 0 0,-1-2 0,1 3-74,0 1 0,-1-1 0,1 0 0,-1 1-1,1-1 1,-1 0 0,1 1 0,-1-1 0,0 1 0,1-1-1,-1 1 1,0-1 0,1 1 0,-1-1 0,0 1 0,1 0-1,-1-1 1,0 1 0,0 0 0,0 0 0,1 0 0,-1-1-1,0 1 1,0 0 0,-1 0 0,-3 1 21,1-1-1,-1 1 1,0-1-1,1 1 1,-1 1-1,0-1 1,1 1 0,0-1-1,-1 1 1,1 1-1,-5 3 1,-5 4-90,1 0 0,0 2 0,1 0 0,1 0 0,0 1 0,-15 22 0,21-28 6,0 1-1,0-1 1,1 1-1,1 0 0,-1 0 1,1 1-1,0-1 0,1 1 1,0-1-1,1 1 0,-1 0 1,2 0-1,-1 0 1,2 11-1,-1-18-13,1 0 1,0-1-1,-1 1 0,1 0 1,0 0-1,0 0 1,1-1-1,-1 1 0,0 0 1,0-1-1,1 1 1,-1-1-1,1 1 0,-1-1 1,1 0-1,0 0 1,0 0-1,-1 0 0,1 0 1,0 0-1,0 0 0,0 0 1,0-1-1,0 1 1,0-1-1,0 0 0,0 1 1,0-1-1,0 0 1,0 0-1,4-1 0,5 1 32,0-1 0,-1 0 0,1-1 0,-1 0 0,13-4 0,-4-2-35,0-1 0,0 0 0,-1-2 0,0 0 1,0-1-1,-1 0 0,-1-1 0,0-1 0,21-25 1,-21 21 8,-1-1 0,-1 0 0,0-1 0,-2-1 0,0 0 0,-1 0 1,-1-1-1,7-26 0,-15 41 7,0 0 0,-1 0 0,0-1 0,0 1-1,-1 0 1,1-1 0,-3-10 0,2 17-17,0 0-1,0 0 1,0 0-1,0 1 1,0-1-1,-1 0 0,1 0 1,0 0-1,-1 1 1,1-1-1,-1 0 1,1 0-1,-1 1 1,1-1-1,-1 0 0,1 1 1,-1-1-1,0 1 1,1-1-1,-1 0 1,0 1-1,1 0 1,-1-1-1,0 1 1,-1-1-1,0 1 2,0 0 0,0 0-1,0 1 1,0-1 0,0 1 0,0-1 0,0 1 0,0 0-1,1 0 1,-1 0 0,0 0 0,0 0 0,1 0 0,-1 0-1,1 0 1,-3 3 0,-9 8 6,2 1 0,-1 0 0,2 1 0,0 0 0,0 1 0,2 0 0,0 1 0,0-1 0,1 1 0,1 1 0,1-1 0,1 1 0,0 0 0,-3 33 0,7-47-59,0 1 1,0-1 0,0 0-1,0 0 1,1 1 0,-1-1-1,1 0 1,0 0 0,0 0-1,0 1 1,1-1 0,-1 0-1,1-1 1,-1 1 0,1 0-1,0 0 1,0-1-1,0 1 1,1-1 0,-1 0-1,0 1 1,1-1 0,0 0-1,-1 0 1,1-1 0,0 1-1,0-1 1,0 1 0,0-1-1,0 0 1,0 0 0,5 1-1,5 0-1135,0 1-1,0-2 1,0 0-1,0 0 1,0-2-1,0 1 0,17-4 1,15-8-7155</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1.500"/>
    </inkml:context>
    <inkml:brush xml:id="br0">
      <inkml:brushProperty name="width" value="0.025" units="cm"/>
      <inkml:brushProperty name="height" value="0.025" units="cm"/>
    </inkml:brush>
  </inkml:definitions>
  <inkml:trace contextRef="#ctx0" brushRef="#br0">212 278 17809,'-10'2'2546,"-8"4"-2062,-1 0 0,1 1-1,1 1 1,-1 1 0,1 1-1,1 0 1,0 1 0,0 1-1,-14 14 1,29-25-458,-1 0 0,1 1 0,-1-1 0,1 1 0,0-1 0,0 1 0,0 0 0,0 0 0,0-1 0,0 1 0,0 0 0,0 0 1,1 0-1,-1 0 0,0 4 0,2-6-28,-1 1 1,0 0-1,0 0 1,1 0-1,-1-1 0,1 1 1,-1 0-1,1 0 1,-1-1-1,1 1 1,-1-1-1,1 1 1,0 0-1,-1-1 1,1 1-1,0-1 1,-1 1-1,1-1 0,0 0 1,0 1-1,-1-1 1,1 0-1,0 1 1,0-1-1,0 0 1,0 0-1,0 0 1,-1 0-1,1 0 1,0 0-1,0 0 0,0 0 1,0 0-1,1 0 1,8-1-156,0 0 0,0 0-1,-1-1 1,1 0 0,0 0 0,-1-1 0,1-1 0,-1 0-1,0 0 1,0-1 0,0 0 0,-1 0 0,9-8 0,-3 2 2,0-1 0,0-1 1,-1-1-1,-1 0 0,0 0 0,11-19 1,-65 105 1561,38-64-1236,0 0 0,1 0 0,0 0 0,0 1 0,1 0 0,0-1 1,-2 17-1,4-24-151,1 0 0,-1 0 0,0 0-1,0 0 1,1 1 0,-1-1 0,1 0 0,-1 0 0,1 0 0,-1 0 0,1 0 0,0 0 0,-1 0 0,1 0 0,0-1 0,0 1 0,0 0 0,-1 0-1,1-1 1,0 1 0,0 0 0,0-1 0,0 1 0,0-1 0,1 1 0,-1-1 0,0 1 0,0-1 0,0 0 0,0 0 0,0 0 0,1 0 0,1 0 0,47-1 174,-43 0-153,6-1-50,0 0-1,0-1 1,-1-1 0,1 0 0,-1 0 0,0-2 0,17-9 0,77-55-686,-72 45 576,-34 25 123,0 0-1,0 1 1,0-1-1,0 0 0,0 0 1,0 0-1,0 0 1,0 1-1,0-1 1,0 0-1,0 0 0,0 0 1,0 0-1,0 0 1,0 1-1,0-1 1,1 0-1,-1 0 0,0 0 1,0 0-1,0 0 1,0 0-1,0 1 1,0-1-1,1 0 0,-1 0 1,0 0-1,0 0 1,0 0-1,0 0 0,1 0 1,-1 0-1,0 0 1,0 0-1,0 0 1,0 0-1,1 0 0,-1 0 1,0 0-1,0 0 1,0 0-1,0 0 1,1 0-1,-19 31 420,13-23-212,0 0 0,0 0 0,1 0 0,-6 17 0,10-25-191,0 1 1,0 0 0,0-1-1,1 1 1,-1 0 0,0-1 0,0 1-1,0 0 1,0-1 0,1 1 0,-1-1-1,0 1 1,1 0 0,-1-1-1,0 1 1,1-1 0,-1 1 0,1-1-1,-1 1 1,1-1 0,-1 1 0,1-1-1,-1 0 1,1 1 0,-1-1-1,1 0 1,-1 1 0,2-1 0,25 4 233,28-12-84,-36 2-382,0-2 1,0 0 0,-1-1 0,0-1 0,-1 0 0,0-2-1,-1 0 1,17-16 0,-67 62 128,31-31 146,0 0 0,0 0-1,1 0 1,-1 0 0,1 1 0,0-1 0,0 1 0,0-1 0,0 1 0,1 0 0,0-1 0,-1 1 0,1 0 0,1 0 0,-2 5 0,3-8-53,0 1 0,0-1 0,1-1 1,-1 1-1,0 0 0,0 0 0,1 0 1,-1-1-1,0 1 0,1 0 0,-1-1 1,1 0-1,-1 1 0,1-1 0,-1 0 1,1 1-1,-1-1 0,1 0 0,-1 0 1,1 0-1,-1-1 0,0 1 0,1 0 1,1-1-1,40-5 86,-28 2-536,-1-1-1,0 0 1,0-2-1,0 1 1,-1-2-1,0 0 1,0 0 0,-1-1-1,0 0 1,0-2-1,18-20 1,-83 81 1652,49-46-1001,1 0 0,0 0 0,0 1 1,1 0-1,0 0 0,-1-1 0,1 1 1,-1 6-1,3-10-186,0 0 1,0 0-1,0 0 1,0 0-1,0 0 1,0 0 0,0 0-1,0 0 1,0 0-1,0 0 1,1 0-1,-1 0 1,0 0-1,1 0 1,-1 0-1,1 0 1,-1 0-1,1 0 1,-1 0-1,1 0 1,0-1-1,-1 1 1,1 0-1,0 0 1,0-1-1,0 1 1,-1 0-1,1-1 1,0 1-1,0-1 1,0 1-1,0-1 1,0 0-1,0 1 1,0-1 0,0 0-1,0 0 1,0 1-1,0-1 1,0 0-1,0 0 1,0 0-1,1 0 1,-1-1-1,2 1 1,9 0-153,0-1-1,1 0 1,-1-1 0,0 0 0,0-1 0,0-1 0,0 1 0,0-2 0,-1 0-1,15-8 1,-8 2-291,0-1 0,-1-1-1,-1-1 1,0 0 0,21-24-1,-1-7-212,-2-1 0,-3-2 0,40-78 0,-64 109 1979,-12 18 685,-17 25-1122,10-6-855,1 0 0,0 1 0,2 0 0,0 1 0,2 0 0,0 0-1,1 1 1,-3 26 0,2 20 83,3 98 0,4-163-141,3-17 451,-3 12-556,1-1 0,-1 1 0,1 0 1,-1 0-1,0 0 0,1 0 0,-1-1 0,0 1 0,0 0 0,0 0 0,0-1 0,0 1 0,0 0 0,0 0 0,0-1 0,0 1 0,-1 0 0,1 0 0,0 0 0,-1-1 0,1 1 0,-1 0 0,1 0 1,-1 0-1,0 0 0,0 0 0,1 0 0,-1 0 0,0 0 0,0 0 0,-1-1 0,1 1 92,0 1 0,0-1 1,1 0-1,-1 0 0,1 0 1,-1 0-1,1 0 0,-1 0 0,1 0 1,-1 0-1,1 0 0,0 0 1,0 0-1,-1 0 0,1 0 0,0 0 1,0 0-1,0 0 0,0 0 1,0 0-1,0-1 0,1 1 0,-1 0 1,0 0-1,1 0 0,-1 0 1,0 0-1,1 0 0,0-2 0,21-38 92,-14 26-91,29-89 82,-28 74-34,2 1-1,0 0 1,18-31 0,-28 59-34,0 0-1,0 0 1,0 0 0,-1 0 0,1 0-1,-1 0 1,1-1 0,0 1 0,-1 0-1,0 0 1,1-1 0,-1 1 0,0 0 0,1 0-1,-1-1 1,0 1 0,0 0 0,0-1-1,0 1 1,-1 0 0,1-1 0,0 1 0,0 0-1,-1 0 1,1-1 0,-1 1 0,1 0-1,-1 0 1,0-2 0,-14-4-1398,-7 4-3379,11 3-1410</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1.831"/>
    </inkml:context>
    <inkml:brush xml:id="br0">
      <inkml:brushProperty name="width" value="0.025" units="cm"/>
      <inkml:brushProperty name="height" value="0.025" units="cm"/>
    </inkml:brush>
  </inkml:definitions>
  <inkml:trace contextRef="#ctx0" brushRef="#br0">11 27 15663,'-10'1'8328,"20"-1"-7111,10 0-320,4-2-257,10 0-319,3 0-129,2-1-128,0 3-32,-5 0 0,-6-1-192,-5 0-961,-7-1-1282,-9-4-960,-5-2-3171</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2.179"/>
    </inkml:context>
    <inkml:brush xml:id="br0">
      <inkml:brushProperty name="width" value="0.025" units="cm"/>
      <inkml:brushProperty name="height" value="0.025" units="cm"/>
    </inkml:brush>
  </inkml:definitions>
  <inkml:trace contextRef="#ctx0" brushRef="#br0">0 25 15919,'0'0'9769,"55"-25"-9737,-34 25-896,-7 2-1923,-3 0-4228</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2.636"/>
    </inkml:context>
    <inkml:brush xml:id="br0">
      <inkml:brushProperty name="width" value="0.025" units="cm"/>
      <inkml:brushProperty name="height" value="0.025" units="cm"/>
    </inkml:brush>
  </inkml:definitions>
  <inkml:trace contextRef="#ctx0" brushRef="#br0">254 203 15278,'0'0'3668,"-12"-6"-2584,4 3-954,5 1-92,-1 0 0,1 0 0,-1 1 0,0-1 0,1 1 0,-1 0 0,0 0 0,0 0 0,0 0 0,0 1 0,0 0 0,0 0 0,1 0 0,-1 0 0,0 0 0,0 1-1,0 0 1,0 0 0,0 0 0,1 0 0,-1 0 0,-6 4 0,-2 3-28,1 1-1,1 0 1,-1 1-1,1 0 1,1 0-1,0 1 1,1 0-1,0 1 1,0 0-1,1 0 1,1 1-1,0-1 1,1 1-1,0 1 1,1-1-1,1 1 1,-4 25-1,7-38-6,-1 0 0,1 0-1,0 1 1,0-1 0,0 0-1,0 0 1,0 1 0,0-1 0,0 0-1,0 0 1,0 1 0,0-1 0,1 0-1,-1 0 1,1 1 0,-1-1-1,1 0 1,-1 0 0,1 0 0,0 0-1,-1 0 1,1 0 0,0 0-1,0 0 1,0 0 0,0 0 0,0 0-1,0-1 1,0 1 0,0 0 0,0-1-1,0 1 1,0 0 0,0-1-1,1 0 1,-1 1 0,0-1 0,0 0-1,1 1 1,-1-1 0,0 0 0,0 0-1,1 0 1,-1 0 0,2-1 0,5 0 92,-1 0 0,0-1 0,1 0 0,-1-1 0,0 1 0,0-1 0,6-4 0,22-14 166,0-2 1,-2-1-1,-1-2 0,-1 0 0,-2-3 0,0 0 0,-2-2 0,-1-1 0,-2-1 1,-1-1-1,25-48 0,-46 77-222,0 1-1,0-1 1,0 0-1,-1 0 1,1 1 0,0-10-1,-2 14-37,0 0-1,0 0 0,0-1 0,0 1 0,0 0 0,0 0 0,0-1 0,0 1 1,0 0-1,0 0 0,0 0 0,0-1 0,0 1 0,0 0 0,0 0 0,-1 0 1,1-1-1,0 1 0,0 0 0,0 0 0,0 0 0,0-1 0,-1 1 0,1 0 0,0 0 1,0 0-1,0 0 0,0 0 0,-1 0 0,1-1 0,0 1 0,0 0 0,0 0 1,-1 0-1,1 0 0,0 0 0,0 0 0,-1 0 0,1 0 0,0 0 0,0 0 1,0 0-1,-1 0 0,1 0 0,-1 0 0,-20 14-121,-10 17 105,1 2 0,1 0 0,3 2 0,0 1 0,2 1 0,-34 74 0,54-103-52,0 0 0,1 1 0,0-1 0,1 1 0,0-1 1,0 1-1,-1 16 0,3-24-41,0 1 0,0-1-1,1 1 1,-1 0 0,0-1 0,1 1-1,-1 0 1,1-1 0,-1 1 0,1-1 0,0 1-1,0-1 1,0 0 0,0 1 0,0-1 0,0 0-1,0 1 1,2 0 0,-1 0-131,0-1 1,0 0 0,1 0-1,-1 0 1,1 0-1,-1-1 1,1 1-1,-1-1 1,1 1-1,-1-1 1,1 0 0,-1 0-1,1 0 1,0 0-1,3-1 1,33-8-3963,4-11-1606</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3.027"/>
    </inkml:context>
    <inkml:brush xml:id="br0">
      <inkml:brushProperty name="width" value="0.025" units="cm"/>
      <inkml:brushProperty name="height" value="0.025" units="cm"/>
    </inkml:brush>
  </inkml:definitions>
  <inkml:trace contextRef="#ctx0" brushRef="#br0">174 0 13004,'0'0'3641,"-8"6"-1575,-13 10-1427,1 1-1,1 1 1,0 1-1,1 1 1,1 1 0,1 0-1,-20 35 1,37-56-628,-1-1 0,1 1 1,-1 0-1,1-1 0,-1 1 0,0 0 1,1 0-1,-1 0 0,1 0 0,-1-1 1,1 1-1,-1 0 0,1 0 0,0 0 1,-1 0-1,1 0 0,-1 0 0,1 0 1,-1 0-1,1 1 0,-1-1 0,1 0 1,-1 0-1,1 0 0,-1 0 0,0 1 1,1-1-1,-1 0 0,1 1 0,-1-1 1,1 0-1,-1 1 0,0-1 0,1 0 1,-1 1-1,0-1 0,1 1 0,-1-1 1,0 0-1,0 1 0,1-1 0,-1 1 1,0-1-1,0 1 0,0-1 0,0 1 1,0-1-1,1 1 0,-1-1 0,0 1 1,0-1-1,0 1 0,0-1 0,-1 1 0,1-1 1,0 1-1,0-1 0,0 1 0,0-1 1,0 1-1,-1-1 0,1 1 0,0-1 1,0 1-1,-1-1 0,1 1 0,0-1 1,-1 0-1,0 1 0,39-16 152,-14 0-140,-2-2-1,0 0 1,-1-1 0,-1 0 0,-1-2-1,0-1 1,24-35 0,-59 77-148,-54 83 0,62-91 168,1 0-1,0 1 1,1 0-1,1 0 1,0 0-1,-3 17 1,8-31-36,-1 1 0,1 0 1,0 0-1,0-1 1,0 1-1,0 0 0,0 0 1,0 0-1,0-1 1,0 1-1,0 0 0,0 0 1,0-1-1,0 1 1,0 0-1,1 0 0,-1-1 1,0 1-1,0 0 0,1-1 1,-1 1-1,1 0 1,-1-1-1,1 1 0,-1 0 1,1-1-1,-1 1 1,2 0-1,-1 0 6,1-1 0,-1 0 0,0 0 0,1 0 0,-1 0 0,0 0 0,1 0 0,-1 0 0,1 0 0,-1 0 0,0 0 0,1-1 0,-1 1 0,3-2 0,43-25 213,-30 13-484,0-1 1,25-29-1,-36 37-137,0 0-1,0 0 0,-1-1 0,0 0 1,-1 0-1,0 0 0,0-1 1,-1 1-1,3-11 0,-8 10-2141,-7 15 1737,-9 14 646,9-9 203,-1-1-655,1 1 0,0 0-1,1 1 1,0 0 0,0 0-1,2 1 1,0 0-1,-7 19 1,11-16-1983</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3.466"/>
    </inkml:context>
    <inkml:brush xml:id="br0">
      <inkml:brushProperty name="width" value="0.025" units="cm"/>
      <inkml:brushProperty name="height" value="0.025" units="cm"/>
    </inkml:brush>
  </inkml:definitions>
  <inkml:trace contextRef="#ctx0" brushRef="#br0">269 32 13196,'0'0'6572,"-9"-6"-4351,4 3-2049,-1-1 1,1 1-1,-1 0 1,0 1-1,0 0 1,-1 0-1,1 0 0,0 0 1,-1 1-1,1 0 1,0 1-1,-1-1 1,1 1-1,-1 0 1,1 1-1,-1 0 1,1 0-1,-1 0 0,1 1 1,0 0-1,0 0 1,-9 4-1,-47 26 572,58-29-719,0-1 0,0 1 0,0 0 0,1 0 0,-1 1 0,1-1 0,0 1-1,0 0 1,0-1 0,0 2 0,1-1 0,-3 5 0,4-8-27,1 0 0,0 0-1,0 0 1,0 0 0,0 0 0,0 0 0,0 0 0,0 0 0,0 0 0,0 0-1,0 0 1,0 0 0,1 0 0,-1 0 0,0 0 0,1 0 0,-1 0-1,1 0 1,-1 0 0,1-1 0,-1 1 0,1 0 0,0 0 0,-1-1-1,1 1 1,0 0 0,0 0 0,-1-1 0,1 1 0,0-1 0,0 1-1,0-1 1,0 1 0,0-1 0,0 0 0,0 1 0,0-1 0,0 0-1,0 0 1,0 0 0,0 0 0,2 0 0,54 5-114,-44-5 52,18 1-215,-6-1-89,45 7 0,-64-6 343,0 0 1,-1 0 0,1 1-1,-1-1 1,1 1 0,-1 1-1,0-1 1,0 1 0,0 0-1,0 0 1,-1 0-1,1 1 1,6 6 0,-10-9 28,0 1 0,0-1 0,0 1 0,1-1 0,-1 1 0,0 0 0,-1-1 0,1 1 0,0 0 0,0 0 0,-1-1 0,1 1 0,-1 0 0,0 0 0,1 0 1,-1 0-1,0 0 0,0 0 0,0-1 0,-1 1 0,1 0 0,0 0 0,-2 4 0,1-3 57,-1 0-1,0 1 1,0-1-1,0 0 1,-1 0-1,1-1 1,-1 1 0,0 0-1,1-1 1,-1 1-1,-5 2 1,-5 3 215,1-1 1,-2-1-1,1 0 0,-1-1 1,-16 5-1,16-7-233,1 0-1,0-1 1,-1 0 0,0-1 0,1 0-1,-1-1 1,-20-3 0,32 2-225,1 1 0,0 0 0,0-1 0,0 1 1,0-1-1,-1 1 0,1-1 0,0 1 0,0-1 0,0 0 1,0 0-1,0 0 0,0 1 0,0-1 0,1 0 1,-1 0-1,-1-2 0,-3-19-7809,5 4-1469</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4.158"/>
    </inkml:context>
    <inkml:brush xml:id="br0">
      <inkml:brushProperty name="width" value="0.025" units="cm"/>
      <inkml:brushProperty name="height" value="0.025" units="cm"/>
    </inkml:brush>
  </inkml:definitions>
  <inkml:trace contextRef="#ctx0" brushRef="#br0">460 47 10666,'0'0'5701,"-7"-7"-3512,4 3-2042,0 1-1,0 0 0,0 0 1,-1 0-1,1 0 0,-1 0 1,0 1-1,0-1 0,0 1 1,0 0-1,0 1 0,-1-1 1,1 1-1,0-1 0,-1 1 1,1 1-1,-1-1 0,1 1 1,-1-1-1,0 1 0,1 0 1,-1 1-1,1-1 1,-1 1-1,1 0 0,-1 0 1,1 1-1,-8 3 0,-7 3-15,1 2 0,0 0-1,0 1 1,1 1 0,1 0-1,0 1 1,-18 20 0,7-5-40,2 1 0,-42 64 0,60-80-77,-1-1 0,2 2 1,0-1-1,1 1 0,0-1 0,-6 28 1,11-38-16,-1 0 1,0 0-1,1 0 1,-1 0-1,1 0 1,0 0-1,0 0 0,0 0 1,1 0-1,-1 0 1,1 0-1,0 0 1,0 0-1,-1 0 1,2 0-1,-1-1 1,0 1-1,1 0 1,-1-1-1,1 1 1,0-1-1,0 1 1,0-1-1,0 0 1,0 0-1,0 0 1,1 0-1,-1 0 1,1 0-1,-1-1 1,1 1-1,0-1 1,0 0-1,-1 1 0,1-1 1,0-1-1,5 2 1,6 0 19,0 0 0,-1-1 0,1-1 0,-1 0 0,1-1 0,0 0 0,-1-1 0,15-4 0,-20 4-3,0-1 1,0 0 0,0 0 0,0 0 0,0-1-1,-1 0 1,1-1 0,-1 1 0,0-2-1,0 1 1,-1-1 0,0 0 0,10-12 0,-14 16 2,-1 1-1,0-1 1,0 0 0,0 0 0,0 1 0,0-1 0,0 0 0,0 0 0,-1 0 0,1 0 0,-1 0-1,0 0 1,1 0 0,-1 0 0,0-4 0,0 4-8,-1 1-1,1 0 1,0 0-1,-1 0 1,1 0 0,-1 0-1,0 1 1,1-1-1,-1 0 1,1 0 0,-1 0-1,0 0 1,0 1-1,0-1 1,1 0-1,-1 0 1,0 1 0,0-1-1,0 1 1,0-1-1,-2 0 1,-1 0-9,1 0 1,-1 1-1,1-1 1,-1 1-1,0-1 1,0 1-1,1 1 0,-1-1 1,0 0-1,1 1 1,-1 0-1,0-1 0,1 2 1,-1-1-1,1 0 1,-5 3-1,2 0 18,-1-1-1,1 2 0,0-1 1,1 1-1,-1 0 1,1 0-1,0 0 1,0 1-1,1-1 1,-1 1-1,1 0 1,0 1-1,-4 10 0,8-16-17,0-1-1,-1 1 0,1-1 0,0 0 0,0 1 0,0-1 0,0 1 0,0-1 0,0 1 0,0-1 1,0 1-1,0-1 0,0 1 0,0-1 0,0 1 0,0-1 0,0 1 0,0-1 0,1 1 0,-1-1 1,0 0-1,0 1 0,1-1 0,-1 1 0,0-1 0,0 0 0,1 1 0,-1-1 0,0 0 0,1 1 1,-1-1-1,1 0 0,-1 1 0,1-1 0,21 1 16,21-13 18,-6-6-261,56-35 1,-29 15 25,-63 37 195,-1 1 1,1-1 0,-1 1-1,1-1 1,0 1-1,-1-1 1,1 1 0,0 0-1,0-1 1,-1 1 0,1 0-1,0 0 1,0 0-1,0-1 1,-1 1 0,1 0-1,0 0 1,0 0-1,0 0 1,-1 0 0,1 1-1,0-1 1,0 0-1,0 0 1,-2 17-17,-27 32 182,23-42-90,-31 47 83,26-41-231,1 0 1,0 0-1,0 1 0,1 0 1,1 1-1,1 0 1,-6 18-1,12-33-19,0 1 0,-1-1 0,1 0 0,0 1 0,0-1 0,0 1 0,0-1 0,0 0 0,0 1 0,0-1 0,0 0 0,0 1 0,0-1 0,0 1 0,0-1 0,0 0 0,0 1 0,0-1 0,0 0 0,0 1 0,0-1 0,1 0 0,-1 1 0,0-1 0,0 0 0,0 1 0,1-1 0,-1 0 0,0 0 0,0 1 0,1-1-1,-1 0 1,0 0 0,0 1 0,1-1 0,-1 0 0,0 0 0,1 0 0,-1 1 0,0-1 0,1 0 0,0 0 0,19-7-2694,18-20-2745,5-14-2798</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4.663"/>
    </inkml:context>
    <inkml:brush xml:id="br0">
      <inkml:brushProperty name="width" value="0.025" units="cm"/>
      <inkml:brushProperty name="height" value="0.025" units="cm"/>
    </inkml:brush>
  </inkml:definitions>
  <inkml:trace contextRef="#ctx0" brushRef="#br0">279 0 7335,'0'0'11739,"-10"9"-10089,-34 36-726,2 1 1,2 2-1,2 2 1,-34 60 0,67-102-874,0 1 1,1 0 0,0-1 0,1 2 0,0-1-1,0 0 1,-2 14 0,5-20-49,0-1 0,-1 1 0,1 0 0,0-1 0,0 1 0,0 0 0,1-1 0,-1 1 1,1-1-1,-1 1 0,1 0 0,0-1 0,0 1 0,0-1 0,0 0 0,1 1 0,-1-1 0,1 0 0,-1 0 0,1 0 0,0 0 0,0 0 0,0 0 1,0 0-1,0-1 0,0 1 0,0-1 0,0 1 0,1-1 0,-1 0 0,4 1 0,13 3 59,0-1 1,0-1-1,0-1 0,1 0 1,-1-2-1,21-1 0,-5 1 20,-32-1-43,1 1 1,0 0 0,-1-1-1,1 0 1,0 1-1,-1-1 1,1-1-1,-1 1 1,0-1-1,1 1 1,-1-1-1,0 0 1,0 0-1,0 0 1,5-5-1,-7 6-21,0 0 1,-1 0-1,1 0 0,0 0 0,-1 0 0,1 0 1,-1 0-1,1 0 0,-1 0 0,1 0 0,-1 0 0,0 0 1,0 0-1,1 0 0,-1 0 0,0 0 0,0-1 1,0 1-1,0 0 0,-1-2 0,1 1-9,-1 1-1,0-1 1,0 1-1,0-1 1,0 0-1,0 1 1,0 0-1,-1-1 1,1 1-1,0 0 0,-1-1 1,1 1-1,-1 0 1,1 0-1,-1 0 1,-3-1-1,-8-4-8,-1 1 0,0 1 0,-1 0 0,1 1 0,-1 0 0,1 1 0,-1 1 0,0 0 0,0 1 0,1 1 0,-1 0 0,0 1 0,-20 6 0,33-8-4,0 1-1,0-1 1,0 1-1,0 0 1,1 0-1,-1-1 1,0 1-1,0 1 1,1-1-1,-1 0 1,1 0-1,-1 1 1,1-1-1,-1 0 1,-1 4-1,6 4-49,18-4 10,11-5 39,0-1 0,-1-2 1,62-13-1,92-37-377,-113 31 24,-48 17 312,-24 5 50,0 0-1,0 0 1,0 0-1,0 0 1,0 0-1,1 0 1,-1 0-1,0 0 1,0 0-1,0 0 1,0 0-1,1 0 1,-1 1-1,0-1 1,0 0-1,0 0 1,0 0-1,0 0 1,1 0-1,-1 0 1,0 0 0,0 0-1,0 0 1,0 1-1,0-1 1,0 0-1,0 0 1,0 0-1,1 0 1,-1 0-1,0 1 1,0-1-1,0 0 1,0 0-1,0 0 1,0 0-1,0 0 1,0 1-1,0-1 1,0 0-1,0 0 1,0 0-1,0 0 1,0 1-1,0-1 1,0 0-1,0 0 1,0 0-1,0 0 1,0 0-1,-1 1 1,1-1-1,-25 27 629,20-21-533,-2 0 26,-16 15 135,0 1 0,1 1 1,1 2-1,2-1 0,-29 49 1,37-43-287,11-29-112,0-1-1,0 1 1,0-1-1,0 1 0,0 0 1,0-1-1,0 1 1,1 0-1,-1-1 0,0 1 1,0-1-1,0 1 1,0-1-1,1 1 0,-1 0 1,0-1-1,1 1 1,-1-1-1,0 1 0,1-1 1,-1 1-1,1-1 1,-1 0-1,1 1 1,-1-1-1,1 1 0,-1-1 1,1 0-1,-1 1 1,1-1-1,-1 0 0,1 0 1,0 0-1,-1 1 1,1-1-1,-1 0 0,1 0 1,0 0-1,-1 0 1,1 0-1,0 0 0,-1 0 1,1 0-1,0 0 1,20-1-6140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4.131"/>
    </inkml:context>
    <inkml:brush xml:id="br0">
      <inkml:brushProperty name="width" value="0.025" units="cm"/>
      <inkml:brushProperty name="height" value="0.025" units="cm"/>
    </inkml:brush>
  </inkml:definitions>
  <inkml:trace contextRef="#ctx0" brushRef="#br0">263 24 11339,'0'0'10767,"-10"-6"-10356,4 4-385,3 0-25,0 0-1,0 0 1,-1 0 0,1 1 0,0 0 0,-1 0 0,1 0 0,0 0 0,-1 0 0,1 1 0,-1-1 0,0 1 0,1 0 0,-1 0 0,1 0 0,-1 1 0,1-1 0,-1 1 0,1 0 0,-1 0 0,1 0 0,-6 3 0,-13 9 162,2 1-1,0 1 0,-21 19 1,35-29 11,1 1 1,0-1-1,0 1 1,0-1-1,1 1 1,-1 1-1,2-1 1,-1 1-1,1-1 1,0 1-1,0 0 1,0 0-1,1 0 1,-2 14-1,4-19-146,0-1 0,0 1 0,1-1 0,-1 0 0,0 1-1,1-1 1,-1 0 0,1 1 0,0-1 0,-1 0 0,1 1 0,0-1-1,0 0 1,-1 0 0,1 0 0,0 0 0,0 0 0,0 0-1,0 0 1,1 0 0,-1 0 0,0 0 0,0-1 0,1 1-1,-1-1 1,0 1 0,0-1 0,1 1 0,-1-1 0,1 1 0,-1-1-1,2 0 1,55 5 630,-48-5-542,24 0-29,0-1 1,-1-1-1,38-8 1,0-11-2899,-56 10-774,-16-3-3641,-7 3-2351</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5.801"/>
    </inkml:context>
    <inkml:brush xml:id="br0">
      <inkml:brushProperty name="width" value="0.025" units="cm"/>
      <inkml:brushProperty name="height" value="0.025" units="cm"/>
    </inkml:brush>
  </inkml:definitions>
  <inkml:trace contextRef="#ctx0" brushRef="#br0">226 104 2851,'6'-9'6166,"-6"9"-6052,23-45 4287,-18 14-779,-5 30-3458,-1 1 0,1-1-1,0 0 1,0 0 0,-1 0-1,1 0 1,0 1-1,-1-1 1,1 0 0,-1 0-1,1 1 1,-1-1 0,1 0-1,-1 1 1,0-1 0,1 1-1,-1-1 1,0 0 0,1 1-1,-1 0 1,0-1-1,0 1 1,1-1 0,-1 1-1,0 0 1,0-1 0,0 1-1,1 0 1,-2 0 0,-6-1 10,1 1 0,0 0 0,-1 0 0,1 1 1,0 0-1,-1 0 0,1 1 0,0 0 0,0 0 1,0 0-1,0 1 0,1 0 0,-1 1 1,1 0-1,0 0 0,0 0 0,0 0 0,-6 7 1,0-1-179,1 1 0,0 1-1,1 0 1,1 0 0,-1 1 0,2 0 0,-12 24 0,20-37-6,-1 1-1,0 0 1,1 0-1,-1 0 1,1 0-1,-1 0 1,1-1-1,-1 1 1,1 0-1,0 0 1,-1 0-1,1 0 1,0 0-1,0 0 1,0 1-1,0-1 1,0 0-1,0 0 0,0 0 1,0 0-1,0 0 1,1 0-1,-1 0 1,0 0-1,0 0 1,1 0-1,-1 0 1,1 0-1,-1-1 1,1 1-1,0 0 1,-1 0-1,1 0 1,0 0-1,-1-1 1,1 1-1,0 0 1,0-1-1,0 1 1,-1-1-1,1 1 1,0-1-1,0 1 1,0-1-1,0 1 1,2-1-1,4 1-95,1 0 0,-1 0 0,1-1 0,0 0 0,10-2 0,-1 0 46,-4 1 58,6 0-10,0 0 0,0 1 0,0 1 0,-1 0-1,23 6 1,-38-7 14,0 1 0,0 0 0,0 0-1,0 0 1,0 0 0,0 0 0,0 1-1,0-1 1,-1 1 0,1 0 0,-1 0 0,1 0-1,-1 0 1,0 0 0,0 1 0,0-1-1,0 0 1,0 1 0,0 0 0,-1-1 0,1 1-1,-1 0 1,0 0 0,0 0 0,0 0-1,0 0 1,0 0 0,-1 0 0,1 0 0,-1 1-1,0-1 1,0 0 0,0 0 0,0 0-1,-1 0 1,1 0 0,-1 0 0,-2 6 0,1-2 81,-1-1 0,0 0 0,0 0 1,-1 0-1,1-1 0,-1 1 1,-1-1-1,1 0 0,-1 0 0,0 0 1,0 0-1,0-1 0,0 0 1,-1 0-1,0-1 0,-7 4 1,-8 4 206,-1-1 1,0-1-1,-28 8 1,40-13-206,-1-2 1,1 1-1,-1-1 1,0-1-1,0 0 0,-20 0 1,30-1-112,0-1 1,1 1-1,-1 0 1,0 0-1,1 0 1,-1-1 0,1 1-1,-1 0 1,0-1-1,1 1 1,-1 0-1,1-1 1,-1 1-1,1-1 1,-1 1-1,1-1 1,-1 1-1,1-1 1,0 1-1,-1-1 1,1 0-1,0 1 1,-1-1-1,1 0 1,0 1 0,0-1-1,0 0 1,-1 1-1,1-1 1,0 0-1,0 1 1,0-1-1,0 0 1,0 1-1,0-1 1,0 0-1,1 1 1,-1-1-1,0 0 1,0 1-1,0-1 1,1 0-1,13-31-1937,4 8-547,1 1 0,1 0 0,29-23 0,-24 22-305,38-36-4685</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6.145"/>
    </inkml:context>
    <inkml:brush xml:id="br0">
      <inkml:brushProperty name="width" value="0.025" units="cm"/>
      <inkml:brushProperty name="height" value="0.025" units="cm"/>
    </inkml:brush>
  </inkml:definitions>
  <inkml:trace contextRef="#ctx0" brushRef="#br0">199 0 15759,'0'0'8637,"-5"10"-7734,-20 43 159,2 2 0,-24 90 0,36-102-1559,-6 47 1,15-75-815,1 0 0,0 0 0,1 1 0,3 27 0,-6-56 160,-1 1-1,0 0 0,-1 0 1,-12-22-1,-8-18 479,22 46 1115,1-1 0,0 1 0,1-1 0,0 0 0,0 0 1,0-10-1,1 16-287,0-1 1,1 1-1,-1-1 1,1 1-1,0-1 1,0 1-1,-1-1 1,1 1-1,0 0 1,0-1-1,0 1 1,0 0-1,1 0 1,-1 0-1,0 0 1,0 0-1,1 0 1,-1 0-1,0 0 1,1 0-1,-1 1 1,1-1-1,-1 0 1,1 1-1,0-1 1,-1 1-1,1 0 1,2-1-1,50-5 565,-51 6-675,91-2-493,-24 2-2884,0-5-5823,-37 1 464</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6.517"/>
    </inkml:context>
    <inkml:brush xml:id="br0">
      <inkml:brushProperty name="width" value="0.025" units="cm"/>
      <inkml:brushProperty name="height" value="0.025" units="cm"/>
    </inkml:brush>
  </inkml:definitions>
  <inkml:trace contextRef="#ctx0" brushRef="#br0">179 15 7399,'0'0'9428,"-11"3"-7667,1 1-1519,1 0 0,0 0 0,1 1 0,-1 0 0,1 0-1,0 1 1,0 0 0,1 1 0,-1-1 0,1 1 0,1 1 0,-11 14 0,-21 41 555,35-60-736,1 1 1,1 0 0,-1 0-1,0 0 1,1 0 0,0 1-1,0-1 1,0 0 0,0 0-1,1 1 1,0-1-1,0 1 1,1 7 0,-1-11-50,1 0 1,-1 0-1,1 0 0,0-1 1,-1 1-1,1 0 1,0 0-1,0-1 1,0 1-1,0-1 0,-1 1 1,1-1-1,0 1 1,0-1-1,0 1 0,0-1 1,0 0-1,0 0 1,0 1-1,0-1 1,0 0-1,0 0 0,0 0 1,0 0-1,0 0 1,0 0-1,0-1 0,0 1 1,0 0-1,0 0 1,0-1-1,0 1 1,0-1-1,0 1 0,1-1 1,35-16 378,-10-5-213,-1-1-1,-1 0 1,-1-2 0,-1-1-1,-1-1 1,32-54 0,-69 110-405,1 1 1,1 0-1,1 1 1,2 0-1,1 0 1,-6 48-1,14-78 143,1 0-1,0 0 1,0 0 0,-1 0-1,1 0 1,0 0 0,0 0-1,0 0 1,0 0-1,0 0 1,0 0 0,1 0-1,-1 0 1,0 0-1,0 0 1,1 0 0,-1 0-1,1 0 1,-1 0 0,1 0-1,-1 0 1,1 0-1,-1 0 1,1-1 0,0 1-1,0 0 1,-1 0-1,1-1 1,0 1 0,0-1-1,0 1 1,0 0 0,-1-1-1,1 0 1,0 1-1,0-1 1,0 1 0,0-1-1,0 0 1,0 0-1,0 0 1,0 0 0,0 0-1,1 0 1,-1 0 0,0 0-1,0 0 1,0 0-1,0 0 1,0 0 0,1-1-1,3-1-479,0 0 1,0 0-1,-1 0 0,1 0 0,0-1 1,-1 0-1,0 0 0,1 0 1,3-5-1,29-32-5100</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6.845"/>
    </inkml:context>
    <inkml:brush xml:id="br0">
      <inkml:brushProperty name="width" value="0.025" units="cm"/>
      <inkml:brushProperty name="height" value="0.025" units="cm"/>
    </inkml:brush>
  </inkml:definitions>
  <inkml:trace contextRef="#ctx0" brushRef="#br0">254 1 12396,'0'0'2866,"-4"7"-31,-11 18-2426,2 1-1,0 0 0,2 1 1,1 0-1,2 1 0,0 0 1,2 0-1,1 1 1,-2 41-1,6-68-406,1 0 0,0-1 1,0 1-1,0 0 0,0-1 0,0 1 0,1-1 1,-1 1-1,0 0 0,1-1 0,-1 1 0,1-1 1,0 1-1,-1-1 0,1 1 0,0-1 1,0 0-1,0 1 0,0-1 0,0 0 0,0 0 1,0 1-1,0-1 0,1 0 0,-1 0 0,0 0 1,3 0-1,0 1-1,1-1 1,0 0 0,-1-1 0,1 1-1,0-1 1,0 0 0,8-1-1,-7 0 35,-1 1 0,1 0 0,0 0-1,0 0 1,11 3 0,-16-3-9,1 1 0,0 0-1,-1-1 1,1 1 0,-1 0 0,1 0 0,-1 0 0,1 0 0,-1 0-1,0 0 1,1 1 0,-1-1 0,0 0 0,0 1 0,0-1-1,0 1 1,0-1 0,0 1 0,0-1 0,-1 1 0,1 0 0,-1 0-1,2 3 1,-1 1 113,0 1 0,-1-1 0,0 1 0,0 0 0,0-1 0,0 1 0,-1 0 0,0-1 0,-1 1 0,0-1 0,1 1 0,-2-1 0,1 0 0,-1 0 0,0 0-1,-1 0 1,1-1 0,-1 1 0,0-1 0,0 0 0,-1 0 0,1 0 0,-1-1 0,0 1 0,-1-1 0,1 0 0,-10 4 0,9-4-88,1-1 0,-1 0-1,-1 0 1,1 0 0,0-1 0,-1 0 0,1 0 0,-1-1 0,0 0-1,1 0 1,-1 0 0,0-1 0,0 0 0,0 0 0,1-1-1,-1 0 1,0 0 0,1 0 0,-1-1 0,1 0 0,-1-1 0,1 1-1,0-1 1,0 0 0,0-1 0,0 1 0,-5-6 0,8 7-241,0-1 1,1 0 0,-1 0 0,1 1 0,0-2 0,0 1 0,0 0 0,0 0-1,0 0 1,1-1 0,0 1 0,-1-1 0,1 0 0,0 1 0,1-1-1,-1 0 1,1-7 0,0 8-255,0-1 0,1 1 0,-1 0 0,1-1 0,0 1 0,0-1 0,0 1 0,1 0 0,-1 0 0,1 0 0,-1 0 0,1 0 0,0 0 0,1 0 0,-1 1 0,0-1 0,1 1 0,-1-1 0,5-2 0,25-15-6763</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7.177"/>
    </inkml:context>
    <inkml:brush xml:id="br0">
      <inkml:brushProperty name="width" value="0.025" units="cm"/>
      <inkml:brushProperty name="height" value="0.025" units="cm"/>
    </inkml:brush>
  </inkml:definitions>
  <inkml:trace contextRef="#ctx0" brushRef="#br0">65 1 17392,'0'0'9513,"-29"55"-9128,21-22-129,-3 4-128,2 3-128,4-4 32,3-4-801,2-10-1569,2-9-1505,8-13-2563,8-5-4036</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7.604"/>
    </inkml:context>
    <inkml:brush xml:id="br0">
      <inkml:brushProperty name="width" value="0.025" units="cm"/>
      <inkml:brushProperty name="height" value="0.025" units="cm"/>
    </inkml:brush>
  </inkml:definitions>
  <inkml:trace contextRef="#ctx0" brushRef="#br0">14 60 7783,'0'0'10800,"7"-8"-8750,1-4-1264,8-8 53,6 0 2821,-26 33-569,0 36-2702,10 93 302,0 29 94,-7-146-783,-1 0 0,-1 0-1,-1 0 1,-13 42 0,4-25 27,-10 47 1,20-72-26,1 0 1,0 0-1,1-1 1,1 1-1,1 0 1,2 17-1,-2-33-13,-1 0-1,1-1 1,-1 1-1,1-1 0,-1 1 1,1-1-1,0 1 1,-1-1-1,1 1 1,0-1-1,0 1 0,-1-1 1,1 0-1,0 0 1,0 1-1,0-1 0,-1 0 1,1 0-1,0 0 1,0 0-1,0 0 1,-1 0-1,1 0 0,0 0 1,0 0-1,0 0 1,0 0-1,1-1 0,-2 1-119,1 0-1,-1 0 0,1 0 1,0-1-1,-1 1 0,1 0 1,-1 0-1,1 0 0,-1-1 1,1 1-1,-1 0 0,1-1 0,-1 1 1,1 0-1,-1-1 0,0 1 1,1 0-1,-1-1 0,1 1 1,-1-1-1,0 1 0,1-1 0,-1 1 1,0-1-1,0 1 0,1-1 1,-1-29-9203,0 8-362</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7.947"/>
    </inkml:context>
    <inkml:brush xml:id="br0">
      <inkml:brushProperty name="width" value="0.025" units="cm"/>
      <inkml:brushProperty name="height" value="0.025" units="cm"/>
    </inkml:brush>
  </inkml:definitions>
  <inkml:trace contextRef="#ctx0" brushRef="#br0">1 23 16912,'0'0'8808,"64"-18"-8167,-41 18-513,0 0-256,-6 0-1986,-10-4-4452</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8.823"/>
    </inkml:context>
    <inkml:brush xml:id="br0">
      <inkml:brushProperty name="width" value="0.025" units="cm"/>
      <inkml:brushProperty name="height" value="0.025" units="cm"/>
    </inkml:brush>
  </inkml:definitions>
  <inkml:trace contextRef="#ctx0" brushRef="#br0">6 117 6150,'3'-9'5098,"2"-18"352,3-54 1,-18 152-2886,7-59-2590,0 0 0,1 0 1,0 0-1,1 0 0,1 0 0,2 24 1,-2-35 22,0 0 0,0 1 1,0-1-1,1 0 1,-1 0-1,1 1 1,-1-1-1,1 0 0,-1 0 1,1 0-1,0 0 1,-1 0-1,1 0 1,0 0-1,0 0 0,0 0 1,0 0-1,0 0 1,0-1-1,0 1 0,0 0 1,0-1-1,0 1 1,0-1-1,3 2 1,-2-2 0,1 0 0,0 0 1,0 0-1,-1 0 1,1 0-1,0 0 0,0-1 1,-1 1-1,1-1 1,0 0-1,3-1 1,5-4 20,0 1 0,0-1 0,0-1 1,10-8-1,-3 1-1,-1 0-1,-1 0 1,0-2 0,-1 0-1,0-1 1,-1 0 0,11-21-1,-55 123-690,25-71 687,2-1-1,0 1 1,1 0-1,0 0 0,1 0 1,0 16-1,2-29 8,-1 0 1,0 1-1,1-1 0,-1 0 1,1 0-1,-1 0 0,1 1 0,-1-1 1,1 0-1,0 0 0,0 0 0,-1 0 1,1 0-1,0 0 0,0-1 1,0 1-1,0 0 0,0 0 0,0-1 1,0 1-1,0 0 0,1-1 0,-1 1 1,0-1-1,0 0 0,0 1 1,1-1-1,-1 0 0,0 0 0,0 1 1,1-1-1,-1 0 0,0 0 0,1-1 1,-1 1-1,0 0 0,0 0 1,1-1-1,-1 1 0,0 0 0,0-1 1,2 0-1,5-2 205,0 0 1,0 0-1,0 0 1,-1-1-1,10-6 0,15-15 222,-1-2-1,49-54 0,-56 56-250,-24 24-198,0 1 0,1 0 0,-1-1 0,0 1 0,1-1 0,-1 1-1,0-1 1,1 1 0,-1 0 0,0-1 0,1 1 0,-1 0 0,1-1 0,-1 1-1,0 0 1,1-1 0,-1 1 0,1 0 0,-1 0 0,1 0 0,-1 0 0,1-1 0,-1 1-1,1 0 1,0 0 0,-1 0 0,1 0 0,-1 0 0,1 0 0,-1 0 0,1 0 0,-1 0-1,1 1 1,2 18-14,-16 42 32,10-50 20,1-1-40,0 0 1,1 1-1,0-1 0,0 0 1,1 1-1,2 13 1,-2-23 2,1 0 1,-1-1-1,0 1 1,0 0-1,1-1 0,-1 1 1,1-1-1,-1 1 1,1-1-1,-1 1 1,0-1-1,1 1 0,0-1 1,-1 1-1,1-1 1,-1 0-1,1 1 1,-1-1-1,1 0 0,0 1 1,-1-1-1,1 0 1,0 0-1,-1 0 1,1 0-1,0 1 0,-1-1 1,1 0-1,0 0 1,0 0-1,-1 0 1,1-1-1,0 1 0,-1 0 1,1 0-1,0 0 1,0-1-1,26-9 68,-7-6-40,-1 0 0,0-2 0,-2 0 1,19-24-1,10-9-42,-38 43-35,-5 4-61,0 1 0,0-1 0,0 1 0,1 0 0,-1 0 0,1 0 0,0 0 0,0 0 0,0 1 0,0 0 0,5-2 0,-8 4 86,0 1 0,-1-1 0,1 1 0,-1-1 0,1 1 0,-1 0 0,1-1 0,-1 1 0,0 0 0,1-1 1,-1 1-1,0 0 0,1 0 0,-1-1 0,0 1 0,0 0 0,0 0 0,0 0 0,1-1 0,-1 1 0,0 0 0,0 0 0,-1-1 0,1 1 0,0 0 0,0 1 0,-3 27-88,-1-14-253,0 0 1,-1-1-1,-10 20 1,1 0-2652,2 0-4074</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9.528"/>
    </inkml:context>
    <inkml:brush xml:id="br0">
      <inkml:brushProperty name="width" value="0.025" units="cm"/>
      <inkml:brushProperty name="height" value="0.025" units="cm"/>
    </inkml:brush>
  </inkml:definitions>
  <inkml:trace contextRef="#ctx0" brushRef="#br0">234 1 11531,'0'0'5290,"-12"14"-3224,-14 18-1384,2 2 0,1 1 0,-26 52 0,31-48-365,2 1 0,1 1-1,3 0 1,1 1 0,2 0 0,1 1-1,3 0 1,0 48 0,5-89-313,-1 0-1,1 0 1,1 0 0,-1 0 0,0 0 0,0 0-1,1 0 1,-1 0 0,1 0 0,0 0 0,-1 0-1,1 0 1,0 0 0,0-1 0,0 1 0,2 2 0,-2-4 7,-1 1 0,1-1 0,0 1 0,0 0 1,0-1-1,0 0 0,0 1 0,0-1 1,0 0-1,0 1 0,0-1 0,0 0 1,0 0-1,0 0 0,0 0 0,0 0 1,0 0-1,0 0 0,0 0 0,0 0 0,0 0 1,2-1-1,0-1 17,1 1-1,0-1 1,-1 0-1,1 0 1,-1-1-1,0 1 1,0-1 0,0 1-1,0-1 1,0 0-1,0 0 1,-1 0-1,0-1 1,3-4 0,1-3-29,-1 0 1,0 0-1,-1-1 1,0 0-1,-1 0 1,-1 0 0,0 0-1,0 0 1,-1-1-1,0 1 1,-2 0 0,-1-17-1,2 29-6,0 1 1,0-1-1,0 0 0,0 0 0,0 0 1,0 1-1,0-1 0,0 0 1,0 0-1,0 0 0,0 0 0,-1 0 1,1 1-1,0-1 0,0 0 0,0 0 1,0 0-1,0 0 0,0 0 0,-1 1 1,1-1-1,0 0 0,0 0 1,0 0-1,0 0 0,-1 0 0,1 0 1,0 0-1,0 0 0,0 0 0,-1 0 1,1 0-1,0 0 0,0 0 0,0 0 1,0 0-1,-1 0 0,1 0 0,0 0 1,0 0-1,0 0 0,-1 0 1,1 0-1,0 0 0,0 0 0,0 0 1,0 0-1,-1-1 0,1 1 0,0 0 1,0 0-1,0 0 0,0 0 0,0 0 1,0 0-1,-1-1 0,1 1 0,0 0 1,0 0 2,0 1 0,-1 0 0,1-1 0,0 1 0,0-1 0,0 1 0,0-1 0,0 1 0,0 0 0,0-1 0,0 1 0,0-1 0,0 1 0,0 0 0,0-1 0,1 1 0,-1-1 0,0 1 0,0-1 0,1 1 0,-1-1 0,0 1-1,0-1 1,1 1 0,-1-1 0,1 1 0,-1-1 0,0 1 0,1-1 0,-1 0 0,1 1 0,-1-1 0,2 1 0,1 0-4,0-1 0,0 1-1,0-1 1,0 0 0,0 1-1,0-1 1,0-1 0,0 1-1,0 0 1,0-1 0,0 1-1,0-1 1,-1 0 0,1 0-1,0 0 1,0-1 0,0 1-1,-1 0 1,1-1 0,-1 0-1,1 0 1,-1 0 0,0 0-1,0 0 1,0 0 0,0 0-1,0-1 1,0 1 0,-1-1-1,1 1 1,-1-1 0,1 0-1,-1 0 1,0 1 0,0-1-1,0 0 1,-1 0 0,1 0-1,-1 0 1,1-5 0,-2 8 7,1 0 1,0-1-1,0 1 1,0-1-1,-1 1 1,1 0-1,0-1 1,-1 1-1,1 0 1,0 0-1,-1-1 1,1 1-1,0 0 1,-1 0-1,1-1 1,0 1-1,-1 0 1,1 0-1,-1 0 1,1 0-1,0-1 1,-1 1-1,1 0 1,-1 0-1,1 0 1,0 0-1,-1 0 1,1 0-1,-1 0 1,1 0-1,-1 0 1,1 0-1,0 1 1,-1-1 0,1 0-1,-1 0 1,1 0-1,0 0 1,-1 1-1,1-1 1,0 0-1,-1 0 1,1 1-1,0-1 1,-1 0-1,1 1 1,0-1-1,-1 1 1,-19 11 24,14-6 30,-1 0 1,1 0 0,1 0 0,-1 0-1,1 1 1,0 0 0,1 0-1,-1 0 1,1 1 0,1 0 0,0-1-1,0 1 1,0 0 0,1 1-1,-1 8 1,3-16-32,1 0 0,-1-1 0,1 1-1,-1 0 1,1 0 0,0 0 0,-1-1 0,1 1 0,0 0-1,0-1 1,-1 1 0,1-1 0,0 1 0,0-1-1,0 1 1,0-1 0,0 0 0,0 1 0,0-1 0,0 0-1,0 0 1,-1 1 0,1-1 0,0 0 0,0 0-1,0 0 1,0 0 0,2-1 0,42 1 164,-33-1-91,55-2-16,63 0 129,-114 4-180,-1 0 1,1 2 0,-1-1-1,0 2 1,0 0 0,16 6 0,-8 5 118,-22-9 270,-17-6 121,12-2-497,-1 0 0,0 0 1,1 0-1,-1-1 0,1 1 0,0-1 1,0 0-1,0-1 0,0 1 1,0-1-1,1 0 0,-1 1 1,1-2-1,0 1 0,1 0 1,-1 0-1,-2-6 0,-7-14 130,-18-46 0,25 58-166,0-1 0,1 1 0,1-1 0,0 0 0,1 0 0,-2-22 0,5 34-22,0 0 0,-1 0-1,1 0 1,0 0 0,0 1-1,0-1 1,-1 0 0,1 1-1,0-1 1,0 0 0,0 1-1,0-1 1,0 1 0,0-1-1,0 1 1,0 0 0,0 0-1,1-1 1,-1 1 0,0 0-1,0 0 1,0 0-1,0 0 1,0 0 0,2 0-1,42 1-1512,-33 0 627,80 2-8990,-41-2-3785</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0.548"/>
    </inkml:context>
    <inkml:brush xml:id="br0">
      <inkml:brushProperty name="width" value="0.025" units="cm"/>
      <inkml:brushProperty name="height" value="0.025" units="cm"/>
    </inkml:brush>
  </inkml:definitions>
  <inkml:trace contextRef="#ctx0" brushRef="#br0">169 186 16720,'0'-9'534,"0"4"-382,0 1 1,-1-1 0,1 0-1,-1 1 1,0-1 0,0 1 0,-1-1-1,-1-4 1,2 8-89,1 0 0,-1 1 0,1-1 0,-1 0 0,1 0 0,-1 0 0,0 1 0,1-1 0,-1 0 0,0 1 0,0-1 0,1 1 0,-1-1 0,0 1 0,0-1 0,0 1 1,0-1-1,0 1 0,0 0 0,0 0 0,-1-1 0,0 1-1,0 1 0,0-1 1,0 0-1,0 1 0,0-1 0,0 1 1,0 0-1,0 0 0,0-1 1,1 1-1,-1 1 0,0-1 0,0 0 1,1 0-1,-3 2 0,-6 7 46,0 1 0,0 0 1,1 0-1,0 1 0,1 0 0,0 0 0,1 1 0,1 0 0,0 0 0,0 1 0,2 0 0,-1 0 1,2 0-1,0 0 0,-2 28 0,5-41-106,0 0 1,0 0-1,0 0 1,0 0-1,0 0 1,0 0-1,1 0 1,-1 0-1,0 0 1,0 0-1,1 0 1,-1 0-1,1-1 1,-1 1-1,1 0 1,-1 0-1,1 0 1,0 0-1,-1-1 1,1 1-1,0 0 1,0-1-1,0 1 1,-1 0-1,1-1 1,0 1-1,0-1 1,1 1-1,1 0 15,0 0 0,0-1 0,0 0 0,0 1 0,0-1 0,0 0 0,0 0 0,0-1 0,0 1-1,3-1 1,6-2 131,-1-1-1,0 1 1,0-2-1,16-8 1,0-4 61,0-1-1,-2-1 1,0-2 0,-1 0-1,21-26 1,-31 32-91,0-2 0,-2 0 0,0 0-1,-1-1 1,0-1 0,-2 0 0,0 0 0,9-33-1,-17 31-59,-1 21-58,0 0 0,0-1 0,-1 1 0,1 0 0,0 0-1,-1 0 1,1 0 0,0 0 0,0 0 0,-1 0 0,1 0 0,0 0-1,-1 0 1,1 0 0,0 0 0,-1 0 0,1 0 0,0 0 0,-1 0 0,1 0-1,0 0 1,-1 0 0,1 0 0,0 0 0,0 0 0,-1 1 0,1-1 0,0 0-1,-1 0 1,1 0 0,0 1 0,0-1 0,-1 0 0,1 1 0,-27 29 86,8 1 1,1 1 1,-18 46 0,30-63-85,1 0 0,1 0 0,0 0 1,1 1-1,0-1 0,2 1 0,0-1 1,1 18-1,0-30-5,0-1 1,0 0 0,1 1-1,-1-1 1,1 0 0,-1 0-1,1 0 1,0 0 0,0 0-1,0 1 1,0-1-1,0-1 1,0 1 0,0 0-1,1 0 1,-1 0 0,1-1-1,0 1 1,-1-1-1,1 1 1,0-1 0,0 0-1,0 1 1,0-1 0,0 0-1,0 0 1,0 0-1,0-1 1,0 1 0,0 0-1,1-1 1,-1 0 0,0 1-1,0-1 1,1 0-1,-1 0 1,0 0 0,0-1-1,1 1 1,-1 0 0,3-2-1,4 0-34,0 0 0,0 0-1,-1-1 1,1 0 0,-1-1 0,0 0-1,0 0 1,0-1 0,10-8 0,0-3-364,-1 0 0,18-22 0,-30 33 236,-1-1 0,0 0-1,0 0 1,0 0 0,0-1 0,-1 1 0,0-1-1,-1 0 1,1 0 0,-1 0 0,1-10 0,-3 17 165,0-1 1,0 0 0,-1 1 0,1-1 0,0 1 0,0-1-1,-1 0 1,1 1 0,0-1 0,-1 1 0,1-1 0,0 1-1,-1 0 1,1-1 0,-1 1 0,1-1 0,-1 1-1,1 0 1,-1-1 0,1 1 0,-1 0 0,1-1 0,-1 1-1,1 0 1,-1 0 0,0 0 0,1-1 0,-1 1 0,1 0-1,-1 0 1,0 0 0,1 0 0,-1 0 0,1 0 0,-1 0-1,0 0 1,1 1 0,-1-1 0,1 0 0,-1 0 0,0 0-1,1 1 1,-1-1 0,-32 10 486,11 1-81,1 0-1,0 1 0,1 2 0,1 0 1,0 0-1,-30 32 0,48-46-399,0 1 0,1 0 0,-1 0 0,0 0 0,0 0 0,1 0-1,-1 0 1,1 0 0,-1 0 0,1 0 0,-1 0 0,1 0 0,0 1 0,-1-1 0,1 0 0,0 0-1,0 3 1,0-4-6,0 1 1,0-1-1,1 1 0,-1-1 0,1 1 0,-1 0 0,0-1 0,1 1 0,-1-1 0,1 0 0,-1 1 0,1-1 0,-1 1 1,1-1-1,-1 0 0,1 1 0,0-1 0,-1 0 0,1 0 0,-1 1 0,1-1 0,0 0 0,0 0 0,51 1 26,-34-2 30,97-5 2,-78 2-60,1 2-1,-1 1 1,49 6-1,-85-5 14,0 0 0,0 0-1,0 1 1,0-1-1,-1 0 1,1 0 0,0 1-1,0-1 1,0 0-1,0 1 1,-1-1 0,1 1-1,0-1 1,0 1-1,-1-1 1,1 1-1,0 0 1,-1-1 0,1 1-1,-1 0 1,1 0-1,-1-1 1,1 1 0,-1 0-1,1 0 1,-1 0-1,0 0 1,0-1-1,1 1 1,-1 0 0,0 0-1,0 0 1,0 0-1,0 0 1,0 0 0,0 0-1,0 0 1,0-1-1,0 1 1,-1 1-1,-15 42 596,6-19-199,21-31-137,18-15-39,44-31-110,-69 50-127,0-1-1,1 1 1,-1 0-1,1 0 1,0 0-1,0 1 0,-1 0 1,1 0-1,0 0 1,0 0-1,0 1 1,0 0-1,0 0 1,6 0-1,-10 1 2,1 0-1,-1 0 1,0 0-1,0-1 1,0 1-1,0 0 1,0 0-1,0 1 1,-1-1-1,1 0 1,0 0-1,0 0 1,-1 0-1,1 1 1,-1-1-1,1 0 1,-1 1-1,1-1 1,-1 0-1,0 1 1,0-1-1,0 0 1,0 1-1,0-1 1,0 1-1,0-1 1,0 0 0,0 1-1,-1 1 1,-9 50 351,8-46-234,2-6-107,-1 1 1,0-1-1,1 0 0,-1 1 1,1-1-1,0 1 1,-1-1-1,1 1 0,0-1 1,0 1-1,0-1 1,0 1-1,0-1 1,0 0-1,1 1 0,-1-1 1,0 1-1,1-1 1,-1 1-1,1-1 0,0 0 1,-1 1-1,1-1 1,0 0-1,0 0 0,-1 1 1,1-1-1,0 0 1,0 0-1,1 0 0,-1 0 1,2 1-1,1-1 11,-1-1 0,1 1 0,0-1 0,0 0 0,-1 0 0,1-1 0,0 1 0,-1-1 0,1 0 0,0 0 0,-1 0 0,1 0 0,4-3 0,30-15 10,-31 15-225,0 0 0,0 0 0,0 1 0,1 0-1,-1 0 1,1 1 0,0 0 0,0 0 0,9-1 0,-19 9-7538,-12 4-1661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4.476"/>
    </inkml:context>
    <inkml:brush xml:id="br0">
      <inkml:brushProperty name="width" value="0.025" units="cm"/>
      <inkml:brushProperty name="height" value="0.025" units="cm"/>
    </inkml:brush>
  </inkml:definitions>
  <inkml:trace contextRef="#ctx0" brushRef="#br0">0 23 5990,'0'0'15727,"45"6"-14126,-5-6-512,8-7-640,5 0-289,-3 0-96,-3 3-353,-9 1-1472,-8 3-1442,-18 0-1153</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2.118"/>
    </inkml:context>
    <inkml:brush xml:id="br0">
      <inkml:brushProperty name="width" value="0.025" units="cm"/>
      <inkml:brushProperty name="height" value="0.025" units="cm"/>
    </inkml:brush>
  </inkml:definitions>
  <inkml:trace contextRef="#ctx0" brushRef="#br0">130 207 16816,'0'0'5381,"-9"6"-4863,-82 54-668,90-60 147,1 0 0,0 1-1,-1-1 1,1 0-1,0 0 1,-1 1 0,1-1-1,-1 0 1,1 0 0,0 0-1,-1 0 1,1 1-1,-1-1 1,1 0 0,-1 0-1,1 0 1,0 0 0,-1 0-1,1 0 1,-1 0-1,1 0 1,-1 0 0,1 0-1,0 0 1,-1-1 0,1 1-1,-1 0 1,1 0-1,0 0 1,-1 0 0,1-1-1,-1 1 1,1 0 0,0-15-307,12-17-179,-10 29 424,20-32-288,-21 35 358,-1-1 0,0 0-1,1 1 1,-1-1 0,1 1 0,-1-1-1,1 1 1,-1-1 0,1 1 0,-1-1-1,1 1 1,-1-1 0,1 1 0,0 0-1,-1-1 1,1 1 0,0 0 0,-1 0-1,1-1 1,0 1 0,-1 0 0,1 0-1,0 0 1,-1 0 0,1 0 0,0 0-1,0 0 1,-1 0 0,1 0 0,0 0-1,-1 1 1,1-1 0,0 0 0,-1 0-1,1 1 1,0-1 0,-1 0 0,1 1-1,-1-1 1,1 0 0,0 1 0,-1-1-1,1 1 1,-1-1 0,1 1 0,-1-1-1,0 1 1,1 0 0,-1-1 0,1 2-1,5 12 145,-1 0 1,0 0-1,-1 0 0,0 1 0,1 15 0,5 19-77,17 39-19,-17-57 83,0 1 0,-2-1 0,-2 1 0,-1 0 1,2 34-1,-8-63-85,1 0 1,-1 0-1,0 0 0,0 0 1,0 0-1,0 0 1,0 0-1,0-1 1,-1 1-1,0 0 0,1-1 1,-1 1-1,0-1 1,0 0-1,0 0 1,0 0-1,-1 0 0,1 0 1,-1 0-1,1 0 1,-1-1-1,1 1 0,-1-1 1,0 0-1,0 0 1,0 0-1,0 0 1,0 0-1,-5 0 0,-7 2-12,0-1-1,1 0 1,-1-1-1,-27-2 1,41 1-36,0 0 0,-1 0 0,1 0 0,0 0 0,0 0 0,0-1 0,0 1 1,-1 0-1,1-1 0,0 1 0,0-1 0,0 1 0,0-1 0,0 1 0,0-1 0,0 0 0,0 0 1,0 1-1,1-1 0,-1 0 0,0 0 0,0 0 0,1 0 0,-1 0 0,1 0 0,-1 0 1,0 0-1,0-2 0,1-1-6,-1 1 0,1 0 0,0-1 0,0 1 0,0 0 0,1-1 0,-1 1 0,1 0 0,0-1 0,1-4 0,3-4-54,0-1 1,1 1 0,1-1 0,10-15-1,97-115-575,-69 89 641,-2-1-1,-2-2 1,52-98 0,-88 144 7,0-1 1,-1 0 0,0 0 0,0 0-1,-1 0 1,2-24 0,-5 36-16,0 0 0,0-1 0,0 1-1,0-1 1,0 1 0,0 0 0,0-1 0,0 1 0,0-1-1,0 1 1,0 0 0,0-1 0,-1 1 0,1-1 0,0 1-1,0 0 1,0-1 0,0 1 0,-1 0 0,1-1 0,0 1-1,-1 0 1,1-1 0,0 1 0,0 0 0,-1 0 0,1-1-1,0 1 1,-1 0 0,1 0 0,0 0 0,-1 0 0,1-1-1,-1 1 1,1 0 0,0 0 0,-1 0 0,1 0 0,-1 0-1,1 0 1,0 0 0,-1 0 0,1 0 0,-1 0 0,1 0-1,0 0 1,-1 0 0,1 1 0,-1-1 0,1 0 0,0 0-1,-1 0 1,1 0 0,0 1 0,-1-1 0,1 0 0,0 0-1,-1 1 1,1-1 0,0 0 0,0 1 0,-1-1 0,1 1-1,-23 19-21,10-4 63,2 1 0,0 0 0,1 1 0,1 0 0,0 1 0,2 0 0,0 0 0,1 1 0,1-1-1,1 1 1,0 1 0,2-1 0,0 31 0,1-49-36,2 0 0,-1 1 0,0-1-1,0 0 1,1 0 0,-1 0 0,1 0-1,0 1 1,0-1 0,0 0 0,0 0-1,0 0 1,0 0 0,0-1 0,1 1-1,-1 0 1,0 0 0,1-1-1,0 1 1,-1-1 0,1 1 0,0-1-1,2 2 1,0-2 8,0 0 0,0 0 0,-1 0 0,1 0 0,0-1-1,0 1 1,0-1 0,0 0 0,0 0 0,0-1 0,0 1-1,5-2 1,4-1 16,1-1-1,-1-1 0,0 0 1,0-1-1,-1 0 0,19-12 0,-10 1-84,-2 0 0,0-1-1,30-39 1,16-14-39,-65 71 91,0-1-1,0 1 1,1 0-1,-1 0 0,0-1 1,0 1-1,0 0 0,0 0 1,1 0-1,-1-1 0,0 1 1,0 0-1,0 0 1,1 0-1,-1 0 0,0-1 1,0 1-1,1 0 0,-1 0 1,0 0-1,0 0 0,1 0 1,-1 0-1,0 0 0,1 0 1,-1 0-1,0 0 1,0 0-1,1 0 0,-1 0 1,0 0-1,0 0 0,1 0 1,-1 0-1,0 0 0,0 0 1,1 0-1,-1 1 0,0-1 1,0 0-1,1 0 1,-1 0-1,0 0 0,0 1 1,0-1-1,1 0 0,-1 0 1,0 0-1,0 1 0,0-1 1,0 0-1,1 0 1,-1 1-1,2 22-33,-7 27 110,-1-23-38,2-9 144,1-1 0,-3 35 0,6-52-168,0 1 1,1-1-1,-1 1 1,0-1 0,0 0-1,0 1 1,0-1-1,1 1 1,-1-1 0,0 1-1,0-1 1,1 0 0,-1 1-1,0-1 1,1 1-1,-1-1 1,0 0 0,1 1-1,-1-1 1,1 0 0,-1 0-1,0 1 1,1-1-1,-1 0 1,1 0 0,-1 0-1,1 1 1,-1-1-1,1 0 1,-1 0 0,1 0-1,-1 0 1,1 0 0,-1 0-1,1 0 1,-1 0-1,1 0 1,-1 0 0,1-1-1,-1 1 1,1 0 0,-1 0-1,0 0 1,1 0-1,-1-1 1,1 1 0,-1 0-1,1-1 1,26-12 241,9-10-83,41-35 0,-58 41-247,1 1 1,1 1-1,1 1 0,0 0 0,0 2 0,49-19 0,-70 31 70,0-1 0,0 1 0,0 0 0,0-1 0,0 1 0,0 0 0,0 0 0,0 0 0,0 0 1,0 0-1,0 0 0,0 0 0,0 0 0,0 0 0,0 0 0,0 1 0,0-1 0,0 0 0,0 1 0,0-1 0,0 1 0,0-1 0,0 1 0,0-1 0,-1 1 0,1 0 0,0-1 0,0 1 0,1 1 0,-1 1 23,0-1-1,-1 0 0,1 1 0,0-1 0,-1 1 1,1-1-1,-1 1 0,0-1 0,0 1 0,0 0 0,0-1 1,-1 4-1,-2 13 215,-2 1-1,-10 30 1,10-37-166,5-11-25,-1 0-1,0-1 0,1 1 1,-1 0-1,1 0 0,-1 0 1,1-1-1,0 1 1,0 0-1,0 0 0,0 0 1,0 0-1,0 0 1,0-1-1,2 4 0,-2-5-12,0 0 0,1 1 0,-1-1-1,1 0 1,-1 1 0,1-1 0,-1 0-1,1 0 1,0 0 0,-1 0 0,1 0-1,-1 1 1,1-1 0,-1 0 0,1 0-1,0 0 1,-1 0 0,1 0 0,-1-1-1,1 1 1,-1 0 0,1 0 0,-1 0 0,1 0-1,-1-1 1,1 1 0,-1 0 0,1 0-1,-1-1 1,2 0 0,47-37 769,-45 35-857,22-21 79,41-36 11,-61 55-94,1 0 0,0 1 0,-1 0 0,2 0 0,-1 0 0,0 1-1,1 0 1,8-2 0,-15 5 51,0 0-1,-1 1 0,1-1 0,-1 0 1,1 1-1,0-1 0,-1 0 0,1 1 0,-1-1 1,1 1-1,-1-1 0,0 1 0,1-1 1,-1 1-1,1-1 0,-1 1 0,0 0 1,1-1-1,-1 1 0,0-1 0,0 1 1,0 0-1,1-1 0,-1 1 0,0 0 0,0-1 1,0 1-1,0 0 0,0-1 0,0 1 1,0 0-1,0-1 0,-1 1 0,1 0 1,0-1-1,0 1 0,0 0 0,-1 0 1,-5 31-396,2-16-570,-4 16-2125,6-11-5864</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2.482"/>
    </inkml:context>
    <inkml:brush xml:id="br0">
      <inkml:brushProperty name="width" value="0.025" units="cm"/>
      <inkml:brushProperty name="height" value="0.025" units="cm"/>
    </inkml:brush>
  </inkml:definitions>
  <inkml:trace contextRef="#ctx0" brushRef="#br0">238 1 12684,'0'0'2376,"-9"2"-657,-14 3-1191,0 1 1,0 2-1,-28 13 0,42-17-273,1 0-1,0 0 0,0 1 0,0 0 0,1 0 1,-1 1-1,1 0 0,1 0 0,-1 1 0,1 0 1,0 0-1,-8 14 0,13-20-240,1-1 1,-1 1-1,0 0 1,1 0-1,-1 0 1,1 0-1,-1 0 1,1 1-1,0-1 1,-1 0-1,1 0 1,0 0-1,0 0 1,0 0-1,0 0 0,0 1 1,0-1-1,0 0 1,0 0-1,0 0 1,0 0-1,0 0 1,1 0-1,-1 1 1,1-1-1,-1 0 1,1 0-1,-1 0 1,1 0-1,-1 0 0,1-1 1,0 1-1,0 0 1,-1 0-1,1 0 1,0 0-1,0-1 1,0 1-1,0 0 1,0-1-1,0 1 1,0-1-1,0 1 1,0-1-1,0 0 0,0 1 1,0-1-1,1 0 1,-1 0-1,0 0 1,0 0-1,0 0 1,0 0-1,0 0 1,1 0-1,-1 0 1,1-1-1,7 1-1,0-1 0,-1 0 0,1 0-1,-1-1 1,0 0 0,14-6 0,-10 2 0,1 0 1,-1-1-1,0-1 0,-1 0 1,1 0-1,-2-2 0,1 1 1,-1-1-1,-1 0 0,0-1 1,0 0-1,-1-1 0,12-22 1,-52 63 664,26-23-684,1 0 1,1 1 0,-1 0-1,1 0 1,0 0 0,1 0-1,0 1 1,0-1 0,0 1-1,1 0 1,0 0 0,-1 14-1,3-21-96,0 0 0,1 0 0,-1-1 0,0 1 1,0 0-1,1 0 0,-1-1 0,0 1 0,1 0 0,-1 0 0,0-1 0,1 1 0,-1-1 0,1 1 0,-1 0 0,1-1 0,0 1 0,-1-1 0,1 1 0,0-1 0,-1 1 0,1-1 0,0 0 0,-1 1 0,1-1 0,0 0 0,0 0 0,-1 1 0,1-1 1,0 0-1,0 0 0,-1 0 0,1 0 0,0 0 0,0 0 0,1 0 0,31-6-5073,-10-8 803</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2.989"/>
    </inkml:context>
    <inkml:brush xml:id="br0">
      <inkml:brushProperty name="width" value="0.025" units="cm"/>
      <inkml:brushProperty name="height" value="0.025" units="cm"/>
    </inkml:brush>
  </inkml:definitions>
  <inkml:trace contextRef="#ctx0" brushRef="#br0">163 272 13229,'0'0'2685,"-7"-1"-795,1 1-1635,-1 0 1,1 1 0,-1-1 0,1 1 0,0 0-1,-1 1 1,1-1 0,0 1 0,0 1 0,0-1-1,0 1 1,0 0 0,1 0 0,-1 1 0,1-1 0,0 1-1,0 1 1,0-1 0,1 1 0,0-1 0,0 1-1,0 0 1,0 1 0,-5 9 0,7-10-147,-1 0 0,1 0 0,1 0 0,-1 0 0,1 0 0,-1 0 0,1 0 0,1 0-1,-1 1 1,1-1 0,1 11 0,-1-14-94,1 0 0,0 0-1,-1 0 1,1 0 0,0 0-1,0-1 1,0 1 0,0 0 0,1 0-1,-1-1 1,0 1 0,1-1-1,-1 1 1,1-1 0,0 1-1,-1-1 1,1 0 0,0 0 0,0 0-1,0 0 1,0 0 0,0-1-1,0 1 1,0 0 0,0-1-1,0 1 1,0-1 0,0 0 0,0 0-1,0 0 1,3 0 0,6-1 5,0 0 0,-1 0 1,1-1-1,-1-1 1,0 0-1,1 0 0,-1-1 1,-1 0-1,1-1 0,-1 0 1,1 0-1,-1-1 1,-1 0-1,1-1 0,-1 0 1,9-10-1,3-4-86,-1 0 1,-1-1-1,-2 0 0,0-2 0,13-25 1,-20 33 70,-1 0 1,0-1 0,-1 0 0,-1-1 0,-1 1 0,0-1 0,-1 0 0,2-35 0,-6 52 4,0 0 0,1 0 0,-1-1 0,0 1 0,0 0 0,-1 0 0,1-1 0,0 1 0,0 0 0,-1 0 0,1-1 0,0 1 0,-1 0 0,1 0 0,-1 0 0,0 0 0,1 0 0,-1 0 0,0 0-1,0 0 1,0 0 0,1 0 0,-1 0 0,0 0 0,0 1 0,0-1 0,0 0 0,-2 0 0,0 0 10,0 1 0,1 0-1,-1-1 1,1 1 0,-1 1-1,1-1 1,-1 0-1,0 1 1,1-1 0,-1 1-1,1 0 1,-1-1 0,-2 3-1,-7 2 9,0 2 0,0-1 0,1 2 1,-14 10-1,5-1-26,1 0 0,-20 26 0,32-36-3,2 0 0,-1 1 0,1 0 0,0 0-1,1 1 1,-1-1 0,2 1 0,-1 0-1,-2 13 1,6-21-6,-1 1 1,1-1-1,0 1 0,0-1 0,0 1 0,0-1 1,1 1-1,-1-1 0,0 1 0,1-1 0,-1 1 1,1-1-1,-1 1 0,1-1 0,0 0 0,-1 1 1,1-1-1,0 0 0,0 0 0,0 1 0,0-1 1,0 0-1,0 0 0,0 0 0,1 0 0,-1 0 1,0-1-1,0 1 0,1 0 0,-1 0 0,1-1 1,-1 1-1,0-1 0,1 1 0,-1-1 0,1 0 1,-1 0-1,1 0 0,2 0 0,9 2-171,0-2-1,0 1 1,23-4-1,-21 2-116,28-3-518,-25 1 686,-1 2-1,29 1 0,-44 0 198,-1 0-1,1 1 1,-1 0-1,0-1 1,1 1-1,-1 0 1,0-1-1,0 1 0,1 0 1,-1 0-1,0 0 1,0 0-1,0 0 1,0 1-1,0-1 1,0 0-1,-1 0 1,1 1-1,0-1 1,-1 0-1,1 1 1,-1-1-1,1 0 1,-1 1-1,0-1 1,1 1-1,-1-1 0,0 1 1,0-1-1,0 1 1,0-1-1,0 1 1,0-1-1,-1 1 1,0 1-1,-11 56 1434,-4-20-1200,11-30-424,0 1 1,1 0 0,1-1 0,0 2-1,0-1 1,-2 17 0,8-24-4004,4-8 1696,6-11-1905,8-15-4540</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3.649"/>
    </inkml:context>
    <inkml:brush xml:id="br0">
      <inkml:brushProperty name="width" value="0.025" units="cm"/>
      <inkml:brushProperty name="height" value="0.025" units="cm"/>
    </inkml:brush>
  </inkml:definitions>
  <inkml:trace contextRef="#ctx0" brushRef="#br0">163 1 19442,'0'0'1890,"-3"7"-529,-27 51-185,4-11-126,3 1 0,1 1 0,-18 66 0,34-92-812,2-1-1,0 1 1,0 35-1,4-57-231,0-1-1,-1 0 1,1 0-1,0 0 0,0 1 1,0-1-1,0 0 0,0 0 1,0 1-1,0-1 0,1 0 1,-1 0-1,0 0 1,0 1-1,0-1 0,0 0 1,0 0-1,0 1 0,0-1 1,0 0-1,1 0 0,-1 0 1,0 0-1,0 1 1,0-1-1,0 0 0,1 0 1,-1 0-1,0 0 0,0 0 1,0 1-1,1-1 1,-1 0-1,0 0 0,0 0 1,0 0-1,1 0 0,-1 0 1,0 0-1,0 0 0,1 0 1,-1 0-1,0 0 1,0 0-1,0 0 0,1 0 1,-1 0-1,0 0 0,0 0 1,1 0-1,-1 0 0,0 0 1,0 0-1,0-1 1,1 1-1,-1 0 0,0 0 1,0 0-1,0 0 0,1-1 1,11-10 243,-5-2-303,0 0 0,-1-1 1,-1 0-1,0 0 0,-1 0 0,-1 0 0,0 0 0,-1-1 1,-1 0-1,0 1 0,-1-17 0,-2 27-125,-1 10 83,-3 14 88,6-17 12,0 0 1,1-1-1,-1 1 0,0 0 1,1 0-1,-1-1 0,1 1 0,0 0 1,0-1-1,0 1 0,0-1 0,0 1 1,1-1-1,-1 1 0,1-1 1,0 0-1,-1 0 0,1 0 0,0 0 1,0 0-1,4 3 0,-2-3 3,0 0-1,1 0 0,-1 0 1,0-1-1,1 1 0,-1-1 1,1 0-1,0 0 0,-1-1 1,1 1-1,0-1 0,5-1 1,-2 1-1,-1-1 1,1 1 0,0-2-1,-1 1 1,1-1 0,-1-1-1,1 1 1,-1-1 0,0 0-1,0-1 1,0 0-1,-1 0 1,1 0 0,-1-1-1,10-10 1,-15 14-10,0 0-1,0 0 1,0 0 0,0 0-1,0 0 1,0 0 0,-1 0 0,1-1-1,0 1 1,-1 0 0,1-1-1,-1 1 1,1 0 0,-1-1-1,0 1 1,1-1 0,-1 1-1,0 0 1,0-1 0,0 1-1,0-1 1,0 1 0,0-1 0,-1 1-1,1 0 1,0-1 0,-1 1-1,1 0 1,-1-1 0,-1-1-1,1 2 1,-1 1 0,1-1-1,-1 0 1,1 1-1,-1-1 1,1 1 0,-1 0-1,0 0 1,1-1-1,-1 1 1,0 0 0,1 0-1,-1 0 1,0 1 0,1-1-1,-1 0 1,1 1-1,-1-1 1,0 1 0,1-1-1,-1 1 1,1 0-1,-1-1 1,1 1 0,0 0-1,-1 0 1,-1 2 0,-4 2 60,-1 1 0,1 0 0,1 0 0,-1 0 0,1 1 0,-10 14 0,13-17-26,0 0 0,1 0 1,0 0-1,0 0 1,0 1-1,0-1 1,0 0-1,1 1 1,0-1-1,0 1 0,0 0 1,1-1-1,-1 1 1,1 0-1,1 7 1,0-11-17,-1 0 1,1 1 0,0-1-1,0-1 1,0 1 0,0 0 0,0 0-1,1 0 1,-1 0 0,0-1-1,0 1 1,0-1 0,1 1-1,-1-1 1,0 1 0,1-1-1,-1 0 1,0 1 0,1-1-1,-1 0 1,0 0 0,1 0 0,-1 0-1,1 0 1,-1 0 0,0-1-1,3 0 1,41-7 180,21-22-115,-55 23-108,1 1 0,0 0 1,0 1-1,1 1 0,-1 0 0,1 0 0,0 2 1,14-3-1,-26 5 27,0 0 0,-1 0 1,1 0-1,-1 0 0,1 1 0,0-1 1,-1 0-1,1 0 0,0 0 0,-1 0 1,1 1-1,-1-1 0,1 0 0,-1 1 1,1-1-1,-1 0 0,1 1 0,-1-1 1,1 1-1,-1-1 0,1 0 0,-1 1 1,0-1-1,1 1 0,-1 0 0,0-1 1,1 1-1,-1-1 0,0 1 0,0-1 1,1 1-1,-1 0 0,0-1 0,0 1 1,0 0-1,0-1 0,0 1 0,0-1 1,0 1-1,0 0 0,0-1 0,0 1 1,-1 1-1,-9 40 278,8-39-248,1 1 0,-1-1 0,1 1 0,0 0 0,1 0 0,-1-1 0,0 1 0,1 0 0,0 0 0,0 6 0,1-9-18,0-1-1,0 1 1,0-1-1,0 1 0,0-1 1,0 0-1,1 0 1,-1 1-1,0-1 1,0 0-1,0 0 1,0 0-1,0 0 1,0 0-1,0 0 1,0-1-1,0 1 1,0 0-1,0 0 1,0-1-1,0 1 1,0-1-1,0 1 1,0-1-1,0 1 1,2-2-1,25-14 47,-8 2-109,-15 10-31,0 0 0,1 0 0,0 0 0,-1 0 0,1 1-1,0 0 1,0 0 0,1 1 0,-1 0 0,1 0 0,-1 0 0,1 1-1,10-1 1,-16 3 8,0 1 0,0-1 0,-1 1 0,1 0 1,0-1-1,0 1 0,-1 0 0,0 0 0,1-1 0,-1 1 0,0 0 0,1 0 0,-1 0 0,0-1 0,-1 1 0,1 0 0,0 2 0,-4 8-5962</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4.712"/>
    </inkml:context>
    <inkml:brush xml:id="br0">
      <inkml:brushProperty name="width" value="0.025" units="cm"/>
      <inkml:brushProperty name="height" value="0.025" units="cm"/>
    </inkml:brush>
  </inkml:definitions>
  <inkml:trace contextRef="#ctx0" brushRef="#br0">371 0 13261,'0'0'5834,"-12"14"-3837,-320 390 2808,305-364-4581,37-42-1089,25-27-742,-2-2 0,-1-1 0,-2-1 0,-1-2 1,39-61-1,-56 78 1271,33-53-254,-43 67 973,0-1-1,0 1 1,0-1 0,-1 0-1,0 1 1,0-1-1,1-10 1,-2 15-333,0 0 0,0 0 0,0-1 0,0 1 0,0 0 0,0 0 0,-1-1-1,1 1 1,0 0 0,0 0 0,0-1 0,0 1 0,0 0 0,-1 0 0,1 0 0,0-1 0,0 1 0,0 0-1,0 0 1,-1 0 0,1 0 0,0 0 0,0-1 0,-1 1 0,1 0 0,0 0 0,0 0 0,0 0 0,-1 0-1,1 0 1,0 0 0,-1 0 0,1 0 0,0 0 0,0 0 0,-1 0 0,1 0 0,0 0 0,0 0 0,-1 0-1,1 0 1,0 0 0,0 0 0,-1 0 0,1 0 0,0 1 0,0-1 0,0 0 0,-1 0 0,1 0 0,0 0-1,0 0 1,0 1 0,-1-1 0,1 0 0,0 0 0,0 0 0,0 1 0,0-1 0,0 0 0,0 0 0,-1 1-1,-8 6 110,-1 1-1,1 1 0,1-1 0,-1 2 1,1-1-1,1 1 0,0 0 0,0 0 0,-5 12 1,-1 5 497,0 0 0,-14 48-1,21-54-203,1-1-1,1 1 0,-2 28 0,6-42-402,0 0 0,0 0-1,1 0 1,0 0 0,0 0 0,3 8-1,-4-12-41,1-1 0,0 1 0,0-1 0,1 0-1,-1 1 1,0-1 0,1 0 0,-1 0 0,1 0 0,0 0-1,-1 0 1,1 0 0,0-1 0,0 1 0,1-1 0,-1 1-1,2 0 1,-3-1-16,0-1 1,0 1-1,-1-1 0,1 0 0,0 1 0,0-1 0,0 0 0,-1 0 0,1 1 1,0-1-1,0 0 0,0 0 0,0 0 0,0 0 0,-1 0 0,1 0 1,0 0-1,0 0 0,0-1 0,0 1 0,0 0 0,-1 0 0,1-1 0,0 1 1,0-1-1,-1 1 0,1 0 0,0-1 0,0 0 0,-1 1 0,2-2 0,-1 0-52,1 0 0,-1-1 0,0 1 0,0-1-1,-1 1 1,1-1 0,0 1 0,-1-1-1,0 1 1,1-6 0,-1-4-288,0-1 0,-1 1-1,-5-21 1,-8-5-52,11 31 386,1 1-1,-1 0 1,1-1 0,0 1 0,1-1-1,-1 1 1,1-8 0,1 13 17,1 0 0,0 0 0,0 0 0,-1 0 0,1 0 0,0 0 0,0 0 0,0 1 0,0-1 0,0 0 1,0 1-1,0-1 0,1 1 0,-1-1 0,0 1 0,0-1 0,0 1 0,0 0 0,1 0 0,-1 0 0,0-1 0,0 1 0,1 0 0,-1 1 0,2-1 0,3-1 4,61-7 43,0 2 1,80 3 0,-144 3-46,0 0 0,1 1 0,-1-1 0,0 1 0,0-1 0,0 1 0,0 0 0,0 0 0,0 0 0,0 1 1,0-1-1,3 3 0,-5-3 49,1 0 0,-1 0 0,0 1 0,0-1 0,0 0 0,0 1 0,0-1 0,0 0 0,-1 1 0,1-1 0,0 1 0,-1 0-1,1-1 1,-1 1 0,0-1 0,1 1 0,-1 2 0,0 4 281,-1 1-1,-1-1 0,1 1 0,-1-1 0,-1 0 1,1 0-1,-5 9 0,-4 15 383,11-32-694,0 0-1,1 1 0,-1-1 1,1 0-1,-1 0 1,0 0-1,1 1 0,-1-1 1,1 0-1,-1 0 1,1 0-1,-1 0 0,1 0 1,-1 0-1,1 0 1,-1 0-1,1 0 1,-1 0-1,1 0 0,-1 0 1,0 0-1,1 0 1,-1 0-1,1 0 0,-1-1 1,1 1-1,-1 0 1,1 0-1,-1-1 0,0 1 1,1 0-1,-1 0 1,0-1-1,1 1 0,-1 0 1,0-1-1,1 0 1,22-11 56,-8 2-2,81-49-408,-87 54 242,0 1 0,1 0 0,-1 0-1,1 1 1,0 0 0,0 1 0,0 0-1,17-1 1,-27 3 86,1 1 0,-1-1 0,1 0 0,-1 0 0,1 1 0,0-1 0,-1 1 0,1-1 0,-1 0 0,1 1 0,-1-1 0,0 1 0,1-1 0,-1 1 0,1-1 0,-1 1 0,0 0 0,0-1 0,1 1 0,-1-1 0,0 1 0,0 0 0,0-1 0,1 1 0,-1-1 0,0 1 0,0 0 0,0-1 0,0 1 0,0 0 0,0-1 0,0 1 0,-1 0 0,1-1 0,0 1 0,0 0 0,0-1 0,-1 1 0,1-1 0,0 1 0,-1-1 0,1 1 0,0-1 0,-2 2 0,-13 28 45,-3-6-88,-25 31-2388,70-84-8477,-10 9 2179</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5.057"/>
    </inkml:context>
    <inkml:brush xml:id="br0">
      <inkml:brushProperty name="width" value="0.025" units="cm"/>
      <inkml:brushProperty name="height" value="0.025" units="cm"/>
    </inkml:brush>
  </inkml:definitions>
  <inkml:trace contextRef="#ctx0" brushRef="#br0">93 1 13421,'0'0'6811,"-7"9"-4974,-8 11-1283,-30 39 2059,41-54-2342,1 0 0,0 0 0,1 1 1,-1-1-1,1 1 0,0-1 0,0 1 0,1-1 0,0 1 1,-1 7-1,3-12-261,-1 0 0,1 0 1,0-1-1,-1 1 1,1 0-1,0 0 0,0-1 1,0 1-1,0-1 0,0 1 1,-1-1-1,1 1 0,0-1 1,0 1-1,0-1 1,1 0-1,-1 0 0,0 1 1,0-1-1,0 0 0,0 0 1,0 0-1,0 0 1,0 0-1,0-1 0,0 1 1,0 0-1,0 0 0,0-1 1,0 1-1,1-1 0,41-9 134,-19-1-343,40-24 0,-41 21-109,47-20 0,-70 33 317,1 1 0,-1 0 0,0 0 1,1 0-1,-1-1 0,0 1 1,1 0-1,-1 0 0,0 0 1,1 0-1,-1 0 0,0-1 1,1 1-1,-1 0 0,1 0 0,-1 0 1,0 0-1,1 0 0,-1 0 1,0 0-1,1 1 0,-1-1 1,0 0-1,1 0 0,-1 0 1,1 0-1,-1 0 0,0 0 0,1 1 1,-1-1-1,0 0 0,0 0 1,1 1-1,-1-1 0,0 0 1,1 0-1,-1 1 0,-3 15 180,-19 24-74,20-37-105,-8 12-32,5-8-44,1 0-1,-1 1 1,1-1 0,1 1 0,-1 0-1,-4 16 1,9-24-180,0 0 0,-1 0 1,1 1-1,-1-1 0,1 0 0,0 0 0,-1 0 1,1 0-1,0 0 0,-1 0 0,1 0 0,0 0 0,-1 0 1,1 0-1,0 0 0,-1 0 0,1 0 0,0-1 1,-1 1-1,1 0 0,-1 0 0,1-1 0,-1 1 0,1 0 1,0-1-1,-1 1 0,1-1 0,-1 1 0,1-1 1,-1 0-1,23-11-6206,2-6-5223</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5.451"/>
    </inkml:context>
    <inkml:brush xml:id="br0">
      <inkml:brushProperty name="width" value="0.025" units="cm"/>
      <inkml:brushProperty name="height" value="0.025" units="cm"/>
    </inkml:brush>
  </inkml:definitions>
  <inkml:trace contextRef="#ctx0" brushRef="#br0">178 29 8808,'0'0'10859,"-10"-3"-8591,1 1-1951,0-1 0,0 2-1,0-1 1,0 1 0,0 0 0,-16 1-1,21 1-238,0-1 1,0 1-1,0 0 0,0 0 0,0 0 1,0 1-1,0-1 0,1 1 0,-1 0 1,0 0-1,1 0 0,0 1 0,-1-1 0,1 1 1,0 0-1,0 0 0,1 0 0,-1 0 1,0 0-1,-2 6 0,3-7-56,1 1 1,-1-1-1,1 1 0,-1 0 0,1 0 1,0-1-1,0 1 0,0 0 0,1 0 1,-1 0-1,1 0 0,0 0 0,-1 0 1,1 0-1,1 6 0,0-7-14,0-1-1,-1 0 1,1 1 0,0-1 0,0 1-1,0-1 1,1 0 0,-1 0-1,0 0 1,0 1 0,1-1 0,-1 0-1,0-1 1,1 1 0,-1 0-1,1 0 1,-1-1 0,1 1-1,0 0 1,-1-1 0,1 0 0,-1 1-1,1-1 1,0 0 0,0 0-1,-1 0 1,1 0 0,0 0 0,1-1-1,7 0 23,-1-1-1,0 0 0,0 0 1,0-1-1,0 0 0,0-1 1,-1 0-1,1 0 0,-1-1 1,0 0-1,10-8 0,-1-1-73,0 0 0,-1 0 0,27-32 0,-65 69-140,-27 32 495,45-50-242,1-1-1,0 1 1,0 1 0,1-1-1,-1 0 1,1 0 0,0 1-1,0 0 1,1-1-1,0 1 1,-1 7 0,2-12-73,0 0 0,0 1 0,-1-1 0,1 1 0,1-1 0,-1 0 0,0 1 1,0-1-1,0 0 0,1 1 0,-1-1 0,1 0 0,-1 1 0,1-1 0,-1 0 0,1 0 1,0 0-1,0 1 0,-1-1 0,1 0 0,0 0 0,0 0 0,0 0 0,0 0 0,0-1 1,1 1-1,-1 0 0,0 0 0,0-1 0,2 2 0,0-2-141,0 1 0,0-1 0,0 0 0,0 0 0,0 0 0,0 0 0,0 0 0,0-1 0,0 0 0,0 1-1,0-1 1,0 0 0,5-2 0,3-3-1450,-1-1 1,1 0-1,-1 0 0,-1-1 0,1 0 0,-1-1 0,8-10 1,15-16-6232</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6.149"/>
    </inkml:context>
    <inkml:brush xml:id="br0">
      <inkml:brushProperty name="width" value="0.025" units="cm"/>
      <inkml:brushProperty name="height" value="0.025" units="cm"/>
    </inkml:brush>
  </inkml:definitions>
  <inkml:trace contextRef="#ctx0" brushRef="#br0">172 0 5958,'0'0'14910,"-8"6"-14206,-1 1-371,1 1-1,0 0 1,0 0-1,0 1 1,1 0-1,1 0 0,0 1 1,0 0-1,1 0 1,-7 17-1,9-21-159,-49 140 2586,45-124-2468,1 1 0,2-1 1,0 1-1,0 38 0,4-60-283,0 0-1,0 0 1,0 0-1,0 0 0,0 0 1,1 0-1,-1 0 1,0 0-1,1 0 1,-1 0-1,1 0 0,-1 0 1,1 0-1,-1 0 1,1-1-1,0 1 0,-1 0 1,1 0-1,0-1 1,0 1-1,-1 0 1,1-1-1,0 1 0,0 0 1,0-1-1,0 0 1,0 1-1,0-1 1,0 1-1,0-1 0,0 0 1,0 0-1,0 0 1,0 1-1,0-1 0,0 0 1,0 0-1,0-1 1,0 1-1,0 0 1,0 0-1,0 0 0,0-1 1,0 1-1,0 0 1,2-2-1,4 0 2,1 0-1,-1-1 1,0 0 0,1-1-1,6-4 1,25-18-710,-2-1 0,58-54-1,-103 88 860,1 0 0,1 1-1,0 0 1,0 0 0,0 1 0,1-1-1,0 1 1,1 0 0,0 0-1,0 1 1,1-1 0,-4 20-1,8-28-148,-1 0 0,1 0 0,-1 0-1,1-1 1,-1 1 0,1 0 0,-1-1 0,1 1-1,0 0 1,-1-1 0,1 1 0,0-1-1,-1 1 1,1-1 0,0 1 0,0-1 0,0 1-1,-1-1 1,1 0 0,0 0 0,0 1-1,0-1 1,0 0 0,0 0 0,0 0 0,0 0-1,-1 0 1,1 0 0,0 0 0,0 0 0,0 0-1,1-1 1,34-5 144,-21 0-235,0 0 0,-1-1-1,1-1 1,18-15-1,-20 15-32,0-1-1,0 1 1,0 1-1,1 1 1,15-6-1,-28 12 121,-1-1 0,0 1-1,0 0 1,1 0 0,-1 0-1,0 0 1,1 0 0,-1 0 0,0 0-1,0 0 1,1 0 0,-1 0-1,0 0 1,1 0 0,-1 0-1,0 0 1,1 0 0,-1 0-1,0 0 1,1 0 0,-1 0-1,0 0 1,0 0 0,1 0-1,-1 0 1,0 1 0,0-1 0,1 0-1,-1 0 1,0 0 0,0 1-1,1-1 1,-1 0 0,0 0-1,0 1 1,0-1 0,1 0-1,-1 0 1,0 1 0,-3 14 209,-13 14 68,11-23-169,0 1 1,0 0 0,1 1-1,0-1 1,1 1-1,-4 10 1,8-18-102,-1 1 0,1 0 0,-1-1 0,1 1 0,0-1 0,-1 0 0,1 1 0,0-1 0,-1 1 0,1-1 0,0 0 0,0 0 0,-1 1 0,1-1 0,0 0 0,0 0 0,-1 0 0,1 0 0,0 0 1,0 0-1,0 0 0,-1 0 0,1 0 0,0 0 0,0 0 0,-1-1 0,1 1 0,0 0 0,1-1 0,28-5 60,44-26-553,-52 21 25,43-14-1,-62 26 784,-7 7-122,-14 16-22,-2 2-6,19-25-172,1-1 1,0 1-1,0-1 1,-1 0-1,1 1 0,0-1 1,0 1-1,0-1 1,0 1-1,-1-1 1,1 1-1,0-1 1,0 1-1,0-1 1,0 1-1,0-1 0,0 1 1,0-1-1,0 1 1,1-1-1,-1 1 1,0-1-1,0 1 1,0-1-1,1 1 1,-1-1-1,0 1 0,0-1 1,1 1-1,-1-1 1,0 0-1,1 1 1,-1-1-1,1 1 1,19 0 137,24-14-66,-8-6-196,-25 12-6,1 0 1,0 1 0,0 1-1,1 0 1,-1 0-1,1 1 1,0 1 0,19-2-1,-32 7 125,0 0 0,0 0 0,0 0 0,-1 0 0,1 0 0,-1 0 0,1 0 0,-1 0 0,0 0 0,0 0 0,0 0 0,0-1 0,-2 4 0,-5 7-186,-13 22 344,15-9-3536,6-25 3224,0 0-1,0 1 0,1-1 1,-1 0-1,0 0 0,0 1 1,0-1-1,0 0 0,0 0 1,0 0-1,1 1 0,-1-1 1,0 0-1,0 0 0,0 0 1,0 1-1,1-1 0,-1 0 1,0 0-1,0 0 0,1 0 1,-1 0-1,0 1 0,0-1 1,1 0-1,-1 0 0,0 0 1,0 0-1,1 0 0,-1 0 1,0 0-1,0 0 0,1 0 1,-1 0-1,0 0 0,0 0 1,1 0-1,-1 0 0,0 0 1,0 0-1,1-1 0,2 1-1431,12 0-5728</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6.765"/>
    </inkml:context>
    <inkml:brush xml:id="br0">
      <inkml:brushProperty name="width" value="0.025" units="cm"/>
      <inkml:brushProperty name="height" value="0.025" units="cm"/>
    </inkml:brush>
  </inkml:definitions>
  <inkml:trace contextRef="#ctx0" brushRef="#br0">52 89 18834,'0'0'7308,"8"3"-7153,-5-1-170,0-1-1,0 1 1,0-1 0,1 0-1,-1 0 1,1 0 0,-1-1 0,1 1-1,-1-1 1,1 0 0,-1 0-1,1 0 1,-1 0 0,1-1-1,-1 1 1,0-1 0,1 0 0,-1 0-1,1 0 1,-1-1 0,0 1-1,0-1 1,0 1 0,0-1 0,0 0-1,0 0 1,0-1 0,-1 1-1,1 0 1,-1-1 0,0 0-1,0 1 1,0-1 0,0 0 0,0 0-1,2-5 1,-3 6-17,0 0 1,1 0-1,-1 0 1,0-1-1,-1 1 1,1 0-1,0 0 1,-1-1-1,1 1 1,-1 0-1,0-1 1,0 1-1,1 0 1,-2-1-1,1 1 1,0-3-1,-1 4 34,1 0 0,-1 0 0,1 1 1,-1-1-1,0 0 0,1 1 0,-1-1 0,0 0 0,1 1 1,-1-1-1,0 1 0,0-1 0,0 1 0,1-1 0,-1 1 1,0 0-1,0-1 0,0 1 0,0 0 0,0 0 0,0 0 1,1 0-1,-1-1 0,0 1 0,0 0 0,0 1 0,-1-1 1,-4 1 60,0 0 0,0 0 0,1 1 0,-1-1 1,0 1-1,1 1 0,-1-1 0,1 1 0,0 0 1,0 0-1,-5 5 0,-1 1 28,1 0 0,0 1 0,0 1-1,-13 20 1,20-27-59,0 0-1,0 1 0,1-1 1,0 1-1,0 0 0,0 0 1,0 0-1,1 0 0,0 0 1,0 0-1,0 1 0,1-1 1,0 0-1,0 0 0,1 10 1,0-13-33,0 0 0,0 0 0,0 0 0,0-1 1,1 1-1,-1 0 0,1-1 0,-1 0 0,1 1 1,-1-1-1,1 0 0,0 1 0,0-1 0,0 0 1,0 0-1,-1-1 0,1 1 0,0 0 0,0-1 1,1 1-1,-1-1 0,0 1 0,0-1 0,0 0 1,0 0-1,0 0 0,0 0 0,3-1 0,6 1-74,0 0 0,-1-1-1,1-1 1,13-3-1,1-4-244,-1-1 0,1-1-1,35-23 1,-32 18 648,51-22 1,-108 75 3213,19-25-3102,7-9-343,1 1 1,-1-1-1,1 1 0,0 0 1,0-1-1,0 1 0,0 0 1,0 0-1,1 1 1,-2 6-1,3-10-90,0 0-1,0 0 1,0 0 0,1 0 0,-1 1-1,0-1 1,0 0 0,1 0 0,-1 0-1,1 0 1,-1 0 0,1 0 0,-1 0-1,1 0 1,0 0 0,-1 0 0,1 0-1,0 0 1,0-1 0,0 1 0,0 0-1,-1 0 1,1-1 0,0 1 0,0-1-1,0 1 1,0-1 0,1 1 0,-1-1-1,0 1 1,0-1 0,0 0 0,0 0-1,0 0 1,0 0 0,1 0 0,-1 0-1,0 0 1,0 0 0,0 0 0,0 0-1,2-1 1,11 0-164,0-1 0,0-1 0,0 0 0,0-1 0,0-1 0,0 0 1,-1-1-1,0 0 0,-1-1 0,23-16 0,-17 11-166,1 2 1,0 0-1,36-14 1,-56 25 349,1-1-1,0 0 1,0 0-1,0 1 1,0-1-1,-1 0 1,1 0 0,0 1-1,0-1 1,0 0-1,0 1 1,0-1-1,0 0 1,0 0-1,0 1 1,0-1 0,0 0-1,0 1 1,0-1-1,0 0 1,0 1-1,0-1 1,0 0-1,0 0 1,0 1 0,0-1-1,1 0 1,-1 1-1,0-1 1,0 0-1,0 0 1,0 0-1,1 1 1,-1-1 0,0 0-1,0 0 1,1 1-1,-1-1 1,0 0-1,0 0 1,1 0-1,-1 0 1,0 0 0,0 1-1,1-1 1,-1 0-1,0 0 1,1 0-1,-1 0 1,0 0-1,0 0 1,1 0 0,-1 0-1,0 0 1,1 0-1,-1 0 1,0 0-1,1 0 1,-1 0-1,0-1 1,0 1 0,1 0-1,-17 23 589,15-22-554,-7 7 106,1 0 1,0 1-1,1 0 0,0 0 0,0 0 1,1 1-1,0 0 0,1 0 0,0 0 1,0 0-1,-3 21 0,7-30-161,0 0-1,0 1 1,0-1-1,0 0 1,0 1-1,0-1 1,1 0 0,-1 1-1,0-1 1,1 0-1,-1 0 1,1 1-1,-1-1 1,1 0-1,0 0 1,0 0-1,-1 0 1,1 0 0,0 0-1,0 0 1,0 0-1,0 0 1,0 0-1,0 0 1,0-1-1,2 2 1,1-1-21,-1 1 0,1-1 1,-1-1-1,1 1 0,0 0 0,-1-1 0,1 0 1,0 0-1,7 0 0,-3-1-337,0 0 0,0-1 0,0 0 0,1 0 0,-1-1 0,-1 0 0,1 0 0,11-7 1,28-36-9691,-24 16-1660</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7.126"/>
    </inkml:context>
    <inkml:brush xml:id="br0">
      <inkml:brushProperty name="width" value="0.025" units="cm"/>
      <inkml:brushProperty name="height" value="0.025" units="cm"/>
    </inkml:brush>
  </inkml:definitions>
  <inkml:trace contextRef="#ctx0" brushRef="#br0">160 1 18962,'0'0'6854,"0"55"-4515,-2-22-770,-9 3-192,-1 6-576,-2 0-320,2-1-289,4 0-160,0-1-64,2-2-609,6-3-992,0-1-1186,0-5-2050,9-3-2626</inkml:trace>
  <inkml:trace contextRef="#ctx0" brushRef="#br0" timeOffset="1">40 706 21620,'0'0'6791,"-38"53"-4677,37-40-865,1-5-768,0-3-417,1-4 0,10-1-1057,1-9-4036,-1-10-9577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4.819"/>
    </inkml:context>
    <inkml:brush xml:id="br0">
      <inkml:brushProperty name="width" value="0.025" units="cm"/>
      <inkml:brushProperty name="height" value="0.025" units="cm"/>
    </inkml:brush>
  </inkml:definitions>
  <inkml:trace contextRef="#ctx0" brushRef="#br0">0 12 5189,'0'0'13100,"67"5"-11050,-17-5 224,10-6-832,-2 0-545,10 2-609,-8 4-256,-9 0-1473,-3 0-2467,-14 0-4836</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10.785"/>
    </inkml:context>
    <inkml:brush xml:id="br0">
      <inkml:brushProperty name="width" value="0.025" units="cm"/>
      <inkml:brushProperty name="height" value="0.025" units="cm"/>
    </inkml:brush>
  </inkml:definitions>
  <inkml:trace contextRef="#ctx0" brushRef="#br0">0 231 9641,'8'-4'198,"9"-5"-156,0 1 1,1 0-1,0 1 1,0 2-1,1 0 1,0 0-1,0 2 1,23-2-1,172 2 745,-129 4-248,-61-1-375,1072-24 2443,758-50-1033,-153 33-15,-1236 25-972,-46 12 1597,-429 2-5643,-10-7-1677</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26.324"/>
    </inkml:context>
    <inkml:brush xml:id="br0">
      <inkml:brushProperty name="width" value="0.025" units="cm"/>
      <inkml:brushProperty name="height" value="0.025" units="cm"/>
    </inkml:brush>
  </inkml:definitions>
  <inkml:trace contextRef="#ctx0" brushRef="#br0">1345 142 3043,'1'-20'-97,"0"10"697,-1 0 0,0-1 0,-1 1 0,-3-20 0,3 28-490,1 0 1,-1 0-1,0 0 1,1 0-1,-1 0 0,0 1 1,0-1-1,0 0 1,0 1-1,-1-1 1,1 0-1,0 1 0,-1-1 1,1 1-1,-1 0 1,1 0-1,-1-1 0,0 1 1,1 0-1,-1 0 1,0 0-1,0 1 1,0-1-1,0 0 0,0 1 1,0-1-1,0 1 1,0 0-1,0 0 0,-4 0 1,-12 1 4,-1 1-1,0 1 1,1 0 0,0 2 0,0 0 0,-24 10-1,-1 4 245,-56 32 0,45-15-234,1 2-1,2 2 0,2 2 1,1 3-1,3 1 1,1 3-1,3 1 0,2 2 1,-47 82-1,50-67-45,-48 125-1,-9 80-48,26-69-19,15-62-8,5-16 6,-44 185 0,84-278-12,2 1 0,2 0 0,0 1 0,2-1 0,2 0 0,1 0 0,11 57 0,-10-77 1,0 0 0,0-1 1,2 1-1,0-1 0,0 1 0,1-1 0,0-1 0,1 1 1,0-1-1,1 0 0,1-1 0,-1 0 0,1 0 1,1-1-1,0 0 0,0-1 0,1 0 0,0-1 0,1 0 1,-1 0-1,24 8 0,-24-11 15,0-1 1,0 0-1,1-1 0,-1 0 0,1-1 1,-1 0-1,1-1 0,0 0 0,-1-1 1,1 0-1,-1-1 0,19-5 0,-13 1 11,0 0 0,-1-1-1,0-1 1,0-1-1,-1 0 1,0-1-1,19-18 1,6-10 65,-2-2 0,-2-1 0,-1-2 0,36-61 0,291-458 1844,-281 442-1825,196-307 48,-224 334-132,-4-2 0,63-172 0,-96 217-186,-2 0 1,-3-1-1,-2-1 0,-2 0 0,-2 0 1,-3-79-1,-3 119 100,0 0 1,0 1-1,-1-1 0,-1 1 0,0 0 1,0 0-1,-6-12 0,7 19 28,0 0-1,-1 0 1,1 0 0,-1 0-1,1 0 1,-1 1-1,-1-1 1,1 1-1,0 0 1,-1 0-1,1 0 1,-1 1 0,0-1-1,0 1 1,0 0-1,0 0 1,-1 0-1,1 0 1,-1 1-1,-6-2 1,-1 2-64,0 0 0,0 0 1,0 1-1,0 1 0,1 0 0,-1 1 0,0 0 1,1 1-1,-1 0 0,1 1 0,0 0 0,-21 11 1,-4 6-988,0 1 0,-42 36-1,41-30-841,-11 8-3289</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54.600"/>
    </inkml:context>
    <inkml:brush xml:id="br0">
      <inkml:brushProperty name="width" value="0.025" units="cm"/>
      <inkml:brushProperty name="height" value="0.025" units="cm"/>
    </inkml:brush>
  </inkml:definitions>
  <inkml:trace contextRef="#ctx0" brushRef="#br0">44 110 5926,'0'0'640,"-8"0"-170,-11 0-392,3 0 721,36-1-336,74-9 673,-74 6-913,1 1 0,0 2 0,-1 0 0,1 1 0,0 0 0,0 2 0,22 5 0,6 3-176,2-1 1,-1-3-1,72 0 1,153-18 690,-27 0-22,498-4 117,188 15 1264,-405 9-1669,276-40-396,775-32 38,504 98 122,-1725 2 1332,-255-23-1308,-49-5-120,-54-8 6,-27 0 693,-97-1-996,-305 16-810,-462 53-1060,-949-8 1110,1334-53 1023,-351 14-17,-131 54 649,921-72-1055,-68-4 1,157 0-2272,101 2 2403,580 4 224,2-40 37,140-4 58,1922 56 582,-2256-8-602,547 29-22,-8 72-160,-1023-106-25,193 22-3169,-188-25-837</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38.113"/>
    </inkml:context>
    <inkml:brush xml:id="br0">
      <inkml:brushProperty name="width" value="0.025" units="cm"/>
      <inkml:brushProperty name="height" value="0.025" units="cm"/>
    </inkml:brush>
  </inkml:definitions>
  <inkml:trace contextRef="#ctx0" brushRef="#br0">1253 256 5541,'4'-12'1180,"6"-19"-558,2-3-11,-2-1-1,-1 0 1,8-67-1,-17 102-574,0-1 0,0 1 0,0 0 0,-1-1 0,1 1 0,0 0 0,0-1 0,0 1-1,-1 0 1,1 0 0,0-1 0,0 1 0,-1 0 0,1 0 0,0-1 0,0 1 0,-1 0 0,1 0 0,0 0-1,-1 0 1,1-1 0,0 1 0,-1 0 0,1 0 0,0 0 0,-1 0 0,1 0 0,-1 0 0,1 0 0,0 0 0,-1 0-1,1 0 1,0 0 0,-1 0 0,1 0 0,0 0 0,-1 0 0,1 0 0,0 1 0,-1-1 0,1 0 0,0 0-1,-1 0 1,1 0 0,0 1 0,-1-1 0,-18 10 262,-10 13-236,1 2-1,1 0 1,1 2-1,-32 44 1,-1-1-28,-183 165 483,32-33 194,75-66-622,-38 41 53,135-134 234,2 1 1,-39 64 0,54-70-255,2 1 0,1 1 0,2 0 0,2 2 0,1-1 0,-11 73 0,14-32-88,2 1 0,6 129-1,5-174-33,1 0-1,2 0 1,2 0-1,1-1 1,3-1-1,0 1 0,2-2 1,34 62-1,-44-90-19,1 1 0,0-1 0,0 1 0,1-1 0,0-1 0,0 1 0,1-1-1,-1 0 1,1 0 0,1-1 0,-1 0 0,13 6 0,-15-9 25,0 0-1,-1-1 1,1 0 0,0 0-1,-1 0 1,1-1 0,0 1-1,0-1 1,0 0 0,-1-1-1,1 1 1,0-1 0,0 0 0,-1 0-1,1 0 1,0-1 0,-1 0-1,0 0 1,1 0 0,-1 0-1,0-1 1,0 1 0,0-1-1,7-7 1,12-12 98,-1-1 0,-1-1 0,0-1 0,26-44 0,60-122 260,-83 145-317,128-258 121,-14-7 0,137-454 0,-259 714-177,-1 0-1,-3-1 0,-3-1 1,-1 1-1,0-70 0,-8 120 9,0 0 0,0 0-1,0 0 1,0 0-1,-1-1 1,1 1 0,-1 0-1,1 0 1,-1 0-1,0 0 1,0 0 0,1 0-1,-2 1 1,1-1-1,0 0 1,0 0 0,-3-2-1,2 3-5,1 0 1,0 0-1,-1 0 0,1 1 0,-1-1 0,1 1 0,-1-1 0,1 1 1,-1 0-1,1-1 0,-1 1 0,0 0 0,1 0 0,-1 0 1,1 0-1,-1 1 0,1-1 0,-3 1 0,-2 0-53,1 1-1,-1 1 1,1-1 0,0 1-1,0 0 1,0 0-1,0 0 1,1 1 0,-1-1-1,1 1 1,-6 7-1,-39 50-4347,26-31 661</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39.120"/>
    </inkml:context>
    <inkml:brush xml:id="br0">
      <inkml:brushProperty name="width" value="0.025" units="cm"/>
      <inkml:brushProperty name="height" value="0.025" units="cm"/>
    </inkml:brush>
  </inkml:definitions>
  <inkml:trace contextRef="#ctx0" brushRef="#br0">6 2160 6758,'0'0'108,"0"0"-1,-1 0 1,1 0-1,0 0 1,0 0-1,0 0 1,-1 0-1,1 0 0,0 0 1,0 0-1,0 0 1,-1 0-1,1 0 1,0 0-1,0 0 1,0-1-1,0 1 1,-1 0-1,1 0 0,0 0 1,0 0-1,0 0 1,0 0-1,0-1 1,-1 1-1,1 0 1,0 0-1,0 0 0,0 0 1,0 0-1,0-1 1,0 1-1,0 0 1,0 0-1,0 0 1,0-1-1,0 1 1,0 0-1,0 0 0,0 0 1,0 0-1,0-1 1,0 1-1,0 0 1,0-1-1,2-14 1269,8-15-931,364-649 1891,-268 503-1645,106-171-619,210-377-5,-411 702-14,-4 12 99,-1-1 1,-1 0-1,0 0 0,0 0 0,-1-1 0,0 1 0,-1-1 0,-1 0 0,2-15 1,-4 26-252,0 0 1,1 0-1,-1 0 1,0 1 0,1-1-1,-1 0 1,1 0-1,-1 1 1,1-1 0,-1 0-1,1 1 1,0-1-1,-1 1 1,1-1-1,0 0 1,-1 1 0,1-1-1,0 1 1,0 0-1,-1-1 1,1 1 0,0 0-1,1-1 1,11-7-3198,-9-1-2609</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39.515"/>
    </inkml:context>
    <inkml:brush xml:id="br0">
      <inkml:brushProperty name="width" value="0.025" units="cm"/>
      <inkml:brushProperty name="height" value="0.025" units="cm"/>
    </inkml:brush>
  </inkml:definitions>
  <inkml:trace contextRef="#ctx0" brushRef="#br0">188 502 7015,'-11'6'592,"-17"9"-160,4 0 737,-2-2 0,1-1 1,-43 14-1,68-26-1118,0-1-1,0 1 1,1 0-1,-1 0 1,0 0-1,0-1 1,0 1 0,0 0-1,0 0 1,0 0-1,0-1 1,0 1 0,0 0-1,0 0 1,0 0-1,0-1 1,0 1-1,0 0 1,0 0 0,0-1-1,0 1 1,0 0-1,0 0 1,0 0-1,0-1 1,0 1 0,0 0-1,0 0 1,-1 0-1,1 0 1,0-1-1,0 1 1,0 0 0,0 0-1,0 0 1,-1 0-1,1-1 1,0 1 0,0 0-1,0 0 1,-1 0-1,1 0 1,0 0-1,0 0 1,0 0 0,-1 0-1,1 0 1,0 0-1,0 0 1,0 0-1,-1 0 1,1 0 0,0 0-1,0 0 1,0 0-1,-1 0 1,1 0-1,0 0 1,15-17 59,-13 15 15,272-280 1148,-61 60-1115,-201 209-110,-9 9-7,1 0 1,-1 0-1,1 0 1,0 0-1,0 1 1,0 0-1,0 0 1,0 0-1,1 0 1,-1 1-1,1-1 1,8-1-1,-12 5-4,0 0 0,0 0 0,-1 1 0,1-1-1,0 1 1,-1-1 0,1 1 0,-1-1 0,0 1 0,1-1 0,-1 1 0,0-1 0,0 1 0,0 1-1,0-1 30,17 97-118,30 205 878,-37-221-2523,-4 137-1,-12-152-2706,-8-7-2050</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3:48.369"/>
    </inkml:context>
    <inkml:brush xml:id="br0">
      <inkml:brushProperty name="width" value="0.025" units="cm"/>
      <inkml:brushProperty name="height" value="0.025" units="cm"/>
    </inkml:brush>
  </inkml:definitions>
  <inkml:trace contextRef="#ctx0" brushRef="#br0">1380 1 3908,'-36'17'89,"1"1"0,1 2 0,0 2 0,2 1 0,0 1 0,2 1 0,-36 40 0,-14 24 385,-74 109 0,2 16-19,9 7 0,11 6 0,-140 327 0,177-301-125,81-204-35,2 0 1,2 1-1,-5 64 0,14-102-185,0 0 0,1 0 0,1 0 1,0 0-1,0-1 0,6 22 0,-5-28-85,0 0-1,0 0 1,1 0 0,0 0-1,-1 0 1,1-1 0,1 0-1,-1 1 1,1-1 0,0 0-1,0-1 1,0 1 0,0-1-1,0 1 1,1-1 0,7 3 0,3 1 3,-1-1 1,1-1-1,0-1 1,1 0-1,-1-1 1,1 0 0,-1-1-1,1-1 1,0-1-1,0 0 1,0-1-1,30-6 1,-14 0-17,-1-1 0,0-2 0,-1-1 0,0-1 0,39-23 0,-15 2-33,-2-2 0,-1-2 1,-3-3-1,-1-1 1,50-57-1,186-257 65,-36-28 50,-204 306-79,-4-2 0,-4-2 0,28-94 0,-56 152 33,-1-1 0,-1 0 1,-1 0-1,-1 0 0,0-32 0,-3 52-24,0 1 1,0-1-1,0 0 1,0 1-1,-1-1 1,0 1-1,0-1 1,0 1-1,0 0 0,0-1 1,-1 1-1,1 0 1,-1 0-1,0 0 1,0 0-1,0 0 1,0 0-1,-1 0 1,1 1-1,-1-1 1,-4-3-1,1 4-8,1-1 0,-1 1 0,1 0 1,-1 1-1,0-1 0,0 1 0,0 0 0,1 1 0,-1-1 0,0 1 0,-12 2 0,-33 9-111,49-10-156,0 0 0,0 0 0,0 0-1,0 0 1,0 0 0,0 0 0,0 0-1,0 1 1,0-1 0,0 1 0,1-1-1,-1 1 1,1 0 0,-1 0 0,1 0-1,0 0 1,-1 0 0,1 0 0,-1 4-1</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43.334"/>
    </inkml:context>
    <inkml:brush xml:id="br0">
      <inkml:brushProperty name="width" value="0.025" units="cm"/>
      <inkml:brushProperty name="height" value="0.025" units="cm"/>
    </inkml:brush>
  </inkml:definitions>
  <inkml:trace contextRef="#ctx0" brushRef="#br0">169 217 2370,'6'-12'1287,"6"-12"-1384,-2 7 1096,-1 0 1,-1 0 0,0-1 0,-2 0-1,0 0 1,-1-1 0,5-29 0,-10 47-935,0 1 1,0 0 0,0 0-1,0-1 1,0 1 0,0 0-1,0-1 1,0 1 0,0 0 0,0 0-1,0-1 1,0 1 0,0 0-1,-1 0 1,1-1 0,0 1-1,0 0 1,0 0 0,0-1-1,0 1 1,0 0 0,-1 0 0,1-1-1,0 1 1,0 0 0,0 0-1,-1 0 1,1 0 0,0-1-1,0 1 1,0 0 0,-1 0-1,1 0 1,0 0 0,0 0-1,-1 0 1,1 0 0,0 0 0,-1-1-1,1 1 1,0 0 0,-1 0-1,-13 7 1334,-10 15-594,6 3-684,1 1 0,1 1 0,1 0 0,-16 43 0,-35 121-49,60-172-12,-2 6-86,1-1 1,1 1-1,1 0 1,-3 48-1,8-72-38,8-11-48,14-29 228,-1-1 1,30-82-1,-23 50-60,-11 35-22,-11 25 0,0 0 1,0 0-1,-2-1 1,1 0 0,-2 0-1,0 0 1,3-22-1,-28 55-50,13-4-57,-24 40 106,3 1 1,-40 107-1,67-145-15,10-17-117,17-28 100,-5-7 63,-1-2 0,20-54 0,-32 67-247,-16 36-293,-16 35 19,-1 14-223,-23 48-3348,43-101 1497,3-8-1686</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43.852"/>
    </inkml:context>
    <inkml:brush xml:id="br0">
      <inkml:brushProperty name="width" value="0.025" units="cm"/>
      <inkml:brushProperty name="height" value="0.025" units="cm"/>
    </inkml:brush>
  </inkml:definitions>
  <inkml:trace contextRef="#ctx0" brushRef="#br0">0 320 11339,'0'0'2856,"6"-10"-2221,16-27-163,65-105 953,-70 117-1225,1 1 0,1 1-1,34-33 1,-52 56-197,-1 0-1,0-1 1,0 1 0,1 0 0,-1 0-1,0 0 1,0 0 0,1-1 0,-1 1 0,0 0-1,1 0 1,-1 0 0,0 0 0,1 0-1,-1 0 1,0 0 0,0 0 0,1 0-1,-1 0 1,0 0 0,1 0 0,-1 0-1,0 0 1,1 0 0,-1 0 0,0 1-1,0-1 1,1 0 0,-1 0 0,0 0-1,0 0 1,1 1 0,-1-1 0,0 0 0,0 0-1,1 0 1,-1 1 0,0-1 0,10 18 196,7 35 162,-11-34-362,1 8-11,-2 0 1,-1 0-1,-1 1 0,-1-1 0,-2 1 0,-3 35 0,2-32-60,0-9-899,-1 0-1,-7 31 1,0-21-3038</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3:49.377"/>
    </inkml:context>
    <inkml:brush xml:id="br0">
      <inkml:brushProperty name="width" value="0.025" units="cm"/>
      <inkml:brushProperty name="height" value="0.025" units="cm"/>
    </inkml:brush>
  </inkml:definitions>
  <inkml:trace contextRef="#ctx0" brushRef="#br0">569 41 5733,'-174'1'3956,"171"-1"-3948,0 1 1,0-1-1,0 1 0,0 0 1,0 0-1,1 0 0,-1 0 1,1 1-1,-1-1 0,1 1 1,-1 0-1,1-1 0,0 1 0,-1 0 1,1 0-1,0 1 0,-2 2 1,-29 49-35,12-17 25,-72 85 82,-32 46 145,114-151-210,1 1 0,0 1 1,2 0-1,0 0 1,1 0-1,1 1 0,-6 36 1,11-52-13,0 1-1,1-1 1,0 0 0,0 0 0,0 0 0,0 0-1,1 0 1,-1 0 0,1 0 0,0 0 0,0 0-1,1 0 1,-1 0 0,1 0 0,0 0 0,0-1-1,0 1 1,0-1 0,5 5 0,-5-6 3,1 0-1,0 0 1,0 0 0,1 0 0,-1-1 0,0 1 0,0-1-1,1 0 1,-1 0 0,1 0 0,-1-1 0,1 1 0,-1-1 0,1 0-1,0 0 1,-1 0 0,1 0 0,-1-1 0,1 1 0,-1-1-1,1 0 1,-1 0 0,5-2 0,5-3 79,0 0-1,0 0 1,-1-2 0,0 1-1,-1-1 1,0-1-1,19-19 1,68-80 406,-92 101-473,40-50 297,48-77 1,-80 112-221,-1-1 1,-1-1-1,-1-1 0,-1 1 1,-1-1-1,10-47 1,-17 62-65,-1 0 1,0 0-1,-1-1 1,0 1 0,-2-14-1,2 22-51,0-1 0,-1 1 0,1-1 0,-1 1-1,0-1 1,0 1 0,0-1 0,0 1 0,0 0 0,-1 0 0,1-1-1,-1 1 1,0 0 0,1 0 0,-1 0 0,0 1 0,0-1 0,0 0 0,0 1-1,0-1 1,-1 1 0,1 0 0,0 0 0,-5-2 0,-3 1-291,-1 0 0,0 0 1,0 2-1,0-1 1,0 1-1,0 1 0,0 0 1,-16 3-1,-49 17-1959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5.907"/>
    </inkml:context>
    <inkml:brush xml:id="br0">
      <inkml:brushProperty name="width" value="0.025" units="cm"/>
      <inkml:brushProperty name="height" value="0.025" units="cm"/>
    </inkml:brush>
  </inkml:definitions>
  <inkml:trace contextRef="#ctx0" brushRef="#br0">68 84 6182,'8'-23'1593,"7"-21"6067,-8 28-1490,-15 48-5082,-25 71-901,21-72-98,1 1 0,2 0 0,1 0 0,1 1 0,-2 46 0,9-78-82,0-1-1,0 1 1,0 0-1,0-1 1,0 1-1,0-1 0,0 1 1,0 0-1,0-1 1,1 1-1,-1-1 1,0 1-1,0-1 1,1 1-1,-1-1 1,0 1-1,1-1 1,-1 1-1,0-1 1,1 1-1,-1-1 1,1 0-1,-1 1 0,1-1 1,-1 0-1,1 1 1,-1-1-1,1 0 1,-1 1-1,1-1 1,-1 0-1,1 0 1,0 0-1,0 0 1,27-4 558,24-21 891,-26 7-1249,-2 0 0,0-2 1,-2-1-1,0-1 0,-1-1 0,-1 0 1,-2-2-1,0 0 0,-2-1 1,0 0-1,12-33 0,-24 47-2213,-13 18-6232,-4 11 1095</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6.322"/>
    </inkml:context>
    <inkml:brush xml:id="br0">
      <inkml:brushProperty name="width" value="0.025" units="cm"/>
      <inkml:brushProperty name="height" value="0.025" units="cm"/>
    </inkml:brush>
  </inkml:definitions>
  <inkml:trace contextRef="#ctx0" brushRef="#br0">102 1 15599,'0'0'9507,"-8"10"-9459,5-5-37,-2 0 5,1 1 0,0 0 0,0-1 0,1 2 0,-1-1 0,1 0 0,1 1 0,-1-1 0,1 1 0,1 0 0,-2 9 0,-4 56 609,5 139 0,4-198 496,0-5-4276,-11-27-4501,-7-6 2900,-6-2 442</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6.681"/>
    </inkml:context>
    <inkml:brush xml:id="br0">
      <inkml:brushProperty name="width" value="0.025" units="cm"/>
      <inkml:brushProperty name="height" value="0.025" units="cm"/>
    </inkml:brush>
  </inkml:definitions>
  <inkml:trace contextRef="#ctx0" brushRef="#br0">76 39 7015,'-8'-6'2930,"3"2"-2015,-28-17 2043,4 13 4033,33 11-3944,15 8-1765,8-6-237,0-1-1,41 2 1,58-7-1474,-66 0-1053,-52 1 214,0 0 1,0-1-1,0 0 1,0 0 0,0-1-1,12-3 1,8-9-6901</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7.009"/>
    </inkml:context>
    <inkml:brush xml:id="br0">
      <inkml:brushProperty name="width" value="0.025" units="cm"/>
      <inkml:brushProperty name="height" value="0.025" units="cm"/>
    </inkml:brush>
  </inkml:definitions>
  <inkml:trace contextRef="#ctx0" brushRef="#br0">345 1 15278,'0'0'5702,"2"10"-4827,0-5-780,-2 0 0,1 0 0,-1 0 0,1 0 0,-1 0-1,-1 0 1,1 0 0,-1 1 0,0-1 0,-2 8 0,-1-3 83,-1 0 1,1 0-1,-1-1 0,-1 0 1,-10 14-1,-52 58 1080,-141 129-1,186-188-1391,18-23-3652,6-10 1970,6-16-733,7-14-2555,5-9-1233</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7.383"/>
    </inkml:context>
    <inkml:brush xml:id="br0">
      <inkml:brushProperty name="width" value="0.025" units="cm"/>
      <inkml:brushProperty name="height" value="0.025" units="cm"/>
    </inkml:brush>
  </inkml:definitions>
  <inkml:trace contextRef="#ctx0" brushRef="#br0">285 1 14350,'0'0'3128,"1"8"-1260,9 169 3220,-9-106-5086,21 136 1,3-135 42,-12-40-891,-12-24-380</inkml:trace>
  <inkml:trace contextRef="#ctx0" brushRef="#br0" timeOffset="1">0 448 11435,'0'0'15631,"83"23"-14670,-29-23-609,-3 0-256,-2 0-32,-6 0-128,1 0-1474,-7 0-1793,-3 0-1633,-4-5-3653</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7.795"/>
    </inkml:context>
    <inkml:brush xml:id="br0">
      <inkml:brushProperty name="width" value="0.025" units="cm"/>
      <inkml:brushProperty name="height" value="0.025" units="cm"/>
    </inkml:brush>
  </inkml:definitions>
  <inkml:trace contextRef="#ctx0" brushRef="#br0">428 86 17168,'-1'-8'2285,"1"5"-2141,0-1 1,0 1-1,0 0 1,-1 0-1,1 0 1,-1-1-1,0 1 0,0 0 1,0 0-1,-1 0 1,1 1-1,0-1 0,-1 0 1,0 0-1,0 1 1,0-1-1,0 1 0,0-1 1,0 1-1,-1 0 1,1 0-1,-1 0 0,0 0 1,1 1-1,-1-1 1,0 1-1,0-1 1,0 1-1,0 0 0,0 0 1,0 1-1,0-1 1,-1 0-1,1 1 0,0 0 1,0 0-1,0 0 1,-7 1-1,2 0-157,-1 1 1,1 0-1,-1 1 1,1 0-1,0 0 1,0 1-1,0 0 1,1 0-1,-1 1 0,1 0 1,0 0-1,-9 9 1,-11 11 100,-34 43 0,60-67-80,-19 23 357,1 2-1,1-1 0,-26 50 0,38-61-298,-1 0 0,2 0 1,0 0-1,1 1 0,0 0 1,1 0-1,1 0 0,0 0 0,1 27 1,1-37-48,1-1-1,0 1 1,0 0 0,0 0 0,0 0 0,1-1 0,0 1 0,0-1-1,0 1 1,0-1 0,1 0 0,0 0 0,0 0 0,0 0 0,0 0 0,1-1-1,-1 0 1,1 1 0,0-1 0,0 0 0,0-1 0,0 1 0,0-1-1,1 0 1,-1 0 0,1 0 0,0-1 0,-1 1 0,1-1 0,0 0-1,0-1 1,0 1 0,0-1 0,8 0 0,-6 0 65,1 0-1,-1-1 1,0 1 0,1-2-1,-1 1 1,0-1 0,0 0 0,0 0-1,0-1 1,0 1 0,-1-2-1,1 1 1,-1-1 0,0 0 0,0 0-1,0-1 1,-1 0 0,1 0-1,-1 0 1,-1 0 0,1-1 0,-1 0-1,5-7 1,-8 10-41,1 1 0,-1-1 0,0 0-1,1 0 1,-1 0 0,-1 1 0,1-1 0,0 0 0,-1 0 0,1 0 0,-1-1 0,0 1-1,0 0 1,0 0 0,-1 0 0,1 0 0,-1 0 0,0 0 0,1 0 0,-1 1 0,-1-1-1,1 0 1,0 0 0,-1 1 0,-2-5 0,1 4-47,0 0 1,-1 1-1,1-1 1,0 1-1,-1 0 1,0 0-1,0 0 1,1 0-1,-1 1 1,0 0-1,0 0 1,0 0-1,-1 0 1,1 0-1,0 1 1,0 0-1,-8 0 1,11 0-6,-1 0 0,1 1 1,-1-1-1,1 0 0,-1 1 1,1-1-1,-1 1 0,1 0 1,0-1-1,-1 1 0,1 0 1,0 0-1,0 0 0,0 0 1,-1 0-1,1 0 0,0 0 1,0 0-1,1 0 0,-1 1 1,-1 1-1,1-2 7,1 0-1,0 0 1,-1-1-1,1 1 1,0 0-1,0 0 0,-1-1 1,1 1-1,0 0 1,0 0-1,0 0 1,0-1-1,0 1 1,0 0-1,0 0 1,1 0-1,-1-1 1,0 1-1,0 0 1,1 0-1,-1 0 1,0-1-1,1 1 1,-1 0-1,0-1 1,1 1-1,-1 0 1,1-1-1,0 1 1,-1-1-1,1 1 1,-1-1-1,1 1 1,0-1-1,-1 1 1,1-1-1,0 1 1,0-1-1,-1 0 1,3 1-1,5 2 22,0-1 0,1 0 0,-1 0-1,1-1 1,-1 0 0,1 0 0,0-1 0,-1 0 0,1-1-1,0 0 1,-1 0 0,1-1 0,-1 0 0,12-5 0,7-4-10,1-1 0,-2-2 1,29-19-1,-58 36-50,1 1-1,-1-1 0,1 1 0,-1-1 1,1 1-1,1 0 0,-4 7 1,-4 8-74,-1-4 126,1 0 0,0 0 0,1 1 0,1 0 0,0 0 1,2 0-1,0 1 0,0 0 0,2 0 0,0 0 0,-1 25 0,4-31-342,1 19-1724,4-11-3112,1-6-4197</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38.477"/>
    </inkml:context>
    <inkml:brush xml:id="br0">
      <inkml:brushProperty name="width" value="0.025" units="cm"/>
      <inkml:brushProperty name="height" value="0.025" units="cm"/>
    </inkml:brush>
  </inkml:definitions>
  <inkml:trace contextRef="#ctx0" brushRef="#br0">336 65 8456,'0'0'4239,"2"-8"-2793,0 1-903,6-18 321,-6 1 2860,-6 24-3265,-1 0 0,1 0 0,0 0 0,0 1 0,0 0 0,0 0 0,-5 1 0,-20 13 150,0 1 0,1 1-1,1 1 1,1 2-1,-29 26 1,43-34-541,0-1 0,1 2 0,1-1 1,0 1-1,0 1 0,2 0 0,-1 0 0,2 1 0,0 0 1,1 0-1,0 1 0,-4 18 0,10-33-68,0 0 0,0 0 0,0 0 0,1 0 0,-1 0 0,0 0 0,0 0 0,1 0 0,-1 0 0,0 0 0,1 0 0,-1-1 0,1 1 0,-1 0 0,1 0 1,-1-1-1,1 1 0,0 0 0,-1 0 0,1-1 0,0 1 0,0-1 0,-1 1 0,1-1 0,0 1 0,0-1 0,0 1 0,0-1 0,0 0 0,0 1 0,0-1 0,-1 0 0,1 0 0,0 0 0,0 0 0,0 0 0,0 0 0,0 0 0,0 0 0,0 0 0,1-1 0,46-3-16,-48 4 15,36-6-104,-15 1-6,0 2 0,29-2 0,-48 5 109,-1 1 0,0-1 0,0 0 0,1 0 0,-1 0 0,0 1 0,0-1 0,1 0-1,-1 1 1,0 0 0,0-1 0,0 1 0,0-1 0,0 1 0,0 0 0,0 0 0,0 0 0,0 0 0,0 0 0,0-1-1,0 1 1,-1 1 0,1-1 0,0 0 0,-1 0 0,1 0 0,-1 0 0,1 0 0,-1 1 0,0-1 0,1 0-1,-1 0 1,0 1 0,0-1 0,0 0 0,0 0 0,0 1 0,0-1 0,0 0 0,0 1 0,-1-1 0,1 0 0,0 0-1,-1 0 1,0 3 0,-1 3 17,-1 1-1,1 0 1,-1-1-1,0 0 1,-1 1-1,-5 7 1,-5 6 119,-1-2 0,-1 0 0,0-1 0,-2 0 0,0-2 0,0 0 0,-25 15 1,34-24 50,26-12-243,28-7-352,-43 12 404,0 0-1,1 0 1,-1 0 0,0 0 0,0 0 0,1 0 0,-1 1-1,0-1 1,0 1 0,0 0 0,0-1 0,0 1 0,0 0 0,0 0-1,0 0 1,0 1 0,0-1 0,0 0 0,0 1 0,-1-1 0,1 1-1,1 1 1,-2 0-6,1 1 1,0-1-1,-1 0 0,0 0 0,0 0 0,0 1 0,0-1 1,-1 0-1,1 1 0,-1-1 0,0 1 0,0-1 1,-1 4-1,0 4-10,0 0 0,-2-1 1,1 1-1,-1-1 0,-1 0 1,0 0-1,0 0 0,-9 14 1,-4-1 22,13-18-2,0-1 1,0 1-1,1-1 1,0 1-1,0 0 1,0 0-1,0 1 1,1-1-1,0 1 1,0-1-1,0 1 1,-1 7 0,4-12-4,-1 0 1,1 0 0,-1 0 0,1 0 0,0 0 0,-1 0-1,1 0 1,0 0 0,0 0 0,0 0 0,0 0 0,-1 0-1,1-1 1,0 1 0,0 0 0,0-1 0,1 1 0,-1-1-1,0 1 1,0-1 0,0 0 0,0 1 0,0-1 0,1 0-1,-1 0 1,0 0 0,0 0 0,0 0 0,3 0 0,46 1-1153,-39-1 138,25-2-2490,3-9-2113</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39.565"/>
    </inkml:context>
    <inkml:brush xml:id="br0">
      <inkml:brushProperty name="width" value="0.025" units="cm"/>
      <inkml:brushProperty name="height" value="0.025" units="cm"/>
    </inkml:brush>
  </inkml:definitions>
  <inkml:trace contextRef="#ctx0" brushRef="#br0">266 1 12684,'0'0'12508,"-8"4"-12054,-5 5-302,0 1 0,1 0 1,-1 1-1,2 0 0,0 1 1,0 0-1,-11 18 0,-66 108 529,79-123-680,4-7-14,-2 3-22,0 0 0,0 1 0,1 0 0,1 0 0,0 0 0,1 1-1,-4 18 1,8-31-8,-1 0 0,1 1 0,0-1 0,0 0-1,0 1 1,0-1 0,0 0 0,1 0 0,-1 1-1,0-1 1,0 0 0,0 1 0,0-1 0,0 0-1,0 0 1,0 1 0,0-1 0,1 0 0,-1 0-1,0 0 1,0 1 0,0-1 0,1 0 0,-1 0 0,0 0-1,0 1 1,0-1 0,1 0 0,-1 0 0,0 0-1,0 0 1,1 0 0,-1 1 0,0-1 0,1 0-1,-1 0 1,0 0 0,0 0 0,1 0 0,-1 0-1,0 0 1,1 0 0,-1 0 0,0 0 0,0 0-1,1 0 1,-1 0 0,0-1 0,1 1 0,-1 0-1,0 0 1,0 0 0,1 0 0,-1 0 0,0 0-1,0-1 1,0 1 0,1 0 0,-1 0 0,0 0-1,0-1 1,0 1 0,1 0 0,-1 0 0,0-1-1,0 1 1,19-17-1691,9-18-1533,-2-2 0,-1-1 0,-2-1 0,25-57 0,-22 43 5256,1 2 5300,-36 74-6182,2 0 0,1 0 1,1 1-1,1 0 0,1 0 1,1 31-1,3-37-1946,1-1 0,1 1 0,0-1 0,2 0-1,0 0 1,0 0 0,13 22 0,1 8-1240,-19-43-1226</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39.914"/>
    </inkml:context>
    <inkml:brush xml:id="br0">
      <inkml:brushProperty name="width" value="0.025" units="cm"/>
      <inkml:brushProperty name="height" value="0.025" units="cm"/>
    </inkml:brush>
  </inkml:definitions>
  <inkml:trace contextRef="#ctx0" brushRef="#br0">1 53 10442,'0'0'9481,"67"23"-8520,-17-23-321,10 0-223,0-11-321,-3-2-96,-4-1-417,-9 1-1632,-10 0-1827,-13 2-2530</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0.291"/>
    </inkml:context>
    <inkml:brush xml:id="br0">
      <inkml:brushProperty name="width" value="0.025" units="cm"/>
      <inkml:brushProperty name="height" value="0.025" units="cm"/>
    </inkml:brush>
  </inkml:definitions>
  <inkml:trace contextRef="#ctx0" brushRef="#br0">146 0 11435,'0'0'12945,"-9"9"-12715,-4 3-215,1 1 0,0 1 0,2 0 0,-1 0 0,2 1 0,0 1 0,1-1 0,0 1-1,-7 25 1,6-13-19,-8 57 0,16-74 1,-1 0 0,2 0 0,0 0-1,0 1 1,1-1 0,0 0 0,1 0-1,5 15 1,-6-23 35,0-1-1,0 1 0,0 0 1,0-1-1,0 1 1,1 0-1,0-1 1,-1 0-1,1 1 1,0-1-1,0 0 1,0 0-1,0 0 1,1 0-1,-1-1 1,0 1-1,1-1 0,-1 1 1,1-1-1,0 0 1,-1 0-1,1 0 1,0 0-1,0 0 1,0-1-1,-1 1 1,1-1-1,0 0 1,0 1-1,0-2 0,0 1 1,0 0-1,4-1 1,-2-1 59,0 1 1,0-1-1,0 0 1,0 0-1,-1 0 1,1-1-1,-1 1 1,0-1-1,0 0 1,0 0-1,0-1 1,0 1-1,-1-1 1,1 0-1,-1 0 1,0 0-1,0 0 1,2-7-1,-2 6-15,-1 0-1,0-1 1,0 1-1,0-1 0,-1 1 1,0-1-1,0 0 1,0 0-1,-1 0 1,0 1-1,0-1 1,0 0-1,-1 0 1,0 0-1,-3-10 1,3 13-38,-1-1-1,0 1 1,1 0 0,-2-1 0,1 1-1,0 0 1,-1 0 0,1 0 0,-1 0-1,0 1 1,0-1 0,0 1 0,0 0-1,0 0 1,-1 0 0,1 0-1,0 0 1,-1 1 0,0-1 0,1 1-1,-1 0 1,0 0 0,0 1 0,-4-1-1,2 0-54,1 1 0,-1 0-1,1 1 1,-1 0 0,1 0-1,-8 2 1,12-3 14,0 0 0,0 0-1,0 0 1,1 0 0,-1 0 0,0 1 0,0-1 0,0 0-1,1 1 1,-1-1 0,0 0 0,0 1 0,1-1 0,-1 1-1,0-1 1,1 1 0,-1-1 0,0 1 0,1 0 0,-1-1-1,1 1 1,-1 0 0,1-1 0,-1 1 0,1 0 0,0 0-1,-1-1 1,1 1 0,0 0 0,0 0 0,0 0 0,-1 0-1,1-1 1,0 1 0,0 0 0,0 0 0,0 0 0,0 0 0,1-1-1,-1 1 1,0 0 0,0 0 0,0 0 0,1-1 0,-1 1-1,0 0 1,1 0 0,-1-1 0,1 1 0,0 1-1,1-1-5,-1 0-1,0 0 0,1 0 0,-1 0 1,1 0-1,0 0 0,-1-1 0,1 1 1,0-1-1,-1 1 0,1-1 0,0 1 0,0-1 1,-1 0-1,1 0 0,3 0 0,34-2-163,-29 1 91,4-1-9,-1-1 0,1 0 0,0-1-1,-1 0 1,0-1 0,20-10 0,24-10 3,-56 25 82,-1 0 0,1-1 0,0 1 0,-1 0-1,1-1 1,0 1 0,-1 0 0,1 0 0,0 0 0,0-1 0,-1 1 0,1 0 0,0 0 0,0 0 0,0 0 0,-1 0 0,1 1 0,0-1 0,-1 0 0,1 0 0,0 0 0,0 1-1,-1-1 1,1 0 0,0 1 0,-1-1 0,1 1 0,0-1 0,-1 1 0,1-1 0,-1 1 0,1-1 0,0 2 0,0 0 0,-1 0 0,0 0 0,1 0 0,-1 0 0,0 0 0,0 0 0,0 0 0,0 0 0,0 0 0,0 0 0,-1 0 0,0 3 0,-26 66 11,23-63-9,-3 8-204,-27 67 473,19-29-3910,14-38-2414</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3.184"/>
    </inkml:context>
    <inkml:brush xml:id="br0">
      <inkml:brushProperty name="width" value="0.025" units="cm"/>
      <inkml:brushProperty name="height" value="0.025" units="cm"/>
    </inkml:brush>
  </inkml:definitions>
  <inkml:trace contextRef="#ctx0" brushRef="#br0">0 7726 3491,'0'0'13960,"6"3"-13207,-1 0-677,-4-2 5,0 0 0,0-1 0,1 1-1,-1 0 1,0 0 0,1-1 0,-1 1-1,1-1 1,-1 1 0,0-1-1,1 1 1,-1-1 0,1 0 0,0 0-1,-1 0 1,1 0 0,-1 0 0,1 0-1,-1 0 1,1 0 0,-1-1-1,1 1 1,-1-1 0,0 1 0,1-1-1,-1 1 1,1-1 0,-1 0 0,2-1-1,3-2 281,0 1 1,0 0-1,1 0 0,-1 1 0,11-3 0,31-15-141,-25 5-170,-11 6 81,1 1 1,0 0-1,1 0 0,0 1 0,0 1 0,0 1 0,16-5 0,-11 4 108,-1 0 0,1-2 1,22-12-1,24-10 208,159-46 738,-147 45-1004,-1-4 1,-1-3-1,85-58 0,-46 26-201,99-47 17,34-20 43,-147 76 62,260-144-22,-247 149-70,122-83 0,92-89 18,173-82-28,-320 206-4,131-72 3,131-75 12,104-51-6,-149 98-15,58-29-2,71-37 41,-167 81-58,553-341-116,-810 467 141,223-135-20,402-260-59,-158 88 105,-336 221-44,815-459-46,-1038 602 67,691-411 7,-6 3-7,-36 29-4,135-50-22,-635 362 32,44-23 27,-203 96-85,0 0 1,0 0-1,-1 0 0,1 0 0,0 0 1,0 0-1,0 0 0,0 0 0,0-1 0,0 1 1,0 0-1,0 0 0,0 0 0,0 0 1,0 0-1,0 0 0,0 0 0,0 0 0,0-1 1,0 1-1,0 0 0,0 0 0,0 0 0,0 0 1,0 0-1,0 0 0,0 0 0,0 0 1,0-1-1,0 1 0,0 0 0,0 0 0,0 0 1,0 0-1,0 0 0,0 0 0,0 0 0,0 0 1,1 0-1,-1 0 0,0 0 0,0-1 1,0 1-1,0 0 0,0 0 0,0 0 0,0 0 1,0 0-1,0 0 0,0 0 0,1 0 0,-1 0 1,0 0-1,0 0 0,0 0 0,0 0 1,0 0-1,-4-4-3788,1-4-2234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6.392"/>
    </inkml:context>
    <inkml:brush xml:id="br0">
      <inkml:brushProperty name="width" value="0.025" units="cm"/>
      <inkml:brushProperty name="height" value="0.025" units="cm"/>
    </inkml:brush>
  </inkml:definitions>
  <inkml:trace contextRef="#ctx0" brushRef="#br0">1 148 11211,'0'0'4938,"12"0"-2419,156-8 3177,-166 8-5639,0 0-1,0 0 0,0 0 1,0 0-1,1 1 0,-1-1 0,0 0 1,0 1-1,0 0 0,0 0 1,0 0-1,-1-1 0,1 2 0,0-1 1,0 0-1,-1 0 0,1 0 1,2 4-1,-3-5-10,-1 0 13,1 0 1,0 1-1,0-1 1,0 0-1,-1 0 0,1 0 1,0 0-1,0 0 0,0 0 1,-1 0-1,1 0 0,0 0 1,0 0-1,-1-1 0,1 1 1,0 0-1,0-1 0,-1 1 1,1 0-1,0-1 0,-1 1 1,1-1-1,0 1 1,-1-1-1,1 1 0,-1-1 1,1 1-1,-1-1 0,1 0 1,-1 1-1,1-1 0,-1 0 1,0 1-1,1-1 0,-1 0 1,0 1-1,1-2 0,13-29 163,-12 4-531,1 42-1539,-2-12 1830,1-1 0,-1 0 0,1 1-1,-1-1 1,1 0 0,0 0-1,0 0 1,0 0 0,0 0 0,0-1-1,1 1 1,-1-1 0,0 1 0,1-1-1,-1 0 1,1 0 0,-1 0-1,1 0 1,0 0 0,-1-1 0,1 1-1,0-1 1,0 0 0,3 0-1,8 1 26,-1 0-1,0-1 0,22-3 0,-27 2 20,-1-1 0,0 0 0,0 0 1,0-1-1,0 0 0,-1 0 0,1-1 0,-1 0 0,0 0 1,11-9-1,-13 10 11,0 0 0,-1-1 0,0 1 0,0-1 0,0 0 0,0 0 0,0 0 1,-1 0-1,0 0 0,1-1 0,-2 1 0,1-1 0,0 1 0,-1-1 0,0 0 0,0 1 0,0-8 1,-1 12-39,0-1 1,-1 1 0,1-1 0,0 1 0,0-1 0,0 0 0,-1 1 0,1-1 0,0 1 0,-1-1 0,1 1 0,-1-1 0,1 1 0,0 0 0,-1-1-1,1 1 1,-1-1 0,1 1 0,-1 0 0,1 0 0,-1-1 0,1 1 0,-1 0 0,0 0 0,1-1 0,-1 1 0,1 0 0,-1 0 0,0 0 0,1 0-1,-1 0 1,1 0 0,-1 0 0,0 0 0,1 0 0,-1 0 0,1 0 0,-1 1 0,1-1 0,-1 0 0,0 0 0,1 1 0,-1-1 0,1 0 0,-1 0 0,1 1-1,-1 0 1,-30 14-199,10 3 183,-33 35 0,48-47 38,2-1-1,-1 1 1,0 0 0,1 0 0,0 0 0,1 1-1,0 0 1,0-1 0,0 1 0,0 0-1,-2 13 1,5-18-26,1-1 1,-1 1-1,0-1 0,0 1 0,1-1 0,-1 1 0,1-1 0,-1 1 0,1-1 1,-1 1-1,1-1 0,0 0 0,0 1 0,0-1 0,0 0 0,0 0 1,0 0-1,0 0 0,0 1 0,0-2 0,0 1 0,1 0 0,-1 0 0,0 0 1,1 0-1,-1-1 0,1 1 0,-1-1 0,1 1 0,-1-1 0,1 0 1,-1 1-1,1-1 0,-1 0 0,4 0 0,9 1-450,0 0-1,0-1 1,15-2 0,-14 1-611,31-5-3046,-3-6-3000</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4.368"/>
    </inkml:context>
    <inkml:brush xml:id="br0">
      <inkml:brushProperty name="width" value="0.025" units="cm"/>
      <inkml:brushProperty name="height" value="0.025" units="cm"/>
    </inkml:brush>
  </inkml:definitions>
  <inkml:trace contextRef="#ctx0" brushRef="#br0">0 1 7175,'0'0'16794,"3"10"-16052,2 8-638,1 0 0,0-1 0,1 1 0,16 26 0,-20-39-98,0 0 0,1-1-1,-1 1 1,1-1 0,0 0 0,0 0-1,1 0 1,-1 0 0,1-1 0,0 0-1,0 0 1,0 0 0,0 0-1,0-1 1,1 0 0,-1 0 0,1 0-1,-1-1 1,1 0 0,0 0 0,8 0-1,-10 0-150,0-1 0,-1 0 0,1 0 0,-1 0-1,1-1 1,0 1 0,-1-1 0,1 0 0,-1 0 0,1 0-1,-1-1 1,0 1 0,1-1 0,-1 1 0,0-1 0,0 0-1,4-4 1,-4 1-745,1 0-1,-1 0 0,0 0 0,0 0 1,0-1-1,-1 0 0,0 1 1,0-1-1,1-11 0,4-16-4469,-3-2-2252</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4.715"/>
    </inkml:context>
    <inkml:brush xml:id="br0">
      <inkml:brushProperty name="width" value="0.025" units="cm"/>
      <inkml:brushProperty name="height" value="0.025" units="cm"/>
    </inkml:brush>
  </inkml:definitions>
  <inkml:trace contextRef="#ctx0" brushRef="#br0">78 0 2338,'0'0'17243,"-5"9"-16074,-5 7-784,1 1 0,1 0 0,1 1 0,0 0 0,1 0 0,-5 32 0,5-17-123,2 0 0,1 0 0,2 45 0,11-5-1511,3-35-1669,6-13-4494,-14-23 2730</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5.044"/>
    </inkml:context>
    <inkml:brush xml:id="br0">
      <inkml:brushProperty name="width" value="0.025" units="cm"/>
      <inkml:brushProperty name="height" value="0.025" units="cm"/>
    </inkml:brush>
  </inkml:definitions>
  <inkml:trace contextRef="#ctx0" brushRef="#br0">252 66 6470,'0'0'16560,"19"67"-16016,-15-29-319,1 3-161,-1 1-128,-3-3-737,3-4-545,-4-4-383,0-8 31,0-7-288,-5-10-704,-11-6-513,-6 0-1826</inkml:trace>
  <inkml:trace contextRef="#ctx0" brushRef="#br0" timeOffset="1">0 103 11018,'0'0'2563,"2"-8"-70,-2 5-2312,1-1 1,0 1-1,0 0 1,0 0-1,0 0 1,1 0-1,-1 0 1,1 0-1,0 0 1,0 1-1,0-1 1,0 0-1,0 1 1,1 0-1,-1-1 1,1 1-1,-1 0 1,1 0-1,0 1 1,0-1-1,0 0 1,0 1-1,0 0 1,0 0-1,0 0 1,6-1 0,19-7 216,0 3 0,0 0 0,0 1 0,1 2 1,-1 1-1,1 1 0,0 2 0,-1 1 1,43 8-1,-64-9-443,0 1 0,0 1 0,0-1 0,0 1 1,-1 1-1,1-1 0,-1 1 0,0 0 0,0 1 0,0-1 0,-1 1 0,1 0 0,-1 1 1,0-1-1,4 8 0,-6-8 70,0 0 0,-1 0 0,0 0 0,0 0 0,0 0 1,-1 1-1,0-1 0,0 0 0,0 1 0,0-1 0,-1 1 0,0-1 0,0 1 0,-1-1 1,1 1-1,-1-1 0,-1 0 0,1 1 0,-1-1 0,1 0 0,-5 7 0,-4 7 495,-2-1 0,0 0 0,-1-1 0,0-1-1,-2 0 1,0 0 0,-1-2 0,0 0-1,-1-1 1,-28 17 0,38-25-379,0-2 1,0 1-1,-1-1 1,0 0-1,-11 3 1,18-6-166,0 1 1,0-1 0,-1 1 0,1-1 0,0 0 0,-1 1 0,1-1 0,0 0-1,-1 0 1,1 0 0,-1 0 0,1 0 0,0-1 0,-1 1 0,1 0-1,0 0 1,-1-1 0,1 1 0,0-1 0,0 0 0,-1 1 0,1-1 0,0 0-1,0 1 1,0-1 0,0 0 0,0 0 0,0 0 0,0 0 0,0 0 0,0 0-1,0-1 1,1 1 0,-1 0 0,0 0 0,1 0 0,-1-1 0,0 0-1,0-6-679,0 1-1,1-1 1,-1 1-1,2 0 0,-1-1 1,1 1-1,1-8 1,11-30-5888,5 0-5175</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5.734"/>
    </inkml:context>
    <inkml:brush xml:id="br0">
      <inkml:brushProperty name="width" value="0.025" units="cm"/>
      <inkml:brushProperty name="height" value="0.025" units="cm"/>
    </inkml:brush>
  </inkml:definitions>
  <inkml:trace contextRef="#ctx0" brushRef="#br0">0 1 4036,'0'0'19538,"25"66"-19185,-14-32-289,-4-3 0,1-2-417,-2-7-1664,1-10-1667,-2-12-4676</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7.117"/>
    </inkml:context>
    <inkml:brush xml:id="br0">
      <inkml:brushProperty name="width" value="0.025" units="cm"/>
      <inkml:brushProperty name="height" value="0.025" units="cm"/>
    </inkml:brush>
  </inkml:definitions>
  <inkml:trace contextRef="#ctx0" brushRef="#br0">0 6 8008,'0'0'12716,"55"8"-10987,-7-8 33,10 0-417,9-1-736,4-4-481,-5-1-64,-10 4-224,-8 2-1057,-18 0-993,-19 0-161,-11 6-1248,-27 3-1730</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7.464"/>
    </inkml:context>
    <inkml:brush xml:id="br0">
      <inkml:brushProperty name="width" value="0.025" units="cm"/>
      <inkml:brushProperty name="height" value="0.025" units="cm"/>
    </inkml:brush>
  </inkml:definitions>
  <inkml:trace contextRef="#ctx0" brushRef="#br0">1 73 12075,'0'0'11531,"62"34"-9705,-13-34-833,8-4-609,6-10-256,-4-2-192,3-5-1665,-9-2-3172,-11-5-8135</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7.810"/>
    </inkml:context>
    <inkml:brush xml:id="br0">
      <inkml:brushProperty name="width" value="0.025" units="cm"/>
      <inkml:brushProperty name="height" value="0.025" units="cm"/>
    </inkml:brush>
  </inkml:definitions>
  <inkml:trace contextRef="#ctx0" brushRef="#br0">1 0 4356</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8.186"/>
    </inkml:context>
    <inkml:brush xml:id="br0">
      <inkml:brushProperty name="width" value="0.025" units="cm"/>
      <inkml:brushProperty name="height" value="0.025" units="cm"/>
    </inkml:brush>
  </inkml:definitions>
  <inkml:trace contextRef="#ctx0" brushRef="#br0">328 73 3171,'0'0'13890,"5"-9"-10697,11-27-700,-16 35-2416,0 0 1,0 0-1,0 0 0,0 0 0,0 0 1,0 0-1,0 1 0,0-1 1,0 0-1,0 0 0,-1 0 1,1 0-1,0 0 0,-1 0 1,1 1-1,-1-1 0,1 0 1,-1 0-1,1 1 0,-1-1 1,1 0-1,-1 1 0,0-1 1,1 0-1,-1 1 0,0-1 1,1 1-1,-1-1 0,0 1 1,0-1-1,0 1 0,0 0 1,1-1-1,-1 1 0,0 0 1,0 0-1,0 0 0,0 0 1,0-1-1,-2 2 0,-37-3 357,38 2-365,-11 2-57,1 0 0,0 0 0,0 2 0,0-1 0,0 1 1,0 1-1,1 0 0,0 1 0,0 0 0,-17 14 0,11-8 104,0 2 0,1 0-1,1 1 1,0 1-1,-17 24 1,29-37-100,0 1 0,1-1 0,-1 1 0,1-1 0,0 1 0,0 0 0,1 0 0,-1 0 0,1 0 0,0 1 0,0-1 0,0 0-1,0 0 1,1 1 0,0-1 0,0 0 0,0 1 0,0-1 0,1 0 0,0 0 0,-1 1 0,3 4 0,0-5-39,-1 0 1,1 0-1,0 0 0,0 0 1,1-1-1,-1 1 1,1-1-1,-1 0 0,1 0 1,0 0-1,0-1 1,1 1-1,-1-1 0,0 0 1,1 0-1,-1-1 1,1 1-1,0-1 0,7 1 1,10 2-1277,1-1 1,39 0 0,10-6-5249,-13-4-4023</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8.514"/>
    </inkml:context>
    <inkml:brush xml:id="br0">
      <inkml:brushProperty name="width" value="0.025" units="cm"/>
      <inkml:brushProperty name="height" value="0.025" units="cm"/>
    </inkml:brush>
  </inkml:definitions>
  <inkml:trace contextRef="#ctx0" brushRef="#br0">153 254 18033,'0'0'5104,"-11"-4"-3540,-36-11-822,44 14-722,0 0 0,1 1 0,-1 0 1,0-1-1,1 1 0,-1 0 0,0 0 0,0 0 1,1 1-1,-1-1 0,0 1 0,0-1 0,1 1 1,-1 0-1,1 0 0,-1 0 0,1 0 1,-1 1-1,1-1 0,0 1 0,-1-1 0,1 1 1,0 0-1,0 0 0,0 0 0,0 0 0,1 0 1,-1 0-1,1 1 0,-1-1 0,1 0 0,0 1 1,0-1-1,-2 5 0,0 2 19,0 0 0,1 0 0,0 1 0,0-1 0,1 0 0,0 1 0,1 18 0,0-26-25,1 0 1,0 0-1,-1 0 0,1 0 0,0 0 0,0-1 0,0 1 0,0 0 0,1 0 0,-1-1 0,0 1 1,1-1-1,-1 1 0,1-1 0,-1 0 0,1 1 0,0-1 0,0 0 0,-1 0 0,1 0 0,0 0 1,0-1-1,0 1 0,0 0 0,0-1 0,0 1 0,0-1 0,0 0 0,0 0 0,0 0 0,0 0 0,1 0 1,-1 0-1,2-1 0,2 1 114,1 0 1,-1-1-1,0 0 0,0 0 1,0 0-1,-1-1 0,1 0 1,0 0-1,-1-1 1,1 1-1,6-5 0,-7 2-16,0 0-1,-1-1 0,1 1 1,-1-1-1,0 0 0,-1 0 1,1 0-1,-1-1 0,0 1 1,-1-1-1,1 0 0,1-11 0,-3 14-197,0 1 0,0 0 0,-1-1 0,1 1 0,-1-1 0,0 1 0,0 0 0,0-1 0,-1 1 0,1-1 0,-1 1 0,0 0 0,1-1 0,-2 1 0,1 0 0,0 0 0,-1 0 0,1 0 0,-1 0 0,0 0 0,0 0 0,0 0 0,0 1 0,-1-1 0,1 1 0,-1-1 0,-4-2 0,-9 0-2757,9 4-4435</inkml:trace>
  <inkml:trace contextRef="#ctx0" brushRef="#br0" timeOffset="1">388 1 11723,'0'0'9705,"-11"67"-9000,10-38-289,1-3-320,0-1-32,0 0-288,0-4-448,0 0-321,0-3-929,0-6-1954,-4-4-2338</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8.844"/>
    </inkml:context>
    <inkml:brush xml:id="br0">
      <inkml:brushProperty name="width" value="0.025" units="cm"/>
      <inkml:brushProperty name="height" value="0.025" units="cm"/>
    </inkml:brush>
  </inkml:definitions>
  <inkml:trace contextRef="#ctx0" brushRef="#br0">1 91 8136,'0'0'15054,"44"-48"-13901,-11 36-256,6 4-641,4 1-224,-6 3-320,-3 0-2339,1 1-2978,-10-1-6374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6.883"/>
    </inkml:context>
    <inkml:brush xml:id="br0">
      <inkml:brushProperty name="width" value="0.025" units="cm"/>
      <inkml:brushProperty name="height" value="0.025" units="cm"/>
    </inkml:brush>
  </inkml:definitions>
  <inkml:trace contextRef="#ctx0" brushRef="#br0">126 77 14382,'-8'0'2786,"-1"1"-2159,0 0 0,0 1 0,0 0 0,1 0 0,-1 1 0,-8 3 1,14-5-528,1 1 1,-1-1 0,0 0-1,0 1 1,1-1 0,-1 1 0,1 0-1,0 0 1,-1 0 0,1 0 0,0 0-1,0 1 1,0-1 0,1 0 0,-1 1-1,0 0 1,1-1 0,0 1 0,-1 0-1,1 0 1,0 0 0,1 0 0,-1 0-1,0 5 1,1-7-103,0 1-1,0-1 1,0 0-1,0 0 1,1 0-1,-1 0 1,0 0-1,1 0 1,-1 0-1,1 0 0,-1 0 1,1 0-1,0 0 1,-1-1-1,1 1 1,0 0-1,-1 0 1,1 0-1,0-1 1,0 1-1,0 0 1,0-1-1,0 1 1,1 0-1,35 7 19,-27-7-20,-1-1 0,1-1 1,-1 1-1,1-2 0,15-3 1,-16 1 57,0-1 0,0 0 0,-1-1 0,0 0 0,0 0 1,0-1-1,-1 0 0,0 0 0,0 0 0,0-1 0,-1 0 0,-1-1 1,1 1-1,-1-1 0,-1 0 0,0 0 0,0-1 0,-1 1 1,0-1-1,3-16 0,-6 26-41,0 0 0,0 0 1,0 0-1,0-1 0,0 1 0,0 0 1,0 0-1,0 0 0,0 0 0,0 0 1,-1-1-1,1 1 0,0 0 1,0 0-1,0 0 0,0 0 0,0 0 1,0 0-1,0 0 0,0-1 0,0 1 1,-1 0-1,1 0 0,0 0 1,0 0-1,0 0 0,0 0 0,0 0 1,0 0-1,-1 0 0,1 0 0,0 0 1,0 0-1,0 0 0,0 0 0,0 0 1,-1 0-1,1 0 0,0 0 1,0 0-1,0 0 0,0 0 0,0 0 1,-1 0-1,1 0 0,0 0 0,0 0 1,0 0-1,0 0 0,0 0 1,0 0-1,0 0 0,-1 1 0,1-1 1,0 0-1,0 0 0,0 0 0,0 0 1,0 0-1,0 0 0,0 1 0,-16 10 190,-11 15-198,18-16 95,-1 1-1,2 0 1,0 1-1,0 0 1,1 0-1,0 0 1,1 1-1,1 0 0,0 1 1,-5 19-1,10-32-96,0 1 0,0-1 0,0 0-1,0 0 1,0 0 0,0 0-1,0 0 1,0 0 0,0 0 0,0 0-1,1 0 1,-1 0 0,0 0-1,1 0 1,-1 0 0,1 0 0,-1 0-1,1 0 1,-1 0 0,1 0-1,0 0 1,0 0 0,-1-1-1,1 1 1,0 0 0,1 0 0,0 0 14,1 0 1,-1 0-1,0 0 0,1 0 1,-1-1-1,1 1 1,-1-1-1,1 1 1,0-1-1,-1 0 1,3 0-1,3-1 29,0 0 0,0 0 0,0-1-1,0 0 1,0 0 0,12-6 0,1-5-142,-1 0 0,25-21 0,-10 6-257,-39 33 296,1-1 0,0 1 0,0 0 0,0 0 0,0 0 0,-3 10 0,0 0 120,3-11-12,1 1 0,0 0-1,0 0 1,0 0 0,0 0 0,1 0 0,0 0 0,0 1 0,0 4 0,1-9-51,0 0 0,0 0 0,0 0 0,0 0 1,1 0-1,-1-1 0,0 1 0,1 0 0,-1 0 0,0 0 1,1-1-1,-1 1 0,1 0 0,-1 0 0,1-1 0,0 1 1,-1-1-1,1 1 0,0 0 0,-1-1 0,2 1 0,1 0-54,-1 0-1,0 0 0,1-1 0,-1 1 1,1-1-1,-1 1 0,0-1 1,1 0-1,-1 0 0,1 0 0,3-1 1,-2 0-546,0 0 1,0 0 0,0 0-1,0 0 1,0-1 0,0 0-1,0 0 1,-1 0-1,1 0 1,4-4 0,20-14-6266</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9.216"/>
    </inkml:context>
    <inkml:brush xml:id="br0">
      <inkml:brushProperty name="width" value="0.025" units="cm"/>
      <inkml:brushProperty name="height" value="0.025" units="cm"/>
    </inkml:brush>
  </inkml:definitions>
  <inkml:trace contextRef="#ctx0" brushRef="#br0">260 9 16496,'0'0'1051,"-11"-2"524,8 1-1490,-4 0 53,0-1-1,0 1 1,0 1-1,0-1 1,0 1-1,1 0 1,-1 1-1,0-1 1,0 1-1,0 1 1,0 0-1,1 0 0,-1 0 1,1 0-1,-11 6 1,8-2 11,-1 1 0,1 0 0,0 0-1,0 1 1,1 0 0,0 1 0,1-1 0,-1 2 0,2-1 0,-1 1 0,2 0 0,-1 0-1,1 1 1,1-1 0,0 1 0,0 0 0,-4 23 0,8-32-143,0-1 1,0 1 0,0 0 0,0 0-1,0-1 1,0 1 0,0 0-1,1-1 1,-1 1 0,1 0-1,-1-1 1,1 1 0,0-1-1,0 1 1,-1-1 0,1 1-1,0-1 1,0 1 0,1-1-1,-1 0 1,0 0 0,0 1 0,2 0-1,1 0-50,0 1 0,0-1-1,0-1 1,0 1-1,0-1 1,0 1 0,0-1-1,1 0 1,4 0 0,10 1-1026,1-2 1,-1 0 0,22-3-1,-39 3 869,41-9-4854,-4-6-2969</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9.560"/>
    </inkml:context>
    <inkml:brush xml:id="br0">
      <inkml:brushProperty name="width" value="0.025" units="cm"/>
      <inkml:brushProperty name="height" value="0.025" units="cm"/>
    </inkml:brush>
  </inkml:definitions>
  <inkml:trace contextRef="#ctx0" brushRef="#br0">45 28 7431,'0'0'5659,"-7"10"-3449,-23 35-753,29-44-1398,0 0 1,1 0-1,-1 0 0,0 0 0,1 0 1,-1 0-1,1 0 0,-1 0 0,1 0 1,0 0-1,-1 0 0,1 0 0,0 0 1,0 0-1,0 1 0,0-1 0,0 0 1,0 0-1,0 0 0,0 0 0,0 1 1,0-1-1,1 2 0,0-2-41,0-1-1,0 1 1,0 0 0,0-1-1,0 1 1,0-1 0,0 1-1,0-1 1,0 0-1,0 1 1,0-1 0,0 0-1,0 0 1,0 0 0,0 0-1,0 0 1,1 0 0,-1 0-1,1 0 1,6-1 13,0 0 1,0-1 0,0 0-1,13-6 1,-2-1 3,-2-1 0,1 0 0,-1-2 0,-1 0 0,0-1 0,21-22 0,-36 34 99,-2 3 197,-11 31 1162,-34 61 0,29-61-448,-22 56 0,36-83-877,1 1 0,1 0 0,-1 0 0,1 0 0,0 10 0,1-16-168,0-1 0,0 1-1,0 0 1,0-1 0,0 1-1,0 0 1,0-1 0,0 1 0,0 0-1,1-1 1,-1 1 0,0-1 0,0 1-1,1 0 1,-1-1 0,0 1-1,1-1 1,-1 1 0,1-1 0,-1 1-1,1-1 1,-1 1 0,1-1 0,-1 0-1,2 1 1,-1-1-78,0 0 1,1 0-1,-1 0 0,0 0 1,1 0-1,-1 0 0,0-1 1,1 1-1,-1-1 0,0 1 1,1-1-1,-1 1 0,0-1 1,0 0-1,0 0 0,0 1 1,0-1-1,1-1 0,2-2-1139,0 1 0,0-1 0,-1 0 0,0 0 0,0-1-1,5-8 1,3-11-9459</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0.267"/>
    </inkml:context>
    <inkml:brush xml:id="br0">
      <inkml:brushProperty name="width" value="0.025" units="cm"/>
      <inkml:brushProperty name="height" value="0.025" units="cm"/>
    </inkml:brush>
  </inkml:definitions>
  <inkml:trace contextRef="#ctx0" brushRef="#br0">0 35 6246,'0'0'19186,"6"9"-18481,-4-5-680,0 1 0,0-2 0,1 1 1,-1 0-1,1 0 0,0-1 0,0 1 0,0-1 0,1 0 1,-1 0-1,1 0 0,-1-1 0,1 1 0,0-1 1,0 0-1,0 0 0,1 0 0,-1-1 0,0 1 1,1-1-1,-1 0 0,1 0 0,-1-1 0,6 1 1,13 0-600,0 0 0,-1-2 0,42-6 0,-55 5-69,-1-1 0,0 1 0,1-1 0,-1 0 0,12-8 0,-15 9-52,-1-1 1,0 0 0,0-1 0,0 1 0,0-1 0,0 0 0,-1 0 0,0 0 0,0 0 0,4-6 0,-6 8 401,-1 1 0,1 0 0,0-1 1,0 1-1,-1-1 0,1 1 1,-1-1-1,0 1 0,1-1 0,-1 1 1,0-1-1,0 1 0,0-1 1,0 1-1,0-1 0,0 1 0,0-1 1,-1-2-1,-7 3 956,-4 16 2479,-18 42 2429,-28 72 0,47-100-4778,1 1 0,1 0 1,2 0-1,-5 48 0,12-75-948,0 29 175,7-21-2636,8-10-4861,-6-5-1866</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0.598"/>
    </inkml:context>
    <inkml:brush xml:id="br0">
      <inkml:brushProperty name="width" value="0.025" units="cm"/>
      <inkml:brushProperty name="height" value="0.025" units="cm"/>
    </inkml:brush>
  </inkml:definitions>
  <inkml:trace contextRef="#ctx0" brushRef="#br0">50 0 16976,'0'0'5125,"-14"54"-3652,1-20-320,6 5-192,-3-2-384,4 0-353,6-1-192,0-7-32,0-7-865,2-6-1057,3-7-576</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0.929"/>
    </inkml:context>
    <inkml:brush xml:id="br0">
      <inkml:brushProperty name="width" value="0.025" units="cm"/>
      <inkml:brushProperty name="height" value="0.025" units="cm"/>
    </inkml:brush>
  </inkml:definitions>
  <inkml:trace contextRef="#ctx0" brushRef="#br0">0 11 14189,'0'0'5702,"53"11"-4037,-15-11-319,6 0-770,7 0-448,-1-3-384,-2-5-2691,-4-2-6181</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1.264"/>
    </inkml:context>
    <inkml:brush xml:id="br0">
      <inkml:brushProperty name="width" value="0.025" units="cm"/>
      <inkml:brushProperty name="height" value="0.025" units="cm"/>
    </inkml:brush>
  </inkml:definitions>
  <inkml:trace contextRef="#ctx0" brushRef="#br0">303 0 20147,'0'0'4260,"2"47"-3747,-2-14 127,0 6-352,-5 5-127,3-1-97,2-1-96,0-6 64,0 0-513,0-9-1184,0-7-610,0-11-992,0-5-2210,-7-4-4708</inkml:trace>
  <inkml:trace contextRef="#ctx0" brushRef="#br0" timeOffset="1">1 340 3587,'0'0'16144,"56"3"-14735,-10-12 160,15-3-319,2-1-578,5-4-255,-5 3-321,-10-2-449,-8 2-1152,-17-1-513,-12 1-576,-14-1-1410,-2 1-2178</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1.609"/>
    </inkml:context>
    <inkml:brush xml:id="br0">
      <inkml:brushProperty name="width" value="0.025" units="cm"/>
      <inkml:brushProperty name="height" value="0.025" units="cm"/>
    </inkml:brush>
  </inkml:definitions>
  <inkml:trace contextRef="#ctx0" brushRef="#br0">0 78 5701,'0'0'15247,"62"-3"-13293,-8-1-417,13-4-576,4 0-416,1-4-353,-1 3-192,-11-1-1826,-12-1-3011,-9-2-5701</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2.096"/>
    </inkml:context>
    <inkml:brush xml:id="br0">
      <inkml:brushProperty name="width" value="0.025" units="cm"/>
      <inkml:brushProperty name="height" value="0.025" units="cm"/>
    </inkml:brush>
  </inkml:definitions>
  <inkml:trace contextRef="#ctx0" brushRef="#br0">0 0 13837,'0'0'10058,"25"64"-9226,-16-35-543,-7 0-193,3 0-32,-3-6-224,3-2-769,-1 0-481,-4-8-255,0-4-289,-4-6-1569,-10-3-2083</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2.429"/>
    </inkml:context>
    <inkml:brush xml:id="br0">
      <inkml:brushProperty name="width" value="0.025" units="cm"/>
      <inkml:brushProperty name="height" value="0.025" units="cm"/>
    </inkml:brush>
  </inkml:definitions>
  <inkml:trace contextRef="#ctx0" brushRef="#br0">1 71 12524,'0'0'6502,"46"-14"-5381,-9 8 64,11 0-384,10-1-577,6-2-160,3 3-736,0-5-2692,-1-1-4259</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2.818"/>
    </inkml:context>
    <inkml:brush xml:id="br0">
      <inkml:brushProperty name="width" value="0.025" units="cm"/>
      <inkml:brushProperty name="height" value="0.025" units="cm"/>
    </inkml:brush>
  </inkml:definitions>
  <inkml:trace contextRef="#ctx0" brushRef="#br0">297 1 17072,'0'0'1767,"-10"-1"27,2 1-1696,0 1-1,1-1 1,-1 1 0,1 0-1,-1 1 1,1 0-1,0 0 1,-1 1 0,1 0-1,0 0 1,1 0 0,-1 1-1,1 0 1,-1 0 0,1 1-1,-10 9 1,-1 3 166,-1 0 1,2 1-1,0 1 1,-22 35-1,31-41-142,-1 1 1,2-1-1,0 1 1,0 0-1,2 0 0,-1 1 1,2-1-1,-4 29 1,7-40-97,0 1 1,0-1-1,0 1 1,1 0-1,-1-1 1,1 1-1,0-1 0,0 1 1,0-1-1,0 0 1,1 1-1,-1-1 1,1 0-1,0 0 1,0 0-1,0 0 1,0 0-1,0-1 1,1 1-1,-1-1 1,1 1-1,0-1 0,0 0 1,-1 0-1,2 0 1,-1 0-1,0-1 1,0 1-1,0-1 1,7 2-1,1 0 137,1 0 0,0-1-1,-1 0 1,1-1 0,0-1-1,0 0 1,0 0 0,14-3 0,-21 2-73,0-1 0,0 1 0,0-1 0,0-1 0,-1 1 0,1-1 0,-1 1 0,1-1 0,-1-1 0,0 1 0,0 0 0,-1-1 0,1 0 0,4-7 0,-6 10-65,-1 0 0,0 0 0,0-1 0,0 1 0,-1-1 0,1 1 0,0 0 0,-1-1 0,1 0 0,0 1 0,-1-1 0,0 1-1,1-1 1,-1 1 0,0-1 0,0 0 0,0 1 0,0-1 0,0 0 0,0 1 0,0-1 0,-1 1 0,1-1 0,-1 0 0,1 1 0,-1-1 0,1 1 0,-1-1 0,0 1 0,0 0 0,0-1 0,0 1-1,0 0 1,0-1 0,0 1 0,0 0 0,0 0 0,-1 0 0,1 0 0,0 0 0,-1 0 0,1 0 0,-1 1 0,1-1 0,-1 1 0,1-1 0,-1 1 0,-1-1 0,-6-2-59,0 1 0,-1 0 0,1 1 0,0 0 1,-13 0-1,19 1-9,26-1-154,44-18-69,-54 14-57,1 1 0,-1 1 0,0 0-1,1 0 1,17 0 0,-30 4 299,0-1 0,0 1-1,-1-1 1,1 1 0,0-1 0,0 1 0,-1 0 0,1 0 0,-1-1 0,1 1-1,-1 0 1,1 0 0,-1 0 0,1-1 0,-1 1 0,0 0 0,1 0 0,-1 0-1,0 0 1,0 0 0,1 0 0,-1 0 0,0 0 0,0 0 0,0 0 0,0 0 0,-1-1-1,1 1 1,0 0 0,0 0 0,0 0 0,-1 0 0,1 0 0,-1 1 0,-11 38 152,-8-4 183,14-27-370,1 1-1,-1-1 0,2 1 1,0 0-1,0 0 0,-3 14 1,7-12-2739,6-9-2860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7.278"/>
    </inkml:context>
    <inkml:brush xml:id="br0">
      <inkml:brushProperty name="width" value="0.025" units="cm"/>
      <inkml:brushProperty name="height" value="0.025" units="cm"/>
    </inkml:brush>
  </inkml:definitions>
  <inkml:trace contextRef="#ctx0" brushRef="#br0">221 1 16303,'0'0'2323,"-8"2"191,2 1-2286,0 1 0,0-1 0,0 1 1,1 0-1,0 0 0,0 1 0,0-1 0,0 1 0,1 0 0,0 1 1,0-1-1,0 1 0,0-1 0,1 1 0,0 0 0,0 1 0,1-1 1,-3 12-1,-8 19-35,2 1 0,2 0 0,1 0 0,2 1 0,-1 62 0,7-100-604,1-4 9,-1 1 0,1-1 1,-1 0-1,0 0 0,1 1 0,-1-1 0,0 0 0,-1 1 0,1-1 1,0 0-1,-1 1 0,0-1 0,0 0 0,1 1 0,-1-1 1,-1 1-1,0-3 0,-26-43-3626,25 44 3646,-6-9 133,-15-25 372,23 36 211,1 1-1,-1 0 1,1-1-1,-1 1 1,1-1-1,0 1 1,0-1-1,0 1 1,0-1-1,0 1 1,0-1-1,0 1 1,0-1-1,0 1 1,1-3-1,0 3-169,0 0 1,0 0-1,0 0 0,1 0 0,-1 0 0,0 0 0,0 1 0,0-1 0,1 0 0,-1 0 0,0 1 0,1-1 0,-1 1 0,1-1 0,-1 1 1,1 0-1,-1 0 0,3-1 0,33-2 710,-29 2-579,44 1 120,-38 1-1142,0-1 0,-1 0 0,27-5 0,-32 0-3383,-4-2-2537</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3.163"/>
    </inkml:context>
    <inkml:brush xml:id="br0">
      <inkml:brushProperty name="width" value="0.025" units="cm"/>
      <inkml:brushProperty name="height" value="0.025" units="cm"/>
    </inkml:brush>
  </inkml:definitions>
  <inkml:trace contextRef="#ctx0" brushRef="#br0">0 0 16656,'0'0'5541,"4"71"-3587,-4-36-128,0 6-801,0 2-481,0-2-320,2-4-192,7-4-32,3-6 0,0-8-640,-1-4-802,-2-8-1024</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3.509"/>
    </inkml:context>
    <inkml:brush xml:id="br0">
      <inkml:brushProperty name="width" value="0.025" units="cm"/>
      <inkml:brushProperty name="height" value="0.025" units="cm"/>
    </inkml:brush>
  </inkml:definitions>
  <inkml:trace contextRef="#ctx0" brushRef="#br0">0 72 4805,'0'0'21236,"69"0"-20692,-18 0-448,8-8-288,5-3-1506,6-5-1697,-6-1-2338,3-3-5382</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3.869"/>
    </inkml:context>
    <inkml:brush xml:id="br0">
      <inkml:brushProperty name="width" value="0.025" units="cm"/>
      <inkml:brushProperty name="height" value="0.025" units="cm"/>
    </inkml:brush>
  </inkml:definitions>
  <inkml:trace contextRef="#ctx0" brushRef="#br0">386 9 16271,'0'0'4036,"-73"23"-2787,40 7-320,-8 8 545,-3 9-257,-6 5-737,8 2-288,3-3-127,5-5-33,13-8 32,12-11-96,9-10-577,6-14-672,18-3-929,5-21-1890,4-14-4612</inkml:trace>
  <inkml:trace contextRef="#ctx0" brushRef="#br0" timeOffset="1">317 0 14350,'0'0'5477,"-46"65"-4452,30-34 416,5 4-352,6 1-544,3 0-321,2 5-128,4-2-32,12-2 0,0-1-224,1-3-1089,-6-4-1410,-2-7-1441,-9-6-1921</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4.233"/>
    </inkml:context>
    <inkml:brush xml:id="br0">
      <inkml:brushProperty name="width" value="0.025" units="cm"/>
      <inkml:brushProperty name="height" value="0.025" units="cm"/>
    </inkml:brush>
  </inkml:definitions>
  <inkml:trace contextRef="#ctx0" brushRef="#br0">1 1 3940,'0'0'10890,"46"17"-8552,3-13-960,11-4-225,9 0-257,4 0-415,0-3-417,-8-4-1025,-8-2-4420</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4.563"/>
    </inkml:context>
    <inkml:brush xml:id="br0">
      <inkml:brushProperty name="width" value="0.025" units="cm"/>
      <inkml:brushProperty name="height" value="0.025" units="cm"/>
    </inkml:brush>
  </inkml:definitions>
  <inkml:trace contextRef="#ctx0" brushRef="#br0">368 1 17008,'0'0'2504,"-12"-1"-486,1 1-1815,1 1-1,-1 0 1,1 0 0,0 1 0,-1 0 0,1 1 0,0 0 0,1 1-1,-1 0 1,0 0 0,1 1 0,-16 11 0,2 0 193,1 1-1,1 1 1,1 1 0,0 1 0,-18 24 0,30-34-292,1-1 0,0 2 0,1-1 0,0 1 0,1 0 1,0 0-1,0 1 0,1-1 0,1 1 0,0 0 0,1 0 1,0 0-1,-1 24 0,4-30-98,0-1 0,0 0 0,1 1 0,-1-1 0,1 0 0,0 0 0,0 0 0,1-1 0,0 1 1,-1 0-1,2-1 0,-1 0 0,0 0 0,1 0 0,0 0 0,0 0 0,0-1 0,0 1 0,1-1 0,-1 0 0,1-1 0,0 1 0,-1-1 0,1 0 1,0 0-1,10 2 0,2 1-47,1-1 1,-1 0 0,1-2 0,0 0 0,0 0 0,34-3-1,-45 0 38,0-1-1,0 0 0,0 0 1,-1 0-1,1-1 0,-1 0 1,0 0-1,1 0 1,-1-1-1,-1 0 0,1 0 1,-1-1-1,9-8 0,-12 11 10,1 0 1,-2 0-1,1 0 0,0-1 0,0 1 0,-1 0 0,1-1 1,-1 0-1,0 1 0,1-1 0,-1 1 0,-1-1 0,1 0 1,0 0-1,-1 0 0,1 1 0,-1-1 0,0 0 0,0 0 1,0 0-1,0 0 0,0 0 0,-1 0 0,1 1 0,-1-1 1,0 0-1,0 0 0,0 1 0,0-1 0,0 1 0,-1-1 1,1 1-1,-1-1 0,0 1 0,-3-4 0,-1 1-6,-1 1 1,0 0-1,0 0 0,0 0 1,0 1-1,0 0 0,-1 0 0,1 1 1,-1 0-1,0 1 0,0-1 0,0 2 1,1-1-1,-1 1 0,0 0 0,0 0 1,0 1-1,0 0 0,-11 4 1,18-5 4,0 0 0,0 0 0,0 1 1,0-1-1,0 1 0,0-1 1,0 0-1,0 1 0,0 0 1,0-1-1,0 1 0,1-1 1,-1 1-1,0 0 0,0 0 1,1-1-1,-1 1 0,0 0 0,1 0 1,-1 0-1,1 0 0,-1 0 1,1 0-1,0 0 0,-1 0 1,1 0-1,0 0 0,0 0 1,0 0-1,-1 0 0,1 0 0,0 0 1,0 0-1,1 0 0,-1 1 1,1 0-3,-1-1 0,1 1 0,0-1 1,0 1-1,0-1 0,0 1 0,0-1 0,0 0 1,0 0-1,0 0 0,1 0 0,-1 1 0,0-2 1,1 1-1,-1 0 0,1 0 0,-1 0 0,1-1 1,-1 1-1,1-1 0,1 1 0,29 4 19,1-1-1,-1-2 1,0-1 0,1-1-1,48-8 1,-4 2-184,-76 6 156,0 0-1,0 0 1,0-1-1,0 1 1,0 0-1,0 0 1,0 0-1,0 1 1,0-1-1,0 0 1,0 0 0,0 0-1,0 1 1,0-1-1,0 1 1,0-1-1,0 0 1,0 1-1,0 0 1,-1-1-1,1 1 1,0-1-1,0 1 1,-1 0 0,1 0-1,1 1 1,-2-1 16,0 1 1,0-1 0,1 1-1,-1-1 1,0 1 0,0-1-1,0 1 1,0-1 0,-1 1-1,1-1 1,0 1 0,-1-1-1,1 1 1,-1-1-1,-1 3 1,-4 9 132,-2 0 1,0 0-1,-9 11 0,8-12-98,-64 101-313,44-63-4578,18-28-2350</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6.797"/>
    </inkml:context>
    <inkml:brush xml:id="br0">
      <inkml:brushProperty name="width" value="0.025" units="cm"/>
      <inkml:brushProperty name="height" value="0.025" units="cm"/>
    </inkml:brush>
  </inkml:definitions>
  <inkml:trace contextRef="#ctx0" brushRef="#br0">3888 400 4612,'0'0'6380,"-9"-5"-4197,3 3-2112,0-1 174,0 0 0,-1 0 0,1-1 0,0 0 0,1 0 0,-1 0 0,1-1 0,0 0 0,0 0 0,0 0 0,1 0 1,-6-9-1,4 4-170,0 0 1,-1 1-1,-1 0 0,1 0 1,-1 1-1,-1 0 1,0 0-1,0 1 1,0 0-1,-1 1 1,0 0-1,0 0 1,0 1-1,-15-5 1,-17-5 189,-1 2 0,-56-10 0,-252-32-853,29 6-143,174 25 949,-1 6-1,-1 7 1,-163 9-1,72 16-107,-276 53-1,446-55 99,1 4-1,1 2 1,0 4-1,2 2 1,0 4-1,2 2 1,-99 63-1,87-42-168,2 3 0,-93 89 0,136-112-32,1 2 0,1 2 0,3 0 0,0 2 0,3 1 0,-39 80 0,43-71 1,-25 91 0,40-118-18,0 1-1,2-1 0,1 1 0,0 0 1,2 0-1,0 0 0,4 27 0,-1-38 2,-1-1 0,1 0-1,1 1 1,0-1-1,0 0 1,1-1-1,0 1 1,0-1 0,1 0-1,0 0 1,1-1-1,0 0 1,0 0-1,0-1 1,1 1-1,0-2 1,0 1 0,17 8-1,6 1 26,1-1-1,1-1 1,66 16-1,12-5 24,0-5 1,127 6-1,230-12 0,-357-12-9,38 1 167,271 0-854,-3-30-776,-338 18 1424,-1-4 0,0-3 0,-1-3 0,-1-4-1,-1-3 1,-2-3 0,0-4 0,99-62 0,-103 49 974,120-107 1,-155 121-556,0-2 0,-2-1 1,-2-1-1,44-73 0,-65 94-320,0 0 0,-2 0 0,0-1 1,-1-1-1,-1 1 0,0-1 0,-1 0 0,-1 0 0,-1 0 0,-1 0 0,0 0 1,-1-1-1,-1 1 0,-1 0 0,-1 0 0,-5-23 0,6 36-557,0 1 1,-1-1-1,0 0 0,1 1 0,-1 0 1,-1 0-1,1-1 0,0 2 0,-1-1 1,0 0-1,0 1 0,-8-5 0,10 6 124,-39-29-5690</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7.541"/>
    </inkml:context>
    <inkml:brush xml:id="br0">
      <inkml:brushProperty name="width" value="0.025" units="cm"/>
      <inkml:brushProperty name="height" value="0.025" units="cm"/>
    </inkml:brush>
  </inkml:definitions>
  <inkml:trace contextRef="#ctx0" brushRef="#br0">851 207 6342,'4'-11'931,"-2"0"1,1-1-1,-2 0 1,1 1-1,-2-1 1,1 0-1,-3-17 1,1 25-836,0 0 0,0 0 1,0 0-1,0 0 0,-1 0 1,0 0-1,0 1 1,0-1-1,0 0 0,0 1 1,-1-1-1,0 1 0,0 0 1,0 0-1,0 0 0,0 0 1,0 1-1,-1-1 0,1 1 1,-1 0-1,0 0 0,1 0 1,-9-2-1,-5-1-68,0 1-1,0 0 1,0 2 0,0 0 0,-1 1-1,1 0 1,-1 2 0,1 0 0,-1 1-1,1 0 1,0 2 0,0 0 0,0 1 0,1 0-1,-1 2 1,1 0 0,-23 14 0,13-6 120,0 2 0,1 0 0,0 2 0,2 1 0,0 1 0,1 1 0,2 1 0,0 0 0,-20 32 0,9-2-86,1 2-1,3 1 1,3 2-1,1 0 0,4 1 1,2 1-1,3 0 1,2 2-1,-4 73 0,15-112-68,0 0 1,2 0-1,0 0 0,2 0 0,9 41 0,-8-52 3,0 0 0,1-1 1,0 0-1,0 0 0,1 0 0,1 0 0,0-1 1,0 0-1,1-1 0,1 0 0,-1 0 0,17 13 1,-7-10 25,0-1 1,1 0 0,0-2 0,0 0 0,1-1 0,0-1 0,1 0 0,-1-2-1,1-1 1,0 0 0,0-1 0,1-2 0,-1 0 0,28-3 0,-5-1 43,-1-3 0,1-1 0,-1-3 0,-1-1 0,0-2 1,41-18-1,-32 8-5,0-2-1,-1-3 1,-2-1 0,47-38 0,-71 48-62,-1-1 0,-1 0 0,-1-2 0,-1 0 0,-1-2 0,-1 0 0,-1-1-1,-1-1 1,16-35 0,-26 48-3,-1 0-1,-1 0 0,0 0 0,-1-1 0,0 1 0,-1-1 1,-1 0-1,0 0 0,-1 0 0,0 0 0,-1 0 0,-1 1 1,-3-15-1,2 17-11,0 1 1,-1 0-1,0 1 1,-1-1-1,0 1 1,0 0-1,-1 0 1,0 0-1,-1 1 1,0 0-1,0 0 0,-1 1 1,1-1-1,-2 2 1,1-1-1,-1 1 1,-13-6-1,5 3-211,-1 2-1,1 0 1,-1 2-1,-1 0 0,1 0 1,-1 2-1,-33-2 1,-26 4-3088,45 4-732,15 5-1969</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8.293"/>
    </inkml:context>
    <inkml:brush xml:id="br0">
      <inkml:brushProperty name="width" value="0.025" units="cm"/>
      <inkml:brushProperty name="height" value="0.025" units="cm"/>
    </inkml:brush>
  </inkml:definitions>
  <inkml:trace contextRef="#ctx0" brushRef="#br0">43 54 16432,'0'0'971,"-6"14"-400,2-7-514,-1 3-10,0-1 1,1 1 0,0 0-1,1 0 1,0 1 0,0-1 0,1 0-1,-1 15 1,2 14 8,2 0 0,1-1 0,15 72 0,-13-89-40,2 0 1,1-1 0,0 0-1,1 0 1,2-1 0,0 0-1,0 0 1,22 27 0,-24-38 57,0 1 0,1-2 1,0 1-1,0-1 0,1 0 0,-1-1 1,2 0-1,-1 0 0,1-1 0,-1-1 1,1 0-1,1 0 0,-1-1 0,16 2 1,16 1 297,1-2 0,67-3 0,-72-1-237,660-43 1258,-380 16-1308,109 3-22,113-9-2,-9-40 162,-431 50-132,-1-5 0,-2-4 0,-1-5-1,104-54 1,-194 87 69,0 1-1,0 0 1,0 0 0,1 1-1,-1 0 1,0 1 0,1-1-1,-1 2 1,11-1-1,-17 0-150,1 1-1,-1-1 1,1 1-1,-1-1 1,0 1-1,1-1 0,-1 0 1,0 0-1,0 1 1,0-1-1,1 0 1,-1 0-1,0 0 0,0-1 1,-1 1-1,1 0 1,0 0-1,0 0 1,0-1-1,-1 1 1,1 0-1,-1-1 0,1 1 1,-1 0-1,1-1 1,-1 1-1,0-2 1,9-47 202,-8 40-183,1-6 23,0-1 1,-1 1 0,-1 0-1,-1-1 1,0 1 0,-4-19 0,4 32-19,0 0 1,0 0 0,0 0 0,0-1-1,0 1 1,-1 0 0,1 1-1,-1-1 1,0 0 0,0 0 0,0 1-1,0-1 1,-1 1 0,1 0 0,-5-4-1,4 5-12,0 0 0,0 0 0,0 0 0,0 0 0,0 0-1,-1 1 1,1-1 0,0 1 0,0 0 0,0 0 0,-1 0-1,1 1 1,0-1 0,0 1 0,0-1 0,0 1 0,0 0-1,0 0 1,-5 3 0,4-2-108,0 0-1,0 1 1,0-1 0,0 1-1,0 0 1,1 0 0,-4 3-1,-9 16-3959,14-16-875</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9.490"/>
    </inkml:context>
    <inkml:brush xml:id="br0">
      <inkml:brushProperty name="width" value="0.025" units="cm"/>
      <inkml:brushProperty name="height" value="0.025" units="cm"/>
    </inkml:brush>
  </inkml:definitions>
  <inkml:trace contextRef="#ctx0" brushRef="#br0">51 54 11979,'2'-5'1414,"-1"2"-744,1 0 1,-1 1-1,0-1 1,0 0 0,0 0-1,-1 0 1,1 0-1,-1 0 1,1 0 0,-1 1-1,0-1 1,0 0-1,0 0 1,-1-6 0,0 9-592,0 1 0,0-1 0,1 0 0,-1 0 0,0 0 0,1 0 0,-1 1 0,0-1 0,1 0 0,-1 1 0,0-1 0,1 1 0,-1-1 0,0 0 0,1 1 1,-1-1-1,1 1 0,-1 0 0,1-1 0,-1 1 0,1-1 0,0 1 0,-1 0 0,1-1 0,0 1 0,-1 0 0,1-1 0,0 1 0,0 1 0,-13 23-70,5 0 9,1 0-1,2 1 0,0 0 1,2 0-1,1 0 1,1 0-1,4 48 0,-3-71 2,0-1 0,0 1 1,1-1-1,-1 1 0,0-1 0,1 1 0,0-1 0,0 1 0,0-1 0,0 1 0,0-1 1,0 0-1,0 0 0,1 1 0,-1-1 0,1 0 0,-1 0 0,1 0 0,0-1 0,0 1 1,0 0-1,0-1 0,0 1 0,0-1 0,1 0 0,2 2 0,-2-3 69,0 1-1,0-1 1,0 0 0,0-1-1,-1 1 1,1 0-1,0-1 1,0 0-1,0 1 1,-1-1 0,1 0-1,0 0 1,-1-1-1,1 1 1,-1-1 0,1 1-1,-1-1 1,0 0-1,0 0 1,0 0-1,0 0 1,4-4 0,4-6 44,0-1 1,0 1 0,-1-2 0,-1 1-1,0-2 1,-1 1 0,0-1 0,-1 0-1,-1 0 1,-1 0 0,0-1 0,0 1-1,-2-1 1,1-25 0,-4 47-313,0 1 134,-1 0 0,1 1 0,1-1 0,-1 1 0,1-1 0,2 16 0,-1-20 43,0 1 0,1-1 0,-1 1 0,1-1 0,0 0 1,0 1-1,0-1 0,0 0 0,1 0 0,-1 0 0,1-1 0,0 1 0,0-1 0,0 1 0,0-1 0,0 0 0,0 0 0,1 0 1,-1-1-1,1 1 0,-1-1 0,1 0 0,6 2 0,-6-3 7,1 1 0,0 0 1,0-1-1,0 0 0,-1 0 0,1 0 1,0-1-1,0 1 0,0-1 0,-1 0 1,1-1-1,-1 1 0,1-1 0,-1 0 1,1 0-1,-1 0 0,0-1 0,6-3 1,-3 0 28,1 0 0,-1-1 0,0 0 0,0 0 0,-1 0 1,0-1-1,0 0 0,-1 0 0,0-1 0,-1 1 0,1-1 1,-2 0-1,1 0 0,-1 0 0,-1-1 0,0 1 0,0-1 0,1-17 1,-3 27-33,0-1 1,0 0-1,0 1 1,0-1 0,0 1-1,0-1 1,0 0-1,0 1 1,0-1-1,0 1 1,0-1 0,0 0-1,0 1 1,-1-1-1,1 1 1,0-1 0,-1 1-1,1-1 1,0 1-1,-1-1 1,1 1-1,0-1 1,-1 1 0,1-1-1,-1 1 1,1-1-1,-1 1 1,1 0 0,-1-1-1,1 1 1,-1 0-1,1 0 1,-1-1-1,1 1 1,-1 0 0,0 0-1,1 0 1,-1 0-1,1 0 1,-1 0 0,0 0-1,1 0 1,-1 0-1,0 0 1,1 0-1,-1 0 1,1 0 0,-1 0-1,0 1 1,-2 0-14,1-1 1,-1 2-1,1-1 0,-1 0 1,1 0-1,0 1 1,-1 0-1,1-1 1,0 1-1,-2 3 1,-4 4-10,1 1 0,1 0 0,-1 1 0,2-1 0,-1 1 0,2 0 0,-1 1 0,2-1 0,-1 1 1,2 0-1,-3 21 0,5-32 17,-1 0 1,1 0-1,0 0 0,1 1 1,-1-1-1,0 0 1,0 0-1,0 0 0,1 1 1,-1-1-1,0 0 1,1 0-1,-1 0 1,1 0-1,-1 0 0,1 0 1,0 0-1,0 0 1,-1 0-1,1 0 1,0 0-1,0-1 0,0 1 1,0 0-1,0 0 1,2 0-1,0 1 2,0-1 0,1 0 0,-1 0 0,1 0 0,-1-1 0,1 1 0,0-1 0,-1 0 0,5 0 0,10-1-25,0-1 0,31-8 0,-44 9 0,9-4-13,1 2-1,0 0 0,0 1 1,0 0-1,0 1 0,0 1 1,27 3-1,-27 8 44,-14-9 440,-2-11-14,0 6-370,-24-60 476,20 54-575,0-1 0,1 1-1,0-1 1,1 0 0,0 0 0,1 0 0,-2-16 0,6 25-452,0 0 1,0 0 0,0 1 0,1-1 0,-1 1-1,0 0 1,0-1 0,1 1 0,-1 0 0,0 0-1,5 1 1,-4-1-448,26 0-5077,5 0-5050</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0.241"/>
    </inkml:context>
    <inkml:brush xml:id="br0">
      <inkml:brushProperty name="width" value="0.025" units="cm"/>
      <inkml:brushProperty name="height" value="0.025" units="cm"/>
    </inkml:brush>
  </inkml:definitions>
  <inkml:trace contextRef="#ctx0" brushRef="#br0">13 0 5093,'0'0'16581,"0"10"-16042,-12 397 2248,12-406-2773,-1-1-1,1 1 1,0-1 0,0 1 0,0-1 0,0 1 0,0-1 0,0 1 0,0-1 0,0 1 0,0-1-1,0 1 1,1-1 0,-1 1 0,0-1 0,0 1 0,0-1 0,1 1 0,-1-1 0,0 1 0,0-1-1,1 0 1,-1 1 0,0-1 0,1 0 0,-1 1 0,1 0 0,10-9 471,6-22 178,-11 4-480,-1 0 1,-1 0-1,-2 0 0,-1 0 1,-2-40-1,-3 47-54,1 27-148,2 34-107,2-37 125,0 0 0,0 1 0,1-1 0,0 0 0,0 0 0,0 0 0,0 0 1,1 0-1,0-1 0,0 1 0,1-1 0,-1 0 0,1 0 0,0 0 0,0 0 0,0 0 0,0-1 1,1 0-1,-1 0 0,1 0 0,0-1 0,0 1 0,0-1 0,0 0 0,0 0 0,0-1 0,1 0 1,-1 0-1,1 0 0,-1-1 0,10 1 0,-7-2 54,0 1 1,0-1-1,-1-1 1,1 1-1,0-1 1,-1-1-1,1 1 1,-1-1-1,0-1 1,0 1-1,0-1 1,0 0-1,-1-1 1,1 0-1,-1 0 1,0 0-1,-1-1 1,0 1-1,1-1 1,-2-1-1,8-10 1,-8 9 56,0 0 0,0 0-1,-1 0 1,0 0 0,-1-1 0,0 1 0,0-1 0,-1 1 0,1-14 0,-19 70-483,10-16 341,1 0 0,2 1-1,-1 57 1,5-89 29,0 0 0,0 1-1,0-1 1,0 1-1,0-1 1,0 0-1,0 1 1,1-1-1,-1 0 1,1 1 0,-1-1-1,1 0 1,-1 0-1,1 1 1,0-1-1,-1 0 1,2 1-1,-1-1-16,0-1 0,-1 1 0,1-1 0,0 0 0,-1 1 0,1-1 0,0 0 0,0 0-1,-1 0 1,1 0 0,0 1 0,0-1 0,0 0 0,-1 0 0,1 0 0,0 0 0,0-1-1,-1 1 1,1 0 0,0 0 0,1-1 0,2-1-216,0 0-1,0 0 1,0 0 0,-1-1-1,1 1 1,-1-1-1,1 0 1,4-6 0,5-6-2218,-1-1 1,0 0-1,-1-1 1,12-27-1,-1-4-5223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7.611"/>
    </inkml:context>
    <inkml:brush xml:id="br0">
      <inkml:brushProperty name="width" value="0.025" units="cm"/>
      <inkml:brushProperty name="height" value="0.025" units="cm"/>
    </inkml:brush>
  </inkml:definitions>
  <inkml:trace contextRef="#ctx0" brushRef="#br0">1 30 14894,'0'0'6374,"62"-29"-22517</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0.598"/>
    </inkml:context>
    <inkml:brush xml:id="br0">
      <inkml:brushProperty name="width" value="0.025" units="cm"/>
      <inkml:brushProperty name="height" value="0.025" units="cm"/>
    </inkml:brush>
  </inkml:definitions>
  <inkml:trace contextRef="#ctx0" brushRef="#br0">64 1 4740,'0'0'19299,"-3"9"-18808,-11 26-270,3 1-1,1 0 1,2 1-1,1 0 1,2 0 0,2 1-1,1 0 1,4 50 0,-2-87-219,0 0-1,0 0 1,0 0 0,0 1 0,0-1-1,0 0 1,1 0 0,-1 0 0,0 0-1,1 0 1,-1 0 0,0 0 0,1 0 0,0 0-1,-1 0 1,1 0 0,-1 0 0,1 0-1,0 0 1,0-1 0,0 1 0,-1 0-1,3 0 1,-2-1 17,0 1-1,0-1 0,0 0 1,0 0-1,0 0 0,0 0 1,0 0-1,1-1 0,-1 1 1,0 0-1,0-1 1,0 1-1,0 0 0,0-1 1,0 1-1,0-1 0,0 0 1,1 0-1,42-41 553,-41 38-594,26-27 28,-2-1-1,-1-1 0,-2-1 0,38-69 1,-57 88-1912,-6 11-4397</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0.925"/>
    </inkml:context>
    <inkml:brush xml:id="br0">
      <inkml:brushProperty name="width" value="0.025" units="cm"/>
      <inkml:brushProperty name="height" value="0.025" units="cm"/>
    </inkml:brush>
  </inkml:definitions>
  <inkml:trace contextRef="#ctx0" brushRef="#br0">376 344 5093,'0'0'10346,"-6"54"-7816,6-30-64,0-5-832,4-3-577,3-3-705,7-5-256,0-2-576,-3-6-1282,-2 0-2274,-9-11-4676</inkml:trace>
  <inkml:trace contextRef="#ctx0" brushRef="#br0" timeOffset="1">62 31 8552,'0'0'12011,"-53"-21"-10729,44 16-738,9 1-384,0 3-288,9 1-929,9 0-640,0 2-2275,3 8-2210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1.303"/>
    </inkml:context>
    <inkml:brush xml:id="br0">
      <inkml:brushProperty name="width" value="0.025" units="cm"/>
      <inkml:brushProperty name="height" value="0.025" units="cm"/>
    </inkml:brush>
  </inkml:definitions>
  <inkml:trace contextRef="#ctx0" brushRef="#br0">161 87 11851,'0'0'2915,"-1"-9"-716,0 2-1798,0 1-1,-1 0 0,1 0 0,-1 0 1,0 0-1,-1 0 0,-3-7 0,5 12-346,0-1 0,-1 1 0,1-1 0,0 1 0,-1-1 0,1 1 0,-1 0 0,1-1-1,-1 1 1,1 0 0,-1 0 0,0 0 0,0 1 0,0-1 0,1 0 0,-1 1-1,0-1 1,0 1 0,0-1 0,0 1 0,0 0 0,0 0 0,0 0 0,0 0 0,0 0-1,0 1 1,0-1 0,0 0 0,0 1 0,0-1 0,1 1 0,-1 0 0,-3 2-1,-1 0-29,1 1 0,0 0 1,0 0-1,0 0 0,0 0 0,1 1 0,0 0 0,0 0 0,0 0 0,1 1 0,-1-1 0,1 1 0,-2 6 0,2-7 49,1 0 0,-1 1 1,1-1-1,0 0 1,1 1-1,0 0 1,0-1-1,0 1 0,0-1 1,1 1-1,0 0 1,0 0-1,1-1 0,-1 1 1,2 6-1,0-10-50,-1 0 0,1-1 0,0 1 0,0 0 0,-1-1 0,1 1 0,0-1 0,0 0 0,0 0-1,1 1 1,-1-1 0,0-1 0,0 1 0,1 0 0,-1 0 0,0-1 0,1 1 0,-1-1 0,0 0 0,1 0 0,-1 0-1,1 0 1,-1 0 0,0-1 0,1 1 0,2-1 0,5-1 148,1 1 0,-1-2 0,0 1 0,18-8 0,-17 4-122,1 0 0,-2 0 1,1-1-1,-1 0 1,0-1-1,0 0 0,-1-1 1,0 1-1,0-2 0,-1 0 1,-1 0-1,0 0 1,0-1-1,-1 0 0,10-21 1,-16 32-62,-1 0-1,1 0 1,0 0 0,0 0 0,0 0 0,0 0 0,0 0 0,0 0-1,0 0 1,0 0 0,0 0 0,0 0 0,0 0 0,0 0-1,0 0 1,0 0 0,0 0 0,-1 0 0,1 0 0,0 0 0,0 0-1,0 0 1,0 0 0,0 0 0,0 0 0,0 0 0,0 0-1,0 0 1,0-1 0,0 1 0,0 0 0,0 0 0,0 0 0,0 0-1,0 0 1,0 0 0,0 0 0,0 0 0,0 0 0,0 0-1,0 0 1,0 0 0,0 0 0,0 0 0,-1-1 0,-7 11-290,-9 16 127,16-22 84,-35 79-769,25-39-1780,11-1-4003,4-31-910</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1.647"/>
    </inkml:context>
    <inkml:brush xml:id="br0">
      <inkml:brushProperty name="width" value="0.025" units="cm"/>
      <inkml:brushProperty name="height" value="0.025" units="cm"/>
    </inkml:brush>
  </inkml:definitions>
  <inkml:trace contextRef="#ctx0" brushRef="#br0">111 0 4773,'0'0'9726,"-6"14"-7425,-18 40-360,2 2 1,-23 98-1,40-132-1626,1 1 0,2-1 0,0 1 0,1-1 0,1 1 0,2-1 0,0 1 0,7 30 0,-9-52-504,5 13 919,-2-8-1662,4-26-12605</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2.026"/>
    </inkml:context>
    <inkml:brush xml:id="br0">
      <inkml:brushProperty name="width" value="0.025" units="cm"/>
      <inkml:brushProperty name="height" value="0.025" units="cm"/>
    </inkml:brush>
  </inkml:definitions>
  <inkml:trace contextRef="#ctx0" brushRef="#br0">1 157 11339,'0'0'9459,"9"6"-8588,-4-2-705,1 0 0,0 0 0,0-1 0,0 0 1,1 0-1,-1-1 0,1 0 0,0 0 0,-1 0 1,1-1-1,0 0 0,0 0 0,0-1 1,0 1-1,0-2 0,0 1 0,-1-1 0,1 0 1,0 0-1,0-1 0,8-3 0,-7 1-128,1 0 0,-1-1 1,-1 0-1,1 0 0,-1-1 0,0 0 0,0 0 0,-1-1 0,7-7 0,-10 10-21,0 0-1,0 1 0,-1-1 1,1 0-1,-1 0 1,0-1-1,0 1 1,-1 0-1,1-1 1,-1 1-1,0-1 1,0 1-1,0-1 1,-1 0-1,0 1 0,0-1 1,0 0-1,0 1 1,-2-8-1,1 10-12,0 0 0,1 0 0,-1 1 0,0-1-1,-1 1 1,1-1 0,0 1 0,0-1 0,0 1-1,-1 0 1,1-1 0,-1 1 0,1 0 0,-1 0 0,0 0-1,1 0 1,-1 0 0,0 1 0,0-1 0,1 0-1,-1 1 1,0-1 0,0 1 0,0 0 0,0 0 0,0 0-1,0 0 1,1 0 0,-1 0 0,-3 1 0,-2-1-18,0 1 1,0 0-1,0 1 1,1 0-1,-1 0 1,1 0-1,-10 6 1,4-1 1,0 1 1,1 1 0,0 0-1,1 1 1,0 0-1,1 0 1,0 1-1,0 0 1,-9 17-1,13-20 13,0 0-1,1 1 1,0 0-1,0-1 1,1 1-1,0 0 1,0 1 0,1-1-1,1 0 1,-1 1-1,1-1 1,1 1-1,0-1 1,2 18-1,0-22 0,-1-1 1,1 0-1,0 0 0,0 0 1,0 0-1,0-1 0,1 1 0,0 0 1,0-1-1,0 0 0,0 0 0,0 0 1,0 0-1,1 0 0,0-1 1,-1 1-1,1-1 0,0 0 0,0 0 1,0 0-1,0-1 0,1 0 0,-1 1 1,0-1-1,1-1 0,5 1 0,9 2-352,0-2-1,1 0 0,-1-1 1,33-5-1,10-11-2952,-7-8-2615</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2.859"/>
    </inkml:context>
    <inkml:brush xml:id="br0">
      <inkml:brushProperty name="width" value="0.025" units="cm"/>
      <inkml:brushProperty name="height" value="0.025" units="cm"/>
    </inkml:brush>
  </inkml:definitions>
  <inkml:trace contextRef="#ctx0" brushRef="#br0">235 5 5221,'0'0'19095,"-4"14"-18449,-12 31-393,-1 0 1,-47 82-1,-70 81-169,151-231-307,114-175-3581,-112 165 3578,-2-1 0,-1 0 0,-2-1 0,14-51 0,-38 188 3146,9-101-2918,-8 64 971,2 0-1,4 101 1,3-157-944,2 0 0,-1 0-1,1 1 1,4 10 0,-5-18-26,0 1 1,0-1 0,-1 0-1,1 0 1,1 1 0,-1-1-1,0 0 1,0 0 0,1 0-1,-1 0 1,1-1 0,0 1-1,0 0 1,-1-1 0,1 1-1,0-1 1,0 1 0,0-1-1,1 0 1,-1 0 0,3 1-1,-5-2-18,0 0 0,1 0 0,-1 0 0,0 0-1,1 0 1,-1 0 0,0 0 0,1 0 0,-1 0-1,0 0 1,1 0 0,-1 0 0,0 0 0,1 0-1,-1 0 1,0 0 0,0 0 0,1-1 0,-1 1 0,0 0-1,0 0 1,1 0 0,-1-1 0,0 1 0,0 0-1,1 0 1,-1 0 0,0-1 0,0 1 0,0 0-1,1 0 1,-1-1 0,0 1 0,0 0 0,0-1 0,0 1-1,0 0 1,0-1 0,0 1 0,0 0 0,0 0-1,0-1 1,-3-20-404,-14-19-137,7 21 494,-2 1 1,0 0-1,-1 0 0,0 2 1,-2-1-1,0 2 0,0 0 1,-31-22-1,59 42-52,-1-1 1,1 0-1,0-1 1,0-1-1,1 0 1,16 0 0,107 0-8104,-85-7 1987</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3.297"/>
    </inkml:context>
    <inkml:brush xml:id="br0">
      <inkml:brushProperty name="width" value="0.025" units="cm"/>
      <inkml:brushProperty name="height" value="0.025" units="cm"/>
    </inkml:brush>
  </inkml:definitions>
  <inkml:trace contextRef="#ctx0" brushRef="#br0">190 323 3587,'0'0'11403,"-9"-2"-9161,4 1-2083,1 0-1,0 1 1,-1-1-1,1 1 1,-1 0-1,1 0 0,-1 0 1,1 0-1,-1 1 1,1 0-1,0 0 1,-1 0-1,1 1 0,0-1 1,0 1-1,0 0 1,0 0-1,0 1 1,0-1-1,1 1 1,-1-1-1,1 1 0,-1 0 1,-2 4-1,-5 5 260,1 0-1,0 0 0,-14 25 0,21-33-347,1 0-1,-1 0 1,1 1-1,0-1 1,1 1-1,-1-1 1,1 1-1,0-1 1,0 1-1,0 0 1,0 0-1,1-1 1,0 1 0,0 0-1,0 0 1,2 8-1,-1-12-63,0 0 0,0 1 0,0-1 0,0 0 0,0 0 0,1 0 0,-1 0 0,0 0 0,1 0 1,-1 0-1,0 0 0,1 0 0,-1-1 0,1 1 0,-1-1 0,1 1 0,0-1 0,-1 1 0,1-1 0,-1 0 0,1 0 0,0 0 0,-1 0 0,1 0 0,0 0 0,-1 0 0,1 0 0,-1-1 0,1 1 0,-1-1 0,1 1 1,-1-1-1,3-1 0,3 0 15,1-1-1,-1 0 1,0 0 0,0-1 0,12-7 0,-3-4 2,0-1-1,-1 0 1,-1-1 0,0-1-1,-1 0 1,-1-1 0,-1 0-1,-1-1 1,0 0-1,7-25 1,-3 4 61,-2-2-1,-1 0 1,-3 0 0,4-50-1,-12 93-83,0-1-1,0 1 0,1-1 0,-1 1 0,0 0 0,0-1 1,0 1-1,0-1 0,0 1 0,0-1 0,0 1 0,0-1 1,0 1-1,0 0 0,0-1 0,0 1 0,0-1 0,-1 1 1,1-1-1,0 1 0,0 0 0,0-1 0,-1 1 1,1 0-1,0-1 0,0 1 0,-1-1 0,1 1 0,0 0 1,-1 0-1,1-1 0,-11 9-71,-9 21 0,-117 235 990,135-260-913,1 0-1,-1 0 1,1 0 0,0 0 0,0 0 0,0 0 0,0 0 0,1 0-1,0 0 1,0 1 0,0 7 0,1-10-5,0-1-1,-1 1 1,1 0 0,0-1-1,0 1 1,0-1 0,0 0-1,0 1 1,0-1 0,1 0-1,-1 0 1,0 1-1,1-1 1,-1 0 0,1 0-1,-1 0 1,1-1 0,-1 1-1,1 0 1,-1-1 0,1 1-1,0-1 1,0 1 0,-1-1-1,1 0 1,0 0-1,0 1 1,2-2 0,34 2-26,-26-2-39,0 1 0,-1 0 1,1 1-1,22 5 0,-32-6 56,0 1 1,0-1-1,0 1 1,0 0-1,0 0 1,0 0-1,0 0 1,0 1-1,0-1 1,0 0-1,-1 1 1,1 0-1,0-1 1,-1 1-1,1 0 0,-1-1 1,0 1-1,0 0 1,0 0-1,0 0 1,0 0-1,0 0 1,0 1-1,-1-1 1,1 0-1,-1 0 1,1 0-1,-1 1 1,0-1-1,0 4 1,0 5-376,0-24-19619</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3.640"/>
    </inkml:context>
    <inkml:brush xml:id="br0">
      <inkml:brushProperty name="width" value="0.025" units="cm"/>
      <inkml:brushProperty name="height" value="0.025" units="cm"/>
    </inkml:brush>
  </inkml:definitions>
  <inkml:trace contextRef="#ctx0" brushRef="#br0">198 0 4676,'0'0'9236,"-12"4"-5136,-7 4-3461,-1 0-1,1 0 1,0 2 0,1 0 0,0 2 0,0 0-1,1 0 1,-18 19 0,35-30-636,0-1 0,-1 0-1,1 0 1,0 0 0,0 0 0,0 1-1,-1-1 1,1 0 0,0 0 0,0 1-1,0-1 1,0 0 0,0 0 0,-1 0-1,1 1 1,0-1 0,0 0 0,0 1-1,0-1 1,0 0 0,0 0 0,0 1-1,0-1 1,0 0 0,0 0 0,0 1-1,0-1 1,0 0 0,0 0 0,0 1-1,0-1 1,1 0 0,-1 0 0,0 1-1,0-1 1,0 0 0,0 0 0,0 1-1,1-1 1,-1 0 0,0 0 0,0 0-1,0 1 1,1-1 0,-1 0 0,0 0-1,0 0 1,1 0 0,-1 0 0,0 0-1,0 1 1,1-1 0,-1 0 0,25 2 93,28-8-21,-28 2-185,1 0 1,-1 2-1,1 1 0,25 3 0,-50-3 108,1 1 0,-1 0 0,0 0 0,0 0 0,0 0 0,0 0 0,0 0 0,1 0 1,-1 1-1,0-1 0,0 0 0,0 1 0,0-1 0,0 1 0,0-1 0,0 1 0,0-1 1,0 1-1,0 0 0,0-1 0,0 1 0,-1 0 0,1 0 0,0 0 0,0 0 0,-1 0 0,1-1 1,-1 1-1,1 0 0,-1 1 0,1-1 0,-1 0 0,1 0 0,-1 0 0,0 0 0,0 0 1,1 0-1,-1 0 0,0 0 0,0 1 0,0-1 0,0 0 0,-1 0 0,1 0 0,0 1 0,-2 2 64,1 0 0,-1 0 0,1-1 0,-1 1 0,-1 0 0,1-1 0,0 0 0,-1 0 0,1 0 0,-1 0 0,-5 5 0,-6 3 81,4-2-72,-1 1 1,-1-2 0,1 1-1,-1-1 1,-1-1 0,1-1 0,-1 1-1,0-2 1,-16 5 0,28-10-153,1 0 1,-1 0 0,1 0 0,-1 0-1,1 0 1,-1 0 0,1 0 0,-1 0 0,1 0-1,-1-1 1,1 1 0,-1 0 0,1 0-1,-1-1 1,1 1 0,-1 0 0,1 0-1,0-1 1,-1 1 0,1-1 0,-1 1-1,1 0 1,0-1 0,-1 1 0,1-1-1,0 1 1,0-1 0,-1 1 0,1-1-1,0 1 1,0-1 0,0 1 0,0-1-1,-1 1 1,1-1 0,0 1 0,0-1 0,0 1-1,0-1 1,0 1 0,0-1 0,1 1-1,-1-1 1,0 1 0,0-1 0,0 0-1,8-27-5933,8 2-1689</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4.064"/>
    </inkml:context>
    <inkml:brush xml:id="br0">
      <inkml:brushProperty name="width" value="0.025" units="cm"/>
      <inkml:brushProperty name="height" value="0.025" units="cm"/>
    </inkml:brush>
  </inkml:definitions>
  <inkml:trace contextRef="#ctx0" brushRef="#br0">50 88 6150,'0'0'15801,"9"-6"-15550,-9 6-238,34-25 56,-33 24-63,0 0 1,0 0-1,0 0 0,0 0 1,0 0-1,0 0 0,0 0 1,0 0-1,-1-1 0,1 1 1,0 0-1,-1 0 1,1-1-1,-1 1 0,1 0 1,-1-1-1,1 1 0,-1-1 1,0 1-1,0 0 0,0-1 1,0 1-1,0-1 1,0 1-1,0 0 0,-1-1 1,1 1-1,0-1 0,-1 1 1,1 0-1,-1-1 1,1 1-1,-1 0 0,-1-2 1,1 2 12,0 0 1,0 0-1,0 0 0,0 0 1,-1 1-1,1-1 1,0 0-1,0 1 1,-1-1-1,1 1 1,-1-1-1,1 1 1,0 0-1,-1-1 1,1 1-1,-1 0 0,1 0 1,-1 0-1,1 0 1,0 0-1,-1 0 1,1 1-1,-1-1 1,1 0-1,0 1 1,-1-1-1,1 1 1,0 0-1,-1-1 1,1 1-1,0 0 0,0 0 1,0 0-1,-1-1 1,1 1-1,-1 2 1,-2 1 100,-1 0 0,1 0 0,-1 0 0,1 1 1,1 0-1,-1 0 0,-3 6 0,4-6-79,1 0 0,0 0-1,0 0 1,0 0 0,1 1 0,0-1-1,0 0 1,0 1 0,0-1-1,1 1 1,1 8 0,-1-12-34,0 0 1,1 0 0,0 0-1,-1 0 1,1 0-1,0 0 1,0 0 0,0 0-1,0-1 1,0 1-1,1 0 1,-1-1-1,0 1 1,1-1 0,-1 1-1,1-1 1,0 0-1,-1 1 1,1-1 0,0 0-1,0 0 1,0 0-1,0-1 1,0 1-1,0 0 1,0-1 0,0 1-1,0-1 1,0 0-1,0 1 1,3-1 0,9 0 8,-1-1 1,0 0 0,0-1-1,0 0 1,-1-1 0,1-1-1,0 0 1,-1 0 0,0-1 0,0-1-1,20-13 1,30-12-314,-61 31 285,0-1-1,-1 1 0,1 0 0,-1-1 0,1 1 0,0 0 0,-1 0 0,1-1 0,0 1 0,-1 0 0,1 0 0,0 0 1,-1 0-1,1 0 0,0 0 0,-1 0 0,1 0 0,0 0 0,0 0 0,-1 1 0,1-1 0,0 0 0,-1 0 0,1 1 0,-1-1 1,1 0-1,0 1 0,0 0 0,2 20-60,-19 45 485,6-34-14,10-31-368,0 0 0,0 0 0,0 0 0,-1 0-1,1 0 1,0 0 0,0 0 0,0 0 0,0 0-1,1 1 1,-1-1 0,0 0 0,0 0 0,1 0-1,-1 0 1,0 0 0,1 0 0,-1-1 0,1 1-1,0 0 1,-1 0 0,1 0 0,0 0 0,-1-1-1,1 1 1,0 0 0,0 0 0,-1-1-1,1 1 1,0-1 0,0 1 0,0-1 0,0 1-1,0-1 1,0 1 0,0-1 0,0 0 0,0 0-1,0 0 1,0 1 0,0-1 0,0 0 0,0 0-1,0 0 1,1-1 0,-1 1 0,0 0 0,0 0-1,0 0 1,0-1 0,0 1 0,0-1-1,1 0 1,11-3 117,-1 0-1,0-1 0,16-9 1,-24 12-131,27-14-285,34-16-549,-19 18-7438</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4.642"/>
    </inkml:context>
    <inkml:brush xml:id="br0">
      <inkml:brushProperty name="width" value="0.025" units="cm"/>
      <inkml:brushProperty name="height" value="0.025" units="cm"/>
    </inkml:brush>
  </inkml:definitions>
  <inkml:trace contextRef="#ctx0" brushRef="#br0">117 63 15919,'0'0'1746,"-10"0"144,5 0-1776,1 0 1,0 1-1,0-1 1,0 1-1,0 0 1,0 0-1,0 0 1,0 0-1,0 1 1,0-1 0,0 1-1,1 0 1,-1 0-1,1 1 1,-1-1-1,1 1 1,0-1-1,0 1 1,0 0 0,0 0-1,1 1 1,-1-1-1,-3 7 1,3-5-70,1-1 0,-1 1 0,1 0 0,1 0 0,-1 0 0,1 0 0,-1 0 1,2 0-1,-1 0 0,0 1 0,1-1 0,0 0 0,0 0 0,1 6 0,0-10-26,-1 1 1,1-1-1,-1 0 0,1 0 0,-1 0 0,1 0 1,0 0-1,-1 0 0,1 0 0,0 0 1,0 0-1,0 0 0,0 0 0,0 0 0,0-1 1,0 1-1,0 0 0,0-1 0,0 1 0,0-1 1,0 1-1,3 0 0,-1-1 28,1 1 0,-1-1 0,1 0 0,0 0 0,-1-1 0,1 1 0,-1-1 0,1 0 0,-1 0-1,1 0 1,5-2 0,8-5 41,0-1 0,-1-1 0,0 0 0,-1-1 0,0-1 0,0 0 0,-1-1 0,-1 0 0,0-1-1,-1-1 1,0 0 0,-1 0 0,-1-1 0,9-19 0,-19 35-89,0 0 0,-1 0 0,1 0 0,0 0 1,0 0-1,0 1 0,0-1 0,0 0 0,0 0 0,0 0 0,0 0 1,0 0-1,0 0 0,-1 0 0,1 0 0,0 0 0,0 0 0,0 0 1,0 0-1,0 1 0,0-1 0,-1 0 0,1 0 0,0 0 0,0 0 0,0 0 1,0 0-1,0 0 0,0 0 0,-1 0 0,1 0 0,0 0 0,0 0 1,0-1-1,0 1 0,0 0 0,0 0 0,-1 0 0,1 0 0,0 0 0,0 0 1,0 0-1,0 0 0,0 0 0,0 0 0,0 0 0,-1 0 0,1-1 1,0 1-1,0 0 0,0 0 0,0 0 0,0 0 0,0 0 0,0 0 0,0-1 1,-11 11-85,-3 9 15,2 0 0,0 1 0,1 0 0,-13 32 0,20-41-392,0 1-1,1-1 1,0 1 0,1 0-1,0 0 1,0 13-1,2-24 291,0 0 0,-1 0-1,1-1 1,0 1 0,0 0 0,0 0 0,0 0-1,0 0 1,1 0 0,-1 0 0,0-1-1,0 1 1,1 0 0,-1 0 0,0 0 0,1 0-1,-1-1 1,0 1 0,1 0 0,-1 0-1,1-1 1,0 1 0,-1-1 0,1 1 0,0 0-1,-1-1 1,1 1 0,0-1 0,-1 1-1,1-1 1,0 0 0,0 1 0,0-1 0,-1 0-1,1 1 1,0-1 0,0 0 0,0 0-1,0 0 1,0 0 0,0 0 0,-1 0 0,1 0-1,0 0 1,1 0 0,27 1-4969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8.540"/>
    </inkml:context>
    <inkml:brush xml:id="br0">
      <inkml:brushProperty name="width" value="0.025" units="cm"/>
      <inkml:brushProperty name="height" value="0.025" units="cm"/>
    </inkml:brush>
  </inkml:definitions>
  <inkml:trace contextRef="#ctx0" brushRef="#br0">175 108 10762,'4'-8'2216,"0"-1"-1565,1 2 250,-1 0-1,-1 0 1,1-1 0,-1 0-1,-1 0 1,4-15 0,-6 23-849,-1-1 1,1 0 0,0 0 0,0 1 0,-1-1 0,1 0-1,-1 0 1,1 1 0,0-1 0,-1 0 0,1 1 0,-1-1 0,0 1-1,1-1 1,-1 0 0,1 1 0,-1 0 0,0-1 0,1 1 0,-1-1-1,0 1 1,0 0 0,1-1 0,-1 1 0,0 0 0,0 0-1,0 0 1,1-1 0,-1 1 0,0 0 0,0 0 0,0 0 0,1 0-1,-1 1 1,0-1 0,0 0 0,-1 1 0,-35 5-166,28-2 98,1 0 1,0 1-1,0 0 0,0 0 1,1 1-1,0 0 1,0 0-1,0 1 1,1 0-1,0 0 0,-8 12 1,10-14 6,1 0 0,-1 0 0,1 1 0,1-1 0,-1 1 0,1 0 0,0 0 0,0-1 0,0 1 0,1 1 1,0-1-1,0 0 0,1 0 0,0 0 0,0 0 0,0 1 0,1-1 0,1 9 0,0-12 31,-1 0 0,1 0-1,0-1 1,0 1 0,0-1 0,0 0 0,0 1-1,0-1 1,1 0 0,-1 0 0,1 0 0,-1-1-1,1 1 1,0-1 0,0 1 0,3 0 0,57 20 674,-33-13-431,-29-9-256,14 6 96,0 0 1,0 1 0,22 14-1,-33-19-96,-1 0-1,0 1 1,-1-1-1,1 1 1,0-1-1,-1 1 1,1 0-1,-1 0 1,0 0 0,2 4-1,-3-5 11,-1-1 0,1 1-1,-1 0 1,1 0 0,-1 0 0,0-1 0,0 1-1,0 0 1,0 0 0,0 0 0,0-1 0,0 1-1,0 0 1,-1 0 0,1 0 0,-1-1 0,1 1-1,-1 0 1,0-1 0,0 1 0,-1 2 0,-2 0 63,1 0 1,0-1-1,-1 0 1,0 1 0,0-2-1,0 1 1,0 0 0,0-1-1,0 0 1,-1 0-1,1 0 1,-1 0 0,1-1-1,-1 1 1,0-1 0,-8 0-1,-6 2 490,-1-2-1,-35-1 1,50 0-519,0-1 0,-1 0 1,1 0-1,0-1 1,0 0-1,0 0 1,0 0-1,0 0 1,0-1-1,1 1 1,-1-1-1,1-1 1,0 1-1,0 0 1,0-1-1,-5-6 1,8 9-56,-1-1-1,1 0 1,0 0 0,0 0 0,0 0 0,0 0-1,0 0 1,0 0 0,1 0 0,-1 0 0,1 0-1,-1 0 1,1 0 0,0-1 0,0 1 0,0 0-1,0 0 1,0 0 0,1-1 0,-1 1-1,0 0 1,1 0 0,0 0 0,-1 0 0,1 0-1,0 0 1,0 0 0,0 0 0,1 0 0,-1 1-1,0-1 1,1 0 0,-1 1 0,1-1 0,-1 1-1,1-1 1,0 1 0,0 0 0,0 0-1,-1-1 1,5 0 0,27-16-57,0 2-1,64-22 1,-71 30 70,0-1 0,-1-2 0,0 0 0,-1-2 0,0 0 0,40-32 0,-61 43 24,-1 1 0,0-1 0,0 0 0,0 0 0,0 0 0,-1 0 0,1 0 0,-1-1 0,1 1 0,-1 0-1,0-1 1,0 1 0,0-1 0,0 0 0,0 1 0,0-1 0,-1 1 0,1-1 0,-1 0 0,0 0 0,0 1 0,0-1 0,0-4-1,-2 4 4,1-1 0,0 1 0,-1 0-1,0 0 1,0-1 0,0 1 0,0 1-1,0-1 1,-1 0 0,1 0 0,-1 1-1,0 0 1,0-1 0,0 1 0,-5-3-1,1 1-97,0 0 0,0 1 0,0 0-1,0 0 1,-1 0 0,0 1 0,1 0-1,-1 0 1,0 1 0,0 0-1,0 1 1,0-1 0,0 2 0,0-1-1,-15 4 1,21-4-94,0 1-1,1 0 1,-1 0-1,0 0 1,1 0-1,-1 1 1,1-1-1,0 0 1,-1 1-1,1-1 1,0 1-1,0-1 1,0 1-1,0 0 1,0-1 0,0 1-1,0 0 1,0 0-1,1-1 1,-1 1-1,1 0 1,0 0-1,-1 0 1,1 0-1,0 0 1,0 0-1,0 0 1,0 0-1,0 0 1,1 0-1,-1-1 1,1 1-1,-1 0 1,1 0-1,0 0 1,0 1-1,2 6-1111,0-1 0,1 0-1,0 0 1,1 0-1,-1 0 1,9 9 0,9 8-4031</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4.976"/>
    </inkml:context>
    <inkml:brush xml:id="br0">
      <inkml:brushProperty name="width" value="0.025" units="cm"/>
      <inkml:brushProperty name="height" value="0.025" units="cm"/>
    </inkml:brush>
  </inkml:definitions>
  <inkml:trace contextRef="#ctx0" brushRef="#br0">103 68 7911,'1'-11'2275,"2"-33"271,-6 32 1064,-5 18-2273,-7 17-428,3-1-495,1 0 0,2 1-1,0 0 1,1 0 0,1 1 0,2 0-1,-6 46 1,11-69-407,0 0 0,0 0 0,0 0 0,0 0 0,0 0 0,1 1 0,-1-1 0,0 0 0,1 0 0,-1 0 0,0 0 0,1 0 0,-1 0 0,1 0 0,0 0 0,-1 0 0,1 0 0,0-1 0,0 1 0,-1 0 0,1 0 0,0 0 0,0-1 0,0 1 0,0-1 0,0 1 0,0-1 0,0 1 1,0-1-1,0 1 0,0-1 0,0 0 0,1 0 0,-1 1 0,0-1 0,0 0 0,0 0 0,0 0 0,0 0 0,1 0 0,-1-1 0,0 1 0,0 0 0,0 0 0,0-1 0,2 0 0,10-3 37,1 0 1,-1-1-1,16-8 1,-4 2-131,-22 10 21,-1 0 1,1 0 0,0 0-1,-1 1 1,1-1 0,0 1-1,0 0 1,-1 0 0,1 0-1,0 0 1,0 0 0,-1 0-1,6 2 1,-7-2 61,-1 1 1,1-1-1,0 1 1,0 0-1,0-1 1,0 1-1,-1-1 1,1 1-1,0 0 1,-1 0-1,1 0 1,-1-1-1,1 1 1,-1 0 0,1 0-1,-1 0 1,1 0-1,-1 0 1,0 0-1,1 0 1,-1 0-1,0 0 1,0 0-1,0 0 1,0 1-1,0 3 95,-1 0 1,0 0-1,0 0 0,-1-1 0,1 1 1,-1 0-1,0 0 0,0-1 0,-1 0 0,1 1 1,-1-1-1,0 0 0,-6 6 0,5-4 108,-1-1 1,0 0-1,0 0 0,0 0 0,-1-1 0,0 1 0,0-1 0,0-1 0,0 1 0,-1-1 0,1 0 0,-1-1 0,0 1 0,0-1 0,0-1 0,0 1 0,0-1 1,0-1-1,0 1 0,-8-1 0,14 0-277,-1-1 1,1 1-1,-1-1 1,1 1-1,0-1 1,0 0-1,-1 1 1,1-1-1,0 0 1,0 0-1,0 0 1,0 0-1,0 0 1,0 0-1,0 0 1,0 0-1,0 0 1,0 0-1,1-1 1,-1 1-1,0 0 1,1-1-1,-1 1 1,1 0-1,-1-1 1,1 1-1,0 0 1,0-1-1,0 1 1,-1-1-1,2-1 1,-2-2-864,1 1-1,1 0 1,-1-1 0,0 1 0,1 0-1,0-1 1,0 1 0,1 0 0,-1 0-1,3-4 1,12-15-8183</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5.351"/>
    </inkml:context>
    <inkml:brush xml:id="br0">
      <inkml:brushProperty name="width" value="0.025" units="cm"/>
      <inkml:brushProperty name="height" value="0.025" units="cm"/>
    </inkml:brush>
  </inkml:definitions>
  <inkml:trace contextRef="#ctx0" brushRef="#br0">218 6 4740,'0'0'17446,"-12"-2"-17136,6 1-272,2 0-20,-1 1-1,1-1 0,0 1 1,-1 0-1,1 0 0,0 0 1,-1 0-1,1 1 1,0 0-1,-1 0 0,1 0 1,0 0-1,0 1 0,0-1 1,0 1-1,0 0 1,0 0-1,-5 5 0,-3 3-7,-2 0-3,0 2 0,1-1 0,1 2 0,0-1 0,1 2 0,-14 20 0,25-34-7,0 0 1,0 0-1,-1 0 1,1 0-1,0 1 0,0-1 1,0 0-1,0 0 0,0 0 1,0 0-1,0 1 0,0-1 1,0 0-1,0 0 1,0 0-1,0 0 0,0 0 1,0 1-1,0-1 0,0 0 1,0 0-1,0 0 1,0 0-1,0 1 0,0-1 1,0 0-1,0 0 0,0 0 1,1 0-1,-1 0 1,0 1-1,0-1 0,0 0 1,0 0-1,0 0 0,0 0 1,0 0-1,1 0 1,-1 0-1,0 1 0,0-1 1,0 0-1,0 0 0,0 0 1,1 0-1,-1 0 1,0 0-1,0 0 0,0 0 1,1 0-1,12-1 45,15-6 51,-27 6-95,100-33-142,-89 31-3,-1 0 0,1 1 0,0 0 0,-1 1 0,1 1 0,0 0 0,13 1 0,-24 0 140,0-1 0,-1 0 0,1 1 1,0-1-1,0 1 0,-1-1 0,1 1 0,-1-1 0,1 1 0,0-1 0,-1 1 0,1 0 0,-1-1 0,1 1 0,-1 0 0,0-1 0,1 1 0,-1 0 0,0 0 1,1-1-1,-1 1 0,0 0 0,0 0 0,0-1 0,0 1 0,1 0 0,-1 0 0,0 0 0,-1-1 0,1 1 0,0 0 0,0 0 0,0 0 0,0-1 0,-1 1 1,1 0-1,0 0 0,-1-1 0,1 1 0,0 0 0,-1 0 0,1-1 0,-1 1 0,0 0 0,-21 33 747,5-18 719,-40 28 1,52-40-1368,0-1 1,-1 0 0,1 0 0,-1 0 0,1-1-1,-1 0 1,0 0 0,0 0 0,0-1-1,0 1 1,0-2 0,0 1 0,-9-1 0,14 0-199,1 0 0,-1 0 0,0-1 0,1 1 0,-1 0 0,1-1 0,-1 1 0,1 0 0,-1-1 1,1 1-1,-1-1 0,1 1 0,-1-1 0,1 1 0,0-1 0,-1 1 0,1-1 0,0 1 0,-1-1 1,1 1-1,0-1 0,0 0 0,0 1 0,0-1 0,-1 0 0,1 1 0,0-1 0,0 1 0,0-1 0,0 0 1,0 1-1,0-1 0,0 0 0,1 1 0,-1-1 0,0 1 0,0-1 0,0 0 0,1 1 0,-1-1 1,0 1-1,1-1 0,-1 1 0,0-1 0,1 1 0,0-2 0,18-28-5844,3 7-795</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5.969"/>
    </inkml:context>
    <inkml:brush xml:id="br0">
      <inkml:brushProperty name="width" value="0.025" units="cm"/>
      <inkml:brushProperty name="height" value="0.025" units="cm"/>
    </inkml:brush>
  </inkml:definitions>
  <inkml:trace contextRef="#ctx0" brushRef="#br0">162 299 4708,'-8'6'7165,"3"-3"-6584,-18 13 1602,1 1 0,-25 24 0,42-36-1962,-1 0 1,2 0 0,-1 0-1,1 1 1,-1 0 0,2 0-1,-1 0 1,1 0 0,-1 1-1,2-1 1,-1 1 0,1 0-1,0 0 1,0 0 0,0 11-1,2-17-212,0 0-1,0 0 0,0 1 0,1-1 0,-1 0 1,1 0-1,-1 0 0,1 0 0,-1 0 0,1 0 1,-1 0-1,1 0 0,0 0 0,0 0 1,-1 0-1,1 0 0,0 0 0,0 0 0,0-1 1,0 1-1,0 0 0,0-1 0,0 1 1,0-1-1,0 1 0,0-1 0,1 1 0,-1-1 1,0 0-1,0 1 0,0-1 0,1 0 0,-1 0 1,0 0-1,0 0 0,0 0 0,1 0 1,-1-1-1,0 1 0,0 0 0,0-1 0,2 0 1,5 0 12,-1-1 0,1 0 0,-1-1 0,0 1 1,13-8-1,1-4-33,-2-1 1,0-1-1,0-1 1,-2-1-1,0 0 1,-1-1-1,0-1 1,-2 0-1,-1-1 1,0 0 0,-2-1-1,0-1 1,-2 0-1,0 0 1,-2-1-1,0 0 1,-2 0-1,0-1 1,1-40-1,-6 63 4,1 0 0,-1 0-1,0 1 1,0-1 0,-1 0 0,1 0-1,0 0 1,-1 1 0,1-1-1,-1 0 1,1 0 0,-1 1 0,0-1-1,0 1 1,1-1 0,-1 0-1,0 1 1,-1 0 0,1-1 0,-2-1-1,1 2 16,1 0-1,-1 1 0,1-1 0,-1 1 0,1 0 1,-1-1-1,1 1 0,-1 0 0,1 0 1,-1 0-1,1 0 0,-1 0 0,0 0 0,1 0 1,-1 1-1,1-1 0,-1 1 0,-2 0 1,-4 3 43,0 0 0,1 0 1,-1 0-1,1 1 0,0 0 1,1 1-1,-10 8 0,2 0 153,1 1 0,0 1 0,0 0 0,2 0 0,0 1-1,1 1 1,1 0 0,0 0 0,2 1 0,0 0 0,1 0 0,1 1-1,-3 21 1,7-38-197,1-1 1,0 0-1,0 0 0,0 0 0,0 0 1,0 0-1,0 0 0,0 0 0,1 0 1,-1 0-1,1 0 0,0 0 0,0 0 1,-1 0-1,1 0 0,0 0 0,1-1 0,-1 1 1,0 0-1,0-1 0,1 1 0,-1-1 1,3 3-1,0-2 11,-1-1 1,0 0 0,0 1-1,0-1 1,1 0-1,-1-1 1,1 1-1,-1-1 1,1 1-1,-1-1 1,0 0 0,8-1-1,4-1-110,0-1 0,0-1-1,0 0 1,-1-1 0,18-8 0,-21 7-173,-9 5 203,1-1 1,0 0-1,-1 1 1,1 0-1,0-1 1,0 1-1,0 1 1,0-1-1,0 0 1,0 0-1,0 1 1,6 0-1,-9 0 66,0 1 0,1 0 0,-1 0-1,0-1 1,1 1 0,-1 0-1,0 0 1,0-1 0,0 1 0,0 0-1,0 0 1,0 0 0,0-1-1,0 1 1,0 0 0,0 0-1,0 0 1,0-1 0,-1 1 0,1 0-1,0 0 1,0-1 0,-1 1-1,1 0 1,-1 0 0,0 0 0,-9 21 308,6-15-203,-2 1-16,1 1 0,0 0 0,1 1-1,-1 0 1,2-1 0,0 1 0,0 0-1,-3 20 1,6-29-89,0-1 1,0 0-1,0 1 1,0-1-1,0 0 1,0 1-1,0-1 1,0 0-1,1 1 1,-1-1-1,0 0 1,0 1-1,0-1 1,0 0-1,0 0 1,1 1-1,-1-1 1,0 0-1,0 0 1,1 1-1,-1-1 0,0 0 1,0 0-1,1 0 1,-1 1-1,0-1 1,0 0-1,1 0 1,-1 0-1,0 0 1,1 0-1,-1 0 1,0 1-1,1-1 1,-1 0-1,0 0 1,1 0-1,0 0 1,18-5 102,16-13 15,29-41-78,-49 43-395,1 1-1,23-17 1,-39 31 342,0 1 0,0 0 0,0 0 0,0 0-1,0 0 1,0 0 0,0-1 0,0 1 0,0 0 0,1 0 0,-1 0 0,0 0 0,0 0 0,0 0 0,0 0 0,0 0 0,1-1 0,-1 1 0,0 0 0,0 0 0,0 0 0,0 0 0,1 0 0,-1 0 0,0 0 0,0 0 0,0 0-1,0 0 1,1 0 0,-1 0 0,0 0 0,0 0 0,0 0 0,0 0 0,0 0 0,1 0 0,-1 1 0,0-1 0,0 0 0,0 0 0,0 0 0,1 0 0,-1 0 0,0 0 0,0 0 0,0 0 0,0 1 0,0-1 0,0 0 0,0 0 0,1 0-1,-3 12-68,-8 13 222,-10 8-53,9-16-43,1 1-1,-10 25 0,20-43-63,-1 1 0,1-1 0,0 0 0,0 1 0,-1-1 0,1 0 0,0 1 0,0-1 0,0 0 0,0 1 0,0-1 0,0 0 0,0 1 0,0-1 0,0 1 0,0-1 0,0 0 0,0 1 0,0-1 0,0 0 0,0 1 0,0-1 0,0 1 0,0-1 0,0 0 0,0 1 0,1-1 0,-1 0 0,0 1 0,0-1-1,0 0 1,1 1 0,-1-1 0,0 0 0,13-3-1690,15-17-6592,-11 3-2997</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7.196"/>
    </inkml:context>
    <inkml:brush xml:id="br0">
      <inkml:brushProperty name="width" value="0.025" units="cm"/>
      <inkml:brushProperty name="height" value="0.025" units="cm"/>
    </inkml:brush>
  </inkml:definitions>
  <inkml:trace contextRef="#ctx0" brushRef="#br0">135 208 2787,'1'-1'-34,"32"-34"948,15-20 5707,-40 44-4915,0 0 0,0 0 0,-1-1 0,-1 0-1,0 0 1,7-22 0,-35 46 638,4 10-1929,0 1 1,1 1-1,2 1 1,-18 36 0,-42 109 1762,74-168-2169,-9 21 204,3-8-147,1 0 1,0 0 0,1 1 0,1-1 0,0 1 0,2 0-1,-2 21 1,4-37-125,0-20-407,-11-48-889,0 9 482,8-81-799,3 140 1687,0 0 1,0 0-1,0-1 0,0 1 0,0 0 0,-1 0 1,1 0-1,0 0 0,0-1 0,1 1 1,-1 0-1,0 0 0,0 0 0,0 0 0,0 0 1,0-1-1,0 1 0,0 0 0,0 0 1,0 0-1,0 0 0,0 0 0,0-1 0,0 1 1,0 0-1,1 0 0,-1 0 0,0 0 1,0 0-1,0 0 0,0 0 0,0-1 0,1 1 1,-1 0-1,0 0 0,0 0 0,0 0 1,0 0-1,0 0 0,1 0 0,-1 0 0,0 0 1,0 0-1,0 0 0,0 0 0,1 0 0,-1 0 1,0 0-1,0 0 0,10 7 341,8 10 82,-11-9-350,1 0-1,0 0 1,1-1-1,-1 0 1,1-1-1,1 0 1,-1 0-1,1-1 1,0 0-1,11 3 1,-15-6-73,0 0 1,0 0 0,0-1 0,0 0-1,-1-1 1,1 1 0,1-1-1,-1 0 1,0 0 0,0-1-1,-1 0 1,1 0 0,0 0-1,0-1 1,0 0 0,-1 0-1,1-1 1,-1 1 0,1-1-1,4-4 1,3-3-19,-1-1 0,0-1 0,-1 0 1,0 0-1,-1-1 0,0-1 0,-2 1 0,12-22 0,-10 14-263,-1 0-1,0-1 0,-1 0 0,-2-1 0,6-28 0,-12 36-133,-4 12 158,-14 21 95,-18 40 254,21-32 57,2 0 0,2 1 0,0 0 0,2 1 0,1 0 0,1 1 0,1 0 0,1 0 0,2 0 1,1 0-1,2 0 0,4 48 0,7-45-132,-10-30-213,-8-19-191,-43-77-1152,26 52 1411,2-1 1,-31-89-1,53 131 157,-1 1 0,1-1 1,0 0-1,0 0 0,0 0 0,0 1 0,0-1 0,0 0 0,0 0 0,0 1 0,0-1 1,1 0-1,-1 0 0,0 1 0,0-1 0,1 0 0,-1 0 0,0 1 0,1-1 0,-1 0 1,1 1-1,-1-1 0,1 1 0,-1-1 0,1 1 0,-1-1 0,1 1 0,0-1 0,-1 1 1,1-1-1,0 1 0,-1 0 0,1-1 0,0 1 0,0 0 0,-1 0 0,1-1 1,0 1-1,0 0 0,-1 0 0,1 0 0,0 0 0,0 0 0,0 0 0,-1 0 0,1 0 1,0 1-1,1-1 0,49 8 596,-46-7-509,57 14 221,57 11-34,-104-25-1532,1 1 0,-1-2 0,19-1 0,3-5-6800</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7.723"/>
    </inkml:context>
    <inkml:brush xml:id="br0">
      <inkml:brushProperty name="width" value="0.025" units="cm"/>
      <inkml:brushProperty name="height" value="0.025" units="cm"/>
    </inkml:brush>
  </inkml:definitions>
  <inkml:trace contextRef="#ctx0" brushRef="#br0">158 1 13164,'9'0'6086,"-9"21"-4837,0 18-224,-14 13 417,3 11-289,-1 8-160,-6 3-481,2 0-256,-1-6-191,-1-9-33,4-10-64,3-10-769,2-15-480,0-12-641,4-12-1666,-7-4-2593</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8.083"/>
    </inkml:context>
    <inkml:brush xml:id="br0">
      <inkml:brushProperty name="width" value="0.025" units="cm"/>
      <inkml:brushProperty name="height" value="0.025" units="cm"/>
    </inkml:brush>
  </inkml:definitions>
  <inkml:trace contextRef="#ctx0" brushRef="#br0">13 574 15727,'0'0'1617,"-3"10"-351,1-4-1156,1-1 184,-1 0 1,1 0-1,0 1 0,0-1 1,0 0-1,1 1 0,0 6 1,0-10-229,0 0 0,1-1 0,-1 1 1,1 0-1,-1-1 0,1 1 0,0-1 0,0 1 1,-1-1-1,1 1 0,0-1 0,1 0 0,-1 1 1,0-1-1,0 0 0,0 0 0,1 0 0,-1 0 1,1 0-1,-1 0 0,1 0 0,-1 0 0,1-1 1,-1 1-1,1 0 0,0-1 0,-1 0 0,1 1 1,0-1-1,-1 0 0,1 0 0,2 0 0,4 1 83,1-2-1,0 1 0,-1-1 1,1 0-1,-1-1 1,1 0-1,-1 0 0,0 0 1,0-2-1,0 1 0,0-1 1,10-6-1,12-9 426,46-38 0,-72 53-533,38-32 17,-1-1-1,-2-2 1,-2-2 0,-2-1 0,-2-2-1,-1-1 1,-3-2 0,-1-1 0,-3-1-1,23-61 1,-46 104-47,5-11-273,-8 38-218,-16 102-25,7-55 857,-3 82 0,13-126-1019,1 0-1,6 34 1,-4-43-436,1 0 0,0 0-1,1-1 1,12 25 0,6-2-7737</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3.434"/>
    </inkml:context>
    <inkml:brush xml:id="br0">
      <inkml:brushProperty name="width" value="0.025" units="cm"/>
      <inkml:brushProperty name="height" value="0.025" units="cm"/>
    </inkml:brush>
  </inkml:definitions>
  <inkml:trace contextRef="#ctx0" brushRef="#br0">1 1 8712,'0'0'13709,"0"61"-13645,0-29-160,5 1-961,0-1-929,4 0-1377,-4-6-1281,-1-5-97</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3.778"/>
    </inkml:context>
    <inkml:brush xml:id="br0">
      <inkml:brushProperty name="width" value="0.025" units="cm"/>
      <inkml:brushProperty name="height" value="0.025" units="cm"/>
    </inkml:brush>
  </inkml:definitions>
  <inkml:trace contextRef="#ctx0" brushRef="#br0">19 1 256,'0'0'2787,"0"54"1153,0-25-1955,-6 1-479,1 2-545,3-5-321,2-1-127,-3-2-289,3-3-961,-2-2-3555</inkml:trace>
  <inkml:trace contextRef="#ctx0" brushRef="#br0" timeOffset="1">19 452 4164,'0'0'9609,"-11"48"-7239,6-31 1,3-3-802,2-7-1281,0 0-224,0-2-192,0-3-673,0-1-224,2 0 513,-2 0 352,0 1 256,0 4-32,0 1-64,5-1-1153,-5-2-1922,5-4-2210</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5.989"/>
    </inkml:context>
    <inkml:brush xml:id="br0">
      <inkml:brushProperty name="width" value="0.025" units="cm"/>
      <inkml:brushProperty name="height" value="0.025" units="cm"/>
    </inkml:brush>
  </inkml:definitions>
  <inkml:trace contextRef="#ctx0" brushRef="#br0">1 43 64,'0'0'20211,"60"-18"-19666,-25 15-321,8 1-128,4-2-96,3 1-96,5 0-1089,-4 1-1057,1-1-1602,-8 1-192,-2-1-1569</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6.365"/>
    </inkml:context>
    <inkml:brush xml:id="br0">
      <inkml:brushProperty name="width" value="0.025" units="cm"/>
      <inkml:brushProperty name="height" value="0.025" units="cm"/>
    </inkml:brush>
  </inkml:definitions>
  <inkml:trace contextRef="#ctx0" brushRef="#br0">0 0 4228,'0'0'7532,"10"2"-5647,129 13 2757,12-9-5383,-32-1-2423,-107-5 3065,-7 0 132,0 0 1,0 0-1,0 0 0,0 1 0,0 0 0,0 0 1,-1 0-1,1 0 0,0 1 0,6 3 1,-12-4-265,0-1 1,-1 1 0,1-1 0,0 1 0,-1-1-1,1 1 1,0-1 0,-1 0 0,1 0 0,-1 0 0,1 1-1,-1-1 1,1-1 0,0 1 0,-1 0 0,-1 0-1,-8-4-4482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7.215"/>
    </inkml:context>
    <inkml:brush xml:id="br0">
      <inkml:brushProperty name="width" value="0.025" units="cm"/>
      <inkml:brushProperty name="height" value="0.025" units="cm"/>
    </inkml:brush>
  </inkml:definitions>
  <inkml:trace contextRef="#ctx0" brushRef="#br0">130 202 18962,'0'0'1073,"-11"0"5,-1-1-875,2 0 84,-1 1 0,0 0 0,1 0 0,-14 3 0,22-3-259,0 0 1,0 0-1,1 1 1,-1-1-1,0 1 1,0-1-1,0 1 1,1 0-1,-1 0 1,0 0-1,1 0 1,-1 0-1,1 0 1,-1 0 0,1 0-1,0 0 1,-1 1-1,1-1 1,0 1-1,0-1 1,0 1-1,0 0 1,0-1-1,0 1 1,0 0-1,1-1 1,-1 1-1,1 0 1,-1 0-1,1 0 1,0 0-1,-1 2 1,4-3-26,0 0 1,0-1-1,-1 0 0,1 1 1,0-1-1,0 0 1,0 0-1,-1-1 0,1 1 1,5-2-1,28-10 96,-29 9-94,0 0 0,0 1 0,0 0 0,0 0 0,0 0 0,12 0 0,-17 2-7,0 1 0,0-1-1,1 0 1,-1 1 0,0-1 0,0 1 0,0 0-1,0 0 1,0 0 0,0 0 0,0 0 0,0 0-1,0 0 1,0 1 0,-1-1 0,1 1 0,0-1 0,-1 1-1,1 0 1,-1 0 0,0 0 0,0-1 0,1 1-1,-1 0 1,0 0 0,0 3 0,8 22 330,-1-1 0,-1 2-1,-1-1 1,-2 1 0,-1 0 0,-1 0 0,-1 0 0,-2 0 0,0 0 0,-2 0-1,-8 33 1,9-52-82,-2 8 95,0 0 0,-13 31 0,16-45-352,0-1-1,0 0 1,0 1 0,0-1 0,0 0 0,0 0 0,-1 0 0,1 0-1,0 0 1,-1 0 0,0 0 0,0-1 0,1 1 0,-1 0 0,0-1-1,0 0 1,0 1 0,0-1 0,-1 0 0,1 0 0,0 0 0,0 0-1,-1-1 1,1 1 0,-1 0 0,1-1 0,0 0 0,-1 0 0,-3 0-1,3-1-52,-1 0-1,1-1 0,0 1 0,0-1 0,0 0 0,0 0 0,1 0 0,-1-1 0,0 1 0,1 0 0,0-1 0,-1 0 0,1 0 0,0 1 0,1-1 1,-1 0-1,0-1 0,1 1 0,-1 0 0,1 0 0,0-1 0,0 1 0,0-7 0,-1 0 8,0 1 1,1-1-1,0 1 0,1-1 0,0 0 0,0 1 1,3-17-1,0 17 48,0 0 0,1 1 0,0-1-1,0 1 1,1 0 0,0 0 0,0 1 0,1 0 0,0 0 0,8-7 0,14-13-23,35-25 0,-29 25 25,35-28 44,-35 30 31,-1-2 1,-1 0 0,-2-2-1,-1-2 1,38-50-1,-64 76-33,0 1-1,0-1 1,-1 0-1,0 1 1,0-1-1,0 0 1,-1 0-1,1 0 1,-1 0-1,0-1 1,-1 1-1,1 0 1,-1 0-1,-1-8 1,1 12-18,0-1 1,-1 0 0,1 1-1,-1-1 1,1 1 0,-1-1-1,0 1 1,0-1 0,0 1-1,0 0 1,0-1 0,0 1 0,0 0-1,0 0 1,0 0 0,-1-1-1,1 1 1,-2-1 0,0 1-9,0 0-1,0 0 1,0 0 0,0 0 0,0 1 0,0-1 0,0 1-1,0 0 1,0 0 0,0 0 0,0 0 0,0 0 0,-4 2-1,0-1-4,0 1-1,1 1 0,-1 0 0,0 0 1,1 0-1,0 0 0,0 1 0,0 0 1,0 1-1,0-1 0,1 1 0,0 0 1,0 0-1,-8 12 0,-2 4 49,1 0-1,-21 42 0,30-52-29,0-1-1,0 1 0,1 0 1,0 0-1,1 1 0,0-1 1,1 1-1,0 0 0,1 0 1,0-1-1,1 21 1,1-29-16,0 0 1,1 0 0,-1-1 0,1 1 0,-1 0 0,1-1 0,0 1 0,0-1 0,0 0 0,0 0 0,0 0 0,0 0-1,1 0 1,-1 0 0,1 0 0,-1-1 0,1 1 0,0-1 0,-1 0 0,1 1 0,0-1 0,0-1 0,0 1 0,0 0 0,0-1-1,0 0 1,5 1 0,5 0-261,1 0-1,-1 0 0,1-2 0,-1 1 1,14-4-1,9-9-3928,-14-2-3336,-7 2-2629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8.873"/>
    </inkml:context>
    <inkml:brush xml:id="br0">
      <inkml:brushProperty name="width" value="0.025" units="cm"/>
      <inkml:brushProperty name="height" value="0.025" units="cm"/>
    </inkml:brush>
  </inkml:definitions>
  <inkml:trace contextRef="#ctx0" brushRef="#br0">23 1 14446,'0'0'12459,"-18"73"-12106,17-41-129,-3-4-192,4-1 0,0-6 0,0-3 0,5-1-801,4-5-1088,0-7-1026,-4-3-1922,6-2-5380</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6.697"/>
    </inkml:context>
    <inkml:brush xml:id="br0">
      <inkml:brushProperty name="width" value="0.025" units="cm"/>
      <inkml:brushProperty name="height" value="0.025" units="cm"/>
    </inkml:brush>
  </inkml:definitions>
  <inkml:trace contextRef="#ctx0" brushRef="#br0">48 1 5573,'0'0'7154,"-4"8"-4256,-4 9-2073,1 0-1,0 0 1,2 1-1,0-1 0,1 1 1,-4 36-1,8-35-889,2-1 0,-1 1 0,2-1 0,5 20 0,16 34-4297,-17-61 1682</inkml:trace>
  <inkml:trace contextRef="#ctx0" brushRef="#br0" timeOffset="1">48 293 3011,'0'0'7079,"-34"-51"-4997,25 43 64,9 3-513,0-2-640,0 3-737,0-4-480,0-2-1602,0-7-2626</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7.040"/>
    </inkml:context>
    <inkml:brush xml:id="br0">
      <inkml:brushProperty name="width" value="0.025" units="cm"/>
      <inkml:brushProperty name="height" value="0.025" units="cm"/>
    </inkml:brush>
  </inkml:definitions>
  <inkml:trace contextRef="#ctx0" brushRef="#br0">0 53 4773,'0'0'11659,"55"-10"-11275,-30 7-64,3-2-224,-1 1-352,-1-1-2915,-1-2-448,-4-2-930</inkml:trace>
  <inkml:trace contextRef="#ctx0" brushRef="#br0" timeOffset="1">301 11 4132,'0'0'13292,"48"20"-12331,-29-20-576,1-1-289,-3-7-481,5 0-1857,-6 0-2370,-4 2-2114</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7.414"/>
    </inkml:context>
    <inkml:brush xml:id="br0">
      <inkml:brushProperty name="width" value="0.025" units="cm"/>
      <inkml:brushProperty name="height" value="0.025" units="cm"/>
    </inkml:brush>
  </inkml:definitions>
  <inkml:trace contextRef="#ctx0" brushRef="#br0">15 249 4356,'0'0'8771,"0"-8"-8584,-9-232 3843,7 298-3800,-1-29 408,2 0 0,4 39 1,-2-59-1041,1-1 1,-1 1 0,2-1 0,5 15 0,-6-18-241,0-1 1,1 1 0,0-1 0,-1 0 0,1 0 0,1 0 0,-1-1 0,0 1 0,6 4 0,-1-4-1644,0-3-993</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7.743"/>
    </inkml:context>
    <inkml:brush xml:id="br0">
      <inkml:brushProperty name="width" value="0.025" units="cm"/>
      <inkml:brushProperty name="height" value="0.025" units="cm"/>
    </inkml:brush>
  </inkml:definitions>
  <inkml:trace contextRef="#ctx0" brushRef="#br0">1 21 6983,'0'0'12139,"53"-20"-11402,-39 28-161,9-2-448,2-1 1,3-4-226,-3-1-831,3 0-1026,-3 0-1730,-7-8-704,-2-5-2530</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8.104"/>
    </inkml:context>
    <inkml:brush xml:id="br0">
      <inkml:brushProperty name="width" value="0.025" units="cm"/>
      <inkml:brushProperty name="height" value="0.025" units="cm"/>
    </inkml:brush>
  </inkml:definitions>
  <inkml:trace contextRef="#ctx0" brushRef="#br0">1 0 8392,'0'0'8680,"34"19"-8840,-24-24-5189</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0.488"/>
    </inkml:context>
    <inkml:brush xml:id="br0">
      <inkml:brushProperty name="width" value="0.025" units="cm"/>
      <inkml:brushProperty name="height" value="0.025" units="cm"/>
    </inkml:brush>
  </inkml:definitions>
  <inkml:trace contextRef="#ctx0" brushRef="#br0">11 1 4036,'0'0'7708,"0"9"-6122,3 57 194,1 28 800,-9 102 0,-8 338 211,15-353-1354,-4 265 202,6-399-1598,17 81 1,-3-28 8,-10-16 71,-5 120 0,0-15 208,8-8-258,8 249-13,-35 594 9,15-973-65,4 525 235,2-187-196,34 680 7,-32-287 5,-10-677-53,1 199 0,15-242 35,-11-54-26,1 0 0,-1 0 1,-1 1-1,0-1 0,0 1 0,0-1 0,-1 0 0,-2 16 0,2-23-31,0-1 0,0 0-1,0 1 1,0-1-1,-1 0 1,1 1 0,0-1-1,0 0 1,-1 1-1,1-1 1,0 0 0,-1 0-1,1 1 1,0-1-1,-1 0 1,1 0-1,0 0 1,-1 0 0,1 1-1,0-1 1,-1 0-1,1 0 1,-1 0 0,1 0-1,0 0 1,-1 0-1,1 0 1,-1 0 0,1 0-1,0 0 1,-1 0-1,1 0 1,0 0 0,-1 0-1,1-1 1,-1 1-1,1 0 1,0 0-1,-1 0 1,1-1 0,0 1-1,-1 0 1,1-1-1,-16-11-2402,-5-22-7552,9 14-1383</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3.235"/>
    </inkml:context>
    <inkml:brush xml:id="br0">
      <inkml:brushProperty name="width" value="0.025" units="cm"/>
      <inkml:brushProperty name="height" value="0.025" units="cm"/>
    </inkml:brush>
  </inkml:definitions>
  <inkml:trace contextRef="#ctx0" brushRef="#br0">1 31 18065,'0'0'6257,"12"0"-5296,388-4 1165,-20-2-3121,-362 9 363,0-1-1947,-18-2 2262,1 0 1,-1 0 0,0 0-1,1 0 1,-1-1 0,1 1 0,-1 0-1,0 0 1,1-1 0,-1 1 0,0 0-1,1 0 1,-1-1 0,0 1-1,1 0 1,-1-1 0,0 1 0,0-1-1,0 1 1,1 0 0,-1-1-1,0 1 1,0-1 0,0 1 0,0 0-1,0-1 1,0 1 0,0-1 0,0 1-1,0-1 1,0 1 0,0-1-1,0 0 1,0-12-4382</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3.565"/>
    </inkml:context>
    <inkml:brush xml:id="br0">
      <inkml:brushProperty name="width" value="0.025" units="cm"/>
      <inkml:brushProperty name="height" value="0.025" units="cm"/>
    </inkml:brush>
  </inkml:definitions>
  <inkml:trace contextRef="#ctx0" brushRef="#br0">127 1 7751,'0'0'13352,"5"2"-12648,0 0-626,0 0 0,0 0 0,0 0 0,0 1 0,-1 0 0,1 0 0,-1 0 0,0 0 0,0 1 0,0 0 0,0 0 0,-1 0 0,0 0-1,1 0 1,-1 1 0,-1-1 0,1 1 0,-1 0 0,0 0 0,0 0 0,0 0 0,-1 0 0,1 0 0,0 10 0,-2-8 1,-1 0 1,0-1 0,0 1-1,-1-1 1,1 1-1,-1-1 1,-1 1-1,1-1 1,-1 0 0,0 0-1,0 0 1,-1 0-1,0-1 1,0 0-1,0 1 1,-9 6 0,0 0 25,-1 0 1,-1-2-1,1 0 1,-2 0-1,-18 8 1,29-16-562,-1 0 0,1 0 0,-1 0-1,0 0 1,1-1 0,-10 1 0,4-1-4604</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4.235"/>
    </inkml:context>
    <inkml:brush xml:id="br0">
      <inkml:brushProperty name="width" value="0.025" units="cm"/>
      <inkml:brushProperty name="height" value="0.025" units="cm"/>
    </inkml:brush>
  </inkml:definitions>
  <inkml:trace contextRef="#ctx0" brushRef="#br0">3 52 14670,'0'0'5792,"0"10"-4276,-1 0-1194,0-1-44,0 0 0,1 0 1,0 1-1,1-1 0,0 0 0,3 11 0,-3-17-255,0 0 0,0 0 0,0-1 0,0 1 0,1 0-1,-1-1 1,1 1 0,0-1 0,0 0 0,0 0 0,0 1 0,0-1-1,0 0 1,0-1 0,1 1 0,-1 0 0,1-1 0,-1 1 0,1-1 0,0 0-1,-1 0 1,1 0 0,0 0 0,0 0 0,0-1 0,0 1 0,3-1 0,6 1-181,1-1 1,-1-1-1,0 0 1,0 0 0,0-1-1,0-1 1,0 0-1,-1-1 1,1 0 0,-1 0-1,0-1 1,20-13-1,-16 8-1046,-1 0 0,0-1 0,17-16-1,-20 15-912,0 0 0,-1 0 0,14-22 0,-16 14 2570,-8 19-373,0 1-1,0 0 0,0 0 1,0 0-1,0 0 0,0 0 1,0-1-1,0 1 1,0 0-1,0 0 0,0 0 1,0 0-1,-1 0 1,1-1-1,0 1 0,0 0 1,0 0-1,0 0 0,0 0 1,-1 0-1,1 0 1,0 0-1,0 0 0,0 0 1,0 0-1,0 0 1,-1-1-1,1 1 0,0 0 1,0 0-1,0 0 1,0 0-1,-1 0 0,1 0 1,0 0-1,0 0 0,0 1 1,0-1-1,-1 0 1,1 0-1,0 0 0,0 0 1,0 0-1,0 0 1,0 0-1,-1 0 0,1 0 1,0 0-1,0 0 0,0 1 1,0-1-1,-18 13 4566,6 1-4668,-28 41 2296,-33 62-1,63-97-2111,0 1 0,0 0 1,2 0-1,1 0 0,1 1 0,0 0 1,-1 25-1,6-47-199,1 1-1,0 0 1,0 0-1,0-1 1,0 1 0,0 0-1,0 0 1,0-1 0,0 1-1,0 0 1,1 0-1,-1-1 1,0 1 0,0 0-1,1 0 1,-1-1-1,0 1 1,1 0 0,-1-1-1,0 1 1,1-1 0,-1 1-1,1-1 1,0 1-1,-1-1 1,1 1 0,-1-1-1,1 1 1,0-1-1,-1 1 1,1-1 0,0 0-1,-1 0 1,1 1 0,1-1-1,18-4-6047,-3-10-4858</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4.581"/>
    </inkml:context>
    <inkml:brush xml:id="br0">
      <inkml:brushProperty name="width" value="0.025" units="cm"/>
      <inkml:brushProperty name="height" value="0.025" units="cm"/>
    </inkml:brush>
  </inkml:definitions>
  <inkml:trace contextRef="#ctx0" brushRef="#br0">34 233 2851,'0'0'7468,"-5"10"-3032,-1-3-3484,4-4-670,-1 0-1,1-1 1,0 1-1,0 0 0,1 0 1,-1 0-1,1 1 1,-1-1-1,1 0 0,0 0 1,0 1-1,0-1 0,1 1 1,-1 3-1,1-6-153,0-1 0,1 1 0,-1 0 0,1-1 0,-1 1 0,0-1 0,1 1 0,-1-1 0,1 1 0,-1 0 0,1-1 0,0 0 0,-1 1 0,1-1 0,-1 1 0,1-1 0,0 0 0,-1 1 0,1-1 0,0 0 0,0 0 0,-1 0 0,1 1 0,0-1 0,-1 0 0,1 0 0,0 0 0,0 0 0,-1 0 0,1 0 0,0 0 0,0-1 0,-1 1 0,1 0 0,0 0 0,-1-1 0,1 1 0,0 0 0,1-1 0,31-12 1153,-10-1-1058,-2-1 0,0-1 1,-1-1-1,0 0 0,25-31 0,73-109 18,-110 145 827,-24 33-819,-25 39-258,28-40 13,2 2 1,1-1-1,0 1 0,2 1 0,-10 37 1,15-44-1300,1-1-1,-1 30 1,4-35-4988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9.235"/>
    </inkml:context>
    <inkml:brush xml:id="br0">
      <inkml:brushProperty name="width" value="0.025" units="cm"/>
      <inkml:brushProperty name="height" value="0.025" units="cm"/>
    </inkml:brush>
  </inkml:definitions>
  <inkml:trace contextRef="#ctx0" brushRef="#br0">217 31 11915,'0'0'4570,"-9"-5"-3353,-31-18-496,37 23-665,1-1 0,0 1 0,0-1 0,-1 1 1,1 0-1,0 0 0,-1 0 0,1 0 0,0 0 1,-1 0-1,1 1 0,0-1 0,0 1 0,-1 0 0,1 0 1,0-1-1,0 1 0,0 1 0,0-1 0,0 0 1,0 0-1,0 1 0,1-1 0,-1 1 0,-2 2 0,-38 47 847,36-42-677,-2 1 17,1 0-1,1 0 1,-1 0-1,2 0 1,0 1 0,0 0-1,1 0 1,0 1 0,1-1-1,-4 20 1,7-29-226,0-1 1,0 0-1,0 1 1,0-1-1,0 1 0,0-1 1,0 0-1,1 1 1,-1-1-1,1 0 0,-1 1 1,0-1-1,1 0 1,0 1-1,-1-1 0,1 0 1,0 0-1,0 0 1,0 0-1,0 0 0,-1 0 1,1 0-1,1 0 1,-1 0-1,1 1 0,1-1 53,0 1-1,0-1 0,0-1 0,0 1 0,0 0 1,0-1-1,0 1 0,0-1 0,0 0 1,0 0-1,4-1 0,1 0 81,1 0 0,-1-1 0,0 0-1,0 0 1,0-1 0,-1 0 0,1 0 0,7-5 0,-9 3-87,0 0 0,-1 0 0,0-1 0,0 1 0,0-1 0,-1-1 0,0 1 0,0 0 0,0-1 0,4-11 0,-7 15-121,1-1 0,-1 1-1,0 0 1,0-1 0,0 1 0,0-1-1,-1 1 1,1-1 0,-1 1 0,0-1-1,0 1 1,0-1 0,-1 1 0,1-1-1,-1 1 1,0 0 0,0-1 0,0 1-1,0 0 1,-1-1 0,1 1 0,-1 0-1,-4-6 1,4 8-258,0-1 0,0 1 1,0 0-1,0 0 0,0-1 0,-1 1 0,1 1 0,0-1 0,-1 0 0,1 1 1,-1-1-1,1 1 0,-1-1 0,-3 1 0,4 0-226,1 0 0,0 0 1,0 0-1,-1 1 0,1-1 0,0 0 0,0 0 0,0 1 1,-1-1-1,1 1 0,0-1 0,0 1 0,0-1 0,0 1 1,0 0-1,0 0 0,0-1 0,-1 2 0,-2 5-8720</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09.543"/>
    </inkml:context>
    <inkml:brush xml:id="br0">
      <inkml:brushProperty name="width" value="0.025" units="cm"/>
      <inkml:brushProperty name="height" value="0.025" units="cm"/>
    </inkml:brush>
  </inkml:definitions>
  <inkml:trace contextRef="#ctx0" brushRef="#br0">56 33 13293,'-7'5'1996,"2"-2"-1550,2-2-215,0 1 0,1-1 0,-1 1 0,0-1 0,1 1 0,-1 0 0,1 0 0,-1 0 0,1 0 0,0 0 0,0 1-1,0-1 1,0 1 0,1-1 0,-1 1 0,1 0 0,-1-1 0,1 1 0,0 0 0,-1 4 0,2-6-158,1-1 0,-1 1 0,1 0 0,-1 0 0,1 0 0,-1 0 1,1-1-1,0 1 0,-1 0 0,1 0 0,0-1 0,0 1 0,0-1 0,-1 1 0,1-1 0,0 1 1,0-1-1,0 1 0,0-1 0,0 0 0,0 1 0,0-1 0,0 0 0,0 0 0,0 0 0,0 0 1,0 0-1,1 0 0,38 1 728,-29-2-460,36-2 51,0-2 1,0-3 0,78-22-1,20-3-318,-122 28-170,106-14-6,-117 18-477,1 1-1,0 0 1,0 0 0,-1 1 0,1 1 0,-1 0 0,22 6 0,-33-7 225,1-1 1,0 1-1,0 0 1,-1 0 0,1 0-1,0 0 1,-1 0 0,1 0-1,-1 0 1,1 0 0,-1 0-1,0 1 1,1-1-1,-1 1 1,0-1 0,0 1-1,0-1 1,0 1 0,0-1-1,0 1 1,-1 0 0,1 0-1,0 0 1,-1-1 0,1 3-1,0 14-5641</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09.922"/>
    </inkml:context>
    <inkml:brush xml:id="br0">
      <inkml:brushProperty name="width" value="0.025" units="cm"/>
      <inkml:brushProperty name="height" value="0.025" units="cm"/>
    </inkml:brush>
  </inkml:definitions>
  <inkml:trace contextRef="#ctx0" brushRef="#br0">33 1 10794,'0'0'8520,"-32"60"-6918,43-43-129,17-4-224,11-6-96,17-7-320,17-5-320,10-14-385,2-2-64,4 2-961,-17-1-2850,-15 6-4293</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45.260"/>
    </inkml:context>
    <inkml:brush xml:id="br0">
      <inkml:brushProperty name="width" value="0.025" units="cm"/>
      <inkml:brushProperty name="height" value="0.025" units="cm"/>
    </inkml:brush>
  </inkml:definitions>
  <inkml:trace contextRef="#ctx0" brushRef="#br0">0 120 7399,'0'0'8146,"12"0"-6630,447 22 4931,247-23-5649,-4-56-631,68 0 338,-761 59-473,-8-12-7751,-1-8-475</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48.812"/>
    </inkml:context>
    <inkml:brush xml:id="br0">
      <inkml:brushProperty name="width" value="0.025" units="cm"/>
      <inkml:brushProperty name="height" value="0.025" units="cm"/>
    </inkml:brush>
  </inkml:definitions>
  <inkml:trace contextRef="#ctx0" brushRef="#br0">59 364 4356,'-8'5'-43,"5"-4"316,-1 0-90,1 0 1,0 1-1,0-1 1,0 1-1,0-1 1,0 1-1,0 0 1,1 0-1,-1 1 1,0-1-1,1 0 1,0 1-1,-1-1 1,1 1-1,-3 6 1,6-8-77,0-1 1,0 1-1,0 0 0,0 0 1,0-1-1,0 1 1,0-1-1,0 1 0,0-1 1,1 1-1,-1-1 1,0 0-1,0 1 0,0-1 1,1 0-1,-1 0 1,0 0-1,1 0 0,-1 0 1,0 0-1,0 0 1,1 0-1,1-1 1,2 0 164,77-3 1679,-1-5 0,124-28-1,-99 16-1134,1465-261 727,-1432 258-1545,2 5 0,149 1 1,-241 23-60,-48-5 44,-1 0 1,1 0-1,0 0 1,0 0-1,0 0 1,0 0-1,0 1 1,-1-1-1,1 0 1,0 0-1,0 1 0,0-1 1,-1 1-1,1-1 1,0 0-1,0 1 1,-1 0-1,1-1 1,0 1-1,-1-1 1,1 1-1,-1 0 1,1-1-1,-1 1 1,1 0-1,-1 0 1,1-1-1,-1 1 0,0 0 1,1 0-1,-1 0 1,0-1-1,0 1 1,0 0-1,0 0 1,1 0-1,-1 0 1,0 0-1,-1-1 1,1 1-1,0 0 1,0 0-1,0 0 1,0 0-1,-1 0 1,1-1-1,-1 3 0,0-3-236,0 1-1,0 0 1,0 0-1,0 0 1,0-1-1,0 1 1,0-1-1,0 1 1,0-1-1,-1 1 1,1-1-1,0 0 1,0 1-1,-1-1 0,1 0 1,0 0-1,0 0 1,-1 0-1,1 0 1,0 0-1,-3-1 1,3 1-138,-21-1-6495</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7.563"/>
    </inkml:context>
    <inkml:brush xml:id="br0">
      <inkml:brushProperty name="width" value="0.025" units="cm"/>
      <inkml:brushProperty name="height" value="0.025" units="cm"/>
    </inkml:brush>
  </inkml:definitions>
  <inkml:trace contextRef="#ctx0" brushRef="#br0">0 297 8808,'0'0'14147,"15"-8"-13069,82-53-768,-2-3 0,102-93-1,-188 151-376,-6 8 28,-5 9-10,2-11 44,-12 29 107,-30 52 1,29-60-91,2 0 1,0 1-1,1 0 1,-12 44-1,21-65-53,1 1-1,-1-1 1,1 1-1,0-1 1,-1 1-1,1-1 1,0 1-1,0-1 1,0 1-1,0 0 1,0-1-1,0 1 1,0-1-1,1 1 1,-1-1-1,0 1 1,1-1-1,-1 1 1,1-1-1,0 0 1,-1 1-1,1-1 1,0 0-1,0 1 1,0-1-1,0 0 1,0 0-1,0 0 1,2 1-1,-1-1-233,1 0 0,0-1 0,-1 0-1,1 1 1,0-1 0,-1 0 0,1-1 0,0 1 0,-1 0-1,1-1 1,0 1 0,-1-1 0,1 0 0,-1 0 0,1 0 0,-1 0-1,3-2 1,34-21-5432</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7.894"/>
    </inkml:context>
    <inkml:brush xml:id="br0">
      <inkml:brushProperty name="width" value="0.025" units="cm"/>
      <inkml:brushProperty name="height" value="0.025" units="cm"/>
    </inkml:brush>
  </inkml:definitions>
  <inkml:trace contextRef="#ctx0" brushRef="#br0">75 0 18129,'0'0'1634,"-48"67"-321,29-32-416,11-7-609,8-10-320,8-11-1057,20-7-4741,16-17-4772</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8.300"/>
    </inkml:context>
    <inkml:brush xml:id="br0">
      <inkml:brushProperty name="width" value="0.025" units="cm"/>
      <inkml:brushProperty name="height" value="0.025" units="cm"/>
    </inkml:brush>
  </inkml:definitions>
  <inkml:trace contextRef="#ctx0" brushRef="#br0">290 69 15727,'0'0'3363,"-58"67"-1473,40-33-1121,8 4-385,4 0-320,6-2-64,0-2 0,8-2-320,0-5-833,-4-3 160,-1-3-353,-3-4-928,-3-5-2146,-11-5-2210</inkml:trace>
  <inkml:trace contextRef="#ctx0" brushRef="#br0" timeOffset="1">4 157 11499,'-1'-11'2621,"0"2"-2289,0 3 215,1-1 1,-1 0-1,1 0 1,1 0-1,-1 1 1,3-12-1,-2 15-370,0 0 0,1 0-1,-1 0 1,1 0 0,-1 0 0,1 1-1,0-1 1,0 0 0,0 1-1,0 0 1,1-1 0,-1 1-1,1 0 1,-1 0 0,1 0-1,0 1 1,0-1 0,0 0-1,5-1 1,12-4 251,1 1 0,-1 1 0,1 1 0,0 1 0,36-1 0,-14 3-36,77 10 0,-115-9-388,0 1-1,0 0 0,0 0 1,0 0-1,-1 1 0,1-1 1,0 1-1,-1 0 0,0 1 0,1-1 1,-1 1-1,0 0 0,0 0 1,6 6-1,-9-7 39,0 0 1,0 0-1,0 0 0,0 0 1,0 0-1,0 0 0,-1 1 1,1-1-1,-1 0 0,1 0 1,-1 1-1,0-1 0,0 0 1,0 1-1,0-1 0,0 0 1,-1 1-1,1-1 0,-1 0 1,1 0-1,-1 1 0,0-1 1,0 0-1,0 0 0,0 0 1,0 0-1,0 0 0,-1 0 1,1 0-1,-1-1 1,1 1-1,-4 2 0,-9 11 492,-2-1 0,-21 17 0,26-24-378,0 1 0,1 0 0,0 1 0,1 0-1,0 0 1,1 1 0,0 1 0,0-1 0,-7 14 0,14-23-159,1 1 1,-1-1 0,0 1-1,1 0 1,0-1 0,-1 1-1,1 0 1,0-1 0,-1 1 0,1 0-1,0-1 1,0 1 0,1 0-1,-1-1 1,0 1 0,0 0-1,1-1 1,-1 1 0,1 0 0,0-1-1,-1 1 1,1-1 0,0 1-1,1 1 1,1 0-34,-1-1 0,1 0 0,0 0 0,-1 0 0,1 0 0,0 0 0,0-1 0,1 1 0,-1-1 0,0 0 0,5 2 0,8 0-1072,1 0 0,-1-1 0,31 1 0,50-5-10365,-49-4 1934</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8.649"/>
    </inkml:context>
    <inkml:brush xml:id="br0">
      <inkml:brushProperty name="width" value="0.025" units="cm"/>
      <inkml:brushProperty name="height" value="0.025" units="cm"/>
    </inkml:brush>
  </inkml:definitions>
  <inkml:trace contextRef="#ctx0" brushRef="#br0">5 1 8872,'0'0'15428,"-2"8"-14195,2-6-1158,-1 1-1,0 0 0,1 0 1,0-1-1,0 1 0,0 0 0,0 0 1,0 0-1,0 0 0,1-1 1,-1 1-1,3 5 0,-2-6-52,0-1 1,1 1-1,-1-1 0,1 1 0,-1-1 1,1 0-1,0 0 0,0 1 1,-1-1-1,1-1 0,0 1 0,0 0 1,0 0-1,0-1 0,0 1 0,0-1 1,0 1-1,0-1 0,0 0 1,0 0-1,0 0 0,0 0 0,3-1 1,57-5 221,-50 4-274,1 0-1,0 1 0,0 0 0,19 2 0,-31-1 16,1 1 0,-1-1 0,1 1 0,-1 0 0,0-1 0,1 1 0,-1 0-1,0 0 1,0 0 0,0 0 0,0 0 0,0 1 0,0-1 0,2 2 0,-2-1-105,0-1 0,1 1 0,-1 0 0,1-1 0,-1 1 0,1-1 0,0 1 0,0-1 0,0 0 0,0 0 0,0 0 0,0 0 0,3 1 1,7 0-1024,0-1 0,0-1 0,-1 0 0,1-1 0,0 0 0,0 0 0,-1-2 0,1 1 0,19-8 0,13-6-3806</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8.996"/>
    </inkml:context>
    <inkml:brush xml:id="br0">
      <inkml:brushProperty name="width" value="0.025" units="cm"/>
      <inkml:brushProperty name="height" value="0.025" units="cm"/>
    </inkml:brush>
  </inkml:definitions>
  <inkml:trace contextRef="#ctx0" brushRef="#br0">78 126 12268,'0'0'8861,"-7"2"-8375,7-2-490,-46 20 897,45-20-872,0 1 0,-1 0 0,1-1 0,-1 1 0,1 0 0,0 0 0,-1 0 0,1 0 0,0 0 0,0 0 0,0 0 0,0 0 0,0 1 0,0-1-1,0 0 1,0 1 0,1-1 0,-1 0 0,0 1 0,1-1 0,-1 1 0,1-1 0,-1 1 0,1-1 0,0 1 0,0 0 0,0-1 0,0 1 0,0-1 0,0 1 0,0 0 0,0-1 0,1 1 0,0 1 0,0-2-22,0 0 0,0 0-1,0-1 1,0 1 0,0 0 0,1-1 0,-1 1-1,0-1 1,0 0 0,1 1 0,-1-1 0,0 0 0,1 0-1,-1 1 1,0-1 0,1 0 0,-1 0 0,0-1-1,1 1 1,-1 0 0,0 0 0,1-1 0,0 0-1,34-9-151,-14-3-44,0-1-1,-1-1 1,-1 0-1,0-2 1,-1 0-1,-1-1 1,-1-1-1,23-33 1,-36 45 2303,-6 6-740,-14 9-219,-20 18-721,29-20-309,0 1 0,1 1 1,0-1-1,0 1 1,0 0-1,1 0 1,1 0-1,-1 1 1,1 0-1,1 0 0,0 0 1,0 0-1,0 0 1,1 1-1,1-1 1,0 1-1,0 14 1,1-22-155,1-1 1,-1 1-1,1 0 1,0 0 0,-1 0-1,1-1 1,0 1-1,0 0 1,0-1-1,1 1 1,-1 0 0,0-1-1,1 0 1,-1 1-1,1-1 1,-1 0 0,1 0-1,-1 0 1,1 0-1,0 0 1,0 0 0,-1 0-1,1 0 1,0-1-1,0 1 1,0-1 0,0 1-1,3-1 1,3 1-1403,0 0 0,1 0 0,-1-1 0,0-1 0,14-1 0,3-6-5330</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9.372"/>
    </inkml:context>
    <inkml:brush xml:id="br0">
      <inkml:brushProperty name="width" value="0.025" units="cm"/>
      <inkml:brushProperty name="height" value="0.025" units="cm"/>
    </inkml:brush>
  </inkml:definitions>
  <inkml:trace contextRef="#ctx0" brushRef="#br0">14 12 11819,'0'0'10682,"7"6"-10463,29 18-112,-35-23-97,1 0 1,-1 0 0,1-1-1,-1 1 1,1-1-1,0 0 1,-1 1-1,1-1 1,0 0 0,-1 0-1,1 0 1,0 0-1,-1 0 1,1 0-1,0 0 1,-1-1-1,1 1 1,-1-1 0,1 1-1,0-1 1,-1 1-1,1-1 1,-1 0-1,1 0 1,-1 0-1,0 0 1,1 0 0,-1 0-1,0 0 1,0 0-1,0-1 1,0 1-1,0 0 1,0-1-1,0 1 1,0-1 0,0 1-1,-1-1 1,1 1-1,-1-1 1,1 0-1,-1 1 1,1-1-1,-1-2 1,0 3 22,-1 0 1,0 0-1,0 1 0,1-1 1,-1 0-1,0 0 0,0 1 1,0-1-1,1 1 1,-1-1-1,0 1 0,0-1 1,0 1-1,0-1 0,0 1 1,0 0-1,0 0 0,0-1 1,0 1-1,0 0 0,0 0 1,0 0-1,0 0 0,0 0 1,0 0-1,-1 1 0,0-1 1,-32 6 484,30-4-398,0 0-1,0 0 1,0 0 0,0 1-1,0 0 1,1 0-1,-1 0 1,-4 5 0,7-7-82,-1 1 0,1-1 1,0 1-1,0 0 0,0-1 1,0 1-1,0 0 1,0-1-1,1 1 0,-1 0 1,0 0-1,1 0 1,-1 0-1,1 0 0,0 0 1,0 0-1,0-1 0,0 1 1,0 0-1,0 0 1,0 0-1,1 3 0,0-4-25,0 0 0,0 1 1,0-1-1,0 0 0,1 0 0,-1 0 0,0-1 0,0 1 0,1 0 0,-1 0 0,0-1 0,1 1 0,-1-1 0,1 1 1,-1-1-1,1 0 0,-1 1 0,1-1 0,-1 0 0,1 0 0,1 0 0,40 0 174,-33 0-160,9-1-62,-1-1-1,1-1 0,25-7 1,-26 6-87,0 0 0,0 1 0,27-1 0,-44 4 166,-1 0-1,1 0 0,0 1 1,-1-1-1,1 1 1,-1-1-1,1 1 1,-1-1-1,1 1 0,-1-1 1,1 1-1,-1-1 1,0 1-1,1-1 0,-1 1 1,0 0-1,1-1 1,-1 1-1,0 0 1,0-1-1,0 1 0,1 0 1,-1-1-1,0 1 1,0 0-1,0-1 1,0 1-1,0 0 0,0-1 1,0 1-1,-1 0 1,1-1-1,0 1 0,0 0 1,-1 0-1,1 0-8,-1 0 0,1 1 0,0-1 0,0 0-1,0 0 1,-1 0 0,1 0 0,0 1 0,0-1-1,1 0 1,-1 0 0,0 0 0,0 0 0,1 1-1,-1-1 1,0 0 0,1 0 0,-1 0 0,1 0-1,0 0 1,-1 0 0,1 0 0,0 0 0,-1 0-1,1 0 1,0-1 0,0 1 0,0 0 0,0 0-1,0-1 1,0 1 0,0 0 0,0-1 0,2 1-1,36 1-1748,-12-8-3389,5-10-5627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9.598"/>
    </inkml:context>
    <inkml:brush xml:id="br0">
      <inkml:brushProperty name="width" value="0.025" units="cm"/>
      <inkml:brushProperty name="height" value="0.025" units="cm"/>
    </inkml:brush>
  </inkml:definitions>
  <inkml:trace contextRef="#ctx0" brushRef="#br0">1 2 9417,'0'0'16912,"56"-2"-32671</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0.208"/>
    </inkml:context>
    <inkml:brush xml:id="br0">
      <inkml:brushProperty name="width" value="0.025" units="cm"/>
      <inkml:brushProperty name="height" value="0.025" units="cm"/>
    </inkml:brush>
  </inkml:definitions>
  <inkml:trace contextRef="#ctx0" brushRef="#br0">0 469 7175,'0'0'13319,"8"6"-11803,-4-3-1388,-1-1 1,1 1-1,0-1 0,-1 0 1,1 0-1,0-1 0,0 1 1,1-1-1,-1 1 1,0-1-1,0-1 0,1 1 1,-1-1-1,0 1 0,1-1 1,-1 0-1,0-1 0,1 1 1,-1-1-1,0 0 0,0 0 1,0 0-1,1-1 0,4-2 1,8-4 30,0-2 1,-1 0 0,0-1 0,28-24 0,-39 31-102,0 0 0,-1-1 0,1 1 1,-1-1-1,-1 0 0,1 0 1,-1 0-1,1 0 0,-1-1 0,-1 1 1,1-1-1,-1 0 0,0 1 0,0-1 1,-1 0-1,0-1 0,0 1 1,0 0-1,-1-9 0,0 14-58,-1 0-1,1 0 1,-1 1-1,1-1 1,-1 0-1,1 0 1,-1 0-1,0 1 1,1-1-1,-1 0 1,0 1 0,1-1-1,-1 1 1,0-1-1,0 1 1,0-1-1,0 1 1,0-1-1,1 1 1,-1 0-1,0 0 1,0-1-1,0 1 1,0 0 0,0 0-1,0 0 1,0 0-1,0 0 1,0 0-1,0 0 1,0 0-1,0 1 1,0-1-1,0 0 1,0 0-1,-1 1 1,-37 15-148,26-6 139,-1 1 0,2 1 0,-1 0 0,-18 25 0,26-30 6,0 0 1,0 0-1,1 0 0,0 0 0,1 0 1,-1 1-1,2 0 0,-1 0 0,1-1 1,0 2-1,0-1 0,0 8 0,2-15 2,0 0-1,1 0 0,-1 0 0,0 0 0,0-1 1,0 1-1,1 0 0,-1 0 0,0 0 0,1 0 1,-1-1-1,1 1 0,-1 0 0,1-1 0,-1 1 0,1 0 1,0-1-1,-1 1 0,1 0 0,0-1 0,-1 1 1,1-1-1,0 0 0,0 1 0,1 0 0,30 5 22,35-10 72,-47-1-153,0-1 0,-1 0 1,0-1-1,0-2 1,0 0-1,-1 0 0,24-18 1,-17 9-99,-1-1 1,0-1 0,-2-1 0,27-31 0,-30 28 41,-1 0 0,-1-2 0,20-40 1,-30 51 280,0 0 0,-2 0 0,1-1 0,-2 1 0,0-1 0,-1-1 0,-1 1 0,1-19 0,-3 35-160,-1 0 0,1 0 1,0 0-1,-1 0 1,1-1-1,0 1 0,-1 0 1,1 0-1,0 0 1,-1 0-1,1 0 0,0 0 1,-1 0-1,1 0 1,0 0-1,-1 0 1,1 0-1,-1 0 0,1 0 1,0 0-1,-1 0 1,1 0-1,0 1 0,-1-1 1,1 0-1,0 0 1,-1 0-1,1 0 0,0 1 1,0-1-1,-1 0 1,1 0-1,0 1 0,0-1 1,-1 0-1,1 0 1,0 1-1,0-1 0,-1 1 1,-13 11-75,-41 82 112,4 1 0,5 3 0,3 2 0,5 1-1,-34 145 1,63-190 47,7-37-231,6-37-755,29-139-8867,-26 110 4244</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1.349"/>
    </inkml:context>
    <inkml:brush xml:id="br0">
      <inkml:brushProperty name="width" value="0.025" units="cm"/>
      <inkml:brushProperty name="height" value="0.025" units="cm"/>
    </inkml:brush>
  </inkml:definitions>
  <inkml:trace contextRef="#ctx0" brushRef="#br0">0 490 9673,'9'-5'2803,"100"-58"4121,-4-16-3344,-56 36-3236,-1-2 0,-2-3 0,-3-1 0,40-60 1,-81 106-342,24-42 47,-46 56-311,-19 32 689,2 3 0,2 1 0,2 1 0,-33 64 0,49-77-170,1 1 0,1 1 0,-15 63 0,-9 23-3511,22-91-383,11-22 138,11-24-797,7-13 2981,2 1 0,0 0 1,31-38-1,-27 42 2855,36-36 0,-48 53-566,0 0 0,0 1 1,0 0-1,1 0 0,-1 1 0,1 0 0,0 0 0,9-2 0,29-15 1818,-45 19-2757,1 1 0,-1-1 0,0 1 1,1 0-1,-1-1 0,0 1 1,1 0-1,-1-1 0,1 1 1,-1 0-1,1 0 0,-1-1 1,1 1-1,-1 0 0,1 0 1,-1 0-1,1 0 0,-1 0 1,1 0-1,-1 0 0,1 0 1,-1 0-1,1 0 0,-1 0 1,1 0-1,-1 0 0,1 0 1,-1 0-1,1 0 0,0 1 1,-1 14-304,-2 2 406,2-16-131,0 0 0,0 0 0,1 1 0,-1-1-1,0 0 1,0 0 0,1 0 0,-1 0 0,0 0 0,1 0 0,-1 0 0,1 0 0,-1 0 0,1-1 0,0 1 0,-1 0 0,1 0 0,0 0 0,0-1 0,-1 1 0,1 0-1,0-1 1,0 1 0,0-1 0,0 1 0,1 0 0,2 0 40,0 0-1,0 0 0,-1 0 1,1 0-1,0-1 0,0 1 1,7-1-1,2-1 58,-1-1-1,1 0 1,-1 0-1,16-6 1,-11 2-133,0-1 1,0-1 0,-1-1 0,19-12-1,-23 12-528,0-1 0,-1 0-1,0 0 1,0-1 0,-1 0-1,0-1 1,-1 0 0,-1-1-1,0 0 1,0 0-1,-1 0 1,-1-1 0,0 0-1,-1-1 1,3-17 0,-9 48 4617,-1 2-4278,-1 1 1,-10 34-1,-6-9 156,12-30 91,1 0-1,0 0 1,1 0 0,0 1 0,1 0 0,1 0 0,1 0 0,-2 24 0,4-38-16,1 0 0,-1 0-1,0 0 1,0 0 0,1-1 0,-1 1-1,1 0 1,-1 0 0,1-1 0,-1 1-1,1 0 1,-1-1 0,1 1 0,0 0-1,-1-1 1,1 1 0,0-1 0,-1 1-1,1-1 1,0 1 0,0-1 0,0 0-1,-1 1 1,1-1 0,0 0 0,0 0-1,0 0 1,0 1 0,-1-1 0,1 0-1,0 0 1,0 0 0,0 0 0,0 0-1,0-1 1,0 1 0,1 0 0,36-11 920,-22 1-873,0-1 0,-1 0 1,0-1-1,-1-1 0,0 0 0,-1 0 0,18-26 0,74-120-77,-74 109 29,-22 31-8,-7 15 57,-1 1 0,1-1 0,0 0 0,0 1 0,0-1 0,1 1 0,-1 0 0,1 0 0,3-4 0,-7 27 760,-65 198-342,58-179-259,2 0-1,1 0 0,1 68 0,10-86-40,-6-20-147,1-1 0,-1 0 0,0 1 0,1-1-1,-1 0 1,0 1 0,1-1 0,-1 0 0,1 0 0,-1 1 0,1-1 0,-1 0 0,1 0-1,-1 0 1,0 0 0,1 0 0,-1 0 0,1 0 0,-1 0 0,1 0 0,-1 0-1,1 0 1,-1 0 0,1 0 0,-1 0 0,1 0 0,1-1 25,-1 0 0,1 0 1,-1 0-1,0 0 0,1 0 0,-1 0 1,0 0-1,0 0 0,0 0 0,0 0 0,0-1 1,0 1-1,0-1 0,0 1 0,0-1 1,-1 1-1,1-1 0,-1 1 0,1-1 1,-1 1-1,1-3 0,0-7-153,0 0-1,-1 0 1,0 0 0,-1 0-1,0 0 1,-1 0 0,0 0-1,-1 1 1,0-1 0,0 1-1,-1 0 1,-7-12 0,-2-2-311,0 1 1,-2 1-1,-33-38 1,48 59 885,14 1-133,87 8-1094,-67-3-1686,1-3 1,50-1-1,-29-9-12221</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3.377"/>
    </inkml:context>
    <inkml:brush xml:id="br0">
      <inkml:brushProperty name="width" value="0.025" units="cm"/>
      <inkml:brushProperty name="height" value="0.025" units="cm"/>
    </inkml:brush>
  </inkml:definitions>
  <inkml:trace contextRef="#ctx0" brushRef="#br0">391 7 15086,'0'0'135,"0"0"0,0 0 0,0 0 0,1 0 0,-1 0 0,0 0 0,0 0 0,0 0 0,0 0 0,0-1 0,0 1 0,1 0 0,-1 0 0,0 0 0,0 0 0,0 0 0,0 0 0,0-1 0,0 1 0,0 0 0,0 0 0,0 0 0,0 0 0,0 0 0,0-1 0,0 1 0,0 0 0,0 0 0,0 0 0,0 0 0,0-1 0,0 1-1,0 0 1,0 0 0,0 0 0,0 0 0,0 0 0,0-1 0,0 1 0,0 0 0,0 0 0,0 0 0,0 0 0,0 0 0,0-1 0,0 1 0,-1 0 0,1 0 0,0 0 0,0 0 0,0 0 0,0 0 0,0 0 0,0 0 0,-1 0 0,1-1 0,0 1 0,0 0 0,0 0 0,0 0 0,-1 0 0,1 0 0,0 0 0,0 0 0,0 0 0,0 0 0,-1 0 0,-15 8 1391,-16 17-1784,-203 196 3365,197-179-3098,23-24-309,0-1 0,-22 18 0,65-75-5385,39-33-2254,-25 30 1758</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3.721"/>
    </inkml:context>
    <inkml:brush xml:id="br0">
      <inkml:brushProperty name="width" value="0.025" units="cm"/>
      <inkml:brushProperty name="height" value="0.025" units="cm"/>
    </inkml:brush>
  </inkml:definitions>
  <inkml:trace contextRef="#ctx0" brushRef="#br0">76 1 14221,'0'0'7426,"-9"8"-6598,3-3-636,0 0 0,0 1 0,1 0 0,0 0 1,0 0-1,1 1 0,0-1 0,0 1 0,0 0 0,1 0 1,0 1-1,1-1 0,-1 1 0,1-1 0,-1 14 1,2-14-337,1 5 363,-1-1 0,2 1 0,0 0 0,3 17 0,-4-27-363,1 0 1,-1 0-1,1 0 0,0 0 1,-1 0-1,1 0 0,0 0 1,0 0-1,0 0 0,1-1 1,-1 1-1,0 0 0,1-1 1,-1 1-1,1-1 0,0 1 1,-1-1-1,1 0 0,0 1 1,0-1-1,0 0 0,-1 0 0,1-1 1,0 1-1,0 0 0,1-1 1,-1 1-1,0-1 0,0 1 1,0-1-1,3 0 0,-5 0 48,0 0 0,0 0-1,1 0 1,-1 0-1,0 0 1,0 0 0,0 0-1,1-1 1,-1 1 0,0 0-1,0 0 1,0 0-1,0 0 1,1 0 0,-1 0-1,0 0 1,0-1 0,0 1-1,0 0 1,0 0-1,0 0 1,1 0 0,-1 0-1,0-1 1,0 1 0,0 0-1,0 0 1,0 0-1,0-1 1,0 1 0,0 0-1,0 0 1,0 0 0,0-1-1,0 1 1,0 0-1,0 0 1,0 0 0,0-1-1,0 1 1,0 0 0,0 0-1,0-1 1,0-1-831,0-8-4470</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4.064"/>
    </inkml:context>
    <inkml:brush xml:id="br0">
      <inkml:brushProperty name="width" value="0.025" units="cm"/>
      <inkml:brushProperty name="height" value="0.025" units="cm"/>
    </inkml:brush>
  </inkml:definitions>
  <inkml:trace contextRef="#ctx0" brushRef="#br0">0 33 9129,'0'0'13004,"80"-7"-11242,-29 0-33,4 0-640,7 2-576,-5 1-353,-1 2-64,-8 2-160,-12 0 64,-8 0-737,-9 2-1313,-10-2-993,-5 0-864</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4.398"/>
    </inkml:context>
    <inkml:brush xml:id="br0">
      <inkml:brushProperty name="width" value="0.025" units="cm"/>
      <inkml:brushProperty name="height" value="0.025" units="cm"/>
    </inkml:brush>
  </inkml:definitions>
  <inkml:trace contextRef="#ctx0" brushRef="#br0">2 0 14638,'0'0'7676,"-1"9"-6037,1-1-1314,0 1-1,0-1 1,1 1 0,0-1-1,0 1 1,1-1-1,0 0 1,5 13-1,-5-17-360,0-1-1,0 1 1,0-1-1,0 1 1,0-1-1,0 0 1,1 0-1,0 0 1,0 0-1,0 0 1,0-1-1,0 1 1,0-1-1,0 0 1,1 0-1,-1 0 1,1 0-1,0-1 1,0 0-1,-1 1 0,1-1 1,0-1-1,8 2 1,33-5-1276,-39 2 478,0-1 0,-1 0 0,1 0 0,0-1 0,-1 0 0,1 0 0,8-6 0,-1-3-1825,1 0 0,-2-1 0,21-26 1,-11 11 2705,-15 24 8773,-10 18-6431,-11 21-1203,-64 123 3576,64-125-4643,2 1 1,-15 64-1,22-78-1987,2-9-5355</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5.728"/>
    </inkml:context>
    <inkml:brush xml:id="br0">
      <inkml:brushProperty name="width" value="0.025" units="cm"/>
      <inkml:brushProperty name="height" value="0.025" units="cm"/>
    </inkml:brush>
  </inkml:definitions>
  <inkml:trace contextRef="#ctx0" brushRef="#br0">345 36 5573,'12'-4'2293,"21"-10"3383,-17-1 2082,-25 14-4779,-30 0-2808,28 3-149,0 0 0,0 1 0,0 0 0,0 1 0,0 0-1,1 1 1,0 0 0,-14 9 0,-6 6 18,-35 31 0,46-35 9,1 1-1,1 1 0,1 0 0,-23 35 1,33-46-42,1 1 1,0 1 0,1-1-1,0 0 1,0 1-1,1 0 1,0 0 0,0 0-1,1 0 1,0 1-1,1-1 1,0 1 0,1-1-1,0 1 1,1 9-1,0-15 32,1 0 0,-1 0 0,1 0 0,0-1 0,1 1 0,-1 0 0,0-1 0,1 0 0,0 0 0,0 0-1,0 0 1,0 0 0,1 0 0,-1-1 0,0 1 0,1-1 0,0 0 0,0 0 0,0 0 0,0-1 0,0 0 0,0 1-1,0-1 1,0-1 0,8 2 0,5 0 243,0 0-1,0-1 1,1 0-1,-1-2 1,19-2 0,-30 2-221,1-1 1,-1 0 0,1 0 0,-1 0-1,0-1 1,0 0 0,0 0-1,0 0 1,0-1 0,-1 0 0,1 0-1,-1-1 1,0 1 0,0-1-1,-1 0 1,0-1 0,0 1 0,0-1-1,0 0 1,-1 1 0,0-1 0,0-1-1,-1 1 1,1 0 0,-1-1-1,-1 1 1,1-1 0,-1 0 0,-1 0-1,1 1 1,-1-9 0,0 13-61,0 1 1,0 0-1,-1-1 1,1 1-1,0 0 1,-1-1-1,1 1 1,-1 0-1,1 0 1,-1-1-1,0 1 1,1 0-1,-1 0 1,0 0-1,0 0 1,0 0-1,0 0 1,0 0-1,0 0 1,0 0-1,0 1 1,0-1-1,0 0 1,-1 1-1,0-1 1,-2-1-15,1 1 0,-1 0 0,1 1 0,-1-1 1,1 1-1,-1-1 0,1 1 0,-1 0 1,1 1-1,-5-1 0,6 0-2,-1 1 1,0-1-1,1 0 0,-1 1 0,0-1 1,1 1-1,-1 0 0,1 0 1,-1 0-1,1 0 0,-1 0 0,1 1 1,0-1-1,-1 1 0,1-1 1,0 1-1,0 0 0,0 0 0,0 0 1,1 0-1,-1 0 0,0 0 1,1 0-1,0 1 0,-1-1 0,1 1 1,0-1-1,-1 4 0,5-5 21,-1 0 0,0 0 0,1 0-1,-1-1 1,1 1 0,-1-1 0,1 1-1,-1-1 1,1 0 0,-1 0 0,1 0-1,-1 0 1,1 0 0,2-1 0,3 1 30,6-1-35,0-1 0,1 0 0,-1-1 0,14-5 0,-13 4-75,0 0 1,1 1 0,19-1 0,-35 4 58,1 0 0,-1 0 0,1 0 0,-1 0-1,1 0 1,-1 1 0,1-1 0,-1 0 0,1 0 0,-1 0 0,1 1 0,-1-1 0,0 0 0,1 0 0,-1 1 0,1-1 0,-1 0-1,0 1 1,1-1 0,-1 0 0,0 1 0,1-1 0,-1 1 0,0-1 0,0 0 0,0 1 0,1-1 0,-1 1 0,0-1 0,0 1-1,0-1 1,0 1 0,0-1 0,0 1 0,0 0 0,-2 28-152,-16 25 290,-16 8 112,21-40-139,1 0 0,-14 36 0,26-58-112,0 1 1,-1-1-1,1 1 0,0-1 1,-1 1-1,1-1 0,0 1 1,0 0-1,0-1 1,-1 1-1,1 0 0,0-1 1,0 1-1,0 0 0,0-1 1,0 1-1,0 0 1,0-1-1,0 1 0,1-1 1,-1 1-1,0 0 1,0-1-1,0 1 0,1-1 1,-1 1-1,0 0 0,1-1 1,-1 1-1,0-1 1,1 1-1,-1-1 0,1 1 1,-1-1-1,1 1 0,-1-1 1,1 0-1,-1 1 1,1-1-1,0 1 0,1-1-210,-1 0-1,1-1 1,-1 1-1,1 0 0,-1-1 1,0 1-1,1 0 0,-1-1 1,0 0-1,1 1 1,-1-1-1,0 0 0,0 0 1,1 1-1,-1-1 0,0 0 1,0 0-1,0-1 1,1 0-1,15-21-5544</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6.246"/>
    </inkml:context>
    <inkml:brush xml:id="br0">
      <inkml:brushProperty name="width" value="0.025" units="cm"/>
      <inkml:brushProperty name="height" value="0.025" units="cm"/>
    </inkml:brush>
  </inkml:definitions>
  <inkml:trace contextRef="#ctx0" brushRef="#br0">0 27 9961,'0'0'10282,"89"-14"-8744,-29 9-385,12 0-128,4 2-193,6 3-383,-8 0-321,-3 0-96,-20 4-256,-10 4-1121,-13 0-673,-17-2-417,-11-2-1633,-11-1-1152</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6.580"/>
    </inkml:context>
    <inkml:brush xml:id="br0">
      <inkml:brushProperty name="width" value="0.025" units="cm"/>
      <inkml:brushProperty name="height" value="0.025" units="cm"/>
    </inkml:brush>
  </inkml:definitions>
  <inkml:trace contextRef="#ctx0" brushRef="#br0">0 46 12236,'0'0'6374,"85"15"-4773,-23-15 321,11-1-929,8-8-673,-1-3-256,-6 0-608,-3 0-2595,-11-3-6887</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6.930"/>
    </inkml:context>
    <inkml:brush xml:id="br0">
      <inkml:brushProperty name="width" value="0.025" units="cm"/>
      <inkml:brushProperty name="height" value="0.025" units="cm"/>
    </inkml:brush>
  </inkml:definitions>
  <inkml:trace contextRef="#ctx0" brushRef="#br0">71 0 11018,'0'0'8446,"-3"8"-7016,-16 34 353,12-28-1313,0 0 0,0 1 0,2-1-1,-5 18 1,10-31-468,0 0 0,0 1 0,0-1-1,0 0 1,1 0 0,-1 0-1,0 0 1,0 0 0,1 0 0,-1 0-1,1 0 1,-1 0 0,1 0-1,-1 0 1,1 0 0,-1 0 0,1 0-1,0 0 1,0-1 0,-1 1-1,1 0 1,0 0 0,0-1 0,0 1-1,0-1 1,0 1 0,0 0 0,0-1-1,0 0 1,0 1 0,0-1-1,0 0 1,0 0 0,0 1 0,0-1-1,0 0 1,1 0 0,0 0-1,54 0 371,-39 0-325,31-3-54,-33 2-114,0 0-1,-1 0 1,1 1 0,0 1 0,-1 1 0,1 0-1,17 5 1,-30-7 124,0 1 0,-1 0-1,1-1 1,-1 1 0,1 0-1,-1 0 1,1 0 0,-1 0-1,1 0 1,-1 0 0,0 0-1,1 0 1,-1 0 0,0 1-1,0-1 1,0 1 0,0-1-1,0 0 1,-1 1 0,1 0-1,0-1 1,-1 1 0,1-1-1,-1 1 1,1 0 0,-1 0-1,0-1 1,0 1 0,1 0-1,-1-1 1,-1 1 0,1 0-1,0 0 1,0-1 0,-1 1-1,1 0 1,-1-1 0,1 1-1,-1 0 1,0-1 0,1 1-1,-1-1 1,-2 3 0,-1 3 130,-2 1 1,1-1-1,-1 0 1,0-1-1,0 0 0,-13 11 1,4-6 164,0 0 0,-1-1 0,0-1 0,0 0 0,-1-2 0,0 1 0,0-2 0,-1-1 0,0 0 0,0-1 1,-19 2-1,36-6-335,-1 0 1,0 1 0,1-1 0,-1 0 0,1-1 0,-1 1-1,0 0 1,1 0 0,-1-1 0,1 1 0,-1-1-1,1 1 1,-1-1 0,1 0 0,0 1 0,-1-1 0,1 0-1,0 0 1,-1 0 0,1 0 0,0 0 0,0 0 0,0-1-1,0 1 1,0 0 0,0 0 0,0-1 0,0 1-1,1-1 1,-1 1 0,0-3 0,-1-3-1016,1 0 0,0 0 0,0 0 0,1-1 0,0-12 0,1 4-1456,-1-29-5660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9.980"/>
    </inkml:context>
    <inkml:brush xml:id="br0">
      <inkml:brushProperty name="width" value="0.025" units="cm"/>
      <inkml:brushProperty name="height" value="0.025" units="cm"/>
    </inkml:brush>
  </inkml:definitions>
  <inkml:trace contextRef="#ctx0" brushRef="#br0">183 12 14798,'-9'-3'2194,"1"1"-1819,0 0 1,0 0-1,0 1 1,0 0-1,0 1 0,0-1 1,-16 3-1,20-2-275,0 1 0,-1 1 0,1-1 0,0 0 0,0 1-1,-1 0 1,1 0 0,1 0 0,-1 1 0,0 0 0,1-1 0,-1 1 0,1 0-1,0 0 1,0 1 0,0-1 0,0 1 0,-3 5 0,3-5-32,1 0 1,-1 0 0,1 1 0,0-1-1,0 1 1,1-1 0,-1 1-1,1 0 1,0 0 0,0 0-1,1-1 1,-1 1 0,1 0-1,0 0 1,0 0 0,1 0 0,1 8-1,-1-10-11,1 0 0,-1 0 0,1 0 0,0 0-1,-1-1 1,1 1 0,0 0 0,1-1 0,-1 0-1,0 1 1,1-1 0,-1 0 0,1 0 0,-1-1 0,1 1-1,0 0 1,0-1 0,0 0 0,0 0 0,0 0-1,0 0 1,0 0 0,1 0 0,-1-1 0,0 0 0,6 1-1,-3-1 81,0 0 0,0 0 0,1 0 0,-1-1 0,0 1 0,0-2 0,0 1 0,-1-1 0,1 1 0,0-2 0,0 1 0,-1-1 0,0 1 0,10-7 0,-12 6-115,1-1 0,-1 1 0,0 0-1,0-1 1,-1 0 0,1 1 0,-1-1 0,1 0 0,-1 0 0,0-1 0,-1 1 0,1 0 0,-1-1-1,0 1 1,0-1 0,0 1 0,0-1 0,-1 1 0,0-1 0,0-5 0,-1 7-93,0-1 0,0 1 0,0 0 0,0 0 1,0-1-1,-1 1 0,1 0 0,-1 1 0,0-1 0,0 0 1,0 0-1,0 1 0,0-1 0,-1 1 0,1 0 0,-1 0 1,0 0-1,1 0 0,-1 0 0,0 0 0,-4-1 0,4 2-212,0-1-1,0 1 0,0-1 1,0 1-1,0 0 0,0 0 1,-1 0-1,1 1 0,0-1 1,0 1-1,-1 0 0,1 0 0,-1 0 1,1 0-1,0 1 0,-1-1 1,1 1-1,0 0 0,0 0 1,0 0-1,-6 3 0,8-3-18,0 0-1,0 0 1,0 0-1,0 0 0,0 0 1,1 0-1,-1 1 1,0-1-1,1 0 0,-1 1 1,1-1-1,-1 0 1,1 1-1,-1-1 0,1 1 1,0-1-1,0 1 0,0 2 1,0 9-4391</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7.260"/>
    </inkml:context>
    <inkml:brush xml:id="br0">
      <inkml:brushProperty name="width" value="0.025" units="cm"/>
      <inkml:brushProperty name="height" value="0.025" units="cm"/>
    </inkml:brush>
  </inkml:definitions>
  <inkml:trace contextRef="#ctx0" brushRef="#br0">0 68 15086,'0'0'4196,"67"-20"-2018,-26 11-864,5 1 447,7 0-608,0 0-768,0 3-321,0 1-224,0 2-2083,-5-1-2881,0 2-9674</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7.633"/>
    </inkml:context>
    <inkml:brush xml:id="br0">
      <inkml:brushProperty name="width" value="0.025" units="cm"/>
      <inkml:brushProperty name="height" value="0.025" units="cm"/>
    </inkml:brush>
  </inkml:definitions>
  <inkml:trace contextRef="#ctx0" brushRef="#br0">61 1 14478,'0'0'10826,"83"14"-9609,-34-11-544,4 0-385,4 0-256,2 1-128,-8 2-1153,-16 0-865,-10-1-1858,-18-1-1793</inkml:trace>
  <inkml:trace contextRef="#ctx0" brushRef="#br0" timeOffset="1">0 147 13645,'0'0'6662,"87"14"-4868,-34-12-289,7 0-640,2 0-384,-5 1-257,0-3-192,-4 0-897,-9 0-1345,-2 0-2370,1-2-8200</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8.649"/>
    </inkml:context>
    <inkml:brush xml:id="br0">
      <inkml:brushProperty name="width" value="0.025" units="cm"/>
      <inkml:brushProperty name="height" value="0.025" units="cm"/>
    </inkml:brush>
  </inkml:definitions>
  <inkml:trace contextRef="#ctx0" brushRef="#br0">348 40 8168,'19'-16'3350,"-17"13"-2197,1 1 0,-1-1-1,1 0 1,0 1 0,0 0 0,0 0-1,1 0 1,3-2 0,-6 4-1092,-1 0 1,0 1-1,0-1 1,1 0-1,-1 0 1,0 0-1,0 1 1,0-1-1,0 0 0,1 0 1,-1 1-1,0-1 1,0 0-1,0 0 1,0 1-1,0-1 1,0 0-1,0 1 1,0-1-1,0 0 1,0 1-1,0-1 1,0 0-1,0 0 1,0 1-1,0-1 0,0 0 1,0 1-1,0-1 1,0 0-1,0 0 1,0 1-1,-1-1 1,1 0-1,0 0 1,0 1-1,0-1 1,-1 0-1,1 0 1,0 1-1,0-1 1,-1 0-1,-7 16-83,-29 34 366,-2-1 0,-2-3 1,-72 64-1,68-67-258,19-18-157,-4 3-516,-27 34 1,78-85-6540,7-6 2908,1-8-2028</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8.978"/>
    </inkml:context>
    <inkml:brush xml:id="br0">
      <inkml:brushProperty name="width" value="0.025" units="cm"/>
      <inkml:brushProperty name="height" value="0.025" units="cm"/>
    </inkml:brush>
  </inkml:definitions>
  <inkml:trace contextRef="#ctx0" brushRef="#br0">0 1 15407,'0'0'7447,"5"11"-7036,6 18-215,-1 1 1,-2 0-1,0 1 0,2 33 1,18 70-59,-9-55-3415,-18-76 3129,0 6-2681,-10-6-3333,-7-3 1816</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9.311"/>
    </inkml:context>
    <inkml:brush xml:id="br0">
      <inkml:brushProperty name="width" value="0.025" units="cm"/>
      <inkml:brushProperty name="height" value="0.025" units="cm"/>
    </inkml:brush>
  </inkml:definitions>
  <inkml:trace contextRef="#ctx0" brushRef="#br0">0 6 13261,'0'0'5957,"51"15"-4003,6-15-352,10-3-225,8-5-672,1 3-449,-7 0-224,-7 5-288,-13 0-1762,-15 0-1538,-6 0-4932</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20.241"/>
    </inkml:context>
    <inkml:brush xml:id="br0">
      <inkml:brushProperty name="width" value="0.025" units="cm"/>
      <inkml:brushProperty name="height" value="0.025" units="cm"/>
    </inkml:brush>
  </inkml:definitions>
  <inkml:trace contextRef="#ctx0" brushRef="#br0">1 0 3587,'0'0'18343,"8"11"-17574,10 14 66,2-1 1,33 32-1,-43-47-968,0 0 0,1-1 0,0-1 0,14 8-1,-20-12-597,1 0-1,0-1 0,0 0 0,0 0 1,1 0-1,-1-1 0,0 0 1,1 0-1,-1 0 0,7-1 0,-6-1-5124</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20.598"/>
    </inkml:context>
    <inkml:brush xml:id="br0">
      <inkml:brushProperty name="width" value="0.025" units="cm"/>
      <inkml:brushProperty name="height" value="0.025" units="cm"/>
    </inkml:brush>
  </inkml:definitions>
  <inkml:trace contextRef="#ctx0" brushRef="#br0">126 0 16912,'0'0'4164,"-25"48"-3555,16-19 351,-5 11-159,7 5-128,-2 5-321,0 5-96,-1 2-127,1 1-65,0-7-32,-1-7 0,1-8-321,3-12-960,6-11-833</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22.047"/>
    </inkml:context>
    <inkml:brush xml:id="br0">
      <inkml:brushProperty name="width" value="0.025" units="cm"/>
      <inkml:brushProperty name="height" value="0.025" units="cm"/>
    </inkml:brush>
  </inkml:definitions>
  <inkml:trace contextRef="#ctx0" brushRef="#br0">201 14 13997,'0'-1'177,"0"1"-1,0-1 0,-1 0 1,1 0-1,-1 1 1,1-1-1,0 0 1,-1 1-1,1-1 0,-1 0 1,1 1-1,-1-1 1,0 1-1,1-1 0,-1 1 1,1-1-1,-1 1 1,0 0-1,0-1 0,1 1 1,-1 0-1,0-1 1,0 1-1,1 0 1,-1 0-1,0 0 0,0-1 1,0 1-1,1 0 1,-1 0-1,0 0 0,0 1 1,0-1-1,-31 5 932,23-1-1056,1 1 1,0 0-1,0 1 1,0 0-1,1 0 1,-1 1-1,2 0 1,-1 0 0,1 0-1,-6 10 1,3-3 94,0 0 1,1 0-1,0 1 0,1 0 1,-6 19-1,12-30-110,0 1 0,-1-1 0,1 1 0,1-1 0,-1 1 0,1-1 0,-1 1 0,1 0 0,1-1 0,-1 1 0,1-1 0,-1 1 0,3 5 0,-2-7-3,1-1-1,-1 0 1,1 0 0,-1 0 0,1 0-1,0 0 1,0 0 0,-1-1 0,1 1-1,1-1 1,-1 1 0,0-1 0,0 0-1,0 1 1,1-1 0,-1 0 0,1-1-1,-1 1 1,1 0 0,-1-1 0,1 1-1,-1-1 1,1 0 0,3 0 0,6 0 225,-1 0 1,1-1 0,-1 0 0,1 0 0,-1-2 0,1 1-1,-1-2 1,0 1 0,0-2 0,-1 1 0,1-1 0,-1-1-1,17-12 1,-21 15-214,-1-1 0,0 0 0,-1-1-1,1 1 1,-1-1 0,1 0 0,-2 0 0,1 0-1,0 0 1,-1-1 0,0 1 0,0-1 0,-1 0-1,0 0 1,0 0 0,0 0 0,-1-1-1,1 1 1,-2 0 0,1-1 0,-1 1 0,0-1-1,0 1 1,0 0 0,-1-1 0,-3-9 0,3 13-115,0 1 0,0-1 0,0 0 1,-1 1-1,1-1 0,-1 1 1,0 0-1,0-1 0,0 1 1,0 0-1,0 0 0,0 0 1,-1 1-1,1-1 0,-1 0 0,1 1 1,-1 0-1,1-1 0,-1 1 1,0 0-1,0 0 0,0 1 1,0-1-1,-3 0 0,3 1-611,-1-1-1,1 1 1,-1 0-1,1 0 0,-1 0 1,1 1-1,-1-1 1,1 1-1,0 0 1,-1 0-1,1 0 0,-5 2 1,-2 2-7563</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3.224"/>
    </inkml:context>
    <inkml:brush xml:id="br0">
      <inkml:brushProperty name="width" value="0.025" units="cm"/>
      <inkml:brushProperty name="height" value="0.025" units="cm"/>
    </inkml:brush>
  </inkml:definitions>
  <inkml:trace contextRef="#ctx0" brushRef="#br0">0 0 5285,'0'0'12748,"73"26"-11403,-29-23-480,13-2-256,6-1-417,5 0-96,-10 0-160,-7 0-929,-8-3-609,-18 1-1184,-15-2 159,-10 1-1024</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3.615"/>
    </inkml:context>
    <inkml:brush xml:id="br0">
      <inkml:brushProperty name="width" value="0.025" units="cm"/>
      <inkml:brushProperty name="height" value="0.025" units="cm"/>
    </inkml:brush>
  </inkml:definitions>
  <inkml:trace contextRef="#ctx0" brushRef="#br0">1 1 11787,'0'0'5798,"5"52"-4101,25-38 97,9-2-161,10-2-640,8 1-576,3-3-385,-3-2-481,-2-4-1665,-9-2-2017,-7-2-3236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0.344"/>
    </inkml:context>
    <inkml:brush xml:id="br0">
      <inkml:brushProperty name="width" value="0.025" units="cm"/>
      <inkml:brushProperty name="height" value="0.025" units="cm"/>
    </inkml:brush>
  </inkml:definitions>
  <inkml:trace contextRef="#ctx0" brushRef="#br0">303 33 17553,'0'0'2359,"-14"-6"-565,6 1-1745,-1 1 1,0 1-1,0 0 0,0 0 1,-1 0-1,1 1 1,-1 1-1,1-1 0,-1 2 1,0-1-1,1 1 0,-1 1 1,1 0-1,-1 0 1,0 1-1,1 0 0,0 1 1,0 0-1,-11 5 0,11-3 3,0 0-1,1 1 0,0 0 0,0 1 0,0-1 0,-9 13 0,14-16-34,1-1 1,-1 1-1,1 0 0,0 1 0,0-1 0,1 0 0,-1 1 0,0-1 0,1 0 0,0 1 0,0 0 0,0-1 0,0 1 0,1 0 0,-1 0 0,1-1 0,0 1 0,0 0 0,1 0 0,0 5 0,0-7-8,0 1 0,0-1 0,1 0 0,-1 0 0,1 0 0,-1-1 1,1 1-1,-1 0 0,1-1 0,0 1 0,0-1 0,0 1 0,0-1 0,0 0 0,0 0 0,0 0 1,0 0-1,1 0 0,-1 0 0,0 0 0,1-1 0,-1 1 0,3-1 0,61 4 334,-59-4-285,9 0 13,-1-1 1,1-1-1,0 0 0,0-1 1,-1-1-1,16-6 0,-25 9-9,-1-1-1,0 0 1,0-1-1,0 1 0,0-1 1,0 0-1,0 0 0,-1-1 1,0 1-1,1-1 1,-1 0-1,-1 0 0,1-1 1,0 1-1,-1-1 1,0 0-1,0 1 0,-1-1 1,1-1-1,2-8 0,-5 13-51,1 0 0,-1 0 0,0 0 0,0 0 0,0-1-1,0 1 1,0 0 0,0 0 0,0-1 0,0 1 0,0 0 0,-1 0-1,1 0 1,-1 0 0,1-1 0,0 1 0,-1 0 0,0 0-1,1 0 1,-1 0 0,0 0 0,1 0 0,-1 0 0,0 0-1,0 1 1,-1-2 0,-1 0-6,0 0-1,0 1 1,0-1-1,0 1 1,0 0-1,0 0 1,-1 0 0,1 0-1,-5 0 1,-8-1-295,-1 1 0,-31 3 0,48-2 259,-5 1-150,1 0 0,-1 0 0,1 0 0,-1 0 0,1 1-1,0-1 1,0 1 0,-8 5 0,-5 11-2791,17-17 2538,-1 0-1,1 0 1,-1 0-1,1 1 0,0-1 1,0 0-1,-1 1 1,1-1-1,0 0 1,0 0-1,0 1 0,0-1 1,0 0-1,1 1 1,-1-1-1,1 2 0,5 6-5329</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3.945"/>
    </inkml:context>
    <inkml:brush xml:id="br0">
      <inkml:brushProperty name="width" value="0.025" units="cm"/>
      <inkml:brushProperty name="height" value="0.025" units="cm"/>
    </inkml:brush>
  </inkml:definitions>
  <inkml:trace contextRef="#ctx0" brushRef="#br0">1 5 10570,'0'0'2509,"11"-1"-1212,0 0-920,18-1 922,50 2 1,-72 0-1245,1 0 1,-1 1-1,0 0 1,0 1-1,0-1 1,0 1-1,0 1 1,0-1 0,0 1-1,-1 0 1,1 1-1,-1 0 1,10 8-1,-14-11-9,-1 0 0,0 0 0,0 1 0,0-1 0,0 1 0,0-1 0,0 1 0,0-1 0,-1 1 0,1 0 0,-1-1 0,1 1 0,-1 0 0,0 0 0,1-1 0,-1 1 0,0 0 0,0 0 0,0-1 0,0 1 0,0 0 0,-1 0 0,1-1 0,-1 1 1,1 0-1,-1-1 0,1 1 0,-1 0 0,0-1 0,0 1 0,0-1 0,0 1 0,0-1 0,0 0 0,-3 3 0,-4 5 478,-1-1 1,-1 0 0,1 0-1,-14 7 1,7-3-219,4-3-186,-68 52 1252,29-17-4348,46-41-3393</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5.481"/>
    </inkml:context>
    <inkml:brush xml:id="br0">
      <inkml:brushProperty name="width" value="0.025" units="cm"/>
      <inkml:brushProperty name="height" value="0.025" units="cm"/>
    </inkml:brush>
  </inkml:definitions>
  <inkml:trace contextRef="#ctx0" brushRef="#br0">52 34 3171,'26'-26'955,"-11"19"3092,-14 7-3829,-1 0-1,0 0 1,1 0 0,-1 0-1,0 0 1,1 0 0,-1 0 0,0 1-1,0-1 1,1 0 0,-1 0-1,0 0 1,1 0 0,-1 1-1,0-1 1,0 0 0,0 0 0,1 0-1,-1 1 1,0-1 0,0 0-1,0 1 1,1-1 0,-1 0 0,0 0-1,0 1 1,0-1 0,0 0-1,0 1 1,0-1 0,0 0-1,0 1 1,0-1 0,0 0 0,0 0-1,0 1 1,0-1 0,0 0-1,0 1 1,0 0 0,-1 18 1207,0 0 0,-1 1 0,-1-1 0,-7 22 0,-28 70 1124,-3 14-1851,40-121-707,0-1 1,0 0-1,1 0 0,0 0 0,-1 0 0,1 0 0,0 1 1,1-1-1,0 5 0,-1-7 34,0 0 0,1 0 0,-1 0-1,0 0 1,1 0 0,-1 0 0,1 0 0,-1-1 0,1 1 0,0 0-1,-1 0 1,1-1 0,0 1 0,-1 0 0,1-1 0,0 1 0,0-1-1,0 1 1,-1-1 0,1 1 0,2 0 0,0-1 75,1 0 1,-1 0-1,0 0 1,1 0 0,-1-1-1,0 1 1,1-1-1,-1 0 1,0 0-1,0 0 1,0-1-1,0 1 1,0-1-1,0 1 1,0-1-1,5-4 1,30-26-25,0-1 1,-3-2-1,-1-1 1,-1-2-1,42-65 1,-74 101-601,6-9 423,-7 4-8013</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5.841"/>
    </inkml:context>
    <inkml:brush xml:id="br0">
      <inkml:brushProperty name="width" value="0.025" units="cm"/>
      <inkml:brushProperty name="height" value="0.025" units="cm"/>
    </inkml:brush>
  </inkml:definitions>
  <inkml:trace contextRef="#ctx0" brushRef="#br0">27 1 16111,'0'0'3876,"-26"46"-2082,26-30-193,0-3-288,5 2-864,11-5-225,11-2-288,1-5-1185,2-3-1186,2 0-1761,-4-7-4163</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6.197"/>
    </inkml:context>
    <inkml:brush xml:id="br0">
      <inkml:brushProperty name="width" value="0.025" units="cm"/>
      <inkml:brushProperty name="height" value="0.025" units="cm"/>
    </inkml:brush>
  </inkml:definitions>
  <inkml:trace contextRef="#ctx0" brushRef="#br0">113 1 3331,'0'0'17142,"-7"1"-16923,1-1-200,1 1 0,-1 1 0,1-1 0,0 1 1,0 0-1,0 0 0,0 0 0,0 1 1,0 0-1,1 0 0,-1 0 0,1 0 0,0 1 1,0 0-1,0-1 0,0 2 0,1-1 1,0 0-1,0 1 0,0-1 0,0 1 0,0 0 1,1 0-1,-2 8 0,4-13-1,0 1 1,0-1-1,0 1 1,0-1-1,0 1 0,1-1 1,-1 1-1,0-1 0,0 1 1,1-1-1,-1 1 1,0-1-1,1 1 0,-1-1 1,0 0-1,1 1 0,-1-1 1,1 0-1,-1 1 1,1-1-1,-1 0 0,1 1 1,-1-1-1,1 0 0,-1 0 1,1 0-1,-1 1 1,1-1-1,-1 0 0,1 0 1,-1 0-1,1 0 0,-1 0 1,1 0-1,0 0 1,0-1-1,28 2 800,-22-2-624,4 0-166,0 0 0,0-1-1,0 0 1,-1-1-1,1 0 1,-1-1 0,1 0-1,10-6 1,-7 3 756,-1 2 0,1-1 0,26-5 0,-39 11-750,-1 0 0,1 0 0,-1 0 0,1 0 0,-1 0 0,1 0 0,-1 0 0,0 1 0,1-1 0,-1 0 0,1 0 0,-1 0 0,1 0 0,-1 1 0,0-1 0,1 0 0,-1 0 0,0 1 1,1-1-1,-1 0 0,0 1 0,1-1 0,-1 0 0,0 1 0,0-1 0,1 1 0,-1-1 0,0 0 0,0 1 0,0-1 0,0 1 0,1-1 0,-1 1 0,0-1 0,0 1 0,0-1 0,0 0 0,0 1 0,0-1 0,0 1 0,0-1 0,0 1 0,-1-1 0,1 1 0,0-1 0,0 0 1,0 1-1,0-1 0,-1 1 0,1 0 0,-1-1-29,1 1 0,0 0 0,0-1 0,-1 1 1,1-1-1,0 1 0,0 0 0,0-1 0,0 1 1,0 0-1,0-1 0,0 1 0,0-1 0,0 1 1,0 0-1,0-1 0,1 1 0,-1 0 0,0-1 0,0 1 1,0-1-1,1 1 0,-1-1 0,0 1 0,1 0 1,-1-1-1,1 1 0,-1-1 0,1 0 0,-1 1 1,1-1-1,-1 1 0,1-1 0,-1 0 0,1 1 0,-1-1 1,1 0-1,-1 1 0,1-1 0,0 0 0,26-1-134,12 2-1022,-38-1 979,1 1 0,-1-1 0,1 1 0,-1-1 0,0 1 1,1-1-1,-1 1 0,0 0 0,0 0 0,1 0 1,-1 0-1,0 0 0,0 0 0,0 0 0,0 0 0,0 0 1,0 0-1,0 0 0,0 1 0,-1-1 0,2 3 1,10 2-6225,0-6-352</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6.572"/>
    </inkml:context>
    <inkml:brush xml:id="br0">
      <inkml:brushProperty name="width" value="0.025" units="cm"/>
      <inkml:brushProperty name="height" value="0.025" units="cm"/>
    </inkml:brush>
  </inkml:definitions>
  <inkml:trace contextRef="#ctx0" brushRef="#br0">145 1 18674,'0'0'1729,"-9"0"-36,0 1-1271,-1 0 1,1 1 0,0 0 0,-16 6 0,22-7-459,0 1 0,1-1 0,-1 0 0,1 1 0,-1-1 0,1 1 1,0 0-1,0-1 0,0 1 0,0 0 0,-2 3 0,3-3-160,0-1 1,1 0 0,-1 0 0,1 1-1,-1-1 1,1 0 0,0 1-1,-1-1 1,1 0 0,0 1-1,0-1 1,0 0 0,0 1-1,0-1 1,0 0 0,0 1-1,1-1 1,-1 0 0,1 1-1,-1-1 1,1 0 0,-1 1-1,1-1 1,-1 0 0,2 2-1,2 1 67,1 0 0,-1-1 1,1 1-1,0-1 0,-1 0 0,2 0 0,-1 0 0,0-1 0,0 0 0,1 0 0,-1 0 0,1-1 0,7 2 0,24 9 653,-37-12-416,-1 0 0,1 0 1,-1 0-1,1 0 0,0 0 0,-1 0 0,1 0 1,0 0-1,-1 0 0,1 1 0,0-1 0,-1 0 0,1 0 1,0 0-1,-1 1 0,1-1 0,0 0 0,0 0 0,-1 1 1,1-1-1,0 0 0,0 0 0,-1 1 0,1-1 1,0 0-1,0 1 0,0-1 0,0 1 0,-1-1 0,1 0 1,0 1-1,0-1 0,0 0 0,0 1 0,0-1 0,0 0 1,0 1-1,0-1 0,0 1 0,0-1 0,0 0 0,0 1 1,1-1-1,-1 0 0,0 1 0,0-1 0,0 0 1,0 1-1,1-1 0,-1 0 0,0 1 0,0-1 0,1 0 1,-1 1-1,0-1 0,0 0 0,1 0 0,-1 0 0,0 1 1,1-1-1,-1 0 0,0 0 0,1 0 0,-1 0 0,0 1 1,1-1-1,-1 0 0,1 0 0,-31 10 3114,29-10-3194,-21 5 246,0-2-1,0 0 1,-40-1 0,66-3-5892,7-5 1533,1-1-199,10-3-3782</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7.028"/>
    </inkml:context>
    <inkml:brush xml:id="br0">
      <inkml:brushProperty name="width" value="0.025" units="cm"/>
      <inkml:brushProperty name="height" value="0.025" units="cm"/>
    </inkml:brush>
  </inkml:definitions>
  <inkml:trace contextRef="#ctx0" brushRef="#br0">44 0 18289,'0'0'8147,"-6"10"-7811,-20 29-240,24-37-92,1-1-1,0 1 1,0-1 0,0 1-1,0-1 1,0 1-1,0 0 1,1 0 0,-1-1-1,1 1 1,-1 0-1,1 0 1,-1 0 0,1 0-1,0-1 1,0 1 0,0 0-1,0 0 1,0 0-1,1 0 1,-1 0 0,1 1-1,0-2 5,0 0-1,0 0 0,0 0 1,0 0-1,1-1 0,-1 1 1,0-1-1,0 1 1,1-1-1,-1 1 0,0-1 1,1 0-1,-1 1 0,0-1 1,1 0-1,-1 0 0,0 0 1,1 0-1,-1 0 1,1 0-1,1-1 0,8-1-37,0 0 1,0-1-1,0-1 0,19-8 0,15-17-461,16-7 480,-60 36 32,-1 0-1,1-1 0,-1 1 0,0 0 1,1 0-1,-1 0 0,1-1 1,-1 1-1,0 0 0,1 0 0,-1 0 1,1 0-1,-1 0 0,1 0 0,-1 0 1,0 0-1,1 0 0,-1 0 0,1 0 1,-1 0-1,1 0 0,-1 0 1,0 1-1,1-1 0,-1 0 0,1 0 1,-1 0-1,0 1 0,1-1 0,-1 0 1,0 0-1,1 1 0,-1-1 1,0 0-1,1 1 0,-1-1 0,0 0 1,0 1-1,1-1 0,-1 1 0,0-1 1,0 0-1,0 1 0,1-1 0,-1 1 1,1 28 1006,-1 0-355,0-28-669,0-1-1,0 1 0,0 0 1,0-1-1,0 1 0,0 0 0,1-1 1,-1 1-1,0-1 0,0 1 1,1 0-1,-1-1 0,0 1 1,1-1-1,-1 1 0,1-1 1,-1 1-1,1-1 0,-1 1 0,1-1 1,-1 1-1,1-1 0,-1 0 1,1 1-1,0-1 0,-1 0 1,1 1-1,-1-1 0,2 0 1,13 1-87,1-1 0,-1 0 0,0-1 0,0-1 0,0-1 0,0 0 1,0-1-1,0 0 0,14-7 0,35-9-497,-64 20 597,1-1 0,-1 1 0,1 0 0,-1-1 0,1 1 0,-1 0 1,1-1-1,-1 1 0,1 0 0,0 0 0,-1 0 0,1 0 0,-1 0 1,1-1-1,0 1 0,-1 0 0,1 0 0,0 1 0,-1-1 1,1 0-1,-1 0 0,1 0 0,0 0 0,-1 0 0,1 1 0,-1-1 1,1 0-1,0 0 0,-1 1 0,1-1 0,-1 0 0,1 1 0,-1-1 1,1 1-1,-1-1 0,0 1 0,1-1 0,-1 1 0,1 0 0,-9 23 2232,-1 0-1196,11-23-1038,0 0 0,0 0 0,0-1 0,1 1-1,-1-1 1,0 1 0,0-1 0,0 0 0,0 0 0,1 0 0,-1 0 0,0 0 0,3-1 0,0 1 47,19-2-431,-1 0 1,0-2 0,0 0-1,30-11 1,45-8-795,-97 23 1186,0 0 0,0 0-1,-1 0 1,1-1 0,0 1 0,0 0-1,-1 0 1,1 0 0,0 0 0,0 0 0,-1 0-1,1 1 1,0-1 0,0 0 0,-1 0-1,1 0 1,0 1 0,0-1 0,-1 0 0,1 1-1,0-1 1,-1 1 0,1-1 0,-1 0-1,1 1 1,-1 0 0,1-1 0,-1 1 0,1-1-1,-1 1 1,1 0 0,-1-1 0,1 2-1,0 26 2189,-2-4-1850,1-23-413,1 0 0,-1-1 0,1 1 0,-1 0 1,1-1-1,-1 1 0,1-1 0,0 1 0,-1-1 0,1 1 0,0-1 1,-1 1-1,1-1 0,0 0 0,0 1 0,-1-1 0,1 0 1,0 0-1,0 1 0,0-1 0,-1 0 0,1 0 0,0 0 0,0 0 1,0 0-1,0 0 0,1-1 0,14 0-4750,0-2-2644</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0.276"/>
    </inkml:context>
    <inkml:brush xml:id="br0">
      <inkml:brushProperty name="width" value="0.025" units="cm"/>
      <inkml:brushProperty name="height" value="0.025" units="cm"/>
    </inkml:brush>
  </inkml:definitions>
  <inkml:trace contextRef="#ctx0" brushRef="#br0">110 1 18546,'4'8'4741,"-10"29"-3466,-3 1-589,-36 194-128,45-225-641,-6 29-634,6-36 602,0 0-1,0 1 1,0-1 0,0 1-1,0-1 1,0 1 0,0-1-1,0 0 1,-1 1 0,1-1-1,0 1 1,0-1 0,-1 0-1,1 1 1,0-1 0,0 0-1,-1 1 1,1-1 0,-1 0-1,1 1 1,0-1-1,-1 0 1,1 0 0,0 1-1,-1-1 1,1 0 0,-1 0-1,1 0 1,-1 0 0,1 0-1,0 1 1,-1-1 0,1 0-1,-1 0 1,1 0 0,-1 0-1,1 0 1,-1-1 0,1 1-1,-1 0 1,1 0 0,0 0-1,-1 0 1,1 0 0,-1-1-1,1 1 1,0 0 0,-1 0-1,1 0 1,-1-1 0,1 1-1,0 0 1,-1-1 0,1 1-1,0 0 1,0-1 0,-1 1-1,1 0 1,0-1-1,0 1 1,-1-1 0,1 0-1,-13-17-3887,-1-8-1918</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0.640"/>
    </inkml:context>
    <inkml:brush xml:id="br0">
      <inkml:brushProperty name="width" value="0.025" units="cm"/>
      <inkml:brushProperty name="height" value="0.025" units="cm"/>
    </inkml:brush>
  </inkml:definitions>
  <inkml:trace contextRef="#ctx0" brushRef="#br0">4 285 12908,'0'0'11221,"-1"-8"-9918,0 6-1257,1 0 0,-1 0 0,1 0 0,0 0 0,0 0 0,0 0 0,0 0 0,0 0 0,0-1 0,0 1 0,1 0 0,-1 0 0,2-2 0,0 1-18,-1 1 0,1 0 1,0 0-1,0 0 1,1 0-1,-1 0 0,0 0 1,1 0-1,-1 1 0,1-1 1,-1 1-1,1 0 1,3-1-1,7-4 68,-1-1 0,1 0 1,-1-1-1,-1 0 0,1-1 0,-2 0 0,19-20 1,-3-3 311,31-50 0,-56 79-408,0 2 5,0 0 1,-1 0 0,1 0 0,0-1 0,-1 1 0,1 0 0,0 0 0,0 0 0,0 0 0,0 0 0,0 0 0,0 1-1,0-1 1,0 0 0,0 0 0,1 1 0,-1-1 0,0 1 0,0-1 0,1 1 0,-1-1 0,0 1 0,1 0 0,-1 0 0,0 0-1,1 0 1,-1 0 0,0 0 0,1 0 0,-1 0 0,0 0 0,1 0 0,-1 1 0,0-1 0,1 1 0,-1-1 0,0 1-1,0-1 1,0 1 0,1 0 0,-1-1 0,0 1 0,0 0 0,0 0 0,0 0 0,1 2 0,6 5-5,0 2 1,-1-1-1,0 1 1,8 16 0,-5-9 69,8 12-145,80 114-1170,-90-133-2872,1-8-4068</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2.724"/>
    </inkml:context>
    <inkml:brush xml:id="br0">
      <inkml:brushProperty name="width" value="0.025" units="cm"/>
      <inkml:brushProperty name="height" value="0.025" units="cm"/>
    </inkml:brush>
  </inkml:definitions>
  <inkml:trace contextRef="#ctx0" brushRef="#br0">340 63 9513,'13'-12'1481,"29"-31"7645,-42 37-4003,-7 5-3976,-9 3-1342,-15 8 227,1 1-1,0 2 1,1 0-1,0 2 0,1 2 1,1 0-1,-46 40 0,60-46-7,0 1-1,1 0 0,1 0 0,-12 18 0,21-27-17,-1 0-1,1 1 1,0-1-1,0 1 0,0 0 1,0-1-1,0 1 1,1 0-1,0 0 0,0 0 1,0 0-1,0 1 1,1-1-1,0 0 0,-1 0 1,1 0-1,1 0 1,-1 1-1,1-1 0,0 0 1,0 0-1,2 7 1,0-7 0,0 0-1,0-1 1,0 0 0,1 0 0,-1 0 0,1 0 0,0 0 0,-1-1 0,1 0 0,0 0 0,1 0 0,-1 0 0,0 0 0,0-1-1,1 0 1,-1 0 0,8 1 0,12 2-511,45 0 0,-68-4 464,35 1-3974,51-5 1,-28-7-5755</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3.099"/>
    </inkml:context>
    <inkml:brush xml:id="br0">
      <inkml:brushProperty name="width" value="0.025" units="cm"/>
      <inkml:brushProperty name="height" value="0.025" units="cm"/>
    </inkml:brush>
  </inkml:definitions>
  <inkml:trace contextRef="#ctx0" brushRef="#br0">5 9 5926,'0'0'15529,"0"10"-13773,-4 33-309,4-42-1398,0 1 0,0 0 0,0 0 0,0 0 1,1-1-1,-1 1 0,0 0 0,1 0 0,0-1 0,-1 1 0,1 0 0,0-1 0,0 1 1,0-1-1,0 1 0,0-1 0,0 0 0,0 1 0,0-1 0,1 0 0,-1 0 0,0 1 1,1-1-1,-1 0 0,1-1 0,-1 1 0,1 0 0,0 0 0,-1-1 0,1 1 0,0-1 1,-1 1-1,1-1 0,0 0 0,0 1 0,0-1 0,-1 0 0,4-1 0,4 2-32,0-1-1,0-1 0,0 0 0,0 0 0,16-5 1,-17 3-315,1 0 0,-1-1 0,0 0 0,0-1 0,0 0 0,0 0 0,-1 0 1,0-1-1,0 0 0,-1-1 0,1 1 0,-1-1 0,-1-1 0,10-15 0,-88 123 4185,67-91-3732,1 0 0,-1 1 1,2 0-1,-1 0 0,1 0 0,1 0 1,0 0-1,0 1 0,1-1 1,-1 16-1,3-25-227,0-1 0,0 1 0,0-1 0,0 1 0,0-1 1,0 1-1,0-1 0,0 1 0,0-1 0,1 1 0,-1-1 0,0 0 0,0 1 0,0-1 1,1 1-1,-1-1 0,0 1 0,0-1 0,1 0 0,-1 1 0,0-1 0,1 0 0,-1 1 0,1-1 1,-1 0-1,0 1 0,2-1 0,8 2-5266,-4-2-2488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0.673"/>
    </inkml:context>
    <inkml:brush xml:id="br0">
      <inkml:brushProperty name="width" value="0.025" units="cm"/>
      <inkml:brushProperty name="height" value="0.025" units="cm"/>
    </inkml:brush>
  </inkml:definitions>
  <inkml:trace contextRef="#ctx0" brushRef="#br0">339 47 14990,'0'0'3144,"-13"-3"-720,-9-3-1729,-1 1-1,-37-2 1,48 6-624,0 0 0,0 2 0,0-1 0,0 1 0,1 1 0,-1 0 0,1 1 0,-17 6 0,18-5-80,0 1 0,0 0 0,0 1 0,-16 12 0,24-15 35,-1-1 0,0 0-1,1 1 1,0-1 0,-1 1 0,1 0-1,0 0 1,0-1 0,1 2-1,-1-1 1,1 0 0,-1 0 0,1 0-1,0 1 1,0-1 0,0 0-1,1 1 1,-1-1 0,1 6-1,0-8 9,1 1-1,0 0 1,-1 0-1,1-1 1,0 1-1,0 0 0,0-1 1,0 1-1,0-1 1,0 1-1,1-1 0,-1 0 1,0 0-1,1 1 1,-1-1-1,1 0 1,0 0-1,-1 0 0,1 0 1,-1-1-1,1 1 1,0 0-1,0-1 0,0 1 1,-1-1-1,1 0 1,0 1-1,3-1 0,59 5 852,-59-5-849,12 0 39,1-1-1,-1-1 0,0 0 1,0-2-1,0 1 0,23-10 1,-34 11-50,1 0 0,-1-1-1,0 0 1,-1 0 0,1 0 0,0-1 0,-1 0 0,0 0 0,0 0 0,0-1 0,-1 1 0,1-1 0,-1 0 0,0-1 0,0 1 0,-1-1 0,0 1 0,0-1 0,4-12 0,-6 17-84,-1-1-1,1 1 1,-1-1 0,0 1 0,1-1 0,-1 1-1,0-1 1,0 1 0,0-1 0,0 0 0,0 1-1,-1-1 1,1 1 0,0-1 0,-1 1-1,1-1 1,-1 1 0,1-1 0,-1 1 0,0-1-1,0 1 1,0 0 0,1-1 0,-3 0 0,1 0-512,-1 0-1,0 0 1,0 0 0,-1 1 0,1-1 0,0 1 0,0 0 0,-1 0 0,-5-1 0,-15-3-6022</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3.428"/>
    </inkml:context>
    <inkml:brush xml:id="br0">
      <inkml:brushProperty name="width" value="0.025" units="cm"/>
      <inkml:brushProperty name="height" value="0.025" units="cm"/>
    </inkml:brush>
  </inkml:definitions>
  <inkml:trace contextRef="#ctx0" brushRef="#br0">0 1 7623,'0'0'1217</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3.821"/>
    </inkml:context>
    <inkml:brush xml:id="br0">
      <inkml:brushProperty name="width" value="0.025" units="cm"/>
      <inkml:brushProperty name="height" value="0.025" units="cm"/>
    </inkml:brush>
  </inkml:definitions>
  <inkml:trace contextRef="#ctx0" brushRef="#br0">218 1 16143,'0'0'4138,"-11"5"-3759,-6 7-121,0 0 0,1 1 0,0 0 1,1 1-1,1 1 0,0 1 0,-15 20 1,17-18-46,0 0 1,-17 36 0,26-49-189,1 1 0,0-1 0,0 1 0,0-1 0,1 1 0,0 0 0,0 0 0,0 0 0,1 0 0,0-1 0,0 1 0,0 0 0,1 0 0,0 0 0,2 9-1,-1-12-58,0 1 0,1-1 0,-1 1 0,1-1 0,0 0 0,-1 0 0,1 0-1,1 0 1,-1-1 0,0 1 0,1-1 0,-1 0 0,1 0 0,0 0-1,-1 0 1,1-1 0,0 1 0,8 1 0,4 0-1269,-1 0-1,1 0 1,25 0 0,11-3-4687</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4.162"/>
    </inkml:context>
    <inkml:brush xml:id="br0">
      <inkml:brushProperty name="width" value="0.025" units="cm"/>
      <inkml:brushProperty name="height" value="0.025" units="cm"/>
    </inkml:brush>
  </inkml:definitions>
  <inkml:trace contextRef="#ctx0" brushRef="#br0">202 1 14734,'0'0'3411,"0"11"-1857,0 25-190,2 1 0,2-1 0,12 55-1,-15-88-1329,3 14 121,1 0-1,-2 0 1,0 0-1,0 27 1,-3-40-142,0 0 0,0 1 0,-1-1 0,0 1 0,0-1 0,0 0 0,0 0 0,-1 1 0,1-1 0,-1 0 0,0 0 0,-1-1 0,1 1 0,-1 0 0,1-1 0,-1 1 0,0-1 0,0 0 0,-1 0 0,1 0 0,-1 0 0,-6 3 0,2-1-273,-1-1 1,0 0 0,0-1 0,0 0-1,0 0 1,-1-1 0,1 0 0,-20 0-1,24-2-482,0 0-1,-1 0 1,1 0-1,-1-1 1,1 0-1,0 0 1,-1-1-1,1 1 1,0-1-1,-7-4 1,-12-13-7714</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4.494"/>
    </inkml:context>
    <inkml:brush xml:id="br0">
      <inkml:brushProperty name="width" value="0.025" units="cm"/>
      <inkml:brushProperty name="height" value="0.025" units="cm"/>
    </inkml:brush>
  </inkml:definitions>
  <inkml:trace contextRef="#ctx0" brushRef="#br0">69 0 18065,'0'0'6086,"-38"76"-5381,25-36-65,3 3-448,2-1-128,8-2-64,0-4-192,6-7-1281,3-5 63,-4-7-319,0-8-1314</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4.886"/>
    </inkml:context>
    <inkml:brush xml:id="br0">
      <inkml:brushProperty name="width" value="0.025" units="cm"/>
      <inkml:brushProperty name="height" value="0.025" units="cm"/>
    </inkml:brush>
  </inkml:definitions>
  <inkml:trace contextRef="#ctx0" brushRef="#br0">1 1 16303,'0'0'5766,"62"-1"-4581,-25 4-256,9 3-609,5-2-320,2-4-2018,0 0-5797</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7.483"/>
    </inkml:context>
    <inkml:brush xml:id="br0">
      <inkml:brushProperty name="width" value="0.025" units="cm"/>
      <inkml:brushProperty name="height" value="0.025" units="cm"/>
    </inkml:brush>
  </inkml:definitions>
  <inkml:trace contextRef="#ctx0" brushRef="#br0">0 17 15439,'32'0'1793,"9"0"546,5 0-418,9 0-607,-4 0-161,5 0-481,-2-4-512,-8 0-128,-9 0-768,-12 2-834,-13 0-928</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7.825"/>
    </inkml:context>
    <inkml:brush xml:id="br0">
      <inkml:brushProperty name="width" value="0.025" units="cm"/>
      <inkml:brushProperty name="height" value="0.025" units="cm"/>
    </inkml:brush>
  </inkml:definitions>
  <inkml:trace contextRef="#ctx0" brushRef="#br0">0 2 6278,'0'0'11371,"85"12"-9033,-30-12-128,12 0-801,1-6-608,-1 2-577,-10 1-224,-13 3-929,-12 0-2594,-15-1-5830</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1.655"/>
    </inkml:context>
    <inkml:brush xml:id="br0">
      <inkml:brushProperty name="width" value="0.025" units="cm"/>
      <inkml:brushProperty name="height" value="0.025" units="cm"/>
    </inkml:brush>
  </inkml:definitions>
  <inkml:trace contextRef="#ctx0" brushRef="#br0">55 1 7591,'-3'10'1563,"0"1"0,0-1-1,-1 0 1,-10 18 0,10-21-1383,0-1 1,1 1-1,0 0 0,0 0 0,1 1 1,-1-1-1,2 0 0,-1 1 1,1-1-1,0 1 0,1 12 1,0-19-175,0-1 0,0 1 1,0 0-1,0-1 0,0 1 1,1 0-1,-1-1 0,0 1 1,0-1-1,1 1 0,-1 0 1,1-1-1,-1 1 0,0-1 1,1 1-1,-1-1 0,1 1 1,-1-1-1,1 0 0,-1 1 1,1-1-1,0 0 0,-1 1 1,1-1-1,-1 0 0,1 0 1,0 1-1,-1-1 0,2 0 1,25-2 176,24-19 346,-31 9-424,-1 0-1,-1-2 1,0 0 0,0-1 0,-2-1-1,0-1 1,19-25 0,-31 32 743,-14 16-501,-14 15-239,5 0-78,0 1 0,2 1 0,1 1 1,1 0-1,-15 32 0,29-55-31,1 0 1,-1 0-1,1 0 0,-1 0 1,1 0-1,-1 0 0,1 0 0,0 0 1,0 0-1,-1 1 0,1-1 1,0 0-1,0 0 0,0 0 1,0 0-1,0 1 0,1-1 0,-1 0 1,0 0-1,1 2 0,0-3 4,-1 0-1,1 0 0,0 0 1,-1 0-1,1 0 1,0 0-1,0 0 0,-1 0 1,1 0-1,0 0 0,0 0 1,-1 0-1,1-1 1,0 1-1,-1 0 0,1 0 1,0-1-1,-1 1 0,1-1 1,0 1-1,-1 0 0,2-2 1,41-33 188,-42 34-182,12-10 39,0-1 0,-1 0 0,-1-1 0,0 0 0,0 0 1,-2-2-1,0 1 0,0-1 0,11-27 0,-20 41-37,0 1 1,0 0-1,0-1 0,0 1 1,0-1-1,1 1 1,-1 0-1,0-1 1,0 1-1,0 0 0,0-1 1,0 1-1,0 0 1,0-1-1,0 1 0,0-1 1,-1 1-1,1 0 1,0-1-1,0 1 1,0 0-1,0-1 0,0 1 1,-1 0-1,1-1 1,0 1-1,0 0 1,0 0-1,-1-1 0,1 1 1,0 0-1,-1 0 1,1-1-1,0 1 1,0 0-1,-1 0 0,1 0 1,0 0-1,-1-1 1,1 1-1,0 0 0,-1 0 1,1 0-1,-1 0 1,1 0-1,0 0 1,-1 0-1,1 0 0,0 0 1,-1 0-1,1 0 1,0 0-1,-1 0 1,1 0-1,-1 0 0,1 1 1,-22 7 52,-2 7-53,0 2 1,2 0-1,-28 28 0,-16 12 8,66-57-36,0 0 0,0 1 0,-1-1 0,1 0 1,0 1-1,0-1 0,-1 0 0,1 0 0,0 1 0,-1-1 0,1 0 0,0 0 0,-1 0 0,1 0 0,-1 1 0,1-1 1,0 0-1,-1 0 0,1 0 0,0 0 0,-1 0 0,1 0 0,-1 0 0,1 0 0,0 0 0,-1 0 0,1 0 1,-1 0-1,1 0 0,0-1 0,-1 1 0,1 0 0,0 0 0,-1 0 0,1 0 0,-1-1 0,-2-16-311,12-39-652,-5 35-300,-4 20 881,0-9-241,-2 6-2639,-7 3-1168</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2.944"/>
    </inkml:context>
    <inkml:brush xml:id="br0">
      <inkml:brushProperty name="width" value="0.025" units="cm"/>
      <inkml:brushProperty name="height" value="0.025" units="cm"/>
    </inkml:brush>
  </inkml:definitions>
  <inkml:trace contextRef="#ctx0" brushRef="#br0">20 191 10025,'0'0'12071,"-2"8"-10865,-2 7-698,1-1-253,-1 0-1,2 0 1,0 1-1,0-1 1,1 1 0,2 15-1,-1-29-253,1 0 1,0 0-1,-1 0 0,1 0 0,0 0 0,-1 0 1,1 0-1,0 0 0,0-1 0,0 1 0,0 0 1,0-1-1,0 1 0,0 0 0,0-1 1,0 1-1,0-1 0,0 0 0,0 1 0,0-1 1,0 0-1,0 0 0,0 0 0,0 1 0,1-1 1,-1 0-1,0-1 0,0 1 0,0 0 0,0 0 1,0 0-1,0-1 0,2 0 0,38-12 118,-25 3-80,-2-1 0,0-1 0,19-20 0,6-4 24,-38 35-62,-1 1-1,0 0 1,1-1-1,-1 1 1,0 0-1,1 0 1,-1-1-1,0 1 1,1 0-1,-1 0 1,0 0-1,1 0 1,-1-1-1,1 1 1,-1 0-1,0 0 1,1 0-1,-1 0 1,1 0-1,-1 0 1,1 0-1,-1 0 1,0 0-1,1 0 1,-1 0-1,1 0 1,-1 0 0,0 1-1,1-1 1,-1 0-1,1 0 1,-1 0-1,0 1 1,1-1-1,-1 0 1,0 0-1,1 1 1,-1-1-1,0 0 1,0 0-1,1 1 1,-1-1-1,0 1 1,0-1-1,1 0 1,-1 1-1,0-1 1,0 0-1,0 1 1,0-1-1,0 1 1,0-1-1,1 0 1,-1 1-1,0-1 1,0 1-1,0-1 1,0 1-1,0-1 1,-1 0-1,1 1 1,3 44 46,-1-11-24,-2-33-21,1 1 0,0-1 0,0 0 0,-1 0 0,1 0 1,0 0-1,0 0 0,0 0 0,0 0 0,0 0 0,0-1 0,1 1 1,-1 0-1,0-1 0,0 1 0,1-1 0,-1 1 0,0-1 0,0 1 1,1-1-1,-1 0 0,0 0 0,1 0 0,-1 0 0,1 0 0,-1 0 1,0 0-1,1 0 0,-1 0 0,0-1 0,1 1 0,-1 0 0,0-1 1,0 1-1,1-1 0,-1 0 0,1 0 0,5-2 16,-1 0-1,1-1 1,-1 0-1,0 0 1,9-7 0,-1-3 9,0 0 1,-1-1-1,-1 0 1,0-1-1,13-24 1,-35 90-44,6-38 22,-1 2 3,1-1-1,1 1 0,-1 0 1,-1 29-1,5-42-8,0 0 1,0-1-1,0 1 0,0 0 1,0 0-1,0-1 1,0 1-1,0 0 0,1 0 1,-1-1-1,0 1 0,0 0 1,1-1-1,-1 1 0,0 0 1,1-1-1,-1 1 1,0-1-1,1 1 0,-1-1 1,1 1-1,-1-1 0,1 1 1,0-1-1,-1 1 0,1-1 1,-1 1-1,1-1 1,0 0-1,-1 1 0,2-1 1,26-4 73,-19 1-47,-1-1-1,1-1 1,-1 0-1,10-7 1,98-99 69,-116 111-98,0-1 1,1 1-1,-1 0 0,0-1 0,0 1 1,1 0-1,-1-1 0,0 1 0,1 0 1,-1-1-1,0 1 0,1 0 1,-1 0-1,1 0 0,-1-1 0,0 1 1,1 0-1,-1 0 0,1 0 0,-1 0 1,1 0-1,-1 0 0,0 0 1,1 0-1,-1 0 0,1 0 0,-1 0 1,1 0-1,-1 0 0,1 0 0,-1 0 1,0 0-1,1 1 0,2 14-117,-10 22-50,2-18 169,2-12 0,1 1 0,1 0 0,-1 0 0,0 13 0,2-20 1,0-1-1,0 1 1,0-1 0,0 1 0,0-1-1,0 1 1,0-1 0,0 1 0,0-1-1,0 1 1,0-1 0,1 1 0,-1-1-1,0 0 1,0 1 0,0-1 0,1 1-1,-1-1 1,0 0 0,1 1 0,-1-1-1,0 1 1,1-1 0,-1 0-1,0 0 1,1 1 0,-1-1 0,1 0-1,-1 0 1,0 1 0,1-1 0,0 0-1,18-3 59,18-20 72,-7-5-68,-2-2 0,-2-1 0,39-57 0,25-60-289,-143 243 212,-15 32 106,62-113-84,1 0 1,0 0-1,1 0 0,0 0 1,1 1-1,1 0 0,-1 20 0,8-15 45,-5-19-50,1-1 1,-1 0-1,0 1 0,0-1 0,1 0 1,-1 0-1,0 0 0,1 1 0,-1-1 1,0 0-1,1 0 0,-1 0 0,0 0 1,1 0-1,-1 1 0,1-1 0,-1 0 1,0 0-1,1 0 0,-1 0 0,0 0 1,1 0-1,-1 0 0,1 0 0,-1-1 1,0 1-1,1 0 0,-1 0 0,0 0 1,1 0-1,1-1-3,-1 0 0,0 0 0,1-1 0,-1 1 0,0 0 0,1-1 0,-1 1 0,0 0 0,0-1 1,0 1-1,0-1 0,0 0 0,-1 1 0,1-1 0,0 0 0,-1 1 0,1-1 0,-1-2 0,3-14-671,-1 0 0,0 0 0,-3-33 0,0 42 326,0 1 1,0 0-1,0-1 0,-1 1 1,-1 0-1,1 0 0,-1 0 1,-1 0-1,0 0 0,-6-9 1,9 16 438,0-1 1,0 1-1,0 0 1,0 0-1,0 0 0,-1 0 1,1 0-1,-1 0 1,1 0-1,-1 0 1,1 0-1,-1 1 1,1-1-1,-3 0 0,20 6 3075,16-1-2743,0-1-1,49-3 0,-55-5-2989,-25 4 2244,-1 0 1,1 0 0,0 0 0,0 0 0,-1 0 0,1 0-1,-1 1 1,1-1 0,0-1 0,-1 1 0,0 0-1,1 0 1,-1 0 0,0 0 0,1 0 0,-1 0 0,0 0-1,0 0 1,0-1 0,0-1 0,0-18-8116</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3.277"/>
    </inkml:context>
    <inkml:brush xml:id="br0">
      <inkml:brushProperty name="width" value="0.025" units="cm"/>
      <inkml:brushProperty name="height" value="0.025" units="cm"/>
    </inkml:brush>
  </inkml:definitions>
  <inkml:trace contextRef="#ctx0" brushRef="#br0">0 74 14510,'0'0'6854,"16"-44"-7398,11 31-3556,3-3-8136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1.992"/>
    </inkml:context>
    <inkml:brush xml:id="br0">
      <inkml:brushProperty name="width" value="0.025" units="cm"/>
      <inkml:brushProperty name="height" value="0.025" units="cm"/>
    </inkml:brush>
  </inkml:definitions>
  <inkml:trace contextRef="#ctx0" brushRef="#br0">239 1 14189,'-9'5'166,"-7"4"94,1 1 1,1 1-1,0 0 1,1 1-1,0 0 1,0 1 0,2 1-1,-1 0 1,-14 25-1,10-11 9,2 0-1,-20 55 1,29-71-182,2 0 0,0 0 0,0 0 0,1 1-1,1-1 1,0 1 0,0 0 0,2-1 0,-1 1 0,4 13 0,-3-21-44,0-1 1,1 0-1,0 1 0,0-1 1,0 0-1,0 0 1,1-1-1,0 1 1,-1 0-1,1-1 0,0 1 1,1-1-1,-1 0 1,1 0-1,-1-1 1,1 1-1,0-1 0,0 1 1,0-1-1,7 2 1,-5-1 160,1-1 1,0 0-1,0-1 1,1 1 0,-1-1-1,0 0 1,0-1-1,0 0 1,1 0-1,-1-1 1,0 0 0,10-2-1,-15 3-124,0 0 0,-1-1 1,1 1-1,-1-1 0,1 1 0,-1-1 0,1 1 1,-1-1-1,1 0 0,-1 0 0,0 0 0,1 0 0,-1 0 1,0 0-1,0 0 0,0 0 0,0 0 0,0-1 0,0 1 1,0 0-1,0-1 0,0 1 0,0-1 0,-1 1 1,1-1-1,-1 1 0,1-1 0,-1 1 0,0-1 0,1 1 1,-1-1-1,0 0 0,0 1 0,0-1 0,0 1 1,0-1-1,-1 0 0,1 1 0,0-1 0,-1 1 0,1-1 1,-2-1-1,1-1-49,-1 0 0,0 0 0,-1 1 0,1-1 0,0 0 0,-1 1 0,0 0 0,0-1 0,0 1 0,0 0 0,0 1 0,-1-1 0,1 0 0,-6-2 0,-25-6 92,13 3-1590,45 5-82,3 2 742,0-2 0,-1-1 0,1-1 0,-1-1 0,0-1 1,26-11-1,-51 19 897,0 0 1,0 0-1,-1 0 0,1 0 1,0 0-1,-1 0 1,1 0-1,-1 1 1,1-1-1,-1 0 1,1 0-1,-1 1 0,0-1 1,0 0-1,0 0 1,0 1-1,0-1 1,0 0-1,0 1 0,0-1 1,-1 2-1,1 40 432,0-40-385,-5 41 378,3-35-466,1 1-1,0 0 0,0-1 1,1 1-1,0 0 0,2 10 1,-1-20-74,-1 1 0,0-1 0,1 1 0,-1-1 0,1 0 0,-1 1 0,1-1 0,-1 1 0,1-1 0,0 0 0,-1 0 0,1 1 0,-1-1 0,1 0 0,0 0 0,-1 0 0,1 1 0,-1-1 0,1 0 1,0 0-1,-1 0 0,1 0 0,0 0 0,-1 0 0,1 0 0,0-1 0,-1 1 0,1 0 0,-1 0 0,1 0 0,0-1 0,-1 1 0,1 0 0,-1-1 0,1 1 0,0-1 0,22-11-2051,2-11-2862</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3.763"/>
    </inkml:context>
    <inkml:brush xml:id="br0">
      <inkml:brushProperty name="width" value="0.025" units="cm"/>
      <inkml:brushProperty name="height" value="0.025" units="cm"/>
    </inkml:brush>
  </inkml:definitions>
  <inkml:trace contextRef="#ctx0" brushRef="#br0">98 0 9993,'0'0'10859,"-3"12"-10341,-34 115 322,23-90-767,2 1 0,2 1 0,2 0 1,-5 52-1,12-89-66,1 0 0,0 0 0,0 0 0,0 0 0,0 0 0,0-1 0,1 1 0,-1 0 0,0 0 0,1 0 0,0-1 0,-1 1 0,1 0 0,0 0 0,0-1 0,0 1 0,0-1 0,0 1 0,0-1 0,2 2 0,-2-2 24,0 0 1,1-1 0,-1 1 0,1-1-1,-1 1 1,1-1 0,-1 0-1,1 1 1,-1-1 0,1 0 0,-1 0-1,1 0 1,-1 0 0,1-1-1,-1 1 1,1 0 0,-1-1 0,1 1-1,1-1 1,8-4 179,-1 0 1,1-1-1,-1 0 1,-1-1-1,11-8 1,43-37 143,-3-3 0,-3-3 0,95-122 0,-186 220-9860,-18 10 5386,49-48 3927,-10 6-287,1 1-1,1 0 1,-15 15 0,23-20 352,-1 1 1,1-1 0,0 1-1,0 0 1,0 0-1,1 0 1,-1 0 0,1 0-1,1 0 1,-1 1-1,1-1 1,-1 8 0,-1 8-2714</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4.095"/>
    </inkml:context>
    <inkml:brush xml:id="br0">
      <inkml:brushProperty name="width" value="0.025" units="cm"/>
      <inkml:brushProperty name="height" value="0.025" units="cm"/>
    </inkml:brush>
  </inkml:definitions>
  <inkml:trace contextRef="#ctx0" brushRef="#br0">0 0 3523,'0'0'4965,"2"56"-2819,9-43 224,1-5-416,8-7-448,-1-1-770,2-2-576,6-13-704,-9 1-2243,3-3-2177</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4.427"/>
    </inkml:context>
    <inkml:brush xml:id="br0">
      <inkml:brushProperty name="width" value="0.025" units="cm"/>
      <inkml:brushProperty name="height" value="0.025" units="cm"/>
    </inkml:brush>
  </inkml:definitions>
  <inkml:trace contextRef="#ctx0" brushRef="#br0">150 3 14542,'0'0'6497,"-7"-1"-4901,1 0-1494,0 1 0,0 0 1,0 0-1,0 1 1,0 0-1,0 0 0,0 0 1,0 1-1,1 0 0,-1 0 1,0 0-1,1 1 0,0 0 1,0 0-1,0 0 0,0 1 1,0-1-1,0 1 1,1 1-1,0-1 0,0 0 1,-4 6-1,6-8-81,1 1-1,-1-1 1,0 1-1,0-1 1,1 1 0,0 0-1,0 0 1,-1 0-1,2 0 1,-2 5 0,2-8-19,0 1 1,0 0 0,0 0-1,1 0 1,-1-1-1,0 1 1,1 0 0,-1 0-1,1-1 1,-1 1-1,1 0 1,-1-1 0,1 1-1,0 0 1,-1-1-1,1 1 1,0-1 0,-1 1-1,1-1 1,0 0-1,0 1 1,-1-1 0,1 0-1,0 1 1,0-1-1,0 0 1,-1 0 0,1 0-1,0 1 1,0-1-1,0 0 1,0 0 0,-1 0-1,1-1 1,0 1-1,0 0 1,0 0 0,0 0-1,0-1 1,11 0 37,0-1 0,0-1 0,-1 0 0,0-1 1,1 0-1,-1 0 0,11-7 0,-10 5-84,0 0 0,1 1 1,-1 1-1,1 0 0,22-4 1,-34 8 40,1 0 1,-1 0 0,0 0-1,0 1 1,0-1 0,1 0 0,-1 1-1,0-1 1,0 0 0,0 1-1,0 0 1,0-1 0,0 1-1,0 0 1,0-1 0,0 1 0,0 0-1,0 0 1,0 0 0,0 0-1,-1 0 1,1 0 0,0 0-1,-1 0 1,1 0 0,-1 0-1,1 0 1,-1 0 0,1 1 0,-1-1-1,0 0 1,0 0 0,1 0-1,-1 1 1,0-1 0,0 0-1,0 0 1,-1 2 0,-3 63-118,2-41 95,2-24 28,0-1 0,1 1 0,-1-1 0,0 1 0,0-1 0,1 1 0,-1-1 0,0 0 0,1 1 0,-1-1 0,0 1 0,1-1 0,-1 0 0,1 0 0,-1 1 0,1-1 0,-1 0 0,1 0 0,-1 1 0,1-1 0,-1 0 0,1 0 0,-1 0 0,1 0-1,-1 0 1,1 0 0,-1 0 0,1 0 0,-1 0 0,1 0 0,-1 0 0,1 0 0,-1 0 0,1 0 0,-1 0 0,1 0 0,-1-1 0,1 1 0,-1 0 0,1 0 0,-1-1 0,0 1 0,1 0 0,-1-1 0,1 0 0,23-11 175,17-25-108,9-8-1884,-14 27-4941,-29 17 3554,-4 1-335,2 0 296</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4.834"/>
    </inkml:context>
    <inkml:brush xml:id="br0">
      <inkml:brushProperty name="width" value="0.025" units="cm"/>
      <inkml:brushProperty name="height" value="0.025" units="cm"/>
    </inkml:brush>
  </inkml:definitions>
  <inkml:trace contextRef="#ctx0" brushRef="#br0">86 0 5733,'0'0'14542,"-6"7"-14141,1-3-490,-32 34 1100,34-35-893,1 0 0,-1 0 0,1 0 0,0 0 0,0 0 0,0 1 0,1-1 0,-1 1-1,1-1 1,0 1 0,0 0 0,-1 5 0,4-8-137,0 1-1,0-1 1,1-1-1,-1 1 1,0 0-1,1-1 1,-1 1-1,0-1 1,1 1-1,-1-1 1,1 0-1,2 0 1,1 0-150,18 3-680,-16-3 537,1 0-1,-1 1 1,1 1-1,-1-1 1,0 1-1,1 1 0,-1 0 1,11 5-1,-19-8 362,1 0 0,-1 0-1,0 0 1,0 1-1,1-1 1,-1 0 0,0 0-1,0 0 1,0 1-1,1-1 1,-1 0 0,0 0-1,0 1 1,0-1-1,0 0 1,0 0 0,1 1-1,-1-1 1,0 0-1,0 0 1,0 1 0,0-1-1,0 0 1,0 1-1,0-1 1,0 0 0,0 0-1,0 1 1,0-1-1,0 0 1,0 1 0,0-1-1,0 0 1,0 0-1,-1 1 1,1-1 0,0 0-1,0 1 1,0-1 0,-1 0-1,-12 11 1566,-20 3 214,17-8-1550,0-1 1,0-1-1,-1 0 1,1-1-1,-21 1 1,37-5-616,0 0 1,0 0-1,0 0 0,0 0 1,1-1-1,-1 1 1,0 0-1,1 0 0,-1 0 1,1 0-1,-1 0 1,1 0-1,-1 0 0,1 0 1,0 0-1,-1 0 1,1 0-1,2-1 0,16-12-3939,4-3-1436</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5.180"/>
    </inkml:context>
    <inkml:brush xml:id="br0">
      <inkml:brushProperty name="width" value="0.025" units="cm"/>
      <inkml:brushProperty name="height" value="0.025" units="cm"/>
    </inkml:brush>
  </inkml:definitions>
  <inkml:trace contextRef="#ctx0" brushRef="#br0">73 1 11211,'0'0'7820,"-8"6"-6282,1 1-993,0 0 0,0 0-1,1 0 1,-1 1 0,-5 11 0,9-15-405,1 0 0,0 0 0,0 0-1,0 0 1,1 0 0,-1 0 0,1 1 0,0-1 0,0 0 0,1 1-1,-1-1 1,1 1 0,0-1 0,0 1 0,0-1 0,1 1 0,1 4 0,-1-8-134,0 1 0,0-1 1,0 0-1,0 1 0,0-1 1,0 0-1,0 0 0,1 0 1,-1 0-1,0 0 0,1 0 1,-1-1-1,1 1 0,-1 0 1,1-1-1,-1 1 0,1-1 1,0 1-1,-1-1 0,1 0 1,-1 0-1,1 0 0,0 0 1,2 0-1,45-2 68,-46 1-71,12-1-97,0-1 1,0-1-1,24-10 1,-29 9 37,1 1 0,1 0 0,-1 1 0,0 0 0,1 1 0,0 0-1,17 0 1,-28 2 71,0 1-1,1-1 1,-1 1-1,0 0 1,0-1-1,0 1 1,0 0-1,0 0 0,0 0 1,0 0-1,0 0 1,0 0-1,-1 0 1,1 0-1,0 0 1,-1 1-1,2 1 1,15 18 119,-10-19-125,-1 0 0,0 0 0,1-1 0,-1 0 0,1 0 0,-1 0 0,1-1 0,-1 0 0,1 0 0,0-1 0,12-2 0,72-23-1585,-51 13-1246,78-17-1,-91 25 3673,56 0 0,-77 5-867,-1-1 0,0 0 0,1 0 0,-1 0 0,0-1-1,9-4 1,-9 4-13,-1 0 0,1 1 0,0-1 0,-1 1 0,1 0-1,8-1 1,-11 2 153,-11 28 2453,8-26-2481,0 0 1,0 0-1,0 0 1,0 0-1,0 0 0,0 0 1,1 0-1,-1 0 1,1 1-1,-1-1 1,1 0-1,0 0 1,0 1-1,0-1 1,0 0-1,0 0 1,1 1-1,-1-1 0,1 0 1,0 4-1,0-5-299,-1-1-1,0 1 0,1 0 1,-1-1-1,0 1 0,0 0 0,0-1 1,1 1-1,-1 0 0,0 0 1,0-1-1,0 1 0,0 0 0,-1-1 1,1 1-1,0 0 0,0 0 1,0-1-1,0 1 0,-1 0 0,1-1 1,0 1-1,-1 0 0,-6 8-6535,-1-5-323</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5.867"/>
    </inkml:context>
    <inkml:brush xml:id="br0">
      <inkml:brushProperty name="width" value="0.025" units="cm"/>
      <inkml:brushProperty name="height" value="0.025" units="cm"/>
    </inkml:brush>
  </inkml:definitions>
  <inkml:trace contextRef="#ctx0" brushRef="#br0">284 73 10378,'0'0'2605,"2"-9"1030,5-29-533,-7 37-3005,0 1-1,0-1 1,0 0 0,0 0-1,0 0 1,0 0 0,0 0 0,-1 0-1,1 0 1,0 1 0,-1-1-1,1 0 1,0 0 0,-1 0-1,1 1 1,-1-1 0,1 0-1,-1 0 1,0 1 0,1-1-1,-1 1 1,0-1 0,1 0 0,-1 1-1,0-1 1,0 1 0,1 0-1,-1-1 1,0 1 0,0-1-1,0 1 1,0 0 0,-1 0-1,-31-3 1134,27 3-820,-3 0-276,0 1 0,0 0 0,1 1 0,-1 0 0,0 0-1,0 1 1,1 0 0,0 1 0,-1-1 0,-7 6 0,12-7-119,0 1 0,1-1 0,-1 1 0,0 0 0,1-1 0,-1 2 0,1-1 0,0 0 0,0 1 1,0-1-1,1 1 0,-1 0 0,1 0 0,0 0 0,0 0 0,0 1 0,0-1 0,1 0 0,0 1 0,0-1 1,-1 9-1,2-12-15,1 0-1,-1 0 1,1 0 0,-1 0 0,1 1 0,0-1 0,-1 0 0,1 0 0,0 0-1,0 0 1,-1 0 0,1-1 0,0 1 0,0 0 0,0 0 0,0 0-1,0-1 1,1 1 0,-1-1 0,0 1 0,0-1 0,0 1 0,0-1 0,1 1-1,-1-1 1,0 0 0,0 0 0,1 0 0,-1 0 0,0 0 0,0 0-1,1 0 1,-1 0 0,1-1 0,51-4 106,-38 1-86,0-2 0,0 1 0,0-2-1,17-10 1,-17 9-38,1 0 0,-1 1 0,21-6 0,-36 13 16,0 0 1,0 0 0,1 0-1,-1 0 1,0 0 0,0 0-1,1 0 1,-1 0 0,0 0-1,0 0 1,1 0 0,-1 0-1,0 0 1,0 0 0,1 0-1,-1 0 1,0 0 0,0 0-1,1 0 1,-1 0 0,0 0-1,0 0 1,0 0-1,1 0 1,-1 0 0,0 1-1,0-1 1,0 0 0,1 0-1,-1 0 1,0 0 0,0 1-1,0-1 1,0 0 0,1 0-1,-1 0 1,0 1 0,0-1-1,0 0 1,0 0 0,0 0-1,0 1 1,0-1 0,0 0-1,0 0 1,1 1-1,-1-1 1,0 0 0,0 0-1,-1 1 1,-4 19-140,-17 18-60,-20 19 260,-83 89 0,-25 32-140,150-176-2626,5-6 901,17-14 56,28-28-133,141-131-8842,-135 131 3390</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6.212"/>
    </inkml:context>
    <inkml:brush xml:id="br0">
      <inkml:brushProperty name="width" value="0.025" units="cm"/>
      <inkml:brushProperty name="height" value="0.025" units="cm"/>
    </inkml:brush>
  </inkml:definitions>
  <inkml:trace contextRef="#ctx0" brushRef="#br0">129 43 7399,'0'0'12519,"-12"7"-11884,8-5-605,-59 43 605,58-41-524,1-1 0,0 2 0,-1-1 0,2 0 0,-1 1 0,0 0 1,1 0-1,0 0 0,0 0 0,0 0 0,1 1 0,0-1 0,-2 8 1,4-12-103,0-1-1,-1 1 1,1 0 0,0 0 0,0 0 0,0-1 0,0 1 0,0 0 0,0 0 0,1 0 0,-1-1 0,0 1 0,0 0 0,0 0 0,1 0 0,-1-1 0,0 1 0,1 0 0,-1-1 0,1 1 0,-1 0 0,1-1 0,-1 1 0,1 0 0,-1-1 0,1 1 0,0-1 0,-1 1 0,1-1 0,1 1 0,0 0 25,1 0 0,-1-1 0,1 1 0,-1-1 0,1 1 0,-1-1 0,1 0 0,0 0 0,-1 0 0,4-1 0,4 0 149,0-1 1,-1-1-1,1 0 1,14-5-1,2-6-100,-1-1 1,0-1-1,-1 0 1,-1-2-1,0-1 1,-1-1-1,33-41 0,-63 71 43,0 0 0,1 1-1,0 0 1,0 0 0,1 0 0,1 1-1,0 0 1,0 0 0,1 0-1,-4 24 1,9-35-108,-1 0 0,1 0 0,0 1 0,-1-1-1,1 0 1,0 0 0,0 0 0,0 0 0,0 0 0,0 0 0,0 0 0,0 0 0,0 0 0,0-1-1,0 1 1,1 0 0,-1-1 0,0 1 0,0-1 0,1 1 0,-1-1 0,0 0 0,1 1 0,-1-1-1,1 0 1,-1 0 0,0 0 0,1 0 0,-1 0 0,0 0 0,1 0 0,2-1 0,50-6 64,-48 5-597,0 0 0,-1 0 0,1 0 1,0-1-1,-1 0 0,6-4 0,4-5-4498</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6.947"/>
    </inkml:context>
    <inkml:brush xml:id="br0">
      <inkml:brushProperty name="width" value="0.025" units="cm"/>
      <inkml:brushProperty name="height" value="0.025" units="cm"/>
    </inkml:brush>
  </inkml:definitions>
  <inkml:trace contextRef="#ctx0" brushRef="#br0">79 1 10442,'0'0'15390,"-9"4"-15277,4-1-92,1 0 0,-1 0 1,0 0-1,1 1 0,0 0 1,-1 0-1,2 0 0,-1 0 1,0 0-1,1 1 0,0 0 1,0 0-1,0 0 0,1 0 1,-1 0-1,1 0 1,1 1-1,-1-1 0,1 1 1,0-1-1,0 1 0,0 0 1,1-1-1,0 11 0,0-15-16,0 0 0,0 0 0,0 0-1,1 0 1,-1 0 0,0 0 0,0 0-1,1 0 1,-1 0 0,0 0 0,1-1-1,-1 1 1,1 0 0,-1 0 0,1 0-1,-1-1 1,1 1 0,0 0 0,-1-1-1,1 1 1,0 0 0,0-1 0,-1 1-1,1-1 1,0 1 0,1 0 0,29 0 355,-23-3-229,0 0 0,0-1 0,0 0 1,0 0-1,10-6 0,-2-2-26,-1-1-1,22-21 0,-25 21 8,1 1-1,0 0 0,20-12 0,-33 23-114,0 0 1,0 0-1,1 0 0,-1 1 0,0-1 0,0 0 0,1 0 0,-1 0 1,0 0-1,0 0 0,0 0 0,1 1 0,-1-1 0,0 0 0,0 0 0,0 0 1,1 0-1,-1 1 0,0-1 0,0 0 0,0 0 0,0 0 0,0 1 0,0-1 1,1 0-1,-1 0 0,0 1 0,0-1 0,0 0 0,0 0 0,0 1 1,0-1-1,0 0 0,0 0 0,0 1 0,0-1 0,0 0 0,0 0 0,0 1 1,0-1-1,0 0 0,-1 0 0,1 1 0,0-1 0,-1 16 20,-34 84 640,39-99-234,10-7 739,0-2-2762,-3 5-5192</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8.267"/>
    </inkml:context>
    <inkml:brush xml:id="br0">
      <inkml:brushProperty name="width" value="0.025" units="cm"/>
      <inkml:brushProperty name="height" value="0.025" units="cm"/>
    </inkml:brush>
  </inkml:definitions>
  <inkml:trace contextRef="#ctx0" brushRef="#br0">128 242 8392,'0'0'16613,"-11"-3"-16549,4 1-66,5 1-1,0 0 1,0 0-1,-1 1 0,1-1 1,0 0-1,-1 1 0,1 0 0,0-1 1,-1 1-1,1 0 0,-1 0 1,1 0-1,0 1 0,-1-1 1,1 0-1,0 1 0,-1 0 1,1 0-1,0-1 0,0 1 0,-1 0 1,1 1-1,0-1 0,0 0 1,0 1-1,1-1 0,-1 1 1,-2 1-1,0 2-2,-1 0 0,1 0 0,0 1 0,1-1 0,-1 1 0,1 0 0,0 0 0,0 0 0,1 0 0,0 0 0,0 1 0,0-1 0,1 0 0,-1 8 0,2-13 9,1 0 0,-1 0 0,0 0-1,0 0 1,1 0 0,-1-1 0,1 1-1,-1 0 1,0 0 0,1 0 0,-1-1-1,1 1 1,0 0 0,-1-1 0,1 1-1,0-1 1,-1 1 0,1 0 0,0-1-1,0 1 1,-1-1 0,1 0 0,0 1-1,0-1 1,0 0 0,0 1 0,0-1-1,-1 0 1,1 0 0,0 0 0,0 0-1,0 0 1,0 0 0,0 0 0,0 0-1,0 0 1,0 0 0,-1-1 0,1 1-1,0 0 1,1-1 0,41-13 393,-29 7-330,0 0-1,-1-2 1,0 1 0,-1-2-1,0 0 1,-1 0-1,0-1 1,0-1-1,-1 1 1,-1-2-1,0 1 1,13-25-1,-19 25 0,-8 11-655,-7 17-596,11-14 1108,1-1 0,-1 0 0,1 1 0,-1-1 0,1 0 0,-1 1 0,1-1-1,0 1 1,0-1 0,0 0 0,0 1 0,0-1 0,0 1 0,0-1 0,1 1 0,-1-1 0,0 0 0,1 1 0,0 1 0,0-2 9,0 0 0,0 0 0,0-1 0,-1 1 0,1-1 0,0 1 0,0-1 0,0 1 0,0-1 0,0 1 0,0-1 0,0 0 0,0 0 0,0 1 0,0-1 0,0 0 0,0 0 0,0 0 0,0 0 0,2 0 0,2-1 2,0 0-1,1-1 0,-1 1 1,0-1-1,0 0 0,0 0 1,-1 0-1,1 0 0,7-6 1,15-16 360,0-1 0,-2-1 0,-1-2 0,39-58 1,-50 68 134,-30 67-109,-13 10-180,10-23 55,2 1-1,2 0 1,1 2 0,1 0 0,-8 44-1,22-83-189,0 1-1,-1-1 1,1 1-1,0 0 1,0-1-1,0 1 1,-1-1 0,1 1-1,0-1 1,0 1-1,0-1 1,0 1-1,0 0 1,0-1-1,0 1 1,0-1-1,0 1 1,1-1 0,-1 1-1,0 0 1,0-1-1,0 1 1,1-1-1,-1 1 1,0-1-1,0 1 1,1-1 0,-1 1-1,0-1 1,1 0-1,-1 1 1,1-1-1,-1 1 1,1-1-1,-1 0 1,1 1-1,-1-1 1,1 0 0,-1 0-1,1 1 1,-1-1-1,1 0 1,-1 0-1,1 0 1,-1 0-1,1 0 1,0 1-1,-1-1 1,1 0 0,-1 0-1,1-1 1,0 1-1,0 0 1,1-1 21,0 1 1,1-1 0,-1 0-1,0 0 1,0-1 0,0 1 0,0 0-1,0-1 1,0 1 0,-1-1-1,1 0 1,2-1 0,3-9-31,0 0 0,0 0 0,-1 0-1,0 0 1,-1-1 0,-1 0 0,0 0 0,0-1 0,-2 1 0,0-1 0,0 1 0,-1-1 0,-1 0 0,0 0 0,-1 1-1,-3-18 1,4 31 2,0-1 0,1 1-1,-1 0 1,0-1 0,0 1-1,0-1 1,0 1 0,-1-1-1,1 1 1,0 0-1,0-1 1,0 1 0,0-1-1,0 1 1,0 0 0,-1-1-1,1 1 1,0 0 0,0-1-1,-1 1 1,1 0 0,0-1-1,0 1 1,-1 0 0,1-1-1,0 1 1,-1 0-1,1 0 1,0-1 0,-1 1-1,1 0 1,-1 0 0,1 0-1,0 0 1,-1-1 0,1 1-1,-1 0 1,1 0 0,0 0-1,-1 0 1,1 0 0,-1 0-1,1 0 1,-1 0-1,1 0 1,0 0 0,-1 1-1,1-1 1,-1 0 0,1 0-1,0 0 1,-1 0 0,1 1-1,-1-1 1,-13 19 30,13-17-31,0 1 1,0-1 0,1 0-1,-1 1 1,1-1-1,-1 1 1,1-1-1,0 1 1,-1-1-1,1 1 1,1-1 0,-1 1-1,0 0 1,1-1-1,-1 1 1,1-1-1,-1 0 1,1 1-1,0-1 1,0 0-1,1 1 1,-1-1 0,0 0-1,1 0 1,-1 0-1,1 0 1,0 0-1,-1 0 1,4 1-1,0 0-325,0-1 0,0 0 0,0 0 0,0 0-1,1-1 1,-1 0 0,1 0 0,-1 0 0,1-1-1,-1 0 1,1 0 0,9-1 0,13-5-3788,-1-8-2408</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8.776"/>
    </inkml:context>
    <inkml:brush xml:id="br0">
      <inkml:brushProperty name="width" value="0.025" units="cm"/>
      <inkml:brushProperty name="height" value="0.025" units="cm"/>
    </inkml:brush>
  </inkml:definitions>
  <inkml:trace contextRef="#ctx0" brushRef="#br0">58 64 10378,'0'0'3689,"-2"4"-1762,2-4-1850,-1 1 1,1-1-1,-1 0 1,1 1 0,0-1-1,0 1 1,-1-1-1,1 1 1,0-1-1,0 1 1,-1-1-1,1 1 1,0-1 0,0 1-1,0-1 1,0 1-1,0-1 1,0 1-1,0-1 1,0 1-1,0-1 1,0 1 0,0-1-1,0 1 1,0-1-1,0 1 1,1-1-1,-1 1 1,0-1-1,0 1 1,0-1 0,1 1-1,-1-1 1,0 1-1,1-1 1,-1 0-1,0 1 1,2 0-1,24 1 2952,-12-3-2559,-6 1-63,1 0 1,-1-1-1,1-1 0,-1 0 0,0 0 0,0 0 1,12-6-1,-18 8-383,0-1 1,1 0-1,-1 0 1,0 0-1,0-1 1,0 1-1,-1 0 1,1-1-1,0 1 1,0-1-1,-1 0 1,1 1-1,-1-1 1,1 0-1,-1 0 1,0 0-1,0 0 1,0 0-1,0 0 1,0 0-1,0-1 1,0 1-1,-1 0 1,1 0-1,-1-1 1,0 1-1,0 0 0,0-1 1,0 1-1,0 0 1,-1-4-1,1 5-22,-1 0-1,0 0 0,0 1 0,1-1 0,-1 0 0,0 1 0,0-1 0,0 1 0,0-1 0,0 1 0,0 0 0,0-1 0,0 1 0,0 0 1,0-1-1,0 1 0,0 0 0,0 0 0,0 0 0,0 0 0,0 0 0,0 0 0,0 0 0,0 0 0,0 1 0,-1-1 0,-32 8-94,19 0 131,2 0-1,-1 1 0,1 1 1,0 0-1,1 0 1,0 1-1,1 1 0,0 0 1,1 1-1,-9 13 0,18-25-16,0 0-1,1 0 0,-1 0 0,0 0 1,1 1-1,-1-1 0,0 0 0,1 0 1,0 0-1,-1 1 0,1-1 0,0 0 1,-1 1-1,1-1 0,0 0 0,0 1 1,0-1-1,0 0 0,0 1 0,1-1 1,-1 0-1,0 1 0,1-1 0,-1 0 1,0 0-1,1 1 0,0-1 0,-1 0 1,1 0-1,0 0 0,-1 0 0,1 0 1,0 0-1,0 0 0,0 0 1,0 0-1,0 0 0,0 0 0,0-1 1,0 1-1,1 0 0,-1-1 0,0 1 1,0-1-1,0 1 0,1-1 0,-1 1 1,0-1-1,1 0 0,-1 0 0,0 0 1,2 0-1,13 3 15,0-2 0,0 0 0,25-1 1,-23 0-60,14 0-542,16 1-1451,-15-3-2505,-6-4-3016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2.366"/>
    </inkml:context>
    <inkml:brush xml:id="br0">
      <inkml:brushProperty name="width" value="0.025" units="cm"/>
      <inkml:brushProperty name="height" value="0.025" units="cm"/>
    </inkml:brush>
  </inkml:definitions>
  <inkml:trace contextRef="#ctx0" brushRef="#br0">57 1 9769,'0'0'8809,"5"54"-7752,-12-11 32,0 8-513,-7 0-95,8-5 95,-1-4-256,6-7-223,1-10-65,0-6-257,0-6-639,0-7-642,-6-6-4964,-8-9 224</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9.340"/>
    </inkml:context>
    <inkml:brush xml:id="br0">
      <inkml:brushProperty name="width" value="0.025" units="cm"/>
      <inkml:brushProperty name="height" value="0.025" units="cm"/>
    </inkml:brush>
  </inkml:definitions>
  <inkml:trace contextRef="#ctx0" brushRef="#br0">259 64 5349,'0'0'9727,"1"-7"-7443,2-1-1446,4-14 19,-8 2 2771,0 19-3493,0 0 0,0 1 1,1-1-1,-1 1 0,0-1 0,0 1 1,0-1-1,0 1 0,0 0 1,0-1-1,0 1 0,0 0 0,0 0 1,0 0-1,0 0 0,0-1 0,0 1 1,0 1-1,0-1 0,0 0 0,0 0 1,0 0-1,0 0 0,0 1 1,0-1-1,1 1 0,-2 0 0,-30 9 188,5 2-212,1 2-1,-48 32 0,68-41-88,-1 0-1,0 0 0,1 0 1,0 1-1,0 0 0,1 0 1,0 0-1,0 1 0,0 0 1,1 0-1,0 0 1,0 1-1,1-1 0,0 1 1,-3 10-1,6-17-20,0 0 0,0 0-1,0 0 1,0 1 0,1-1 0,-1 0 0,0 0 0,1 0-1,-1 0 1,0 0 0,1 1 0,0-1 0,-1 0-1,1 0 1,-1 0 0,1 0 0,0 0 0,0-1 0,0 1-1,0 0 1,0 0 0,0 0 0,0-1 0,0 1-1,0-1 1,0 1 0,0 0 0,0-1 0,0 0 0,0 1-1,0-1 1,1 0 0,-1 0 0,0 1 0,2-1-1,50 3-215,-43-3 75,8 1-325,98-3-4162,-40-9-3936,-26-1-3000</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9.732"/>
    </inkml:context>
    <inkml:brush xml:id="br0">
      <inkml:brushProperty name="width" value="0.025" units="cm"/>
      <inkml:brushProperty name="height" value="0.025" units="cm"/>
    </inkml:brush>
  </inkml:definitions>
  <inkml:trace contextRef="#ctx0" brushRef="#br0">80 3 14125,'0'0'5488,"-8"5"-4073,3-3-1118,0 1 1,1 0-1,-1 0 1,1 1-1,-1-1 1,1 1-1,0 0 1,0 0-1,1 1 1,-1-1-1,1 1 1,0-1-1,0 1 1,1 0-1,-1 0 1,1 0-1,0 1 1,1-1-1,-1 0 1,1 1-1,-1 10 1,2-15-283,0-1-1,1 1 1,-1 0 0,0 0 0,1-1 0,-1 1 0,1 0-1,-1-1 1,1 1 0,-1 0 0,1-1 0,-1 1 0,1-1 0,0 1-1,-1-1 1,1 1 0,0-1 0,-1 1 0,1-1 0,0 0-1,0 1 1,0-1 0,-1 0 0,1 0 0,0 0 0,0 1-1,0-1 1,-1 0 0,1 0 0,0 0 0,0 0 0,0-1-1,0 1 1,-1 0 0,1 0 0,1-1 0,33-5 162,-13-4-666,1 0 0,-2-1-1,0-2 1,0 0 0,-1-1 0,-1-1 0,19-18 0,-68 66 1169,1 2 0,2 1 0,1 1 0,-21 43 0,45-77-634,0 0 0,1 0 0,-1 0 0,1 0 0,0 0 0,0 0 0,0 0 0,0 1 0,1-1 0,-1 0 0,1 1 0,0 5 0,0-9-76,0 1 0,1-1 0,-1 1 0,1-1-1,-1 0 1,1 1 0,-1-1 0,1 1 0,-1-1 0,1 0 0,-1 0 0,1 1-1,-1-1 1,1 0 0,0 0 0,-1 0 0,1 0 0,-1 0 0,1 0-1,0 1 1,-1-1 0,1-1 0,-1 1 0,1 0 0,0 0 0,-1 0-1,1 0 1,-1 0 0,1 0 0,-1-1 0,2 1 0,18-8-4136,-9-3-1407</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0.065"/>
    </inkml:context>
    <inkml:brush xml:id="br0">
      <inkml:brushProperty name="width" value="0.025" units="cm"/>
      <inkml:brushProperty name="height" value="0.025" units="cm"/>
    </inkml:brush>
  </inkml:definitions>
  <inkml:trace contextRef="#ctx0" brushRef="#br0">0 1 14574,'0'0'7143,"57"10"-5126,-20-10-607,2 0-577,3 0-193,-3 0-544,0 0-64,-7 0-929,-9 0-1217,-10-1-832,-13-3-1923</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0.397"/>
    </inkml:context>
    <inkml:brush xml:id="br0">
      <inkml:brushProperty name="width" value="0.025" units="cm"/>
      <inkml:brushProperty name="height" value="0.025" units="cm"/>
    </inkml:brush>
  </inkml:definitions>
  <inkml:trace contextRef="#ctx0" brushRef="#br0">0 26 16111,'0'0'5029,"48"8"-3395,-6-8-65,10 0-288,3 0-864,3-2-353,0-5-865,-1 0-2274,-6 0-1633,4-3-1955</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0.770"/>
    </inkml:context>
    <inkml:brush xml:id="br0">
      <inkml:brushProperty name="width" value="0.025" units="cm"/>
      <inkml:brushProperty name="height" value="0.025" units="cm"/>
    </inkml:brush>
  </inkml:definitions>
  <inkml:trace contextRef="#ctx0" brushRef="#br0">317 22 14478,'-9'-1'3710,"-14"-1"-2524,0 2 1,-1 0 0,1 1-1,-36 7 1,50-6-1020,-1 0 0,1 0 0,0 1 0,0 1 1,0-1-1,0 1 0,1 1 0,-1 0 0,1 0 0,0 1 0,1-1 0,-1 2 1,1-1-1,-10 13 0,14-16-152,1 0 1,0-1-1,1 1 1,-1 0-1,0 0 0,1 0 1,0 0-1,0 0 1,0 0-1,0 0 1,0 1-1,0-1 0,1 0 1,0 0-1,0 1 1,0 4-1,0-6-5,1 0 1,0 1-1,-1-1 0,1 0 1,0 0-1,1 0 0,-1 0 1,0 0-1,0 0 0,1 0 1,-1 0-1,1 0 1,0 0-1,0-1 0,-1 1 1,1-1-1,4 3 0,0-1 54,1 0-1,-1 0 0,1-1 1,0 0-1,0 0 0,0 0 1,0-1-1,0 0 0,0-1 1,0 1-1,0-2 0,0 1 1,0-1-1,8-1 1,-3-1 21,0-1 1,-1-1-1,1 0 1,-1 0 0,0-1-1,0 0 1,-1-1 0,0-1-1,12-10 1,-15 12-65,0 0 0,-1 0-1,0-1 1,0 0 0,-1 0 0,0 0 0,0-1-1,0 1 1,-1-1 0,0 0 0,-1-1 0,0 1-1,4-15 1,-7 21-31,0 1 0,-1 0 0,1-1 0,0 1 0,0 0-1,-1-1 1,1 1 0,-1 0 0,1 0 0,-1-1 0,0 1 0,1 0 0,-1 0-1,0 0 1,0 0 0,0 0 0,0 0 0,1 0 0,-2 0 0,1 0 0,0 0-1,0 0 1,0 1 0,0-1 0,0 0 0,-1 1 0,1-1 0,0 1-1,-1-1 1,1 1 0,0 0 0,-1 0 0,1 0 0,0-1 0,-1 1 0,1 0-1,0 1 1,-1-1 0,-2 0 0,-3 0-134,-1 1 0,0-1-1,0 1 1,1 1 0,-1-1 0,-8 4 0,11-3-179,-1 1 1,0 0-1,1 0 1,0 1 0,0-1-1,0 1 1,0 0-1,0 0 1,-4 6 0,-3 10-3866,6 2-3828,6-11-1273</inkml:trace>
  <inkml:trace contextRef="#ctx0" brushRef="#br0" timeOffset="1">441 140 18161,'0'0'4933,"-53"65"-3043,30-33-161,-7 1 161,12-2-1089,5-1-609,5-3-192,8-5-705,0-7-1088,5-6-994,14-9-1377,1 0-2530</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1.114"/>
    </inkml:context>
    <inkml:brush xml:id="br0">
      <inkml:brushProperty name="width" value="0.025" units="cm"/>
      <inkml:brushProperty name="height" value="0.025" units="cm"/>
    </inkml:brush>
  </inkml:definitions>
  <inkml:trace contextRef="#ctx0" brushRef="#br0">216 1 16111,'0'0'1287,"-9"0"47,-1 0-740,-1 0 0,0 1-1,1 0 1,-1 1 0,-17 4-1,25-5-504,0 0-1,0 0 0,0 0 0,0 0 0,1 0 0,-1 1 0,0-1 0,1 1 1,-1 0-1,1 0 0,0 0 0,0 0 0,0 0 0,-1 0 0,2 1 1,-1-1-1,0 0 0,1 1 0,-1 0 0,1-1 0,-1 1 0,1 0 0,0 0 1,0 0-1,1 0 0,-1 0 0,1 0 0,-1 4 0,1-6-82,0 0 1,0 0-1,1-1 0,-1 1 0,0 0 1,0-1-1,0 1 0,1-1 0,-1 1 1,1 0-1,-1-1 0,0 1 0,1-1 1,-1 1-1,1-1 0,-1 1 0,1-1 1,-1 1-1,1-1 0,-1 1 0,1-1 1,0 0-1,-1 1 0,1-1 0,0 0 1,-1 0-1,1 1 0,1-1 0,29 3 239,26-10-25,-11-17-149,-19 9-56,-37 45-165,1-11 228,1-1-1,-8 36 1,14-46-54,0-1 0,1 0 0,0 1 1,0-1-1,1 1 0,0-1 0,0 1 0,1-1 1,0 1-1,0-1 0,3 8 0,9 9-244,-12-23 350,0 1 1,0-1-1,0 1 1,0-1-1,0 1 1,0-1 0,0 1-1,-1 0 1,1-1-1,-1 1 1,1 0 0,-1 0-1,0 2 1,0-3-44,-1 0 1,0 0-1,0 0 0,0 0 1,0-1-1,0 1 1,0 0-1,0 0 1,0-1-1,0 1 1,0 0-1,0-1 0,-1 1 1,1-1-1,0 0 1,0 1-1,-1-1 1,1 0-1,0 0 1,0 1-1,-1-1 0,1 0 1,0-1-1,-1 1 1,0 0-1,-22 2 573,1-2 0,-32-2 0,4-11-1586,48 11 348,0 1 0,-1-1 1,1 0-1,0 0 0,0 0 1,0-1-1,0 1 0,1-1 1,-1 1-1,-4-7 0,1-2-6084</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4.827"/>
    </inkml:context>
    <inkml:brush xml:id="br0">
      <inkml:brushProperty name="width" value="0.025" units="cm"/>
      <inkml:brushProperty name="height" value="0.025" units="cm"/>
    </inkml:brush>
  </inkml:definitions>
  <inkml:trace contextRef="#ctx0" brushRef="#br0">7 0 5573,'0'0'277,"0"0"1,0 0-1,-1 0 0,1 0 0,0 0 0,0 0 0,-1 0 0,1 0 0,0 0 1,0 0-1,-1 1 0,1-1 0,0 0 0,0 0 0,-1 0 0,1 0 1,0 0-1,0 1 0,0-1 0,-1 0 0,1 0 0,0 0 0,0 1 1,0-1-1,0 0 0,0 0 0,-1 0 0,1 1 0,0-1 0,0 0 0,0 0 1,0 1-1,0-1 0,0 0 0,0 0 0,0 1 0,0-1 0,0 0 1,0 1-1,0-1 0,0 0 0,0 0 0,0 1 0,0-1 0,0 0 1,0 0-1,1 1 0,15 5 3257,33-1-4409,-44-5 1921,236 11 790,-159-10-3761,-2 0-3602,-88-2 563,-11-3-3770</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5.158"/>
    </inkml:context>
    <inkml:brush xml:id="br0">
      <inkml:brushProperty name="width" value="0.025" units="cm"/>
      <inkml:brushProperty name="height" value="0.025" units="cm"/>
    </inkml:brush>
  </inkml:definitions>
  <inkml:trace contextRef="#ctx0" brushRef="#br0">0 92 12588,'0'0'5851,"12"4"-4111,21 3-931,0-1 0,0-2 1,55 1-1,115-8-1839,-200 3 980,11 0-428,-1-1 1,0-1-1,0 0 0,1-1 1,-1 0-1,16-7 0,-23 7-321,1 0 0,0-1-1,-1 0 1,0 0-1,0 0 1,0 0 0,-1-1-1,0 0 1,1 0-1,-2-1 1,1 0 0,7-11-1,2-6-6455</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5.489"/>
    </inkml:context>
    <inkml:brush xml:id="br0">
      <inkml:brushProperty name="width" value="0.025" units="cm"/>
      <inkml:brushProperty name="height" value="0.025" units="cm"/>
    </inkml:brush>
  </inkml:definitions>
  <inkml:trace contextRef="#ctx0" brushRef="#br0">112 1 11018,'0'0'5862,"11"2"-4688,4 1-733,0-1-49,-1 1-1,0 0 1,1 1 0,-1 1 0,15 7 0,-26-11-320,-1 1 1,1-1 0,-1 0 0,1 1-1,-1 0 1,0-1 0,0 1-1,1 0 1,-1 0 0,0 0-1,-1 1 1,1-1 0,0 0-1,-1 1 1,1-1 0,-1 1-1,0-1 1,0 1 0,0 0-1,0 0 1,0-1 0,-1 1-1,1 0 1,-1 0 0,0 0-1,0 0 1,0-1 0,0 1-1,0 0 1,0 0 0,-1 0-1,0 0 1,1-1 0,-1 1 0,-2 5-1,-8 11 184,-1 0 0,0-1 0,-1 0 0,-1-1 0,-1-1 1,-24 22-1,13-13-244,-42 43-630,21-26-6014,31-29-4819</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3.271"/>
    </inkml:context>
    <inkml:brush xml:id="br0">
      <inkml:brushProperty name="width" value="0.025" units="cm"/>
      <inkml:brushProperty name="height" value="0.025" units="cm"/>
    </inkml:brush>
  </inkml:definitions>
  <inkml:trace contextRef="#ctx0" brushRef="#br0">122 97 2050,'8'-3'1286,"60"-16"-1393,36-11 4204,-41 2 6583,-52 17-5004,-21 6-3204,-25 4-2078,20 3-397,0 1-1,0 1 1,1 0 0,-1 1 0,1 1 0,0 0-1,0 0 1,-17 13 0,8-4 6,0 0 0,2 2 1,-36 36-1,15-2 157,40-48-138,-1 1 0,1 0-1,0-1 1,1 1 0,-1 0 0,1 0-1,0 0 1,0 1 0,0-1 0,0 0-1,1 0 1,0 8 0,0-10-11,1 0 0,0 0 0,-1 0 0,1 0 0,0 0 0,0 0 0,0-1 0,1 1 0,-1 0 0,0-1 0,1 1 0,-1-1 1,1 0-1,-1 1 0,1-1 0,0 0 0,-1 0 0,1 0 0,0 0 0,0 0 0,0 0 0,0-1 0,0 1 0,0 0 0,0-1 0,0 0 0,3 1 0,65 5 220,-61-6-200,145-2-1919,-134 0 320,-1-1-1,0-1 0,24-7 1,8-11-6477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2.709"/>
    </inkml:context>
    <inkml:brush xml:id="br0">
      <inkml:brushProperty name="width" value="0.025" units="cm"/>
      <inkml:brushProperty name="height" value="0.025" units="cm"/>
    </inkml:brush>
  </inkml:definitions>
  <inkml:trace contextRef="#ctx0" brushRef="#br0">2 149 9225,'0'-10'1954,"-1"5"-1645,1 0 1,0 0-1,0-1 1,0 1 0,1 0-1,0 0 1,0 0 0,0 0-1,1 0 1,-1 0-1,1 1 1,0-1 0,1 0-1,-1 1 1,1-1 0,0 1-1,0 0 1,0 0-1,0 0 1,1 1 0,0-1-1,0 1 1,0-1 0,7-3-1,-2 3 107,1 0-1,-1 1 0,1 0 1,0 0-1,0 1 1,0 1-1,0-1 0,0 2 1,14 0-1,-20 0-367,0 0-1,0 1 0,-1-1 0,1 1 0,0 0 1,-1 0-1,1 1 0,0-1 0,-1 1 0,0-1 1,1 1-1,3 3 0,-5-3-37,-1-1-1,1 1 1,-1 0 0,0 0-1,1 0 1,-1 0 0,0 0-1,0 0 1,0 0 0,0 0-1,0 0 1,-1 0 0,1 1 0,-1-1-1,1 0 1,-1 0 0,0 1-1,0-1 1,0 0 0,0 1-1,-1 3 1,0-1 113,-1 0 1,1-1-1,-1 1 0,0-1 0,0 1 1,-1-1-1,1 0 0,-1 0 0,0 0 1,0 0-1,0 0 0,-1-1 1,-4 4-1,-58 44 1317,45-35-1195,72-12-1964,-39-4 1228,0 0 0,1 1-1,-1 0 1,1 1 0,-1 1 0,18 6-1,-27-8 424,1 0 1,-1 1-1,0-1 0,0 1 0,0 0 0,0 0 0,0 0 1,0 0-1,0 1 0,-1-1 0,1 1 0,-1 0 0,0-1 1,0 1-1,0 0 0,0 0 0,0 1 0,-1-1 0,1 0 1,-1 0-1,0 1 0,0-1 0,0 1 0,0-1 0,-1 1 1,1 0-1,-1 4 0,-1-5 250,1 1 0,-1-1 0,0 0 0,0 0 0,-1 0 0,1 0 0,0 0 0,-1 0 0,0 0 0,0 0 0,0 0 0,0-1 0,0 1 1,-1-1-1,1 0 0,-1 1 0,1-1 0,-1 0 0,0 0 0,0-1 0,-5 3 0,-10 5 903,1-1 1,-27 8-1,36-13-867,-8 3 101,-1-1 1,-1 0-1,1-1 1,-1-1-1,-24 1 0,42-4-394,-1 1 0,1-1 0,0 0 0,-1 0 0,1 0 0,0-1 0,0 1 0,-1 0 0,1 0 0,0 0 0,-1 0 0,1 0 0,0 0 0,0 0 0,-1 0 0,1-1 0,0 1 0,0 0 0,-1 0 0,1 0 0,0 0 0,0-1 0,0 1 0,-1 0 0,1 0 0,0-1 0,0 1 0,0 0-1,0 0 1,-1-1 0,1 1 0,0 0 0,0 0 0,0-1 0,0 1 0,0 0 0,0-1 0,0 1 0,0 0 0,0-1 0,0 1 0,0 0 0,0 0 0,0-1 0,0 1 0,0 0 0,0-1 0,0 1 0,1 0 0,-1 0 0,0-1 0,0 1 0,0 0 0,0 0 0,0-1 0,1 1 0,-1 0 0,0 0 0,0-1 0,1 1 0,-1 0 0,12-15-4739,2-1-2013</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4.820"/>
    </inkml:context>
    <inkml:brush xml:id="br0">
      <inkml:brushProperty name="width" value="0.025" units="cm"/>
      <inkml:brushProperty name="height" value="0.025" units="cm"/>
    </inkml:brush>
  </inkml:definitions>
  <inkml:trace contextRef="#ctx0" brushRef="#br0">301 1 4132,'0'0'21396,"-10"6"-21241,-19 15 85,1 1 0,1 1-1,-27 30 1,-74 94 242,105-107-476,23-40-17,-1 0 0,1 1-1,0-1 1,0 1 0,0-1 0,0 0-1,0 1 1,0-1 0,-1 1-1,1-1 1,0 1 0,0-1 0,0 0-1,0 1 1,1-1 0,-1 1-1,0-1 1,0 0 0,0 1 0,0-1-1,0 1 1,0-1 0,1 0 0,-1 1-1,0-1 1,0 0 0,1 1-1,-1-1 1,0 0 0,1 1 0,0-1-45,1 1 0,-1-1 1,0 0-1,1 0 1,-1 0-1,0-1 0,1 1 1,-1 0-1,0 0 1,1-1-1,-1 1 1,0-1-1,1 1 0,-1-1 1,2-1-1,9-6-1094,1 0-1,-1-2 1,-1 1-1,0-1 0,0-1 1,-1 0-1,14-19 1,-22 27 724,37-46-7924</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5.198"/>
    </inkml:context>
    <inkml:brush xml:id="br0">
      <inkml:brushProperty name="width" value="0.025" units="cm"/>
      <inkml:brushProperty name="height" value="0.025" units="cm"/>
    </inkml:brush>
  </inkml:definitions>
  <inkml:trace contextRef="#ctx0" brushRef="#br0">89 0 8104,'0'0'14750,"-9"10"-14243,0 0-382,1 0 0,1 0 1,0 0-1,0 1 0,1 1 0,0-1 0,1 1 1,0 0-1,1 0 0,1 0 0,0 0 1,-3 22-1,4-6 123,1 0 1,4 54-1,-2-72-254,1 1 1,1-1-1,-1 0 1,2 1-1,-1-1 0,1 0 1,1-1-1,0 1 1,0-1-1,12 15 0,-11-18-3490,-13-13-3263,-10-4-1707</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5.526"/>
    </inkml:context>
    <inkml:brush xml:id="br0">
      <inkml:brushProperty name="width" value="0.025" units="cm"/>
      <inkml:brushProperty name="height" value="0.025" units="cm"/>
    </inkml:brush>
  </inkml:definitions>
  <inkml:trace contextRef="#ctx0" brushRef="#br0">1 1 5285,'0'0'15246,"53"26"-13035,-12-22-450,13-4-255,5 0-610,3 0-447,-2-5-321,-9 2-128,-3 3-448,-14 0-1442,-9 0-1666,-11 0-3298</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6.217"/>
    </inkml:context>
    <inkml:brush xml:id="br0">
      <inkml:brushProperty name="width" value="0.025" units="cm"/>
      <inkml:brushProperty name="height" value="0.025" units="cm"/>
    </inkml:brush>
  </inkml:definitions>
  <inkml:trace contextRef="#ctx0" brushRef="#br0">242 49 3812,'0'0'8920,"8"-7"-6283,23-20-251,-31 27-2229,1 0-1,-1 0 0,0-1 0,1 1 1,-1 0-1,0 0 0,1 0 0,-1-1 1,0 1-1,0 0 0,1 0 0,-1-1 1,0 1-1,0 0 0,1-1 0,-1 1 1,0 0-1,0-1 0,0 1 0,0 0 1,0-1-1,1 1 0,-1 0 0,0-1 1,0 1-1,0 0 0,0-1 0,0 1 1,0-1-1,0 1 0,0 0 0,0-1 0,0 1 1,0 0-1,-1-1 0,1 0 0,-14-2 1117,-23 9-1531,22 1 388,-1 0-1,1 1 0,0 1 0,0 1 1,1 0-1,0 1 0,1 1 1,1 0-1,-1 0 0,2 1 1,0 1-1,1 0 0,0 0 1,1 1-1,0 0 0,1 1 0,-11 32 1,18-43-94,-1 1 0,1-1 1,0 0-1,1 1 1,-1-1-1,1 1 0,0-1 1,0 0-1,2 7 0,-2-10-25,1 0 1,0 0-1,0 0 0,0 0 0,0 0 0,0 0 0,0-1 0,0 1 0,0 0 0,1 0 0,-1-1 0,1 1 0,-1-1 1,1 1-1,0-1 0,0 0 0,0 0 0,-1 1 0,1-1 0,0-1 0,0 1 0,0 0 0,0 0 0,4 0 0,16 3-125,-1 0 0,1-2 1,0-1-1,0 0 0,0-2 0,0 0 0,30-7 0,-31 4-1742,-1-1 0,1 0 0,-1-2 0,26-12 0,-4-5-8938</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7.364"/>
    </inkml:context>
    <inkml:brush xml:id="br0">
      <inkml:brushProperty name="width" value="0.025" units="cm"/>
      <inkml:brushProperty name="height" value="0.025" units="cm"/>
    </inkml:brush>
  </inkml:definitions>
  <inkml:trace contextRef="#ctx0" brushRef="#br0">1 335 6502,'0'0'8307,"8"-4"-6263,16-9-1348,-2-1-1,1 0 0,-2-2 1,0 0-1,29-31 0,90-110-415,-107 108 592,-31 45-505,-4 5-64,-14 25-131,5-5-131,0 0 0,-12 36 0,20-48-170,1 0 1,-1 0-1,2 0 0,-1 0 1,1 1-1,0-1 0,1 1 1,0-1-1,2 14 0,-1-22-56,-1 0-1,0 1 1,0-1-1,1 0 0,-1 0 1,1 1-1,-1-1 0,1 0 1,0 0-1,-1 0 1,1 0-1,0 0 0,0 0 1,-1 0-1,1 0 1,0 0-1,0 0 0,0 0 1,0-1-1,1 1 0,-1 0 1,0-1-1,0 1 1,0-1-1,3 2 0,14-1-5344</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7.707"/>
    </inkml:context>
    <inkml:brush xml:id="br0">
      <inkml:brushProperty name="width" value="0.025" units="cm"/>
      <inkml:brushProperty name="height" value="0.025" units="cm"/>
    </inkml:brush>
  </inkml:definitions>
  <inkml:trace contextRef="#ctx0" brushRef="#br0">0 0 10922,'0'0'9802,"55"42"-8393,-12-42-256,3 0-384,3-4-417,-1-5-288,-4 1-64,-10 4-705,-11 3-1409,-14 1-1953</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8.067"/>
    </inkml:context>
    <inkml:brush xml:id="br0">
      <inkml:brushProperty name="width" value="0.025" units="cm"/>
      <inkml:brushProperty name="height" value="0.025" units="cm"/>
    </inkml:brush>
  </inkml:definitions>
  <inkml:trace contextRef="#ctx0" brushRef="#br0">1 0 7559,'0'0'13645,"60"25"-12075,-16-25-449,9-1-705,2-2-416,-3 2-2402,-5-1-4293,-6 2-7046</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0.128"/>
    </inkml:context>
    <inkml:brush xml:id="br0">
      <inkml:brushProperty name="width" value="0.025" units="cm"/>
      <inkml:brushProperty name="height" value="0.025" units="cm"/>
    </inkml:brush>
  </inkml:definitions>
  <inkml:trace contextRef="#ctx0" brushRef="#br0">175 0 14318,'2'6'7643,"-6"21"-6270,-7 0-846,-1-1-1,-2-1 1,0 0-1,-32 42 1,-23 38 1132,69-105-1630,-1 1-1,0 0 1,1 0 0,-1 0-1,0 0 1,1 0-1,0 1 1,-1-1 0,1 0-1,-1 0 1,1 0 0,0 0-1,0 0 1,0 1-1,0-1 1,0 0 0,0 0-1,0 0 1,0 0-1,0 1 1,0-1 0,0 0-1,1 0 1,-1 0-1,1 0 1,-1 0 0,1 0-1,-1 0 1,1 0 0,1 2-1,0-2 5,0 0 0,0 0 0,0 0 0,1 0 1,-1 0-1,0 0 0,1-1 0,-1 1 0,1-1 0,-1 1 0,0-1 0,1 0 0,4 0 0,12-2 41,1 0 0,32-9 0,-48 10-71,88-27-2699,-83 25 1182,-1-2 0,1 1 0,-1-1 0,12-9 0,2-7-6499</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0.461"/>
    </inkml:context>
    <inkml:brush xml:id="br0">
      <inkml:brushProperty name="width" value="0.025" units="cm"/>
      <inkml:brushProperty name="height" value="0.025" units="cm"/>
    </inkml:brush>
  </inkml:definitions>
  <inkml:trace contextRef="#ctx0" brushRef="#br0">127 1 14830,'0'0'5733,"-45"56"-3490,31-28-546,-5 3 65,5 2-609,-2 1-544,5-1-481,4-1-96,7-3-64,0-4-1057,3-8-1538,13-8-1281,2-9-1248,2 0-2596</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0.837"/>
    </inkml:context>
    <inkml:brush xml:id="br0">
      <inkml:brushProperty name="width" value="0.025" units="cm"/>
      <inkml:brushProperty name="height" value="0.025" units="cm"/>
    </inkml:brush>
  </inkml:definitions>
  <inkml:trace contextRef="#ctx0" brushRef="#br0">149 1 8456,'0'0'9929,"-48"66"-8167,24-36-321,-1 7 33,4 0-385,5-1-641,7-2-416,3-4-64,6-5-672,0-8-994,8-8-832,4-9-1218,4 0-2178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3.105"/>
    </inkml:context>
    <inkml:brush xml:id="br0">
      <inkml:brushProperty name="width" value="0.025" units="cm"/>
      <inkml:brushProperty name="height" value="0.025" units="cm"/>
    </inkml:brush>
  </inkml:definitions>
  <inkml:trace contextRef="#ctx0" brushRef="#br0">1 26 13549,'0'0'3875,"7"-5"-1323,-1 2-2136,0 0-1,0 0 1,1 1 0,-1 0-1,1 0 1,-1 0-1,12-1 1,-16 3-356,0 0-1,0 0 1,0 0 0,0 0 0,-1 0 0,1 0-1,0 1 1,0-1 0,0 1 0,0-1 0,0 1-1,0 0 1,0-1 0,-1 1 0,1 0 0,0 0-1,-1 0 1,1 1 0,-1-1 0,1 0-1,-1 1 1,1-1 0,-1 1 0,0-1 0,0 1-1,0-1 1,0 1 0,0 0 0,0 0 0,0-1-1,0 1 1,-1 0 0,1 0 0,-1 0 0,1 4-1,0-3 43,-1 1 0,1-1 0,-1 1 0,0 0 1,0-1-1,0 1 0,-1-1 0,1 1 0,-1-1 0,0 1 0,0-1 0,0 1 0,0-1 0,-1 0 0,-2 5 0,-1-1 251,0 0 1,-1-1-1,0 0 1,-12 11-1,11-12-124,1 1 0,-1 0 0,1 1-1,1-1 1,-9 13 0,14-19-243,0 1 0,1-1 0,-1 1 0,0-1 0,0 0 0,1 1 0,-1-1 1,0 0-1,0 1 0,1-1 0,-1 0 0,1 1 0,-1-1 0,0 0 0,1 0 0,-1 1 0,1-1 0,-1 0 0,0 0 0,1 0 0,-1 0 1,1 0-1,-1 1 0,1-1 0,-1 0 0,1 0 0,-1 0 0,1 0 0,-1 0 0,0-1 0,1 1 0,0 0 0,26 2-579,-20-1 269,12 1-809,1 1 1,32 9-1,-44-10 917,0 1-1,0 0 1,-1 0-1,1 1 1,-1 0-1,0 0 1,0 1-1,-1 0 1,9 7-1,-14-11 238,1 1 1,-1 0-1,1-1 0,-1 1 1,1 0-1,-1 0 0,0 0 0,0 0 1,0 0-1,0 0 0,-1 0 1,1 0-1,-1 1 0,1-1 1,-1 0-1,1 0 0,-1 0 1,0 1-1,0-1 0,0 0 0,-1 4 1,0-2 169,-1 0 1,1-1-1,-1 1 1,0 0-1,0-1 1,0 0-1,0 1 1,-1-1-1,1 0 1,-1 0-1,-4 3 1,-6 5 638,0 0 1,-2-2-1,1 1 0,-23 9 1,28-14-604,-40 17 445,47-21-716,-1 0 0,0-1-1,0 1 1,0 0 0,0-1-1,0 1 1,0-1 0,0 0-1,0 0 1,0 0 0,0-1-1,0 1 1,0-1 0,-4-1-1,7 2-130,-1-1 0,1 1 0,-1-1-1,0 1 1,1-1 0,-1 0-1,1 1 1,-1-1 0,1 0-1,0 1 1,-1-1 0,1 0-1,0 0 1,-1 0 0,1 1-1,0-1 1,0 0 0,0 0-1,-1 0 1,1 1 0,0-1-1,0 0 1,0 0 0,1 0-1,-1 0 1,0 1 0,0-1-1,0 0 1,1 0 0,-1 0-1,0 1 1,1-1 0,-1 0-1,0 0 1,1 1 0,-1-1-1,1 0 1,0 0 0,20-28-8864,-1 7-2673</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1.180"/>
    </inkml:context>
    <inkml:brush xml:id="br0">
      <inkml:brushProperty name="width" value="0.025" units="cm"/>
      <inkml:brushProperty name="height" value="0.025" units="cm"/>
    </inkml:brush>
  </inkml:definitions>
  <inkml:trace contextRef="#ctx0" brushRef="#br0">101 39 6406,'0'0'17542,"-6"10"-16245,-1 0-1014,2-4-152,0 0 0,0 1 0,0-1 0,1 1 0,0 1 0,1-1 0,0 0 0,0 1 0,0 0 0,-2 12 1,5-18-137,1-1 1,-1 0-1,1 0 1,-1 0-1,1 0 1,-1 0-1,1 0 1,0 0-1,-1 0 1,1 0-1,0 0 1,0-1-1,0 1 1,0 0-1,0 0 1,0-1-1,0 1 1,0-1-1,0 1 1,0-1-1,0 1 1,0-1-1,0 1 1,2-1-1,38 10-139,-24-7-107,-7 0 158,0 1-1,0 0 1,0 0-1,-1 1 1,0 0-1,0 0 0,0 1 1,0 1-1,8 7 1,-15-12 117,0 0 1,0 0 0,0 0-1,0 1 1,0-1 0,-1 0-1,1 1 1,-1-1 0,0 1 0,0-1-1,0 1 1,0 0 0,0-1-1,0 1 1,-1 0 0,1 0-1,-1-1 1,0 1 0,0 0-1,0 0 1,0 0 0,0 0-1,-1-1 1,1 1 0,-1 0-1,0 0 1,0-1 0,0 1-1,0-1 1,0 1 0,0-1-1,-1 1 1,1-1 0,-1 0-1,0 1 1,0-1 0,0 0-1,-2 2 1,-8 8 456,0-1-1,0 0 0,-1-1 1,-24 14-1,30-20-287,-1 0-1,0 0 0,0-1 0,0 0 0,0 0 0,0-1 1,0 0-1,-1-1 0,1 1 0,-16-1 0,23-1-262,0-1-1,-1 1 0,1 0 1,0 0-1,0-1 0,-1 1 0,1-1 1,0 1-1,0-1 0,0 0 1,0 1-1,0-1 0,0 0 1,0 0-1,0 1 0,0-1 0,0 0 1,0 0-1,1 0 0,-1 0 1,0 0-1,1-1 0,-1 1 1,1 0-1,-1 0 0,1 0 1,-1-1-1,1 1 0,0-2 0,-5-43-4570,5 30 2680,-3-31-4594</inkml:trace>
  <inkml:trace contextRef="#ctx0" brushRef="#br0" timeOffset="1">68 3 4837,'0'0'17232,"67"-2"-15663,-39 2 161,6 6-385,0-2-928,-1 0-321,1-4-897,-2 0-3779,-4-4-8200</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7.124"/>
    </inkml:context>
    <inkml:brush xml:id="br0">
      <inkml:brushProperty name="width" value="0.025" units="cm"/>
      <inkml:brushProperty name="height" value="0.025" units="cm"/>
    </inkml:brush>
  </inkml:definitions>
  <inkml:trace contextRef="#ctx0" brushRef="#br0">2 42 9993,'0'0'9620,"13"-7"-8349,-1 1-1030,1 1 0,1 0-1,-1 0 1,1 1 0,-1 1 0,1 1 0,28-3 0,-34 5-213,0 0 0,0 1 0,-1-1 0,1 1 0,14 5 0,-20-6-25,-1 1 0,0-1 1,0 1-1,1 0 0,-1-1 0,0 1 0,0 0 1,0 0-1,0 0 0,0 0 0,0 0 1,0 0-1,0 0 0,0 0 0,0 0 0,-1 0 1,1 1-1,0-1 0,-1 0 0,1 0 0,-1 1 1,1-1-1,-1 0 0,0 1 0,0-1 1,1 1-1,-1-1 0,0 0 0,0 1 0,0-1 1,-1 1-1,1-1 0,0 0 0,0 1 1,-1-1-1,1 0 0,-1 1 0,1-1 0,-1 0 1,0 0-1,1 1 0,-1-1 0,-1 1 1,-8 13 202,-1 0 1,0-1-1,-1 0 1,-1-1-1,0-1 1,-1 0-1,-17 12 1,-25 24 383,51-44-466,0 0 0,1 0 1,-1 1-1,1 0 0,-1 0 1,2 0-1,-1 1 0,0-1 0,1 1 1,0 0-1,1 0 0,-1 0 1,-2 9-1,5-14-117,1-1-1,-1 1 1,0 0-1,0-1 1,1 1 0,-1-1-1,0 1 1,1 0-1,-1-1 1,1 1 0,-1-1-1,1 1 1,-1-1-1,1 1 1,-1-1 0,1 0-1,-1 1 1,1-1 0,-1 0-1,1 1 1,0-1-1,-1 0 1,1 0 0,0 1-1,-1-1 1,1 0-1,0 0 1,-1 0 0,1 0-1,0 0 1,0 0-1,29 1 112,-22-2-79,22 1-688,-1-1-1,33-5 0,-48 3-1513,1-1 0,-1 0 0,22-9-1,8-9-9420</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7.500"/>
    </inkml:context>
    <inkml:brush xml:id="br0">
      <inkml:brushProperty name="width" value="0.025" units="cm"/>
      <inkml:brushProperty name="height" value="0.025" units="cm"/>
    </inkml:brush>
  </inkml:definitions>
  <inkml:trace contextRef="#ctx0" brushRef="#br0">0 1 18193,'0'0'5894,"54"12"-24216</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7.827"/>
    </inkml:context>
    <inkml:brush xml:id="br0">
      <inkml:brushProperty name="width" value="0.025" units="cm"/>
      <inkml:brushProperty name="height" value="0.025" units="cm"/>
    </inkml:brush>
  </inkml:definitions>
  <inkml:trace contextRef="#ctx0" brushRef="#br0">27 0 8136,'0'0'10153,"-5"53"-7494,-4-27-930,4 3-191,-1 1-481,5 2-384,1-1-417,0-5-192,0-1 0,5-4-32,2-2-224,4-4-961,-3-6-673,-4-2-544,-1-6-1826</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8.202"/>
    </inkml:context>
    <inkml:brush xml:id="br0">
      <inkml:brushProperty name="width" value="0.025" units="cm"/>
      <inkml:brushProperty name="height" value="0.025" units="cm"/>
    </inkml:brush>
  </inkml:definitions>
  <inkml:trace contextRef="#ctx0" brushRef="#br0">16 103 10570,'0'0'4212,"-3"-10"-1356,-10-32-614,13 41-2193,0 0 0,1-1 0,-1 1 0,0 0 0,0 0 0,1-1 0,-1 1 0,1 0 0,-1 0 0,1-1 0,-1 1-1,1 0 1,0 0 0,0 0 0,-1 0 0,1 0 0,0 0 0,0 0 0,0 0 0,0 0 0,0 0 0,0 1 0,0-1 0,1 0 0,-1 1 0,0-1 0,0 1 0,1-1 0,-1 1 0,0 0-1,0-1 1,1 1 0,-1 0 0,0 0 0,2 0 0,3-1 100,31-7 246,0 3 0,0 1 0,1 2 0,-1 1 0,49 6 1,-14 4-71,-68-8-319,0 0 0,0 0 0,1 0 0,-1 0 0,0 1 1,0 0-1,0 0 0,0 0 0,-1 0 0,1 1 0,0-1 0,-1 1 0,0 0 0,4 4 0,-6-6 62,0 1-1,-1 0 1,1-1 0,0 1-1,-1 0 1,1 0 0,-1 0 0,0 0-1,0-1 1,0 1 0,0 0-1,0 0 1,0 0 0,0 0-1,0 0 1,-1 0 0,1-1 0,-1 1-1,1 0 1,-1 0 0,0 0-1,0-1 1,1 1 0,-1-1-1,-1 1 1,1 0 0,0-1 0,0 0-1,0 1 1,-1-1 0,1 0-1,-1 0 1,1 1 0,-4 0 0,-7 7 96,-1-1 1,1 0-1,-19 8 1,19-11-166,9-4 17,-6 4-12,0 0 0,0 0 0,0 0 0,0 1 0,1 0 0,-9 9 0,16-13-6,0-1 0,-1 1 0,1 0 1,0-1-1,0 1 0,1 0 0,-1 0 0,0 0 0,0-1 0,1 1 0,-1 0 0,1 0 0,0 0 0,0 0 1,0 0-1,-1 0 0,2 0 0,-1 0 0,0 0 0,0 0 0,1 0 0,-1 0 0,1 0 0,-1 0 0,1-1 1,0 1-1,0 0 0,0 0 0,0-1 0,0 1 0,0 0 0,0-1 0,1 1 0,-1-1 0,1 1 0,-1-1 1,1 0-1,-1 0 0,3 1 0,8 8 98,1 0 0,0-1 0,23 11 0,-21-12-64,0 1 1,21 17 0,-31-22-67,-1 0 1,1 1 0,-1 0 0,0-1 0,0 1 0,-1 1 0,0-1 0,1 0-1,-2 1 1,5 12 0,-5-14-388,2 9-1229,0-8-3144,6-4-5397</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9.252"/>
    </inkml:context>
    <inkml:brush xml:id="br0">
      <inkml:brushProperty name="width" value="0.025" units="cm"/>
      <inkml:brushProperty name="height" value="0.025" units="cm"/>
    </inkml:brush>
  </inkml:definitions>
  <inkml:trace contextRef="#ctx0" brushRef="#br0">0 1 4612,'0'0'16016,"77"24"-13806,-33-24-481,14 0-608,1 0-640,3-1-225,-6-2-256,-3 1 0,-12 2-192,-9 0-1378,-14 0-832,-11 0-1890</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9.616"/>
    </inkml:context>
    <inkml:brush xml:id="br0">
      <inkml:brushProperty name="width" value="0.025" units="cm"/>
      <inkml:brushProperty name="height" value="0.025" units="cm"/>
    </inkml:brush>
  </inkml:definitions>
  <inkml:trace contextRef="#ctx0" brushRef="#br0">0 15 12684,'0'0'9993,"83"4"-8359,-22-8-769,-3-2-673,9 2-192,-5 4-192,0 0-1410,-12 0-1184,-3 0-3108,-9-4-3715</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9.944"/>
    </inkml:context>
    <inkml:brush xml:id="br0">
      <inkml:brushProperty name="width" value="0.025" units="cm"/>
      <inkml:brushProperty name="height" value="0.025" units="cm"/>
    </inkml:brush>
  </inkml:definitions>
  <inkml:trace contextRef="#ctx0" brushRef="#br0">75 0 13100,'0'0'6182,"55"7"-5477,-32 15 320,3 4-224,-5 5-353,-8 1-256,-11 4-96,-2 2 0,-18 0 97,-12-2-65,-7-5-32,-2-2-32,0-9-32,5-10-1890,16-10-4548</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0.338"/>
    </inkml:context>
    <inkml:brush xml:id="br0">
      <inkml:brushProperty name="width" value="0.025" units="cm"/>
      <inkml:brushProperty name="height" value="0.025" units="cm"/>
    </inkml:brush>
  </inkml:definitions>
  <inkml:trace contextRef="#ctx0" brushRef="#br0">0 1 6118,'0'0'15460,"3"9"-14676,1 14-298,0 0-1,-2 0 0,-1 0 1,-2 35-1,1-20-3,4 44-1,-4-81-478,0 0-1,0 0 1,0 0-1,1 0 1,-1 0 0,0 0-1,1 0 1,-1 0-1,1 0 1,-1 0-1,1 0 1,0 0-1,-1 0 1,1-1-1,0 1 1,-1 0-1,1 0 1,0-1-1,0 1 1,0 0-1,0-1 1,0 1-1,-1-1 1,1 0-1,0 1 1,0-1-1,2 1 1,10-1-2407,-12-13-4594,-1-3-487</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1.049"/>
    </inkml:context>
    <inkml:brush xml:id="br0">
      <inkml:brushProperty name="width" value="0.025" units="cm"/>
      <inkml:brushProperty name="height" value="0.025" units="cm"/>
    </inkml:brush>
  </inkml:definitions>
  <inkml:trace contextRef="#ctx0" brushRef="#br0">0 27 9737,'0'0'13261,"64"6"-11051,-25-6-416,8-9-513,5-2-545,3 2-511,-8 5-193,-2 4-257,-12 0-1632,-4 4-1923,-8-2-2210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7.559"/>
    </inkml:context>
    <inkml:brush xml:id="br0">
      <inkml:brushProperty name="width" value="0.025" units="cm"/>
      <inkml:brushProperty name="height" value="0.025" units="cm"/>
    </inkml:brush>
  </inkml:definitions>
  <inkml:trace contextRef="#ctx0" brushRef="#br0">0 5 14574,'0'0'14734,"2"50"-13677,-2-42-577,0-4-384,5-4-800,1-11-1346,1-12-3395,3-9-14927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3.450"/>
    </inkml:context>
    <inkml:brush xml:id="br0">
      <inkml:brushProperty name="width" value="0.025" units="cm"/>
      <inkml:brushProperty name="height" value="0.025" units="cm"/>
    </inkml:brush>
  </inkml:definitions>
  <inkml:trace contextRef="#ctx0" brushRef="#br0">85 1 20788,'0'0'2370,"-49"27"-576,28-10-1154,7-2-63,14-2-449,0-2-160,8-4-256,14-3-1762,1-3-2531,0-1-6854</inkml:trace>
  <inkml:trace contextRef="#ctx0" brushRef="#br0" timeOffset="1">107 273 8232,'0'0'19634,"-30"21"-19698,35-21-1729,4 0-2339,-2-4-4260</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2.020"/>
    </inkml:context>
    <inkml:brush xml:id="br0">
      <inkml:brushProperty name="width" value="0.025" units="cm"/>
      <inkml:brushProperty name="height" value="0.025" units="cm"/>
    </inkml:brush>
  </inkml:definitions>
  <inkml:trace contextRef="#ctx0" brushRef="#br0">224 77 12524,'0'0'2738,"8"-10"-437,1-5-1354,-5 8-395,-1 1-1,1 0 1,0 0-1,1 1 1,0 0 0,0-1-1,6-4 1,-10 9 932,-10 16-443,-20 23-288,-58 55 1,63-69-741,1 0 0,1 1 0,1 1 0,1 1 0,-24 42 1,41-61-5827,6-18 591,5-10-1648</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5.031"/>
    </inkml:context>
    <inkml:brush xml:id="br0">
      <inkml:brushProperty name="width" value="0.025" units="cm"/>
      <inkml:brushProperty name="height" value="0.025" units="cm"/>
    </inkml:brush>
  </inkml:definitions>
  <inkml:trace contextRef="#ctx0" brushRef="#br0">1 0 9641,'0'0'11051,"1"8"-9834,7 17-540,2 0 0,0-1 0,2 0 0,0-1 0,26 36 0,-19-28-805,-13-22-17,45 66-346,-45-69-589,-1 0 0,0 0 0,1-1 0,0 0 0,10 6 0</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5.359"/>
    </inkml:context>
    <inkml:brush xml:id="br0">
      <inkml:brushProperty name="width" value="0.025" units="cm"/>
      <inkml:brushProperty name="height" value="0.025" units="cm"/>
    </inkml:brush>
  </inkml:definitions>
  <inkml:trace contextRef="#ctx0" brushRef="#br0">0 1 5894,'0'0'13260,"64"17"-10826,-22-15-576,10-2-160,3 0-865,3 0-673,-5 0-96,-5 1-352,-9 3-1474,-11 1-1025,-12-4-1921,-7-1-3236</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5.796"/>
    </inkml:context>
    <inkml:brush xml:id="br0">
      <inkml:brushProperty name="width" value="0.025" units="cm"/>
      <inkml:brushProperty name="height" value="0.025" units="cm"/>
    </inkml:brush>
  </inkml:definitions>
  <inkml:trace contextRef="#ctx0" brushRef="#br0">0 1 5093,'0'0'20755,"52"52"-20498,-36-30-129,-2-1-128,7-6 64,2-7-192,5-8-449,6 0-384,0-15-832,-1-8-1474,-4-5-2275,-5-1-1697</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6.126"/>
    </inkml:context>
    <inkml:brush xml:id="br0">
      <inkml:brushProperty name="width" value="0.025" units="cm"/>
      <inkml:brushProperty name="height" value="0.025" units="cm"/>
    </inkml:brush>
  </inkml:definitions>
  <inkml:trace contextRef="#ctx0" brushRef="#br0">224 0 8968,'0'0'2371,"-38"47"832,14-10-577,-10 7-1505,4 4-128,0 0 0,3 0 96,8-2-32,3-6-416,11-8-513,5-7-64,1-12-1345,10-7-1890,3-6-3459</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6.647"/>
    </inkml:context>
    <inkml:brush xml:id="br0">
      <inkml:brushProperty name="width" value="0.025" units="cm"/>
      <inkml:brushProperty name="height" value="0.025" units="cm"/>
    </inkml:brush>
  </inkml:definitions>
  <inkml:trace contextRef="#ctx0" brushRef="#br0">13 136 4420,'0'0'14964,"-2"9"-12631,-1 0-1634,1-5-342,1 0 0,0 0 0,0 0 0,0 0 0,0 0 0,1 0 0,0 6 0,0-9-271,1-1 0,-1 1-1,1-1 1,0 1 0,-1-1 0,1 1 0,-1-1 0,1 1 0,0-1-1,0 1 1,-1-1 0,1 0 0,0 0 0,0 1 0,-1-1 0,1 0-1,0 0 1,0 0 0,0 0 0,0 0 0,-1 0 0,1 0-1,0 0 1,0 0 0,0 0 0,-1-1 0,1 1 0,0 0 0,0 0-1,-1-1 1,2 0 0,30-9 712,-2-8-527,-2-1 0,0-1 1,47-45-1,-7 6-241,-68 58-39,0 1 0,0 0-1,0 0 1,0 0 0,1-1-1,-1 1 1,0 0 0,0 0-1,0 0 1,0 0-1,0-1 1,0 1 0,0 0-1,1 0 1,-1 0 0,0 0-1,0 0 1,0-1 0,0 1-1,1 0 1,-1 0 0,0 0-1,0 0 1,0 0 0,1 0-1,-1 0 1,0 0 0,0 0-1,0 0 1,1 0-1,-1 0 1,0 0 0,0 0-1,0 0 1,1 0 0,-1 0-1,0 0 1,0 0 0,0 0-1,1 0 1,-1 0 0,0 0-1,0 0 1,0 0 0,1 1-1,-1-1 1,0 0 0,0 0-1,0 0 1,0 0 0,1 1-1,-5 13-286,-15 25 86,17-35 204,-5 9-227,-30 66 195,34-72-528,0 1 1,1 0 0,0 0-1,0 0 1,1 0-1,0 0 1,1 0 0,0 11-1,3-15-2904,11-4-1740</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6.976"/>
    </inkml:context>
    <inkml:brush xml:id="br0">
      <inkml:brushProperty name="width" value="0.025" units="cm"/>
      <inkml:brushProperty name="height" value="0.025" units="cm"/>
    </inkml:brush>
  </inkml:definitions>
  <inkml:trace contextRef="#ctx0" brushRef="#br0">0 0 16976,'0'0'7399,"50"41"-5894,-11-35-383,11-2-514,-3-3-448,6-1-128,-5 2-512,-12-1-1314,-12 0-1761,-13 2-1666</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7.348"/>
    </inkml:context>
    <inkml:brush xml:id="br0">
      <inkml:brushProperty name="width" value="0.025" units="cm"/>
      <inkml:brushProperty name="height" value="0.025" units="cm"/>
    </inkml:brush>
  </inkml:definitions>
  <inkml:trace contextRef="#ctx0" brushRef="#br0">0 15 7079,'0'0'16431,"54"19"-14797,-5-21-193,8-5-640,8-2-577,-6 4-224,-1 0-769,-14 3-2978,-10-2-3236</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7.789"/>
    </inkml:context>
    <inkml:brush xml:id="br0">
      <inkml:brushProperty name="width" value="0.025" units="cm"/>
      <inkml:brushProperty name="height" value="0.025" units="cm"/>
    </inkml:brush>
  </inkml:definitions>
  <inkml:trace contextRef="#ctx0" brushRef="#br0">46 1 4260,'0'0'19805,"8"0"-18507,-7 0-1248,1 0 0,-1 0 0,1-1 1,-1 2-1,1-1 0,-1 0 0,1 0 1,-1 0-1,0 1 0,1-1 0,-1 0 1,1 1-1,-1 0 0,0-1 1,1 1-1,-1 0 0,0-1 0,0 1 1,1 0-1,-1 0 0,0 0 0,0 0 1,0 0-1,0 0 0,0 1 0,-1-1 1,1 0-1,1 3 0,-1 0 32,-1 0 0,1 0-1,-1 0 1,0 0 0,0 0-1,-1 1 1,1-1 0,-1 0 0,0 0-1,0 0 1,0 0 0,-3 7-1,-32 62 317,28-59-375,1-1 0,0 1 1,1-1-1,0 2 0,2-1 1,-5 20-1,9-32-16,0-1-1,0 0 1,0 1 0,0-1 0,1 0-1,-1 1 1,0-1 0,1 0 0,-1 1-1,1-1 1,-1 0 0,1 0 0,0 1-1,0-1 1,-1 0 0,1 0-1,0 0 1,0 0 0,0 0 0,0 0-1,0 0 1,0 0 0,1-1 0,-1 1-1,0 0 1,0-1 0,0 1 0,1-1-1,-1 1 1,0-1 0,1 0 0,-1 1-1,0-1 1,1 0 0,-1 0 0,1 0-1,-1 0 1,0 0 0,2 0 0,61-4 347,-49 1-715,0-1-1,0 0 0,-1-1 0,1 0 0,-1-1 1,23-14-1,-27 14-1198,-1-1 1,0 0 0,0 0 0,0-1-1,12-15 1,0-6-5659</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8.148"/>
    </inkml:context>
    <inkml:brush xml:id="br0">
      <inkml:brushProperty name="width" value="0.025" units="cm"/>
      <inkml:brushProperty name="height" value="0.025" units="cm"/>
    </inkml:brush>
  </inkml:definitions>
  <inkml:trace contextRef="#ctx0" brushRef="#br0">120 0 15887,'0'0'2883,"-38"48"-257,16-18-480,5 9-544,-3 2-97,6-3-768,5-1-385,9-3-288,0-6-96,14-12-2146,9-7-3331,2-9-7880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2.526"/>
    </inkml:context>
    <inkml:brush xml:id="br0">
      <inkml:brushProperty name="width" value="0.025" units="cm"/>
      <inkml:brushProperty name="height" value="0.025" units="cm"/>
    </inkml:brush>
  </inkml:definitions>
  <inkml:trace contextRef="#ctx0" brushRef="#br0">183 146 9545,'0'0'4596,"-6"-7"-2284,-18-24-502,23 30-1740,1 0 0,0 1 1,-1-1-1,1 0 0,-1 1 1,1-1-1,-1 0 0,1 1 1,-1-1-1,1 1 0,-1-1 1,0 1-1,1-1 0,-1 1 1,0-1-1,1 1 0,-1 0 1,0-1-1,0 1 0,1 0 1,-1 0-1,0 0 0,0-1 1,1 1-1,-1 0 0,0 0 1,0 0-1,0 0 0,1 0 1,-1 0-1,0 1 0,0-1 1,0 0-1,1 0 0,-1 0 1,0 1-1,0-1 0,1 0 1,-1 1-1,0-1 0,1 1 1,-1-1-1,0 1 0,1-1 1,-1 1-1,1-1 0,-1 1 1,1 0-1,-1-1 0,0 2 1,-13 34-116,13-33 229,-1 2-161,1 0 1,0 0-1,0 0 0,0 0 1,1 1-1,0-1 1,0 0-1,0 0 1,1 0-1,-1 0 0,1 0 1,0 0-1,1 0 1,-1 0-1,1 0 0,0 0 1,0-1-1,6 8 1,1 1 6,2 0 1,0-1 0,0 0 0,21 15-1,-19-16 104,-1 0-1,0 1 1,0 0-1,12 17 0,-21-24-23,0-1-1,-1 1 0,0-1 0,0 1 0,0 0 0,0 0 0,-1 0 0,1 0 1,-1 0-1,-1 0 0,1 1 0,-1-1 0,0 0 0,0 0 0,0 1 0,-1-1 0,-2 10 1,1-11-48,0 0 1,0 0-1,0 0 1,0 0-1,-1 0 1,0 0-1,0-1 1,0 0-1,0 1 1,-1-1-1,1 0 1,-1 0-1,1-1 1,-1 1-1,0-1 1,0 0 0,-1 0-1,1 0 1,0-1-1,0 1 1,-1-1-1,1 0 1,-1 0-1,-8 0 1,1 0 34,0 1 1,1-2-1,-1 0 0,0 0 1,0-1-1,0 0 0,1-1 1,-20-6-1,27 7-85,0-1-1,1 1 1,-1-1-1,0 0 1,1 0-1,0 0 0,-1-1 1,1 1-1,0-1 1,0 0-1,1 0 1,-1 0-1,0 0 1,1 0-1,0-1 1,0 1-1,0-1 1,0 1-1,-1-6 1,2 6-25,0 0 0,1 0 0,0 0 1,-1-1-1,1 1 0,0 0 1,1 0-1,-1 0 0,1 0 0,-1-1 1,1 1-1,0 0 0,0 0 0,0 0 1,0 1-1,1-1 0,-1 0 1,1 0-1,0 1 0,0-1 0,0 1 1,0-1-1,0 1 0,0 0 0,4-2 1,21-17-18,2 1 1,0 2-1,2 0 1,35-13-1,-36 17 231,-1-1-1,0 0 0,-1-3 1,49-38-1,-75 54-111,1-1-1,0 1 1,-1-1 0,1 1-1,-1-1 1,0 0 0,0 0-1,0 0 1,0 0 0,-1 0-1,1 0 1,-1-1 0,0 1-1,0-1 1,0 1 0,0-1-1,0 1 1,-1-1 0,0 1 0,1-1-1,-2-4 1,0 3-45,0 1 1,-1 0-1,1 0 0,-1-1 1,0 1-1,-1 0 1,1 0-1,-1 1 0,1-1 1,-1 1-1,0-1 0,-1 1 1,1 0-1,-6-5 0,-3 0-51,1 1 0,-1 0-1,0 0 1,0 1 0,-1 1-1,0 0 1,0 0 0,0 2-1,-1-1 1,-17-1 0,27 5-110,0 0 0,-1 1 0,1-1 0,0 1 0,-1 0 0,1 0 0,0 0 0,0 0 0,0 1 0,0 0 1,-6 3-1,9-4-78,-1 0 1,1-1 0,0 1 0,0 0-1,0 0 1,1 0 0,-1 0-1,0 0 1,0 0 0,0 0 0,1 0-1,-1 0 1,0 0 0,1 0 0,-1 1-1,1-1 1,0 0 0,-1 0 0,1 1-1,0-1 1,0 0 0,-1 1-1,1-1 1,0 0 0,0 1 0,1-1-1,-1 0 1,0 0 0,0 1 0,1-1-1,-1 0 1,1 0 0,-1 1 0,1-1-1,-1 0 1,1 0 0,0 0-1,-1 0 1,1 0 0,0 0 0,0 0-1,0 0 1,1 1 0,17 12-5518,8-2-2557</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8.509"/>
    </inkml:context>
    <inkml:brush xml:id="br0">
      <inkml:brushProperty name="width" value="0.025" units="cm"/>
      <inkml:brushProperty name="height" value="0.025" units="cm"/>
    </inkml:brush>
  </inkml:definitions>
  <inkml:trace contextRef="#ctx0" brushRef="#br0">43 1 4548,'0'0'20211,"2"70"-19025,-9-36-450,-2 4-512,0-1-127,0-5-65,2-2-225,4-9-1152,3-8-1570,0-10-1281,5-3-2530,13-13-3620</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8.902"/>
    </inkml:context>
    <inkml:brush xml:id="br0">
      <inkml:brushProperty name="width" value="0.025" units="cm"/>
      <inkml:brushProperty name="height" value="0.025" units="cm"/>
    </inkml:brush>
  </inkml:definitions>
  <inkml:trace contextRef="#ctx0" brushRef="#br0">138 1 8808,'0'0'17291,"-5"8"-17147,-10 11-78,7-9 45,0 0 0,0 1 1,1-1-1,0 2 0,1-1 1,0 1-1,-5 14 0,12-25-104,-1 0-1,0-1 1,1 1 0,-1 0-1,1 0 1,-1-1 0,1 1-1,-1 0 1,1-1 0,-1 1-1,1-1 1,0 1 0,-1 0-1,1-1 1,0 1 0,-1-1-1,1 0 1,0 1 0,0-1-1,-1 0 1,1 1 0,0-1-1,0 0 1,0 0-1,0 0 1,-1 0 0,1 0-1,0 0 1,1 0 0,38 4 190,-27-3-167,8 2-76,-3-2-153,0 1 0,-1 1 0,0 0 0,20 8 0,-33-10 153,-1 0 0,0 0 0,0 1-1,0-1 1,0 1 0,0 0 0,0 0 0,0 0 0,-1 0 0,1 0-1,0 1 1,-1-1 0,0 1 0,0 0 0,0-1 0,0 1 0,0 0 0,-1 0-1,1 0 1,-1 0 0,0 1 0,1-1 0,-2 0 0,1 1 0,0-1 0,-1 0-1,1 6 1,-2-5 109,0 1-1,0-1 1,0 0-1,-1 0 1,1 0-1,-1-1 1,0 1-1,-1 0 1,1-1-1,0 1 1,-1-1-1,0 0 1,0 0-1,0 0 1,0 0-1,0 0 1,-1-1-1,1 1 1,-1-1-1,1 0 1,-6 2-1,-6 4 390,-1 0 0,0-1-1,-31 8 1,36-12-269,1 0-1,-1-1 1,1-1 0,-1 0-1,0 0 1,-20-1 0,28-1-294,0 1 1,0-1-1,0 0 1,0 0-1,0 0 1,0 0 0,0-1-1,1 1 1,-1-1-1,0 0 1,-3-3-1,3 3-269,1-1 0,0 0-1,0 1 1,0-1-1,0 0 1,0 0 0,1 0-1,0 0 1,-1 0 0,1-1-1,0 1 1,-1-6 0,-2-32-6379,0-6-4233</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9.248"/>
    </inkml:context>
    <inkml:brush xml:id="br0">
      <inkml:brushProperty name="width" value="0.025" units="cm"/>
      <inkml:brushProperty name="height" value="0.025" units="cm"/>
    </inkml:brush>
  </inkml:definitions>
  <inkml:trace contextRef="#ctx0" brushRef="#br0">0 23 15759,'0'0'3043,"57"0"-193,-20 0-63,9 0-1281,3 0-289,3 0-352,-6 0-673,3 0-224,-8-2-1602,-2-6-3042,-2-4-7688</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2.753"/>
    </inkml:context>
    <inkml:brush xml:id="br0">
      <inkml:brushProperty name="width" value="0.025" units="cm"/>
      <inkml:brushProperty name="height" value="0.025" units="cm"/>
    </inkml:brush>
  </inkml:definitions>
  <inkml:trace contextRef="#ctx0" brushRef="#br0">91 1 11627,'0'0'13533,"2"7"-12978,-1-1-437,0 0-1,0-1 1,-1 1 0,0 0-1,0-1 1,-1 1-1,1-1 1,-1 1 0,0 0-1,-3 7 1,-27 64 245,5-13-264,19-41-67,0-1-1,2 1 0,0 1 0,1-1 0,0 27 1,4-44-49,1 0 0,-1 1 0,1-1 0,0 0 0,0 0 1,1 0-1,0 1 0,0-2 0,0 1 0,5 8 0,-5-11-46,1 0-1,-1 1 0,1-1 0,0 0 0,0 0 0,0-1 0,0 1 0,1-1 0,-1 1 1,1-1-1,-1 0 0,1 0 0,0-1 0,0 1 0,0-1 0,0 0 0,5 1 1,0 0-526,-1-1 0,1 0 1,-1 0-1,1-1 0,-1 0 1,1-1-1,0 0 0,-1 0 1,17-6-1,-16 4-617,0 0 0,-1-1 1,1 0-1,-1-1 0,10-7 0,26-24-7352</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3.115"/>
    </inkml:context>
    <inkml:brush xml:id="br0">
      <inkml:brushProperty name="width" value="0.025" units="cm"/>
      <inkml:brushProperty name="height" value="0.025" units="cm"/>
    </inkml:brush>
  </inkml:definitions>
  <inkml:trace contextRef="#ctx0" brushRef="#br0">71 1 11979,'0'0'10442,"-5"12"-9961,-9 21-224,2 1 0,2 0 0,1 0 0,1 1 0,-5 67 0,13-101-205,0 0-1,0 0 0,0 0 0,0-1 0,0 1 0,0 0 0,1 0 0,-1 0 0,0-1 0,0 1 0,1 0 0,-1 0 0,0-1 1,1 1-1,-1 0 0,1 0 0,-1-1 0,1 1 0,-1 0 0,1-1 0,-1 1 0,1-1 0,-1 1 0,1-1 0,0 1 0,0-1 1,1 1-1,24-1 1163,28-24-26,-4-6-1209,-1-3 0,-2-2-1,65-63 1,-104 89 30,-7 2-6925,-10 8-1417,-1 3 5823,-8 7-4281</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3.445"/>
    </inkml:context>
    <inkml:brush xml:id="br0">
      <inkml:brushProperty name="width" value="0.025" units="cm"/>
      <inkml:brushProperty name="height" value="0.025" units="cm"/>
    </inkml:brush>
  </inkml:definitions>
  <inkml:trace contextRef="#ctx0" brushRef="#br0">43 1 7271,'0'0'3555,"-32"50"193,25-23-1218,3-3-768,4 0-353,0-4-224,4-3-384,12-4-417,3-3-223,10-6-706,3-4-3138,1 0-6375</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3.778"/>
    </inkml:context>
    <inkml:brush xml:id="br0">
      <inkml:brushProperty name="width" value="0.025" units="cm"/>
      <inkml:brushProperty name="height" value="0.025" units="cm"/>
    </inkml:brush>
  </inkml:definitions>
  <inkml:trace contextRef="#ctx0" brushRef="#br0">106 15 2114,'0'0'15012,"-10"-2"-13149,8 1-1637,-40-9 674,41 10-891,0-1 1,-1 1-1,1 0 0,-1-1 0,1 1 0,-1 0 1,1 0-1,-1 0 0,1 0 0,-1 0 0,1 1 1,-1-1-1,1 0 0,-1 1 0,1-1 0,0 1 1,-1-1-1,1 1 0,0 0 0,-1 0 0,1-1 1,0 1-1,0 0 0,0 0 0,0 0 0,0 0 1,0 0-1,-2 3 0,3-3-9,-2 4 181,0 0-1,0 0 0,0 0 1,1 0-1,0 1 0,0-1 1,1 1-1,-1 5 0,2-10-126,-1 1 1,1-1-1,0 0 0,0 1 0,-1-1 0,1 0 0,0 0 1,0 1-1,0-1 0,0 0 0,0 0 0,0 0 0,1 0 0,-1-1 1,0 1-1,0 0 0,1 0 0,-1-1 0,0 1 0,1-1 1,-1 1-1,1-1 0,-1 0 0,1 1 0,-1-1 0,0 0 0,1 0 1,-1 0-1,1 0 0,-1 0 0,1 0 0,-1-1 0,2 1 1,27-1 106,0-2 1,0 0-1,42-12 1,-69 14-162,0 0 0,-1 1 0,1-1-1,0 0 1,0 1 0,0 0 0,0 0 0,0 0 0,0 0 0,0 0 0,0 0 0,5 2 0,-7 0 13,1-1 0,-1 0-1,0 0 1,0 1-1,-1-1 1,1 1-1,0-1 1,0 1-1,-1-1 1,1 1-1,-1 0 1,1-1-1,-1 1 1,1 0 0,-1-1-1,0 1 1,0 0-1,0-1 1,0 1-1,0 0 1,-1-1-1,0 4 1,1 4 86,2 21 108,-2-29-203,1 0 1,0 0 0,-1 0-1,1 0 1,0-1 0,0 1-1,0 0 1,0 0 0,-1-1-1,1 1 1,0-1 0,0 1-1,0 0 1,1-1 0,-1 0-1,0 1 1,0-1 0,0 0-1,0 0 1,0 1 0,0-1-1,0 0 1,1 0 0,-1 0-1,1-1 1,9 1-259,0 0-1,-1-1 1,1 0 0,-1-1 0,0 0 0,1-1-1,12-5 1,37-25-6964,-28 11 423</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4.133"/>
    </inkml:context>
    <inkml:brush xml:id="br0">
      <inkml:brushProperty name="width" value="0.025" units="cm"/>
      <inkml:brushProperty name="height" value="0.025" units="cm"/>
    </inkml:brush>
  </inkml:definitions>
  <inkml:trace contextRef="#ctx0" brushRef="#br0">188 6 12236,'0'0'10522,"-9"-2"-10309,6 2-211,-34-4 24,36 4-34,-1 1 0,1-1 0,0 0 0,0 1 0,0-1 0,-1 1 0,1-1 0,0 1 0,0-1 0,0 1 0,0 0 0,0 0 0,0 0 1,0 0-1,0-1 0,0 1 0,1 0 0,-1 0 0,0 1 0,0-1 0,1 0 0,-1 0 0,1 0 0,-1 0 0,1 1 0,0-1 0,-1 0 0,1 0 0,0 1 0,0-1 0,0 0 0,0 0 0,0 1 0,0 1 0,1 0 8,-1-1 0,1 1-1,0-1 1,0 1 0,1-1-1,-1 1 1,0-1 0,1 1-1,0-1 1,-1 0 0,1 0 0,0 0-1,0 0 1,0 0 0,0 0-1,0-1 1,1 1 0,4 2-1,-3-2-3,0 1 0,-1 0 0,1 0 0,-1 0-1,1 0 1,-1 0 0,0 1 0,0-1-1,3 7 1,-5-8 85,0 1 0,0 0 0,0-1 0,0 1 0,0 0 0,-1-1 0,1 1 0,-1 0 0,0 0 0,0-1 0,0 1 0,0 0 0,0 0 0,-1 0 0,1-1 0,-1 1 0,0 0 0,0-1 0,0 1 0,0 0 0,0-1 0,-1 0 0,1 1 0,-1-1 0,1 0 1,-1 1-1,0-1 0,0 0 0,0 0 0,0 0 0,0-1 0,0 1 0,-1-1 0,1 1 0,0-1 0,-1 0 0,1 1 0,-1-1 0,-3 1 0,-2 0-76,1 1 0,-1-1 0,1 0-1,-1-1 1,0 0 0,0 0 0,1 0 0,-1-1 0,0 0 0,0-1 0,0 0 0,1 0 0,-12-4 0,17 5-368,1-1 0,-1 1 1,1-1-1,0 0 0,-1 0 0,1 1 1,0-1-1,0 0 0,0 0 0,0 0 1,0-1-1,0 1 0,0 0 1,0 0-1,0-1 0,0 1 0,0 0 1,1-1-1,-2-1 0,0-13-7666</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4.726"/>
    </inkml:context>
    <inkml:brush xml:id="br0">
      <inkml:brushProperty name="width" value="0.025" units="cm"/>
      <inkml:brushProperty name="height" value="0.025" units="cm"/>
    </inkml:brush>
  </inkml:definitions>
  <inkml:trace contextRef="#ctx0" brushRef="#br0">46 0 3299,'0'0'19475,"-7"10"-19150,3-5-306,-1 1 0,1-1 0,1 1 0,-1 0 0,1 0 0,0 0 0,1 0 0,-1 0 0,1 1 0,1-1 0,-1 1 0,1 0 0,0-1 0,0 1 0,1 0 0,0 0 0,1 10 0,0-16 8,0 1-1,1-1 1,-1 1 0,0-1-1,0 0 1,1 1 0,-1-1-1,0 0 1,1 0 0,-1 0-1,1 0 1,0 0 0,-1 0 0,1-1-1,0 1 1,-1-1 0,1 1-1,0-1 1,0 1 0,0-1-1,-1 0 1,1 0 0,0 0-1,0 0 1,0 0 0,3-1 0,51-8 1131,-38 2-1070,-1-1 0,0-1 0,0 0 0,-1-1 0,18-15 1,-13 9-57,42-22 0,-63 37-37,1 1 1,-1 0 0,1-1-1,-1 1 1,1 0 0,-1 0-1,1-1 1,-1 1 0,1 0-1,-1 0 1,1 0 0,-1 0-1,1 0 1,0 0 0,-1 0-1,1 0 1,-1 0 0,1 0-1,-1 0 1,1 0 0,-1 0-1,1 0 1,0 0 0,-1 1-1,1-1 1,-1 0 0,1 0-1,-1 1 1,0-1 0,1 0-1,-1 1 1,1-1 0,-1 0-1,1 1 1,-1 0 0,5 24-47,-13 34 85,8-57-32,-3 10 13,2-7-21,-1 1 0,1 0 0,0 0-1,1-1 1,-1 1 0,1 0 0,1 9 0,0-14 25,-1 1 0,1-1 0,0 0 0,-1 1-1,1-1 1,0 0 0,0 0 0,0 1 0,0-1 0,0 0 0,0 0 0,0 0 0,1 0 0,-1 0 0,0-1 0,0 1 0,1 0 0,-1-1 0,1 1 0,-1 0 0,0-1 0,1 0 0,-1 1 0,1-1 0,-1 0 0,1 0 0,-1 0 0,1 0 0,-1 0 0,1 0 0,-1 0 0,1 0 0,-1-1 0,2 1 0,13-3 112,0-1 0,-1 0 1,0 0-1,0-2 1,0 0-1,23-13 1,-26 11-134,1 2 1,0 0-1,0 0 1,1 1 0,0 1-1,-1 0 1,1 1 0,22-2-1,-36 5 5,1 0-1,0 0 0,-1 1 1,1-1-1,0 0 0,-1 0 1,1 1-1,0-1 1,-1 0-1,1 1 0,-1-1 1,1 1-1,-1-1 1,1 1-1,0-1 0,-1 1 1,0-1-1,1 1 0,-1-1 1,1 1-1,-1-1 1,0 1-1,1 0 0,-1-1 1,0 1-1,0 0 1,1-1-1,-1 1 0,0 0 1,0-1-1,0 1 1,0 0-1,0 0 0,0-1 1,0 1-1,0 0 0,0-1 1,0 1-1,-1 0 1,1-1-1,0 1 0,0 0 1,-1-1-1,1 2 1,-1-1 4,1 0 1,-1-1-1,1 1 1,0 0-1,0 0 0,-1 0 1,1 0-1,0 0 1,0-1-1,0 1 1,0 0-1,0 0 1,0 0-1,0 0 1,0 0-1,1 0 1,-1 0-1,0-1 1,0 1-1,1 0 1,-1 0-1,0 0 1,1 0-1,-1-1 1,1 1-1,-1 0 1,1-1-1,0 1 1,-1 0-1,1-1 1,0 1-1,-1-1 1,1 1-1,0-1 0,0 1 1,-1-1-1,1 1 1,0-1-1,0 0 1,0 1-1,0-1 1,-1 0-1,1 0 1,0 0-1,0 0 1,2 1-1,7-3 107,1 1 0,0-1 0,0 0 0,-1-1 0,1-1 0,-1 0 0,18-9 0,-19 9-128,0-1 1,1 1-1,-1 0 0,1 1 0,0 0 0,0 1 1,0 0-1,0 1 0,16-1 0,-25 2 1,0 1 0,0-1 1,0 1-1,0-1 0,0 1 0,0-1 0,-1 1 0,1-1 0,0 1 0,-1 0 0,1-1 0,0 1 0,-1 0 1,1 0-1,0-1 0,-1 1 0,0 0 0,1 0 0,-1 0 0,1 0 0,-1 0 0,0 0 0,0 0 0,1-1 0,-1 1 1,0 0-1,0 0 0,0 0 0,0 2 0,0 37-408,-1-28-543,1-12 797,0 0 0,0 1 0,0-1 0,0 0 0,0 0 1,1 1-1,-1-1 0,0 0 0,0 0 0,0 1 0,0-1 0,0 0 0,0 0 0,1 0 1,-1 1-1,0-1 0,0 0 0,0 0 0,1 0 0,-1 1 0,0-1 0,0 0 0,0 0 0,1 0 1,-1 0-1,0 0 0,0 0 0,1 0 0,-1 0 0,0 1 0,1-1 0,-1 0 0,0 0 0,0 0 1,1 0-1,-1 0 0,0 0 0,0 0 0,1-1 0,-1 1 0,0 0 0,0 0 0,1 0 0,-1 0 1,0 0-1,0 0 0,1 0 0,-1 0 0,0-1 0,0 1 0,0 0 0,1 0 0,-1 0 1,0-1-1,0 1 0,1 0 0,21-10-10270</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5.113"/>
    </inkml:context>
    <inkml:brush xml:id="br0">
      <inkml:brushProperty name="width" value="0.025" units="cm"/>
      <inkml:brushProperty name="height" value="0.025" units="cm"/>
    </inkml:brush>
  </inkml:definitions>
  <inkml:trace contextRef="#ctx0" brushRef="#br0">20 0 7015,'0'0'16335,"-14"66"-16303,9-40-32,5-4 32,0-4-160,0-4-769,10-8-352,-3-6-609,0 0-1569,-1-14-2755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2.905"/>
    </inkml:context>
    <inkml:brush xml:id="br0">
      <inkml:brushProperty name="width" value="0.025" units="cm"/>
      <inkml:brushProperty name="height" value="0.025" units="cm"/>
    </inkml:brush>
  </inkml:definitions>
  <inkml:trace contextRef="#ctx0" brushRef="#br0">18 1 9801,'0'0'13175,"0"12"-11381,-8 150 2979,-2 30-5638,10-191-1068,3-10-4307,-2-7 149</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5.442"/>
    </inkml:context>
    <inkml:brush xml:id="br0">
      <inkml:brushProperty name="width" value="0.025" units="cm"/>
      <inkml:brushProperty name="height" value="0.025" units="cm"/>
    </inkml:brush>
  </inkml:definitions>
  <inkml:trace contextRef="#ctx0" brushRef="#br0">0 0 15246,'0'0'5958,"67"20"-23927</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5.790"/>
    </inkml:context>
    <inkml:brush xml:id="br0">
      <inkml:brushProperty name="width" value="0.025" units="cm"/>
      <inkml:brushProperty name="height" value="0.025" units="cm"/>
    </inkml:brush>
  </inkml:definitions>
  <inkml:trace contextRef="#ctx0" brushRef="#br0">130 0 7239,'0'0'7949,"-9"8"-4789,-111 90 2050,122-95-4885,11-2-170,20-3-229,-28 1-1,4 0 3,0 1-1,0 0 1,0 0 0,0 0-1,0 1 1,0 1-1,0 0 1,-1 0 0,1 0-1,-1 1 1,1 1-1,-1-1 1,0 1-1,0 1 1,0-1 0,-1 1-1,0 1 1,0-1-1,0 1 1,-1 1 0,1-1-1,7 11 1,-13-15 85,0-1 0,0 1 0,-1-1 0,1 1 0,0-1 0,-1 1 0,1-1 0,0 1 0,-1 0 0,0-1 0,1 1 0,-1 0 0,0-1 0,0 1 0,0 0 0,0 0 0,0-1 0,-1 1 0,1 0 0,0-1 0,-1 1 0,1 0 0,-2 1 0,1 0 90,-1-1 0,0 0 0,0 0 0,0-1 0,0 1 0,0 0 0,0-1 0,0 1 0,0-1 0,-1 1 0,1-1 0,-1 0 0,-3 1 0,-7 2 430,-1 0 0,0-2 0,-1 1 1,-17-1-1,28-1-457,-5 0-31,0-1-1,0 0 0,1 0 1,-1 0-1,-17-4 1,25 3-121,0 1 0,0 0 0,0-1 0,0 1 0,1-1 0,-1 1 0,0-1 0,0 1 0,0-1 0,0 0 1,0 1-1,1-1 0,-1 0 0,0 0 0,1 1 0,-1-1 0,1 0 0,-1 0 0,0 0 0,1 0 0,0 0 0,-1-2 0,1 1-180,0 0 1,0-1-1,0 1 0,0 0 0,1-1 0,-1 1 0,1 0 0,0 0 0,0 0 0,-1-1 0,1 1 0,1 0 0,-1 0 0,0 0 0,2-1 0,55-67-9251,-18 27 560</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6.168"/>
    </inkml:context>
    <inkml:brush xml:id="br0">
      <inkml:brushProperty name="width" value="0.025" units="cm"/>
      <inkml:brushProperty name="height" value="0.025" units="cm"/>
    </inkml:brush>
  </inkml:definitions>
  <inkml:trace contextRef="#ctx0" brushRef="#br0">144 1 12236,'0'0'11055,"-6"12"-10916,-3 12-2,1 1 0,1 0 0,1 0 0,1 0 0,-3 47 0,7-42-312,8 61 1,8-12-3390,-29-96-9805,-21-29 15880,21 24-674,8 14-784,-1-1 0,1-1 0,1 1 0,0-1 0,0 0 0,1 0 0,0-1 0,1 1 0,0-1 1,-2-16-1,6 26-986,-1 0 0,0 0 0,1 0 0,-1 0 0,0 0 0,1 0 0,-1 1 1,1-1-1,0 0 0,-1 0 0,1 0 0,0 1 0,-1-1 0,1 0 0,0 1 0,0-1 0,-1 1 1,1-1-1,0 1 0,0-1 0,0 1 0,0 0 0,0-1 0,0 1 0,0 0 0,0 0 1,0-1-1,0 1 0,0 0 0,0 0 0,1 0 0,43 0-217,-33 1 261,59 5-1111,-10 0-3632,-9-5-2863</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6.515"/>
    </inkml:context>
    <inkml:brush xml:id="br0">
      <inkml:brushProperty name="width" value="0.025" units="cm"/>
      <inkml:brushProperty name="height" value="0.025" units="cm"/>
    </inkml:brush>
  </inkml:definitions>
  <inkml:trace contextRef="#ctx0" brushRef="#br0">311 133 13453,'0'0'11338,"-23"72"-11017,10-31-33,4 1-224,6-2 0,3-2-64,0-8-416,0-4-1314,0-10-1024,0-9-642</inkml:trace>
  <inkml:trace contextRef="#ctx0" brushRef="#br0" timeOffset="1">1 77 14029,'0'0'5509,"12"-49"-2850,11 36-1506,14 5-288,9 3-32,9 4-385,7 1-384,2 0-192,2 0-1441,-10 4-1763,-6-2-2849,-10-2-4838</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7.001"/>
    </inkml:context>
    <inkml:brush xml:id="br0">
      <inkml:brushProperty name="width" value="0.025" units="cm"/>
      <inkml:brushProperty name="height" value="0.025" units="cm"/>
    </inkml:brush>
  </inkml:definitions>
  <inkml:trace contextRef="#ctx0" brushRef="#br0">0 132 16784,'0'0'3561,"13"1"-1917,6 2-1295,0-1 0,-1-1 1,1 0-1,0-2 0,0 0 1,25-6-1,-40 6-296,81-26 407,-79 24-415,0 1 0,0-1 0,-1 0 0,1 0 0,-1-1-1,0 0 1,0 0 0,0 0 0,-1 0 0,1-1 0,6-9-1,-10 14-37,0-1 0,-1 0 0,1 0 0,0 0 0,-1 0 0,1 0 0,0-1 0,-1 1-1,0 0 1,1 0 0,-1 0 0,0 0 0,1-1 0,-1 1 0,0 0 0,0 0 0,0 0-1,0-1 1,0 1 0,0 0 0,0 0 0,-1 0 0,1-1 0,0 1 0,-1 0 0,1 0-1,-1 0 1,1 0 0,-1 0 0,0 0 0,1 0 0,-1 0 0,0 0 0,0 0 0,1 0-1,-1 0 1,0 0 0,0 1 0,0-1 0,0 0 0,0 1 0,0-1 0,0 1 0,-1-1-1,1 1 1,0-1 0,0 1 0,0 0 0,0-1 0,-1 1 0,1 0 0,-2 0 0,-3-1-31,0 0 1,-1 1 0,1 0 0,0 0 0,0 0 0,0 1-1,0 0 1,0 0 0,-8 3 0,8-1-1,-1 1 0,1 0 0,0 0 0,-1 1 0,2 0 0,-1 0 0,1 0 0,-9 11 0,11-13 26,1 0-1,0 0 1,-1 0 0,1 0 0,0 0-1,1 0 1,-1 1 0,1-1-1,-1 1 1,1-1 0,0 1 0,0-1-1,1 1 1,-1 0 0,1 0-1,-1-1 1,1 1 0,1 0 0,0 5-1,0-7 12,0-1 0,0 1 0,1 0 0,-1-1 0,1 1 0,0-1 0,-1 0 0,1 0 0,0 1 0,0-1-1,-1 0 1,1 0 0,0-1 0,0 1 0,0 0 0,0-1 0,0 1 0,1-1 0,-1 0 0,0 1 0,0-1-1,0 0 1,4-1 0,51-2 259,-43-1-242,-1 0 0,1 0 0,-1-1 0,0-1 0,-1 0 0,0-1 0,0 0 0,12-10 0,-7 5 25,-1-1 1,-1 0-1,16-18 0,-33 33-54,-50 69 297,48-65-267,1 0 0,0 1 0,0-1 0,0 1 0,1 0 0,0-1 0,0 1 1,0 0-1,1 1 0,0 7 0,1-14-13,0 0 0,0 0 0,0 0 0,0 0 0,0 0 0,1 0 0,-1 0 0,0 0 0,1 0 0,-1 0 1,1 0-1,-1-1 0,1 1 0,-1 0 0,1 0 0,-1 0 0,1-1 0,0 1 0,0 0 0,-1-1 0,1 1 0,0 0 0,0-1 0,1 2 0,30 4 626,-21-6-495,-1-1 1,1 0-1,-1 0 0,14-5 1,-10 2-93,0-2 1,-1 0-1,1 0 0,19-14 1,-28 17-224,0 0 0,0-1 1,0 0-1,0 0 0,-1 0 0,0 0 0,0-1 1,0 1-1,0-1 0,-1 0 0,0 0 0,0-1 1,4-10-1,-5 3-2297,-7 4-2099,-12 1-2976</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7.330"/>
    </inkml:context>
    <inkml:brush xml:id="br0">
      <inkml:brushProperty name="width" value="0.025" units="cm"/>
      <inkml:brushProperty name="height" value="0.025" units="cm"/>
    </inkml:brush>
  </inkml:definitions>
  <inkml:trace contextRef="#ctx0" brushRef="#br0">11 0 11403,'0'0'13228,"-11"55"-27834</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7.660"/>
    </inkml:context>
    <inkml:brush xml:id="br0">
      <inkml:brushProperty name="width" value="0.025" units="cm"/>
      <inkml:brushProperty name="height" value="0.025" units="cm"/>
    </inkml:brush>
  </inkml:definitions>
  <inkml:trace contextRef="#ctx0" brushRef="#br0">126 0 6342,'0'0'16976,"0"11"-16586,-4 13 96,0 0-1,-2 0 1,0 0 0,-2-1 0,-14 32 0,13-32-129,-5 11-290,3 0-1,0 0 0,2 1 1,2 1-1,1 0 0,-1 51 1,6-87-172,1 1 0,0-1 0,0 1 0,0-1 0,0 1 0,0-1 0,0 0 1,0 1-1,0-1 0,0 1 0,0-1 0,0 1 0,0-1 0,0 1 0,0-1 0,0 1 1,0-1-1,0 0 0,0 1 0,1-1 0,-1 1 0,0-1 0,0 0 0,1 1 1,-1-1-1,0 1 0,1-1 0,-1 0 0,0 1 0,1-1 0,-1 0 0,0 0 0,1 1 1,-1-1-1,0 0 0,1 0 0,-1 0 0,1 1 0,-1-1 0,1 0 0,-1 0 1,1 0-1,-1 0 0,0 0 0,1 0 0,-1 0 0,1 0 0,-1 0 0,1 0 0,0 0 1,10 0-5432</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8.148"/>
    </inkml:context>
    <inkml:brush xml:id="br0">
      <inkml:brushProperty name="width" value="0.025" units="cm"/>
      <inkml:brushProperty name="height" value="0.025" units="cm"/>
    </inkml:brush>
  </inkml:definitions>
  <inkml:trace contextRef="#ctx0" brushRef="#br0">94 211 3619,'0'0'19688,"-9"5"-19666,3-2 4,1 0 0,-1 0 0,1 0 0,0 1 0,0 0 0,0 0-1,0 0 1,1 1 0,0 0 0,0-1 0,0 1 0,0 1 0,1-1 0,0 1 0,0-1 0,0 1 0,1 0 0,0 0 0,0 0 0,0 0 0,-1 11 0,4-17-6,-1 1 1,1 0-1,0-1 1,-1 1-1,1 0 1,0-1-1,0 1 1,-1-1-1,1 1 1,0-1-1,0 1 1,0-1-1,0 0 1,-1 1-1,1-1 1,0 0-1,0 0 1,0 0-1,0 0 0,0 0 1,0 0-1,0 0 1,0 0-1,0 0 1,0 0-1,-1 0 1,1 0-1,0-1 1,0 1-1,0 0 1,1-1-1,35-8 724,6-11-534,-1-1 1,-1-2 0,-1-2 0,-1-2 0,-1-1 0,-2-2 0,62-64 0,-89 84-35,-6 8-75,0-1 0,-1 1 1,1-1-1,0 0 1,-1 0-1,0 0 1,1 0-1,-1-1 1,0 1-1,-1-1 0,1 1 1,-1-1-1,2-6 1,-27 22 74,0 8-187,0 1 1,2 1-1,0 0 0,2 2 0,0 1 1,2 0-1,1 1 0,-21 41 1,38-66 9,-5 8 0,1 0 0,0 0-1,1 0 1,0 1 0,-2 11-1,5-19 0,0-1 0,0 1-1,-1-1 1,1 1 0,0-1 0,1 1-1,-1-1 1,0 1 0,0-1 0,1 1-1,-1-1 1,1 1 0,-1-1-1,1 1 1,0-1 0,-1 0 0,1 1-1,0-1 1,0 0 0,0 0 0,0 1-1,0-1 1,0 0 0,0 0 0,0 0-1,1 0 1,-1-1 0,0 1 0,1 0-1,-1 0 1,0-1 0,1 1-1,-1-1 1,1 1 0,-1-1 0,1 0-1,-1 1 1,1-1 0,-1 0 0,3 0-1,51 1-2019,-20-7-2239,-4-7-2065</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9.059"/>
    </inkml:context>
    <inkml:brush xml:id="br0">
      <inkml:brushProperty name="width" value="0.025" units="cm"/>
      <inkml:brushProperty name="height" value="0.025" units="cm"/>
    </inkml:brush>
  </inkml:definitions>
  <inkml:trace contextRef="#ctx0" brushRef="#br0">1 165 3171,'0'0'17499,"4"6"-15988,-3-4-1382,0 0 0,0 0 1,1 0-1,-1 0 0,1 0 0,-1 0 0,1 0 1,0-1-1,0 1 0,0-1 0,0 1 1,0-1-1,0 0 0,4 2 0,-3-2 13,1-1-1,-1 0 1,1 0-1,-1 0 0,0 0 1,1 0-1,-1-1 1,0 1-1,1-1 1,-1 0-1,0 0 0,0 0 1,5-3-1,18-6 34,0-2 0,-1 0 0,0-2 0,-1-1 0,-1-1-1,0-1 1,32-31 0,-53 47-160,-1 0 0,0 0-1,0 0 1,1-1 0,-1 1 0,0 0 0,0-1-1,0 1 1,0-1 0,0 0 0,-1 1-1,1-1 1,0 1 0,-1-1 0,1 0 0,-1 0-1,0 1 1,1-1 0,-1 0 0,0-3 0,-1 5-11,1-1 0,-1 0 0,0 0 0,0 0 0,1 1 1,-1-1-1,0 0 0,0 1 0,0-1 0,0 0 0,0 1 0,0 0 1,0-1-1,0 1 0,0-1 0,0 1 0,0 0 0,0 0 1,0-1-1,0 1 0,0 0 0,0 0 0,0 0 0,-1 1 0,-6-1-9,1 0-1,0 1 0,0 0 1,0 0-1,0 1 0,0 0 0,0 0 1,-12 7-1,3 1 21,0 1-1,-20 18 1,33-27-13,0 1 1,0-1-1,0 1 1,0 0-1,1 0 1,-1 0-1,1 0 1,0 0-1,0 1 1,0-1-1,0 1 0,1-1 1,-1 1-1,1 0 1,0-1-1,0 1 1,0 0-1,0 7 1,2-10-6,-1 0 0,1 0 0,-1 0 0,1 0 0,-1 0-1,1 0 1,0 0 0,-1 0 0,1 0 0,0 0 0,0 0 0,0-1 0,0 1 0,0 0 0,0-1 0,0 1 0,0-1 0,0 1 0,0-1 0,0 1 0,0-1 0,0 0 0,0 1 0,0-1 0,2 0 0,32 4-196,-31-4 119,33 2-2195,53-5 0,-6-12-5571,-29-1-1202</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9.406"/>
    </inkml:context>
    <inkml:brush xml:id="br0">
      <inkml:brushProperty name="width" value="0.025" units="cm"/>
      <inkml:brushProperty name="height" value="0.025" units="cm"/>
    </inkml:brush>
  </inkml:definitions>
  <inkml:trace contextRef="#ctx0" brushRef="#br0">151 12 17008,'0'0'3673,"-9"-2"-1063,1-1-2302,0 1-1,0 0 0,0 1 0,0 0 0,0 0 0,0 1 0,-9 1 1,14-1-286,1 0 0,-1 1 1,0-1-1,1 1 0,-1 0 1,1 0-1,-1-1 0,1 2 1,0-1-1,-1 0 0,1 0 1,0 1-1,0 0 0,0-1 1,0 1-1,0 0 0,0 0 1,1 0-1,-1 0 0,0 0 1,1 0-1,0 0 0,-1 1 1,1-1-1,0 0 0,0 1 1,1-1-1,-1 1 0,0 0 1,0 4-1,1-5-58,0 0 1,0 0-1,0 0 1,1 0-1,-1 0 0,0 0 1,1 0-1,-1 0 1,1 0-1,0 0 0,0 0 1,0 0-1,0 0 1,0-1-1,0 1 0,0 0 1,0-1-1,1 1 1,-1-1-1,1 1 0,-1-1 1,1 0-1,0 1 1,-1-1-1,1 0 1,2 1-1,59 24-688,-36-17 423,23 21-117,-49-29 451,1 0 0,-1 0 0,0 0-1,0 1 1,0-1 0,0 0 0,0 0 0,0 1 0,0-1 0,0 1 0,-1-1-1,1 1 1,0-1 0,0 3 0,-1-4 45,0 1 0,0 0 0,-1 0 0,1 0 1,0 0-1,0 0 0,-1-1 0,1 1 0,-1 0 0,1 0 0,0-1 0,-1 1 0,1 0 1,-1 0-1,0-1 0,1 1 0,-1-1 0,1 1 0,-1 0 0,0-1 0,0 0 1,1 1-1,-1-1 0,0 1 0,0-1 0,0 0 0,1 1 0,-1-1 0,-1 0 0,-15 6-81,1-2-1,-1 0 0,0-1 0,0 0 0,-1-2 1,-22 0-1,20-4-4214,5-10-4382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3.331"/>
    </inkml:context>
    <inkml:brush xml:id="br0">
      <inkml:brushProperty name="width" value="0.025" units="cm"/>
      <inkml:brushProperty name="height" value="0.025" units="cm"/>
    </inkml:brush>
  </inkml:definitions>
  <inkml:trace contextRef="#ctx0" brushRef="#br0">206 20 18033,'0'0'3945,"-11"-4"-2829,7 2-1075,0 0-17,0 0 0,0 0 1,0 1-1,-1-1 0,1 1 0,-1 0 0,1 0 0,-1 0 0,1 1 0,-1 0 0,1 0 0,-1 0 0,1 0 0,-1 0 0,1 1 1,-1 0-1,1 0 0,-1 0 0,1 1 0,0 0 0,0-1 0,-1 1 0,-5 4 0,3 0 59,0 0 1,1 1-1,0 0 1,0 0-1,0 0 0,1 1 1,0-1-1,0 1 1,1 0-1,0 1 0,0-1 1,1 1-1,0 0 0,1-1 1,0 1-1,0 1 1,1-1-1,0 0 0,1 0 1,0 11-1,0-18-49,0 0-1,1 0 1,-1-1 0,1 1-1,-1 0 1,1-1-1,-1 1 1,1-1 0,0 1-1,0 0 1,0-1-1,0 0 1,0 1 0,0-1-1,0 1 1,0-1-1,0 0 1,1 0 0,-1 0-1,3 2 1,0-1 65,0 0 1,0-1-1,0 1 1,0-1 0,0 0-1,0 0 1,0 0-1,8 0 1,-4-1 49,0 0 1,0 0-1,0-1 1,0 0-1,-1 0 1,1-1-1,0 0 0,0 0 1,11-6-1,-11 3-84,0 0 0,-1 0 0,0-1 0,0 0 0,0-1 0,0 1-1,9-14 1,-14 17-47,1-1 0,-1 0-1,1 1 1,-1-1-1,-1 0 1,1-1 0,0 1-1,-1 0 1,0 0 0,0-1-1,0 1 1,-1 0 0,1-1-1,-1 1 1,0-1 0,0 1-1,-1 0 1,-1-8-1,1 10-44,0 1 1,0-1-1,0 0 0,0 0 0,-1 1 0,1-1 0,0 1 0,-1-1 0,1 1 0,-1-1 0,0 1 0,1 0 0,-1 0 0,0 0 0,0 0 0,0 0 0,0 0 0,0 1 0,0-1 0,0 0 0,0 1 0,0 0 0,0-1 0,0 1 0,0 0 0,-3 0 0,3 0-147,0 0 1,0 0 0,0 0-1,0 0 1,0 0 0,0 1-1,1-1 1,-1 0 0,0 1 0,0 0-1,0-1 1,0 1 0,0 0-1,1 0 1,-1 0 0,0 0-1,1 0 1,-1 0 0,1 0-1,-1 1 1,1-1 0,0 1 0,-1-1-1,1 1 1,0-1 0,0 1-1,0 0 1,-1 2 0,1 14-3826,1 0-1921</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6.350"/>
    </inkml:context>
    <inkml:brush xml:id="br0">
      <inkml:brushProperty name="width" value="0.025" units="cm"/>
      <inkml:brushProperty name="height" value="0.025" units="cm"/>
    </inkml:brush>
  </inkml:definitions>
  <inkml:trace contextRef="#ctx0" brushRef="#br0">308 77 18770,'1'-9'2279,"0"4"-1993,-1 3-186,1 0 0,-1 0 0,1 0 1,-1 0-1,0 0 0,0 0 0,0 0 0,0 0 0,0 0 1,0 0-1,0 0 0,-1 0 0,1 0 0,-1 0 0,1 0 1,-1 0-1,0 0 0,0 0 0,0 0 0,0 1 0,0-1 1,0 0-1,-1 0 0,1 1 0,0-1 0,-1 1 0,1 0 1,-1-1-1,0 1 0,1 0 0,-1 0 0,0 0 0,0 0 1,0 0-1,-4-1 0,-4 2-94,0-1 0,-1 2 1,1 0-1,0 0 0,0 1 0,-1 0 0,1 1 0,0 0 1,1 0-1,-1 1 0,1 0 0,-1 1 0,1 0 1,1 1-1,-14 10 0,12-9 131,1 1 0,0 0 0,1 0 0,-1 1 0,2 0 0,-1 0 0,1 1 0,1-1 1,0 2-1,0-1 0,1 1 0,0 0 0,-5 18 0,9-27-110,1 1-1,-1 0 1,1-1 0,0 1 0,-1 0 0,1 0 0,0-1-1,1 1 1,-1 0 0,0-1 0,1 1 0,0 0 0,-1-1-1,1 1 1,0-1 0,0 1 0,1-1 0,-1 1-1,0-1 1,1 0 0,0 0 0,2 4 0,0-3-2,0 0 0,0-1 0,0 1 0,1-1 1,-1 0-1,0 0 0,1 0 0,-1-1 0,1 1 0,0-1 1,-1 0-1,6 0 0,6 0 36,1-1 0,-1 0 0,0-1 0,1 0 1,-1-2-1,30-7 0,-27 3-3,0 0 1,0-2-1,0 0 1,19-14 0,-31 19 5,0 0 1,-1-1 0,0 1 0,0-1 0,-1-1 0,1 1-1,-1-1 1,0 0 0,-1 0 0,0-1 0,0 1 0,0-1-1,0 0 1,3-11 0,-7 17-61,1 0 0,-1-1-1,0 1 1,1 0 0,-1 0 0,0 0 0,0-1-1,0 1 1,0 0 0,0 0 0,0 0 0,0-1 0,-1 1-1,1 0 1,0 0 0,-1 0 0,1 0 0,-1-1-1,1 1 1,-1 0 0,1 0 0,-1 0 0,0 0-1,1 0 1,-1 0 0,-1-1 0,0 1-36,0 0 0,0 0 0,-1 0 0,1 1 0,0-1 1,0 0-1,0 1 0,0-1 0,-1 1 0,1 0 0,0 0 0,0 0 0,-4 0 0,-2 1-200,0 0-1,0 1 0,0 0 1,0 0-1,0 0 1,0 1-1,-8 4 0,9-3-186,1 1 0,-1-1 0,1 1 0,0 0 0,1 0 0,-1 1 0,1 0 0,0 0 0,-5 8 0,8-10-525,-1 1 1,1 0-1,0 0 0,0 0 0,0 0 1,1 0-1,-1 0 0,0 10 0,2 5-5595</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6.678"/>
    </inkml:context>
    <inkml:brush xml:id="br0">
      <inkml:brushProperty name="width" value="0.025" units="cm"/>
      <inkml:brushProperty name="height" value="0.025" units="cm"/>
    </inkml:brush>
  </inkml:definitions>
  <inkml:trace contextRef="#ctx0" brushRef="#br0">82 1 16496,'0'0'5765,"-15"68"-4163,0-38-577,-1 3-289,0-6-287,9 1-193,-2-5-160,5-3-192,4-11-2178</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7.336"/>
    </inkml:context>
    <inkml:brush xml:id="br0">
      <inkml:brushProperty name="width" value="0.025" units="cm"/>
      <inkml:brushProperty name="height" value="0.025" units="cm"/>
    </inkml:brush>
  </inkml:definitions>
  <inkml:trace contextRef="#ctx0" brushRef="#br0">152 226 3299,'6'-7'4388,"20"-24"-3345,41-53 1116,-33 29 3464,-33 53-5387,0 1 0,0 0-1,-1-1 1,1 1 0,0-1 0,-1 1 0,1-1 0,-1 1 0,0-1 0,0 1 0,1-1 0,-1 1 0,0-1 0,0 1 0,0-1 0,-1 0 0,1 1 0,0-1 0,0 1 0,-1-1 0,1 1 0,-1-1 0,0-1 0,-1 2-109,1 0 0,0 0 0,0 0 0,-1 0 0,1 1 0,-1-1 0,1 0 0,-1 0 0,1 1 0,-1-1 0,1 1 0,-1 0 0,0-1 0,1 1 1,-1 0-1,1 0 0,-1 0 0,-1 0 0,-7 1-17,0 0 0,0 1 1,0 0-1,0 0 0,-18 8 1,17-5-92,-3 0-10,0 0 0,1 2 0,-1 0 0,1 0 1,1 1-1,-1 1 0,1 0 0,-14 14 0,25-23-11,1 1 0,0-1 1,0 0-1,0 0 0,0 1 0,0-1 1,0 0-1,0 0 0,0 1 0,0-1 0,0 0 1,0 0-1,0 0 0,0 1 0,0-1 1,0 0-1,0 0 0,0 1 0,0-1 0,0 0 1,0 0-1,0 1 0,0-1 0,1 0 1,-1 0-1,0 0 0,0 1 0,0-1 1,0 0-1,1 0 0,-1 0 0,0 0 0,0 1 1,0-1-1,0 0 0,1 0 0,-1 0 1,0 0-1,0 0 0,1 0 0,-1 0 0,0 0 1,0 0-1,0 0 0,1 1 0,-1-1 1,0 0-1,0 0 0,1 0 0,-1 0 0,0-1 1,0 1-1,1 0 0,-1 0 0,0 0 1,0 0-1,1 0 0,-1 0 0,0 0 0,0 0 1,0 0-1,1-1 0,18-1 157,-6-2-90,1-1 0,-1-1 0,0 0 1,-1 0-1,0-1 0,15-11 0,-13 8-48,0 1-1,0 1 1,1 0-1,16-6 1,-30 14-21,0 0 0,-1 0 0,1-1 1,-1 1-1,1 0 0,0 0 0,0 0 0,-1 0 1,1 0-1,0 0 0,-1 0 0,1 0 0,0 0 0,-1 0 1,1 0-1,0 0 0,-1 0 0,1 1 0,0-1 1,-1 0-1,1 0 0,0 1 0,-1-1 0,1 0 1,-1 1-1,1-1 0,-1 1 0,1-1 0,-1 1 0,1-1 1,-1 1-1,1-1 0,-1 1 0,1 1 0,3 29-289,-16 37-134,3-36 543,4-20 8,2 0 1,-1 1 0,2-1 0,-1 1-1,2 0 1,0 0 0,0-1-1,2 15 1,-1-26-48,1-1-1,-1 1 0,1 0 1,-1 0-1,1-1 1,-1 1-1,1 0 0,-1-1 1,1 1-1,0 0 1,-1-1-1,1 1 0,0-1 1,0 1-1,-1-1 1,1 1-1,0-1 0,0 0 1,0 1-1,1-1 0,6 6 1326,-18 5-847,-12 2-100,-1-1 0,-49 17 0,61-25-510,1-1 1,-1 0 0,0 0 0,0-1-1,0-1 1,0 0 0,-1 0 0,1-1-1,-17-3 1,27 3-74,0 0 0,1 0 0,-1 0 0,1-1 0,-1 1 0,0 0 0,1-1 0,-1 1-1,1-1 1,-1 1 0,1 0 0,0-1 0,-1 1 0,1-1 0,-1 0 0,1 1 0,0-1 0,-1 1 0,1-1 0,0 1 0,0-1 0,-1 0 0,1 1-1,0-1 1,0 1 0,0-1 0,0 0 0,0 1 0,0-1 0,0 0 0,0 1 0,0-1 0,0 0 0,0 0 0,9-25-6003,9-4-2650</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7.834"/>
    </inkml:context>
    <inkml:brush xml:id="br0">
      <inkml:brushProperty name="width" value="0.025" units="cm"/>
      <inkml:brushProperty name="height" value="0.025" units="cm"/>
    </inkml:brush>
  </inkml:definitions>
  <inkml:trace contextRef="#ctx0" brushRef="#br0">1 1 3267,'0'0'19010,"3"8"-18716,2 16 138,0 1 0,-2 0 1,0-1-1,-2 39 0,-1-33-516,1 1 0,2-1 0,8 38 0,-4-53-2766,-4-15-1688,-2-10-982,-1-10-4687</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8.178"/>
    </inkml:context>
    <inkml:brush xml:id="br0">
      <inkml:brushProperty name="width" value="0.025" units="cm"/>
      <inkml:brushProperty name="height" value="0.025" units="cm"/>
    </inkml:brush>
  </inkml:definitions>
  <inkml:trace contextRef="#ctx0" brushRef="#br0">0 41 6983,'0'0'18193,"74"2"-16752,-8-2-864,8 0-481,8 0-320,3-9-2595,-6-7-2338,3-2-7111</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8.512"/>
    </inkml:context>
    <inkml:brush xml:id="br0">
      <inkml:brushProperty name="width" value="0.025" units="cm"/>
      <inkml:brushProperty name="height" value="0.025" units="cm"/>
    </inkml:brush>
  </inkml:definitions>
  <inkml:trace contextRef="#ctx0" brushRef="#br0">1 14 7207,'0'0'22133,"11"11"-25272,1-16-833,-1-14-2786</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8.859"/>
    </inkml:context>
    <inkml:brush xml:id="br0">
      <inkml:brushProperty name="width" value="0.025" units="cm"/>
      <inkml:brushProperty name="height" value="0.025" units="cm"/>
    </inkml:brush>
  </inkml:definitions>
  <inkml:trace contextRef="#ctx0" brushRef="#br0">148 1 9929,'0'0'15076,"-8"3"-13992,5-2-1006,-38 21 330,40-21-411,0 0 0,-1 0 0,1-1 0,0 1 0,0 0 1,0 0-1,0 0 0,0 1 0,0-1 0,1 0 0,-1 0 0,0 0 0,1 0 0,-1 1 0,0-1 0,1 0 1,0 1-1,-1-1 0,1 0 0,0 1 0,-1-1 0,1 1 0,0-1 0,0 1 0,0-1 0,0 0 0,1 1 0,-1-1 1,0 1-1,1-1 0,-1 0 0,1 1 0,-1-1 0,2 2 0,2 0 21,0-1 0,1 1 0,0-1 0,-1 0 0,1 0 0,0-1 0,0 1 0,0-1 0,0 0 0,0 0 0,1-1 0,7 0 0,16 4 20,-21-2-62,0 1 1,0-1-1,0 1 0,-1 1 0,1-1 0,-1 1 0,1 1 1,-1-1-1,-1 1 0,1 1 0,11 11 0,-15-14 24,0 1 1,0 0-1,-1 0 0,0 0 0,0 0 0,0 1 0,0-1 0,0 0 0,-1 1 1,0 0-1,0-1 0,0 1 0,0-1 0,-1 1 0,0 0 0,0 0 0,0-1 1,-1 1-1,1 0 0,-1-1 0,0 1 0,0-1 0,-3 6 0,0-1 102,-1 0-1,1-1 0,-2 1 0,1-1 0,-1 0 0,-1-1 0,1 1 1,-1-1-1,-1-1 0,1 1 0,-1-1 0,-13 7 0,10-6 21,0 0 0,-1-1 0,0 0 0,0-1 0,-1-1 0,1 0 0,-1 0 0,-25 2 0,35-5-216,1-1-1,-1 0 1,1 0-1,-1 0 0,1 0 1,-1 0-1,1 0 1,0-1-1,-1 1 1,1-1-1,-1 0 0,1 1 1,0-1-1,0 0 1,-1-1-1,1 1 1,0 0-1,0-1 0,0 1 1,0-1-1,1 1 1,-1-1-1,0 0 1,1 0-1,-1 0 0,1 0 1,-1 0-1,1 0 1,0 0-1,-1-4 0,-1-4-1130,1 0 0,0 0 0,1 0-1,0 0 1,0-1 0,2-10-1,-1 15 420,0-47-6529</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9.206"/>
    </inkml:context>
    <inkml:brush xml:id="br0">
      <inkml:brushProperty name="width" value="0.025" units="cm"/>
      <inkml:brushProperty name="height" value="0.025" units="cm"/>
    </inkml:brush>
  </inkml:definitions>
  <inkml:trace contextRef="#ctx0" brushRef="#br0">1 63 5990,'0'0'13741,"62"-25"-11371,-37 22-448,10 1-481,2-1-960,7 2-385,10-1-128,4 2-1154,-1-3-1568,3 1-2499,-4-3-5637</inkml:trace>
  <inkml:trace contextRef="#ctx0" brushRef="#br0" timeOffset="1">888 0 5381,'0'0'17072,"49"9"-16976,-31-5-96,-2 0-288,2 1-1986,-13 3-2146,-5 0-2499</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9.554"/>
    </inkml:context>
    <inkml:brush xml:id="br0">
      <inkml:brushProperty name="width" value="0.025" units="cm"/>
      <inkml:brushProperty name="height" value="0.025" units="cm"/>
    </inkml:brush>
  </inkml:definitions>
  <inkml:trace contextRef="#ctx0" brushRef="#br0">1 39 4100,'0'0'18129,"90"37"-17040,-23-50-544,4-1-225,3-1-256,-1 4-961,-8 0-2754,-8 0-866</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9.930"/>
    </inkml:context>
    <inkml:brush xml:id="br0">
      <inkml:brushProperty name="width" value="0.025" units="cm"/>
      <inkml:brushProperty name="height" value="0.025" units="cm"/>
    </inkml:brush>
  </inkml:definitions>
  <inkml:trace contextRef="#ctx0" brushRef="#br0">150 0 19603,'0'0'4847,"-9"4"-4100,-1 1-564,1 0 0,-1 0 0,2 1 0,-1 1 0,1-1 0,-1 1 0,2 1 0,-1-1 0,1 2 0,0-1 0,1 1 1,0-1-1,-7 17 0,9-18-92,0 0 1,1 0 0,0 1-1,1-1 1,0 1 0,0 0-1,-1 10 1,3-16-79,0 0 1,0 0-1,0 0 1,0-1-1,1 1 0,-1 0 1,1 0-1,-1 0 1,1-1-1,0 1 1,0 0-1,-1-1 1,1 1-1,0-1 0,1 1 1,-1-1-1,0 1 1,0-1-1,1 0 1,-1 1-1,1-1 1,-1 0-1,1 0 0,-1 0 1,1 0-1,0 0 1,-1-1-1,1 1 1,0 0-1,0-1 1,-1 1-1,1-1 0,0 0 1,0 0-1,3 1 1,6 0-260,0 0-1,0 0 1,0-1 0,1 0 0,-1-1-1,0 0 1,0-1 0,-1 0 0,1-1-1,14-5 1,-18 4-986,0 1-1,0-1 1,-1 0-1,1 0 1,-1-1 0,0 0-1,0 0 1,0 0-1,8-11 1,-2-1-3936</inkml:trace>
  <inkml:trace contextRef="#ctx0" brushRef="#br0" timeOffset="1">227 135 8104,'0'0'5317,"-57"47"-3043,41-27 0,4 3-96,-1 6-192,3 4-801,-3 2 64,4 3-160,4-1-576,0-3-321,3-6-128,2-6-32,0-8 0,7-8-448,4-6-769,-1-2-1186,3-16-3746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3.676"/>
    </inkml:context>
    <inkml:brush xml:id="br0">
      <inkml:brushProperty name="width" value="0.025" units="cm"/>
      <inkml:brushProperty name="height" value="0.025" units="cm"/>
    </inkml:brush>
  </inkml:definitions>
  <inkml:trace contextRef="#ctx0" brushRef="#br0">1 15 15407,'0'0'10762,"58"21"-15503,-30-36-1633,1-5-1601</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0.275"/>
    </inkml:context>
    <inkml:brush xml:id="br0">
      <inkml:brushProperty name="width" value="0.025" units="cm"/>
      <inkml:brushProperty name="height" value="0.025" units="cm"/>
    </inkml:brush>
  </inkml:definitions>
  <inkml:trace contextRef="#ctx0" brushRef="#br0">84 0 19731,'0'0'7623,"-18"52"-6950,2-26-97,0 5-448,2 0-96,3-1-32,3-5-512,8-3-834,0-8-1120,0-8-385,8-6-480,8-9-1858,4-17-3203</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0.634"/>
    </inkml:context>
    <inkml:brush xml:id="br0">
      <inkml:brushProperty name="width" value="0.025" units="cm"/>
      <inkml:brushProperty name="height" value="0.025" units="cm"/>
    </inkml:brush>
  </inkml:definitions>
  <inkml:trace contextRef="#ctx0" brushRef="#br0">170 17 17168,'0'0'9310,"-9"9"-8386,1-2-750,-42 42 481,47-45-633,0-1 0,0 1 0,0 1 0,0-1 0,1 0 0,0 1 0,0-1 0,0 1 0,0 0 0,1 0 0,-1 0 0,1-1 0,0 8 0,1-11-19,1 0 0,-1 0 1,0 0-1,1 0 0,0 0 0,-1 0 0,1 0 1,-1 0-1,1 0 0,0 0 0,0 0 0,0 0 1,0-1-1,-1 1 0,1 0 0,0 0 0,0-1 0,0 1 1,0-1-1,1 1 0,-1-1 0,0 1 0,0-1 1,0 0-1,0 1 0,0-1 0,1 0 0,0 0 1,46 6 127,-30-4-120,-7 0-66,0 1 0,1 0 0,-2 0 0,1 1 0,0 1 0,-1 0 0,0 1 0,13 8 0,-21-12 64,1-1 0,-1 1 0,1 0 1,-1 0-1,0 0 0,0 0 0,0 0 1,0 1-1,0-1 0,-1 1 0,1-1 0,-1 1 1,0-1-1,1 1 0,-1 0 0,0 0 1,0 0-1,-1 0 0,1 0 0,-1 0 1,1 0-1,-1 0 0,0 0 0,0 0 1,0 0-1,-1-1 0,1 1 0,-1 0 1,0 0-1,1 0 0,-1 0 0,-1 0 1,1 0-1,0-1 0,-1 1 0,1-1 1,-3 3-1,-2 3 167,-1 0 1,1-1 0,-2 0 0,1-1-1,-1 0 1,0 0 0,0 0-1,-1-1 1,0-1 0,0 1 0,-10 3-1,5-3-80,1 0-1,-1-2 0,1 1 0,-1-1 1,0-1-1,0-1 0,-19 0 0,31-1-201,0 0 0,0 0 0,0-1 0,0 1 0,-1-1 0,1 1 0,0-1 0,0 0 0,0 0 0,0 0 0,1 0 0,-1 0 0,0-1 0,0 1 0,1 0 0,-1-1 0,0 1 0,1-1-1,0 0 1,-1 1 0,1-1 0,0 0 0,-2-3 0,1-2-981,-1 1-1,1-1 0,0 1 1,1-1-1,0 0 0,-1-10 1,-1-30-7743</inkml:trace>
  <inkml:trace contextRef="#ctx0" brushRef="#br0" timeOffset="1">165 8 15855,'0'0'4676,"55"-8"-1184,-18 8-994,7 0-928,-1 0-449,5 0-833,-1 5-192,1 3-480,-2-2-1923,-3-4-3202,-3-2-7015</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9.748"/>
    </inkml:context>
    <inkml:brush xml:id="br0">
      <inkml:brushProperty name="width" value="0.025" units="cm"/>
      <inkml:brushProperty name="height" value="0.025" units="cm"/>
    </inkml:brush>
  </inkml:definitions>
  <inkml:trace contextRef="#ctx0" brushRef="#br0">68 0 7911,'0'0'17169,"-19"57"-17137,5-16 128,-2 2-32,7-2-96,0-2 0,9-8-64,0-3-737,5-10-1056,6-7-1122,-6-10-1666</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0.189"/>
    </inkml:context>
    <inkml:brush xml:id="br0">
      <inkml:brushProperty name="width" value="0.025" units="cm"/>
      <inkml:brushProperty name="height" value="0.025" units="cm"/>
    </inkml:brush>
  </inkml:definitions>
  <inkml:trace contextRef="#ctx0" brushRef="#br0">1 100 9065,'0'0'7164,"5"-10"-3769,-2 5-3174,0-1-1,0 1 1,1 0 0,-1 0 0,1 0-1,1 1 1,-1-1 0,1 1 0,-1 0-1,1 0 1,1 1 0,-1-1 0,0 1-1,1 0 1,-1 1 0,1-1 0,0 1-1,0 0 1,7-1 0,9-1 86,0 0 0,0 2 0,0 0 0,0 2 0,32 3 0,-41-2-271,-1 1 1,0 0 0,0 1 0,0 0 0,0 1 0,0 0 0,-1 1 0,0 0 0,0 1 0,0 0 0,11 9 0,-20-13-29,1 0 0,0 0 0,-1 0 0,0 0 1,1 0-1,-1 1 0,0-1 0,0 1 1,0 0-1,0-1 0,-1 1 0,1 0 0,-1 0 1,0 0-1,0 0 0,0 0 0,0 1 1,0-1-1,-1 0 0,1 0 0,-1 0 1,0 1-1,0-1 0,0 0 0,-1 1 0,1-1 1,-1 0-1,1 0 0,-1 0 0,0 0 1,0 0-1,-1 0 0,1 0 0,-1 0 0,1 0 1,-1 0-1,0-1 0,0 1 0,0 0 1,0-1-1,-4 3 0,-8 8 153,0 0 1,-1-2-1,0 0 0,-1-1 1,-32 16-1,-59 22-28,124-48-465,0 0 0,0 2-1,0 0 1,0 0 0,18 7-1,-32-8 325,0-1 0,0 1-1,-1 0 1,1 0 0,0 0 0,-1 0-1,1 1 1,-1-1 0,1 1 0,-1-1-1,0 1 1,1 0 0,-1 0 0,0 0-1,0 0 1,-1 0 0,1 1-1,0-1 1,-1 0 0,1 1 0,-1-1-1,0 1 1,0 0 0,0-1 0,0 1-1,0 0 1,-1 0 0,1 0 0,-1-1-1,1 1 1,-1 0 0,0 0-1,-1 0 1,1 0 0,0 0 0,-1-1-1,1 1 1,-1 0 0,0 0 0,-2 4-1,0-2 117,0 0-1,0-1 0,0 1 0,0-1 0,-1 0 0,1 0 0,-1 0 1,0-1-1,-1 1 0,1-1 0,0 0 0,-1 0 0,0 0 0,0-1 1,0 0-1,0 0 0,-9 2 0,0 1 226,-1-1 1,0-1-1,0-1 1,-1 0-1,-15-1 0,29 0-369,0-1 0,0 0 0,0 0 0,0-1 0,0 1 0,0 0-1,0-1 1,0 1 0,0-1 0,0 0 0,0 1 0,0-1-1,0 0 1,0 0 0,1 0 0,-1-1 0,0 1 0,1 0 0,-1-1-1,1 1 1,-1-1 0,1 1 0,0-1 0,-2-2 0,2 2-238,1 0 0,-1 0 0,1 0 0,0 0 0,0 0 0,0 0 0,0 0 0,0 0 0,0 0 0,0 0 0,1 0 0,-1 0 0,0 0 0,1 0 0,0 0 0,0 0 0,-1 0 0,1 1 0,0-1 0,1 0 0,-1 1 0,0-1 0,0 0 0,1 1 0,-1-1 0,2 0 0,20-19-5753,2 0-2349</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0.529"/>
    </inkml:context>
    <inkml:brush xml:id="br0">
      <inkml:brushProperty name="width" value="0.025" units="cm"/>
      <inkml:brushProperty name="height" value="0.025" units="cm"/>
    </inkml:brush>
  </inkml:definitions>
  <inkml:trace contextRef="#ctx0" brushRef="#br0">75 0 15407,'0'0'9096,"-10"59"-7783,-6-26-320,7 0-288,-7 3-321,5-3-223,4-1-161,2-4 0,5-3-161,0-5-1312,0-7-1506,9-8-832,5-5-1923,4-9-5092</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0.862"/>
    </inkml:context>
    <inkml:brush xml:id="br0">
      <inkml:brushProperty name="width" value="0.025" units="cm"/>
      <inkml:brushProperty name="height" value="0.025" units="cm"/>
    </inkml:brush>
  </inkml:definitions>
  <inkml:trace contextRef="#ctx0" brushRef="#br0">75 0 18834,'0'0'5125,"-43"65"-4709,29-31 97,4 4-257,2-2-160,8 0 32,0-3-128,0-4-256,0-3-513,0-4-288,0-4-480,0-2-738,0-6-2785,0-3-2660</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1.196"/>
    </inkml:context>
    <inkml:brush xml:id="br0">
      <inkml:brushProperty name="width" value="0.025" units="cm"/>
      <inkml:brushProperty name="height" value="0.025" units="cm"/>
    </inkml:brush>
  </inkml:definitions>
  <inkml:trace contextRef="#ctx0" brushRef="#br0">1 61 13485,'0'0'2594,"7"-9"113,-7 9-2698,3-4 205,1 0 1,-1 0 0,1 0 0,0 0-1,0 1 1,0 0 0,0-1 0,1 2-1,0-1 1,-1 0 0,1 1 0,0 0-1,0 0 1,0 0 0,0 1 0,1 0-1,-1 0 1,10-1 0,5 2 69,0 1-1,-1 0 1,1 1-1,37 10 1,-50-10-257,-1 0 0,1 0 0,0 1 0,0 0 0,-1 0 1,1 0-1,-1 1 0,0 0 0,0 0 0,-1 1 0,1 0 0,-1 0 0,0 0 0,0 0 0,-1 1 1,0 0-1,4 6 0,-6-10 54,-1 0 1,-1 0-1,1 1 1,0-1 0,0 0-1,-1 0 1,1 0-1,-1 1 1,0-1-1,0 0 1,0 1-1,0-1 1,0 0-1,0 0 1,-1 1 0,1-1-1,-1 0 1,1 0-1,-1 1 1,0-1-1,0 0 1,-1 2-1,-1 0 22,1-1-1,-1 1 1,-1-1-1,1 0 1,0 0 0,-1 0-1,1 0 1,-1 0-1,0-1 1,-7 4-1,0-1 1,-2 0 0,1-1 0,0 0 0,-1-1 0,0 0 0,1-1 0,-15 0 0,0-6-1797,28-2-2483,14-2-596,8 0-3966</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1.919"/>
    </inkml:context>
    <inkml:brush xml:id="br0">
      <inkml:brushProperty name="width" value="0.025" units="cm"/>
      <inkml:brushProperty name="height" value="0.025" units="cm"/>
    </inkml:brush>
  </inkml:definitions>
  <inkml:trace contextRef="#ctx0" brushRef="#br0">153 218 4260,'0'0'19090,"-10"-3"-18636,1 1-309,-1 0 1,1 0 0,0 0-1,-1 1 1,-16 1-1,23 0-133,0 0 0,0 1 0,-1-1-1,1 1 1,0-1 0,0 1 0,0 0 0,0 1-1,0-1 1,0 0 0,1 1 0,-1 0-1,0-1 1,1 1 0,-1 0 0,1 0 0,-1 1-1,1-1 1,0 0 0,0 1 0,0-1 0,0 1-1,1 0 1,-1 0 0,-1 3 0,3-6 2,0 1 1,0 0-1,-1 0 1,1 0-1,0 0 1,0-1 0,0 1-1,0 0 1,0 0-1,0 0 1,0 0-1,0 0 1,0-1 0,0 1-1,1 0 1,-1 0-1,0 0 1,0-1-1,1 1 1,-1 0-1,1 0 1,-1-1 0,1 1-1,-1 0 1,1-1-1,-1 1 1,1 0-1,-1-1 1,1 1 0,0-1-1,0 1 1,-1-1-1,1 1 1,0-1-1,0 0 1,-1 1-1,1-1 1,0 0 0,0 1-1,0-1 1,-1 0-1,1 0 1,0 0-1,0 0 1,0 0 0,0 0-1,0 0 1,-1 0-1,2-1 1,49-1 1034,-37-1-1032,-1 0 0,1 0 0,-1-2 0,0 1 0,-1-2 0,1 0 0,-1 0 0,0-1-1,0 0 1,-1-1 0,16-15 0,-75 55-834,45-29 853,0 0 0,-1 0 0,2 0 0,-1 0 0,0 0 0,0 1 0,1-1 0,0 1 0,0 0 0,0-1 0,0 1 0,0 0 0,1 0 0,0 0 0,0 1 0,0-1 0,0 0 0,0 6 0,2-9 17,0 0 0,0 0 0,0 0 0,0 0 1,0 0-1,0 0 0,0 0 0,0 0 0,0 0 1,0-1-1,1 1 0,-1 0 0,0-1 0,0 1 1,1-1-1,-1 1 0,1-1 0,-1 0 0,0 1 1,1-1-1,-1 0 0,1 0 0,-1 0 0,0 0 1,3-1-1,40-2 678,-31-1-707,-1 0 0,1 0 0,-1-1 0,-1-1 0,1 0 0,-1-1 0,0 0 0,0-1 0,-1 0 0,0 0 0,-1-1 0,16-18 0,-2-1-212,-1-2 1,-1 0-1,20-42 1,-39 69 149,0 0 9,0-1-1,0 0 0,0 0 0,-1 0 0,1 1 0,-1-1 0,0-1 0,0 1 1,0-7-1,-3 11-7,0 0 1,0 0 0,-1 0 0,1 1 0,0-1-1,-1 1 1,1-1 0,0 1 0,0 0-1,0 0 1,0 0 0,0 0 0,-3 3 0,-6 8 187,1 0 0,0 1 0,1 0 0,0 1 0,1 0 0,-11 27 0,5-5 423,-17 64-1,30-95-531,0 0 0,0 1 0,0-1 0,1 1 0,0 0 0,0-1 0,1 7-1,-1-11-68,0 0-1,0 0 0,0-1 0,1 1 0,-1 0 0,0 0 0,1 0 0,-1-1 1,0 1-1,1 0 0,-1-1 0,1 1 0,-1 0 0,1-1 0,-1 1 0,1-1 0,0 1 1,-1-1-1,1 1 0,0-1 0,0 1 0,1 0-118,-1-1 0,0 0 0,0 0 0,1 0 0,-1 0 0,0 0 0,1-1 0,-1 1-1,0 0 1,0 0 0,1-1 0,-1 1 0,0-1 0,0 1 0,0-1 0,0 0 0,1 1 0,0-2 0,15-14-5353,5-5-4510</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2.264"/>
    </inkml:context>
    <inkml:brush xml:id="br0">
      <inkml:brushProperty name="width" value="0.025" units="cm"/>
      <inkml:brushProperty name="height" value="0.025" units="cm"/>
    </inkml:brush>
  </inkml:definitions>
  <inkml:trace contextRef="#ctx0" brushRef="#br0">179 1 14414,'0'0'9918,"-7"0"-9261,0 0-631,0 1 0,0 0-1,0 0 1,0 0 0,0 1 0,-10 4 0,15-5-26,0 0 0,-1 0 0,1 0 0,0 0 0,0 0 0,0 1 0,0-1 0,0 1 0,0-1 0,0 1 0,0 0 0,1 0 0,-1 0 0,1 0 0,-1 0 0,1 0 0,0 0 0,0 0 0,0 1 0,0-1 0,0 0 0,0 1 0,1-1 0,-1 1 0,1-1 0,-1 4 0,2-5-1,1 1-1,-1 0 0,1-1 1,-1 1-1,1-1 0,0 0 1,0 1-1,-1-1 0,1 0 1,0 0-1,0 0 0,0 0 1,0-1-1,0 1 0,0-1 0,0 1 1,1-1-1,3 1 0,4 1-99,-8-1 63,59 24-1242,-59-24 1271,0 0-1,0 0 1,0 0-1,0 0 0,-1 0 1,1 0-1,0 0 1,-1 0-1,1 1 0,-1-1 1,1 1-1,-1-1 0,0 1 1,0-1-1,1 1 1,-1 0-1,-1 0 0,1-1 1,0 1-1,0 0 1,0 0-1,-1 0 0,1 0 1,-1 0-1,0 0 1,0 0-1,0 0 0,0 3 1,0-4 133,-1 1-1,-1 0 1,1-1 0,0 1-1,0-1 1,0 1 0,-1-1 0,1 0-1,-1 0 1,1 0 0,-1 1-1,1-1 1,-1-1 0,0 1 0,0 0-1,1 0 1,-1-1 0,0 1-1,-3 0 1,-42 9 1058,40-9-1043,-11 2-83,-1-1-1,1 0 1,-1-2 0,-25-1-1,43 1-120,1 0-1,-1 0 1,1 0-1,-1-1 1,1 1-1,-1 0 1,1 0-1,-1 0 1,1 0-1,0 0 1,-1-1-1,1 1 1,-1 0 0,1 0-1,-1 0 1,1-1-1,0 1 1,-1 0-1,1-1 1,0 1-1,-1 0 1,1-1-1,0 1 1,0-1-1,-1 1 1,1 0-1,0-1 1,0 1 0,0-1-1,-1 1 1,1-1-1,0 1 1,0-1-1,0 1 1,0-1-1,0 1 1,0-1-1,0 1 1,0-1-1,0 1 1,0 0 0,0-2-1,12-17-5095,9 3-2141</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2.592"/>
    </inkml:context>
    <inkml:brush xml:id="br0">
      <inkml:brushProperty name="width" value="0.025" units="cm"/>
      <inkml:brushProperty name="height" value="0.025" units="cm"/>
    </inkml:brush>
  </inkml:definitions>
  <inkml:trace contextRef="#ctx0" brushRef="#br0">150 20 15278,'0'0'7122,"-8"0"-6070,0 0-873,-1 1 0,1 0 1,0 0-1,0 1 1,0 0-1,0 0 1,0 1-1,0 0 1,-8 5-1,13-7-80,0 1 0,-1 0 0,1 0 0,0 0-1,0 1 1,0-1 0,0 1 0,0-1 0,1 1 0,-1 0-1,1 0 1,-1 0 0,1 0 0,0 1 0,1-1-1,-1 1 1,0-1 0,1 1 0,0-1 0,0 1 0,0 0-1,0-1 1,1 1 0,-1 7 0,2-9-55,-1-1 0,1 1-1,-1-1 1,1 1 0,0 0 0,0-1 0,0 0-1,0 1 1,0-1 0,0 1 0,0-1 0,0 0-1,1 0 1,-1 0 0,0 0 0,1 0 0,-1 0 0,1 0-1,-1 0 1,1 0 0,-1-1 0,1 1 0,-1-1-1,1 1 1,0-1 0,0 0 0,-1 1 0,1-1-1,0 0 1,-1 0 0,1 0 0,2-1 0,3 2 25,0-2-1,0 1 1,-1-1 0,1 1 0,0-2 0,-1 1 0,10-4-1,-10 1-45,0 1 0,-1-1 0,0 0-1,1 0 1,-2 0 0,1-1-1,0 0 1,-1 0 0,0 0-1,4-7 1,-6 10-88,0 0-1,-1-1 1,1 1-1,-1-1 1,0 0-1,0 1 1,0-1-1,0 0 1,0 0 0,0 1-1,-1-1 1,1 0-1,-1 0 1,0 0-1,0 0 1,0 0-1,0 0 1,0 1 0,-1-1-1,1 0 1,-1 0-1,0 0 1,0 0-1,0 1 1,-3-6-1,3 7-236,-1 0-1,0-1 1,0 1-1,0 0 1,0 0-1,0 0 0,0 0 1,0 0-1,0 1 1,0-1-1,0 1 1,0-1-1,0 1 0,-1 0 1,-3-1-1,5 1-148,0 0-1,0 0 0,0 0 0,0 0 0,0 1 1,0-1-1,0 0 0,0 0 0,0 1 1,0-1-1,0 0 0,0 1 0,0-1 1,0 1-1,0-1 0,0 1 0,0 0 0,0-1 1,1 1-1,-2 1 0,0 7-5922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4.039"/>
    </inkml:context>
    <inkml:brush xml:id="br0">
      <inkml:brushProperty name="width" value="0.025" units="cm"/>
      <inkml:brushProperty name="height" value="0.025" units="cm"/>
    </inkml:brush>
  </inkml:definitions>
  <inkml:trace contextRef="#ctx0" brushRef="#br0">78 0 15054,'0'0'1938,"-8"6"-171,1 0-1357,1 0 0,-1 1 0,1-1 0,0 1-1,1 0 1,0 1 0,-7 11 0,10-16-354,1 0 1,0 0-1,0 0 1,-1 0-1,2-1 1,-1 1-1,0 1 1,1-1-1,-1 0 0,1 0 1,0 0-1,0 0 1,0 0-1,0 0 1,1 0-1,-1 0 1,1 0-1,0 0 0,0 0 1,0 0-1,0 0 1,0 0-1,1 0 1,-1-1-1,1 1 1,0-1-1,0 1 0,0-1 1,0 0-1,3 3 1,-2-2-44,1 0 1,0 0-1,-1-1 1,1 1 0,0-1-1,0 0 1,1 0-1,-1-1 1,0 1-1,1-1 1,-1 0-1,1 0 1,-1 0-1,1-1 1,-1 0-1,1 1 1,-1-2-1,1 1 1,-1 0 0,1-1-1,6-2 1,-8 2 21,0 0 0,-1 0 0,1 0-1,0-1 1,-1 0 0,1 1 0,-1-1 0,1 0 0,-1 0 0,0 0 0,0-1 0,0 1 0,0 0 0,0-1 0,-1 1 0,1-1 0,-1 0 0,1 1 0,-1-1 0,0 0 0,0 0 0,0 0 0,-1 0 0,1 0 0,-1 0 0,0 0 0,1 0 0,-1 0 0,0 0 0,-1 0 0,1 0 0,-2-6 0,1 6 35,0 0 0,0 0 1,-1 0-1,1 0 0,-1 0 0,0 0 1,1 1-1,-1-1 0,-1 0 1,1 1-1,0 0 0,-1-1 0,1 1 1,-1 0-1,1 0 0,-1 1 0,0-1 1,0 0-1,0 1 0,0 0 1,0 0-1,0 0 0,-5-1 0,-1-1-76,0 1-1,0 0 1,0 1-1,0 0 0,-1 1 1,1-1-1,-13 3 0,21-2-78,0 0 0,-1 0 0,1 0 0,0 0 0,0 0 0,-1 1 0,1-1 0,0 0-1,0 1 1,0-1 0,-1 1 0,1-1 0,0 1 0,0 0 0,0-1 0,0 1-1,0 0 1,0 0 0,0 0 0,0 0 0,1 0 0,-1 0 0,0 0 0,0 0 0,1 0-1,-1 0 1,1 0 0,-1 0 0,1 1 0,-1-1 0,1 0 0,0 0 0,-1 1 0,1-1-1,0 0 1,0 0 0,0 1 0,0-1 0,0 0 0,0 1 0,1 0 0,0 0-342,-1 0 1,1 1 0,0-1 0,0 0-1,0 0 1,0 0 0,1 0 0,-1-1 0,0 1-1,1 0 1,0 0 0,-1-1 0,1 1-1,0-1 1,0 1 0,-1-1 0,1 0 0,0 0-1,1 0 1,-1 0 0,0 0 0,3 0-1,27 5-6278</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3.119"/>
    </inkml:context>
    <inkml:brush xml:id="br0">
      <inkml:brushProperty name="width" value="0.025" units="cm"/>
      <inkml:brushProperty name="height" value="0.025" units="cm"/>
    </inkml:brush>
  </inkml:definitions>
  <inkml:trace contextRef="#ctx0" brushRef="#br0">62 0 5445,'0'0'16629,"-8"8"-14803,-27 26-80,33-33-1676,1 0 0,-1 0 0,1 1 1,0-1-1,-1 1 0,1-1 1,0 1-1,0 0 0,0-1 1,0 1-1,0 0 0,1 0 0,-1-1 1,0 1-1,1 0 0,-1 0 1,1 0-1,0 0 0,0 0 0,0 0 1,0 0-1,0 0 0,0 0 1,0 0-1,1 0 0,-1 0 1,0-1-1,1 1 0,0 0 0,0 0 1,-1 0-1,1-1 0,0 1 1,0 0-1,0-1 0,1 1 1,-1-1-1,0 1 0,1-1 0,-1 1 1,1-1-1,-1 0 0,1 0 1,2 2-1,3 1-27,0-1 0,0 0 0,0 0 0,1 0 0,-1-1 0,1 0-1,0 0 1,-1-1 0,9 1 0,-4-1-769,-1-1 0,0 0-1,1-1 1,-1 0 0,15-4 0,-21 4-347,0-1 1,0 0 0,-1 0-1,1 0 1,-1 0 0,0-1-1,0 0 1,0 0 0,5-5-1,9-9-6358</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3.517"/>
    </inkml:context>
    <inkml:brush xml:id="br0">
      <inkml:brushProperty name="width" value="0.025" units="cm"/>
      <inkml:brushProperty name="height" value="0.025" units="cm"/>
    </inkml:brush>
  </inkml:definitions>
  <inkml:trace contextRef="#ctx0" brushRef="#br0">242 202 11179,'0'0'8840,"-57"44"-6438,34-18-384,-5 5-32,1 4-737,1 2-448,6 2-289,4-1-351,6-4-129,8-5-673,2-8-1665,0-10-1730,9-11-480,10-1-3844</inkml:trace>
  <inkml:trace contextRef="#ctx0" brushRef="#br0" timeOffset="1">493 1 8872,'0'0'12006,"2"8"-11514,4 14-11,-1 0 0,-2 1 0,0 0 0,-1 0 1,-1 0-1,-1-1 0,-6 41 0,3-45-236,-1-1 0,-1 1 0,-1-1 0,0 0 0,-1 0 0,-1 0 0,-1-1 0,0 0 0,-1-1 0,-20 24 0,1-7-108,-2-1 0,0-2-1,-2-1 1,-1-1 0,-48 28-1,53-38-1971,-61 24 0,38-24-3530</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0.174"/>
    </inkml:context>
    <inkml:brush xml:id="br0">
      <inkml:brushProperty name="width" value="0.025" units="cm"/>
      <inkml:brushProperty name="height" value="0.025" units="cm"/>
    </inkml:brush>
  </inkml:definitions>
  <inkml:trace contextRef="#ctx0" brushRef="#br0">32 2 15310,'0'0'9834,"14"0"-9391,1 0-339,6-1 44,1 1 0,0 1 0,28 5 0,-43-4-119,-2-1 1,1 1 0,0 0 0,0 0-1,-1 1 1,1-1 0,8 7 0,-11-7-25,-1 0 0,0 0 1,0 0-1,0 0 0,0 0 1,0 0-1,-1 0 1,1 1-1,-1-1 0,1 1 1,-1-1-1,0 1 0,0-1 1,0 1-1,0 0 0,-1 0 1,1 4-1,-1-2 11,-1 0-1,0-1 0,0 1 1,0 0-1,0-1 1,-1 1-1,0-1 1,0 0-1,0 1 0,0-1 1,-1 0-1,0 0 1,1 0-1,-2-1 1,1 1-1,0-1 1,-1 0-1,-4 4 0,-12 10 186,-41 26 0,58-41-191,-52 31 684,54-33-529,38-16 188,-30 14-391,-1 0 0,1 0 0,0 1-1,-1 0 1,1 1 0,0-1 0,0 1 0,-1 0 0,1 1 0,0 0 0,0 0 0,-1 0 0,1 1 0,-1 0 0,13 5 0,-15-4 25,0-1-1,1 1 1,-1-1 0,0 1 0,0 1-1,-1-1 1,1 0 0,-1 1 0,0 0 0,1 0-1,-2 0 1,1 0 0,0 0 0,-1 1 0,0-1-1,0 1 1,0-1 0,-1 1 0,1 0-1,-1 0 1,0 0 0,0 6 0,0-4 6,-1 1 1,0 0-1,0-1 1,0 1-1,-1 0 0,-1-1 1,1 1-1,-1-1 1,0 1-1,-1-1 1,0 0-1,-5 9 0,5-11 59,-1 0 0,1 0 0,-1 0 0,-1-1-1,1 1 1,-1-1 0,1 0 0,-1-1 0,0 1 0,-1-1-1,1 0 1,0 0 0,-1-1 0,0 1 0,0-1-1,-7 1 1,-1 1 195,-1-2 0,1 0 1,-1 0-1,1-1 0,-21-2 0,30 1-213,0-1 0,0 1 0,0-1 0,1-1 0,-1 1 0,0-1 0,1 0 0,0 0 0,-5-2 0,7 2-81,0 1 0,0 0 0,1-1 0,-1 0-1,0 1 1,1-1 0,-1 0 0,1 0 0,0 0 0,0 0 0,0 0 0,-1 0 0,2 0 0,-1 0 0,0 0-1,0-1 1,1 1 0,-1 0 0,1-4 0,0 4-180,0 0-1,0 0 1,1 0-1,-1 0 1,1 0-1,-1 0 1,1 0-1,0 0 1,0 0-1,0 0 1,0 0-1,0 0 1,0 0 0,0 1-1,0-1 1,1 1-1,-1-1 1,1 1-1,0-1 1,-1 1-1,1 0 1,0 0-1,0 0 1,-1 0-1,4-1 1,53-19-7456,-15 12 1688</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0.533"/>
    </inkml:context>
    <inkml:brush xml:id="br0">
      <inkml:brushProperty name="width" value="0.025" units="cm"/>
      <inkml:brushProperty name="height" value="0.025" units="cm"/>
    </inkml:brush>
  </inkml:definitions>
  <inkml:trace contextRef="#ctx0" brushRef="#br0">55 0 17649,'0'0'7431,"-28"56"-5894,14-35-928,5 0-513,5-2-32,4-6-1185,4-10-2210,10-3-2435,7-11-6950</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0.864"/>
    </inkml:context>
    <inkml:brush xml:id="br0">
      <inkml:brushProperty name="width" value="0.025" units="cm"/>
      <inkml:brushProperty name="height" value="0.025" units="cm"/>
    </inkml:brush>
  </inkml:definitions>
  <inkml:trace contextRef="#ctx0" brushRef="#br0">110 0 8680,'0'0'11723,"-32"69"-10089,18-31-161,-6 9-63,8 4-930,1 5-320,1-2-128,4-3-96,1-5-1633,5-7-1282,0-12-1153,0-10-2466</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1.210"/>
    </inkml:context>
    <inkml:brush xml:id="br0">
      <inkml:brushProperty name="width" value="0.025" units="cm"/>
      <inkml:brushProperty name="height" value="0.025" units="cm"/>
    </inkml:brush>
  </inkml:definitions>
  <inkml:trace contextRef="#ctx0" brushRef="#br0">1 91 14318,'2'-8'2049,"0"4"-1797,0 0-1,0 0 0,0 0 0,0 0 0,1 0 0,0 0 1,0 0-1,0 1 0,0-1 0,0 1 0,0 0 0,1 0 0,0 0 1,0 1-1,-1-1 0,1 1 0,1 0 0,-1 0 0,0 0 0,0 1 1,9-2-1,12-2 107,1 1 1,-1 1-1,1 1 1,0 2 0,0 0-1,0 2 1,-1 1-1,1 1 1,-1 1-1,0 1 1,33 13-1,-54-18-362,-1 0-1,0 1 1,1 0-1,-1-1 1,0 1-1,0 0 1,0 0-1,0 1 1,-1-1-1,1 1 1,0-1-1,1 4 1,-3-5 30,0 1 0,-1-1 0,1 0 0,0 1 0,-1-1 0,0 1 0,1-1 0,-1 1 0,0-1 0,0 1 0,0-1 0,0 1 0,0-1 0,0 1 0,0-1 1,0 1-1,-1-1 0,1 1 0,-1-1 0,1 1 0,-1-1 0,1 0 0,-1 1 0,0-1 0,0 0 0,0 0 0,0 1 0,0-1 0,0 0 0,0 0 0,0 0 0,-2 1 0,-70 55 1716,54-45-1503,1 2 1,-29 27 0,45-39-232,0 1-1,-1-1 0,1 1 1,0 0-1,0 0 0,0 0 1,1 0-1,-1 0 0,1 0 1,0 0-1,-1 0 0,2 1 1,-1-1-1,0 0 0,1 1 1,-1-1-1,1 1 0,0-1 1,0 1-1,0-1 0,1 0 1,-1 1-1,1-1 0,0 1 1,0-1-1,0 0 0,0 0 1,2 4-1,2 1-50,1 1 0,-1-1-1,1 0 1,1-1 0,0 1 0,0-1 0,0-1-1,10 8 1,21 18-3050,-15-10-3172,-7-6-2223</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1.802"/>
    </inkml:context>
    <inkml:brush xml:id="br0">
      <inkml:brushProperty name="width" value="0.025" units="cm"/>
      <inkml:brushProperty name="height" value="0.025" units="cm"/>
    </inkml:brush>
  </inkml:definitions>
  <inkml:trace contextRef="#ctx0" brushRef="#br0">1 0 15278,'0'0'10635,"63"51"-9707,-8-48-351,9-2-353,3-1-160,-5 0-128,-9 0-1089,-14 0-1185,-21 4-673,-16 0-544,-8 0-801,-22 1-2819</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2.149"/>
    </inkml:context>
    <inkml:brush xml:id="br0">
      <inkml:brushProperty name="width" value="0.025" units="cm"/>
      <inkml:brushProperty name="height" value="0.025" units="cm"/>
    </inkml:brush>
  </inkml:definitions>
  <inkml:trace contextRef="#ctx0" brushRef="#br0">0 1 11979,'0'0'10859,"94"38"-10059,-35-36-639,2-2-578,1 0-2562,-3-7-3235</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2.479"/>
    </inkml:context>
    <inkml:brush xml:id="br0">
      <inkml:brushProperty name="width" value="0.025" units="cm"/>
      <inkml:brushProperty name="height" value="0.025" units="cm"/>
    </inkml:brush>
  </inkml:definitions>
  <inkml:trace contextRef="#ctx0" brushRef="#br0">156 2 13645,'0'0'6700,"8"-1"-6289,-2 1-333,-1-1 0,0 1 0,0 1 0,0-1 0,0 1 0,0 0-1,0 0 1,0 0 0,0 1 0,-1 0 0,1 0 0,0 0 0,-1 0 0,0 1 0,1 0 0,-1 0 0,0 0 0,0 0 0,-1 0 0,1 1 0,-1 0 0,1 0 0,-1 0 0,-1 0 0,1 0 0,0 1 0,2 6 0,-3-4 43,-1 1-1,0-1 1,0 0-1,0 1 1,-1-1-1,0 1 1,-1-1-1,0 1 1,0-1-1,0 1 1,-1-1-1,0 0 1,0 0-1,-1 0 1,0 0-1,0 0 1,-1 0-1,-7 10 1,-9 11 450,-1 0 0,-42 41 0,49-54-560,-7 8-172,-48 49 633,21-31-3911</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5.502"/>
    </inkml:context>
    <inkml:brush xml:id="br0">
      <inkml:brushProperty name="width" value="0.025" units="cm"/>
      <inkml:brushProperty name="height" value="0.025" units="cm"/>
    </inkml:brush>
  </inkml:definitions>
  <inkml:trace contextRef="#ctx0" brushRef="#br0">348 7 7623,'12'-7'9001,"-25"21"-3670,-5 6-5206,-196 242 954,108-136-835,98-118-1003,12-17-1147,12-16-3121,10-17-370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4.386"/>
    </inkml:context>
    <inkml:brush xml:id="br0">
      <inkml:brushProperty name="width" value="0.025" units="cm"/>
      <inkml:brushProperty name="height" value="0.025" units="cm"/>
    </inkml:brush>
  </inkml:definitions>
  <inkml:trace contextRef="#ctx0" brushRef="#br0">228 21 16816,'-10'-2'2973,"-4"0"-2348,-1 0 0,1 1 0,-1 1 0,1 0 0,-1 1 0,-27 4 0,38-4-539,0 0 1,-1 0 0,1 1-1,0-1 1,-1 1-1,1 0 1,0 0-1,0 0 1,0 0 0,1 1-1,-1 0 1,0 0-1,1 0 1,0 0 0,0 0-1,0 1 1,0-1-1,0 1 1,1 0-1,0 0 1,-1 0 0,2 0-1,-1 0 1,0 0-1,1 0 1,0 1 0,0-1-1,0 1 1,0 5-1,0-8-72,1 0-1,0 1 0,0-1 0,1 1 1,-1-1-1,0 1 0,1-1 0,-1 0 1,1 1-1,0-1 0,0 0 0,0 1 1,0-1-1,0 0 0,1 0 0,-1 0 1,1 0-1,-1 0 0,1 0 0,2 2 1,0-1 7,0 0-1,1-1 1,-1 1 0,0-1 0,1 0 0,0 0 0,-1-1 0,1 1 0,9 1 0,-4-2 5,0 1 1,0-2-1,0 1 1,-1-1-1,1-1 1,0 0 0,0 0-1,0-1 1,0-1-1,9-3 1,-14 4-41,0-1 0,1 0 1,-2 0-1,1-1 0,0 1 1,-1-1-1,0 0 0,1-1 1,-2 1-1,1-1 0,0 1 1,-1-1-1,0 0 0,0 0 0,-1-1 1,1 1-1,2-11 0,-4 13 13,0 0-1,-1 1 1,1-1-1,-1 0 1,0 0-1,0 0 1,0 0-1,0 0 1,-1 1-1,1-1 1,-1 0-1,1 0 1,-1 0-1,0 1 1,0-1-1,-1 0 1,1 1-1,0-1 0,-1 1 1,1 0-1,-1-1 1,0 1-1,0 0 1,0 0-1,0 0 1,0 0-1,0 0 1,-1 1-1,1-1 1,-1 1-1,1-1 1,-1 1-1,1 0 1,-1 0-1,0 0 1,0 0-1,-3 0 0,-4-1-13,0 0-1,0 0 0,0 1 0,0 0 1,0 1-1,0 0 0,0 1 0,-11 1 0,18-2-3,0 1-1,0-1 1,0 1 0,1 0-1,-1 0 1,0 0-1,1 0 1,-1 0-1,0 0 1,1 1-1,0-1 1,-1 1-1,1 0 1,0 0-1,0-1 1,0 2-1,0-1 1,0 0-1,0 0 1,0 0-1,1 1 1,0-1-1,-1 1 1,1 0 0,0-1-1,0 1 1,0 0-1,0-1 1,1 1-1,-1 0 1,1 0-1,0 3 1,0-3-138,1-1-1,-1 0 1,1 1 0,0-1 0,0 0 0,0 0 0,0 0 0,0 0-1,1 0 1,-1 0 0,1 0 0,-1 0 0,1 0 0,0-1 0,0 1-1,-1-1 1,1 1 0,0-1 0,0 0 0,1 0 0,-1 0 0,0 0-1,0 0 1,0 0 0,1 0 0,-1-1 0,4 1 0,8 3-1614,1-1 0,0-1 1,18 1-1,13-2-3877</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5.884"/>
    </inkml:context>
    <inkml:brush xml:id="br0">
      <inkml:brushProperty name="width" value="0.025" units="cm"/>
      <inkml:brushProperty name="height" value="0.025" units="cm"/>
    </inkml:brush>
  </inkml:definitions>
  <inkml:trace contextRef="#ctx0" brushRef="#br0">303 1 14894,'0'0'4997,"-4"12"-4357,0-3-525,-8 22 563,1 0-1,1 0 0,-10 62 0,18-79-651,1 1-1,1 0 1,0 0-1,1 0 0,1 0 1,6 24-1,-6-31-196,2 1 0,-1-1 0,1 0 0,0 1 0,1-2 1,0 1-1,0-1 0,1 1 0,-1-1 0,2-1 0,-1 1 0,8 5 0,-10-9-501,12 12-1650,-12-4-6295</inkml:trace>
  <inkml:trace contextRef="#ctx0" brushRef="#br0" timeOffset="1">1 368 11563,'0'0'8520,"51"0"-7623,-1 7-513,3-5-288,9 1-256,3-3-2114,1 0-2242,-8 0-2499</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6.213"/>
    </inkml:context>
    <inkml:brush xml:id="br0">
      <inkml:brushProperty name="width" value="0.025" units="cm"/>
      <inkml:brushProperty name="height" value="0.025" units="cm"/>
    </inkml:brush>
  </inkml:definitions>
  <inkml:trace contextRef="#ctx0" brushRef="#br0">449 1 12908,'0'0'5686,"-14"0"-4154,-3 2-1343,0 0 0,0 0 0,0 2 1,0 0-1,1 1 0,-1 1 0,1 1 0,-19 10 1,-3 5 563,-65 48 1,87-57-662,1 0 1,0 1 0,1 1 0,1 0 0,0 1 0,-14 23-1,26-37-83,-1 0 1,1 0-1,0 0 0,-1 1 0,1-1 0,1 0 0,-1 1 0,0-1 0,0 1 0,1-1 0,0 1 1,-1-1-1,1 1 0,0 0 0,0-1 0,0 1 0,1-1 0,0 5 0,0-5 13,0 0 0,0-1 0,0 1 0,1 0 0,-1-1 0,0 1 0,1 0 0,-1-1 0,1 0 0,0 1 0,-1-1 0,1 0 0,0 0 0,0 0 0,0 0 0,0 0 0,3 1-1,9 1-19,1 0-1,-1-1 0,0 0 0,1-1 0,16-2 0,-31 1-15,18 1-1290,0-2 0,0 0 0,20-5 0,8-7-4349</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6.558"/>
    </inkml:context>
    <inkml:brush xml:id="br0">
      <inkml:brushProperty name="width" value="0.025" units="cm"/>
      <inkml:brushProperty name="height" value="0.025" units="cm"/>
    </inkml:brush>
  </inkml:definitions>
  <inkml:trace contextRef="#ctx0" brushRef="#br0">0 10 13549,'0'0'11403,"10"0"-10667,141-10-261,-149 10-479,0 0 0,0 0 0,0 1 0,0-1 0,0 0 0,0 1-1,-1-1 1,1 1 0,0 0 0,0-1 0,0 1 0,-1 0-1,1 0 1,0 0 0,-1 1 0,1-1 0,-1 0 0,1 0 0,-1 1-1,0-1 1,1 1 0,-1-1 0,0 1 0,0 0 0,0-1 0,0 1-1,0 0 1,-1 0 0,1 0 0,0 0 0,-1-1 0,0 1-1,1 0 1,-1 0 0,0 0 0,0 0 0,0 0 0,0 0 0,0 0-1,-1 3 1,0 3 60,0 0 0,-1 0-1,0 0 1,0 0 0,0 0-1,-1 0 1,-1-1 0,-4 10-1,-4 2 225,-1 0 0,-1 0-1,-1-1 1,0-1-1,-1-1 1,-1 0 0,-34 25-1,125-62-1414,48-8-5588,-73 20 424</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7.175"/>
    </inkml:context>
    <inkml:brush xml:id="br0">
      <inkml:brushProperty name="width" value="0.025" units="cm"/>
      <inkml:brushProperty name="height" value="0.025" units="cm"/>
    </inkml:brush>
  </inkml:definitions>
  <inkml:trace contextRef="#ctx0" brushRef="#br0">54 20 3267,'0'0'15407,"-53"-19"-10827,53 19-3491,16 11-576,12-1 511,11 2-191,12-3-160,13-1-385,-2-5-224,-4-1 0,-1-2-896,-13 0-1411,-10 0-575,-15-1-161,-19-4-3908</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7.509"/>
    </inkml:context>
    <inkml:brush xml:id="br0">
      <inkml:brushProperty name="width" value="0.025" units="cm"/>
      <inkml:brushProperty name="height" value="0.025" units="cm"/>
    </inkml:brush>
  </inkml:definitions>
  <inkml:trace contextRef="#ctx0" brushRef="#br0">0 18 14830,'0'0'3299,"78"8"-736,-18-8-866,9-4-384,7-1-992,-7 0-289,-7 2-1506,-9-1-3234,-10 0-7464</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9.561"/>
    </inkml:context>
    <inkml:brush xml:id="br0">
      <inkml:brushProperty name="width" value="0.025" units="cm"/>
      <inkml:brushProperty name="height" value="0.025" units="cm"/>
    </inkml:brush>
  </inkml:definitions>
  <inkml:trace contextRef="#ctx0" brushRef="#br0">136 0 9097,'0'0'16602,"-9"13"-16218,-13 19-178,-40 62 125,55-82-294,0 0 0,1 0 0,0 1 0,1 0-1,-7 25 1,12-36-16,0 0-1,0-1 1,0 1-1,0 0 1,0-1-1,1 1 1,-1 0-1,0-1 1,1 1-1,-1-1 1,1 1-1,-1 0 1,1-1-1,0 1 1,0-1-1,0 0 1,0 1-1,0-1 0,0 0 1,0 0-1,0 1 1,0-1-1,1 0 1,-1 0-1,0 0 1,1 0-1,-1-1 1,1 1-1,-1 0 1,1 0-1,-1-1 1,1 1-1,-1-1 1,1 0-1,0 1 1,-1-1-1,4 0 1,9 2 133,1-1 0,-1 0 0,23-2 1,-17 0-125,0 2-344,-8-1 243,0 1 1,1-2-1,-1 0 1,14-2-1,-23 2-381,0 0-1,0 0 1,0 0 0,0-1-1,0 1 1,0-1-1,-1 1 1,6-5-1,-7 5-202,1-1-1,-1 1 0,1-1 0,-1 0 1,0 1-1,1-1 0,-1 0 1,0 0-1,0 0 0,-1 0 1,1 0-1,0 0 0,-1-1 1,1-1-1,0-20-10186</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9.920"/>
    </inkml:context>
    <inkml:brush xml:id="br0">
      <inkml:brushProperty name="width" value="0.025" units="cm"/>
      <inkml:brushProperty name="height" value="0.025" units="cm"/>
    </inkml:brush>
  </inkml:definitions>
  <inkml:trace contextRef="#ctx0" brushRef="#br0">83 0 14350,'0'0'3651,"-38"56"-1697,27-28-224,2 4-33,-2 1-320,3 3-544,2-1-577,6-1-191,0-4-418,6-2-2145,8-6-1794,0-8-3075</inkml:trace>
  <inkml:trace contextRef="#ctx0" brushRef="#br0" timeOffset="1">213 235 16143,'0'0'2659,"-48"35"-1122,32-13-480,0 0-256,4 3-641,3 0-128,3-3 0,6 5-544,0-4-1026,0-6-2690,0-4-4228</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0.262"/>
    </inkml:context>
    <inkml:brush xml:id="br0">
      <inkml:brushProperty name="width" value="0.025" units="cm"/>
      <inkml:brushProperty name="height" value="0.025" units="cm"/>
    </inkml:brush>
  </inkml:definitions>
  <inkml:trace contextRef="#ctx0" brushRef="#br0">186 0 11915,'0'0'6972,"-12"4"-5600,2-1-1199,0 1 0,1 1 0,-1-1 0,1 2 0,0-1 0,0 1 0,1 1 0,0-1 0,0 2 0,0-1 0,1 1 0,0 0 0,1 0 0,-10 16 0,8-10 59,1-1 0,1 2 0,0-1 0,-3 16 1,8-27-155,0 1 1,0 0 0,1 0-1,-1 0 1,1 0 0,0 0 0,0 0-1,1 0 1,0 6 0,0-8-27,-1-1 1,1 1-1,0-1 1,-1 1-1,1-1 1,0 1-1,0-1 1,0 0-1,0 1 1,0-1-1,0 0 1,0 0-1,1 0 1,-1 0-1,0 0 1,1 0-1,-1 0 1,0 0-1,1-1 1,-1 1-1,1 0 1,0-1 0,2 1-1,3 0 35,-1 0 0,1-1 0,0 0 0,0 0 0,0 0 0,-1-1-1,1 0 1,0 0 0,-1-1 0,1 0 0,-1 0 0,1 0 0,-1-1 0,0 0 0,0-1 0,0 1 0,0-1 0,-1 0 0,0 0-1,1-1 1,-2 1 0,7-8 0,-6 7-83,-1 0 0,0 0 1,0 0-1,-1-1 0,1 0 0,-1 1 0,0-1 0,-1 0 0,1 0 0,-1-1 1,0 1-1,-1 0 0,0-1 0,0 1 0,0-1 0,-1 1 0,0-1 0,0 1 0,0-1 1,-1 1-1,0-1 0,0 1 0,-4-11 0,3 15-136,0-1 0,1 1 0,-1-1 0,0 1 0,0 0 0,0 0-1,-1 0 1,1 0 0,-1 1 0,1-1 0,-1 0 0,1 1 0,-1 0 0,0 0 0,1-1 0,-1 2 0,0-1 0,0 0 0,-5 0 0,6 1-281,0-1 1,0 1 0,0 0 0,0 0 0,0 0-1,0 0 1,0 0 0,0 1 0,0-1 0,1 1 0,-1-1-1,0 1 1,0 0 0,0-1 0,1 1 0,-1 0 0,0 0-1,1 0 1,-3 3 0,-6 10-7510</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0.640"/>
    </inkml:context>
    <inkml:brush xml:id="br0">
      <inkml:brushProperty name="width" value="0.025" units="cm"/>
      <inkml:brushProperty name="height" value="0.025" units="cm"/>
    </inkml:brush>
  </inkml:definitions>
  <inkml:trace contextRef="#ctx0" brushRef="#br0">151 0 20211,'0'0'5349,"-8"8"-5157,6-6-187,-3 3 14,0 0 0,1-1 0,-1 2 1,1-1-1,-5 10 0,8-14-23,0 0-1,1 0 1,-1 1 0,0-1-1,1 0 1,0 1 0,-1-1-1,1 1 1,0-1 0,-1 1-1,1-1 1,0 0 0,0 1-1,0-1 1,1 1 0,-1-1-1,0 1 1,0-1 0,1 0-1,-1 1 1,1-1 0,-1 0-1,1 1 1,0-1 0,-1 0 0,1 0-1,0 1 1,0-1 0,0 0-1,0 0 1,0 0 0,0 0-1,0 0 1,0 0 0,0 0-1,1-1 1,-1 1 0,0 0-1,2 0 1,40 18-504,-30-14 369,0 1 1,-1-1-1,0 2 1,0 0 0,12 9-1,-21-13 146,-1-1 0,1 1 0,0 0 0,-1 0 0,0 0 1,1 0-1,-1 0 0,-1 0 0,1 1 0,0-1 0,-1 1 0,1-1 0,-1 1 0,0 0 0,-1 0 0,1-1 0,0 1 0,-1 0 1,0 0-1,0 0 0,0-1 0,-1 1 0,0 4 0,0-3 101,-1-1-1,0 0 1,0 1-1,0-1 1,-1 0 0,0 0-1,1 0 1,-1-1 0,0 1-1,-1-1 1,1 1-1,-1-1 1,1 0 0,-1-1-1,0 1 1,0-1 0,0 1-1,-7 2 1,-4 1 260,1 1 0,-1-2 1,0 0-1,-22 4 0,31-8-329,0 1 0,-1-2-1,1 1 1,0-1 0,-1 0-1,1 0 1,-1 0 0,-11-4 0,15 3-362,0 0 1,0 0 0,1-1 0,-1 1 0,1-1 0,-1 0-1,1 0 1,-1 0 0,1 0 0,0 0 0,0 0 0,0 0 0,0-1-1,0 1 1,1-1 0,-1 0 0,1 1 0,0-1 0,0 0 0,-2-5-1,-7-31-6878</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1.002"/>
    </inkml:context>
    <inkml:brush xml:id="br0">
      <inkml:brushProperty name="width" value="0.025" units="cm"/>
      <inkml:brushProperty name="height" value="0.025" units="cm"/>
    </inkml:brush>
  </inkml:definitions>
  <inkml:trace contextRef="#ctx0" brushRef="#br0">0 4 12908,'0'0'5766,"55"-3"-3460,-21 3 0,8 0-961,-5 0 1,2 6-834,0 4-416,0-5-384,-5-2-2659,5-3-5221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4.743"/>
    </inkml:context>
    <inkml:brush xml:id="br0">
      <inkml:brushProperty name="width" value="0.025" units="cm"/>
      <inkml:brushProperty name="height" value="0.025" units="cm"/>
    </inkml:brush>
  </inkml:definitions>
  <inkml:trace contextRef="#ctx0" brushRef="#br0">133 6 13100,'0'0'6791,"-10"-2"-5291,6 1-1391,0 0 0,0 1 1,0-1-1,0 1 0,0 0 0,0 0 1,0 0-1,0 0 0,0 1 0,0-1 0,0 1 1,0 0-1,0 0 0,0 1 0,1-1 1,-1 1-1,0 0 0,1 0 0,0 0 1,-1 0-1,1 1 0,0-1 0,0 1 0,0 0 1,0 0-1,1 0 0,-1 0 0,1 1 1,0-1-1,0 0 0,0 1 0,0 0 1,1-1-1,-1 1 0,1 0 0,0 0 0,0 0 1,0 4-1,0-4-74,1 0 0,0 0 0,0 0 0,0 0 1,1 0-1,-1 0 0,1 0 0,0 0 0,0 0 0,0 0 0,1 0 0,-1-1 1,1 1-1,0-1 0,0 1 0,0-1 0,0 1 0,1-1 0,-1 0 1,1 0-1,0 0 0,0-1 0,0 1 0,0-1 0,7 4 0,-5-3-4,1 0-1,0 0 1,0-1-1,0 0 0,0 0 1,0-1-1,0 0 1,1 0-1,-1 0 1,0-1-1,1 0 0,-1 0 1,0 0-1,0-1 1,1 0-1,7-2 1,-11 2 31,0 0 0,0 0 0,-1-1 1,1 1-1,0 0 0,0-1 0,-1 0 1,1 1-1,-1-1 0,1 0 0,-1-1 1,0 1-1,0 0 0,0-1 1,0 1-1,0-1 0,-1 1 0,1-1 1,-1 0-1,1 0 0,-1 1 0,0-1 1,0 0-1,0 0 0,-1 0 0,1 0 1,-1-1-1,0 1 0,0-5 0,0 3 13,0 1-1,-1-1 0,0 1 0,1-1 1,-2 1-1,1-1 0,0 1 0,-1 0 1,0 0-1,0 0 0,0 0 0,-1 0 0,1 0 1,-1 1-1,0-1 0,0 1 0,0 0 1,-1 0-1,-5-5 0,2 4-249,-1 0 0,0 0 0,1 1 0,-1 0 0,0 1 0,0 0 0,-1 0 0,1 0 0,-10 1 0,-44 1-6141,40 4-517</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1.803"/>
    </inkml:context>
    <inkml:brush xml:id="br0">
      <inkml:brushProperty name="width" value="0.025" units="cm"/>
      <inkml:brushProperty name="height" value="0.025" units="cm"/>
    </inkml:brush>
  </inkml:definitions>
  <inkml:trace contextRef="#ctx0" brushRef="#br0">351 83 13837,'-11'-6'4789,"-3"-2"-3934,-1 2-1,0 0 1,0 0 0,0 2 0,-22-5 0,27 7-760,0 1 0,1 0-1,-1 0 1,0 1 0,1 0 0,-1 1 0,0 0 0,1 1-1,-1 0 1,1 0 0,-19 7 0,21-4-92,-1 0 1,1 0-1,0 0 0,0 1 1,0 0-1,1 1 1,0-1-1,0 1 0,0 1 1,1-1-1,0 1 1,-5 10-1,9-15-2,0 0-1,0-1 1,0 1 0,0 0 0,0 0 0,1 0-1,-1 0 1,1 0 0,0 0 0,-1 0 0,2 0-1,-1 0 1,0 0 0,0 0 0,1 0 0,1 4-1,0-4 9,-1-1 0,1 1-1,0-1 1,0 0 0,0 0 0,0 0-1,0 0 1,0 0 0,0 0-1,1-1 1,-1 1 0,1-1 0,-1 1-1,1-1 1,0 0 0,-1 0-1,1 0 1,0 0 0,0-1-1,5 1 1,7 1 119,0 0 0,0-1 0,0-1-1,0-1 1,0 0 0,0-1 0,0 0 0,0-1-1,-1-1 1,1-1 0,17-7 0,-20 7 69,0-1 1,0 0-1,0-1 0,-1 0 1,0-1-1,0 0 1,-1-1-1,0 0 0,-1-1 1,0 0-1,0 0 1,13-21-1,-21 28-154,1 0 0,0 1 0,-1-1 0,0 0 0,1 0 0,-1 0-1,0 0 1,-1 0 0,1 0 0,0 0 0,-1 0 0,0 0 0,0-1 0,0 1 0,0 0 0,0 0 0,0 0 0,-2-6 0,0 8-49,1-1 0,0 1 0,0 0 0,-1 0 0,1-1 0,-1 1 0,1 0 0,-1 0 0,1 0 0,-1 0 0,0 1 0,1-1 0,-1 0 0,0 1 0,0-1 0,1 1 0,-1-1 0,0 1 0,0 0 0,0 0 0,0 0 0,1 0 0,-1 0 0,0 1 0,0-1 0,0 0 0,0 1 0,1-1 0,-1 1 1,0 0-1,-2 1 0,-4 1-204,0 0 1,0 1-1,1 1 1,-1-1 0,1 1-1,0 0 1,0 1 0,1-1-1,-1 1 1,1 1 0,1-1-1,-9 13 1,10-13-510,0 0-1,0 1 1,1-1 0,0 1 0,0-1 0,0 1 0,1 0 0,0 0-1,-1 11 1,2 10-5612</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2.182"/>
    </inkml:context>
    <inkml:brush xml:id="br0">
      <inkml:brushProperty name="width" value="0.025" units="cm"/>
      <inkml:brushProperty name="height" value="0.025" units="cm"/>
    </inkml:brush>
  </inkml:definitions>
  <inkml:trace contextRef="#ctx0" brushRef="#br0">141 1 18514,'0'0'2690,"-55"68"-31,28-24-1218,3 0-768,4 1-353,11-6-192,4-9-128,5-5-480,2-13-2051,10-12-2722,2-7-7239</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2.768"/>
    </inkml:context>
    <inkml:brush xml:id="br0">
      <inkml:brushProperty name="width" value="0.025" units="cm"/>
      <inkml:brushProperty name="height" value="0.025" units="cm"/>
    </inkml:brush>
  </inkml:definitions>
  <inkml:trace contextRef="#ctx0" brushRef="#br0">108 73 2915,'0'0'10196,"8"-7"-6779,-2-2-2756,24-28 1603,-7 18 2242,-79 70-3198,-3-11-1906,104-56 363,4-8 241,-31 13-25,1 2-1,0 0 1,1 2-1,23-7 1,-42 13 16,-1 1 1,1 0-1,-1 0 1,1 0-1,-1 0 1,1 0-1,0 0 1,-1 0-1,1 0 1,-1 0-1,1 0 0,-1 0 1,1 1-1,-1-1 1,1 0-1,0 0 1,-1 0-1,1 1 1,-1-1-1,1 0 1,-1 1-1,0-1 0,1 0 1,-1 1-1,1-1 1,-1 1-1,0-1 1,1 0-1,-1 1 1,0-1-1,1 1 1,-1 0-1,3 24-161,-14 25-68,-3-5 292,8-33 3,1 1-1,1 0 1,0 1 0,1-1-1,1 0 1,0 1 0,0 0-1,2 24 1,0-37 0,1 0-1,0 0 1,0 0 0,0 0-1,0 0 1,0-1-1,0 1 1,0 0 0,0 0-1,0-1 1,0 1-1,1-1 1,-1 1 0,0-1-1,0 1 1,1-1-1,-1 0 1,0 0 0,1 1-1,-1-1 1,0 0-1,1 0 1,-1 0 0,0-1-1,0 1 1,1 0-1,-1 0 1,0-1 0,3 0-1,37-9 820,-44 18-540,-18 16-46,-31 28 411,40-41-508,-1 0 0,0-1-1,-1-1 1,1 0 0,-17 7 0,27-14-169,-1-1 1,1 0 0,0 0 0,-1 0 0,1 0 0,-1 0 0,1-1 0,-1 1 0,1-1 0,-1 0 0,0 0-1,1 0 1,-1-1 0,1 1 0,-1-1 0,1 0 0,-1 0 0,1 0 0,0-1 0,-1 1 0,1-1-1,0 0 1,0 1 0,0-1 0,0-1 0,0 1 0,1 0 0,-1-1 0,-3-3 0,-28-43-947,33 46 578,-1 0-1,1 0 1,0 1-1,0-1 1,0-1-1,0 1 1,1 0-1,-1 0 1,1 0-1,0-3 1,4-3-4109,9 4-2637</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3.268"/>
    </inkml:context>
    <inkml:brush xml:id="br0">
      <inkml:brushProperty name="width" value="0.025" units="cm"/>
      <inkml:brushProperty name="height" value="0.025" units="cm"/>
    </inkml:brush>
  </inkml:definitions>
  <inkml:trace contextRef="#ctx0" brushRef="#br0">0 15 13389,'0'0'18609,"50"-5"-27545,-34-4 1857</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3.628"/>
    </inkml:context>
    <inkml:brush xml:id="br0">
      <inkml:brushProperty name="width" value="0.025" units="cm"/>
      <inkml:brushProperty name="height" value="0.025" units="cm"/>
    </inkml:brush>
  </inkml:definitions>
  <inkml:trace contextRef="#ctx0" brushRef="#br0">110 0 16367,'0'0'10950,"-6"11"-10321,-11 17-253,-40 68 229,52-88-580,1 1 0,0-1-1,1 1 1,0 0 0,0 0-1,1 1 1,0-1 0,1 1 0,-1 11-1,3-20-19,0 0 0,-1 0 0,1 0 0,0 0 0,0 0-1,0 0 1,1 0 0,-1 0 0,0 0 0,0 0 0,0-1 0,1 1-1,-1 0 1,0-1 0,1 1 0,-1-1 0,0 1 0,1-1 0,-1 0-1,1 0 1,-1 0 0,1 1 0,-1-1 0,0-1 0,1 1 0,-1 0-1,3-1 1,46-3 169,-33 0-583,0 0 1,-1-1-1,0-1 0,19-10 1,24-20-8568,-47 23 2325,-6 1-1640</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3.998"/>
    </inkml:context>
    <inkml:brush xml:id="br0">
      <inkml:brushProperty name="width" value="0.025" units="cm"/>
      <inkml:brushProperty name="height" value="0.025" units="cm"/>
    </inkml:brush>
  </inkml:definitions>
  <inkml:trace contextRef="#ctx0" brushRef="#br0">117 1 9929,'0'0'5798,"-51"49"-3492,35-26-672,2 2 95,0 3-576,3 3-224,2-2-320,8 2-449,1-4-96,1-3-544,19-7-1955,3-11-2658,7-6-7334</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4.343"/>
    </inkml:context>
    <inkml:brush xml:id="br0">
      <inkml:brushProperty name="width" value="0.025" units="cm"/>
      <inkml:brushProperty name="height" value="0.025" units="cm"/>
    </inkml:brush>
  </inkml:definitions>
  <inkml:trace contextRef="#ctx0" brushRef="#br0">92 0 5894,'0'0'16880,"-63"47"-13453,48-39-1409,6-3-513,4 1-512,5-1-512,0 1-289,0 2-192,4 5-32,3 0-225,2 4-671,-2 3-706,-5-3-1153,-2-5-1825,0-4-3364</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4.703"/>
    </inkml:context>
    <inkml:brush xml:id="br0">
      <inkml:brushProperty name="width" value="0.025" units="cm"/>
      <inkml:brushProperty name="height" value="0.025" units="cm"/>
    </inkml:brush>
  </inkml:definitions>
  <inkml:trace contextRef="#ctx0" brushRef="#br0">74 1 17585,'0'0'9838,"-1"13"-9128,-2 15-484,-1-1 0,-13 48 0,16-73-225,0 0 0,0 0 0,0 0-1,1 0 1,-1 0 0,1 1 0,0-1 0,0 0-1,-1 0 1,1 1 0,1-1 0,-1 0 0,0 0 0,0 0-1,1 1 1,0-1 0,1 3 0,-1-4-7,1 0 0,0 0 0,-1 0 0,1 0 0,0 0 0,0-1 0,0 1 0,0-1 0,0 1 0,0-1 0,0 0 0,0 0 0,0 0 0,0 0 0,0 0 0,0 0 0,0-1 0,0 1 0,-1 0 0,1-1 0,2 0 0,44-11-155,-35 8 43,1 1 1,0 0 0,0 0-1,0 1 1,0 1 0,0 1-1,21 1 1,-34-1 102,1 0-1,0 0 1,0 1-1,0-1 0,-1 0 1,1 1-1,0-1 1,-1 1-1,1 0 1,0 0-1,-1-1 1,1 1-1,-1 0 1,1 0-1,-1 1 1,1-1-1,-1 0 1,0 0-1,1 1 1,-1-1-1,0 1 1,0-1-1,0 1 1,0-1-1,-1 1 0,1-1 1,0 1-1,-1 0 1,1 0-1,-1-1 1,1 1-1,-1 0 1,0 0-1,0 0 1,0-1-1,0 1 1,0 0-1,0 0 1,-1 3-1,0 1 100,-1-1 0,0 1 0,0 0 1,0-1-1,-1 0 0,0 1 0,0-1 0,0 0 0,-1-1 0,-7 10 0,-7 2 297,0 0 0,-1-1 0,-38 22 0,47-31-329,0 0-1,0-1 1,-1 0-1,0-1 1,0 0 0,-1-1-1,1 0 1,-1-1-1,-21 2 1,32-5-186,-1 1 0,1 0 1,0 0-1,-1-1 1,1 1-1,0-1 0,0 1 1,-1-1-1,1 1 1,0-1-1,0 0 0,0 0 1,0 1-1,0-1 1,0 0-1,0 0 0,0 0 1,0 0-1,0 0 1,0 0-1,1-1 0,-1 1 1,0 0-1,1 0 1,-1 0-1,1-1 0,0 1 1,-1 0-1,1-1 1,0 1-1,0-2 0,-3-51-7809,3 40 5065,0-32-7607</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5.029"/>
    </inkml:context>
    <inkml:brush xml:id="br0">
      <inkml:brushProperty name="width" value="0.025" units="cm"/>
      <inkml:brushProperty name="height" value="0.025" units="cm"/>
    </inkml:brush>
  </inkml:definitions>
  <inkml:trace contextRef="#ctx0" brushRef="#br0">0 39 13901,'0'0'7335,"67"-28"-5317,-33 22-384,5 3-385,0 2-865,9 1-352,-8 0-544,1 0-2115,3 0-2306,4 0-8103</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5.402"/>
    </inkml:context>
    <inkml:brush xml:id="br0">
      <inkml:brushProperty name="width" value="0.025" units="cm"/>
      <inkml:brushProperty name="height" value="0.025" units="cm"/>
    </inkml:brush>
  </inkml:definitions>
  <inkml:trace contextRef="#ctx0" brushRef="#br0">16 22 8584,'0'0'6438,"50"-13"-3075,-13 8-512,12 2-737,13 3-256,9 0-833,2 0-833,-1 4-160,-8 4-737,-15 3-1120,-20-3-1507,-24-2-2081,-10-1-2754</inkml:trace>
  <inkml:trace contextRef="#ctx0" brushRef="#br0" timeOffset="1">0 136 13485,'0'0'8135,"69"27"-6629,-5-27 256,7 0-834,12-2-703,5-6-257,-3 2-1506,-14-5-2626,-13 2-5477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5.091"/>
    </inkml:context>
    <inkml:brush xml:id="br0">
      <inkml:brushProperty name="width" value="0.025" units="cm"/>
      <inkml:brushProperty name="height" value="0.025" units="cm"/>
    </inkml:brush>
  </inkml:definitions>
  <inkml:trace contextRef="#ctx0" brushRef="#br0">229 81 9065,'5'-7'5829,"-3"2"-5021,16-28 2275,-11 4 1845,-8 29-4827,1-1 1,-1 1-1,1-1 0,0 1 0,-1-1 1,1 1-1,-1 0 0,1-1 0,-1 1 0,0 0 1,1-1-1,-1 1 0,1 0 0,-1 0 1,1-1-1,-1 1 0,0 0 0,1 0 1,-1 0-1,0 0 0,1 0 0,-1 0 1,1 0-1,-1 0 0,0 0 0,1 0 0,-1 1 1,0-1-1,1 0 0,-1 0 0,1 0 1,-1 1-1,-23 6 1,7 1-99,0 0-1,1 2 0,0 0 0,0 1 0,2 1 0,-1 0 0,-18 21 1,25-25-17,1 0 0,0 0 1,1 1-1,0 0 1,0 0-1,1 1 0,0-1 1,1 1-1,-1 0 1,2 0-1,0 1 0,0-1 1,1 1-1,-2 15 1,4-25 9,1 1 1,-1 0-1,0 0 1,0-1-1,1 1 1,-1 0-1,1-1 1,-1 1 0,1-1-1,0 1 1,-1 0-1,1-1 1,0 0-1,0 1 1,0-1 0,0 1-1,1-1 1,-1 0-1,0 0 1,0 0-1,1 0 1,-1 0 0,3 1-1,0 1 12,1-1 0,0 0 0,1-1-1,-1 1 1,0-1 0,0 0 0,10 1 0,8-1-5,0-1 0,37-5 0,-58 5-14,24-4-752,0 0 1,28-10-1,11-13-5101,-47 13-499,-8-2-4597</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7.280"/>
    </inkml:context>
    <inkml:brush xml:id="br0">
      <inkml:brushProperty name="width" value="0.025" units="cm"/>
      <inkml:brushProperty name="height" value="0.025" units="cm"/>
    </inkml:brush>
  </inkml:definitions>
  <inkml:trace contextRef="#ctx0" brushRef="#br0">207 59 11435,'0'0'15668,"-12"-1"-14937,6 1-688,-1 0-1,0 1 1,0-1-1,0 2 0,1-1 1,-1 1-1,0-1 1,1 2-1,-1-1 0,1 1 1,0 0-1,0 0 1,0 1-1,0 0 0,1 0 1,-1 0-1,-5 7 1,3-5-38,2 1 0,-1-1 0,1 1 0,0 1 0,0-1-1,1 1 1,0 0 0,0 0 0,1 1 0,0 0 0,0-1 0,1 1 0,-3 15 0,6-22 0,-1-1-1,1 0 1,0 1 0,0-1-1,1 0 1,-1 0 0,0 1-1,0-1 1,1 0-1,-1 0 1,0 1 0,1-1-1,-1 0 1,1 0 0,0 0-1,-1 0 1,1 1-1,0-1 1,0 0 0,0 0-1,-1-1 1,1 1 0,0 0-1,0 0 1,0 0-1,3 1 1,0-1 38,-1 1 0,1-1 1,1 1-1,-1-1 0,0-1 0,0 1 0,0 0 1,7-1-1,5 0 151,-1-1 0,0-1 0,0 0 0,15-5 0,-11 2-103,-1-2 0,1 0-1,-1-1 1,-1-1-1,0-1 1,22-16 0,-32 21-63,0-1 0,0 1 0,-1-1 0,1 0 0,-1-1 0,-1 1 0,1-1 0,-1 0 0,-1-1 0,1 1 0,-1-1 0,-1 0 0,1 0 0,-1 0 0,-1-1 0,4-14 0,-6 21-56,0 0 0,0 0 0,0 0-1,0 0 1,0 0 0,0 0 0,0 0 0,-1 0 0,1 1 0,-1-1 0,0 0 0,1 0 0,-1 0 0,0 0 0,0 1 0,0-1 0,0 0 0,-1 1 0,1-1 0,0 1 0,-1-1 0,1 1 0,-1 0 0,1-1 0,-1 1 0,1 0 0,-1 0 0,0 0 0,0 0 0,0 1 0,1-1 0,-1 0 0,0 1 0,0-1 0,0 1 0,0 0 0,0-1 0,0 1 0,0 0 0,0 0 0,0 1-1,0-1 1,0 0 0,-3 1 0,0 0-390,0 0 0,0 0-1,0 0 1,0 1-1,0 0 1,0 0-1,-8 5 1,10-6-153,1 1 1,-1-1-1,1 1 0,-1 0 0,1 0 1,0 0-1,0 1 0,0-1 1,0 0-1,0 1 0,1-1 0,-1 1 1,-1 3-1,2 4-6465</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7.627"/>
    </inkml:context>
    <inkml:brush xml:id="br0">
      <inkml:brushProperty name="width" value="0.025" units="cm"/>
      <inkml:brushProperty name="height" value="0.025" units="cm"/>
    </inkml:brush>
  </inkml:definitions>
  <inkml:trace contextRef="#ctx0" brushRef="#br0">155 0 11563,'0'0'12065,"-8"9"-10896,-2 1-870,-30 36 728,37-42-951,1 0 1,-1-1-1,1 1 0,0 0 1,0 0-1,0 0 0,0 1 1,1-1-1,-1 0 0,1 1 1,-1 6-1,3-10-65,-1 0-1,1-1 1,-1 1 0,1 0 0,-1-1 0,1 1-1,-1 0 1,1-1 0,0 1 0,-1-1 0,1 1-1,0-1 1,0 0 0,-1 1 0,1-1 0,0 0-1,0 1 1,0-1 0,-1 0 0,1 0-1,0 0 1,0 0 0,0 0 0,0 0 0,-1 0-1,3 0 1,32 1 40,-25-1-89,8 1-120,0 1 0,0 1 0,20 5 0,-32-7 147,-1 1 0,1-1 0,-1 1-1,0 1 1,0-1 0,0 1 0,0 0-1,0 0 1,-1 0 0,1 1-1,-1-1 1,0 1 0,0 0 0,4 6-1,-7-8 28,0-1-1,0 0 0,0 1 0,-1-1 0,1 1 0,-1-1 0,1 1 0,-1-1 0,0 1 0,1-1 0,-1 1 1,0-1-1,0 1 0,0-1 0,0 1 0,0 0 0,-1-1 0,1 1 0,0-1 0,-1 1 0,1-1 0,-2 3 1,0-1 44,0 0 1,0 0-1,0 0 1,-1 0-1,1 0 1,-1 0-1,0-1 1,0 1-1,-4 2 1,-7 4 249,-1-1 0,0-1 0,-20 8 0,30-13-234,-9 4-4,-1-1-1,0 0 0,-1-1 1,1-1-1,-1 0 1,1-1-1,-30 0 0,43-2-203,1-1-1,-1 1 1,0 0-1,0-1 1,1 1-1,-1-1 1,1 1-1,-1-1 1,0 0-1,1 0 1,-1 1-1,1-1 1,-1 0-1,1-1 1,0 1-1,0 0 1,-1 0-1,1-1 1,0 1-1,0 0 1,0-1-1,0 1 1,0-1-1,1 1 1,-1-1-1,0 0 1,0-1-1,-7-52-7613,8 14 262</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8.022"/>
    </inkml:context>
    <inkml:brush xml:id="br0">
      <inkml:brushProperty name="width" value="0.025" units="cm"/>
      <inkml:brushProperty name="height" value="0.025" units="cm"/>
    </inkml:brush>
  </inkml:definitions>
  <inkml:trace contextRef="#ctx0" brushRef="#br0">0 32 12204,'0'0'4740,"76"-26"-736,-26 22-1153,1 2-545,2 2-737,0 0-672,0 0-609,-5 0-416,2 0-1730,-1 0-2498,3 0-7271</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47.335"/>
    </inkml:context>
    <inkml:brush xml:id="br0">
      <inkml:brushProperty name="width" value="0.025" units="cm"/>
      <inkml:brushProperty name="height" value="0.025" units="cm"/>
    </inkml:brush>
  </inkml:definitions>
  <inkml:trace contextRef="#ctx0" brushRef="#br0">120 0 7719,'0'0'16245,"-1"11"-15412,-7 16-605,0 0-1,-2 0 1,-1-1 0,-1 0 0,-27 41-1,34-59-171,2-4-3,0 0 0,1 0-1,-1-1 1,1 1-1,0 1 1,0-1 0,0 0-1,1 0 1,0 1-1,-1-1 1,1 1 0,1-1-1,-1 1 1,1-1-1,0 1 1,0 5 0,2-9-25,-1 0 1,1 1 0,0-1-1,-1 0 1,1 0 0,0 0-1,0 0 1,0-1 0,0 1-1,0 0 1,0-1 0,0 1 0,0-1-1,0 0 1,0 0 0,0 1-1,0-1 1,0-1 0,4 1-1,44-4 162,-28 0-478,0 0-1,28-11 1,-40 11-1119,-1 1 0,0-2-1,0 1 1,11-8 0,-12 1-4134,-7 0-1751</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47.697"/>
    </inkml:context>
    <inkml:brush xml:id="br0">
      <inkml:brushProperty name="width" value="0.025" units="cm"/>
      <inkml:brushProperty name="height" value="0.025" units="cm"/>
    </inkml:brush>
  </inkml:definitions>
  <inkml:trace contextRef="#ctx0" brushRef="#br0">101 0 11403,'0'0'9353,"-19"60"-8040,10-31-448,-6 5-481,5 2-224,-3 0-128,-2 2 0,4-4 0,7-1-288,-1-9-865,5-9-1570,0-10-3074</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48.030"/>
    </inkml:context>
    <inkml:brush xml:id="br0">
      <inkml:brushProperty name="width" value="0.025" units="cm"/>
      <inkml:brushProperty name="height" value="0.025" units="cm"/>
    </inkml:brush>
  </inkml:definitions>
  <inkml:trace contextRef="#ctx0" brushRef="#br0">46 0 17392,'0'0'6022,"-21"56"-4677,16-23-31,0 6-546,-1 6-575,1-1-161,1 0-577,4-4-1665,0-6-2338,0-9-4741</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0.420"/>
    </inkml:context>
    <inkml:brush xml:id="br0">
      <inkml:brushProperty name="width" value="0.025" units="cm"/>
      <inkml:brushProperty name="height" value="0.025" units="cm"/>
    </inkml:brush>
  </inkml:definitions>
  <inkml:trace contextRef="#ctx0" brushRef="#br0">0 0 9353,'0'0'10025,"55"8"-8679,-23-3-450,7 1-415,3-3-385,8-1-32,-1-2-288,-3 0-769,2-3-737,-14-3-1217,-17 0-864,-15 2-385</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0.769"/>
    </inkml:context>
    <inkml:brush xml:id="br0">
      <inkml:brushProperty name="width" value="0.025" units="cm"/>
      <inkml:brushProperty name="height" value="0.025" units="cm"/>
    </inkml:brush>
  </inkml:definitions>
  <inkml:trace contextRef="#ctx0" brushRef="#br0">48 0 9961,'0'0'4645,"-48"16"-2019,48-11-1344,2 3 95,19-3 64,13 2-128,10-3-384,15-2-480,11-2-385,8 0-385,-3 0-1664,-8-4-1250,-12-5-1698,-20-5-3363</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1.133"/>
    </inkml:context>
    <inkml:brush xml:id="br0">
      <inkml:brushProperty name="width" value="0.025" units="cm"/>
      <inkml:brushProperty name="height" value="0.025" units="cm"/>
    </inkml:brush>
  </inkml:definitions>
  <inkml:trace contextRef="#ctx0" brushRef="#br0">4 1 13869,'0'0'2130,"12"1"-1457,26 7 35,1 1 0,-1 2 0,-1 1 1,0 2-1,43 23 0,-77-35-705,0-1-1,-1 1 0,1-1 1,-1 1-1,1 0 1,-1 0-1,0 0 1,0 0-1,0 0 0,0 1 1,0-1-1,0 1 1,-1-1-1,1 1 1,-1 0-1,1-1 0,-1 1 1,0 0-1,0 0 1,-1 0-1,1 0 1,0 0-1,-1 5 0,0-5 7,-1 1 0,0 0 0,0-1-1,0 1 1,-1-1 0,1 1 0,-1-1-1,0 0 1,0 0 0,0 1-1,0-1 1,0-1 0,-1 1 0,0 0-1,1-1 1,-1 1 0,0-1 0,-4 3-1,-19 12 0,-1 0-1,-1-2 0,0-2 0,-40 14 1,-10-3-4134,47-18-2488</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1.495"/>
    </inkml:context>
    <inkml:brush xml:id="br0">
      <inkml:brushProperty name="width" value="0.025" units="cm"/>
      <inkml:brushProperty name="height" value="0.025" units="cm"/>
    </inkml:brush>
  </inkml:definitions>
  <inkml:trace contextRef="#ctx0" brushRef="#br0">12 0 14157,'0'0'10907,"0"11"-10528,-4 43 149,-3 38-177,6-82-361,1 0-1,1 0 1,0-1-1,0 1 1,1 0-1,4 14 1,-4-21-208,-1 0 0,0 0 1,0 0-1,1 0 0,0-1 0,-1 1 1,1-1-1,0 1 0,0-1 0,1 0 1,-1 0-1,0 0 0,1 0 0,-1 0 1,1 0-1,0-1 0,-1 1 0,4 0 1,-10-21-12078,-11-2 3759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5.422"/>
    </inkml:context>
    <inkml:brush xml:id="br0">
      <inkml:brushProperty name="width" value="0.025" units="cm"/>
      <inkml:brushProperty name="height" value="0.025" units="cm"/>
    </inkml:brush>
  </inkml:definitions>
  <inkml:trace contextRef="#ctx0" brushRef="#br0">18 0 11659,'0'0'11691,"90"0"-9961,-33 0-545,10 0-609,4 0-415,-7 0-97,-8 0-96,-6 0-1025,-22 1-1442,-14 5-992,-14 1-2082,-16-3-3524</inkml:trace>
  <inkml:trace contextRef="#ctx0" brushRef="#br0" timeOffset="1">0 79 13068,'0'0'7752,"59"5"-5895,-8-5-63,13-6-577,3 0-480,5-1-577,-1 2-224,-7 1-1826,-7-4-3555,-13-1-10282</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1.856"/>
    </inkml:context>
    <inkml:brush xml:id="br0">
      <inkml:brushProperty name="width" value="0.025" units="cm"/>
      <inkml:brushProperty name="height" value="0.025" units="cm"/>
    </inkml:brush>
  </inkml:definitions>
  <inkml:trace contextRef="#ctx0" brushRef="#br0">0 0 13997,'0'0'8008,"73"26"-6279,-22-18-287,11-4-834,10-2-479,6-2-642,-5-9-3971,-6-12-5285</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2.231"/>
    </inkml:context>
    <inkml:brush xml:id="br0">
      <inkml:brushProperty name="width" value="0.025" units="cm"/>
      <inkml:brushProperty name="height" value="0.025" units="cm"/>
    </inkml:brush>
  </inkml:definitions>
  <inkml:trace contextRef="#ctx0" brushRef="#br0">137 15 9545,'0'0'8830,"9"-3"-6839,28-8-96,-37 11-1866,0 0 1,1 0-1,-1 0 1,0 0-1,1 0 1,-1 0-1,1 0 0,-1 0 1,0 0-1,1 0 1,-1 0-1,0 0 0,1 0 1,-1 0-1,0 1 1,1-1-1,-1 0 1,1 0-1,-1 0 0,0 0 1,0 1-1,1-1 1,-1 0-1,0 0 0,1 1 1,-1-1-1,0 0 1,0 1-1,0-1 1,1 0-1,-1 0 0,0 1 1,0-1-1,0 0 1,0 1-1,1-1 0,-1 1 1,0-1-1,0 0 1,0 1-1,0 0 1,-1 15 173,0-13-30,-1 11 123,-1-1 0,-1 1 0,0-1-1,-1 0 1,-12 24 0,-42 61-64,41-70-167,11-16-85,-9 14-216,-1-1 1,-23 26 0,57-81-6449,-2-5-224</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2.578"/>
    </inkml:context>
    <inkml:brush xml:id="br0">
      <inkml:brushProperty name="width" value="0.025" units="cm"/>
      <inkml:brushProperty name="height" value="0.025" units="cm"/>
    </inkml:brush>
  </inkml:definitions>
  <inkml:trace contextRef="#ctx0" brushRef="#br0">1 1 15663,'0'0'3011,"0"58"-1890,0-35 128,5 4-833,-3 5-352,1 3-32,3 3-224,-5 0-192,1 2 32,3-2 159,1-3-95,-3-6-673,3-4-1377,-5-7-1698,3-10-1377</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2.983"/>
    </inkml:context>
    <inkml:brush xml:id="br0">
      <inkml:brushProperty name="width" value="0.025" units="cm"/>
      <inkml:brushProperty name="height" value="0.025" units="cm"/>
    </inkml:brush>
  </inkml:definitions>
  <inkml:trace contextRef="#ctx0" brushRef="#br0">1 144 11050,'0'0'9065,"51"17"-8168,-7-8-96,17 0-257,2-6-384,8-3-96,-2 0-544,-3 0-1250,-10 0-928,-6-7-994,-17-2-992</inkml:trace>
  <inkml:trace contextRef="#ctx0" brushRef="#br0" timeOffset="1">652 1 14670,'0'0'1815,"-3"8"-75,-1 3-1079,1-1-1,0 1 1,0-1-1,1 1 0,-1 14 1,3-23-632,0 0 1,0 1-1,0-1 1,0 0-1,0 0 1,0 0-1,0 1 0,1-1 1,-1 0-1,1 0 1,-1 0-1,1 0 1,0 0-1,0 0 1,0 0-1,0 0 1,0 0-1,0 0 1,1 0-1,-1-1 1,1 1-1,-1-1 0,1 1 1,0-1-1,-1 1 1,1-1-1,0 0 1,0 0-1,0 0 1,0 0-1,0 0 1,0 0-1,0-1 1,0 1-1,0-1 0,1 1 1,3-1-1,3 0-627,0 0-1,0-1 1,0 0-1,0 0 1,0-1 0,0 0-1,0-1 1,0 0-1,-1-1 1,0 1-1,0-1 1,14-10-1,-8 5-686,-1-1-1,-1-1 1,13-12 0,10-17 727,-97 113 12116,-30 38-7776,84-98-3637,-1 0 1,1 1-1,1-1 0,0 1 0,1 1 1,-8 28-1,10 1-1140,9-24-1764,7-9-3577,1-10-3994</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3.345"/>
    </inkml:context>
    <inkml:brush xml:id="br0">
      <inkml:brushProperty name="width" value="0.025" units="cm"/>
      <inkml:brushProperty name="height" value="0.025" units="cm"/>
    </inkml:brush>
  </inkml:definitions>
  <inkml:trace contextRef="#ctx0" brushRef="#br0">0 42 15182,'8'-3'1714,"81"-27"1922,-81 28-3253,0 0 0,0 1 1,1-1-1,-1 2 1,1-1-1,-1 1 0,0 0 1,1 1-1,-1 0 0,12 3 1,-18-4-357,0 1 0,-1 0 0,1 0 0,-1 0 1,1-1-1,-1 1 0,1 1 0,-1-1 0,0 0 0,0 0 0,1 0 1,-1 1-1,0-1 0,0 1 0,0-1 0,0 0 0,-1 1 1,1 0-1,0-1 0,-1 1 0,1 0 0,-1-1 0,1 1 1,-1 0-1,0-1 0,1 1 0,-1 0 0,0 0 0,0-1 0,-1 1 1,1 0-1,0 0 0,0-1 0,-2 3 0,1 1-7,-1 0 0,1 0 0,-1 0 0,-1 0 0,1 0-1,-1-1 1,1 1 0,-1-1 0,-1 0 0,-3 5 0,-19 13 88,-1 0 0,-45 26 0,28-19 257,43-28-350,0-1 1,0 1-1,0-1 1,0 1-1,0-1 1,0 1-1,1 0 1,-1 0-1,0-1 1,0 1-1,1 0 0,-1 0 1,0 0-1,1 0 1,-1 0-1,1 0 1,-1 0-1,1 0 1,0 0-1,-1 1 1,1-1-9,0 0 0,1-1 1,-1 1-1,1-1 0,-1 1 0,0-1 0,1 1 1,-1-1-1,1 1 0,-1-1 0,1 1 1,-1-1-1,1 0 0,0 1 0,-1-1 0,1 0 1,-1 1-1,1-1 0,0 0 0,-1 0 0,1 0 1,0 1-1,0-1 0,47 4 218,-48-4-217,59-2-963,0-2 0,91-20 0,113-44-11827,-195 47 5031</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3.704"/>
    </inkml:context>
    <inkml:brush xml:id="br0">
      <inkml:brushProperty name="width" value="0.025" units="cm"/>
      <inkml:brushProperty name="height" value="0.025" units="cm"/>
    </inkml:brush>
  </inkml:definitions>
  <inkml:trace contextRef="#ctx0" brushRef="#br0">0 6 14734,'0'0'11723,"66"-6"-11082,-29 6-257,7 0-352,4 0-64,-9 0-1249,-6 3-2146,-10 2-1346,-12-1-2562</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4.065"/>
    </inkml:context>
    <inkml:brush xml:id="br0">
      <inkml:brushProperty name="width" value="0.025" units="cm"/>
      <inkml:brushProperty name="height" value="0.025" units="cm"/>
    </inkml:brush>
  </inkml:definitions>
  <inkml:trace contextRef="#ctx0" brushRef="#br0">1 1 14638,'0'0'9801,"74"20"-8712,-24-18-544,4 0-353,0-2-128,-5 0-1089,-3-2-4068,2-9-7014</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4.428"/>
    </inkml:context>
    <inkml:brush xml:id="br0">
      <inkml:brushProperty name="width" value="0.025" units="cm"/>
      <inkml:brushProperty name="height" value="0.025" units="cm"/>
    </inkml:brush>
  </inkml:definitions>
  <inkml:trace contextRef="#ctx0" brushRef="#br0">110 1 10410,'0'0'16592,"-2"8"-15840,-1 1-648,0 1 0,-1-1 0,-1 0-1,0 0 1,0 0 0,0-1 0,-13 15 0,11-15-99,0 1 1,1-1-1,0 1 1,0 0-1,1 1 1,1-1 0,-1 1-1,1 0 1,1 0-1,-3 16 1,5-24-5,1-1 1,0 1-1,0 0 1,1 0-1,-1 0 0,0 0 1,0-1-1,1 1 1,-1 0-1,1 0 1,0-1-1,-1 1 1,1 0-1,0-1 1,0 1-1,0-1 1,0 1-1,0-1 0,1 0 1,-1 1-1,2 1 1,1-1 23,0 1 0,0-1 0,0 0 0,0 0-1,0 0 1,0 0 0,0-1 0,8 2 0,8 0-386,0 0 0,0-2 0,21 0-1,-34-1-93,35-4-3399,-15-7-2168,0-9-5755</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4.778"/>
    </inkml:context>
    <inkml:brush xml:id="br0">
      <inkml:brushProperty name="width" value="0.025" units="cm"/>
      <inkml:brushProperty name="height" value="0.025" units="cm"/>
    </inkml:brush>
  </inkml:definitions>
  <inkml:trace contextRef="#ctx0" brushRef="#br0">71 1 16528,'0'0'5573,"-49"46"-2658,40-26-1570,2 2-288,2 0-513,5 2-287,0 2-129,5-1-96,7 4 0,8-4-449,-11 1-1120,1-8-1634,-10-6-2883</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5.150"/>
    </inkml:context>
    <inkml:brush xml:id="br0">
      <inkml:brushProperty name="width" value="0.025" units="cm"/>
      <inkml:brushProperty name="height" value="0.025" units="cm"/>
    </inkml:brush>
  </inkml:definitions>
  <inkml:trace contextRef="#ctx0" brushRef="#br0">114 1 21620,'0'0'4100,"-66"62"-2690,48-36-1026,2-3-192,8 2-160,2-2-288,6-2-1346,0-2-928,9-3-737,7-4-1922,-2-7-3011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8.187"/>
    </inkml:context>
    <inkml:brush xml:id="br0">
      <inkml:brushProperty name="width" value="0.025" units="cm"/>
      <inkml:brushProperty name="height" value="0.025" units="cm"/>
    </inkml:brush>
  </inkml:definitions>
  <inkml:trace contextRef="#ctx0" brushRef="#br0">22 1 7431,'0'0'13325,"12"60"-12909,-22-14-288,1 1-64,0 1-64,4-7 32,5-8-32,0-3-833,0-11-1120,0-8-2243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6.382"/>
    </inkml:context>
    <inkml:brush xml:id="br0">
      <inkml:brushProperty name="width" value="0.025" units="cm"/>
      <inkml:brushProperty name="height" value="0.025" units="cm"/>
    </inkml:brush>
  </inkml:definitions>
  <inkml:trace contextRef="#ctx0" brushRef="#br0">16 0 13004,'0'0'8995,"-1"13"-8946,-4 28 38,-1 8 106,2-1 0,5 96 1,-1-143-145,0 0 0,0 0 0,0 0 0,0 0 0,0 0 0,0 0 0,1 0 0,-1 0 0,0 0 0,1 0 0,-1 0 0,1 0 0,-1 0 0,1 0 0,-1-1 0,1 1 0,0 0 0,-1 0 0,1 0 0,0-1 0,0 1 0,0-1 0,-1 1 0,1 0 0,0-1 0,0 0 0,0 1 0,1 0 0,0-1 73,0 0-1,0 0 0,0-1 0,0 1 0,0 0 0,0-1 1,0 1-1,0-1 0,-1 1 0,1-1 0,0 0 0,0 0 1,2-1-1,5-5 182,0 1 0,-1-1 0,0 0 0,8-8 1,-14 12-348,58-70 593,-55 67-769,-1 1 1,0-1-1,-1-1 1,0 1-1,0 0 0,0-1 1,-1 0-1,0 1 0,0-1 1,0 0-1,0-8 1,-3 11-3598</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5.478"/>
    </inkml:context>
    <inkml:brush xml:id="br0">
      <inkml:brushProperty name="width" value="0.025" units="cm"/>
      <inkml:brushProperty name="height" value="0.025" units="cm"/>
    </inkml:brush>
  </inkml:definitions>
  <inkml:trace contextRef="#ctx0" brushRef="#br0">306 24 15503,'0'0'4938,"-12"-5"-2958,6 1-1916,-1 2 0,0-1 0,0 1 0,-1 0 1,1 0-1,0 0 0,-1 1 0,1 1 0,0-1 0,-1 1 0,1 0 0,-1 1 0,1 0 0,0 0 0,-1 0 0,-11 5 0,6 0 51,1 1-1,0 0 1,0 0 0,0 1-1,1 1 1,0 0-1,-16 19 1,22-23-20,0 1 1,0 0-1,1 0 0,0 0 0,0 1 0,1-1 1,-1 1-1,2 0 0,-1 0 0,1 0 1,0 0-1,0 1 0,1-1 0,0 0 1,0 1-1,1 9 0,0-14-63,1 0 0,0 0 1,0 0-1,0 0 0,1-1 0,-1 1 1,0 0-1,1-1 0,0 1 0,0-1 1,0 0-1,0 1 0,0-1 0,0 0 1,0 0-1,1 0 0,-1-1 0,1 1 1,-1 0-1,1-1 0,0 0 0,0 0 0,-1 0 1,1 0-1,0 0 0,0 0 0,0-1 1,0 1-1,0-1 0,3 0 0,9 2 143,-1-1 1,0-1-1,1 0 0,-1-1 0,17-4 0,-21 3-136,0-1 0,0 0-1,0 0 1,-1-1 0,1 0 0,-1-1 0,0 0 0,-1-1 0,1 0-1,-1 0 1,0-1 0,0 0 0,7-9 0,-10 11-88,0-1 1,-1 0-1,0 0 1,0-1-1,0 0 0,-1 1 1,0-1-1,0 0 1,0 0-1,-1-1 0,0 1 1,-1-1-1,1 1 1,-2-1-1,1 1 1,-1-1-1,0 1 0,-2-12 1,2 16-106,-1 1 1,1 0 0,-1 0-1,1 0 1,-1 0-1,0 0 1,0 0 0,0 0-1,0 1 1,-1-1-1,1 0 1,0 0 0,-1 1-1,1-1 1,-1 1-1,0-1 1,1 1-1,-1 0 1,0 0 0,0 0-1,0 0 1,0 0-1,0 0 1,-2-1 0,-1 1-629,0 0 0,-1 0 0,1 0 0,0 1 0,-1 0 1,1 0-1,0 0 0,-1 0 0,-4 2 0,-17 6-4263</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5.852"/>
    </inkml:context>
    <inkml:brush xml:id="br0">
      <inkml:brushProperty name="width" value="0.025" units="cm"/>
      <inkml:brushProperty name="height" value="0.025" units="cm"/>
    </inkml:brush>
  </inkml:definitions>
  <inkml:trace contextRef="#ctx0" brushRef="#br0">188 18 10250,'0'0'15556,"-9"7"-14441,8-6-1083,-56 49 1684,54-47-1674,0 0-1,0 0 0,0 1 0,1-1 0,-1 1 0,1-1 0,0 1 0,0 0 0,0 0 0,0 0 1,1 1-1,-1-1 0,1 0 0,0 0 0,1 1 0,-1-1 0,0 7 0,2-10-61,-1 0 1,1 0-1,-1 0 0,1 0 0,-1 0 1,1 0-1,-1 0 0,1 0 0,0 0 0,0 0 1,-1-1-1,1 1 0,0 0 0,0 0 1,0-1-1,0 1 0,0-1 0,0 1 0,0-1 1,0 1-1,0-1 0,0 0 0,0 1 1,2-1-1,33 5-556,-25-4 258,9 0-414,-5 0 381,0 0-1,0 1 1,-1 1 0,16 4 0,-28-6 361,1-1 0,-1 1 1,0 0-1,0 0 1,0-1-1,0 2 0,0-1 1,0 0-1,0 0 0,0 1 1,0-1-1,-1 0 1,1 1-1,0 0 0,-1-1 1,0 1-1,1 0 1,-1 0-1,0 0 0,0 0 1,0 0-1,0 0 1,0 0-1,0 1 0,-1-1 1,1 0-1,-1 0 1,1 0-1,-1 1 0,0-1 1,0 0-1,0 1 0,-1 2 1,0-1 126,0-1 1,0 0-1,-1 0 1,1 0-1,-1 0 1,0 0-1,0-1 1,0 1-1,0 0 1,-1-1-1,1 0 1,-1 1-1,1-1 1,-1 0-1,0 0 1,0-1-1,-3 3 0,-59 26 730,47-22-541,15-7-347,-79 30 698,77-29-932,0-1 1,0 0 0,0 0 0,-1 0-1,1 0 1,0-1 0,-1 0 0,1 0-1,-1 0 1,1-1 0,0 1 0,-1-2-1,-6-1 1,11 3 3,0-1-1,0 0 1,1 1-1,-1-1 1,0 0-1,1 1 1,-1-1-1,0 0 1,1 0-1,-1 1 1,1-1-1,-1 0 1,1 0-1,-1 0 1,1 0-1,0 0 1,-1-1-1,-5-25-7456</inkml:trace>
  <inkml:trace contextRef="#ctx0" brushRef="#br0" timeOffset="1">207 1 4356,'0'0'15086,"69"0"-13292,-26 0 576,3 0-1281,5 6-896,0-2-514,4-4-3939,0 0-10890</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6.477"/>
    </inkml:context>
    <inkml:brush xml:id="br0">
      <inkml:brushProperty name="width" value="0.025" units="cm"/>
      <inkml:brushProperty name="height" value="0.025" units="cm"/>
    </inkml:brush>
  </inkml:definitions>
  <inkml:trace contextRef="#ctx0" brushRef="#br0">1 59 12396,'0'0'5573,"46"-48"-4900,5 41 352,14 4-97,20 3-447,11 0-257,15 8-128,4 5-64,-5 3-1121,-5-4-1569,-15-6-2019,-19-6-1985</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6.837"/>
    </inkml:context>
    <inkml:brush xml:id="br0">
      <inkml:brushProperty name="width" value="0.025" units="cm"/>
      <inkml:brushProperty name="height" value="0.025" units="cm"/>
    </inkml:brush>
  </inkml:definitions>
  <inkml:trace contextRef="#ctx0" brushRef="#br0">0 1 14125,'0'0'3203,"83"21"-1761,-13-20 63,20-1-864,11 2-417,5-2-192,-2 0-705,-3 0-1505,-14-7-2146,-15-9-3267</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7.216"/>
    </inkml:context>
    <inkml:brush xml:id="br0">
      <inkml:brushProperty name="width" value="0.025" units="cm"/>
      <inkml:brushProperty name="height" value="0.025" units="cm"/>
    </inkml:brush>
  </inkml:definitions>
  <inkml:trace contextRef="#ctx0" brushRef="#br0">504 1 16207,'0'0'2082,"64"46"-1281,-25-17 448,5 8-320,-5 6-224,-10 1-481,-15 7-128,-14 7-32,-39 5 32,-27 12 64,-24 6-96,-23 8-256,-18 8-897,-11-2-1569,-10 0-3236</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2.419"/>
    </inkml:context>
    <inkml:brush xml:id="br0">
      <inkml:brushProperty name="width" value="0.025" units="cm"/>
      <inkml:brushProperty name="height" value="0.025" units="cm"/>
    </inkml:brush>
  </inkml:definitions>
  <inkml:trace contextRef="#ctx0" brushRef="#br0">537 8 3876,'2'-1'648,"-1"0"1,0 0 0,0 0 0,1 1-1,-1-1 1,0 1 0,1-1 0,-1 1-1,1-1 1,-1 1 0,0 0 0,1-1-1,-1 1 1,1 0 0,-1 0 0,1 0-1,-1 0 1,1 1 0,-1-1 0,1 0-1,2 2 1,-4-1-444,1 0 1,-1 0-1,0 0 0,0 0 1,1 0-1,-1 0 0,0 0 0,0 0 1,0 0-1,0 0 0,-1 0 0,1 1 1,0-1-1,0 0 0,-1 0 1,1 0-1,0 0 0,-1 0 0,1 0 1,-1 0-1,-1 1 0,-6 12 373,-1 1-1,-17 20 0,-31 26-295,-2-3-1,-4-2 0,-84 58 0,-14 13-215,125-92-173,69-53-3299,52-56-3502,-31 24 678</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2.783"/>
    </inkml:context>
    <inkml:brush xml:id="br0">
      <inkml:brushProperty name="width" value="0.025" units="cm"/>
      <inkml:brushProperty name="height" value="0.025" units="cm"/>
    </inkml:brush>
  </inkml:definitions>
  <inkml:trace contextRef="#ctx0" brushRef="#br0">7 1 14446,'0'0'4489,"0"11"-3159,-3 94 2470,0 37-1322,4-124-2445,0-1 0,2 1-1,0-1 1,1 1 0,1-1-1,7 17 1,4 0-627,12 29-1518,-21-21-6809,-7-37 2424</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3.130"/>
    </inkml:context>
    <inkml:brush xml:id="br0">
      <inkml:brushProperty name="width" value="0.025" units="cm"/>
      <inkml:brushProperty name="height" value="0.025" units="cm"/>
    </inkml:brush>
  </inkml:definitions>
  <inkml:trace contextRef="#ctx0" brushRef="#br0">0 0 15214,'0'0'8040,"87"28"-6438,-32-21-385,10-3-545,8-2-480,-3-1-159,3 2-354,-6 1-1440,-3-1-1603,-6-1-479,-6-2-1731,1 0-2497</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3.490"/>
    </inkml:context>
    <inkml:brush xml:id="br0">
      <inkml:brushProperty name="width" value="0.025" units="cm"/>
      <inkml:brushProperty name="height" value="0.025" units="cm"/>
    </inkml:brush>
  </inkml:definitions>
  <inkml:trace contextRef="#ctx0" brushRef="#br0">120 0 17072,'-8'4'1751,"1"-1"-1455,0 0-1,0 1 1,0 0 0,1 0-1,-1 0 1,1 1 0,0 0-1,1 0 1,-1 1 0,1 0-1,0 0 1,1 0 0,-1 0-1,1 1 1,0-1 0,1 1-1,0 0 1,0 1 0,0-1-1,1 0 1,0 1 0,0-1-1,1 1 1,0 0 0,0 10-1,2-15-292,0 0 0,0-1 0,0 1 0,0-1 0,0 1 0,0-1 0,1 1 0,-1-1 0,1 0 0,0 0-1,-1 0 1,1 0 0,0 0 0,0 0 0,1 0 0,-1-1 0,0 1 0,0-1 0,1 1 0,-1-1 0,1 0-1,-1 0 1,1 0 0,0-1 0,-1 1 0,1 0 0,0-1 0,0 0 0,-1 0 0,4 0 0,8 2-489,-1-2 0,1 0 1,0-1-1,25-4 0,-24 1-1043,0 0-1,0-1 0,0-1 1,-1 0-1,15-10 0,-19 11 371,-1-1 0,0-1-1,-1 1 1,12-12 0,3-16 1122,-23 34 210,0 0 1,0 0-1,1 0 0,-1 0 1,0-1-1,0 1 1,0 0-1,0 0 1,0 0-1,0 0 1,1-1-1,-1 1 1,0 0-1,0 0 1,0 0-1,0-1 0,0 1 1,0 0-1,0 0 1,0-1-1,0 1 1,0 0-1,0 0 1,0 0-1,0-1 1,0 1-1,0 0 0,0 0 1,-1-1-1,1 1 1,0 0-1,0 0 1,0 0-1,0 0 1,0-1-1,0 1 1,0 0-1,-1 0 0,1 0 1,0 0-1,0-1 1,0 1-1,0 0 1,-1 0-1,1 0 1,-12 4 2672,-14 12-1233,-134 129 3668,144-128-5097,0 1 1,2 0 0,0 1 0,1 0-1,1 1 1,1 1 0,-11 27-1,10-2-1399,15-17-5630,6-21-2145</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3.885"/>
    </inkml:context>
    <inkml:brush xml:id="br0">
      <inkml:brushProperty name="width" value="0.025" units="cm"/>
      <inkml:brushProperty name="height" value="0.025" units="cm"/>
    </inkml:brush>
  </inkml:definitions>
  <inkml:trace contextRef="#ctx0" brushRef="#br0">0 1 15791,'0'0'7847,"80"24"-6181,-20-23-769,9 1-385,7-2-416,-3 1-96,-11-1-800,-9 2-1250,-20 1-1281,-18 0 384,-15 0-961,-20 0-736</inkml:trace>
  <inkml:trace contextRef="#ctx0" brushRef="#br0" timeOffset="1">45 145 13325,'0'0'10377,"61"27"-8551,-7-27-833,13 0-480,0 0-449,6-3-321,-6-6-2145,-9-3-4420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6.887"/>
    </inkml:context>
    <inkml:brush xml:id="br0">
      <inkml:brushProperty name="width" value="0.025" units="cm"/>
      <inkml:brushProperty name="height" value="0.025" units="cm"/>
    </inkml:brush>
  </inkml:definitions>
  <inkml:trace contextRef="#ctx0" brushRef="#br0">1 175 14350,'9'-3'2332,"22"-8"-379,76-21 2731,-97 29-4523,0 1-1,1 0 1,-1 1 0,0 1-1,1-1 1,0 2-1,-1-1 1,18 4 0,-26-3-126,1 0 1,-1 0-1,0 0 1,0 0-1,0 0 1,0 0-1,-1 0 1,1 1-1,0-1 1,0 1-1,-1-1 1,1 1 0,-1 0-1,1-1 1,-1 1-1,0 0 1,0 0-1,0 0 1,0 0-1,0 0 1,0 0-1,0 0 1,-1 1-1,1-1 1,-1 4-1,0-6 222,0-25 1472,1 17-1674,-1 5-51,1 0 1,-1 1 0,0-1 0,0 1-1,0-1 1,0 0 0,0 1 0,-1-1-1,1 0 1,-1 1 0,1-1 0,-1 1-1,0-1 1,0 1 0,0-1 0,-1 1-1,1 0 1,0 0 0,-4-5 0,4 9-62,1-1 1,-1 1 0,1-1-1,-1 1 1,1-1 0,0 1-1,0-1 1,0 1 0,0-1-1,0 1 1,0-1 0,0 1-1,1-1 1,-1 1 0,0-1 0,1 1-1,-1-1 1,1 0 0,0 2-1,2 1-59,0-1-1,0 0 0,0 0 1,0 0-1,0 0 0,0-1 0,1 1 1,-1-1-1,1 0 0,0 0 1,0 0-1,0-1 0,0 1 1,0-1-1,0 0 0,0 0 1,7 1-1,9 0-360,-1-1 1,30-1-1,-39-1 468,-6 1 97,1-1 0,-1 1 1,0-1-1,0 0 0,0-1 0,0 1 0,0-1 1,0 1-1,0-1 0,0 0 0,-1-1 1,1 1-1,-1-1 0,0 1 0,1-1 0,-1 0 1,0 0-1,-1-1 0,1 1 0,-1 0 0,1-1 1,-1 0-1,0 1 0,0-1 0,-1 0 1,1 0-1,-1 0 0,0 0 0,0-1 0,0 1 1,0 0-1,-1 0 0,0 0 0,0-1 0,0 1 1,0 0-1,-1 0 0,1-1 0,-3-6 1,2 9-86,0 0 1,0 0 0,0 1 0,-1-1 0,1 0 0,0 1 0,-1-1-1,1 1 1,-1-1 0,1 1 0,-1 0 0,0 0 0,1-1 0,-1 1-1,0 1 1,0-1 0,0 0 0,0 0 0,0 1 0,0-1-1,0 1 1,0-1 0,0 1 0,0 0 0,0 0 0,0 0 0,0 0-1,0 0 1,0 0 0,0 1 0,0-1 0,-3 2 0,-2-1-18,0 1-1,1 0 1,-1 0 0,1 1 0,-1 0 0,1 0 0,0 0 0,-8 6 0,7-3 21,1 1 1,-1-1-1,1 1 1,0 1 0,1-1-1,0 1 1,0-1-1,0 2 1,-3 9 0,7-16-19,0 1 1,0-1-1,0 0 0,1 0 1,-1 0-1,1 0 1,-1 1-1,1-1 0,0 0 1,0 0-1,0 1 1,0-1-1,0 0 1,0 1-1,1-1 0,-1 0 1,1 0-1,0 0 1,0 0-1,0 1 0,0-1 1,0 0-1,0-1 1,0 1-1,0 0 1,1 0-1,-1 0 0,1-1 1,-1 1-1,1-1 1,0 1-1,0-1 0,0 1 1,0-1-1,0 0 1,0 0-1,0 0 1,0 0-1,0-1 0,0 1 1,4 0-1,11 3-1274,0-2 1,0 0-1,1-1 0,30-2 0,-48 1 1239,43-2-6061</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4.257"/>
    </inkml:context>
    <inkml:brush xml:id="br0">
      <inkml:brushProperty name="width" value="0.025" units="cm"/>
      <inkml:brushProperty name="height" value="0.025" units="cm"/>
    </inkml:brush>
  </inkml:definitions>
  <inkml:trace contextRef="#ctx0" brushRef="#br0">257 14 10346,'10'-2'3774,"-9"1"-3744,7-1 1042,1-1-1,0 1 1,0 1 0,0 0 0,17-1 0,-25 2-866,1 0 1,-1 1 0,1-1-1,-1 0 1,1 1 0,-1-1-1,1 0 1,-1 1 0,1 0-1,-1-1 1,0 1 0,1 0-1,-1 0 1,0 0 0,0 0 0,1 0-1,-1 0 1,0 0 0,1 2-1,-1-1-79,0 0-1,0 1 1,-1-1-1,1 0 1,-1 1-1,0-1 1,1 0-1,-1 1 1,0-1-1,0 0 1,-1 1-1,1-1 0,-1 0 1,1 1-1,-1-1 1,1 0-1,-3 5 1,-2 4 86,-1 0 0,0 0 0,0-1 1,-1 1-1,0-1 0,-1-1 0,0 1 0,-14 11 0,-85 66-90,72-61-93,-113 76-3484,153-111-2103,17-17-241</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4.632"/>
    </inkml:context>
    <inkml:brush xml:id="br0">
      <inkml:brushProperty name="width" value="0.025" units="cm"/>
      <inkml:brushProperty name="height" value="0.025" units="cm"/>
    </inkml:brush>
  </inkml:definitions>
  <inkml:trace contextRef="#ctx0" brushRef="#br0">342 1 18385,'0'0'1346,"-14"47"-353,-4-11 608,-3 7-608,3 8 320,2 1-128,6-3-192,10-5-640,10-6-257,17-1-32,3-10-128,7-2-929,-7-5-705,-5-3-1088,-15-4-1603,-10-4-4867</inkml:trace>
  <inkml:trace contextRef="#ctx0" brushRef="#br0" timeOffset="1">0 444 13933,'0'0'7719,"48"20"-6309,9-17-161,15 0-512,10-3-513,1 0-192,-2 0-737,-10-4-3266,-14-8-7336</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5.469"/>
    </inkml:context>
    <inkml:brush xml:id="br0">
      <inkml:brushProperty name="width" value="0.025" units="cm"/>
      <inkml:brushProperty name="height" value="0.025" units="cm"/>
    </inkml:brush>
  </inkml:definitions>
  <inkml:trace contextRef="#ctx0" brushRef="#br0">13 1 14478,'0'0'9080,"-2"10"-8471,-1 1-264,0 0 1,1 1-1,1-1 1,0 1-1,1-1 1,2 24 0,-2-32-302,1 1 0,0-1 1,0 1-1,0-1 0,0 0 1,0 1-1,1-1 0,0 0 1,-1 0-1,1 0 1,0 0-1,1 0 0,-1-1 1,0 1-1,1 0 0,0-1 1,-1 0-1,1 0 0,0 0 1,0 0-1,0 0 1,0 0-1,1-1 0,-1 0 1,0 1-1,1-1 0,-1-1 1,1 1-1,-1 0 0,1-1 1,4 1-1,4-1-286,0 0 0,1 0 0,-1-1 0,0-1 0,0 0 0,-1 0 0,1-1 0,0-1-1,-1 0 1,0-1 0,0 0 0,13-8 0,-18 10-128,0-1-1,0-1 0,0 1 1,-1-1-1,0 0 0,0 0 1,0 0-1,0-1 0,-1 0 1,0 0-1,0 0 0,0 0 1,-1-1-1,0 1 0,0-1 1,-1 0-1,0 0 0,0 0 1,-1 0-1,1 0 0,-1-14 1,-29 60 4016,14-16-3082,-20 24 478,3 2 1,2 1-1,3 2 1,-25 65-1,50-115-1172,-8 35-160,10-21-1858,-1-15 1964,0-1 0,1 0 1,-1 1-1,0-1 0,0 0 0,0 1 1,1-1-1,-1 0 0,0 1 0,0-1 1,1 0-1,-1 0 0,0 0 0,1 1 1,-1-1-1,0 0 0,1 0 0,-1 0 1,0 1-1,1-1 0,-1 0 0,0 0 0,1 0 1,-1 0-1,1 0 0,-1 0 0,0 0 1,1 0-1,-1 0 0,0 0 0,1 0 1,0 0-1,14-4-6676</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5.848"/>
    </inkml:context>
    <inkml:brush xml:id="br0">
      <inkml:brushProperty name="width" value="0.025" units="cm"/>
      <inkml:brushProperty name="height" value="0.025" units="cm"/>
    </inkml:brush>
  </inkml:definitions>
  <inkml:trace contextRef="#ctx0" brushRef="#br0">107 2 10762,'0'0'6807,"-9"5"-3567,3-1-2842,-6 2 288,1 1 0,0 0 0,-19 18 0,27-23-616,1 0-1,0 0 0,0 1 0,-1-1 1,1 1-1,1-1 0,-1 1 0,0 0 1,1 0-1,-1 0 0,1 0 1,0 0-1,0 0 0,0 0 0,0 0 1,1 0-1,0 1 0,-1-1 0,1 0 1,0 0-1,0 0 0,1 1 0,-1-1 1,1 3-1,0-4-56,0-1 0,0 1 1,0-1-1,0 1 0,0-1 1,1 0-1,-1 0 0,0 0 0,1 0 1,-1 0-1,1 0 0,-1 0 0,1 0 1,-1 0-1,1-1 0,0 1 0,-1-1 1,1 1-1,0-1 0,-1 1 0,1-1 1,0 0-1,3 0 0,48 0 258,-44-1-193,-2 0-48,0 0 0,-1 0 1,1-1-1,-1 0 0,1 0 0,-1 0 0,1-1 0,-1 0 0,0 0 0,11-8 0,-15 9 19,1 0-1,-1 0 1,0 0-1,1 0 1,-1 0-1,0 0 0,0-1 1,0 1-1,0-1 1,-1 0-1,1 0 1,-1 1-1,0-1 0,1 0 1,-1 0-1,-1 0 1,1 0-1,0 0 1,-1 0-1,1-1 1,-1 1-1,0 0 0,0 0 1,0 0-1,-1 0 1,0-3-1,0 3-21,0 0 0,-1 1 0,1 0 0,-1-1 0,0 1 0,0 0 1,0 0-1,0 0 0,0 0 0,0 0 0,-1 0 0,1 1 0,0-1 0,-1 1 0,1 0 0,-1-1 0,0 1 0,1 0 0,-1 1 0,0-1 0,0 0 0,0 1 1,-4-1-1,-72-4-1709,73 5 1182,-6 3-807,9-1-1210,8 1-3733,10-2-1933</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6.194"/>
    </inkml:context>
    <inkml:brush xml:id="br0">
      <inkml:brushProperty name="width" value="0.025" units="cm"/>
      <inkml:brushProperty name="height" value="0.025" units="cm"/>
    </inkml:brush>
  </inkml:definitions>
  <inkml:trace contextRef="#ctx0" brushRef="#br0">222 1 18193,'0'0'2018,"-46"46"577,19-16-1026,10 7-480,1 1-96,5-4-513,11-3-255,0-3-193,5-3-32,10-7-673,-3-6-608,-5-6-961,2-6-1218</inkml:trace>
  <inkml:trace contextRef="#ctx0" brushRef="#br0" timeOffset="1">1 111 14958,'0'0'7079,"48"-1"-6407,-4 2 225,7 6-576,7-3-257,4-4-993,2 0-4805</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6.591"/>
    </inkml:context>
    <inkml:brush xml:id="br0">
      <inkml:brushProperty name="width" value="0.025" units="cm"/>
      <inkml:brushProperty name="height" value="0.025" units="cm"/>
    </inkml:brush>
  </inkml:definitions>
  <inkml:trace contextRef="#ctx0" brushRef="#br0">226 1 14862,'0'0'9540,"-3"8"-9284,-7 15 96,0-1 0,-2-1 0,-1 1-1,-1-2 1,0 0 0,-2-1 0,-21 22 0,8-9-404,-34 51 1,59-69-1230,13-13-635,19-14-161,-14 2 697,0 0 0,0-1 1,-2 0-1,1-1 1,-1 0-1,12-19 0,10-17-4075</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6.951"/>
    </inkml:context>
    <inkml:brush xml:id="br0">
      <inkml:brushProperty name="width" value="0.025" units="cm"/>
      <inkml:brushProperty name="height" value="0.025" units="cm"/>
    </inkml:brush>
  </inkml:definitions>
  <inkml:trace contextRef="#ctx0" brushRef="#br0">273 26 7335,'25'-26'10954,"-29"49"-9640,-10 9 223,2 5-256,-1 8-352,4 4-192,2-3-353,4-3-224,3-2-128,0-8 32,10-3-64,5-4-416,2-5-449,-1-5-832,-12-6-1474,1-2-3203</inkml:trace>
  <inkml:trace contextRef="#ctx0" brushRef="#br0" timeOffset="1">0 360 14638,'0'0'7591,"62"-9"-6918,-17 9-321,11 0-96,8 0-128,3 3-64,0 0-960,-3-2-2468,-12-1-4099</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7.281"/>
    </inkml:context>
    <inkml:brush xml:id="br0">
      <inkml:brushProperty name="width" value="0.025" units="cm"/>
      <inkml:brushProperty name="height" value="0.025" units="cm"/>
    </inkml:brush>
  </inkml:definitions>
  <inkml:trace contextRef="#ctx0" brushRef="#br0">61 0 15439,'0'0'1985,"-7"10"-378,-1 1-1057,1 0 0,0 1-1,1 0 1,0 0-1,1 1 1,-6 19 0,10-27-391,0-1 0,0 1 0,1-1 1,-1 1-1,1 0 0,0-1 1,0 1-1,1 0 0,0-1 1,-1 1-1,3 6 0,-2-9-156,1 1-1,-1 0 1,1-1-1,-1 1 1,1-1-1,0 1 0,0-1 1,0 0-1,0 0 1,0 0-1,1 0 1,-1 0-1,1-1 1,-1 1-1,1-1 1,0 1-1,-1-1 1,1 0-1,6 2 1,-2-1-344,2 0 1,-1-1 0,0 0 0,0 0 0,0 0 0,1-1 0,-1 0 0,0-1-1,0 0 1,1 0 0,-1-1 0,0 0 0,0 0 0,-1-1 0,1 0 0,0 0-1,-1-1 1,0 0 0,0 0 0,0-1 0,0 0 0,-1 0 0,1-1 0,-2 1-1,1-1 1,7-10 0,-9 10 560,0-1 1,-1 1-1,1-1 0,-2 0 0,1 0 0,-1 0 1,1 0-1,-2 0 0,1 0 0,-1-1 0,-1 1 1,1-8-1,-10 23 3319,-14 23-2048,0 2 1,-24 48-1,38-62-1180,1 0 1,-7 25 0,11-32-846,1 2 0,1-1 0,0 0 0,0 18 0,2-21-4757</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7.832"/>
    </inkml:context>
    <inkml:brush xml:id="br0">
      <inkml:brushProperty name="width" value="0.025" units="cm"/>
      <inkml:brushProperty name="height" value="0.025" units="cm"/>
    </inkml:brush>
  </inkml:definitions>
  <inkml:trace contextRef="#ctx0" brushRef="#br0">1 231 11435,'0'0'10597,"11"1"-8686,7-2-1625,0-1 0,0 0 0,0-1 1,-1-1-1,1-1 0,-1 0 1,29-14-1,54-25-329,172-103 0,-277 161-1195,-32 33 853,-37 53-224,67-90 360,1 0-1,1 0 0,0 1 1,0 0-1,1 0 0,1 0 1,-1 1-1,0 12 1,3-23 145,1-1 0,0 1 0,0 0 0,0 0 0,0-1 0,-1 1 0,1 0 0,0 0 0,0-1 1,1 1-1,-1 0 0,0-1 0,0 1 0,0 0 0,0-1 0,1 1 0,-1 0 0,0-1 1,0 1-1,1 0 0,-1-1 0,1 1 0,-1 0 0,1-1 0,-1 1 0,1-1 0,-1 1 0,1-1 1,-1 1-1,1-1 0,-1 0 0,1 1 0,0-1 0,-1 0 0,1 1 0,0-1 0,-1 0 1,1 0-1,0 0 0,0 1 0,-1-1 0,1 0 0,0 0 0,-1 0 0,1 0 0,0 0 1,0 0-1,-1-1 0,1 1 0,0 0 0,1-1 0,28-1-5784</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8.192"/>
    </inkml:context>
    <inkml:brush xml:id="br0">
      <inkml:brushProperty name="width" value="0.025" units="cm"/>
      <inkml:brushProperty name="height" value="0.025" units="cm"/>
    </inkml:brush>
  </inkml:definitions>
  <inkml:trace contextRef="#ctx0" brushRef="#br0">252 0 17104,'0'0'545,"-64"68"864,31-26 161,6 7-802,6 2 193,8-7-512,10-1-225,3-6-192,10-7-385,13-9-1120,-7-5-705,0-11-1473,-10-5-1666</inkml:trace>
  <inkml:trace contextRef="#ctx0" brushRef="#br0" timeOffset="1">1 198 13997,'0'0'8136,"72"-25"-7752,-22 24-127,1 1-193,15 0 0,-3 0-705,-1 0-3331,11 0-10185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7.436"/>
    </inkml:context>
    <inkml:brush xml:id="br0">
      <inkml:brushProperty name="width" value="0.025" units="cm"/>
      <inkml:brushProperty name="height" value="0.025" units="cm"/>
    </inkml:brush>
  </inkml:definitions>
  <inkml:trace contextRef="#ctx0" brushRef="#br0">127 171 11691,'0'0'3652,"-12"-1"-764,5 1-2617,0 0 0,1 0 0,-1 1 0,0-1 0,0 2 0,0-1 0,0 1 0,-9 3 0,13-3-187,0-1 0,1 1 0,-1-1 0,0 1-1,1 0 1,0 0 0,-1 0 0,1 0 0,0 0 0,0 1-1,0-1 1,0 0 0,0 1 0,1 0 0,-1-1 0,1 1-1,0 0 1,0 0 0,0 0 0,0 0 0,0 0 0,1 0-1,-1 0 1,1 0 0,0 0 0,0 4 0,0-5-58,0-1 0,0 0-1,0 1 1,0-1 0,0 1 0,0-1 0,0 0 0,0 1 0,1-1 0,-1 0 0,0 0-1,1 1 1,0-1 0,-1 0 0,1 0 0,0 1 0,-1-1 0,1 0 0,0 0 0,0 0 0,0 0-1,0 0 1,0 0 0,0-1 0,0 1 0,2 1 0,0-1 60,1 0 0,-1-1 0,0 1-1,0-1 1,0 0 0,0 0 0,1 0 0,-1-1 0,0 1 0,0-1-1,5-1 1,1-1 9,0 0-1,0-1 1,-1-1-1,0 1 1,0-1-1,0-1 1,0 1-1,-1-1 1,0-1 0,0 1-1,0-1 1,-1 0-1,0-1 1,-1 0-1,0 0 1,6-11-1,-3 5 32,-1 1-1,-1-2 1,0 1-1,-1-1 0,-1 0 1,0 0-1,-1 0 1,-1-1-1,1-18 1,-3 34-130,0 0 1,0 1-1,-1-1 0,1 0 1,0 0-1,0 1 1,-1-1-1,1 0 0,0 0 1,-1 0-1,1 1 1,0-1-1,-1 0 1,1 0-1,0 0 0,-1 0 1,1 0-1,0 0 1,-1 0-1,1 0 0,0 0 1,-1 0-1,1 0 1,0 0-1,-1 0 1,1 0-1,-1 0 0,1 0 1,0 0-1,-1 0 1,1 0-1,0 0 1,-1-1-1,1 1 0,0 0 1,0 0-1,-1 0 1,1-1-1,0 1 0,-1 0 1,1 0-1,0-1 1,0 1-1,0 0 1,-1-1-1,1 1 0,0 0 1,0-1-1,0 1 1,0 0-1,0-1 0,-1 1 1,1 0-1,0-1 1,0 1-1,0 0 1,0-1-1,0 1 0,0-1 1,-19 29-204,10-12 227,1 1-1,1 0 1,0 0 0,1 1 0,1 0-1,0 0 1,2 0 0,0 0 0,-1 37-1,4-53-14,0 0-1,1 0 0,-1 0 0,0 1 0,1-1 0,-1 0 0,1 0 0,0 0 0,0-1 0,0 1 0,0 0 0,0 0 0,0 0 0,0-1 0,1 1 0,-1 0 0,1-1 0,-1 1 0,1-1 0,-1 0 0,1 0 0,2 2 0,-1-2-4,1 0-1,-1 0 1,0 0-1,0 0 1,1-1 0,-1 0-1,0 1 1,0-1-1,1-1 1,-1 1-1,0 0 1,1-1-1,2 0 1,2-1-50,0-1 0,0 0 0,0 0 0,-1 0-1,1-1 1,-1 0 0,0 0 0,0-1 0,0 0 0,9-9 0,7-20-53,-5 9 330,-27 49 76,-14 38-33,22-58-276,-1 1-1,1-1 1,0 1-1,1-1 1,-1 1-1,1 0 1,0-1-1,0 1 1,1 0-1,-1-1 1,3 10-1,-2-13-47,-1-1 1,1 1-1,-1 0 0,1-1 0,-1 1 0,1 0 1,0-1-1,0 1 0,-1-1 0,1 1 0,0-1 1,0 1-1,-1-1 0,1 0 0,0 1 0,0-1 0,0 0 1,0 0-1,-1 0 0,1 0 0,0 1 0,0-1 1,0 0-1,0 0 0,0-1 0,0 1 0,-1 0 0,1 0 1,0 0-1,0-1 0,0 1 0,0 0 0,-1-1 1,1 1-1,0 0 0,0-1 0,-1 1 0,2-2 0,28-20-6591,-14 1-1048</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8.631"/>
    </inkml:context>
    <inkml:brush xml:id="br0">
      <inkml:brushProperty name="width" value="0.025" units="cm"/>
      <inkml:brushProperty name="height" value="0.025" units="cm"/>
    </inkml:brush>
  </inkml:definitions>
  <inkml:trace contextRef="#ctx0" brushRef="#br0">350 1 9513,'0'0'12972,"-50"22"-11146,22 3-961,-6 10-353,-5 5-352,2 3-95,-2 2-1,5-5-32,4-3 32,2-6-96,14-8-129,0-10-928,12-8-1089,4-17-5893,17-14-1410</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8.991"/>
    </inkml:context>
    <inkml:brush xml:id="br0">
      <inkml:brushProperty name="width" value="0.025" units="cm"/>
      <inkml:brushProperty name="height" value="0.025" units="cm"/>
    </inkml:brush>
  </inkml:definitions>
  <inkml:trace contextRef="#ctx0" brushRef="#br0">24 0 9801,'0'0'12332,"-2"66"-11499,-9-31 128,4 8-225,4 0-223,3-1-321,5 0-96,13-3-32,6-6-480,-1 0-385,0-7-192,-5-4-224,-11-4-1378,-2-6-3586</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9.383"/>
    </inkml:context>
    <inkml:brush xml:id="br0">
      <inkml:brushProperty name="width" value="0.025" units="cm"/>
      <inkml:brushProperty name="height" value="0.025" units="cm"/>
    </inkml:brush>
  </inkml:definitions>
  <inkml:trace contextRef="#ctx0" brushRef="#br0">1 250 11883,'0'0'6887,"72"6"-3908,-24-6-1698,19 0-160,9 0-513,8 0-479,2 0-97,-4 0-1634,-10 0-2113,-15 0-4806</inkml:trace>
  <inkml:trace contextRef="#ctx0" brushRef="#br0" timeOffset="1">854 1 7079,'0'0'10794,"-39"45"-7975,26-18-65,6 2-1152,7 0-513,0-3-353,9-5-607,21-5 31,4-10-96,8-6-1025,8 0-609,-6-15-1440,-3-8-1475,-9-7-1472,-6-4-2083</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9.713"/>
    </inkml:context>
    <inkml:brush xml:id="br0">
      <inkml:brushProperty name="width" value="0.025" units="cm"/>
      <inkml:brushProperty name="height" value="0.025" units="cm"/>
    </inkml:brush>
  </inkml:definitions>
  <inkml:trace contextRef="#ctx0" brushRef="#br0">180 0 13581,'0'0'3523,"-34"60"-1024,6-22-738,-1 4-448,-1 5 673,7-4-480,4-3-770,5-2-543,12-4-97,2-3-64,0-2-641,16-1-1313,-2-5-1697,5-4-2787,-1-5-2691</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0.059"/>
    </inkml:context>
    <inkml:brush xml:id="br0">
      <inkml:brushProperty name="width" value="0.025" units="cm"/>
      <inkml:brushProperty name="height" value="0.025" units="cm"/>
    </inkml:brush>
  </inkml:definitions>
  <inkml:trace contextRef="#ctx0" brushRef="#br0">0 55 22645,'0'0'3823,"8"-8"-2862,-3 4-932,0-1 0,1 1 0,-1 0 0,1 0 1,0 0-1,0 1 0,0 0 0,0 0 0,0 1 1,1-1-1,-1 1 0,1 1 0,-1-1 0,1 1 1,0 1-1,13-1 0,-12 1-38,-1 0 0,1 1 0,0 0 0,-1 1 0,1-1 0,-1 1-1,0 1 1,1 0 0,-1 0 0,0 0 0,8 6 0,-13-8 5,1 1 1,-1 0-1,0 0 1,0 0-1,0 0 1,0 0-1,0 1 1,0-1-1,-1 0 1,1 1-1,-1 0 0,1-1 1,-1 1-1,0 0 1,0-1-1,0 1 1,-1 0-1,1 0 1,-1 0-1,1 0 1,-1 0-1,0 0 1,0 0-1,-1 0 0,1-1 1,0 1-1,-1 0 1,0 0-1,0 0 1,1 0-1,-2-1 1,1 1-1,-2 3 1,-1 1 50,0 1 0,-1-2 0,1 1 0,-1 0 1,-1-1-1,1 0 0,-1 0 0,-10 7 1,-62 39 483,57-39-83,0 0 0,-21 20 0,40-33-434,1 1-1,0 0 0,0 0 1,-1 0-1,1 0 0,0 1 1,0-1-1,0 0 0,0 0 0,1 1 1,-1-1-1,0 0 0,0 1 1,1-1-1,-1 1 0,1-1 1,0 1-1,-1-1 0,1 3 0,0-3-6,0 0 0,1 0 1,-1 0-1,1-1 0,0 1 0,-1 0 0,1 0 0,-1-1 0,1 1 0,0-1 0,0 1 0,-1 0 0,1-1 0,0 0 0,0 1 0,0-1 0,0 1 0,-1-1 0,1 0 0,0 0 0,0 1 0,0-1 0,2 0 0,11 2 17,0-1 1,0-1-1,19-2 0,-15 2-48,35 0-704,71-1-1306,-41-7-5102,-39 1-2612</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0.497"/>
    </inkml:context>
    <inkml:brush xml:id="br0">
      <inkml:brushProperty name="width" value="0.025" units="cm"/>
      <inkml:brushProperty name="height" value="0.025" units="cm"/>
    </inkml:brush>
  </inkml:definitions>
  <inkml:trace contextRef="#ctx0" brushRef="#br0">52 0 7495,'0'0'12172,"-50"14"-10283,49-10-800,1 3-960,19 0-33,20 0 384,16 1 289,8-2-481,19-3-128,1-3-96,-3 0-64,-18 0-929,-22 0-1185,-20 0-1505</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0.839"/>
    </inkml:context>
    <inkml:brush xml:id="br0">
      <inkml:brushProperty name="width" value="0.025" units="cm"/>
      <inkml:brushProperty name="height" value="0.025" units="cm"/>
    </inkml:brush>
  </inkml:definitions>
  <inkml:trace contextRef="#ctx0" brushRef="#br0">1 0 14414,'0'0'1473,"50"18"289,1-18 352,27 0-833,8 0-32,15-8-608,-3 4-321,-8-1-288,-12 5-1025,-20 0-2498,-14 0-8617</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6.886"/>
    </inkml:context>
    <inkml:brush xml:id="br0">
      <inkml:brushProperty name="width" value="0.025" units="cm"/>
      <inkml:brushProperty name="height" value="0.025" units="cm"/>
    </inkml:brush>
  </inkml:definitions>
  <inkml:trace contextRef="#ctx0" brushRef="#br0">11 1 15310,'0'0'5414,"-11"50"-3300,34-39-801,27-1 128,14-3-512,14-5-384,12 0-385,11-1-128,-6 0-609,-6 3-1601,-18 1-1730,-29-2-1024,-22 1-1891</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7.248"/>
    </inkml:context>
    <inkml:brush xml:id="br0">
      <inkml:brushProperty name="width" value="0.025" units="cm"/>
      <inkml:brushProperty name="height" value="0.025" units="cm"/>
    </inkml:brush>
  </inkml:definitions>
  <inkml:trace contextRef="#ctx0" brushRef="#br0">1 0 15439,'0'0'6854,"92"12"-5220,-27-12-257,13 0-768,11 0-353,-3 0-160,1 0-481,-11 0-1793,-10-2-2978,-15-5-6055</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2.082"/>
    </inkml:context>
    <inkml:brush xml:id="br0">
      <inkml:brushProperty name="width" value="0.025" units="cm"/>
      <inkml:brushProperty name="height" value="0.025" units="cm"/>
    </inkml:brush>
  </inkml:definitions>
  <inkml:trace contextRef="#ctx0" brushRef="#br0">154 1 13036,'0'0'8456,"1"8"-7142,-1 13-704,6 38 1109,-5-55-1699,0-1 0,0 1 0,1-1 0,-1 1 0,1-1 0,0 0-1,-1 0 1,2 1 0,-1-1 0,0-1 0,1 1 0,-1 0 0,1-1 0,0 1 0,4 3-1,12 5-67,-6-3-38,0 0 1,0 1-1,0 1 0,-2 0 0,19 18 0,-28-24 102,1-1 1,-1 1-1,0 0 0,1-1 1,-2 1-1,1 1 0,0-1 1,-1 0-1,0 0 0,0 0 1,0 1-1,0-1 0,-1 0 1,1 1-1,-1-1 0,-1 1 1,1-1-1,0 0 1,-1 1-1,0-1 0,0 0 1,0 1-1,-1-1 0,-3 7 1,-2 2 165,-1-2 0,0 1 0,-1-1 0,0 0 0,0-1 0,-1 0 0,-1 0 0,0-1 0,0-1 0,0 0 0,-1 0 0,-1-1 0,1-1 0,-1 0 0,0-1 0,0 0 0,-1-1 0,1 0 0,-1-1 0,-17 1 0,28-3-244,1-1 0,0 0 0,-1 0 0,1 0 0,0-1 0,-1 1 1,1 0-1,0-1 0,0 0 0,0 1 0,-1-1 0,1 0 0,0 0 0,0 0 0,0 0 0,0-1 0,0 1 0,1 0 1,-1-1-1,0 1 0,1-1 0,-1 0 0,1 0 0,-1 1 0,1-1 0,0 0 0,-2-3 0,1-3-1085,-1 1 0,1-1 0,1 0-1,-1 0 1,1 0 0,1 0-1,0-10 1,-1-42-10944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7.800"/>
    </inkml:context>
    <inkml:brush xml:id="br0">
      <inkml:brushProperty name="width" value="0.025" units="cm"/>
      <inkml:brushProperty name="height" value="0.025" units="cm"/>
    </inkml:brush>
  </inkml:definitions>
  <inkml:trace contextRef="#ctx0" brushRef="#br0">29 1 13581,'0'0'3288,"-1"10"-1649,-5 29-269,-15 152 2771,20-171-4071,2 1 0,0 0-1,1-1 1,1 1 0,1-1 0,0 0 0,11 29 0,-10-38-529,4 13-647,-6-8-2870,-14-17-3888,-1-10 1175</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2.428"/>
    </inkml:context>
    <inkml:brush xml:id="br0">
      <inkml:brushProperty name="width" value="0.025" units="cm"/>
      <inkml:brushProperty name="height" value="0.025" units="cm"/>
    </inkml:brush>
  </inkml:definitions>
  <inkml:trace contextRef="#ctx0" brushRef="#br0">1 0 17873,'0'0'4388,"63"20"-2594,-24-14-577,4 1-416,-1-4-641,8-3-673,1 0-3426,-1-15-7945</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2.789"/>
    </inkml:context>
    <inkml:brush xml:id="br0">
      <inkml:brushProperty name="width" value="0.025" units="cm"/>
      <inkml:brushProperty name="height" value="0.025" units="cm"/>
    </inkml:brush>
  </inkml:definitions>
  <inkml:trace contextRef="#ctx0" brushRef="#br0">45 0 4933,'0'0'15022,"-14"49"-13260,0-24-289,7 6-800,1 2 63,3 2-415,3-1-225,3-3-96,13-5-257,7-3-1024,4-8-641,-9-7-768,-6-8-1122</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3.147"/>
    </inkml:context>
    <inkml:brush xml:id="br0">
      <inkml:brushProperty name="width" value="0.025" units="cm"/>
      <inkml:brushProperty name="height" value="0.025" units="cm"/>
    </inkml:brush>
  </inkml:definitions>
  <inkml:trace contextRef="#ctx0" brushRef="#br0">0 48 13773,'0'0'4420,"53"-25"-2530,-10 19-1217,10 3-193,10 2-288,8 0-96,2-1-160,-2-1-2594,-8-3-9450</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3.505"/>
    </inkml:context>
    <inkml:brush xml:id="br0">
      <inkml:brushProperty name="width" value="0.025" units="cm"/>
      <inkml:brushProperty name="height" value="0.025" units="cm"/>
    </inkml:brush>
  </inkml:definitions>
  <inkml:trace contextRef="#ctx0" brushRef="#br0">151 2 1505,'0'0'17083,"-10"0"-14600,7-1-2332,0 1 0,0 0 1,-1 0-1,1 0 0,0 0 0,0 1 1,-1-1-1,1 1 0,0 0 1,0 0-1,0 0 0,0 1 1,0-1-1,0 1 0,0-1 1,0 1-1,1 0 0,-1 0 0,1 0 1,-1 0-1,1 1 0,0-1 1,0 1-1,0-1 0,0 1 1,0 0-1,0 0 0,1 0 1,0 0-1,-1 0 0,0 3 1,-7 12 149,0 1 0,1-1 0,1 1 1,1 1-1,1-1 0,0 1 1,2 0-1,-2 27 0,5-46-300,0-1 0,0 1 0,0 0 0,0 0 0,1 0 0,-1 0 0,0 0 0,1 0-1,-1 0 1,0 0 0,1-1 0,-1 1 0,1 0 0,0 0 0,-1-1 0,1 1-1,-1 0 1,1-1 0,0 1 0,0 0 0,-1-1 0,1 1 0,0-1 0,0 1 0,0-1-1,1 1 1,34 5 129,36-14-43,-50 3-1145,0-1 0,-1-2 0,28-12 0,-39 15-887,0 0 0,-1-1-1,0 0 1,0 0 0,9-9 0,-3-3-7846</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3.888"/>
    </inkml:context>
    <inkml:brush xml:id="br0">
      <inkml:brushProperty name="width" value="0.025" units="cm"/>
      <inkml:brushProperty name="height" value="0.025" units="cm"/>
    </inkml:brush>
  </inkml:definitions>
  <inkml:trace contextRef="#ctx0" brushRef="#br0">98 1 12780,'0'0'3555,"-41"59"-672,20-29-224,3-2-1090,6-1 161,6-2-705,6-3-641,2-2-320,21-6-736,9-6-2243,-2-5-2338,0-3-5734</inkml:trace>
  <inkml:trace contextRef="#ctx0" brushRef="#br0" timeOffset="1">220 236 19218,'0'0'5670,"-62"53"-4037,41-30-960,7-2-97,3-2-480,7 1-64,4-6-608,11-4-1378,10-5-1762,4-5-2273,3-4-5606</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4.211"/>
    </inkml:context>
    <inkml:brush xml:id="br0">
      <inkml:brushProperty name="width" value="0.025" units="cm"/>
      <inkml:brushProperty name="height" value="0.025" units="cm"/>
    </inkml:brush>
  </inkml:definitions>
  <inkml:trace contextRef="#ctx0" brushRef="#br0">163 0 17264,'0'0'4586,"-9"8"-3246,-2 2-1089,0 0-1,1 1 1,0 0 0,-9 15 0,15-21-200,0 1-1,1-1 1,0 1 0,0 0 0,1 0 0,-1 0 0,1 1 0,0-1 0,1 0 0,0 1 0,0-1 0,0 1 0,1-1 0,0 10 0,1-14-54,-1 1 1,1-1 0,0 0-1,0 0 1,0 0-1,0 0 1,0 0 0,0-1-1,1 1 1,-1 0-1,1-1 1,-1 1 0,1 0-1,0-1 1,-1 0 0,1 1-1,0-1 1,0 0-1,2 1 1,48 19-482,-27-12 92,-17-5 262,0 0 0,0 0-1,0 0 1,-1 1-1,1 1 1,-1-1 0,-1 1-1,11 11 1,-15-15 183,-1 0 1,1 0 0,-1 0 0,0 0 0,0 0-1,0 0 1,0 0 0,0 1 0,-1-1-1,1 0 1,-1 1 0,1-1 0,-1 0 0,0 1-1,0-1 1,0 1 0,0-1 0,0 0-1,-1 1 1,1-1 0,-1 1 0,1-1 0,-1 0-1,0 0 1,0 1 0,0-1 0,0 0-1,0 0 1,-1 0 0,1 0 0,0 0-1,-1 0 1,0-1 0,1 1 0,-1 0 0,0-1-1,0 0 1,-2 2 0,-8 6 381,0 0 0,0-1 1,-1-1-1,0 0 0,-20 7 1,25-10-409,-1-1 0,1-1 0,-1 1 0,0-2 0,0 1 0,0-1 0,0 0 0,0-1 0,0 0 0,-10-1 0,18 1-167,-1-1-1,1 1 0,0-1 0,0 1 1,-1-1-1,1 1 0,0-1 0,0 0 1,0 0-1,0 1 0,0-1 1,0 0-1,0 0 0,0 0 0,0 0 1,0 0-1,0 0 0,0-1 0,1 1 1,-1 0-1,1 0 0,-1-1 0,0-1 1,-4-35-5836,5 33 4765,-1-36-8270</inkml:trace>
  <inkml:trace contextRef="#ctx0" brushRef="#br0" timeOffset="1">183 28 13293,'0'0'2114,"51"0"1089,-21 0-1057,9 0-1153,0 6-33,0 1-767,3-1-353,4-2-2979,6-2-5702</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4.572"/>
    </inkml:context>
    <inkml:brush xml:id="br0">
      <inkml:brushProperty name="width" value="0.025" units="cm"/>
      <inkml:brushProperty name="height" value="0.025" units="cm"/>
    </inkml:brush>
  </inkml:definitions>
  <inkml:trace contextRef="#ctx0" brushRef="#br0">260 0 19218,'0'0'7335,"-16"50"-6470,16-25 96,4 0-224,-2 5-385,3 1-352,0 3 64,-5 2-384,4 0-801,-4-3-993,0-3-1506,0-5-191,-4-9-898,-8-7-1633</inkml:trace>
  <inkml:trace contextRef="#ctx0" brushRef="#br0" timeOffset="1">0 166 7175,'0'0'16656,"64"-32"-15824,-13 32-127,11 0-481,5 0-160,1 0-448,1 0-1634,-8 0-3715</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5.043"/>
    </inkml:context>
    <inkml:brush xml:id="br0">
      <inkml:brushProperty name="width" value="0.025" units="cm"/>
      <inkml:brushProperty name="height" value="0.025" units="cm"/>
    </inkml:brush>
  </inkml:definitions>
  <inkml:trace contextRef="#ctx0" brushRef="#br0">119 1 9961,'0'0'16907,"-8"8"-15989,-7 7-624,1 1 0,1 1 0,-17 27-1,25-34-255,-1-1 0,1 1 0,1 0 0,0 1 0,0-1-1,1 1 1,1-1 0,0 1 0,-2 22 0,4-31-34,0 0 1,1 0 0,-1 1-1,1-1 1,-1 0 0,1 0-1,0 0 1,0 0 0,-1 0-1,1 0 1,1 0 0,-1-1-1,0 1 1,0 0 0,1 0-1,-1-1 1,1 1 0,-1-1-1,1 1 1,0-1 0,0 0-1,-1 0 1,1 0 0,0 0-1,0 0 1,0 0 0,0 0-1,0-1 1,0 1 0,1-1-1,2 1 1,9 1 31,0 0 1,0-1-1,25-1 1,-21 0-65,-4 0-257,60-4-1221,-40-7-1725,-5-9-3556,-12-3-4253</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5.382"/>
    </inkml:context>
    <inkml:brush xml:id="br0">
      <inkml:brushProperty name="width" value="0.025" units="cm"/>
      <inkml:brushProperty name="height" value="0.025" units="cm"/>
    </inkml:brush>
  </inkml:definitions>
  <inkml:trace contextRef="#ctx0" brushRef="#br0">53 0 15471,'0'0'5797,"-44"59"-2914,37-33-1570,5 2-192,2 3-224,0-2-417,13 0-255,8-1-161,2-7-64,2-5-769,1-6-1345,1-5-1730,-4-5-2722</inkml:trace>
  <inkml:trace contextRef="#ctx0" brushRef="#br0" timeOffset="1">287 188 8872,'0'0'9513,"-44"50"-6662,21-24 128,5 4-1410,4-2-896,3-1-64,11-4-385,0-4-160,11 1-448,12-6-1410,3-5-1281,6-5-577,2-4-3907</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5.745"/>
    </inkml:context>
    <inkml:brush xml:id="br0">
      <inkml:brushProperty name="width" value="0.025" units="cm"/>
      <inkml:brushProperty name="height" value="0.025" units="cm"/>
    </inkml:brush>
  </inkml:definitions>
  <inkml:trace contextRef="#ctx0" brushRef="#br0">318 1 14414,'-10'0'2455,"-7"0"-1742,0 2 0,0 0-1,0 1 1,1 1 0,0 1-1,-1 0 1,-29 14 0,35-13-474,0 0 0,0 0 0,0 1 0,1 0 0,0 1 0,0 0 0,1 1 0,0 0 0,1 0 0,-1 1 0,2 0 0,-9 15 0,14-23-218,1 1 1,-1 0 0,1-1-1,-1 1 1,1 0 0,0 0 0,1 0-1,-1 0 1,0 1 0,1-1-1,0 0 1,-1 0 0,1 0 0,0 0-1,1 0 1,-1 1 0,1-1-1,-1 0 1,2 3 0,0-3 10,-1-1 0,1 1 0,0-1 0,-1 0 0,1 0 1,0 0-1,0 0 0,1 0 0,-1 0 0,0-1 0,1 1 0,-1-1 0,1 0 0,-1 1 1,1-1-1,0 0 0,3 0 0,4 2 62,1-1-1,0-1 1,0 0-1,0 0 1,0-1 0,0 0-1,-1-1 1,1-1 0,20-4-1,-19 2-44,0 0 0,0-1-1,-1 0 1,1-1 0,-1-1 0,-1 0-1,1 0 1,13-13 0,-18 15-13,-1 0 0,1-1-1,-1 0 1,0 0 0,-1 0 0,0-1 0,0 0 0,0 1 0,0-1 0,-1-1 0,-1 1-1,1 0 1,-1-1 0,2-14 0,-3 20-70,-1 0-1,0 0 0,0 0 1,0-1-1,0 1 1,-1 0-1,1 0 1,0-1-1,-1 1 1,0 0-1,1 0 0,-1 0 1,0 0-1,0 0 1,0 0-1,0 0 1,-1 0-1,1 0 1,0 1-1,-1-1 0,1 0 1,-1 1-1,0-1 1,0 1-1,1 0 1,-1-1-1,0 1 1,0 0-1,-4-1 0,-29-7-3113,-1 7-4620,30 2 1304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8.181"/>
    </inkml:context>
    <inkml:brush xml:id="br0">
      <inkml:brushProperty name="width" value="0.025" units="cm"/>
      <inkml:brushProperty name="height" value="0.025" units="cm"/>
    </inkml:brush>
  </inkml:definitions>
  <inkml:trace contextRef="#ctx0" brushRef="#br0">56 349 7655,'0'0'15375,"60"-50"-14062,-26 44-480,1 0-641,2 0-192,-3 0-577,-9-2-2369,-8-3-4165</inkml:trace>
  <inkml:trace contextRef="#ctx0" brushRef="#br0" timeOffset="1">1 1 18578,'0'0'8808</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6.089"/>
    </inkml:context>
    <inkml:brush xml:id="br0">
      <inkml:brushProperty name="width" value="0.025" units="cm"/>
      <inkml:brushProperty name="height" value="0.025" units="cm"/>
    </inkml:brush>
  </inkml:definitions>
  <inkml:trace contextRef="#ctx0" brushRef="#br0">95 0 17969,'0'0'2482,"-8"6"-485,8-6-1969,-50 43 1452,46-39-1384,0 0 1,1 0 0,0 1 0,0-1-1,0 0 1,0 1 0,1 0-1,0 0 1,0-1 0,0 1 0,1 1-1,-2 7 1,3-11-108,0 0-1,0 0 0,1 0 1,-1 0-1,1-1 0,0 1 1,-1 0-1,1 0 0,0 0 1,0 0-1,0-1 1,0 1-1,0 0 0,1-1 1,-1 1-1,0-1 0,1 1 1,-1-1-1,1 0 0,0 0 1,-1 1-1,1-1 1,0 0-1,2 1 0,55 22-1437,-43-18 936,2 1 47,5 1 204,0 1-1,-1 1 1,0 1 0,0 1 0,29 22 0,-49-32 407,0-1 1,-1 0-1,0 0 0,1 0 1,-1 1-1,0-1 0,0 0 0,0 1 1,1-1-1,-2 1 0,1 0 1,0-1-1,0 1 0,0 0 1,-1 0-1,1-1 0,-1 1 0,1 0 1,-1 3-1,0-3 3,-1-1-1,1 1 1,-1-1 0,1 1-1,-1-1 1,0 0 0,1 1-1,-1-1 1,0 0 0,0 0-1,0 1 1,0-1 0,0 0-1,0 0 1,-1 0 0,1 0-1,0 0 1,-3 1 0,-7 3 458,0 0 1,0-1 0,0 0 0,-20 3 0,26-6-619,-10 4 178,0-2 0,-1 0 0,1-1 0,-1 0 0,1-2 0,-1 1 0,0-2 0,-28-4 0,42 4-305,0 0 0,-1 0 0,1 0 0,0-1 0,0 1 0,0 0 0,1-1 0,-1 1 0,0-1 0,0 0 0,1 0 0,-1 0 1,1 1-1,0-1 0,0-1 0,-1 1 0,1 0 0,0 0 0,1 0 0,-1 0 0,0-1 0,0-3 0,-3-58-6719,4 50 4890,0-39-6012</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6.431"/>
    </inkml:context>
    <inkml:brush xml:id="br0">
      <inkml:brushProperty name="width" value="0.025" units="cm"/>
      <inkml:brushProperty name="height" value="0.025" units="cm"/>
    </inkml:brush>
  </inkml:definitions>
  <inkml:trace contextRef="#ctx0" brushRef="#br0">0 4 15567,'0'0'3299,"68"-4"-545,-30 4-1088,7 0-769,2 7-224,1 3-481,0-2-160,-2-4-1602,4-4-4644</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7.689"/>
    </inkml:context>
    <inkml:brush xml:id="br0">
      <inkml:brushProperty name="width" value="0.025" units="cm"/>
      <inkml:brushProperty name="height" value="0.025" units="cm"/>
    </inkml:brush>
  </inkml:definitions>
  <inkml:trace contextRef="#ctx0" brushRef="#br0">200 1 7239,'0'0'17109,"-10"6"-15924,0 1-1014,1 1 0,0 0 0,0 0 0,1 1 0,0-1-1,0 2 1,1-1 0,1 1 0,-1 1 0,-5 11 0,8-13-109,-1 0 3,1 0 0,0-1 0,0 2 0,1-1 0,1 0 0,-1 0 0,-1 17-1,4-24-64,1-1-1,-1 0 0,0 1 0,1-1 0,-1 0 0,1 0 0,0 0 1,-1 1-1,1-1 0,0 0 0,0 0 0,0 0 0,-1 0 0,1 0 1,0 0-1,0 0 0,1-1 0,-1 1 0,0 0 0,0-1 0,0 1 1,0 0-1,1-1 0,-1 1 0,0-1 0,0 0 0,1 0 0,-1 1 1,0-1-1,1 0 0,-1 0 0,3 0 0,58 1-326,-44-2 95,36-1-659,48 1-1254,-93 1 1993,-1 1-1,0 0 1,1 0-1,-1 1 0,0 0 1,0 1-1,0 0 0,14 7 1,-19-9 148,-1 0 1,0 1-1,0-1 1,0 0-1,0 1 1,-1 0-1,1-1 1,0 1-1,-1 0 1,1 0-1,-1 0 1,1 0-1,-1 0 1,0 0-1,0 0 1,0 0-1,0 0 1,0 1-1,-1-1 1,1 0-1,0 5 1,-2-4 82,1 0 0,0 0 0,-1 0 0,0 0 0,0 1 0,0-1 0,0 0 0,-1 0 0,1-1 0,-1 1 0,1 0 0,-1 0 0,0-1 0,-2 3 0,-7 6 364,0 0 1,-1-1-1,0 0 1,0-1-1,-21 11 1,11-7-165,-2-1 0,1 0 1,-2-2-1,1-1 1,-2-1-1,1-1 0,-1-1 1,-43 4-1,67-9-406,-1-1 0,0 0 0,0 0 0,0 0 0,0-1 0,1 1 0,-1-1 0,0 1 0,0-1 0,1 0-1,-1 0 1,0 0 0,1 0 0,-1-1 0,1 1 0,-1-1 0,1 1 0,0-1 0,0 0 0,0 0 0,-3-4 0,2 2-699,0-1 0,1 0 0,0 0 0,0 0 1,0 0-1,1 0 0,0 0 0,0 0 0,0 0 0,0-1 1,1-4-1,-1-40-10209</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8.021"/>
    </inkml:context>
    <inkml:brush xml:id="br0">
      <inkml:brushProperty name="width" value="0.025" units="cm"/>
      <inkml:brushProperty name="height" value="0.025" units="cm"/>
    </inkml:brush>
  </inkml:definitions>
  <inkml:trace contextRef="#ctx0" brushRef="#br0">0 4 17168,'0'0'1794,"66"0"864,-27 1-1504,1 0-834,1 2-96,3-3-288,-5 0-2210,4-8-6150</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9.259"/>
    </inkml:context>
    <inkml:brush xml:id="br0">
      <inkml:brushProperty name="width" value="0.025" units="cm"/>
      <inkml:brushProperty name="height" value="0.025" units="cm"/>
    </inkml:brush>
  </inkml:definitions>
  <inkml:trace contextRef="#ctx0" brushRef="#br0">0 21 10794,'6'5'7463,"-1"0"-3587,0-3-353,-5 0-1217,4 0 2499,3-5-5446,0-5-1537,4-4-2018,3-2-3939</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9.697"/>
    </inkml:context>
    <inkml:brush xml:id="br0">
      <inkml:brushProperty name="width" value="0.025" units="cm"/>
      <inkml:brushProperty name="height" value="0.025" units="cm"/>
    </inkml:brush>
  </inkml:definitions>
  <inkml:trace contextRef="#ctx0" brushRef="#br0">232 48 4805,'0'0'15379,"-5"-8"-12464,4 5-2819,0 1-1,-1-1 0,1 1 1,-1 0-1,1-1 0,-1 1 0,0 0 1,0 0-1,0 0 0,0 0 1,0 1-1,0-1 0,0 1 1,-1-1-1,1 1 0,0 0 1,-1-1-1,0 1 0,1 1 1,-1-1-1,1 0 0,-1 1 1,0-1-1,1 1 0,-1 0 1,0 0-1,0 0 0,1 0 1,-1 0-1,0 1 0,0-1 1,1 1-1,-1-1 0,-3 3 1,-4 1-94,1 1 1,0 1 0,0 0-1,0 0 1,0 1 0,1 0-1,0 0 1,1 1 0,0 0-1,0 0 1,0 1 0,1 0-1,1 0 1,-1 0 0,2 1-1,-1 0 1,1 0 0,1 0-1,-1 0 1,2 1 0,-3 18-1,5-27 1,0 1-1,0 0 1,0 0-1,0 0 1,1 0-1,-1 0 1,1 0-1,0 0 1,0 0-1,0-1 1,0 1-1,0 0 1,1-1-1,-1 1 0,1-1 1,-1 1-1,1-1 1,0 0-1,0 1 1,0-1-1,1 0 1,-1-1-1,0 1 1,1 0-1,-1-1 1,1 1-1,-1-1 1,1 0-1,0 0 1,0 0-1,0 0 1,-1 0-1,1 0 0,0-1 1,0 0-1,5 1 1,4 0 22,0-1 0,0 0-1,0 0 1,0-1 0,0 0 0,0-1 0,0-1 0,11-4-1,-5 1-9,-1-2-1,0 0 0,-1 0 0,0-2 1,17-12-1,-27 17 51,0 1 0,-1-1 0,1 0 0,-1 0 0,0 0 0,0-1 0,-1 0 0,1 0 0,-1 0 0,-1 0 0,1-1 1,-1 1-1,0-1 0,0 0 0,2-12 0,-5 17-44,0 1 1,0-1-1,0 1 1,0-1 0,-1 1-1,1-1 1,0 1-1,-1 0 1,1-1-1,-1 1 1,1-1 0,-1 1-1,0 0 1,0 0-1,1-1 1,-1 1-1,0 0 1,0 0 0,0 0-1,0 0 1,-1 0-1,1 0 1,0 0-1,0 0 1,0 1 0,-1-1-1,1 0 1,0 1-1,-1-1 1,1 1-1,-1-1 1,1 1 0,-1 0-1,1 0 1,-1 0-1,1-1 1,-1 1-1,1 0 1,0 1 0,-1-1-1,-2 1 1,-3-1-71,-1 0-1,1 1 1,-1 0 0,1 1 0,-1 0 0,1 0-1,-8 4 1,8-3-265,0 1 0,0 0-1,1 0 1,-1 1 0,1 0 0,0 0-1,1 1 1,-1-1 0,-8 13 0,12-14-659,-1 0 1,1 0 0,0 1 0,0-1-1,0 1 1,0 0 0,1 0 0,0-1 0,0 1-1,-1 8 1,2 2-6688</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0.027"/>
    </inkml:context>
    <inkml:brush xml:id="br0">
      <inkml:brushProperty name="width" value="0.025" units="cm"/>
      <inkml:brushProperty name="height" value="0.025" units="cm"/>
    </inkml:brush>
  </inkml:definitions>
  <inkml:trace contextRef="#ctx0" brushRef="#br0">107 1 17264,'0'0'3043,"-13"47"-576,-4-13-1507,-3 5-543,1 5 31,-1-4-288,8-3-128,7-6-1249,5-10-1986,0-10-2434,12-11-6503</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0.357"/>
    </inkml:context>
    <inkml:brush xml:id="br0">
      <inkml:brushProperty name="width" value="0.025" units="cm"/>
      <inkml:brushProperty name="height" value="0.025" units="cm"/>
    </inkml:brush>
  </inkml:definitions>
  <inkml:trace contextRef="#ctx0" brushRef="#br0">236 10 14894,'0'0'1703,"-11"-2"-112,-6-1-963,0 0 0,0 2-1,0 0 1,-29 3 0,41-2-506,0 0-1,0 0 1,0 1 0,0 0-1,0 0 1,0 1 0,0-1-1,0 1 1,0 0 0,0 0-1,1 1 1,-1 0 0,1-1-1,0 1 1,0 1 0,0-1-1,0 1 1,1-1 0,-1 1-1,1 0 1,0 0 0,0 0-1,-3 6 1,6-9-97,-1 1 0,0-1-1,1 0 1,-1 1 0,1 0 0,-1-1 0,1 1-1,0-1 1,0 1 0,0-1 0,0 1 0,0 0-1,0-1 1,0 1 0,0-1 0,1 1 0,-1 0-1,0-1 1,1 1 0,-1-1 0,1 0 0,0 1-1,0-1 1,-1 1 0,1-1 0,0 0 0,1 2 0,1-1 5,0 0 1,0 0 0,0 0 0,0-1-1,0 1 1,1-1 0,-1 0 0,0 1 0,1-2-1,-1 1 1,7 1 0,3-1-34,0 0-1,0-1 1,0-1 0,0 0-1,0 0 1,14-5 0,24-18-838,-49 23 807,1-1 0,0 0 0,0 0 0,-1 0 0,1 0 0,-1 0 0,0-1 0,1 1 0,-1-1 0,0 0 0,-1 1 0,1-1 0,0 0 0,1-5 0,-34 75 419,24-39 169,3 0 0,0 0 1,2 0-1,1 0 0,3 45 0,-1-67-413,0 0 0,0-1-1,0 1 1,1-1-1,0 1 1,0-1 0,0 0-1,4 7 1,-10-10 222,-1-1 0,0-1 0,1 1 0,-1-1 0,0 0 0,-7 0 0,3-1-256,-1-1 0,1 0 0,0 0 1,0 0-1,0-1 0,0-1 0,1 0 0,-1 0 1,1 0-1,0-1 0,-15-11 0,23 15-172,-1 1 0,0 0 0,1-1-1,-1 1 1,1 0 0,-1-1 0,1 1-1,-1-1 1,1 1 0,-1-1 0,1 1-1,-1-1 1,1 1 0,0-1 0,-1 1-1,1-1 1,0 0 0,0 1 0,-1-1-1,1 1 1,0-1 0,0 0 0,0 1-1,0-1 1,0 0 0,0 1 0,0-1-1,0 0 1,0 1 0,0-1 0,0 0-1,0 1 1,0-1 0,0 0 0,1 1-1,-1-1 1,0 1 0,0-1 0,1 0-1,-1 1 1,0-1 0,1 1 0,-1-1-1,1 1 1,-1-1 0,1 1 0,-1-1-1,1 1 1,33-14-8572,-25 12 5999,15-7-6758</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0.749"/>
    </inkml:context>
    <inkml:brush xml:id="br0">
      <inkml:brushProperty name="width" value="0.025" units="cm"/>
      <inkml:brushProperty name="height" value="0.025" units="cm"/>
    </inkml:brush>
  </inkml:definitions>
  <inkml:trace contextRef="#ctx0" brushRef="#br0">238 25 18417,'-10'-4'2504,"0"0"-1999,0 0 0,-1 1 0,1 0 0,-1 0 0,-12 0 0,18 2-434,0 1-1,0 0 1,1 0-1,-1 1 1,0-1-1,0 1 1,1 0-1,-1 0 0,0 1 1,1-1-1,-1 1 1,1 0-1,-1 0 1,1 1-1,0-1 1,-7 6-1,5-2 74,0 0-1,0 0 1,1 0-1,-1 0 1,2 1-1,-1 0 1,1 0-1,0 0 1,0 1 0,1 0-1,0-1 1,0 1-1,1 0 1,0 0-1,0 0 1,1 1-1,-1 12 1,2-20-114,1 1-1,-1 0 1,0-1 0,0 1-1,1 0 1,-1-1-1,1 1 1,-1-1 0,1 1-1,-1 0 1,1-1 0,0 1-1,0-1 1,0 0 0,0 1-1,0-1 1,0 0 0,0 0-1,1 1 1,-1-1 0,0 0-1,2 1 1,2 0 10,-1 0-1,0 0 1,1 0 0,-1-1-1,1 0 1,-1 0 0,1 0 0,4 1-1,10-1 38,-1-1-1,0 0 1,23-4-1,-27 2-84,0-1 1,0-1-1,0 0 0,0-1 0,-1 0 0,18-10 0,-25 12-10,0-1-1,0 0 0,0 0 0,0 0 1,-1 0-1,1-1 0,-1 0 0,0 0 0,-1-1 1,1 1-1,-1-1 0,0 0 0,-1 0 1,6-11-1,-8 15 16,-1 0 0,1 1 0,-1-1-1,1 0 1,-1 1 0,1-1 0,-1 0 0,0 0 0,0 0 0,0 0 0,0 1-1,0-1 1,0 0 0,-1 0 0,1 1 0,-1-1 0,1 0 0,-1 0 0,1 1 0,-1-1-1,0 0 1,0 1 0,0-1 0,0 1 0,0-1 0,0 1 0,-1 0 0,1-1-1,0 1 1,-1 0 0,1 0 0,-1 0 0,1 0 0,-1 0 0,1 0 0,-1 0 0,0 1-1,1-1 1,-1 1 0,0-1 0,0 1 0,-1-1 0,-6 0-200,1 0 0,-1 0 0,0 0 1,1 1-1,-1 1 0,1-1 0,-17 5 1,6 1-1025,1 0 0,0 1 0,0 2 0,-27 16 1,-14 12-5885</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2.811"/>
    </inkml:context>
    <inkml:brush xml:id="br0">
      <inkml:brushProperty name="width" value="0.025" units="cm"/>
      <inkml:brushProperty name="height" value="0.025" units="cm"/>
    </inkml:brush>
  </inkml:definitions>
  <inkml:trace contextRef="#ctx0" brushRef="#br0">74 109 11723,'-8'-1'4500,"-3"-2"-3173,-43-6 5397,567-56-7103,-369 47-1009,-121 15 715,3 0 120,0 0 1,0 1-1,29 3 0,-49-1 579,0 1 0,-1-1 1,1 1-1,0 1 0,0-1 0,0 1 0,-1 0 1,1 0-1,-1 1 0,0-1 0,0 1 0,1 1 1,-2-1-1,1 1 0,0-1 0,-1 1 0,0 1 1,0-1-1,5 7 0,-8-10 49,0 1-1,-1-1 1,1 0-1,1 1 1,-1-1 0,0 0-1,0 1 1,0-1-1,1 0 1,-1 0 0,1 0-1,-1 0 1,1 0-1,1 0 1,-2 0-54,-1-1 0,1 0 0,0 0 0,-1 0 0,1 0 0,0 0 0,-1 0 0,1-1 0,0 1 0,-1 0 0,1 0 0,0 0-1,-1 0 1,1-1 0,-1 1 0,1 0 0,0-1 0,-1 1 0,1-1 0,-1 1 0,1 0 0,-1-1 0,1 1 0,0-2 0,1-1-410,0-1-1,0 0 0,0 0 1,0 0-1,-1 0 1,1 0-1,-1 0 0,0 0 1,-1 0-1,1-5 1,0-15-6034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5.639"/>
    </inkml:context>
    <inkml:brush xml:id="br0">
      <inkml:brushProperty name="width" value="0.025" units="cm"/>
      <inkml:brushProperty name="height" value="0.025" units="cm"/>
    </inkml:brush>
  </inkml:definitions>
  <inkml:trace contextRef="#ctx0" brushRef="#br0">0 37 8520,'0'0'9134,"10"0"-7484,82 1 1508,51-3-1590,-128 1-1476,1-1 1,-1-1-1,0 0 1,0-1-1,0-1 1,-1 0 0,16-8-1,-124 170 2193,81-130-2269,1-1 1,2 2 0,0-1-1,2 1 1,-5 35-1,6 28-4738</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3.192"/>
    </inkml:context>
    <inkml:brush xml:id="br0">
      <inkml:brushProperty name="width" value="0.025" units="cm"/>
      <inkml:brushProperty name="height" value="0.025" units="cm"/>
    </inkml:brush>
  </inkml:definitions>
  <inkml:trace contextRef="#ctx0" brushRef="#br0">1 121 10922,'0'0'13944,"1"8"-12433,0-6-1451,-1 0 0,1 0-1,-1 0 1,1 0 0,0 0 0,0 0-1,-1 0 1,1 0 0,1 0 0,-1 0 0,0 0-1,0 0 1,1-1 0,-1 1 0,1-1-1,1 2 1,1-1-6,-1-1-1,1 1 1,-1-1 0,1 0-1,-1 0 1,1-1 0,-1 1-1,1-1 1,0 0 0,-1 0-1,1 0 1,5-1 0,7-1-16,1-1 0,-1-1 1,0 0-1,0-1 0,0-1 0,-1-1 1,0 0-1,0-1 0,-1 0 1,0-1-1,0-1 0,-1 0 1,0-1-1,-1 0 0,0-1 1,10-14-1,-21 25-34,0 0 0,0 0 0,0 0 0,-1 0 0,1 0 0,0 0 0,-1-1 0,1 1 0,0 0-1,-1 0 1,1 0 0,-1-1 0,0 1 0,1 0 0,-1-1 0,0 1 0,0 0 0,0-1 0,0-1 0,-1 3-3,0 0-1,0 0 0,0 0 1,0 0-1,1 1 1,-1-1-1,0 0 0,0 1 1,0-1-1,0 0 1,1 1-1,-1-1 0,0 1 1,0 0-1,1-1 1,-1 1-1,0-1 1,1 1-1,-1 0 0,1-1 1,-1 1-1,1 0 1,-1 0-1,1 0 0,0-1 1,-1 1-1,1 2 1,-6 5-36,0 0 1,1 0 0,0 1 0,1 0 0,0 0 0,1 0-1,0 1 1,0-1 0,1 1 0,0-1 0,0 1 0,1 0-1,1 0 1,0 15 0,0-24-158,0 1-1,0-1 1,1 0-1,-1 1 1,0-1 0,1 1-1,-1-1 1,1 0-1,-1 1 1,1-1 0,0 0-1,0 0 1,-1 1-1,3 0 1,11 5-5639,8-6-7782</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3.726"/>
    </inkml:context>
    <inkml:brush xml:id="br0">
      <inkml:brushProperty name="width" value="0.025" units="cm"/>
      <inkml:brushProperty name="height" value="0.025" units="cm"/>
    </inkml:brush>
  </inkml:definitions>
  <inkml:trace contextRef="#ctx0" brushRef="#br0">63 1 5285,'0'0'17745,"-22"80"-16240,6-37-1024,6 2-257,1-3-160,4-6 0,5-5-224,0-7-833,1-6-961,10-9-384,-6-5-993</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4.099"/>
    </inkml:context>
    <inkml:brush xml:id="br0">
      <inkml:brushProperty name="width" value="0.025" units="cm"/>
      <inkml:brushProperty name="height" value="0.025" units="cm"/>
    </inkml:brush>
  </inkml:definitions>
  <inkml:trace contextRef="#ctx0" brushRef="#br0">1 25 15182,'0'0'5125,"73"-8"-3459,-26 8-705,12 0-321,8 0-480,9-2-192,-3-3-2146,-6-4-5381</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4.760"/>
    </inkml:context>
    <inkml:brush xml:id="br0">
      <inkml:brushProperty name="width" value="0.025" units="cm"/>
      <inkml:brushProperty name="height" value="0.025" units="cm"/>
    </inkml:brush>
  </inkml:definitions>
  <inkml:trace contextRef="#ctx0" brushRef="#br0">234 0 15631,'0'0'8493,"-7"11"-7414,-11 18-466,-85 155 621,102-181-1232,-1 0 1,1 0 0,0 0-1,0 0 1,0 1-1,0-1 1,1 0 0,-1 1-1,1-1 1,0 4 0,0-6-4,1 0 1,-1 0-1,1 0 0,-1 0 1,1 0-1,-1 0 1,1 0-1,-1 0 1,1 0-1,0-1 1,-1 1-1,1 0 1,0-1-1,0 1 1,0 0-1,0-1 0,0 1 1,-1-1-1,1 1 1,0-1-1,0 0 1,0 1-1,0-1 1,0 0-1,0 0 1,0 1-1,0-1 1,0 0-1,1 0 0,-1 0 1,0 0-1,0 0 1,1-1-1,72-3-347,-54 2 126,1 0 0,-1 1-1,1 1 1,-1 2 0,39 6 0,-56-8 239,-1 1 0,0-1 0,0 1 0,0 0 0,1 0 0,-1 0 0,0 0 0,0 0 1,0 0-1,0 0 0,-1 1 0,1-1 0,0 1 0,0-1 0,-1 1 0,1 0 0,-1 0 1,0 0-1,1-1 0,-1 1 0,0 1 0,0-1 0,0 0 0,0 0 0,-1 0 0,1 0 0,-1 1 1,1-1-1,-1 0 0,0 5 0,0-4 81,-1 0 0,1 1 0,-1-1-1,0 1 1,-1-1 0,1 0 0,0 0 0,-1 0 0,0 0 0,0 0 0,0 0-1,0 0 1,0 0 0,0-1 0,-1 1 0,1-1 0,-1 0 0,0 1 0,-4 1-1,-14 8 156,1-1 1,-2-1-1,0-1 0,0-1 0,0-1 0,-1-1 0,0-1 0,0-1 1,-1-1-1,1-1 0,-46-2 0,67-1-403,-1 1-1,1 0 1,0-1-1,-1 0 1,1 1 0,-1-1-1,1 0 1,0 0 0,0-1-1,0 1 1,0 0 0,0-1-1,0 1 1,0-1 0,0 0-1,0 1 1,1-1-1,-1 0 1,1 0 0,-1 0-1,1 0 1,0 0 0,0-1-1,0 1 1,0 0 0,0-1-1,0 1 1,1 0 0,-1-1-1,1 1 1,-1-1-1,1-2 1,-1-8-1772,1-1-1,1 1 1,0 0 0,4-21-1,6-21-6207</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5.091"/>
    </inkml:context>
    <inkml:brush xml:id="br0">
      <inkml:brushProperty name="width" value="0.025" units="cm"/>
      <inkml:brushProperty name="height" value="0.025" units="cm"/>
    </inkml:brush>
  </inkml:definitions>
  <inkml:trace contextRef="#ctx0" brushRef="#br0">0 18 12908,'0'0'7687,"68"-17"-5573,-36 17-352,6 0 32,7 0-705,2 4-545,3 0-480,5 3-128,-4-5-1569,-3 0-2915,-11-2-6695</inkml:trace>
  <inkml:trace contextRef="#ctx0" brushRef="#br0" timeOffset="1">645 306 19571,'0'0'11178,"47"-41"-11370,-27 25-1602,-4 0-3331,-6 0-6982</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5.883"/>
    </inkml:context>
    <inkml:brush xml:id="br0">
      <inkml:brushProperty name="width" value="0.025" units="cm"/>
      <inkml:brushProperty name="height" value="0.025" units="cm"/>
    </inkml:brush>
  </inkml:definitions>
  <inkml:trace contextRef="#ctx0" brushRef="#br0">316 54 14798,'0'0'2829,"-1"-8"-58,1 6-2598,0 0-1,-1-1 1,1 1-1,-1 0 1,1 0-1,-1-1 1,0 1 0,1 0-1,-1 0 1,0 0-1,0 0 1,-1 0-1,1 0 1,0 1 0,-1-1-1,-1-2 1,0 3-68,1 0 1,0 0-1,-1 0 1,1 0-1,-1 0 1,1 0 0,-1 1-1,1-1 1,-1 1-1,0 0 1,1 0-1,-1 0 1,1 0-1,-1 0 1,0 1 0,1-1-1,-1 1 1,1-1-1,-3 2 1,-9 3-42,0 0 0,1 1 0,0 1 0,0 0 0,1 1 0,0 0 0,0 0 0,1 2 0,0-1 0,-16 19 0,16-16-8,1 0 0,1 0 0,0 1 0,0 0 1,1 0-1,1 1 0,0 0 0,1 1 0,-7 27 0,12-39-51,0 0 1,0 0-1,1 0 0,-1 0 1,1 0-1,0 0 0,0 0 1,0 0-1,0 0 0,0 0 1,1 0-1,-1 0 0,1 0 1,0 0-1,0 0 1,0 0-1,0 0 0,1-1 1,2 6-1,0-6 5,-1 1 0,0-1 0,0 0 0,1 0 0,-1-1 0,1 1 0,0-1 0,-1 1 0,1-1 0,0 0 0,0-1 0,0 1 0,0-1 0,0 1 0,6-2 0,9 1 26,-1-1 0,1 0 0,0-2 0,-1 0 0,1-2-1,-1 0 1,0 0 0,-1-2 0,24-12 0,-27 12 43,0 0-1,-1-1 0,0-1 0,-1 0 1,0-1-1,0 0 0,-1-1 1,-1 0-1,0 0 0,0-2 1,-1 1-1,8-15 0,-15 24-31,0 0-1,0-1 1,-1 1 0,1-1-1,-1 0 1,0 1 0,0-1-1,0 0 1,-1 0 0,1 0-1,-1 1 1,0-1-1,0 0 1,0 0 0,0 0-1,-1 0 1,0 0 0,1 1-1,-2-1 1,1 0 0,-3-5-1,2 6-74,0 0 0,-1 0 0,0 0-1,1 1 1,-1-1 0,0 1 0,0-1 0,-1 1-1,1 0 1,0 1 0,-1-1 0,1 0 0,-1 1-1,0 0 1,1 0 0,-1 0 0,0 0 0,0 1-1,1-1 1,-1 1 0,-5 0 0,-43 5-2341,49-5 1945,1 1 0,0 0-1,0-1 1,-1 1-1,1 0 1,0 0 0,0 1-1,0-1 1,0 0 0,0 1-1,1-1 1,-1 1 0,0 0-1,1-1 1,-1 1 0,1 0-1,-1 0 1,1 0 0,0 0-1,-1 2 1,-3 15-7093</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6.229"/>
    </inkml:context>
    <inkml:brush xml:id="br0">
      <inkml:brushProperty name="width" value="0.025" units="cm"/>
      <inkml:brushProperty name="height" value="0.025" units="cm"/>
    </inkml:brush>
  </inkml:definitions>
  <inkml:trace contextRef="#ctx0" brushRef="#br0">110 0 14318,'0'0'7527,"-18"68"-4260,2-37-1474,-1 2-575,-3 3-578,1-3-416,5-1-160,8-6-224,6-4-737,0-8-864,6-10-1186,8-4-929,5-13-2273</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6.606"/>
    </inkml:context>
    <inkml:brush xml:id="br0">
      <inkml:brushProperty name="width" value="0.025" units="cm"/>
      <inkml:brushProperty name="height" value="0.025" units="cm"/>
    </inkml:brush>
  </inkml:definitions>
  <inkml:trace contextRef="#ctx0" brushRef="#br0">245 49 16624,'0'0'2706,"-7"-7"-79,2 2-2357,-1 1 1,1 0 0,-1 0-1,0 0 1,0 0 0,0 1-1,-1 0 1,1 1 0,-9-3-1,13 4-243,-1 0-1,0 1 0,1-1 1,-1 1-1,0-1 0,0 1 1,1 0-1,-1 0 1,0 1-1,0-1 0,1 0 1,-1 1-1,0 0 0,1-1 1,-1 1-1,0 0 0,1 0 1,-1 1-1,1-1 0,0 0 1,-1 1-1,1 0 1,0-1-1,0 1 0,0 0 1,0 0-1,0 0 0,1 0 1,-1 1-1,0-1 0,-1 4 1,3-5 2,-1 0 1,0 0-1,1 0 0,-1 0 1,1 0-1,-1 0 0,1 0 1,0 0-1,-1 0 0,1 0 1,0 0-1,0 0 1,0 0-1,0 0 0,0 1 1,0-1-1,0 0 0,0 0 1,0 0-1,1 0 1,-1 0-1,0 0 0,1 0 1,-1 0-1,1 0 0,-1 0 1,1 0-1,-1 0 0,1 0 1,0 0-1,0 0 1,-1 0-1,1 0 0,0-1 1,0 1-1,0 0 0,0-1 1,0 1-1,0 0 1,0-1-1,0 0 0,0 1 1,0-1-1,0 1 0,0-1 1,0 0-1,0 0 0,0 0 1,0 0-1,3 0 1,9 2-3,0-1 1,1 0-1,20-2 1,-17 0-200,-4 1-44,-10 0 125,0-1-1,-1 1 1,1 0-1,0 0 1,0 1 0,-1-1-1,1 1 1,0-1-1,0 1 1,3 1 0,-6-1 88,1 0 0,-1 0 0,1 0 0,-1 0 0,1 0 0,-1 0 0,1 0 0,-1 0 0,0 0 0,0 0 0,0 0 0,1 1 0,-1-1 0,0 0 0,0 0 0,-1 0 0,1 0 0,0 0 0,0 0 0,0 1 0,-1-1 0,1 0 0,-1 0 0,1 0 0,-1 0 0,1 0 0,-1 0 0,1 0 0,-1-1 1,-1 2-1,-8 22 268,0 1 1,2 0-1,1 0 0,0 0 1,2 1-1,2 0 1,0 0-1,1 0 1,2 0-1,3 31 1,-12-58 106,0 0 0,1-1 0,-1-1 0,1 1 0,0-1 0,-11-6 0,-6 0-142,-72-27-320,97 36 14,-1 0 1,1 0-1,0 0 1,0 0-1,-1 0 1,1-1-1,0 1 1,-1 0 0,1 0-1,0-1 1,0 1-1,-1 0 1,1 0-1,0-1 1,0 1-1,0 0 1,-1 0 0,1-1-1,0 1 1,0 0-1,0-1 1,0 1-1,0 0 1,0-1-1,0 1 1,0 0-1,-1-1 1,1 1 0,0 0-1,0-1 1,1 1-1,-1 0 1,0-1-1,0 1 1,0 0-1,0-1 1,0 1 0,0 0-1,0-1 1,0 1-1,1 0 1,-1-1-1,0 1 1,0 0-1,0 0 1,1-1 0,-1 1-1,0 0 1,0 0-1,1-1 1,-1 1-1,0 0 1,1 0-1,-1 0 1,0 0-1,1-1 1,-1 1 0,1 0-1,24-13-4222,-20 10 2894,26-15-5803</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6.982"/>
    </inkml:context>
    <inkml:brush xml:id="br0">
      <inkml:brushProperty name="width" value="0.025" units="cm"/>
      <inkml:brushProperty name="height" value="0.025" units="cm"/>
    </inkml:brush>
  </inkml:definitions>
  <inkml:trace contextRef="#ctx0" brushRef="#br0">1 230 12492,'0'0'15663,"7"-6"-14991,101-72-248,-74 56-316,-1-1-1,-1-1 1,52-53-1,-145 244-192,55-146-36,1 1-1,1-1 1,-2 45-1,5-66-2,1 1 0,0-1 0,0 1 0,0-1 0,0 0 1,0 1-1,0-1 0,0 1 0,0-1 0,0 0 0,0 1 0,1-1 0,-1 0 0,0 1 0,0-1 0,0 1 0,0-1 0,0 0 0,1 1 0,-1-1 0,0 0 0,0 1 0,1-1 0,-1 0 1,0 0-1,1 1 0,-1-1 0,0 0 0,0 0 0,1 0 0,-1 1 0,1-1 0,-1 0 0,0 0 0,1 0 0,-1 0 0,0 0 0,1 0 0,-1 1 0,1-1 0,-1 0 0,0 0 0,1 0 1,-1 0-1,0 0 0,1-1 0,-1 1 0,1 0 0,-1 0 0,0 0 0,1 0 0,-1 0 0,0 0 0,1-1 0,12-4-9773</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7.389"/>
    </inkml:context>
    <inkml:brush xml:id="br0">
      <inkml:brushProperty name="width" value="0.025" units="cm"/>
      <inkml:brushProperty name="height" value="0.025" units="cm"/>
    </inkml:brush>
  </inkml:definitions>
  <inkml:trace contextRef="#ctx0" brushRef="#br0">73 1 16848,'0'0'1890,"-32"55"864,16-17-832,2 3-1185,5 2-65,8-4-287,1-2-225,1-6-128,21-4-416,-5-7-1154,6-7-704,-1-5-609,-12-8-960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5.969"/>
    </inkml:context>
    <inkml:brush xml:id="br0">
      <inkml:brushProperty name="width" value="0.025" units="cm"/>
      <inkml:brushProperty name="height" value="0.025" units="cm"/>
    </inkml:brush>
  </inkml:definitions>
  <inkml:trace contextRef="#ctx0" brushRef="#br0">0 46 15631,'0'0'11178,"66"-19"-10697,-31 13-289,8-2-192,-3 4-256,4 1-1090,-3 1-2145,2 0-1890,-8 0-2306</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7.753"/>
    </inkml:context>
    <inkml:brush xml:id="br0">
      <inkml:brushProperty name="width" value="0.025" units="cm"/>
      <inkml:brushProperty name="height" value="0.025" units="cm"/>
    </inkml:brush>
  </inkml:definitions>
  <inkml:trace contextRef="#ctx0" brushRef="#br0">48 56 10922,'0'0'6342,"-48"-48"-3299,48 40 416,25 8-2690,14 0-224,10 0 63,17 3-191,5 0-257,12 0-128,5-3-961,-5 0-3075,-5-4-5188</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8.144"/>
    </inkml:context>
    <inkml:brush xml:id="br0">
      <inkml:brushProperty name="width" value="0.025" units="cm"/>
      <inkml:brushProperty name="height" value="0.025" units="cm"/>
    </inkml:brush>
  </inkml:definitions>
  <inkml:trace contextRef="#ctx0" brushRef="#br0">263 1 15375,'0'0'8226,"-10"13"-7644,1-2-451,-46 69 694,51-74-773,1 1 0,-1-1 0,1 1 0,0-1 0,1 1 0,0 0 1,0 0-1,0 0 0,1 1 0,0-1 0,0 0 0,1 8 0,1-13-53,-1 1 0,1-1 0,0 0 0,0 0 0,0 0 0,0 0 0,0 0 0,1 0 0,-1 0 0,1-1 0,-1 1 0,1 0 0,0-1 0,-1 1 0,1-1 0,0 0 0,0 1 0,0-1 0,4 1 0,49 19-293,-28-12 187,-15-4 48,-1 1 0,1 0 0,-1 1 1,-1 0-1,15 12 0,-24-19 62,1 1-1,-1 0 1,0 0-1,0 0 1,1 0-1,-1 0 1,0 1-1,0-1 1,0 0-1,0 1 1,-1-1-1,1 0 1,0 1-1,0-1 1,-1 1-1,1-1 1,-1 1-1,1-1 1,-1 1-1,0 0 1,1-1 0,-1 1-1,0-1 1,0 1-1,0 0 1,-1-1-1,1 1 1,0 0-1,0-1 1,-1 1-1,1-1 1,-1 1-1,0-1 1,1 1-1,-1-1 1,0 0-1,0 1 1,0-1-1,0 0 1,0 1-1,0-1 1,0 0 0,0 0-1,-1 0 1,1 0-1,0 0 1,-1 0-1,1 0 1,0-1-1,-1 1 1,1 0-1,-4 0 1,-10 6 24,-1 0 1,-1-1 0,1-1-1,-1-1 1,0 0-1,0-1 1,-23 1 0,26-4-383,1 0 1,-1 0-1,1-1 1,-17-4-1,23 3-251,0 0 0,0 0-1,0-1 1,1 1-1,-1-1 1,1-1-1,-1 0 1,-7-6 0,-24-26-6350</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8.475"/>
    </inkml:context>
    <inkml:brush xml:id="br0">
      <inkml:brushProperty name="width" value="0.025" units="cm"/>
      <inkml:brushProperty name="height" value="0.025" units="cm"/>
    </inkml:brush>
  </inkml:definitions>
  <inkml:trace contextRef="#ctx0" brushRef="#br0">0 3 16656,'0'0'2274,"80"0"1698,-36 0-1794,11 0-1249,-4 1-289,4-1-544,-4 0-544,-6 0-2723,-10-4-3716</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8.849"/>
    </inkml:context>
    <inkml:brush xml:id="br0">
      <inkml:brushProperty name="width" value="0.025" units="cm"/>
      <inkml:brushProperty name="height" value="0.025" units="cm"/>
    </inkml:brush>
  </inkml:definitions>
  <inkml:trace contextRef="#ctx0" brushRef="#br0">1 0 10442,'0'0'17649</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9.415"/>
    </inkml:context>
    <inkml:brush xml:id="br0">
      <inkml:brushProperty name="width" value="0.025" units="cm"/>
      <inkml:brushProperty name="height" value="0.025" units="cm"/>
    </inkml:brush>
  </inkml:definitions>
  <inkml:trace contextRef="#ctx0" brushRef="#br0">422 55 13325,'0'0'2562,"1"-8"107,-1 6-2483,0 0 0,0 0 0,0 0 0,0 0 0,0 0 0,0-1 0,-1 1 0,1 0 0,-1 0 0,1 0-1,-1 0 1,0 0 0,-1-4 0,0 5-72,0-1 0,0 1 0,0 0 0,0-1 0,0 1 0,0 0 0,-1 0 0,1 1 0,0-1 0,0 0 0,-1 1 0,1-1 0,0 1 0,-1 0 0,1 0 0,-1 0 0,-4 0 0,-8 1-65,0 0 0,-1 2 0,1-1 0,0 2-1,0 0 1,1 1 0,-1 0 0,1 1 0,0 1-1,0 0 1,1 1 0,-24 18 0,21-13-26,0 0 1,1 2-1,0 0 1,1 0 0,1 1-1,0 1 1,2 0-1,0 1 1,-10 22-1,18-35 20,1 1-1,0 0 0,0 0 0,0 0 0,1 0 0,0 0 0,0 0 0,1 0 0,-1 0 0,2 10 0,-1-14-28,1 0 0,-1 1 0,1-1 0,0 1 0,0-1 0,-1 0 0,2 1 0,-1-1 0,0 0 0,0 0 0,1 0 0,-1 0 0,1 0 0,-1 0 0,1-1 0,0 1 0,0 0 0,0-1 0,0 1 0,0-1 0,0 0 0,0 0 0,1 0 0,-1 0 0,0 0 0,1 0 0,2 0 0,11 2 63,0-1 0,-1-1 0,1-1 1,0 0-1,0-1 0,-1 0 1,1-1-1,0-1 0,-1-1 0,0 0 1,0-1-1,0-1 0,23-11 1,-22 9 56,0-1 1,0-1-1,-1 0 1,0-1-1,-1-1 1,0 0-1,-1-1 1,-1 0-1,0-1 0,0 0 1,14-25-1,-23 34-99,-1 0 0,1 0-1,-1 0 1,0 0-1,0-1 1,-1 1-1,1-1 1,-1 1 0,-1-1-1,1 1 1,-1-1-1,0-9 1,-1 13-93,1 0-1,-1-1 1,0 1 0,0 0 0,0 0 0,0-1-1,0 1 1,-1 0 0,1 0 0,-1 0-1,1 1 1,-1-1 0,0 0 0,1 0 0,-1 1-1,0-1 1,0 1 0,0 0 0,0-1-1,-1 1 1,1 0 0,0 0 0,0 1 0,-1-1-1,1 0 1,-1 1 0,1-1 0,0 1-1,-5 0 1,1-1-473,-1 0 0,0 1 0,1-1 1,-1 1-1,1 1 0,-1-1 0,1 1 0,-1 1 0,-9 2 0,13-2-206,-1-1 0,0 1 0,1 0 0,0 0 0,-1 1 1,1-1-1,0 1 0,0-1 0,0 1 0,-3 5 0,-11 15-6352</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9.747"/>
    </inkml:context>
    <inkml:brush xml:id="br0">
      <inkml:brushProperty name="width" value="0.025" units="cm"/>
      <inkml:brushProperty name="height" value="0.025" units="cm"/>
    </inkml:brush>
  </inkml:definitions>
  <inkml:trace contextRef="#ctx0" brushRef="#br0">63 1 15086,'0'0'8360,"7"59"-7367,-18-26-64,-1 3-320,1 7-353,-3-3-128,3-2-128,2-4 64,8-7-544,1-3-1122,0-11-1089,10-12-1344,4-1-3557</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0.141"/>
    </inkml:context>
    <inkml:brush xml:id="br0">
      <inkml:brushProperty name="width" value="0.025" units="cm"/>
      <inkml:brushProperty name="height" value="0.025" units="cm"/>
    </inkml:brush>
  </inkml:definitions>
  <inkml:trace contextRef="#ctx0" brushRef="#br0">169 8 18321,'0'0'7437,"-11"-2"-7261,6 1-152,-1 0 1,1 1 0,0-1-1,-1 1 1,1 0-1,-1 0 1,1 1 0,0 0-1,-1 0 1,1 0 0,0 0-1,0 1 1,0 0-1,0 0 1,0 0 0,0 1-1,0 0 1,1 0-1,-1 0 1,1 0 0,0 1-1,-7 7 1,10-11-8,1 1 1,0-1-1,-1 1 1,1-1-1,0 0 1,-1 1-1,1-1 1,0 1-1,-1-1 1,1 1-1,0-1 1,0 1-1,0-1 0,-1 1 1,1-1-1,0 1 1,0-1-1,0 1 1,0-1-1,0 1 1,0 0-1,0-1 1,0 1-1,0-1 1,0 1-1,0-1 1,0 1-1,1-1 1,-1 1-1,0-1 1,0 1-1,1-1 1,-1 1-1,0-1 1,0 1-1,1-1 1,-1 1-1,1 0 1,25 2 307,31-14-222,-45 6-310,-1 0-1,1-1 1,-1 0-1,0 0 1,-1-1 0,18-15-1,-42 38 257,1 1-1,1 0 1,1 1 0,0 0-1,2 1 1,0 0 0,1 1-1,-9 33 1,15-49 30,1 1 1,-1 0-1,1 0 1,0 0-1,1 1 1,-1-1-1,1 0 1,0 0-1,1 0 0,-1 0 1,3 8-1,-2-10-55,0-1 0,0 0-1,1 0 1,-1 1 0,1-1-1,0 0 1,-1-1 0,1 1-1,0 0 1,0 0 0,0-1-1,0 1 1,1-1 0,-1 0-1,0 0 1,1 1 0,-1-2-1,0 1 1,1 0 0,-1 0-1,1-1 1,0 1 0,3-1-1,10 3 27,-4-2-314,-1 1-1,1 0 1,22 8 0,-33-9 265,1-1 1,0 1-1,-1-1 0,1 1 1,-1 0-1,1 0 0,-1 0 1,1 0-1,-1 0 1,0 0-1,1 0 0,-1 0 1,0 1-1,0-1 0,0 0 1,0 1-1,0-1 0,0 1 1,0-1-1,0 1 1,-1 0-1,1-1 0,-1 1 1,1 0-1,-1-1 0,1 1 1,-1 0-1,0-1 1,0 1-1,0 0 0,0 0 1,0-1-1,-1 4 0,0-3 116,0 1-1,0-1 1,-1 0-1,1 0 1,0 0-1,-1 0 1,1 0-1,-1 0 0,0 0 1,0-1-1,0 1 1,0-1-1,0 1 1,0-1-1,0 0 1,0 0-1,0 0 0,-1 0 1,1 0-1,-1 0 1,1-1-1,0 1 1,-1-1-1,-3 1 1,-67 3 1012,61-4-974,2-1-69,1 1 0,0-1 0,-1-1 0,1 0-1,0 0 1,0-1 0,0 0 0,-9-5 0,15 7-235,1 0 1,-1 0-1,1-1 1,-1 1-1,1-1 1,0 1 0,0-1-1,0 0 1,0 0-1,0 1 1,0-2-1,0 1 1,0 0-1,1 0 1,-1 0-1,1-1 1,0 1 0,0-1-1,0 1 1,0-1-1,0 0 1,0 1-1,1-1 1,-1 0-1,1 1 1,0-1-1,0 0 1,0 0 0,0 1-1,0-1 1,0 0-1,2-3 1,-1 3-506,1 0 1,-1 0-1,1 0 0,0 1 1,0-1-1,0 1 0,0-1 1,0 1-1,0 0 1,1 0-1,-1 0 0,1 0 1,3-2-1,-5 4 366,28-20-9555</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0.532"/>
    </inkml:context>
    <inkml:brush xml:id="br0">
      <inkml:brushProperty name="width" value="0.025" units="cm"/>
      <inkml:brushProperty name="height" value="0.025" units="cm"/>
    </inkml:brush>
  </inkml:definitions>
  <inkml:trace contextRef="#ctx0" brushRef="#br0">3 140 5573,'-1'-7'6689,"1"2"-6341,-1 0 0,1 1 0,0-1 0,0 0 0,0 0 0,0 1 0,1-1 0,0 0 0,0 1-1,0-1 1,1 1 0,-1-1 0,1 1 0,0 0 0,1-1 0,-1 1 0,1 0 0,-1 1 0,1-1 0,0 0-1,1 1 1,-1-1 0,0 1 0,1 0 0,0 0 0,0 1 0,0-1 0,5-1 0,-3 1-100,0 1 0,0 0 0,0 0 0,0 0 0,0 1 0,1 0 0,-1 0 0,1 1 0,-1-1 0,0 2 0,1-1 0,-1 1 1,1 0-1,7 2 0,-11-2-201,0 0 0,1 0 0,-1 1 0,0 0 0,0-1 0,0 1 0,0 0 0,0 1 0,0-1 0,-1 0 0,1 1 0,-1 0 0,1-1 0,-1 1 1,0 0-1,0 0 0,-1 0 0,1 0 0,0 1 0,-1-1 0,0 0 0,0 1 0,0-1 0,0 1 0,0-1 0,-1 7 0,1-4-14,-1 0-1,0-1 1,0 1-1,0 0 1,-1-1 0,0 1-1,0 0 1,0-1-1,-1 1 1,0-1-1,0 0 1,-1 1-1,1-1 1,-4 5-1,-3 1 161,0 0-1,0-1 0,-1 0 0,-14 11 1,-11 10 146,34-31-336,1 1 1,-1-1-1,0 0 1,1 1-1,-1-1 1,1 1-1,-1-1 1,1 1-1,-1-1 1,1 1-1,-1-1 1,1 1 0,0 0-1,-1-1 1,1 1-1,0-1 1,-1 1-1,1 0 1,0-1-1,0 1 1,0 0-1,0 0 1,-1-1-1,1 1 1,0 0 0,0-1-1,0 1 1,0 0-1,1-1 1,-1 1-1,0 0 1,0 0-1,0-1 1,1 1-1,-1 0 1,0-1-1,0 1 1,1-1 0,-1 1-1,1 0 1,-1-1-1,1 1 1,-1-1-1,1 1 1,-1-1-1,1 1 1,-1-1-1,1 0 1,-1 1-1,1-1 1,0 0-1,-1 1 1,1-1 0,0 0-1,-1 0 1,1 1-1,0-1 1,1 0-1,50 10 48,-43-10-65,122 12-3430,-43-9-4381,-21-2-2788</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1.116"/>
    </inkml:context>
    <inkml:brush xml:id="br0">
      <inkml:brushProperty name="width" value="0.025" units="cm"/>
      <inkml:brushProperty name="height" value="0.025" units="cm"/>
    </inkml:brush>
  </inkml:definitions>
  <inkml:trace contextRef="#ctx0" brushRef="#br0">0 1 14125,'0'0'10859,"20"65"-10027,-31-21-351,7 7-353,-1 0-128,5 0 32,0-8-352,5-6-1378,4-8-960,2-7-1378,0-15-2594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1.481"/>
    </inkml:context>
    <inkml:brush xml:id="br0">
      <inkml:brushProperty name="width" value="0.025" units="cm"/>
      <inkml:brushProperty name="height" value="0.025" units="cm"/>
    </inkml:brush>
  </inkml:definitions>
  <inkml:trace contextRef="#ctx0" brushRef="#br0">1 7 15278,'0'0'3972,"78"-7"-3812,-25 7 161,9 0-257,10 1-64,10-1-3492,5 0-6405</inkml:trace>
  <inkml:trace contextRef="#ctx0" brushRef="#br0" timeOffset="1">1316 15 13036,'0'0'7688,"67"-1"-9098,-21 1 321,14 0-672,9 0-450,9 1-1952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6.335"/>
    </inkml:context>
    <inkml:brush xml:id="br0">
      <inkml:brushProperty name="width" value="0.025" units="cm"/>
      <inkml:brushProperty name="height" value="0.025" units="cm"/>
    </inkml:brush>
  </inkml:definitions>
  <inkml:trace contextRef="#ctx0" brushRef="#br0">126 41 6566,'0'0'15065,"8"-7"-13234,27-17-352,-8 15-441,-26 9-1010,-1 0 0,1 0 0,0 0-1,0 0 1,-1 0 0,1 0 0,0 0-1,-1 0 1,1 1 0,0-1 0,-1 0 0,1 0-1,0 1 1,-1-1 0,1 1 0,-1-1-1,1 0 1,0 1 0,-1-1 0,1 1 0,-1 0-1,0-1 1,1 1 0,-1-1 0,1 1-1,-1 0 1,0-1 0,1 1 0,-1-1 0,0 1-1,0 1 1,2 4-1,-1 0 0,-1 0 0,1 0 0,-1 0 1,0 0-1,0 0 0,-1 0 0,0 0 0,0 0 0,0 0 0,-1 0 0,0 0 0,0-1 0,0 1 1,-1-1-1,0 1 0,0-1 0,0 0 0,-6 6 0,-9 11 102,-1 0 0,-40 35 0,20-21 31,33-30-130,-25 28 110,30-33-132,0 0 0,0 0 1,0 0-1,0 0 0,0 1 1,0-1-1,0 0 0,1 0 0,-1 1 1,1-1-1,-1 0 0,1 1 0,-1-1 1,1 1-1,0-1 0,0 1 1,0-1-1,-1 1 0,2-1 0,-1 1 1,0-1-1,0 0 0,1 3 0,2-3 15,1 1-1,0-1 0,-1 0 0,1 0 0,0 0 0,0 0 0,0-1 0,0 1 0,0-1 0,0 0 0,-1 0 0,1-1 0,6 0 0,2 0 22,87-5-2186,-34-9-4348,-27 3-1705</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1.810"/>
    </inkml:context>
    <inkml:brush xml:id="br0">
      <inkml:brushProperty name="width" value="0.025" units="cm"/>
      <inkml:brushProperty name="height" value="0.025" units="cm"/>
    </inkml:brush>
  </inkml:definitions>
  <inkml:trace contextRef="#ctx0" brushRef="#br0">1 1 17489,'0'0'4836,"53"1"-10697,-19-1-4421</inkml:trace>
  <inkml:trace contextRef="#ctx0" brushRef="#br0" timeOffset="1">420 50 22677,'0'0'6439</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2.401"/>
    </inkml:context>
    <inkml:brush xml:id="br0">
      <inkml:brushProperty name="width" value="0.025" units="cm"/>
      <inkml:brushProperty name="height" value="0.025" units="cm"/>
    </inkml:brush>
  </inkml:definitions>
  <inkml:trace contextRef="#ctx0" brushRef="#br0">74 0 8840,'0'0'2851,"-50"29"-801,36-15 993,5 1-993,9 2-256,9 2-65,19-4-480,16-3-448,15-5-513,17-4-192,9-3-31,5 0-1827,-7-6-1569,-14-7-2659,-21-1-2082</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2.764"/>
    </inkml:context>
    <inkml:brush xml:id="br0">
      <inkml:brushProperty name="width" value="0.025" units="cm"/>
      <inkml:brushProperty name="height" value="0.025" units="cm"/>
    </inkml:brush>
  </inkml:definitions>
  <inkml:trace contextRef="#ctx0" brushRef="#br0">0 38 19026,'0'0'64,"53"6"352,9-6-223,16-5 63,14-5-128,14 2-192,4-2-2434,-4-1-3652</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3.145"/>
    </inkml:context>
    <inkml:brush xml:id="br0">
      <inkml:brushProperty name="width" value="0.025" units="cm"/>
      <inkml:brushProperty name="height" value="0.025" units="cm"/>
    </inkml:brush>
  </inkml:definitions>
  <inkml:trace contextRef="#ctx0" brushRef="#br0">233 0 16592,'0'0'7217,"-11"11"-6080,-1 0-871,-55 58 975,63-64-1191,0 1 0,-1-1 1,2 1-1,-1 0 1,1 0-1,0 0 1,0 0-1,0 0 1,1 1-1,0-1 0,1 1 1,-2 11-1,3-16-47,0 0-1,0-1 1,1 1-1,-1 0 0,1-1 1,-1 1-1,1-1 1,0 1-1,0-1 1,0 1-1,-1-1 0,1 0 1,0 1-1,1-1 1,-1 0-1,0 0 1,0 0-1,0 0 0,1 0 1,-1 0-1,1 0 1,-1 0-1,1 0 1,-1-1-1,1 1 0,-1 0 1,4 0-1,52 9-162,-43-8 23,20 2-296,56 10-897,-85-13 1281,0 0 1,0 1 0,0 0-1,0 0 1,0 0 0,0 1-1,-1-1 1,1 1 0,-1 0-1,0 1 1,0-1 0,0 1-1,6 6 1,-9-7 85,1 0 0,-1-1 1,1 1-1,-1 0 0,0 0 0,0 0 0,0 0 1,-1 0-1,1 0 0,-1 0 0,0 0 0,0 1 0,0-1 1,0 0-1,0 0 0,0 0 0,-1 0 0,0 0 0,0 0 1,0 0-1,0 0 0,0 0 0,0 0 0,-1-1 1,1 1-1,-1 0 0,0-1 0,0 1 0,0-1 0,0 0 1,0 0-1,0 1 0,-4 1 0,-8 8 354,0 0 0,-1-1 0,-1-1 0,-17 9 0,13-8-216,0 0-1,-1-2 0,0 0 1,-1-2-1,0 0 0,0-1 1,0-2-1,-35 4 1,55-8-279,0 1-1,0-1 1,0 0 0,0 0 0,-1 0 0,1 0 0,0-1 0,0 1 0,0-1-1,0 1 1,0-1 0,0 0 0,0 1 0,0-1 0,0 0 0,1 0-1,-1-1 1,0 1 0,1 0 0,-1-1 0,0 1 0,1 0 0,0-1 0,-1 0-1,1 1 1,-2-3 0,1-2-862,0 0-1,1 0 1,-1 0-1,1 0 1,1 0-1,-1 0 1,1 0 0,0-8-1,0-36-8359</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3.519"/>
    </inkml:context>
    <inkml:brush xml:id="br0">
      <inkml:brushProperty name="width" value="0.025" units="cm"/>
      <inkml:brushProperty name="height" value="0.025" units="cm"/>
    </inkml:brush>
  </inkml:definitions>
  <inkml:trace contextRef="#ctx0" brushRef="#br0">0 23 13965,'0'0'7335,"67"-15"-5253,-28 15-993,9 0-128,12 0-577,2 0-320,5 0-128,1 0-1889,-6 0-2692,0-8-7046</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3.958"/>
    </inkml:context>
    <inkml:brush xml:id="br0">
      <inkml:brushProperty name="width" value="0.025" units="cm"/>
      <inkml:brushProperty name="height" value="0.025" units="cm"/>
    </inkml:brush>
  </inkml:definitions>
  <inkml:trace contextRef="#ctx0" brushRef="#br0">140 16 14286,'-7'0'1959,"-25"0"231,9 0 2618,41 0-2405,73-10-1893,1 4 1,159 11 0,-222-3-77,-21-2 239,-24 0-526,2 1-169,1-1 0,-1 2 0,1 0-1,0 0 1,-1 1 0,1 1 0,0 0-1,1 1 1,-21 11 0,11-3 101,1 1-1,0 1 1,1 1-1,-23 25 1,22-22 40,1 2 0,1 0 0,1 2 0,0 0 0,2 0 0,1 2 0,1 0 0,1 1 0,1 0 0,2 1 0,0 0 0,2 0 0,-7 43 0,-44 280 906,58-348-1011,1 0 1,-1-1 0,1 1-1,0 0 1,-1-1 0,1 1-1,0 0 1,0 0 0,0-1-1,0 1 1,0 0 0,1 0 0,-1-1-1,0 1 1,1 0 0,-1-1-1,1 1 1,0 0 0,-1-1-1,3 3 1,-1-3 5,0-1 0,1 1 0,-1-1 0,1 0 0,-1 0 1,0 0-1,1 0 0,-1 0 0,1 0 0,-1-1 0,0 1 0,1-1 0,-1 0 0,0 1 0,3-3 1,20-4-102,0 0 1,0 2 0,0 1 0,1 1 0,0 1 0,-1 1 0,1 1 0,0 1 0,-1 2 0,47 10 0,0 0-5328,-38-10-1810</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4.581"/>
    </inkml:context>
    <inkml:brush xml:id="br0">
      <inkml:brushProperty name="width" value="0.025" units="cm"/>
      <inkml:brushProperty name="height" value="0.025" units="cm"/>
    </inkml:brush>
  </inkml:definitions>
  <inkml:trace contextRef="#ctx0" brushRef="#br0">365 86 13196,'0'0'1303,"2"-10"592,-2 6-1754,1 1 50,0-1 0,0 1 1,-1-1-1,1 1 1,-1-1-1,0 0 0,-1 1 1,1-1-1,-1-4 0,0 6-89,0 1 0,0-1-1,0 0 1,0 1 0,0-1-1,0 0 1,0 1 0,-1-1-1,1 1 1,0 0 0,-1-1-1,0 1 1,1 0 0,-1 0 0,0 0-1,1 0 1,-1 0 0,0 1-1,0-1 1,0 0 0,1 1-1,-1 0 1,0-1 0,0 1-1,-3 0 1,-9-2 155,-1 1 0,1 1 0,-1 0 0,1 1-1,-1 0 1,1 1 0,0 1 0,0 0 0,0 1 0,0 1 0,1 0 0,-23 12 0,28-12-180,-1-1-1,1 2 1,0-1 0,1 1 0,-1 0 0,1 1 0,1 0 0,-1 0 0,1 0-1,0 1 1,1 0 0,-1 0 0,2 0 0,-1 1 0,1 0 0,1 0-1,-1 0 1,1 0 0,1 0 0,-2 11 0,4-18-62,0 0 0,-1 0 0,1 0 0,0 0-1,0 0 1,1 0 0,-1 0 0,0 0 0,1-1 0,-1 1 0,1 0 0,-1 0 0,1 0-1,0-1 1,0 1 0,0 0 0,0-1 0,0 1 0,0 0 0,0-1 0,1 0 0,-1 1-1,0-1 1,1 0 0,-1 0 0,3 2 0,1-1 10,0 1 0,0-2 1,1 1-1,-1-1 0,0 1 0,0-1 0,1-1 0,-1 1 1,9-1-1,7-1 27,-1-1-1,0 0 1,1-2 0,23-7 0,-16 2-18,0-2 1,48-25 0,-65 30-21,1-1 0,-1 0 0,0-1 0,-1-1 0,0 1-1,0-2 1,-1 1 0,13-18 0,-21 25-16,0 1-1,1-1 0,-1 0 0,0 1 0,0-1 1,0 0-1,0 0 0,-1 0 0,1 0 0,0 0 1,-1 0-1,1 0 0,-1 0 0,0 0 1,0 0-1,0 0 0,0 0 0,0 0 0,0 0 1,0 0-1,-1 0 0,1 0 0,-2-4 0,1 5-49,-1-1 0,1 0-1,-1 0 1,0 1-1,1-1 1,-1 1-1,0-1 1,0 1 0,0 0-1,0 0 1,0 0-1,0 0 1,-1 0 0,1 0-1,0 1 1,0-1-1,-4 0 1,-2 0-568,1 0 0,-1 1 0,0 0 0,1 0 0,-1 0 0,0 1 0,1 0 0,-1 0 0,1 1 0,-1 0 0,-11 6 0,-2 8-4249,8 2-1249</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4.926"/>
    </inkml:context>
    <inkml:brush xml:id="br0">
      <inkml:brushProperty name="width" value="0.025" units="cm"/>
      <inkml:brushProperty name="height" value="0.025" units="cm"/>
    </inkml:brush>
  </inkml:definitions>
  <inkml:trace contextRef="#ctx0" brushRef="#br0">96 0 15439,'0'0'4772,"-25"60"-2274,8-26-448,1 5-1313,2 3-128,0-1-353,6-3-192,7-7-160,1-6-1506,9-13-2177,10-11-2980</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5.300"/>
    </inkml:context>
    <inkml:brush xml:id="br0">
      <inkml:brushProperty name="width" value="0.025" units="cm"/>
      <inkml:brushProperty name="height" value="0.025" units="cm"/>
    </inkml:brush>
  </inkml:definitions>
  <inkml:trace contextRef="#ctx0" brushRef="#br0">282 7 16111,'-10'-1'1319,"9"1"-1284,-39-4 2432,-46 2-1,75 2-2192,0 1 0,0 0 0,1 0 0,-1 1 0,0 0-1,1 1 1,-1 1 0,1-1 0,0 2 0,-15 7 0,24-12-270,1 1 1,-1-1 0,0 0-1,0 1 1,1-1 0,-1 0 0,0 1-1,1-1 1,-1 1 0,1-1-1,-1 1 1,0-1 0,1 1-1,-1-1 1,1 1 0,-1 0-1,1-1 1,0 1 0,-1 0 0,1-1-1,0 1 1,-1 0 0,1 0-1,0-1 1,0 1 0,0 0-1,0 0 1,-1 0 0,1-1 0,0 1-1,0 0 1,1 0 0,-1-1-1,0 1 1,0 1 0,2 0 3,0-1 1,-1 0 0,1 0 0,0 0-1,0 0 1,-1 0 0,1 0 0,0 0-1,0-1 1,0 1 0,0-1-1,4 1 1,66 5 125,108-15-2846,-180 10 2708,1-1 0,0 1 0,0 0 0,-1 0 0,1 0 0,0-1 0,-1 1 0,1 0 0,-1 0 0,1 0-1,-1 0 1,0 0 0,1 0 0,-1 0 0,0 0 0,0 0 0,1 0 0,-1 0 0,0 0 0,0 1 0,0-1 0,0 0 0,-1 0 0,1 0-1,0 0 1,0 0 0,-1 2 0,-5 34 118,-8 19 305,4-19 666,2 0-1,2 0 0,-3 61 1,-27-112 650,-161-69-1383,197 82-423,0 1 0,0 0 0,1 0 0,-1 0 0,0 0 0,0 0 1,1 0-1,-1 0 0,0-1 0,0 1 0,0 0 0,1 0 0,-1 0 0,0-1 0,0 1 0,0 0 0,0 0 0,0 0 0,1-1 0,-1 1 1,0 0-1,0 0 0,0-1 0,0 1 0,0 0 0,0 0 0,0-1 0,0 1 0,0 0 0,0 0 0,0-1 0,0 1 0,0 0 1,0 0-1,0-1 0,0 1 0,0 0 0,0 0 0,0-1 0,-1 1 0,1 0 0,0 0 0,0 0 0,0-1 0,0 1 0,0 0 1,-1 0-1,1 0 0,0-1 0,0 1 0,0 0 0,-1 0 0,1 0 0,0 0 0,0 0 0,-1-1 0,1 1 0,0 0 0,0 0 0,-1 0 1,1 0-1,0 0 0,-1 0 0,28-4-4540,-19 3 2897,29-7-6427</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5.802"/>
    </inkml:context>
    <inkml:brush xml:id="br0">
      <inkml:brushProperty name="width" value="0.025" units="cm"/>
      <inkml:brushProperty name="height" value="0.025" units="cm"/>
    </inkml:brush>
  </inkml:definitions>
  <inkml:trace contextRef="#ctx0" brushRef="#br0">180 44 15599,'0'0'5792,"-12"-6"-4772,-37-19-636,46 25-367,0-1 1,0 1-1,0-1 0,0 1 1,0 0-1,0 0 0,-1 0 0,1 0 1,0 1-1,0-1 0,0 1 1,0 0-1,0 0 0,0 0 1,0 0-1,0 1 0,0-1 1,1 1-1,-5 3 0,1-1 101,1 0-1,-1 0 1,1 1-1,0 0 1,1 0-1,-8 11 1,10-14-91,1-1-1,0 1 1,0-1 0,0 1 0,0-1-1,0 1 1,0 0 0,1-1-1,-1 1 1,1 0 0,-1 0 0,1 0-1,0 0 1,-1-1 0,1 1-1,0 0 1,0 0 0,0 0-1,0 0 1,1-1 0,-1 1 0,1 0-1,-1 0 1,1 0 0,-1-1-1,2 4 1,0-3-9,1 0-1,-1 0 1,0-1 0,1 1-1,-1 0 1,1-1-1,-1 0 1,1 1 0,0-1-1,-1 0 1,1-1-1,0 1 1,0 0 0,0-1-1,3 1 1,10 0 51,0 0 1,0-1-1,0-1 1,0-1 0,19-3-1,-22 1 2,1 1 1,-1-2-1,1 0 0,-1 0 1,-1-1-1,1-1 0,-1 0 1,0-1-1,-1 0 0,18-16 1,-28 24-54,0-1-1,0 0 1,0-1 0,0 1 0,0 0-1,0 0 1,0 0 0,0 0 0,0-1 0,-1 1-1,1-1 1,0 1 0,-1 0 0,1-1-1,-1 1 1,0-1 0,1 1 0,-1-1-1,0 1 1,0-1 0,0 1 0,0-4 0,-1 4-12,0 0 0,0 0 0,0 0 0,0 0 0,0 0 1,0 0-1,0 0 0,0 0 0,0 0 0,0 1 0,0-1 0,0 0 1,-1 1-1,1-1 0,0 1 0,0-1 0,-1 1 0,1-1 1,-3 1-1,-5-1-217,1 0 1,-1 0 0,0 1 0,0 0 0,0 1-1,-11 1 1,16-1-141,-1 0 1,0 1-1,1 0 0,-1-1 0,1 2 0,-1-1 0,1 0 1,0 1-1,0 0 0,0 0 0,0 0 0,1 0 0,-6 6 1,6-5-206,1-1 1,-1 1-1,1 0 1,0 0-1,0 0 0,0 0 1,1 0-1,-1 0 1,1 0-1,0 1 1,0-1-1,1 0 1,-1 1-1,1 7 1,1 14-3454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6.728"/>
    </inkml:context>
    <inkml:brush xml:id="br0">
      <inkml:brushProperty name="width" value="0.025" units="cm"/>
      <inkml:brushProperty name="height" value="0.025" units="cm"/>
    </inkml:brush>
  </inkml:definitions>
  <inkml:trace contextRef="#ctx0" brushRef="#br0">266 40 17713,'0'0'5333,"-11"-7"-3481,7 3-1803,-1 1 0,0-1 1,0 1-1,0 0 0,0 1 0,0-1 0,-1 1 0,1 0 0,-1 0 0,1 1 0,-1 0 1,0 0-1,1 0 0,-1 0 0,0 1 0,0 0 0,0 1 0,1-1 0,-1 1 1,0 0-1,0 0 0,1 1 0,-1 0 0,1 0 0,-1 0 0,1 0 0,0 1 0,0 0 1,-8 6-1,9-6-39,0 0 1,1 0 0,-1 0-1,1 1 1,0-1 0,0 1-1,0-1 1,1 1 0,-1 0-1,1 0 1,0 1 0,0-1-1,0 0 1,1 1 0,-1-1-1,1 1 1,0-1 0,0 1-1,0 8 1,2-11 0,0-1 0,1 0 1,-1 1-1,0-1 0,0 0 0,1 0 0,-1 0 0,0 0 0,1 0 1,-1 0-1,1 0 0,-1-1 0,1 1 0,0 0 0,-1-1 0,1 0 1,0 1-1,-1-1 0,1 0 0,0 0 0,0 1 0,-1-2 0,1 1 1,0 0-1,-1 0 0,3-1 0,50-6 222,-43 3-209,0-1 1,0-1-1,-1 0 1,0 0-1,0-1 0,0 0 1,-1-1-1,0 0 1,0 0-1,-1-1 0,0 0 1,0 0-1,10-18 1,-40 122-938,19-77 923,0 1 0,1-1 0,1 1 0,1 0 0,0-1 0,1 1 0,2 0 0,7 35 1,-8-51 41,-1 1 1,0 0-1,-1 0 1,1 0 0,-1 0-1,0 1 1,0-1-1,0 0 1,0 0 0,-2 7-1,1-9 70,0 0-1,0 0 1,0 0-1,0 0 0,0 0 1,0-1-1,0 1 1,-1 0-1,1-1 1,0 1-1,-1-1 1,1 1-1,-1-1 0,0 0 1,0 0-1,-1 2 1,-6 0 241,1 0 0,-1-1 0,0 0-1,0 0 1,0-1 0,0 0 0,0 0 0,-14-2 0,-54-5-108,73 6-273,-1-1 0,1 0-1,0 0 1,0 0 0,-1-1-1,1 1 1,0-1 0,0 0 0,0 0-1,1 0 1,-1-1 0,0 0 0,1 1-1,0-1 1,-4-4 0,7 6-45,-1 1 1,1 0 0,0 0-1,0-1 1,0 1-1,0 0 1,0-1-1,0 1 1,0 0 0,0 0-1,0-1 1,0 1-1,0 0 1,0-1 0,0 1-1,0 0 1,0 0-1,0-1 1,0 1 0,0 0-1,0-1 1,0 1-1,0 0 1,0 0 0,0-1-1,1 1 1,-1 0-1,0 0 1,0-1-1,0 1 1,1 0 0,-1 0-1,0-1 1,0 1-1,0 0 1,1 0 0,-1 0-1,0 0 1,0 0-1,1-1 1,-1 1 0,0 0-1,1 0 1,-1 0-1,1 0 1,15-4-2230,-13 4 1844,53-13-9930,-21 4-1404</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6.163"/>
    </inkml:context>
    <inkml:brush xml:id="br0">
      <inkml:brushProperty name="width" value="0.025" units="cm"/>
      <inkml:brushProperty name="height" value="0.025" units="cm"/>
    </inkml:brush>
  </inkml:definitions>
  <inkml:trace contextRef="#ctx0" brushRef="#br0">338 1 11115,'0'0'9769,"-46"44"-7879,18-14-1026,-4 7-415,4 5 95,3-4-159,5-1-161,12-6-96,2-3-224,6-8-929,0-5-1121,0-6-1538,-9-9-3362</inkml:trace>
  <inkml:trace contextRef="#ctx0" brushRef="#br0" timeOffset="1">0 161 13741,'0'0'6278,"53"-53"-4356,-14 41-833,11 1-417,1 3-415,8 3-161,-1 1-320,4-1-2787,5-3-7912</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6.645"/>
    </inkml:context>
    <inkml:brush xml:id="br0">
      <inkml:brushProperty name="width" value="0.025" units="cm"/>
      <inkml:brushProperty name="height" value="0.025" units="cm"/>
    </inkml:brush>
  </inkml:definitions>
  <inkml:trace contextRef="#ctx0" brushRef="#br0">350 27 14606,'-10'-5'1687,"1"1"-1411,-1 0-1,0 1 1,0 0 0,-1 1 0,1 0 0,0 0-1,-1 1 1,1 1 0,-1 0 0,1 0 0,-1 1 0,1 0-1,-1 1 1,-13 3 0,11 0-107,0 1-1,1-1 1,0 2 0,0 0-1,1 0 1,0 1 0,-15 14-1,20-16-33,0 0 0,0 0 1,1 0-1,0 1 0,0 0 0,1 0 0,0 0 0,0 1 0,1-1 0,0 1 0,0 0 0,0 0 0,-1 11 0,4-17-117,0 0-1,0 0 1,0 1-1,0-1 1,0 0-1,0 0 1,1 0-1,-1 1 1,1-1-1,-1 0 1,1 0-1,0 0 0,0 0 1,0 0-1,0 0 1,0 0-1,1 0 1,-1 0-1,0-1 1,1 1-1,0-1 1,-1 1-1,1-1 1,0 1-1,0-1 0,-1 0 1,1 0-1,0 0 1,0 0-1,0 0 1,1 0-1,-1 0 1,0-1-1,0 1 1,0-1-1,0 0 1,1 1-1,2-1 1,10 1 132,0 0 1,1-1 0,-1 0 0,18-4 0,-17 2-53,0-1 0,0-1 0,0-1-1,-1 0 1,0-1 0,0-1 0,17-10-1,-23 12-66,0-1 0,-1 0-1,1 0 1,-1-1-1,0 0 1,-1 0 0,0-1-1,0 0 1,0 0-1,-1 0 1,0-1 0,4-10-1,-9 17-74,0 1 0,0-1-1,0 1 1,0-1 0,0 0 0,-1 0 0,1 1-1,-1-1 1,1 0 0,-1 0 0,0 0-1,0 1 1,0-1 0,0 0 0,0 0-1,0 0 1,0 0 0,0 1 0,-1-1-1,1 0 1,-1 0 0,1 1 0,-1-1 0,0 0-1,0 1 1,0-1 0,0 0 0,0 1-1,0-1 1,0 1 0,0 0 0,-1-1-1,1 1 1,0 0 0,-1 0 0,1 0 0,-1 0-1,1 0 1,-1 0 0,-2-1 0,-2 0-598,0 1 1,0 0 0,1 0 0,-1 0 0,0 1 0,0 0-1,0 0 1,0 1 0,0-1 0,1 1 0,-11 3 0,-12 8-4927</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6.975"/>
    </inkml:context>
    <inkml:brush xml:id="br0">
      <inkml:brushProperty name="width" value="0.025" units="cm"/>
      <inkml:brushProperty name="height" value="0.025" units="cm"/>
    </inkml:brush>
  </inkml:definitions>
  <inkml:trace contextRef="#ctx0" brushRef="#br0">50 0 16976,'0'0'2755,"-11"62"31,-1-26-1761,-2-3-833,3-2-63,9-6-97,2-8-96,2-11-1314,23-6-1056,0-8-1282,8-18-1729</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7.369"/>
    </inkml:context>
    <inkml:brush xml:id="br0">
      <inkml:brushProperty name="width" value="0.025" units="cm"/>
      <inkml:brushProperty name="height" value="0.025" units="cm"/>
    </inkml:brush>
  </inkml:definitions>
  <inkml:trace contextRef="#ctx0" brushRef="#br0">281 38 5445,'0'0'13239,"-4"-2"-11568,-5-4-1189,-1 2-1,0-1 1,0 1 0,0 1-1,0 0 1,-1 0-1,1 1 1,-1 0 0,0 1-1,-13 0 1,15 0-398,0 1 1,0 0-1,0 0 1,-1 1-1,1 1 1,0-1-1,0 1 0,0 1 1,1 0-1,-1 0 1,1 1-1,-15 8 1,21-11-80,1 0 0,-1 0 0,1 0 0,-1 1 1,1-1-1,0 0 0,0 1 0,-1-1 0,1 1 1,0 0-1,0-1 0,1 1 0,-1 0 0,0-1 1,0 1-1,1 0 0,-1 0 0,1 0 0,0 0 1,-1-1-1,1 1 0,0 0 0,0 3 0,1-2 9,0 0 0,0 0 0,0 1 0,1-1 0,-1 0 0,1 0 0,0-1 0,0 1 0,-1 0 0,2 0-1,-1-1 1,3 3 0,6 5 25,-1-2 0,1 0 0,1 0 0,-1-1 0,19 9 0,-15-10-81,0 0 0,0-1 0,1 0 1,0-1-1,0-1 0,0-1 0,0 0 0,0-1 0,0-1 1,1 0-1,18-4 0,-33 4 56,-1 0 0,1-1 0,0 1 0,0-1-1,-1 1 1,1-1 0,-1 0 0,1 0 0,0 0 0,-1 0 0,1 0 0,-1 0-1,0 0 1,3-3 0,-4 4 7,1-1-1,-1 0 1,0 1-1,1-1 1,-1 0-1,0 0 1,0 0 0,1 1-1,-1-1 1,0 0-1,0 0 1,0 0-1,0 1 1,0-1-1,0 0 1,0 0-1,0 0 1,-1 1 0,1-1-1,0 0 1,0 0-1,-1-1 1,0 0 18,-1 0 0,1 0 0,-1 1 1,1-1-1,-1 0 0,1 1 1,-1-1-1,0 1 0,0-1 0,0 1 1,0 0-1,0 0 0,0 0 1,0 0-1,0 0 0,-1 0 0,1 1 1,0-1-1,0 1 0,-5-1 0,4 1-19,-1-1 0,1 1 0,-1 0 0,1 0-1,-1 1 1,1-1 0,0 1 0,-1-1 0,1 1-1,-1 0 1,1 1 0,0-1 0,0 0 0,0 1-1,0 0 1,0 0 0,0 0 0,-3 2 0,3 0-17,1-1 1,-1 0 0,1 1 0,0 0 0,0-1 0,0 1 0,1 0-1,-1 0 1,1 0 0,0 0 0,0 0 0,0 0 0,1 0 0,-1 1-1,1 4 1,11 158 199,-12-165-135,1 0-1,-1 0 1,0-1 0,0 1-1,1-1 1,-1 1 0,0 0-1,0-1 1,0 0 0,-1 1-1,1-1 1,0 0-1,-1 1 1,1-1 0,0 0-1,-1 0 1,1 0 0,-1 0-1,0 0 1,1-1 0,-1 1-1,0 0 1,1-1 0,-1 1-1,0-1 1,0 0-1,1 1 1,-1-1 0,0 0-1,-3-1 1,1 2-38,0-1-1,-1 1 0,1-1 1,0 0-1,0-1 1,0 1-1,0-1 1,0 0-1,0 0 0,0 0 1,0 0-1,1-1 1,-7-3-1,8 3-171,-1-1 0,1 0 0,-1 0 0,1 0 0,0 0 0,1 0 0,-1-1 1,0 1-1,1 0 0,0-1 0,0 1 0,0-1 0,0 1 0,0-1 0,1-3 0,-1 0-959,1 0 0,0 0 1,0 1-1,1-1 0,-1 0 0,2 1 1,2-12-1,10-10-5940</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7.712"/>
    </inkml:context>
    <inkml:brush xml:id="br0">
      <inkml:brushProperty name="width" value="0.025" units="cm"/>
      <inkml:brushProperty name="height" value="0.025" units="cm"/>
    </inkml:brush>
  </inkml:definitions>
  <inkml:trace contextRef="#ctx0" brushRef="#br0">0 203 13741,'0'0'12785,"8"-5"-11765,86-40 364,-62 32-1152,53-31 0,-76 39-224,0-1-1,0-1 0,-1 0 0,0 0 0,0 0 0,-1-1 1,0 0-1,0-1 0,-1 0 0,6-9 0,-12 13-118,-10 15 25,-13 18 27,13-8 46,0-1-1,1 1 1,1 1 0,0-1 0,2 2-1,1-1 1,-5 31 0,9-37-1311,0 1 0,1 0 0,2 23 0,2-23-4970</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8.104"/>
    </inkml:context>
    <inkml:brush xml:id="br0">
      <inkml:brushProperty name="width" value="0.025" units="cm"/>
      <inkml:brushProperty name="height" value="0.025" units="cm"/>
    </inkml:brush>
  </inkml:definitions>
  <inkml:trace contextRef="#ctx0" brushRef="#br0">85 1 16720,'0'0'7335,"-53"46"-6438,43-14-225,-1 4 161,4 2-256,3 0-289,4-4-192,0-6-96,13-5-128,6-3-833,-1-7-769,-2-6-768,-11-7-545,-15-13-14670</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8.465"/>
    </inkml:context>
    <inkml:brush xml:id="br0">
      <inkml:brushProperty name="width" value="0.025" units="cm"/>
      <inkml:brushProperty name="height" value="0.025" units="cm"/>
    </inkml:brush>
  </inkml:definitions>
  <inkml:trace contextRef="#ctx0" brushRef="#br0">1 14 1057,'0'0'16944,"67"-12"-13805,-23 10-1602,11 2-415,9 0 95,7 0-673,1 5-416,3 2-640,-3-6-2339,-10-1-4484</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8.809"/>
    </inkml:context>
    <inkml:brush xml:id="br0">
      <inkml:brushProperty name="width" value="0.025" units="cm"/>
      <inkml:brushProperty name="height" value="0.025" units="cm"/>
    </inkml:brush>
  </inkml:definitions>
  <inkml:trace contextRef="#ctx0" brushRef="#br0">0 106 17681,'0'0'4388,"67"-5"-3107,-13-11-1153,18-2-96,13-3-640,9-3-2403,1 2-4100</inkml:trace>
  <inkml:trace contextRef="#ctx0" brushRef="#br0" timeOffset="0.7">1005 60 21172,'0'0'5862,"73"-21"-7304,-30 8-3074,15-2-4741</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9.142"/>
    </inkml:context>
    <inkml:brush xml:id="br0">
      <inkml:brushProperty name="width" value="0.025" units="cm"/>
      <inkml:brushProperty name="height" value="0.025" units="cm"/>
    </inkml:brush>
  </inkml:definitions>
  <inkml:trace contextRef="#ctx0" brushRef="#br0">59 63 21845,'0'0'3139,"-49"13"-289,40-12-1216,34-1-1602,17-8-481,20-9-2401,16-6-4069,14-2-9704</inkml:trace>
  <inkml:trace contextRef="#ctx0" brushRef="#br0" timeOffset="1">1017 1 17585,'48'19'4228,"-15"0"-1826,-22 0-993,-6-1-416,-5-3-384,0-6-545</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9.900"/>
    </inkml:context>
    <inkml:brush xml:id="br0">
      <inkml:brushProperty name="width" value="0.025" units="cm"/>
      <inkml:brushProperty name="height" value="0.025" units="cm"/>
    </inkml:brush>
  </inkml:definitions>
  <inkml:trace contextRef="#ctx0" brushRef="#br0">1 184 11627,'0'0'4287,"6"-8"-1928,0 0-2051,0 2 0,0-1 1,0 1-1,1 0 0,0 0 0,0 1 0,1 0 0,0 0 0,0 1 0,0 0 0,0 0 1,0 1-1,17-5 0,135-28-997,175-17 0,-316 50 580,-11 1 76,-1 0 0,0 1-1,0 0 1,1 1-1,-1 0 1,1 0 0,-1 0-1,0 1 1,13 3-1,-19-3 37,1 0 0,-1 0-1,0 0 1,0 0-1,0 1 1,0-1 0,0 0-1,-1 1 1,1-1-1,0 1 1,-1-1 0,1 1-1,-1-1 1,1 1 0,-1 0-1,1-1 1,-1 1-1,0 0 1,0-1 0,0 1-1,0-1 1,0 1 0,-1 0-1,1-1 1,0 1-1,-1 0 1,1-1 0,-1 1-1,-1 1 1,-20 56 650,18-51-611,2-2-30,-42 104 372,40-97-289,1 1 0,0-1 1,0 1-1,1 0 0,1 0 0,1 20 1,1-28-81,0 0-1,0-1 1,1 1 0,0 0 0,0-1 0,0 0 0,1 1 0,-1-1 0,1 0-1,1 0 1,-1-1 0,1 1 0,0-1 0,0 0 0,0 0 0,0 0 0,1 0-1,-1-1 1,1 1 0,6 2 0,15 8-82,0-1 0,53 19 0,-13-7-562,-60-21 637,1-1 1,0 1-1,-1-1 1,0 2-1,0-1 0,0 1 1,-1 0-1,1 0 1,-1 0-1,0 1 0,-1 0 1,1 0-1,4 8 1,-7-8 118,0 0 1,0-1 0,0 1 0,-1 0 0,1 0-1,-1 0 1,-1 0 0,1 0 0,-1 0 0,0 0-1,-1 0 1,1 0 0,-1-1 0,0 1-1,-1 0 1,-4 11 0,1-3 40,-2 0 0,0 0 0,-1-1 0,0 0-1,-1 0 1,-1-1 0,0 0 0,0-1 0,-1 0 0,-1 0 0,1-1 0,-2-1-1,1 0 1,-1-1 0,-1 0 0,0-1 0,-23 9 0,11-7-60,0-1 1,0-1-1,-1-1 0,1-1 1,-1-1-1,-1-2 0,1-1 1,0 0-1,-34-6 0,55 5-149,-1-1 0,0-1 0,0 1 0,1-1-1,-1-1 1,1 1 0,0-1 0,0 0 0,0 0 0,0-1-1,0 0 1,-9-8 0,-4-14-2769,9-7-3587,8-1-8081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7.077"/>
    </inkml:context>
    <inkml:brush xml:id="br0">
      <inkml:brushProperty name="width" value="0.025" units="cm"/>
      <inkml:brushProperty name="height" value="0.025" units="cm"/>
    </inkml:brush>
  </inkml:definitions>
  <inkml:trace contextRef="#ctx0" brushRef="#br0">50 0 21460,'0'0'6855,"-49"22"-6151,49-17-479,0-4-321,5-1-897,11 0-1858,0-6-2658,0-6-8649</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1.560"/>
    </inkml:context>
    <inkml:brush xml:id="br0">
      <inkml:brushProperty name="width" value="0.025" units="cm"/>
      <inkml:brushProperty name="height" value="0.025" units="cm"/>
    </inkml:brush>
  </inkml:definitions>
  <inkml:trace contextRef="#ctx0" brushRef="#br0">6 1 3043,'0'0'3390,"-1"8"1259,-1 4-4063,1 0 0,0-1 0,1 1 0,0 0 0,1 0 0,0 0 0,1-1 0,0 1-1,1 0 1,1-1 0,4 13 0,3-6-433,0 0-1,2-1 0,0-1 1,0 0-1,2 0 1,0-1-1,0-1 0,1-1 1,1 0-1,1-1 1,-1-1-1,2-1 1,-1 0-1,2-1 0,25 8 1,18 3-132,1-3 1,1-3 0,100 10-1,-31-13-170,231-9-1,132-50 294,1149-117-37,-800 134 580,-579 38 1150,310 49 1,-267 3-1573,-264-47-254,0 2 0,0 3 0,-2 1 0,64 36 0,-96-47-86,0 1 0,-1 0 1,0 1-1,0 0 0,-1 0 0,0 1 1,0 1-1,-1 0 0,-1 0 1,11 18-1,-3-10-2335,-16-19 2187,1 0 0,-1 1 0,1-1 0,-1 0 0,1 1 0,-1-1 0,1 0 1,0 0-1,-1 0 0,1 1 0,-1-1 0,1 0 0,0 0 0,-1 0 0,1 0 0,-1 0 0,1 0 0,0 0 0,-1 0 1,1 0-1,-1 0 0,1-1 0,0 1 0,-1 0 0,1 0 0,-1-1 0,1 1 0,-1 0 0,1 0 0,0-1 0,-1 1 0,0-1 1,1 1-1,-1 0 0,1-1 0,-1 1 0,1-1 0,-1 0 0,8-14-5820</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1.960"/>
    </inkml:context>
    <inkml:brush xml:id="br0">
      <inkml:brushProperty name="width" value="0.025" units="cm"/>
      <inkml:brushProperty name="height" value="0.025" units="cm"/>
    </inkml:brush>
  </inkml:definitions>
  <inkml:trace contextRef="#ctx0" brushRef="#br0">0 276 13357,'0'0'5359,"10"-3"-4248,51-16 323,414-106 361,177 23-1500,-489 85-220,1 7-1,169 12 0,-252 4 53,0 4 0,105 27 0,-132-22-27,1 2 0,-2 3 0,0 2 0,59 34 0,151 80 2483,-224-120-2398,0-2 1,1-2-1,1-1 0,-1-3 0,46 5 0,-30-8-394,1-3-1,-1-2 1,0-3 0,0-2-1,-1-2 1,1-3-1,-1-3 1,-1-1-1,-1-3 1,0-3 0,-1-1-1,65-38 1,-102 49-516,1 0 1,27-24 0,-39 30 373,1 0 0,-1-1 1,0 0-1,-1 1 0,1-1 1,-1-1-1,0 1 0,0 0 1,0-1-1,-1 0 0,0 1 1,2-9-1,-4 12 91,1 0 1,-1 0-1,0-1 0,0 1 1,1 0-1,-2 0 0,1 0 1,0 0-1,0 0 0,-1 0 1,1 0-1,-1 0 0,-1-4 1,-23-22-4904</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2.629"/>
    </inkml:context>
    <inkml:brush xml:id="br0">
      <inkml:brushProperty name="width" value="0.025" units="cm"/>
      <inkml:brushProperty name="height" value="0.025" units="cm"/>
    </inkml:brush>
  </inkml:definitions>
  <inkml:trace contextRef="#ctx0" brushRef="#br0">312 68 14446,'0'0'2754,"-4"-10"-917,4 8-1790,-1-1 29,1 1-1,-1-1 1,0 0 0,0 1 0,0-1-1,0 0 1,0 1 0,0-1 0,-1 1 0,0 0-1,1-1 1,-1 1 0,0 0 0,0 0-1,0 0 1,0 0 0,0 0 0,-1 1-1,1-1 1,0 1 0,-1-1 0,0 1 0,1 0-1,-1 0 1,1 0 0,-1 0 0,0 1-1,0-1 1,0 1 0,1 0 0,-1-1 0,0 1-1,0 1 1,0-1 0,1 0 0,-5 1-1,-4 2-71,0 0 0,0 1 1,0 0-1,0 1 0,0 0 0,1 0 0,0 1 0,0 1 0,-10 8 0,3-2 191,1 2-1,1 0 1,0 1 0,-14 19 0,27-31-163,-1-1 0,1 1 1,0-1-1,0 1 0,0 0 1,0 0-1,1 0 0,-2 7 1,2-10-32,1 0 1,0 0 0,0 0 0,0-1 0,0 1 0,1 0-1,-1 0 1,0 0 0,0 0 0,0-1 0,1 1 0,-1 0 0,0 0-1,1-1 1,-1 1 0,1 0 0,-1-1 0,1 1 0,-1 0-1,1-1 1,-1 1 0,1-1 0,-1 1 0,1 0 0,0-1-1,0 0 1,-1 1 0,1-1 0,0 1 0,-1-1 0,1 0-1,0 0 1,0 1 0,0-1 0,-1 0 0,1 0 0,0 0-1,0 0 1,0 0 0,0 0 0,-1 0 0,1 0 0,0 0-1,1-1 1,7 0 2,0 0-1,0-1 0,-1-1 1,1 1-1,-1-1 0,1-1 0,-1 0 1,0 0-1,0 0 0,13-11 1,-13 9-6,1 0 0,-1 1 1,1 0-1,0 1 0,0 0 1,0 0-1,1 1 0,18-4 1,-27 7-13,1 1 0,-1-1 1,1 0-1,-1 1 0,1-1 0,-1 1 1,1-1-1,-1 1 0,1 0 1,-1-1-1,0 1 0,1 0 0,-1 0 1,0 0-1,0 0 0,0 0 0,0 0 1,0 1-1,0-1 0,0 0 1,0 0-1,0 1 0,-1-1 0,1 1 1,0-1-1,-1 0 0,1 1 1,-1-1-1,1 1 0,-1 0 0,0-1 1,0 3-1,6 64-234,-5-54 159,0 9-13,4 72 29,-3-1 0,-19 158 0,15-238 289,-1 0-1,-1 0 1,0-1-1,-1 0 0,-1 1 1,-10 18-1,14-29-147,1 0 0,-1 1 0,-1-1 0,1 0 0,0 0 0,-1 0 0,0 0 0,1 0 1,-1-1-1,0 1 0,0-1 0,-1 0 0,1 0 0,0 0 0,-1 0 0,1-1 0,-1 1 0,0-1 0,1 0 0,-1 0 0,0 0 0,0-1 0,0 1 0,0-1 0,1 0 0,-1 0 0,0 0 0,-4-1 0,3-1-32,1 0 1,0 0-1,0 0 0,0-1 1,1 1-1,-1-1 0,1 0 1,-1 0-1,1 0 1,0 0-1,0-1 0,0 1 1,0-1-1,1 1 0,0-1 1,-1 0-1,1 0 0,1-1 1,-3-6-1,-4-11-47,1-1 1,-5-31-1,11 53 10,-5-32-930,-3-63 1,9 81 202,0 0 0,1 0 0,0 0 1,1 0-1,1 1 0,8-26 0,-10 36 286,1 0-1,0 0 1,0 0-1,0 0 1,0 1-1,1-1 1,-1 1-1,1-1 1,0 1-1,0 0 1,0 0 0,1 0-1,-1 0 1,1 1-1,-1-1 1,7-2-1,26-7-3817</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2.997"/>
    </inkml:context>
    <inkml:brush xml:id="br0">
      <inkml:brushProperty name="width" value="0.025" units="cm"/>
      <inkml:brushProperty name="height" value="0.025" units="cm"/>
    </inkml:brush>
  </inkml:definitions>
  <inkml:trace contextRef="#ctx0" brushRef="#br0">225 88 14125,'0'0'6529,"1"-8"-6289,0 2-194,1 0 0,0 0 0,0 0-1,0 1 1,1-1 0,-1 1-1,7-9 1,-8 11-6,0 3 0,-1 0 1,0-1-1,1 1 0,-1-1 0,0 1 0,0-1 0,1 1 1,-1-1-1,0 1 0,0-1 0,0 1 0,0-1 1,0 1-1,0-1 0,0 1 0,0-1 0,0 1 0,0-1 1,0 1-1,0-1 0,0 1 0,0-1 0,0 1 1,0-1-1,0 1 0,-1-1 0,1 1 0,0-1 0,0 1 1,-1-1-1,1 1 0,0 0 0,-1-1 0,-20-5 734,-28 9-74,38 0-621,1 0-1,0 0 0,0 1 1,1 1-1,-1 0 1,1 0-1,0 0 0,0 1 1,0 1-1,1-1 1,-10 12-1,12-13-31,0 1 0,1 1 0,0-1 0,1 1 0,-1-1 0,1 1 0,0 0 0,1 1 0,0-1 0,0 1 0,1-1 0,-1 1 0,2 0 0,-1 0-1,0 12 1,2-18-88,0 0-1,1 0 0,-1 0 0,0 0 0,1 0 0,-1 0 0,1 0 0,0 0 1,0-1-1,-1 1 0,1 0 0,0 0 0,1-1 0,-1 1 0,0 0 0,0-1 0,1 0 1,-1 1-1,1-1 0,-1 0 0,1 1 0,0-1 0,-1 0 0,1 0 0,0 0 0,0-1 1,0 1-1,0 0 0,0-1 0,-1 1 0,1-1 0,0 0 0,4 1 0,3 0-1004,1-1-1,-1 0 1,0 0-1,0-1 1,1 0-1,14-4 1,22-11-6748</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3.512"/>
    </inkml:context>
    <inkml:brush xml:id="br0">
      <inkml:brushProperty name="width" value="0.025" units="cm"/>
      <inkml:brushProperty name="height" value="0.025" units="cm"/>
    </inkml:brush>
  </inkml:definitions>
  <inkml:trace contextRef="#ctx0" brushRef="#br0">219 0 16271,'-12'1'1394,"-3"0"-825,0 0 1,-1 2-1,2 0 1,-1 1-1,-24 9 1,33-11-402,1 0 1,-1 0-1,1 1 0,-1 0 1,1 0-1,0 0 1,0 1-1,0 0 0,1 0 1,-1 0-1,1 0 1,0 1-1,0 0 0,0-1 1,1 2-1,0-1 1,0 0-1,0 1 0,-3 9 1,5-14-151,1 0 0,0 0 0,0 0 0,-1 0 1,1 1-1,0-1 0,0 0 0,0 0 0,0 0 0,1 0 1,-1 0-1,0 0 0,0 1 0,1-1 0,-1 0 0,0 0 1,1 0-1,-1 0 0,1 0 0,0 0 0,-1 0 0,1 0 1,0-1-1,-1 1 0,1 0 0,0 0 0,2 1 0,0-1 5,-1 1 0,1-1-1,1 0 1,-1 0 0,0 0 0,0 0-1,0 0 1,1-1 0,5 1-1,7-1 24,-1-1 0,1 0-1,18-4 1,-1-4-2,0 0 0,37-17 1,-48 16-73,0 2 1,1 0 0,0 1-1,0 2 1,1 0 0,32-2-1,-55 7 39,0 0 0,0 0 1,0 1-1,0-1 0,0 0 0,0 0 0,0 1 0,0-1 0,0 1 0,0-1 0,0 1 0,0-1 1,0 1-1,0 0 0,-1-1 0,1 1 0,0 0 0,-1 0 0,1 0 0,0-1 0,-1 1 1,1 0-1,-1 0 0,1 0 0,-1 0 0,1 0 0,-1 0 0,0 0 0,0 0 0,1 0 0,-1 0 1,0 0-1,0 0 0,0 0 0,0 0 0,0 0 0,0 0 0,0 0 0,-1 1 0,1-1 0,0 0 1,-1 1-1,-16 56 688,13-45-605,3-12-50,0 0 1,1 0-1,-1 1 1,1-1-1,0 1 1,-1-1-1,1 0 1,0 1-1,0-1 1,0 1 0,0-1-1,0 1 1,0-1-1,1 0 1,-1 1-1,0-1 1,1 0-1,-1 1 1,1-1-1,0 2 1,0-2-18,0-1 0,0 1 1,-1 0-1,1-1 0,0 0 1,0 1-1,0-1 0,0 1 0,0-1 1,0 0-1,0 0 0,0 1 1,0-1-1,0 0 0,0 0 1,0 0-1,0 0 0,0 0 1,0-1-1,0 1 0,2 0 0,7-3 57,1 0-1,-1-1 0,0-1 1,10-5-1,-15 8-87,35-18 38,82-38-404,-111 54 296,0 0 0,0 1 0,1 0 0,-1 0-1,1 1 1,0 1 0,-1 0 0,24 2 0,-35-1 81,1 0 0,0 0 0,0 1 0,0-1 0,0 1 0,0-1 0,0 1 0,0-1 0,-1 1 0,1-1 0,0 1 0,0 0 0,-1-1 0,1 1 0,0 0 0,-1 0 0,1-1 0,-1 1-1,1 0 1,-1 0 0,1 0 0,-1 0 0,0 0 0,1-1 0,-1 1 0,0 0 0,0 0 0,0 0 0,0 0 0,0 0 0,0 0 0,0 0 0,0 0 0,0 0 0,0 1 0,-9 44 577,4-26-373,5-19-193,1-1 0,-1 1 0,0 0-1,1-1 1,-1 1 0,0-1 0,1 1 0,-1 0 0,1-1 0,-1 1-1,1-1 1,-1 1 0,1-1 0,0 0 0,-1 1 0,1-1 0,-1 0-1,1 1 1,0-1 0,-1 0 0,1 1 0,0-1 0,-1 0 0,1 0-1,0 0 1,0 0 0,-1 0 0,1 0 0,0 0 0,-1 0 0,1 0-1,0 0 1,0 0 0,-1-1 0,1 1 0,0 0 0,-1 0 0,1-1-1,0 1 1,-1 0 0,1-1 0,36-11 428,38-23-298,-48 21-356,0 0 0,1 2 0,1 2 0,0 0 0,0 2 0,36-6 0,-64 14 207,-1 0 0,1 0 0,0 0 0,0-1 0,-1 1 0,1 0 0,0 0 0,0 0 1,-1 0-1,1 0 0,0 1 0,0-1 0,-1 0 0,1 0 0,0 0 0,0 1 0,-1-1 0,1 0 0,0 1 0,-1-1 0,1 1 0,0-1 1,-1 0-1,1 1 0,-1 0 0,1-1 0,-1 1 0,1-1 0,-1 1 0,1 0 0,-1-1 0,0 1 0,1 0 0,-1-1 0,0 1 0,1 0 1,-1-1-1,0 1 0,0 0 0,0 0 0,0-1 0,0 1 0,0 0 0,0 0 0,0-1 0,0 1 0,0 0 0,0 0 0,0-1 0,-1 1 1,1 0-1,0 0 0,0-1 0,-1 1 0,1 0 0,-1-1 0,1 1 0,0 0 0,-1-1 0,0 2 0,-28 42 233,28-43-242,-3 4-4,0 0-31,0 0 1,1 0 0,-1 1 0,1-1 0,0 1-1,0 0 1,-2 6 0,5-12-25,0 0 1,0 1-1,0-1 0,0 0 0,0 0 1,0 1-1,0-1 0,0 0 0,0 0 0,0 1 1,0-1-1,0 0 0,0 0 0,0 1 1,0-1-1,0 0 0,0 0 0,0 1 1,0-1-1,0 0 0,0 0 0,0 1 1,0-1-1,1 0 0,-1 0 0,0 1 1,0-1-1,0 0 0,0 0 0,1 0 1,-1 0-1,0 1 0,0-1 0,0 0 1,1 0-1,-1 0 0,0 0 0,0 0 1,1 0-1,-1 0 0,1 1 0,14-3-3166,14-12-3737,-6-7-1046</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3.841"/>
    </inkml:context>
    <inkml:brush xml:id="br0">
      <inkml:brushProperty name="width" value="0.025" units="cm"/>
      <inkml:brushProperty name="height" value="0.025" units="cm"/>
    </inkml:brush>
  </inkml:definitions>
  <inkml:trace contextRef="#ctx0" brushRef="#br0">103 1 19122,'0'0'4415,"-10"4"-3187,3-1-980,-1-1-25,0 1 0,0 0 0,0 0 0,0 1-1,1 0 1,-1 1 0,1-1 0,0 1 0,-10 10 0,17-14-245,0 0 0,1 0 0,-1 0-1,0 0 1,0-1 0,1 1 0,-1 0 0,1 0 0,-1 0 0,1 0 0,-1-1 0,1 1 0,-1 0 0,1-1-1,0 1 1,-1 0 0,1-1 0,0 1 0,0-1 0,-1 1 0,1-1 0,0 1 0,0-1 0,0 1 0,0-1 0,0 0-1,0 1 1,37 16-1145,-29-13 737,18 10-732,-20-9 80,1-1 1,0 0-1,0 0 0,14 4 0,-20-7 795,0-1 1,1 1-1,-1-1 0,0 0 0,0 0 1,0 0-1,1 0 0,-1 0 1,0 0-1,0-1 0,0 1 0,0-1 1,0 0-1,0 1 0,0-1 0,0 0 1,0 0-1,0 0 0,0 0 1,0-1-1,0 1 0,-1-1 0,3-2 1,14-16-5458</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4.220"/>
    </inkml:context>
    <inkml:brush xml:id="br0">
      <inkml:brushProperty name="width" value="0.025" units="cm"/>
      <inkml:brushProperty name="height" value="0.025" units="cm"/>
    </inkml:brush>
  </inkml:definitions>
  <inkml:trace contextRef="#ctx0" brushRef="#br0">160 0 9737,'0'0'11280,"-11"8"-10730,-1 1-342,1 1-1,0 0 1,1 1 0,0 0-1,1 1 1,0 0 0,0 0-1,2 1 1,-10 19 0,-18 62 2131,33-87-2251,0 0-1,1 0 1,-1 1-1,1-1 1,1 0 0,0 1-1,0-1 1,0 0-1,1 1 1,0-1-1,3 12 1,-3-17-83,0 0 0,1 0 1,-1 0-1,1 0 1,0 0-1,-1 0 1,1 0-1,0-1 0,0 1 1,0-1-1,0 1 1,1-1-1,-1 0 1,0 0-1,1 0 0,-1 0 1,0 0-1,1-1 1,-1 1-1,1-1 1,-1 1-1,5-1 0,65 1-549,-50-2 152,-5 1 213,-11-1 194,0 1 1,0 0-1,0 0 0,0 1 0,1 0 1,5 1-1,-12-2 11,1 0 0,0 1 1,-1-1-1,1 0 1,-1 0-1,0 1 0,1-1 1,-1 0-1,1 1 0,-1-1 1,1 0-1,-1 1 0,0-1 1,1 1-1,-1-1 0,0 1 1,1-1-1,-1 1 0,0-1 1,0 1-1,1-1 1,-1 1-1,0-1 0,0 1 1,0-1-1,0 1 0,0 0 1,0 1 82,0 0 1,-1-1 0,1 1 0,-1 0 0,0 0-1,0 0 1,1-1 0,-1 1 0,0-1-1,0 1 1,-1 0 0,-1 1 0,3-3-88,-1 1 1,0-1-1,1 1 1,-1-1-1,1 1 0,-1-1 1,1 0-1,-1 1 1,1 0-1,0-1 1,-1 1-1,1-1 0,0 1 1,-1-1-1,1 1 1,0 0-1,0-1 1,-1 1-1,1 0 0,0-1 1,0 1-1,0 0 1,0-1-1,0 1 1,0 0-1,0-1 0,0 1 1,0 0-1,0-1 1,0 1-1,1 0 1,-1 0-1,22-3 265,32-21-166,-24 2-145,-2-1-1,0-1 1,25-28 0,-65 88-125,7-28 250,1 1 1,0-1-1,0 1 1,1 0-1,0 0 1,1 1-1,0-1 0,0 0 1,1 1-1,1-1 1,0 1-1,1 15 1,0-25-93,-1 1 0,0-1 0,1 1 1,-1-1-1,0 0 0,1 1 1,0-1-1,-1 1 0,1-1 1,0 0-1,0 0 0,0 0 1,-1 1-1,1-1 0,0 0 0,1 0 1,-1 0-1,0 0 0,0 0 1,0-1-1,1 1 0,-1 0 1,0-1-1,1 1 0,-1 0 0,0-1 1,1 0-1,-1 1 0,1-1 1,-1 0-1,1 0 0,-1 0 1,1 0-1,-1 0 0,0 0 1,1 0-1,-1 0 0,1 0 0,-1-1 1,1 1-1,-1-1 0,0 1 1,1-1-1,1 0 0,3-2-40,-1 1 0,1-1 0,0-1 0,-1 1 0,0-1 0,0 0 0,0 0-1,8-8 1,-8 5-322,0 0 0,-1 0-1,0 0 1,0 0 0,-1-1-1,0 1 1,-1-1 0,1 0 0,1-10-1,-1-5-2527,0 1 0,-1-26 0,-2-10-7321</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4.564"/>
    </inkml:context>
    <inkml:brush xml:id="br0">
      <inkml:brushProperty name="width" value="0.025" units="cm"/>
      <inkml:brushProperty name="height" value="0.025" units="cm"/>
    </inkml:brush>
  </inkml:definitions>
  <inkml:trace contextRef="#ctx0" brushRef="#br0">29 0 11883,'0'0'8040,"-29"49"-5894,29-30-1057,0-2-513,18 0-255,7-4-257,8-3-769,6-3-2594,9-6-3716</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5.083"/>
    </inkml:context>
    <inkml:brush xml:id="br0">
      <inkml:brushProperty name="width" value="0.025" units="cm"/>
      <inkml:brushProperty name="height" value="0.025" units="cm"/>
    </inkml:brush>
  </inkml:definitions>
  <inkml:trace contextRef="#ctx0" brushRef="#br0">174 41 17457,'-11'-1'3870,"5"1"-3476,-9-2 415,0 2-1,0 0 1,1 0 0,-23 5 0,35-5-696,-1 0 1,0 1-1,0-1 1,0 1-1,1 0 0,-1 0 1,0 0-1,1 0 1,-1 0-1,1 1 1,-1-1-1,1 1 1,0 0-1,0 0 1,0-1-1,0 1 1,0 0-1,0 1 1,0-1-1,0 0 1,1 1-1,-1-1 0,1 1 1,0-1-1,0 1 1,0-1-1,0 1 1,0 0-1,1 0 1,-1-1-1,1 1 1,-1 0-1,1 5 1,1-6-131,-1 0-1,1 0 1,0 0 0,-1 0 0,1 0 0,0 0 0,0 0 0,1 0 0,-1 0 0,0 0 0,1-1 0,-1 1-1,1 0 1,-1-1 0,1 1 0,-1-1 0,1 0 0,0 1 0,0-1 0,0 0 0,0 0 0,4 1-1,54 17-1593,-44-15 963,26 7-1098,-25-8 1433,1 2-1,-1 0 1,0 1-1,0 0 1,0 1-1,20 13 1,-37-20 413,1 0-1,-1 0 1,0 0 0,1 1 0,-1-1-1,1 0 1,-1 0 0,0 1 0,1-1-1,-1 0 1,0 0 0,1 1 0,-1-1 0,0 0-1,0 1 1,1-1 0,-1 1 0,0-1-1,0 0 1,1 1 0,-1-1 0,0 1-1,0-1 1,0 0 0,0 1 0,0-1-1,0 1 1,0-1 0,0 1 0,0-1 0,0 1-1,0-1 1,0 0 0,0 1 0,0-1-1,0 1 1,0-1 0,0 1 0,-1-1-1,1 1 1,-21 9 1748,-35-1-831,53-9-851,-178 13-385,190-14-654,0-1-1,0 0 0,0 0 1,-1 0-1,1-1 1,8-4-1,12-4-1371,20-4-1602,48-16-3249,-33 8 5266,-13 0 3737,-3-2 4326,-47 24-5962,1 0 277,0 0-1,0 0 0,0 0 0,0 0 0,0-1 0,0 1 0,-1-1 0,1 1 0,0-1 0,-1 0 0,1 1 0,-1-1 0,0 0 0,1 0 0,-1 0 0,1-3 0,-4 5-406,0 0-1,-1 0 0,1 0 1,0 1-1,0-1 0,0 0 1,0 1-1,-1 0 0,1-1 1,0 1-1,0 0 0,0 0 1,-2 2-1,1 0-52,-1 0-1,1 0 1,0 0 0,0 1 0,0-1-1,0 1 1,1 0 0,-1 0-1,1 0 1,0 0 0,0 0 0,-2 8-1,4-10-60,-1-1 1,1 1-1,0-1 0,-1 1 0,1 0 0,0-1 0,0 1 1,0 0-1,0-1 0,0 1 0,1 0 0,-1-1 0,0 1 1,1 0-1,-1-1 0,1 1 0,-1-1 0,1 1 0,0-1 1,0 1-1,0-1 0,0 1 0,0-1 0,0 0 0,0 0 1,0 1-1,0-1 0,1 0 0,-1 0 0,0 0 0,1 0 1,-1-1-1,1 1 0,-1 0 0,1-1 0,-1 1 0,3 0 1,10 2-19,-1-1 0,1 0 0,-1-1 0,1 0 0,-1-1 0,1 0 1,0-1-1,-1-1 0,1-1 0,-1 1 0,0-2 0,0 0 0,23-10 0,-20 6-79,-1 0-1,1 0 0,-1-2 0,-1 0 0,1 0 1,-2-1-1,0-1 0,0-1 0,-1 1 0,12-19 0,-21 28 67,-1 0-1,0-1 0,0 1 0,0-1 0,0 0 1,-1 0-1,0 0 0,0 0 0,0 0 1,0 0-1,0-8 0,-1 12 3,0-1 0,0 1 0,0-1 0,0 0 0,0 1 0,0-1 0,0 1 0,-1-1 0,1 1 0,0-1 0,0 1 0,-1-1 0,1 1 0,0-1 0,-1 1 0,1-1 0,-1 1 0,1-1 0,0 1 0,-1 0 0,1-1 0,-1 1 0,1 0 0,-1-1 0,1 1 0,-1 0 0,1-1 0,-1 1 0,0 0 0,0 0 0,-1 0-5,0 0 0,-1 0-1,1 0 1,0 1 0,-1-1 0,1 1-1,0-1 1,0 1 0,-1 0 0,1 0-1,0 0 1,-3 2 0,-4 3 45,1 0 1,0 0 0,0 1-1,0 0 1,1 0-1,0 1 1,0-1-1,1 2 1,0-1 0,1 1-1,0 0 1,0 0-1,1 0 1,0 1 0,0 0-1,1-1 1,1 1-1,-1 0 1,2 1-1,-1-1 1,1 11 0,2-18-34,-1 0 1,1 0-1,0 0 1,0 0-1,0-1 1,0 1-1,1 0 1,-1 0-1,1-1 1,0 1-1,0-1 1,0 1-1,0-1 1,0 0-1,0 0 1,1 0-1,-1 0 1,1 0-1,-1 0 1,1-1-1,0 0 1,-1 1-1,1-1 1,0 0-1,0 0 1,0 0-1,0-1 1,0 1-1,0-1 1,5 1-1,5 0-4,0 0 0,0 0 0,0-1-1,0-1 1,0 0 0,15-4 0,-14 1-41,0 0 0,-1-1 1,0-1-1,0 0 0,19-12 0,-27 15 46,0 0 0,0-1-1,0 1 1,-1-1-1,0 0 1,1 0-1,-2 0 1,1 0-1,0-1 1,-1 0-1,0 0 1,0 0 0,0 0-1,-1 0 1,1 0-1,1-9 1,-4 14 4,0-1 0,1 0 0,-1 0 1,0 1-1,0-1 0,0 0 1,0 0-1,0 1 0,0-1 0,0 0 1,-1 0-1,1 1 0,0-1 0,0 0 1,-1 1-1,1-1 0,0 0 1,-1 0-1,1 1 0,0-1 0,-1 1 1,1-1-1,-1 0 0,1 1 0,-1-1 1,1 1-1,-1-1 0,-1 0 1,-23-1 160,21 3-127,-1 0-1,0 0 0,1 0 1,-1 1-1,0 0 0,1 0 1,0 0-1,-8 5 0,8-4-10,1 1-1,0 0 1,0-1-1,0 1 1,0 0-1,1 0 1,-1 0-1,1 1 1,0-1-1,0 1 0,1-1 1,0 1-1,-1-1 1,1 1-1,1 0 1,-1 5-1,1-6-94,0-1 0,0 0 0,0 1-1,1-1 1,0 0 0,-1 0 0,1 0 0,0 0-1,0 0 1,1 0 0,-1 0 0,1 0-1,0 0 1,-1 0 0,1-1 0,0 1-1,1-1 1,-1 1 0,0-1 0,1 0-1,-1 0 1,1 0 0,0 0 0,4 2 0,3 0-1090,1 0 0,-1 0 1,0-1-1,1-1 1,0 1-1,13 0 1,27-2-8848</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5.731"/>
    </inkml:context>
    <inkml:brush xml:id="br0">
      <inkml:brushProperty name="width" value="0.025" units="cm"/>
      <inkml:brushProperty name="height" value="0.025" units="cm"/>
    </inkml:brush>
  </inkml:definitions>
  <inkml:trace contextRef="#ctx0" brushRef="#br0">85 270 12940,'10'-4'8344,"-3"2"-7664,1-1 1,0 1-1,0 0 0,0 0 0,0 1 1,0 1-1,1-1 0,13 2 1,-19-1-626,1 1 1,-1 0-1,0 0 1,1 0-1,-1 0 1,0 0-1,0 1 1,0-1-1,0 1 1,0 0-1,0 0 1,-1 0-1,1 0 1,-1 1-1,1-1 1,-1 1-1,0-1 1,0 1-1,0 0 1,0 0-1,0 0 1,-1 0-1,1 0 1,-1 0-1,0 0 1,0 1-1,1 5 1,1 5-71,-2 0-1,1 0 1,-1 0 0,-1 0 0,-1 0 0,0 0 0,-1 0-1,0 0 1,-1 0 0,0 0 0,-2-1 0,1 1 0,-2-1-1,1 0 1,-2-1 0,0 0 0,0 0 0,-12 14-1,17-24-173,1 0 0,-1 0 0,0 0-1,1 0 1,-1-1 0,0 1-1,0-1 1,0 1 0,0-1 0,-1 0-1,1 0 1,0 0 0,0 0-1,-1 0 1,1-1 0,-1 1 0,1 0-1,-1-1 1,1 0 0,0 0-1,-1 0 1,-4 0 0,3-1-314,0-1 0,1 1 0,-1-1 0,1 1 0,-1-1 0,1 0 0,0-1 0,0 1 0,0 0 0,0-1 0,0 0-1,0 0 1,-2-3 0,-3-5-857,0 0-1,1 0 0,0-1 0,-6-14 0,-2-15 776,8 17 882,2-1 0,0 0 1,2 1-1,1-1 0,1-1 1,1 1-1,1 0 0,1 0 1,9-37-1,-8 50 180,0 1 0,1 0 0,0 0 0,1 1 0,0-1 0,1 1 0,0 0 0,0 0 0,15-16 0,-15 20-99,1 0 1,-1 1-1,1 0 0,0 0 0,1 1 0,-1-1 0,1 1 0,0 1 0,0 0 0,0 0 1,0 0-1,0 1 0,1 1 0,14-2 0,-14 2-227,0 0-1,0 1 1,0 0-1,0 1 1,0 0-1,0 1 1,0-1-1,0 2 1,0-1-1,-1 1 1,1 1-1,-1-1 1,0 1-1,0 1 1,10 7-1,-12-7-40,-1 0 1,1 0-1,-1 1 1,0 0-1,-1 0 0,1 0 1,-1 1-1,-1-1 1,1 1-1,-1 0 0,0 0 1,-1 0-1,0 0 1,0 1-1,0-1 0,-1 1 1,0-1-1,0 14 1,-1-15-78,0 0 1,-1 0-1,1 0 1,-1 0-1,-1 0 1,1 0 0,-1 0-1,0-1 1,0 1-1,-1-1 1,1 1-1,-7 7 1,0 0 211,-1-2 1,0 1-1,-18 13 1,17-15-118,1 0 1,0 0-1,0 1 1,1 0-1,-9 14 0,17-23-138,0-1 0,0 0-1,1 1 1,-1-1-1,0 1 1,1-1-1,-1 1 1,1 0 0,0-1-1,-1 1 1,1-1-1,0 1 1,0 0-1,0-1 1,0 1 0,0 0-1,1-1 1,-1 1-1,0-1 1,1 1 0,-1-1-1,1 1 1,0-1-1,-1 1 1,1-1-1,1 2 1,1 1-93,0-1 0,0 0 0,1 0 0,-1 0 0,1-1 0,-1 1 0,1-1 0,0 0-1,7 3 1,4 1-915,-1-1-1,1-1 0,0-1 0,29 4 0,37-8-7004,-45-7 2161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8.671"/>
    </inkml:context>
    <inkml:brush xml:id="br0">
      <inkml:brushProperty name="width" value="0.025" units="cm"/>
      <inkml:brushProperty name="height" value="0.025" units="cm"/>
    </inkml:brush>
  </inkml:definitions>
  <inkml:trace contextRef="#ctx0" brushRef="#br0">1 136 13645,'0'0'2370,"4"-8"-64,0 1-1991,0 1-1,0 0 0,1 0 1,0 1-1,0-1 0,0 1 0,1 0 1,-1 0-1,1 1 0,1 0 1,-1 0-1,0 0 0,1 1 0,0 0 1,13-4-1,18-5 115,-1 2 0,1 2 0,1 1-1,0 2 1,70 0 0,-106 5-434,0 0-1,-1 0 0,1 0 1,0 0-1,0 1 0,0 0 1,-1-1-1,1 1 1,0 0-1,-1 0 0,1 0 1,-1 1-1,1-1 1,-1 0-1,0 1 0,0 0 1,1 0-1,1 2 0,-3-2 5,0-1-1,0 1 1,0 0-1,-1 0 1,1 0-1,0 0 0,-1 0 1,0 0-1,1 0 1,-1 0-1,0 0 0,0 0 1,0 0-1,0 0 1,0 0-1,-1 0 1,1 0-1,-1 0 0,1 0 1,-1 0-1,0 0 1,0 0-1,0 0 0,0 0 1,0-1-1,-1 3 1,-5 5 73,1-1 0,-2 0 0,1 0 1,-1 0-1,0-1 0,-1 0 1,0 0-1,0-1 0,-17 9 0,2-3 412,0-1-1,-50 15 0,72-25-381,55-3-152,-32 0-16,1 1 0,0 2 0,-1 0-1,1 1 1,22 5 0,-39-6 57,0 0 1,-1 0-1,1 1 1,-1 0-1,0 0 1,0 0-1,0 1 1,0-1-1,0 1 1,0 0-1,-1 0 1,1 0-1,-1 1 1,0-1-1,0 1 1,0 0-1,0 0 1,-1 0-1,1 0 1,-1 0-1,0 0 1,0 1-1,-1-1 0,0 1 1,1-1-1,-1 1 1,-1 0-1,1 7 1,0-6 136,-2 0-1,1 0 1,-1 0 0,1 0-1,-2 0 1,1 0 0,-1-1-1,1 1 1,-2 0 0,1-1-1,-1 1 1,1-1 0,-2 0-1,1 0 1,0 0 0,-1 0-1,0 0 1,0-1 0,-1 0-1,1 0 1,-1 0 0,0 0 0,0-1-1,0 0 1,0 0 0,0 0-1,-1-1 1,-8 4 0,2-2 2,-1 1-1,0-2 1,1 1 0,-2-2 0,1 0 0,0 0 0,0-1 0,0-1 0,-1 0 0,1-1 0,0 0 0,-15-4 0,25 4-143,1 0 0,0 1 0,-1-1 0,1 0 0,0 0 0,-1 0 0,1 0 0,0-1 0,0 1 0,0-1 0,0 1 0,0-1 0,1 0 0,-3-2 0,3 3-78,1 0 1,-1 0 0,1 0 0,-1-1-1,1 1 1,-1 0 0,1-1-1,0 1 1,-1 0 0,1-1 0,0 1-1,0 0 1,0-1 0,0 1-1,0 0 1,0-1 0,1 1-1,0-3 1,0 0-325,1 0-1,0 1 1,0-1 0,0 1-1,1-1 1,-1 1 0,1 0-1,0 0 1,0 0-1,0 0 1,0 0 0,0 1-1,1-1 1,5-2 0,26-13-4433,3-2-2353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7.408"/>
    </inkml:context>
    <inkml:brush xml:id="br0">
      <inkml:brushProperty name="width" value="0.025" units="cm"/>
      <inkml:brushProperty name="height" value="0.025" units="cm"/>
    </inkml:brush>
  </inkml:definitions>
  <inkml:trace contextRef="#ctx0" brushRef="#br0">172 38 5669,'0'0'11814,"-9"-5"-7879,8 4-3899,-6-3 482,0 0-1,0 0 1,0 1 0,0 0-1,-15-4 1,19 6-446,1 1 1,-1-1-1,0 1 0,0 0 1,0 0-1,0 0 0,0 0 1,0 1-1,0-1 1,0 1-1,0 0 0,1 0 1,-1 0-1,0 0 0,1 0 1,-1 0-1,0 1 1,1 0-1,0-1 0,-1 1 1,1 0-1,0 0 1,-3 3-1,1 0-50,0 0 0,1 0 0,-1 0 0,1 1 0,0-1 0,0 1 1,0 0-1,1 0 0,0 0 0,0 0 0,1 0 0,-2 13 0,3-16 3,0 0 1,0 0-1,0 1 1,0-1-1,0 0 0,1 0 1,0 0-1,-1 1 0,1-1 1,0 0-1,0 0 0,1 0 1,-1 0-1,1 0 0,-1-1 1,1 1-1,0 0 0,0-1 1,0 1-1,1-1 0,-1 0 1,0 0-1,1 0 0,0 0 1,-1 0-1,5 2 0,-1-1 38,1 0-1,-1 0 0,1-1 0,-1 0 0,1 0 0,0-1 0,0 0 0,0 0 0,0-1 1,0 1-1,0-1 0,0-1 0,-1 0 0,1 0 0,0 0 0,12-4 0,-14 3 16,-1 0-1,1-1 0,0 1 1,-1-1-1,0 0 0,0 0 1,0-1-1,0 1 0,0-1 1,-1 0-1,1 0 0,-1 0 1,0 0-1,0 0 0,-1-1 1,1 0-1,-1 1 0,0-1 1,0 0-1,-1 0 0,1 0 1,0-9-1,-1 10-55,0 0 1,-1 1-1,1-1 0,-1 0 0,0 0 0,0 0 0,0 1 1,-1-1-1,1 0 0,-1 0 0,0 1 0,0-1 1,0 0-1,-1 1 0,1-1 0,-1 1 0,0 0 0,0-1 1,-4-4-1,3 5-236,-1 1 0,1-1 0,-1 1 0,1 0 0,-1-1 0,0 2 1,0-1-1,0 0 0,0 1 0,0 0 0,-1 0 0,1 0 0,0 0 0,-1 1 1,1-1-1,-8 2 0,10-2-247,0 1 0,-1 1 0,1-1 0,0 0 0,0 0 0,-1 1 0,1-1 0,0 1 0,0 0-1,-4 2 1,5-3 134,0 1 0,1-1 0,-1 1 0,1 0-1,-1-1 1,1 1 0,-1 0 0,1 0 0,-1-1-1,1 1 1,0 0 0,-1 0 0,1-1 0,0 1 0,0 0-1,-1 0 1,1 0 0,0 0 0,0-1 0,0 1-1,0 0 1,0 0 0,0 0 0,0 0 0,1 0-1,-1-1 1,0 1 0,0 0 0,1 0 0,0 1-1,6 11-7524</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6.191"/>
    </inkml:context>
    <inkml:brush xml:id="br0">
      <inkml:brushProperty name="width" value="0.025" units="cm"/>
      <inkml:brushProperty name="height" value="0.025" units="cm"/>
    </inkml:brush>
  </inkml:definitions>
  <inkml:trace contextRef="#ctx0" brushRef="#br0">31 63 7944,'0'0'10591,"-8"9"-8216,7-9-2345,-1 3 160,-1 0 0,1 0 0,0-1 0,0 1 0,0 1 0,0-1 0,1 0 0,-1 0 0,1 1 0,-2 3 0,3-6-122,0 0 0,0 0 1,0 0-1,0 0 0,0 0 0,0 0 0,1 0 0,-1 0 0,0 0 0,1 0 0,-1 0 0,0 0 0,1 0 1,-1 0-1,1 0 0,-1 0 0,1-1 0,1 3 0,0-1 30,0 0 0,1-1 0,-1 1 0,1 0 0,0-1 0,-1 1 0,1-1 0,0 0 0,5 2 0,13 2 218,1 0-1,0-1 1,-1-2-1,45 1 1,-52-3-231,0-1 0,0 0 0,0-1 0,0 0 0,0-1 0,0-1 0,-1 0 0,25-12 0,-35 14-80,1 0 0,-1 0-1,1 0 1,-1-1 0,0 0-1,0 1 1,0-1-1,0 0 1,0-1 0,-1 1-1,1 0 1,-1-1-1,0 1 1,0-1 0,0 0-1,-1 0 1,1 1-1,-1-1 1,0 0 0,1-8-1,-2 10-7,-1-1 0,1 1 1,0-1-1,-1 1 0,0-1 0,0 1 0,1-1 0,-1 1 1,-1 0-1,1-1 0,0 1 0,-1 0 0,1 0 0,-1 0 1,1 0-1,-1 0 0,0 0 0,0 1 0,0-1 0,0 0 0,0 1 1,0 0-1,-1-1 0,1 1 0,0 0 0,-1 0 0,1 0 1,-1 1-1,1-1 0,-1 1 0,1-1 0,-1 1 0,-4 0 0,-2-2-8,0 2 0,0-1 0,0 1 0,0 1 0,0-1 0,0 2 0,0-1 0,0 1 0,0 1 0,0-1 0,0 2-1,1-1 1,-15 9 0,17-8 56,0-1 0,1 2-1,-1-1 1,1 1 0,0 0-1,0 0 1,0 0 0,0 1 0,1-1-1,0 1 1,1 0 0,-1 1-1,1-1 1,0 0 0,1 1-1,-1 0 1,1 0 0,-1 9-1,2-14-27,1 0 0,0 1 0,0-1 0,0 0 0,0 0-1,0 0 1,0 0 0,1 0 0,-1 0 0,1 0 0,-1 0-1,1 0 1,0 0 0,0-1 0,-1 1 0,2 0-1,-1 0 1,0-1 0,0 1 0,0 0 0,1-1 0,-1 1-1,3 1 1,1 0 1,0 0 0,-1 0 0,1-1 0,0 0 0,0 0 0,0 0-1,0-1 1,0 0 0,6 1 0,12 1-26,0-2 0,0 0 0,26-3-1,-34 0-178,-1 0 0,1-1 0,-1-1 0,0 0 0,0-1 0,-1-1 0,22-11 0,-28 14 95,0-1-1,-1 0 1,1-1 0,-1 1-1,0-1 1,0 0 0,-1-1-1,1 0 1,-1 0 0,0 0-1,-1 0 1,1-1 0,-1 1-1,-1-1 1,5-12 0,-7 19 94,-1-1-1,0 1 1,0 0 0,1-1-1,-1 1 1,0 0 0,0-1 0,0 1-1,0 0 1,0-1 0,0 1-1,0 0 1,1-1 0,-1 1 0,0-1-1,0 1 1,0 0 0,-1-1 0,1 1-1,0 0 1,0-1 0,0 1-1,0-1 1,0 1 0,0 0 0,0-1-1,-1 1 1,1 0 0,0-1-1,0 1 1,0 0 0,-1 0 0,1-1-1,0 1 1,0 0 0,-1 0-1,1-1 1,0 1 0,-1 0 0,0-1-1,-16 8 232,-16 22 136,28-23-307,1-1-1,0 1 0,0 0 0,1 1 1,-1-1-1,1 1 0,1-1 0,-1 1 1,1 0-1,0 0 0,1 0 0,-1 0 1,2 0-1,-1 0 0,1 1 0,1 12 0,0-18-119,0 0-1,0 0 0,0 0 0,1-1 0,-1 1 0,1 0 0,-1-1 0,1 1 0,0-1 0,-1 1 0,1-1 0,0 0 0,0 0 0,0 0 0,0 0 0,0 0 0,0 0 0,0-1 0,1 1 0,-1-1 0,0 1 0,0-1 0,0 0 0,1 0 0,-1 0 1,3 0-1,61-3-4142,-32-7-977,0-5-3283</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6.584"/>
    </inkml:context>
    <inkml:brush xml:id="br0">
      <inkml:brushProperty name="width" value="0.025" units="cm"/>
      <inkml:brushProperty name="height" value="0.025" units="cm"/>
    </inkml:brush>
  </inkml:definitions>
  <inkml:trace contextRef="#ctx0" brushRef="#br0">12 0 10634,'0'0'15791,"-11"58"-15631,11-15-128,0 3 0,9 2-224,0-2-1153,1-3-1346,1-3-1088,-1-13-1923,3-9-2337</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6.911"/>
    </inkml:context>
    <inkml:brush xml:id="br0">
      <inkml:brushProperty name="width" value="0.025" units="cm"/>
      <inkml:brushProperty name="height" value="0.025" units="cm"/>
    </inkml:brush>
  </inkml:definitions>
  <inkml:trace contextRef="#ctx0" brushRef="#br0">103 1 8104,'0'0'13228,"-3"8"-11722,0-4-1379,-60 136 2985,56-120-2632,1 0 0,0 1-1,1-1 1,2 1 0,-3 34-1,6-52-461,-1 0 0,1 0-1,0 0 1,1 0-1,-1 0 1,0 0-1,1 0 1,0 0 0,-1 0-1,1 0 1,0 0-1,1 0 1,-1 0-1,0-1 1,1 1 0,0 0-1,0-1 1,-1 1-1,1-1 1,1 0 0,-1 0-1,0 0 1,1 0-1,4 3 1,-1-2-4,0-1 0,0 0 0,1 0 0,-1-1-1,1 0 1,-1 0 0,1 0 0,-1-1 0,1 0 0,12-2 0,-4-1-95,0-1 1,0 0-1,0-1 0,-1-1 1,1 0-1,16-11 0,41-29-21,-85 62 164,-33 44 333,43-56-393,0 1 0,0 0 0,0 0 0,1 0 0,0 0 0,0 0 1,1 0-1,-1 1 0,1-1 0,-1 10 0,3-14-84,-1-1 1,0 1-1,1-1 0,-1 0 1,1 1-1,-1-1 0,1 0 1,-1 0-1,1 1 0,-1-1 0,1 0 1,-1 0-1,1 0 0,0 1 1,-1-1-1,1 0 0,-1 0 1,1 0-1,-1 0 0,1 0 1,0 0-1,-1 0 0,1 0 0,-1 0 1,1-1-1,-1 1 0,1 0 1,0 0-1,-1 0 0,1-1 1,0 0-1,21-6-2568,-14 2 999,0 0 0,0 0-1,0-1 1,-1 0 0,10-11-1,9-17-4882</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7.289"/>
    </inkml:context>
    <inkml:brush xml:id="br0">
      <inkml:brushProperty name="width" value="0.025" units="cm"/>
      <inkml:brushProperty name="height" value="0.025" units="cm"/>
    </inkml:brush>
  </inkml:definitions>
  <inkml:trace contextRef="#ctx0" brushRef="#br0">0 1 15118,'0'0'9209,"1"8"-7885,-1 1-991,0 2 136,0 0-1,1 0 0,1 0 1,4 19-1,-5-27-438,0-1-1,0 1 1,0-1 0,0 0-1,0 1 1,0-1-1,1 0 1,-1 0 0,1 0-1,-1 0 1,1 0 0,0 0-1,0 0 1,0 0-1,0-1 1,0 1 0,0-1-1,0 0 1,1 1-1,-1-1 1,0 0 0,1 0-1,-1-1 1,1 1-1,-1 0 1,1-1 0,-1 1-1,5-1 1,2-1-35,0 0 1,0 0-1,0-1 0,0 0 1,0-1-1,-1 0 1,1 0-1,-1-1 0,1 0 1,-1-1-1,-1 0 0,1 0 1,-1 0-1,12-12 1,-19 17 3,-1 0 1,1 0 0,0 0-1,-1 0 1,1 0 0,0 0 0,-1 0-1,1 0 1,0 0 0,-1 0 0,1-1-1,0 1 1,0 0 0,-1 0 0,1 0-1,0 0 1,0-1 0,-1 1-1,1 0 1,0 0 0,0-1 0,0 1-1,-1 0 1,1 0 0,0-1 0,0 1-1,0 0 1,0 0 0,0-1 0,0 1-1,0 0 1,-1-1 0,1 1-1,0 0 1,0-1 0,0 1 0,0 0-1,0-1 1,0 1 0,0 0 0,1 0-1,-1-1 1,0 1 0,0 0 0,0-1-1,0 1 1,0 0 0,0 0-1,1-1 1,-1 1 0,0 0 0,0-1-1,0 1 1,0 0 0,1 0 0,-1 0-1,0-1 1,0 1 0,1 0-1,-1 0 1,0 0 0,1 0 0,-1-1-1,0 1 1,0 0 0,1 0 0,-1 0-1,0 0 1,1 0 0,-23 2-3,12 2 60,0 1 0,0 0-1,1 1 1,0-1 0,0 2 0,0-1-1,1 1 1,0 1 0,1 0-1,-1 0 1,1 0 0,1 1 0,0 0-1,0 0 1,0 0 0,2 1-1,-1 0 1,1 0 0,0 0 0,1 1-1,0-1 1,1 1 0,-2 18-1,4-25-91,1 0 0,-1-1 0,1 1 0,0 0-1,0 0 1,0-1 0,0 1 0,1-1-1,-1 1 1,1-1 0,0 0 0,0 1-1,0-1 1,0 0 0,1 0 0,-1-1-1,1 1 1,0 0 0,0-1 0,0 0-1,0 1 1,0-1 0,0-1 0,5 3-1,41 14-3389,0-11-5785,-21-6-4334</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7.961"/>
    </inkml:context>
    <inkml:brush xml:id="br0">
      <inkml:brushProperty name="width" value="0.025" units="cm"/>
      <inkml:brushProperty name="height" value="0.025" units="cm"/>
    </inkml:brush>
  </inkml:definitions>
  <inkml:trace contextRef="#ctx0" brushRef="#br0">0 704 13036,'0'0'7410,"8"-3"-6177,25-11-717,-1-2-1,-1-1 1,-1-1-1,0-2 1,-2-1-1,31-28 1,154-165-676,-172 171 341,190-228-245,-212 255-116,-19 16 171,0 0 0,0 0 0,1-1 0,-1 1 0,0 0 0,0 0 0,0 0 0,1 0 0,-1 0 0,0 0 0,0 0 0,1 0 0,-1 0 0,0 0 0,0 0 0,1 0 0,-1 0 0,0 0 0,0 0 0,1 0 0,-1 0 0,0 0 0,0 0 0,1 0 0,-1 0-1,0 0 1,0 1 0,1-1 0,-1 0 0,0 0 0,0 0 0,0 0 0,1 1 0,-1-1 0,0 0 0,0 0 0,0 0 0,1 1 0,-1 3-11,1-1 0,-1 1-1,0 0 1,0-1-1,0 1 1,0 0 0,0-1-1,-2 7 1,-4 16 149,-1 1 1,-20 47-1,-8 30 454,32-93-479,1 0 0,1 0 0,0 0 1,0 0-1,1 0 0,0 0 0,4 21 0,-4-30-199,1 1 0,0-1 0,0 0 0,0 1 0,1-1 0,-1 0 0,1 0 0,-1 0 0,1 1 0,0-2 0,-1 1 0,1 0 0,0 0 0,0-1 0,0 1 0,1-1 0,-1 1 0,0-1 0,1 0 0,-1 0 0,0 0 0,1 0 0,-1 0 0,1-1 0,0 1 0,-1-1 0,1 0 0,-1 1 0,1-1 0,0-1 0,-1 1 0,1 0 0,3-1 1,28-1-4914</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8.464"/>
    </inkml:context>
    <inkml:brush xml:id="br0">
      <inkml:brushProperty name="width" value="0.025" units="cm"/>
      <inkml:brushProperty name="height" value="0.025" units="cm"/>
    </inkml:brush>
  </inkml:definitions>
  <inkml:trace contextRef="#ctx0" brushRef="#br0">83 392 8136,'-11'5'2744,"-37"17"-32,46-21-2465,1-1 0,-1 1 0,0 0 0,0 0 0,1 0 0,-1 1 0,1-1 0,-1 0 0,1 0 1,0 1-1,0-1 0,-1 1 0,1-1 0,-1 4 0,2-4-179,0 0 0,0-1 0,0 1 0,0 0 0,0-1 0,1 1 0,-1 0 0,0-1 1,0 1-1,1-1 0,-1 1 0,0 0 0,1-1 0,-1 1 0,1-1 0,-1 1 0,1-1 0,-1 1 0,1-1 0,0 1 0,-1-1 0,1 0 0,-1 1 0,1-1 0,0 0 0,-1 1 1,1-1-1,0 0 0,-1 0 0,1 0 0,0 0 0,-1 0 0,1 0 0,0 0 0,0 0 0,1 0 0,29 5 682,1-2-1,0-1 1,43-4 0,104-15 372,1248-176-1234,-753 100-282,466-54 2790,-1139 146-2447,129-9-965,-73 8-4291</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9.023"/>
    </inkml:context>
    <inkml:brush xml:id="br0">
      <inkml:brushProperty name="width" value="0.025" units="cm"/>
      <inkml:brushProperty name="height" value="0.025" units="cm"/>
    </inkml:brush>
  </inkml:definitions>
  <inkml:trace contextRef="#ctx0" brushRef="#br0">28 375 16528,'-4'9'1873,"2"-4"-1526,-17 44 2231,18-47-2520,1-1 0,0 0-1,-1 0 1,1 0-1,0 0 1,0 0-1,0 0 1,0 0-1,0 0 1,0 1-1,0-1 1,0 0 0,0 0-1,1 0 1,-1 0-1,0 0 1,1 0-1,-1 0 1,1 0-1,-1 0 1,1 0-1,-1 0 1,1 0 0,0 0-1,-1 0 1,1 0-1,0 0 1,0-1-1,0 1 1,0 0-1,0-1 1,-1 1-1,1 0 1,0-1 0,1 1-1,-1-1 1,0 0-1,0 1 1,0-1-1,0 0 1,0 0-1,0 0 1,0 1-1,2-1 1,7-1 138,0 0 0,0 0 0,0-1 0,0 0 0,0 0 0,0-1 0,-1-1 0,1 1 0,-1-2 0,10-5 0,94-63 602,-75 47-613,256-199 125,-183 136-204,-78 64-95,-33 25-12,0 0-1,0 0 1,0 0 0,1-1-1,-1 1 1,0 0 0,0 0-1,1 0 1,-1-1-1,0 1 1,0 0 0,1 0-1,-1 0 1,0 0 0,1 0-1,-1 0 1,0 0 0,1-1-1,-1 1 1,0 0 0,1 0-1,-1 0 1,0 0 0,1 1-1,-1-1 1,0 0-1,0 0 1,1 0 0,-1 0-1,0 0 1,1 0 0,-1 0-1,0 0 1,0 1 0,1-1-1,-1 0 1,1 13-109,-11 17-50,-58 104 201,47-97-28,2 0 0,-27 73 0,44-104-179,1-1 0,-1 1 0,1 0 0,1 0 0,-1-1 1,1 8-1,0-12-46,0 0 0,0 0 0,0 0 0,0-1 0,0 1 0,1 0 0,-1 0 0,0-1 0,0 1 0,1 0 0,-1 0 0,0-1 0,1 1 1,-1 0-1,1-1 0,-1 1 0,1 0 0,-1-1 0,1 1 0,-1-1 0,1 1 0,0-1 0,-1 1 0,1-1 0,0 0 0,-1 1 0,1-1 0,0 0 0,0 1 0,-1-1 0,1 0 1,0 0-1,0 0 0,-1 0 0,1 0 0,0 0 0,0 0 0,0 0 0,-1 0 0,1 0 0,0 0 0,0 0 0,0 0 0,-1-1 0,1 1 0,0 0 0,-1-1 0,1 1 0,0 0 1,0-1-1,0 0 0,28-18-13150</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9.398"/>
    </inkml:context>
    <inkml:brush xml:id="br0">
      <inkml:brushProperty name="width" value="0.025" units="cm"/>
      <inkml:brushProperty name="height" value="0.025" units="cm"/>
    </inkml:brush>
  </inkml:definitions>
  <inkml:trace contextRef="#ctx0" brushRef="#br0">0 10 24247,'0'0'1954,"2"47"-961,8-35-833,8-7-32,10-5 0,10 0-32,11-10-961,13-7-1889,11-6-1090,1 0-3683</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9.741"/>
    </inkml:context>
    <inkml:brush xml:id="br0">
      <inkml:brushProperty name="width" value="0.025" units="cm"/>
      <inkml:brushProperty name="height" value="0.025" units="cm"/>
    </inkml:brush>
  </inkml:definitions>
  <inkml:trace contextRef="#ctx0" brushRef="#br0">266 120 10025,'7'-10'3075,"-5"7"-2661,27-38 1871,-27 39-2023,-1 0-1,0 0 1,1 0 0,-1-1-1,0 1 1,-1 0 0,1 0 0,0-1-1,-1 1 1,1 0 0,-1-1-1,1 1 1,-1 0 0,0-1 0,0 1-1,0-1 1,-1 1 0,1 0-1,0-1 1,-2-3 0,0 4-122,1 1-1,-1 0 1,0-1 0,0 1 0,1 0 0,-1 0 0,0 1-1,0-1 1,0 0 0,0 0 0,0 1 0,0-1-1,0 1 1,0 0 0,0 0 0,0 0 0,0 0 0,0 0-1,-4 0 1,-43 9 865,37-5-904,0 2 0,0-1-1,0 1 1,1 1 0,0 0 0,1 1 0,0 0 0,0 0 0,0 1 0,1 1 0,-16 20 0,15-17 6,1 2 1,0-1-1,0 1 1,2 0-1,0 1 0,0 0 1,2 0-1,-7 30 1,11-44-92,1 0-1,-1 0 1,1 1 0,0-1 0,-1 0 0,1 1 0,0-1-1,1 0 1,-1 0 0,0 1 0,1-1 0,-1 0 0,1 0 0,0 0-1,0 0 1,0 1 0,0-1 0,2 3 0,-2-4-7,0 0 1,1 0 0,-1 0 0,1 0 0,-1 0 0,1 0-1,-1-1 1,1 1 0,-1-1 0,1 1 0,0-1-1,-1 1 1,1-1 0,0 0 0,0 0 0,-1 0 0,1 0-1,0 0 1,1 0 0,7-2 14,-1 0 0,0 0 0,0-1 0,0-1 0,0 1 0,0-1 0,12-8-1,19-13 31,-2-2 0,38-32 0,-61 45-35,0-1 1,-1 0-1,0 0 0,-1-1 0,-1-1 0,0 0 0,10-23 0,-21 40-54,-1-1 0,1 0-1,0 0 1,-1 0-1,1 0 1,-1 0-1,1 0 1,-1 0 0,1 0-1,-1 0 1,0 0-1,0 0 1,1 0-1,-1 0 1,0 0 0,0 0-1,0 0 1,0 0-1,0 0 1,0-1 0,0 1-1,-1 0 1,1 0-1,0 0 1,-1 0-1,1 0 1,0 0 0,-1 0-1,1 0 1,-1 0-1,0 1 1,0-2-1,-1 2-110,0-1-1,1 2 0,-1-1 1,0 0-1,1 0 0,-1 0 1,0 1-1,1-1 0,-1 1 1,0 0-1,1-1 0,-1 1 1,1 0-1,-1 0 0,1 0 0,-1 0 1,1 0-1,0 0 0,0 0 1,-3 3-1,-4 5-506,0 0 0,0 1-1,0 0 1,1 0 0,1 1 0,0 0 0,-6 15 0,6-13-1288,1 0 0,1 1 0,-4 18 1,6 13-6313</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0.087"/>
    </inkml:context>
    <inkml:brush xml:id="br0">
      <inkml:brushProperty name="width" value="0.025" units="cm"/>
      <inkml:brushProperty name="height" value="0.025" units="cm"/>
    </inkml:brush>
  </inkml:definitions>
  <inkml:trace contextRef="#ctx0" brushRef="#br0">1 1 9769,'0'0'13165,"23"63"-12268,-23-32-769,-6 5-64,1-2-32,-2-3-224,2-8-257,5-9-608,0-13-1121,12-1-2594,7-25-4645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7.726"/>
    </inkml:context>
    <inkml:brush xml:id="br0">
      <inkml:brushProperty name="width" value="0.025" units="cm"/>
      <inkml:brushProperty name="height" value="0.025" units="cm"/>
    </inkml:brush>
  </inkml:definitions>
  <inkml:trace contextRef="#ctx0" brushRef="#br0">268 56 13901,'0'0'9043,"-9"-8"-6747,4 4-2228,1 0-1,-1 0 1,0 1 0,0 0 0,0-1-1,-1 2 1,1-1 0,-1 1 0,0 0-1,1 0 1,-1 0 0,0 1 0,0 0-1,0 0 1,0 0 0,0 1 0,0 0-1,0 0 1,0 0 0,0 1 0,0 0 0,0 0-1,0 1 1,0 0 0,-6 2 0,3 1-84,0-1 0,0 1 0,1 1 0,0-1 0,0 1 0,0 1 0,-12 13 0,18-17 12,-1-1 0,1 1 0,-1 0 1,1 1-1,0-1 0,0 0 0,1 1 0,-1-1 1,1 1-1,-1-1 0,1 1 0,0 0 0,0-1 1,1 1-1,-1 0 0,1 0 0,0 0 0,0-1 1,0 1-1,1 0 0,-1 0 0,1 0 0,1 5 1,0-6 18,1 0 1,-1 1-1,1-1 0,0 0 1,-1-1-1,1 1 1,1 0-1,-1-1 1,0 1-1,1-1 1,-1 0-1,1 0 0,-1-1 1,1 1-1,0-1 1,0 0-1,0 0 1,0 0-1,0 0 0,0-1 1,0 1-1,6-1 1,4 1 56,0-1 1,0 0-1,0-1 1,0 0-1,18-5 1,-25 4-21,-1-1 0,1 1 0,-1-1 1,0 0-1,0-1 0,-1 0 0,1 0 1,-1 0-1,1 0 0,-1-1 0,-1 0 0,1 0 1,4-6-1,-6 7 25,0 0 0,-1 0 0,0 0 1,1 0-1,-1 0 0,0-1 0,-1 1 0,1 0 0,-1-1 0,0 0 1,0 1-1,-1-1 0,1 0 0,-1 1 0,0-1 0,0 0 0,0 1 1,-1-1-1,-2-9 0,1 11-93,1 0 0,-1 0 0,0 1 0,0-1 0,0 0 0,-1 1 0,1 0 0,-1-1 0,1 1 0,-1 0 0,0 0 0,0 0 0,0 1 0,0-1 0,0 1 1,0 0-1,0-1 0,0 1 0,0 1 0,-6-2 0,1 0-233,0 1 1,0 0 0,0 0-1,0 1 1,0 0-1,0 0 1,-14 3 0,21-3 142,0 0-1,0 0 1,0 1 0,0-1 0,0 0 0,0 0-1,0 1 1,0-1 0,1 1 0,-1-1 0,0 0-1,0 1 1,0 0 0,1-1 0,-1 1 0,0-1-1,1 1 1,-1 0 0,0-1 0,1 1 0,-1 0-1,1 0 1,-1 0 0,1-1 0,0 1 0,-1 0-1,1 0 1,0 0 0,-1 0 0,1 0 0,0 0-1,0 0 1,0 0 0,0-1 0,0 1 0,0 0-1,0 0 1,0 1 0,1 0-242,-1-1 0,1 1 1,0-1-1,0 1 0,0-1 0,-1 1 0,1-1 1,1 1-1,-1-1 0,0 0 0,0 0 0,0 0 1,1 1-1,-1-1 0,0 0 0,1-1 0,-1 1 1,1 0-1,0 0 0,2 0 0,26 6-5449</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0.446"/>
    </inkml:context>
    <inkml:brush xml:id="br0">
      <inkml:brushProperty name="width" value="0.025" units="cm"/>
      <inkml:brushProperty name="height" value="0.025" units="cm"/>
    </inkml:brush>
  </inkml:definitions>
  <inkml:trace contextRef="#ctx0" brushRef="#br0">291 0 15855,'0'0'1308,"-12"2"59,-20 3-940,-1 2 1,-35 13 0,50-14 198,0 0 0,1 2 0,0 0-1,0 0 1,1 2 0,-15 11 0,20-5 375,21-8-618,34-7-327,-34-1 52,27-3-410,0-1 1,-1-2 0,0-1 0,58-20 0,-41 11-713,-53 16 1013,0 0 0,0 1 0,0-1 0,1 0 0,-1 0 0,0 0 0,0 0 0,0 0 0,0 0-1,0 1 1,0-1 0,0 0 0,0 0 0,0 0 0,1 0 0,-1 1 0,0-1 0,0 0 0,0 0 0,0 0 0,0 0 0,0 1 0,0-1 0,0 0 0,0 0 0,0 0 0,0 0 0,0 1 0,0-1 0,0 0 0,-1 0-1,1 0 1,0 0 0,0 1 0,0-1 0,0 0 0,0 0 0,0 0 0,0 0 0,0 0 0,-1 1 0,1-1 0,0 0 0,0 0 0,0 0 0,0 0 0,0 0 0,-1 0 0,1 0 0,0 1 0,-18 24 136,1 0 683,0 0-1,-25 55 1,39-72-708,0-1 0,0 0 1,1 1-1,0-1 1,0 1-1,1 0 0,0 0 1,0-1-1,1 1 0,0 0 1,1 0-1,-1 0 1,2-1-1,-1 1 0,1 0 1,0-1-1,3 8 1,-3-11-84,1 0 0,0 0 1,0 0-1,0-1 0,0 1 1,7 5-1,-8-7 20,0-1-1,0 1 1,0 0 0,0 0 0,0-1-1,-1 1 1,1 1 0,-1-1 0,1 0-1,-1 0 1,2 4 0,-4-5 15,1 1 0,0-1 0,-1 1 1,1-1-1,-1 0 0,1 1 0,-1-1 0,0 0 0,1 0 1,-1 0-1,0 1 0,0-1 0,0 0 0,0 0 0,0 0 1,0 0-1,0-1 0,0 1 0,0 0 0,-1 0 0,1-1 1,0 1-1,0 0 0,-1-1 0,1 1 0,0-1 0,-3 1 1,-11 5 109,0 0 1,0-1 0,0-1 0,-1-1 0,1 0 0,-1 0 0,0-2 0,0 0 0,0-1-1,0 0 1,1-1 0,-19-4 0,32 5-225,1-1 1,-1 1-1,1 0 0,-1-1 0,1 1 0,0-1 1,-1 0-1,1 1 0,0-1 0,-1 0 1,1 0-1,0 0 0,0 0 0,0 0 1,0 0-1,0 0 0,0 0 0,0 0 0,0 0 1,0-1-1,0 1 0,0 0 0,1-1 1,-1 1-1,1 0 0,-1-1 0,1 1 1,0-1-1,-1 1 0,1-1 0,0 1 0,0-1 1,0 1-1,0-1 0,0 1 0,0-1 1,1 1-1,-1-1 0,0 1 0,1 0 1,-1-1-1,1 1 0,-1-1 0,1 1 1,0 0-1,1-2 0,3-5-1090,0 0 1,1 0-1,0 1 0,0-1 0,14-10 1,16-15-5821</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0.778"/>
    </inkml:context>
    <inkml:brush xml:id="br0">
      <inkml:brushProperty name="width" value="0.025" units="cm"/>
      <inkml:brushProperty name="height" value="0.025" units="cm"/>
    </inkml:brush>
  </inkml:definitions>
  <inkml:trace contextRef="#ctx0" brushRef="#br0">1 67 19859,'0'0'1729,"58"1"-640,6-1-896,21-1-161,16-5 96,16-2 0,3-2-96,-5-1-480,-14 1-1378,-18-1-1377,-26 1-2979</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1.149"/>
    </inkml:context>
    <inkml:brush xml:id="br0">
      <inkml:brushProperty name="width" value="0.025" units="cm"/>
      <inkml:brushProperty name="height" value="0.025" units="cm"/>
    </inkml:brush>
  </inkml:definitions>
  <inkml:trace contextRef="#ctx0" brushRef="#br0">0 92 18385,'0'0'2755,"68"17"-1121,6-17-802,22-4 161,19-12-480,10 2-257,6-3-224,-5 0-961,-6-1-3171,-14-4-4484</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1.478"/>
    </inkml:context>
    <inkml:brush xml:id="br0">
      <inkml:brushProperty name="width" value="0.025" units="cm"/>
      <inkml:brushProperty name="height" value="0.025" units="cm"/>
    </inkml:brush>
  </inkml:definitions>
  <inkml:trace contextRef="#ctx0" brushRef="#br0">0 521 14414,'0'0'1884,"11"-3"289,24-8-1322,-1-1 1,-1-2 0,0-1-1,55-35 1,126-98-444,-210 145-409,138-111 293,-128 101-283,0 0 1,-1-1 0,0-1-1,-1 0 1,-1-1 0,-1 0-1,12-23 1,-20 30-474,-4 8 182,-13 14 107,-19 27 268,3 7 121,-46 95-1,65-117 147,2 1-1,1 0 1,0 1-1,3 0 1,-8 51-1,14-73-326,-1 0 0,1 0 0,0 0-1,0 0 1,1 0 0,0 0 0,-1 0 0,2 0 0,-1-1-1,0 1 1,1 0 0,0-1 0,0 1 0,0-1-1,1 0 1,3 5 0,24 18-2165,11-4-3453,-29-17-468</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1.807"/>
    </inkml:context>
    <inkml:brush xml:id="br0">
      <inkml:brushProperty name="width" value="0.025" units="cm"/>
      <inkml:brushProperty name="height" value="0.025" units="cm"/>
    </inkml:brush>
  </inkml:definitions>
  <inkml:trace contextRef="#ctx0" brushRef="#br0">0 128 12172,'0'0'7425,"12"8"-6101,-2-3-1115,0 0-1,1 0 1,-1 0 0,1-1-1,0-1 1,0 0 0,0-1-1,1 0 1,-1 0 0,0-1-1,20-1 1,503-55 2675,-326 27-2704,19-2-115,59-7-1201,-98 18-4535,-140 16 1229,-18 2-1318,-10 1-2087</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2.216"/>
    </inkml:context>
    <inkml:brush xml:id="br0">
      <inkml:brushProperty name="width" value="0.025" units="cm"/>
      <inkml:brushProperty name="height" value="0.025" units="cm"/>
    </inkml:brush>
  </inkml:definitions>
  <inkml:trace contextRef="#ctx0" brushRef="#br0">190 228 7527,'15'-8'168,"96"-51"2392,-96 50-1445,-1-1 0,0 0 0,-1 0-1,0-2 1,13-14 0,-24 24-956,0 1 0,-1-1-1,1 0 1,-1 0 0,0 0 0,1 0 0,-1 0-1,0 0 1,0 0 0,0-1 0,-1 1 0,1 0-1,-1 0 1,2-5 0,-3 6-78,1 0-1,0 0 1,0 0 0,-1 0-1,1 0 1,0 0-1,-1 1 1,1-1 0,-1 0-1,1 0 1,-1 0-1,1 1 1,-1-1 0,0 0-1,1 1 1,-1-1-1,0 1 1,0-1 0,1 1-1,-1-1 1,0 1 0,0-1-1,0 1 1,0 0-1,-1-1 1,-5-1 145,-1 1-1,0 0 1,1 0 0,-1 1-1,0 0 1,0 0 0,-11 3-1,-2 1-103,0 1 0,0 1 0,1 1-1,-1 0 1,2 2 0,-1 0 0,1 2 0,1 0-1,0 1 1,0 0 0,1 2 0,1 0-1,0 1 1,1 0 0,-19 27 0,30-37-9,1 1 0,0-1 0,0 0 0,1 1 0,0 0 1,0-1-1,0 1 0,1 0 0,-2 7 0,3-11-95,0 0 0,0-1 0,0 1-1,0 0 1,0-1 0,1 1 0,-1 0 0,0-1-1,1 1 1,-1 0 0,1-1 0,0 1 0,-1-1-1,1 1 1,0-1 0,0 1 0,0-1 0,0 0-1,0 1 1,0-1 0,0 0 0,1 0 0,-1 0 0,0 0-1,1 0 1,-1 0 0,1 0 0,-1 0 0,1-1-1,-1 1 1,1 0 0,-1-1 0,1 1 0,0-1-1,2 0 1,13 3 16,0-2-1,0 0 1,1-1-1,-1-1 1,0 0-1,0-1 1,0-1-1,0-1 1,0-1-1,0 0 1,15-7-1,-4 0-10,-1-2 0,-1 0 0,-1-1 0,0-2-1,36-31 1,-52 39-6,1 0-1,-2-1 0,1 0 0,-1-1 0,12-22 0,-18 30-12,-1-1 0,1 1-1,-1-1 1,0 0 0,1 0 0,-2 1-1,1-1 1,0 0 0,-1 0 0,0-6-1,0 8-7,0 0 0,-1 0 0,1 0 0,-1 1 0,1-1 0,-1 0 1,0 0-1,0 1 0,0-1 0,0 1 0,0-1 0,0 1 0,0-1 0,0 1 0,-1-1 0,1 1 0,0 0 0,-1 0 0,1 0 0,-1 0 0,0 0 0,1 0 0,-3-1 0,-6-1-162,0 0-1,0 0 1,0 1 0,0 0-1,-1 1 1,1 0 0,-1 1-1,1 0 1,0 1-1,-1 0 1,1 0 0,0 1-1,-1 0 1,1 1 0,-16 7-1,19-8-168,1 0-1,-1 1 1,1 0-1,-1 1 1,1-1-1,0 1 1,0 0-1,1 1 1,-1 0-1,1 0 1,0 0-1,0 0 1,0 1-1,1-1 1,0 1-1,0 0 1,1 1-1,0-1 0,0 1 1,0-1-1,0 1 1,1 0-1,-1 9 1,5 10-5089,11-5-2797</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2.545"/>
    </inkml:context>
    <inkml:brush xml:id="br0">
      <inkml:brushProperty name="width" value="0.025" units="cm"/>
      <inkml:brushProperty name="height" value="0.025" units="cm"/>
    </inkml:brush>
  </inkml:definitions>
  <inkml:trace contextRef="#ctx0" brushRef="#br0">161 0 11179,'0'0'10506,"-30"50"-8168,7-15-993,-2 2-768,-3 6-1,3 1-63,11-4-161,3-3-192,6-7-128,5-8-320,5-10-897,11-11-1346,-1-1-1024,4-23-4453</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2.893"/>
    </inkml:context>
    <inkml:brush xml:id="br0">
      <inkml:brushProperty name="width" value="0.025" units="cm"/>
      <inkml:brushProperty name="height" value="0.025" units="cm"/>
    </inkml:brush>
  </inkml:definitions>
  <inkml:trace contextRef="#ctx0" brushRef="#br0">0 336 16367,'0'0'6802,"12"1"-6087,0-1-633,0-1 1,0-1-1,0 0 0,0 0 1,0-1-1,-1-1 0,0 0 1,1 0-1,-1-1 1,-1-1-1,1 0 0,-1 0 1,17-14-1,11-10 86,0-2 0,-2-1 0,-2-2 1,-1-1-1,47-69 0,-107 165 72,-31 101 0,54-148-373,2 0 0,-1 1-1,2 0 1,-1-1-1,2 22 1,4-20-3241,10-10-3411</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3.268"/>
    </inkml:context>
    <inkml:brush xml:id="br0">
      <inkml:brushProperty name="width" value="0.025" units="cm"/>
      <inkml:brushProperty name="height" value="0.025" units="cm"/>
    </inkml:brush>
  </inkml:definitions>
  <inkml:trace contextRef="#ctx0" brushRef="#br0">0 124 7815,'0'0'14574,"78"35"-13709,-23-27-128,21-7-641,22-1 0,8-11-64,14-9 64,8-5-96,-12-1-448,-13-2-802,-22 6-896,-29 2-1089,-34 5-3843</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3.648"/>
    </inkml:context>
    <inkml:brush xml:id="br0">
      <inkml:brushProperty name="width" value="0.025" units="cm"/>
      <inkml:brushProperty name="height" value="0.025" units="cm"/>
    </inkml:brush>
  </inkml:definitions>
  <inkml:trace contextRef="#ctx0" brushRef="#br0">1 74 13677,'0'0'8520,"51"4"-7687,23-16-32,22 3 127,14-3-255,3 4-225,-1-1-319,-4 3-290,-11 0-1632,-18-1-1699,-9-1-4291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8.076"/>
    </inkml:context>
    <inkml:brush xml:id="br0">
      <inkml:brushProperty name="width" value="0.025" units="cm"/>
      <inkml:brushProperty name="height" value="0.025" units="cm"/>
    </inkml:brush>
  </inkml:definitions>
  <inkml:trace contextRef="#ctx0" brushRef="#br0">241 66 19699,'-10'-1'1986,"-1"0"-1566,0 0 1,0 1-1,0 0 1,-1 1-1,1 0 1,0 1-1,1 0 1,-1 1-1,0 0 1,1 1-1,-1 0 1,-18 11-1,23-11-363,0 1-1,0 0 1,1 1 0,-1-1-1,1 1 1,1 0-1,-1 0 1,1 1 0,0-1-1,1 1 1,-1 0 0,1 0-1,1 0 1,-3 10 0,4-14-38,0 0 0,1-1 0,0 1 0,0 0 0,-1 0 0,2 0 0,-1 0 0,0 0 0,1 0 0,-1 0 0,1 0 0,0-1 0,0 1 0,0 0 1,0 0-1,0-1 0,1 1 0,-1-1 0,1 1 0,-1-1 0,1 0 0,0 0 0,0 1 0,0-1 0,0 0 0,1-1 0,-1 1 0,1 0 0,-1-1 1,1 1-1,-1-1 0,1 0 0,0 0 0,-1 0 0,1 0 0,0 0 0,0-1 0,0 1 0,4-1 0,0 2 34,1-1 0,-1 0 1,1-1-1,-1 0 0,1 0 0,-1 0 0,1-1 0,-1 0 0,0-1 0,1 0 1,-1 0-1,0 0 0,0-1 0,0 0 0,0 0 0,-1-1 0,12-7 0,-14 7 29,0 0 0,0-1 0,0 1 0,0-1 0,0 0-1,-1 0 1,0 0 0,0 0 0,0 0 0,-1-1 0,0 1-1,0-1 1,0 0 0,-1 1 0,0-1 0,0 0 0,0 0-1,-1 0 1,0 0 0,0 0 0,0 0 0,-1 0-1,-1-6 1,0 6-58,0 0-1,0 0 1,0 1 0,-1-1-1,0 1 1,0 0-1,0-1 1,0 1-1,-1 1 1,0-1-1,0 0 1,-1 1 0,1 0-1,-1 0 1,0 0-1,0 1 1,0 0-1,0 0 1,-1 0-1,1 0 1,-7-1 0,3 0-382,0 1 0,0 0 0,0 1 1,-1 0-1,1 0 0,0 1 1,-1 0-1,1 1 0,-1 0 1,1 0-1,-1 1 0,1 0 0,-11 3 1,6 3-5062</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4.010"/>
    </inkml:context>
    <inkml:brush xml:id="br0">
      <inkml:brushProperty name="width" value="0.025" units="cm"/>
      <inkml:brushProperty name="height" value="0.025" units="cm"/>
    </inkml:brush>
  </inkml:definitions>
  <inkml:trace contextRef="#ctx0" brushRef="#br0">1 459 14446,'0'0'9545,"8"0"-7821,9-2-1409,0-1 1,0-1-1,-1-1 0,1 0 1,-1-1-1,26-13 0,100-61-149,-120 67-131,45-29 21,-1-3 1,-3-3-1,-2-2 1,61-65 0,-108 98-44,-15 13-79,-27 23 22,-7 13 68,1 2-1,-54 68 0,78-89-18,0 0 1,2 1-1,0 0 0,0 0 1,1 1-1,1 0 0,0 0 1,1 1-1,1-1 0,0 1 1,1 0-1,0 18 0,3-32-82,0 0 0,0 0 0,0 0 0,0 0 0,0 0 0,1-1-1,-1 1 1,1 0 0,0 0 0,-1-1 0,1 1 0,0 0 0,0-1 0,0 1-1,0 0 1,0-1 0,0 0 0,1 1 0,-1-1 0,0 0 0,1 1 0,-1-1 0,1 0-1,-1 0 1,1 0 0,0 0 0,-1-1 0,1 1 0,0 0 0,2 0 0,5 1-848,-1-1 0,0 0 1,0 0-1,1-1 1,14-1-1,27-4-5364</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4.368"/>
    </inkml:context>
    <inkml:brush xml:id="br0">
      <inkml:brushProperty name="width" value="0.025" units="cm"/>
      <inkml:brushProperty name="height" value="0.025" units="cm"/>
    </inkml:brush>
  </inkml:definitions>
  <inkml:trace contextRef="#ctx0" brushRef="#br0">327 1 19795,'-11'5'1452,"-18"9"-963,0 1 1,0 2-1,2 1 1,0 1-1,1 1 1,1 2-1,1 0 1,1 1 0,-22 30-1,42-48-419,-1 1 0,0-1-1,1 1 1,0 0 0,1 0 0,-1 0-1,1 0 1,0 0 0,1 1 0,-1-1 0,1 1-1,1-1 1,-1 11 0,1-14-52,1 0 0,0 0 0,-1 0 0,1 0 0,1 1 0,-1-1 0,0-1 0,1 1 0,-1 0 0,1 0 0,0-1 0,0 1 0,0 0 0,0-1 1,0 0-1,1 0 0,-1 0 0,1 0 0,0 0 0,-1 0 0,1 0 0,0-1 0,0 0 0,0 1 0,0-1 0,0 0 0,0 0 0,4 0 0,16 4 12,1-2 0,0 0-1,0-1 1,0-2 0,1 0-1,-1-2 1,0 0 0,0-2-1,-1 0 1,1-2 0,27-10-1,-17 3 108,0-1 0,0-1 0,-1-2-1,-2-2 1,1 0 0,46-40-1,-48 25 529,-29 33-658,0 1-1,-1-1 1,1 0 0,0 1-1,-1-1 1,1 0-1,-1 0 1,1 0-1,-1 1 1,1-1-1,-1 0 1,0 0-1,1 0 1,-1 0 0,0 0-1,0 0 1,0 0-1,0 0 1,0 0-1,0 0 1,0 1-1,0-1 1,0 0 0,0 0-1,0 0 1,-1 0-1,1 0 1,0 0-1,-1 0 1,1 0-1,0 0 1,-1 1-1,1-1 1,-1 0 0,0 0-1,1 1 1,-1-1-1,1 0 1,-1 1-1,0-1 1,0 0-1,1 1 1,-1-1 0,0 1-1,-2-1 1,-8-3-254,0 2 0,0-1 1,-1 1-1,1 1 1,-1 0-1,0 1 0,-15 1 1,-92 13-5162,90-10 3067,-49 7-5687</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4.731"/>
    </inkml:context>
    <inkml:brush xml:id="br0">
      <inkml:brushProperty name="width" value="0.025" units="cm"/>
      <inkml:brushProperty name="height" value="0.025" units="cm"/>
    </inkml:brush>
  </inkml:definitions>
  <inkml:trace contextRef="#ctx0" brushRef="#br0">2 32 13100,'0'0'3171,"-2"53"-1665,16-40-513,36-7-513,28-6 449,26-1-320,20-12-385,18-5-160,6 2-641,-4 0-1697,-13 3 160,-25 1 289,-32 3 63,-33 5-32,-31 2-2946</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5.079"/>
    </inkml:context>
    <inkml:brush xml:id="br0">
      <inkml:brushProperty name="width" value="0.025" units="cm"/>
      <inkml:brushProperty name="height" value="0.025" units="cm"/>
    </inkml:brush>
  </inkml:definitions>
  <inkml:trace contextRef="#ctx0" brushRef="#br0">126 1 16047,'-54'19'1377,"15"-7"513,12-1-737,22-5-672,10-2-33,27-4-288,23 0 993,17 0-128,20-4-672,18-2-257,11 0-288,6-1-1730,-8-5-2626,-13-4-2371</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5.409"/>
    </inkml:context>
    <inkml:brush xml:id="br0">
      <inkml:brushProperty name="width" value="0.025" units="cm"/>
      <inkml:brushProperty name="height" value="0.025" units="cm"/>
    </inkml:brush>
  </inkml:definitions>
  <inkml:trace contextRef="#ctx0" brushRef="#br0">26 1 13933,'0'0'7597,"13"0"-7624,40 9 12,0 2 0,-1 2 0,53 21 0,-4-1-176,-64-23-35,-22-7 143,0 1-1,0 1 1,0 0 0,0 1 0,-1 0 0,0 1 0,16 11 0,-29-16 96,1-1 1,0 0 0,-1 1-1,1-1 1,-1 1 0,0 0-1,1-1 1,-1 1 0,0 0-1,0 0 1,0 0 0,0 0-1,0 0 1,-1 0 0,1 0 0,0 0-1,-1 0 1,0 0 0,1 1-1,-1-1 1,0 0 0,0 0-1,0 0 1,-1 0 0,1 0-1,0 1 1,-1-1 0,0 0-1,1 0 1,-1 0 0,0 0-1,0 0 1,0 0 0,0-1-1,0 1 1,0 0 0,-2 1 0,-6 8 124,0 0 1,-1-1-1,0 0 1,-17 12 0,22-18-114,-242 171 266,75-58-833,118-79-1321,17-15-1735</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5.759"/>
    </inkml:context>
    <inkml:brush xml:id="br0">
      <inkml:brushProperty name="width" value="0.025" units="cm"/>
      <inkml:brushProperty name="height" value="0.025" units="cm"/>
    </inkml:brush>
  </inkml:definitions>
  <inkml:trace contextRef="#ctx0" brushRef="#br0">452 0 18514,'0'0'2370,"-80"85"-1890,22-36 161,-11 6 704,2 1-320,8-4-416,13-5-225,7-9-320,14-8-128,17-15-1441,11-23-6311,17-25-1248</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6.121"/>
    </inkml:context>
    <inkml:brush xml:id="br0">
      <inkml:brushProperty name="width" value="0.025" units="cm"/>
      <inkml:brushProperty name="height" value="0.025" units="cm"/>
    </inkml:brush>
  </inkml:definitions>
  <inkml:trace contextRef="#ctx0" brushRef="#br0">459 1 18738,'0'0'1681,"3"9"-800,6 37 528,6 72 0,-12-74-989,3 0 0,21 82 1,-17-95-619,2 0 1,1-2-1,2 0 1,0 0-1,2-1 1,1-1-1,1-1 1,1-1-1,36 35 0,-33-35-2521,-21-17-6124,-10-7 2223</inkml:trace>
  <inkml:trace contextRef="#ctx0" brushRef="#br0" timeOffset="1">236 600 8808,'-72'-20'1986,"13"4"833,13 4-65,13 5-704,13 4-64,15 3 865,31 0-2531,15 0 1,18 2 223,15 0 33,16-1-417,11-1-64,9 0-256,-4 0-2339,-10-5-3362</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6.497"/>
    </inkml:context>
    <inkml:brush xml:id="br0">
      <inkml:brushProperty name="width" value="0.025" units="cm"/>
      <inkml:brushProperty name="height" value="0.025" units="cm"/>
    </inkml:brush>
  </inkml:definitions>
  <inkml:trace contextRef="#ctx0" brushRef="#br0">1 11 20948,'0'0'1009,"8"2"-315,-1 1-593,0-1 1,0 1-1,0 0 0,-1 0 1,0 1-1,1 0 1,-1 0-1,-1 1 1,1 0-1,-1 0 0,1 0 1,4 7-1,-2-4-109,1-1-1,0 1 1,1-1-1,-1-1 1,1 0-1,1 0 1,-1-1-1,1 0 1,0-1-1,0 0 1,0 0-1,0-2 1,1 1-1,-1-2 1,1 1-1,0-1 1,0-1-1,-1 0 1,1-1-1,15-3 1,-6 1-837,0-1-1,-1-1 1,0-1 0,30-12 0,-32 10-874,-1-1 0,0 0 0,0-2 0,23-19 0,-36 28 1532,-1-1 0,0 0-1,0 0 1,0 0-1,-1 0 1,1 0 0,-1-1-1,0 1 1,3-6 0,-5 9 253,0 0 0,0-1 0,0 1 0,0 0 1,0 0-1,0 0 0,0 0 0,0-1 0,0 1 1,1 0-1,-2 0 0,1 0 0,0 0 0,0 0 1,0-1-1,0 1 0,0 0 0,0 0 0,0 0 1,0 0-1,0-1 0,0 1 0,0 0 0,0 0 1,0 0-1,0 0 0,-1 0 0,1 0 0,0-1 1,0 1-1,0 0 0,0 0 0,0 0 0,0 0 1,-1 0-1,1 0 0,0 0 0,0 0 0,0 0 1,0 0-1,0 0 0,-1 0 0,1 0 0,0-1 1,0 1-1,0 0 0,0 0 0,-1 0 0,1 1 1,0-1-1,0 0 0,0 0 0,0 0 0,-1 0 1,1 0-1,0 0 0,0 0 0,0 0 0,0 0 0,-1 0 1,-13 6 1900,-3 5-727,0 1 0,1 0 0,0 1 0,1 1 0,-20 24 0,-65 88 390,91-114-1512,-14 19 645,-34 62 0,50-79-649,0 0 0,1 1 1,1 0-1,0 1 0,1-1 0,0 1 0,-1 17 0,5-31-172,0 1 0,0 0 0,0 0 0,0-1 0,0 1 0,0 0 0,1 0 0,-1-1 0,1 1 0,0 0 0,1 2 0,-1-4-193,0 0-1,-1 0 0,1 0 1,0 0-1,0-1 0,0 1 1,0 0-1,0 0 1,0-1-1,0 1 0,0 0 1,0-1-1,0 1 1,0-1-1,1 0 0,-1 1 1,0-1-1,0 0 0,1 0 1,-1 1-1,0-1 1,0 0-1,0 0 0,1 0 1,-1-1-1,2 1 1,24-5-8323</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6.841"/>
    </inkml:context>
    <inkml:brush xml:id="br0">
      <inkml:brushProperty name="width" value="0.025" units="cm"/>
      <inkml:brushProperty name="height" value="0.025" units="cm"/>
    </inkml:brush>
  </inkml:definitions>
  <inkml:trace contextRef="#ctx0" brushRef="#br0">1 0 19827,'0'0'4740,"60"28"-3843,-4-24-448,10-4-353,3 0-32,3-2-32,3-5 32,-10 3-288,-13 3-833,-10 1-2114,-24 0-1698</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7.199"/>
    </inkml:context>
    <inkml:brush xml:id="br0">
      <inkml:brushProperty name="width" value="0.025" units="cm"/>
      <inkml:brushProperty name="height" value="0.025" units="cm"/>
    </inkml:brush>
  </inkml:definitions>
  <inkml:trace contextRef="#ctx0" brushRef="#br0">0 96 16848,'0'0'5861,"75"-4"-4868,-20-4-128,7-1 224,5-1-320,4-1-545,1 0-128,1-1-544,-11-3-2595,-9-1-6182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1.146"/>
    </inkml:context>
    <inkml:brush xml:id="br0">
      <inkml:brushProperty name="width" value="0.025" units="cm"/>
      <inkml:brushProperty name="height" value="0.025" units="cm"/>
    </inkml:brush>
  </inkml:definitions>
  <inkml:trace contextRef="#ctx0" brushRef="#br0">91 1 11339,'0'0'8808,"-49"11"-7591,26-4-352,8 2 160,12 2-833,3-1-288,7 4-705,18-4-768,0-3-1346,1 1-2658</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9.417"/>
    </inkml:context>
    <inkml:brush xml:id="br0">
      <inkml:brushProperty name="width" value="0.025" units="cm"/>
      <inkml:brushProperty name="height" value="0.025" units="cm"/>
    </inkml:brush>
  </inkml:definitions>
  <inkml:trace contextRef="#ctx0" brushRef="#br0">244 29 11915,'10'-10'4489,"12"-8"767,-18 20-4024,-7 17-576,-3-4-480,-1 0 1,0-1 0,-1 0-1,-14 20 1,14-23-142,1 0-1,0 0 1,0 1 0,1-1 0,1 2-1,0-1 1,0 1 0,-3 17-1,8-28-39,0-1-1,0 1 0,0 0 0,0-1 0,0 1 0,0 0 1,0 0-1,1-1 0,-1 1 0,1-1 0,-1 1 1,1 0-1,0-1 0,-1 1 0,1-1 0,0 1 0,0-1 1,0 1-1,0-1 0,0 0 0,0 0 0,1 1 1,-1-1-1,0 0 0,1 0 0,-1 0 0,1 0 0,-1-1 1,1 1-1,-1 0 0,1-1 0,-1 1 0,1-1 1,0 1-1,-1-1 0,3 1 0,9 1-233,0-1 0,0 0 0,0-1 1,13-1-1,2 1-460,-21 0 609,0 0 0,0 1-1,-1 0 1,1 0 0,0 0 0,-1 1 0,1 0 0,-1 1 0,10 4 0,-14-5 120,0-1-1,0 0 1,-1 1 0,1-1 0,-1 1 0,0-1 0,1 1 0,-1 0 0,0 0 0,0 0 0,0-1 0,0 1 0,0 0 0,-1 0-1,1 0 1,0 0 0,-1 1 0,0-1 0,1 0 0,-1 0 0,0 0 0,0 0 0,0 0 0,0 0 0,-1 1 0,1-1 0,-1 0 0,1 0-1,-1 0 1,1 0 0,-1 0 0,0 0 0,0 0 0,0-1 0,-2 4 0,-3 5 222,-1 0 0,0 0 0,-1 0 0,0-1-1,-1 0 1,1 0 0,-2-1 0,1 0 0,-16 9 0,8-6 68,-1-1-1,0 0 1,0-2-1,-1 0 1,-21 6-1,24-10-165,0 0 0,0-1 0,0 0 0,-17-1 0,29-2-330,-1 0 0,1 0-1,0-1 1,0 0 0,0 0 0,0 0 0,0 0-1,0 0 1,-5-3 0,7 3-150,1-1 1,-1 1-1,0 0 0,0-1 1,1 1-1,-1-1 0,1 1 0,-1-1 1,1 0-1,0 1 0,0-1 1,0 0-1,0 0 0,0 0 1,0 0-1,0 0 0,1 0 1,-2-4-1,-2-31-6641</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9.748"/>
    </inkml:context>
    <inkml:brush xml:id="br0">
      <inkml:brushProperty name="width" value="0.025" units="cm"/>
      <inkml:brushProperty name="height" value="0.025" units="cm"/>
    </inkml:brush>
  </inkml:definitions>
  <inkml:trace contextRef="#ctx0" brushRef="#br0">0 9 19795,'0'0'5285,"78"-8"-4517,-32 17-543,11 2-161,13-1-577,10-1-2081,10-2-930,8-5-1729,-1-2-3619</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00.079"/>
    </inkml:context>
    <inkml:brush xml:id="br0">
      <inkml:brushProperty name="width" value="0.025" units="cm"/>
      <inkml:brushProperty name="height" value="0.025" units="cm"/>
    </inkml:brush>
  </inkml:definitions>
  <inkml:trace contextRef="#ctx0" brushRef="#br0">520 24 16528,'-13'2'1382,"-25"5"-827,0 1-1,2 2 0,-1 2 1,1 1-1,1 2 0,0 1 1,-35 23-1,53-28-275,1 0-1,1 1 1,0 1-1,1 0 1,0 1-1,1 1 1,-13 18-1,19-22-169,0-1 0,1 1 0,1 1-1,0-1 1,1 1 0,0-1 0,0 1-1,1 1 1,1-1 0,0 0 0,1 0 0,0 17-1,1-24-79,0 0-1,1-1 0,-1 1 1,1 0-1,0 0 0,0-1 1,1 1-1,-1-1 0,1 1 1,0-1-1,1 0 0,-1 1 1,1-1-1,-1 0 0,1-1 1,0 1-1,7 6 0,-3-5 1,0 0 0,-1-1-1,2 0 1,-1 0 0,0-1 0,1 1-1,0-2 1,0 1 0,14 2-1,3-1 8,0-2 0,0-1-1,0 0 1,0-2-1,0-1 1,26-6 0,-27 3-20,0-1 1,0-1-1,-1-2 1,0 0-1,0-1 1,-1-1-1,0-2 1,-1 0-1,24-19 1,-34 23 7,-1-1 1,0 0 0,0-1-1,-1 1 1,0-2 0,-1 1-1,11-22 1,-15 24 10,0 0 0,-1 0 0,0 0 0,0-1 0,-1 1 0,0-1 0,-1 1 0,0-1 0,-1 0-1,0 1 1,0-1 0,-2-11 0,0 14-101,0-1 0,0 0 0,-1 0 0,0 1 0,0-1 0,-1 1 0,0 0-1,0 0 1,-1 0 0,0 1 0,0 0 0,0 0 0,-1 0 0,0 0 0,0 1-1,0 0 1,-9-5 0,-1 0-763,-1 0 0,0 2 0,-1 0 0,0 1 0,0 1 0,-22-5 0,-58-7-5294</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5.200"/>
    </inkml:context>
    <inkml:brush xml:id="br0">
      <inkml:brushProperty name="width" value="0.025" units="cm"/>
      <inkml:brushProperty name="height" value="0.025" units="cm"/>
    </inkml:brush>
  </inkml:definitions>
  <inkml:trace contextRef="#ctx0" brushRef="#br0">1 7730 13581,'0'8'907,"0"-5"-885,0 0-1,0 1 0,0-1 0,1 0 0,0 1 0,0-1 1,0 0-1,0 0 0,0 0 0,1 1 0,-1-1 1,1-1-1,0 1 0,2 3 0,1 0-17,1-1-1,-1 0 1,1 0 0,0-1-1,0 0 1,0 0 0,8 4-1,21 8-144,1-1-1,0-2 0,1-1 1,1-2-1,-1-2 1,2-1-1,43 2 0,281-6-295,-308-5 593,171-10 910,-1-11 0,-2-10 1,298-82-1,-381 73-691,-1-6 0,-3-6 0,-2-6-1,-3-6 1,-3-5 0,138-103 0,-142 81-129,-3-6 0,-5-5 0,-5-4 0,-4-6 0,156-217 0,-180 206-230,-6-3 1,-5-3-1,71-185 0,-76 133-48,-7-2-1,37-207 0,11-400 238,-79-2 771,-83-605-1510,52 1378 524,-16-302-204,16 227 135,16-130 0,-9 181 151,2 1-1,2 0 1,1 0 0,3 1-1,1 0 1,3 1 0,1 1-1,2 1 1,1 1 0,3 0-1,1 2 1,37-44 0,-25 44-19,1 1-1,1 2 1,3 1 0,0 3 0,2 1-1,1 2 1,57-24 0,352-120-934,-398 153 635,455-130-139,-404 126 598,1 4 1,204-8 0,-208 28-78,173 24 1,-268-24-267,4 0-692,0 0 0,0-1 1,1 0-1,17-2 0,-16-6-4298,-10-10-3747</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5.531"/>
    </inkml:context>
    <inkml:brush xml:id="br0">
      <inkml:brushProperty name="width" value="0.025" units="cm"/>
      <inkml:brushProperty name="height" value="0.025" units="cm"/>
    </inkml:brush>
  </inkml:definitions>
  <inkml:trace contextRef="#ctx0" brushRef="#br0">0 61 15118,'0'0'2152,"9"-5"-1288,8-3-702,0 0-1,0 1 0,1 1 0,0 1 0,1 0 1,-1 1-1,34-2 0,148 0-74,-161 6-54,-22-1-32,0 1 0,1 1 1,-1 1-1,0 1 0,0 0 0,27 9 0,-41-11 5,1 1 0,0 0 0,0 0-1,-1 0 1,1 1 0,-1-1 0,0 1-1,1-1 1,-1 1 0,0 0-1,-1 1 1,1-1 0,-1 0 0,1 1-1,-1-1 1,0 1 0,0 0 0,-1 0-1,1 0 1,-1 0 0,0 0-1,0 0 1,0 0 0,0 0 0,-1 0-1,0 0 1,1 1 0,-2-1-1,1 0 1,0 0 0,-1 0 0,-2 8-1,-1 4 99,-1 1 0,0-1 0,-1 0 0,-1-1 0,-1 0 0,0 0 0,-19 26 0,-83 91 79,96-118-178,-280 288-1910,287-295 1643,-43 41-4335</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7.227"/>
    </inkml:context>
    <inkml:brush xml:id="br0">
      <inkml:brushProperty name="width" value="0.025" units="cm"/>
      <inkml:brushProperty name="height" value="0.025" units="cm"/>
    </inkml:brush>
  </inkml:definitions>
  <inkml:trace contextRef="#ctx0" brushRef="#br0">307 7 16752,'0'0'4372,"-8"6"-2957,-3 4-1091,0 1 1,0 0-1,1 0 1,0 1 0,-13 22-1,-42 82 499,43-76-636,-17 30 5,-42 82-5,78-145-193,1-4-17,0 1 0,1-1 0,-1 0 0,1 1 0,0-1 0,0 1 0,0 0 0,0 5 0,17-17-2508,4-13 584,0-1 1,-2-1-1,0 0 0,-2-2 0,-1 0 0,17-36 1,17-57-2455,-13 3 6163,-27 67 1407,-2 14 6320,-3 39-6188,2 23-3058,1 14 131,2-1 0,2-1 0,23 57 0,-16-55-2430,31 53 0,-30-56-4462,-18-29 1297</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7.591"/>
    </inkml:context>
    <inkml:brush xml:id="br0">
      <inkml:brushProperty name="width" value="0.025" units="cm"/>
      <inkml:brushProperty name="height" value="0.025" units="cm"/>
    </inkml:brush>
  </inkml:definitions>
  <inkml:trace contextRef="#ctx0" brushRef="#br0">11 13 13997,'0'0'8616,"-10"48"-7975,42-44-96,7-1-225,7-3-192,9 0-64,6-4-32,1-4-256,6-4-1250,-6 2-1216,-6-6-3044,-8-2-7846</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7.948"/>
    </inkml:context>
    <inkml:brush xml:id="br0">
      <inkml:brushProperty name="width" value="0.025" units="cm"/>
      <inkml:brushProperty name="height" value="0.025" units="cm"/>
    </inkml:brush>
  </inkml:definitions>
  <inkml:trace contextRef="#ctx0" brushRef="#br0">24 46 18097,'0'0'1917,"-5"12"-337,1-2-1321,1 0 0,0 0 0,0 0 1,1 0-1,1 0 0,-2 20 0,3-25-234,1 0 0,-1-1 0,1 1 0,-1-1 0,1 1 0,1-1 0,-1 1 0,1-1 0,0 0 0,0 0 1,0 0-1,0 0 0,1 0 0,-1 0 0,1 0 0,0-1 0,0 1 0,0-1 0,1 0 0,-1 0 0,7 3 0,-5-2-171,0-1 0,1 0 0,0 0 0,0 0 0,0-1 1,0 0-1,0 0 0,0-1 0,1 0 0,-1 0 0,0 0 1,1-1-1,-1 0 0,1 0 0,-1 0 0,9-3 0,-6 1-644,0-1-1,0 0 0,-1 0 1,0-1-1,1 0 0,-1-1 1,0 1-1,-1-2 0,1 1 1,9-11-1,-6 6 77,-1-1 1,-1 0-1,0-1 0,0 0 0,-1 0 1,-1-1-1,12-26 0,-15 29 1630,-1 0-1,0 0 0,-1 0 1,0 0-1,0 0 0,0-16 0,-2 26-809,0 1 0,0-1-1,0 0 1,0 0 0,-1 1-1,1-1 1,0 0 0,0 0-1,0 0 1,0 1 0,0-1-1,-1 0 1,1 0 0,0 0-1,0 1 1,0-1 0,0 0-1,-1 0 1,1 0 0,0 0-1,0 0 1,-1 0 0,1 1-1,0-1 1,0 0 0,-1 0-1,1 0 1,0 0 0,0 0-1,-1 0 1,1 0 0,0 0-1,0 0 1,0 0 0,-1 0-1,1 0 1,0 0 0,0 0-1,-1-1 1,1 1 0,0 0-1,0 0 1,-1 0 0,1 0-1,0 0 1,0 0 0,0-1-1,-1 1 1,1 0 0,0 0-1,0 0 1,0-1 0,0 1-1,-1 0 1,1 0 0,0 0-1,0-1 1,0 1 0,0 0-1,0 0 1,0-1-1,0 1 1,0 0 0,0-1-1,-14 21 1083,-4 25-524,2 1-1,2 1 1,3 0-1,1 0 0,2 1 1,-2 86-1,10-131-791,0-1-1,0 1 1,1 0 0,-1-1-1,0 1 1,1 0-1,0-1 1,-1 1-1,1-1 1,0 1-1,1-1 1,-1 1-1,0-1 1,3 4-1,-3-5-227,0 0-1,0-1 1,0 1-1,1 0 0,-1 0 1,0-1-1,0 1 1,1 0-1,-1-1 1,0 0-1,1 1 0,-1-1 1,0 0-1,1 1 1,-1-1-1,1 0 1,-1 0-1,1 0 1,-1 0-1,0-1 0,1 1 1,-1 0-1,1 0 1,-1-1-1,0 1 1,1-1-1,-1 0 0,1 0 1,14-11-10897</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8.291"/>
    </inkml:context>
    <inkml:brush xml:id="br0">
      <inkml:brushProperty name="width" value="0.025" units="cm"/>
      <inkml:brushProperty name="height" value="0.025" units="cm"/>
    </inkml:brush>
  </inkml:definitions>
  <inkml:trace contextRef="#ctx0" brushRef="#br0">0 274 9161,'0'0'8397,"8"4"-7116,14 2-659,0 0 0,0-1 0,0-1-1,1-1 1,-1-1 0,1-1 0,40-3 0,5-4 272,95-22 1,283-91-421,109-21-5043,-541 137 4050,-3 1-516,0 0-1,0 0 1,1 2 0,20 0-1,-32 0 975,0 0 0,1 0-1,-1 1 1,1-1 0,-1 0 0,0 1-1,1-1 1,-1 0 0,0 1-1,0-1 1,1 0 0,-1 1 0,0-1-1,0 1 1,1-1 0,-1 0 0,0 1-1,0-1 1,0 1 0,0-1-1,0 1 1,0-1 0,0 1 0,0-1-1,0 1 1,0-1 0,0 0-1,0 1 1,0-1 0,0 1 0,0-1-1,0 1 1,-1-1 0,1 1-1,0-1 1,0 0 0,0 1 0,-1-1-1,1 1 1,0-1 0,-1 0 0,1 1-1,0-1 1,-1 0 0,1 1-1,0-1 1,-1 0 0,-24 17-953,-8-3-1554</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8.911"/>
    </inkml:context>
    <inkml:brush xml:id="br0">
      <inkml:brushProperty name="width" value="0.025" units="cm"/>
      <inkml:brushProperty name="height" value="0.025" units="cm"/>
    </inkml:brush>
  </inkml:definitions>
  <inkml:trace contextRef="#ctx0" brushRef="#br0">199 1 14189,'0'0'8232,"-12"51"-6887,-6-1-448,-3 10-544,-4 7-225,0 1-64,2-6-32,4-9 0,-1-11 0,6-9-192,0-13-577,9-14-384,3-6-545,2-16-1408,0-17-3621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1.511"/>
    </inkml:context>
    <inkml:brush xml:id="br0">
      <inkml:brushProperty name="width" value="0.025" units="cm"/>
      <inkml:brushProperty name="height" value="0.025" units="cm"/>
    </inkml:brush>
  </inkml:definitions>
  <inkml:trace contextRef="#ctx0" brushRef="#br0">29 1 12588,'0'0'3812,"-23"61"-2659,17-41 0,6-7-353,4-5-671,15-8-226,6 0-767,0-10-1250,7-6-3267</inkml:trace>
  <inkml:trace contextRef="#ctx0" brushRef="#br0" timeOffset="1">112 208 15375,'0'0'2818,"-39"63"-928,26-41-417,10-5-1056,3-9-417,16-8-1217,7-3-1634,-2-23-5125</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9.245"/>
    </inkml:context>
    <inkml:brush xml:id="br0">
      <inkml:brushProperty name="width" value="0.025" units="cm"/>
      <inkml:brushProperty name="height" value="0.025" units="cm"/>
    </inkml:brush>
  </inkml:definitions>
  <inkml:trace contextRef="#ctx0" brushRef="#br0">1 0 10282,'0'0'8424,"3"56"-7111,-6-17-64,3 8-480,0 1-353,12-4-256,8-2-64,4-6-63,8-5-98,4-4-351,1-6-353,-2-1-512,-7-2-961,-8 1-2114,-13-4-1858</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9.591"/>
    </inkml:context>
    <inkml:brush xml:id="br0">
      <inkml:brushProperty name="width" value="0.025" units="cm"/>
      <inkml:brushProperty name="height" value="0.025" units="cm"/>
    </inkml:brush>
  </inkml:definitions>
  <inkml:trace contextRef="#ctx0" brushRef="#br0">1 120 15695,'0'0'4868,"71"-11"-3971,-22-1-160,10-4-289,13-1-351,4-2-322,-1-2-2465,-8-2-4965</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1.346"/>
    </inkml:context>
    <inkml:brush xml:id="br0">
      <inkml:brushProperty name="width" value="0.025" units="cm"/>
      <inkml:brushProperty name="height" value="0.025" units="cm"/>
    </inkml:brush>
  </inkml:definitions>
  <inkml:trace contextRef="#ctx0" brushRef="#br0">331 74 4324,'-1'-1'275,"0"0"-1,-1-1 1,1 1-1,0-1 1,0 1-1,0-1 1,0 0-1,0 1 1,0-1-1,0 0 1,0 0-1,1 0 1,-1 0 0,1 1-1,-1-1 1,1 0-1,0 0 1,0-3-1,0 3-25,0 1 0,0-1 0,0 1-1,0-1 1,0 1 0,0-1 0,-1 1 0,1 0-1,0-1 1,-1 1 0,1-1 0,-1 1 0,1 0-1,-1-1 1,0 1 0,0 0 0,1 0 0,-1 0 0,0-1-1,0 1 1,0 0 0,0 0 0,-1 0 0,1 0-1,0 1 1,0-1 0,0 0 0,-1 0 0,1 1-1,0-1 1,-1 1 0,1-1 0,-1 1 0,1 0-1,-1-1 1,1 1 0,0 0 0,-1 0 0,1 0 0,-3 0-1,-3 1-87,-1 1-1,1-1 1,-1 1-1,1 1 0,0-1 1,0 1-1,0 0 1,0 1-1,1 0 0,0 0 1,-1 0-1,1 1 1,1-1-1,-8 9 0,-9 8 131,1 2 0,-20 28-1,29-34-203,0 1 0,1 0 0,1 1 0,-13 35 0,19-45-87,1 0 0,0 1 1,1 0-1,0 0 0,1-1 0,0 1 0,0 0 1,1 0-1,0 0 0,1 0 0,0 0 1,3 14-1,-1-18 28,0 1 0,0-1 0,1 0 0,0 0 0,0 0 0,0 0 0,1-1-1,0 0 1,0 0 0,1 0 0,-1 0 0,1-1 0,11 7 0,-3-3 52,0-1 0,0 0 0,1 0-1,0-2 1,18 5 0,-24-8-32,0 0 1,0 0-1,1-1 0,-1-1 1,0 1-1,0-1 1,0-1-1,1 0 0,-1 0 1,0-1-1,12-3 0,-18 3 1,0 1 0,0-1 0,0 0 0,0 1 0,0-2 0,0 1 0,-1 0 0,1 0-1,-1-1 1,0 1 0,1-1 0,-1 0 0,0 0 0,-1 1 0,1-1 0,0-1 0,-1 1 0,0 0-1,1 0 1,-1 0 0,-1-1 0,1 1 0,0 0 0,-1-1 0,0 1 0,0-1 0,0 1 0,0-1 0,0 1-1,-1 0 1,1-1 0,-3-6 0,2 7-12,0 0 0,0-1 0,-1 1 0,1 0 0,-1 0 1,1 0-1,-1 0 0,0 1 0,0-1 0,-1 0 0,1 1 0,0 0 0,-1-1 0,0 1 0,-4-3 0,1 1-21,-1 0 0,1 1 0,-1 0 0,1 0 0,-1 1 0,0-1 0,-12-1 0,13 3-25,1 0 0,0 1 0,-1-1 0,1 1 1,-1 1-1,1-1 0,-1 1 0,1 0 0,-1 0 0,-5 2 1,8-2 4,1 0 1,0 0-1,-1 0 0,1 1 1,0-1-1,0 1 1,0-1-1,0 1 0,0 0 1,0 0-1,0-1 1,1 1-1,-1 1 0,1-1 1,-1 0-1,1 0 1,0 0-1,0 1 0,0-1 1,0 1-1,-1 3 1,2-6 0,0 1 1,-1 0 0,1-1-1,0 1 1,0 0 0,0-1-1,-1 1 1,1 0 0,0-1-1,0 1 1,0 0 0,0-1 0,0 1-1,0 0 1,1-1 0,-1 1-1,0 0 1,0-1 0,0 1-1,1 0 1,-1-1 0,0 1-1,1 0 1,-1-1 0,0 1-1,1-1 1,-1 1 0,1-1-1,-1 1 1,1-1 0,-1 1-1,1-1 1,-1 1 0,1-1 0,-1 0-1,1 1 1,0-1 0,-1 0-1,1 0 1,0 1 0,-1-1-1,1 0 1,0 0 0,-1 0-1,1 0 1,0 0 0,-1 0-1,1 0 1,0 0 0,-1 0-1,1 0 1,0 0 0,-1 0 0,1-1-1,0 1 1,-1 0 0,1 0-1,0-1 1,-1 1 0,1 0-1,0-1 1,4-1-5,0 0 0,0 0 0,-1 0 0,1-1 0,-1 0 0,8-6 0,-9 7 5,0-1 0,0 0-1,-1 0 1,1 0 0,-1 0-1,0 0 1,0 0-1,0-1 1,0 1 0,0-1-1,-1 0 1,0 1 0,1-1-1,-1 0 1,-1 0-1,1 0 1,0-4 0,-14 42-126,5-23 215,4-26 119,4 0-2248,0 22-1262,0 24-7669</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2.099"/>
    </inkml:context>
    <inkml:brush xml:id="br0">
      <inkml:brushProperty name="width" value="0.025" units="cm"/>
      <inkml:brushProperty name="height" value="0.025" units="cm"/>
    </inkml:brush>
  </inkml:definitions>
  <inkml:trace contextRef="#ctx0" brushRef="#br0">1 1 7399,'2'14'10030,"5"10"-5976,15 66-2769,-18-11-407,-5-53-795,2-1 0,1 0 1,1-1-1,1 1 0,10 31 1,-13-53-123,0-1 0,0 1 1,0-1-1,1 0 1,-1 1-1,1-1 0,-1 0 1,1 0-1,0 0 1,0 0-1,0 0 0,0 0 1,0 0-1,5 2 1,-6-4-175,0 1 1,0-1-1,0 1 1,0-1-1,1 0 1,-1 0-1,0 1 1,1-1 0,-1 0-1,0 0 1,0 0-1,1 0 1,-1-1-1,0 1 1,0 0-1,1 0 1,-1-1-1,0 1 1,0-1-1,0 1 1,2-2 0,7-10-5933</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2.915"/>
    </inkml:context>
    <inkml:brush xml:id="br0">
      <inkml:brushProperty name="width" value="0.025" units="cm"/>
      <inkml:brushProperty name="height" value="0.025" units="cm"/>
    </inkml:brush>
  </inkml:definitions>
  <inkml:trace contextRef="#ctx0" brushRef="#br0">0 91 15118,'0'0'6502,"99"11"-5092,-33-22-353,10-6-577,7-1-384,4-2-96,-13 3-352,-12 5-1250,-17 6-896,-19 5-1089,-22 1-1410,-13 2-1313</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3.261"/>
    </inkml:context>
    <inkml:brush xml:id="br0">
      <inkml:brushProperty name="width" value="0.025" units="cm"/>
      <inkml:brushProperty name="height" value="0.025" units="cm"/>
    </inkml:brush>
  </inkml:definitions>
  <inkml:trace contextRef="#ctx0" brushRef="#br0">0 105 14382,'0'0'3939,"52"5"-1568,-5-9-610,6-13-576,13 1-576,-4-3-449,2 3-96,-6 1-96,-10 5-1313,-4 4-1794,-10 0-5029</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4.160"/>
    </inkml:context>
    <inkml:brush xml:id="br0">
      <inkml:brushProperty name="width" value="0.025" units="cm"/>
      <inkml:brushProperty name="height" value="0.025" units="cm"/>
    </inkml:brush>
  </inkml:definitions>
  <inkml:trace contextRef="#ctx0" brushRef="#br0">1 535 10186,'0'0'6091,"5"-9"-4799,119-178 2018,-79 127-2154,64-117-1,-100 159-1003,-4 9-67,0-1 0,-1 1 0,0-1 0,0 0 0,-1-1 0,3-14 0,-25 54 716,5 5-842,2 0 1,1 0-1,2 1 1,1 1-1,2-1 1,1 1-1,2 0 1,2 1-1,4 51 0,-3-86-56,1 0 0,-1 0 0,0 0 0,1 0 0,-1 0 0,1 0 0,0 0 0,0-1 0,-1 1-1,1 0 1,1 0 0,-1-1 0,0 1 0,0-1 0,0 1 0,1-1 0,-1 1 0,1-1 0,-1 0 0,1 0-1,0 0 1,-1 0 0,1 0 0,0 0 0,0 0 0,0 0 0,-1-1 0,1 1 0,0-1 0,0 1 0,0-1-1,0 0 1,2 0 0,2 0-601,-1 0-1,0-1 0,0 1 0,1-1 1,-1-1-1,0 1 0,0-1 1,0 1-1,0-2 0,0 1 0,7-5 1,26-21-5191</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4.535"/>
    </inkml:context>
    <inkml:brush xml:id="br0">
      <inkml:brushProperty name="width" value="0.025" units="cm"/>
      <inkml:brushProperty name="height" value="0.025" units="cm"/>
    </inkml:brush>
  </inkml:definitions>
  <inkml:trace contextRef="#ctx0" brushRef="#br0">154 88 11403,'0'0'6587,"-11"4"-4740,3 0-1698,0 0-1,0 1 0,0 0 0,1 0 0,0 1 0,0 0 0,1 0 1,-1 1-1,1 0 0,1 0 0,-1 0 0,1 1 0,0 0 0,1 0 1,-6 13-1,3-5-79,1 1 1,1-1-1,0 1 1,1 1 0,1-1-1,0 0 1,1 1-1,1 19 1,1-30-62,1-1 0,0 0 0,0 0 1,0 0-1,0 0 0,1-1 0,0 1 0,1 0 0,-1-1 1,1 1-1,5 7 0,-5-9-4,0-1 0,0 0 0,1 0 0,-1 0 0,0 0 0,1-1 0,0 1 0,0-1 0,0 0-1,0 0 1,0-1 0,0 1 0,0-1 0,1 0 0,-1 0 0,0 0 0,8 0 0,-4-1 83,0 0-1,0-1 1,0 0 0,0 0-1,0-1 1,-1 0 0,1-1-1,-1 0 1,1 0 0,-1 0-1,0-1 1,0 0 0,0 0-1,-1-1 1,1 0 0,-1 0-1,0 0 1,-1-1 0,0 0-1,1 0 1,-2 0 0,9-14-1,-4 6 105,0-2 0,-1 1 0,-1-1 0,0 0 0,-1-1 0,0 0 0,-2 0 0,0 0 0,2-27-1,-5 33-103,0-1 0,-1 1 0,-1 0-1,0-1 1,-1 1 0,0 0 0,0 0-1,-1 0 1,-1 0 0,-8-19 0,9 25-119,0 0 0,-1 0 1,1 1-1,-1-1 0,0 1 0,0 0 1,-1 0-1,1 0 0,-1 1 0,0-1 1,0 1-1,0 0 0,-1 1 0,1-1 1,0 1-1,-1 0 0,0 0 0,1 1 1,-1 0-1,0 0 0,0 0 0,-8 1 1,9-1-178,0 1 1,0 1 0,0-1 0,0 1-1,1 0 1,-1 0 0,0 0 0,0 0 0,1 1-1,-1 0 1,1 0 0,-1 0 0,1 1-1,0-1 1,-7 7 0,7-5-970,-1 0-1,1 1 1,0 0-1,0 0 1,0 0 0,1 0-1,-4 8 1,-1 8-10086</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5.321"/>
    </inkml:context>
    <inkml:brush xml:id="br0">
      <inkml:brushProperty name="width" value="0.025" units="cm"/>
      <inkml:brushProperty name="height" value="0.025" units="cm"/>
    </inkml:brush>
  </inkml:definitions>
  <inkml:trace contextRef="#ctx0" brushRef="#br0">1 892 14990,'2'9'481,"1"1"-462,0-1 1,0 0-1,1 0 1,0 0-1,1 0 0,0-1 1,0 1-1,1-1 1,0-1-1,0 1 1,1-1-1,0 0 1,0-1-1,1 1 1,0-1-1,16 9 1,-6-8-4,-1-1 1,1 0 0,0-2-1,0 0 1,1-1 0,0 0 0,-1-2-1,1 0 1,0-1 0,29-5 0,-7-1 23,1-1 1,-1-3 0,66-25 0,-19-1-104,-2-5 0,103-64 1,149-120-1330,-301 200 1210,-33 22 162,34-24-106,1 1-1,77-37 0,-112 61 130,0 0 1,1 1-1,0-1 1,-1 1 0,1 0-1,0 0 1,0 0 0,-1 0-1,1 1 1,0 0 0,0 0-1,9 1 1,-12 0 25,0 0-1,0 1 1,0-1 0,0 0 0,0 1-1,0-1 1,0 1 0,-1-1 0,1 1 0,0 0-1,-1 0 1,1 0 0,-1 0 0,0 0-1,0 0 1,0 0 0,0 0 0,0 0 0,0 1-1,0-1 1,-1 0 0,1 1 0,-1-1-1,0 0 1,0 4 0,3 22 482,-2 0 0,-3 32 1,1 43 183,2-93-622,0 0 0,0 0 0,1 0 0,1 0 0,0-1 0,0 1 0,6 13 0,-7-20-14,1 0-1,-1 1 1,0-1-1,1 0 1,0 0-1,0-1 1,-1 1-1,2 0 1,-1-1-1,0 0 1,0 0-1,1 0 1,-1 0-1,1 0 1,0-1-1,0 1 1,-1-1-1,1 0 1,0 0-1,0-1 1,0 1-1,0-1 1,0 0-1,0 0 1,0 0-1,0-1 0,6 0 1,5-2 102,0 0 0,0-2 1,0 1-1,0-2 0,25-12 0,154-93 332,-116 63-508,154-68 0,-204 104 298,1 3 0,0 0 0,0 2 0,1 0 1,0 3-1,0 0 0,0 2 0,1 1 0,48 6 0,-61-3 15,215 19 1358,-197-21-1616,0-1-1,0-1 1,0-2-1,53-13 1,48-27-218,-2-6 1,173-90-1,-20 8-1417,-200 96 508,123-32-1,-181 61 1194,0 0-1,1 2 1,44-1 0,-61 6 147,-1 0 1,1 1 0,0 1 0,0 0-1,-1 1 1,1 0 0,-1 1-1,0 1 1,0 0 0,12 7 0,-11-4-373,46 22 802,-57-28-1056,0-1 0,0 0 0,1 0 0,-1 0 0,0 0 0,1-1 1,-1 1-1,1-1 0,-1 0 0,0 0 0,1 0 0,-1 0 0,1-1 0,-1 0 0,6-1 0,10-16-9941</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6.465"/>
    </inkml:context>
    <inkml:brush xml:id="br0">
      <inkml:brushProperty name="width" value="0.025" units="cm"/>
      <inkml:brushProperty name="height" value="0.025" units="cm"/>
    </inkml:brush>
  </inkml:definitions>
  <inkml:trace contextRef="#ctx0" brushRef="#br0">236 88 9129,'3'-3'721,"0"-1"1,0 1 0,-1-1-1,0 0 1,0 0 0,0 0-1,0 0 1,0 0 0,-1-1-1,0 1 1,0 0 0,0-1 0,0 1-1,-1-1 1,0-6 0,0 10-615,-1 0 1,0 0-1,0 0 1,1 0-1,-1 0 1,0 0-1,0 0 1,0 0 0,0 0-1,0 0 1,0 1-1,0-1 1,0 0-1,0 1 1,-1-1 0,1 1-1,0 0 1,0-1-1,0 1 1,-1 0-1,1 0 1,0-1-1,0 1 1,-1 0 0,1 0-1,0 0 1,-1 1-1,1-1 1,0 0-1,0 0 1,-2 1-1,-44 11 973,34-6-1003,1 0-1,1 1 1,-1 1 0,1 0-1,0 0 1,1 1 0,0 0-1,1 1 1,-13 17 0,15-19-82,1 1 1,0 0 0,0 0-1,1 1 1,0-1 0,1 1-1,0 0 1,1 1 0,0-1-1,0 1 1,1-1 0,-1 18-1,3-27 2,0 0 0,0 0-1,0 0 1,1 0 0,-1 0 0,0 0-1,1 0 1,-1 0 0,1 0 0,-1 0 0,1 0-1,0 0 1,-1-1 0,1 1 0,0 0-1,-1 0 1,1 0 0,0-1 0,0 1-1,0 0 1,0-1 0,0 1 0,-1-1-1,1 1 1,0-1 0,0 0 0,0 1-1,1-1 1,-1 0 0,0 0 0,0 1-1,2-1 1,43 0-82,-31 0 69,49-4 20,-43 2-17,1 1 1,-1 0 0,1 2-1,-1 0 1,27 6 0,-42-5 8,0-1 0,-1 1 0,1 0 0,-1 1-1,0-1 1,0 1 0,0 0 0,0 1 0,0-1 0,-1 1 0,1 0 0,-1 0 0,0 0 0,0 1 0,0-1 0,-1 1 0,0 0 0,0 0 0,0 0 0,0 0 0,-1 1 0,0-1 0,0 1 0,1 6 0,-1-3 79,-1 0 1,0 0-1,0 0 0,-1 1 0,0-1 1,-1 0-1,0 0 0,0 0 0,-1 0 1,0 0-1,-1 0 0,0-1 1,0 1-1,-1-1 0,0 0 0,0 0 1,-1 0-1,0 0 0,0-1 0,-1 0 1,0 0-1,0 0 0,-10 7 0,8-7 55,-1 0 0,1 0 0,-2-1 0,1 0 0,-1 0 0,1-1 0,-1 0 0,-1-1-1,1 0 1,-1-1 0,1 0 0,-1-1 0,0 0 0,0 0 0,0-2 0,0 1 0,0-1 0,0-1-1,-12-1 1,20 1-201,-1 0 0,0-1 0,1 1-1,-1-1 1,1 0 0,0 0 0,-1 0-1,1 0 1,0 0 0,0-1 0,1 1-1,-1-1 1,0 0 0,1 0 0,-1 0-1,1 0 1,0-1 0,0 1 0,1 0-1,-1-1 1,0 1 0,1-1 0,0 0-1,0 1 1,0-1 0,1 0 0,-1 0-1,1 0 1,0 0 0,0 1 0,0-5-1,1-4-745,-1 0 0,1 1 0,1-1-1,0 0 1,1 1 0,0 0 0,1-1-1,0 1 1,7-11 0,20-28-5776,5 0-3411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2.089"/>
    </inkml:context>
    <inkml:brush xml:id="br0">
      <inkml:brushProperty name="width" value="0.025" units="cm"/>
      <inkml:brushProperty name="height" value="0.025" units="cm"/>
    </inkml:brush>
  </inkml:definitions>
  <inkml:trace contextRef="#ctx0" brushRef="#br0">0 1 17072,'0'0'6887,"39"50"-15632,-18-37 3172</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6.811"/>
    </inkml:context>
    <inkml:brush xml:id="br0">
      <inkml:brushProperty name="width" value="0.025" units="cm"/>
      <inkml:brushProperty name="height" value="0.025" units="cm"/>
    </inkml:brush>
  </inkml:definitions>
  <inkml:trace contextRef="#ctx0" brushRef="#br0">96 1 18449,'0'0'4223,"-2"11"-2733,-3 49-344,2 1 0,6 71 0,-1-106-1152,1 0 1,1 0 0,1 0-1,2 0 1,0-1 0,2-1-1,0 1 1,14 24-1,-19-43-157,0-1 0,0 0-1,0 1 1,1-1 0,6 6-1,-10-11 95,-1 0 0,0 1 0,1-1-1,-1 0 1,0 1 0,1-1 0,-1 0-1,0 0 1,1 1 0,-1-1 0,0 0-1,1 0 1,-1 0 0,1 0 0,-1 0-1,0 1 1,1-1 0,-1 0 0,1 0-1,-1 0 1,1 0 0,-1 0 0,0 0 0,1 0-1,-1 0 1,1-1 0,-1 1 0,0 0-1,1 0 1,-1 0 0,1 0 0,0-1-1,-1 0-151,1-1-1,-1 1 1,0-1-1,1 0 1,-1 1-1,0-1 1,0 1-1,0-1 1,0 0-1,0 1 1,0-1-1,-1 1 1,1-1-1,-1-2 1,-3-7-690,0-1 0,-1 2-1,0-1 1,0 0 0,-1 1 0,0 0 0,-1 0 0,0 1 0,-9-9-1,-77-74 2694,48 52 6119,94 38-5675,-20 1-2519,1-1-1,-1-2 1,34-8-1,33-16-5018,-46 9-528</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7.158"/>
    </inkml:context>
    <inkml:brush xml:id="br0">
      <inkml:brushProperty name="width" value="0.025" units="cm"/>
      <inkml:brushProperty name="height" value="0.025" units="cm"/>
    </inkml:brush>
  </inkml:definitions>
  <inkml:trace contextRef="#ctx0" brushRef="#br0">117 64 8904,'0'0'5061,"-11"13"-1607,-6 8-2228,1 1 0,-15 28 0,25-40-815,0 1 0,1 0 0,0 1 0,1-1 1,0 1-1,1 0 0,1 0 0,-3 21 0,5-31-365,-1 0 1,1 1-1,0-1 1,0 0-1,0 0 1,0 0-1,0 0 1,0 0-1,1 0 1,-1 0-1,1 0 1,0 1-1,-1-1 1,1-1-1,0 1 1,0 0-1,0 0 1,0 0-1,1 0 1,-1-1-1,0 1 1,1-1-1,2 3 1,-2-4-38,0 0 0,0 0 0,0 0 0,0 0 0,0 0 0,0 0 0,0-1 0,0 1-1,0-1 1,0 0 0,0 1 0,0-1 0,0 0 0,0 0 0,-1 0 0,1 0 0,0 0 0,-1-1 0,1 1 0,-1-1 0,1 1 0,-1-1 0,0 1 0,2-4 0,10-9 14,-1-1 1,-1-1-1,-1 0 1,0 0-1,-1-1 1,-1 0-1,10-31 0,-9 19 227,-1-1-1,-2 0 1,4-41-1,-15 121-35,1-23-184,1 0 0,1 1 1,2-1-1,1 0 0,6 45 0,-6-69-71,-1 0-1,1 0 1,0-1 0,-1 1 0,1-1 0,0 1-1,1-1 1,-1 1 0,0-1 0,1 1 0,-1-1-1,1 0 1,0 0 0,0 0 0,0 0-1,0 0 1,0 0 0,0-1 0,4 3 0,-4-3-64,0-1 1,1 1 0,-1-1 0,0 1-1,1-1 1,-1 0 0,1 0 0,-1 0-1,0 0 1,1-1 0,-1 1 0,1-1-1,-1 1 1,0-1 0,0 0 0,1 0-1,2-2 1,5-3-429,0 0 0,0-1-1,-1 0 1,0-1 0,0 0 0,-1-1 0,10-12-1,17-30-3267,-2-5-2033</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7.532"/>
    </inkml:context>
    <inkml:brush xml:id="br0">
      <inkml:brushProperty name="width" value="0.025" units="cm"/>
      <inkml:brushProperty name="height" value="0.025" units="cm"/>
    </inkml:brush>
  </inkml:definitions>
  <inkml:trace contextRef="#ctx0" brushRef="#br0">138 0 7239,'0'0'10234,"-4"8"-7517,-21 34-1616,2 2-1,2 0 1,2 1 0,-25 93 0,43-137-1119,1-1 1,0 1 0,0 0-1,-1-1 1,1 1 0,0 0-1,0-1 1,0 1 0,0-1-1,0 1 1,0 0 0,0-1-1,0 1 1,0 0 0,0-1-1,1 1 1,-1 0 0,0-1-1,0 1 1,1-1 0,-1 1-1,0-1 1,1 2 0,11-6-185,12-20 200,-2-5 40,34-65 0,-49 82 26,-1-1 0,-1 0 0,0 0 0,0 0 0,-2-1 0,0 1 0,0-1 0,1-19 0,-4 33-51,0 0 1,0 0-1,0 0 1,0 0-1,0-1 1,0 1 0,0 0-1,0 0 1,0 0-1,0 0 1,0 0-1,0-1 1,0 1 0,0 0-1,0 0 1,0 0-1,0 0 1,0-1-1,0 1 1,0 0-1,0 0 1,0 0 0,0 0-1,0 0 1,0-1-1,0 1 1,-1 0-1,1 0 1,0 0 0,0 0-1,0 0 1,0 0-1,0-1 1,0 1-1,0 0 1,-1 0-1,1 0 1,0 0 0,0 0-1,0 0 1,0 0-1,0 0 1,-1 0-1,1 0 1,0 0 0,0 0-1,0 0 1,0 0-1,-1 0 1,1 0-1,0 0 1,0 0-1,0 0 1,0 0 0,-1 0-1,1 0 1,0 0-1,0 0 1,0 0-1,-11 11 298,-8 17-202,1 11 51,-17 55 0,30-79-39,1 0 0,1 0-1,0 0 1,1 1 0,1-1 0,0 1 0,2 16-1,-1-31-118,0 0 1,0 0-1,0-1 0,0 1 0,1 0 0,-1 0 0,0-1 0,0 1 0,0 0 0,1 0 0,-1-1 0,0 1 0,1 0 1,-1-1-1,1 1 0,-1-1 0,0 1 0,1 0 0,-1-1 0,1 1 0,0-1 0,-1 1 0,1-1 0,-1 0 0,1 1 0,0-1 1,-1 0-1,1 1 0,0-1 0,0 0 0,1 1 0,0-1 6,0 0 1,1-1-1,-1 1 1,0 0-1,0-1 1,0 0-1,1 1 1,-1-1-1,0 0 1,4-2 0,42-33 231,33-56-134,-13 13-2033,-53 65 573,-15 14 1238,1 0-1,-1 0 1,0 0-1,0-1 1,0 1-1,1 0 1,-1 0-1,0 0 1,0-1-1,0 1 0,1 0 1,-1 0-1,0 0 1,0 0-1,1 0 1,-1 0-1,0 0 1,0 0-1,1 0 1,-1-1-1,0 1 0,0 0 1,1 0-1,-1 0 1,0 0-1,0 0 1,1 1-1,-1-1 1,0 0-1,1 0 1,-1 0-1,0 0 1,0 0-1,1 0 0,-1 0 1,0 0-1,0 1 1,0-1-1,1 0 1,-1 0-1,0 0 1,0 0-1,0 1 1,1-1-1,-1 0 0,0 0 1,0 1-1,0-1 1,0 0-1,0 0 1,0 1-1,0-1 1,1 0-1,-1 0 1,0 1-1,0-1 0,0 0 1,0 0-1,0 1 1,0-1-1,0 0 1,0 1-1,0 10-5104</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8.080"/>
    </inkml:context>
    <inkml:brush xml:id="br0">
      <inkml:brushProperty name="width" value="0.025" units="cm"/>
      <inkml:brushProperty name="height" value="0.025" units="cm"/>
    </inkml:brush>
  </inkml:definitions>
  <inkml:trace contextRef="#ctx0" brushRef="#br0">141 0 17136,'-2'9'1735,"-7"32"-142,1 1-1,-3 70 0,8 94-109,3-158-1016,-1-36-382,2 1 1,-1 0 0,2-1 0,0 1 0,0-1 0,1 1 0,1-1 0,0 0 0,6 13 0,-10-25-87,0 0-1,0 1 0,0-1 1,0 0-1,0 1 1,0-1-1,1 0 1,-1 0-1,0 1 1,0-1-1,0 0 1,0 0-1,0 1 1,0-1-1,0 0 1,1 0-1,-1 1 1,0-1-1,0 0 1,0 0-1,1 0 0,-1 1 1,0-1-1,0 0 1,0 0-1,1 0 1,-1 0-1,0 0 1,0 0-1,1 1 1,-1-1-1,0 0 1,1 0-1,-1 0 1,0 0-1,0 0 1,1 0-1,-1 0 1,0 0-1,0 0 0,1 0 1,-1 0-1,1 0 1,2-15-387,-6-25-849,-2 27 840,0 0 0,0 1 0,-1 0 0,-1 0 0,0 0 0,-1 1 0,0 0 0,-13-13 0,14 16 499,0 1 0,-1 0-1,0 0 1,0 1-1,0 0 1,-17-9-1,32 16 404,1-1 1,0 0-1,0 0 0,-1-1 0,1 0 0,0 0 0,14-5 0,69-21-1545,-58 14-1436,48-26 1,-72 34 1267,0-1 0,0 0 0,0-1 0,0 1 0,9-12 0,-37 46 8271,14-20-6564,0 1 0,1 0 0,0 1 0,0-1-1,1 1 1,0 0 0,1-1 0,-2 16 0,4-24-479,0 0 1,1 0 0,-1 0-1,0 0 1,1 0 0,-1 0-1,1 0 1,-1 0 0,1-1-1,0 1 1,-1 0 0,1 0-1,0-1 1,-1 1 0,1 0-1,0-1 1,0 1 0,0-1-1,0 1 1,0-1 0,-1 1 0,1-1-1,0 0 1,0 1 0,0-1-1,0 0 1,0 0 0,0 0-1,0 0 1,0 0 0,0 0-1,0 0 1,0 0 0,0 0-1,0 0 1,2-1 0,54-8 66,-31 4-59,-23 5-34,1 0-1,-1 0 0,0 0 0,0 0 0,0 0 0,1 0 0,-1 1 1,0 0-1,0-1 0,0 1 0,0 0 0,0 1 0,0-1 0,0 0 1,-1 1-1,1 0 0,0 0 0,-1 0 0,3 2 0,-3-1 11,0-1-1,-1 1 1,1 0-1,-1 0 1,0 0-1,0 0 1,0 0-1,-1 0 1,1 0-1,-1 0 1,1 0-1,-1 0 1,0 0-1,0 0 0,0 0 1,-1 1-1,1-1 1,-1 0-1,0 0 1,-1 5-1,-1 0 59,-1 0-1,0 0 1,0-1-1,0 1 1,-1-1-1,0 0 1,0 0-1,-1 0 1,0-1-1,-10 9 1,11-10-281,0-1-1,-1 0 1,1 0 0,-1 0 0,0 0 0,0-1 0,-1 0 0,1-1-1,-1 1 1,1-1 0,-1 0 0,0-1 0,-11 2 0,-3-5-4783</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8.963"/>
    </inkml:context>
    <inkml:brush xml:id="br0">
      <inkml:brushProperty name="width" value="0.025" units="cm"/>
      <inkml:brushProperty name="height" value="0.025" units="cm"/>
    </inkml:brush>
  </inkml:definitions>
  <inkml:trace contextRef="#ctx0" brushRef="#br0">130 205 10314,'0'0'4116,"-9"-2"-2264,6 1-1667,0 1-1,0-1 1,0 1-1,0-1 1,-1 1-1,1 0 0,0 0 1,0 1-1,0-1 1,0 1-1,0 0 1,-1-1-1,1 1 1,-5 3-1,4-1 39,0-1 0,0 1 0,0 0-1,1 1 1,-1-1 0,1 0-1,0 1 1,0 0 0,0 0-1,0 0 1,-3 8 0,1-2 15,1 0 0,1 0 0,0 0 0,0 1 0,-1 15 0,3-21-219,0 0 0,1-1 1,-1 1-1,1 0 1,0 0-1,1 0 1,-1-1-1,1 1 0,0 0 1,0 0-1,0-1 1,1 1-1,0-1 0,3 7 1,-4-10-21,1 1 0,-1-1 0,1 0 0,-1 1 0,1-1-1,0 0 1,0 0 0,0 0 0,0 0 0,-1 0 0,1-1 0,0 1 0,1-1 0,-1 1 0,0-1 0,0 0 0,0 1 0,0-1 0,0 0 0,0 0-1,0-1 1,0 1 0,0 0 0,0-1 0,0 1 0,0-1 0,0 0 0,0 0 0,0 1 0,0-1 0,2-2 0,4-1 7,1-1 1,-1-1-1,0 0 1,0 0 0,9-10-1,5-6 18,-1-2 1,-1-1-1,22-35 0,-34 46-12,0 0-1,0 0 1,-2-1 0,0 1 0,0-1 0,-2-1-1,0 1 1,3-23 0,-6 38-11,-1-1 1,0 1-1,0 0 0,0 0 1,0-1-1,0 1 1,1 0-1,-1 0 0,0 0 1,0-1-1,0 1 0,0 0 1,0 0-1,0-1 0,0 1 1,0 0-1,0 0 1,0-1-1,0 1 0,0 0 1,0 0-1,0-1 0,0 1 1,0 0-1,0 0 0,0-1 1,-1 1-1,1 0 1,0 0-1,0-1 0,0 1 1,0 0-1,0 0 0,-1 0 1,1-1-1,0 1 0,0 0 1,0 0-1,-1 0 0,1 0 1,0-1-1,0 1 1,0 0-1,-1 0 0,1 0 1,0 0-1,0 0 0,-1 0 1,1 0-1,-11 13-55,-9 24-51,12-15 107,0 0 0,2 0 0,1 1-1,0-1 1,2 1 0,1 0 0,0 0 0,3 30-1,-1-52 6,0 0 0,0 0-1,0 1 1,0-1 0,0 0-1,1 0 1,-1 0-1,1 0 1,-1 1 0,1-1-1,-1 0 1,1 0 0,-1 0-1,1 0 1,0 0 0,-1 0-1,1 0 1,0 0 0,0-1-1,0 1 1,0 0-1,0 0 1,0-1 0,0 1-1,0 0 1,0-1 0,0 1-1,0-1 1,1 0 0,-1 1-1,0-1 1,0 0 0,0 0-1,1 1 1,-1-1 0,0 0-1,0 0 1,0-1-1,1 1 1,-1 0 0,0 0-1,0 0 1,0-1 0,1 1-1,-1-1 1,1 0 0,5-2 90,-1 1 0,1-2 0,-1 1 1,0-1-1,0 0 0,10-8 0,6-11 54,0 0-1,-2-2 1,-1 0-1,0-1 1,-2-1 0,-1-1-1,-2 0 1,0-1-1,11-36 1,-32 121-242,-1-20 125,4-22-2,0 1-1,0-1 0,2 1 0,0-1 0,0 1 0,2 0 1,0 0-1,3 27 0,-3-42-22,1 1-1,-1-1 1,0 1-1,0-1 1,1 1 0,-1 0-1,0-1 1,1 0 0,-1 1-1,0-1 1,1 1 0,-1-1-1,1 1 1,-1-1 0,1 0-1,-1 1 1,1-1 0,-1 0-1,1 1 1,-1-1 0,1 0-1,0 0 1,-1 0 0,1 1-1,-1-1 1,1 0 0,0 0-1,-1 0 1,1 0-1,-1 0 1,1 0 0,0 0-1,-1 0 1,1 0 0,-1-1-1,1 1 1,0 0 0,-1 0-1,1 0 1,-1-1 0,1 1-1,-1 0 1,1-1 0,-1 1-1,1 0 1,-1-1 0,1 1-1,-1-1 1,0 1 0,2-2-1,21-21 533,-4-7-345,-1 0 0,-1 0-1,-2-2 1,16-50 0,2-1-11,-29 142-319,-6 0 133,0-36-543,1-1 0,4 44 0,-3-65 397,0 0 0,0 0 0,0 1 1,1-1-1,-1 0 0,0 0 0,1 1 0,-1-1 0,0 0 1,1 0-1,-1 0 0,1 0 0,0 1 0,-1-1 1,1 0-1,0 0 0,0 0 0,0-1 0,0 1 0,0 0 1,0 0-1,0 0 0,0-1 0,0 1 0,0 0 0,0-1 1,0 1-1,0-1 0,0 1 0,1-1 0,-1 0 0,0 1 1,0-1-1,1 0 0,-1 0 0,0 0 0,0 0 1,1 0-1,-1 0 0,0 0 0,0-1 0,2 1 0,2-2-560,0 0-1,-1 0 1,1 0-1,0 0 1,-1 0-1,0-1 1,1 0-1,-1 0 1,5-5-1,12-14-1659,31-40-1,-14 9-1892</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9.309"/>
    </inkml:context>
    <inkml:brush xml:id="br0">
      <inkml:brushProperty name="width" value="0.025" units="cm"/>
      <inkml:brushProperty name="height" value="0.025" units="cm"/>
    </inkml:brush>
  </inkml:definitions>
  <inkml:trace contextRef="#ctx0" brushRef="#br0">80 98 2402,'4'-9'1386,"3"-3"534,-2 1 1,0-1-1,0-1 1,-1 1-1,3-17 0,-7 29-1848,0 0-1,0 0 0,0 1 0,0-1 0,0 0 0,0 0 0,0 0 1,-1 0-1,1 0 0,0 0 0,0 0 0,0 0 0,0 1 0,0-1 1,0 0-1,0 0 0,0 0 0,0 0 0,0 0 0,0 0 0,0 0 1,-1 0-1,1 0 0,0 0 0,0 0 0,0 0 0,0 0 0,0 0 1,0 0-1,0 0 0,0 0 0,0 0 0,-1 0 0,1 0 0,0 0 0,0 0 1,0 0-1,0 0 0,0 0 0,0 0 0,0 0 0,-1 0 0,1 0 1,0 0-1,0 0 0,0 0 0,0 0 0,0 0 0,0 0 0,0 0 1,0 0-1,0 0 0,0 0 0,0-1 0,-1 1 0,1 0 0,0 0 1,0 0-1,0 0 0,0 0 0,0 0 0,0 0 0,0 0 0,0 0 0,0-1 1,0 1-1,0 0 0,-12 13 1505,-12 16-745,12-10-462,2-4-155,0 1-1,1 0 0,0 1 1,2 0-1,-11 31 0,18-48-210,0 0 0,0 0 0,0 0 1,0 1-1,0-1 0,0 0 0,0 0 0,0 0 0,0 0 0,0 1 0,0-1 0,0 0 0,0 0 0,0 0 0,0 0 0,0 1 0,0-1 1,0 0-1,0 0 0,0 0 0,0 0 0,1 1 0,-1-1 0,0 0 0,0 0 0,0 0 0,0 0 0,0 0 0,0 1 0,0-1 0,1 0 0,-1 0 1,0 0-1,0 0 0,0 0 0,0 0 0,0 0 0,1 0 0,-1 0 0,0 0 0,0 0 0,0 0 0,0 1 0,1-1 0,-1 0 0,0 0 1,0 0-1,0 0 0,0-1 0,1 1 0,-1 0 0,0 0 0,0 0 0,16-6 121,20-17-12,-31 19-113,4-2 2,1 1-1,-1 0 1,1 0 0,13-3 0,-19 6-20,1 1-1,-1 0 0,1 0 1,-1 0-1,1 0 0,-1 1 1,1 0-1,-1 0 0,1 0 1,-1 1-1,1-1 0,8 3 1,-11-2 19,-1 0 0,1 0 0,0 1 0,-1-1 0,1 0 0,-1 0 0,0 1 1,1-1-1,-1 1 0,0-1 0,0 1 0,0 0 0,0-1 0,0 1 0,0 0 1,0 0-1,-1-1 0,1 1 0,-1 0 0,1 0 0,-1 0 0,0 0 0,0 0 0,1 0 1,-2 0-1,1 0 0,0 0 0,0 0 0,0 0 0,-1 2 0,0 2 89,-1 0 1,1 0-1,-1 0 0,0-1 0,0 1 0,-1 0 0,0-1 1,-4 7-1,-1 0 94,-1-1 0,0-1 0,-14 12 0,20-19-160,-1 0-1,1 0 1,-1-1 0,0 0 0,0 1-1,0-1 1,0-1 0,0 1-1,0 0 1,0-1 0,-1 0 0,1 0-1,0 0 1,-6-1 0,9 1-63,0-1 1,1 0-1,-1-1 0,1 1 1,-1 0-1,0 0 1,1 0-1,-1 0 0,1 0 1,-1-1-1,1 1 1,-1 0-1,0 0 0,1-1 1,-1 1-1,1 0 0,-1-1 1,1 1-1,0 0 1,-1-1-1,1 1 0,-1-1 1,1 1-1,0-1 1,-1 1-1,1-1 0,0 1 1,0-1-1,-1 0 1,1 1-1,0-2 0,1-23-1810,21-26-1924,6 11-267,5-2-1682</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9.683"/>
    </inkml:context>
    <inkml:brush xml:id="br0">
      <inkml:brushProperty name="width" value="0.025" units="cm"/>
      <inkml:brushProperty name="height" value="0.025" units="cm"/>
    </inkml:brush>
  </inkml:definitions>
  <inkml:trace contextRef="#ctx0" brushRef="#br0">110 43 7623,'0'0'13784,"-10"8"-12935,4-3-650,-31 29 429,35-32-609,0 1 0,-1-1 0,1 1 1,0 0-1,0 0 0,1 0 0,-1 0 1,1 0-1,-1 0 0,1 1 0,0-1 1,0 0-1,1 1 0,-1 3 0,16-8 35,-7-5-70,0 0 1,0 0-1,0 0 1,-1-1-1,0 0 1,0 0-1,-1-1 1,6-8-1,-7 8-299,1 0 1,1 0-1,-1 1 0,1 0 0,1 0 0,-1 0 0,17-10 0,-23 17 306,-1 0-1,1 1 1,-1-1-1,0 0 0,1 0 1,-1 0-1,0 1 1,1-1-1,-1 0 0,0 1 1,1-1-1,-1 0 1,0 1-1,0-1 0,1 0 1,-1 1-1,0-1 1,0 0-1,0 1 0,0-1 1,0 1-1,1-1 1,-1 0-1,0 1 1,0-1-1,0 1 0,0-1 1,0 0-1,0 1 1,0-1-1,0 1 0,0-1 1,0 1-1,-1 0 1,1 23 268,0-19-199,-23 304 3658,2-78-389,20-221-3285,-1 0 0,1-1 0,-1 1 0,-1 0 0,0-1 0,0 1 0,-6 9 0,8-16-34,0-1 0,0 0 1,0 0-1,0 0 0,0 0 0,0 0 1,-1 0-1,1 0 0,-1 0 0,0-1 1,1 1-1,-1-1 0,0 1 0,0-1 1,0 0-1,0 1 0,0-1 0,0 0 1,0 0-1,-1-1 0,1 1 1,0 0-1,0-1 0,-1 1 0,1-1 1,0 0-1,-1 0 0,1 0 0,-1 0 1,1 0-1,0 0 0,-1-1 0,1 1 1,0-1-1,0 1 0,-3-2 0,1 0-25,1 0 0,0-1 0,0 1 0,0-1 0,0 1 0,1-1 0,-1 0 0,1 0 0,-1 0 0,1-1 0,0 1 0,0 0 0,1-1 1,-1 0-1,1 1 0,-1-1 0,1 0 0,-1-5 0,-1-8-405,0-1 1,-1-30 0,3 31-56,2-1 1,0 1 0,1 0 0,0 0 0,2-1 0,0 2-1,0-1 1,2 0 0,12-24 0,-6 18-1169,1 2-1,0-1 1,2 2 0,1 0-1,0 1 1,20-18 0,13-7-4742</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0.229"/>
    </inkml:context>
    <inkml:brush xml:id="br0">
      <inkml:brushProperty name="width" value="0.025" units="cm"/>
      <inkml:brushProperty name="height" value="0.025" units="cm"/>
    </inkml:brush>
  </inkml:definitions>
  <inkml:trace contextRef="#ctx0" brushRef="#br0">144 481 6502,'0'0'11536,"-8"-5"-9470,6 3-1937,0 1 1,0-1-1,-1 1 0,1 0 0,0 0 0,-1 0 0,0 0 0,1 0 0,-1 1 0,1-1 0,-1 1 0,0 0 0,1 0 0,-1 0 0,-3 0 1,2 1 4,0 0 1,0 1 0,0 0 0,0-1 0,0 1 0,1 1 0,-1-1-1,1 0 1,-1 1 0,1 0 0,-5 5 0,-25 31 510,32-37-623,0 0 1,-1 0 0,1 0-1,0 1 1,0-1-1,0 0 1,1 0 0,-1 1-1,0-1 1,1 1-1,0-1 1,-1 0 0,1 1-1,0-1 1,0 1-1,1-1 1,0 5 0,-1-6-20,1 0 0,0 0 0,-1-1 0,1 1 0,-1 0 1,1-1-1,0 1 0,-1-1 0,1 1 0,0-1 0,0 1 1,-1-1-1,1 0 0,0 1 0,0-1 0,0 0 1,0 1-1,0-1 0,-1 0 0,1 0 0,0 0 0,0 0 1,0 0-1,0 0 0,0 0 0,0 0 0,0 0 1,-1-1-1,1 1 0,0 0 0,0 0 0,1-1 0,30-12 63,-21 6-109,-1-1 0,1 0 0,-1 0 0,0-1-1,-1-1 1,14-18 0,43-70-666,-55 80 706,5 1-54,-16 17 50,0 0 1,0 0-1,1 0 1,-1 0-1,0 0 1,0 0-1,1 0 1,-1 0-1,0 0 1,0 0-1,1 0 1,-1 0-1,0 0 1,0 0-1,0 0 1,1 0-1,-1 1 1,0-1-1,0 0 1,1 0-1,-1 0 1,0 0-1,0 1 1,0-1-1,0 0 1,1 0-1,-1 0 1,0 1-1,0-1 1,0 0-1,0 0 1,0 0-1,0 1 0,0-1 1,0 0-1,0 0 1,1 1-1,-1-1 1,0 0-1,0 0 1,0 1-1,-1 45-212,-15 19 224,13-53-13,-1-1-1,1 1 0,1-1 1,0 1-1,1 0 0,0-1 1,1 17-1,0-28-29,0 1 1,0-1-1,0 0 0,0 1 0,0-1 1,0 0-1,0 1 0,0-1 0,1 0 0,-1 0 1,0 1-1,0-1 0,0 0 0,0 1 1,0-1-1,1 0 0,-1 0 0,0 1 1,0-1-1,1 0 0,-1 0 0,0 0 0,0 1 1,1-1-1,-1 0 0,0 0 0,0 0 1,1 0-1,-1 0 0,0 0 0,1 0 1,-1 1-1,0-1 0,1 0 0,-1 0 0,0 0 1,0 0-1,1 0 0,14-7-1066,10-15-579,-6-3-337,0-1 0,-2-1-1,-1-1 1,-1 0 0,20-53 0,2-39-1017,-12 2 7070,-18 22 1866,-6 95-5784,-1 0-1,0 1 1,0-1 0,0 1-1,0-1 1,1 1 0,-1-1 0,0 1-1,0-1 1,0 0 0,0 1-1,0-1 1,-1 1 0,1-1 0,0 1-1,0-1 1,0 1 0,0-1-1,0 1 1,-1-1 0,1 0 0,0 1-1,-1 0 1,1-1 0,0 1-1,-1-1 1,1 1 0,0-1 0,-1 1-1,1 0 1,-1-1 0,1 1-1,-1 0 1,1-1 0,-1 1-1,0-1 1,-16 17 2027,-13 34-675,20-27-893,1 1 1,1 0-1,1 0 1,1 0-1,1 1 1,1 0-1,-1 49 1,5-72-564,0 0 0,0-1 0,0 1 0,0 0 0,0 0 0,0 0 0,0 0 0,1-1 0,-1 1 0,1 0 0,-1 0 0,1 0 0,0-1 0,0 1 0,0 0-1,0-1 1,0 1 0,0-1 0,0 1 0,0-1 0,1 0 0,-1 1 0,0-1 0,1 0 0,-1 0 0,1 0 0,-1 0 0,1 0 0,0 0 0,0 0 0,-1-1 0,1 1 0,0-1 0,0 1 0,-1-1 0,1 0 0,0 1 0,0-1 0,0 0 0,2-1 0,9 0-33,1-1 1,-1 0-1,1-1 1,23-9-1,13-1-902,-49 13 911,1-1 0,0 1 1,0 0-1,-1 0 0,1 0 0,0 0 0,0 0 0,0 0 1,-1 0-1,1 1 0,0-1 0,0 1 0,-1-1 0,1 1 1,-1 0-1,1-1 0,0 1 0,-1 0 0,1 0 0,-1 0 1,0 0-1,1 0 0,-1 1 0,2 1 0,-2-1 56,-1 0-1,1 1 1,-1-1-1,1 1 1,-1-1-1,0 0 0,0 1 1,0-1-1,0 1 1,0-1-1,0 1 1,-1-1-1,1 1 1,-1-1-1,0 0 1,0 1-1,0-1 1,0 0-1,-1 3 1,-4 6 171,-1-1 0,1 0 0,-1-1 0,-1 1 0,0-1 0,-16 14 0,21-20-194,0 0 0,-1 0 0,1 0 0,-1 0 0,0 0 0,0-1 0,0 1 0,0-1-1,-1 0 1,1-1 0,0 1 0,-1-1 0,1 1 0,-1-1 0,0-1 0,1 1-1,-1-1 1,0 0 0,1 0 0,-7-1 0,10 1-157,-1-1 0,1 1 0,0-1 0,0 0 1,0 1-1,0-1 0,0 0 0,0 0 0,0 0 0,0 0 0,0 0 0,0 0 0,0 0 1,1 0-1,-1-1 0,0 1 0,1 0 0,-1 0 0,1-1 0,-1 1 0,1 0 1,-1-3-1,-1-31-4368,2 29 3483,0-31-6147</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0.685"/>
    </inkml:context>
    <inkml:brush xml:id="br0">
      <inkml:brushProperty name="width" value="0.025" units="cm"/>
      <inkml:brushProperty name="height" value="0.025" units="cm"/>
    </inkml:brush>
  </inkml:definitions>
  <inkml:trace contextRef="#ctx0" brushRef="#br0">26 85 16143,'0'0'11264,"2"-11"-11541,2-2 148,-2 6 39,0 0-1,-1 1 0,1-1 0,-2 0 1,1-14-1,-1 22 77,0-1 0,0 0 1,-1 0-1,1 0 0,0 0 0,0 1 1,0-1-1,-1 0 0,1 0 0,0 0 1,0 0-1,-1 0 0,1 0 0,0 0 0,0 0 1,-1 0-1,1 0 0,0 0 0,0 0 1,-1 0-1,1 0 0,0 0 0,0 0 0,-1 0 1,1 0-1,0 0 0,0 0 0,-1 0 1,1 0-1,0 0 0,0 0 0,0 0 0,-1-1 1,1 1-1,0 0 0,0 0 0,0 0 1,-1 0-1,1-1 0,0 1 0,0 0 0,0 0 1,0 0-1,-1-1 0,1 1 0,0 0 1,0 0-1,0-1 0,0 1 0,0 0 1,0 0-1,0-1 0,0 1 0,0 0 0,0 0 1,0-1-1,0 1 0,0 0 0,0 0 1,0-1-1,0 1 0,-12 19 30,8-9 82,1 1 1,0 0-1,0 0 0,2 0 0,-1 1 1,1-1-1,1 0 0,1 14 1,-1-23-88,0 1 0,0-1 0,0 1 1,1 0-1,-1-1 0,1 0 0,0 1 0,0-1 1,0 1-1,0-1 0,0 0 0,0 0 1,1 0-1,-1 0 0,1 0 0,0 0 0,-1 0 1,1 0-1,0 0 0,0-1 0,0 1 1,0-1-1,0 1 0,1-1 0,-1 0 0,0 0 1,0 0-1,1 0 0,-1 0 0,1-1 0,-1 1 1,1-1-1,-1 0 0,1 1 0,-1-1 1,1 0-1,-1-1 0,1 1 0,-1 0 0,1-1 1,2 0-1,2 0 10,-1-1 0,1 0 1,-1-1-1,0 1 0,0-1 0,0 0 1,0-1-1,0 1 0,0-1 0,7-8 1,49-53 84,-6 4 424,-50 62-463,-6 11 29,-5 14 125,-4 6-61,3-15 81,1 2-1,-3 29 0,7-48-228,1 1 1,0 0-1,0-1 0,0 1 0,0 0 0,0-1 0,0 1 1,0 0-1,0-1 0,0 1 0,0 0 0,0-1 1,0 1-1,1 0 0,-1-1 0,0 1 0,0-1 0,1 1 1,-1 0-1,0-1 0,1 1 0,-1-1 0,1 1 0,-1-1 1,1 1-1,-1-1 0,1 1 0,-1-1 0,1 1 1,-1-1-1,2 1 0,22-5 262,22-25 60,-12 0-327,44-35-121,-71 59-255,1 0-1,0 0 0,0 0 1,0 1-1,1 1 1,-1-1-1,19-3 0,-26 6 255,-1 1 0,1 0 0,0 0 0,0 0-1,-1 0 1,1 0 0,0 0 0,0 0 0,-1 1-1,1-1 1,0 0 0,0 0 0,-1 0 0,1 1-1,0-1 1,-1 0 0,1 1 0,0-1 0,-1 1-1,1-1 1,0 1 0,-1-1 0,1 1 0,-1-1 0,1 1-1,-1-1 1,0 1 0,1 0 0,-1-1 0,1 1-1,-1 0 1,0-1 0,0 1 0,1 0 0,-1 0-1,0-1 1,0 2 0,1 34-4837,-1-20 337,3 0 35</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1.030"/>
    </inkml:context>
    <inkml:brush xml:id="br0">
      <inkml:brushProperty name="width" value="0.025" units="cm"/>
      <inkml:brushProperty name="height" value="0.025" units="cm"/>
    </inkml:brush>
  </inkml:definitions>
  <inkml:trace contextRef="#ctx0" brushRef="#br0">0 60 4452,'0'0'16176,"58"-33"-13390,-38 31-1665,-1 2-448,4 0-513,-3-2-224,1-7-2242,0-4-4228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2.420"/>
    </inkml:context>
    <inkml:brush xml:id="br0">
      <inkml:brushProperty name="width" value="0.025" units="cm"/>
      <inkml:brushProperty name="height" value="0.025" units="cm"/>
    </inkml:brush>
  </inkml:definitions>
  <inkml:trace contextRef="#ctx0" brushRef="#br0">34 0 6118,'0'0'7655,"-30"60"-6598,26-39-256,4-6-193,0-6-576,9-8-2017,5-1-2211</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2.684"/>
    </inkml:context>
    <inkml:brush xml:id="br0">
      <inkml:brushProperty name="width" value="0.025" units="cm"/>
      <inkml:brushProperty name="height" value="0.025" units="cm"/>
    </inkml:brush>
  </inkml:definitions>
  <inkml:trace contextRef="#ctx0" brushRef="#br0">5 727 15471,'0'0'2231,"-1"-8"-96,-2-23-320,3 31-1763,0 0 0,0 0 0,0 0 0,0 0 0,1 0 0,-1 0 0,0 0 0,0 1 0,0-1 0,0 0 0,0 0 0,1 0 0,-1 0 0,0 0 0,0 0 0,0 0 0,1 0 0,-1 0-1,0 0 1,0 0 0,0 0 0,0 0 0,1 0 0,-1 0 0,0 0 0,0 0 0,0 0 0,1 0 0,-1 0 0,0 0 0,0 0 0,0 0 0,0-1 0,0 1 0,1 0 0,-1 0-1,0 0 1,0 0 0,0 0 0,0 0 0,0-1 0,0 1 0,1 0 0,-1 0 0,0 0 0,0 0 0,0-1 0,0 1 0,0 0 0,0 0 0,0-1 0,11 18 204,0 10-35,-2 2 1,-1 0-1,-1 0 1,4 35-1,5 22-154,-16-84-65,0-1 0,0 1-1,0-1 1,1 1-1,-1 0 1,1-1 0,-1 1-1,1-1 1,0 0-1,-1 1 1,1-1 0,0 1-1,0-1 1,0 0 0,0 0-1,0 0 1,0 1-1,0-1 1,1 0 0,-1 0-1,2 0 1,-2 0 5,0-1-1,0 0 1,1-1 0,-1 1 0,0 0 0,0 0-1,0 0 1,0-1 0,1 1 0,-1 0-1,0-1 1,0 1 0,0-1 0,0 0 0,0 1-1,0-1 1,0 0 0,0 1 0,-1-1-1,1 0 1,1-1 0,7-9 77,0 0 1,-1 0-1,11-21 1,-16 26-63,137-255 165,-140 260-189,0 1 0,0 0 0,0-1 0,0 1 1,0 0-1,1-1 0,-1 1 0,0 0 0,0-1 0,0 1 1,0 0-1,0-1 0,0 1 0,1 0 0,-1-1 0,0 1 1,0 0-1,1 0 0,-1-1 0,0 1 0,0 0 0,1 0 1,-1-1-1,0 1 0,0 0 0,1 0 0,-1 0 0,0 0 1,1-1-1,-1 1 0,0 0 0,1 0 0,-1 0 0,1 0 1,-1 0-1,0 0 0,1 0 0,-1 0 0,0 0 0,1 0 0,-1 0 1,0 0-1,1 0 0,-1 0 0,0 1 0,1-1 0,-1 0 1,5 22-18,-6 43 110,0-61-75,-3 43 22,1-31-32,2 1 0,0 0 1,1 0-1,3 30 0,-3-46 1,0 0-1,0 0 1,0-1-1,0 1 1,0 0-1,0 0 0,0-1 1,0 1-1,0 0 1,1-1-1,-1 1 1,0 0-1,1-1 1,-1 1-1,0 0 1,1-1-1,-1 1 1,0-1-1,1 1 1,-1 0-1,1-1 1,0 1-1,-1-1 0,1 1 1,-1-1-1,1 0 1,0 1-1,-1-1 1,1 0-1,0 1 1,-1-1-1,1 0 1,0 0-1,-1 0 1,1 1-1,0-1 1,0 0-1,-1 0 1,1 0-1,0 0 1,-1 0-1,1-1 0,0 1 1,0 0-1,-1 0 1,1 0-1,0 0 1,-1-1-1,1 1 1,0 0-1,-1-1 1,1 1-1,0-1 1,-1 1-1,1-1 1,-1 1-1,1-1 1,-1 1-1,1-1 1,31-36 677,-16 7-578,-1 0 0,-1-2 0,-2 1 0,-1-2 0,-1 1 0,6-40 0,-11 229-832,-5-143 730,1 45-12,-1-57 10,0 0 0,1 0 1,-1 0-1,0 0 0,1 0 0,-1 0 1,1 0-1,-1-1 0,1 1 1,0 0-1,0 0 0,0-1 0,0 1 1,0 0-1,0-1 0,0 1 1,0-1-1,1 1 0,-1-1 0,1 0 1,-1 1-1,4 1 0,-4-3 12,1 0 0,-1 0 0,1 0 0,-1 0 0,0-1 0,1 1 0,-1 0 0,1-1-1,-1 1 1,0 0 0,1-1 0,-1 0 0,0 1 0,1-1 0,-1 0 0,0 0 0,0 0 0,0 1-1,0-1 1,0 0 0,0-1 0,0 1 0,0 0 0,0 0 0,1-2 0,21-36 260,-20 34-242,11-20-13,-1-1-1,-1 1 1,-2-2 0,0 0 0,-2 0 0,-1 0 0,-1-1 0,3-48 0,-21 140-462,11-35 433,-1-3 10,1 0 0,1-1 0,6 37 0,-6-60 8,0-1 0,0 1 0,0-1 0,0 1 0,0-1 0,0 1 0,1-1 0,-1 0 0,1 1 0,-1-1 0,1 0 0,0 1 0,-1-1 0,1 0 0,0 1 0,0-1 0,0 0 0,0 0 0,0 0 0,0 0 0,0 0 0,0 0 0,0 0 0,1-1 0,-1 1 0,0 0 0,0 0 0,1-1 0,-1 1 0,1-1 0,-1 0 0,0 1 0,1-1 0,-1 0 0,1 0 0,-1 0 0,1 0 0,-1 0 1,1 0-1,-1 0 0,0 0 0,1 0 0,-1-1 0,1 1 0,1-1 0,2-2 66,1 0 0,-1 0 0,0 0 0,0-1 0,0 1 0,-1-1 1,1 0-1,-1 0 0,7-9 0,6-13-156,-1-2-1,-1 0 1,-1 0 0,-2-1-1,-1-1 1,9-36-1,-29 110 34,2 0 0,3 0-1,0 67 1,4-108 49,0-1 0,0 0 0,0 1 0,0-1-1,1 0 1,-1 0 0,1 1 0,-1-1 0,1 0 0,0 0 0,0 1 0,0-1 0,0 0 0,0 0-1,0 0 1,3 3 0,-3-5 3,0 1 1,0-1-1,1 0 0,-1 1 0,0-1 0,0 0 1,0 0-1,1 1 0,-1-1 0,0 0 0,0 0 1,0 0-1,1-1 0,-1 1 0,0 0 0,0 0 0,0-1 1,0 1-1,1 0 0,-1-1 0,0 1 0,0-1 1,0 0-1,0 1 0,0-1 0,0 0 0,0 0 1,0 1-1,-1-1 0,1 0 0,0 0 0,0 0 1,1-2-1,8-10 42,1 0 0,-1 0 1,-1-1-1,-1 0 0,8-16 1,34-85-36,-36 80 12,5-9-157,-2-1 0,-2-1 0,-2 0 0,-2-1 0,-2 0 0,4-79 0,-13 130 41,-2 0 0,1 0 0,0 0 0,-1-1 0,0 1 1,0 0-1,-4 5 0,-8 19 39,0 16 114,2 0-1,2 0 1,1 1 0,3 1 0,2-1-1,1 1 1,6 65 0,-3-109-47,0 0 1,0 0-1,0 0 1,1 0-1,-1 0 1,1 0-1,-1 0 1,1 0-1,-1 0 1,1 0-1,0-1 1,0 1-1,0 0 1,0 0-1,0-1 1,0 1-1,1-1 1,-1 1-1,1-1 0,-1 1 1,1-1-1,-1 0 1,1 0-1,-1 0 1,1 0-1,0 0 1,0 0-1,0 0 1,0 0-1,0-1 1,-1 1-1,1-1 1,0 0-1,0 1 1,0-1-1,0 0 1,0 0-1,0 0 1,3-1-1,1 0 40,0 0 1,0-1-1,-1 0 1,1 0-1,0-1 0,-1 1 1,0-1-1,1 0 0,-1-1 1,-1 1-1,1-1 0,4-4 1,12-16 41,0 0 1,-2-1 0,-1-1 0,-2-1 0,0 0 0,-2-2 0,-1 1 0,18-58 0,-17 38-99,-2-1 1,-3 0 0,-1-1 0,1-93 0,-11 133-249,-4 16 102,-4 17 45,-6 33 157,2 1 1,2 0-1,3 0 1,3 1 0,2 0-1,4 75 1,2-125-42,-1 1 1,1-1-1,0 0 0,1 0 0,5 12 1,12 4-29,-19-23 12,0-1 0,0 1-1,0-1 1,-1 1 0,1-1-1,0 0 1,0 1 0,0-1 0,0 0-1,0 0 1,0 0 0,0 0 0,0 0-1,0 0 1,0 0 0,0 0 0,0 0-1,0 0 1,0 0 0,0-1 0,0 1-1,0 0 1,0-1 0,0 1 0,0-1-1,0 0 1,1-2-5,-1-1 1,0 1-1,1-1 0,-2 0 1,1 1-1,0-1 0,-1 0 0,0 0 1,0 1-1,0-1 0,0 0 1,0 0-1,-1 1 0,-1-6 1,2 8 10,-4-18-8,-2 0 0,0 0 0,0 1 0,-2 0 0,0 0 0,-2 1 0,0 0 0,0 0 1,-21-23-1,16 25-16,10 16-28,6 1 46,0 0-1,0-1 1,0 1-1,1 0 1,-1-1 0,1 1-1,-1-1 1,1 1-1,-1-1 1,1 0-1,0 0 1,-1 1 0,1-1-1,3 1 1,2 1-140,0 0 1,1 0-1,-1 0 1,1-1 0,-1 0-1,1-1 1,-1 0-1,13 1 1,-13-3-424,1 1 0,-1-1 0,0 0 0,0 0 0,0-1 0,0 0 0,0 0 0,8-5 0,-6 2-738,0 0-1,0-1 1,0 0 0,-1 0 0,0-1-1,0-1 1,-1 1 0,0-1 0,0 0 0,-1-1-1,0 1 1,11-12 9635,-16 40-3735,-2 55-1367,-2 3-1157,3-46-6066,0-11-4146,0-30-4782</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3.029"/>
    </inkml:context>
    <inkml:brush xml:id="br0">
      <inkml:brushProperty name="width" value="0.025" units="cm"/>
      <inkml:brushProperty name="height" value="0.025" units="cm"/>
    </inkml:brush>
  </inkml:definitions>
  <inkml:trace contextRef="#ctx0" brushRef="#br0">10 7 20307,'0'-3'3107,"-7"-1"-993,5 4-576,5 6-1538,8 0-513,0-1-1601,-1-1-1409,-3-2-3652</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3.357"/>
    </inkml:context>
    <inkml:brush xml:id="br0">
      <inkml:brushProperty name="width" value="0.025" units="cm"/>
      <inkml:brushProperty name="height" value="0.025" units="cm"/>
    </inkml:brush>
  </inkml:definitions>
  <inkml:trace contextRef="#ctx0" brushRef="#br0">27 1 10570,'0'0'3342,"0"11"-1234,-4 256 6879,-1-45-6651,-8-68-2015,8-306 501,6 115-931,1 0 0,2 0 1,12-51-1,-11 69 61,0 0 0,1 0 1,2 0-1,0 1 0,0 0 0,2 0 0,0 1 1,13-16-1,-19 28 44,0 1-1,-1 0 1,2 0 0,-1 0 0,0 1-1,1 0 1,-1 0 0,1 0 0,0 0 0,0 0-1,0 1 1,1 0 0,-1 0 0,0 1-1,1-1 1,0 1 0,-1 1 0,1-1-1,-1 1 1,1-1 0,0 2 0,-1-1 0,7 2-1,-11-2 3,-1 0 0,1 1-1,0-1 1,0 1-1,0-1 1,0 1-1,-1-1 1,1 1-1,0 0 1,-1-1 0,1 1-1,0 0 1,-1 0-1,1 0 1,-1-1-1,1 1 1,-1 0 0,1 0-1,-1 0 1,0 0-1,1 0 1,-1 0-1,0 0 1,0 0 0,0 0-1,0 0 1,0 0-1,0 0 1,0 0-1,0 0 1,0 0 0,0-1-1,0 1 1,-1 0-1,1 0 1,0 0-1,-1 1 1,-16 34 89,-12-1 183,-36 34 0,20-23-143,120-152-14818,-41 51 8824</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3.718"/>
    </inkml:context>
    <inkml:brush xml:id="br0">
      <inkml:brushProperty name="width" value="0.025" units="cm"/>
      <inkml:brushProperty name="height" value="0.025" units="cm"/>
    </inkml:brush>
  </inkml:definitions>
  <inkml:trace contextRef="#ctx0" brushRef="#br0">20 1 10890,'0'0'8611,"2"11"-6892,-1 16-697,-2-1 1,-1 0-1,-7 44 0,5-55-781,2 0 0,0 0 0,1 1 0,0-1 0,1 0 0,1 1 0,4 25-1,-4-40-236,-1 1 0,1-1-1,0 1 1,0-1-1,0 1 1,0-1-1,0 0 1,0 1-1,0-1 1,1 0 0,-1 0-1,0 0 1,1 0-1,-1 0 1,1 0-1,-1 0 1,1-1-1,-1 1 1,1-1 0,-1 1-1,1-1 1,0 1-1,-1-1 1,1 0-1,0 0 1,-1 1-1,1-1 1,0-1 0,-1 1-1,1 0 1,0 0-1,-1-1 1,1 1-1,0-1 1,2 0-1,1-1-5,1 0 0,-1 0 0,1-1 0,-1 0 0,0 0 0,0 0 0,-1 0-1,1-1 1,5-4 0,0-3-60,0 0 0,-1-1 0,0 0 0,-1 0 0,0-1 0,-1 0 0,9-23 0,-38 85 1424,14-33-1136,0 1-1,2 0 0,-7 21 0,12-30-123,-1-1-1,2 1 1,-1 0-1,2 14 1,-1-21-99,0 0 0,0-1 0,0 1 0,0 0 0,0 0 0,0 0 0,0-1 0,1 1-1,-1 0 1,0 0 0,1-1 0,-1 1 0,1 0 0,-1 0 0,1-1 0,-1 1 0,1-1 0,-1 1 0,1 0 0,-1-1 0,1 1 0,1 0 0,-1-1-22,0 0 0,0 0 0,1-1 0,-1 1 0,0 0 1,0 0-1,0-1 0,1 1 0,-1-1 0,0 1 0,0-1 0,0 1 0,0-1 0,0 0 1,0 1-1,0-1 0,0 0 0,0 0 0,-1 0 0,1 0 0,1-1 0,7-10-1457,0-1-1,-1 0 0,0-1 0,-1 1 1,0-2-1,-2 1 0,9-28 1,2-9-5891</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4.063"/>
    </inkml:context>
    <inkml:brush xml:id="br0">
      <inkml:brushProperty name="width" value="0.025" units="cm"/>
      <inkml:brushProperty name="height" value="0.025" units="cm"/>
    </inkml:brush>
  </inkml:definitions>
  <inkml:trace contextRef="#ctx0" brushRef="#br0">3 43 17392,'0'0'8232,"-2"53"-11307,13-42-1697,-3-4-5158</inkml:trace>
  <inkml:trace contextRef="#ctx0" brushRef="#br0" timeOffset="1">112 1 15407,'0'0'8557,"1"12"-7724,-8 111 1718,2-67-1462,3 86 1,3-135-1062,0 0 0,0 0 0,1 0 0,0 0 0,0 0 0,4 9 0,-6-15-22,1 0 0,-1 0 0,1 0 0,-1 0 0,1 0 0,0 0 1,-1 0-1,1 0 0,0 0 0,0 0 0,0 0 0,-1 0 1,1-1-1,0 1 0,0 0 0,0-1 0,0 1 0,0-1 0,0 1 1,1-1-1,-1 1 0,0-1 0,0 0 0,0 0 0,0 1 0,0-1 1,1 0-1,-1 0 0,0 0 0,0 0 0,0 0 0,0-1 1,1 1-1,-1 0 0,0 0 0,0-1 0,0 1 0,0-1 0,0 1 1,0-1-1,0 1 0,0-1 0,0 0 0,0 1 0,0-1 0,0 0 1,1-1-1,9-8 35,0-1-1,-1 0 1,0-1 0,-1 0 0,0-1 0,9-17 0,37-86-2,-32 64 126,-5 10-1130,-34 76-6402,3-9 122,2-2-4675</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4.390"/>
    </inkml:context>
    <inkml:brush xml:id="br0">
      <inkml:brushProperty name="width" value="0.025" units="cm"/>
      <inkml:brushProperty name="height" value="0.025" units="cm"/>
    </inkml:brush>
  </inkml:definitions>
  <inkml:trace contextRef="#ctx0" brushRef="#br0">1 0 10602,'0'0'9737,"0"51"-7142,10-38-1154,3 0-256,4-1-865,3-5-255,-6-5-482,6-2-2177,-1-4-1730,-1-14-3908</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5.141"/>
    </inkml:context>
    <inkml:brush xml:id="br0">
      <inkml:brushProperty name="width" value="0.025" units="cm"/>
      <inkml:brushProperty name="height" value="0.025" units="cm"/>
    </inkml:brush>
  </inkml:definitions>
  <inkml:trace contextRef="#ctx0" brushRef="#br0">102 353 18642,'0'0'3181,"-10"7"-2455,-1 3-261,-1 0-1,2 1 0,-17 22 0,23-29-381,1 1 0,0-1-1,0 1 1,0 0-1,0 0 1,1 0 0,0 0-1,0 0 1,1 0 0,-1 0-1,1 1 1,0-1 0,1 0-1,-1 1 1,1-1-1,1 11 1,-1-15-80,0 0 0,1-1 0,-1 1 0,1 0 0,-1-1 0,1 1 0,0 0-1,-1-1 1,1 1 0,-1-1 0,1 1 0,0-1 0,0 1 0,-1-1 0,1 1 0,0-1 0,0 0 0,0 1 0,-1-1 0,1 0 0,0 0-1,0 0 1,0 0 0,0 0 0,-1 0 0,1 0 0,0 0 0,0 0 0,0 0 0,0 0 0,0 0 0,-1 0 0,1-1 0,0 1-1,0 0 1,0-1 0,0 0 0,31-15-29,-18 3-231,-1 0-1,-1-1 0,0-1 1,-1 0-1,0 0 0,-1-1 1,-1 0-1,-1-1 0,0 0 1,6-22-1,-21 64 977,1-8-323,1 1 1,1 0-1,1-1 1,-1 21-1,4-37-384,-1-1 0,1 1-1,0-1 1,0 1 0,0-1 0,0 1-1,0-1 1,0 1 0,0-1 0,0 1-1,0 0 1,0-1 0,1 1 0,-1-1-1,0 1 1,0-1 0,0 1 0,1-1-1,-1 0 1,0 1 0,0-1 0,1 1-1,-1-1 1,0 1 0,1-1 0,-1 0-1,1 1 1,-1-1 0,0 0 0,1 0-1,-1 1 1,1-1 0,-1 0 0,1 0-1,-1 1 1,1-1 0,19-9 440,16-28 236,-18 9-663,-2-1 1,-1 0-1,-2-1 0,0 0 1,-2-1-1,-2 0 0,-1-1 1,-1 0-1,-1-1 0,-2 1 1,-1-45-1,-3 77-27,1 0-1,-1 0 0,0-1 1,0 1-1,0 0 1,0-1-1,0 1 1,1 0-1,-1 0 0,0-1 1,0 1-1,0 0 1,0-1-1,0 1 1,0 0-1,0 0 0,0-1 1,0 1-1,0 0 1,0-1-1,0 1 0,-1 0 1,1-1-1,0 1 1,0 0-1,0 0 1,0-1-1,0 1 0,0 0 1,-1 0-1,1-1 1,0 1-1,0 0 1,0 0-1,-1 0 0,1-1 1,0 1-1,0 0 1,-1 0-1,1 0 1,0 0-1,-1-1 0,1 1 1,0 0-1,0 0 1,-1 0-1,-9 15-19,-8 29 112,7-4 185,2 1 0,1 0 0,2 0-1,2 0 1,2 0 0,2 1 0,6 48 0,0-69-230,-6-20-43,0-1 0,1 0 0,-1 0 0,0 0 0,0 0 1,0 0-1,0 0 0,0 1 0,1-1 0,-1 0 0,0 0 0,0 0 0,0 0 0,0 0 0,1 0 0,-1 0 0,0 0 0,0 0 0,0 0 1,1 0-1,-1 0 0,0 0 0,0 0 0,0 0 0,0 0 0,1 0 0,-1 0 0,0 0 0,0 0 0,0 0 0,1 0 0,-1-1 0,0 1 1,0 0-1,0 0 0,0 0 0,0 0 0,1 0 0,-1 0 0,0-1 0,0 1 0,0 0 0,0 0 0,0 0 0,0 0 0,0 0 0,0-1 0,1 1 1,0-3 12,1-1 0,-1 1 0,0-1 0,0 1 0,0-1 1,0 0-1,-1 1 0,1-6 0,0-8-3,2-51-14,-3 63-14,0 0 0,-1 0 0,1 0 0,-1 0 0,0 0 0,0 0 0,-1 0 1,0 0-1,-4-8 0,6 12 10,0 0 1,-1 1-1,1-1 1,-1 0-1,1 1 1,-1-1-1,1 0 1,-1 1-1,1-1 1,-1 0-1,0 1 1,1-1-1,-1 1 1,0-1-1,0 1 1,1 0-1,-1-1 1,0 1-1,0 0 1,0-1-1,0 1 1,-1 0-1,-8 11-109,9-7 100,0-1 0,0 1 1,0 0-1,1 0 0,-1-1 0,1 1 0,0 0 1,0 0-1,1 4 0,0-6-64,-1 1 0,1 0-1,0 0 1,1-1 0,-1 1 0,0 0 0,1-1 0,-1 0-1,1 1 1,0-1 0,0 0 0,0 0 0,0 0 0,0 0-1,0 0 1,1 0 0,-1-1 0,1 1 0,4 1 0,-2-1-240,1 0 1,-1 0 0,1-1-1,-1 1 1,1-2 0,0 1-1,0 0 1,-1-1 0,12-1 0,-11 0 111,0 1 1,-1-1 0,1 0 0,-1 0 0,1 0 0,-1-1 0,1 0 0,-1 0 0,0-1 0,0 1 0,0-1 0,0 0 0,0 0 0,-1-1 0,1 0 0,-1 1 0,0-1 0,0-1 0,-1 1 0,1 0 0,4-9-1,-7 9 491,0 0-1,0 0 0,0 1 0,-1-1 0,0 0 0,0 0 0,0 0 0,0 0 0,0 0 0,-2-6 0,2 10-175,0-1 1,0 1-1,-1-1 0,1 1 1,0-1-1,0 1 0,0-1 0,-1 1 1,1-1-1,0 1 0,0-1 1,-1 1-1,1 0 0,0-1 1,-1 1-1,1-1 0,-1 1 1,1 0-1,-1-1 0,1 1 1,0 0-1,-1 0 0,1-1 0,-1 1 1,1 0-1,-1 0 0,-1-1 1,1 2-67,0-1 0,0 1 1,-1-1-1,1 1 0,0 0 1,0-1-1,0 1 0,0 0 1,0 0-1,0 0 0,0 0 0,0 0 1,0 0-1,0 0 0,0 0 1,0 0-1,0 1 0,-5 8-16,0-1-1,1 1 1,0-1-1,-5 16 1,8-21-21,0 1 0,1-1 0,0 1 0,0 0 0,0-1 0,1 1 0,-1 0 0,1 0 0,0-1 0,1 1 0,-1 0 0,3 9 0,-2-13-1,0 1 1,0-1-1,0 0 1,0 0 0,0 1-1,0-1 1,0 0-1,1 0 1,-1 0 0,0 0-1,1-1 1,-1 1-1,0 0 1,1-1 0,-1 1-1,1-1 1,-1 1-1,1-1 1,0 1 0,-1-1-1,1 0 1,2 0-1,44 0 74,-33-1-59,16 2-15,50-4 110,-81 3-59,1 0 0,-1 0 0,1 0 0,-1 0 0,0-1-1,1 1 1,-1 0 0,0 0 0,1-1 0,-1 1 0,0 0 0,1-1 0,-1 1 0,0 0 0,0-1 0,1 1 0,-1-1 0,0 1 0,0 0 0,0-1 0,0 1 0,1-1-1,-1 1 1,0 0 0,0-1 0,0 1 0,0-1 0,0 1 0,0-1 0,0 1 0,0-1 0,0 1 0,0 0 0,0-1 0,-1 1 0,1-1 0,0 1 0,0 0-1,0-1 1,-1 1 0,1-1 0,0 1 0,0 0 0,-1-1 0,1 1 0,0 0 0,0-1 0,-1 1 0,1 0 0,-1 0 0,1-1 0,-21-24 730,18 21-514,-19-22 121,-27-44 0,44 64-393,1-1 1,1 0 0,-1 0 0,1 0-1,0 0 1,1 0 0,0-1-1,0 1 1,0-1 0,1 1-1,0-1 1,1 0 0,0-8-1,0 14 2,1 0 0,0 0 0,0 1 0,0-1 0,1 0-1,-1 1 1,0-1 0,1 1 0,-1 0 0,0-1 0,1 1 0,0 0-1,-1 0 1,1 0 0,0 0 0,0 0 0,-1 0 0,1 0 0,0 1-1,0-1 1,0 1 0,0-1 0,3 1 0,54-9-37,-51 9 30,157-1-1525,-79 2-6707,-58-1-416</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5.488"/>
    </inkml:context>
    <inkml:brush xml:id="br0">
      <inkml:brushProperty name="width" value="0.025" units="cm"/>
      <inkml:brushProperty name="height" value="0.025" units="cm"/>
    </inkml:brush>
  </inkml:definitions>
  <inkml:trace contextRef="#ctx0" brushRef="#br0">164 1 9321,'-83'21'128,"3"-9"-3171</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5.868"/>
    </inkml:context>
    <inkml:brush xml:id="br0">
      <inkml:brushProperty name="width" value="0.025" units="cm"/>
      <inkml:brushProperty name="height" value="0.025" units="cm"/>
    </inkml:brush>
  </inkml:definitions>
  <inkml:trace contextRef="#ctx0" brushRef="#br0">98 1311 11339,'-24'13'1954,"15"-9"-975,0 1 0,0-1 0,0 2 1,1 0-1,-1 0 0,-11 12 0,20-18-963,0 0-1,0-1 1,0 1-1,0 0 1,0 0-1,1 0 0,-1 0 1,0 0-1,0 0 1,0 0-1,0 0 1,0 0-1,0 0 1,1 0-1,-1 0 1,0 0-1,0 0 1,0 0-1,0 0 1,0 0-1,0 0 1,1 0-1,-1 0 1,0 0-1,0 0 1,0 0-1,0 0 1,0 0-1,0 0 1,1 0-1,-1 0 1,0 0-1,0 1 1,0-1-1,0 0 1,0 0-1,0 0 1,0 0-1,0 0 1,1 0-1,-1 0 1,0 1-1,0-1 1,0 0-1,0 0 1,0 0-1,0 0 1,0 0-1,0 0 1,0 1-1,0-1 1,0 0-1,0 0 1,0 0-1,0 0 0,0 0 1,0 0-1,0 1 1,0-1-1,0 0 1,19-1 234,0-2 0,0 0 1,-1 0-1,1-2 0,-1-1 0,31-13 1,-1 2 116,256-88 589,1002-330-561,-1101 373-605,1797-507 5246,-1515 466-2350,-242 71-3938,-9 19-8510,-260 13 41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2.795"/>
    </inkml:context>
    <inkml:brush xml:id="br0">
      <inkml:brushProperty name="width" value="0.025" units="cm"/>
      <inkml:brushProperty name="height" value="0.025" units="cm"/>
    </inkml:brush>
  </inkml:definitions>
  <inkml:trace contextRef="#ctx0" brushRef="#br0">60 1 7527,'-6'8'7009,"-3"0"-5546,3-2-978,1-1-1,-1 1 1,1 0-1,0 0 1,1 0-1,-1 1 0,-3 8 1,8-15-474,0 1 1,-1-1-1,1 0 1,0 0-1,0 1 1,0-1-1,0 0 1,0 0-1,0 1 1,0-1-1,0 0 1,0 1-1,0-1 1,0 0-1,0 0 1,1 1-1,-1-1 1,0 0-1,0 0 1,0 0-1,0 1 0,0-1 1,0 0-1,1 0 1,-1 1-1,0-1 1,0 0-1,0 0 1,0 0-1,1 0 1,-1 1-1,0-1 1,0 0-1,1 0 1,-1 0-1,0 0 1,0 0-1,1 0 1,-1 0-1,0 0 1,0 0-1,1 1 1,-1-1-1,0 0 1,0 0-1,1-1 1,20-1 35,15-9-1531,-35 11 1443,-1 0 0,0 0 0,0 0 0,0 0 0,0 0-1,0 0 1,0 0 0,0 0 0,1-1 0,-1 1 0,0 0 0,0 0 0,0 0 0,0 0 0,0 0 0,1 0-1,-1 0 1,0 0 0,0 0 0,0 0 0,0 0 0,0 0 0,1 0 0,-1 0 0,0 0 0,0 1 0,0-1-1,0 0 1,0 0 0,0 0 0,1 0 0,-1 0 0,0 0 0,0 0 0,0 0 0,0 0 0,0 0 0,0 1-1,0-1 1,0 0 0,1 0 0,-1 0 0,0 0 0,0 0 0,0 0 0,0 1 0,0-1 0,0 0 0,0 0-1,0 0 1,0 0 0,0 0 0,0 1 0,0-1 0,0 0 0,-4 13-546,-10 17 1090,12-27-616,2-2 65,-19 42 206,16-24-3658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4.538"/>
    </inkml:context>
    <inkml:brush xml:id="br0">
      <inkml:brushProperty name="width" value="0.025" units="cm"/>
      <inkml:brushProperty name="height" value="0.025" units="cm"/>
    </inkml:brush>
  </inkml:definitions>
  <inkml:trace contextRef="#ctx0" brushRef="#br0">0 1 1249,'22'1'1217,"-5"-1"-160,3 3-96,-3-3-128,1 2-609,-5-2-192,1 2-256,-4 0-385,-4-1 1,-6 3 31,0-1-544,-9 1 801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4.887"/>
    </inkml:context>
    <inkml:brush xml:id="br0">
      <inkml:brushProperty name="width" value="0.025" units="cm"/>
      <inkml:brushProperty name="height" value="0.025" units="cm"/>
    </inkml:brush>
  </inkml:definitions>
  <inkml:trace contextRef="#ctx0" brushRef="#br0">25 30 6566,'0'0'13965,"-5"-1"-12641,-15-2-447,28 2 261,46 1 654,-24 1-1899,51 1 53,66-2 120,-127-2-1122,0 0 1,34-10-1,-51 11 383,8-2-1280,-6-1-2478,-4 0-1495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9.035"/>
    </inkml:context>
    <inkml:brush xml:id="br0">
      <inkml:brushProperty name="width" value="0.025" units="cm"/>
      <inkml:brushProperty name="height" value="0.025" units="cm"/>
    </inkml:brush>
  </inkml:definitions>
  <inkml:trace contextRef="#ctx0" brushRef="#br0">56 1 18674,'0'0'3459,"-23"58"-1761,8-30-353,8 5-416,0-4-481,4 2-160,3-3-192,0-3-63,0-7-226,7-5-800,3-8-1409,5-5-1217,-3 0-3268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5.235"/>
    </inkml:context>
    <inkml:brush xml:id="br0">
      <inkml:brushProperty name="width" value="0.025" units="cm"/>
      <inkml:brushProperty name="height" value="0.025" units="cm"/>
    </inkml:brush>
  </inkml:definitions>
  <inkml:trace contextRef="#ctx0" brushRef="#br0">1 24 12139,'0'0'12172,"83"-4"-11563,-37-2-481,7 1-96,-2 2 0,-1 0-32,-8 3-577,-3 0-1056,-5 0-866,-2 0-1793,-9-2-2530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5.593"/>
    </inkml:context>
    <inkml:brush xml:id="br0">
      <inkml:brushProperty name="width" value="0.025" units="cm"/>
      <inkml:brushProperty name="height" value="0.025" units="cm"/>
    </inkml:brush>
  </inkml:definitions>
  <inkml:trace contextRef="#ctx0" brushRef="#br0">101 1 4548,'0'0'15482,"9"0"-14207,25 0-710,1 1-1,0 1 0,0 2 0,-1 1 0,57 17 0,-88-21-570,0 0 0,0 0-1,0 0 1,0 1 0,0-1-1,0 1 1,-1 0 0,1-1 0,0 1-1,-1 0 1,1 1 0,-1-1 0,0 0-1,0 1 1,0-1 0,0 1 0,0 0-1,0 0 1,-1-1 0,1 1 0,-1 0-1,0 0 1,0 1 0,0-1-1,0 0 1,-1 0 0,1 0 0,-1 1-1,0-1 1,0 0 0,0 0 0,0 1-1,0-1 1,-1 0 0,0 0 0,1 0-1,-1 1 1,0-1 0,-1 0 0,1 0-1,-3 3 1,-5 12 54,-1-2 1,0 1-1,-2-1 0,0-1 0,-22 22 1,-57 55 837,-75 84-3176,128-133-1864,0-4-3570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9.329"/>
    </inkml:context>
    <inkml:brush xml:id="br0">
      <inkml:brushProperty name="width" value="0.025" units="cm"/>
      <inkml:brushProperty name="height" value="0.025" units="cm"/>
    </inkml:brush>
  </inkml:definitions>
  <inkml:trace contextRef="#ctx0" brushRef="#br0">263 104 11627,'0'-7'2824,"1"1"-2269,-2 0-1,1 1 1,-1 0-1,0-1 1,0 1-1,0-1 1,-1 1 0,0 0-1,0 0 1,-2-5-1,2 7-443,0 1-1,0-1 0,1 1 0,-1 0 1,0 0-1,-1 0 0,1 0 0,0 0 1,-1 1-1,1-1 0,-1 1 0,1-1 1,-1 1-1,0 0 0,1 0 0,-1 0 0,0 0 1,0 1-1,0-1 0,0 1 0,0-1 1,0 1-1,0 0 0,-3 1 0,1-1-84,0 1-1,1 0 0,-1 0 0,0 1 0,0-1 1,1 1-1,-1 0 0,1 1 0,-1-1 1,1 1-1,0-1 0,0 1 0,0 1 0,0-1 1,1 0-1,-1 1 0,1 0 0,0 0 1,0 0-1,0 0 0,1 0 0,0 1 0,-1-1 1,1 1-1,1-1 0,-1 1 0,1 0 1,-2 8-1,4-12-15,-1 1 1,1-1-1,-1 1 1,1-1-1,-1 1 1,1-1-1,0 1 1,0-1-1,0 0 1,0 0-1,0 1 1,0-1-1,0 0 1,0 0-1,1 0 1,-1 0-1,0 0 1,1 0-1,-1-1 1,0 1-1,1 0 1,-1-1-1,1 1 1,-1-1-1,1 1 1,0-1 0,-1 0-1,1 0 1,-1 1-1,1-1 1,0 0-1,-1-1 1,4 1-1,57-6 193,33-30-117,-94 36-93,0 0 1,0 1-1,0-1 1,0 0-1,-1 1 1,1-1-1,0 0 1,0 1-1,-1-1 1,1 1-1,0 0 1,-1-1-1,1 1 1,0 0 0,-1-1-1,1 1 1,-1 0-1,1-1 1,-1 1-1,1 0 1,-1 0-1,0 0 1,1-1-1,-1 1 1,0 0-1,0 0 1,0 0-1,0 0 1,1 0-1,-1 0 1,0-1-1,0 1 1,-1 0-1,1 0 1,0 1 0,0 48-315,-1-36 277,1 30 432,-3 0 0,-1 0 0,-2-1 0,-17 63 0,17-87-206,0 1 0,-1-1-1,-1 0 1,-1 0 0,-1-1 0,-1-1-1,0 0 1,-1 0 0,0-1 0,-2 0-1,-26 24 1,38-38-140,0 0 1,-1 0-1,1 0 0,0-1 1,-1 1-1,0 0 0,1-1 1,-1 0-1,0 1 0,1-1 1,-1 0-1,0-1 0,0 1 1,0 0-1,0-1 0,0 0 0,0 0 1,0 1-1,0-2 0,-3 1 1,3-1-13,1 0 0,0-1 0,-1 1 1,1 0-1,0-1 0,0 1 0,0-1 1,0 0-1,0 0 0,0 0 0,1 0 1,-1 0-1,0 0 0,1 0 0,0 0 1,-1-1-1,1 1 0,-1-3 0,-2-7-7,0-1-1,1 1 1,0-1 0,1 0-1,1 0 1,0 0 0,1-22-1,1 27-60,0 1-1,0-1 1,1 1-1,0 0 1,1 0-1,-1 0 1,1 0-1,1 0 0,0 1 1,-1-1-1,2 1 1,-1 0-1,1 0 1,0 0-1,0 1 1,11-9-1,7-3-1517,1 0 0,0 1 0,28-12 0,-25 13-1120,19-10-3368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9.657"/>
    </inkml:context>
    <inkml:brush xml:id="br0">
      <inkml:brushProperty name="width" value="0.025" units="cm"/>
      <inkml:brushProperty name="height" value="0.025" units="cm"/>
    </inkml:brush>
  </inkml:definitions>
  <inkml:trace contextRef="#ctx0" brushRef="#br0">53 43 17969,'0'0'8146,"9"0"-7174,151-2 469,-159 2-1436,0 0-1,0 0 1,-1 0-1,1-1 1,0 1-1,0 0 1,-1 0-1,1 0 1,0-1-1,0 1 1,-1 0-1,1-1 1,0 1-1,-1 0 1,1-1-1,0 1 1,-1-1-1,1 1 1,-1-1-1,1 1 1,0-1-1,-1 0 1,0 1-1,1-1 1,-1 0-1,1 1 1,-1-1-1,0 0 1,1 1-1,-1-1 1,0 0-1,0 0 1,0 0-1,0 1 1,0-1-1,1 0 1,-1 0-1,0 1 1,-1-1-1,1 0 1,0 0-1,0 0 1,0 1-1,0-1 1,-1 0-1,1 0 1,0 1 0,-1-1-1,1 0 1,0 1-1,-1-1 1,1 0-1,-1 1 1,1-1-1,-1 1 1,0-1-1,1 1 1,-1-1-1,1 1 1,-1-1-1,0 1 1,1 0-1,-2-1 1,-7-1-28,0 0 1,0 1 0,-1 1 0,1-1 0,0 1-1,0 1 1,0 0 0,0 0 0,0 1 0,0 0-1,0 1 1,0-1 0,-16 9 0,20-8 18,-1-1 0,1 1 0,-1 0 0,1 1-1,0-1 1,0 1 0,1 0 0,-1 0 0,1 0 0,0 1 0,0 0 0,0 0 0,1 0 0,0 0 0,0 0 0,0 1 0,0-1 0,1 1-1,0 0 1,0 0 0,-2 11 0,4-15-32,0 0 0,1 0 0,-1 0 0,0 0 0,0 0 0,1 0 0,0 0 0,-1 0 0,1 0 0,0 0 0,0 0 0,0 0 0,0 0 0,0 0 0,0-1 0,1 1 0,-1 0 0,0-1 0,1 1 0,0-1 0,-1 0 0,1 1 0,0-1 0,-1 0 0,1 0 0,0 0 0,0 0 0,0 0 0,0-1 0,0 1 0,0-1 0,2 1 0,8 2-1293,0-1-1,0 0 0,0-1 0,15 0 0,15-1-6085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0.033"/>
    </inkml:context>
    <inkml:brush xml:id="br0">
      <inkml:brushProperty name="width" value="0.025" units="cm"/>
      <inkml:brushProperty name="height" value="0.025" units="cm"/>
    </inkml:brush>
  </inkml:definitions>
  <inkml:trace contextRef="#ctx0" brushRef="#br0">172 16 17809,'0'0'3085,"-10"-3"-1067,6 0-1865,-1 1 1,0 1-1,0-1 0,0 1 0,0 0 0,0 0 0,-1 0 0,1 1 0,0 0 0,0 0 0,-1 0 1,1 1-1,0 0 0,0 0 0,0 0 0,0 0 0,0 1 0,0 0 0,0 0 0,0 0 0,1 1 0,-1-1 1,1 1-1,0 0 0,0 0 0,0 1 0,-4 3 0,6-5-112,0 0 0,0 0 0,0 0 0,1 0 1,-1 0-1,1 0 0,-1 1 0,1-1 0,0 1 0,-1-1 0,1 1 0,1-1 0,-1 1 1,0-1-1,0 1 0,1 0 0,0 0 0,0-1 0,-1 1 0,1 0 0,1-1 0,-1 1 0,0 0 1,1 0-1,0 2 0,1-2-7,0-1 1,0 0-1,0 0 0,1 1 1,-1-2-1,0 1 1,1 0-1,-1 0 0,1-1 1,0 0-1,-1 1 1,1-1-1,0 0 1,0 0-1,0 0 0,0-1 1,0 1-1,0-1 1,0 0-1,0 0 0,6 0 1,7 1 24,1-2-1,-1 0 1,0 0 0,1-2-1,-1 0 1,0-1 0,0 0 0,-1-1-1,1-1 1,-1-1 0,20-11-1,-35 18-42,1-1-1,-1 1 0,0 0 0,1-1 1,-1 1-1,0 0 0,1-1 0,-1 1 0,1 0 1,-1 0-1,0 0 0,1-1 0,-1 1 1,1 0-1,-1 0 0,1 0 0,-1 0 1,1 0-1,-1 0 0,1 0 0,-1 0 0,1 0 1,-1 0-1,1 0 0,-1 0 0,0 0 1,1 0-1,-1 0 0,1 0 0,-1 1 0,1-1 1,-1 0-1,0 0 0,1 0 0,-1 1 1,1 0-1,0 18 247,-2-18-241,0 1 0,1-1 0,0 1 0,-1-1-1,1 1 1,0-1 0,0 1 0,0-1 0,0 1 0,0-1 0,0 1 0,1-1 0,-1 1-1,0-1 1,1 1 0,-1-1 0,1 1 0,-1-1 0,1 1 0,0-1 0,0 0-1,-1 0 1,1 1 0,0-1 0,0 0 0,0 0 0,1 0 0,-1 0 0,2 2-1,10-1 7,-1 1-1,1-1 1,0-1-1,0-1 1,0 1-1,0-2 1,0 0-1,0 0 0,22-7 1,52-2-585,-86 10 551,-1 0 0,0 0 1,1 1-1,-1-1 0,1 0 0,-1 0 0,0 1 1,1-1-1,-1 0 0,0 1 0,0-1 1,1 0-1,-1 1 0,0-1 0,0 1 1,1-1-1,-1 0 0,0 1 0,0-1 0,0 1 1,0-1-1,0 1 0,0-1 0,0 1 1,1-1-1,-1 0 0,0 1 0,-1-1 0,1 1 1,0-1-1,0 1 0,0-1 0,0 1 1,0-1-1,0 0 0,0 1 0,-1-1 1,1 1-1,-1 0 0,-8 27 336,5-15-24,8-12-264,0 0-1,1-1 1,-1 1 0,0-1 0,1 0 0,-1 0-1,1 0 1,-1-1 0,0 1 0,6-3-1,12-3-184,0-2 0,25-13 0,-34 14-112,1 1 0,0 0-1,0 0 1,1 2 0,-1 0 0,1 1-1,26-3 1,-41 6 263,1 0-1,-1 0 1,1 1-1,-1-1 1,1 0 0,-1 1-1,1-1 1,-1 1 0,0-1-1,1 1 1,-1-1-1,0 0 1,1 1 0,-1-1-1,0 1 1,1 0 0,-1-1-1,0 1 1,0-1-1,0 1 1,1-1 0,-1 1-1,0-1 1,0 1 0,0 0-1,0-1 1,0 1-1,0-1 1,0 1 0,0 0-1,0-1 1,-1 1 0,1-1-1,0 1 1,0-1-1,0 1 1,-1-1 0,1 1-1,0 0 1,-1-1 0,0 1-1,-13 35 1050,11-28-842,-4 23-731,10-20-6568,6-8-3842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1.887"/>
    </inkml:context>
    <inkml:brush xml:id="br0">
      <inkml:brushProperty name="width" value="0.025" units="cm"/>
      <inkml:brushProperty name="height" value="0.025" units="cm"/>
    </inkml:brush>
  </inkml:definitions>
  <inkml:trace contextRef="#ctx0" brushRef="#br0">8 81 10634,'-8'3'8578,"13"5"-5685,17 4-1280,-11-11-1135,1 0 0,-1-1-1,0 0 1,0-1-1,0 0 1,1-1 0,20-6-1,-26 6-421,1 0 0,-1 0-1,0-1 1,0 0-1,0 0 1,-1-1 0,1 1-1,-1-1 1,0 0-1,0-1 1,0 1 0,0-1-1,-1 0 1,7-10 0,-10 14-51,0 0 0,-1 1 0,1-1 0,-1 0 0,1 1 0,-1-1 0,0 0 0,1 0 0,-1 0 0,0 1 0,1-1 0,-1 0 0,0 0 0,0 0 1,0 0-1,0 0 0,0 0 0,0 1 0,0-1 0,0 0 0,0 0 0,0 0 0,0 0 0,-1 0 0,1 0 0,0 1 0,-1-1 0,0-1 1,0 1-12,0 1 0,0-1 0,0 1 1,0-1-1,-1 1 0,1-1 1,0 1-1,0 0 0,-1-1 1,1 1-1,0 0 0,0 0 1,-1 0-1,1 0 0,0 0 1,-3 1-1,-3 0-34,0 0 0,0 1 0,0 0 0,1 0 0,-1 1 0,-7 3 0,5-1 32,1 1 0,0 0 0,0 0 1,0 1-1,1-1 0,0 2 0,0-1 0,1 1 0,-1 0 0,2 0 0,-1 1 1,2 0-1,-1 0 0,1 0 0,0 0 0,1 0 0,0 1 0,-2 10 0,5-19 7,0 0-1,0 0 0,0 0 0,0 0 0,0 0 0,0 0 0,0 0 0,1 0 0,-1-1 1,0 1-1,1 0 0,-1 0 0,0 0 0,1 0 0,-1 0 0,1 0 0,-1-1 0,1 1 0,0 0 1,-1 0-1,1-1 0,0 1 0,0 0 0,-1-1 0,1 1 0,0-1 0,0 1 0,1 0 1,1 0-19,1 0 1,-1 0 0,1 0-1,-1-1 1,1 1 0,0-1 0,-1 0-1,5 0 1,3 0-430,0-1 1,0-1-1,-1 0 0,21-7 1,12-14-3396,-3-9-2428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2.536"/>
    </inkml:context>
    <inkml:brush xml:id="br0">
      <inkml:brushProperty name="width" value="0.025" units="cm"/>
      <inkml:brushProperty name="height" value="0.025" units="cm"/>
    </inkml:brush>
  </inkml:definitions>
  <inkml:trace contextRef="#ctx0" brushRef="#br0">99 1 14926,'0'0'8130,"-8"11"-7980,-3 4 128,1 1 1,0 0-1,1 0 1,1 1-1,-10 32 1,13-33 136,-12 51 805,16-62-1151,0-1 0,1 0 0,0 1-1,-1-1 1,2 0 0,-1 1 0,0-1 0,1 0 0,0 1 0,0-1 0,0 0-1,3 7 1,-2-9-46,0 0-1,1 0 1,-1 0-1,1 0 0,-1 0 1,1-1-1,0 1 1,-1-1-1,1 0 0,0 0 1,0 0-1,0 0 1,0-1-1,0 1 1,0-1-1,0 1 0,0-1 1,5-1-1,63-2 85,-65 3-138,4-1-81,-5 0 26,0 0 0,-1 1 0,1 0 0,0 0 0,0 0 0,0 0 1,0 1-1,0 0 0,5 1 0,-9-2 76,0 1 1,0-1 0,-1 1-1,1 0 1,0-1-1,0 1 1,0 0-1,-1-1 1,1 1-1,0 0 1,-1 0-1,1 0 1,-1-1-1,1 1 1,-1 0-1,1 0 1,-1 0-1,0 0 1,1 1 0,-3 33 240,-16 21 1040,37-75-652,-5-14-1895,20-63 0,-33 97 1267,-1 0-1,1 0 1,0 1-1,-1-1 1,1 0-1,0 0 1,0 0-1,0 0 1,0 0-1,0 0 1,0 0-1,1 0 1,-1-1-1,0 1 1,0 0-1,1-1 1,-1 1-1,0-1 1,1 1-1,2 0 1,30 10 432,-29-10-371,1 0 0,0 0 0,-1-1 0,1 1-1,0-1 1,-1-1 0,1 1 0,0-1 0,-1 0-1,1 0 1,0 0 0,-1-1 0,0 0 0,1 0-1,-1-1 1,0 1 0,0-1 0,0 0 0,0 0-1,-1-1 1,1 0 0,-1 1 0,0-2 0,0 1-1,-1 0 1,7-10 0,-26 40-627,-31 52 568,43-71 85,0 2 0,1-1-1,0 0 1,1 1 0,-1-1-1,2 1 1,-1 0 0,0 11 0,2-19-76,0 0 1,1-1 0,-1 1 0,0 0-1,0 0 1,1 0 0,-1-1 0,0 1-1,1 0 1,-1 0 0,1-1 0,-1 1 0,1 0-1,-1-1 1,1 1 0,-1-1 0,1 1-1,-1 0 1,1-1 0,0 1 0,0-1 0,-1 0-1,1 1 1,0-1 0,0 0 0,-1 1-1,1-1 1,0 0 0,0 0 0,0 0 0,-1 1-1,1-1 1,0 0 0,0 0 0,0 0-1,0 0 1,-1-1 0,2 1 0,1 0-169,-1 0 1,1-1-1,-1 1 0,1-1 1,-1 1-1,0-1 1,1 0-1,-1 0 0,0 0 1,0 0-1,0-1 1,0 1-1,4-3 0,11-19-3715,-2-7-2199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2.946"/>
    </inkml:context>
    <inkml:brush xml:id="br0">
      <inkml:brushProperty name="width" value="0.025" units="cm"/>
      <inkml:brushProperty name="height" value="0.025" units="cm"/>
    </inkml:brush>
  </inkml:definitions>
  <inkml:trace contextRef="#ctx0" brushRef="#br0">1 0 9641,'0'0'12492,"39"45"-16240,-7-34-3522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3.293"/>
    </inkml:context>
    <inkml:brush xml:id="br0">
      <inkml:brushProperty name="width" value="0.025" units="cm"/>
      <inkml:brushProperty name="height" value="0.025" units="cm"/>
    </inkml:brush>
  </inkml:definitions>
  <inkml:trace contextRef="#ctx0" brushRef="#br0">175 0 13997,'-9'2'5072,"-4"0"-3794,-67 14 3588,75-15-4619,-1 0 0,1 0-1,0 1 1,0 0 0,1 0-1,-1 1 1,0-1 0,1 1 0,-1 0-1,1 0 1,0 1 0,0-1-1,-4 5 1,8-7-260,-1 0 1,1 0-1,-1 0 1,1 0-1,-1 0 0,1 0 1,0 0-1,0 0 0,-1 0 1,1 0-1,0 1 0,0-1 1,0 0-1,0 0 1,0 0-1,0 0 0,1 0 1,-1 0-1,0 0 0,0 0 1,1 0-1,-1 0 0,1 0 1,-1 0-1,1 0 1,-1 0-1,1 0 0,0 0 1,-1 0-1,1-1 0,0 1 1,0 0-1,-1 0 0,1-1 1,0 1-1,0-1 1,0 1-1,0-1 0,1 1 1,43 18-1540,-42-18 1372,45 10-1810,-38-10 1793,-1 0 1,1 1-1,-1 0 0,0 1 1,0 0-1,0 1 0,0 0 1,0 0-1,-1 0 1,12 9-1,-19-11 290,0-1 0,0 0 0,0 0-1,0 1 1,0-1 0,-1 0 0,1 1 0,0-1 0,-1 1-1,1-1 1,-1 1 0,1-1 0,-1 1 0,0-1 0,0 1 0,0 0-1,0-1 1,0 1 0,0-1 0,0 1 0,0-1 0,-1 1-1,1-1 1,0 1 0,-1-1 0,0 1 0,1-1 0,-1 1-1,0-1 1,1 0 0,-1 1 0,0-1 0,0 0 0,0 0-1,0 0 1,-1 1 0,1-1 0,0 0 0,0-1 0,-2 2 0,-6 5 516,0 0 1,-1-1-1,1 0 1,-14 6 0,4-2-36,-47 19 843,22-20-3307,46-20-4361,15-4 459,7-1-2237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3.622"/>
    </inkml:context>
    <inkml:brush xml:id="br0">
      <inkml:brushProperty name="width" value="0.025" units="cm"/>
      <inkml:brushProperty name="height" value="0.025" units="cm"/>
    </inkml:brush>
  </inkml:definitions>
  <inkml:trace contextRef="#ctx0" brushRef="#br0">195 194 16848,'0'0'3630,"-8"-2"-1479,1 0-1919,1 1 0,-1 1 0,0-1 0,1 1 0,-1 0 0,0 1 0,0-1 0,1 1 0,-1 1 0,1-1 0,-1 1 0,1 0 0,-1 1 0,1 0 0,0 0 0,0 0 0,1 0 0,-1 1-1,-8 8 1,9-8-137,0 0 0,1 1 0,0 0 0,0 0 0,0 0 0,0 1-1,1-1 1,0 1 0,0 0 0,1 0 0,0 0 0,0 0 0,0 0-1,-1 12 1,2-15-86,1-1 0,0 1 1,0-1-1,0 1 0,0-1 0,1 1 0,-1-1 0,1 0 0,0 1 1,-1-1-1,1 1 0,0-1 0,0 0 0,0 0 0,1 1 0,-1-1 1,1 0-1,-1 0 0,1 0 0,-1-1 0,1 1 0,0 0 0,0-1 1,0 1-1,0-1 0,0 1 0,0-1 0,1 0 0,-1 0 0,0 0 1,1 0-1,-1 0 0,0-1 0,1 1 0,-1-1 0,1 0 0,-1 1 1,1-1-1,4-1 0,3 1-2,0-1 1,0 0-1,0-1 1,0 0 0,0 0-1,0-1 1,0-1-1,0 0 1,-1 0-1,0-1 1,0 0 0,0 0-1,-1-1 1,0 0-1,0-1 1,0 0-1,-1 0 1,0-1-1,9-12 1,2-3-69,-1-1 0,-1 0 1,-1-2-1,-1 0 0,17-46 0,-28 64 64,-1 0-1,0-1 0,0 0 0,0 1 1,-1-1-1,0-10 0,-1 18 1,0 0 1,0 0-1,0 0 0,0 1 0,-1-1 0,1 0 1,0 0-1,0 0 0,0 0 0,-1 1 0,1-1 0,-1 0 1,1 0-1,0 0 0,-1 1 0,1-1 0,-1 0 0,1 1 1,-1-1-1,0 0 0,1 1 0,-1-1 0,0 1 1,1-1-1,-1 1 0,0-1 0,0 1 0,0 0 0,1-1 1,-1 1-1,0 0 0,0 0 0,0-1 0,0 1 0,0 0 1,1 0-1,-1 0 0,0 0 0,0 0 0,0 0 1,0 0-1,0 0 0,1 1 0,-1-1 0,0 0 0,0 1 1,0-1-1,-1 1 0,-2 0 32,0 1 0,-1-1 0,1 1 0,0 0-1,0 1 1,0-1 0,0 1 0,-4 4 0,-4 5 27,1 0 0,1 1 0,1 0 0,-1 1 0,2 0 0,-9 20 0,13-25-25,0 0 1,1 0 0,0 0-1,1 0 1,0 1 0,0-1 0,1 0-1,0 1 1,1-1 0,0 1-1,0 0 1,3 12 0,-3-19-40,1-1 0,0 1 0,0 0 1,0-1-1,1 1 0,-1-1 0,0 0 1,1 1-1,0-1 0,-1 0 0,1 0 0,0 0 1,0 0-1,0 0 0,0 0 0,1-1 1,-1 1-1,4 1 0,0 0-64,-1-1 0,1 0 0,0 0-1,0 0 1,0-1 0,0 0 0,0 0 0,8-1-1,-3 0 13,0 0 0,0-1 0,0 0 0,0-1 0,-1 0 0,1-1 0,0 0 0,-1-1 0,12-6 1,2-5 546,-1-2 0,-1-1 1,36-38-1,-54 52-347,-3 0 321,-12 6-354,-14 9-143,17-5 22,-61 53 91,65-56-43,0 1 1,1-1-1,0 1 0,0 0 0,0 0 0,0 1 0,1-1 1,-1 1-1,1-1 0,0 1 0,1 0 0,-1-1 0,1 1 1,-2 10-1,4-13-34,-1 0 1,1 0-1,-1 0 0,1 0 1,0 0-1,0 0 1,0 0-1,0 0 1,1 0-1,-1-1 0,0 1 1,1-1-1,-1 1 1,1 0-1,-1-1 1,1 0-1,0 0 0,0 1 1,0-1-1,-1 0 1,1 0-1,0 0 1,0-1-1,0 1 0,1 0 1,-1-1-1,0 0 1,0 1-1,0-1 1,4 0-1,12 2-608,1 0-1,27-2 1,-33 0-385,-8 0 311,-1 0 0,1 0 0,0-1-1,0 0 1,0 0 0,-1 0 0,8-3 0,15-13-6412,-9 0-3397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9.401"/>
    </inkml:context>
    <inkml:brush xml:id="br0">
      <inkml:brushProperty name="width" value="0.025" units="cm"/>
      <inkml:brushProperty name="height" value="0.025" units="cm"/>
    </inkml:brush>
  </inkml:definitions>
  <inkml:trace contextRef="#ctx0" brushRef="#br0">293 59 18129,'0'0'5637,"-46"54"-4035,35-24-801,6 2-161,3 2-415,2-2-161,0 1-32,2-4-225,3-3-607,4-1-417,-7 0-513,-2-7-961,0-5-832,0-7-2563</inkml:trace>
  <inkml:trace contextRef="#ctx0" brushRef="#br0" timeOffset="1">1 105 12139,'0'0'3166,"0"-8"69,-1 6-3039,1-1-1,1 1 1,-1-1 0,0 1-1,0-1 1,1 1 0,-1 0-1,1-1 1,0 1 0,0 0-1,0 0 1,0-1-1,0 1 1,3-4 0,-1 3-42,1 1 1,-1-1-1,1 0 1,-1 1-1,1 0 1,0 0-1,0 0 0,0 0 1,0 1-1,6-2 1,18-6-58,0 2 0,1 1 1,0 2-1,0 0 0,0 2 1,0 2-1,0 0 0,31 5 0,-58-5-66,0 0 0,0 0 0,1 1-1,-1-1 1,0 1 0,0-1-1,0 1 1,0 0 0,0-1 0,0 1-1,0 1 1,0-1 0,0 0-1,0 0 1,0 1 0,-1-1 0,1 1-1,-1-1 1,1 1 0,-1 0 0,1-1-1,-1 1 1,0 0 0,0 0-1,0 0 1,0 0 0,0 0 0,0 0-1,-1 0 1,1 0 0,-1 1-1,1-1 1,-1 0 0,0 0 0,0 1-1,0-1 1,0 0 0,0 0-1,-1 0 1,1 1 0,-1-1 0,0 3-1,-1 1 225,-1-1 0,1 1-1,-1-1 1,0 1 0,0-1-1,0 0 1,-1 0 0,0-1-1,0 1 1,0-1 0,-1 0-1,1 0 1,-1 0 0,-8 5-1,2-4-82,0 0-1,0-1 1,-1 0 0,1 0-1,-1-2 1,-19 3-1,-14-2-4217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4.014"/>
    </inkml:context>
    <inkml:brush xml:id="br0">
      <inkml:brushProperty name="width" value="0.025" units="cm"/>
      <inkml:brushProperty name="height" value="0.025" units="cm"/>
    </inkml:brush>
  </inkml:definitions>
  <inkml:trace contextRef="#ctx0" brushRef="#br0">169 1 17136,'0'0'7543,"-10"-1"-5680,-2 1-1465,0 0 0,0 1 0,0 0 0,0 1 0,-15 5-1,23-7-373,0 1 0,1 0-1,-1 0 1,1 0-1,-1 0 1,1 1 0,0-1-1,0 1 1,-1 0-1,1 0 1,0 0-1,1 0 1,-1 1 0,0-1-1,1 1 1,-1 0-1,1-1 1,0 1 0,0 0-1,0 1 1,0-1-1,0 0 1,1 0-1,0 1 1,-2 5 0,3-8-79,0 0 0,1 0 0,-1 1 0,1-1 0,-1 0 1,1 0-1,-1 0 0,1 0 0,0 0 0,-1 0 0,1 0 1,0 0-1,0 0 0,0 0 0,0-1 0,0 1 1,0 0-1,0 0 0,0-1 0,0 1 0,0-1 0,0 1 1,0-1-1,0 1 0,1-1 0,-1 0 0,0 0 0,0 1 1,2-1-1,44 7-1340,-38-6 933,23 1-800,-23-2 1019,0 0 0,0 1 1,0 0-1,0 0 0,0 1 1,0 0-1,-1 1 0,1 0 1,8 4-1,-16-7 324,0 1-1,-1-1 1,1 1 0,-1 0-1,1-1 1,0 1 0,-1 0-1,1-1 1,-1 1 0,0 0 0,1 0-1,-1 0 1,1-1 0,-1 1-1,0 0 1,0 0 0,0 0 0,1 0-1,-1-1 1,0 1 0,0 0-1,0 0 1,0 0 0,0 0-1,-1 0 1,1 0 0,0-1 0,0 1-1,0 0 1,-1 0 0,1 0-1,-1-1 1,1 1 0,0 0-1,-1 0 1,1-1 0,-1 1 0,0 0-1,1-1 1,-1 1 0,1 0-1,-1-1 1,0 1 0,0-1 0,1 1-1,-2 0 1,-38 23 2099,24-17-1989,-1-1 0,0-1-1,-28 6 1,3-9-3142,27-3-2783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4.691"/>
    </inkml:context>
    <inkml:brush xml:id="br0">
      <inkml:brushProperty name="width" value="0.025" units="cm"/>
      <inkml:brushProperty name="height" value="0.025" units="cm"/>
    </inkml:brush>
  </inkml:definitions>
  <inkml:trace contextRef="#ctx0" brushRef="#br0">22 219 5381,'6'-12'3379,"4"-6"-2798,34-74 2009,-25 41 1455,-11 5 3527,-26 70-5501,3-1-2041,1 1 1,1 0-1,-14 39 0,23-52-27,0 1 0,0 0 0,1 0 0,1 1 1,0-1-1,1 0 0,0 1 0,1-1 0,0 1 0,3 13 0,-2-22-4,0 1 0,1-1 1,0 0-1,0 0 0,0 0 0,1 0 1,-1 0-1,1 0 0,0 0 0,0-1 1,0 1-1,0-1 0,1 0 0,0 0 1,-1 0-1,1-1 0,0 1 0,0-1 1,0 0-1,1 0 0,-1 0 1,0-1-1,1 0 0,-1 1 0,1-2 1,0 1-1,-1 0 0,10-1 0,-5 1 2,1-1 0,-1 0 0,0-1-1,0 0 1,1 0 0,-1-1 0,0 0-1,0-1 1,-1 1 0,1-2 0,0 1 0,-1-2-1,15-8 1,-14 5 49,0-1 0,-1 0 0,0 0-1,0-1 1,-1 0 0,0 0 0,-1 0 0,0-1-1,0 0 1,-2 0 0,1-1 0,-1 1 0,-1-1 0,3-17-1,-26 67-513,18-31 463,0 1-1,1 0 1,0-1 0,0 1 0,1 0-1,0 0 1,0 0 0,1-1-1,0 1 1,3 11 0,-3-15 2,0-1 0,1 1-1,0 0 1,0-1 0,0 1 0,0-1 0,1 0 0,-1 0 0,1 0 0,0 0 0,0 0-1,0 0 1,0-1 0,0 1 0,0-1 0,1 0 0,-1 0 0,1 0 0,0-1 0,0 1-1,6 1 1,0-1 107,0 0 0,0 0 0,1-1 0,-1-1 0,1 0 0,-1 0 0,0-1 0,1 0 0,-1-1 0,0 0 0,0 0 0,0-1 0,0-1 0,0 0 0,-1 0 0,0 0 0,0-1 0,0-1 0,10-7 0,-12 8-72,-1-1 0,0 1 1,0-1-1,0 0 1,-1-1-1,1 1 0,-2-1 1,1 0-1,-1 0 1,0 0-1,0-1 1,-1 0-1,0 1 0,0-1 1,-1 0-1,0-1 1,-1 1-1,0 0 0,0 0 1,0-1-1,-1 1 1,-1 0-1,1-1 0,-3-10 1,3 17-215,-1 1-1,1-1 1,-1 1 0,1-1-1,-1 0 1,0 1 0,0 0-1,1-1 1,-1 1 0,0-1-1,0 1 1,0 0 0,-1 0-1,1-1 1,-2 0 0,1 1-356,0 0 1,0 0 0,0 0 0,0 0 0,0 0 0,0 1-1,0-1 1,0 1 0,0-1 0,0 1 0,-3 0-1,-11 0-5914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5.023"/>
    </inkml:context>
    <inkml:brush xml:id="br0">
      <inkml:brushProperty name="width" value="0.025" units="cm"/>
      <inkml:brushProperty name="height" value="0.025" units="cm"/>
    </inkml:brush>
  </inkml:definitions>
  <inkml:trace contextRef="#ctx0" brushRef="#br0">150 18 15567,'0'0'3651,"-9"-4"-1916,2 1-1445,-1 1 0,0-1-1,0 2 1,0-1 0,0 1-1,-1 0 1,1 1 0,-10 0 0,16 0-199,-1 0 1,0 1-1,1-1 0,-1 1 1,1-1-1,-1 1 1,1 0-1,-1 0 1,1 0-1,-1 1 1,1-1-1,0 0 0,0 1 1,0-1-1,0 1 1,0 0-1,0 0 1,0 0-1,0 0 1,1 0-1,-1 0 0,1 0 1,-1 1-1,1-1 1,0 0-1,0 1 1,0-1-1,0 1 1,1-1-1,-1 1 1,1 0-1,-1-1 0,1 1 1,0 3-1,0-5-80,0 0-1,0 0 0,0 0 1,0 0-1,1 0 0,-1-1 1,0 1-1,0 0 0,1 0 1,-1 0-1,0 0 0,1 0 1,-1 0-1,1-1 0,-1 1 1,1 0-1,0 0 0,-1-1 1,1 1-1,0 0 0,-1-1 1,1 1-1,0 0 0,0-1 1,1 1-1,30 7 138,34-10 17,-54-1-139,0-1 1,0 0-1,0-1 0,-1 0 0,1 0 1,-1-2-1,-1 1 0,1-1 0,-1-1 1,0 0-1,15-16 0,-31 37-193,0 0-1,0 0 0,1 1 1,-3 16-1,7-26-173,0 0 0,1 1 0,0-1 0,0 0-1,0 1 1,0-1 0,0 0 0,1 0 0,1 6 0,-1-9-25,0 1 1,-1-1 0,1 1-1,0-1 1,0 1 0,0-1-1,0 1 1,0-1 0,1 0-1,-1 1 1,0-1-1,1 0 1,-1 0 0,0 0-1,1 0 1,0 0 0,-1-1-1,1 1 1,-1 0 0,1-1-1,0 1 1,-1-1 0,1 1-1,3-1 1,27 2-8529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5.461"/>
    </inkml:context>
    <inkml:brush xml:id="br0">
      <inkml:brushProperty name="width" value="0.025" units="cm"/>
      <inkml:brushProperty name="height" value="0.025" units="cm"/>
    </inkml:brush>
  </inkml:definitions>
  <inkml:trace contextRef="#ctx0" brushRef="#br0">124 284 14382,'-12'7'3304,"3"-2"-2846,-4 2 209,0 1 1,1 0 0,-17 15-1,25-20-533,1 0 1,1 0-1,-1 0 0,0 0 0,1 0 0,-1 0 1,1 1-1,0-1 0,0 1 0,0-1 1,1 1-1,-1 0 0,1 0 0,0 0 1,0 0-1,0 0 0,1 0 0,0 0 1,-1 0-1,1 5 0,1-7-134,0 0-1,0 0 1,0 0-1,0-1 1,0 1-1,1 0 1,-1 0 0,0-1-1,1 1 1,-1-1-1,1 1 1,0-1-1,-1 1 1,1-1 0,0 0-1,0 0 1,0 0-1,0 0 1,0 0-1,0-1 1,0 1 0,0 0-1,0-1 1,0 0-1,0 1 1,0-1-1,0 0 1,1 0 0,-1 0-1,3-1 1,4 1-113,0 0-1,0-1 1,0 0 0,0-1-1,0 0 1,12-4 0,-9 0 55,1-1 0,-1 0-1,0-1 1,0 0 0,-1-1 0,0 0 0,-1-1 0,0 0 0,0-1-1,-1 0 1,14-23 0,-8 9 147,-1 0 1,-1-1-1,-2-1 1,16-50-1,-24 66-17,-1 1 0,1-1 0,-2 0 0,1 0 0,-2 0 0,0-13 1,0 22-37,0 0 1,0 0-1,0 0 1,-1 1 0,1-1-1,-1 0 1,1 0-1,-1 1 1,0-1-1,0 0 1,1 1 0,-1-1-1,0 1 1,-1-1-1,1 1 1,0-1 0,0 1-1,0 0 1,-1 0-1,1 0 1,-1-1 0,1 1-1,-1 0 1,1 1-1,-1-1 1,0 0 0,1 0-1,-1 1 1,0-1-1,0 1 1,1 0 0,-1-1-1,0 1 1,0 0-1,0 0 1,0 0 0,1 0-1,-1 0 1,0 1-1,0-1 1,0 0 0,1 1-1,-1 0 1,-3 1-1,-6 2 79,0 0 0,1 1 0,-1 0-1,1 1 1,0 0 0,1 0 0,-1 1 0,-13 13-1,7-4 230,0 0 0,2 1-1,-22 29 1,33-40-276,-1-1-1,1 0 1,0 1-1,1 0 1,-1 0 0,1 0-1,0 0 1,0 0-1,1 0 1,-1 9-1,2-12-77,0 0-1,0 0 0,1-1 0,-1 1 0,1 0 0,0 0 0,0-1 0,0 1 0,0 0 0,0-1 0,0 1 0,1-1 0,-1 1 0,1-1 0,0 0 0,-1 0 1,1 0-1,0 0 0,1 0 0,-1 0 0,0 0 0,0-1 0,1 1 0,-1-1 0,4 2 0,13 6-1098,1-2 0,40 11-1,-44-14 325,1 1 0,-1 0-1,0 1 1,-1 0 0,26 16 0,-39-21 868,-1 0 1,1 1 0,-1-1-1,1 1 1,-1-1 0,1 1-1,-1 0 1,0 0 0,0-1-1,0 1 1,0 0 0,0 0-1,-1 0 1,1 0 0,0 0-1,-1 0 1,1 0 0,-1 0-1,0 0 1,0 0 0,0 0-1,0 1 1,0-1 0,-1 2-1,1 1-109,6-5-4431,4-4-1399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5.804"/>
    </inkml:context>
    <inkml:brush xml:id="br0">
      <inkml:brushProperty name="width" value="0.025" units="cm"/>
      <inkml:brushProperty name="height" value="0.025" units="cm"/>
    </inkml:brush>
  </inkml:definitions>
  <inkml:trace contextRef="#ctx0" brushRef="#br0">135 4 19250,'0'0'7768,"-8"-2"-7288,1 1-452,1 1-1,-1-1 1,1 2 0,-1-1-1,1 1 1,-1 0 0,1 0-1,0 0 1,-11 4 0,14-4-29,1 0 0,-1 0 0,0 1 1,0-1-1,1 0 0,-1 1 1,1 0-1,-1-1 0,1 1 0,-1 0 1,1 0-1,0 1 0,0-1 0,0 0 1,0 1-1,1-1 0,-1 1 1,1-1-1,-1 1 0,1 0 0,0 0 1,0 0-1,0-1 0,0 1 0,1 0 1,-1 0-1,1 4 0,0-5-95,1 1-1,0-1 1,0 1-1,0-1 0,0 1 1,0-1-1,1 0 1,-1 1-1,1-1 1,-1 0-1,1 0 0,0 0 1,0 0-1,0-1 1,0 1-1,0 0 1,0-1-1,0 0 1,1 1-1,-1-1 0,5 2 1,59 23-3374,-59-24 2946,137 41-5310,-124-31 8031,-20-12-2072,0 1 0,0-1-1,0 0 1,-1 1-1,1-1 1,0 1-1,0-1 1,0 0-1,-1 1 1,1-1-1,0 0 1,0 1-1,-1-1 1,1 0-1,0 1 1,-1-1-1,1 0 1,0 0-1,-1 1 1,1-1-1,0 0 1,-1 0-1,1 0 1,-1 1-1,1-1 1,0 0 0,-1 0-1,1 0 1,-1 0-1,-42 8 3771,-146 1 973,189-9-4886,-1 0 0,1 0 0,0-1-1,0 1 1,0 0 0,0 0 0,0 0 0,-1 0 0,1-1-1,0 1 1,0 0 0,0 0 0,0 0 0,0-1 0,0 1-1,0 0 1,0 0 0,0-1 0,0 1 0,0 0 0,0 0-1,0 0 1,0-1 0,0 1 0,0 0 0,0 0 0,0-1-1,0 1 1,0 0 0,0 0 0,0 0 0,0-1-1,0 1 1,1 0 0,-1 0 0,0 0 0,0 0 0,0-1-1,0 1 1,0 0 0,1 0 0,-1 0 0,0 0 0,0 0-1,0-1 1,1 1 0,15-14-1895,1 1 0,20-13-1,20-14-3108,-9 0-1032,2-4-3603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6.515"/>
    </inkml:context>
    <inkml:brush xml:id="br0">
      <inkml:brushProperty name="width" value="0.025" units="cm"/>
      <inkml:brushProperty name="height" value="0.025" units="cm"/>
    </inkml:brush>
  </inkml:definitions>
  <inkml:trace contextRef="#ctx0" brushRef="#br0">181 1 16848,'0'0'6192,"-8"7"-4900,-7 9-837,0 1-1,1 0 1,1 1-1,1 1 1,1 0 0,-12 25-1,11-12 29,1 1 0,1 0-1,2 0 1,2 1 0,0 0-1,0 45 1,-4-247-296,12 168-207,0 0-1,0-1 1,-1 1 0,1 0-1,0 0 1,0 1 0,0-1-1,0 0 1,0 1 0,0-1-1,-1 1 1,1-1 0,0 1-1,2 1 1,0-1-1,15 4-65,0-1 0,1 0 0,-1-2-1,1 0 1,-1-2 0,26-1 0,-37 0 64,0 1-1,-1-1 1,1-1 0,0 0 0,-1 0 0,1 0-1,-1-1 1,0 0 0,0 0 0,0-1 0,0 0 0,-1 0-1,1-1 1,-1 1 0,0-1 0,0-1 0,-1 1 0,8-11-1,-13 16 22,-1 0 0,1 1-1,0-1 1,-1 0 0,1 0-1,-1 0 1,1 0 0,-1 0-1,1 0 1,0 0-1,-1 0 1,1 0 0,-1 0-1,1 0 1,-1 0 0,1-1-1,0 1 1,-1 0-1,1 0 1,-1 0 0,1 0-1,0-1 1,-1 1 0,1 0-1,0 0 1,-1-1-1,1 1 1,0 0 0,0-1-1,-1 1 1,1 0 0,0-1-1,0 1 1,-1-1 0,1 1-1,0 0 1,0-1-1,0 1 1,0-1 0,-1 1-1,1 0 1,0-1 0,0 1-1,0-1 1,0 1-1,0-1 1,0 1 0,0 0-1,0-1 1,1 1 0,-1-1-1,0 1 1,0-1 0,0 1-1,0 0 1,0-1-1,1 1 1,-1 0 0,0-1-1,0 1 1,1-1 0,-1 1-1,0 0 1,1 0-1,-1-1 1,0 1 0,1 0-1,-1-1 1,-32 13 138,27-8-60,1 0 1,-1 0-1,1 1 0,0-1 1,0 1-1,1 0 0,-1 0 1,-4 10-1,8-14-59,-1 0-1,1 0 1,-1 0 0,1 0 0,0 0-1,0 0 1,-1 0 0,1 0-1,0 0 1,0 1 0,0-1 0,0 0-1,0 0 1,1 0 0,-1 0 0,0 0-1,0 0 1,1 0 0,-1 1-1,1 0 1,1-1-3,-1 1-1,0-1 1,0 0 0,1 0-1,-1 0 1,1-1-1,-1 1 1,1 0 0,-1 0-1,1-1 1,-1 1-1,1-1 1,-1 0-1,1 1 1,0-1 0,-1 0-1,1 0 1,3 0-1,34 0-387,0-2 1,-1-2-1,56-12 0,-32 5-244,-31 9 750,-31 3-39,0 1 0,0 0 0,-1 0-1,1 0 1,-1 0 0,1-1 0,-1 1 0,1 0-1,-1 0 1,0-1 0,0 1 0,0-1 0,-2 3-1,-4 5 274,5-7-267,0 1 1,0-1 0,0 0-1,0 1 1,1-1 0,-1 1-1,1 0 1,-1-1 0,1 1-1,0 0 1,0 0 0,0 0-1,0 0 1,1 0 0,-1 0-1,1 0 1,0 3 0,3-5-88,0 0-1,0 0 1,0-1 0,0 1 0,0-1 0,1 0 0,-1 0 0,0 0 0,5-1 0,-3 1-9,7-1-100,-1-1 0,1 0 1,-1-1-1,0 0 0,0-1 0,0 0 1,20-11-1,-21 10-1,0 0 1,0 0 0,1 1-1,0 0 1,0 1-1,0 0 1,22-2 0,-33 7 126,0 0 1,0-1-1,0 1 1,0-1 0,0 1-1,0-1 1,-1 1-1,1-1 1,-1 1 0,1-1-1,-1 1 1,1-1-1,-1 1 1,-1 1 0,-15 19 302,14-19-318,0 0 1,1 1-1,-1-1 1,1 0-1,0 1 0,0-1 1,0 1-1,0 0 0,0-1 1,1 1-1,-1 4 0,7-1-2712,7-10-4439,6-13-6333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7.192"/>
    </inkml:context>
    <inkml:brush xml:id="br0">
      <inkml:brushProperty name="width" value="0.025" units="cm"/>
      <inkml:brushProperty name="height" value="0.025" units="cm"/>
    </inkml:brush>
  </inkml:definitions>
  <inkml:trace contextRef="#ctx0" brushRef="#br0">57 92 11243,'-55'11'11173,"53"-11"-9758,6 0-252,17-4-971,1 0-1,-2-2 0,1-1 0,36-16 1,4-2-70,-40 18-123,-8 1-4,0 2-1,1-1 1,0 2 0,0 0 0,24-2 0,-37 5 4,-1 0 0,1 0 0,-1 1 0,1-1 0,0 0 0,-1 1 0,1-1 0,-1 1 0,0-1 0,1 1 0,-1-1 0,1 1 0,-1-1 0,0 1 0,1-1 0,-1 1 0,0-1 0,1 1 0,-1 0 0,0-1 0,0 1 0,0-1 0,0 1 0,0 0 0,1-1 1,-1 1-1,0 0 0,0-1 0,-1 1 0,1 0 0,0-1 0,0 1 0,0-1 0,0 1 0,0 0 0,-1-1 0,1 1 0,0-1 0,-1 2 0,-9 26 125,8-25-104,1 0-1,-1 0 1,0 0-1,1 0 1,0 1-1,0-1 1,0 1-1,0-1 1,0 1-1,1-1 1,0 8-1,0-10 11,1 0 1,0 1-1,0-1 1,0 0-1,0 0 0,0 0 1,0 0-1,1 0 1,-1 0-1,0 0 0,0 0 1,1-1-1,-1 1 1,0 0-1,1-1 1,-1 1-1,1-1 0,-1 1 1,1-1-1,-1 0 1,1 0-1,-1 0 0,1 0 1,-1 0-1,1 0 1,-1 0-1,1 0 0,2-1 1,58-2 500,15 0-3860,-64 6-514,-7 7-2601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8.436"/>
    </inkml:context>
    <inkml:brush xml:id="br0">
      <inkml:brushProperty name="width" value="0.025" units="cm"/>
      <inkml:brushProperty name="height" value="0.025" units="cm"/>
    </inkml:brush>
  </inkml:definitions>
  <inkml:trace contextRef="#ctx0" brushRef="#br0">0 33 11403,'0'0'7367,"62"14"-6150,-9-14-512,20 0-385,8 0-256,2 0 0,-1-1-576,-6-6-706,-14 1-319,-13-1-609,-19-3 160,-14-5-1537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8.829"/>
    </inkml:context>
    <inkml:brush xml:id="br0">
      <inkml:brushProperty name="width" value="0.025" units="cm"/>
      <inkml:brushProperty name="height" value="0.025" units="cm"/>
    </inkml:brush>
  </inkml:definitions>
  <inkml:trace contextRef="#ctx0" brushRef="#br0">1 61 16303,'0'0'5574,"67"30"-4421,11-34-481,9-4-543,5-1-161,1 2-1025,-8-1-1826,-10 0-865,-10-3 129,-10-4 640,-5-5-2050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9.159"/>
    </inkml:context>
    <inkml:brush xml:id="br0">
      <inkml:brushProperty name="width" value="0.025" units="cm"/>
      <inkml:brushProperty name="height" value="0.025" units="cm"/>
    </inkml:brush>
  </inkml:definitions>
  <inkml:trace contextRef="#ctx0" brushRef="#br0">95 0 15855,'0'0'6257,"8"6"-5387,9 5-370,-4-3-116,-1 1 0,22 19 1,-30-25-366,-1 0 0,0 1 1,0 0-1,0-1 0,0 1 1,-1 1-1,0-1 0,0 0 1,0 0-1,0 1 1,0-1-1,-1 1 0,0 0 1,1 6-1,-2-1 5,0 0 1,-1 0-1,0-1 1,-1 1-1,0 0 1,0-1-1,-1 1 1,0-1-1,-1 0 1,0 0-1,0 0 0,-1 0 1,-9 11-1,-8 10-330,-2 0-1,-31 28 0,38-40-306,-11 8-2627,6-11-3833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0.813"/>
    </inkml:context>
    <inkml:brush xml:id="br0">
      <inkml:brushProperty name="width" value="0.025" units="cm"/>
      <inkml:brushProperty name="height" value="0.025" units="cm"/>
    </inkml:brush>
  </inkml:definitions>
  <inkml:trace contextRef="#ctx0" brushRef="#br0">27 3 8840,'5'-2'5734,"-3"2"-3684,-2 5-1474,0 13 449,0 6 64,0 7-256,-5 2-352,-2 4-161,1-1-128,-1-2 0,4-2-64,-3-9 32,6-3-95,0-7-33,0-9-737,6-8-5061,-1-16 353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0.658"/>
    </inkml:context>
    <inkml:brush xml:id="br0">
      <inkml:brushProperty name="width" value="0.025" units="cm"/>
      <inkml:brushProperty name="height" value="0.025" units="cm"/>
    </inkml:brush>
  </inkml:definitions>
  <inkml:trace contextRef="#ctx0" brushRef="#br0">0 360 12716,'0'0'8856,"14"-9"-7163,22-17-1165,0-3 1,-2-1-1,-1-2 1,42-52-1,-48 52-108,-1-1 0,29-51 0,-74 138-423,-13 59 1,28-98 9,-1 2 6,1 0 0,0 0 1,1 0-1,1 1 0,1-1 0,0 1 0,3 29 0,-1-46-124,0 1 1,-1-1-1,1 0 1,0 0-1,0 0 1,0 0-1,0 0 1,0 0-1,0 0 1,0 0-1,0 0 1,0 0-1,0-1 1,0 1-1,1 0 0,-1-1 1,0 1-1,0-1 1,1 1-1,-1-1 1,0 0-1,1 0 1,-1 1-1,0-1 1,1 0-1,-1 0 1,1 0-1,-1 0 1,0-1-1,1 1 1,-1 0-1,0-1 1,1 1-1,-1 0 1,0-1-1,2-1 1,18-14-5010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1.447"/>
    </inkml:context>
    <inkml:brush xml:id="br0">
      <inkml:brushProperty name="width" value="0.025" units="cm"/>
      <inkml:brushProperty name="height" value="0.025" units="cm"/>
    </inkml:brush>
  </inkml:definitions>
  <inkml:trace contextRef="#ctx0" brushRef="#br0">96 48 13805,'0'0'4383,"-8"2"-1570,4-1-2661,0 0 1,-1 1-1,1 0 0,0-1 0,0 1 1,0 1-1,1-1 0,-1 1 0,0-1 1,1 1-1,0 0 0,0 0 0,-1 1 1,2-1-1,-1 1 0,0-1 0,1 1 1,0 0-1,0 0 0,0 0 0,0 0 1,0 0-1,1 0 0,-2 8 0,0 4-122,0 1-1,1-1 1,0 0-1,2 1 0,2 30 1,-3-47-11,1 1 0,0-1 0,0 1 0,0-1 0,0 1-1,0 0 1,0-1 0,0 1 0,0-1 0,0 1 0,1-1 0,-1 1 0,0-1 0,0 1 0,0 0 0,1-1 0,-1 1 0,0-1 0,1 1 0,-1-1 0,0 0 0,1 1 0,-1-1 0,1 1 0,-1-1 0,0 0 0,1 1 0,-1-1 0,1 0 0,-1 1 0,1-1 0,-1 0 0,1 0 0,0 0 0,-1 1 0,1-1 0,-1 0 0,1 0 0,-1 0 0,1 0 0,-1 0 0,1 0 0,0 0 0,-1 0 0,1 0 0,-1 0 0,1-1-1,-1 1 1,1 0 0,-1 0 0,1 0 0,-1-1 0,1 1 0,-1 0 0,1-1 0,-1 1 0,1 0 0,-1-1 0,1 1 0,-1 0 0,0-1 0,1 1 0,-1-1 0,0 1 0,1-2 0,25-29 1419,-17 13-1363,0 1 1,-1-2-1,-1 1 0,-1-1 1,-1 0-1,0 0 0,-2-1 0,0 1 1,1-35-1,-6 53-366,-3 7 148,-4 10 16,5-5 120,1 0 0,0 0 0,1 0 0,0 1 0,1-1 0,0 1 0,1-1-1,1 14 1,-1-24 14,1 1-1,-1-1 1,1 1-1,-1-1 0,1 0 1,0 1-1,0-1 1,0 0-1,0 1 1,0-1-1,0 0 1,0 0-1,0 0 0,0 0 1,0 0-1,1 0 1,-1 0-1,0 0 1,1-1-1,-1 1 0,1 0 1,-1-1-1,1 1 1,-1-1-1,1 0 1,-1 1-1,1-1 0,-1 0 1,1 0-1,0 0 1,-1 0-1,1 0 1,-1 0-1,1-1 0,-1 1 1,1 0-1,-1-1 1,3 0-1,3-1 53,1 0 0,-1 0-1,1 0 1,-1-1 0,0 0 0,9-6-1,-4 0 32,-1 0 0,0-1 0,-1-1 0,0 0-1,-1 0 1,0-1 0,14-24 0,1-1-29,-24 36-74,0 1 0,1 0 0,-1 0 0,0-1 0,0 1 0,0 0 1,0 0-1,0-1 0,0 1 0,0 0 0,0 0 0,0-1 0,1 1 0,-1 0 1,0 0-1,0 0 0,0-1 0,0 1 0,1 0 0,-1 0 0,0 0 1,0 0-1,0-1 0,1 1 0,-1 0 0,0 0 0,0 0 0,1 0 0,-1 0 1,0 0-1,0 0 0,1 0 0,-1 0 0,0 0 0,0 0 0,1 0 0,-1 0 1,0 0-1,0 0 0,1 0 0,-1 0 0,0 0 0,0 0 0,1 0 0,-1 0 1,0 0-1,0 1 0,0-1 0,1 0 0,-1 0 0,0 0 0,0 0 1,1 1-1,2 18-462,-4 30 241,-4-23 243,-1 1 0,-14 40-1,11-42-232,2 0 0,-8 47 0,16-52-1159,-1-20 1251,0 0 0,0 1 1,0-1-1,1 1 0,-1-1 1,0 0-1,0 1 0,1-1 1,-1 1-1,0-1 0,1 0 1,-1 0-1,0 1 0,1-1 1,-1 0-1,1 1 0,-1-1 1,0 0-1,1 0 0,-1 0 1,1 0-1,-1 1 0,1-1 1,-1 0-1,0 0 0,1 0 1,-1 0-1,1 0 0,-1 0 1,1 0-1,-1 0 0,1 0 1,-1 0-1,1 0 0,-1-1 1,0 1-1,1 0 0,0-1 1,16-6-5491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1.790"/>
    </inkml:context>
    <inkml:brush xml:id="br0">
      <inkml:brushProperty name="width" value="0.025" units="cm"/>
      <inkml:brushProperty name="height" value="0.025" units="cm"/>
    </inkml:brush>
  </inkml:definitions>
  <inkml:trace contextRef="#ctx0" brushRef="#br0">1 0 19667,'0'0'9192,"16"59"-9480,-15-36-192,-1-3-577,6-7-833,-3-6-609,-1-7-511,3-1-1443,-1-17-2337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2.182"/>
    </inkml:context>
    <inkml:brush xml:id="br0">
      <inkml:brushProperty name="width" value="0.025" units="cm"/>
      <inkml:brushProperty name="height" value="0.025" units="cm"/>
    </inkml:brush>
  </inkml:definitions>
  <inkml:trace contextRef="#ctx0" brushRef="#br0">34 1 14542,'0'0'4772,"-34"58"-6662,36-44-3042,11 0-6215</inkml:trace>
  <inkml:trace contextRef="#ctx0" brushRef="#br0" timeOffset="1">287 190 5958,'0'0'8365,"-9"5"-5392,0 0-2462,-62 38 2254,67-40-2546,0 0-1,0 0 1,1 0 0,-1 0-1,1 1 1,0 0 0,-1 0-1,2 0 1,-1 0 0,0 0-1,1 0 1,0 1 0,0-1-1,0 1 1,-1 8 0,3-13-211,0 1-1,0-1 1,0 1 0,0 0 0,0-1 0,0 1-1,0-1 1,0 1 0,0-1 0,0 1-1,0 0 1,0-1 0,1 1 0,-1-1 0,0 1-1,0-1 1,1 1 0,-1-1 0,0 1 0,1-1-1,-1 0 1,1 1 0,-1-1 0,0 1-1,1-1 1,-1 0 0,1 1 0,-1-1 0,1 0-1,-1 0 1,2 1 0,23 1 401,-19-3-248,0 0 1,0 0-1,0 0 1,0-1-1,0 0 1,6-4-1,-5 2 114,0-1 0,0-1 0,-1 1 1,1-1-1,7-9 0,-13 13-196,1 0 0,-1 0 0,1 0 0,-1 0 0,0 0 1,1 0-1,-1 0 0,0 0 0,0-1 0,-1 1 0,1 0 0,0-1 1,-1 1-1,0 0 0,1-1 0,-1 1 0,0-1 0,0 1 0,0-1 1,-1 1-1,1 0 0,-1-1 0,0-3 0,-1 4-73,0 0-1,1 1 1,-1-1 0,0 1-1,0-1 1,0 1 0,0 0-1,0 0 1,0 0 0,-1 0-1,1 0 1,0 0-1,0 1 1,-1-1 0,1 1-1,0-1 1,-1 1 0,1 0-1,0 0 1,-1 0 0,1 0-1,0 1 1,-1-1 0,1 1-1,-4 1 1,4-2-122,1 0 0,-1 0 0,1 0-1,0 0 1,-1 0 0,1 1 0,0-1 0,0 1 0,-1-1 0,1 1 0,0-1 0,0 1-1,-1 0 1,1 0 0,0-1 0,0 1 0,0 0 0,0 0 0,0 0 0,0 0 0,1 0-1,-1 0 1,0 0 0,0 1 0,1-1 0,-1 0 0,1 0 0,-1 0 0,1 1 0,-1-1 0,1 0-1,0 1 1,0-1 0,-1 0 0,1 1 0,0-1 0,0 1 0,1-1 0,-1 0 0,0 1-1,0-1 1,1 0 0,-1 0 0,0 1 0,2 1 0,0-2-409,1 0 1,-1 1 0,1-1-1,-1 0 1,1-1-1,0 1 1,-1 0-1,1-1 1,0 1 0,0-1-1,-1 0 1,1 0-1,0 0 1,0 0-1,0-1 1,2 0 0,5 1-1846,22-1-5627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2.527"/>
    </inkml:context>
    <inkml:brush xml:id="br0">
      <inkml:brushProperty name="width" value="0.025" units="cm"/>
      <inkml:brushProperty name="height" value="0.025" units="cm"/>
    </inkml:brush>
  </inkml:definitions>
  <inkml:trace contextRef="#ctx0" brushRef="#br0">39 0 21717,'0'0'7206,"-37"67"-7110,35-40-64,2-2 1,0 1-130,2 2-928,9-4-800,-3-1-1122,1-3-256,-5-3-192,-4-3-513,-4-6-512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2.875"/>
    </inkml:context>
    <inkml:brush xml:id="br0">
      <inkml:brushProperty name="width" value="0.025" units="cm"/>
      <inkml:brushProperty name="height" value="0.025" units="cm"/>
    </inkml:brush>
  </inkml:definitions>
  <inkml:trace contextRef="#ctx0" brushRef="#br0">0 74 13741,'0'0'8808,"57"-31"-6277,-27 22-1122,3 3-832,8-1-545,0 4-513,-4 0-1761,-3-3-2979,-10-3-8424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3.301"/>
    </inkml:context>
    <inkml:brush xml:id="br0">
      <inkml:brushProperty name="width" value="0.025" units="cm"/>
      <inkml:brushProperty name="height" value="0.025" units="cm"/>
    </inkml:brush>
  </inkml:definitions>
  <inkml:trace contextRef="#ctx0" brushRef="#br0">250 95 5477,'0'0'5050,"-1"-8"-3058,1-3-1916,0 6 726,0 0 0,-1 0 0,1 0 1,-1 0-1,0 0 0,-1 0 0,-2-7 0,3 10-556,0 0-1,-1 0 1,1 0 0,-1 1-1,1-1 1,-1 0 0,0 1 0,1-1-1,-1 1 1,0 0 0,0-1-1,0 1 1,0 0 0,0 0 0,0 0-1,0 1 1,-1-1 0,1 0-1,0 1 1,0-1 0,-1 1 0,-3 0-1,-2-1-190,1 1 0,-1-1-1,1 2 1,-1-1 0,1 1-1,-1 0 1,1 1-1,0-1 1,0 2 0,-1-1-1,1 1 1,1 0 0,-1 0-1,0 1 1,1 0 0,0 0-1,0 0 1,0 1-1,0 0 1,1 0 0,0 1-1,0-1 1,0 1 0,1 0-1,0 1 1,0-1 0,0 1-1,1-1 1,0 1 0,0 0-1,1 0 1,0 0-1,-2 10 1,4-16-53,0 1 1,0 0-1,0-1 0,0 1 0,0 0 1,0-1-1,0 1 0,0-1 0,1 1 1,-1 0-1,1-1 0,-1 1 0,1-1 1,-1 1-1,1-1 0,0 1 0,0-1 1,0 0-1,0 1 0,0-1 0,0 0 1,0 0-1,0 0 0,0 1 0,2 0 0,1-1 10,-1 1-1,0-1 1,1 0-1,-1 0 0,1 0 1,-1 0-1,1 0 0,0-1 1,-1 0-1,1 0 1,4 0-1,4-1 35,1 0 0,-1-1-1,0-1 1,0 0 0,23-9 0,2-8 154,-2-1 1,57-44 0,-84 59-125,-8 6-75,0 0 0,0 0 0,1-1 0,-1 1 1,0 0-1,0 0 0,0 0 0,0 0 0,0-1 0,1 1 1,-1 0-1,0 0 0,0 0 0,0 0 0,1-1 0,-1 1 1,0 0-1,0 0 0,1 0 0,-1 0 0,0 0 0,0 0 1,1 0-1,-1 0 0,0 0 0,0 0 0,0 0 0,1 0 1,-1 0-1,0 0 0,0 0 0,1 0 0,-1 0 0,0 0 1,0 0-1,1 0 0,-1 0 0,0 1 0,0-1 0,0 0 0,1 0 1,-1 0-1,0 0 0,0 0 0,0 1 0,1-1 1,-3 15-120,-10 19-2,12-34 121,-11 27-31,-1-3-19,2 0 1,1 1 0,1 0 0,1 0-1,1 0 1,-5 52 0,10-76-30,1 0 1,0 0-1,0 1 1,0-1-1,0 0 1,0 0-1,1 0 1,-1 0-1,0 0 1,0 0-1,1 1 1,-1-1-1,1 0 0,-1 0 1,1 0-1,-1 0 1,1 0-1,0 0 1,-1-1-1,1 1 1,0 0-1,0 0 1,0 0-1,0-1 0,0 1 1,0 0-1,1 0 1,0-1-142,0 1 0,0-1 1,0 0-1,1 1 0,-1-1 0,0 0 1,0-1-1,0 1 0,0 0 0,1-1 1,-1 1-1,0-1 0,3-1 0,4-2-1257,1 0-1,-1-1 1,0 0-1,0-1 0,9-7 1,21-21-7802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3.698"/>
    </inkml:context>
    <inkml:brush xml:id="br0">
      <inkml:brushProperty name="width" value="0.025" units="cm"/>
      <inkml:brushProperty name="height" value="0.025" units="cm"/>
    </inkml:brush>
  </inkml:definitions>
  <inkml:trace contextRef="#ctx0" brushRef="#br0">216 0 16656,'0'0'1692,"-10"6"134,-11 7-1240,1 2-1,0 0 1,1 0 0,-26 31 0,36-37-308,1 0 1,0 1 0,1 0-1,0 0 1,0 1 0,1 0-1,0 0 1,1 1-1,1-1 1,0 1 0,-5 24-1,8-35-267,1 1-1,0-1 0,0 0 0,0 1 0,0-1 1,1 1-1,-1-1 0,0 1 0,0-1 1,1 1-1,-1-1 0,1 0 0,-1 1 0,1-1 1,0 0-1,0 0 0,-1 1 0,1-1 1,0 0-1,0 0 0,0 0 0,0 0 0,0 0 1,0 0-1,1 0 0,1 1 0,1-1 10,0 1 0,0-1 0,0 1-1,0-1 1,0 0 0,0-1 0,0 1-1,1-1 1,5 0 0,1 0 6,1-1 0,-1 0 0,1-1 0,-1 0 1,0-1-1,17-7 0,-14 4-10,-1-1 0,-1-1 0,1-1 0,-1 1 0,-1-2 0,16-15 0,-21 19 29,-1-1-1,1 1 0,-1-1 0,-1 0 0,0 0 1,0 0-1,0-1 0,0 1 0,-1-1 0,-1 0 1,1 0-1,-1 0 0,1-9 0,-3 15-35,0 0 0,0 0-1,0 0 1,0 0 0,0 0-1,0 0 1,-1 0 0,1 0-1,-1 0 1,1 1 0,-1-1-1,0 0 1,0 0 0,1 0-1,-1 1 1,0-1 0,-1 1-1,1-1 1,0 0 0,0 1-1,-1 0 1,-1-2 0,0 1-13,0 0 0,-1 0 0,1 0 0,-1 1 0,1 0 0,-1-1 0,1 1 0,-1 0 1,0 1-1,-7-2 0,2 2-15,-1 0-1,0 0 1,1 1 0,-1 0 0,1 1 0,-1 0 0,1 0-1,-15 6 1,18-5-15,0 0 0,1 1 0,-1 0 0,1 0 0,0 0 0,-9 9-1,12-11-14,0 0 1,0 0-1,1 1 0,-1-1 0,1 0 0,-1 0 0,1 1 0,0-1 0,0 1 0,0-1 0,0 1 0,1 0 1,-1-1-1,1 1 0,-1 0 0,1-1 0,0 1 0,0 0 0,0 3 0,1-5-93,0 1-1,0 0 0,0-1 0,0 1 1,0-1-1,0 1 0,0-1 1,1 1-1,-1-1 0,0 0 1,1 0-1,-1 0 0,1 0 1,-1 0-1,1 0 0,0 0 1,-1 0-1,1-1 0,0 1 1,0 0-1,-1-1 0,1 0 1,0 1-1,0-1 0,0 0 1,3 0-1,60 0-3091,-50 0 2126,38-5-2560,-1-8-949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4.095"/>
    </inkml:context>
    <inkml:brush xml:id="br0">
      <inkml:brushProperty name="width" value="0.025" units="cm"/>
      <inkml:brushProperty name="height" value="0.025" units="cm"/>
    </inkml:brush>
  </inkml:definitions>
  <inkml:trace contextRef="#ctx0" brushRef="#br0">131 11 10698,'0'0'12385,"-10"2"-11461,4 0-866,-1 1 0,0 0 0,1 0 1,0 0-1,-1 1 0,1 0 0,1 0 0,-1 1 1,1-1-1,-1 1 0,1 0 0,1 1 0,-1-1 1,1 1-1,0 0 0,0 0 0,1 0 1,-1 1-1,2-1 0,-5 13 0,5-13-9,-1 0 1,2 0-1,-1 0 0,1 0 0,0 0 0,0 1 0,0-1 1,1 0-1,0 0 0,0 1 0,1-1 0,0 0 1,2 9-1,-2-12-40,1 0-1,0 0 1,0 0 0,0 0 0,0 0 0,0-1 0,0 1-1,1-1 1,-1 1 0,1-1 0,0 0 0,0 0 0,-1 0-1,1 0 1,1-1 0,-1 1 0,0-1 0,0 0 0,0 0-1,1 0 1,-1 0 0,1-1 0,-1 1 0,0-1 0,6 0-1,2 1 1,0-1 0,0-1-1,0 0 1,0 0-1,0-1 1,0-1 0,0 0-1,0 0 1,-1-1-1,0 0 1,0-1 0,0 0-1,18-13 1,-22 14 72,-1 0 0,1 0 0,-1-1 0,-1 0 0,1 0 0,-1 0 0,1 0 0,-1-1 0,-1 1 0,1-1 0,-1 0 0,0 0 0,-1-1 0,1 1 0,-1 0 0,0-1 0,-1 0 0,1 1 0,-2-1 0,1 0 0,-1 1 0,1-1 0,-2 0 0,0-8 0,-1 11-74,1 0-1,-1 1 1,0-1 0,1 1-1,-2-1 1,1 1-1,0 0 1,-1 0-1,1 0 1,-1 0-1,0 0 1,0 1-1,0-1 1,0 1-1,-1 0 1,1 0-1,-1 0 1,1 0-1,-1 1 1,0-1-1,1 1 1,-1 0-1,0 0 1,0 0-1,0 1 1,0-1-1,0 1 1,0 0 0,-7 1-1,6-2-80,1 1 1,0 0-1,-1 1 0,1-1 0,0 1 1,-1-1-1,1 1 0,0 0 1,0 1-1,0-1 0,0 1 0,0 0 1,0 0-1,0 0 0,1 0 1,-1 1-1,1-1 0,-1 1 0,1 0 1,0 0-1,0 0 0,0 1 1,1-1-1,-1 1 0,1-1 0,0 1 1,-3 6-1,4-8-261,1 1 0,-1 0 1,0 0-1,1-1 0,0 1 0,0 0 0,0 0 0,0 0 1,0-1-1,0 1 0,1 0 0,-1 0 0,1 0 0,0-1 1,0 1-1,0 0 0,0-1 0,0 1 0,0-1 1,1 0-1,-1 1 0,1-1 0,0 0 0,3 4 0,19 9-6156</inkml:trace>
  <inkml:trace contextRef="#ctx0" brushRef="#br0" timeOffset="1">488 237 20852,'0'0'5413,"-51"29"-4132,44-26-288,21-11-2114,6-4-1890,3-5-2530,1-5-7560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4.443"/>
    </inkml:context>
    <inkml:brush xml:id="br0">
      <inkml:brushProperty name="width" value="0.025" units="cm"/>
      <inkml:brushProperty name="height" value="0.025" units="cm"/>
    </inkml:brush>
  </inkml:definitions>
  <inkml:trace contextRef="#ctx0" brushRef="#br0">179 33 9289,'0'0'6390,"-8"-4"-3075,4 2-3098,-1 0-1,1 1 1,-1-1 0,1 1-1,-1 0 1,0 0 0,0 0 0,1 0-1,-1 1 1,0 0 0,0 0-1,0 0 1,0 1 0,1 0-1,-1 0 1,0 0 0,1 0 0,-1 1-1,1-1 1,-1 1 0,1 0-1,0 1 1,0-1 0,-1 1-1,2 0 1,-5 3 0,4-1-133,-1 0 0,1 0 0,0 0 0,1 0 0,-1 1 0,1-1 1,0 1-1,0 0 0,1 0 0,0 0 0,0 0 0,0 0 0,1 1 0,0-1 0,0 0 1,1 1-1,0 6 0,0-10-67,0 1 0,1-1 0,0 1 0,-1-1 0,1 1 0,0-1 0,1 0 0,-1 1 0,1-1 0,-1 0 0,1 0 0,0 0 0,0 0 0,0-1 1,1 1-1,-1 0 0,1-1 0,-1 0 0,1 1 0,0-1 0,0 0 0,0 0 0,0-1 0,0 1 0,0-1 0,1 0 0,-1 1 0,0-1 0,1-1 0,-1 1 0,1 0 0,4-1 0,0 1 25,1-1 0,-1 0 0,1 0 0,-1-1 0,0 0 0,1 0 0,-1-1-1,0 0 1,0-1 0,0 0 0,0 0 0,0-1 0,-1 0 0,1 0-1,-1-1 1,0 0 0,7-6 0,-9 6 37,1 0-1,-1 0 1,0-1-1,-1 1 1,1-1-1,-1 0 1,0-1-1,-1 1 1,1-1-1,-1 1 1,-1-1-1,1 0 1,-1 0-1,0-1 1,-1 1-1,0 0 1,0 0-1,0-1 1,-1 1-1,-1-8 1,1 13-80,-1 0 0,1 0 1,-1-1-1,0 1 0,0 0 1,0 0-1,0 0 0,0 1 1,0-1-1,-1 0 0,1 0 0,-1 1 1,1-1-1,-1 0 0,1 1 1,-1 0-1,0-1 0,0 1 1,0 0-1,0 0 0,0 0 1,0 0-1,0 0 0,0 1 1,0-1-1,0 0 0,0 1 0,-1 0 1,1-1-1,0 1 0,0 0 1,0 0-1,-1 0 0,1 1 1,0-1-1,-3 1 0,0 0-45,0-1-1,0 1 0,-1 0 0,1 0 1,0 1-1,0-1 0,0 1 1,1 0-1,-1 1 0,0-1 1,1 1-1,0 0 0,-1 0 0,-6 7 1,10-9-29,-1 1 1,0 0-1,1 0 1,0-1-1,-1 1 1,1 0-1,0 0 1,0 0-1,0 1 1,0-1-1,0 0 1,1 0-1,-1 0 1,1 1-1,-1-1 1,1 0 0,0 0-1,0 1 1,0-1-1,0 0 1,0 1-1,1-1 1,-1 0-1,1 0 1,-1 1-1,1-1 1,0 0-1,0 0 1,0 0-1,0 0 1,0 0-1,2 2 1,1-1-389,-1 0 0,1 0 0,0 0 0,0-1 0,0 1 0,0-1 0,0 0 0,1-1 0,-1 1 0,0-1 0,1 1 0,0-1 0,-1-1 0,1 1 0,6-1 0,32 0-5815,1-8-3742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1.177"/>
    </inkml:context>
    <inkml:brush xml:id="br0">
      <inkml:brushProperty name="width" value="0.025" units="cm"/>
      <inkml:brushProperty name="height" value="0.025" units="cm"/>
    </inkml:brush>
  </inkml:definitions>
  <inkml:trace contextRef="#ctx0" brushRef="#br0">0 39 10666,'0'0'9759,"9"-3"-8713,13-3-726,-1 0 1,1 2-1,1 1 1,-1 0-1,0 2 1,28 2-1,-17-1-1302,0-2-1,56-8 0,-113 9-13697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4.873"/>
    </inkml:context>
    <inkml:brush xml:id="br0">
      <inkml:brushProperty name="width" value="0.025" units="cm"/>
      <inkml:brushProperty name="height" value="0.025" units="cm"/>
    </inkml:brush>
  </inkml:definitions>
  <inkml:trace contextRef="#ctx0" brushRef="#br0">214 102 13549,'-8'-2'4217,"0"0"-3809,1 1 0,-1 0 0,0 0 1,1 1-1,-1-1 0,1 2 0,-1-1 0,0 1 0,1 0 0,-1 1 0,1 0 0,0 0 0,-1 1 0,1-1 0,0 2 1,0-1-1,-8 6 0,9-4-190,0 0-1,0 1 1,1 0 0,-1 0 0,1 0 0,1 0 0,-1 1-1,1-1 1,0 1 0,-3 9 0,6-14-183,0 0-1,0 1 1,1-1-1,-1 1 1,1-1 0,-1 1-1,1-1 1,0 1 0,0-1-1,0 1 1,0 0 0,0-1-1,0 1 1,1-1 0,-1 1-1,1-1 1,0 1 0,0-1-1,0 0 1,0 1-1,0-1 1,1 0 0,-1 0-1,1 1 1,-1-1 0,1-1-1,0 1 1,-1 0 0,1 0-1,0-1 1,0 1 0,1-1-1,-1 1 1,3 0 0,6 4-103,0-2 0,0 0 1,1 0-1,0-1 0,0 0 1,0-1-1,0-1 0,0 0 1,0 0-1,0-1 0,17-2 1,-13 0-285,0-1 0,0 0 1,0-1-1,-1 0 0,1-1 0,-1-1 1,0-1-1,14-8 0,-21 10 228,-1 0 0,1-1 0,-1 0 0,-1 0-1,1-1 1,-1 0 0,8-12 0,-13 18 130,0 0 1,0 0-1,0-1 0,0 1 1,0-1-1,-1 1 0,1-1 1,0 1-1,-1-1 0,1 1 1,-1-1-1,0 0 0,1 1 1,-1-1-1,0 0 0,0 1 1,0-1-1,0 0 0,0 1 1,-1-1-1,1 0 0,0 1 1,-1-1-1,1 1 0,-1-1 0,0 0 1,1 1-1,-1 0 0,0-1 1,0 1-1,0-1 0,0 1 1,0 0-1,0 0 0,-1-1 1,1 1-1,0 0 0,0 0 1,-1 0-1,1 1 0,-1-1 1,1 0-1,-1 0 0,1 1 1,-1-1-1,1 1 0,-1-1 1,-2 1-1,-4-2 72,0 0 0,-1 0 0,1 1 0,-1 0 0,1 1 0,-1 0 1,1 0-1,-1 1 0,1 0 0,-1 0 0,-9 4 0,14-5 40,0 2 1,0-1 0,0 0-1,0 1 1,0 0 0,0 0-1,0 0 1,1 0-1,-1 0 1,1 1 0,0 0-1,-1 0 1,1 0 0,1 0-1,-1 0 1,0 0-1,1 1 1,-1 0 0,1-1-1,0 1 1,0 0 0,1 0-1,-1 0 1,0 4-1,2-7-115,0 0-1,-1 0 0,1-1 0,0 1 1,0 0-1,0 0 0,0-1 0,1 1 0,-1 0 1,0 0-1,0 0 0,0-1 0,1 1 1,-1 0-1,0 0 0,1-1 0,-1 1 1,1 0-1,-1-1 0,1 1 0,-1-1 0,1 1 1,-1 0-1,1-1 0,-1 1 0,1-1 1,1 1-1,26 7-303,32-11-1633,-54 2 1623,0 0-1,0 0 1,-1-1 0,1 0 0,0 0 0,-1-1 0,1 1 0,-1-1 0,0-1-1,0 1 1,0-1 0,-1 1 0,1-1 0,-1-1 0,0 1 0,0-1 0,0 1-1,0-1 1,-1 0 0,0-1 0,0 1 0,-1 0 0,1-1 0,1-5 0,-3 7 326,0-1 1,0 1 0,0 0-1,-1 0 1,0 0 0,0-1 0,0 1-1,0 0 1,0-1 0,-1 1-1,0 0 1,0 0 0,0 0 0,-1 0-1,1 0 1,-1 0 0,0 0-1,0 0 1,0 0 0,0 1 0,-1-1-1,0 1 1,0 0 0,1 0-1,-2 0 1,1 0 0,0 0 0,-1 1-1,1-1 1,-1 1 0,0 0-1,1 0 1,-1 1 0,-6-3 0,5 2 95,0 1 1,0-1-1,0 1 1,0 0 0,0 0-1,0 1 1,0-1 0,0 1-1,0 0 1,0 1-1,0-1 1,0 1 0,0 0-1,0 0 1,0 1 0,-6 2-1,8-3-144,0 1 0,0-1 0,0 1 0,1 0 0,-1 0 1,1 0-1,-1 0 0,1 0 0,0 1 0,0-1 0,0 1 0,0 0 0,0-1 0,0 1 0,1 0 0,-1 0 0,1 0 0,0 0 0,0 0 0,0 1 0,0-1 0,1 0 0,-1 0 0,1 1 0,0 3 1,0 0-4741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5.324"/>
    </inkml:context>
    <inkml:brush xml:id="br0">
      <inkml:brushProperty name="width" value="0.025" units="cm"/>
      <inkml:brushProperty name="height" value="0.025" units="cm"/>
    </inkml:brush>
  </inkml:definitions>
  <inkml:trace contextRef="#ctx0" brushRef="#br0">221 34 15471,'0'0'2146,"-8"-6"-6,5 3-2037,0 1 0,0-1 0,0 1-1,0-1 1,-1 1 0,1 0 0,-1 0-1,0 1 1,1-1 0,-1 1 0,0 0 0,0 0-1,0 0 1,0 0 0,0 1 0,0 0-1,0 0 1,0 0 0,0 0 0,0 0-1,0 1 1,0 0 0,0 0 0,0 0-1,1 0 1,-1 0 0,0 1 0,0 0 0,1 0-1,-1 0 1,1 0 0,0 0 0,0 1-1,0-1 1,-4 5 0,-2 3 186,0 1 1,1 0-1,0 1 1,1-1-1,0 2 1,-8 19-1,12-25-110,0 0 0,1 0 0,0 1 0,0-1 0,1 0 0,0 1 0,0-1 0,0 1 0,1-1 0,1 1 0,-1-1 0,1 1 0,4 13 0,-3-17-158,0 0-1,0-1 1,1 1 0,-1-1-1,1 0 1,0 0-1,0 0 1,0 0 0,0-1-1,1 1 1,-1-1-1,1 0 1,-1 0 0,1 0-1,0 0 1,0 0 0,0-1-1,0 0 1,0 0-1,0 0 1,8 0 0,0 1-21,-1-1 1,1 0 0,0-1 0,-1 0 0,1-1-1,21-4 1,-26 3-2,0 0 0,-1-1 0,0 0 0,1 0 0,-1-1 0,0 0 0,0 0 0,-1 0 0,0-1 0,1 1 0,-1-1 0,-1 0 0,1-1-1,-1 0 1,0 1 0,0-1 0,0 0 0,-1-1 0,0 1 0,-1-1 0,1 1 0,-1-1 0,2-11 0,-3 13 18,0 0 0,0-1-1,-1 1 1,0 0 0,0 0 0,0-1-1,0 1 1,-1 0 0,0 0 0,0 0 0,0-1-1,-1 1 1,0 1 0,0-1 0,0 0-1,0 0 1,-1 1 0,0-1 0,0 1 0,0 0-1,0 0 1,-1 0 0,0 0 0,1 1-1,-1-1 1,-1 1 0,1 0 0,0 0 0,-1 1-1,0-1 1,1 1 0,-7-2 0,5 2-99,-1-1 0,1 2 0,-1-1 0,0 1 0,0 0 0,0 0-1,0 1 1,0 0 0,0 0 0,1 1 0,-1 0 0,0 0 0,0 1 0,0-1 0,1 2 0,-1-1 0,-7 4 0,10-3-730,-1 0 1,1 0-1,0 0 0,0 0 1,0 1-1,1-1 1,-1 1-1,1 0 0,-4 5 1,0 5-9220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5.967"/>
    </inkml:context>
    <inkml:brush xml:id="br0">
      <inkml:brushProperty name="width" value="0.025" units="cm"/>
      <inkml:brushProperty name="height" value="0.025" units="cm"/>
    </inkml:brush>
  </inkml:definitions>
  <inkml:trace contextRef="#ctx0" brushRef="#br0">45 0 16464,'0'0'8263,"-11"55"-6725,4-17-449,-4 3-545,1 3-287,4-2-161,6-4-64,0-8-160,4-7-385,6-5-384,-2-8-192,-7-5-416,-4-5-4325,-17-13-2401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6.361"/>
    </inkml:context>
    <inkml:brush xml:id="br0">
      <inkml:brushProperty name="width" value="0.025" units="cm"/>
      <inkml:brushProperty name="height" value="0.025" units="cm"/>
    </inkml:brush>
  </inkml:definitions>
  <inkml:trace contextRef="#ctx0" brushRef="#br0">0 93 13325,'0'0'11242,"73"-31"-10121,-29 26-768,7 0-321,8 0-32,-1-4-1474,4-2-1697,-3-1-2947,-6-3-5220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6.707"/>
    </inkml:context>
    <inkml:brush xml:id="br0">
      <inkml:brushProperty name="width" value="0.025" units="cm"/>
      <inkml:brushProperty name="height" value="0.025" units="cm"/>
    </inkml:brush>
  </inkml:definitions>
  <inkml:trace contextRef="#ctx0" brushRef="#br0">219 44 17392,'-10'-2'2445,"4"1"-2256,-1-1-1,-1 1 0,1 1 0,0-1 0,0 1 0,0 0 0,0 1 0,0 0 0,0 0 1,0 0-1,0 1 0,0 0 0,0 0 0,1 1 0,-1 0 0,1 0 0,0 1 1,-1-1-1,2 1 0,-8 6 0,6-2-51,0 0 0,0 0-1,1 0 1,0 1 0,1 0 0,-9 18 0,13-25-115,-1 1-1,1 0 1,0-1-1,0 1 1,0 0 0,1 0-1,-1-1 1,1 1 0,-1 0-1,1 0 1,0 0-1,0 0 1,1-1 0,-1 1-1,0 0 1,1 0 0,0 0-1,-1-1 1,1 1-1,0 0 1,0-1 0,1 1-1,-1-1 1,1 1 0,-1-1-1,1 1 1,0-1-1,0 0 1,2 3 0,14 6-157,0-1 1,0 0-1,1-1 1,0-1-1,0-1 1,27 6-1,-25-7-103,0 1 0,0 0 0,-1 1 0,0 2 0,21 12-1,-39-21 235,1 1 0,-1-1-1,0 0 1,0 1 0,0-1-1,0 1 1,0 0 0,0 0-1,-1 0 1,1 0 0,-1 0-1,1 0 1,-1 0 0,0 0-1,1 1 1,-1-1 0,0 0-1,-1 1 1,1-1-1,0 1 1,0 2 0,-2-3 36,1 0 0,-1 0 1,0 0-1,0 0 1,1 0-1,-1 0 0,0 0 1,-1-1-1,1 1 0,0-1 1,0 1-1,-1 0 0,1-1 1,-1 0-1,1 1 0,-1-1 1,0 0-1,1 0 0,-1 0 1,-2 1-1,-8 4 172,-1-1 0,1-1 0,-1 0 1,1-1-1,-1 0 0,-22 2 0,20-4 117,-5 1 227,-1-1 0,1-1 0,-27-3 0,44 3-503,0 0-1,0 0 0,0-1 1,0 1-1,0-1 1,0 0-1,0 0 0,0 0 1,0 0-1,0-1 1,0 1-1,0-1 0,1 1 1,-1-1-1,1 0 1,-1 0-1,1-1 0,0 1 1,0 0-1,0-1 1,0 1-1,0-1 0,1 1 1,-1-1-1,1 0 1,-1 0-1,1 0 1,-1-5-1,2 4-46,0 1 0,0 0 0,0-1 0,1 1 1,-1 0-1,1-1 0,0 1 0,0 0 0,1 0 0,-1 0 0,0 0 1,1 0-1,0 0 0,0 0 0,0 0 0,0 1 0,0-1 0,0 1 1,1 0-1,-1-1 0,4-1 0,8-7-73,1 1-1,26-15 1,-33 21 59,96-47-109,-77 40 123,-1 0-1,0-2 0,-1-2 0,-1 0 0,0-1 1,41-36-1,-63 49 15,0 1 1,1 0-1,-1-1 1,0 0-1,0 1 0,-1-1 1,1 0-1,-1 0 1,1 0-1,-1 0 1,0 0-1,0 0 1,0 0-1,0 0 0,-1-1 1,1 1-1,-1 0 1,0-1-1,0 1 1,0 0-1,0 0 0,-1-4 1,0 4-7,-1 1 0,1-1 0,-1 0 0,1 1 0,-1 0 0,0-1 0,0 1 0,0 0 0,0 0 1,-1 0-1,1 0 0,0 1 0,-1-1 0,1 0 0,-1 1 0,0 0 0,1 0 0,-1-1 0,0 2 0,0-1 0,0 0 0,1 1 0,-1-1 1,-3 1-1,-11-3-160,1 2 0,0 0 0,-20 1 0,32 0-173,0 0 0,0 1-1,0-1 1,0 1 0,0 0 0,0 0-1,0 0 1,0 0 0,1 1 0,-1 0-1,1 0 1,-1 0 0,1 0 0,-1 0-1,1 1 1,0-1 0,0 1 0,-4 5-1,3 10-8060,4-16 6687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7.054"/>
    </inkml:context>
    <inkml:brush xml:id="br0">
      <inkml:brushProperty name="width" value="0.025" units="cm"/>
      <inkml:brushProperty name="height" value="0.025" units="cm"/>
    </inkml:brush>
  </inkml:definitions>
  <inkml:trace contextRef="#ctx0" brushRef="#br0">79 0 16688,'0'0'2338,"-37"63"673,21-25-993,7 0-705,-2 0-352,6-1-288,5-4-289,0-3-288,7-6-64,5-5-801,-1-6-1921,3-12-1987,-3-1-4772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7.432"/>
    </inkml:context>
    <inkml:brush xml:id="br0">
      <inkml:brushProperty name="width" value="0.025" units="cm"/>
      <inkml:brushProperty name="height" value="0.025" units="cm"/>
    </inkml:brush>
  </inkml:definitions>
  <inkml:trace contextRef="#ctx0" brushRef="#br0">161 88 15695,'0'0'5312,"-8"-5"-3337,-31-12-689,37 16-1219,0 1 0,0-1 0,0 1 0,0 0 0,0-1 0,-1 1 0,1 0 0,0 1 0,0-1 0,0 0 0,0 1 0,0-1 0,0 1-1,-1-1 1,1 1 0,1 0 0,-1 0 0,0 0 0,0 0 0,0 0 0,0 1 0,1-1 0,-1 0 0,0 1 0,1-1 0,-2 3 0,-3 3 129,1-1-1,0 2 1,0-1 0,-5 11 0,5-9-29,1 1 0,0-1 0,1 1 0,0-1-1,0 1 1,1 0 0,0 0 0,1 0 0,0 13 0,1-20-140,0 0 0,0 0 0,1 0 0,-1 0 0,1 0 0,0 0 0,-1 0 0,1-1 0,1 1 1,-1 0-1,0 0 0,1-1 0,-1 1 0,1-1 0,0 1 0,0-1 0,0 1 0,0-1 0,0 0 0,0 0 0,1 0 0,-1-1 0,1 1 0,-1 0 0,1-1 0,0 0 0,0 1 0,-1-1 0,1 0 0,0-1 1,0 1-1,0 0 0,0-1 0,4 1 0,0-1-1,1 0 1,-1 0 0,1 0 0,0-1 0,-1 0-1,0-1 1,1 1 0,-1-1 0,0-1-1,0 1 1,0-1 0,0-1 0,0 1-1,-1-1 1,0 0 0,1-1 0,-2 0-1,1 1 1,0-2 0,-1 1 0,0-1-1,5-6 1,-5 4-30,0 1-1,0-1 0,0-1 1,-1 1-1,0 0 0,-1-1 1,0 0-1,0 0 0,-1 0 1,0 0-1,-1 0 0,0 0 1,0 0-1,-1-1 1,0 1-1,0 0 0,-4-18 1,3 23-67,-1 1 1,1-1-1,0 1 1,-1 0 0,0 0-1,0-1 1,0 1 0,0 0-1,0 1 1,-1-1-1,1 0 1,-1 1 0,0-1-1,0 1 1,0 0 0,0 0-1,0 0 1,0 0-1,0 0 1,-1 1 0,1 0-1,-1 0 1,1 0-1,-1 0 1,1 0 0,-1 0-1,0 1 1,1 0 0,-1 0-1,0 0 1,1 0-1,-7 2 1,6-2-104,1 0 1,-1 1-1,0 0 1,0-1-1,0 2 1,1-1-1,-1 0 0,1 1 1,-1-1-1,1 1 1,0 0-1,-1 0 1,1 1-1,0-1 0,0 1 1,0-1-1,1 1 1,-1 0-1,1 0 1,0 0-1,-1 0 1,1 1-1,0-1 0,1 0 1,-1 1-1,1 0 1,0-1-1,-1 1 1,2 0-1,-2 6 0,2-5-327,-1-3 93,1 0 1,0 0 0,0-1 0,0 1 0,0 0 0,0 0 0,0 0-1,0 0 1,1-1 0,-1 1 0,1 0 0,-1 0 0,1-1 0,1 4-1,15 4-5876</inkml:trace>
  <inkml:trace contextRef="#ctx0" brushRef="#br0" timeOffset="1">567 45 15439,'0'0'160,"-62"-29"-8456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7.827"/>
    </inkml:context>
    <inkml:brush xml:id="br0">
      <inkml:brushProperty name="width" value="0.025" units="cm"/>
      <inkml:brushProperty name="height" value="0.025" units="cm"/>
    </inkml:brush>
  </inkml:definitions>
  <inkml:trace contextRef="#ctx0" brushRef="#br0">1 22 11627,'0'0'19474,"55"5"-22164,-40-10-481,-4-6-2050,-4 0-3748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8.222"/>
    </inkml:context>
    <inkml:brush xml:id="br0">
      <inkml:brushProperty name="width" value="0.025" units="cm"/>
      <inkml:brushProperty name="height" value="0.025" units="cm"/>
    </inkml:brush>
  </inkml:definitions>
  <inkml:trace contextRef="#ctx0" brushRef="#br0">146 32 16944,'0'0'5258,"-9"-5"-3720,8 4-1495,-1-1-1,0 1 1,0 0 0,0-1-1,0 1 1,0 0 0,0 0-1,0 1 1,0-1 0,-1 0 0,1 1-1,0-1 1,0 1 0,-1 0-1,1 0 1,0 0 0,0 0 0,-1 0-1,1 0 1,0 0 0,0 1-1,-1-1 1,1 1 0,0 0-1,0 0 1,0 0 0,0 0 0,0 0-1,0 0 1,0 0 0,0 0-1,0 1 1,1-1 0,-1 1 0,0 0-1,1-1 1,0 1 0,-3 3-1,-3 5 179,0 1 0,0 0 0,1 0-1,1 1 1,0-1 0,-4 16-1,6-20-97,1 0-1,0 1 0,1-1 0,0 0 0,0 1 0,1-1 0,0 1 1,0-1-1,1 1 0,0-1 0,3 15 0,-3-19-106,1 0-1,0-1 1,0 1 0,0 0-1,0 0 1,0-1-1,0 1 1,1-1 0,-1 0-1,1 0 1,0 0-1,0 0 1,0 0 0,-1 0-1,2-1 1,-1 1-1,0-1 1,0 0 0,0 0-1,1 0 1,-1-1 0,0 1-1,1-1 1,-1 1-1,6-2 1,-2 2 1,-1-1 0,1 0 1,-1-1-1,1 0 0,-1 0 0,0 0 1,1-1-1,-1 0 0,0 0 0,0-1 1,0 0-1,8-4 0,-7 1-17,-1 0-1,0 0 1,0 0-1,-1-1 1,1 0-1,-1 0 1,-1-1-1,1 1 1,-1-1-1,-1 0 1,5-12-1,-6 14 2,0-1 1,0 0-1,-1 0 1,0 0-1,0 0 1,-1 1-1,1-1 1,-1 0-1,-1 0 1,0 0-1,0 0 1,0 0-1,-1 0 1,-3-11-1,3 15-32,0 0 0,0-1 0,-1 1-1,1 0 1,0 0 0,-1 1 0,0-1 0,0 1-1,0-1 1,0 1 0,0 0 0,0 0 0,-1 0-1,1 0 1,-1 1 0,1-1 0,-1 1 0,0 0-1,1 0 1,-1 1 0,0-1 0,0 1 0,1-1-1,-1 1 1,0 0 0,0 1 0,0-1 0,1 1-1,-1-1 1,-7 4 0,7-4-131,1 1 0,-1 1-1,1-1 1,-1 0 0,1 1 0,0 0-1,0-1 1,0 1 0,-1 0 0,2 1 0,-1-1-1,0 1 1,0-1 0,1 1 0,0 0-1,-1 0 1,1 0 0,0 0 0,0 0-1,1 0 1,-1 1 0,1-1 0,-1 1 0,1-1-1,0 1 1,1-1 0,-1 1 0,0 0-1,1-1 1,0 1 0,0 0 0,1 6 0,-1-8-139,1-1 1,-1 1 0,1 0-1,0 0 1,-1 0 0,1-1 0,0 1-1,0 0 1,0-1 0,0 1-1,0-1 1,1 1 0,-1-1 0,0 0-1,1 1 1,-1-1 0,1 0-1,0 0 1,-1 0 0,1 0 0,0 0-1,-1 0 1,3 0 0,27 10-5978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8.602"/>
    </inkml:context>
    <inkml:brush xml:id="br0">
      <inkml:brushProperty name="width" value="0.025" units="cm"/>
      <inkml:brushProperty name="height" value="0.025" units="cm"/>
    </inkml:brush>
  </inkml:definitions>
  <inkml:trace contextRef="#ctx0" brushRef="#br0">232 8 13164,'0'0'5990,"-7"-2"-3315,1 1-2478,0 1 1,0-1 0,1 1 0,-1 0-1,0 1 1,1-1 0,-1 1 0,0 1-1,1-1 1,-1 1 0,1 0-1,-8 3 1,3 0 94,-1 1-1,2 0 0,-1 0 1,1 1-1,0 0 0,-12 13 0,15-14-196,0 0 0,0 0 0,1 0 0,0 1 0,0 0 0,1 0 0,0 0 0,0 1 0,0-1 0,1 1 0,0 0 0,1 0 0,0 0 0,0 0 0,1 0 0,0 0 0,0 1 0,1-1 0,0 0 0,0 0 0,2 10 0,-1-15-113,1 0 0,-1 0 0,1 0-1,-1 0 1,1-1 0,0 1-1,0 0 1,0-1 0,0 0 0,0 1-1,1-1 1,-1 0 0,1 0 0,-1 0-1,1-1 1,0 1 0,0-1 0,0 1-1,0-1 1,0 0 0,0 0 0,0 0-1,0 0 1,0-1 0,1 0-1,-1 1 1,0-1 0,5 0 0,-2 0-34,1 0 0,0-1 1,-1 0-1,1 0 0,0 0 1,-1-1-1,0 0 0,1 0 1,-1 0-1,0-1 0,0 0 1,10-7-1,-5 1 42,-1 0-1,-1-1 0,0 0 0,0 0 1,-1-1-1,0 0 0,-1-1 1,0 1-1,-1-2 0,-1 1 1,0 0-1,0-1 0,-1 0 1,-1 0-1,0 0 0,-1-1 1,1-13-1,-3 26 10,1-1 0,-1 1-1,0 0 1,0 0 0,0-1 0,0 1-1,0 0 1,0-1 0,0 1 0,-1 0-1,1-1 1,0 1 0,-1 0 0,1 0 0,-1 0-1,1-1 1,-1 1 0,0 0 0,1 0-1,-1 0 1,0 0 0,0 0 0,0 0-1,0 0 1,0 0 0,0 0 0,0 1 0,0-1-1,0 0 1,0 1 0,0-1 0,-1 0-1,1 1 1,0 0 0,0-1 0,-1 1-1,1 0 1,0-1 0,-1 1 0,1 0 0,0 0-1,-1 0 1,1 0 0,0 0 0,-2 1-1,-2 0 25,0 0 0,1 0-1,-1 1 1,0 0 0,0 0-1,1 0 1,0 0-1,-1 1 1,1 0 0,-7 6-1,2-1 68,0 2-1,1-1 0,0 1 1,1 0-1,0 1 1,-8 14-1,13-20-59,-1 0 0,1 1 0,0-1 0,0 0 0,1 1 0,-1-1 0,1 1 1,1-1-1,-1 1 0,1 0 0,0-1 0,0 1 0,0 0 0,1-1 0,0 1 0,2 7 0,-2-11-23,0-1-1,0 1 0,0-1 0,0 0 1,0 1-1,1-1 0,-1 0 0,0 0 1,1 0-1,-1 0 0,1 0 1,0 0-1,-1 0 0,1 0 0,0-1 1,-1 1-1,1-1 0,0 1 1,0-1-1,-1 0 0,1 1 0,0-1 1,0 0-1,0 0 0,2-1 0,1 1-49,0 0-1,-1-1 1,1 1-1,-1-1 1,1 0-1,-1 0 1,0-1-1,1 1 1,4-4-1,-4 2-80,0-1 0,0 0 0,-1 0 0,1 0 0,-1 0 0,0-1 0,-1 0-1,1 0 1,-1 0 0,0 0 0,0 0 0,-1-1 0,1 1 0,2-11 0,-1 1-991,-1 0 0,-1-1 0,0 1 0,-1-25 0,-1-9-5195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1.569"/>
    </inkml:context>
    <inkml:brush xml:id="br0">
      <inkml:brushProperty name="width" value="0.025" units="cm"/>
      <inkml:brushProperty name="height" value="0.025" units="cm"/>
    </inkml:brush>
  </inkml:definitions>
  <inkml:trace contextRef="#ctx0" brushRef="#br0">91 22 12588,'0'0'11275,"59"7"-10090,-17-16-481,8-1-479,-3 3-193,-4 5-32,-9 2-609,-10 0-1281,-11 6-832,-13 6-834,0 1-2946</inkml:trace>
  <inkml:trace contextRef="#ctx0" brushRef="#br0" timeOffset="1">1 270 14926,'0'0'7463,"76"-14"-5221,-37 2-1441,4 0-673,1 1-128,4 1-320,-6 1-1186,-3-2-640,-5 4-1537,-8-1-1410,-5 0-865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9.592"/>
    </inkml:context>
    <inkml:brush xml:id="br0">
      <inkml:brushProperty name="width" value="0.025" units="cm"/>
      <inkml:brushProperty name="height" value="0.025" units="cm"/>
    </inkml:brush>
  </inkml:definitions>
  <inkml:trace contextRef="#ctx0" brushRef="#br0">174 25 11435,'0'0'5413,"-9"-6"-3747,4 3-1275,3 1-305,1 1 1,-1 0 0,1-1-1,-1 1 1,1 0-1,-1 0 1,0 0-1,0 0 1,1 0-1,-1 0 1,0 1-1,0-1 1,0 1-1,0-1 1,0 1-1,0 0 1,0 0-1,0-1 1,0 1 0,0 1-1,0-1 1,0 0-1,0 0 1,1 1-1,-1-1 1,0 1-1,0 0 1,0-1-1,0 1 1,0 0-1,-2 2 1,-6 8 106,0 0 0,0 0 0,2 1 0,-1 1 0,2 0 0,0 0-1,0 0 1,1 0 0,1 1 0,0 0 0,1 1 0,0-1 0,-2 22 0,6-34-188,0 0 0,0 0 0,0 0 0,0 0 0,0-1 0,0 1 0,1 0 0,-1 0 1,0 0-1,1-1 0,0 1 0,-1 0 0,1-1 0,0 1 0,0 0 0,0-1 0,0 1 0,0-1 0,0 0 0,0 1 0,1-1 0,2 2 0,-1-1 34,-1 0 0,1-1 0,0 0 0,0 0 0,1 0 0,-1 0 0,0-1 0,0 1 0,0-1 0,0 1 0,1-1 0,2-1 0,4 1 124,-1-1 1,1-1-1,-1 0 0,0 0 0,0-1 1,0 0-1,0 0 0,9-6 1,-7 2-55,0 0 0,-1-1 0,0 0 0,0-1 0,-1 0 0,0 0 0,8-12 0,-13 16-57,-1 0 1,1 0 0,-1-1-1,0 1 1,-1-1 0,1 0-1,-1 1 1,0-1 0,-1 0-1,0-1 1,1 1-1,-2 0 1,1 0 0,-1 0-1,0-1 1,-1-8 0,0 13-76,1 0 0,-1-1 0,0 1-1,0-1 1,-1 1 0,1 0 0,0 0 0,-1 0 0,1 0 0,-1 0 0,0 0 0,1 0 0,-1 0 0,0 1 0,0-1 0,0 1 0,-1-1 0,1 1 0,0 0 0,0 0-1,-1 0 1,1 0 0,-1 0 0,1 0 0,0 1 0,-1-1 0,0 1 0,1 0 0,-1 0 0,1 0 0,-1 0 0,1 0 0,-1 0 0,1 1 0,-1-1 0,-2 2-1,2-2-133,1 1-1,-1-1 0,1 1 1,-1 0-1,1 0 0,-1 0 0,1 0 1,0 0-1,0 0 0,-1 0 1,1 1-1,0 0 0,0-1 0,0 1 1,0 0-1,1 0 0,-1 0 0,0 0 1,1 0-1,-1 0 0,1 0 1,0 1-1,0-1 0,0 0 0,0 1 1,0-1-1,0 1 0,1-1 0,-1 1 1,1 0-1,0-1 0,0 1 1,0-1-1,0 1 0,0 0 0,1 3 1,-1-4-140,1-1 0,0 1 1,-1-1-1,1 1 0,0-1 1,0 0-1,0 1 0,0-1 1,0 0-1,0 0 0,0 0 0,1 1 1,-1-1-1,0 0 0,1-1 1,-1 1-1,0 0 0,1 0 1,-1-1-1,1 1 0,0-1 1,-1 1-1,1-1 0,-1 1 0,3-1 1,27 4-7098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9.938"/>
    </inkml:context>
    <inkml:brush xml:id="br0">
      <inkml:brushProperty name="width" value="0.025" units="cm"/>
      <inkml:brushProperty name="height" value="0.025" units="cm"/>
    </inkml:brush>
  </inkml:definitions>
  <inkml:trace contextRef="#ctx0" brushRef="#br0">85 0 19506,'0'0'3972,"-67"72"-3011,57-43-256,2 0-129,8-3-351,0-1-161,11-3-32,2-5-449,1 0-576,-11-5-384,1-3-513,-4-4-993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0.286"/>
    </inkml:context>
    <inkml:brush xml:id="br0">
      <inkml:brushProperty name="width" value="0.025" units="cm"/>
      <inkml:brushProperty name="height" value="0.025" units="cm"/>
    </inkml:brush>
  </inkml:definitions>
  <inkml:trace contextRef="#ctx0" brushRef="#br0">0 44 17136,'0'0'10442,"68"-43"-10442,-21 43 0,1 0-1153,7 0-2146,-9 0-2274,-2 0-11211</inkml:trace>
  <inkml:trace contextRef="#ctx0" brushRef="#br0" timeOffset="1">593 236 9033,'0'0'15662,"57"-3"-15982,-23-9-1986,4-4-3748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0.642"/>
    </inkml:context>
    <inkml:brush xml:id="br0">
      <inkml:brushProperty name="width" value="0.025" units="cm"/>
      <inkml:brushProperty name="height" value="0.025" units="cm"/>
    </inkml:brush>
  </inkml:definitions>
  <inkml:trace contextRef="#ctx0" brushRef="#br0">0 45 4933,'0'0'18097,"50"-7"-17873,-20-5-192,3 3-1794,6 1-2145,0 0-4453</inkml:trace>
  <inkml:trace contextRef="#ctx0" brushRef="#br0" timeOffset="1">326 66 8392,'0'0'19410,"62"-6"-18993,-43-1-417,1 1-1057,-10 0-1378,1-1-3458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1.163"/>
    </inkml:context>
    <inkml:brush xml:id="br0">
      <inkml:brushProperty name="width" value="0.025" units="cm"/>
      <inkml:brushProperty name="height" value="0.025" units="cm"/>
    </inkml:brush>
  </inkml:definitions>
  <inkml:trace contextRef="#ctx0" brushRef="#br0">0 1 8232,'0'0'4292,"50"8"160,-17-4-1441,6 2-929,4-2-449,-1 0-191,1 0-257,-3-4-352,-6 0-609,0 0-192,-8 0-480,-8-6-1634,-7-4-2243,-11-1-4867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1.507"/>
    </inkml:context>
    <inkml:brush xml:id="br0">
      <inkml:brushProperty name="width" value="0.025" units="cm"/>
      <inkml:brushProperty name="height" value="0.025" units="cm"/>
    </inkml:brush>
  </inkml:definitions>
  <inkml:trace contextRef="#ctx0" brushRef="#br0">1 54 13965,'0'0'7784,"58"3"-5542,-6-5-481,13-7-576,4-1-768,4 0-353,-6 3-96,-12 0-1858,-16 3-2370,-11-4-5093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2.091"/>
    </inkml:context>
    <inkml:brush xml:id="br0">
      <inkml:brushProperty name="width" value="0.025" units="cm"/>
      <inkml:brushProperty name="height" value="0.025" units="cm"/>
    </inkml:brush>
  </inkml:definitions>
  <inkml:trace contextRef="#ctx0" brushRef="#br0">1 486 12043,'0'0'7170,"10"-10"-5259,29-30-1145,-3-2 1,0-2-1,-3-1 0,-2-1 1,-2-2-1,-2-1 0,-2-1 1,18-56-1,-37 100-841,-5 22-81,-3 23-67,-5-2 443,-24 71 0,22-82-215,1 1 0,1 0 0,1 0 0,1 1 0,-1 35 0,6-62-150,1 10-1935,5-8-2923,-1-2-4371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2.674"/>
    </inkml:context>
    <inkml:brush xml:id="br0">
      <inkml:brushProperty name="width" value="0.025" units="cm"/>
      <inkml:brushProperty name="height" value="0.025" units="cm"/>
    </inkml:brush>
  </inkml:definitions>
  <inkml:trace contextRef="#ctx0" brushRef="#br0">264 71 10570,'0'0'4014,"2"-10"198,0-31-971,-2 40-3130,-1 0 0,0 0 0,1 0 0,-1 0-1,0 0 1,1-1 0,-1 1 0,0 0 0,0 0 0,0 1 0,0-1 0,0 0 0,0 0 0,0 0 0,0 1 0,0-1-1,0 0 1,0 1 0,-1-1 0,1 1 0,0 0 0,0-1 0,-1 1 0,1 0 0,0 0 0,0 0 0,-1-1 0,1 1-1,0 1 1,-1-1 0,-1 0 0,-40 6 685,32-2-741,1 1 0,0 0 0,1 0 0,-1 1 0,1 0-1,0 1 1,1 0 0,-1 0 0,1 1 0,1 0 0,0 1 0,-8 10-1,6-7-21,1 0 0,1 0 0,0 1 0,0 0 0,1 0 0,1 1 0,0 0-1,-5 26 1,9-34 2,0-1 0,0 1 0,1 0 0,0 0 0,0-1 0,0 1-1,0 0 1,1-1 0,0 1 0,1 0 0,-1-1 0,1 1 0,4 8-1,-4-11 15,1 0 0,0 0 0,-1-1 0,1 1 0,0 0 0,1-1 0,-1 0 0,0 0 0,1 0 0,-1 0 0,1-1 0,-1 1 0,1-1 0,0 0 0,0 0 0,0 0 0,-1 0-1,1-1 1,0 0 0,7 0 0,1 0 109,0 0-1,0-1 1,0-1-1,0 0 1,-1-1-1,1 0 1,-1-1-1,1 0 1,-1 0-1,-1-1 1,1-1-1,-1 0 0,0 0 1,0-1-1,14-13 1,-16 13-121,0-1-1,0 0 1,-1 0 0,0-1 0,-1 0 0,0 0-1,0 0 1,-1-1 0,0 0 0,-1 0 0,0 0-1,-1-1 1,0 1 0,0-1 0,-1 1-1,0-1 1,-1-12 0,0 21-108,-1 1 0,0-1-1,0 1 1,-1-1 0,1 0 0,0 1 0,0-1 0,-1 1-1,1-1 1,-1 1 0,1-1 0,-1 1 0,0 0-1,0-1 1,1 1 0,-3-2 0,2 2-65,1 1 1,-1-1-1,0 1 1,0-1-1,1 1 1,-1-1-1,0 1 1,0 0-1,0 0 1,0-1-1,1 1 1,-1 0-1,0 0 0,0 0 1,0 0-1,0 0 1,0 0-1,0 0 1,0 0-1,1 0 1,-2 1-1,-2 0-523,1 1 0,0-1 0,0 1 0,-1-1 0,1 1 0,1 0 0,-1 0 0,0 1 0,0-1 0,1 1 0,-1-1 0,-3 6 0,-11 18-7140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3.020"/>
    </inkml:context>
    <inkml:brush xml:id="br0">
      <inkml:brushProperty name="width" value="0.025" units="cm"/>
      <inkml:brushProperty name="height" value="0.025" units="cm"/>
    </inkml:brush>
  </inkml:definitions>
  <inkml:trace contextRef="#ctx0" brushRef="#br0">47 0 20628,'0'0'2210,"-39"46"-1954,32-31-192,7 1-96,0-8-1313,18-7-9674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3.546"/>
    </inkml:context>
    <inkml:brush xml:id="br0">
      <inkml:brushProperty name="width" value="0.025" units="cm"/>
      <inkml:brushProperty name="height" value="0.025" units="cm"/>
    </inkml:brush>
  </inkml:definitions>
  <inkml:trace contextRef="#ctx0" brushRef="#br0">79 231 13293,'-7'12'2076,"4"-7"-1880,-13 23 1940,-17 45-1,29-65-1866,1 1 0,0 0 0,0 0-1,1 0 1,1 0 0,-1 1 0,1-1 0,1 0-1,0 1 1,0-1 0,3 14 0,-3-22-231,0-1 0,0 1 0,0-1 0,0 1 0,0-1 0,0 0 0,0 1 0,0-1 0,1 1 0,-1-1 0,0 1 0,0-1 0,0 0 0,1 1 0,-1-1 0,0 1 0,1-1 0,-1 0 0,0 1 0,1-1 0,-1 0 0,0 0 0,1 1 0,-1-1 0,1 0 0,-1 0 0,0 0 0,1 1 0,-1-1 0,1 0 0,-1 0 0,1 0 0,-1 0 0,1 0 0,-1 0 0,1 0 0,-1 0 0,0 0 0,1 0 0,-1 0 0,1 0 0,-1 0 0,1 0 0,-1-1 0,1 1 0,-1 0 0,0 0 0,1 0 0,-1-1 0,1 1 0,-1 0 0,0-1 0,1 1 0,-1 0 0,0-1 0,1 1 0,-1 0 0,0-1 0,0 1 0,1 0 0,-1-1 0,0 1 0,0-1 0,0 1 0,1-1 0,17-29 1308,-7-7-1413,0-1-1,-3-1 0,-1 0 1,-2 0-1,-1 0 0,-2 0 1,-2 0-1,-6-47 1,6 83 48,-1 1 0,1-1 1,0 1-1,-1-1 0,1 1 1,-1-1-1,0 1 1,0-1-1,0 1 0,0-1 1,-1 1-1,1 0 0,0 0 1,-1 0-1,0 0 0,1 0 1,-1 0-1,-4-3 1,6 5 19,-1-1 1,0 1 0,1 0 0,-1-1 0,0 1 0,0 0 0,1 0 0,-1 0 0,0 0 0,0 0-1,1 0 1,-1 0 0,0 0 0,1 0 0,-1 0 0,0 0 0,0 0 0,1 1 0,-1-1 0,0 0-1,1 0 1,-1 1 0,-1 0 0,0 0 15,1 1 0,-1-1 1,1 1-1,0-1 0,-1 1 0,1 0 0,0 0 0,0-1 1,0 1-1,0 0 0,0 0 0,0 3 0,-3 5 107,1 0 0,1 1 0,0 0 0,0 0 0,1-1 1,1 1-1,-1 0 0,2 0 0,0 0 0,0 0 0,1-1 0,5 19 0,-5-23-74,-1 0 0,2-1 1,-1 0-1,0 1 0,1-1 0,0 0 0,1 0 0,-1-1 0,1 1 1,-1 0-1,2-1 0,-1 0 0,0 0 0,1-1 0,-1 1 0,1-1 1,0 0-1,0 0 0,1 0 0,-1-1 0,0 0 0,1 0 1,0 0-1,11 1 0,-8-2 17,0-1 0,0 0 0,0 0 0,0-1 0,0 0 0,0-1 0,0 0 0,-1-1 0,1 1 0,-1-2 0,1 1 0,-1-1 0,0 0 0,0-1 0,-1 0 0,1 0 0,11-11 0,-10 7-72,1-1-1,-1 0 0,-1 0 0,0 0 0,-1-1 1,0-1-1,0 1 0,-1-1 0,-1 0 0,0 0 1,5-22-1,-10 34 0,0 0 1,0 0 0,0 0-1,0 0 1,-1-1-1,1 1 1,0 0-1,0 0 1,0 0-1,-1 0 1,1 0 0,0 0-1,0 0 1,0 0-1,-1 0 1,1-1-1,0 1 1,0 0 0,-1 0-1,1 0 1,0 0-1,0 0 1,-1 1-1,1-1 1,0 0-1,0 0 1,0 0 0,-1 0-1,1 0 1,0 0-1,0 0 1,-1 0-1,1 0 1,0 1-1,0-1 1,0 0 0,0 0-1,-1 0 1,1 0-1,0 1 1,0-1-1,0 0 1,0 0-1,0 0 1,-1 1 0,1-1-1,0 0 1,0 0-1,0 0 1,0 1-1,-12 17 20,1 0-1,0 0 1,2 1-1,-13 35 1,9-23 20,5-13 64,2-1 0,0 1 0,1 1 0,0-1 0,2 1 0,0-1 0,0 33 1,3-49-87,0 0 0,0 0 1,0 0-1,1 0 1,-1 0-1,1 0 1,-1 0-1,1 0 1,0 0-1,0 0 1,0 0-1,0 0 1,0 0-1,0-1 1,1 1-1,-1 0 1,0-1-1,1 1 1,-1-1-1,1 0 1,2 2-1,-1-1 5,1 0-1,0 0 1,0-1 0,-1 1-1,1-1 1,0 0-1,1 0 1,-1-1-1,0 1 1,5-1-1,3 0 1,-1-1 0,1 0 0,-1 0 0,0-1 0,0-1 0,0 0 0,15-6 0,5-8-279,-1 0 1,-1-3-1,45-37 1,-93 75 335,-31 36 0,43-46-117,0 0 1,1 1-1,0 0 1,1 0-1,0 1 1,0-1-1,-4 15 1,9-24-38,0 0 0,0 1 0,0-1 0,0 0 0,0 0 0,-1 1 0,1-1 0,0 0 0,0 0 0,0 0 0,0 1 1,0-1-1,0 0 0,0 0 0,1 1 0,-1-1 0,0 0 0,0 0 0,0 0 0,0 1 0,0-1 0,0 0 0,0 0 0,0 0 1,0 1-1,1-1 0,-1 0 0,0 0 0,0 0 0,0 0 0,0 1 0,1-1 0,-1 0 0,0 0 0,0 0 0,0 0 1,1 0-1,-1 0 0,0 0 0,0 1 0,1-1 0,-1 0 0,0 0 0,0 0 0,0 0 0,1 0 0,-1 0 0,0 0 1,0 0-1,1 0 0,-1 0 0,0 0 0,0-1 0,0 1 0,1 0 0,-1 0 0,14-6-4082,3-13-2735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1.979"/>
    </inkml:context>
    <inkml:brush xml:id="br0">
      <inkml:brushProperty name="width" value="0.025" units="cm"/>
      <inkml:brushProperty name="height" value="0.025" units="cm"/>
    </inkml:brush>
  </inkml:definitions>
  <inkml:trace contextRef="#ctx0" brushRef="#br0">56 4 13805,'0'0'6273,"-8"9"-4757,-25 33-54,32-40-1346,-1 0-1,1 0 0,-1 1 0,1-1 0,0 0 0,0 1 0,0-1 1,0 1-1,0-1 0,0 1 0,1 0 0,-1-1 0,1 1 0,0 0 1,0-1-1,0 1 0,0 3 0,1-5-73,-1 1 1,1-1-1,-1 1 1,1-1-1,0 1 1,0-1-1,0 0 1,0 0-1,0 1 1,0-1-1,0 0 1,0 0-1,0 0 0,0 0 1,1 0-1,-1 0 1,0 0-1,1 0 1,-1-1-1,4 2 1,-3-1-18,1 0 0,0-1 1,0 1-1,0 0 1,0-1-1,0 0 1,0 0-1,0 0 0,0 0 1,0-1-1,0 1 1,0-1-1,0 1 0,0-1 1,0 0-1,0 0 1,0-1-1,-1 1 0,1 0 1,0-1-1,-1 0 1,1 0-1,-1 1 0,0-1 1,4-5-1,0-3-44,0-1-1,0 0 1,5-20 0,-8 23-582,-7 17 770,-1 1-1,2 0 1,-1 0-1,1 1 1,1-1-1,0 1 0,1 0 1,-1 18-1,2-28-146,0-1-1,0 1 0,0 0 0,1-1 0,-1 1 0,0-1 0,0 1 0,1 0 1,-1-1-1,0 1 0,1-1 0,-1 1 0,1 0 0,-1-1 0,1 0 0,-1 1 1,1-1-1,-1 1 0,1-1 0,-1 1 0,1-1 0,-1 0 0,1 1 0,0-1 1,-1 0-1,1 0 0,1 1 0,26 0 235,23-13-95,-25 1-265,51-18-602,-71 28 662,0-1-1,0 1 1,0-1 0,1 2-1,-1-1 1,0 1-1,1 0 1,-1 0-1,13 3 1,-18-3 52,0 0 0,0 1 0,0 0 0,0-1 0,0 1 0,0-1 0,-1 1 0,1 0 0,0 0 0,0 0 0,-1-1 1,1 1-1,0 0 0,-1 0 0,1 0 0,-1 0 0,1 0 0,-1 0 0,1 0 0,-1 0 0,0 0 0,0 0 0,1 0 0,-1 2 0,1 32 1596,-2-25 306,5-41-132,-4 25-1784,1-4-94,-1 1 1,0 0-1,0 0 1,-1-1-1,0 1 1,-1 0 0,0 0-1,0 0 1,-1 0-1,0 0 1,0 1-1,-1-1 1,-6-8-1,10 16-364,40 11-5275,40 3-5706,-52-11 4836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3.918"/>
    </inkml:context>
    <inkml:brush xml:id="br0">
      <inkml:brushProperty name="width" value="0.025" units="cm"/>
      <inkml:brushProperty name="height" value="0.025" units="cm"/>
    </inkml:brush>
  </inkml:definitions>
  <inkml:trace contextRef="#ctx0" brushRef="#br0">39 1 15919,'0'0'7944,"-39"53"-7880,39-29-929,2-2-2210,5-1-4580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4.295"/>
    </inkml:context>
    <inkml:brush xml:id="br0">
      <inkml:brushProperty name="width" value="0.025" units="cm"/>
      <inkml:brushProperty name="height" value="0.025" units="cm"/>
    </inkml:brush>
  </inkml:definitions>
  <inkml:trace contextRef="#ctx0" brushRef="#br0">165 18 16720,'-8'2'1057,"-2"1"-446,0 0 1,0 1-1,0-1 1,0 2 0,1 0-1,-1 0 1,1 0-1,1 1 1,-13 11-1,17-13-378,-1 1 0,1 0-1,-1 0 1,1 0 0,1 1-1,-1-1 1,1 1-1,0 0 1,0 0 0,1 0-1,0 1 1,0-1 0,0 0-1,1 1 1,0-1 0,0 1-1,0 9 1,1-15-205,0 0 0,0 1-1,0-1 1,1 0 0,-1 1 0,0-1 0,0 0 0,1 0 0,-1 0-1,1 1 1,-1-1 0,1 0 0,-1 0 0,1 0 0,0 0 0,0 0-1,-1 0 1,1 0 0,0 0 0,0 0 0,0 0 0,0 0-1,0-1 1,2 2 0,0-1 61,0 0 0,0 0-1,0 0 1,0 0 0,0-1 0,0 1-1,0-1 1,0 0 0,0 0 0,4 0-1,1-1 58,0 0-1,0-1 0,0 0 1,0 0-1,0-1 0,-1 0 0,10-5 1,-4 0-45,-1 0 0,-1-2 0,1 1 0,-2-1 1,13-14-1,-21 21-79,1 0 0,0 0-1,-1-1 1,1 1 0,-1 0 0,0-1 0,0 0 0,-1 1 0,1-1-1,-1 0 1,1 0 0,-1 0 0,-1 0 0,1 0 0,0 0-1,-1 0 1,0 0 0,0 0 0,0 0 0,0 0 0,-1 0 0,0 0-1,-1-6 1,0 7-27,0 1-1,0 0 0,0 0 0,0-1 0,0 1 1,0 1-1,0-1 0,-1 0 0,1 1 1,-1-1-1,1 1 0,-1 0 0,1-1 1,-1 1-1,0 1 0,0-1 0,0 0 1,1 1-1,-5-1 0,-1 0-13,0 0 0,0 0 0,0 1 0,0 0 0,-15 3 0,17 0-1307,13 0-1866,17-3-6223,1-12-8341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51.989"/>
    </inkml:context>
    <inkml:brush xml:id="br0">
      <inkml:brushProperty name="width" value="0.025" units="cm"/>
      <inkml:brushProperty name="height" value="0.025" units="cm"/>
    </inkml:brush>
  </inkml:definitions>
  <inkml:trace contextRef="#ctx0" brushRef="#br0">1 381 15855,'0'0'2829,"15"0"-2717,166-9 22,44-3-129,605 62-265,-250-6 227,546-30 2261,-1-48-260,-773 21-2070,848-6 192,450-21 829,341-103-544,-1363 94 195,84-14-6,93-8-186,-4 39-295,-731 31-82,-36-1-89,1 2 1,43 5-1,-77-4 20,1-1 0,-1 0 1,1 1-1,-1-1 0,1 0 0,-1 1 0,0 0 0,1-1 0,-1 1 0,0 0 0,0 0 0,1 0 0,-1 0 0,0 0 0,0 0 0,0 0 0,0 0 0,0 0 0,0 0 0,0 1 0,-1-1 0,1 0 0,0 0 0,-1 1 0,1-1 0,0 2 0,2 40-3831,-3-27 152,1 4-6620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57.543"/>
    </inkml:context>
    <inkml:brush xml:id="br0">
      <inkml:brushProperty name="width" value="0.025" units="cm"/>
      <inkml:brushProperty name="height" value="0.025" units="cm"/>
    </inkml:brush>
  </inkml:definitions>
  <inkml:trace contextRef="#ctx0" brushRef="#br0">0 186 9065,'0'0'8893,"8"-2"-9576,148-44 486,173-46-1992,-257 77 1782,0 2-1,124-5 0,267 43 2343,-125-1-1254,188-20-2068,-361-5-3717,-95 1-1132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58.040"/>
    </inkml:context>
    <inkml:brush xml:id="br0">
      <inkml:brushProperty name="width" value="0.025" units="cm"/>
      <inkml:brushProperty name="height" value="0.025" units="cm"/>
    </inkml:brush>
  </inkml:definitions>
  <inkml:trace contextRef="#ctx0" brushRef="#br0">1 0 17104,'0'0'-117,"15"4"-268,52 8 341,0-3 0,123 1 0,155-19-795,-306 7 657,439-11 173,0 40 1508,-369-14-1336,371 42 599,-161-29-4490,-217-20-409,-18 0-2627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58.415"/>
    </inkml:context>
    <inkml:brush xml:id="br0">
      <inkml:brushProperty name="width" value="0.025" units="cm"/>
      <inkml:brushProperty name="height" value="0.025" units="cm"/>
    </inkml:brush>
  </inkml:definitions>
  <inkml:trace contextRef="#ctx0" brushRef="#br0">1 167 17424,'0'0'1175,"14"0"-1111,1765-74-1612,-1089 34 3181,-362 23-2283,-4-3-4449,-151 5-7708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4.509"/>
    </inkml:context>
    <inkml:brush xml:id="br0">
      <inkml:brushProperty name="width" value="0.025" units="cm"/>
      <inkml:brushProperty name="height" value="0.025" units="cm"/>
    </inkml:brush>
  </inkml:definitions>
  <inkml:trace contextRef="#ctx0" brushRef="#br0">0 417 5958,'0'0'20264,"8"-2"-19057,-1 1-1094,-1-2 1,0 1 0,0-1 0,0 1 0,0-2 0,0 1-1,0-1 1,-1 0 0,1 0 0,-1 0 0,7-9-1,58-70 37,-43 49-107,159-216 150,-186 250-190,0 0 0,0 0 0,0 0 0,0 0 0,0 0 0,0 0 0,0 0 0,0 0 0,0 0 0,1 0 0,-1 0 0,0 0 0,0 1 0,0-1 0,0 0 0,0 0 0,0 0 0,0 0 0,0 0 0,0 0 0,0 0 0,0 0 0,1 0 0,-1 0 0,0 0 0,0 0 0,0 0 0,0 0 0,0 0 0,0 0 0,0 0 0,0 0 0,0 0 0,0 0 0,1 0 0,-1 0 0,0 0 0,0 0 0,0 0 0,0 0 0,0 0 0,0 0 0,0 0 0,0 0 0,0-1 0,0 1 0,0 0 0,1 0 0,-1 0 0,0 0 0,-4 18 207,-12 40 242,8-29-242,-42 267 1400,43-245-2083,14-64-7674,-2 4-666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29.691"/>
    </inkml:context>
    <inkml:brush xml:id="br0">
      <inkml:brushProperty name="width" value="0.025" units="cm"/>
      <inkml:brushProperty name="height" value="0.025" units="cm"/>
    </inkml:brush>
  </inkml:definitions>
  <inkml:trace contextRef="#ctx0" brushRef="#br0">1 314 4004,'5'-10'9598,"17"-29"-7696,1 1 0,31-37 0,-40 57-1778,1 1 1,1 0-1,1 1 1,0 0-1,1 1 1,25-15-1,-39 28-29,-1 0 1,1 0-1,0 0 1,0 0-1,0 0 0,0 1 1,0 0-1,0 0 0,0 0 1,0 0-1,1 1 0,-1-1 1,0 1-1,1 0 0,7 2 1,-4 0 188,-1 1 0,0 0 0,0 0 0,-1 1 1,1 0-1,11 8 0,7 5 200,-19-13-307,1-1 1,0 0 0,-1 0-1,1-1 1,0 0 0,1 0 0,-1-1-1,0 0 1,0 0 0,1 0-1,-1-1 1,0 0 0,1-1 0,-1 1-1,8-3 1,12-3 140,1-1 1,40-18-1,-32 12-369,-33 12 55,11-4-26,-1 0 1,1 2 0,19-4 0,-29 7 7,0-1 1,-1 1 0,1 0 0,-1 0 0,1 0 0,-1 1 0,1-1-1,-1 1 1,1 0 0,-1 0 0,1 0 0,-1 1 0,0-1 0,0 1 0,0-1-1,0 1 1,0 0 0,5 4 0,-2 1 48,0-1 0,0 0 0,1 0 0,0 0-1,0-1 1,1 0 0,-1-1 0,1 1 0,0-1 0,0-1 0,0 0-1,1 0 1,-1 0 0,1-1 0,-1-1 0,10 2 0,5-4 49,0 0 0,-1-1 0,0-2 0,1 0 0,-1-1 0,39-15 0,3 0 0,-61 19-93,1-1-1,-1 1 0,1 1 0,-1-1 0,1 1 1,-1-1-1,1 1 0,-1 0 0,1 0 0,-1 0 1,7 2-1,-7-1 5,-1 1 0,0-1 0,0 0 0,0 1 0,0-1 0,0 1 0,0 0 0,0 0 0,0 0 0,-1 0 0,1 0 0,-1 0 0,0 0 0,1 0-1,-1 1 1,1 2 0,-1-4-11,0 1 0,0 0 0,0 0 0,0-1-1,0 1 1,1-1 0,-1 1 0,1-1 0,-1 0-1,1 1 1,-1-1 0,1 0 0,0 0 0,0 0-1,-1 0 1,1-1 0,0 1 0,0 0 0,0-1-1,0 1 1,0-1 0,0 0 0,0 1 0,0-1-1,3 0 1,-2-1-392,0 1-1,1-1 1,-1 1-1,0-1 1,0 0 0,0 0-1,0 0 1,0 0-1,5-4 1,20-16-6190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33.130"/>
    </inkml:context>
    <inkml:brush xml:id="br0">
      <inkml:brushProperty name="width" value="0.025" units="cm"/>
      <inkml:brushProperty name="height" value="0.025" units="cm"/>
    </inkml:brush>
  </inkml:definitions>
  <inkml:trace contextRef="#ctx0" brushRef="#br0">55 335 8168,'0'0'6763,"-8"4"-3800,-2 0-2021,-10 5 28,4 4 2820,25-12 212,9-5-3408,13-16-204,-1-2 0,-1-1-1,-1-1 1,38-42 0,-58 58-380,34-36-198,-3-1-1,44-65 0,-92 127 176,1 1 0,1-1 0,0 1 0,2 0 1,0 1-1,-3 22 0,5-21-99,-1-2-147,0 0-1,2 0 1,0 1 0,2-1-1,0 1 1,3 28-1,3-38-4347,0-5-2914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9.997"/>
    </inkml:context>
    <inkml:brush xml:id="br0">
      <inkml:brushProperty name="width" value="0.025" units="cm"/>
      <inkml:brushProperty name="height" value="0.025" units="cm"/>
    </inkml:brush>
  </inkml:definitions>
  <inkml:trace contextRef="#ctx0" brushRef="#br0">1080 123 4548,'0'0'1917,"7"-8"-641,22-25 277,-28 33-1430,0-1 1,0 0-1,0 0 0,-1 0 0,1 0 0,0 0 1,0 0-1,0 0 0,-1 0 0,1 0 0,-1 0 1,1-1-1,-1 1 0,1 0 0,-1 0 1,0 0-1,1-1 0,-1 1 0,0 0 0,0 0 1,0-1-1,0 1 0,0 0 0,0-1 0,0 1 1,-1 0-1,1 0 0,0-1 0,-1 1 1,1 0-1,-1 0 0,1 0 0,-1 0 0,1-1 1,-1 1-1,0 0 0,0 0 0,0 0 0,1 0 1,-1 1-1,0-1 0,0 0 0,0 0 1,0 0-1,0 1 0,-2-1 0,-4-3-24,-1 1 0,1 0 0,-1 1 0,0 0 0,-12-2 0,14 3 56,-57-7 8,0 3 0,-115 6 0,67 1-167,64-2-90,1 1-1,-1 3 0,1 1 0,-85 23 0,113-23 162,0 1 1,1 2-1,0-1 0,0 2 0,0 0 0,1 1 1,1 1-1,-1 1 0,2 0 0,0 0 0,0 2 1,1 0-1,1 0 0,-19 29 0,22-27 76,0 0 1,1 0-1,0 1 0,2 0 0,0 0 0,1 0 1,1 1-1,0 0 0,1 0 0,1 0 1,1 0-1,1 23 0,2-20-55,1 1 1,1-1-1,0 1 1,2-2 0,1 1-1,0 0 1,1-1-1,1-1 1,18 29-1,-12-26-61,0-1-1,1 0 1,1-1-1,1-1 1,1 0-1,1-1 1,0-2-1,1 0 1,1-1-1,0-1 1,1-1 0,0-1-1,1-1 1,1-1-1,0-1 1,0-2-1,37 8 1,-3-9 206,1-3 0,-1-2 0,0-3 0,1-2 0,-1-3 0,0-2 0,-1-3 1,0-3-1,-1-2 0,-1-2 0,89-45 0,-122 52-171,0-1 0,-1-1 1,-1 0-1,0-2 0,-1-1 0,-1 0 0,0-2 1,-1 0-1,19-28 0,-28 35-38,-2 0 0,1 0 0,-2-1 0,0 0 0,0 0 0,-1-1 0,-1 1 0,0-1 0,-1 0 0,-1 0 0,0 0 0,-1-1 0,0 1 0,-1 0 0,-1-1 0,0 1 0,-1 0 0,-5-20 0,4 22-22,-1 1 0,-1-1 0,0 1 1,0 0-1,-1 1 0,0 0 0,-1-1 0,0 2 0,-1-1 0,-14-13 0,8 11-53,0 0 1,0 2-1,-2 0 1,1 0-1,-1 1 1,-25-10-1,3 6-920,-1 2 1,0 1-1,0 1 0,-1 3 1,-72-3-1,-13 7-5136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2.356"/>
    </inkml:context>
    <inkml:brush xml:id="br0">
      <inkml:brushProperty name="width" value="0.025" units="cm"/>
      <inkml:brushProperty name="height" value="0.025" units="cm"/>
    </inkml:brush>
  </inkml:definitions>
  <inkml:trace contextRef="#ctx0" brushRef="#br0">144 9 16432,'-9'-1'2647,"-3"-1"-1896,1 0 195,-1 1 0,0-1 0,1 2 0,-18 1 0,27-1-848,0 0-1,0 0 0,0 0 1,0 0-1,0 1 0,0-1 1,0 1-1,0 0 0,0-1 1,1 1-1,-1 0 0,0 0 1,0 0-1,1 0 0,-1 1 1,0-1-1,1 0 0,0 1 1,-1-1-1,1 1 0,0-1 0,0 1 1,-1 0-1,1-1 0,0 1 1,1 0-1,-1 0 0,0 0 1,0 0-1,1 0 0,0 0 1,-1 0-1,1 0 0,0 0 1,0 2-1,0-1-90,0 0 0,1 0 0,-1 0 1,1 0-1,0 0 0,0 0 0,0 0 0,1 0 0,-1-1 1,1 1-1,-1 0 0,1-1 0,0 1 0,0-1 0,0 1 1,0-1-1,0 0 0,1 0 0,-1 0 0,1 0 0,-1-1 1,1 1-1,0-1 0,0 1 0,0-1 0,-1 0 0,1 0 1,6 1-1,-1 0 14,0 0 0,1 0-1,0-1 1,-1 0 0,1-1 0,0 0 0,-1 0 0,1-1-1,13-3 1,-19 3-4,0 0 0,0 0-1,0-1 1,0 1 0,-1-1 0,1 0-1,0 0 1,-1 0 0,0 0 0,1 0-1,-1-1 1,0 1 0,0-1-1,0 1 1,-1-1 0,1 0 0,0 0-1,-1 0 1,0 0 0,0 0 0,0 0-1,0 0 1,0 0 0,-1 0-1,1 0 1,-1 0 0,0-1 0,0 1-1,0-4 1,-1 6-48,0 0 0,0 0 0,1 0 0,-1 0 0,0 1 0,0-1 0,0 0 0,0 1 0,0-1 0,0 1 0,0-1 0,0 1 0,0-1 0,0 1 0,0 0 0,0-1 0,0 1 0,0 0 0,0 0 0,0 0 0,0 0 0,0 0 0,0 0 0,-1 0 0,1 0 0,0 0 0,-2 1 0,-7 0-4072,1-3-5019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5.025"/>
    </inkml:context>
    <inkml:brush xml:id="br0">
      <inkml:brushProperty name="width" value="0.025" units="cm"/>
      <inkml:brushProperty name="height" value="0.025" units="cm"/>
    </inkml:brush>
  </inkml:definitions>
  <inkml:trace contextRef="#ctx0" brushRef="#br0">1287 2202 2114,'6'-6'13356,"8"5"-10911,14 2-4279,-26 0 2569,86 9-740,110 7-11,779-12 3507,29-54-3139,347-8 1769,-1310 56-2016,320-14 746,221 1 81,-545 18-967,0 2-1,0 1 1,-1 1-1,0 3 0,53 21 1,-90-31 60,1-1 1,0 0 0,0 0-1,-1 1 1,1-1 0,0-1-1,0 1 1,-1 0 0,1 0-1,0-1 1,-1 1 0,1-1-1,0 1 1,-1-1 0,1 0-1,-1 0 1,1 1 0,-1-1-1,1 0 1,-1-1 0,0 1-1,1 0 1,-1 0 0,0 0-1,0-1 1,2-2 0,32-50 371,-20 28-371,85-117 56,108-210 1,-67 40-53,-128 275-28,-1 0 0,-2 0 0,-2-1-1,-1 0 1,-2 0 0,0-66 0,-8 75 1,-2 1 1,0-1-1,-3 1 1,0 0 0,-13-28-1,-15-56 2,22 48-86,9 35-34,-2 0-1,-15-40 1,19 65 75,0 1-1,0-1 0,0 1 0,0 0 1,-1 0-1,1 0 0,-1 0 0,0 0 1,-1 1-1,1 0 0,-1 0 0,1 0 1,-1 0-1,-8-2 0,6 1 48,0 0-1,0 0 0,1 0 1,-1 0-1,1-1 1,-6-6-1,0-1 7,-1 1-1,0 0 1,-1 0-1,0 2 1,0 0-1,-1 0 0,0 2 1,-1-1-1,0 2 1,-20-6-1,-26-4 72,-89-11 1,88 17-70,-862-122-117,707 114 100,-310 14-1,-409 115-274,455-40 314,106-25-51,-373 50 77,7 30-118,252 10 80,27-6-44,419-121 97,0-3 0,-86 3 1,130-6-135,0 1 0,0-1-1,0 0 1,0 1 0,0-1 0,1 0 0,0 0 0,-1 0 0,3 6 0,9 19 45,-2 0 0,-1 1 0,-2-1-1,0 1 1,2 35 0,3 155 121,-6-60-19,-6-158-91,3 48 11,2 0 0,20 83 0,-20-117-9,0 1 0,0-2 0,2 1 0,0-1 0,0 0 0,1-1 0,1 1 0,0-2 0,1 1-1,1-1 1,0-1 0,20 17 0,2-2 5,-13-12 14,0 2 0,29 30 1,-44-39-18,1 0 0,-1 0 1,0 0-1,-1 1 1,0-1-1,0 1 0,0 0 1,-1 0-1,-1 1 0,1-1 1,1 15-1,-3-13-4,1 1 0,0-1 0,1 1 0,0-1 0,4 11 0,-5-18 6,0 1-1,0-1 0,1 0 1,-1 0-1,1 1 0,-1-2 1,1 1-1,0 0 0,0-1 1,0 1-1,1-1 0,-1 0 1,0 0-1,1 0 0,0 0 1,-1-1-1,5 2 0,20 5 130,0-2-1,1 0 0,0-2 1,33 1-1,120-6-171,-75-1 75,-37 2-42,294 5-29,-251 2 22,135 25 0,-144-12 15,12 3 18,0-4 0,175 5-1,123-5 412,-370-14-485,0-1 0,0-3 0,47-5 0,-86 4-341,-1-1 1,1 0 0,-1 0-1,0 0 1,1 0-1,-1-1 1,0 0 0,0 0-1,0 0 1,0 0 0,-1-1-1,1 0 1,4-3 0,20-24-8470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8.885"/>
    </inkml:context>
    <inkml:brush xml:id="br0">
      <inkml:brushProperty name="width" value="0.025" units="cm"/>
      <inkml:brushProperty name="height" value="0.025" units="cm"/>
    </inkml:brush>
  </inkml:definitions>
  <inkml:trace contextRef="#ctx0" brushRef="#br0">64 132 3267,'0'0'1372,"0"-4"-1238,4-21 4124,-3 22-2925,0 0 0,-1 0 0,1 0-1,-1 0 1,1-1 0,-1 1 0,0 0 0,-1-6 0,-8-3 2881,-14 7-3847,22 6-347,0-1 0,0 0-1,-1 0 1,1 1-1,0-1 1,0 0 0,0 1-1,0-1 1,0 1 0,0 0-1,0-1 1,0 1 0,0 0-1,1-1 1,-1 1-1,0 0 1,0 0 0,1 0-1,-1 0 1,0 0 0,1 0-1,-1 0 1,0 1 0,-11 37 82,10-25-104,0 0 0,1 0 0,2 26 0,0-39 32,0 1-1,1 0 1,-1-1-1,1 1 1,-1-1-1,1 1 1,0-1-1,-1 0 1,1 1 0,0-1-1,0 0 1,0 0-1,0-1 1,0 1-1,0 0 1,0-1-1,0 1 1,0-1 0,0 1-1,0-1 1,0 0-1,1 0 1,1 0-1,0 0 38,0 1 1,0-1-1,0 0 0,0 0 0,1 0 1,-1 0-1,0-1 0,0 0 0,0 0 1,0 0-1,7-3 0,-7-1 22,1 0 0,-2 0 0,1-1-1,0 1 1,-1-1 0,0 0 0,-1 0-1,1 0 1,1-8 0,14-59 368,-16 28 684,-2 44-1122,0 0 0,0 0 1,0 0-1,0 0 0,-1 0 0,1 0 1,0 0-1,-1 0 0,1 0 1,-1 0-1,1 1 0,-1-1 0,1 0 1,-1 0-1,0 0 0,0 1 0,1-1 1,-1 0-1,0 0 0,0 1 1,0-1-1,1 1 0,-1-1 0,0 1 1,0-1-1,0 1 0,0 0 1,0-1-1,0 1 0,0 0 0,0 0 1,0 0-1,0-1 0,-2 1 1,2 0-36,-1 0 0,1 0 0,0 0 1,-1 0-1,1 0 0,0 0 1,-1 0-1,1 1 0,0-1 1,0 0-1,-1 1 0,1-1 1,0 1-1,0-1 0,0 1 1,-1 0-1,1-1 0,0 1 1,-1 1-1,-2 15-4304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55.388"/>
    </inkml:context>
    <inkml:brush xml:id="br0">
      <inkml:brushProperty name="width" value="0.025" units="cm"/>
      <inkml:brushProperty name="height" value="0.025" units="cm"/>
    </inkml:brush>
  </inkml:definitions>
  <inkml:trace contextRef="#ctx0" brushRef="#br0">0 106 5381,'0'0'3790,"12"0"-3656,33-3-162,0-2 1,66-16 0,-51 8 815,69-6 1,462-20 139,-444 33-1040,-147 6 106,0 0-1,0 0 0,0 0 1,0 0-1,0 1 0,0-1 1,0 0-1,0 0 0,0 0 1,-1 0-1,1 0 0,0 0 1,0 0-1,0 1 0,0-1 1,0 0-1,1 0 0,-1 0 1,0 0-1,0 0 0,0 0 1,0 0-1,0 0 0,0 1 1,0-1-1,0 0 0,0 0 1,0 0-1,0 0 0,0 0 1,0 0-1,0 0 0,0 0 1,0 0-1,0 0 0,1 0 1,-1 0-1,0 1 0,0-1 1,0 0-1,0 0 0,0 0 1,0 0-1,0 0 0,0 0 1,1 0-1,-1 0 0,0 0 1,0 0-1,0 0 0,0 0 1,0 0-1,0 0 0,0 0 1,1 0-1,-1 0 0,0 0 1,0 0-1,0 0 0,0 0 1,0-1-1,0 1 0,-12 8 186,-20 5 169,-15-4-289,0-2 0,-74 3 0,-100-11 146,119-2-171,-102-9-80,-16-1-463,239 30-3249,-1-10 1537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7.549"/>
    </inkml:context>
    <inkml:brush xml:id="br0">
      <inkml:brushProperty name="width" value="0.025" units="cm"/>
      <inkml:brushProperty name="height" value="0.025" units="cm"/>
    </inkml:brush>
  </inkml:definitions>
  <inkml:trace contextRef="#ctx0" brushRef="#br0">98 1 11883,'-4'32'9698,"-11"22"-7887,0-2-1575,-12 45 91,16-62 562,2 0 0,-7 48 1,59-303 1752,-25 131-3795,-18 93 1162,1 1 1,0-1-1,0 0 0,0 0 1,1 1-1,-1-1 0,1 0 1,0 0-1,0-1 0,1 1 1,-1 0-1,1-1 0,0 1 1,0-1-1,0 0 0,0 0 1,0 0-1,1 0 0,-1-1 1,1 1-1,0-1 0,0 0 1,0 0-1,0-1 0,0 1 1,0-1-1,0 1 0,1-1 1,-1-1-1,0 1 1,1-1-1,-1 1 0,1-1 1,-1-1-1,0 1 0,1 0 1,-1-1-1,0 0 0,1 0 1,-1-1-1,0 1 0,0-1 1,7-3-1,1-2 41,0-1 1,-1 0 0,0 0-1,-1-1 1,0-1-1,0 0 1,-1 0-1,0-1 1,-1 0-1,0 0 1,-1-1-1,8-17 1,-21 76-30,-8 4 197,3 1 0,2 1-1,2 0 1,0 53 0,7-104-240,0 0 0,1 1-1,-1-1 1,1 0 0,-1 0 0,1 0-1,0 0 1,0 0 0,0 0 0,0 0-1,0 0 1,0 0 0,0 0 0,1 0-1,-1-1 1,3 3 0,-3-3-267,-1-1 0,1 1 0,0 0 0,0-1 0,0 1 0,0-1 0,0 1 0,0-1 0,0 0 0,0 1 0,0-1 0,0 0 0,0 0 0,0 0 0,0 0 0,0 0 0,0 0 0,0 0 0,0 0 0,1 0 0,-1 0 0,0 0 0,1-1 0,4-6-7179,-3-13-8040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8.365"/>
    </inkml:context>
    <inkml:brush xml:id="br0">
      <inkml:brushProperty name="width" value="0.025" units="cm"/>
      <inkml:brushProperty name="height" value="0.025" units="cm"/>
    </inkml:brush>
  </inkml:definitions>
  <inkml:trace contextRef="#ctx0" brushRef="#br0">9 0 12364,'0'0'10543,"-1"13"-7831,-6 102 797,6-69-4435,1-20-3610,0-8-4722,0-37-858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8.744"/>
    </inkml:context>
    <inkml:brush xml:id="br0">
      <inkml:brushProperty name="width" value="0.025" units="cm"/>
      <inkml:brushProperty name="height" value="0.025" units="cm"/>
    </inkml:brush>
  </inkml:definitions>
  <inkml:trace contextRef="#ctx0" brushRef="#br0">0 1 18449,'0'0'9834,"13"0"-13486,-3 4-640,-1-1-4228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9.092"/>
    </inkml:context>
    <inkml:brush xml:id="br0">
      <inkml:brushProperty name="width" value="0.025" units="cm"/>
      <inkml:brushProperty name="height" value="0.025" units="cm"/>
    </inkml:brush>
  </inkml:definitions>
  <inkml:trace contextRef="#ctx0" brushRef="#br0">107 96 7815,'0'0'7319,"0"-8"-4660,1-23-337,-1 30-2218,0 0 0,0 0 0,0 1 0,0-1 0,0 0 0,0 1 0,-1-1 0,1 0 0,0 0 0,0 1 0,-1-1 0,1 0 0,0 1 0,-1-1 0,1 1 0,-1-1 0,1 0 0,-1 1 0,1-1 0,-1 1 0,1-1 0,-1 1 0,0 0 0,1-1 0,-1 1-1,1 0 1,-1-1 0,0 1 0,0 0 0,1-1 0,-1 1 0,0 0 0,1 0 0,-1 0 0,0 0 0,0 0 0,1 0 0,-1 0 0,0 0 0,0 0 0,1 0 0,-1 0 0,0 1 0,1-1 0,-1 0 0,0 0 0,1 1 0,-1-1 0,0 0 0,0 1 0,-31 17 876,27-12-910,0 0 0,0 1 0,1-1 0,-1 1 0,2 1 0,-1-1 0,1 0 0,0 1 0,0-1 0,1 1 0,0 0 0,0 0 0,1 0 0,0 0 0,0 0 0,1 0 0,0 0 0,3 15 0,-2-21-41,0 0 0,0 0 0,1-1 0,-1 1 1,1 0-1,0-1 0,-1 1 0,1-1 0,0 1 1,0-1-1,0 0 0,0 0 0,0 0 0,0 0 1,0 0-1,0 0 0,0 0 0,1-1 0,-1 1 1,0-1-1,0 0 0,1 0 0,-1 0 0,0 0 1,1 0-1,-1 0 0,3-1 0,3 1 145,0-1 0,0 0-1,0 0 1,0-1 0,0 0 0,14-6-1,-16 5-108,0 0 0,1-1-1,-1 0 1,-1 0 0,1 0-1,-1-1 1,1 0 0,-1 0-1,-1 0 1,1-1-1,-1 1 1,0-1 0,0 0-1,-1 0 1,1-1 0,-1 1-1,-1-1 1,1 0 0,-1 1-1,0-1 1,-1 0-1,0 0 1,0 0 0,0 0-1,-1 0 1,0-1 0,-2-12-1,1 17-284,0 0-1,0 0 1,-1 1 0,1-1-1,0 1 1,-1-1-1,0 1 1,1 0 0,-1-1-1,0 1 1,0 0-1,-1 0 1,1 1 0,0-1-1,-1 0 1,1 1-1,-1-1 1,1 1 0,-1 0-1,-3-1 1,2 0-479,0 1 0,0 0 0,0 0 0,0 0 0,0 0 0,0 1 0,-1-1 0,1 1 0,0 0 0,0 1 0,-1-1 0,1 1 1,-6 1-1,-3 6-12583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14.012"/>
    </inkml:context>
    <inkml:brush xml:id="br0">
      <inkml:brushProperty name="width" value="0.025" units="cm"/>
      <inkml:brushProperty name="height" value="0.025" units="cm"/>
    </inkml:brush>
  </inkml:definitions>
  <inkml:trace contextRef="#ctx0" brushRef="#br0">57 25 14350,'0'0'9283,"-3"8"-8835,2-5-365,1 0 0,-1-1-1,0 1 1,1 0-1,-1 0 1,1 0-1,0 0 1,0 6 0,0-8-36,0-1 1,1 1 0,-1 0 0,0-1 0,0 1 0,1-1 0,-1 1 0,0 0 0,1-1 0,-1 1 0,0-1 0,1 1 0,-1-1-1,1 1 1,-1-1 0,1 1 0,-1-1 0,1 0 0,-1 1 0,1-1 0,-1 0 0,2 1 0,0-1 75,0 1 0,-1-1 0,1 0-1,0 0 1,0 0 0,0 0 0,0 0 0,0-1 0,-1 1 0,1 0 0,0-1 0,3-1 0,-5 2-87,1 0 1,-1 0-1,1-1 1,-1 1 0,1 0-1,-1-1 1,0 1-1,1-1 1,-1 1 0,0-1-1,1 1 1,-1 0-1,0-1 1,1 1 0,-1-1-1,0 0 1,0 1-1,1-1 1,-1 1-1,0-1 1,0 1 0,0-1-1,0 1 1,0-1-1,0 0 1,0 1 0,0-1-1,0 1 1,0-1-1,0 0 1,0 1-1,-1-1 1,1 1 0,0-1-1,0 1 1,0-1-1,-1 1 1,1-1 0,0 1-1,-1-1 1,1 1-1,0-1 1,-2 0 0,1 0-4,0-1 0,0 0 0,0 0 0,-1 1 0,1-1 0,-1 1 0,1-1 0,-1 1 1,0 0-1,1-1 0,-4-1 0,3 3-33,0-1 1,0 0-1,0 0 0,0 1 1,0-1-1,0 1 1,0 0-1,0-1 0,0 1 1,0 0-1,0 0 0,0 0 1,0 1-1,0-1 1,0 0-1,0 1 0,0-1 1,0 1-1,0 0 0,0 0 1,0 0-1,1-1 1,-1 2-1,0-1 0,1 0 1,-1 0-1,0 1 0,1-1 1,0 0-1,-1 1 1,1 0-1,0-1 0,0 1 1,0 0-1,0-1 0,0 1 1,0 0-1,0 0 0,0 0 1,1 0-1,-1 0 1,0 4-1,2-5 21,0-1 1,0 1-1,-1-1 0,1 1 0,0-1 1,0 1-1,0-1 0,-1 1 1,1-1-1,0 0 0,0 1 1,0-1-1,0 0 0,0 0 0,0 0 1,0 0-1,0 0 0,0 0 1,-1 0-1,1 0 0,0 0 1,0 0-1,0 0 0,0-1 0,0 1 1,0 0-1,0-1 0,1 0 1,30-9 257,-1-13-135,-30 22-131,0-1 0,0 1 0,0 0 0,0-1 0,0 1 0,0-1 0,0 1 0,0-1 1,0 1-1,-1-1 0,1 0 0,0 1 0,-1-1 0,0 0 0,1 0 0,-1 1 0,0-1 0,0 0 0,0-3 1,-1 5-24,1 0 0,-1-1 1,1 1-1,-1-1 1,1 1-1,-1 0 1,1-1-1,-1 1 0,1 0 1,-1-1-1,0 1 1,1 0-1,-1 0 1,1 0-1,-1 0 0,0-1 1,1 1-1,-1 0 1,0 0-1,1 0 1,-1 0-1,0 1 1,1-1-1,-1 0 0,1 0 1,-1 0-1,0 0 1,1 1-1,-1-1 1,1 0-1,-1 0 0,0 1 1,1-1-1,-1 1 1,0 0-1,-21 11-756,11 5-235,10-8-1680,10-5-5173,10-4-2823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16.804"/>
    </inkml:context>
    <inkml:brush xml:id="br0">
      <inkml:brushProperty name="width" value="0.025" units="cm"/>
      <inkml:brushProperty name="height" value="0.025" units="cm"/>
    </inkml:brush>
  </inkml:definitions>
  <inkml:trace contextRef="#ctx0" brushRef="#br0">193 51 3043,'8'-15'10307,"-9"2"-4426,1 12-5694,-1-1 1,1 1 0,-1 0-1,0-1 1,1 1-1,-1 0 1,0 0-1,0 0 1,0 0-1,0 0 1,0 0-1,0 0 1,0 0-1,0 0 1,0 0-1,-1 1 1,1-1 0,0 0-1,0 1 1,-1-1-1,1 1 1,0 0-1,-1-1 1,1 1-1,-1 0 1,1 0-1,-2 0 1,-2 0-156,0 0 0,0 1 0,0-1 0,0 1 0,0 0 1,0 1-1,0-1 0,0 1 0,1 0 0,-1 1 0,1-1 0,0 1 0,-1-1 1,1 1-1,-4 5 0,1-2 3,0 2 0,1-1 0,0 0 0,1 1 0,0 0 0,0 1 0,-6 13 0,4-2 72,0 0 1,1 0 0,1 0 0,1 1-1,1-1 1,-1 38 0,3-55-75,1-1 1,0 1-1,0 0 1,0-1-1,0 1 1,1-1-1,-1 1 1,1-1-1,-1 1 1,1-1-1,0 1 1,0-1-1,0 1 1,0-1-1,0 0 1,1 1-1,-1-1 1,1 0-1,-1 0 1,1 0-1,0 0 1,0-1-1,0 1 1,0 0-1,0-1 1,0 1-1,1-1 1,-1 0-1,0 0 1,1 0-1,-1 0 1,1 0-1,-1 0 1,1-1-1,-1 1 1,1-1-1,-1 0 0,1 0 1,3 0-1,2 0 149,-1-1-1,0 0 0,1-1 0,-1 0 0,0 0 0,0 0 0,0-1 0,0 0 1,0 0-1,-1-1 0,1 0 0,10-9 0,-8 5-7,0-1-1,0 0 1,-1-1-1,0 0 1,-1 0-1,0-1 1,9-20-1,-13 25-140,0 0 0,-1 0-1,0 0 1,0 0-1,-1 0 1,0 0 0,0 0-1,0 0 1,-1-1-1,1 1 1,-2 0 0,1 0-1,-1-1 1,0 1 0,0 0-1,0 0 1,-4-10-1,4 14-59,-1 0 0,1 0 0,0 1 0,-1-1 0,1 0-1,-1 0 1,1 1 0,-1-1 0,0 1 0,1-1 0,-1 1-1,0 0 1,0 0 0,0-1 0,0 1 0,0 1 0,-1-1-1,1 0 1,0 1 0,0-1 0,0 1 0,-1-1 0,1 1-1,-3 0 1,3 0-168,0 0 0,-1 0 0,1 0 0,0 1 0,0-1 0,0 1 0,0-1 0,0 1 0,0 0 0,0 0 0,0 0 0,1 0 0,-1 0 0,0 0 0,0 0 0,1 1 0,-1-1 0,1 1 0,-1-1 0,1 1 0,0-1 0,-1 1 0,1 0 0,0 0 0,-1 3 0,-9 44-7946,10-24 1575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17.151"/>
    </inkml:context>
    <inkml:brush xml:id="br0">
      <inkml:brushProperty name="width" value="0.025" units="cm"/>
      <inkml:brushProperty name="height" value="0.025" units="cm"/>
    </inkml:brush>
  </inkml:definitions>
  <inkml:trace contextRef="#ctx0" brushRef="#br0">27 1 19827,'0'0'5797,"-7"59"-4099,1-34-1122,1 1-447,-4 1-97,9-3-97,0 0-671,0-3-385,0-1-609,0-7-288,0-7-1025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2.698"/>
    </inkml:context>
    <inkml:brush xml:id="br0">
      <inkml:brushProperty name="width" value="0.025" units="cm"/>
      <inkml:brushProperty name="height" value="0.025" units="cm"/>
    </inkml:brush>
  </inkml:definitions>
  <inkml:trace contextRef="#ctx0" brushRef="#br0">36 25 11531,'0'0'4463,"10"-4"-801,29-10-1207,-37 13-2232,1 0 1,-1 0 0,1 0-1,0 0 1,0 1 0,-1-1-1,1 1 1,0 0 0,0-1-1,-1 1 1,1 1 0,0-1-1,0 0 1,-1 1 0,1-1-1,0 1 1,3 2 0,-5-2-182,0 0 0,0 1 0,0-1 0,0 1 1,0-1-1,-1 1 0,1 0 0,-1-1 0,1 1 0,-1-1 0,0 1 1,1 0-1,-1-1 0,0 1 0,0 0 0,0-1 0,-1 1 1,1 0-1,0 0 0,-1-1 0,1 1 0,-1-1 0,1 1 1,-1 0-1,0-1 0,1 1 0,-3 1 0,-27 39 1308,-2-11-267,17-17-771,0 0-1,-22 29 1,36-42-306,1 0 0,-1 0 0,0 0-1,1-1 1,-1 1 0,0 0 0,1 0 0,-1 0 0,1 0-1,-1 0 1,1 0 0,0 0 0,0 0 0,-1 0 0,1 0 0,0 0-1,0 0 1,0 0 0,0 0 0,0 0 0,0 0 0,0 1-1,0-1 1,0 0 0,1 0 0,-1 0 0,0 0 0,1 0-1,-1 0 1,1 0 0,-1-1 0,1 1 0,-1 0 0,1 0 0,0 0-1,0 0 1,-1-1 0,1 1 0,0 0 0,0 0 0,0-1-1,0 1 1,-1-1 0,1 1 0,0-1 0,0 1 0,0-1 0,0 0-1,0 1 1,0-1 0,0 0 0,1 0 0,-1 0 0,1 0-1,10 2 44,0 0-1,1-2 0,21 0 1,-22 0-25,11 0-69,1-2 0,-1 0 0,24-6 0,-2-7-2652,-45 14 2539,1 1 1,-1 0-1,0 0 1,0 0-1,0 0 1,0 0-1,0-1 1,0 1-1,0 0 1,0 0-1,0 0 1,0-1-1,0 1 1,0 0-1,0 0 1,0 0-1,0 0 1,0-1-1,0 1 1,0 0-1,0 0 1,0 0-1,0 0 1,-1-1-1,1 1 1,0 0-1,0 0 1,0 0-1,0 0 1,0 0-1,0 0 1,0-1-1,-1 1 1,1 0-1,0 0 1,0 0-1,0 0 1,0 0-1,-1 0 1,1 0-1,0 0 1,0 0-1,0 0 1,0 0-1,-1 0 1,1 0-1,0 0 1,0 0-1,0 0 1,0 0-1,-1 0 1,1 0-1,0 0 1,0 0-1,0 0 1,0 0-1,-1 0 1,1 0-1,0 0 1,0 0-1,0 0 1,-14-2-4689,-8-1-3157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17.861"/>
    </inkml:context>
    <inkml:brush xml:id="br0">
      <inkml:brushProperty name="width" value="0.025" units="cm"/>
      <inkml:brushProperty name="height" value="0.025" units="cm"/>
    </inkml:brush>
  </inkml:definitions>
  <inkml:trace contextRef="#ctx0" brushRef="#br0">232 99 9929,'0'0'6844,"2"-8"-3956,1 1-2816,7-36 4046,-10 42-3992,0-1 1,0 1-1,0-1 1,0 1-1,0-1 1,-1 1-1,1 0 1,0-1-1,-1 1 1,1-1-1,-1 1 0,1 0 1,-1-1-1,0 1 1,0 0-1,1 0 1,-1 0-1,0 0 1,0-1-1,0 1 1,0 0-1,0 1 1,-1-1-1,1 0 1,0 0-1,0 0 1,-1 1-1,1-1 1,0 0-1,-1 1 1,-1-1-1,-5-1-58,0 1-1,0 0 1,0 0-1,0 1 1,0 0-1,0 1 1,0-1-1,0 2 1,0-1-1,0 1 1,1 0-1,-1 1 1,0-1-1,1 2 1,-14 7-1,15-8-49,0 1-1,0 0 0,1 1 0,-1-1 0,1 1 0,0 0 0,0 0 0,1 1 0,-1-1 0,1 1 0,1 0 0,-1 0 0,1 0 0,0 1 0,0-1 0,1 1 0,0 0 0,-2 9 0,4-15-10,-1 0 0,1 0 0,0 0 0,0 0 0,0 0 0,0 0 0,0 0-1,0 0 1,1 0 0,-1 0 0,0 0 0,0 0 0,1 0 0,-1 0 0,0 0-1,1 0 1,-1 0 0,1-1 0,-1 1 0,1 0 0,0 0 0,-1 0 0,1-1-1,0 1 1,0 0 0,0-1 0,1 2 0,0-1 9,0 0 0,1 0 0,-1 0-1,1-1 1,0 1 0,-1-1 0,1 1 0,-1-1 0,1 0 0,4-1-1,2 1 20,1-2 0,-1 1 0,0-1 0,0-1 0,12-4 0,-7-1-76,-1 0 0,0 0 0,0-1 0,21-20 1,22-16-429,-55 71-150,-8 44 535,4-42 134,0-1 0,2 1-1,3 34 1,-1-55-27,0 0 0,0 0 0,0 0 0,1-1 0,0 1 0,1 0 0,-1-1 0,1 0 0,1 1 0,-1-1 0,1-1 0,0 1 0,0 0 0,1-1 0,-1 0 0,1 0 0,10 8 0,3 4 379,-18-17-373,0 0 0,0 1 0,0-1 1,0 0-1,0 1 0,0-1 0,0 0 0,-1 0 0,1 1 0,0-1 1,0 0-1,0 1 0,0-1 0,0 0 0,0 0 0,0 1 0,-1-1 0,1 0 1,0 0-1,0 1 0,0-1 0,-1 0 0,1 0 0,0 0 0,0 0 0,-1 1 1,1-1-1,0 0 0,0 0 0,-1 0 0,1 0 0,0 0 0,0 0 1,-1 1-1,1-1 0,0 0 0,-1 0 0,1 0 0,0 0 0,-48 0 2153,27-1-2339,-155 1 216,170-2-395,15-3-644,29-8-2731,-23 8 752,15-7-6608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21.355"/>
    </inkml:context>
    <inkml:brush xml:id="br0">
      <inkml:brushProperty name="width" value="0.025" units="cm"/>
      <inkml:brushProperty name="height" value="0.025" units="cm"/>
    </inkml:brush>
  </inkml:definitions>
  <inkml:trace contextRef="#ctx0" brushRef="#br0">52 11 15887,'0'0'2498,"9"-3"-1377,-5 2-1069,-1 0 9,-1-1 1,1 2-1,0-1 1,-1 0 0,1 0-1,0 1 1,0 0-1,-1-1 1,1 1-1,0 0 1,0 0-1,0 1 1,-1-1 0,1 1-1,0-1 1,0 1-1,-1 0 1,1 0-1,-1 0 1,1 0-1,-1 0 1,1 1 0,-1-1-1,0 1 1,1 0-1,-1-1 1,0 1-1,3 3 1,2 7 199,1 0 1,-1 1-1,-1 0 0,0 0 1,-1 0-1,-1 0 1,0 1-1,-1 0 1,0 0-1,-1 0 0,0 0 1,-1 0-1,-1 1 1,-2 17-1,0 2 192,-3 0 0,0-1 1,-3 1-1,-20 59 0,22-77-408,-1 0-1,0-1 1,-1 0-1,-11 16 1,15-26-377,0 1 1,-1-1-1,0 0 1,0 0-1,-8 5 0,10-7-365,-1-1 0,0 0 0,0 0 0,0 0-1,0 0 1,0 0 0,-1-1 0,1 0-1,-6 1 1,-11-1-7652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22.139"/>
    </inkml:context>
    <inkml:brush xml:id="br0">
      <inkml:brushProperty name="width" value="0.025" units="cm"/>
      <inkml:brushProperty name="height" value="0.025" units="cm"/>
    </inkml:brush>
  </inkml:definitions>
  <inkml:trace contextRef="#ctx0" brushRef="#br0">146 2 11979,'0'0'13597,"-8"-1"-13469,5 1-113,1 0 0,-1 0-1,1 0 1,0 0 0,-1 0 0,1 1-1,-1-1 1,1 1 0,0-1-1,-1 1 1,1 0 0,0 0-1,0 0 1,0 0 0,0 1 0,0-1-1,0 0 1,0 1 0,-2 2-1,-1 2 76,0 1-1,0 0 0,1-1 0,0 2 0,1-1 0,-4 9 1,-7 24 128,3 0 1,1 0 0,2 1 0,1 0 0,3 0 0,1 84 0,3-116-293,0 0 1,0 1 0,1-1-1,1 0 1,0 0-1,0 0 1,1 0 0,0 0-1,0 0 1,1-1 0,0 0-1,0 1 1,1-1 0,0-1-1,1 1 1,0-1 0,0 0-1,0 0 1,1-1-1,0 0 1,0 0 0,1-1-1,0 0 1,-1 0 0,2 0-1,-1-1 1,0 0 0,1-1-1,0 0 1,16 3-1,-8-3-1300,1 0-1,33 0 1,6-6-4256,-13-6-2778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22.801"/>
    </inkml:context>
    <inkml:brush xml:id="br0">
      <inkml:brushProperty name="width" value="0.025" units="cm"/>
      <inkml:brushProperty name="height" value="0.025" units="cm"/>
    </inkml:brush>
  </inkml:definitions>
  <inkml:trace contextRef="#ctx0" brushRef="#br0">160 34 3203,'0'0'16106,"-9"-6"-14323,-28-18-251,35 24-1398,0-1 0,0 0-1,-1 1 1,1-1 0,0 1 0,0-1 0,0 1-1,0 0 1,-1 0 0,1 0 0,0 0-1,0 1 1,0-1 0,0 0 0,0 1-1,-1 0 1,1-1 0,0 1 0,0 0 0,0 0-1,1 0 1,-1 0 0,0 0 0,0 1-1,1-1 1,-1 1 0,0-1 0,-1 3 0,-4 3 184,1 0 0,0 1 1,1 0-1,-7 10 1,10-14-236,-1 0 1,1 0-1,0 0 1,0 0-1,1 1 0,0-1 1,-1 0-1,1 1 1,0-1-1,1 1 1,-1-1-1,1 1 0,0-1 1,0 1-1,1-1 1,-1 1-1,2 5 1,-1-7-39,1-1 1,-1 1 0,1-1 0,-1 0 0,1 1 0,0-1 0,0 0 0,0 0 0,0 0 0,0 0-1,0 0 1,0-1 0,1 1 0,-1-1 0,1 1 0,-1-1 0,1 0 0,-1 0 0,1 0-1,0 0 1,0-1 0,-1 1 0,1-1 0,0 1 0,0-1 0,0 0 0,3 0 0,0 0-4,1 0 0,0 0 1,0-1-1,-1 0 0,1 0 1,-1 0-1,1-1 0,-1 0 1,1 0-1,-1-1 1,0 1-1,0-1 0,7-6 1,-9 7-20,-1-1-1,1-1 1,-1 1 0,0-1 0,0 1 0,-1-1 0,1 0 0,-1 0-1,0 0 1,0 0 0,0 0 0,0 0 0,-1-1 0,1 1-1,-1-1 1,0 1 0,-1-1 0,1 1 0,-1-1 0,0-5 0,0 8-34,0-1 1,0 1 0,0-1 0,0 1 0,-1-1 0,1 1-1,-1 0 1,0-1 0,1 1 0,-1 0 0,0-1-1,0 1 1,-1 0 0,1 0 0,0 0 0,-1 0 0,1 0-1,-1 0 1,0 0 0,1 1 0,-1-1 0,0 1-1,-4-3 1,-23-4-2625,-6 11-5098,17 5-1438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7.325"/>
    </inkml:context>
    <inkml:brush xml:id="br0">
      <inkml:brushProperty name="width" value="0.025" units="cm"/>
      <inkml:brushProperty name="height" value="0.025" units="cm"/>
    </inkml:brush>
  </inkml:definitions>
  <inkml:trace contextRef="#ctx0" brushRef="#br0">1 0 6919,'0'0'12972,"9"51"-11531,44-42 257,24-1-545,21-1-513,17-2-351,11-4-129,1-1-128,-3 0 32,-6 0-576,-8 0-802,-7-12-1088,-4-7-2883,2-9-7559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1.789"/>
    </inkml:context>
    <inkml:brush xml:id="br0">
      <inkml:brushProperty name="width" value="0.025" units="cm"/>
      <inkml:brushProperty name="height" value="0.025" units="cm"/>
    </inkml:brush>
  </inkml:definitions>
  <inkml:trace contextRef="#ctx0" brushRef="#br0">38 291 4901,'0'0'6133,"-5"9"-3074,-1-2-2202,-14 22 629,14-4 2300,6-24-3711,1-1 0,-1 0 0,1 0 0,-1 1 0,0-1 1,1 0-1,-1 0 0,1 0 0,-1 0 0,1 0 0,-1 0 0,1 0 1,-1 1-1,1-2 0,-1 1 0,1 0 0,-1 0 0,1 0 0,-1 0 0,1 0 1,-1 0-1,1 0 0,-1-1 0,1 1 0,-1 0 0,1-1 0,20-9 418,-1-2 0,0 0-1,-1-1 1,0-1-1,24-23 1,-19 16-470,16-13-169,-2-1 0,-1-2-1,-2-2 1,40-57 0,-97 128 119,2 0 0,2 2 1,1 0-1,1 1 0,2 0 1,2 1-1,1 1 0,-8 53 1,17-79-818,-2 22-1505,8-15-5504,3-15-1900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2.508"/>
    </inkml:context>
    <inkml:brush xml:id="br0">
      <inkml:brushProperty name="width" value="0.025" units="cm"/>
      <inkml:brushProperty name="height" value="0.025" units="cm"/>
    </inkml:brush>
  </inkml:definitions>
  <inkml:trace contextRef="#ctx0" brushRef="#br0">134 76 17809,'0'0'1350,"-2"12"-36,-13 41 794,-31 77 0,25-76-1723,-29 114 0,92-284-204,-24 34-1107,13-133 0,-31 220 968,1-1 1,1 0 0,-1 0-1,0 0 1,1 0 0,0 0-1,0-1 1,0 1 0,1 0-1,-1-1 1,1 1 0,0-1-1,-1 0 1,2 0 0,-1 0-1,0-1 1,0 1 0,1-1-1,0 1 1,-1-1 0,1 0-1,0-1 1,0 1 0,0-1-1,0 1 1,0-1 0,0-1-1,1 1 1,-1 0-1,0-1 1,0 0 0,5 0-1,1 0 40,0-1-1,0 0 1,0 0-1,0-1 1,0 0-1,0-1 1,-1 0-1,1-1 0,-1 0 1,0 0-1,0-1 1,13-9-1,-13 5-51,0 1 0,0-1 0,-1 0 0,-1 0 0,0-1 0,9-16 0,9-12 38,-44 67-26,2 1 0,1 1 0,2 0 1,1 1-1,1 1 0,2 0 0,1 0 1,2 1-1,1 0 0,-2 40 0,8-69-50,0 0-1,0 1 0,0-1 1,0 0-1,1 0 1,0 0-1,0 0 0,0 0 1,1 0-1,0 0 1,0 0-1,5 8 0,-6-11-73,1 0-1,0 0 0,1 0 0,-1 0 1,0-1-1,0 1 0,1-1 0,-1 1 1,1-1-1,-1 0 0,1 0 0,0 0 1,-1-1-1,1 1 0,0 0 0,-1-1 1,1 0-1,0 1 0,0-1 0,0-1 1,-1 1-1,1 0 0,0 0 0,0-1 1,4-1-1,1-1-550,0 0 1,-1-1 0,0 1 0,1-2-1,-2 1 1,1-1 0,0 0 0,-1 0-1,0 0 1,0-1 0,-1 0 0,1 0-1,-1-1 1,-1 0 0,5-7 0,27-53-3043,-15 5 3623,-21 46 3768,-9 19 406,-13 22-1486,21-23-2573,-62 100 2985,58-91-2806,-1 0 1,2 1-1,-1-1 1,2 1-1,0 0 0,0 0 1,-2 21-1,5-31-297,0-1 1,0 1-1,0-1 0,0 1 0,1-1 0,-1 1 0,0-1 0,1 1 0,-1-1 0,1 0 0,-1 1 0,1-1 1,0 1-1,-1-1 0,1 0 0,1 2 0,-1-3-104,0 1-1,-1-1 1,1 1 0,0-1-1,-1 1 1,1-1 0,0 0-1,0 1 1,-1-1 0,1 0-1,0 0 1,0 0-1,0 0 1,-1 0 0,1 0-1,0 0 1,0 0 0,0 0-1,-1 0 1,1 0 0,0 0-1,0 0 1,0-1 0,-1 1-1,1 0 1,0-1 0,-1 1-1,1 0 1,0-1 0,0 1-1,0-1 1,10-13-5105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2.858"/>
    </inkml:context>
    <inkml:brush xml:id="br0">
      <inkml:brushProperty name="width" value="0.025" units="cm"/>
      <inkml:brushProperty name="height" value="0.025" units="cm"/>
    </inkml:brush>
  </inkml:definitions>
  <inkml:trace contextRef="#ctx0" brushRef="#br0">1 1 14446,'0'0'12491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3.189"/>
    </inkml:context>
    <inkml:brush xml:id="br0">
      <inkml:brushProperty name="width" value="0.025" units="cm"/>
      <inkml:brushProperty name="height" value="0.025" units="cm"/>
    </inkml:brush>
  </inkml:definitions>
  <inkml:trace contextRef="#ctx0" brushRef="#br0">192 87 16464,'0'0'3822,"-11"-9"-2263,-34-28-182,43 35-1305,0 0-1,0 0 1,-1 1 0,1-1 0,0 1-1,-1 0 1,0-1 0,1 1-1,-1 0 1,0 0 0,1 1 0,-1-1-1,0 1 1,0-1 0,1 1-1,-1 0 1,0 0 0,0 0 0,0 0-1,0 1 1,1-1 0,-1 1-1,0-1 1,0 1 0,1 0 0,-1 0-1,0 0 1,1 1 0,0-1-1,-1 1 1,1-1 0,0 1-1,-1 0 1,1 0 0,0 0 0,0 0-1,0 0 1,1 0 0,-1 1-1,1-1 1,-3 5 0,-1 2-43,0 0-1,1 1 1,1 0 0,-1 0 0,1 0-1,1 0 1,0 0 0,0 0-1,1 13 1,0-18-18,2-1-1,-1 1 0,0-1 1,1 1-1,0-1 1,0 1-1,0-1 0,1 0 1,-1 1-1,1-1 1,0 0-1,0 0 1,0 0-1,1-1 0,0 1 1,-1 0-1,1-1 1,1 0-1,-1 0 1,0 0-1,1 0 0,-1 0 1,1-1-1,0 1 1,0-1-1,0 0 0,0 0 1,0-1-1,1 1 1,-1-1-1,0 0 1,1 0-1,-1 0 0,1-1 1,-1 1-1,7-1 1,-3 0 19,0 0 1,1-1 0,-1 1-1,0-2 1,0 1-1,1-1 1,-1 0 0,-1-1-1,1 0 1,0 0 0,-1-1-1,1 0 1,-1 0 0,0-1-1,0 1 1,-1-2-1,0 1 1,1-1 0,7-10-1,-8 7 35,-1-1 0,0 0 1,-1 0-1,0 0 0,-1-1 0,0 1 0,0-1 0,-1 0 0,-1 1 0,0-1 0,0-14 0,-1 22-126,0-1 1,0 1-1,-1-1 0,1 1 1,-1-1-1,0 1 0,0 0 1,0-1-1,-1 1 1,1 0-1,-1 0 0,0 0 1,1 0-1,-1 0 0,-1 0 1,-1-3-1,1 5-175,0-1-1,0 0 1,1 1 0,-1 0-1,0-1 1,0 1-1,0 0 1,0 1 0,0-1-1,0 0 1,-1 1 0,1 0-1,0 0 1,0 0-1,0 0 1,0 0 0,-1 1-1,1-1 1,0 1 0,0 0-1,-3 1 1,-15 7-4376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4.075"/>
    </inkml:context>
    <inkml:brush xml:id="br0">
      <inkml:brushProperty name="width" value="0.025" units="cm"/>
      <inkml:brushProperty name="height" value="0.025" units="cm"/>
    </inkml:brush>
  </inkml:definitions>
  <inkml:trace contextRef="#ctx0" brushRef="#br0">367 102 12364,'0'0'5696,"-2"-8"-3342,1 3-2143,0 0 0,-1 1 1,1-1-1,-1 1 0,0-1 0,0 1 1,-1 0-1,1 0 0,-1 0 0,0 0 1,0 0-1,-1 0 0,1 1 0,-1 0 1,1 0-1,-1 0 0,0 0 0,0 0 1,0 1-1,-1 0 0,1-1 0,-1 2 1,1-1-1,-1 0 0,0 1 0,1 0 1,-6 0-1,-2-1-207,0 1 0,0 0 0,0 1-1,0 0 1,0 1 0,0 0 0,1 1 0,-1 0 0,0 1 0,1 1 0,0 0 0,-1 0-1,1 1 1,1 0 0,-1 1 0,1 0 0,0 1 0,1 0 0,-1 1 0,1-1-1,-11 14 1,19-20-18,0 1 0,-1-1 0,1 1 0,0-1 0,0 1 0,0-1 0,0 1 0,0 0-1,0-1 1,0 1 0,1 0 0,-1 0 0,1 0 0,-1 3 0,1-4 9,0-1 1,0 1-1,0 0 0,0 0 1,1-1-1,-1 1 0,0 0 1,1-1-1,-1 1 0,1 0 1,-1-1-1,1 1 0,-1 0 1,1-1-1,-1 1 0,1-1 1,-1 1-1,1-1 1,0 1-1,-1-1 0,1 0 1,0 1-1,-1-1 0,1 0 1,1 1-1,7 1-29,0 0 0,1 0-1,-1-1 1,1 0 0,10-1 0,25 5-326,-41-4 342,-1 0 0,1 1 0,-1 0-1,1-1 1,-1 1 0,0 1 0,1-1-1,-1 0 1,-1 1 0,1-1 0,0 1-1,0 0 1,-1 0 0,0 0 0,1 0-1,1 5 1,-1-1 29,0 0-1,0 0 1,-1 1-1,0-1 1,0 1 0,-1-1-1,1 15 1,-2 0 66,0-1 0,-2 1 0,-1 0 0,-10 39 1,-18 45-24,15-54-19,1 1 1,-12 89-1,26-138-46,1 0-1,-1 0 1,1 1 0,0-1 0,0 1 0,0-1-1,1 0 1,0 1 0,1 4 0,-1-7-7,0-1 0,0 0 0,1 0 0,-1 0 0,0 1 0,1-2 1,-1 1-1,0 0 0,1 0 0,-1 0 0,1 0 0,-1-1 0,1 1 1,0-1-1,-1 1 0,1-1 0,0 0 0,-1 0 0,1 0 0,0 1 1,-1-2-1,1 1 0,0 0 0,-1 0 0,4-1 0,7-1-412,0-1 0,0-1 1,0 1-1,0-2 0,-1 0 0,15-8 0,9-3-4579,-10 4-4226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3.057"/>
    </inkml:context>
    <inkml:brush xml:id="br0">
      <inkml:brushProperty name="width" value="0.025" units="cm"/>
      <inkml:brushProperty name="height" value="0.025" units="cm"/>
    </inkml:brush>
  </inkml:definitions>
  <inkml:trace contextRef="#ctx0" brushRef="#br0">1 76 9545,'0'0'17873,"65"-40"-17681,-26 32-160,2 1-32,-2 2-833,-2 1-1409,-2 0-1601,-3 0-2435,-3 0-5445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6.215"/>
    </inkml:context>
    <inkml:brush xml:id="br0">
      <inkml:brushProperty name="width" value="0.025" units="cm"/>
      <inkml:brushProperty name="height" value="0.025" units="cm"/>
    </inkml:brush>
  </inkml:definitions>
  <inkml:trace contextRef="#ctx0" brushRef="#br0">214 24 5637,'0'0'19357,"-11"-5"-18737,5 1-535,3 2-64,1 1 1,-1-1-1,1 1 1,-1-1-1,0 1 0,0 0 1,1 0-1,-1 0 0,0 0 1,0 0-1,0 1 0,0 0 1,0-1-1,0 1 0,0 0 1,0 0-1,0 1 0,0-1 1,0 1-1,0-1 0,0 1 1,0 0-1,0 0 0,0 0 1,-2 2-1,-5 4 46,1 0 1,0 1-1,0 0 0,0 0 1,1 1-1,1 0 0,0 1 1,0-1-1,0 1 0,1 1 1,1-1-1,0 1 0,0 0 1,1 0-1,1 1 0,0-1 1,-3 22-1,6-32-61,0 1 1,0-1-1,0 0 0,0 0 1,0 1-1,0-1 0,0 0 1,1 1-1,-1-1 0,0 0 1,1 0-1,-1 1 0,1-1 0,-1 0 1,1 0-1,0 0 0,0 0 1,0 0-1,-1 0 0,1 0 1,0 0-1,0 0 0,0 0 1,0 0-1,3 1 0,-1-1 32,0 1 0,1-1 0,-1 0 0,1 0-1,-1-1 1,1 1 0,0-1 0,-1 1 0,7-1 0,1-1 76,1 0 0,-1-1 0,0 0 0,0-1 1,16-5-1,-16 3-84,-1 0 1,0-1-1,0 0 0,0 0 1,-1-1-1,0-1 1,0 0-1,11-13 0,-17 18-6,1-1 0,-1 0 0,0-1-1,0 1 1,-1 0 0,1-1-1,-1 0 1,0 1 0,0-1 0,-1 0-1,1 0 1,-1 0 0,0 0-1,0 0 1,-1-1 0,0 1 0,0 0-1,0 0 1,0 0 0,-1 0 0,-2-8-1,2 10-19,0 1 0,0-1 0,-1 1 0,1 0 0,-1-1 0,0 1 0,0 0 0,0 0 0,0 0 0,0 0 0,0 1 0,0-1 0,-1 1-1,1-1 1,0 1 0,-1 0 0,1 0 0,-1 0 0,0 0 0,1 0 0,-1 1 0,0-1 0,1 1 0,-1-1 0,0 1 0,0 0 0,1 0 0,-1 1 0,0-1 0,0 0-1,1 1 1,-4 1 0,1-2-32,-1 1-1,1 1 0,0-1 0,0 1 0,0 0 0,0 0 1,0 0-1,1 1 0,-1-1 0,1 1 0,-1 0 1,1 1-1,0-1 0,0 1 0,-6 8 0,7-7-278,1 0-1,0 0 1,0 1-1,0-1 0,1 1 1,0-1-1,0 1 1,0-1-1,1 9 1,0-11-198,0 0 0,0-1 0,0 1 0,1 0-1,-1 0 1,1 0 0,0 0 0,0-1 0,0 1 0,0 0 0,0-1 0,3 4 0,16 12-6456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6.575"/>
    </inkml:context>
    <inkml:brush xml:id="br0">
      <inkml:brushProperty name="width" value="0.025" units="cm"/>
      <inkml:brushProperty name="height" value="0.025" units="cm"/>
    </inkml:brush>
  </inkml:definitions>
  <inkml:trace contextRef="#ctx0" brushRef="#br0">18 1 17360,'0'0'7656,"-12"57"-5799,8-33-607,3-1-930,1 2-224,0 0-96,0-5-192,7-5-865,3-4-737,3-10-1153,1-1-1313,-2-14-3747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6.920"/>
    </inkml:context>
    <inkml:brush xml:id="br0">
      <inkml:brushProperty name="width" value="0.025" units="cm"/>
      <inkml:brushProperty name="height" value="0.025" units="cm"/>
    </inkml:brush>
  </inkml:definitions>
  <inkml:trace contextRef="#ctx0" brushRef="#br0">98 4 10634,'0'0'16303,"-9"-2"-15897,6 1-378,-1 1 1,1 0-1,0-1 0,0 1 0,0 0 0,-1 1 0,1-1 0,0 1 1,0-1-1,0 1 0,0 0 0,0 0 0,0 0 0,0 0 0,0 1 1,0-1-1,0 1 0,1 0 0,-1 0 0,1 0 0,-1 0 0,1 0 1,0 1-1,0-1 0,0 1 0,0-1 0,0 1 0,1 0 0,-1-1 1,1 1-1,-1 0 0,1 0 0,0 0 0,0 0 0,1 0 1,-1 1-1,1-1 0,-1 0 0,1 0 0,0 0 0,0 1 0,0-1 1,2 5-1,-2-7-19,0 0 1,1 0 0,-1 0 0,0 0 0,1 0-1,-1 0 1,1-1 0,-1 1 0,1 0-1,0 0 1,-1 0 0,1-1 0,0 1-1,0 0 1,-1-1 0,1 1 0,0-1 0,0 1-1,0-1 1,0 1 0,0-1 0,0 1-1,0-1 1,0 0 0,0 0 0,0 1-1,0-1 1,0 0 0,0 0 0,0 0-1,0 0 1,0 0 0,0 0 0,0 0 0,0-1-1,0 1 1,0 0 0,0-1 0,0 1-1,0 0 1,0-1 0,1 0 0,3-1 9,-1 0 1,1 0-1,-1 0 1,0 0 0,0-1-1,0 0 1,7-5-1,10-26-127,-6 11-945,-10 27 639,-4 17 318,-1-8 162,-1-1-1,1 1 1,1-1-1,1 1 1,-1-1-1,2 0 1,0 0-1,0 0 1,1 0 0,10 21-1,-5-19-138,-5-8 149,-1 1 0,1-1 1,-1 1-1,0 0 0,0 0 1,1 9-1,-3-14-5,-1-1-1,0 0 1,0 1 0,0-1 0,0 1-1,-1-1 1,1 1 0,0-1 0,-1 1-1,1-1 1,0 0 0,-1 1 0,0-1 0,1 0-1,-1 1 1,0-1 0,0 0 0,0 0-1,0 0 1,0 0 0,0 0 0,0 0-1,0 0 1,0 0 0,0 0 0,0 0-1,-1 0 1,1-1 0,0 1 0,-1-1-1,1 1 1,-1-1 0,1 1 0,0-1-1,-1 0 1,1 1 0,-4-1 0,-7 2 214,-1 0 0,1-1 0,-1-1 1,-12 0-1,21 0-292,0 0-1,0 0 1,1-1-1,-1 1 1,0-1-1,1 0 1,-1 0-1,1 0 1,-1-1-1,1 1 1,0-1-1,-1 0 1,1 0-1,0 0 1,0 0-1,0-1 1,-4-4 0,6 6-137,1 0 1,-1 0-1,1 0 1,-1 0-1,1 1 1,0-1-1,0 0 1,-1 0 0,1 0-1,0 0 1,0 0-1,0 0 1,0 0-1,0 0 1,0 0-1,0 0 1,0 0 0,0 0-1,1 0 1,-1 0-1,0 0 1,1 0-1,-1 0 1,1 0-1,-1 0 1,1 1-1,0-3 1,20-16-7462,-1 3-1732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7.329"/>
    </inkml:context>
    <inkml:brush xml:id="br0">
      <inkml:brushProperty name="width" value="0.025" units="cm"/>
      <inkml:brushProperty name="height" value="0.025" units="cm"/>
    </inkml:brush>
  </inkml:definitions>
  <inkml:trace contextRef="#ctx0" brushRef="#br0">129 1 14862,'0'0'3513,"4"8"-1832,19 44 1631,-8-19-2099,-1 0 0,14 50-1,-26-71-1184,1-1-1,-1 1 0,-1-1 0,0 1 0,-1 0 0,0-1 1,-1 1-1,0 0 0,-1-1 0,0 1 0,-8 21 1,5-19-399,-1 0 1,-1-1 0,0 0-1,-1 0 1,0-1 0,-1 0 0,-18 19-1,19-23-738,0-1 0,-1 0 0,0 0 1,0-1-1,-1 0 0,-18 8 0,-20 1-6434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7.677"/>
    </inkml:context>
    <inkml:brush xml:id="br0">
      <inkml:brushProperty name="width" value="0.025" units="cm"/>
      <inkml:brushProperty name="height" value="0.025" units="cm"/>
    </inkml:brush>
  </inkml:definitions>
  <inkml:trace contextRef="#ctx0" brushRef="#br0">266 1 7783,'0'0'3876,"-52"0"-1378,29 13-800,-5 8 32,-4 7-834,-1 9 129,-1 6-288,4 6 32,7 2-96,12 1-257,11-1-256,6-2-96,24-5 0,12-4-32,6-12-1089,10-8-1858,4-8-4259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8.275"/>
    </inkml:context>
    <inkml:brush xml:id="br0">
      <inkml:brushProperty name="width" value="0.025" units="cm"/>
      <inkml:brushProperty name="height" value="0.025" units="cm"/>
    </inkml:brush>
  </inkml:definitions>
  <inkml:trace contextRef="#ctx0" brushRef="#br0">170 25 11563,'0'0'10623,"-11"-4"-8834,-36-10-919,43 13-840,1 1 1,-1 0-1,1 0 0,0 0 1,-1 0-1,1 1 0,-1-1 1,1 1-1,0 0 1,-1 0-1,1 0 0,0 0 1,0 1-1,0-1 0,0 1 1,0 0-1,0 0 1,0 0-1,1 0 0,-1 0 1,1 1-1,-1-1 0,1 1 1,0 0-1,-2 2 0,0 1 23,0 0-1,0 0 1,1 1-1,0-1 0,0 1 1,1 0-1,-1-1 0,2 1 1,-3 14-1,4-19-44,0 0-1,0 0 1,0-1 0,0 1-1,0 0 1,0 0 0,1-1-1,-1 1 1,1 0-1,-1-1 1,1 1 0,0 0-1,0-1 1,0 1 0,0-1-1,0 0 1,0 1 0,0-1-1,0 0 1,0 1-1,1-1 1,1 1 0,1 1 13,0-1 0,0 0 0,0 0 0,0 0 0,0-1 0,1 1 0,-1-1 0,9 1 0,-3-1 14,1 0 0,0-1 0,1 0 1,-1 0-1,-1-2 0,1 1 0,11-4 0,-16 3-25,-1-1 0,1 1 0,-1-1 0,0 0 0,0-1 0,0 0 0,0 1-1,-1-1 1,1-1 0,-1 1 0,0-1 0,-1 1 0,1-1 0,-1 0 0,0-1 0,0 1 0,0 0 0,-1-1 0,2-6 0,-3 10-38,0-1 1,-1 0 0,1 1 0,-1-1-1,1 0 1,-1 0 0,0 1 0,0-1 0,-1 0-1,1 1 1,-1-1 0,1 0 0,-1 1 0,0-1-1,0 0 1,0 1 0,-2-5 0,1 4-68,-1 1 0,1 0 0,0 0-1,-1 0 1,1 0 0,-1 0 0,0 0 0,0 0 0,1 1 0,-1 0 0,0-1 0,0 1 0,-1 0 0,1 0-1,0 1 1,0-1 0,0 1 0,-6-1 0,-39 1-4811,27 4-416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4.486"/>
    </inkml:context>
    <inkml:brush xml:id="br0">
      <inkml:brushProperty name="width" value="0.025" units="cm"/>
      <inkml:brushProperty name="height" value="0.025" units="cm"/>
    </inkml:brush>
  </inkml:definitions>
  <inkml:trace contextRef="#ctx0" brushRef="#br0">133 216 4068,'-9'-1'3534,"-4"1"-2993,-2-1 1432,-1 0-1,1-1 1,0-1 0,-25-7-1,40 10-1888,-1-1-1,1 1 0,-1 0 0,0-1 1,1 1-1,-1-1 0,1 1 1,-1-1-1,1 1 0,-1-1 0,1 1 1,-1-1-1,1 1 0,0-1 1,-1 0-1,1 1 0,0-1 0,-1 0 1,1 1-1,0-1 0,0 0 1,0 1-1,-1-1 0,1 0 0,0 1 1,0-1-1,0 0 0,0 0 1,0 1-1,0-1 0,1 0 0,-1 1 1,0-1-1,0 0 0,0 1 1,1-1-1,-1 0 0,0 1 0,1-1 1,-1 0-1,1 1 0,-1-1 1,0 1-1,1-1 0,-1 1 0,2-2 1,25-24 5,-7 13-85,1 0 1,0 1-1,1 0 0,0 2 0,0 1 1,27-7-1,-32 11-62,0 1 0,1 1 0,0 0 0,0 1 0,-1 1 0,1 1 0,0 0 0,0 1 0,19 4 0,-27-2 94,-1 0 0,1 1 0,0 0 0,11 7 0,-15-7 61,1-1 1,0 0-1,0 0 0,0 0 1,0-1-1,0 0 0,1 0 1,-1 0-1,15 0 0,-5-4 8,-1 0 0,0-1 0,0 0-1,0-1 1,-1-1 0,1-1-1,26-13 1,-27 11-119,1 1-1,0 1 1,0 0-1,1 1 1,-1 1 0,30-4-1,-44 8 83,1 0-1,-1 1 1,0-1-1,1 0 1,-1 1 0,1 0-1,-1-1 1,0 1-1,1 0 1,-1 0 0,0 0-1,0 1 1,0-1-1,0 1 1,0-1 0,0 1-1,0-1 1,0 1-1,-1 0 1,3 3 0,-2-2 11,0-1-1,0 0 1,0 0 0,0 0 0,0 0 0,0 0 0,0-1-1,1 1 1,-1-1 0,0 1 0,1-1 0,-1 0 0,1 0 0,0 0-1,-1 0 1,7 0 0,-6-1-106,0 1 0,1-1-1,-1 0 1,0-1 0,1 1 0,-1-1-1,0 1 1,0-1 0,0 0 0,1 0 0,-1-1-1,0 1 1,4-3 0,18-21-4012,-12 0-3398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5.023"/>
    </inkml:context>
    <inkml:brush xml:id="br0">
      <inkml:brushProperty name="width" value="0.025" units="cm"/>
      <inkml:brushProperty name="height" value="0.025" units="cm"/>
    </inkml:brush>
  </inkml:definitions>
  <inkml:trace contextRef="#ctx0" brushRef="#br0">125 93 12364,'0'0'2258,"-8"3"-1682,-3 1-542,1 1-1,1 0 1,-1 1-1,1 0 1,0 1-1,-10 9 1,15-13 45,1 0-1,0 0 1,0 0 0,0 1 0,0-1 0,0 1 0,1 0-1,-1 0 1,1 0 0,0 0 0,1 0 0,-1 0 0,1 1-1,-1-1 1,1 1 0,0-1 0,1 1 0,-1-1 0,1 1-1,1 8 1,-1-12-39,1 0 0,0 1-1,-1-1 1,1 0 0,0 0 0,0 0 0,0 0-1,0 0 1,0 0 0,0 0 0,0 0-1,0 0 1,0-1 0,0 1 0,1 0 0,-1-1-1,0 1 1,1-1 0,-1 1 0,0-1-1,1 0 1,-1 0 0,0 1 0,1-1 0,-1 0-1,0 0 1,1 0 0,-1 0 0,1-1-1,1 1 1,45-9 1354,-38 4-1212,-2 0 0,1 0 1,-1 0-1,1-1 1,-1-1-1,-1 1 1,1-1-1,-1-1 0,-1 1 1,1-1-1,7-14 1,-10 18-2,-1-1 1,0 0-1,-1 0 1,1 0-1,-1 0 1,0-1-1,0 1 1,0 0-1,-1-1 1,0 0-1,0 1 1,-1-1-1,1 0 1,-1 1-1,0-1 1,-1 0-1,1 1 1,-1-1-1,0 0 1,-1 1-1,-3-10 0,4 13-172,0 0 0,1 0-1,-1 1 1,-1-1-1,1 1 1,0-1-1,0 1 1,-1-1-1,1 1 1,0 0-1,-1 0 1,0 0-1,1 0 1,-1 0-1,1 0 1,-1 0-1,0 0 1,0 1-1,0-1 1,1 0-1,-1 1 1,0 0-1,0-1 1,0 1-1,0 0 1,0 0-1,0 0 1,0 0-1,0 1 1,1-1-1,-1 0 1,0 1-1,0-1 1,-3 2-1,2 0-74,0-1 0,0 1 0,0-1-1,0 1 1,0 0 0,1 0 0,-1 1-1,1-1 1,-1 0 0,1 1 0,0 0-1,0-1 1,0 1 0,0 0 0,0 0-1,1 0 1,-1 0 0,-1 5 0,2-4-348,0 0 1,1 0-1,-1 0 1,1 0-1,0 0 1,0 0-1,0 0 1,1 5-1,-1-7 33,1-1 0,-1 1-1,1-1 1,-1 1 0,1 0 0,0-1-1,-1 1 1,1-1 0,0 1-1,0-1 1,0 0 0,1 1-1,-1-1 1,0 0 0,0 0 0,1 0-1,-1 0 1,0 0 0,1 0-1,2 1 1,16 5-5235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5.357"/>
    </inkml:context>
    <inkml:brush xml:id="br0">
      <inkml:brushProperty name="width" value="0.025" units="cm"/>
      <inkml:brushProperty name="height" value="0.025" units="cm"/>
    </inkml:brush>
  </inkml:definitions>
  <inkml:trace contextRef="#ctx0" brushRef="#br0">78 1 9033,'0'0'6053,"-21"47"-3426,5-16 223,-2 0-1184,6 3-641,1-4-769,11-5-224,0-7-736,7-6-1218,9-4-256,2-8-513,1-3-1569,-4-14-1794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5.827"/>
    </inkml:context>
    <inkml:brush xml:id="br0">
      <inkml:brushProperty name="width" value="0.025" units="cm"/>
      <inkml:brushProperty name="height" value="0.025" units="cm"/>
    </inkml:brush>
  </inkml:definitions>
  <inkml:trace contextRef="#ctx0" brushRef="#br0">233 36 13869,'0'0'8408,"-9"-7"-7671,7 5-690,0-1-37,-1 1-1,1 0 1,0 0 0,-1 0 0,1 0 0,-1 0 0,1 0 0,-1 1 0,0 0-1,0-1 1,1 1 0,-1 0 0,0 0 0,0 0 0,0 1 0,-1-1 0,1 1-1,0-1 1,0 1 0,0 0 0,0 1 0,0-1 0,0 0 0,0 1 0,-1-1 0,1 1-1,1 0 1,-1 0 0,0 1 0,0-1 0,-4 3 0,0 0 24,0 0 0,1 1 0,0 0-1,0 0 1,1 0 0,-1 0 0,1 1 0,0 0 0,0 0 0,1 1 0,0-1 0,0 1 0,1 0 0,-1 0 0,2 0-1,-4 10 1,6-16-26,1 0 0,-1 0 0,0 0-1,0 0 1,1 0 0,-1 0 0,0 0-1,1-1 1,-1 1 0,1 0 0,-1 0-1,1 0 1,0-1 0,-1 1 0,1 0-1,0 0 1,-1-1 0,1 1 0,0-1-1,0 1 1,0-1 0,0 1 0,-1-1-1,1 1 1,0-1 0,0 0 0,0 1-1,0-1 1,0 0 0,0 0 0,0 0-1,0 0 1,0 0 0,0 0 0,0 0-1,2 0 1,39-2 239,-32-1-310,-1 1 0,0-1 0,-1-1 0,1 0 0,0 0-1,-1 0 1,0-1 0,0-1 0,0 1 0,-1-1 0,0 0 0,0-1 0,9-11 0,-14 16 33,-1 1-237,-1 13-640,-6 44 1045,4-44 81,0-1 0,1 0 0,0 0 0,0 1 0,1-1 0,1 1 0,0-1-1,0 0 1,1 0 0,1 0 0,0 0 0,0 0 0,9 18 0,-11-29-199,-1 1 1,0-1-1,0 0 1,1 1-1,-1-1 1,0 1-1,0-1 1,0 1-1,1-1 1,-1 0-1,0 1 0,0-1 1,0 1-1,0-1 1,0 1-1,0-1 1,0 1-1,0-1 1,0 1-1,0-1 1,0 1-1,0-1 1,-1 0-1,1 1 0,0-1 1,0 1-1,0-1 1,0 0-1,-1 1 1,1-1-1,0 1 1,-1-1-1,1 0 1,0 1-1,-1-1 1,-21 7 676,-43-7 619,42-1-740,-14 0 267,22-1-622,0 2-1,-1 0 0,-28 5 0,32 1-721,23-2-1400,25-1-3443,-3-7-1356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3.701"/>
    </inkml:context>
    <inkml:brush xml:id="br0">
      <inkml:brushProperty name="width" value="0.025" units="cm"/>
      <inkml:brushProperty name="height" value="0.025" units="cm"/>
    </inkml:brush>
  </inkml:definitions>
  <inkml:trace contextRef="#ctx0" brushRef="#br0">148 140 12876,'0'0'7725,"-9"-1"-5595,-3 0-1367,0-1 1,1 2-1,-1 0 0,-22 2 1,31-2-683,1 1-1,-1-1 1,1 1 0,-1-1-1,1 1 1,-1 0 0,1 0-1,-1 0 1,1 0 0,0 0 0,0 1-1,-1-1 1,1 0 0,0 1-1,0 0 1,0 0 0,1-1-1,-1 1 1,0 0 0,1 1 0,-1-1-1,1 0 1,0 0 0,0 1-1,-1-1 1,2 0 0,-1 1-1,0-1 1,0 1 0,1-1 0,-1 1-1,1-1 1,0 4 0,2-5-67,0 0 0,0 0 1,0 0-1,0 0 0,0-1 0,0 1 1,0-1-1,0 1 0,0-1 1,0 0-1,0 0 0,0 0 0,0 0 1,1 0-1,-1 0 0,2-1 1,0 1 25,4-2-46,0 1 0,-1-1 1,1 0-1,-1 0 0,1-1 1,-1 0-1,0 0 0,0-1 1,0 0-1,6-5 0,-5 4-19,-1 0-1,1 1 1,0 0 0,0 0-1,1 1 1,14-4-1,-23 7 43,1 0-1,0 0 0,-1 0 0,1 0 1,0 0-1,-1 0 0,1 0 0,-1 1 1,1-1-1,0 0 0,-1 1 0,1-1 1,-1 0-1,1 1 0,-1-1 1,1 1-1,-1-1 0,1 0 0,-1 1 1,1-1-1,-1 1 0,0 0 0,1-1 1,-1 1-1,0-1 0,1 1 0,-1-1 1,0 1-1,0 0 0,0-1 0,1 1 1,-1 0-1,0-1 0,0 1 0,0 0 1,0-1-1,0 1 0,0 0 0,0-1 1,-1 1-1,1 0 0,0-1 0,0 1 1,0-1-1,-1 2 0,1-1-3,-1 0-1,1 0 0,0 0 1,0 0-1,0 0 0,0 0 1,0 0-1,0 0 0,0 0 1,0 0-1,0 0 0,0 0 1,1 0-1,-1 0 1,0 0-1,1 0 0,-1 0 1,0 0-1,1 0 0,0 0 1,-1 0-1,1 0 0,-1 0 1,1 0-1,0-1 1,0 1-1,-1 0 0,1-1 1,0 1-1,0 0 0,0-1 1,0 1-1,0-1 0,0 1 1,0-1-1,0 0 1,0 1-1,0-1 0,0 0 1,2 0-1,3 0-4,1-2 0,-1 1 1,0-1-1,0 0 0,0 0 0,8-4 0,-10 4-24,-1 0-1,1 0 1,1 0-1,-1 1 1,0-1-1,0 1 0,1 0 1,-1 0-1,0 1 1,1-1-1,-1 1 1,1 0-1,-1 0 0,1 0 1,-1 1-1,7 1 1,-4 1 34,-4-1 28,0 0 0,0-1 1,0 0-1,0 0 0,0 0 0,0 0 0,0 0 0,1-1 0,-1 1 0,0-1 0,7 0 0,55-7 261,-50 4-927,0 1 0,29-1-1,-43 4 444,0-1 0,0 1-1,-1-1 1,1 1-1,0-1 1,-1 1-1,1 0 1,0-1-1,-1 1 1,1 0-1,-1 0 1,1-1 0,-1 1-1,1 0 1,-1 0-1,0 0 1,1-1-1,-1 1 1,0 0-1,0 0 1,1 0-1,-1 0 1,0 0-1,0 0 1,0 0 0,0 0-1,-1 1 1,1 35-5521,-1-28 856,12-14-5780,2-18 9871,-6 9 2740,-3 8-2372,15-19 1878,10-5 7178,7 11 903,-2 12-6474,54-11-1861,-80 16-1235,-1-1 1,0 0-1,0 0 0,0 0 0,0-1 0,-1 0 1,1 0-1,-1-1 0,9-8 0,-14 12-2,0 0 0,0 1-1,0-1 1,-1 0 0,1 0 0,0 0 0,0 0-1,-1 0 1,1-1 0,-1 1 0,1 0 0,-1 0-1,1 0 1,-1 0 0,0-1 0,1 1 0,-1 0-1,0 0 1,0-1 0,0 0 0,0 1-3,-1 0 1,1 0-1,-1 1 0,1-1 1,0 0-1,-1 0 1,0 1-1,1-1 0,-1 0 1,1 1-1,-1-1 1,0 1-1,1-1 1,-1 1-1,0-1 0,0 1 1,0-1-1,1 1 1,-1 0-1,0 0 0,-1-1 1,-2 0 6,0 0 1,-1 1-1,1-1 0,0 1 1,0 0-1,-1 0 0,1 0 1,0 1-1,0-1 1,-8 3-1,3 1 185,0 1 0,0 0 1,0 0-1,1 0 0,-1 1 1,1 1-1,1-1 0,-1 1 0,1 1 1,-10 13-1,12-15-39,0 1 0,1-1 0,0 1 0,0 0 0,0 1 0,1-1 0,0 0 0,1 1 0,0 0 0,0 0-1,0 0 1,1 0 0,0 16 0,1-22-155,0 0-1,1 0 1,-1 1-1,1-1 0,0 0 1,-1 0-1,1 0 1,0 1-1,0-1 1,1 0-1,-1 0 1,0-1-1,1 1 0,-1 0 1,1 0-1,-1-1 1,1 1-1,2 1 1,1 0 18,0 0 1,0 0-1,0 0 1,0-1-1,0 0 1,0 0-1,9 1 1,1 0-217,0-1 0,-1-1 0,1 0 0,0-1 0,16-2 0,-25 1-337,1 0 0,-1 0 0,0-1 0,0 0 0,0 0 0,6-3 0,16-14-4713,7-12-7382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7.156"/>
    </inkml:context>
    <inkml:brush xml:id="br0">
      <inkml:brushProperty name="width" value="0.025" units="cm"/>
      <inkml:brushProperty name="height" value="0.025" units="cm"/>
    </inkml:brush>
  </inkml:definitions>
  <inkml:trace contextRef="#ctx0" brushRef="#br0">0 1 13261,'0'0'8023,"1"8"-7767,5 49-60,27 199 78,-25-238 41,-5-14-2777,-4-12-8753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7.503"/>
    </inkml:context>
    <inkml:brush xml:id="br0">
      <inkml:brushProperty name="width" value="0.025" units="cm"/>
      <inkml:brushProperty name="height" value="0.025" units="cm"/>
    </inkml:brush>
  </inkml:definitions>
  <inkml:trace contextRef="#ctx0" brushRef="#br0">0 17 11147,'0'0'9192,"75"-9"-7879,-33 9-480,8 0-448,-8 0-321,8 0-289,-11 0-2017,-7-7-4036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36.971"/>
    </inkml:context>
    <inkml:brush xml:id="br0">
      <inkml:brushProperty name="width" value="0.025" units="cm"/>
      <inkml:brushProperty name="height" value="0.025" units="cm"/>
    </inkml:brush>
  </inkml:definitions>
  <inkml:trace contextRef="#ctx0" brushRef="#br0">12 1 16015,'0'0'6374,"-1"8"-5610,-4 24-469,2 0 0,1 0 1,1 0-1,2 0 1,1-1-1,2 1 0,1 0 1,11 36-1,-14-61-968,5 16-144,-5-8-8973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37.367"/>
    </inkml:context>
    <inkml:brush xml:id="br0">
      <inkml:brushProperty name="width" value="0.025" units="cm"/>
      <inkml:brushProperty name="height" value="0.025" units="cm"/>
    </inkml:brush>
  </inkml:definitions>
  <inkml:trace contextRef="#ctx0" brushRef="#br0">1 40 1986,'0'0'22389,"51"-15"-21012,-16 15-288,3 0-512,2 0-417,-3 0-160,-3 0-160,-4-4-1185,-9-4-2307,-5-4-4259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2.562"/>
    </inkml:context>
    <inkml:brush xml:id="br0">
      <inkml:brushProperty name="width" value="0.025" units="cm"/>
      <inkml:brushProperty name="height" value="0.025" units="cm"/>
    </inkml:brush>
  </inkml:definitions>
  <inkml:trace contextRef="#ctx0" brushRef="#br0">10 1 6598,'-4'3'2915,"2"0"-1281,-1-1-738,3-1-735,0 2-161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3.068"/>
    </inkml:context>
    <inkml:brush xml:id="br0">
      <inkml:brushProperty name="width" value="0.025" units="cm"/>
      <inkml:brushProperty name="height" value="0.025" units="cm"/>
    </inkml:brush>
  </inkml:definitions>
  <inkml:trace contextRef="#ctx0" brushRef="#br0">20 337 12332,'-3'7'1062,"-4"10"371,-3-10 5136,12-10-4263,34-48-1182,59-64-1,10-12-1122,-58 56 84,-63 101-12,2 2 1,-17 51-1,26-67 53,0 0 0,2 1 0,0-1 0,0 1 0,2-1 0,0 1 0,3 33 0,9-23-922,-4-23-3606,-1-16-3901,-3-6 723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3.854"/>
    </inkml:context>
    <inkml:brush xml:id="br0">
      <inkml:brushProperty name="width" value="0.025" units="cm"/>
      <inkml:brushProperty name="height" value="0.025" units="cm"/>
    </inkml:brush>
  </inkml:definitions>
  <inkml:trace contextRef="#ctx0" brushRef="#br0">104 49 13196,'0'0'9215,"-2"9"-7395,-43 137 2259,-12 45-3845,76-245 606,9-47-852,-21 52-74,-2 0 1,-1-60 0,-7 106-194,-3 13 129,-4 16 39,10-25 106,0 1-1,-1-1 1,1 1-1,0 0 1,0-1-1,0 1 0,0 0 1,0-1-1,0 1 1,1-1-1,-1 1 1,0 0-1,1-1 1,0 1-1,-1-1 0,1 1 1,0-1-1,-1 1 1,1-1-1,0 0 1,0 1-1,0-1 1,0 0-1,1 0 0,-1 0 1,0 0-1,0 0 1,1 0-1,1 1 1,3 0 22,0 0 1,-1-1-1,1 0 1,0 0-1,0-1 1,0 0-1,7 0 1,-7 0-2,1-1-1,-1 0 1,1 0 0,-1 0 0,0-1 0,1 0-1,-1 0 1,0-1 0,0 1 0,-1-1 0,1-1 0,9-6-1,1-3 26,0-1-1,21-25 0,-22 23 2,-8 15-220,-6 12 41,-5 14 84,-11 27 98,7-25 143,0 1-1,2 0 0,1 0 1,-1 41-1,5-68-183,1 1-1,0-1 1,1 1 0,-1-1-1,0 0 1,0 1-1,1-1 1,-1 1 0,0-1-1,1 1 1,0-1 0,-1 0-1,1 0 1,0 1 0,-1-1-1,1 0 1,0 0 0,0 0-1,0 1 1,0-1-1,0 0 1,1-1 0,-1 1-1,0 0 1,0 0 0,1 0-1,-1-1 1,0 1 0,1-1-1,-1 1 1,0-1 0,1 1-1,-1-1 1,1 0-1,-1 0 1,1 0 0,-1 0-1,1 0 1,-1 0 0,1 0-1,-1 0 1,3-1 0,1 0-118,0 0 0,0 0-1,0 0 1,0-1 0,-1 0 0,1 0 0,0 0 0,-1 0 0,0-1 0,1 0 0,5-5 0,-3 1-52,-1 1 0,0-1-1,0 0 1,0 0 0,-1-1 0,8-15-1,-24 79 605,5-39-207,1-1 1,1 1-1,0 0 0,1 0 1,-2 31-1,5-48-271,1 1 0,-1-1 0,0 1 0,0-1 0,0 1 1,1-1-1,-1 0 0,0 1 0,0-1 0,1 0 0,-1 1 0,0-1 0,1 0 0,-1 1 0,0-1 0,1 0 0,-1 0 0,1 1 0,-1-1 0,0 0 1,1 0-1,-1 0 0,1 1 0,-1-1 0,1 0 0,-1 0 0,0 0 0,1 0 0,-1 0 0,1 0 0,-1 0 0,1 0 0,-1 0 0,1 0 1,-1 0-1,0-1 0,1 1 0,-1 0 0,1 0 0,-1 0 0,1 0 0,0-1 0,19-11-7937,-12-7-933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4.203"/>
    </inkml:context>
    <inkml:brush xml:id="br0">
      <inkml:brushProperty name="width" value="0.025" units="cm"/>
      <inkml:brushProperty name="height" value="0.025" units="cm"/>
    </inkml:brush>
  </inkml:definitions>
  <inkml:trace contextRef="#ctx0" brushRef="#br0">0 0 20948,'0'0'9801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4.567"/>
    </inkml:context>
    <inkml:brush xml:id="br0">
      <inkml:brushProperty name="width" value="0.025" units="cm"/>
      <inkml:brushProperty name="height" value="0.025" units="cm"/>
    </inkml:brush>
  </inkml:definitions>
  <inkml:trace contextRef="#ctx0" brushRef="#br0">130 7 17745,'0'0'10153,"-11"0"-10142,7-1-10,0 1-1,0 0 1,-1 1 0,1-1-1,0 1 1,-1-1 0,1 1-1,0 0 1,0 1 0,0-1-1,0 1 1,0 0 0,0 0-1,1 0 1,-1 0 0,1 1-1,-1 0 1,1-1 0,0 1-1,0 0 1,0 1 0,0-1-1,-3 6 1,2-4 50,1 1 0,0-1 1,0 1-1,1 0 0,-1 0 0,1 0 0,0 0 1,-1 13-1,2-17-35,1 0 1,0-1-1,0 1 1,0 0-1,1-1 1,-1 1-1,0 0 1,1-1-1,-1 1 1,1 0 0,-1-1-1,1 1 1,0-1-1,-1 1 1,1-1-1,0 1 1,0-1-1,0 0 1,0 1-1,1-1 1,-1 0-1,0 0 1,0 0-1,1 0 1,-1 0-1,1 0 1,-1 0-1,1 0 1,-1-1-1,1 1 1,-1 0-1,1-1 1,0 0 0,-1 1-1,1-1 1,0 0-1,-1 0 1,3 0-1,3 1 22,-1-1 1,1 1-1,0-2 0,-1 1 0,1-1 0,-1 0 1,1 0-1,-1-1 0,1 0 0,-1 0 0,0 0 1,0-1-1,0 0 0,9-6 0,-11 6 15,0 0-1,0 0 1,-1-1-1,1 1 1,-1-1-1,0 0 1,0 0-1,0 0 1,-1-1-1,0 1 1,1 0 0,-1-1-1,-1 0 1,1 1-1,-1-1 1,0 0-1,0 0 1,0 0-1,-1 0 1,1-7-1,-2 10-78,1 0 0,-1 0 0,1 0 0,-1 0 0,0 1 0,1-1 0,-1 0-1,0 0 1,0 1 0,0-1 0,-1 0 0,1 1 0,0-1 0,-1 1 0,1 0-1,-1-1 1,1 1 0,-1 0 0,1 0 0,-1 0 0,0 0 0,0 0 0,0 1 0,1-1-1,-1 0 1,0 1 0,0-1 0,0 1 0,-3-1 0,-30 0-2904,7 10-3633,17 0-30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5.426"/>
    </inkml:context>
    <inkml:brush xml:id="br0">
      <inkml:brushProperty name="width" value="0.025" units="cm"/>
      <inkml:brushProperty name="height" value="0.025" units="cm"/>
    </inkml:brush>
  </inkml:definitions>
  <inkml:trace contextRef="#ctx0" brushRef="#br0">3 0 17264,'2'14'10961,"2"-21"-8302,-4 1-3513,-9 21 1280,9-7-2820,1-7 1912,0-1 0,-1 0 0,1 0-1,0 0 1,-1 1 0,1-1 0,0 0-1,-1 0 1,1 0 0,0 0 0,0 0-1,-1 0 1,1 0 0,0-1 0,-1 1 0,1 0-1,0 0 1,-1 0 0,1-1 0,0 1-1,-1 0 1,1-1 0,-1 1 0,1 0-1,0-1 1,7-11-10269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0.085"/>
    </inkml:context>
    <inkml:brush xml:id="br0">
      <inkml:brushProperty name="width" value="0.025" units="cm"/>
      <inkml:brushProperty name="height" value="0.025" units="cm"/>
    </inkml:brush>
  </inkml:definitions>
  <inkml:trace contextRef="#ctx0" brushRef="#br0">1 0 9161,'0'0'15342,"17"68"-15182,-13-33-128,-2 4 0,-2-1-96,3-1-833,-3-3-1217,0-10-1857,0-9-3428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5.967"/>
    </inkml:context>
    <inkml:brush xml:id="br0">
      <inkml:brushProperty name="width" value="0.025" units="cm"/>
      <inkml:brushProperty name="height" value="0.025" units="cm"/>
    </inkml:brush>
  </inkml:definitions>
  <inkml:trace contextRef="#ctx0" brushRef="#br0">233 42 10250,'0'0'10991,"-8"-8"-8898,6 6-1982,-1-1-29,1 0 0,0 1 1,-1-1-1,0 1 0,1 0 0,-1 0 0,0 0 0,0 0 0,0 0 1,0 1-1,0 0 0,-1-1 0,1 1 0,0 0 0,-1 0 0,1 1 0,0-1 1,-1 1-1,1 0 0,-1 0 0,1 0 0,-1 0 0,1 0 0,-1 1 1,1 0-1,0-1 0,-1 1 0,-4 2 0,-1 3-34,0 0-1,0 0 1,0 1-1,1 0 1,0 1 0,1-1-1,-1 1 1,1 1-1,1 0 1,0-1-1,0 2 1,1-1 0,0 1-1,0 0 1,1 0-1,1 0 1,0 0 0,0 1-1,1 0 1,0-1-1,1 1 1,0 18-1,1-27-34,0 0-1,0 1 1,1-1-1,-1 0 0,1 0 1,-1 0-1,1 0 0,0 0 1,0 0-1,0 0 0,0 0 1,0 0-1,0 0 0,1-1 1,-1 1-1,0 0 0,1-1 1,0 1-1,-1-1 0,1 0 1,0 1-1,3 1 1,-1-2 47,0 1 0,0-1 0,0 0 0,0-1 0,1 1 0,-1-1 0,0 1 0,0-1 0,0-1 1,0 1-1,7-2 0,0 0 71,0-1 0,-1 0-1,1 0 1,-1-1 0,1-1 0,-1 0 0,0 0 0,12-10 0,-15 10-69,0 0 0,-1-1 1,0 0-1,0 0 0,0-1 1,0 1-1,-1-1 0,0 0 0,-1-1 1,0 1-1,0-1 0,0 0 1,-1 0-1,0 0 0,-1-1 0,0 1 1,0-1-1,0 1 0,-1-1 0,-1-14 1,0 20-97,-1 0 1,0 0-1,-1 0 0,1 0 1,0 1-1,-1-1 0,1 0 1,-1 1-1,0-1 0,0 1 1,0-1-1,0 1 0,-1 0 1,1 0-1,0 0 1,-1 0-1,0 0 0,1 1 1,-1-1-1,0 1 0,0 0 1,0 0-1,0 0 0,0 0 1,0 0-1,0 1 1,0-1-1,0 1 0,-4 0 1,4-1-217,0 1 0,0 0 1,-1 0-1,1 1 0,0-1 1,-1 1-1,1-1 1,0 1-1,0 0 0,0 0 1,0 0-1,-6 4 0,8-4-93,-1 0-1,0 1 0,0-1 1,1 1-1,-1-1 0,1 1 0,0 0 1,-1 0-1,1 0 0,0 0 1,0-1-1,0 1 0,0 1 1,0-1-1,1 0 0,-1 0 0,1 0 1,-1 0-1,1 0 0,0 4 1,-1 15-5551,1-2-2797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6.346"/>
    </inkml:context>
    <inkml:brush xml:id="br0">
      <inkml:brushProperty name="width" value="0.025" units="cm"/>
      <inkml:brushProperty name="height" value="0.025" units="cm"/>
    </inkml:brush>
  </inkml:definitions>
  <inkml:trace contextRef="#ctx0" brushRef="#br0">35 1 20243,'0'0'4132,"-23"52"-2050,17-26-929,1 3-608,5-1-161,0-1-352,0-1 0,0-3-96,9-4-769,-2-7-448,3-6-897,1-6-801,0-6-2018,-1-18-6181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6.692"/>
    </inkml:context>
    <inkml:brush xml:id="br0">
      <inkml:brushProperty name="width" value="0.025" units="cm"/>
      <inkml:brushProperty name="height" value="0.025" units="cm"/>
    </inkml:brush>
  </inkml:definitions>
  <inkml:trace contextRef="#ctx0" brushRef="#br0">102 7 19250,'0'0'2258,"-8"-1"-133,3 0-1839,3 0-166,-1 0 0,1 0 1,-1 1-1,1-1 1,-1 1-1,1-1 1,-1 1-1,0 0 0,1 0 1,-1 0-1,1 0 1,-1 1-1,0-1 1,1 1-1,-1 0 1,1-1-1,-1 1 0,1 0 1,0 1-1,-1-1 1,1 0-1,0 0 1,0 1-1,0 0 1,0-1-1,0 1 0,0 0 1,0 0-1,1 0 1,-1 0-1,1 0 1,-3 5-1,2-5-103,1 1 0,-1 0 0,1-1 0,0 1 0,0 0 0,0 0 0,0 0 0,1 0 0,-1 0 0,1 0 0,-1-1 0,1 1 0,0 0 0,0 0 0,1 0 1,-1 0-1,2 5 0,-1-6-10,0 0 0,0-1 0,0 1 1,1 0-1,-1-1 0,0 0 1,1 1-1,-1-1 0,1 0 1,0 0-1,-1 0 0,1 0 1,0 0-1,0 0 0,0 0 0,-1 0 1,1-1-1,0 1 0,0-1 1,0 1-1,0-1 0,0 0 1,0 0-1,0 0 0,4 0 1,-1 0-51,1-1 0,-1 1 0,0-1 1,0 0-1,0 0 0,0 0 1,1-1-1,-2 0 0,1 0 0,0 0 1,0 0-1,-1-1 0,1 0 1,-1 0-1,0 0 0,0 0 0,0-1 1,0 1-1,-1-1 0,1 0 1,-1 0-1,0-1 0,0 1 1,2-5-1,-12 27-73,0 1 1,1 0-1,-4 31 1,8-43 142,1 0-1,1 0 1,-1 0-1,2 0 1,-1 1-1,1-1 1,-1 0-1,2 0 1,-1 0-1,1 0 1,0 0-1,1 0 1,0-1-1,6 12 1,7 4 78,-12-19 32,-1 1-1,0 0 0,0-1 0,-1 1 1,1 0-1,-1 1 0,0-1 0,0 0 0,0 1 1,-1-1-1,1 1 0,-1-1 0,1 10 0,-2-14-77,-1 1 0,1 0-1,-1 0 1,1 0 0,-1 0-1,1-1 1,-1 1 0,0 0-1,1 0 1,-1-1 0,0 1-1,0-1 1,1 1 0,-1-1-1,0 1 1,0-1 0,0 1-1,0-1 1,0 1 0,0-1 0,0 0-1,1 0 1,-1 0 0,0 1-1,0-1 1,0 0 0,0 0-1,-2-1 1,-37 2 1601,32-1-1525,-6 1-130,-41-2 8,53 1-16,0 0-1,0 0 0,0-1 0,1 1 0,-1 0 0,0-1 0,0 1 0,1-1 0,-1 0 0,0 1 0,1-1 0,-1 0 0,1 0 0,-1 0 0,1 0 0,-1 0 0,1 0 0,0-1 1,0 1-1,-1 0 0,1-1 0,0 1 0,0-1 0,-1-2 0,3 3-452,0 0 0,-1-1 0,1 1 1,0 0-1,0-1 0,0 1 0,0 0 0,0 0 0,1 0 0,-1 0 1,0 0-1,0 0 0,1 0 0,-1 0 0,0 1 0,1-1 0,-1 0 0,1 1 1,-1-1-1,1 1 0,-1 0 0,1-1 0,2 1 0,3-2-3540,14-6-7572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7.084"/>
    </inkml:context>
    <inkml:brush xml:id="br0">
      <inkml:brushProperty name="width" value="0.025" units="cm"/>
      <inkml:brushProperty name="height" value="0.025" units="cm"/>
    </inkml:brush>
  </inkml:definitions>
  <inkml:trace contextRef="#ctx0" brushRef="#br0">194 0 7335,'0'0'12577,"2"10"-10927,4 11-595,1-1 0,1 0 1,1-1-1,12 21 0,7 15-326,-22-40-623,-1-1 0,-1 1 0,0 0 0,-1 1 0,-1-1 0,0 1 0,-1-1 0,0 1 0,-2-1 0,0 1 0,0-1 0,-2 1 0,0-1 0,0 0 0,-2 0 0,1 0 0,-12 21 0,9-22-348,0 0 0,-1-1 0,0 0-1,-1-1 1,-1 1 0,0-2-1,-22 21 1,23-25-644,-1 1-1,0-2 1,0 1 0,-13 5-1,13-8-670,-1 0 1,1 0-1,-1-1 0,-20 3 0,-8-3-11714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7.539"/>
    </inkml:context>
    <inkml:brush xml:id="br0">
      <inkml:brushProperty name="width" value="0.025" units="cm"/>
      <inkml:brushProperty name="height" value="0.025" units="cm"/>
    </inkml:brush>
  </inkml:definitions>
  <inkml:trace contextRef="#ctx0" brushRef="#br0">201 0 12556,'0'0'7970,"-9"6"-7906,-3 4 62,0 1 0,0 1-1,1 0 1,1 0 0,0 1 0,1 0-1,0 1 1,1 0 0,0 0 0,-6 19-1,-3 7 532,3 0-1,-19 81 1,29-99-593,0 0 0,2 0 0,0 1 0,2-1 0,0 0 0,2 0 0,0 0 0,2 0 0,11 42 0,-11-53-339,1 0 0,0 0 0,0-1 0,1 1 0,0-2 0,1 1 0,0-1 0,15 16 0,-14-18-577,1 0 1,-1-1 0,1 0-1,0 0 1,1-1-1,-1 0 1,1 0 0,0-1-1,1-1 1,16 5 0,14-2-6319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8.106"/>
    </inkml:context>
    <inkml:brush xml:id="br0">
      <inkml:brushProperty name="width" value="0.025" units="cm"/>
      <inkml:brushProperty name="height" value="0.025" units="cm"/>
    </inkml:brush>
  </inkml:definitions>
  <inkml:trace contextRef="#ctx0" brushRef="#br0">0 186 7335,'0'0'17900,"8"1"-17014,-1-1-806,0-1 1,0 1 0,0-2-1,0 1 1,-1-1-1,1 0 1,0 0 0,-1-1-1,0 1 1,1-2-1,-1 1 1,0-1 0,-1 0-1,1 0 1,-1 0-1,0-1 1,0 0 0,0 0-1,5-7 1,7-8 7,0 0 0,-2-1 0,23-39 0,-49 87 61,1 1-1,-8 35 0,16-51-104,0-1 0,0 0 1,1 1-1,1 0 0,0-1 0,0 1 0,1-1 0,1 0 0,2 12 0,-4-21-222,1-1-1,-1 0 1,1 0-1,-1 1 1,0-1-1,1 0 1,0 0-1,-1 0 1,1 0-1,0 0 1,0 0-1,-1 0 1,1 0-1,0 0 1,0 0-1,0 0 1,0 0-1,0 0 1,0-1-1,1 1 1,-1 0-1,0-1 1,0 1-1,3 0 1,11 0-7195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7.909"/>
    </inkml:context>
    <inkml:brush xml:id="br0">
      <inkml:brushProperty name="width" value="0.025" units="cm"/>
      <inkml:brushProperty name="height" value="0.025" units="cm"/>
    </inkml:brush>
  </inkml:definitions>
  <inkml:trace contextRef="#ctx0" brushRef="#br0">1 1 10794,'0'0'11275,"48"8"-10538,19-6-161,25 0-352,12 0-96,18 0-128,8 3-576,-1 1-705,2 0 128,-11-3-1602,-3-3-3235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2.156"/>
    </inkml:context>
    <inkml:brush xml:id="br0">
      <inkml:brushProperty name="width" value="0.025" units="cm"/>
      <inkml:brushProperty name="height" value="0.025" units="cm"/>
    </inkml:brush>
  </inkml:definitions>
  <inkml:trace contextRef="#ctx0" brushRef="#br0">1 331 10025,'0'1'336,"0"-1"0,0 1 0,0 0 0,0 0 0,0 0-1,0 0 1,0-1 0,0 1 0,0 0 0,1 0-1,-1 0 1,0-1 0,0 1 0,1 0 0,-1 0-1,1-1 1,-1 1 0,1 0 0,-1-1 0,1 1 0,-1 0-1,1-1 1,-1 1 0,1-1 0,0 1 0,-1-1-1,1 1 1,0-1 0,-1 1 0,1-1 0,0 0-1,1 1 1,0-1-34,0 0-1,1 0 1,-1 0-1,0 0 1,1-1 0,-1 1-1,0-1 1,0 1-1,1-1 1,-1 0-1,3-1 1,5-4 42,0 1 0,0-1 0,-1-1 0,10-7 0,19-25 7,-1-2-1,-3-1 1,31-47-1,-1 1-273,-64 88-84,0-1 0,0 1 0,0-1 0,0 1 0,0-1 0,1 1 0,-1-1 0,0 1 0,0-1-1,1 1 1,-1 0 0,0-1 0,1 1 0,-1-1 0,0 1 0,1 0 0,-1-1 0,0 1 0,1 0 0,-1 0 0,1-1 0,-1 1 0,1 0 0,-1 0 0,1 0 0,-1-1-1,1 1 1,-1 0 0,1 0 0,-1 0 0,1 0 0,-1 0 0,1 0 0,-1 0 0,1 0 0,-1 0 0,1 0 0,0 22-94,-16 36 123,-7-3 30,8-20-28,1 0 1,1 0-1,-13 72 1,25-106-26,-1 34-1021,1-34 641,0 0 0,0 1 0,0-1 0,1 0 0,-1 0-1,0 1 1,1-1 0,-1 0 0,1 0 0,-1 1 0,1-1 0,0 0-1,-1 0 1,1 0 0,0 0 0,0 0 0,0 0 0,0 0 0,0 0-1,0 0 1,0-1 0,0 1 0,1 0 0,7 1-7280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2.957"/>
    </inkml:context>
    <inkml:brush xml:id="br0">
      <inkml:brushProperty name="width" value="0.025" units="cm"/>
      <inkml:brushProperty name="height" value="0.025" units="cm"/>
    </inkml:brush>
  </inkml:definitions>
  <inkml:trace contextRef="#ctx0" brushRef="#br0">125 60 8360,'0'0'17398,"-5"10"-17025,-33 77 209,-37 119 0,68-181-436,9-28 483,12-42-64,34-213-362,-47 261-212,1-1 0,0 0 0,-1 0 0,1 0 0,0 0 1,0-1-1,0 1 0,0 0 0,1-1 0,-1 0 0,0 1 0,1-1 0,-1 0 0,5 1 0,-1-1 32,-1 0-1,1-1 0,-1 0 0,1 0 0,-1 0 0,1-1 0,-1 0 0,0 0 0,1 0 0,-1-1 0,0 0 0,0 0 0,0 0 0,0-1 0,9-5 0,-1-2 84,0-1 0,-1 0-1,20-23 1,-14 13-75,-18 22-33,0-1 1,0 0 0,0 0 0,0 0 0,0 0 0,0 0 0,0 1 0,0-1 0,0 0-1,0 0 1,0 0 0,0 0 0,0 0 0,0 1 0,0-1 0,0 0 0,0 0 0,0 0-1,0 0 1,0 0 0,0 1 0,0-1 0,0 0 0,0 0 0,0 0 0,0 0-1,0 0 1,1 0 0,-1 1 0,0-1 0,0 0 0,0 0 0,0 0 0,0 0 0,0 0-1,1 0 1,-1 0 0,0 0 0,0 0 0,0 0 0,0 0 0,0 0 0,1 0 0,-1 0-1,0 0 1,0 0 0,0 0 0,0 0 0,0 0 0,1 0 0,-1 0 0,0 0-1,0 0 1,0 0 0,0 0 0,0 0 0,1 0 0,-1 0 0,0 0 0,0 0 0,0 0-1,0-1 1,0 1 0,0 0 0,1 0 0,-1 0 0,-2 24-162,-8 28-59,5-38 237,-1 4 44,0 0 0,1 1 0,0-1 0,2 1 0,0 0-1,1 0 1,1 27 0,1-45-55,0 0 1,0-1-1,1 1 0,-1 0 0,0 0 1,0 0-1,1 0 0,-1 0 0,0 0 0,1 0 1,-1-1-1,1 1 0,-1 0 0,1 0 0,-1-1 1,1 1-1,0 0 0,-1-1 0,1 1 1,0 0-1,0-1 0,-1 1 0,1-1 0,0 1 1,0-1-1,0 0 0,1 1 0,1 0 11,0-1 0,0 0 0,-1 0-1,1 0 1,0 0 0,0 0 0,-1 0-1,1-1 1,4-1 0,1 0-58,-1 0 1,0-1-1,0 0 1,-1-1-1,1 1 1,8-7-1,31-35-432,-46 71 171,-19 31 647,15-49-262,1 1 1,0-1-1,0 1 0,0 0 1,2 0-1,-3 18 1,4-27-115,0 1 0,0-1 0,0 0 0,0 1-1,0-1 1,0 0 0,1 0 0,-1 1 0,0-1 0,0 0 0,0 1 0,0-1 0,0 0 0,1 0 0,-1 0 0,0 1 0,0-1 0,0 0 0,1 0 0,-1 1 0,0-1 0,0 0 0,1 0 0,-1 0 0,0 0 0,0 0-1,1 1 1,-1-1 0,0 0 0,1 0 0,-1 0 0,0 0 0,0 0 0,1 0 0,-1 0 0,0 0 0,1 0 0,-1 0 0,0 0 0,1 0 0,-1 0 0,0 0 0,0 0 0,1-1 0,-1 1 0,0 0 0,0 0 0,1 0-1,-1 0 1,0 0 0,0-1 0,1 1 0,-1 0 0,0 0 0,0-1 0,1 1 0,14-12-3443,-2-10-2145,3-8-3620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3.288"/>
    </inkml:context>
    <inkml:brush xml:id="br0">
      <inkml:brushProperty name="width" value="0.025" units="cm"/>
      <inkml:brushProperty name="height" value="0.025" units="cm"/>
    </inkml:brush>
  </inkml:definitions>
  <inkml:trace contextRef="#ctx0" brushRef="#br0">29 1 17360,'0'0'11948,"-28"53"-20020,37-45 865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0.558"/>
    </inkml:context>
    <inkml:brush xml:id="br0">
      <inkml:brushProperty name="width" value="0.025" units="cm"/>
      <inkml:brushProperty name="height" value="0.025" units="cm"/>
    </inkml:brush>
  </inkml:definitions>
  <inkml:trace contextRef="#ctx0" brushRef="#br0">42 82 12748,'0'0'2226,"4"-10"144,-2 6-2141,-1 0-1,1 0 1,0-1-1,1 2 0,-1-1 1,0 0-1,1 0 0,0 1 1,0-1-1,0 1 0,0 0 1,1 0-1,-1 0 1,1 1-1,0-1 0,0 1 1,0 0-1,0 0 0,0 0 1,0 0-1,0 1 0,1 0 1,-1 0-1,1 0 1,-1 0-1,9 0 0,-9 1-159,-1 0 0,1 1 0,-1-1 0,1 1 0,-1-1 0,1 1 0,-1 0 0,1 0 0,-1 1 0,0-1 0,0 1 0,0-1 0,0 1 0,0 0 0,0 0-1,0 0 1,0 1 0,-1-1 0,1 1 0,-1-1 0,0 1 0,0 0 0,0 0 0,0 0 0,0 0 0,0 0 0,-1 1 0,2 4 0,0 1 53,-1-1 1,0 1-1,-1 0 1,0 0-1,0 0 1,-1 0-1,0-1 1,-1 1-1,0 0 1,-3 15-1,7-23-128,1-1-1,0 0 1,-1 0-1,1 0 1,-1-1-1,1 1 0,0-1 1,-1 0-1,6-2 1,36-4-1098,-42 7 1074,0 0 0,0 0 0,0 0 0,-1 1-1,1-1 1,0 1 0,0 0 0,-1 0 0,1 0-1,0 0 1,-1 1 0,0-1 0,1 1 0,-1-1-1,0 1 1,1 0 0,-1 0 0,0 0 0,0 0-1,-1 0 1,1 0 0,0 1 0,-1-1 0,1 1-1,-1-1 1,0 1 0,0-1 0,0 1 0,0 0-1,0-1 1,-1 1 0,1 0 0,-1 0 0,0 0-1,0-1 1,0 1 0,0 3 0,0 4 94,0-1 1,-1 1-1,0-1 1,-1 1-1,0-1 1,0 0-1,-1 0 1,0 0 0,-1 0-1,-6 10 1,5-10 178,-1-1 1,-1 0 0,0 0 0,0 0-1,0-1 1,-1 0 0,0-1 0,-1 1 0,1-2-1,-1 1 1,0-1 0,-1-1 0,1 1 0,-17 4-1,13-6-41,0 1 0,-1-2 0,1 0 0,0-1 0,-1 0 0,1-1 0,-1 0-1,1-1 1,-1-1 0,-24-5 0,38 7-203,-28-10 87,27 10-94,0-1 0,0 1 0,0-1 1,0 1-1,0-1 0,0 1 1,0-1-1,0 0 0,0 1 0,0-1 1,0 0-1,0 0 0,0 0 0,1 0 1,-1 0-1,0 0 0,1 0 1,-1 0-1,0 0 0,1 0 0,-1-2 1,41 0-2406,-16 1 311,0 0 1,26-7-1,14-10-7000,-18 3-2327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3.694"/>
    </inkml:context>
    <inkml:brush xml:id="br0">
      <inkml:brushProperty name="width" value="0.025" units="cm"/>
      <inkml:brushProperty name="height" value="0.025" units="cm"/>
    </inkml:brush>
  </inkml:definitions>
  <inkml:trace contextRef="#ctx0" brushRef="#br0">127 17 15759,'0'0'5637,"-8"3"-3944,-2 1-1330,0 1 0,0 1 1,0 0-1,1 0 1,-1 1-1,-9 9 1,16-13-276,-1 0 0,1 0 0,0 0 0,0 1 0,0 0 0,0-1 0,0 1 0,1 0 0,0 1 0,0-1 0,0 0 1,0 0-1,1 1 0,0-1 0,0 1 0,0 0 0,0-1 0,1 1 0,0 0 0,0 6 0,1-9-52,0 0 0,0 0 1,0 0-1,0 0 0,0-1 0,0 1 1,1 0-1,-1 0 0,1-1 0,0 1 0,-1-1 1,1 1-1,0-1 0,0 0 0,0 0 1,0 0-1,0 0 0,0 0 0,0 0 0,0 0 1,0-1-1,0 1 0,0-1 0,1 0 1,-1 1-1,0-1 0,0 0 0,1 0 0,-1 0 1,3-1-1,3 1 56,0-1 1,-1 1-1,1-1 1,0-1 0,-1 1-1,1-1 1,13-6-1,-15 4 8,-1 0-1,1 1 1,-1-2 0,0 1-1,-1-1 1,1 1 0,-1-1-1,0-1 1,0 1-1,0 0 1,-1-1 0,0 0-1,0 0 1,0 0 0,-1 0-1,0 0 1,2-10-1,-4 14-64,1-1 0,-1 0 0,0 0 0,0 0 0,0 0 0,0 1 0,0-1 0,-1 0 0,1 0 0,-1 1 0,0-1 0,0 0 0,0 1 0,0-1 0,0 1 0,-1-1 0,-2-3 0,2 4-66,-1 0 0,1-1-1,-1 1 1,0 0-1,0 0 1,0 0-1,0 1 1,0-1 0,-1 1-1,1 0 1,0 0-1,-1 0 1,1 0 0,-1 0-1,1 1 1,-1 0-1,-4-1 1,5 1-118,-17 2-2265,14 10-4547,6-4-432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4.627"/>
    </inkml:context>
    <inkml:brush xml:id="br0">
      <inkml:brushProperty name="width" value="0.025" units="cm"/>
      <inkml:brushProperty name="height" value="0.025" units="cm"/>
    </inkml:brush>
  </inkml:definitions>
  <inkml:trace contextRef="#ctx0" brushRef="#br0">41 62 15439,'0'0'12646,"6"-8"-12379,20-26 176,-25 33-424,-1 1-1,0 0 0,0-1 1,1 1-1,-1 0 1,0-1-1,1 1 1,-1 0-1,0-1 0,0 1 1,0 0-1,0-1 1,1 1-1,-1-1 1,0 1-1,0-1 0,0 1 1,0 0-1,0-1 1,0 1-1,0-1 0,0 1 1,0-1-1,0 1 1,0 0-1,0-1 1,0 1-1,-1-1 0,1 1 1,0 0-1,0-1 1,0 1-1,-1-1 0,1 1 1,0 0-1,0-1 1,-1 1-1,1 0 1,0-1-1,-1 1 0,1 0 1,0 0-1,-1-1 1,1 1-1,0 0 0,-1 0 1,1 0-1,-1 0 1,1-1-1,0 1 1,-1 0-1,1 0 0,-1 0 1,1 0-1,-1 0 1,0 0-1,-26 0-52,24 0 43,2 0-9,-1-1 0,1 1 0,0 0 0,-1 0 0,1 0-1,0 0 1,0 0 0,-1 0 0,1 1 0,0-1 0,0 0 0,0 1-1,-1-1 1,1 0 0,0 1 0,0 0 0,0-1 0,0 1 0,0 0-1,0-1 1,0 1 0,0 0 0,0 0 0,0 0 0,0 0 0,1 0 0,-1 0-1,0 0 1,1 0 0,-1 0 0,0 0 0,1 0 0,0 1 0,-1-1-1,1 0 1,0 0 0,-1 1 0,1 1 0,4-2-311,1 0 0,-1 0 0,1 0 0,-1 0-1,1-1 1,0 0 0,-1 0 0,1 0 0,-1 0 0,9-3 0,12-8-4712,-2-5-3471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5.341"/>
    </inkml:context>
    <inkml:brush xml:id="br0">
      <inkml:brushProperty name="width" value="0.025" units="cm"/>
      <inkml:brushProperty name="height" value="0.025" units="cm"/>
    </inkml:brush>
  </inkml:definitions>
  <inkml:trace contextRef="#ctx0" brushRef="#br0">203 45 13901,'0'0'5627,"-10"-3"-4661,5 2-910,1-1 0,-1 1-1,0 0 1,0 1 0,0-1-1,0 1 1,0 0 0,0 0 0,0 0-1,0 1 1,0 0 0,0 0 0,0 0-1,0 1 1,1-1 0,-1 1 0,1 0-1,-1 0 1,1 1 0,0 0-1,-1-1 1,1 1 0,1 1 0,-8 6-1,4-4 166,1 0 0,0 1 0,1-1 0,-1 1 0,1 0 0,0 1 0,1-1 0,0 1 0,0 0 0,1 0 0,0 0 0,0 0 0,1 1 0,0-1 0,0 1 0,1 0 0,0 12-1,1-20-181,0 0-1,0 0 0,0 0 0,1 0 0,-1 0 0,0 0 0,0 1 0,1-1 0,-1 0 0,1 0 0,-1 0 1,1 0-1,0 0 0,-1 0 0,1-1 0,0 1 0,0 0 0,-1 0 0,1 0 0,0-1 0,0 1 0,0 0 1,0-1-1,2 2 0,34 6 671,-24-8-440,0 0 1,0-1-1,25-5 0,-23 1-153,-1 0 0,1 0 0,-1-2-1,0 0 1,0 0 0,-1-1 0,23-18 0,-30 20-35,0 1 0,-1-1 0,1 1 0,-1-2 1,0 1-1,-1 0 0,7-14 0,-9 16-6,0 1-1,-1-1 1,0 0 0,0 0-1,0 0 1,0 0 0,-1 0-1,1 0 1,-1 0 0,0 0-1,0 0 1,-1 0 0,1 0-1,-1 0 1,0 0 0,-1-4-1,0 4-63,0 1-1,0 0 0,0 0 1,-1 0-1,1 1 0,-1-1 0,1 1 1,-1-1-1,0 1 0,0 0 1,0 0-1,0 0 0,0 0 1,-1 0-1,1 1 0,0 0 0,-1-1 1,1 1-1,-1 0 0,0 1 1,1-1-1,-1 1 0,0 0 0,-3 0 1,4-1-96,1 1 1,-1 0-1,1 0 1,-1 0-1,1 0 1,-1 0-1,1 0 1,-1 1-1,1-1 0,-1 1 1,1 0-1,-1 0 1,1 0-1,0 0 1,-1 0-1,1 0 1,0 1-1,0-1 1,0 1-1,0 0 1,0-1-1,0 1 1,1 0-1,-1 0 0,0 0 1,1 0-1,0 0 1,-1 1-1,1-1 1,0 0-1,0 1 1,0-1-1,1 1 1,-2 2-1,2-2-319,0 0-1,0 0 0,1 0 1,-1 0-1,0 1 1,1-1-1,0 0 1,0 0-1,0 0 0,0 0 1,0 0-1,1 0 1,-1-1-1,1 1 1,0 0-1,0-1 0,0 1 1,0-1-1,0 0 1,0 1-1,1-1 1,-1 0-1,1-1 0,0 1 1,-1 0-1,1-1 1,5 3-1,16 8-5803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5.701"/>
    </inkml:context>
    <inkml:brush xml:id="br0">
      <inkml:brushProperty name="width" value="0.025" units="cm"/>
      <inkml:brushProperty name="height" value="0.025" units="cm"/>
    </inkml:brush>
  </inkml:definitions>
  <inkml:trace contextRef="#ctx0" brushRef="#br0">57 0 13261,'0'0'7687,"-14"64"-5157,5-34-512,-5 4-544,4 0-610,6 1-479,-1-3-257,5-4-64,0-5-64,5-8-609,4-9-992,5-6-1282,-3-6-1633,1-19-3844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6.082"/>
    </inkml:context>
    <inkml:brush xml:id="br0">
      <inkml:brushProperty name="width" value="0.025" units="cm"/>
      <inkml:brushProperty name="height" value="0.025" units="cm"/>
    </inkml:brush>
  </inkml:definitions>
  <inkml:trace contextRef="#ctx0" brushRef="#br0">118 10 8456,'0'0'12433,"-8"-3"-10276,3 2-1890,0-1 0,0 1 0,0 0 0,0 0 0,-1 1 0,1-1 0,0 1 0,0 0 0,-1 1 1,1-1-1,-6 2 0,9-1-207,-1 0 0,1 0 1,0 0-1,0 0 1,-1 0-1,1 1 0,0-1 1,0 0-1,0 1 1,1 0-1,-1-1 0,0 1 1,1 0-1,-1 0 0,1 0 1,-1 0-1,1 0 1,0 1-1,0-1 0,0 0 1,0 0-1,0 1 1,0-1-1,1 0 0,-1 1 1,1-1-1,0 1 0,0-1 1,0 1-1,0 3 1,0-4-25,1 0 0,-1 0 1,1-1-1,0 1 0,-1 0 1,1 0-1,0-1 1,0 1-1,0 0 0,0-1 1,0 1-1,1-1 0,-1 0 1,0 1-1,1-1 1,-1 0-1,1 0 0,-1 0 1,1 0-1,-1 0 1,1 0-1,0 0 0,0 0 1,-1-1-1,1 1 0,0-1 1,0 1-1,0-1 1,0 0-1,0 0 0,-1 0 1,1 0-1,0 0 0,3 0 1,3 0 21,-1 0 1,0-1-1,0 1 0,0-1 1,0-1-1,0 0 1,0 1-1,9-5 1,29-26-18,-43 30-68,0 0 0,0 0 0,0 0 0,0-1 0,0 1 0,-1-1 0,1 1 0,-1-1 1,1 1-1,-1-1 0,0 0 0,0 1 0,0-1 0,0 0 0,0-6 0,-2 9 3,0 0 0,-1 1 0,1-1 0,0 0 0,0 1 0,0-1 0,-1 1 0,1-1 0,0 1 0,0 0 0,0-1 0,0 1 0,0 0 0,0 0 0,0-1 0,1 1 0,-2 1 0,-4 5 79,1 1 1,-1-1-1,2 1 1,-1 0-1,1 0 1,0 0-1,1 0 1,0 1-1,-3 12 1,5-17-44,0-1 1,0 1-1,1 0 1,-1 0-1,1-1 1,0 1-1,1 0 1,-1 0-1,0-1 1,1 1-1,0 0 1,0-1 0,0 1-1,0 0 1,1-1-1,0 0 1,-1 1-1,1-1 1,0 0-1,0 0 1,1 0-1,-1 0 1,1 0-1,-1-1 1,4 4-1,9 3-82,0 0-1,32 14 0,22 14-112,-68-37 197,-1 0-1,1 1 1,-1-1-1,1 1 0,-1-1 1,0 0-1,1 1 0,-1-1 1,0 1-1,1-1 1,-1 1-1,0-1 0,0 1 1,1-1-1,-1 1 1,0-1-1,0 1 0,0 0 1,0-1-1,0 1 1,0-1-1,0 1 0,0-1 1,0 1-1,0 0 1,0-1-1,0 1 0,0-1 1,0 1-1,0-1 1,-1 1-1,1-1 0,0 1 1,0-1-1,-1 1 1,1-1-1,0 1 0,-1-1 1,1 1-1,-1-1 0,1 0 1,0 1-1,-1-1 1,1 0-1,-1 1 0,1-1 1,-1 0-1,1 1 1,-1-1-1,1 0 0,-2 0 1,-26 15 939,5-9-734,0 0 0,-1-1 0,1-1-1,-1-1 1,0-2 0,-40-1 0,63 0-236,0 0 0,1 0 0,-1 0 0,1 1 0,-1-1 0,0 0 1,1 0-1,-1 0 0,0 0 0,1 0 0,-1 0 0,1 0 0,-1-1 0,0 1 0,1 0 0,-1 0 0,0 0 0,1-1 0,-1 1 0,1 0 1,-1 0-1,1-1 0,-1 1 0,1-1 0,-1 1 0,1 0 0,-1-1 0,1 1 0,-1-1 0,1 1 0,0-1 0,-1 0 0,1 1 1,0-1-1,0 1 0,-1-1 0,1 1 0,0-1 0,0 0 0,0 1 0,0-1 0,0 0 0,-1 0 0,2 0-114,0-1-1,-1 1 1,1 0 0,0-1-1,0 1 1,0 0-1,0 0 1,0 0 0,0 0-1,0-1 1,0 2-1,0-1 1,0 0-1,1 0 1,-1 0 0,3-1-1,42-21-10384,-18 9 373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6.425"/>
    </inkml:context>
    <inkml:brush xml:id="br0">
      <inkml:brushProperty name="width" value="0.025" units="cm"/>
      <inkml:brushProperty name="height" value="0.025" units="cm"/>
    </inkml:brush>
  </inkml:definitions>
  <inkml:trace contextRef="#ctx0" brushRef="#br0">299 1 11147,'0'0'8957,"3"11"-6864,33 89 1608,-23-71-3125,-2 0-1,-2 0 1,10 43 0,-18-62-540,0-1 0,0 0 0,-1 1 0,0-1 1,0 1-1,-1-1 0,-1 1 0,1-1 0,-2 0 0,1 1 0,-1-1 1,0-1-1,-1 1 0,0 0 0,-9 13 0,-1-2 7,-1-1 0,0-1-1,-1-1 1,-1 0 0,-1-1 0,-24 16-1,26-21-736,0-1 0,-1-1 0,-20 9 0,23-13-1252,0 0 0,0-1-1,0-1 1,-23 3-1,-4-4-9947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6.821"/>
    </inkml:context>
    <inkml:brush xml:id="br0">
      <inkml:brushProperty name="width" value="0.025" units="cm"/>
      <inkml:brushProperty name="height" value="0.025" units="cm"/>
    </inkml:brush>
  </inkml:definitions>
  <inkml:trace contextRef="#ctx0" brushRef="#br0">157 0 11883,'0'0'9353,"-8"10"-8723,-11 16-264,2 1 0,0 1 0,2 1 0,1 0-1,1 1 1,-10 34 0,15-39-233,2 1 0,0-1 0,2 1 0,1 0 0,0 0 0,2 0 0,1 0 0,6 41 0,-3-56-109,0-1 0,1 0-1,0 0 1,1 0 0,0 0 0,0 0-1,1-1 1,0 0 0,1 0-1,0-1 1,0 0 0,1 0 0,0-1-1,0 0 1,1 0 0,0-1-1,0 0 1,13 6 0,-4-2-626,2-1 1,-1 0-1,30 7 1,-28-10-1395,-1-2-1,1 0 1,22 1 0,13-4-7410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7.293"/>
    </inkml:context>
    <inkml:brush xml:id="br0">
      <inkml:brushProperty name="width" value="0.025" units="cm"/>
      <inkml:brushProperty name="height" value="0.025" units="cm"/>
    </inkml:brush>
  </inkml:definitions>
  <inkml:trace contextRef="#ctx0" brushRef="#br0">7 135 11723,'0'0'1799,"-2"-10"598,1 9-2306,1-3-3,-1 1 1,0 0 0,0 0-1,1 0 1,0-1 0,0 1-1,0 0 1,0-1 0,0 1-1,1 0 1,-1 0 0,1-1-1,0 1 1,0 0 0,0 0-1,0 0 1,1 0 0,-1 0-1,1 0 1,0 1 0,-1-1-1,1 0 1,1 1 0,-1-1-1,0 1 1,1 0-1,2-3 1,5 0 278,-1 0 0,1 0 0,0 1 0,0 0 0,0 1 0,1 0 0,-1 0 0,1 1 0,18-1 0,-24 3-219,0 0 0,1 0 0,-1 0 0,0 1 0,0 0 0,0 0 0,0 0 0,0 1 0,0-1-1,5 4 1,-8-4-72,0 1 0,1-1 0,-1 1 0,0 0 0,0-1 0,0 1 0,0 0 0,0 1 0,0-1 0,-1 0 0,1 0 0,-1 1 0,0-1 0,1 1 0,-1 0 0,0-1 0,-1 1 0,1 0 0,1 3 0,-2-1 51,0 0 0,0 1-1,-1-1 1,0 0-1,0 0 1,0 0 0,0 0-1,-1 0 1,1 0 0,-1 0-1,-1 0 1,1 0-1,-1-1 1,1 1 0,-6 5-1,-9 12 651,-32 33 0,30-35-289,3-4-147,11-12-293,0 0 0,1 0 0,0 0 1,0 1-1,0 0 0,0 0 0,1 0 0,-1 0 0,2 0 0,-1 1 0,0-1 0,1 1 0,-3 11 0,5-16-42,0 0 0,1 0 0,-1 0 0,1 0-1,-1 0 1,1 0 0,-1 0 0,1 0 0,-1 0-1,1 0 1,0 0 0,0 0 0,-1 0 0,1 0-1,0 0 1,0-1 0,0 1 0,0 0-1,0-1 1,0 1 0,0-1 0,0 1 0,0-1-1,0 0 1,0 1 0,1-1 0,1 1 0,40 5 108,-31-4-124,90 7-1622,-35-8-3718,-25-3-3176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9.803"/>
    </inkml:context>
    <inkml:brush xml:id="br0">
      <inkml:brushProperty name="width" value="0.025" units="cm"/>
      <inkml:brushProperty name="height" value="0.025" units="cm"/>
    </inkml:brush>
  </inkml:definitions>
  <inkml:trace contextRef="#ctx0" brushRef="#br0">1 181 7303,'0'0'8835,"4"-9"-7111,-1 2-1589,1 1 0,0-1 1,0 1-1,1-1 0,0 2 0,0-1 0,1 0 0,-1 1 0,1 0 1,0 0-1,0 1 0,1 0 0,-1 0 0,1 0 0,14-5 0,3-2-43,1 1 0,0 1 0,0 1 0,0 1-1,1 1 1,0 2 0,1 0 0,-1 2 0,1 1-1,-1 1 1,1 1 0,-1 2 0,0 0 0,40 11 0,-45-8-56,1 0 1,0-2-1,-1-1 1,1 0 0,0-2-1,36-2 1,-2-4-58,74-19-1,-114 22 126,-1 0-1,1 1 0,-1 0 1,1 1-1,-1 1 1,1 0-1,21 6 1,-11-5 41,-25-2-314,0 0 1,0-1 0,0 1 0,-1 0 0,1 0-1,0-1 1,0 1 0,-1 0 0,1-1 0,0 1-1,0-1 1,-1 1 0,1-1 0,-1 1 0,1-1 0,0 1-1,-1-1 1,1 0 0,-1 1 0,0-1 0,1 0-1,-1 0 1,1 1 0,-1-1 0,0 0 0,0 0-1,1-1 1,4-21-8613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0.506"/>
    </inkml:context>
    <inkml:brush xml:id="br0">
      <inkml:brushProperty name="width" value="0.025" units="cm"/>
      <inkml:brushProperty name="height" value="0.025" units="cm"/>
    </inkml:brush>
  </inkml:definitions>
  <inkml:trace contextRef="#ctx0" brushRef="#br0">92 54 10698,'0'0'11451,"-6"-1"-11056,2 1-369,1 0-1,-1 0 1,1 1-1,-1-1 1,1 1 0,0 0-1,-1 0 1,1 0 0,0 0-1,0 0 1,0 1-1,-1 0 1,2-1 0,-1 1-1,0 0 1,0 1 0,1-1-1,-1 0 1,1 1-1,-1-1 1,1 1 0,0 0-1,0 0 1,1 0 0,-1 0-1,0 0 1,1 0-1,0 0 1,0 0 0,0 1-1,0-1 1,0 0 0,1 1-1,-1 5 1,0-5-16,0 0 1,1 0-1,0 1 1,0-1-1,0 0 1,0 1-1,0-1 1,1 0-1,0 1 1,0-1-1,0 0 1,1 0-1,-1 0 1,1 0-1,0 0 1,0 0-1,0-1 1,1 1-1,-1-1 1,4 5-1,3-1 37,0 1 0,0-1 0,1-1 0,0 0 1,0 0-1,17 6 0,-6-3 2,54 27 1,-72-34-78,-1-1-1,1 0 1,-1 1-1,0 0 1,1-1-1,-1 1 1,0 0-1,0 0 1,0 0-1,0 1 1,-1-1 0,1 0-1,0 1 1,-1-1-1,0 1 1,1-1-1,-1 1 1,0 0-1,-1 0 1,1-1-1,0 1 1,0 5-1,-2-5 21,0 0-1,-1 0 0,1 0 0,0-1 0,-1 1 0,0-1 0,1 1 1,-1-1-1,0 0 0,0 1 0,0-1 0,-1 0 0,1 0 0,0-1 1,-1 1-1,1 0 0,-1-1 0,0 0 0,0 1 0,1-1 0,-1 0 1,0 0-1,0-1 0,-5 2 0,-6 1-5,-1 0 0,1-1 0,-26 0 0,35-1 50,1-1 1,-1 0-1,1-1 1,-1 1-1,1-1 0,0 0 1,-1 0-1,1 0 1,0 0-1,0-1 0,0 0 1,0 0-1,-4-3 1,5 3-10,1 0 1,-1-1-1,1 0 0,0 0 1,0 0-1,0 0 1,1 0-1,-1 0 1,1 0-1,-1 0 0,1-1 1,0 1-1,0 0 1,1-1-1,-1 1 1,1-1-1,0-4 1,-1 2-33,1 0 0,0 1 0,0-1 0,1 0 0,0 0 0,0 1 0,0-1 0,1 1 0,0-1 0,0 1 0,0 0 0,1-1 0,-1 1 0,1 0 0,1 0 0,-1 1 0,1-1 0,5-5 0,6-4-34,2 0-1,0 1 1,33-19-1,-35 24 37,-1-1 0,0-1-1,0 0 1,-1-1 0,23-24-1,-35 33 37,1 0 0,0 0-1,-1 0 1,0 0 0,1 0 0,-1 0-1,0-1 1,0 1 0,0 0 0,-1-1-1,1 1 1,0-1 0,-1 1 0,0-1-1,0 1 1,0-1 0,0-2-1,0 3-16,-1 0-1,1 0 1,-1 0-1,0 1 1,0-1-1,0 0 1,0 1-1,0-1 1,0 1-1,0-1 1,0 1-1,-1 0 1,1-1-1,-1 1 0,1 0 1,-1 0-1,-2-2 1,-4 0-106,1 0 0,-1 0 0,0 0 0,0 1 0,1 0 0,-1 1 0,-1 0 0,1 0 0,-8 1 0,15 0 9,0 0 0,0 0 0,0 0 0,0 0 0,1 0 0,-1 0 0,0 0 0,0 0 0,0 1 0,0-1 0,1 0 0,-1 1 0,0-1 0,0 0 0,1 1 0,-1-1 0,0 1 0,1-1 0,-1 1 0,0 0 0,1-1 0,-1 1 0,1 0 0,-1-1 0,1 1 0,-1 0 0,1-1 0,-1 3 0,-2 24-6460,3-25 6041,0 11-4934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0.939"/>
    </inkml:context>
    <inkml:brush xml:id="br0">
      <inkml:brushProperty name="width" value="0.025" units="cm"/>
      <inkml:brushProperty name="height" value="0.025" units="cm"/>
    </inkml:brush>
  </inkml:definitions>
  <inkml:trace contextRef="#ctx0" brushRef="#br0">6 0 13549,'0'0'15118,"-2"54"-14253,2-31-353,-4-1-319,4-1-161,0-1 0,0-1-64,0-4-513,4-2-704,1-2-769,6-6-1153,-2-5-1057,1 0-3523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1.275"/>
    </inkml:context>
    <inkml:brush xml:id="br0">
      <inkml:brushProperty name="width" value="0.025" units="cm"/>
      <inkml:brushProperty name="height" value="0.025" units="cm"/>
    </inkml:brush>
  </inkml:definitions>
  <inkml:trace contextRef="#ctx0" brushRef="#br0">240 39 9993,'0'0'8350,"-9"-7"-7288,4 3-938,0 0 0,0 0 1,-1 1-1,1 0 0,-1 0 0,1 0 0,-10-2 1,12 4-100,-1 0-1,1 1 1,0-1 0,0 1 0,0 0 0,-1 0 0,1 1 0,0-1 0,0 1 0,-1-1 0,1 1 0,0 0 0,0 0 0,0 0 0,0 1 0,0-1 0,0 1 0,1 0 0,-1-1 0,0 1 0,-2 3 0,-7 6 75,0 1 0,1 0-1,0 1 1,1 0 0,-16 28 0,22-35-28,1 1 0,0-1 1,0 0-1,0 1 0,1 0 0,0 0 0,0 0 0,0 0 0,1 0 1,0 0-1,1 0 0,0 0 0,0 1 0,0-1 0,1 0 0,2 9 1,-2-14-46,1 1 0,0-1 0,0 1 1,0-1-1,0 0 0,0 0 0,1 1 1,-1-2-1,1 1 0,-1 0 1,1 0-1,0-1 0,-1 0 0,1 1 1,0-1-1,0 0 0,0 0 0,0-1 1,0 1-1,0-1 0,0 1 0,0-1 1,4 0-1,3 1 141,1-1-1,0 0 1,-1 0 0,1-1-1,18-4 1,-22 2-97,0 1 0,0-1 0,0-1 0,0 1 0,0-1-1,-1-1 1,1 1 0,-1-1 0,0 0 0,-1 0 0,1-1 0,-1 0 0,0 0 0,-1 0 0,1 0 0,-1-1 0,-1 0 0,1 1 0,-1-2 0,0 1 0,-1 0 0,1 0 0,-1-1 0,-1 0 0,0 1-1,0-1 1,0 0 0,-1 1 0,0-1 0,-2-13 0,1 18-65,0-1-1,-1 1 1,1 0 0,-1 0-1,1 0 1,-1 0-1,0 0 1,0 0 0,0 1-1,-1-1 1,1 1-1,-1-1 1,1 1 0,-1 0-1,0 0 1,0 0-1,0 1 1,-4-3-1,6 3-48,-1 0 0,0 1 0,1-1 0,-1 0 0,0 1 0,1-1 1,-1 1-1,0-1 0,0 1 0,0 0 0,1 0 0,-1 0 0,0 0 0,0 0 0,0 0 0,0 0 0,1 1 0,-1-1 0,0 1 0,0-1 0,1 1 0,-1 0 0,0 0 0,1 0 0,-1 0 0,1 0 0,-1 0 0,1 0 0,-1 0 0,1 0 0,0 1 0,0-1 0,0 0 0,-2 4 0,-1 3-421,1 0 0,0 0 0,1 1 0,0 0 0,0-1 0,1 1 0,0 0 0,0 0 0,2 12 0,-1-10-1583,1 0 0,0 0-1,6 21 1,6-2-4113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1.774"/>
    </inkml:context>
    <inkml:brush xml:id="br0">
      <inkml:brushProperty name="width" value="0.025" units="cm"/>
      <inkml:brushProperty name="height" value="0.025" units="cm"/>
    </inkml:brush>
  </inkml:definitions>
  <inkml:trace contextRef="#ctx0" brushRef="#br0">20 0 6406,'0'0'17264,"-7"16"-15806,3-1-1378,1 1 0,1-1 0,0 1 0,1-1 0,1 1 0,0-1 0,4 29 0,-3-42-291,-1 0 0,1-1 0,-1 1 0,1-1 0,0 1 0,0-1 0,0 0 0,-1 1 0,1-1 0,0 0 0,1 1 0,-1-1 0,2 2 0,14 3-6001,-5-6-1165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2.198"/>
    </inkml:context>
    <inkml:brush xml:id="br0">
      <inkml:brushProperty name="width" value="0.025" units="cm"/>
      <inkml:brushProperty name="height" value="0.025" units="cm"/>
    </inkml:brush>
  </inkml:definitions>
  <inkml:trace contextRef="#ctx0" brushRef="#br0">0 242 13196,'0'0'12733,"13"-1"-11671,-10 1-1016,5 0 16,-1 0-1,1-1 1,-1 0 0,0 0 0,1 0-1,-1-1 1,0-1 0,0 1 0,0-1-1,0 0 1,0 0 0,8-6 0,12-12-9,-1 0-1,27-28 1,-45 41-81,0-1-1,-1 1 0,0-2 1,0 1-1,-1-1 0,0 0 1,-1 0-1,0-1 0,7-21 1,-14 29-580,-4 11 387,-9 15 147,7-2 62,1 0-1,1 1 0,1-1 0,1 1 0,1 0 0,1 1 1,0-1-1,2 0 0,4 35 0,-4-51-70,1 0-1,0 1 0,1-1 1,-1 0-1,1 0 0,5 11 1,16 13-6026,-8-18-3596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8.475"/>
    </inkml:context>
    <inkml:brush xml:id="br0">
      <inkml:brushProperty name="width" value="0.025" units="cm"/>
      <inkml:brushProperty name="height" value="0.025" units="cm"/>
    </inkml:brush>
  </inkml:definitions>
  <inkml:trace contextRef="#ctx0" brushRef="#br0">47 20 10378,'0'0'2915,"-46"6"-417,46-4-512,0 1-321,24 0-223,24-2-513,16 1-481,21-2-224,26 0-96,19 0-96,15 0-1121,16-6-1986,0-7-544,-2-5-5285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3.079"/>
    </inkml:context>
    <inkml:brush xml:id="br0">
      <inkml:brushProperty name="width" value="0.025" units="cm"/>
      <inkml:brushProperty name="height" value="0.025" units="cm"/>
    </inkml:brush>
  </inkml:definitions>
  <inkml:trace contextRef="#ctx0" brushRef="#br0">61 1 13421,'0'0'7548,"-5"9"-7115,-5 12-114,1 1 0,1 0 0,2 1 1,0-1-1,1 1 0,-3 41 1,6-52-286,1-1 0,1 0 0,0 1 0,1-1 0,0 0 0,0 0 0,1 0 0,1 0 0,0 0 0,0 0 0,1 0 0,1-1 0,0 0 0,0 0 0,1 0 0,13 17 0,1-12-396,-9-12-1744,-7-12-4704,-4-6-2938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3.409"/>
    </inkml:context>
    <inkml:brush xml:id="br0">
      <inkml:brushProperty name="width" value="0.025" units="cm"/>
      <inkml:brushProperty name="height" value="0.025" units="cm"/>
    </inkml:brush>
  </inkml:definitions>
  <inkml:trace contextRef="#ctx0" brushRef="#br0">1 21 8264,'0'0'12139,"79"13"-9993,-33-13-672,13 0-641,-6 0-673,2 0-224,-9-4-2050,-9-9-3492,-9-3-7014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6.541"/>
    </inkml:context>
    <inkml:brush xml:id="br0">
      <inkml:brushProperty name="width" value="0.025" units="cm"/>
      <inkml:brushProperty name="height" value="0.025" units="cm"/>
    </inkml:brush>
  </inkml:definitions>
  <inkml:trace contextRef="#ctx0" brushRef="#br0">0 490 10826,'0'0'11419,"12"-10"-9967,19-20-920,-2-1-1,-1-2 1,-1-1 0,22-37 0,-20 18 229,-2 0 1,35-98-1,-50 127-374,-11 25-384,-1-1 0,1 0 0,-1 0 0,0 1 0,1-1 0,-1 1 0,0-1 0,1 0 0,-1 1 0,0-1 0,1 1 0,-1-1 0,0 0 0,0 1 0,1-1 0,-1 1 0,0-1 0,0 1 0,0-1 0,0 1 0,0-1 0,0 1 0,0-1 0,0 1 0,0 0 0,0-1 0,0 1 0,0 65-112,0-52 164,-2 9-34,0-1 0,-1 0 1,-10 35-1,7-35 34,1 1 0,1-1-1,-2 38 1,5-36-44,0-18-2,0 1 1,1-1-1,0 0 0,0 1 0,0-1 0,1 1 1,0-1-1,0 1 0,1-1 0,3 9 0,-5-15-7,0 0 0,1 0 0,-1 0 0,0 0 0,1 0 0,-1 0 0,0 0-1,1 0 1,-1 0 0,0 0 0,1 0 0,-1 0 0,0 0 0,1 0 0,-1 0 0,0 0 0,1 0-1,-1 0 1,0 0 0,1 0 0,-1-1 0,0 1 0,1 0 0,-1 0 0,0 0 0,0-1 0,1 1-1,-1 0 1,0 0 0,0-1 0,1 1 0,-1 0 0,0 0 0,0-1 0,0 1 0,1 0 0,-1-1 0,0 1-1,0 0 1,0-1 0,0 1 0,0 0 0,0-1 0,0 1 0,0 0 0,0-1 0,11-23-1397,-10 20 624,18-30-7114,-6 17 609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6.916"/>
    </inkml:context>
    <inkml:brush xml:id="br0">
      <inkml:brushProperty name="width" value="0.025" units="cm"/>
      <inkml:brushProperty name="height" value="0.025" units="cm"/>
    </inkml:brush>
  </inkml:definitions>
  <inkml:trace contextRef="#ctx0" brushRef="#br0">0 27 8232,'0'0'21684,"23"17"-23445,-8-29-1667,-8-2-1985,0-4-3491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7.779"/>
    </inkml:context>
    <inkml:brush xml:id="br0">
      <inkml:brushProperty name="width" value="0.025" units="cm"/>
      <inkml:brushProperty name="height" value="0.025" units="cm"/>
    </inkml:brush>
  </inkml:definitions>
  <inkml:trace contextRef="#ctx0" brushRef="#br0">34 129 12460,'0'0'3635,"0"-8"-912,3-23 825,-2 28-2002,-1 5-278,-1 22-648,-16 121-543,-1 10-68,16-64 546,32-132 2338,-16 10-2748,-1 0-1,-2-1 0,-1 0 1,9-57-1,-10 31-70,0-109 1,-9 166-76,1 0 0,-1-1 0,0 1 0,0 0 0,0 0 0,0 0 0,-1 0 0,1 0 0,0 0 0,0-1 0,-1 1 0,1 0 0,-1 0 0,1 0 0,-1 0 1,1 0-1,-1 0 0,-1-1 0,2 2-5,-1 0 0,1-1 0,-1 1 0,1 0 0,-1 0 0,0 0 0,1 0 0,-1 0 0,1 0 0,-1 0 0,1 0 0,-1 0 0,1 1 0,-1-1 0,1 0 0,-1 0 0,1 0 0,-1 0 0,1 1 0,-1-1 0,1 0 0,-1 1 0,1-1 0,-1 0 0,0 2 0,-2 1-21,0 0 1,-1 1 0,1-1-1,1 1 1,-1 0 0,0 0 0,-2 5-1,1 1 16,0 0-1,1 0 1,0 1-1,1-1 0,0 1 1,1-1-1,0 1 1,0-1-1,1 1 1,3 20-1,-3-27 15,1-1 0,0 0 1,0 0-1,0 0 0,0 0 0,1-1 1,-1 1-1,1 0 0,-1 0 1,1-1-1,0 1 0,0-1 0,0 0 1,1 0-1,-1 1 0,5 2 0,-4-3 9,1-1 0,0 1 1,0-1-1,0 0 0,0 0 0,0 0 0,0-1 0,0 1 0,0-1 0,0 0 0,1 0 0,-1 0 0,0-1 0,0 1 1,0-1-1,4-1 0,-1-1 8,0 1 0,-1-1 0,1 0 0,-1 0 0,0 0 1,1-1-1,-2 0 0,1-1 0,0 1 0,-1-1 0,0 0 0,0 0 1,6-9-1,-1-1 4,0 0 1,-1 0 0,-1 0 0,9-22-1,-31 69-90,2 1 0,1 0-1,1 1 1,3 0 0,0 0-1,-2 47 1,9-78 71,0 0 0,0 0 0,0 0 1,0 0-1,1 0 0,0 0 0,-1 0 0,1 0 0,0-1 0,0 1 1,1 0-1,-1-1 0,0 1 0,1-1 0,0 1 0,0-1 0,-1 1 1,1-1-1,1 0 0,-1 0 0,0 0 0,0 0 0,1-1 1,-1 1-1,1-1 0,-1 1 0,4 0 0,0 0 4,0 0-1,0-1 1,0 0 0,0 0-1,0 0 1,0-1-1,0 0 1,0 0 0,0-1-1,1 0 1,-1 0 0,10-3-1,28-19-684,-43 22 591,1 1-1,-1-1 1,0 0-1,0 0 1,1 0-1,-1 0 1,0 0-1,0 0 1,0 0-1,0 0 1,0-1-1,0 1 1,0 0-1,-1 0 1,1-1 0,0 1-1,-1-1 1,1 1-1,-1-1 1,1 1-1,-1-1 1,0 1-1,1-1 1,-1 1-1,0-1 1,0 1-1,0-1 1,0 1-1,-1-3 1,0 4 61,1 0 0,-1-1 0,1 1-1,-1 0 1,0 0 0,1-1 0,-1 1 0,0 0 0,1 0 0,-1 0 0,1 0 0,-1 0 0,0 0 0,1 0 0,-1 0-1,0 0 1,1 0 0,-1 1 0,0-1 0,1 0 0,-1 0 0,1 0 0,-1 1 0,0-1 0,1 0 0,-1 1-1,1-1 1,-1 1 0,1-1 0,-1 0 0,1 1 0,0-1 0,-1 2 0,-17 13-54,16-13 55,0 1-1,0 0 1,0-1 0,0 1 0,1 0-1,-1 0 1,1 0 0,-1 0 0,1 1-1,0-1 1,1 0 0,-1 0 0,0 5-1,21-8-10332,-7-9-812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8.144"/>
    </inkml:context>
    <inkml:brush xml:id="br0">
      <inkml:brushProperty name="width" value="0.025" units="cm"/>
      <inkml:brushProperty name="height" value="0.025" units="cm"/>
    </inkml:brush>
  </inkml:definitions>
  <inkml:trace contextRef="#ctx0" brushRef="#br0">1 0 8968,'0'0'18642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1.301"/>
    </inkml:context>
    <inkml:brush xml:id="br0">
      <inkml:brushProperty name="width" value="0.025" units="cm"/>
      <inkml:brushProperty name="height" value="0.025" units="cm"/>
    </inkml:brush>
  </inkml:definitions>
  <inkml:trace contextRef="#ctx0" brushRef="#br0">6 0 11787,'0'0'11403,"-2"50"-10346,-1-21-448,3 2-161,0 1-96,0-1-160,0 1-160,3-5-32,4-6-128,-1-3-1057,-1-6-737,0-7-992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8.492"/>
    </inkml:context>
    <inkml:brush xml:id="br0">
      <inkml:brushProperty name="width" value="0.025" units="cm"/>
      <inkml:brushProperty name="height" value="0.025" units="cm"/>
    </inkml:brush>
  </inkml:definitions>
  <inkml:trace contextRef="#ctx0" brushRef="#br0">45 47 6438,'0'0'19886,"-7"6"-19929,3-2 42,0 0 0,1 0 0,0 0 0,0 0 1,0 1-1,0 0 0,1-1 0,-1 1 0,1 0 0,0 0 0,-1 7 1,2-10 2,1 1 1,0-1 0,-1 0 0,1 0-1,0 0 1,0 0 0,0 0-1,0 0 1,0 0 0,1 0 0,-1 0-1,1 0 1,-1 0 0,1 0 0,0 0-1,-1 0 1,1 0 0,0 0-1,0 0 1,1-1 0,-1 1 0,0 0-1,1-1 1,-1 1 0,1-1 0,-1 1-1,1-1 1,-1 0 0,1 0-1,0 0 1,0 0 0,0 0 0,0 0-1,0 0 1,0 0 0,0-1 0,0 1-1,2-1 1,0 1 92,0 0 1,1-1-1,-1 1 0,0-1 0,1-1 1,-1 1-1,0 0 0,0-1 0,1 0 1,-1 0-1,0 0 0,0-1 1,0 1-1,0-1 0,0 0 0,-1 0 1,1 0-1,0-1 0,-1 1 1,0-1-1,1 0 0,-1 0 0,0 0 1,-1 0-1,1 0 0,0-1 0,-1 1 1,0-1-1,0 0 0,0 0 1,0 0-1,-1 0 0,1 0 0,-1 0 1,0 0-1,0 0 0,-1 0 1,1-1-1,-1 1 0,0 0 0,0-1 1,0 1-1,-1 0 0,0 0 0,-1-5 1,1 6-80,0 0 0,0 0 0,0 1 0,0-1 0,-1 0 0,0 1 0,1 0 0,-1-1 0,0 1 0,0 0 0,0 0 0,0 0 0,-1 0 0,1 0 0,0 0 0,-1 1 0,1-1 0,-1 1 0,0 0 0,0-1 0,-4 0 0,3 1-192,0-1 0,0 1 0,-1 0 1,1 1-1,-1-1 0,1 1 0,-1 0 1,1 0-1,-1 0 0,1 0 0,-1 1 1,1 0-1,-8 2 0,11-3-133,0 1 0,1-1 0,-1 1 0,0-1-1,1 0 1,-1 1 0,1-1 0,-1 1 0,1-1 0,-1 1 0,1 0-1,-1-1 1,1 1 0,0 0 0,-1-1 0,1 1 0,0 0 0,0-1-1,-1 1 1,1 0 0,0 1 0,0 3-5974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9.435"/>
    </inkml:context>
    <inkml:brush xml:id="br0">
      <inkml:brushProperty name="width" value="0.025" units="cm"/>
      <inkml:brushProperty name="height" value="0.025" units="cm"/>
    </inkml:brush>
  </inkml:definitions>
  <inkml:trace contextRef="#ctx0" brushRef="#br0">1 9 11211,'0'0'15214,"47"0"-18930,-41-8-2593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9.857"/>
    </inkml:context>
    <inkml:brush xml:id="br0">
      <inkml:brushProperty name="width" value="0.025" units="cm"/>
      <inkml:brushProperty name="height" value="0.025" units="cm"/>
    </inkml:brush>
  </inkml:definitions>
  <inkml:trace contextRef="#ctx0" brushRef="#br0">179 52 16624,'0'0'2738,"-7"-9"-1515,6 9-1214,-2-5 71,-1 1 0,1-1 0,-1 1 0,0 0 0,-1 1 0,1-1 0,-6-3 0,8 6-68,0 0 0,0 0 0,0 1 0,0-1 0,0 0 0,0 1 0,-1 0 0,1-1 0,0 1 0,0 0 0,0 0 0,0 0 0,0 0 0,-1 0 0,1 1 0,0-1 0,0 1 0,0-1 0,0 1 0,0 0 0,0 0 0,0 0 0,0 0 0,1 0 0,-1 0 0,0 1 0,0-1 0,1 0 0,-2 3 0,-4 2 110,1 0 0,-1 0 1,2 1-1,-1 0 0,1 0 0,0 1 1,0-1-1,1 1 0,0 0 0,0 0 1,1 1-1,0-1 0,1 1 1,0-1-1,0 1 0,1 0 0,0 0 1,0 0-1,1-1 0,2 15 1,-2-21-93,1 0 1,-1 0 0,1 0 0,0 0-1,0 0 1,0 0 0,0 0 0,1 0-1,-1 0 1,0 0 0,1-1 0,-1 1-1,1-1 1,0 1 0,-1-1 0,1 1 0,0-1-1,3 2 1,0-1 51,1 1 1,-1-1-1,1-1 1,-1 1-1,1-1 0,0 1 1,6-1-1,-1 0 44,-1-1-1,1 0 1,-1 0-1,0-1 1,1-1-1,-1 1 1,20-7-1,-24 4-71,0 1 0,0-1 1,0 0-1,0 0 0,0-1 0,-1 0 1,0 0-1,0 0 0,0 0 0,-1-1 1,0 0-1,0 0 0,0 0 0,-1 0 0,0-1 1,0 1-1,-1-1 0,3-7 0,-4 10-22,0 0 0,0 1 0,0-1 0,-1 0 1,1 0-1,-1 0 0,0 0 0,0 0 0,-1 0 0,1 0 0,-1 1 0,1-1 0,-1 0 0,0 0 0,-1 0 0,1 1 0,-1-1 0,0 1 0,1-1 0,-2 1 0,1 0 0,0 0 0,-1 0 0,1 0 0,-1 0 0,0 0 0,0 0 0,0 1 0,0 0 0,0 0 0,-1 0 0,1 0 0,-5-2 0,1 2-33,1-1-1,-1 1 1,0 0-1,-1 1 1,1 0-1,0 0 1,0 1 0,0-1-1,-1 2 1,1-1-1,-7 2 1,11-2-64,1 1 1,0-1-1,0 1 1,0-1-1,0 1 1,0 0 0,0 0-1,0 0 1,0 0-1,0 1 1,0-1-1,0 0 1,1 1 0,-1-1-1,1 1 1,-1-1-1,1 1 1,-1 0-1,1 0 1,0 0 0,0 0-1,0 0 1,0 0-1,0 0 1,0 0-1,1 0 1,-1 0 0,1 0-1,-1 1 1,1-1-1,0 0 1,0 0-1,0 0 1,0 1 0,0-1-1,0 0 1,1 0-1,0 3 1,0-2-360,0-1 0,0 1 1,1-1-1,-1 1 0,1-1 1,-1 1-1,1-1 0,0 0 0,0 0 1,0 0-1,0 0 0,0 0 0,0-1 1,1 1-1,-1 0 0,0-1 0,1 0 1,-1 0-1,1 1 0,0-2 1,-1 1-1,1 0 0,5 0 0,17 5-7268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0.188"/>
    </inkml:context>
    <inkml:brush xml:id="br0">
      <inkml:brushProperty name="width" value="0.025" units="cm"/>
      <inkml:brushProperty name="height" value="0.025" units="cm"/>
    </inkml:brush>
  </inkml:definitions>
  <inkml:trace contextRef="#ctx0" brushRef="#br0">36 0 13325,'0'0'5509,"-25"67"-3267,16-38-641,8 1-800,1 3-513,0-4-223,1 0-33,8-4-1121,0-4-1122,-4-5-575,4-11-1762,-3-5-1282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0.711"/>
    </inkml:context>
    <inkml:brush xml:id="br0">
      <inkml:brushProperty name="width" value="0.025" units="cm"/>
      <inkml:brushProperty name="height" value="0.025" units="cm"/>
    </inkml:brush>
  </inkml:definitions>
  <inkml:trace contextRef="#ctx0" brushRef="#br0">91 47 13293,'0'0'9347,"0"-7"-8471,0-32 95,-14 54-1094,7-5 60,1-4 201,1 0-1,0 0 1,1 0-1,0 0 1,0 1-1,0 0 1,1 0-1,0 0 1,0 0-1,1 0 1,-1 1-1,-1 14 1,4-22-125,0 1 0,0 0 0,1 0 0,-1 0 0,0 0 0,0 0 0,0 0 0,1-1 0,-1 1 0,0 0-1,1 0 1,-1 0 0,1-1 0,-1 1 0,1 0 0,0 0 0,-1-1 0,1 1 0,-1-1 0,1 1 0,0 0 0,0-1 0,-1 0 0,1 1 0,0-1 0,1 1 0,29 3 272,-26-4-260,0 0 0,-1-1 1,1 1-1,0-1 1,-1 0-1,1-1 0,-1 1 1,0-1-1,1 0 0,-1 0 1,5-4-1,-5 2 3,0-1 0,0 0-1,0-1 1,-1 1 0,0 0-1,0-1 1,0 0 0,-1 0-1,0 0 1,0 0 0,0 0 0,-1 0-1,0 0 1,0 0 0,0-11-1,-2 17-26,1-1 1,0 1-1,0 0 0,-1-1 0,1 1 0,0 0 0,0-1 0,-1 1 0,1 0 0,0-1 0,-1 1 0,1 0 1,-1-1-1,1 1 0,0 0 0,-1 0 0,1 0 0,-1-1 0,1 1 0,0 0 0,-1 0 0,1 0 1,-1 0-1,1 0 0,-1 0 0,1 0 0,-1 0 0,1 0 0,-1 0 0,1 0 0,-1 0 0,1 0 0,0 0 1,-1 0-1,1 1 0,-1-1 0,1 0 0,-1 0 0,1 0 0,0 1 0,-1-1 0,1 0 0,0 1 1,-1-1-1,-21 13-125,16-7 115,-1 2 0,1-1 0,0 1 0,1 0 0,-1 0 0,2 0 0,-7 14 0,10-20 11,0 0 0,0 1-1,1-1 1,-1 1 0,0-1 0,1 1 0,0-1-1,-1 1 1,1-1 0,0 1 0,0-1-1,1 1 1,-1-1 0,0 1 0,1-1 0,0 0-1,-1 1 1,1-1 0,0 0 0,0 1 0,0-1-1,1 0 1,-1 0 0,0 0 0,1 0 0,0 0-1,-1 0 1,1 0 0,0 0 0,0-1 0,0 1-1,0-1 1,4 3 0,0 0-13,1 0-1,-1 1 1,1 0-1,-1 0 1,-1 1-1,1 0 1,-1 0 0,0 0-1,6 10 1,-9-12 81,0-1 1,0 1 0,0 0-1,-1 0 1,1 0-1,-1 0 1,0 0-1,0 0 1,0 0-1,0 0 1,-1 0 0,0 0-1,0 1 1,0-1-1,0 0 1,-1 0-1,0 0 1,1 1 0,-4 6-1,2-7 98,-1-1 0,1 1 0,-1-1-1,0 0 1,0 0 0,-1 0 0,1 0 0,0-1-1,-1 1 1,0-1 0,1 0 0,-1 0 0,0 0-1,0 0 1,0-1 0,0 0 0,0 0 0,-1 0-1,1 0 1,0-1 0,-1 1 0,1-1 0,0 0-1,-5-1 1,6 1-250,0 1 0,0-1 1,0-1-1,0 1 0,0 0 0,0-1 0,0 1 0,0-1 0,0 0 0,0 0 1,0 0-1,1 0 0,-1-1 0,1 1 0,-1-1 0,1 0 0,-1 0 0,1 1 0,0-1 1,0-1-1,0 1 0,0 0 0,0 0 0,0-1 0,0 1 0,1-1 0,0 0 1,-1 1-1,1-1 0,0 0 0,0 0 0,0 0 0,1 0 0,-1-4 0,6-5-7898,2 6 778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1.057"/>
    </inkml:context>
    <inkml:brush xml:id="br0">
      <inkml:brushProperty name="width" value="0.025" units="cm"/>
      <inkml:brushProperty name="height" value="0.025" units="cm"/>
    </inkml:brush>
  </inkml:definitions>
  <inkml:trace contextRef="#ctx0" brushRef="#br0">151 1 13997,'0'0'6940,"0"8"-6171,2 104 2338,-3 131-1297,-1-234-1813,1-1 0,-1 1 1,-1-1-1,1 1 1,-1-1-1,-1 0 1,0 0-1,0 0 0,0-1 1,-1 0-1,0 1 1,-11 10-1,-18 11-2795,-2-11-3718,9-11-798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1.516"/>
    </inkml:context>
    <inkml:brush xml:id="br0">
      <inkml:brushProperty name="width" value="0.025" units="cm"/>
      <inkml:brushProperty name="height" value="0.025" units="cm"/>
    </inkml:brush>
  </inkml:definitions>
  <inkml:trace contextRef="#ctx0" brushRef="#br0">150 0 12748,'0'0'7383,"-3"12"-6454,-50 116 2071,29-77-1884,-24 80 0,42-112-1073,2-1 1,0 1-1,1 0 1,0 0-1,2 1 1,1 26-1,1-39-33,0 0 0,0 0 0,1-1 0,0 1 0,0-1 0,0 1 0,1-1 0,0 0-1,1 0 1,-1 0 0,1 0 0,0 0 0,0-1 0,1 0 0,0 0 0,0 0 0,0 0 0,0-1 0,1 0 0,0 0 0,6 3 0,-1-1-179,0-1 0,0-1-1,0 1 1,1-2 0,0 1 0,17 1 0,40 0-5037,-31-5-933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2.713"/>
    </inkml:context>
    <inkml:brush xml:id="br0">
      <inkml:brushProperty name="width" value="0.025" units="cm"/>
      <inkml:brushProperty name="height" value="0.025" units="cm"/>
    </inkml:brush>
  </inkml:definitions>
  <inkml:trace contextRef="#ctx0" brushRef="#br0">1 70 7495,'0'-1'616,"0"-1"-1,0 1 1,1 0-1,-1-1 1,0 1 0,1 0-1,-1-1 1,1 1-1,-1 0 1,1 0-1,0-1 1,0 1 0,-1 0-1,1 0 1,0 0-1,0 0 1,0 0-1,2-2 1,29-13 2992,40-1-3059,-66 17 88,16-4-331,0 0-1,0 2 0,0 1 0,0 1 0,26 3 0,-47-3-299,-1 0 0,1 0 0,0 0-1,0 0 1,0 0 0,0 0 0,0 1-1,0-1 1,-1 0 0,1 1 0,0-1 0,0 0-1,0 1 1,-1-1 0,1 1 0,0 0-1,-1-1 1,1 1 0,0-1 0,-1 1-1,1 0 1,-1-1 0,1 1 0,-1 0-1,1 0 1,-1 0 0,1-1 0,-1 1-1,1 2 1,-1-1 35,-1-1 0,1 1 0,0 0 0,-1 0 0,0-1-1,1 1 1,-1 0 0,0-1 0,1 1 0,-1-1 0,0 1 0,0-1 0,-3 3-1,-2 4 279,-2-1-1,1 0 0,-17 12 0,-75 41 1161,99-60-1478,0 0 1,0 0-1,0 1 0,-1-1 1,1 0-1,0 0 0,0 0 0,0 0 1,0 0-1,-1 0 0,1 1 1,0-1-1,0 0 0,0 0 1,0 0-1,0 1 0,-1-1 1,1 0-1,0 0 0,0 0 0,0 1 1,0-1-1,0 0 0,0 0 1,0 0-1,0 1 0,0-1 1,0 0-1,0 0 0,0 1 0,0-1 1,0 0-1,0 0 0,0 0 1,0 1-1,0-1 0,0 0 1,0 0-1,0 0 0,0 1 0,1-1 1,-1 0-1,0 0 0,0 0 1,0 1-1,0-1 0,1 0 1,14 7 9,31 2-287,-35-7 19,1 0-47,64 16-693,-72-16 969,1-1-1,-1 1 1,0 0 0,0 0-1,0 0 1,0 0 0,0 1-1,0 0 1,-1 0 0,1 0-1,-1 0 1,0 0 0,5 7-1,-7-9 30,-1 0 0,1 0 0,0 0 0,-1 0 0,0 1 0,1-1 0,-1 0 0,1 0 0,-1 1 0,0-1 0,0 0 0,0 0 0,0 1 0,0-1 0,0 0 0,0 0 0,0 1 0,-1-1 0,1 0 0,0 0 0,-1 1 0,1-1 0,-2 2-1,1-1 52,-1 1-1,0-1 1,0 0-1,0 0 1,0 0-1,0 0 1,-1 0-1,1-1 1,-1 1-1,-2 1 1,-9 3 336,0 0-1,1-1 1,-20 4 0,28-8-271,-94 14 1089,37-7-1403,55-6-504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3.550"/>
    </inkml:context>
    <inkml:brush xml:id="br0">
      <inkml:brushProperty name="width" value="0.025" units="cm"/>
      <inkml:brushProperty name="height" value="0.025" units="cm"/>
    </inkml:brush>
  </inkml:definitions>
  <inkml:trace contextRef="#ctx0" brushRef="#br0">286 72 13004,'0'0'2376,"-2"-8"416,2 5-2650,-1 0-1,0 0 1,1 0 0,-1 0 0,0 0 0,-1 1-1,1-1 1,0 0 0,-1 1 0,1-1 0,-1 1-1,0-1 1,0 1 0,0 0 0,0 0 0,0 0-1,-1 0 1,1 0 0,-1 0 0,1 1 0,-1-1-1,1 1 1,-1 0 0,0-1 0,0 1 0,0 1-1,0-1 1,0 0 0,0 1 0,0-1 0,-5 1-1,-3-1 9,-1 0-1,1 1 0,-1 0 1,1 1-1,-1 0 0,1 1 0,0 0 1,-1 1-1,1 0 0,0 1 0,-10 5 1,16-7-95,1 0 0,0 1 0,-1-1-1,1 1 1,1 0 0,-1 0 0,0 1 0,1-1 0,-1 1 0,1 0 0,0 0 0,0 0 0,1 0 0,-1 0 0,1 0 0,0 1 0,0-1 0,0 1 0,1 0 0,0-1-1,0 1 1,0 0 0,0 0 0,1 0 0,-1 0 0,2 0 0,-1 0 0,1 5 0,-1-7-45,1-1 0,-1 0 0,1 0 0,0 0 0,0 0-1,0 0 1,0 0 0,0 0 0,0 0 0,0 0 0,0 0 0,1 0 0,-1-1 0,1 1 0,0 0 0,-1-1 0,1 0-1,0 1 1,3 1 0,0-1 20,0 1 0,1-1-1,-1 0 1,1 0-1,0-1 1,0 1 0,8 0-1,-3-1 10,1-1-1,-1 0 0,0 0 1,1-1-1,-1 0 0,0-1 1,19-6-1,-25 7-38,-1-1 0,1 0 1,0-1-1,-1 1 0,1-1 0,-1 0 0,0 0 1,0 0-1,0-1 0,0 1 0,-1-1 0,1 0 1,-1 0-1,0 0 0,0 0 0,0-1 0,-1 1 1,0-1-1,0 0 0,0 0 0,0 1 0,-1-1 1,1 0-1,-1-1 0,-1 1 0,1-10 0,-1 15-85,0-1-1,0 1 0,0-1 0,0 1 0,0 0 0,0-1 1,0 1-1,0-1 0,0 1 0,0 0 0,0-1 1,-1 1-1,1-1 0,0 1 0,0 0 0,0-1 0,-1 1 1,1 0-1,0-1 0,0 1 0,-1 0 0,1 0 0,0-1 1,-1 1-1,1 0 0,0 0 0,-1-1 0,1 1 1,-1 0-1,1 0 0,0 0 0,-1 0 0,1 0 0,-1 0 1,1-1-1,0 1 0,-1 0 0,1 0 0,-1 0 1,1 0-1,-1 0 0,1 1 0,0-1 0,-1 0 0,1 0 1,-1 0-1,0 0 0,1 1-78,-1-1 0,1 1 0,-1-1 0,1 1 0,0-1 0,-1 1 0,1-1 0,0 1 0,-1-1 0,1 1-1,0 0 1,0-1 0,-1 1 0,1-1 0,0 1 0,0 0 0,0-1 0,0 1 0,0 0 0,0-1 0,0 1 0,0 0 0,0-1 0,0 1 0,0-1 0,0 1 0,0 0 0,1-1 0,-1 1 0,0-1 0,0 1 0,1 0 0,-1-1 0,0 1-1,1-1 1,-1 1 0,1-1 0,-1 1 0,1-1 0,-1 0 0,1 1 0,0 0 0,12 11-5142,4-2-3743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3.962"/>
    </inkml:context>
    <inkml:brush xml:id="br0">
      <inkml:brushProperty name="width" value="0.025" units="cm"/>
      <inkml:brushProperty name="height" value="0.025" units="cm"/>
    </inkml:brush>
  </inkml:definitions>
  <inkml:trace contextRef="#ctx0" brushRef="#br0">64 0 6118,'0'0'10570,"-19"47"-7848,3-23-127,3 0-1090,3-1-352,4-1-448,6-2-545,0-7-128,22-3-352,-3-4-1986,4-6-1890,2-4-5702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1.646"/>
    </inkml:context>
    <inkml:brush xml:id="br0">
      <inkml:brushProperty name="width" value="0.025" units="cm"/>
      <inkml:brushProperty name="height" value="0.025" units="cm"/>
    </inkml:brush>
  </inkml:definitions>
  <inkml:trace contextRef="#ctx0" brushRef="#br0">2 120 12684,'0'0'6401,"-1"-10"-3887,1 8-2339,0-1 0,0 0-1,0 0 1,0 0 0,1 0-1,-1 0 1,1 1 0,-1-1 0,1 0-1,0 0 1,0 1 0,0-1 0,1 0-1,-1 1 1,1-1 0,-1 1-1,5-4 1,-1 1 78,0 1 0,0 0 0,0 1 0,1-1 0,0 1 0,0 0 0,0 0 0,0 1 0,8-2 0,6-2 19,0 1-1,27-4 1,-39 8-271,0 0-1,0 1 1,0-1 0,0 2-1,0-1 1,0 1 0,0 0 0,0 1-1,9 3 1,-14-4 13,-1 0 1,0 0-1,1 0 1,-1 0-1,0 1 1,0-1-1,0 1 0,0-1 1,0 1-1,0 0 1,-1 0-1,1 0 1,-1 0-1,1 0 1,-1 0-1,1 0 0,-1 0 1,0 0-1,0 1 1,0-1-1,-1 1 1,1-1-1,0 0 1,-1 1-1,0-1 0,1 1 1,-1 0-1,0-1 1,0 1-1,-1-1 1,1 1-1,0-1 1,-1 1-1,0-1 0,1 0 1,-1 1-1,0-1 1,-2 4-1,0-1 100,1 1 0,-1-1-1,0 0 1,-1 0 0,0 0-1,1 0 1,-1-1 0,-1 1 0,1-1-1,-1 0 1,0 0 0,0-1-1,0 1 1,-9 4 0,9-7-96,1 1-1,-1-1 1,1 0 0,-1 0 0,1 0 0,-1-1-1,-9 1 1,-2-9-2628,15 7 2163,0 0 0,1 0 1,-1 0-1,0-1 0,1 1 0,0 0 1,-1 0-1,1 0 0,0-1 0,-1 1 0,1 0 1,0 0-1,0 0 0,0-1 0,0 1 1,1-2-1,2-15-10310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4.311"/>
    </inkml:context>
    <inkml:brush xml:id="br0">
      <inkml:brushProperty name="width" value="0.025" units="cm"/>
      <inkml:brushProperty name="height" value="0.025" units="cm"/>
    </inkml:brush>
  </inkml:definitions>
  <inkml:trace contextRef="#ctx0" brushRef="#br0">0 94 11435,'0'0'2594,"3"-8"289,-1 4-2645,-1-1-1,1 1 1,0-1-1,1 1 1,-1 0-1,1 0 1,0 0-1,-1 0 1,2 0 0,-1 1-1,0-1 1,1 1-1,0 0 1,-1 0-1,1 0 1,1 1-1,-1-1 1,0 1 0,0 0-1,1 0 1,-1 1-1,1-1 1,0 1-1,-1 0 1,11-1 0,-1 0-107,-6 1 59,1-1 0,-1 2 0,1-1-1,-1 1 1,12 1 0,-20 40-222,-2-13 109,-1-1 1,-1 1-1,-2-1 1,-11 36-1,8-36 250,2 0 1,1 0-1,1 0 0,-1 40 0,12-56-680,-2-9-1573,0-18-12632</inkml:trace>
  <inkml:trace contextRef="#ctx0" brushRef="#br0" timeOffset="1">13 236 12684,'0'0'9929,"48"0"-9608,-18 0-257,7 0-288,-4 0-2339,1-7-4291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4.641"/>
    </inkml:context>
    <inkml:brush xml:id="br0">
      <inkml:brushProperty name="width" value="0.025" units="cm"/>
      <inkml:brushProperty name="height" value="0.025" units="cm"/>
    </inkml:brush>
  </inkml:definitions>
  <inkml:trace contextRef="#ctx0" brushRef="#br0">0 17 17457,'0'0'4836,"11"-5"-4585,-4 3-225,1-1 1,-1 2-1,0-1 1,0 1-1,1 0 0,-1 0 1,1 1-1,-1 0 1,15 2-1,-19-2-20,0 1 1,1-1-1,-1 1 0,0 0 1,0 1-1,0-1 0,0 0 0,0 1 1,0-1-1,0 1 0,-1 0 1,1 0-1,0 0 0,-1 1 0,0-1 1,0 0-1,1 1 0,-1 0 1,-1-1-1,1 1 0,0 0 0,-1 0 1,1 0-1,-1 0 0,0 0 1,0 0-1,0 0 0,0 1 1,-1-1-1,1 4 0,-1-3 50,0 0 0,0 1 0,0-1 1,-1 0-1,1 1 0,-1-1 0,0 0 0,0 0 0,-1 0 0,1 0 0,-1 0 1,0 0-1,0 0 0,0 0 0,-1-1 0,-4 6 0,-5 5 296,-1-1 0,-27 20-1,-8 10 779,47-43-1119,1 1 1,-1-1-1,1 1 0,-1-1 1,1 1-1,-1-1 1,1 1-1,-1-1 0,1 1 1,-1-1-1,1 1 0,0 0 1,0-1-1,-1 1 0,1 0 1,0-1-1,0 1 0,0 0 1,-1-1-1,1 1 0,0 0 1,0-1-1,0 1 1,0 0-1,0 0 0,0-1 1,1 1-1,-1 0 0,0-1 1,0 1-1,0 0 0,1-1 1,-1 1-1,1 0 0,0 1 14,1-1 1,0 0-1,0 0 0,-1 0 0,1 0 0,0 0 0,0 0 0,0-1 0,0 1 0,0-1 0,0 1 0,2-1 0,71 4-2066,-66-4 813,21-3-3294,-1-8-3309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5.194"/>
    </inkml:context>
    <inkml:brush xml:id="br0">
      <inkml:brushProperty name="width" value="0.025" units="cm"/>
      <inkml:brushProperty name="height" value="0.025" units="cm"/>
    </inkml:brush>
  </inkml:definitions>
  <inkml:trace contextRef="#ctx0" brushRef="#br0">181 94 13997,'0'0'4949,"1"-10"-1767,-1-33-1218,0 41-1917,0 0 0,0 0 0,-1 0 0,1 0-1,-1 1 1,0-1 0,1 0 0,-1 0 0,0 1 0,0-1 0,0 1 0,0-1-1,0 1 1,-1-1 0,1 1 0,0-1 0,-1 1 0,1 0 0,-1 0-1,1 0 1,-1 0 0,0 0 0,1 0 0,-1 0 0,0 1 0,0-1 0,1 1-1,-1-1 1,0 1 0,0-1 0,0 1 0,0 0 0,-2 0 0,-1 0-65,-1 0 1,1 0 0,-1 0-1,1 1 1,0 0 0,-1 0-1,1 0 1,0 0-1,-9 5 1,9-3 6,1 0 0,-1 0 0,1 0 1,-1 1-1,1 0 0,0 0 0,0 0 0,1 0 0,-1 1 0,1-1 0,0 1 0,0 0 0,0 0 1,1 0-1,0 0 0,0 1 0,0-1 0,1 0 0,0 1 0,0 0 0,0-1 0,0 1 0,1 6 1,1-10 15,0 0 1,0 0-1,0 0 1,0 0-1,0 0 1,0 0-1,1 0 1,-1 0-1,1-1 1,-1 1 0,1 0-1,0-1 1,-1 0-1,1 1 1,0-1-1,0 0 1,0 0-1,0 0 1,0 0 0,0 0-1,1 0 1,-1-1-1,0 1 1,0-1-1,0 0 1,1 1-1,-1-1 1,0 0-1,5-1 1,2 2-162,1-1 1,-1 0-1,0-1 0,1 0 0,-1-1 1,12-3-1,-13 1 146,0 0 0,-1-1 0,1-1 1,-1 1-1,0-1 0,0 0 0,-1-1 0,0 1 0,0-1 0,0-1 1,-1 1-1,8-16 0,-18 38 179,-3 4 48,1 1 0,2 0 0,-4 23 0,8-37-195,0 0 1,1 0-1,0 0 1,0 0 0,0 0-1,1 0 1,0 0 0,0 0-1,0-1 1,1 1-1,0 0 1,0-1 0,1 1-1,-1-1 1,6 9 0,1-4 29,-7-8-36,0 1-1,0-1 1,0 1 0,0-1-1,0 1 1,-1 0-1,1 0 1,-1 0-1,3 6 1,-6-8 110,0 0-1,1-1 1,-1 1 0,0 0 0,0 0 0,1-1-1,-1 0 1,0 1 0,0-1 0,0 0 0,0 1-1,0-1 1,-3-1 0,1 2 147,-21 1 269,1 2 0,-43 13 0,-9 10-6807,49-16-1177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8.978"/>
    </inkml:context>
    <inkml:brush xml:id="br0">
      <inkml:brushProperty name="width" value="0.025" units="cm"/>
      <inkml:brushProperty name="height" value="0.025" units="cm"/>
    </inkml:brush>
  </inkml:definitions>
  <inkml:trace contextRef="#ctx0" brushRef="#br0">1 14 12172,'0'0'6149,"64"0"-4835,-15 0-33,18 0-256,15 0-545,10 0-352,9 0-64,5 0-32,4 0-224,-4 0-2498,-5-13-6279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8.840"/>
    </inkml:context>
    <inkml:brush xml:id="br0">
      <inkml:brushProperty name="width" value="0.025" units="cm"/>
      <inkml:brushProperty name="height" value="0.025" units="cm"/>
    </inkml:brush>
  </inkml:definitions>
  <inkml:trace contextRef="#ctx0" brushRef="#br0">29 1 16271,'0'0'9706,"-23"66"-9450,18-39-192,5 1-32,0-2-384,0 1-866,0-4-575,0-4-481,0-7-705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9.201"/>
    </inkml:context>
    <inkml:brush xml:id="br0">
      <inkml:brushProperty name="width" value="0.025" units="cm"/>
      <inkml:brushProperty name="height" value="0.025" units="cm"/>
    </inkml:brush>
  </inkml:definitions>
  <inkml:trace contextRef="#ctx0" brushRef="#br0">1 25 14350,'0'0'1153,"57"-8"1922,-13 2-1090,7 1-896,8 3-448,10-1-577,0 2-1249,0 1-3652,-2 0-5636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9.612"/>
    </inkml:context>
    <inkml:brush xml:id="br0">
      <inkml:brushProperty name="width" value="0.025" units="cm"/>
      <inkml:brushProperty name="height" value="0.025" units="cm"/>
    </inkml:brush>
  </inkml:definitions>
  <inkml:trace contextRef="#ctx0" brushRef="#br0">328 20 13036,'0'0'3652,"-8"-4"-342,-1 1-2941,-1 0 0,1 0 0,-1 1 0,0 0 0,1 1 0,-1 0 0,0 1 0,0 0 0,0 0 0,0 1 0,0 0 0,1 1 0,-1 0 0,-16 6 0,10-1-268,1 1-1,0 1 0,1 0 0,0 1 0,-21 19 0,31-25-77,0-1 0,0 1 0,0 0 0,1 0 0,-1 1 0,1-1 0,0 1 0,0 0 0,0 0 0,1 0 0,0 0 0,0 0 0,0 0 0,0 0 0,1 1 0,0-1 0,0 1 0,1-1 0,-1 1 0,2 10 0,0-13-12,0-1-1,0 1 1,1 0 0,-1 0-1,1-1 1,-1 1-1,1-1 1,0 1 0,0-1-1,0 0 1,1 0-1,-1 0 1,0 0 0,1 0-1,-1 0 1,1-1 0,0 1-1,-1-1 1,1 1-1,0-1 1,0 0 0,0 0-1,0-1 1,0 1-1,6 0 1,5 1 23,-1-1 1,1 0 0,0-1-1,19-3 1,-26 2-16,1-1 0,0 0 0,0 0 0,0-1 0,-1 0 0,0 0 0,1-1 0,-1 0 0,0 0 0,-1-1 0,1 1 0,-1-2 0,7-6 1,-9 9-10,-1-1 0,0 0 0,1 0 0,-1 0 1,-1 0-1,1 0 0,-1-1 0,1 1 0,-1-1 1,0 1-1,-1-1 0,1 0 0,-1 0 1,0 0-1,0 0 0,-1 0 0,1 0 0,-1 0 1,0 0-1,-1 0 0,1 0 0,-2-6 0,1 10-137,1-1 0,-1 1-1,1 0 1,-1 0-1,0-1 1,0 1 0,0 0-1,0 0 1,0 0-1,0 0 1,0 0-1,0 0 1,0 0 0,0 0-1,-1 1 1,1-1-1,0 0 1,-1 1 0,1-1-1,0 1 1,-1-1-1,1 1 1,-3-1-1,3 1-205,-1 0-1,0-1 1,0 1-1,0 0 0,0 0 1,0 0-1,0 0 1,1 0-1,-1 0 1,0 0-1,0 1 0,0-1 1,0 1-1,1-1 1,-1 1-1,0 0 0,1 0 1,-1 0-1,0 0 1,1 0-1,-1 0 0,1 0 1,-1 0-1,1 1 1,0-1-1,0 1 1,-1-1-1,0 3 0,-1 11-8415</inkml:trace>
  <inkml:trace contextRef="#ctx0" brushRef="#br0" timeOffset="1">346 220 18642,'0'0'3907,"-16"72"-2561,13-41-418,3 1-671,0-1-193,0 1-769,3-6-2594,6-7-3395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0.418"/>
    </inkml:context>
    <inkml:brush xml:id="br0">
      <inkml:brushProperty name="width" value="0.025" units="cm"/>
      <inkml:brushProperty name="height" value="0.025" units="cm"/>
    </inkml:brush>
  </inkml:definitions>
  <inkml:trace contextRef="#ctx0" brushRef="#br0">244 70 7399,'0'0'18049,"-8"-6"-17617,-27-16-74,19 16 2654,12 2-1673,1 2-1681,0-1 348,-1 0 0,0 0-1,0 0 1,0 1 0,0-1-1,-1 1 1,1 0 0,0 1 0,-1-1-1,1 1 1,-1 0 0,0 0-1,0 0 1,1 0 0,-1 1-1,0 0 1,0 0 0,1 0 0,-1 1-1,-8 1 1,10-1-4,-1-1 0,0 1 0,1 0 0,-1 0 0,0 0 1,1 0-1,-1 1 0,1-1 0,0 1 0,0 0 0,-1 0 0,1 0 0,0 1 0,1-1 0,-1 1 0,0-1 1,1 1-1,-1 0 0,1 0 0,0 0 0,0 0 0,0 1 0,1-1 0,-1 0 0,1 1 0,-2 4 0,3-5 1,-1-1 0,1 1-1,0 0 1,0-1-1,0 1 1,1 0 0,-1-1-1,1 1 1,-1 0-1,1-1 1,0 1 0,0-1-1,0 0 1,0 1 0,1-1-1,-1 0 1,1 1-1,-1-1 1,1 0 0,0 0-1,0 0 1,-1-1-1,1 1 1,1 0 0,-1-1-1,0 1 1,0-1-1,1 0 1,-1 1 0,0-1-1,1 0 1,-1-1-1,1 1 1,0 0 0,4 0-1,10 2-1,0-1 0,0 0 0,1-1-1,21-2 1,-32 0-35,0 1-35,0-1-1,0 0 1,0 0-1,0-1 1,0 0-1,11-5 0,-15 6 55,-1 0-1,0 0 1,0 0-1,0 0 1,0 0-1,0-1 1,0 1-1,-1 0 1,1-1-1,0 0 0,-1 1 1,1-1-1,-1 0 1,1 0-1,-1 0 1,0 0-1,0 0 1,0 0-1,0 0 1,0 0-1,-1 0 1,1-1-1,0 1 1,-1-2-1,-20 12-427,16-4 466,1 1 1,0-1-1,0 0 1,0 1-1,0-1 1,1 1-1,0 0 1,0 0-1,0 0 1,0 0-1,1 0 1,0 0-1,0 0 1,1 1-1,-1-1 1,1 0-1,1 9 1,-1-6 13,1 0 1,0-1-1,0 1 0,0 0 0,1-1 1,1 0-1,-1 1 0,1-1 0,0 0 1,1 0-1,6 9 0,-9-15-18,0 0 0,0 0 0,0 0 0,0 1 0,-1-1 0,1 0 0,0 0 0,-1 1 0,1-1 0,0 1 0,-1-1 0,0 0 0,1 1 0,-1-1 0,0 1 0,0 2 0,0-4 10,0 1 0,0 0 0,-1-1 1,1 1-1,0-1 0,-1 1 0,1 0 0,-1-1 1,1 1-1,-1-1 0,1 1 0,-1-1 0,1 1 0,-1-1 1,1 1-1,-1-1 0,1 0 0,-1 1 0,0-1 1,1 0-1,-1 0 0,0 1 0,1-1 0,-2 0 1,-6 1 267,0 0 1,-1 0 0,1-1 0,-15-1 0,5 0-112,11 1-545,0-1 1,0 0-1,0 0 1,0-1-1,0 0 1,0 0-1,0-1 1,-8-4-1,14 7 210,-1-1-1,1 0 1,0 0-1,0 1 1,0-1-1,0 0 1,0 0-1,0 0 1,0 0 0,0 0-1,0 0 1,0 0-1,0-1 1,1 1-1,-1 0 1,1 0-1,-1-1 1,1 1 0,-1-2-1,1 1 15,0 1 0,0-1-1,1 1 1,-1-1 0,1 1-1,-1-1 1,1 1 0,0-1-1,-1 1 1,1 0 0,0-1-1,0 1 1,0 0 0,0 0-1,0-1 1,0 1 0,0 0 0,1 0-1,-1 0 1,0 0 0,3-1-1,17-12-7268,1 0-5691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0.814"/>
    </inkml:context>
    <inkml:brush xml:id="br0">
      <inkml:brushProperty name="width" value="0.025" units="cm"/>
      <inkml:brushProperty name="height" value="0.025" units="cm"/>
    </inkml:brush>
  </inkml:definitions>
  <inkml:trace contextRef="#ctx0" brushRef="#br0">59 1 14734,'0'0'5445,"-5"50"-3555,10-25-385,4 4-416,0 2-448,2 5-385,-6-1-96,4 3 0,-9 3-31,0-4-65,-6 4 0,-8-1-32,-3-4 0,-5-2-1410,3-10-1953,-4-7-3811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1.162"/>
    </inkml:context>
    <inkml:brush xml:id="br0">
      <inkml:brushProperty name="width" value="0.025" units="cm"/>
      <inkml:brushProperty name="height" value="0.025" units="cm"/>
    </inkml:brush>
  </inkml:definitions>
  <inkml:trace contextRef="#ctx0" brushRef="#br0">270 0 11819,'0'0'4068,"-71"21"-1890,37 1-1153,-1 3-32,1 5-545,1 4-95,3 4-193,12 4-160,4 3 32,14 2 32,9 3-64,21-1 0,14-3-769,13-8-992,13-8-2724,10-10-5892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2.009"/>
    </inkml:context>
    <inkml:brush xml:id="br0">
      <inkml:brushProperty name="width" value="0.025" units="cm"/>
      <inkml:brushProperty name="height" value="0.025" units="cm"/>
    </inkml:brush>
  </inkml:definitions>
  <inkml:trace contextRef="#ctx0" brushRef="#br0">67 103 3748,'0'0'1217,"6"-8"1842,-2 4-2658,34-45 3738,-36 46-3263,0 0 0,0 0 1,0 0-1,-1-1 0,1 1 1,-1 0-1,0-1 0,0 0 1,0-7 1563,-12 29-689,-15 26-1097,-37 88 0,56-116-569,2 1 1,0-1-1,1 1 0,1-1 1,1 1-1,0 0 1,1 0-1,0 0 1,4 27-1,-2-40-146,-1 0-1,1-1 1,0 1-1,0-1 1,0 1-1,1-1 1,-1 0-1,1 0 1,0 1-1,-1-1 1,2 0-1,-1 0 1,0-1-1,1 1 1,-1 0-1,1-1 1,0 1-1,-1-1 1,1 0-1,0 0 1,1 0-1,-1-1 1,7 4-1,0-2-742,0-1 1,0 0-1,0 0 0,0-1 0,0 0 0,1-1 1,14-1-1,27-3-4865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1.587"/>
    </inkml:context>
    <inkml:brush xml:id="br0">
      <inkml:brushProperty name="width" value="0.025" units="cm"/>
      <inkml:brushProperty name="height" value="0.025" units="cm"/>
    </inkml:brush>
  </inkml:definitions>
  <inkml:trace contextRef="#ctx0" brushRef="#br0">36 96 12268,'0'0'8973,"-7"8"-7488,-20 24 121,27-32-1578,0 0 1,0 1-1,0-1 0,-1 0 0,1 1 0,0-1 0,0 0 0,0 0 0,0 1 1,-1-1-1,1 0 0,0 1 0,0-1 0,0 0 0,0 1 0,0-1 0,0 0 1,0 1-1,0-1 0,0 0 0,0 1 0,0-1 0,0 0 0,0 1 1,0-1-1,1 0 0,-1 0 0,0 1 0,0-1 0,0 0 0,0 1 0,0-1 1,1 0-1,-1 0 0,0 1 0,0-1 0,1 0 0,-1 0 0,0 0 0,0 1 1,1-1-1,-1 0 0,0 0 0,0 0 0,1 0 0,-1 1 0,0-1 0,1 0 1,-1 0-1,0 0 0,1 0 0,17 1 493,-15-1-375,9 0-133,1-1 0,-1 0 0,1-1 0,-1 0 0,1-1 0,-1-1 0,0 0 0,0 0 0,-1-1 0,1-1 0,-1 0 0,0 0 0,-1-1 0,1-1 0,-1 0 0,-1 0 0,0-1 0,0 0 0,0 0 0,-1-1 0,-1 0 0,9-15 0,-15 22-308,-4 7 163,-9 19 192,-16 39 217,24-46-300,1 0 0,0 1 0,1-1 0,0 28 0,8 0-2670,5-22-2272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2.075"/>
    </inkml:context>
    <inkml:brush xml:id="br0">
      <inkml:brushProperty name="width" value="0.025" units="cm"/>
      <inkml:brushProperty name="height" value="0.025" units="cm"/>
    </inkml:brush>
  </inkml:definitions>
  <inkml:trace contextRef="#ctx0" brushRef="#br0">7 1 13837,'0'0'11659,"-7"60"-11403,7-30-160,0-1-96,0 3 0,2-3-768,7-3-481,-4-4-385,-3-5-480,-2-8-256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2.403"/>
    </inkml:context>
    <inkml:brush xml:id="br0">
      <inkml:brushProperty name="width" value="0.025" units="cm"/>
      <inkml:brushProperty name="height" value="0.025" units="cm"/>
    </inkml:brush>
  </inkml:definitions>
  <inkml:trace contextRef="#ctx0" brushRef="#br0">0 7 11179,'0'0'1889,"66"-5"898,-19 4-1057,8 1-449,7 0-544,4 0-609,6 0-321,1 0-1921,-4 0-3619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2.782"/>
    </inkml:context>
    <inkml:brush xml:id="br0">
      <inkml:brushProperty name="width" value="0.025" units="cm"/>
      <inkml:brushProperty name="height" value="0.025" units="cm"/>
    </inkml:brush>
  </inkml:definitions>
  <inkml:trace contextRef="#ctx0" brushRef="#br0">244 29 17969,'-9'-4'2707,"4"1"-2555,0 0 1,0 1-1,-1 0 1,1 0 0,-1 0-1,0 1 1,1-1-1,-1 1 1,0 1-1,0-1 1,0 1 0,1 0-1,-1 1 1,0-1-1,0 1 1,0 0 0,1 0-1,-1 1 1,0 0-1,1 0 1,-1 0 0,1 1-1,-5 3 1,0 2-109,1 0 1,0 1-1,1 0 1,0 0-1,0 1 0,1 0 1,-9 17-1,13-21-18,0 0-1,0 0 1,1 0-1,0 0 1,0 1-1,1-1 1,-1 0-1,1 1 1,1-1-1,-1 1 1,1 0-1,0-1 1,0 1-1,1-1 1,3 13-1,-2-15-13,-1-1 1,1 0-1,1 0 0,-1 0 1,0 0-1,1 0 0,-1 0 0,1 0 1,0-1-1,0 1 0,0-1 0,0 0 1,0 0-1,1 0 0,-1-1 1,1 1-1,-1-1 0,1 1 0,0-1 1,-1 0-1,1-1 0,0 1 1,0-1-1,-1 1 0,1-1 0,5-1 1,0 1 11,0 0 0,0 0 0,0-1 1,-1-1-1,1 1 0,0-1 0,0-1 0,-1 0 1,0 0-1,11-6 0,-12 5 25,0-1-1,0 0 1,-1 0 0,0 0-1,0-1 1,-1 0-1,1 0 1,-1-1 0,0 1-1,-1-1 1,0 0 0,0 0-1,0-1 1,-1 1 0,0-1-1,-1 0 1,1 1-1,-2-1 1,1 0 0,-1-1-1,0 1 1,-1 0 0,1 0-1,-2 0 1,1 0 0,-3-10-1,2 15-176,0 0 0,0 0 1,0 0-1,0 0 0,-1 0 0,1 0 0,-1 0 0,0 0 0,0 1 0,0-1 1,0 1-1,-1 0 0,1-1 0,0 1 0,-1 0 0,0 0 0,1 1 0,-1-1 1,0 0-1,-6-1 0,5 1-439,0 1-1,1 0 1,-1 0 0,0 1-1,0-1 1,0 1 0,0 0-1,1 0 1,-1 0 0,-7 2-1,-1 3-4802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3.351"/>
    </inkml:context>
    <inkml:brush xml:id="br0">
      <inkml:brushProperty name="width" value="0.025" units="cm"/>
      <inkml:brushProperty name="height" value="0.025" units="cm"/>
    </inkml:brush>
  </inkml:definitions>
  <inkml:trace contextRef="#ctx0" brushRef="#br0">179 80 18065,'-3'-8'2509,"0"1"-2019,0 1 0,0-1-1,-1 1 1,0-1 0,0 1 0,-6-7 0,8 11-425,0 1 0,0-1 0,0 0 0,0 1 0,-1-1 0,1 1 0,0-1 0,-1 1 0,1 0 0,-1 0 0,1 0 1,-1 0-1,1 1 0,-1-1 0,1 1 0,-1-1 0,0 1 0,1 0 0,-1 0 0,0 0 0,1 1 0,-1-1 0,0 1 0,-4 1 1,2 0-64,0 0 0,0 0 0,1 1 0,-1 0 0,1 0 0,-1 0 0,1 0 0,0 1 0,0-1 0,1 1 1,-1 0-1,1 0 0,0 1 0,0-1 0,0 1 0,1 0 0,-1-1 0,1 1 0,0 0 0,1 0 0,-1 0 1,0 9-1,2-13 3,0 0 0,1 0 0,-1 0 0,1 0 0,0 0 0,-1 0 0,1 0 0,0 0 0,-1 0 0,1 0 0,0-1 0,0 1 0,0 0 1,0 0-1,0-1 0,0 1 0,0-1 0,0 1 0,0-1 0,0 1 0,0-1 0,0 0 0,0 1 0,0-1 0,0 0 0,1 0 0,-1 0 0,0 0 0,0 0 1,0 0-1,0 0 0,1 0 0,-1 0 0,0-1 0,0 1 0,1-1 0,45-11 107,-38 8-149,0-1 0,0 0 0,-1-1 0,0 0 0,0 0 1,0-1-1,-1 0 0,0 0 0,10-15 0,-30 41 1364,10-16-1235,0 0 0,1 0 1,-1 0-1,1 1 0,0-1 0,0 1 1,1-1-1,-1 1 0,1 0 0,-1 0 1,1 0-1,0 0 0,1 0 0,-1 0 1,0 5-1,3-8-86,0-1 1,-1 1-1,1 0 1,0-1-1,0 1 1,-1-1-1,1 1 1,0-1-1,0 0 1,0 0-1,0 0 1,-1 0-1,1 0 1,0 0-1,0-1 1,0 1-1,1-1 1,9-2-73,-32 1 330,19 2-253,0 0-1,0 0 1,-1 0 0,1 0 0,0 1-1,0-1 1,0 0 0,-1 1 0,1-1 0,0 1-1,0-1 1,0 1 0,0-1 0,0 1-1,0 0 1,0 0 0,0-1 0,0 1-1,0 0 1,1 0 0,-1 0 0,0 0-1,0 2 1,-1 0 12,1 0 0,0 0 0,0 0 0,0 0-1,0 1 1,0-1 0,1 0 0,-1 7 0,1-3 3,1 1 0,-1-1 0,1 0 0,0 0 0,1 1 0,0-1 0,5 12 0,-3-12 119,-1 1-1,1-1 0,-1 1 0,0 0 0,-1-1 0,0 1 0,0 0 1,-1 1-1,0-1 0,0 14 0,-1-21-114,0 0 0,0 0 0,-1 0 0,1 0 0,0 0 0,-1-1 0,1 1 1,-1 0-1,1 0 0,-1 0 0,1 0 0,-1-1 0,0 1 0,1 0 0,-1-1 0,0 1 0,0 0 0,0-1 0,1 1 0,-1-1 0,0 1 0,0-1 1,0 0-1,0 1 0,0-1 0,0 0 0,0 0 0,0 1 0,1-1 0,-1 0 0,0 0 0,0 0 0,0 0 0,0 0 0,0 0 0,0-1 0,0 1 1,0 0-1,0 0 0,0-1 0,0 1 0,0-1 0,-1 0 0,-3 0-117,-1 0 0,1-1 1,0 0-1,0 0 0,0-1 0,-7-4 0,10 6-208,0-1 0,0 0 0,0 0 0,0 0 0,0-1 0,1 1 0,-1 0-1,1-1 1,-3-3 0,0-15-8589,4 12 775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3.744"/>
    </inkml:context>
    <inkml:brush xml:id="br0">
      <inkml:brushProperty name="width" value="0.025" units="cm"/>
      <inkml:brushProperty name="height" value="0.025" units="cm"/>
    </inkml:brush>
  </inkml:definitions>
  <inkml:trace contextRef="#ctx0" brushRef="#br0">24 1 14510,'0'0'8936,"-20"63"-6630,17-42-928,3 0-449,0-1-353,0 0-448,10-1-64,3-3-192,6-3-1505,1-7-2275,-1-6-4868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4.327"/>
    </inkml:context>
    <inkml:brush xml:id="br0">
      <inkml:brushProperty name="width" value="0.025" units="cm"/>
      <inkml:brushProperty name="height" value="0.025" units="cm"/>
    </inkml:brush>
  </inkml:definitions>
  <inkml:trace contextRef="#ctx0" brushRef="#br0">85 1 14638,'0'0'4004,"64"62"-2243,-39-29-1344,-11 5-65,-4-1-96,-6 1-96,-4 2-63,-14-2-33,-11 0 0,-9 0-449,-5-4-1440,-5-6-3172,-2-10-8360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4.720"/>
    </inkml:context>
    <inkml:brush xml:id="br0">
      <inkml:brushProperty name="width" value="0.025" units="cm"/>
      <inkml:brushProperty name="height" value="0.025" units="cm"/>
    </inkml:brush>
  </inkml:definitions>
  <inkml:trace contextRef="#ctx0" brushRef="#br0">178 1 7335,'0'0'10725,"-9"7"-9732,-7 10-920,0 1 0,1 1 0,1 1 1,1 0-1,0 0 0,-10 27 0,18-38-81,-8 18 43,-17 45-1,28-66-45,0 1 0,0 1 1,0-1-1,1 0 0,0 0 0,1 1 0,-1-1 0,2 0 0,-1 1 1,1-1-1,0 0 0,2 9 0,-2-13-88,0 0 1,1-1-1,-1 1 0,1 0 1,0-1-1,0 1 0,0-1 1,0 1-1,0-1 0,0 0 1,1 0-1,-1 0 0,1 0 1,-1 0-1,1-1 0,0 1 1,5 1-1,0 0-612,0 0 0,1-1 0,0 0-1,-1 0 1,14 0 0,37 0-4275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5.113"/>
    </inkml:context>
    <inkml:brush xml:id="br0">
      <inkml:brushProperty name="width" value="0.025" units="cm"/>
      <inkml:brushProperty name="height" value="0.025" units="cm"/>
    </inkml:brush>
  </inkml:definitions>
  <inkml:trace contextRef="#ctx0" brushRef="#br0">54 46 14510,'0'0'5007,"10"-7"-3074,33-23-775,-42 29-1124,0 0 0,0 0 0,0 1 0,0-1 0,0 0 0,0 1 0,1-1 0,-1 0 0,0 1 0,0 0-1,1-1 1,-1 1 0,0 0 0,1-1 0,-1 1 0,0 0 0,1 0 0,-1 0 0,0 0 0,1 1 0,-1-1 0,0 0 0,1 0 0,-1 1 0,0-1 0,1 1 0,-1-1 0,0 1-1,0 0 1,0-1 0,0 1 0,0 0 0,0 0 0,0 0 0,0 0 0,0 0 0,0 0 0,0 0 0,0 0 0,0 0 0,-1 0 0,1 0 0,0 0 0,-1 1 0,1-1 0,-1 0 0,1 2 0,0 3-22,1 1 1,-1-1 0,0 1 0,-1-1-1,1 1 1,-2 13 0,0-15 15,0 1 0,-1 0 0,1-1 0,-1 1 0,-1-1 0,1 1 0,-1-1 0,0 0 0,0 0 0,0 0 0,-5 4 0,-50 50 667,45-48-466,1 1 1,0 0-1,-14 18 1,25-28-224,0-1 0,0 0 0,0 1 0,0-1 0,0 1 0,1-1 0,-1 1 0,0 0 0,1-1 0,-1 1 0,1 0 0,-1-1 0,1 1 0,0 0 0,0 0 0,0-1 0,0 1 0,0 0 0,0-1 0,0 1 0,1 0 0,-1 0 0,1-1 0,0 4 0,1-3-6,0 0 0,0 0-1,0 0 1,0 0 0,0 0 0,0 0-1,0-1 1,1 1 0,-1-1-1,1 0 1,-1 0 0,1 0 0,-1 0-1,4 1 1,13 2-713,-1 0 0,1-1 0,31 0 0,-40-3-222,34 1-3069,0-1-2520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5.457"/>
    </inkml:context>
    <inkml:brush xml:id="br0">
      <inkml:brushProperty name="width" value="0.025" units="cm"/>
      <inkml:brushProperty name="height" value="0.025" units="cm"/>
    </inkml:brush>
  </inkml:definitions>
  <inkml:trace contextRef="#ctx0" brushRef="#br0">77 0 17585,'0'0'6181,"-51"47"-4291,37-25-897,6 3-640,5 4-161,3-2-64,0 2-64,5-1-64,9-2-641,-7 0-928,-1-5-1058,-4-6-736,-2-6-1922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2.417"/>
    </inkml:context>
    <inkml:brush xml:id="br0">
      <inkml:brushProperty name="width" value="0.025" units="cm"/>
      <inkml:brushProperty name="height" value="0.025" units="cm"/>
    </inkml:brush>
  </inkml:definitions>
  <inkml:trace contextRef="#ctx0" brushRef="#br0">0 1 7079,'0'0'15983,"18"53"-15022,-18-19-481,0 4-288,0-1-96,4-2-96,-1-5 32,1-7-192,-2-4-961,-2-8-608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5.803"/>
    </inkml:context>
    <inkml:brush xml:id="br0">
      <inkml:brushProperty name="width" value="0.025" units="cm"/>
      <inkml:brushProperty name="height" value="0.025" units="cm"/>
    </inkml:brush>
  </inkml:definitions>
  <inkml:trace contextRef="#ctx0" brushRef="#br0">1 9 13357,'0'0'9417,"76"-4"-8873,-32 4-448,5 0-128,6 0-2050,0-5-4324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6.197"/>
    </inkml:context>
    <inkml:brush xml:id="br0">
      <inkml:brushProperty name="width" value="0.025" units="cm"/>
      <inkml:brushProperty name="height" value="0.025" units="cm"/>
    </inkml:brush>
  </inkml:definitions>
  <inkml:trace contextRef="#ctx0" brushRef="#br0">259 49 7111,'0'0'10148,"-11"-8"-8280,-35-23-634,42 29-1174,1 1 1,-1-1 0,1 1 0,-1 0 0,1 0-1,-1 1 1,0-1 0,0 1 0,1-1 0,-1 1-1,0 0 1,1 1 0,-1-1 0,0 1 0,0-1-1,1 1 1,-1 0 0,1 1 0,-1-1 0,1 0-1,0 1 1,-7 4 0,2-1 5,1 1-1,-1 0 1,1 0-1,1 0 1,-1 1 0,-10 15-1,9-10 187,0 0 0,1 1 0,0 0-1,-6 19 1,11-26-129,0 0 0,0 0 0,1 0 0,0 0-1,0 1 1,0-1 0,1 0 0,0 1 0,0-1 0,1 1 0,0-1 0,2 8-1,-2-10-91,1-1 0,0 0-1,1 0 1,-1 0 0,1 0 0,-1 0-1,1-1 1,0 1 0,0-1-1,0 1 1,0-1 0,0 0-1,1 0 1,-1-1 0,0 1 0,1-1-1,0 0 1,-1 0 0,1 0-1,0 0 1,-1 0 0,1-1-1,0 0 1,6 0 0,0 1 9,0-1 1,0 0-1,0 0 1,0-1-1,1-1 1,-1 0-1,0 0 1,12-5-1,-15 3 2,-1 1-1,1-1 1,-1-1 0,0 1 0,0-1-1,0 0 1,-1-1 0,1 1-1,-1-1 1,-1 0 0,1 0-1,-1-1 1,0 0 0,3-7-1,-4 8 19,-1 0-1,0 0 1,0 0 0,0 0-1,-1 0 1,1-1-1,-2 1 1,1 0-1,-1-1 1,0 1 0,0-1-1,0 1 1,-1 0-1,0-1 1,-1 1 0,1 0-1,-5-9 1,5 12-154,-1 0 0,0 0 0,0 0 1,0 0-1,0 1 0,0-1 0,0 1 1,-1-1-1,0 1 0,1 0 0,-1 0 0,0 0 1,0 0-1,0 0 0,0 1 0,0 0 1,0-1-1,-1 1 0,1 0 0,-5 0 0,6 0-172,0 1 0,0 0 0,1 0 0,-1 0 0,0 0 0,0 1 0,1-1 0,-1 0 0,0 1 0,0-1 0,1 1 0,-1 0 0,0-1 0,1 1 0,-1 0 0,-2 2 0,3-2-248,-1 1 1,1 0 0,0-1-1,-1 1 1,1 0-1,0 0 1,0 0 0,0 0-1,0 0 1,0 0-1,1 0 1,-1 0 0,0 0-1,1 0 1,0 0-1,-1 4 1,1 18-6886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6.540"/>
    </inkml:context>
    <inkml:brush xml:id="br0">
      <inkml:brushProperty name="width" value="0.025" units="cm"/>
      <inkml:brushProperty name="height" value="0.025" units="cm"/>
    </inkml:brush>
  </inkml:definitions>
  <inkml:trace contextRef="#ctx0" brushRef="#br0">34 1 19699,'0'0'3939,"-18"54"-2017,11-28-1121,2 3-481,1 0-128,4-2-160,0-3-896,4-6-2083,3-7-1890,2-10-4291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6.902"/>
    </inkml:context>
    <inkml:brush xml:id="br0">
      <inkml:brushProperty name="width" value="0.025" units="cm"/>
      <inkml:brushProperty name="height" value="0.025" units="cm"/>
    </inkml:brush>
  </inkml:definitions>
  <inkml:trace contextRef="#ctx0" brushRef="#br0">183 135 12876,'4'-8'3166,"-3"7"-3120,3-9 1259,0 1 0,0-1 0,-1 1-1,3-17 1,-5 24-1128,-1 0 0,1 0 0,-1 0 0,0 0 1,0 0-1,1 0 0,-2 0 0,1 0 0,0 0 0,0 0 0,-1 0 0,1 0 0,-1 1 0,1-1 0,-1 0 1,0 0-1,0 0 0,0 1 0,0-1 0,0 0 0,0 1 0,0-1 0,0 1 0,-1-1 0,1 1 0,-1-1 1,1 1-1,-1 0 0,0 0 0,1 0 0,-1 0 0,0 0 0,0 0 0,1 0 0,-4 0 0,-1 0-145,-1 0 0,1 0 0,-1 1 0,1-1 0,-1 1 0,1 1 0,-1-1 0,1 1 0,-1 1 0,1-1 0,-1 1 0,1 0 0,0 0 0,0 1 0,0 0 0,0 0 0,-9 6 0,11-6-36,0 0 0,0 1 0,0-1 1,1 1-1,-1-1 0,1 1 0,0 0 1,0 1-1,0-1 0,0 0 1,1 1-1,-1-1 0,1 1 0,1 0 1,-1 0-1,1 0 0,-1 0 1,1 0-1,1 0 0,-1 0 0,1 0 1,0 1-1,1 5 0,-1-10 3,0 0 0,1 0 0,-1 0 0,1 0 0,-1 0 0,1 0 0,0 0 0,-1 0 0,1 0 0,0 0 0,0 0 0,0 0 0,0-1 0,0 1 0,0 0 0,0-1 0,0 1 0,0 0 0,0-1 0,0 1 0,0-1 0,0 0 0,0 1 0,0-1 0,1 0 0,-1 0 0,0 0 0,0 0 0,0 0 0,0 0 0,1 0 0,-1 0 0,0 0 0,0 0 0,0-1 1,0 1-1,2-1 0,3 0-44,0-1 0,0 0 0,0 0 0,0 0 0,0 0 0,5-4 0,30-27-589,-33 25 361,1 1 1,0 0-1,20-12 1,-27 24 253,-1 0 0,0 0 1,-1 0-1,1 0 0,-1 0 0,0 0 1,-1 6-1,0 8 111,-1 84 458,2-94-520,2 0-1,-1 1 1,1-1-1,0 0 1,1 0-1,0 0 1,0-1-1,9 16 1,-9-21-4,-1 1-1,1 0 1,-1-1 0,0 1 0,-1 0 0,1 0 0,-1 0 0,1 0 0,-1 0 0,0 0 0,0 5 0,-2-7 60,1 0 1,-1 0 0,0-1-1,0 1 1,0 0-1,0-1 1,0 1-1,-1-1 1,1 1 0,0-1-1,-1 1 1,1-1-1,-1 0 1,1 0 0,-1 0-1,0 0 1,1 0-1,-1 0 1,0 0 0,0-1-1,0 1 1,0-1-1,1 1 1,-1-1-1,-3 1 1,-7 3 47,0-1-1,-1 0 0,1-1 1,-1 0-1,1-1 1,-1-1-1,-13 0 1,25 0-270,0-1 0,1 1-1,-1-1 1,0 1 0,1 0 0,-1-1 0,1 1 0,-1-1 0,1 1 0,-1-1 0,1 1 0,-1-1 0,1 0 0,0 1-1,-1-1 1,1 0 0,0 1 0,-1-1 0,1 0 0,0 1 0,0-1 0,0 0 0,0 1 0,0-1 0,0 0 0,0 0-1,0 1 1,0-1 0,0 0 0,0 1 0,0-1 0,0 0 0,0 1 0,1-1 0,-1 0 0,0 1 0,0-1 0,1 0-1,-1 1 1,1-1 0,0-1 0,15-30-6336,6 2-1850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7.296"/>
    </inkml:context>
    <inkml:brush xml:id="br0">
      <inkml:brushProperty name="width" value="0.025" units="cm"/>
      <inkml:brushProperty name="height" value="0.025" units="cm"/>
    </inkml:brush>
  </inkml:definitions>
  <inkml:trace contextRef="#ctx0" brushRef="#br0">339 0 11115,'0'0'3245,"0"11"-896,2 60 887,0-25-1959,-2 0-1,-6 56 1,4-89-1155,0-1 1,-1 1-1,0-1 1,-1 0 0,0 0-1,-1 0 1,0 0-1,-1-1 1,0 0-1,-1 0 1,0 0 0,-1-1-1,-9 10 1,0-4-255,-1-1 1,0 0-1,-1-1 0,-27 14 1,32-20-875,-1-1 1,0-1-1,0-1 1,-17 5-1,-16-2-4289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7.624"/>
    </inkml:context>
    <inkml:brush xml:id="br0">
      <inkml:brushProperty name="width" value="0.025" units="cm"/>
      <inkml:brushProperty name="height" value="0.025" units="cm"/>
    </inkml:brush>
  </inkml:definitions>
  <inkml:trace contextRef="#ctx0" brushRef="#br0">188 1 16560,'0'0'2530,"-72"75"-1857,43-34 352,1 7 192,-2 5-513,12 4-351,7 0-161,11-1-128,0-2-32,20-5 0,10-9 0,14-7-1057,8-8-1826,8-11-3010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7.982"/>
    </inkml:context>
    <inkml:brush xml:id="br0">
      <inkml:brushProperty name="width" value="0.025" units="cm"/>
      <inkml:brushProperty name="height" value="0.025" units="cm"/>
    </inkml:brush>
  </inkml:definitions>
  <inkml:trace contextRef="#ctx0" brushRef="#br0">39 1 17969,'0'0'10367,"8"9"-9988,-4-6-360,-1 0-1,0 0 1,0 1-1,0-1 1,-1 1-1,1 0 1,-1 0-1,0 0 1,0 0-1,0 0 1,-1 0-1,1 0 1,-1 1-1,0-1 1,0 0-1,-1 1 1,1-1-1,-1 1 1,0-1 0,0 1-1,-1-1 1,1 1-1,-1-1 1,0 0-1,0 1 1,-1-1-1,1 0 1,-1 0-1,0 0 1,0 0-1,-2 4 1,-19 20 120,-4 8 15,27-36-169,0 1-1,0-1 0,1 1 0,-1 0 1,0-1-1,1 1 0,-1-1 0,1 0 1,-1 1-1,0-1 0,1 1 0,-1-1 0,1 0 1,-1 1-1,1-1 0,-1 0 0,1 1 1,0-1-1,-1 0 0,1 0 0,-1 0 1,1 1-1,0-1 0,-1 0 0,1 0 1,-1 0-1,1 0 0,0 0 0,0 0 1,31 4-980,-22-3 498,-6-1 497,0 1 0,-1-1 0,1 1 0,-1 0 0,0 0 0,1 0 0,-1 0 0,0 1 0,1 0 0,-1-1 0,0 1 0,0 0 0,0 0 0,-1 1 0,1-1 0,0 1 0,-1-1 0,0 1 0,1 0 0,-1 0 0,0 0 0,-1 0 0,1 0 0,0 0 0,-1 0 0,0 1 0,0-1 0,0 1 0,0-1 0,0 1 0,-1-1 0,1 1 0,-1-1 0,0 6 0,-1-7 108,0 1 0,0-1 0,0 0 0,-1 1 0,1-1 0,-1 0 0,1 0 0,-1 0 0,0 0 0,1 0 0,-1 0 0,0-1 0,0 1 0,-1-1 0,1 1 0,0-1 0,0 0 0,-1 0 0,1 0 0,0 0 0,-1 0 0,-3 0 0,-59 15 680,63-15-1224,-24 2-100,15-6-7636,11-7-4176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8.404"/>
    </inkml:context>
    <inkml:brush xml:id="br0">
      <inkml:brushProperty name="width" value="0.025" units="cm"/>
      <inkml:brushProperty name="height" value="0.025" units="cm"/>
    </inkml:brush>
  </inkml:definitions>
  <inkml:trace contextRef="#ctx0" brushRef="#br0">40 0 9289,'0'0'14798,"-6"59"-14126,-6-22-127,0 4-97,3 0-352,9-2-64,0-3 1,5-6-194,11-4-703,-4-7-866,-3-8-1089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8.764"/>
    </inkml:context>
    <inkml:brush xml:id="br0">
      <inkml:brushProperty name="width" value="0.025" units="cm"/>
      <inkml:brushProperty name="height" value="0.025" units="cm"/>
    </inkml:brush>
  </inkml:definitions>
  <inkml:trace contextRef="#ctx0" brushRef="#br0">0 6 16367,'0'0'3364,"52"-6"-1763,-13 6-928,15 0-481,7 0-256,6 6-1954,0-3-5253</inkml:trace>
  <inkml:trace contextRef="#ctx0" brushRef="#br0" timeOffset="1">666 175 18514,'0'0'4868,"67"0"-6918,-21-9-2658,9 0-9482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9.110"/>
    </inkml:context>
    <inkml:brush xml:id="br0">
      <inkml:brushProperty name="width" value="0.025" units="cm"/>
      <inkml:brushProperty name="height" value="0.025" units="cm"/>
    </inkml:brush>
  </inkml:definitions>
  <inkml:trace contextRef="#ctx0" brushRef="#br0">0 25 16592,'0'0'4932,"73"-2"-9256,-31-8-6790</inkml:trace>
  <inkml:trace contextRef="#ctx0" brushRef="#br0" timeOffset="1">462 41 7719,'0'0'15343,"57"-2"-15215,-22-5-512,15-2-1570,6-2-4164</inkml:trace>
  <inkml:trace contextRef="#ctx0" brushRef="#br0" timeOffset="2">1066 52 21973,'0'0'9865,"62"-22"-11370,-27 9-3204,7-3-7174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2.748"/>
    </inkml:context>
    <inkml:brush xml:id="br0">
      <inkml:brushProperty name="width" value="0.025" units="cm"/>
      <inkml:brushProperty name="height" value="0.025" units="cm"/>
    </inkml:brush>
  </inkml:definitions>
  <inkml:trace contextRef="#ctx0" brushRef="#br0">0 97 13004,'0'0'5792,"8"-8"-3875,1 0-1547,0-1 0,1 2 0,1-1 0,-1 2 0,1-1 0,0 1 0,1 1 0,0 0 0,-1 1 0,1 0 0,1 0 0,18-2 0,-5 2-262,0 1 1,1 1-1,36 2 1,-57 0-108,0 0-1,0 0 1,0 1 0,0 0-1,0 0 1,0 0 0,-1 1-1,1 0 1,0 0 0,-1 1-1,1-1 1,-1 1 0,0 0-1,0 1 1,0-1 0,0 1-1,-1 0 1,1 0 0,-1 1 0,7 9-1,-8-10 69,-1 1 0,0-1 0,0 1 0,-1 0 0,1-1 0,-1 1 1,0 0-1,0 0 0,-1 0 0,1 0 0,-1 0 0,0 0 0,-1 0 0,1 0 0,-1 0 0,0 0 0,0 0 0,-1 0 0,1-1 0,-1 1 0,0 0 0,-4 6 0,2-5 120,-1 0 1,0 0-1,0 0 1,0-1-1,-1 0 0,0 1 1,0-2-1,0 1 0,0-1 1,-1 0-1,1-1 0,-1 1 1,-15 4-1,0-2-133,-1-1-1,1-1 1,-1-1 0,-1-1-1,1-1 1,-38-3 0,51-1-1084,16-1-1280,18-5-3175,4 1-859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0.183"/>
    </inkml:context>
    <inkml:brush xml:id="br0">
      <inkml:brushProperty name="width" value="0.025" units="cm"/>
      <inkml:brushProperty name="height" value="0.025" units="cm"/>
    </inkml:brush>
  </inkml:definitions>
  <inkml:trace contextRef="#ctx0" brushRef="#br0">1 67 15791,'0'0'2957,"13"0"-1585,63 4-983,0-4-1,1-3 0,-1-3 0,0-4 0,-1-3 0,84-26 1,-156 43-187,-8 10-40,-11 17 163,14-26-192,-6 11-54,1 0 0,1 0 0,0 1 0,1 0 0,1 0 0,0 1-1,2-1 1,0 1 0,0 0 0,2 0 0,1-1 0,0 1 0,1 0 0,0-1 0,2 1 0,0-1 0,1 0 0,1 0 0,0-1 0,1 0 0,1 0 0,1 0 0,14 20 0,-20-32-61,15 19-197,-1 0-1,-1 1 0,-1 1 1,22 50-1,-34-68 245,-1 0 1,0 0-1,0 1 0,-1-1 0,0 0 0,0 0 0,-1 1 0,0-1 0,0 1 0,0-1 0,-1 0 0,0 0 0,-1 1 0,0-1 0,0 0 1,0 0-1,-1 0 0,0-1 0,0 1 0,-1-1 0,0 1 0,0-1 0,0 0 0,-10 10 0,0-4 336,0 1 0,-1-1-1,0-1 1,0-1 0,-2 0-1,1-1 1,-1-1 0,0-1-1,-1 0 1,1-1 0,-33 6-1,31-8-378,-1-1-1,0-1 1,0-1 0,0 0-1,0-2 1,-31-4 0,44 3-707,0 0 1,0 0-1,0 0 1,0-1-1,0-1 1,1 1-1,-1-1 1,-10-8-1,-11-12-7376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5.574"/>
    </inkml:context>
    <inkml:brush xml:id="br0">
      <inkml:brushProperty name="width" value="0.025" units="cm"/>
      <inkml:brushProperty name="height" value="0.025" units="cm"/>
    </inkml:brush>
  </inkml:definitions>
  <inkml:trace contextRef="#ctx0" brushRef="#br0">1 51 5221,'0'0'4628,"0"-8"-2172,0-16-1010,0 6 2297,26 38-2451,-2-3-1164,1 0-1,0-2 1,2-1 0,-1-1 0,33 10 0,150 39 364,-102-32 373,15 1-692,2-5 0,2-5 0,129 4-1,385-13 441,-468-12-587,1205-60 2034,-632-53-1348,107-11-41,-607 105-636,317 15 1,-431 12-30,-1 6 0,0 6 0,-1 5 0,140 48 0,-232-60-1107,-2 3-1,41 23 1,-1 0-1061,-53-30 1063,0-1 1,1-1-1,-1-2 0,37 6 1,4 0-5175,-59-10 2429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6.061"/>
    </inkml:context>
    <inkml:brush xml:id="br0">
      <inkml:brushProperty name="width" value="0.025" units="cm"/>
      <inkml:brushProperty name="height" value="0.025" units="cm"/>
    </inkml:brush>
  </inkml:definitions>
  <inkml:trace contextRef="#ctx0" brushRef="#br0">83 385 4260,'-8'-3'6337,"1"0"-5586,1 1 9,0 0-1,0 0 1,0-1-1,0 0 1,0 0 0,-5-5-1,9 6-537,0 1 0,1-1 0,-1 0 0,0 0 0,1 1 0,0-1 0,-1 0 0,1 0 1,0-1-1,0 1 0,0 0 0,1 0 0,-1 0 0,0-1 0,1 1 0,-1 0 0,1-1 0,0 1 0,0 0 0,0-1 0,0 1 0,0 0 0,1-4 0,0 4-164,0 0 0,0 0 1,0 0-1,0 0 0,1 0 0,-1 0 0,0 1 0,1-1 0,0 1 0,-1-1 1,1 1-1,0-1 0,-1 1 0,1 0 0,0 0 0,0 0 0,4-1 0,41-17 239,-38 16-215,55-17-62,1 2 0,1 4 0,91-9 0,207 2-122,-287 19 124,-60 1-22,210-8 558,354 30 0,270 43 72,-531-57-694,551-5 2135,-149-72-1452,-350 27-367,-333 39-206,-25 4-66,1 0-1,0-2 0,0 0 1,-1 0-1,0-2 1,1 1-1,-1-2 0,19-8 1,-32 12-124,0 0 1,0 0-1,0 0 1,0-1-1,0 1 1,0 0-1,-1 0 1,1-1-1,0 1 1,0-1-1,-1 1 0,1 0 1,-1-1-1,0 1 1,1-1-1,-1 1 1,0-1-1,0 0 1,0-2-1,-3-30-7112,-4 10-1168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6.974"/>
    </inkml:context>
    <inkml:brush xml:id="br0">
      <inkml:brushProperty name="width" value="0.025" units="cm"/>
      <inkml:brushProperty name="height" value="0.025" units="cm"/>
    </inkml:brush>
  </inkml:definitions>
  <inkml:trace contextRef="#ctx0" brushRef="#br0">237 68 11371,'0'0'2333,"3"-8"576,0 3-2069,-2 2-590,1 1 0,-1 0 0,0-1-1,0 1 1,0-1 0,0 0 0,0 1-1,-1-1 1,1 0 0,-1 1 0,0-1 0,0 0-1,0 1 1,0-1 0,0-3 0,-1 5-160,0 0 0,0 1 0,1-1 1,-1 0-1,0 0 0,0 1 0,1-1 0,-1 1 1,0-1-1,0 1 0,0-1 0,0 1 0,0-1 1,0 1-1,0 0 0,0 0 0,0 0 1,0-1-1,0 1 0,0 0 0,0 0 0,-2 1 1,-28 0-13,28-1 21,-7 2-93,0 0-1,0 1 0,0 0 0,0 0 0,1 1 0,0 0 0,-1 1 0,1 0 0,1 0 0,-1 1 0,-12 11 0,15-11 37,-1-1 0,1 1 0,1 0 0,-1 0 0,1 1 0,0 0-1,1 0 1,0 0 0,0 0 0,0 1 0,1-1 0,0 1-1,1 0 1,-4 15 0,6-22-35,0 1 1,0-1-1,0 0 1,0 1-1,0-1 1,0 1-1,0-1 1,1 1-1,-1-1 0,0 0 1,1 1-1,-1-1 1,1 1-1,0-1 1,-1 0-1,1 0 0,0 1 1,0-1-1,0 0 1,0 0-1,0 0 1,0 0-1,0 0 0,0 0 1,2 1-1,0-1 7,1 1 1,-1-1-1,1 1 0,0-1 0,-1 0 1,1 0-1,0-1 0,0 1 0,6-1 1,4 0 34,0 0 0,-1-2 0,1 0 1,21-5-1,-13-2-12,0 0-1,0-1 1,-1-1 0,0-1-1,-1-1 1,0-1 0,25-24 0,-45 43-46,1 1 1,-1-1-1,-1 0 1,1 0 0,-1 1-1,-2 8 1,-3 19 283,2 0 0,2 0 1,1 1-1,4 53 0,0-39 155,-5 61 1,2-104-357,-1 0 0,1-1-1,-1 1 1,0 0 0,-1 0 0,1-1 0,-1 1 0,0-1 0,0 1 0,0-1 0,-1 0 0,0 0 0,1 0 0,-1 0 0,-1-1 0,1 1 0,0-1 0,-1 1 0,0-1 0,0 0 0,0-1 0,0 1 0,0-1 0,0 0 0,-1 0 0,-7 3-1,6-4-26,-1 0 0,1 0 0,-1 0-1,1 0 1,-1-1 0,0-1-1,1 1 1,-1-1 0,0 0-1,1 0 1,-1-1 0,1 0 0,0 0-1,-1 0 1,1-1 0,0 0-1,1 0 1,-1-1 0,-6-4-1,2 0-26,-1-1 0,1 0 0,1 0 0,-1-1 0,2-1 0,-11-14 0,15 18-203,0 0 0,1 1-1,0-1 1,0 0 0,0 0 0,1-1 0,0 1-1,0 0 1,1-1 0,0 1 0,1-1 0,0-13-1,0 17-109,1 1 0,0-1 0,0 0-1,1 0 1,-1 1 0,1-1 0,0 1 0,-1-1-1,2 1 1,-1 0 0,0-1 0,1 1-1,-1 0 1,1 1 0,0-1 0,6-4 0,59-35-6391,-48 31 3816,33-17-5156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7.307"/>
    </inkml:context>
    <inkml:brush xml:id="br0">
      <inkml:brushProperty name="width" value="0.025" units="cm"/>
      <inkml:brushProperty name="height" value="0.025" units="cm"/>
    </inkml:brush>
  </inkml:definitions>
  <inkml:trace contextRef="#ctx0" brushRef="#br0">12 135 17681,'0'0'5664,"10"-1"-5056,15-3-121,46-12-1,-65 14-457,1 1 0,-1-1 1,0-1-1,0 1 0,0-1 0,0 0 0,-1-1 0,1 1 0,-1-1 0,0 0 0,0-1 0,0 1 0,-1-1 1,9-10-1,-12 14-20,0-1 0,0 1 1,-1-1-1,1 0 1,0 1-1,0-1 0,-1 0 1,1 0-1,-1 1 1,0-1-1,1 0 0,-1 0 1,0 0-1,0 1 0,0-1 1,0 0-1,0 0 1,-1 0-1,1 1 0,0-1 1,-2-2-1,1 3 10,0 0 0,0 0-1,0 0 1,0 0 0,0 0-1,0 0 1,0 0 0,-1 0-1,1 1 1,0-1 0,-1 0-1,1 1 1,-1-1 0,1 1-1,0 0 1,-1-1 0,1 1-1,-1 0 1,1 0 0,-2 0-1,-4 0 12,1 0 0,0 1 0,0-1 0,-1 1 0,1 1 0,0-1 0,0 1 0,0 0 0,0 1 1,-9 5-1,4-1-28,1 1 0,0 1 1,1 0-1,0 1 1,0-1-1,-9 15 1,14-18-6,0 0 1,0 0-1,1 1 1,0-1 0,0 1-1,0 0 1,1 0 0,0 0-1,1 0 1,-1 0 0,1 0-1,1 0 1,-1 7 0,2-11-84,-1-1 0,0 0 0,1 1 0,0-1 0,0 0 0,0 0 0,0 0 0,0 1 0,0-1 0,0 0 1,0-1-1,1 1 0,-1 0 0,1 0 0,0 0 0,-1-1 0,1 1 0,0-1 0,0 0 0,0 1 0,0-1 0,0 0 1,0 0-1,0 0 0,1 0 0,-1-1 0,0 1 0,0-1 0,1 1 0,3-1 0,7 2-1631,0-1 0,0 0 0,0-2 0,15-1 1,11-4-6137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7.938"/>
    </inkml:context>
    <inkml:brush xml:id="br0">
      <inkml:brushProperty name="width" value="0.025" units="cm"/>
      <inkml:brushProperty name="height" value="0.025" units="cm"/>
    </inkml:brush>
  </inkml:definitions>
  <inkml:trace contextRef="#ctx0" brushRef="#br0">155 20 13261,'0'0'3176,"-8"-3"-555,4 2-2540,0-1 0,0 1-1,0 0 1,0 0 0,0 1 0,0-1 0,0 1-1,-1 0 1,1 0 0,0 0 0,0 1-1,0 0 1,0-1 0,0 1 0,0 1 0,0-1-1,0 0 1,0 1 0,0 0 0,1 0 0,-1 0-1,1 1 1,-1-1 0,1 1 0,0-1-1,0 1 1,0 0 0,0 1 0,-2 3 0,1-3 10,1 0 1,0 0-1,0 0 1,1 0-1,-1 0 1,1 1-1,0-1 1,0 1-1,1 0 1,-1-1-1,1 1 1,0 0-1,0 0 1,1 0-1,-1 0 1,1 0 0,0 0-1,1 9 1,0-11-71,0 0 1,0 0 0,1 0 0,-1 0 0,1-1 0,-1 1 0,1 0 0,0-1 0,0 1 0,0-1 0,0 1 0,0-1-1,1 0 1,-1 0 0,1 0 0,-1-1 0,1 1 0,0 0 0,0-1 0,0 0 0,0 0 0,0 1 0,0-2 0,0 1-1,0 0 1,0-1 0,0 1 0,0-1 0,1 0 0,2 0 0,-2 0 1,1 0 0,-1 0 0,0 0 1,0 0-1,1-1 0,-1 0 0,0 0 0,0 0 1,0 0-1,0-1 0,0 1 0,0-1 0,0 0 1,0 0-1,0 0 0,4-5 0,-3 2 23,0-1-1,-1 1 0,0-1 1,0 0-1,-1 0 1,1-1-1,-1 1 1,0-1-1,2-9 1,5-21-35,-9 29 79,1-1 0,1 0-1,0 0 1,0 1 0,6-11 0,-9 18-80,0 1 1,1-1 0,-1 1 0,0-1 0,1 1 0,-1-1-1,1 1 1,-1-1 0,1 1 0,-1-1 0,1 1 0,-1-1 0,1 1-1,-1 0 1,1-1 0,0 1 0,-1 0 0,1-1 0,0 1-1,-1 0 1,1 0 0,0 0 0,-1 0 0,1 0 0,0 0-1,-1 0 1,1 0 0,0 0 0,-1 0 0,2 0 0,16 15 343,6 28 39,-20-33-384,-2-3 37,0-1 1,0 1-1,1-1 0,0 0 0,0 0 1,1 0-1,6 9 0,-8-14-33,0 1 1,0-1-1,0 0 1,0 0-1,0 0 1,0 0-1,1 0 1,-1 0-1,0 0 1,0-1-1,1 1 0,-1-1 1,1 1-1,-1-1 1,0 0-1,1 0 1,-1 0-1,0-1 1,1 1-1,-1 0 1,1-1-1,-1 0 1,0 1-1,0-1 0,1 0 1,1-2-1,75-37 37,-67 31-95,1 2 1,0-1-1,0 2 0,0 0 1,1 0-1,0 2 0,0-1 1,20-2-1,-33 7 46,-1 0 1,1 0-1,-1 0 0,1 0 0,-1 0 1,1 0-1,-1 0 0,1 0 0,0 0 1,-1 0-1,1 1 0,-1-1 1,1 0-1,-1 0 0,1 0 0,-1 1 1,1-1-1,-1 0 0,1 1 1,-1-1-1,0 0 0,1 1 0,-1-1 1,0 1-1,1-1 0,-1 1 0,0-1 1,1 1-1,-1-1 0,0 1 1,1 0-1,-2 21 319,-18 31 468,15-44-677,3-8-90,0 0-1,1 1 1,-1-1 0,1 0 0,-1 0-1,1 0 1,-1 1 0,1-1 0,0 0 0,0 0-1,0 1 1,-1-1 0,1 0 0,0 0-1,1 1 1,-1-1 0,0 0 0,0 1 0,0-1-1,1 0 1,-1 0 0,1 0 0,-1 1-1,2 0 1,-1-1-7,1 0 0,0-1 0,-1 1 0,1 0 0,0-1 0,-1 0 0,1 0 0,0 1 0,0-1 0,0 0 0,-1 0 0,1 0 0,0-1 0,0 1 0,-1 0 0,1-1 0,0 1 0,2-2 0,9-3-11,-1 0 1,0 0 0,-1-1 0,1-1 0,-1 0-1,10-9 1,-11 8-109,0 1-1,0 1 1,1-1-1,-1 2 1,2-1 0,-1 1-1,13-3 1,-23 8 104,-1-1 1,0 1-1,1 0 1,-1 0 0,1 0-1,-1 0 1,0 0-1,1 0 1,-1 0-1,1 0 1,-1 0-1,0 0 1,1 0-1,-1 0 1,0 1-1,1-1 1,-1 0 0,1 0-1,-1 0 1,0 0-1,1 1 1,-1-1-1,0 0 1,0 0-1,1 0 1,-1 1-1,0-1 1,1 0 0,-1 1-1,0-1 1,0 0-1,0 1 1,1 0-1,-1 16 135,-12 27 250,8-33-304,0 11 537,6-13-2414,7-11-6862,5-15-4735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8.506"/>
    </inkml:context>
    <inkml:brush xml:id="br0">
      <inkml:brushProperty name="width" value="0.025" units="cm"/>
      <inkml:brushProperty name="height" value="0.025" units="cm"/>
    </inkml:brush>
  </inkml:definitions>
  <inkml:trace contextRef="#ctx0" brushRef="#br0">21 127 8648,'0'0'15807,"9"3"-14702,-5-1-1018,1 0 0,-1-1-1,1 1 1,0-1 0,-1 0-1,1-1 1,0 1 0,0-1-1,-1 0 1,1 0 0,0 0-1,0-1 1,-1 0 0,1 0-1,0 0 1,-1 0 0,1-1 0,-1 0-1,1 0 1,5-3 0,0-1-48,0-1 1,-1 0-1,0-1 1,9-8 0,-16 14-32,1-1 0,-1 0 0,0 1 0,0-1 0,0 0 0,0 0 0,0 0 1,0 0-1,-1 0 0,0-1 0,1 1 0,-1 0 0,-1-1 0,1 1 0,0-1 1,-1 1-1,0-1 0,0-3 0,0 6-9,-1 0 0,1 0 0,-1 0 0,0 0 0,1 0 0,-1 0-1,0 0 1,0 1 0,0-1 0,1 0 0,-1 0 0,0 1 0,0-1 0,0 0 0,0 1 0,-1-1 0,1 1 0,0-1 0,0 1 0,0 0 0,0 0 0,0-1 0,-1 1-1,1 0 1,0 0 0,0 0 0,0 0 0,-1 0 0,1 0 0,0 0 0,0 1 0,0-1 0,0 0 0,-1 1 0,0 0 0,-45 14-191,37-8 182,0 0 0,0 0 0,1 1 0,0 0 0,0 1 0,1 0 0,0 0 0,1 1 0,0 0 0,0 0-1,1 1 1,0 0 0,1 0 0,1 0 0,-1 1 0,2-1 0,-4 18 0,7-27-37,-1 0 0,1 0-1,0 0 1,0 0 0,0 0 0,1 0 0,-1 0 0,0 0 0,1 0 0,-1 0-1,1 0 1,0 0 0,-1-1 0,1 1 0,0 0 0,0 0 0,0-1 0,1 1 0,-1 0-1,0-1 1,1 1 0,-1-1 0,1 0 0,2 3 0,0-2-207,0 0 1,0 0 0,1-1 0,-1 0 0,0 1-1,1-1 1,-1-1 0,0 1 0,1-1-1,8 1 1,-1-2-403,-1 0 1,1 0-1,0-1 0,-1-1 0,0 0 1,1 0-1,-1-1 0,12-6 1,12-15-4038,0-7-1473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9.057"/>
    </inkml:context>
    <inkml:brush xml:id="br0">
      <inkml:brushProperty name="width" value="0.025" units="cm"/>
      <inkml:brushProperty name="height" value="0.025" units="cm"/>
    </inkml:brush>
  </inkml:definitions>
  <inkml:trace contextRef="#ctx0" brushRef="#br0">87 1 10282,'0'0'9892,"-9"10"-9091,0 0-553,1 0 0,1 0 0,-1 1 0,2 0 0,0 0 0,0 1 0,1 0 0,0-1 0,1 2 0,1-1 0,0 0 0,-2 16 0,5-23-221,-1 2 6,0 0 1,1 0 0,0 0 0,0 0 0,1 0-1,2 11 1,-3-16-28,1 0-1,0 0 1,0 0 0,0-1 0,0 1-1,1 0 1,-1 0 0,0-1-1,1 1 1,-1-1 0,1 1-1,0-1 1,-1 1 0,1-1-1,0 0 1,0 0 0,0 0-1,0 0 1,0 0 0,0 0 0,0-1-1,0 1 1,0-1 0,0 1-1,3-1 1,59 5 137,-53-5-175,0 0 0,1 1 0,-1 0 1,0 1-1,1 0 0,-1 0 0,0 2 0,16 6 0,-25-9 160,-1 0 1,1 0-1,-1 0 1,0 0-1,0 0 1,1 0 0,-1 1-1,0-1 1,0 0-1,0 1 1,0-1-1,-1 1 1,1-1-1,0 1 1,0-1-1,-1 1 1,1-1-1,-1 1 1,0 0-1,1-1 1,-1 1 0,0 0-1,0-1 1,0 1-1,0 2 1,1-5-83,1 1 1,0-1 0,-1 1-1,1-1 1,0 0 0,-1 1 0,1-1-1,-1 0 1,1 0 0,-1 0-1,0 0 1,1-1 0,-1 1 0,0 0-1,2-2 1,2-8-78,0 0 1,0 0-1,-1 0 1,-1 0-1,0-1 1,0 1-1,-1-1 0,0 0 1,-1 1-1,-1-20 1,54 60-483,-51-27 536,0-1 1,0 0-1,0 0 0,0-1 0,0 1 0,0 0 1,0-1-1,0 0 0,0 0 0,0 0 1,0 0-1,0-1 0,0 1 0,0-1 0,0 1 1,0-1-1,0 0 0,0 0 0,0-1 0,0 1 1,0 0-1,-1-1 0,1 0 0,2-2 1,0-1-11,0-1 1,-1 0-1,1 0 1,-1-1-1,-1 1 1,1-1-1,3-10 1,-17 40 32,1 0 1,1 1-1,-8 40 0,11-1-4134,7-68-2542,1 0 3417,2-14-7592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9.393"/>
    </inkml:context>
    <inkml:brush xml:id="br0">
      <inkml:brushProperty name="width" value="0.025" units="cm"/>
      <inkml:brushProperty name="height" value="0.025" units="cm"/>
    </inkml:brush>
  </inkml:definitions>
  <inkml:trace contextRef="#ctx0" brushRef="#br0">1 1 16592,'0'0'6150,"8"62"-6054,8-44-865,6 2-1697,4-4-3556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9.753"/>
    </inkml:context>
    <inkml:brush xml:id="br0">
      <inkml:brushProperty name="width" value="0.025" units="cm"/>
      <inkml:brushProperty name="height" value="0.025" units="cm"/>
    </inkml:brush>
  </inkml:definitions>
  <inkml:trace contextRef="#ctx0" brushRef="#br0">140 1 7911,'0'0'11627,"-8"4"-9496,-93 51 3639,101-55-5773,0 0 0,0 0 0,-1 0-1,1 1 1,0-1 0,0 0 0,0 0 0,0 0 0,-1 0-1,1 0 1,0 1 0,0-1 0,0 0 0,0 0-1,0 0 1,0 0 0,0 1 0,-1-1 0,1 0-1,0 0 1,0 0 0,0 1 0,0-1 0,0 0-1,0 0 1,0 0 0,0 1 0,0-1 0,0 0-1,0 0 1,0 0 0,0 1 0,0-1 0,0 0-1,0 0 1,0 0 0,1 1 0,-1-1 0,0 0-1,0 0 1,0 0 0,0 1 0,12 6-305,24 7-592,-25-11 489,-3 0 216,-1 0 0,0 1 0,0 0 0,0 0 0,0 0 0,8 8 0,-13-11 243,-1 0 1,0 0 0,0 1-1,0-1 1,0 0 0,0 0-1,0 0 1,0 1 0,0-1-1,0 1 1,0-1 0,-1 1-1,1-1 1,0 1 0,-1-1-1,0 1 1,1-1 0,-1 1-1,0-1 1,0 1 0,0 0-1,0-1 1,0 1 0,0-1-1,0 1 1,0 0 0,-1-1-1,1 1 1,-1-1 0,1 1-1,-1-1 1,0 1 0,1-1-1,-1 1 1,0-1 0,0 0-1,0 1 1,0-1 0,0 0-1,-2 2 1,-5 4 114,1-1 0,-1 0 1,0-1-1,-1 1 0,0-1 0,1-1 0,-1 0 1,-1 0-1,1-1 0,0 0 0,-1 0 0,0-1 1,-9 1-1,18-3-275,0-1 0,0 1 0,0 0 0,1-1 0,-1 1 0,0 0 1,0-1-1,1 1 0,-1-1 0,0 1 0,1-1 0,-1 1 0,1-1 0,-1 0 1,0 1-1,1-1 0,-1 0 0,1 1 0,0-1 0,-1 0 0,1 0 0,0 1 1,-1-1-1,1 0 0,0 0 0,0 0 0,0 1 0,0-1 0,-1 0 0,1 0 1,0 0-1,1 0 0,-1 1 0,0-1 0,0-2 0,6-33-7071,5 8-1300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3.833"/>
    </inkml:context>
    <inkml:brush xml:id="br0">
      <inkml:brushProperty name="width" value="0.025" units="cm"/>
      <inkml:brushProperty name="height" value="0.025" units="cm"/>
    </inkml:brush>
  </inkml:definitions>
  <inkml:trace contextRef="#ctx0" brushRef="#br0">29 83 7335,'-1'0'370,"-1"0"1,0 0-1,1 0 0,-1 0 1,1 0-1,-1 0 0,1 0 1,-1-1-1,1 1 1,-1-1-1,1 1 0,0-1 1,-1 0-1,1 1 0,-2-2 1,2 1-188,1 1 1,0-1 0,-1 1-1,1-1 1,0 1-1,0-1 1,-1 0 0,1 1-1,0-1 1,0 1-1,0-1 1,0 1 0,0-1-1,0 0 1,0 1 0,0-1-1,0 1 1,0-1-1,0 1 1,0-1 0,0 0-1,0 1 1,0-1-1,1 1 1,-1-1 0,1 0-1,0-2 99,1 0 0,0 0 0,0 1 0,0-1-1,1 1 1,-1 0 0,1-1 0,-1 1 0,1 0 0,0 0-1,-1 1 1,6-3 0,5-2-28,-1 2 0,1-1-1,0 2 1,1-1 0,-1 2 0,1 0 0,-1 1 0,1 0-1,0 1 1,24 2 0,-36-2-241,0 1 0,0-1 0,0 1 0,1-1 0,-1 1 0,0 0 0,0 0 0,0 0 0,0 0 0,0 0 0,-1 0 0,1 1 0,0-1 0,0 0 0,-1 1 0,1 0 0,-1-1 0,0 1 0,1 0 0,-1 0 0,0 0 0,0 0 0,0 0 0,0 0 0,0 0 0,0 0 0,-1 0 0,1 0 0,-1 0 0,0 0 0,1 1 0,-1-1-1,0 0 1,0 0 0,0 0 0,-1 1 0,1-1 0,-1 3 0,-1 1 14,1 0 0,-1 0 0,0 0-1,0 0 1,-1 0 0,0-1 0,0 1-1,0-1 1,-1 0 0,0 0 0,0 0-1,-5 5 1,-1-2 46,0 0 1,-1-1-1,1 0 0,-1-1 0,-1 0 0,-14 5 1,26-11-76,-1 0 1,1 0-1,0 0 1,0 0-1,0 0 1,0 0-1,-1 0 1,1 0-1,0 0 1,0 0-1,0 1 1,-1-1-1,1 0 1,0 0-1,0 0 1,0 0-1,0 0 1,0 0-1,-1 0 1,1 0-1,0 1 1,0-1-1,0 0 1,0 0-1,0 0 1,0 0-1,0 1 1,-1-1-1,1 0 1,0 0-1,0 0 1,0 0-1,0 1 1,0-1-1,0 0 1,0 0-1,0 0 1,0 0-1,0 1 1,0-1-1,0 0 1,0 0-1,0 0 1,0 1-1,0-1 1,0 0 0,0 0-1,1 0 1,-1 0-1,0 1 1,0-1-1,0 0 1,0 0-1,0 0 1,0 0-1,0 0 1,1 1-1,14 7-242,21 2-952,-23-7-312,0-2 1,-1 1-1,1-1 1,21-2-1,-6-2-4225</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0.148"/>
    </inkml:context>
    <inkml:brush xml:id="br0">
      <inkml:brushProperty name="width" value="0.025" units="cm"/>
      <inkml:brushProperty name="height" value="0.025" units="cm"/>
    </inkml:brush>
  </inkml:definitions>
  <inkml:trace contextRef="#ctx0" brushRef="#br0">86 335 13261,'0'0'12080,"-8"0"-11936,3 1-145,1-1 0,-1 1 0,1 0-1,0 0 1,-1 0 0,1 1 0,0 0-1,0 0 1,-1 0 0,1 0-1,-3 3 1,5-3 19,0 0-1,0-1 1,0 1 0,1 0-1,-1 0 1,0 0 0,1 0-1,0 0 1,0 1-1,-1-1 1,1 0 0,0 1-1,1-1 1,-1 1 0,0-1-1,1 1 1,-1-1-1,1 1 1,0-1 0,0 1-1,0-1 1,0 1 0,1-1-1,-1 1 1,1 3 0,0-4 7,0 0 0,0 0 0,1 0 1,-1 0-1,0 0 0,1-1 1,-1 1-1,0-1 0,1 1 1,0-1-1,-1 1 0,1-1 1,0 0-1,0 0 0,0 0 1,0 0-1,0 0 0,0 0 1,0-1-1,0 1 0,0-1 0,0 1 1,0-1-1,0 0 0,1 0 1,-1 0-1,3 0 0,3 0 30,0 0-1,1 0 0,-1-1 1,0 0-1,0 0 0,9-4 1,-4 0-36,-1-1-1,0-1 1,-1 0 0,1-1 0,-1 0 0,-1 0 0,0-1 0,0 0 0,0-1 0,-2 0 0,1-1 0,9-16 0,2-5 2,-1-1 0,-2-1 0,16-42 1,-29 66-10,0 0 0,0 0 0,-1-1 1,0 0-1,-1 1 0,0-1 0,-1 0 1,0 0-1,-1-15 0,0 25-9,0 0 0,0 0 1,0 1-1,0-1 0,0 0 0,-1 0 0,1 0 0,0 1 0,0-1 0,-1 0 0,1 1 0,-1-1 0,1 0 1,0 1-1,-1-1 0,1 0 0,-1 1 0,0-1 0,1 1 0,-1-1 0,1 1 0,-1-1 0,0 1 0,1 0 0,-1-1 1,0 1-1,0 0 0,1-1 0,-2 1 0,-25 4 73,19 0-57,0 0-1,0 0 1,1 0-1,-12 10 1,7-3 60,1 1 1,0 0-1,1 1 0,0 0 1,1 0-1,-15 28 1,20-32-14,0 0 0,0-1 1,1 2-1,1-1 0,-1 0 1,1 0-1,1 1 0,-1-1 0,2 1 1,-1 0-1,1-1 0,1 1 1,1 9-1,-1-17-59,-1 0 0,1 0 0,-1 0 0,1 0 0,0 0 0,0-1 0,0 1 1,0 0-1,0 0 0,0-1 0,0 1 0,0-1 0,1 1 0,-1-1 0,1 0 0,-1 1 0,1-1 0,-1 0 0,1 0 0,0 0 0,2 1 0,41 6-305,-41-8 225,-1 0 0,0 0 1,1 1-1,-1-1 0,0 0 1,0 1-1,1 0 0,-1 0 0,0 0 1,0 0-1,0 0 0,0 1 1,0-1-1,0 1 0,0 0 0,-1 0 1,6 4-1,-7-4 96,-1 0 0,1 0 1,0-1-1,0 1 0,-1 0 0,1 0 1,-1 0-1,0-1 0,1 1 0,-1 0 0,0 0 1,0 0-1,0 0 0,-1 0 0,1 0 1,0 0-1,-1-1 0,1 1 0,-1 0 0,1 0 1,-1 0-1,0-1 0,0 1 0,0 0 1,-2 2-1,-6 23-419,9-26 186,0-1-1,1 0 1,-1 0-1,0 0 1,0 0-1,1 0 1,-1 0 0,0 0-1,1 0 1,-1 0-1,0 0 1,1 0-1,-1 0 1,0 0 0,1 0-1,-1 0 1,0 0-1,1 0 1,-1 0-1,0 0 1,1 0-1,-1 0 1,0-1 0,0 1-1,1 0 1,-1 0-1,0 0 1,1 0-1,-1-1 1,0 1-1,0 0 1,0 0 0,1-1-1,-1 1 1,0 0-1,0-1 1,0 1-1,0 0 1,1 0 0,-1-1-1,0 1 1,12-13-5360,-2-6-3287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0.506"/>
    </inkml:context>
    <inkml:brush xml:id="br0">
      <inkml:brushProperty name="width" value="0.025" units="cm"/>
      <inkml:brushProperty name="height" value="0.025" units="cm"/>
    </inkml:brush>
  </inkml:definitions>
  <inkml:trace contextRef="#ctx0" brushRef="#br0">1 59 14542,'0'0'6747,"10"0"-4451,12 2-1405,4-1 693,50-2 0,-72 1-1521,1 0-1,-1-1 1,0 1-1,1-1 1,-1 0 0,0 0-1,0 0 1,0-1 0,0 1-1,0-1 1,0 0 0,0 0-1,-1-1 1,1 1-1,-1-1 1,1 1 0,-1-1-1,0 0 1,5-7 0,-7 10-42,-1-1 0,0 1 0,0-1 0,1 1 0,-1-1 0,0 1 0,0-1 0,0 0 0,1 1 0,-1-1 1,0 1-1,0-1 0,0 1 0,0-1 0,0 1 0,0-1 0,0 0 0,0 1 0,0-1 0,-1 1 0,1-1 0,0 1 0,0-1 0,0 1 1,-1-1-1,1 1 0,0-1 0,0 1 0,-1-1 0,1 1 0,-1-1 0,1 1 0,0 0 0,-1-1 0,1 1 0,-1-1 0,1 1 1,-1 0-1,1 0 0,-1-1 0,1 1 0,-1 0 0,1 0 0,-1 0 0,1-1 0,-1 1 0,1 0 0,-1 0 0,0 0 0,1 0 1,-1 0-1,1 0 0,-1 0 0,1 0 0,-1 0 0,1 1 0,-2-1 0,-35 6-10,30-3-15,0 1-1,0-1 1,0 1 0,0 1 0,1-1 0,0 1 0,0 1-1,0-1 1,1 1 0,-1 0 0,2 0 0,-1 0 0,0 0-1,1 1 1,0 0 0,1 0 0,0 0 0,-5 14-1,7-17-18,0 0-1,-1 1 0,1-1 0,1 0 0,-1 0 1,1 1-1,-1-1 0,1 0 0,1 1 0,-1-1 1,0 0-1,1 1 0,0-1 0,0 0 0,0 0 0,1 0 1,0 0-1,-1 0 0,1 0 0,1 0 0,-1 0 1,0-1-1,1 1 0,0-1 0,0 0 0,0 0 0,0 0 1,0 0-1,1 0 0,-1-1 0,1 1 0,0-1 1,-1 0-1,8 3 0,45 9-2297,-18-15-2656,-12-5-1984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0.868"/>
    </inkml:context>
    <inkml:brush xml:id="br0">
      <inkml:brushProperty name="width" value="0.025" units="cm"/>
      <inkml:brushProperty name="height" value="0.025" units="cm"/>
    </inkml:brush>
  </inkml:definitions>
  <inkml:trace contextRef="#ctx0" brushRef="#br0">92 0 18257,'0'0'4997,"-27"76"-4356,17-35 63,-1 3-480,6 3-127,0-5-65,5-4 0,0-4 0,0-7-64,0-5-545,0-5-864,0-7-545,0-7-673,-15-3-2466,-4-4-928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1.262"/>
    </inkml:context>
    <inkml:brush xml:id="br0">
      <inkml:brushProperty name="width" value="0.025" units="cm"/>
      <inkml:brushProperty name="height" value="0.025" units="cm"/>
    </inkml:brush>
  </inkml:definitions>
  <inkml:trace contextRef="#ctx0" brushRef="#br0">1 226 8072,'0'-8'468,"1"-1"0,1 0 0,-1 1 1,1-1-1,1 1 0,0-1 1,0 1-1,0 0 0,1 0 0,0 1 1,1-1-1,0 1 0,0 0 1,1 0-1,-1 0 0,1 1 0,1 0 1,-1 0-1,1 1 0,0 0 1,1 0-1,-1 0 0,10-4 0,0 1 231,0 0 0,0 1-1,1 1 1,0 0 0,0 1-1,1 2 1,-1-1 0,1 2-1,35 0 1,-49 2-683,0 0 1,-1 0-1,1 1 0,-1 0 0,1-1 1,-1 1-1,0 1 0,1-1 1,-1 1-1,0 0 0,0 0 1,0 0-1,0 0 0,0 1 1,0-1-1,-1 1 0,1 0 1,-1 0-1,0 1 0,0-1 1,0 0-1,0 1 0,-1 0 1,1 0-1,-1 0 0,0 0 1,0 0-1,-1 0 0,1 1 1,-1-1-1,0 0 0,0 1 1,0-1-1,-1 1 0,1-1 1,-1 1-1,0-1 0,-1 1 0,1 0 1,-1-1-1,0 1 0,0-1 1,0 0-1,0 1 0,-1-1 1,0 0-1,0 0 0,0 0 1,0 0-1,-1 0 0,-3 3 1,-14 18 285,-2-2 1,-26 22-1,24-24 550,-39 47-1,61-66-828,0 0 0,0 0 0,0 0 0,1 0 0,0 1-1,-1-1 1,1 1 0,0-1 0,0 1 0,0-1 0,0 1 0,1 0 0,-1-1 0,1 1 0,-1 0-1,1 5 1,1-7-17,-1 1 1,1 0-1,-1-1 0,1 1 0,0-1 0,0 0 0,0 1 1,0-1-1,0 0 0,0 1 0,0-1 0,0 0 0,1 0 0,-1 0 1,0 0-1,1 0 0,-1 0 0,0 0 0,1 0 0,2 0 1,9 3-23,0 0 1,0-1 0,0-1 0,0 0 0,20-1 0,-22 0 4,-9-1-38,113 5-2199,-37-9-4072,-39-5-886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1.671"/>
    </inkml:context>
    <inkml:brush xml:id="br0">
      <inkml:brushProperty name="width" value="0.025" units="cm"/>
      <inkml:brushProperty name="height" value="0.025" units="cm"/>
    </inkml:brush>
  </inkml:definitions>
  <inkml:trace contextRef="#ctx0" brushRef="#br0">0 108 11275,'0'0'11269,"5"10"-10041,-1-3-932,-3-4-215,0 0 0,0 0 0,0 0 0,1 0 0,-1-1-1,1 1 1,0-1 0,0 1 0,0-1 0,0 1 0,0-1 0,0 0 0,1 0 0,-1 0 0,1 0 0,-1-1 0,1 1 0,0-1 0,-1 1 0,1-1 0,4 1-1,1 0 42,1-1-1,-1 0 1,0-1-1,1 0 1,-1 0-1,0-1 1,1 0-1,-1 0 0,0-1 1,0 0-1,0 0 1,0-1-1,0 0 1,-1 0-1,10-6 1,-13 6-94,1 0 0,-1-1 1,0 1-1,-1-1 0,1 0 1,-1 1-1,1-2 0,-1 1 1,0 0-1,0-1 0,-1 1 1,0-1-1,1 0 0,-2 0 1,1 0-1,0 0 0,-1 0 1,0 0-1,0 0 0,-1 0 1,1-1-1,-1 1 0,0 0 1,-1 0-1,0-8 0,0 12-33,1 0 0,0 0 0,0 0-1,-1-1 1,1 1 0,0 0 0,-1 0-1,1 0 1,-1 0 0,0 0 0,1 0-1,-1 0 1,0 0 0,0 0 0,1 0 0,-1 0-1,0 0 1,0 0 0,0 1 0,0-1-1,0 0 1,0 1 0,0-1 0,0 1-1,-1-1 1,1 1 0,0-1 0,0 1-1,0 0 1,-1 0 0,1-1 0,0 1-1,0 0 1,-1 0 0,1 0 0,0 0 0,0 1-1,0-1 1,-2 1 0,-1-1-14,1 1-1,-1 0 1,1 0 0,0 0 0,-1 1 0,1-1-1,0 1 1,0 0 0,0 0 0,0 0 0,0 0-1,-3 5 1,-3 3 25,2 1 0,0 0-1,0 0 1,1 0 0,-8 21 0,11-26 37,1 1 0,0-1-1,1 1 1,-1-1 0,1 1 0,1 0 0,-1-1 0,1 1 0,0 0 0,1-1 0,-1 1 0,4 13 0,-2-18-32,-1 0 0,1 1 0,0-1 0,-1 0 0,1 0 0,0 0 0,1 0 0,-1 0 0,0-1 0,0 1 0,1 0 0,-1-1 0,1 0 0,-1 0 0,1 0 0,0 0 0,-1 0 0,1 0 1,0-1-1,-1 1 0,1-1 0,0 0 0,0 1 0,0-1 0,3-1 0,4 1 20,0 0 1,0-1-1,0 0 1,0-1-1,0 0 0,10-3 1,-8 0-22,0-1-1,0 0 1,-1-1 0,0 0 0,0-1 0,-1 0-1,13-13 1,59-74 45,-50 57 9,-39 47-6,1 0 1,0 1-1,0 0 0,1 0 0,0 1 0,1 0 0,0-1 0,1 1 0,0 0 0,1 1 0,0-1 0,1 0 0,0 1 0,0-1 0,3 19 0,-2-29-71,0 1 0,1 0-1,-1 0 1,1 0-1,-1 0 1,1-1-1,0 1 1,0 0 0,0-1-1,0 1 1,0 0-1,0-1 1,0 1 0,1-1-1,-1 0 1,0 1-1,1-1 1,-1 0 0,1 0-1,0 0 1,-1 0-1,1 0 1,0 0 0,-1 0-1,1-1 1,0 1-1,0-1 1,0 1 0,0-1-1,-1 0 1,1 0-1,0 1 1,3-2 0,-1 1-386,-1 0 1,0 0-1,0-1 1,0 0-1,-1 1 1,1-1-1,0 0 1,0 0-1,4-3 1,-5 3-386,0 0 0,0-1 1,0 1-1,0-1 1,-1 1-1,1-1 1,0 0-1,-1 0 0,1 0 1,-1 0-1,0 0 1,2-3-1,7-24-12962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2.004"/>
    </inkml:context>
    <inkml:brush xml:id="br0">
      <inkml:brushProperty name="width" value="0.025" units="cm"/>
      <inkml:brushProperty name="height" value="0.025" units="cm"/>
    </inkml:brush>
  </inkml:definitions>
  <inkml:trace contextRef="#ctx0" brushRef="#br0">0 1 5125,'0'0'18834,"59"28"-21141,-40-25-2529,2-3-6118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2.395"/>
    </inkml:context>
    <inkml:brush xml:id="br0">
      <inkml:brushProperty name="width" value="0.025" units="cm"/>
      <inkml:brushProperty name="height" value="0.025" units="cm"/>
    </inkml:brush>
  </inkml:definitions>
  <inkml:trace contextRef="#ctx0" brushRef="#br0">135 1 17521,'0'0'2551,"-5"10"-1141,-15 33-9,-54 124 3893,66-145-4904,1 1-1,1 1 1,1-1-1,1 1 1,-1 43-1,5-65-387,-1 4 12,1 1 0,0-1 1,1 0-1,0 1 0,0-1 1,0 0-1,3 8 0,-3-13-14,-1 0 0,1 1 0,0-1 0,0 0 1,0 1-1,1-1 0,-1 0 0,0 0 0,0 0 0,1 0 0,-1 0 0,0 0 0,1 0 0,-1-1 0,1 1 0,-1 0 0,1-1 0,-1 1 0,1-1 0,0 0 0,-1 1 0,1-1 0,-1 0 0,1 0 0,0 0 0,-1 0 0,1 0 0,0 0 0,-1-1 1,1 1-1,-1-1 0,1 1 0,2-2 0,3 0-42,-1-1 1,1-1-1,0 0 0,-1 0 1,0 0-1,0 0 1,0-1-1,0 0 1,-1 0-1,0-1 1,8-9-1,31-29-46,-41 42 92,0 0 0,1-1 1,-1 2-1,0-1 0,1 0 0,-1 1 0,1-1 0,-1 1 0,1 0 1,0 0-1,0 0 0,0 1 0,4-1 0,-6 2 1,0-1-1,-1 1 1,1-1-1,-1 1 1,1 0-1,0 0 1,-1 0-1,1 0 1,-1 0-1,0 0 1,1 0-1,-1 0 1,0 0-1,0 1 1,0-1-1,1 1 1,-1-1-1,-1 1 0,1-1 1,0 1-1,0-1 1,-1 1-1,1 0 1,-1-1-1,1 1 1,-1 0-1,1-1 1,-1 1-1,0 0 1,0 0-1,0 3 1,0 66 334,-1-65-267,-10 92-275,11-98-108,1 0 0,-1 0 0,1 0 0,-1 0-1,1 0 1,0 0 0,-1 0 0,1-1-1,-1 1 1,1 0 0,-1 0 0,1 0 0,0-1-1,-1 1 1,1 0 0,-1-1 0,1 1-1,-1 0 1,0-1 0,1 1 0,-1-1-1,1 1 1,-1 0 0,0-1 0,1 1 0,-1-1-1,0 1 1,1-1 0,-1 0 0,10-19-7323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2.738"/>
    </inkml:context>
    <inkml:brush xml:id="br0">
      <inkml:brushProperty name="width" value="0.025" units="cm"/>
      <inkml:brushProperty name="height" value="0.025" units="cm"/>
    </inkml:brush>
  </inkml:definitions>
  <inkml:trace contextRef="#ctx0" brushRef="#br0">37 42 12172,'0'0'7452,"6"7"-5135,-2-1-2044,1 0 1,0-1 0,0 1-1,0-1 1,1-1 0,-1 1-1,1-1 1,0 0 0,1 0-1,-1-1 1,1 0 0,-1 0-1,1 0 1,0-1 0,0 0-1,0 0 1,1-1 0,13 1-1,-12-2-237,-1 0 0,1 0 0,-1-1 0,1 0 0,-1 0 0,1-1 0,11-5 0,-18 7-6,0-1-1,0 0 1,0 0-1,-1 0 1,1 0-1,0 0 0,-1-1 1,1 1-1,-1 0 1,1-1-1,-1 1 1,0-1-1,0 0 0,0 1 1,0-1-1,0 0 1,0 0-1,0 1 1,0-1-1,-1 0 1,1 0-1,0 0 0,-1 0 1,0 0-1,0 0 1,1 0-1,-1 0 1,0 0-1,-1 0 0,1 0 1,0 0-1,-1 0 1,1 0-1,-1 0 1,1 0-1,-1 0 0,0 0 1,-1-1-1,1 0 9,-1 0 0,0 0 0,0 1-1,0-1 1,-1 1 0,1 0 0,0 0 0,-1 0-1,0 0 1,1 0 0,-1 0 0,0 1 0,0-1-1,0 1 1,0 0 0,0 0 0,0 0-1,0 0 1,0 0 0,-1 1 0,-4-1 0,-1 0-40,0 0 1,0 1 0,0 0-1,0 0 1,0 1 0,-16 4-1,18-2 3,-1 0-1,1 0 1,0 1-1,0 0 1,1 0-1,-1 1 1,1-1-1,0 1 1,0 1-1,0-1 1,1 1-1,0 0 1,0 1-1,1-1 1,-1 1-1,-4 10 1,4-7 26,1-1 0,0 1 1,0 1-1,1-1 0,1 0 1,-1 1-1,2-1 0,-1 1 1,2 0-1,-1-1 0,3 20 1,-1-24-27,1 0-1,-1 0 1,2-1 0,-1 1 0,1 0 0,-1-1-1,1 0 1,1 0 0,-1 0 0,1 0 0,0 0-1,0-1 1,0 1 0,1-1 0,0 0 0,0 0-1,0-1 1,0 0 0,0 0 0,1 0 0,-1 0-1,1-1 1,0 0 0,9 3 0,2-1-473,-1 0 1,1 0 0,19 1 0,43-4-4962,-18-5-2078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3.795"/>
    </inkml:context>
    <inkml:brush xml:id="br0">
      <inkml:brushProperty name="width" value="0.025" units="cm"/>
      <inkml:brushProperty name="height" value="0.025" units="cm"/>
    </inkml:brush>
  </inkml:definitions>
  <inkml:trace contextRef="#ctx0" brushRef="#br0">1 3 10346,'0'0'13767,"7"4"-12437,21 6-1125,0 0 0,1-2 0,0-1 0,0-1 0,0-2 0,1 0 0,-1-2 0,1-2 0,52-5 0,-24-8-695,-55 12 221,-1 0-1,1 0 1,0 0-1,-1 0 1,1 0 0,-1 0-1,0 0 1,1-1-1,-1 1 1,0-1 0,0 0-1,0 0 1,0 0-1,0 0 1,0 0 0,-1 0-1,1 0 1,-1-1 0,3-2-1,-4 5 140,0-1 0,0 1 0,0 0 0,0 0 1,0 0-1,-1-1 0,1 1 0,0 0 0,0 0 0,0 0 0,0 0 0,0-1 0,0 1 0,0 0 0,0 0 0,0 0 1,0 0-1,0 0 0,-1-1 0,1 1 0,0 0 0,0 0 0,0 0 0,0 0 0,0 0 0,-1 0 0,1 0 1,0-1-1,0 1 0,0 0 0,0 0 0,-1 0 0,1 0 0,0 0 0,0 0 0,0 0 0,0 0 0,-1 0 0,1 0 1,0 0-1,0 0 0,0 0 0,-1 0 0,1 0 0,0 0 0,0 0 0,0 0 0,0 1 0,-1-1 0,1 0 1,-2 0-1061,-16 0-5467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4.176"/>
    </inkml:context>
    <inkml:brush xml:id="br0">
      <inkml:brushProperty name="width" value="0.025" units="cm"/>
      <inkml:brushProperty name="height" value="0.025" units="cm"/>
    </inkml:brush>
  </inkml:definitions>
  <inkml:trace contextRef="#ctx0" brushRef="#br0">0 0 14157,'0'0'14414,"66"25"-13325,-17-25-416,8 0-353,-4 0-224,-3 0-64,-8 0 0,-8 4-352,-11 3-577,-5-1-384,-8-4-1089,-3-2-2435,4 0-5156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4.164"/>
    </inkml:context>
    <inkml:brush xml:id="br0">
      <inkml:brushProperty name="width" value="0.025" units="cm"/>
      <inkml:brushProperty name="height" value="0.025" units="cm"/>
    </inkml:brush>
  </inkml:definitions>
  <inkml:trace contextRef="#ctx0" brushRef="#br0">75 38 10858,'0'0'9188,"-7"-1"-8462,4 1-688,1 0 0,-1 0 0,1 0 1,-1 0-1,1 1 0,-1-1 0,1 0 0,0 1 1,-1 0-1,1 0 0,0 0 0,-1 0 1,1 0-1,0 0 0,0 0 0,0 1 0,0-1 1,-2 3-1,1-1 61,1-1 1,0 1-1,0 0 1,1 0-1,-1 0 0,1 0 1,0 1-1,-1-1 1,1 0-1,0 1 0,1-1 1,-1 1-1,1-1 1,0 0-1,0 8 1,0-10-46,0 0 1,0 1 0,0-1-1,0 1 1,0-1 0,0 0 0,0 1-1,1-1 1,-1 1 0,1-1-1,-1 0 1,1 0 0,0 1 0,-1-1-1,1 0 1,0 0 0,0 0-1,0 0 1,0 0 0,0 0 0,0 0-1,0 0 1,0 0 0,2 1-1,0-1 27,-1 0 0,1 0 0,0 0 0,-1-1 0,1 1 0,0-1 0,-1 0 0,1 0 0,0 0 0,0 0-1,-1-1 1,5 0 0,-1 0-22,-1 0 0,1-1 0,0 0 0,-1 0 0,0 0 0,1-1 0,-1 0 0,0 0 0,0 0 0,-1-1 0,1 1 1,5-6-1,-8 7-36,-1 0 0,1 0 0,0 0 0,-1-1 0,1 1 0,-1 0 0,1 0 0,-1-1 0,0 1 1,0-1-1,0 1 0,-1-1 0,1 1 0,-1-1 0,1 0 0,-1 1 0,0-1 0,0 0 0,0 1 1,0-1-1,0 0 0,-1 1 0,1-1 0,-1 1 0,0-1 0,0 0 0,0 1 0,0 0 0,0-1 1,0 1-1,-1 0 0,1-1 0,-1 1 0,1 0 0,-1 0 0,0 0 0,0 0 0,0 1 0,0-1 1,0 0-1,0 1 0,-1 0 0,1-1 0,0 1 0,-1 0 0,1 0 0,-1 0 0,1 1 0,-1-1 1,0 0-1,1 1 0,-1 0 0,0 0 0,-4 0 0,2 0-93,0 0 1,0 0-1,0 0 0,0 1 0,1 0 1,-1 0-1,0 0 0,0 0 1,1 1-1,-6 3 0,8-5-76,0 1 0,1 0 0,-1 0 0,0 0 0,1 1 1,0-1-1,-1 0 0,1 0 0,0 1 0,-1-1 0,1 1 0,0-1 0,0 1 0,0 0 0,0-1 0,1 1 1,-1 0-1,0 0 0,1-1 0,-1 1 0,1 0 0,0 0 0,-1 0 0,1 0 0,0 0 0,0-1 0,0 1 0,1 0 1,-1 0-1,1 2 0,-1-3-93,1 0 0,-1 0 0,0 0 0,1 0 0,0 0-1,-1 0 1,1-1 0,-1 1 0,1 0 0,0 0 0,0-1 0,-1 1 0,1 0 0,0-1 0,0 1 0,0-1 0,0 1 0,0-1 0,0 1 0,0-1 0,0 0 0,0 1 0,0-1 0,0 0 0,0 0 0,2 0 0,17 2-5794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5.043"/>
    </inkml:context>
    <inkml:brush xml:id="br0">
      <inkml:brushProperty name="width" value="0.025" units="cm"/>
      <inkml:brushProperty name="height" value="0.025" units="cm"/>
    </inkml:brush>
  </inkml:definitions>
  <inkml:trace contextRef="#ctx0" brushRef="#br0">1 319 10442,'0'0'16645,"10"4"-15689,-5-3-860,0 0 0,0 0 0,0 0 0,0 0 0,0-1 0,0 0 1,0 0-1,0 0 0,1-1 0,-1 0 0,0 1 0,9-5 0,3-1 128,0-2 0,0 0 1,16-10-1,16-13-64,0-2 0,-3-1 0,-1-3 0,-1-1 0,59-69 0,-102 106-5,-8 10-134,0 1 1,0 0-1,1 0 0,0 1 0,1-1 0,-6 20 0,2-8 61,2-5-137,1 0 0,1 0 0,1 0 0,0 0 1,1 1-1,1-1 0,0 1 0,2 0 0,0 0 0,5 31 1,3-24-2665,2-12-4764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5.514"/>
    </inkml:context>
    <inkml:brush xml:id="br0">
      <inkml:brushProperty name="width" value="0.025" units="cm"/>
      <inkml:brushProperty name="height" value="0.025" units="cm"/>
    </inkml:brush>
  </inkml:definitions>
  <inkml:trace contextRef="#ctx0" brushRef="#br0">1 5 7207,'0'0'15252,"8"3"-13694,22 3-616,0-1 0,0-1-1,1-2 1,60-3-1,-38 1-449,1250-4 928,-1299 4-1433,22 0 67,-25 0-64,0 0 0,-1 0 0,1 0-1,0 0 1,-1 0 0,1 0 0,0 0-1,-1 1 1,1-1 0,0 0 0,-1 0 0,1 0-1,0 1 1,-1-1 0,1 0 0,-1 1-1,1-1 1,0 0 0,-1 1 0,1-1-1,-1 1 1,1-1 0,-1 1 0,0-1 0,1 1-1,0 0 1,-2-11-9183,-4-7-1734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6.345"/>
    </inkml:context>
    <inkml:brush xml:id="br0">
      <inkml:brushProperty name="width" value="0.025" units="cm"/>
      <inkml:brushProperty name="height" value="0.025" units="cm"/>
    </inkml:brush>
  </inkml:definitions>
  <inkml:trace contextRef="#ctx0" brushRef="#br0">1 395 12011,'0'0'13645,"9"-6"-12524,42-30-491,-1-1-1,65-66 0,82-109-440,-197 212-190,0 0 1,0 0-1,0 0 1,0 0-1,0 0 1,0 0-1,0 0 1,0 0-1,0 0 1,0 0-1,0 0 1,1 0-1,-1 1 1,0-1-1,0 0 0,0 0 1,0 0-1,0 0 1,0 0-1,0 0 1,0 0-1,0 0 1,0 0-1,0 0 1,0 0-1,0 0 1,0 0-1,0 0 1,1 0-1,-1 0 0,0 0 1,0 0-1,0 0 1,0 0-1,0 0 1,0 0-1,0 0 1,0 0-1,0 0 1,0 0-1,0 0 1,0 0-1,-4 13 10,-10 19 48,-6 3 326,2 1 1,-23 66-1,34-80-178,1 0 0,1 1-1,1-1 1,1 1 0,1 0 0,1 29-1,1-50-189,0 0 0,0 1 0,1-1 0,-1 0-1,0 0 1,1 0 0,-1 0 0,1 0 0,0-1-1,0 1 1,0 0 0,0 0 0,0 0-1,2 2 1,-3-3-83,1-1-1,0 1 1,-1-1-1,1 1 0,0-1 1,0 1-1,0-1 1,0 1-1,0-1 1,-1 0-1,1 1 0,0-1 1,0 0-1,0 0 1,0 0-1,0 0 1,0 0-1,0 0 0,0 0 1,0 0-1,2 0 1,21-14-4388,-6-11-4162,-5-6-5876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6.709"/>
    </inkml:context>
    <inkml:brush xml:id="br0">
      <inkml:brushProperty name="width" value="0.025" units="cm"/>
      <inkml:brushProperty name="height" value="0.025" units="cm"/>
    </inkml:brush>
  </inkml:definitions>
  <inkml:trace contextRef="#ctx0" brushRef="#br0">0 27 14734,'0'0'14253,"57"1"-13868,-38 0-257,8-1-96,1 0-128,0 0-1249,1-1-1762,-5-11-2851,-6-4-7046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7.057"/>
    </inkml:context>
    <inkml:brush xml:id="br0">
      <inkml:brushProperty name="width" value="0.025" units="cm"/>
      <inkml:brushProperty name="height" value="0.025" units="cm"/>
    </inkml:brush>
  </inkml:definitions>
  <inkml:trace contextRef="#ctx0" brushRef="#br0">208 85 14446,'0'0'3486,"3"-9"-1869,-1 3-1678,0 1 375,0 1 0,-1-1 0,1 0 0,-1 0 0,0 0 0,-1 0 0,1 0 0,-1-5-1,0 9-230,0 0-1,0 0 0,-1 0 0,1 0 0,0 0 0,-1 0 0,1 1 0,0-1 1,-1 0-1,1 0 0,-1 0 0,1 1 0,-1-1 0,0 0 0,1 1 1,-1-1-1,0 0 0,1 1 0,-1-1 0,0 1 0,-1-1 0,0 0-27,-1 0-1,1 1 1,-1-1-1,1 1 1,-1-1-1,1 1 1,-1 0-1,1 0 1,0 0-1,-1 1 1,1-1-1,-4 1 1,-2 2-11,1-1 0,-1 2 1,0-1-1,1 1 0,0 0 1,0 0-1,0 1 0,0 0 1,1 0-1,0 0 0,0 1 1,0 0-1,-7 11 0,3-5 80,2 1-1,-1 0 0,1 1 1,1-1-1,0 2 1,-6 20-1,11-27 33,-1 0-1,1 1 1,1-1-1,0 1 1,0 0 0,1-1-1,0 1 1,0 0-1,2 8 1,-1-13-127,0-1 1,0 0-1,0 1 1,0-1-1,1 0 0,-1 0 1,1 0-1,0 0 0,0 0 1,0 0-1,0 0 0,0 0 1,0-1-1,1 1 0,0-1 1,-1 0-1,1 0 1,0 0-1,0 0 0,0 0 1,0-1-1,0 1 0,1-1 1,5 2-1,0-1 8,-1-1 0,1 0-1,-1 0 1,1 0 0,-1-1-1,1-1 1,-1 1 0,1-1 0,-1-1-1,0 1 1,1-1 0,-1-1 0,0 0-1,0 0 1,-1-1 0,1 1 0,0-2-1,-1 1 1,0-1 0,8-7 0,-10 8 32,0-1 1,0-1 0,0 1-1,0-1 1,-1 0 0,0 0 0,0 0-1,0 0 1,-1-1 0,0 1-1,-1-1 1,1 0 0,-1 0 0,0 0-1,-1 0 1,0-1 0,0 1-1,0 0 1,-1 0 0,0-1 0,-1 1-1,0 0 1,0 0 0,-2-10-1,2 14-66,0 1-1,0-1 0,-1 0 1,1 1-1,-1-1 0,1 1 1,-1-1-1,0 1 0,0-1 0,0 1 1,0 0-1,0 0 0,-1 0 1,1 1-1,-1-1 0,1 0 1,-1 1-1,1 0 0,-1-1 0,0 1 1,0 0-1,0 0 0,1 1 1,-1-1-1,0 1 0,0-1 1,0 1-1,0 0 0,0 0 1,0 0-1,0 0 0,-4 2 0,4-2-187,0 0 0,0 1-1,0 0 1,0-1 0,0 1-1,0 0 1,0 1-1,0-1 1,1 0 0,-1 1-1,0 0 1,1 0-1,-1-1 1,1 1 0,0 1-1,0-1 1,0 0 0,0 1-1,0-1 1,0 1-1,0-1 1,1 1 0,-1 0-1,1-1 1,0 1 0,0 0-1,0 0 1,0 0-1,1 0 1,-1 0 0,0 5-1,1 0-1444,2 14-7657,5-11-2655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7.388"/>
    </inkml:context>
    <inkml:brush xml:id="br0">
      <inkml:brushProperty name="width" value="0.025" units="cm"/>
      <inkml:brushProperty name="height" value="0.025" units="cm"/>
    </inkml:brush>
  </inkml:definitions>
  <inkml:trace contextRef="#ctx0" brushRef="#br0">13 1 16912,'0'0'6438,"-10"65"-4324,8-35-1121,2 6-384,0 0-193,0 1-288,0 0-64,3-6-64,3-1 32,-1-9-32,0-8-416,1-9-961,-1-4-2019,2-15-2882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8.362"/>
    </inkml:context>
    <inkml:brush xml:id="br0">
      <inkml:brushProperty name="width" value="0.025" units="cm"/>
      <inkml:brushProperty name="height" value="0.025" units="cm"/>
    </inkml:brush>
  </inkml:definitions>
  <inkml:trace contextRef="#ctx0" brushRef="#br0">163 66 11050,'0'0'10352,"0"-9"-8623,0-47 1768,0 56-2883,-3 9-150,-3 0 7,0-1 0,0 0-1,-1 0 1,0-1 0,-1 1-1,-12 8 1,-30 33 361,50-49-833,0 0 1,-1 0 0,1 1-1,0-1 1,-1 0 0,1 0-1,0 1 1,-1-1 0,1 0-1,0 1 1,-1-1 0,1 0-1,0 1 1,0-1 0,-1 1-1,1-1 1,0 0 0,0 1-1,0-1 1,0 1 0,0-1-1,-1 1 1,1-1 0,0 0-1,0 1 1,0-1 0,0 1-1,0-1 1,0 1 0,1-1-1,-1 1 1,0-1 0,0 0-1,0 1 1,0-1 0,0 1-1,1-1 1,-1 1 0,0-1-1,0 0 1,1 1 0,-1-1-1,0 0 1,1 1 0,-1-1-1,0 0 1,1 0 0,-1 1-1,0-1 1,1 0 0,-1 0-1,0 1 1,1-1 0,27 1 77,-19-2-61,-8 1 32,32-10-6,-13-7 19,-18 16-57,0 0 0,0 0 1,0-1-1,-1 1 1,1-1-1,0 1 0,0-1 1,-1 0-1,0 0 0,1 0 1,-1 1-1,0-2 1,0 1-1,0 0 0,0 0 1,0 0-1,0 0 0,0-1 1,-1 1-1,1 0 1,-1 0-1,0-1 0,0-4 1,-1 7-5,0-1 0,0 0 0,0 1 0,0-1 0,0 0 0,0 1 0,0-1 0,0 1 0,0 0 0,0-1 0,-1 1 0,1 0 0,0 0 1,0 0-1,0 0 0,-1 0 0,1 0 0,0 0 0,0 0 0,0 0 0,0 0 0,-1 1 0,0 0 0,-31 4-7,28-4 26,0 1-1,1-1 0,-1 1 0,1 0 0,-1 0 0,1 1 0,0-1 0,0 1 0,0 0 0,0 0 0,0 0 1,1 1-1,-1-1 0,1 1 0,0 0 0,0 0 0,0 0 0,1 0 0,-1 1 0,-1 4 0,-1 0 8,4-8-17,-19 40 127,20-41-135,-1 1 0,1 0 0,0-1 1,-1 1-1,1 0 0,0 0 0,0-1 0,-1 1 1,1 0-1,0 0 0,0 0 0,0-1 1,0 1-1,0 0 0,0 0 0,0 0 0,0-1 1,1 1-1,-1 0 0,0 0 0,0-1 0,1 1 1,-1 0-1,0 0 0,1-1 0,-1 1 1,1 0-1,-1-1 0,1 1 0,-1 0 0,1-1 1,-1 1-1,1-1 0,0 1 0,-1-1 0,1 1 1,0-1-1,-1 0 0,1 1 0,0-1 1,0 0-1,-1 1 0,1-1 0,0 0 0,0 0 1,0 0-1,1 0 0,9 0-1,0-1 0,0 0 0,1-1 0,-2 0 0,1 0 0,0-1 0,0-1 0,-1 0 0,0-1 0,1 1 0,-2-2 0,1 0 0,-1 0 0,0 0 0,0-1 0,-1-1 0,1 0 0,-2 0 0,1 0 0,-1-1 0,-1 0 0,7-10 0,-7-5 0,-8 21 0,-4 8 0,-2 9 0,4-5 0,0 0 0,1 0 0,0 0 0,1 1 0,0-1 0,0 1 0,1-1 0,0 1 0,1 0 0,1 13 0,0-17 0,0 0 0,1 0 0,0-1 0,0 1 0,0 0 0,1-1 0,-1 0 0,1 0 0,1 1 0,-1-2 0,1 1 0,0 0 0,0-1 0,0 0 0,1 0 0,-1 0 0,10 6 0,-3-3 0,-3-2 0,0 0 0,0 0 0,0 1 0,9 9 0,-16-14 0,0 0 0,-1 0 0,1 0 0,0 0 0,0 0 0,0 0 0,-1 0 0,1 0 0,-1 0 0,1 0 0,-1 0 0,1 0 0,-1 0 0,1 0 0,-1 1 0,0-1 0,0 0 0,0 0 0,0 0 0,0 1 0,0-1 0,0 0 0,0 0 0,0 1 0,0-1 0,-1 0 0,1 0 0,0 0 0,-1 0 0,1 0 0,-1 1 0,1-1 0,-1 0 0,0 0 0,0 0 0,1 0 0,-1-1 0,0 1 0,0 0 0,0 0 0,0 0 0,-1 0 0,-11 8 0,0-1 0,0-1 0,-1 0 0,0-1 0,-1-1 0,1 0 0,-1-1 0,0 0 0,0-1 0,0-1 0,0-1 0,0 0 0,-1 0 0,-14-3 0,29 2-31,-1 0 0,1 0 0,0 0-1,0 0 1,0 0 0,0 0 0,-1 0 0,1-1 0,0 1-1,0 0 1,0-1 0,0 1 0,0-1 0,0 1 0,0-1 0,0 0-1,0 1 1,0-1 0,0 0 0,-1-1 0,2 1-59,0 1-1,0-1 1,-1 0 0,1 0 0,0 0 0,0 1 0,0-1-1,0 0 1,0 0 0,0 0 0,0 0 0,0 1 0,1-1-1,-1 0 1,0 0 0,0 0 0,1 1 0,-1-1 0,0 0-1,2-1 1,27-32-6998,-11 17-4224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0.867"/>
    </inkml:context>
    <inkml:brush xml:id="br0">
      <inkml:brushProperty name="width" value="0.025" units="cm"/>
      <inkml:brushProperty name="height" value="0.025" units="cm"/>
    </inkml:brush>
  </inkml:definitions>
  <inkml:trace contextRef="#ctx0" brushRef="#br0">0 12 15855,'0'0'3934,"8"8"-1958,-7-7-1940,2 2 123,1 1-1,0-1 1,0 0 0,0 0-1,0 0 1,0 0-1,1-1 1,-1 1 0,1-1-1,0 0 1,-1-1 0,1 1-1,0-1 1,0 0 0,0 0-1,8 0 1,30-1 648,1-2 1,49-9-1,-50 3-1258,0-2-1,45-17 1,-142 43-8881,-5 1 2675,9 0 892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1.227"/>
    </inkml:context>
    <inkml:brush xml:id="br0">
      <inkml:brushProperty name="width" value="0.025" units="cm"/>
      <inkml:brushProperty name="height" value="0.025" units="cm"/>
    </inkml:brush>
  </inkml:definitions>
  <inkml:trace contextRef="#ctx0" brushRef="#br0">0 1 6022,'0'0'17520,"76"28"-16110,-28-25-417,2 0-513,-1-1-352,-3 6-96,-7-1-865,-7-1-2562,-9-3-3972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1.747"/>
    </inkml:context>
    <inkml:brush xml:id="br0">
      <inkml:brushProperty name="width" value="0.025" units="cm"/>
      <inkml:brushProperty name="height" value="0.025" units="cm"/>
    </inkml:brush>
  </inkml:definitions>
  <inkml:trace contextRef="#ctx0" brushRef="#br0">0 287 9961,'0'0'12647,"11"-6"-11216,46-28-943,-1-3 0,-2-3 0,-2-2-1,83-85 1,-149 173-765,4-22 293,1 0 1,1 0-1,1 1 1,1 0 0,1 0-1,2 0 1,0 1-1,2 0 1,2 39-1,0-60-17,0 0 0,0 0-1,0 0 1,0 0 0,1-1-1,0 1 1,0 0 0,0-1-1,1 1 1,5 6 0,19 21-5376,-23-26-175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4.495"/>
    </inkml:context>
    <inkml:brush xml:id="br0">
      <inkml:brushProperty name="width" value="0.025" units="cm"/>
      <inkml:brushProperty name="height" value="0.025" units="cm"/>
    </inkml:brush>
  </inkml:definitions>
  <inkml:trace contextRef="#ctx0" brushRef="#br0">0 55 5573,'0'0'14339,"3"-8"-11461,-1 5-2598,0-1 0,0 1 0,0-1 0,0 1 0,1 0 0,-1 0 0,1 0 0,0 0 0,0 1 0,0-1 1,6-4-1,-7 7-247,-1-1 0,1 0 0,-1 0 1,1 1-1,-1-1 0,1 1 1,0-1-1,-1 1 0,1-1 0,0 1 1,-1 0-1,1 0 0,0 0 1,-1 0-1,1 0 0,0 1 0,-1-1 1,1 0-1,-1 1 0,1-1 1,0 1-1,-1-1 0,1 1 0,-1 0 1,1 0-1,-1 0 0,0 0 1,1 0-1,-1 0 0,0 0 0,0 0 1,1 0-1,-1 1 0,0-1 1,0 0-1,-1 1 0,1-1 0,0 1 1,1 1-1,-1 0-34,1 0 0,0 0 0,-1 0 0,0 0 0,1 1 0,-1-1 0,-1 0 0,1 1-1,0-1 1,-1 0 0,0 1 0,1-1 0,-2 1 0,1-1 0,0 1 0,0-1 0,-1 0 0,0 1 0,0-1 0,-1 4 0,-3 3 92,0-1 0,-1 0 1,0 0-1,0-1 0,-9 9 0,8-9 277,1 0 0,-1 1 0,1 0 0,-6 12 0,12-21-359,0 0 1,0 0-1,0 1 1,0-1-1,-1 0 1,1 1-1,0-1 0,0 0 1,0 1-1,0-1 1,0 0-1,0 1 1,0-1-1,0 0 1,0 1-1,0-1 0,1 0 1,-1 1-1,0-1 1,0 0-1,0 1 1,0-1-1,0 0 0,1 1 1,-1-1-1,0 0 1,0 0-1,0 1 1,1-1-1,-1 0 1,0 0-1,0 0 0,1 1 1,-1-1-1,0 0 1,1 0-1,-1 0 1,0 0-1,1 1 1,-1-1-1,0 0 0,1 0 1,-1 0-1,1 0 1,25 1-22,22-10-1431,-13-8-2083,-1-4-3629,-33 21 6785,25-17-8299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2.094"/>
    </inkml:context>
    <inkml:brush xml:id="br0">
      <inkml:brushProperty name="width" value="0.025" units="cm"/>
      <inkml:brushProperty name="height" value="0.025" units="cm"/>
    </inkml:brush>
  </inkml:definitions>
  <inkml:trace contextRef="#ctx0" brushRef="#br0">0 55 11018,'0'0'9092,"9"5"-7026,-1-1-1725,0-1 0,0 0 1,0-1-1,1 0 0,-1 0 1,1 0-1,0-1 0,-1-1 1,17 0-1,91-12 1054,-80 7-1228,129-18 43,2 7 0,228 7 0,-384 10-228,0 1 0,0 0 1,0 1-1,11 5 0,-14-5 6,0-1 0,1 1 0,0-1 1,-1 0-1,12 0 0,-19-2-132,-2-25-4853,-3 7-507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3.151"/>
    </inkml:context>
    <inkml:brush xml:id="br0">
      <inkml:brushProperty name="width" value="0.025" units="cm"/>
      <inkml:brushProperty name="height" value="0.025" units="cm"/>
    </inkml:brush>
  </inkml:definitions>
  <inkml:trace contextRef="#ctx0" brushRef="#br0">41 197 6566,'0'0'3812,"-5"9"-652,3-6-2530,-21 35 2217,21-36-2311,1 1 1,0 0-1,-1 0 0,1-1 1,0 1-1,0 0 1,1 0-1,-1 0 1,1 0-1,-1 0 0,1 0 1,0 0-1,0 5 1,1-8-457,0 1 1,-1-1 0,1 0 0,0 1 0,-1-1 0,1 0 0,0 0 0,-1 0 0,1 0 0,0 0 0,-1 0 0,1 0 0,0 0 0,-1 0 0,1 0 0,0 0 0,0 0-1,-1 0 1,1 0 0,0-1 0,-1 1 0,1 0 0,-1 0 0,1-1 0,0 1 0,-1-1 0,2 0 0,18-10 573,6-9-352,0-1 1,-2 0 0,36-43 0,55-84-265,-115 148-41,0 0 1,0 0-1,0 0 0,0-1 1,0 1-1,0 0 0,0 0 1,0 0-1,1-1 0,-1 1 1,0 0-1,0 0 0,0 0 1,0-1-1,0 1 0,0 0 1,0 0-1,0 0 1,1 0-1,-1-1 0,0 1 1,0 0-1,0 0 0,0 0 1,1 0-1,-1 0 0,0 0 1,0-1-1,0 1 0,1 0 1,-1 0-1,0 0 1,0 0-1,0 0 0,1 0 1,-1 0-1,0 0 0,0 0 1,0 0-1,1 0 0,-1 0 1,0 0-1,0 0 0,1 0 1,-1 0-1,0 0 1,0 0-1,0 1 0,0-1 1,1 0-1,-1 0 0,0 0 1,0 0-1,0 0 0,1 1 1,-1 16-119,-8 25 75,-16 25 81,12-36-10,1 1 0,2 0 0,1 1 0,-5 41 0,13-73-109,-1 0 0,1 0 0,0 0 0,0 1 0,0-1 1,0 0-1,0 0 0,0 0 0,0 1 0,0-1 0,1 0 0,-1 0 0,0 0 0,1 1 0,-1-1 0,1 0 1,-1 0-1,1 0 0,0 0 0,0 0 0,-1 0 0,1 0 0,0 0 0,0 0 0,0-1 0,0 1 0,0 0 1,0 0-1,0-1 0,1 2 0,0-2-189,-1 0 0,1 0 0,0 0 0,-1 0 0,1 0 1,0-1-1,-1 1 0,1 0 0,-1-1 0,1 1 0,0-1 0,-1 0 0,1 1 0,-1-1 0,0 0 1,1 0-1,-1 0 0,0 0 0,1 0 0,-1 0 0,0-1 0,2-1 0,16-21-8818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5.870"/>
    </inkml:context>
    <inkml:brush xml:id="br0">
      <inkml:brushProperty name="width" value="0.025" units="cm"/>
      <inkml:brushProperty name="height" value="0.025" units="cm"/>
    </inkml:brush>
  </inkml:definitions>
  <inkml:trace contextRef="#ctx0" brushRef="#br0">119 78 9417,'3'-7'1807,"0"0"1,-1 0-1,0 0 0,0-1 1,-1 1-1,0 0 0,0-1 1,0-7-1,-1 15-1761,-1-1 0,1 1 0,0 0 0,-1 0 0,1-1 0,0 1 0,-1 0 0,1-1 0,0 1 0,-1 0 0,1 0 0,-1 0 0,1-1 0,-1 1 0,1 0 0,0 0-1,-1 0 1,1 0 0,-1 0 0,1 0 0,-1 0 0,1 0 0,0 0 0,-1 0 0,1 0 0,-1 0 0,1 0 0,-1 0 0,1 1 0,0-1 0,-1 0 0,1 0 0,-1 0 0,1 1 0,0-1 0,-1 0 0,1 0 0,0 1 0,-1-1 0,1 0 0,0 1 0,-1-1 0,-17 12-96,7 1 100,0 1 0,1 1 0,1-1 0,1 2 0,0-1 0,0 1 0,2 0 0,0 1-1,1 0 1,1-1 0,0 2 0,1-1 0,1 0 0,1 1 0,0-1 0,3 20 0,-2-34-40,1 0 0,0 0 0,0 0 0,0 0-1,1 0 1,-1 0 0,1-1 0,0 1 0,-1 0 0,1-1 0,0 1 0,0-1 0,1 0 0,-1 0 0,0 1 0,1-2-1,0 1 1,-1 0 0,1 0 0,0-1 0,0 0 0,0 1 0,0-1 0,0 0 0,0 0 0,0-1 0,0 1 0,0-1-1,0 1 1,6-1 0,-2 0 75,1 1 0,-1-1-1,1-1 1,0 1 0,-1-1 0,1-1-1,-1 0 1,0 1 0,1-2-1,-1 1 1,12-7 0,-10 2 2,0 0 1,0-1-1,0 1 1,-1-2-1,-1 1 1,1-1-1,-2 0 1,1-1-1,-1 1 1,0-1-1,-1-1 1,0 1-1,-1-1 1,0 1-1,-1-1 1,0 0-1,-1-1 1,0 1-1,-1 0 1,0-1-1,0 1 1,-3-22-1,1 30-75,1 1-1,-1-1 1,0 0-1,0 0 1,-1 1-1,1-1 1,0 1-1,-1-1 1,0 1-1,1 0 1,-1-1-1,0 1 1,0 0-1,0 0 1,-1 0-1,1 0 1,0 1-1,-4-3 1,0 1-9,-1 1-1,1-1 1,0 1 0,-1 0 0,1 1-1,-1-1 1,-12 0 0,6 2-13,0-1 0,-1 2 0,1 0 0,0 1 0,0 0 0,0 1 0,-22 8 0,30-9-54,-37 19 69,41-20-83,-1-1-1,1 1 1,0 0-1,-1 0 1,1 0 0,0 0-1,0 0 1,0 0 0,0 0-1,0 1 1,0-1-1,0 0 1,0 0 0,0 1-1,0-1 1,1 1 0,-1-1-1,1 1 1,-1-1-1,1 1 1,0-1 0,-1 1-1,1-1 1,0 3 0,0-3-85,1 0 1,0 0 0,0 0-1,-1 0 1,1 0 0,0 0 0,0 0-1,0-1 1,0 1 0,0 0-1,0-1 1,0 1 0,0 0-1,0-1 1,0 1 0,0-1 0,0 0-1,0 1 1,0-1 0,1 0-1,-1 0 1,0 0 0,0 0 0,2 0-1,36 2-4226,-32-3 2789,25 1-5383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6.234"/>
    </inkml:context>
    <inkml:brush xml:id="br0">
      <inkml:brushProperty name="width" value="0.025" units="cm"/>
      <inkml:brushProperty name="height" value="0.025" units="cm"/>
    </inkml:brush>
  </inkml:definitions>
  <inkml:trace contextRef="#ctx0" brushRef="#br0">24 1 19122,'0'0'8680,"1"57"-7559,-6-30-512,0 3-321,-2 3-224,3-4-32,1-2-32,3-7-160,0-6-737,1-8-736,10-6-962,1-8-832,1-20-1506,3-9-7238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6.609"/>
    </inkml:context>
    <inkml:brush xml:id="br0">
      <inkml:brushProperty name="width" value="0.025" units="cm"/>
      <inkml:brushProperty name="height" value="0.025" units="cm"/>
    </inkml:brush>
  </inkml:definitions>
  <inkml:trace contextRef="#ctx0" brushRef="#br0">0 226 10826,'0'0'17008,"9"-4"-15737,14-13-1093,-1 0 1,0-1-1,-2-1 1,0-1 0,-1-1-1,-1-1 1,0 0-1,20-39 1,-33 57-228,-4 7 22,-3 20 23,-9 33 121,2-14-29,2-1 0,2 1 0,0 57 0,5-97-108,0-1 0,0 1 0,0 0-1,1 0 1,-1 0 0,1 0-1,0 0 1,-1 0 0,1 0 0,0 0-1,0-1 1,0 1 0,0 0-1,1-1 1,-1 1 0,2 1-1,12 3-3404,3-17-6108,-7-8-7432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0.621"/>
    </inkml:context>
    <inkml:brush xml:id="br0">
      <inkml:brushProperty name="width" value="0.025" units="cm"/>
      <inkml:brushProperty name="height" value="0.025" units="cm"/>
    </inkml:brush>
  </inkml:definitions>
  <inkml:trace contextRef="#ctx0" brushRef="#br0">0 0 11755,'0'0'10954,"48"23"-9608,-15-21-481,1-2-513,0 0-224,3 0-96,-7 0-32,-2 2-128,-6 1-1185,-8 0-801,-7 1-897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1.012"/>
    </inkml:context>
    <inkml:brush xml:id="br0">
      <inkml:brushProperty name="width" value="0.025" units="cm"/>
      <inkml:brushProperty name="height" value="0.025" units="cm"/>
    </inkml:brush>
  </inkml:definitions>
  <inkml:trace contextRef="#ctx0" brushRef="#br0">1 26 13933,'0'0'10442,"63"11"-9673,-24-14-513,0-5-224,4 0-544,-4 0-2147,-6 2-2786,-4 2-6246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1.341"/>
    </inkml:context>
    <inkml:brush xml:id="br0">
      <inkml:brushProperty name="width" value="0.025" units="cm"/>
      <inkml:brushProperty name="height" value="0.025" units="cm"/>
    </inkml:brush>
  </inkml:definitions>
  <inkml:trace contextRef="#ctx0" brushRef="#br0">18 1 16656,'0'0'6726,"-11"57"-5957,10-25-353,-5 1-95,6 5-161,0-2-64,0-4 32,0-3-32,7-3-64,0-9 0,2-1-608,2-7-1571,-4-8-1536,0-1-4068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1.746"/>
    </inkml:context>
    <inkml:brush xml:id="br0">
      <inkml:brushProperty name="width" value="0.025" units="cm"/>
      <inkml:brushProperty name="height" value="0.025" units="cm"/>
    </inkml:brush>
  </inkml:definitions>
  <inkml:trace contextRef="#ctx0" brushRef="#br0">59 58 17360,'0'0'3812,"-6"8"-3225,-2 6-236,1-1-1,0 1 0,0 1 1,-4 17-1,8-23-156,0 0-1,1 0 1,1 0-1,-1 0 1,1 0 0,1 0-1,0 0 1,0 0-1,1 0 1,1 10-1,-1-16-112,0-1-1,1 1 1,-1-1-1,0 1 1,1-1-1,0 1 1,0-1 0,-1 0-1,1 0 1,1 0-1,-1 0 1,0 0-1,0-1 1,1 1-1,-1-1 1,1 1-1,-1-1 1,1 0-1,0 0 1,-1 0 0,1 0-1,0 0 1,0-1-1,-1 1 1,1-1-1,0 0 1,5 0-1,-1 0-14,0 0 0,-1 0 0,1-1-1,0 1 1,0-2 0,-1 1 0,1-1 0,0 0-1,-1 0 1,11-6 0,-8 1 8,-1 0 0,-1 0-1,1-1 1,-1 0 0,0 0 0,-1 0-1,0-1 1,0 0 0,-1-1-1,0 1 1,-1-1 0,0 0 0,5-16-1,-8 19-44,1 0 0,-1 1 0,0-1 0,0 0 0,-1 0 0,0 1 0,0-1 0,-1 0-1,0 0 1,-1-7 0,0 11-23,1-1-1,0 0 0,-1 1 1,0-1-1,1 1 0,-2-1 1,1 1-1,0 0 0,0 0 1,-1 0-1,0 0 1,0 1-1,0-1 0,0 1 1,0 0-1,0-1 0,0 1 1,-6-2-1,4 2-4,-1 0-1,0 0 1,0 0-1,1 1 1,-1 0-1,0 0 1,0 1-1,0-1 1,0 1 0,0 1-1,-1-1 1,2 1-1,-1 0 1,0 0-1,0 1 1,0 0-1,-7 3 1,8-3-334,1 0 1,-1 1-1,1 0 0,-1 0 1,1 0-1,0 0 0,0 1 1,-6 7-1,7-7-547,1-1-1,-1 1 1,1 0 0,0 0-1,0 0 1,0 0-1,1 1 1,0-1 0,-1 0-1,1 1 1,0 4-1,0 16-14168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4.210"/>
    </inkml:context>
    <inkml:brush xml:id="br0">
      <inkml:brushProperty name="width" value="0.025" units="cm"/>
      <inkml:brushProperty name="height" value="0.025" units="cm"/>
    </inkml:brush>
  </inkml:definitions>
  <inkml:trace contextRef="#ctx0" brushRef="#br0">1 0 12236,'0'0'2989,"0"11"-2508,0 7-358,2 1 0,0-1 0,1 1 0,0-1 0,2 0 0,0 0 0,1 0 0,1-1 0,1 0 0,0 0 0,1-1 0,1 0 0,0 0 0,1-1 0,1-1 1,0 0-1,1 0 0,19 14 0,-4-8-54,1 0-1,1-2 1,1-1 0,1-2 0,0-1 0,1-1 0,56 13-1,14-2 642,131 11 0,225 8 1817,167 22-2684,-106 19 198,206 31 279,4-32 349,-431-63 257,500 61 2344,-766-75-3382,0 2 1,46 18-1,-55-17-1395,-1 2-1,22 14 0,-32-18 240,1-2 0,-1 1 0,1-2 0,0 0 1,0 0-1,0-1 0,16 1 0,-10-1-469,0 0 1,28 10-1,-47-13 1722,1 1-1,0 0 1,-1-1 0,1 1 0,0 0-1,-1 0 1,1 0 0,-1 0-1,0 0 1,1 0 0,-1 0 0,0 1-1,0-1 1,2 2 0,-3-2-8,1 0 1,-1-1-1,0 1 1,0 0-1,0 0 1,1 0-1,-1-1 1,0 1-1,0 0 1,0 0-1,0 0 1,0-1-1,0 1 0,0 0 1,-1 0-1,1 0 1,0-1-1,0 1 1,-1 0-1,1 0 1,-1 1-1,-1 1-30,-1 0 0,1-1 0,0 1 0,-1-1 0,0 1 0,0-1 0,0 0 0,0 0 0,0 0 0,0 0 0,-6 2 0,-7 2 851,0 0 0,0-2 1,-18 4-1,23-6 430,-1-1-1,1 0 1,-1-1 0,1 0-1,-16-2 1,26 2-1101,0 0-1,0 0 0,0-1 1,0 1-1,0 0 1,0-1-1,0 1 1,0-1-1,0 1 1,0-1-1,0 1 1,0-1-1,1 0 1,-1 1-1,0-1 1,0 0-1,0 0 0,1 0 1,-1 0-1,1 0 1,-1 1-1,0-1 1,1 0-1,0 0 1,-1 0-1,1 0 1,0-1-1,-1 1 1,1 0-1,0 0 1,0 0-1,0 0 1,0 0-1,0 0 0,0 0 1,0 0-1,0 0 1,0 0-1,1-1 1,-1 1-1,1-1 1,0-3 115,1 0 0,0 0 0,0 0 1,0 1-1,1-1 0,-1 1 0,6-7 1,16-15-49,0 1 1,2 1-1,1 2 1,0 0 0,2 2-1,35-19 1,1 5-241,131-50 0,-105 55 72,2 3 0,1 4 0,178-17 0,-102 28-30,224 15 0,103 50-136,-2 35 1163,252 34 368,-446-94-689,571-18 0,-744-20-463,235-48-1,-298 41-525,-1-2-1,-1-3 0,-1-3 1,-1-3-1,83-49 0,-137 72-50,-1 0-1,1 0 1,-1-1 0,0 0-1,7-8 1,-11 11-227,-1 0-1,1 0 1,-1-1 0,1 1 0,-1-1-1,0 1 1,0-1 0,0 0-1,0 1 1,0-1 0,0-4-1,0-16-9678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4.887"/>
    </inkml:context>
    <inkml:brush xml:id="br0">
      <inkml:brushProperty name="width" value="0.025" units="cm"/>
      <inkml:brushProperty name="height" value="0.025" units="cm"/>
    </inkml:brush>
  </inkml:definitions>
  <inkml:trace contextRef="#ctx0" brushRef="#br0">54 1 12172,'0'0'12235,"9"0"-11060,29 0-567,-37 0-589,1 1 0,-1-1 1,0 1-1,0-1 0,1 1 0,-1-1 0,0 1 1,0 0-1,0-1 0,0 1 0,0 0 0,0 0 0,0 0 1,0 0-1,0 0 0,0 0 0,0 0 0,-1 0 0,1 1 1,0-1-1,-1 0 0,1 0 0,-1 0 0,0 1 1,1-1-1,-1 0 0,0 1 0,1-1 0,-1 0 0,0 1 1,0-1-1,0 0 0,0 1 0,-1 1 0,1 1 127,-1 1-1,1-1 1,-1 0-1,0 1 1,0-1-1,0 0 1,-1 1-1,-2 3 1,-3 2 302,-1 0 0,0-1-1,0 0 1,-1 0 0,-13 9 0,11-9-220,0 1-1,1 0 1,-10 12 0,68-23-741,15-10-1782,-21 0-2766,-14 2-966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6.269"/>
    </inkml:context>
    <inkml:brush xml:id="br0">
      <inkml:brushProperty name="width" value="0.025" units="cm"/>
      <inkml:brushProperty name="height" value="0.025" units="cm"/>
    </inkml:brush>
  </inkml:definitions>
  <inkml:trace contextRef="#ctx0" brushRef="#br0">10 477 1121,'-9'22'17849,"17"-28"-11947,7-7-4806,-9 8-2118,364-383 3730,-364 381-2682,20-26-10,14-13 26,-51 75 247,-13 15-42,-13 21 126,4 1 0,-51 140 0,81-198-369,1 0-1,-1 1 0,2-1 1,-1 1-1,1-1 1,1 1-1,-1 0 0,1-1 1,1 1-1,1 9 1,-2-18-69,1 1 1,-1-1 0,1 1 0,-1-1 0,0 1 0,1-1 0,-1 1 0,1-1-1,-1 1 1,1-1 0,-1 0 0,1 1 0,0-1 0,-1 0 0,1 1 0,-1-1 0,1 0-1,0 0 1,-1 0 0,1 1 0,0-1 0,-1 0 0,1 0 0,0 0 0,-1 0 0,1 0-1,0 0 1,-1 0 0,1-1 0,-1 1 0,1 0 0,0 0 0,-1 0 0,1-1-1,0 1 1,20-15-6019,-7-6-767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6.694"/>
    </inkml:context>
    <inkml:brush xml:id="br0">
      <inkml:brushProperty name="width" value="0.025" units="cm"/>
      <inkml:brushProperty name="height" value="0.025" units="cm"/>
    </inkml:brush>
  </inkml:definitions>
  <inkml:trace contextRef="#ctx0" brushRef="#br0">171 122 13741,'2'-9'1965,"-2"7"-1953,3-9 1250,-1-1-1,0 0 0,0 0 0,-2-20 0,0 30-1094,0 1 0,0-1 0,0 1 0,0-1 0,0 1 0,-1-1 0,1 1 0,-1 0 0,1-1 0,-1 1 0,0-1 0,1 1 0,-1 0-1,0 0 1,0-1 0,0 1 0,0 0 0,0 0 0,0 0 0,0 0 0,-2-1 0,1 1-130,0 1 0,-1 0 0,1 0 0,0 0 0,0 0 0,-1 0 0,1 0 0,0 0-1,0 1 1,-1-1 0,1 1 0,0 0 0,0 0 0,0-1 0,0 1 0,0 1 0,0-1 0,0 0 0,-3 3 0,-4 3-32,0 0-1,1 0 1,0 1 0,1 0 0,0 0 0,0 1 0,0 0 0,1 0-1,1 0 1,0 1 0,-6 14 0,5-9 114,0 0 0,1 1 0,1 0 0,1 0 0,0 1 0,-1 31 0,4-44-89,0-1 0,0 1 0,0 0 0,1 0-1,-1-1 1,1 1 0,0-1 0,0 1 0,0 0 0,1-1-1,-1 0 1,1 1 0,0-1 0,0 0 0,0 0 0,0 0 0,1 0-1,-1 0 1,1-1 0,-1 1 0,7 3 0,-5-3 25,1-1-1,0 0 1,-1 0 0,1-1-1,0 1 1,0-1 0,0 0 0,1 0-1,-1-1 1,0 0 0,0 0-1,0 0 1,0 0 0,0-1 0,10-2-1,-5 0 7,0-1 0,0 1 0,-1-2 0,1 1 0,-1-2 0,0 1 0,-1-1 0,1 0 0,-1-1 0,-1 0 0,1 0 0,-1 0 0,8-13 0,-7 11-48,-1-2 0,0 1 0,-1-1 0,0 0 1,0-1-1,-1 1 0,-1-1 0,0 0 0,-1 0 0,4-23 1,-7 33-38,0 0 0,0 0 1,0 1-1,0-1 1,0 0-1,0 0 0,0 0 1,-1 0-1,1 0 1,-1 1-1,1-1 0,-1 0 1,0 0-1,0 1 1,1-1-1,-1 1 0,0-1 1,-1 1-1,1-1 1,0 1-1,0-1 1,-1 1-1,1 0 0,0 0 1,-1 0-1,1 0 1,-1 0-1,0 0 0,1 0 1,-1 0-1,0 0 1,0 1-1,1-1 0,-1 1 1,0-1-1,0 1 1,0 0-1,1 0 0,-1 0 1,0 0-1,0 0 1,-2 1-1,-3-1-225,1 0 1,0 1-1,0 0 0,0 1 1,0-1-1,0 1 0,0 1 1,0-1-1,1 1 0,-1 0 1,-9 6-1,9-3-1133,-1 0-1,1 1 0,1-1 1,-8 12-1,3-1-6128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7.789"/>
    </inkml:context>
    <inkml:brush xml:id="br0">
      <inkml:brushProperty name="width" value="0.025" units="cm"/>
      <inkml:brushProperty name="height" value="0.025" units="cm"/>
    </inkml:brush>
  </inkml:definitions>
  <inkml:trace contextRef="#ctx0" brushRef="#br0">105 30 15086,'0'0'7031,"-7"12"-5910,-12 27-139,1 1 1,-21 72-1,32-86-659,2 0 0,1 0 0,-2 34 0,6-60-311,1 0 1,-1 0-1,0 0 0,0 0 1,0 0-1,1 1 1,-1-1-1,0 0 1,0 0-1,0 0 1,1 0-1,-1 0 1,0 0-1,0 0 1,0 0-1,1 0 0,-1 0 1,0 0-1,0 0 1,0 0-1,1 0 1,-1 0-1,0-1 1,0 1-1,0 0 1,1 0-1,-1 0 0,0 0 1,0 0-1,0 0 1,0 0-1,1-1 1,-1 1-1,0 0 1,0 0-1,0 0 1,0 0-1,0-1 0,1 1 1,-1 0-1,0 0 1,0 0-1,0-1 1,0 1-1,11-18 81,-1 0-1,0-1 1,-1 0-1,-1-1 1,-1 0-1,6-28 1,17-129-47,-27 149-41,-5 37 6,1 45 5,2-51-10,0 0 1,0 0-1,1 0 0,-1 0 0,1 0 1,0 0-1,0 0 0,0-1 0,0 1 1,0-1-1,1 1 0,-1-1 0,1 0 1,0 0-1,-1 0 0,1 0 0,0-1 1,0 1-1,0-1 0,0 1 0,0-1 1,1 0-1,-1 0 0,0-1 0,1 1 1,-1-1-1,7 1 0,0 0 18,0 0 0,0-1 0,0 0 0,0-1-1,0 0 1,0 0 0,0-1 0,13-4 0,-13 1-10,-1 1-1,0-1 1,0-1-1,0 0 1,-1 0 0,0 0-1,0-1 1,9-11 0,-37 76-377,-43 89 840,56-127-368,1 0 0,1 0 0,1 1 0,0-1 0,0 35 0,4-53-92,0 0 0,0 1 0,0-1 0,0 0 0,1 0 0,-1 1-1,1-1 1,0 0 0,0 0 0,0 0 0,0 0 0,0 0 0,0 0-1,0 0 1,0 0 0,1 0 0,-1-1 0,1 1 0,0 0-1,-1-1 1,1 1 0,0-1 0,0 0 0,0 0 0,0 0 0,0 0-1,0 0 1,0 0 0,0 0 0,0 0 0,0-1 0,1 1 0,-1-1-1,0 0 1,0 0 0,5 0 0,-1 0-31,1 0 1,-1 0-1,1-1 1,-1 0 0,0 0-1,1-1 1,-1 0-1,0 0 1,0 0-1,0-1 1,0 0-1,8-5 1,-4-1-267,1 0-1,-1-1 1,-1 0 0,0 0 0,0-1-1,-1-1 1,0 1 0,-1-1-1,0 0 1,-1-1 0,7-21 0,-12 33 270,-1 0 1,1 0 0,-1 0 0,0 0-1,1 0 1,-1 0 0,0 0 0,0-1-1,0 1 1,1 0 0,-1 0 0,0 0-1,0 0 1,-1 0 0,1 0-1,0 0 1,0 0 0,-1 0 0,1-2-1,-14 7 116,-19 27 321,-18 45 336,47-69-663,0 0-1,1 0 1,0 1 0,0 0-1,0-1 1,1 1 0,0 0-1,-1 16 1,3-23-137,0 0 1,0 0-1,0 0 0,0 0 1,1 0-1,-1 0 0,0 0 1,1 0-1,-1 0 0,1 0 1,-1 0-1,1-1 0,-1 1 1,1 0-1,-1 0 0,1 0 1,0-1-1,-1 1 0,1 0 1,0-1-1,0 1 0,0 0 1,0-1-1,-1 1 1,1-1-1,0 0 0,0 1 1,0-1-1,0 0 0,0 1 1,1-1-1,0 0-429,0 1 0,0-1 0,0 0 0,0 0 1,0 0-1,0 0 0,0 0 0,0-1 0,0 1 0,0-1 0,0 1 1,0-1-1,0 0 0,0 1 0,2-3 0,9-10-7808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8.166"/>
    </inkml:context>
    <inkml:brush xml:id="br0">
      <inkml:brushProperty name="width" value="0.025" units="cm"/>
      <inkml:brushProperty name="height" value="0.025" units="cm"/>
    </inkml:brush>
  </inkml:definitions>
  <inkml:trace contextRef="#ctx0" brushRef="#br0">61 7 19763,'0'0'5413,"-46"-7"-3331,37 7-1602,3 5-191,6 5-289,0 2-257,15 2-1857,0-2-1313,3 1-833,0 2-5061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8.545"/>
    </inkml:context>
    <inkml:brush xml:id="br0">
      <inkml:brushProperty name="width" value="0.025" units="cm"/>
      <inkml:brushProperty name="height" value="0.025" units="cm"/>
    </inkml:brush>
  </inkml:definitions>
  <inkml:trace contextRef="#ctx0" brushRef="#br0">142 7 13677,'0'0'7388,"-7"-1"-4900,3 0-2357,0-1 1,0 1-1,0 1 0,1-1 0,-1 0 1,0 1-1,0 0 0,0 0 1,0 0-1,0 1 0,0-1 0,0 1 1,0 0-1,0 0 0,0 0 1,1 1-1,-1-1 0,0 1 0,1 0 1,0 0-1,-1 0 0,1 0 1,0 1-1,0 0 0,0-1 0,-4 6 1,4-4-19,-1 1 1,1 1 0,0-1-1,0 1 1,0-1 0,1 1 0,0 0-1,0 0 1,0-1 0,1 2-1,0-1 1,-1 9 0,2-13-85,0 1 0,0-1 1,0 0-1,1 0 0,-1 0 1,1 1-1,-1-1 0,1 0 0,0 0 1,0 0-1,0 0 0,0 0 1,0 0-1,0 0 0,0-1 1,1 1-1,-1 0 0,1-1 1,-1 1-1,1-1 0,0 1 0,0-1 1,-1 0-1,1 1 0,0-1 1,0 0-1,0 0 0,0-1 1,1 1-1,-1 0 0,0-1 1,0 1-1,0-1 0,0 0 0,1 0 1,3 0-1,2 1 23,0-1 0,0-1 1,0 1-1,-1-1 0,1-1 0,0 0 0,-1 0 0,1 0 1,-1-1-1,14-6 0,-17 7-30,-1 0 1,0-1 0,1 1-1,-1 0 1,0-1-1,0 0 1,0 0-1,-1 0 1,1 0 0,-1 0-1,1 0 1,-1-1-1,0 1 1,-1-1 0,1 0-1,0 1 1,-1-1-1,0 0 1,0 0-1,0 0 1,-1 0 0,1 0-1,-1-4 1,0 6-6,0 1 0,0-1 0,0 1 0,-1-1 0,1 1 0,0-1-1,-1 1 1,1-1 0,-1 1 0,0-1 0,0 1 0,1 0 0,-1-1 0,0 1 0,0 0 0,0 0 0,0 0 0,0 0 0,0 0 0,-1 0 0,0-1 0,-2 0 0,0-1 1,-1 1 0,1 0-1,0 1 1,-1-1-1,1 1 1,-6-1 0,-8-1-522,0 1 0,-29 0 0,46 2 445,-4 0-789,-14-1 307,12 3-7791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0.186"/>
    </inkml:context>
    <inkml:brush xml:id="br0">
      <inkml:brushProperty name="width" value="0.025" units="cm"/>
      <inkml:brushProperty name="height" value="0.025" units="cm"/>
    </inkml:brush>
  </inkml:definitions>
  <inkml:trace contextRef="#ctx0" brushRef="#br0">1 0 11050,'0'0'8809,"12"52"-8040,34-42-65,18-3-480,3-2-160,7-2-32,-1-3-64,-4 0-736,-9 0-930,-14-4-1024,-18-6-2051,-19-2-3395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0.562"/>
    </inkml:context>
    <inkml:brush xml:id="br0">
      <inkml:brushProperty name="width" value="0.025" units="cm"/>
      <inkml:brushProperty name="height" value="0.025" units="cm"/>
    </inkml:brush>
  </inkml:definitions>
  <inkml:trace contextRef="#ctx0" brushRef="#br0">1 105 13004,'0'0'4773,"49"-3"-3428,1-7-352,12-2-769,5-1-160,5-1-320,1 0-1057,-11 1-737,-5 0-1441,-13 0-1026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0.892"/>
    </inkml:context>
    <inkml:brush xml:id="br0">
      <inkml:brushProperty name="width" value="0.025" units="cm"/>
      <inkml:brushProperty name="height" value="0.025" units="cm"/>
    </inkml:brush>
  </inkml:definitions>
  <inkml:trace contextRef="#ctx0" brushRef="#br0">62 0 12268,'0'0'7447,"13"1"-6716,6 2-606,-1 0 1,1 2-1,-1 0 1,1 1-1,-2 0 1,24 13-1,-36-17-77,-1 1-1,1 0 1,-1 0-1,0 0 1,0 0-1,0 1 1,0-1 0,0 1-1,-1 0 1,0 0-1,0 1 1,0-1-1,3 6 1,-5-6 38,0-1 0,-1 0-1,1 1 1,-1-1 0,1 0 0,-1 1 0,0-1-1,-1 1 1,1-1 0,0 0 0,-1 1 0,0-1-1,0 0 1,0 1 0,0-1 0,0 0 0,-1 0 0,0 0-1,1 0 1,-1 0 0,0 0 0,0-1 0,-3 4-1,-21 23 313,-1-1-1,-33 27 0,36-36-1085,2 2 1,1 0-1,1 1 0,-33 46 0,44-55-4298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1.648"/>
    </inkml:context>
    <inkml:brush xml:id="br0">
      <inkml:brushProperty name="width" value="0.025" units="cm"/>
      <inkml:brushProperty name="height" value="0.025" units="cm"/>
    </inkml:brush>
  </inkml:definitions>
  <inkml:trace contextRef="#ctx0" brushRef="#br0">94 196 7719,'2'-8'3267,"1"-5"-2078,2-7 2969,-1 0-1,3-34 0,-17 67-1813,-4 12-2408,-5 28 451,4-18-40,2 0-1,2 0 1,1 1-1,2 1 1,-7 72-1,27-110 55,-9-2-367,0 0 0,1 0 1,-1 0-1,-1-1 0,1 1 1,0-1-1,-1 1 1,0-1-1,0 0 0,0 0 1,2-5-1,16-53 48,-17 51-75,6-30 10,6-51 0,-11 60-41,1 0-1,1 1 1,18-50-1,20 102-407,-29-17 453,-1 0 0,1-2 0,0 1 0,0-2 0,0 0 0,0-1 0,0-1 0,16-2 0,-20 1-45,-1 1-1,1-1 1,-1-1-1,0 0 1,0-1 0,0 0-1,-1 0 1,1-1-1,-1 0 1,0-1 0,0 0-1,9-8 1,-17 13-19,-4 4-1,-1 0 1,1 0-1,-1 0 0,1 0 1,0 1-1,1 0 1,-1-1-1,1 1 0,-3 6 1,-2 0 25,-10 17 120,1 1 0,2 0 0,-21 54 0,30-65-34,0 1 0,1 0 0,0 0 0,2 0 0,0 0 0,1 0 0,1 0 0,2 20 0,-1-33-45,0-1 1,0 1-1,1-1 1,-1 1-1,1-1 1,0 0-1,0 0 1,1 0-1,-1 0 1,1-1-1,0 1 1,0 0-1,0-1 1,0 0-1,7 5 1,-8-6-146,0 0 0,1-1-1,-1 1 1,1-1 0,-1 1 0,1-1 0,0 0 0,-1 0 0,1 0 0,0-1 0,0 1 0,-1-1 0,1 1 0,0-1 0,0 0 0,0 0 0,0 0-1,0 0 1,-1-1 0,1 1 0,0-1 0,0 0 0,-1 0 0,1 0 0,0 0 0,3-2 0,8-15-4565,-7-10-3550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2.440"/>
    </inkml:context>
    <inkml:brush xml:id="br0">
      <inkml:brushProperty name="width" value="0.025" units="cm"/>
      <inkml:brushProperty name="height" value="0.025" units="cm"/>
    </inkml:brush>
  </inkml:definitions>
  <inkml:trace contextRef="#ctx0" brushRef="#br0">189 65 8552,'2'-1'394,"0"-1"-1,-1 1 1,1-1 0,0 1-1,-1-1 1,1 0 0,-1 1-1,0-1 1,1 0-1,-1 0 1,0 0 0,0 0-1,0 0 1,-1 0 0,1-1-1,0 1 1,-1 0-1,1 0 1,-1-1 0,0-3-1,-1 5-186,1 0-1,-1-1 0,0 1 0,0 0 0,-1 0 1,1 0-1,0-1 0,0 1 0,-1 0 0,1 0 1,0 1-1,-1-1 0,1 0 0,-1 0 0,1 1 1,-1-1-1,1 1 0,-1-1 0,1 1 0,-1 0 1,0 0-1,1-1 0,-1 1 0,0 0 0,1 1 1,-1-1-1,-2 1 0,-5-1-13,0 1 0,1 0 0,-1 1 0,1 0 0,-1 0 0,1 1 1,0 0-1,0 1 0,0-1 0,0 2 0,1-1 0,-1 1 0,-11 10 0,15-12-139,0 1 0,1-1 0,-1 1 1,1-1-1,0 1 0,0 0 0,0 0 0,1 0 0,-1 1 0,1-1 0,0 1 0,0-1 0,1 1 1,0 0-1,-1-1 0,1 1 0,1 0 0,-1 0 0,1 0 0,0 0 0,0 0 0,0 0 1,1-1-1,0 1 0,-1 0 0,3 5 0,-1-7-18,0 0-1,0 0 1,1 0-1,-1 0 1,1 0-1,0-1 1,-1 1-1,1-1 1,0 0-1,0 0 1,1 0-1,-1 0 1,0 0 0,1-1-1,-1 1 1,1-1-1,-1 0 1,1 0-1,0 0 1,-1-1-1,1 1 1,0-1-1,5 0 1,5 1 41,0-1-1,0-1 1,0 0 0,0 0 0,15-5-1,-19 4-46,-1-1-1,1-1 0,-1 0 1,0 0-1,0-1 0,0 0 1,-1-1-1,15-11 0,-19 13-19,0 1 0,0-1 0,-1 0-1,1 0 1,-1-1 0,0 1-1,-1 0 1,1-1 0,-1 0-1,1 0 1,-2 1 0,1-1-1,0 0 1,-1-1 0,0 1 0,0 0-1,-1 0 1,1-8 0,-1 11-109,0 0 1,-1 0 0,1-1 0,-1 1 0,0 0-1,1 0 1,-1 0 0,0 0 0,0 0 0,0 0-1,0 0 1,-1 1 0,1-1 0,0 0 0,-1 1-1,0-1 1,1 1 0,-1-1 0,0 1 0,1 0-1,-1-1 1,-2 0 0,-50-18-4274,36 15 2952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5.234"/>
    </inkml:context>
    <inkml:brush xml:id="br0">
      <inkml:brushProperty name="width" value="0.025" units="cm"/>
      <inkml:brushProperty name="height" value="0.025" units="cm"/>
    </inkml:brush>
  </inkml:definitions>
  <inkml:trace contextRef="#ctx0" brushRef="#br0">115 0 7559,'0'0'10858,"36"49"-7751,-24-27-1057,0 4-704,-6 3-834,-3 4-96,-3 2 33,-16 7-225,-7 0-160,-7-1-96,-7-1-1057,-5-3-2819,6-11-5252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40.103"/>
    </inkml:context>
    <inkml:brush xml:id="br0">
      <inkml:brushProperty name="width" value="0.025" units="cm"/>
      <inkml:brushProperty name="height" value="0.025" units="cm"/>
    </inkml:brush>
  </inkml:definitions>
  <inkml:trace contextRef="#ctx0" brushRef="#br0">5 54 11499,'-5'-10'2498,"5"1"929,5 0-1280,17 2-770,10 0-192,7 3-224,7 1-128,10 1-289,10 2-352,1 0-128,0 0-64,-8 0-416,-6 0-1089,-18 0-1122,-14 0-2049,-15-2-1474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40.496"/>
    </inkml:context>
    <inkml:brush xml:id="br0">
      <inkml:brushProperty name="width" value="0.025" units="cm"/>
      <inkml:brushProperty name="height" value="0.025" units="cm"/>
    </inkml:brush>
  </inkml:definitions>
  <inkml:trace contextRef="#ctx0" brushRef="#br0">1 49 14157,'0'0'7111,"49"12"-5958,11-13-865,4-5-223,12-1-258,-3 1-1664,-4-3-1090,-7-2-1601,-11-9-737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40.860"/>
    </inkml:context>
    <inkml:brush xml:id="br0">
      <inkml:brushProperty name="width" value="0.025" units="cm"/>
      <inkml:brushProperty name="height" value="0.025" units="cm"/>
    </inkml:brush>
  </inkml:definitions>
  <inkml:trace contextRef="#ctx0" brushRef="#br0">89 1 11499,'0'0'7986,"14"4"-6630,65 17 7,-43-14-1126,-2 2 0,1 1 0,36 17 1,-68-26-239,0 1 1,-1-1 0,1 1 0,0 0 0,0-1 0,-1 1 0,0 0 0,1 1 0,-1-1-1,0 0 1,0 1 0,0-1 0,0 1 0,0-1 0,-1 1 0,1 0 0,-1 0-1,0 0 1,0 0 0,0 0 0,1 3 0,-2-1 5,0-1-1,0 0 1,-1 0-1,1 0 1,-1 1-1,0-1 1,-1 0 0,1 0-1,0 0 1,-1 0-1,0-1 1,0 1-1,-5 6 1,-7 8 21,-1 0 0,-1-2 0,0 1 0,-28 19 0,41-33-25,-67 52-198,-44 38-141,43-25-5501,52-48-2516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49.993"/>
    </inkml:context>
    <inkml:brush xml:id="br0">
      <inkml:brushProperty name="width" value="0.025" units="cm"/>
      <inkml:brushProperty name="height" value="0.025" units="cm"/>
    </inkml:brush>
  </inkml:definitions>
  <inkml:trace contextRef="#ctx0" brushRef="#br0">66 110 11211,'0'0'5423,"2"-8"-2225,6-25 357,-4 30-475,-5 27-2118,-36 211 95,22-165-1001,-10 122 0,25-191-18,0 0 1,-1 1 0,1-1 0,0 0 0,0 0-1,0 0 1,0 0 0,0 0 0,0 1-1,0-1 1,0 0 0,0 0 0,0 0-1,1 0 1,-1 0 0,0 0 0,1 0-1,-1 1 1,1-1 0,-1 0 0,1-1-1,1 3 1,10-23 437,12-46-247,-3-2-222,-4 0 1,-3-2-1,-3 0 1,4-141-1,-15 209-60,-5 40-198,4-36 257,1 1 1,0-1 0,0 1-1,0-1 1,0 1-1,0-1 1,0 1-1,0-1 1,1 1-1,-1-1 1,1 1-1,0-1 1,0 1-1,0-1 1,0 0-1,0 1 1,1-1-1,-1 0 1,1 0-1,-1 0 1,1 0-1,0 0 1,2 2-1,0-2 15,1 0 0,0 0 0,-1 0-1,1-1 1,0 1 0,0-1 0,0 0 0,0-1-1,0 1 1,0-1 0,7 0 0,-3-2 0,0 1 1,0-1 0,0 0 0,0-1 0,0 0-1,0 0 1,-1-1 0,0 0 0,0-1-1,0 0 1,0 0 0,-1-1 0,1 0 0,-1 0-1,-1 0 1,1-1 0,-1 0 0,-1 0 0,1-1-1,-1 0 1,0 0 0,-1 0 0,0 0-1,6-16 1,-20 105 112,1-37 97,2 0 1,2 1 0,1 84-1,5-108-395,0 0 1,2 0-1,0 0 0,2 0 0,0 0 0,1-1 0,1 0 1,1-1-1,1 1 0,16 24 0,-16-32-2294,-1-7-3011,-2-4-2998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2.660"/>
    </inkml:context>
    <inkml:brush xml:id="br0">
      <inkml:brushProperty name="width" value="0.025" units="cm"/>
      <inkml:brushProperty name="height" value="0.025" units="cm"/>
    </inkml:brush>
  </inkml:definitions>
  <inkml:trace contextRef="#ctx0" brushRef="#br0">119 118 8616,'0'0'3219,"1"-10"-667,8-88 4452,-9 98-6943,0-1 0,1 1 0,-1 0 0,0-1 0,0 1 0,0 0 0,0-1 0,0 1-1,-1 0 1,1-1 0,0 1 0,0 0 0,0 0 0,0-1 0,0 1 0,0 0 0,0-1 0,-1 1 0,1 0 0,0 0 0,0-1 0,0 1 0,-1 0 0,1 0 0,0-1 0,0 1 0,-1 0 0,1 0-1,0 0 1,0 0 0,-1-1 0,1 1 0,0 0 0,-1 0 0,1 0 0,0 0 0,-1 0 0,-13 5 939,-12 17-323,15-8-535,2 1-1,0 0 1,0 0 0,1 1-1,1 0 1,1 1 0,1 0-1,0 0 1,1 0 0,0 0-1,2 1 1,-2 33 0,4-47-121,0-1 0,1 0 0,-1 0 0,0 1 0,1-1 0,0 0 0,0 0 1,0 0-1,0 0 0,0 0 0,0 0 0,1 0 0,0 0 0,-1 0 0,1-1 0,0 1 1,1 0-1,-1-1 0,0 0 0,1 0 0,-1 1 0,1-2 0,-1 1 0,1 0 0,0 0 0,0-1 1,0 1-1,0-1 0,0 0 0,0 0 0,0 0 0,1-1 0,-1 1 0,0-1 0,0 0 0,1 1 1,2-2-1,0 1 15,0 0 0,0-1 1,-1 0-1,1 0 0,0 0 0,-1-1 1,1 1-1,-1-1 0,0-1 1,0 1-1,0-1 0,0 0 1,0 0-1,0 0 0,-1-1 0,1 0 1,-1 0-1,0 0 0,0 0 1,5-9-1,-6 10-27,-1-1 1,0 0-1,0 0 0,0 0 1,0 0-1,-1 0 1,0-1-1,0 1 0,0 0 1,0-1-1,-1 1 1,1 0-1,-1-1 0,0 1 1,0-1-1,-1 1 1,0-1-1,1 1 0,-1 0 1,-1-1-1,1 1 1,-1 0-1,1 0 0,-1 0 1,0 0-1,-1 0 1,1 1-1,-5-6 0,3 5-129,0 0 0,-1 0-1,0 0 1,0 1-1,0 0 1,0 0 0,-1 0-1,1 1 1,-1-1-1,1 1 1,-1 0 0,0 1-1,0 0 1,0 0 0,0 0-1,0 0 1,0 1-1,0 0 1,-12 2 0,16-2-67,0 1 1,-1 0 0,1 0 0,0 0 0,0 0 0,0 0 0,0 0 0,0 0 0,0 0-1,0 1 1,-1 1 0,-5 10-2860,13 0-3654,9-6 65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3.915"/>
    </inkml:context>
    <inkml:brush xml:id="br0">
      <inkml:brushProperty name="width" value="0.025" units="cm"/>
      <inkml:brushProperty name="height" value="0.025" units="cm"/>
    </inkml:brush>
  </inkml:definitions>
  <inkml:trace contextRef="#ctx0" brushRef="#br0">268 78 5317,'2'-2'390,"33"-42"3647,-33 42-3194,0-1-1,-1 1 1,0 0 0,0-1 0,0 0 0,0 1 0,0-1 0,0 0 0,0 0-1,-1-3 1,-4 6-448,-1 0-1,0 0 0,0 1 0,1-1 1,-1 1-1,-8 3 0,-2 3-174,0 2 0,1 0 0,0 0 0,1 1 0,0 1 0,0 1 0,1-1 0,0 2 0,1 0 0,1 0 0,0 1-1,1 0 1,0 1 0,1-1 0,1 2 0,1-1 0,-6 19 0,-3 16 178,1 1-1,3 1 1,3 0 0,-3 64-1,7-71-352,-2 25 4,3 1 0,2 0 0,10 71-1,-7-133-50,-1 0 0,1-1-1,1 1 1,0-1 0,0 0-1,0 1 1,1-1 0,0-1-1,1 1 1,0-1 0,0 0-1,1 0 1,-1 0-1,1-1 1,1 1 0,-1-2-1,1 1 1,0-1 0,13 7-1,-10-7-658,-1 0-1,1-1 1,1-1-1,-1 0 1,0 0-1,1-1 1,0 0-1,-1-1 1,23 0-1,8-2-6064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5.956"/>
    </inkml:context>
    <inkml:brush xml:id="br0">
      <inkml:brushProperty name="width" value="0.025" units="cm"/>
      <inkml:brushProperty name="height" value="0.025" units="cm"/>
    </inkml:brush>
  </inkml:definitions>
  <inkml:trace contextRef="#ctx0" brushRef="#br0">29 245 1634,'-4'5'1862,"1"0"1,0 0-1,0 1 1,0-1 0,0 1-1,1-1 1,0 1-1,0 0 1,1 0 0,-1 6-1,14-13 770,9-12-2107,-1-1-1,0-1 1,-1 0-1,0-2 1,16-19-1,-3 5-398,71-77-19,-47 46-49,-53 64 69,-6 10-114,-6 13-9,-54 96 284,57-107-256,1 0 0,0 0 1,1 1-1,0-1 0,1 1 0,1 0 0,-1 15 0,3-28-149,0-1 1,0 0-1,0 0 1,0 0-1,1 0 0,-1 1 1,0-1-1,1 0 1,-1 0-1,1 0 1,-1 0-1,1 0 1,-1 0-1,1 0 1,0 0-1,-1 0 1,1 0-1,0 0 1,1 1-1,0-1-166,-1 0 0,0-1-1,0 1 1,1-1 0,-1 0 0,0 1 0,0-1-1,1 0 1,-1 0 0,0 1 0,1-1 0,-1 0-1,0 0 1,1-1 0,-1 1 0,0 0 0,1 0 0,-1-1-1,0 1 1,1-1 0,-1 1 0,0-1 0,0 1-1,0-1 1,0 0 0,1 0 0,-1 1 0,1-3-1,14-13-8540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6.346"/>
    </inkml:context>
    <inkml:brush xml:id="br0">
      <inkml:brushProperty name="width" value="0.025" units="cm"/>
      <inkml:brushProperty name="height" value="0.025" units="cm"/>
    </inkml:brush>
  </inkml:definitions>
  <inkml:trace contextRef="#ctx0" brushRef="#br0">0 1 19058,'0'0'9865,"64"27"-9833,-41-24-544,4-3-1026,-4 0-1440,-6 0-1186,3-7-2787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6.728"/>
    </inkml:context>
    <inkml:brush xml:id="br0">
      <inkml:brushProperty name="width" value="0.025" units="cm"/>
      <inkml:brushProperty name="height" value="0.025" units="cm"/>
    </inkml:brush>
  </inkml:definitions>
  <inkml:trace contextRef="#ctx0" brushRef="#br0">84 0 16303,'0'0'7528,"-44"62"-5607,31-29-864,1 4-480,3-2-321,4 3-160,5-2-64,0-3 0,3-3-32,8-3-288,-4-6-545,-2-5-608,0-8-1057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7.070"/>
    </inkml:context>
    <inkml:brush xml:id="br0">
      <inkml:brushProperty name="width" value="0.025" units="cm"/>
      <inkml:brushProperty name="height" value="0.025" units="cm"/>
    </inkml:brush>
  </inkml:definitions>
  <inkml:trace contextRef="#ctx0" brushRef="#br0">0 224 15150,'0'0'2280,"8"-8"-476,-1 0-1376,1 1-1,0 0 1,1 0-1,0 1 0,0 0 1,0 1-1,0 0 1,1 0-1,0 1 1,0 0-1,0 1 1,1 0-1,13-2 1,-21 5-365,13-3 167,2 2-1,-1 0 1,0 1-1,22 2 1,-36-2-199,-1 0 1,0 0 0,0 0 0,0 1-1,1-1 1,-1 1 0,0-1-1,0 1 1,0 0 0,0 0-1,0 0 1,0 0 0,0 0-1,0 0 1,0 0 0,-1 1-1,1-1 1,0 1 0,-1 0-1,1-1 1,-1 1 0,0 0-1,1 0 1,-1 0 0,0-1-1,0 1 1,0 1 0,0-1-1,-1 0 1,1 0 0,-1 0 0,1 0-1,-1 0 1,1 1 0,-1-1-1,0 0 1,0 0 0,0 1-1,-1-1 1,1 0 0,-1 0-1,1 0 1,-2 4 0,0-1 95,-1 1 0,1-1-1,-1 1 1,-1-1 0,1 0 0,-1 0 0,0-1 0,0 1 0,0-1 0,0 1 0,-10 5 0,-66 43 1081,50-35-720,28-17-471,0 0 0,0 0 0,1 1-1,-1-1 1,0 0 0,0 1 0,1-1 0,-1 1 0,0 0 0,1-1 0,0 1 0,-1 0 0,1 0 0,0 0 0,-2 3 0,4-3-15,-1-1 1,0 1-1,1-1 1,-1 1-1,1-1 1,-1 0-1,1 1 1,0-1-1,-1 0 1,1 0-1,0 1 1,0-1-1,0 0 1,0 0-1,0 0 1,0 0-1,0 0 1,1 0-1,-1 0 1,0-1-1,0 1 1,1 0-1,1 0 1,50 44-453,-4-3-2778,-45-39 2317,0 0 0,1-1 0,-1 0 0,1 0 0,0 0 0,-1-1 0,1 1 0,0-1 0,0 0 0,10 0 0,13 0-6931</inkml:trace>
  <inkml:trace contextRef="#ctx0" brushRef="#br0" timeOffset="1">560 0 14734,'0'0'5365,"-2"9"-3384,-1 16-950,1 0 0,2 0 1,0 0-1,6 36 0,-4-44-907,-1-1 0,-1 1 0,0 0 0,-1-1-1,-1 1 1,-1-1 0,0 1 0,-1-1 0,-11 28 0,3-19-71,0 0 0,-2-1 1,0-1-1,-2 0 1,-21 24-1,28-35-325,-1-1 0,0-1 0,-1 0 0,0-1-1,-16 11 1,20-16-700,0 0-1,0 0 1,-1-1 0,1 0-1,0-1 1,-15 3-1,-14-1-6762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6.175"/>
    </inkml:context>
    <inkml:brush xml:id="br0">
      <inkml:brushProperty name="width" value="0.025" units="cm"/>
      <inkml:brushProperty name="height" value="0.025" units="cm"/>
    </inkml:brush>
  </inkml:definitions>
  <inkml:trace contextRef="#ctx0" brushRef="#br0">0 107 10346,'0'0'9134,"10"-7"-8083,8-6-826,1 1-1,0 1 0,0 0 0,1 2 0,0 0 1,1 1-1,0 2 0,0 0 0,1 1 1,39-4-1,-60 9-218,0 0 0,0 0 0,0 0 0,1 0 1,-1 0-1,0 1 0,0-1 0,0 0 0,0 1 1,0-1-1,0 1 0,0-1 0,0 1 0,0 0 1,0-1-1,0 1 0,0 0 0,-1 0 0,1-1 0,0 1 1,0 0-1,-1 0 0,1 0 0,-1 0 0,1 1 1,0-1 14,-1 0 1,1 0 0,0 0 0,-1 0 0,1 0 0,0 0 0,-1 0 0,1-1 0,0 1 0,0 0 0,0 0 0,0-1 0,0 1 0,0-1 0,0 1 0,0-1 0,0 1 0,0-1 0,0 0-1,0 1 1,0-1 0,0 0 0,0 0 0,0 0 0,2 0 0,7 0 58,0-1 1,1-1-1,-1 0 0,16-5 1,-16 3-661,0 2 0,0-1 0,0 2 0,16-2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7.492"/>
    </inkml:context>
    <inkml:brush xml:id="br0">
      <inkml:brushProperty name="width" value="0.025" units="cm"/>
      <inkml:brushProperty name="height" value="0.025" units="cm"/>
    </inkml:brush>
  </inkml:definitions>
  <inkml:trace contextRef="#ctx0" brushRef="#br0">263 1 11979,'0'0'2029,"-12"9"-785,-8 6-736,0 2 0,1 1 0,1 0 0,1 1 0,-16 23 0,13-13-22,2 1-1,1 1 1,2 0 0,-14 40-1,23-55-300,2-1-1,-1 1 0,2 0 0,0 0 1,2 1-1,-1-1 0,2 0 0,0 1 0,1-1 1,1 0-1,4 22 0,-3-30-146,0 1 0,1-1 0,0 0 0,1 0 0,0 0 0,0 0 0,0-1 0,1 0 0,0 0 0,1-1 0,0 1 0,0-1 0,0-1 0,0 0 0,1 0 0,0 0 0,0-1 0,0 0 0,1 0 0,10 3 0,11 2-771,1 0 0,0-2 0,1-1 0,45 2 0,-5-3-4258,-4-5-3236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8.365"/>
    </inkml:context>
    <inkml:brush xml:id="br0">
      <inkml:brushProperty name="width" value="0.025" units="cm"/>
      <inkml:brushProperty name="height" value="0.025" units="cm"/>
    </inkml:brush>
  </inkml:definitions>
  <inkml:trace contextRef="#ctx0" brushRef="#br0">116 4 9993,'0'0'6070,"-7"-1"-3427,4 0-2535,-1 0 1,0 1 0,1 0-1,-1 0 1,0 0 0,0 0-1,1 0 1,-1 1 0,0 0-1,1 0 1,-1 0 0,1 0-1,-1 0 1,1 1 0,0-1-1,-1 1 1,1 0 0,0 0-1,0 0 1,0 1 0,0-1-1,1 1 1,-1-1 0,1 1-1,-1 0 1,1 0 0,0 0-1,0 0 1,0 1 0,-2 5-1,3-7-101,0 0 1,0 0-1,-1 0 0,2 0 1,-1 0-1,0 0 0,0 0 0,0 1 1,1-1-1,0 0 0,-1 1 0,1-1 1,0 0-1,0 1 0,0-1 0,0 0 1,1 1-1,-1-1 0,0 0 0,1 0 1,1 4-1,-1-5 35,1 1-1,-1-1 1,1 0-1,-1 1 1,1-1 0,-1 0-1,1 0 1,0 0 0,-1 0-1,1-1 1,0 1-1,0 0 1,0-1 0,-1 1-1,1-1 1,0 0 0,0 1-1,0-1 1,0 0-1,2-1 1,4 1 98,0-1 1,1 0-1,-1 0 0,0-1 0,0 0 1,-1 0-1,1-1 0,0 0 1,-1 0-1,0-1 0,8-5 0,-12 7-24,0-1 0,0 1-1,0-1 1,-1 0-1,1 0 1,-1 0 0,1-1-1,-1 1 1,0-1-1,-1 1 1,1-1 0,1-4-1,-3 7-87,1 0-1,-1 0 1,0 0-1,0 0 1,0 0-1,0 0 1,0 0 0,0-1-1,-1 1 1,1 0-1,0 0 1,-1 0-1,1 0 1,0 0-1,-1 0 1,1 0-1,-1 1 1,1-1 0,-1 0-1,0 0 1,1 0-1,-1 0 1,0 1-1,0-1 1,1 0-1,-1 1 1,0-1-1,0 0 1,0 1 0,0-1-1,0 1 1,0 0-1,0-1 1,0 1-1,0 0 1,0-1-1,0 1 1,0 0-1,0 0 1,0 0 0,0 0-1,0 0 1,0 0-1,0 0 1,-1 0-1,0 1 1,-4-1-301,0 0 1,1 0-1,-1 1 1,1 0-1,-1 0 1,1 0-1,-1 1 1,1-1-1,0 1 1,-1 1-1,1-1 0,0 1 1,0 0-1,-5 4 1,7-4-15,0-1 0,1 1 1,-1 0-1,1 0 0,0 0 1,0 0-1,0 0 0,0 1 1,0-1-1,1 1 0,0-1 0,0 1 1,0-1-1,0 1 0,0 0 1,0 0-1,1-1 0,0 1 0,0 0 1,0 0-1,0-1 0,2 6 1,4 14-5506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8.725"/>
    </inkml:context>
    <inkml:brush xml:id="br0">
      <inkml:brushProperty name="width" value="0.025" units="cm"/>
      <inkml:brushProperty name="height" value="0.025" units="cm"/>
    </inkml:brush>
  </inkml:definitions>
  <inkml:trace contextRef="#ctx0" brushRef="#br0">25 0 17649,'0'0'3139,"-8"49"-353,1-24-255,3-3-1218,-1-3-833,5-3-223,0-5-225,0-3 32,5-1-224,0-3-737,-1-3-1057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9.069"/>
    </inkml:context>
    <inkml:brush xml:id="br0">
      <inkml:brushProperty name="width" value="0.025" units="cm"/>
      <inkml:brushProperty name="height" value="0.025" units="cm"/>
    </inkml:brush>
  </inkml:definitions>
  <inkml:trace contextRef="#ctx0" brushRef="#br0">1 60 13741,'0'0'6598,"53"-16"-4163,-14 9-674,3-2-864,11 2-577,-2 0-256,1 3-288,-8 0-2883,-3-2-4388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9.442"/>
    </inkml:context>
    <inkml:brush xml:id="br0">
      <inkml:brushProperty name="width" value="0.025" units="cm"/>
      <inkml:brushProperty name="height" value="0.025" units="cm"/>
    </inkml:brush>
  </inkml:definitions>
  <inkml:trace contextRef="#ctx0" brushRef="#br0">0 279 9737,'0'0'10832,"10"2"-8905,-6 0-1779,1-1 1,-1 0-1,0 0 0,1-1 1,-1 1-1,0-1 0,1 0 1,-1 0-1,1-1 0,-1 1 1,0-1-1,1 0 1,-1 0-1,0 0 0,0-1 1,0 1-1,0-1 0,7-4 1,32-24 195,-2-2 0,-2-1 1,0-2-1,-3-2 0,52-67 1,-109 141-351,-31 70 0,46-92 37,0 0 0,1 1 0,1 0 0,1-1 0,0 1 0,1 1 0,1-1 0,0 17-1,1-31-44,1 0-1,-1 0 1,0-1-1,1 1 0,-1 0 1,1-1-1,-1 1 1,1 0-1,0-1 0,-1 1 1,1-1-1,0 1 1,0-1-1,0 1 0,0-1 1,1 0-1,-1 0 1,0 1-1,1-1 1,-1 0-1,0 0 0,1 0 1,-1 0-1,1-1 1,0 1-1,-1 0 0,4 0 1,-2 0-432,0-1 1,0 1-1,0-1 1,0 0-1,0 1 1,0-2 0,0 1-1,1 0 1,4-2-1,13-6-6067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9.803"/>
    </inkml:context>
    <inkml:brush xml:id="br0">
      <inkml:brushProperty name="width" value="0.025" units="cm"/>
      <inkml:brushProperty name="height" value="0.025" units="cm"/>
    </inkml:brush>
  </inkml:definitions>
  <inkml:trace contextRef="#ctx0" brushRef="#br0">0 37 10250,'0'0'18962,"69"3"-18642,-31-9-224,2-1-96,-1 2-448,-2 1-1314,-7-1-2210,-8-1-2338,-6 0-7110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0.160"/>
    </inkml:context>
    <inkml:brush xml:id="br0">
      <inkml:brushProperty name="width" value="0.025" units="cm"/>
      <inkml:brushProperty name="height" value="0.025" units="cm"/>
    </inkml:brush>
  </inkml:definitions>
  <inkml:trace contextRef="#ctx0" brushRef="#br0">73 0 10826,'0'0'9705,"-19"60"-7719,5-26-64,-2 4-545,7 4-768,0 0-129,4-3-319,5-2-129,0-6 0,0-4-64,3-5-577,3-5-736,-5-8-545,3-6-865,-4-10-8711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0.510"/>
    </inkml:context>
    <inkml:brush xml:id="br0">
      <inkml:brushProperty name="width" value="0.025" units="cm"/>
      <inkml:brushProperty name="height" value="0.025" units="cm"/>
    </inkml:brush>
  </inkml:definitions>
  <inkml:trace contextRef="#ctx0" brushRef="#br0">1 56 9513,'0'0'4511,"10"-8"-1826,-2 2-2212,-1 1 0,1 0 0,0 0 0,0 1 0,0 0 1,1 1-1,-1-1 0,1 1 0,0 1 0,0 0 0,0 0 0,12 0 0,-8 2-21,0 0-1,1 1 1,-1 1 0,0 0-1,0 1 1,13 4-1,-23-6-426,0 0 0,-1 0 0,1 0 0,0 0 0,0 0 0,-1 1 0,1-1-1,-1 1 1,1 0 0,-1 0 0,0 0 0,0 0 0,1 0 0,-2 0 0,1 0-1,0 1 1,0-1 0,-1 1 0,1-1 0,-1 1 0,0 0 0,0 0 0,0 0-1,0-1 1,0 1 0,-1 0 0,1 0 0,-1 0 0,0 0 0,0 0 0,0 0 0,0 5-1,-1-4 97,0-1 0,-1 1 0,1-1 0,-1 1 0,1-1 0,-1 0 0,0 1 0,0-1 0,0 0 0,-1 0 1,1-1-1,-1 1 0,0 0 0,0-1 0,-4 3 0,-56 33 1784,15-9-734,47-28-1163,0 0 0,-1 0-1,1 0 1,0 0 0,1 1 0,-1-1-1,0 0 1,0 1 0,0-1 0,1 1-1,-1-1 1,1 1 0,-1-1 0,1 1-1,0-1 1,-1 1 0,1-1 0,0 1-1,0 0 1,0-1 0,0 1 0,1-1-1,-1 1 1,0-1 0,1 1 0,-1-1-1,1 1 1,-1-1 0,1 1 0,0-1-1,-1 1 1,1-1 0,0 0 0,0 1-1,0-1 1,0 0 0,0 0 0,0 0-1,2 2 1,6 6-51,0 0 0,1-1-1,14 11 1,-22-17 18,7 4-524,0 1-1,0-2 1,1 1 0,0-1-1,-1-1 1,2 0-1,12 4 1,-19-7 129,-1-1 1,1 1-1,0-1 1,-1 1-1,1-1 1,0 0-1,-1 0 1,1-1-1,0 1 1,-1-1-1,1 0 1,-1 0-1,1 0 1,-1 0-1,1-1 1,-1 0-1,0 1 1,1-1-1,-1 0 0,0 0 1,0-1-1,-1 1 1,1-1-1,3-4 1,13-20-5037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0.882"/>
    </inkml:context>
    <inkml:brush xml:id="br0">
      <inkml:brushProperty name="width" value="0.025" units="cm"/>
      <inkml:brushProperty name="height" value="0.025" units="cm"/>
    </inkml:brush>
  </inkml:definitions>
  <inkml:trace contextRef="#ctx0" brushRef="#br0">349 0 13805,'0'0'2621,"0"8"-411,2 21-705,2 0-1,1-1 0,13 44 0,10 59-716,-26-118-685,-1 1 1,-1-1 0,0 0-1,0 1 1,-1-1 0,-1 0-1,-6 23 1,5-26-99,-1-1 0,-1 0 0,1 1 0,-1-2 0,-1 1 0,0 0-1,0-1 1,-1 0 0,0-1 0,0 0 0,-1 0 0,1 0 0,-2-1 0,1 0 0,-1 0 0,0-1-1,-17 7 1,8-4-688,0-2-1,0 0 1,-28 5-1,22-7-1462,1-1-1,-30-1 0,-8-2-4339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1.260"/>
    </inkml:context>
    <inkml:brush xml:id="br0">
      <inkml:brushProperty name="width" value="0.025" units="cm"/>
      <inkml:brushProperty name="height" value="0.025" units="cm"/>
    </inkml:brush>
  </inkml:definitions>
  <inkml:trace contextRef="#ctx0" brushRef="#br0">158 1 16528,'0'0'3587,"-62"48"-3139,39-14-223,-1 12-33,1 9 0,5 7 0,11 6 0,7 2-31,0 2-97,19-2-32,19-9-193,16-6-1024,14-12-1185,6-10-2851,4-14-2530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6.536"/>
    </inkml:context>
    <inkml:brush xml:id="br0">
      <inkml:brushProperty name="width" value="0.025" units="cm"/>
      <inkml:brushProperty name="height" value="0.025" units="cm"/>
    </inkml:brush>
  </inkml:definitions>
  <inkml:trace contextRef="#ctx0" brushRef="#br0">0 139 11851,'0'0'7335,"7"-11"-5936,-1 1-1048,1 1-1,0 0 1,1 0 0,0 0 0,1 1 0,13-11-1,-17 15-243,0 1 0,0 0 0,1-1 0,-1 2-1,1-1 1,-1 1 0,1-1 0,0 2-1,0-1 1,0 1 0,0 0 0,0 0-1,0 0 1,0 1 0,1 0 0,10 1 0,-15 0-107,-1 0 1,1-1 0,0 1-1,-1 0 1,1 0 0,-1 0-1,1 0 1,-1 0 0,1 0-1,-1 1 1,0-1 0,1 0-1,-1 1 1,0-1 0,0 1-1,0-1 1,0 1 0,0 0-1,-1-1 1,1 1 0,0 0-1,0 2 1,-1-2 0,1-1-1,-1 1 1,1 0 0,0 0 0,0 0-1,0-1 1,0 1 0,0 0-1,0-1 1,0 1 0,1-1 0,-1 1-1,0-1 1,1 0 0,-1 1 0,1-1-1,0 0 1,-1 0 0,1 0-1,0 0 1,0-1 0,2 2 0,5-1-121,0-1 0,-1 0 0,1 0 1,-1-1-1,1 0 0,-1 0 0,1-1 1,-1 0-1,15-6 0,77-39-3023,-57 26 1110,-30 14-5078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1.618"/>
    </inkml:context>
    <inkml:brush xml:id="br0">
      <inkml:brushProperty name="width" value="0.025" units="cm"/>
      <inkml:brushProperty name="height" value="0.025" units="cm"/>
    </inkml:brush>
  </inkml:definitions>
  <inkml:trace contextRef="#ctx0" brushRef="#br0">37 93 16592,'0'0'2487,"-6"9"-309,-20 30-555,25-39-1558,1 1 0,-1-1 0,1 1 0,0 0 0,-1-1 0,1 1-1,0-1 1,0 1 0,-1 0 0,1-1 0,0 1 0,0 0 0,0 0 0,0-1-1,0 1 1,0 0 0,0-1 0,0 1 0,0 0 0,0 0 0,0-1-1,0 1 1,1 0 0,-1-1 0,0 1 0,0 0 0,1-1 0,-1 1 0,1-1-1,-1 1 1,0-1 0,1 1 0,-1 0 0,1-1 0,-1 1 0,1-1 0,-1 0-1,1 1 1,0-1 0,-1 1 0,1-1 0,0 0 0,-1 0 0,1 1 0,0-1-1,-1 0 1,1 0 0,0 0 0,-1 0 0,1 0 0,0 0 0,-1 0-1,1 0 1,0 0 0,0 0 0,-1 0 0,1 0 0,0 0 0,42-4 1350,-30 1-1291,0-1 0,0-1 0,0 0 1,-1 0-1,0-1 0,0-1 1,0 0-1,15-13 0,0-2-216,-2 0 1,28-32-1,-46 51-891,-8 16 658,-11 29 510,8-27-231,-2 6 219,2 1 1,0-1-1,-1 31 1,5-47-361,-1 0 1,1 0 0,0 0-1,1 0 1,-1 0 0,1 0-1,0 0 1,0 0 0,0 0-1,1 0 1,0 0 0,0-1-1,0 1 1,1-1 0,-1 1-1,1-1 1,0 0 0,0 0 0,0 0-1,5 4 1,13 0-6135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2.076"/>
    </inkml:context>
    <inkml:brush xml:id="br0">
      <inkml:brushProperty name="width" value="0.025" units="cm"/>
      <inkml:brushProperty name="height" value="0.025" units="cm"/>
    </inkml:brush>
  </inkml:definitions>
  <inkml:trace contextRef="#ctx0" brushRef="#br0">28 1 14478,'0'0'9481,"-24"74"-7527,20-38-705,4 2-577,0 0-383,2-1-193,10-4-32,4-5-32,0-3-320,-3-5-673,-1-6-833,-7-4-1153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2.408"/>
    </inkml:context>
    <inkml:brush xml:id="br0">
      <inkml:brushProperty name="width" value="0.025" units="cm"/>
      <inkml:brushProperty name="height" value="0.025" units="cm"/>
    </inkml:brush>
  </inkml:definitions>
  <inkml:trace contextRef="#ctx0" brushRef="#br0">0 1 15919,'0'0'6342,"50"4"-4100,-15 0-865,17 0-992,3-1-353,1-2-288,3-1-1858,-8 0-2467,-2-8-5252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2.741"/>
    </inkml:context>
    <inkml:brush xml:id="br0">
      <inkml:brushProperty name="width" value="0.025" units="cm"/>
      <inkml:brushProperty name="height" value="0.025" units="cm"/>
    </inkml:brush>
  </inkml:definitions>
  <inkml:trace contextRef="#ctx0" brushRef="#br0">0 9 17649,'0'0'11082,"62"3"-13388,-48-15-4132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3.248"/>
    </inkml:context>
    <inkml:brush xml:id="br0">
      <inkml:brushProperty name="width" value="0.025" units="cm"/>
      <inkml:brushProperty name="height" value="0.025" units="cm"/>
    </inkml:brush>
  </inkml:definitions>
  <inkml:trace contextRef="#ctx0" brushRef="#br0">1 435 13805,'0'0'1820,"8"0"567,9-2-1915,0-1 0,-1-1 0,1 0 0,-1-1 0,0-1 0,0 0 0,-1-1 1,0-1-1,0 0 0,-1-1 0,25-20 0,-11 6-430,-2 0 1,0-2-1,-1 0 1,40-56-1,-60 73-3,44-68-31,-45 69 95,0-1 0,-1 1 0,0 0-1,0-1 1,-1 0 0,0 1-1,0-1 1,1-14 0,-4 22-78,0 0 0,0 0 0,1 0 0,-1 0 0,0 0 0,0 0 0,1 0 0,-1 1 0,0-1 0,1 0 0,-1 0 0,0 1 0,1-1 0,-1 1 0,0-1 0,1 0 0,-1 1 0,1-1 0,-1 1 0,1-1 0,-1 1 0,1 0 0,-1-1 0,1 1 0,-1 0 0,1-1 0,0 1 0,-1 1 0,-20 23-13,8-3 43,1 1 1,1 0 0,-14 42 0,21-53 14,1-1 0,0 1 1,1 0-1,0 0 1,1 0-1,0 0 1,1 0-1,1 0 1,0 0-1,3 15 1,-3-23-64,1 1 0,0-1 1,0 0-1,0 0 0,0 0 1,1 0-1,0-1 0,-1 1 1,1-1-1,1 1 0,-1-1 1,0 0-1,1 0 0,0 0 1,0-1-1,7 4 0,-7-3-827,1-1-1,0 0 1,0 0-1,0-1 1,0 1-1,0-1 1,0-1-1,10 2 1,3-2-6825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3.594"/>
    </inkml:context>
    <inkml:brush xml:id="br0">
      <inkml:brushProperty name="width" value="0.025" units="cm"/>
      <inkml:brushProperty name="height" value="0.025" units="cm"/>
    </inkml:brush>
  </inkml:definitions>
  <inkml:trace contextRef="#ctx0" brushRef="#br0">41 15 17489,'0'0'3331,"-41"50"-1345,41-42-353,7-5-704,22-3-224,10 0-353,5-6-256,5-4-32,-3-1-96,-1 0-897,-12 2-1377,-10 1-929,-7-2-1922,-7-1-1377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3.926"/>
    </inkml:context>
    <inkml:brush xml:id="br0">
      <inkml:brushProperty name="width" value="0.025" units="cm"/>
      <inkml:brushProperty name="height" value="0.025" units="cm"/>
    </inkml:brush>
  </inkml:definitions>
  <inkml:trace contextRef="#ctx0" brushRef="#br0">78 1 17104,'0'0'4901,"-37"58"-2883,25-21-641,1 3-800,0 6-321,6 0-160,3 1-64,2-4 32,2-2-384,7-4-641,-2-6-545,-3-6 161,-4-7-417,-6-8-1152,-10-10-3877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4.257"/>
    </inkml:context>
    <inkml:brush xml:id="br0">
      <inkml:brushProperty name="width" value="0.025" units="cm"/>
      <inkml:brushProperty name="height" value="0.025" units="cm"/>
    </inkml:brush>
  </inkml:definitions>
  <inkml:trace contextRef="#ctx0" brushRef="#br0">0 69 12556,'0'0'3635,"10"-10"-485,-9 9-3110,4-4 276,0 0 0,1 0 0,-1 0 0,1 0 0,0 1 0,0 0 0,1 0 0,-1 1 1,1 0-1,0 0 0,0 0 0,0 1 0,0 0 0,0 0 0,0 1 0,9-1 0,5 2 313,0 1 0,0 0 0,31 7 0,-45-7-589,1 1-1,-1 0 1,0 0-1,0 1 1,-1 0-1,1 0 1,0 1-1,-1-1 1,0 1-1,0 1 1,0-1 0,-1 1-1,8 8 1,-11-11-28,-1-1-1,1 1 1,-1 1 0,1-1 0,-1 0 0,0 0 0,0 0-1,0 1 1,0-1 0,0 0 0,-1 1 0,1-1 0,-1 1 0,1-1-1,-1 1 1,0-1 0,0 1 0,0-1 0,0 1 0,-1-1-1,1 1 1,-1-1 0,1 1 0,-1-1 0,0 0 0,0 1 0,0-1-1,0 0 1,-1 0 0,1 0 0,0 0 0,-1 0 0,1 0-1,-1 0 1,-3 3 0,-7 5 210,0-1 0,0 0-1,0-1 1,-26 12 0,17-9 74,10-5-78,2-1-138,0 0 0,0 1 0,0-1 0,-11 11 0,19-15-80,0 0 0,0 0 0,1-1 0,-1 1 0,0 0 0,0 0-1,0 0 1,1 0 0,-1 0 0,1 0 0,-1 0 0,1 0 0,-1 0 0,1 1 0,-1-1 0,1 0 0,0 0-1,0 0 1,0 0 0,0 1 0,0-1 0,0 0 0,0 0 0,0 0 0,0 1 0,0-1 0,0 0-1,1 0 1,-1 0 0,1 0 0,-1 0 0,1 1 0,-1-1 0,1 0 0,0 0 0,-1 0 0,1 0 0,0-1-1,0 1 1,-1 0 0,1 0 0,0 0 0,0-1 0,0 1 0,0 0 0,2 0 0,14 10-309,0-1 0,1-1-1,0 0 1,1-2 0,19 7 0,8-2-3262,-1-5-3340,-17-5-1316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4.636"/>
    </inkml:context>
    <inkml:brush xml:id="br0">
      <inkml:brushProperty name="width" value="0.025" units="cm"/>
      <inkml:brushProperty name="height" value="0.025" units="cm"/>
    </inkml:brush>
  </inkml:definitions>
  <inkml:trace contextRef="#ctx0" brushRef="#br0">432 1 4420,'0'0'10869,"0"9"-8899,3 45 940,13 71 1,-9-82-2564,-1 0 1,-2 1 0,-2 0-1,-5 52 1,0-84-323,0 1-1,-1-1 1,0 0-1,-1 0 1,0 0-1,-1-1 1,0 1 0,-1-1-1,0-1 1,-1 1-1,0-2 1,0 1-1,-1-1 1,-1 0-1,0-1 1,0 0 0,0 0-1,-18 9 1,7-5-420,-1 0 0,0-2 0,-39 13 0,39-16-1135,-1-2 0,-1 0 0,-32 2 0,-9-5-5837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5.029"/>
    </inkml:context>
    <inkml:brush xml:id="br0">
      <inkml:brushProperty name="width" value="0.025" units="cm"/>
      <inkml:brushProperty name="height" value="0.025" units="cm"/>
    </inkml:brush>
  </inkml:definitions>
  <inkml:trace contextRef="#ctx0" brushRef="#br0">209 0 15599,'0'0'897,"-67"53"-65,37-21 450,-3 10-193,1 8-96,9 5-129,7 5-31,9 2-545,7-2-159,1-1-33,21-5-64,4-5 0,8-4-192,8-5-801,11-7-1378,6-12-2369,8-9-3364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4.284"/>
    </inkml:context>
    <inkml:brush xml:id="br0">
      <inkml:brushProperty name="width" value="0.025" units="cm"/>
      <inkml:brushProperty name="height" value="0.025" units="cm"/>
    </inkml:brush>
  </inkml:definitions>
  <inkml:trace contextRef="#ctx0" brushRef="#br0">49 149 6854,'0'0'2771,"4"-11"-246,1-5-1753,4-11 2827,1 0 0,21-40-1,-27 67-2096,-1 11-1039,-3 15-95,-6 9-122,-1-1 0,-2 1 0,-17 45 1,-3 9-212,25-75-25,-5 14 12,2 0 1,1 1-1,1-1 1,-1 33 0,6-60-15,0 1-1,1 0 1,-1 0 0,0 0 0,1 0 0,-1 0 0,1 0-1,0 0 1,0-1 0,0 1 0,0 0 0,0 0 0,0-1-1,0 1 1,0-1 0,1 1 0,-1-1 0,1 0 0,-1 1-1,1-1 1,-1 0 0,1 0 0,0 0 0,-1 0 0,1 0 0,0-1-1,0 1 1,0 0 0,0-1 0,0 0 0,0 1 0,-1-1-1,1 0 1,0 0 0,0 0 0,0 0 0,0 0 0,3-1-1,5 0 31,0 0-1,0 0 0,0-1 0,-1 0 0,1-1 0,13-5 1,-4-1-753,0-2 0,-1 1 1,0-2-1,20-17 1,-25 18-2215,0-1 0,-2-1-1,13-15 1,-5-1-6882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5.394"/>
    </inkml:context>
    <inkml:brush xml:id="br0">
      <inkml:brushProperty name="width" value="0.025" units="cm"/>
      <inkml:brushProperty name="height" value="0.025" units="cm"/>
    </inkml:brush>
  </inkml:definitions>
  <inkml:trace contextRef="#ctx0" brushRef="#br0">0 30 13805,'10'-4'1975,"5"-2"-1059,1 1 0,0 1 0,0 1 1,21-3-1,-30 5-616,0 1 1,0-1 0,0 1 0,0 0-1,1 1 1,-1 0 0,0 0-1,0 1 1,0-1 0,0 2 0,-1-1-1,1 1 1,-1 0 0,8 4 0,-12-5-243,0-1 1,0 0 0,-1 1 0,1-1 0,-1 1 0,1 0 0,-1-1 0,0 1 0,0 0 0,0 0 0,0 0 0,0 0 0,0 0 0,0 0 0,0 0 0,-1 0-1,1 0 1,-1 0 0,0 1 0,0-1 0,1 0 0,-1 0 0,-1 0 0,1 0 0,0 1 0,0-1 0,-1 0 0,0 0 0,1 0 0,-1 0 0,0 0 0,0 0-1,0 0 1,0 0 0,0 0 0,-3 3 0,-5 7 234,0-1-1,-1 0 1,0 0-1,-16 12 0,14-12-187,-1 1 77,-2 0-81,1 2-1,1-1 1,0 2 0,-11 16-1,22-29-93,1 1-1,-1-1 1,0 0-1,1 1 1,0 0-1,-1-1 1,1 1 0,0 0-1,0 0 1,0-1-1,1 1 1,-1 0-1,1 0 1,0 0-1,0 0 1,0 0-1,0 0 1,0 0 0,0 0-1,1 0 1,-1-1-1,1 1 1,0 0-1,0 0 1,0 0-1,0-1 1,1 1-1,-1-1 1,1 1-1,-1-1 1,1 1 0,0-1-1,4 4 1,10 6-466,0-1 1,0 0 0,1-1 0,1-1-1,18 8 1,50 15-10528,-52-20 1665</inkml:trace>
  <inkml:trace contextRef="#ctx0" brushRef="#br0" timeOffset="1">361 594 16688,'0'0'8776,"-24"60"-6502,22-34-993,-2-1-864,4 3-257,0-1-128,4 2-32,3 1 0,-2-4-577,0-1-1472,-5-4-1827,0-5-1473,0-8-4068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5.740"/>
    </inkml:context>
    <inkml:brush xml:id="br0">
      <inkml:brushProperty name="width" value="0.025" units="cm"/>
      <inkml:brushProperty name="height" value="0.025" units="cm"/>
    </inkml:brush>
  </inkml:definitions>
  <inkml:trace contextRef="#ctx0" brushRef="#br0">3 74 15855,'0'0'5830,"-2"-47"-3140,20 37-352,5 1-1345,5 3-737,11 5-95,3 1-161,1 0-449,-1 0-1345,-1 1-1857,3 1-2883</inkml:trace>
  <inkml:trace contextRef="#ctx0" brushRef="#br0" timeOffset="1">599 137 2114,'0'0'26905,"58"-15"-26905,-26 11-800,4 1-1154,6-1-2242,1-1-801,-4 1-2626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6.102"/>
    </inkml:context>
    <inkml:brush xml:id="br0">
      <inkml:brushProperty name="width" value="0.025" units="cm"/>
      <inkml:brushProperty name="height" value="0.025" units="cm"/>
    </inkml:brush>
  </inkml:definitions>
  <inkml:trace contextRef="#ctx0" brushRef="#br0">0 72 12556,'0'0'12524,"53"7"-12108,-28-7-352,2 0-1121,8-3-833,7-1-1024,-1 1-1058,3 2-1473,-6 1-2082</inkml:trace>
  <inkml:trace contextRef="#ctx0" brushRef="#br0" timeOffset="1">372 68 4773,'23'0'2818,"-4"0"-608,-5 0 865,2 0 352,-7 0-544,0 0-128,-2 0 63,2 0-479,-2 0-994,5-5-1057,4 0-320,2-3-769,5-3-960,2-6-2435,0-5-7303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6.570"/>
    </inkml:context>
    <inkml:brush xml:id="br0">
      <inkml:brushProperty name="width" value="0.025" units="cm"/>
      <inkml:brushProperty name="height" value="0.025" units="cm"/>
    </inkml:brush>
  </inkml:definitions>
  <inkml:trace contextRef="#ctx0" brushRef="#br0">87 135 15727,'0'0'4714,"11"-8"-4100,-2 0-439,1 1 0,0 1 0,1-1 0,-1 2-1,1-1 1,1 1 0,-1 1 0,16-4 0,86-21 1099,-58 14-929,73-11 1,-128 26-350,1 0-1,0 0 1,-1 0 0,1 0-1,0 0 1,-1 0-1,1 1 1,0-1 0,-1 0-1,1 0 1,0 1 0,-1-1-1,1 1 1,-1-1 0,1 0-1,0 1 1,-1-1 0,1 1-1,-1-1 1,0 1-1,1 0 1,-1-1 0,1 1-1,-1-1 1,0 1 0,1 0-1,-1-1 1,0 1 0,0 0-1,0-1 1,1 1 0,-1 0-1,0 0 1,0-1-1,0 1 1,0 0 0,0-1-1,0 1 1,0 0 0,-1-1-1,1 1 1,0 0 0,0 0-1,-1-1 1,1 1 0,0-1-1,0 1 1,-1 0-1,-12 37 352,-6 5-12,-3 5 781,-26 88 1,44-122-1010,0 0 0,2-1-1,0 1 1,0 0 0,1 1 0,1-1 0,0 0-1,1 0 1,1 0 0,0 0 0,7 22-1,-5-27-128,0 1 0,1-1 0,0 0-1,0-1 1,1 1 0,0-1 0,1 0-1,8 9 1,68 53-1348,-59-52 1143,38 37 1,-59-53 252,-1 1-1,0-1 1,0 1 0,0 0-1,0 0 1,0 0 0,0 0-1,-1 0 1,0 0 0,1 1-1,-1-1 1,-1 0 0,1 1-1,0-1 1,-1 0 0,1 1-1,-1-1 1,0 1 0,0-1-1,-1 1 1,1-1 0,-1 0-1,-1 6 1,1-5 42,-1 0 0,0 1 0,-1-1 0,1 0 0,-1 0 0,0 0 0,0-1 0,0 1 0,0-1 0,0 0 0,-1 1 0,0-1 0,0-1 0,0 1 0,0-1 0,-5 3 0,-19 7 362,1-1 0,-2-2 0,-54 12 0,-94 4 567,117-18-1044,-39 4-1905,33-8-5988,30-3-4130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3.114"/>
    </inkml:context>
    <inkml:brush xml:id="br0">
      <inkml:brushProperty name="width" value="0.025" units="cm"/>
      <inkml:brushProperty name="height" value="0.025" units="cm"/>
    </inkml:brush>
  </inkml:definitions>
  <inkml:trace contextRef="#ctx0" brushRef="#br0">1 59 12908,'0'0'13325,"8"-9"-13298,28-26-22,-28 24-21,-9 7-61,-8 6-60,8-2 57,0 1-1,0 0 0,0 0 0,0 0 1,0 0-1,0 0 0,0 0 0,0 0 1,1 0-1,-1 1 0,0-1 0,1 0 1,-1 0-1,1 1 0,-1-1 0,1 0 1,0 1-1,-1-1 0,1 0 0,0 1 1,0-1-1,0 1 0,0-1 0,0 0 1,0 1-1,0-1 0,1 1 0,-1-1 1,1 3-1,0-3-265,0 0 0,-1 0 0,1-1 0,0 1 0,0 0 0,-1 0 0,1 0 0,0 0 0,0-1 0,0 1 0,0 0 0,0-1 0,0 1 0,0-1 0,0 1 0,0-1 0,0 0 0,1 1 0,-1-1 0,0 0 0,0 0 0,0 0 0,0 0 0,2 0 0,24 0-10133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3.821"/>
    </inkml:context>
    <inkml:brush xml:id="br0">
      <inkml:brushProperty name="width" value="0.025" units="cm"/>
      <inkml:brushProperty name="height" value="0.025" units="cm"/>
    </inkml:brush>
  </inkml:definitions>
  <inkml:trace contextRef="#ctx0" brushRef="#br0">0 433 9353,'0'0'10271,"11"-11"-9006,107-93 181,-55 51-1184,89-96 0,-137 133 60,-1-1 1,-1-1-1,-1 0 1,15-29-1,-44 61 532,3 7-710,1 1-1,1 1 1,1 0 0,1 0-1,1 1 1,-6 28-1,12-41-124,0 1-1,1 0 0,1 0 0,0 0 1,1-1-1,0 1 0,0 0 0,2 0 1,-1 0-1,1-1 0,1 1 0,0-1 1,1 1-1,0-1 0,8 14 1,11 18-5742,-17-26-187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4.265"/>
    </inkml:context>
    <inkml:brush xml:id="br0">
      <inkml:brushProperty name="width" value="0.025" units="cm"/>
      <inkml:brushProperty name="height" value="0.025" units="cm"/>
    </inkml:brush>
  </inkml:definitions>
  <inkml:trace contextRef="#ctx0" brushRef="#br0">1 205 14638,'0'0'2391,"16"-4"-778,122-30 1265,230-47-108,290 26-1144,7 55-1365,-167 4 750,-465-4-729,-16 1-152,-1-1-1,1-1 1,31-5 0,-48 6-213,0 0 0,1 0 0,-1 0 0,0 0 0,0 0 0,0 0 0,1 0 0,-1 0 0,0 0 0,0 0 0,0 0 0,0-1 0,1 1 0,-1 0 0,0 0 0,0 0 0,0 0 0,0 0 0,0 0 0,1 0 0,-1 0 0,0 0 0,0-1 0,0 1 0,0 0 0,0 0 0,0 0 0,1 0 0,-1 0 0,0-1 0,0 1 0,0 0 0,0 0 0,0 0 0,0-1 0,0 1 0,0 0 0,0 0 0,0 0 0,0 0 0,0-1 0,0 1 0,0 0 0,0 0 0,0 0 0,0 0 0,0-1 0,0 1 0,0 0-1,0 0 1,0 0 0,-1 0 0,1-1 0,0 1 0,0 0 0,0 0 0,0 0 0,-10-9-5782,9 9 5746,-17-12-8903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4.924"/>
    </inkml:context>
    <inkml:brush xml:id="br0">
      <inkml:brushProperty name="width" value="0.025" units="cm"/>
      <inkml:brushProperty name="height" value="0.025" units="cm"/>
    </inkml:brush>
  </inkml:definitions>
  <inkml:trace contextRef="#ctx0" brushRef="#br0">1 406 9033,'0'0'7681,"10"-2"-5049,4-4-2073,1 0 0,-1-1 0,0-1-1,-1 0 1,1-1 0,-2 0 0,1-1-1,14-15 1,50-53 575,100-131 1,-168 195-1126,0 0 284,-12 24-152,-14 27 85,2 0-1,2 1 1,1 1-1,2 0 1,1 0-1,3 1 1,-3 55-1,9-90-174,0-1 0,1 1-1,0-1 1,0 1 0,0-1 0,1 1-1,-1-1 1,1 0 0,0 0 0,0 0-1,3 4 1,-4-6-166,0 0 1,0-1-1,0 1 1,0-1-1,1 0 0,-1 1 1,0-1-1,1 0 1,-1 0-1,1 0 0,-1 0 1,1 0-1,0 0 1,-1 0-1,1-1 0,0 1 1,-1 0-1,1-1 1,0 0-1,0 1 0,0-1 1,0 0-1,-1 0 1,1 0-1,0 0 0,0 0 1,0 0-1,0-1 1,3 0-1,1-8-5079,-4-13-4720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5.426"/>
    </inkml:context>
    <inkml:brush xml:id="br0">
      <inkml:brushProperty name="width" value="0.025" units="cm"/>
      <inkml:brushProperty name="height" value="0.025" units="cm"/>
    </inkml:brush>
  </inkml:definitions>
  <inkml:trace contextRef="#ctx0" brushRef="#br0">1 68 14798,'0'0'5189,"51"-29"-3075,-17 16 0,5 1-449,3 3-864,2 5-545,-3 4-223,0 2-130,-8 14-1248,-4 0-1858,-10-2-3715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5.107"/>
    </inkml:context>
    <inkml:brush xml:id="br0">
      <inkml:brushProperty name="width" value="0.025" units="cm"/>
      <inkml:brushProperty name="height" value="0.025" units="cm"/>
    </inkml:brush>
  </inkml:definitions>
  <inkml:trace contextRef="#ctx0" brushRef="#br0">220 12 10410,'6'-12'6897,"-14"13"-3077,-18 17-2654,-1 17-791,2 2 0,2 0 1,1 2-1,-27 67 0,40-81-323,0-1-1,2 1 1,1 1-1,0-1 1,2 1-1,1 0 1,2 0 0,0 0-1,4 32 1,-3-55-150,1 1 1,-1-1-1,1 0 1,0 0-1,0 0 1,1 0-1,-1 0 1,0 0-1,1 0 1,0 0-1,0 0 1,0-1-1,0 1 1,0-1-1,0 1 1,1-1-1,-1 0 1,1 0-1,0 0 1,0 0-1,-1 0 1,1-1-1,0 1 1,0-1-1,0 0 1,6 2-1,0-2-575,-1 1-1,1-1 0,0 0 1,-1-1-1,1 0 0,0-1 1,-1 0-1,1 0 0,10-3 1,32-15-4778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4.616"/>
    </inkml:context>
    <inkml:brush xml:id="br0">
      <inkml:brushProperty name="width" value="0.025" units="cm"/>
      <inkml:brushProperty name="height" value="0.025" units="cm"/>
    </inkml:brush>
  </inkml:definitions>
  <inkml:trace contextRef="#ctx0" brushRef="#br0">73 1 11723,'0'0'6534,"-39"67"-3651,25-38-737,7 1-352,0 2-769,2-1-385,5-1-319,0-4-257,0 1-32,9-4-32,5-1-737,-2-5-1089,6-5-1185,-2-7-2049,2-5-4133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5.582"/>
    </inkml:context>
    <inkml:brush xml:id="br0">
      <inkml:brushProperty name="width" value="0.025" units="cm"/>
      <inkml:brushProperty name="height" value="0.025" units="cm"/>
    </inkml:brush>
  </inkml:definitions>
  <inkml:trace contextRef="#ctx0" brushRef="#br0">61 223 8808,'0'0'3598,"-9"9"-384,-30 28-326,26-20-441,15-10-71,20-10-184,3-11-1867,-1-1 0,0-1-1,-1-1 1,-1 0 0,0-2 0,20-23 0,-26 27-298,-1-1 1,0 0-1,-1-1 1,-1-1-1,-1 0 1,16-31-1,-77 129-246,41-61 226,0 0 1,2 0-1,0 0 0,0 1 0,2-1 0,1 1 0,0 1 0,1 28 0,2-48-194,0 1-1,0-1 0,0 1 1,0 0-1,0-1 0,0 1 1,1-1-1,-1 1 0,1-1 0,-1 1 1,1-1-1,-1 1 0,1-1 1,0 1-1,0-1 0,0 0 1,0 0-1,0 1 0,0-1 1,0 0-1,0 0 0,0 0 1,0 0-1,1 0 0,-1 0 1,0 0-1,1-1 0,-1 1 0,1 0 1,-1-1-1,1 1 0,-1-1 1,1 0-1,-1 1 0,1-1 1,0 0-1,1 0 0,9 0-7157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5.960"/>
    </inkml:context>
    <inkml:brush xml:id="br0">
      <inkml:brushProperty name="width" value="0.025" units="cm"/>
      <inkml:brushProperty name="height" value="0.025" units="cm"/>
    </inkml:brush>
  </inkml:definitions>
  <inkml:trace contextRef="#ctx0" brushRef="#br0">0 5 9289,'0'0'18193,"57"16"-18129,-32-16-32,0 0-673,-2-1-1953,-4-6-2146,-5-5-4517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7.292"/>
    </inkml:context>
    <inkml:brush xml:id="br0">
      <inkml:brushProperty name="width" value="0.025" units="cm"/>
      <inkml:brushProperty name="height" value="0.025" units="cm"/>
    </inkml:brush>
  </inkml:definitions>
  <inkml:trace contextRef="#ctx0" brushRef="#br0">168 90 12300,'0'0'3103,"-1"5"-1530,-16 65 3083,5 11-3469,10-67-1193,1 0 0,1 0 0,0 0 0,1 0 0,0 0-1,1-1 1,0 1 0,2-1 0,4 15 0,1-12-302,-4-15-2007,-5-3 2011,1 0 1,-1 1-1,0-1 1,-1 0-1,1 0 1,0 1 0,0-1-1,-1 0 1,1 1-1,-1-1 1,1 0-1,-1 1 1,0-1-1,-1-1 1,-61-111-7205,11 23 7471,40 69 2189,2-1 0,-9-27 0,18 48-1947,0-1 0,1 1 0,-1 0 0,0-1 0,1 1 0,0 0 0,-1-1 0,1 1 0,0-1 0,0 1 0,0-1 0,1 1 0,-1 0 0,1-1 0,-1 1 1,1 0-1,0-1 0,-1 1 0,1 0 0,1 0 0,-1-1 0,0 1 0,0 0 0,1 0 0,-1 1 0,1-1 0,0 0 0,-1 0 0,1 1 0,0-1 0,0 1 0,0-1 0,0 1 0,0 0 0,0 0 1,1 0-1,-1 0 0,0 0 0,1 1 0,3-2 0,11-1 234,1 0 0,-1 1 0,1 1 0,29 2 0,-24-1 207,2 0-301,70 3 275,-88-2-608,0 0 1,0 0 0,0 0 0,-1 1-1,1 0 1,-1 1 0,1 0 0,-1 0-1,0 0 1,11 8 0,-16-10-10,0 0 1,0 0 0,0 0-1,0 0 1,0 0 0,0 1-1,0-1 1,0 0 0,-1 1-1,1-1 1,0 0 0,-1 1-1,1-1 1,-1 1 0,0-1-1,1 1 1,-1-1 0,0 1-1,0-1 1,0 1 0,0-1-1,0 1 1,-1-1 0,1 1-1,0-1 1,-1 1 0,1-1-1,-1 1 1,1-1 0,-1 0-1,0 1 1,1-1 0,-1 0-1,0 1 1,0-1-1,0 0 1,0 0 0,0 0-1,0 0 1,-2 2 0,-6 5 69,1-1 0,-2 0 0,-18 12 1,24-17-53,-44 25 322,36-21-278,1-1 1,-1 2 0,1-1 0,1 2-1,-1-1 1,1 2 0,1-1 0,-13 14-1,21-20-51,0-1-1,0 1 0,0 0 0,0 0 0,0-1 1,1 1-1,-1 0 0,0 0 0,1 0 0,0 0 1,-1 0-1,1-1 0,0 1 0,0 0 1,0 0-1,0 0 0,0 0 0,0 0 0,1 0 1,-1 0-1,1 0 0,-1 0 0,1 0 0,0-1 1,0 1-1,0 0 0,0-1 0,0 1 0,0 0 1,0-1-1,0 1 0,1-1 0,-1 1 0,0-1 1,1 0-1,0 0 0,2 2 0,8 5-46,-1-1-1,1-1 1,0 0-1,16 6 1,-17-8-131,-2 0-182,59 22-4519,-22-17-3056,-21-8 324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7.657"/>
    </inkml:context>
    <inkml:brush xml:id="br0">
      <inkml:brushProperty name="width" value="0.025" units="cm"/>
      <inkml:brushProperty name="height" value="0.025" units="cm"/>
    </inkml:brush>
  </inkml:definitions>
  <inkml:trace contextRef="#ctx0" brushRef="#br0">203 0 15118,'0'0'4709,"40"57"-3044,-22-33-191,0 5-545,-2 5-449,-6 4-192,-6 7-63,-4 6-1,-11 9-32,-17 5 64,-9 2-160,-8-2-64,-2-2-448,-3-8-1762,1-12-2915,8-10-9737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2.861"/>
    </inkml:context>
    <inkml:brush xml:id="br0">
      <inkml:brushProperty name="width" value="0.025" units="cm"/>
      <inkml:brushProperty name="height" value="0.025" units="cm"/>
    </inkml:brush>
  </inkml:definitions>
  <inkml:trace contextRef="#ctx0" brushRef="#br0">0 1 9225,'0'0'11787,"57"0"-11403,-18 0-256,5 2-96,-2 0 0,-1 3-672,-5-1-1026,-8-1-1601,-9-3-1249,-8 0-1922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3.225"/>
    </inkml:context>
    <inkml:brush xml:id="br0">
      <inkml:brushProperty name="width" value="0.025" units="cm"/>
      <inkml:brushProperty name="height" value="0.025" units="cm"/>
    </inkml:brush>
  </inkml:definitions>
  <inkml:trace contextRef="#ctx0" brushRef="#br0">0 0 12204,'0'0'7527,"48"45"-5958,0-42-768,14-3-513,5 0-224,6 0-32,-3 0-608,-6-7-1730,-9-6-2691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3.774"/>
    </inkml:context>
    <inkml:brush xml:id="br0">
      <inkml:brushProperty name="width" value="0.025" units="cm"/>
      <inkml:brushProperty name="height" value="0.025" units="cm"/>
    </inkml:brush>
  </inkml:definitions>
  <inkml:trace contextRef="#ctx0" brushRef="#br0">0 405 12524,'0'0'4367,"10"-8"-2894,146-115 819,-83 69-2197,-3-3 1,87-91-1,-144 133 559,-18 19 99,-19 25-51,13-6-421,1 2 0,2-1 1,0 1-1,2 1 0,0-1 0,2 1 0,1 0 0,1 52 1,2-75-443,0 1 1,0-1-1,1 0 1,0 0-1,-1 0 1,1-1-1,0 1 1,1 0-1,-1 0 1,0 0-1,1-1 1,2 4-1,16 17-6102,-16-19 4341,1 2-4932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4.102"/>
    </inkml:context>
    <inkml:brush xml:id="br0">
      <inkml:brushProperty name="width" value="0.025" units="cm"/>
      <inkml:brushProperty name="height" value="0.025" units="cm"/>
    </inkml:brush>
  </inkml:definitions>
  <inkml:trace contextRef="#ctx0" brushRef="#br0">1 90 10730,'0'0'8360,"11"3"-6454,13 3-1362,2-2 1,-1-1 0,0 0-1,1-2 1,29-3-1,142-19 689,-104 9-881,143-20-201,81-8-590,-281 38-848,-22 2-6661,-23 0 3186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4.543"/>
    </inkml:context>
    <inkml:brush xml:id="br0">
      <inkml:brushProperty name="width" value="0.025" units="cm"/>
      <inkml:brushProperty name="height" value="0.025" units="cm"/>
    </inkml:brush>
  </inkml:definitions>
  <inkml:trace contextRef="#ctx0" brushRef="#br0">119 0 3683,'0'0'17340,"-7"10"-16604,-6 7-605,0 1-1,2 1 1,0 0 0,1 0-1,1 1 1,1 0-1,1 1 1,1-1 0,0 1-1,2 1 1,0-1-1,0 34 1,6-9 336,0-25-1252,-1 0-3579,-12-28-4738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4.874"/>
    </inkml:context>
    <inkml:brush xml:id="br0">
      <inkml:brushProperty name="width" value="0.025" units="cm"/>
      <inkml:brushProperty name="height" value="0.025" units="cm"/>
    </inkml:brush>
  </inkml:definitions>
  <inkml:trace contextRef="#ctx0" brushRef="#br0">1 138 9257,'5'-10'3294,"0"2"-2759,0 0 0,1 1 1,-1-1-1,2 1 0,-1 1 1,1-1-1,0 1 0,0 0 1,1 0-1,0 1 1,0 0-1,0 0 0,12-4 1,2 1-94,-1 2 0,1 0 0,0 1 0,1 1 0,-1 1 0,1 2 0,-1 0 1,1 1-1,-1 1 0,32 6 0,-49-6-437,1 0-1,-1 1 1,0 0 0,0 0-1,0 1 1,0-1 0,0 1-1,-1 0 1,1 0 0,7 8-1,-11-10 13,1 1-1,-1-1 0,0 1 1,1 0-1,-1-1 1,0 1-1,0 0 0,0 0 1,-1 0-1,1 0 1,0 0-1,-1 0 0,1 0 1,-1 0-1,0 0 1,1 0-1,-1 0 0,0 0 1,0 0-1,-1 0 1,1 0-1,0 0 0,-1 0 1,1 0-1,-1 0 1,1 0-1,-1 0 0,0 0 1,0 0-1,0 0 1,0-1-1,-3 4 0,-4 5 216,-1 0 0,-1-1 0,1-1 0,-1 0-1,-1 0 1,-19 11 0,20-13-153,-1 0 0,1 1 0,0 0 0,1 1 0,0 0-1,0 0 1,1 1 0,-11 14 0,18-21-72,0 0 0,-1 1 0,1-1-1,0 1 1,0-1 0,1 1 0,-1-1-1,0 1 1,1-1 0,0 1 0,-1 0 0,1-1-1,0 1 1,0 0 0,1-1 0,-1 1-1,0 0 1,1-1 0,0 1 0,-1-1-1,1 1 1,0-1 0,1 1 0,-1-1 0,0 1-1,1-1 1,-1 0 0,1 0 0,-1 0-1,4 3 1,5 5 46,1-1 1,1 0-1,-1 0 0,21 10 1,-3 0-18,35 18-3177,-55-34 2153,-1 1 0,0-1 0,1-1 0,0 1 0,0-1 0,0-1 0,0 0 1,0 0-1,0-1 0,13-1 0,14-5-9956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4.947"/>
    </inkml:context>
    <inkml:brush xml:id="br0">
      <inkml:brushProperty name="width" value="0.025" units="cm"/>
      <inkml:brushProperty name="height" value="0.025" units="cm"/>
    </inkml:brush>
  </inkml:definitions>
  <inkml:trace contextRef="#ctx0" brushRef="#br0">29 1 11979,'0'0'5478,"0"57"-2916,-5-24-864,-6 0-289,8 1-897,-3 1-351,3-6-129,3 0-161,0-7-575,0-1-321,3-5-609,-3-5-992,0-4-2627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5.262"/>
    </inkml:context>
    <inkml:brush xml:id="br0">
      <inkml:brushProperty name="width" value="0.025" units="cm"/>
      <inkml:brushProperty name="height" value="0.025" units="cm"/>
    </inkml:brush>
  </inkml:definitions>
  <inkml:trace contextRef="#ctx0" brushRef="#br0">0 1 21685,'0'0'8712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6.051"/>
    </inkml:context>
    <inkml:brush xml:id="br0">
      <inkml:brushProperty name="width" value="0.025" units="cm"/>
      <inkml:brushProperty name="height" value="0.025" units="cm"/>
    </inkml:brush>
  </inkml:definitions>
  <inkml:trace contextRef="#ctx0" brushRef="#br0">90 85 12812,'0'0'8259,"-5"10"-7021,-9 27-566,2 1 0,2 0 0,-11 67 0,-7 31 1407,29-136-2065,-1 0 0,0 0 0,0 0 0,0 0 0,0 0 0,0 0 0,0 0 1,0-1-1,0 1 0,1 0 0,-1 0 0,0 0 0,0 1 0,0-1 0,0 0 0,0 0 0,0 0 0,0 0 0,0 0 0,1 0 0,-1 0 0,0 0 0,0 0 0,0 0 0,0 0 0,0 0 0,0 0 0,0 0 0,0 0 0,0 0 0,0 0 0,0 1 0,1-1 0,-1 0 0,0 0 0,0 0 0,0 0 0,0 0 0,0 0 0,0 0 0,0 0 0,0 0 1,0 1-1,0-1 0,0 0 0,0 0 0,0 0 0,0 0 0,0 0 0,0 0 0,0 0 0,0 0 0,0 1 0,0-1 0,0 0 0,0 0 0,0 0 0,0 0 0,-1 0 0,1 0 0,0 0 0,0 0 0,0 0 0,0 1 0,0-1 0,0 0 0,0 0 0,0 0 0,0 0 0,9-8 249,10-18-205,-11 9-130,-1 0 0,-2-1 0,1 0 0,-2 0 0,-1-1 0,3-31 0,-4-116-1052,-4 102 926,3 67 195,-1 1 1,1 0-1,0 0 1,0-1-1,0 1 0,1-1 1,-1 1-1,1-1 0,0 1 1,0-1-1,0 0 0,0 0 1,1 0-1,-1 0 1,1 0-1,0-1 0,-1 1 1,1-1-1,1 1 0,-1-1 1,0 0-1,0-1 0,1 1 1,-1 0-1,1-1 1,-1 0-1,1 0 0,7 1 1,4 2 44,0-1 0,0-1 0,0 0 0,0-1 1,0 0-1,17-3 0,-22 0-31,-1 0 1,0-1-1,0 0 1,0 0-1,-1-1 1,1 0-1,-1-1 1,0 1-1,0-2 1,0 1-1,-1-1 1,0 0-1,0-1 1,-1 0-1,1 0 1,-1 0-1,-1-1 1,0 0-1,8-15 1,-33 63-276,-51 112 719,65-135-329,0 1 0,1 0 1,1 0-1,1 0 0,0 0 0,2 1 0,0 24 1,1-43-155,0 1 1,0 0-1,0 0 1,0-1-1,0 1 1,1 0-1,-1 0 1,0 0-1,0-1 1,1 1-1,-1 0 1,0-1-1,1 1 1,-1 0-1,1-1 1,-1 1-1,1 0 1,-1-1-1,1 1 1,-1-1-1,1 1 1,-1-1-1,1 1 1,0-1-1,-1 0 1,1 1-1,0-1 1,1 1-1,15 1-4427,-1-3-2095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6.462"/>
    </inkml:context>
    <inkml:brush xml:id="br0">
      <inkml:brushProperty name="width" value="0.025" units="cm"/>
      <inkml:brushProperty name="height" value="0.025" units="cm"/>
    </inkml:brush>
  </inkml:definitions>
  <inkml:trace contextRef="#ctx0" brushRef="#br0">131 52 8840,'0'0'6978,"6"-8"-4597,17-24-177,-23 31-2143,0 1-1,0 0 1,0-1-1,0 1 1,0 0-1,0-1 1,0 1-1,1-1 1,-1 1-1,-1 0 1,1-1 0,0 1-1,0 0 1,0-1-1,0 1 1,0 0-1,0-1 1,0 1-1,0 0 1,-1-1-1,1 1 1,0 0-1,0-1 1,0 1-1,-1 0 1,1 0-1,0-1 1,0 1-1,-1 0 1,1 0-1,0-1 1,-1 1-1,1 0 1,0 0-1,-1 0 1,1 0-1,0-1 1,-1 1-1,1 0 1,0 0 0,-1 0-1,1 0 1,0 0-1,-1 0 1,1 0-1,0 0 1,-1 0-1,1 0 1,-1 0-1,1 0 1,0 0-1,-1 1 1,1-1-1,0 0 1,-1 0-1,-23 2 1164,15 0-919,1 1 0,-1 0 1,1 1-1,0 0 1,0 0-1,0 1 1,1-1-1,-14 13 0,18-15-253,0 0-1,0 0 0,1 1 0,-1 0 1,0-1-1,1 1 0,0 0 1,0 0-1,0 0 0,0 0 0,0 1 1,0-1-1,1 0 0,0 1 0,0-1 1,0 1-1,0 0 0,0-1 1,1 1-1,-1 0 0,1-1 0,0 1 1,0 0-1,1 4 0,1-6-34,-1 0-1,0 0 1,1 0 0,-1-1-1,1 1 1,-1-1-1,1 1 1,0-1 0,-1 1-1,1-1 1,0 0 0,0 0-1,0 0 1,0 0-1,0 0 1,0-1 0,0 1-1,0-1 1,1 1-1,-1-1 1,0 0 0,0 1-1,0-1 1,3-1-1,56-1 413,-53 1-398,1-1 1,-1 0-1,0 0 1,0-1-1,0 0 1,-1 0 0,12-7-1,-15 8-21,-1 0 0,0 0 0,0 0 0,0-1 0,0 1 0,0-1 0,0 0 0,-1 0 0,1 0 0,-1 0 0,0 0 1,0-1-1,0 1 0,0 0 0,0-1 0,-1 0 0,0 1 0,1-5 0,-1 6-19,-1 1 1,0 0-1,0-1 0,0 1 1,0 0-1,0-1 1,0 1-1,-1-1 1,1 1-1,0 0 1,-1 0-1,1-1 1,-1 1-1,1 0 0,-1 0 1,1-1-1,-1 1 1,0 0-1,0 0 1,0 0-1,0 0 1,1 0-1,-1 0 0,-2-1 1,0 0-103,0 0 1,0 1-1,-1 0 1,1-1-1,0 1 1,0 0-1,-1 1 1,1-1-1,-7 0 1,0 1-942,1 0 1,-1 0-1,0 1 0,1 0 1,-1 1-1,-14 4 0,-8 9-5738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7.579"/>
    </inkml:context>
    <inkml:brush xml:id="br0">
      <inkml:brushProperty name="width" value="0.025" units="cm"/>
      <inkml:brushProperty name="height" value="0.025" units="cm"/>
    </inkml:brush>
  </inkml:definitions>
  <inkml:trace contextRef="#ctx0" brushRef="#br0">1001 197 7783,'-11'-11'1575,"-14"-11"-1208,0 1 0,-1 2 0,-1 0 0,0 2 0,-2 0 0,0 2 0,-45-16 0,60 26-256,-1 0-1,0 1 0,0 0 0,0 2 1,-1 0-1,1 0 0,0 1 0,-1 1 1,1 1-1,-1 0 0,1 1 0,0 0 0,0 1 1,0 1-1,0 1 0,0 0 0,1 1 1,0 0-1,-14 9 0,1 5 398,0 0 0,1 2 0,1 1 0,2 1 0,0 1 0,2 1 0,-24 36 0,19-21-382,2 1 0,1 1-1,3 1 1,-22 68-1,24-47-78,3 0 0,4 2 0,2-1-1,-1 81 1,27 268 163,-13-369-114,16 122 245,-16-145-314,1-1 1,1 0 0,1 0-1,1 0 1,14 24 0,-18-38-24,0-1-1,0 0 1,1-1 0,0 1-1,1-1 1,0 0 0,0-1-1,0 1 1,0-1 0,1 0 0,0-1-1,0 0 1,11 6 0,-6-6 53,-1 0 0,0-1 1,1 0-1,-1-1 0,1 0 0,0-1 1,0-1-1,18 0 0,-1-3 179,-1-2-1,0 0 0,-1-2 1,1-1-1,-1-1 0,-1-2 1,28-14-1,11-11 56,-1-2 0,-2-4-1,-2-2 1,-2-3 0,-2-2-1,-2-2 1,-3-3 0,-2-2-1,-2-2 1,52-86 0,-75 102-248,-1-1 1,-2 0-1,-3-2 1,-1-1 0,-2 0-1,-2-1 1,11-83-1,-21 103-63,-2 0 0,-1-1 0,-1 1-1,-1 0 1,-1 0 0,-11-40 0,9 48-72,-2-1-1,0 1 1,-2 0 0,0 1 0,-1 0-1,0 1 1,-2 0 0,0 0 0,-21-21-1,24 29-136,-1 0-1,0 0 1,0 1-1,-1 1 1,0 0-1,-1 0 1,0 2-1,1-1 1,-2 1-1,1 1 1,-1 0-1,1 1 1,-1 0-1,-15-1 1,2 2-527,-1 1 1,1 2 0,0 0 0,0 2 0,0 1 0,-32 8 0,-79 32-4476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48.663"/>
    </inkml:context>
    <inkml:brush xml:id="br0">
      <inkml:brushProperty name="width" value="0.025" units="cm"/>
      <inkml:brushProperty name="height" value="0.025" units="cm"/>
    </inkml:brush>
  </inkml:definitions>
  <inkml:trace contextRef="#ctx0" brushRef="#br0">181 6887 8552,'0'0'4805,"10"1"-4763,-2 0 6,1-2 0,-1 1 0,1-1 0,-1-1 0,1 1 0,-1-1-1,0-1 1,0 0 0,0 0 0,0 0 0,0-1 0,7-5 0,104-70 1106,-81 51-710,-4 4-16,182-134 1036,-165 117-1207,-3-3 1,50-55-1,14-42 339,-7-4 0,98-180 0,-161 253-557,-3-2-1,-4-1 1,-3-2-1,-3-2 1,-3 0-1,-4-2 0,-4 0 1,-3-1-1,5-99 1,-14 65 452,-5 1 1,-26-214-1,14 263-423,-2 1 0,-4 0 0,-2 2-1,-3 0 1,-3 1 0,-46-84-1,20 63-49,-3 3-1,-87-100 1,-147-131-183,33 39 29,183 188 156,-83-127 0,87 102-20,5-4 0,4-2 0,6-3 0,-58-187 0,99 260-10,2-1 1,3-1-1,1 1 0,2-1 0,2 0 1,3 0-1,1 0 0,3 0 0,1 0 1,3 1-1,1 0 0,3 1 0,1 0 1,3 1-1,1 0 0,26-42 1,-5 17-5,2 3 1,4 1-1,3 2 1,2 2 0,109-102-1,-106 117 47,1 2 0,3 2 0,1 3 0,2 2-1,1 3 1,123-48 0,-132 67-33,0 2-1,1 3 1,0 2 0,85-2 0,-21 1-383,-88 6-456,0-1 1,51-14 0,-71 15 122,1 0 0,0-1 0,-1 0-1,0-1 1,0 0 0,0 0 0,-1-1-1,0 0 1,0 0 0,0-1 0,10-12-1,-1-6-4845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49.027"/>
    </inkml:context>
    <inkml:brush xml:id="br0">
      <inkml:brushProperty name="width" value="0.025" units="cm"/>
      <inkml:brushProperty name="height" value="0.025" units="cm"/>
    </inkml:brush>
  </inkml:definitions>
  <inkml:trace contextRef="#ctx0" brushRef="#br0">0 199 15855,'0'0'2296,"4"-8"-796,1 0-1409,0 1 0,0 0 1,1 1-1,0-1 0,0 1 1,1 1-1,-1-1 1,1 1-1,1 0 0,-1 0 1,1 1-1,0 0 0,0 0 1,9-2-1,28-10-46,64-14 1,-77 22 14,38-9-80,116-14 1,-158 29-36,-1 0 1,1 2-1,-1 1 1,1 1-1,-1 1 1,0 2-1,39 11 1,-59-14 46,1 1 0,-1 0 1,0 0-1,0 1 0,0 0 1,-1 0-1,1 0 0,-1 1 0,0 0 1,0 1-1,-1-1 0,6 8 1,-8-9 15,-1 0 0,0 1 0,0-1 0,0 0 0,0 1 0,-1-1 0,0 1 0,1-1 0,-2 1 0,1 0 0,-1 0 0,1-1 1,-2 1-1,1 0 0,0-1 0,-1 1 0,0 0 0,0-1 0,0 1 0,0-1 0,-1 1 0,-2 5 0,-9 12 119,0 0 0,-1-1 0,-1 0 0,-1-1 1,-33 31-1,10-9-62,6-5-131,-28 30-286,2 2 0,-84 132 1,113-151-3755,5-11-4109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58.712"/>
    </inkml:context>
    <inkml:brush xml:id="br0">
      <inkml:brushProperty name="width" value="0.025" units="cm"/>
      <inkml:brushProperty name="height" value="0.025" units="cm"/>
    </inkml:brush>
  </inkml:definitions>
  <inkml:trace contextRef="#ctx0" brushRef="#br0">1 22 5093,'0'-12'7111,"0"6"-3428,3 3-1056,3 3-193,1 14-929,3 12-31,1 9-385,1 7-737,1 4-288,1-3-32,-2 1-32,1-7-641,-3-5-704,-3-6-769,-3-12-1025,-4-9-1729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59.042"/>
    </inkml:context>
    <inkml:brush xml:id="br0">
      <inkml:brushProperty name="width" value="0.025" units="cm"/>
      <inkml:brushProperty name="height" value="0.025" units="cm"/>
    </inkml:brush>
  </inkml:definitions>
  <inkml:trace contextRef="#ctx0" brushRef="#br0">7 188 12075,'-1'-8'2910,"0"3"-2528,0 0 0,0 0 1,0 0-1,0 0 0,1 0 0,0-1 1,0 1-1,0 0 0,1 0 1,0 0-1,0 0 0,0 0 0,0 0 1,1 0-1,0 0 0,0 0 1,0 1-1,1-1 0,0 1 0,-1 0 1,2-1-1,5-5 0,2 2-273,0 1 1,0 0-1,1 1 0,0 0 0,0 1 1,1 0-1,-1 1 0,1 0 0,0 1 1,0 1-1,0 0 0,18 0 0,-24 2-113,0-1 0,-1 1 0,1 1 0,-1-1 0,0 1 1,1 0-1,-1 1 0,1-1 0,-1 1 0,0 0 0,0 1 0,0 0 0,0 0 0,-1 0 0,1 1 0,-1-1 0,0 1 0,0 0 0,0 1 0,0-1 0,-1 1 0,0 0 0,0 0 0,0 1 0,-1-1 0,6 11 0,-4-1 154,0 0-1,-2 1 0,1 0 0,-2 0 0,0-1 0,-1 1 0,0 0 0,-1 0 1,-1 0-1,-5 24 0,5-29 5,-2 1 1,0-1-1,0 1 0,-1-1 1,0 0-1,-1-1 0,-1 1 1,1-1-1,-2 0 0,1 0 1,-1-1-1,-1 1 0,0-2 1,-17 16-1,20-20-119,0-1 1,0 1-1,-1-1 0,1-1 0,-1 1 0,0-1 1,0 1-1,0-2 0,0 1 0,0-1 0,0 0 1,0 0-1,-1-1 0,1 1 0,0-1 0,-1-1 1,1 1-1,-11-3 0,14 1-154,0 1 0,-1 0 0,1-1 0,0 0 0,0 1 0,0-1 0,0-1 0,0 1-1,1 0 1,-1-1 0,1 1 0,-1-1 0,1 0 0,0 0 0,0 0 0,0 0 0,0 0 0,1 0 0,-1 0 0,1-1 0,0 1 0,0 0 0,0-1 0,0 1-1,1-1 1,0 0 0,-1 1 0,1-1 0,0 1 0,1-1 0,-1 1 0,1-1 0,1-5 0,-1 5-430,0 0 0,0 0 0,0 0 0,0 0 0,1 1-1,0-1 1,0 1 0,0-1 0,0 1 0,0 0 0,1 0 0,0 0 0,4-4 0,20-17-5868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59.429"/>
    </inkml:context>
    <inkml:brush xml:id="br0">
      <inkml:brushProperty name="width" value="0.025" units="cm"/>
      <inkml:brushProperty name="height" value="0.025" units="cm"/>
    </inkml:brush>
  </inkml:definitions>
  <inkml:trace contextRef="#ctx0" brushRef="#br0">1 1 9897,'0'0'15951,"10"48"-15310,-4-27-481,-3-2-96,3-5 0,-3-6-736,1-4-866,-3-4-223,3-9-1,-4-12-192,0-6-1281,0-3-1377,0 2-737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59.774"/>
    </inkml:context>
    <inkml:brush xml:id="br0">
      <inkml:brushProperty name="width" value="0.025" units="cm"/>
      <inkml:brushProperty name="height" value="0.025" units="cm"/>
    </inkml:brush>
  </inkml:definitions>
  <inkml:trace contextRef="#ctx0" brushRef="#br0">20 338 609,'14'24'10430,"-10"-15"-8936,1-1 0,0 1 0,1-1 0,0 0 0,7 8 0,-11-14-1363,0-1 0,-1 1 1,1-1-1,0 1 1,0-1-1,0 0 0,0 0 1,0 0-1,0 0 0,0 0 1,1-1-1,-1 1 1,0-1-1,0 1 0,1-1 1,-1 0-1,0 0 0,0 1 1,1-2-1,-1 1 0,0 0 1,1 0-1,-1-1 1,0 0-1,0 1 0,0-1 1,3-1-1,3-3 32,-1 1 0,-1-1 0,1 0 0,-1-1 1,0 1-1,0-1 0,-1-1 0,1 1 0,-1-1 0,-1 0 0,6-9 0,-1-1-58,0 1 0,-2-2 0,0 1 0,5-19 0,-8 1 282,-10 28 188,-9 18-202,6 1-269,0 0 1,1 1-1,1 1 0,0-1 0,1 1 1,0 0-1,1 0 0,1 1 1,0-1-1,1 1 0,0 0 0,2 0 1,-1 0-1,2 22 0,0-36-91,1 0-1,-1 0 0,0 0 1,0 0-1,0 0 1,1-1-1,-1 1 0,0 0 1,1 0-1,-1-1 0,1 1 1,-1 0-1,1 0 1,-1-1-1,1 1 0,-1 0 1,1-1-1,0 1 1,-1-1-1,1 1 0,0-1 1,0 1-1,-1-1 1,1 1-1,0-1 0,0 0 1,0 0-1,-1 1 0,1-1 1,0 0-1,0 0 1,0 0-1,0 0 0,0 0 1,0 0-1,-1 0 1,1 0-1,0 0 0,0 0 1,0 0-1,0-1 1,-1 1-1,1 0 0,0-1 1,0 1-1,0 0 1,-1-1-1,2 0 0,3-1 11,0-1-1,0 0 0,-1 0 1,1 0-1,0 0 0,5-7 1,-1 0-338,-1 0 1,0 0 0,0-1-1,-1 0 1,-1 0 0,7-16-1,-8 14-1097,-1 0 0,0 0 0,-1 0-1,0 0 1,-1 0 0,1-16-1,-3-16-6621</inkml:trace>
  <inkml:trace contextRef="#ctx0" brushRef="#br0" timeOffset="1">84 1 14670,'0'0'3363,"-60"0"-352,44 9-801,9 3-608,7-2-738,1-3-736,21-6-160,4-1-1601,-6-10-4133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5.328"/>
    </inkml:context>
    <inkml:brush xml:id="br0">
      <inkml:brushProperty name="width" value="0.025" units="cm"/>
      <inkml:brushProperty name="height" value="0.025" units="cm"/>
    </inkml:brush>
  </inkml:definitions>
  <inkml:trace contextRef="#ctx0" brushRef="#br0">0 165 9577,'2'-9'2867,"0"2"-2411,-1 0 0,2 0 0,-1 1 1,1-1-1,0 0 0,0 1 0,1 0 0,0 0 0,0 0 1,1 0-1,-1 1 0,1 0 0,0 0 0,1 0 1,-1 0-1,1 1 0,0 0 0,0 0 0,0 1 1,0-1-1,8-2 0,8-1-69,-1 0 1,1 1-1,0 1 0,0 1 1,1 1-1,-1 1 0,1 1 1,28 3-1,-47-2-393,-1 0 1,0 0-1,0 1 0,0-1 1,0 1-1,0 0 1,-1 0-1,1 0 0,0 0 1,0 0-1,0 1 0,-1-1 1,1 1-1,-1 0 1,1-1-1,3 6 0,-4-5 34,-1 0-1,0 0 0,1 0 0,-1 0 0,-1 1 1,1-1-1,0 0 0,0 1 0,-1-1 0,1 1 1,-1-1-1,0 1 0,0-1 0,0 1 0,0-1 1,-1 5-1,-1 1 147,0 0-1,0 0 1,-1 0 0,0 0 0,-1 0 0,0 0 0,0-1 0,-1 0 0,1 0 0,-11 11-1,0-4 32,11-11-221,0 0-1,0 1 0,0-1 1,1 1-1,-1 0 0,1 0 1,0 0-1,0 1 1,0-1-1,1 0 0,-3 6 1,66-1-1356,-52-7 1289,-1 0 0,0 0 0,0 1 0,-1 0 1,1 0-1,0 1 0,-1 0 0,12 8 0,-17-11 76,0 0-1,-1 1 0,1-1 1,0 1-1,0 0 0,-1 0 1,1 0-1,-1 0 1,1 0-1,-1 0 0,0 0 1,0 0-1,0 0 1,0 1-1,0-1 0,-1 0 1,1 1-1,-1-1 1,1 0-1,-1 1 0,0-1 1,0 1-1,0-1 0,0 0 1,0 1-1,-1-1 1,1 1-1,-1-1 0,1 0 1,-1 1-1,0-1 1,0 0-1,0 0 0,0 0 1,-2 3-1,-2 1 228,0 0-1,0 0 1,-1-1 0,0 0-1,0 1 1,0-2 0,0 1-1,-1-1 1,0 0 0,0 0-1,0-1 1,0 0 0,0 0-1,-12 2 1,-1 0 224,-1 0 0,0-2 0,0 0 0,-24 0 0,36-3-450,-31-2 114,39 2-179,-1 0 0,1 0 0,0-1 0,-1 1 0,1-1 0,-1 1 1,1-1-1,0 1 0,-1-1 0,1 0 0,0 0 0,0 0 0,-1 1 0,1-1 1,0 0-1,0 0 0,0-1 0,0 1 0,0 0 0,1 0 0,-2-3 0,1 4-20,1 0-1,0-1 1,0 1 0,0-1-1,0 1 1,0-1-1,0 1 1,0-1-1,0 1 1,0-1 0,0 1-1,0-1 1,0 1-1,0-1 1,0 1-1,0-1 1,1 1-1,-1-1 1,0 1 0,0-1-1,1 1 1,-1-1-1,0 1 1,0 0-1,1-1 1,-1 1 0,0-1-1,1 1 1,-1 0-1,1 0 1,-1-1-1,0 1 1,1 0-1,-1-1 1,2 1 0,19-7-2462,-16 6 1820,28-9-3687,2 0-2039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0.470"/>
    </inkml:context>
    <inkml:brush xml:id="br0">
      <inkml:brushProperty name="width" value="0.025" units="cm"/>
      <inkml:brushProperty name="height" value="0.025" units="cm"/>
    </inkml:brush>
  </inkml:definitions>
  <inkml:trace contextRef="#ctx0" brushRef="#br0">202 59 12876,'1'-8'2717,"-1"6"-2451,1-1 0,-1 0 1,0 0-1,-1 1 0,1-1 0,0 0 0,-1 0 0,1 1 0,-1-1 0,0 1 0,0-1 0,-1-2 0,1 3-138,0 1 1,-1 0 0,1 0 0,0 0-1,-1 0 1,1 0 0,0 0-1,-1 0 1,1 1 0,-1-1-1,1 1 1,-1-1 0,1 1-1,-1-1 1,0 1 0,1 0-1,-1 0 1,1-1 0,-1 1-1,0 1 1,1-1 0,-1 0 0,0 0-1,1 0 1,-1 1 0,1-1-1,-1 1 1,1-1 0,-3 2-1,-1 0 1,-1 1 0,1 0 1,0 0-1,0 0 0,1 0 0,-1 1 0,0-1 0,1 1 0,0 0 0,0 1 0,0-1 0,1 1 0,0 0 0,-4 6 0,-3 6 46,1 1 0,-13 35 0,13-26-172,1 0 0,1 1-1,1 0 1,2 0 0,1 0-1,1 1 1,1-1 0,2 1-1,7 51 1,-7-76 8,0 0 0,0 0 0,0 0 0,0 0 0,0 0 0,1 0 0,0-1 0,0 1 0,0-1 0,0 1 0,0-1 0,1 0 0,-1 1 0,1-1 0,0-1 1,0 1-1,0 0 0,0-1 0,1 1 0,-1-1 0,1 0 0,-1 0 0,1-1 0,0 1 0,0-1 0,0 0 0,0 0 0,0 0 0,0 0 0,0-1 0,0 1 0,0-1 0,7-1 0,-2 0 22,0 0 0,0-1 0,0 0 0,0-1 0,-1 0 0,1-1 0,-1 1 0,0-2 0,0 1 0,0-1 0,0 0 0,-1-1 0,0 0 0,7-7 0,-8 7 61,0 0 0,0 0 0,0 0 0,-1-1 0,0 0 0,-1 0-1,0 0 1,0-1 0,0 1 0,-1-1 0,0 0 0,0 0 0,-1 0 0,0 0 0,-1 0-1,1-11 1,-2 18-55,0-1-1,-1 0 1,1 1-1,-1-1 1,1 1-1,-1-1 1,0 1-1,1-1 1,-1 1-1,0-1 1,0 1-1,0 0 1,0 0-1,0-1 1,-1 1-1,1 0 1,0 0-1,-1 0 0,1 0 1,0 0-1,-1 0 1,1 1-1,-1-1 1,1 0-1,-1 1 1,0-1-1,1 1 1,-1 0-1,1-1 1,-1 1-1,0 0 1,1 0-1,-1 0 1,0 0-1,1 0 1,-4 1-1,-1-1-28,1 1 1,-1 0-1,1-1 0,-1 2 1,1-1-1,0 1 0,-1 0 1,1 0-1,0 0 0,-6 4 1,8-3-15,-1-1 0,0 1-1,1 0 1,-1 0 0,1 1 0,0-1 0,0 1 0,0-1 0,1 1 0,-1 0-1,1 0 1,0 0 0,0 0 0,0 1 0,1-1 0,-1 0 0,1 1 0,0-1-1,1 1 1,-1-1 0,1 10 0,0-13 5,0 0 0,1-1 0,-1 1 0,1 0 1,-1 0-1,1 0 0,-1-1 0,1 1 0,-1 0 0,1 0 0,0-1 0,-1 1 0,1-1 0,0 1 1,0-1-1,-1 1 0,1-1 0,0 1 0,0-1 0,0 0 0,0 1 0,0-1 0,0 0 1,0 0-1,-1 1 0,1-1 0,0 0 0,0 0 0,0 0 0,0 0 0,0 0 0,0-1 0,2 1 1,34-9 51,-21 0-45,0 1 0,-1-2 0,0 0-1,-1-1 1,0 0 0,24-26 0,-22 21-134,0 0 0,1 2 0,36-24 0,-52 38 119,-1-1-1,1 1 1,0-1-1,-1 1 0,1 0 1,0-1-1,-1 1 1,1 0-1,0 0 1,-1-1-1,1 1 0,0 0 1,0 0-1,-1 0 1,1 0-1,0 0 0,-1 0 1,1 0-1,0 0 1,0 0-1,-1 1 1,1-1-1,0 0 0,-1 0 1,1 1-1,0-1 1,-1 0-1,1 1 0,0-1 1,-1 0-1,1 1 1,1 1-3,-1 0-1,0 0 1,0-1 0,-1 1 0,1 0 0,0 0 0,0 0-1,-1 0 1,1 0 0,-1 0 0,1 3 0,-2 68 31,-1-59 29,-9 108 102,-1 36-133,15-156-709,4-10 122,5-13-662,-5 4-1048,-2 0 1,7-31-1,-5-3-4070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0.972"/>
    </inkml:context>
    <inkml:brush xml:id="br0">
      <inkml:brushProperty name="width" value="0.025" units="cm"/>
      <inkml:brushProperty name="height" value="0.025" units="cm"/>
    </inkml:brush>
  </inkml:definitions>
  <inkml:trace contextRef="#ctx0" brushRef="#br0">1 423 13164,'0'0'5729,"5"8"-4053,-3-5-1599,0 0 0,0-1 0,0 1 0,0-1 0,0 1 0,0-1 1,1 0-1,-1 0 0,1 0 0,0 0 0,-1 0 0,1 0 0,0-1 0,0 1 0,0-1 1,0 0-1,0 0 0,1 0 0,-1-1 0,0 1 0,0-1 0,1 1 0,-1-1 0,0 0 1,0 0-1,1-1 0,-1 1 0,0-1 0,0 1 0,1-1 0,-1 0 0,0 0 0,0-1 1,0 1-1,3-3 0,14-6 140,-2-1 0,1 0-1,27-24 1,-40 31-98,-1 0-1,0-1 0,0 0 0,-1 0 1,0 0-1,1-1 0,-2 1 1,1-1-1,-1 0 0,1 0 0,-2 0 1,1-1-1,-1 1 0,0-1 0,2-11 1,-3 17-104,-1 0 0,0 0 0,0 0 0,0 0 0,0 1 0,0-1 1,0 0-1,0 0 0,0 0 0,0 0 0,0 0 0,-1 0 0,1 0 0,0 0 1,-1 0-1,1 1 0,0-1 0,-1 0 0,1 0 0,-1 0 0,1 1 0,-1-1 1,0 0-1,1 1 0,-1-1 0,0 0 0,1 1 0,-1-1 0,0 1 0,0-1 1,0 1-1,1-1 0,-1 1 0,0 0 0,0 0 0,0-1 0,0 1 0,0 0 1,0 0-1,0 0 0,0 0 0,1 0 0,-1 0 0,0 0 0,0 0 0,0 0 1,0 0-1,0 0 0,0 1 0,0-1 0,0 0 0,1 1 0,-2 0 0,-3 0 48,0 1-1,1 0 1,0 1-1,-1-1 1,1 1-1,0-1 1,0 1-1,0 0 1,-3 4-1,-2 6 37,0 1 0,0 0 0,1 0 0,1 1 0,1 0 0,0 0 0,1 0 0,0 1 0,1 0 0,1 0 0,1 0 0,-1 28 0,3-43-80,-1 1 0,1 0 0,0-1 0,0 1 0,0-1 0,0 1 0,0 0 0,1-1 0,-1 1 0,0-1 0,1 1 0,-1 0 0,1-1 0,0 1 1,-1-1-1,1 0 0,0 1 0,0-1 0,0 1 0,0-1 0,0 0 0,0 0 0,0 0 0,1 0 0,-1 0 0,0 0 0,1 0 0,-1 0 0,1 0 0,-1-1 0,0 1 1,1 0-1,0-1 0,-1 1 0,1-1 0,-1 0 0,1 1 0,0-1 0,-1 0 0,1 0 0,-1 0 0,1 0 0,1-1 0,4 0 3,0 0-1,-1 0 0,0-1 0,1 0 1,-1-1-1,0 1 0,0-1 1,0 0-1,9-7 0,5-6-1,0-1 0,-2-1 0,0-1 0,-1-1 0,-1 0 0,-1-1 0,-1 0 0,-1-1 0,14-32 0,-15 27-1,-1-1 1,-1 0-1,-1-1 0,-1 0 0,-2 0 0,-1-1 0,2-51 0,-7 80-20,0 0 0,0 0 0,1 1 0,-1-1 0,0 0 0,0 0 0,0 0 0,0 1 1,0-1-1,0 0 0,0 0 0,0 0 0,-1 1 0,1-1 0,0 0 0,0 0 0,-1 1 1,1-1-1,0 0 0,-1 1 0,1-1 0,-1 0 0,1 1 0,-1-1 0,1 0 0,-1 1 1,1-1-1,-1 1 0,0-1 0,1 1 0,-1-1 0,0 1 0,-1-1 0,0 1-4,1 1 0,-1 0 1,0-1-1,1 1 0,-1 0 0,0-1 0,1 1 0,-1 0 0,1 0 0,-1 1 0,1-1 1,0 0-1,-3 3 0,-39 51-110,29-32 201,1 1 1,1 0-1,2 0 1,0 2-1,1-1 0,2 1 1,0 0-1,2 1 1,1-1-1,-1 43 0,5-66-105,0 0-1,1 1 0,-1-1 1,1 0-1,0 1 1,0-1-1,0 0 0,0 0 1,0 1-1,1-1 0,-1 0 1,1 0-1,0-1 1,0 1-1,0 0 0,0-1 1,0 1-1,1-1 0,-1 1 1,1-1-1,0 0 1,-1 0-1,1 0 0,0-1 1,0 1-1,0-1 0,0 0 1,1 1-1,-1-1 1,0-1-1,1 1 0,-1 0 1,6-1-1,0 2-515,1-1-1,0-1 1,0 0-1,16-2 1,33-13-5468,-20-3-1273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1.806"/>
    </inkml:context>
    <inkml:brush xml:id="br0">
      <inkml:brushProperty name="width" value="0.025" units="cm"/>
      <inkml:brushProperty name="height" value="0.025" units="cm"/>
    </inkml:brush>
  </inkml:definitions>
  <inkml:trace contextRef="#ctx0" brushRef="#br0">143 241 9769,'0'0'6743,"-9"1"-3396,3 1-3144,-1 0 1,0 0 0,1 1-1,0-1 1,-1 2 0,1-1-1,0 1 1,1 0 0,-1 0-1,1 0 1,-1 1 0,1 0-1,1 0 1,-1 0 0,1 0-1,0 1 1,0 0 0,0 0-1,-3 9 1,3-7-104,0 0 0,1 1 0,0-1 1,1 1-1,0-1 0,0 1 0,1 0 0,-1 17 0,2-25-85,0 1 0,0 0 0,0-1 0,0 1 0,1 0 0,-1-1 0,0 1 0,1 0 0,-1-1 0,1 1 0,0-1 0,-1 1 0,1-1 0,0 0 0,0 1 0,0-1 0,0 0 0,0 1 0,0-1 0,1 0 0,1 1 0,-1-1-3,0-1-1,0 1 1,1-1-1,-1 1 1,0-1 0,1 0-1,-1 0 1,0 0-1,1-1 1,-1 1-1,0 0 1,1-1-1,-1 0 1,0 1-1,0-1 1,1 0-1,-1 0 1,0 0-1,0-1 1,2-1-1,5-3 67,0 0 0,0-1 0,-1-1 0,1 1 0,-2-1 0,1-1-1,-1 0 1,-1 0 0,0 0 0,7-13 0,8-18-5,17-47 1,-14 22 428,23-95 0,-52 177-334,-1-1 1,-15 29 0,-7 17 184,26-54-328,-10 20 223,2 1 0,1 0 0,1 1 0,1 0 0,2 0 1,-3 58-1,8-86-243,0-1 1,0 0 0,0 1-1,0-1 1,0 1-1,0-1 1,0 0 0,0 1-1,0-1 1,1 1-1,-1-1 1,1 0 0,-1 0-1,1 1 1,-1-1-1,1 0 1,0 0 0,-1 1-1,1-1 1,0 0-1,0 0 1,0 0 0,0 0-1,0 0 1,0 0-1,0-1 1,0 1 0,1 0-1,-1 0 1,0-1-1,0 1 1,1-1 0,-1 1-1,0-1 1,1 0-1,-1 1 1,1-1 0,-1 0-1,0 0 1,1 0-1,-1 0 1,3 0 0,0-1-34,-1 0 0,1-1 0,-1 1 1,1-1-1,-1 1 0,0-1 0,0 0 1,0 0-1,0-1 0,0 1 1,0 0-1,-1-1 0,1 0 0,-1 0 1,3-4-1,4-7-457,-2-2 0,0 1 0,7-23 0,0 0-175,-33 127 1706,17-84-791,0 1 0,0 0 0,1 0-1,0 0 1,0 0 0,-1 9-1,3-15-246,-1 0-1,0 0 0,0 1 1,0-1-1,0 0 0,0 0 0,0 0 1,1 1-1,-1-1 0,0 0 1,0 0-1,0 0 0,0 0 0,1 0 1,-1 0-1,0 1 0,0-1 1,1 0-1,-1 0 0,0 0 1,0 0-1,0 0 0,1 0 0,-1 0 1,0 0-1,0 0 0,1 0 1,-1 0-1,0 0 0,0 0 0,0 0 1,1 0-1,-1 0 0,0 0 1,0 0-1,1 0 0,-1 0 0,0-1 1,0 1-1,0 0 0,1 0 1,-1 0-1,0 0 0,0 0 0,0-1 1,0 1-1,1 0 0,-1 0 1,0 0-1,0-1 0,0 1 0,15-9 39,-2-1 0,1-1 0,23-24-1,-29 26-133,1 0-1,0 1 1,0 0-1,1 0 1,0 1 0,0 0-1,0 1 1,1 0-1,0 1 1,20-7-1,-30 11 83,1 1 0,-1 0-1,0-1 1,0 1-1,1 0 1,-1 0 0,0 0-1,1 0 1,-1 0-1,0 0 1,1 0 0,-1 0-1,0 1 1,1-1-1,-1 0 1,0 1-1,0-1 1,0 1 0,1 0-1,-1-1 1,0 1-1,0 0 1,0 0 0,0-1-1,1 2 1,-1 0 23,1 0 0,-1 1 1,0-1-1,0 0 0,-1 0 0,1 1 1,0-1-1,-1 0 0,0 1 0,1-1 1,-1 1-1,0-1 0,0 3 0,-2 12 241,0-1 0,-1 1-1,-6 21 1,5-21 24,4-17-269,0 0-1,0 0 0,0-1 0,0 1 0,0 0 1,0 0-1,0 0 0,0 0 0,0 0 1,0 0-1,1 0 0,-1 0 0,0 0 1,0 0-1,0 0 0,0 0 0,0 0 0,0 0 1,0 0-1,0 0 0,1 0 0,-1 0 1,0 0-1,0 0 0,0 0 0,0 0 1,0 0-1,0 1 0,0-1 0,0 0 0,0 0 1,1 0-1,-1 0 0,0 0 0,0 0 1,0 0-1,0 0 0,0 0 0,0 0 0,0 0 1,0 0-1,0 1 0,0-1 0,0 0 1,0 0-1,0 0 0,0 0 0,0 0 1,0 0-1,0 0 0,0 0 0,0 1 0,0-1 1,0 0-1,0 0 0,0 0 0,0 0 1,0 0-1,0 0 0,0 0 0,0 0 0,0 0 1,0 1-1,0-1 0,0 0 0,0 0 1,0 0-1,10-9 231,13-14-236,-22 22 22,1-2-27,55-52-68,-55 52 32,1 1 0,-1 0 1,0 1-1,1-1 0,0 0 1,-1 1-1,1-1 1,0 1-1,0 0 0,0 0 1,0 0-1,0 0 0,0 1 1,0-1-1,0 1 0,0 0 1,0 0-1,1 0 0,-1 0 1,0 0-1,0 1 0,4 0 1,-6 1 21,1-1 1,-1 0-1,0 1 1,0 0-1,0-1 0,0 1 1,0 0-1,0-1 1,0 1-1,-1 0 1,1 0-1,-1 0 1,1 0-1,-1-1 1,0 1-1,1 0 1,-1 0-1,0 0 1,-1 3-1,0 46 118,0-41-88,10-15 559,13-19-348,-12 11-275,1 1 1,1 0 0,-1 1-1,2 0 1,23-15 0,-35 25 43,0 1 1,0-1-1,0 0 1,0 1 0,1 0-1,-1-1 1,0 1-1,0-1 1,0 1 0,1 0-1,-1 0 1,0 0-1,0 0 1,1 0 0,-1 0-1,0 0 1,0 0-1,1 1 1,-1-1 0,0 0-1,0 1 1,0-1-1,1 1 1,-1-1 0,0 1-1,0-1 1,0 1-1,0 0 1,0 0 0,0-1-1,0 1 1,0 0-1,-1 0 1,1 0 0,0 0-1,0 0 1,-1 0-1,1 0 1,-1 0 0,1 1-1,-1-1 1,1 0-1,-1 0 1,0 0 0,1 1-1,-1-1 1,0 0-1,0 0 1,0 2 0,0 41-28,-4-19-3836,2-11-4482,2-36-6915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3.102"/>
    </inkml:context>
    <inkml:brush xml:id="br0">
      <inkml:brushProperty name="width" value="0.025" units="cm"/>
      <inkml:brushProperty name="height" value="0.025" units="cm"/>
    </inkml:brush>
  </inkml:definitions>
  <inkml:trace contextRef="#ctx0" brushRef="#br0">7 129 10666,'0'0'195,"-1"0"0,1 0 1,0 0-1,-1 0 0,1 1 0,0-1 0,-1 0 0,1 0 1,0 1-1,-1-1 0,1 0 0,0 1 0,-1-1 0,1 0 1,0 1-1,0-1 0,0 0 0,-1 1 0,1-1 1,0 0-1,0 1 0,0-1 0,0 1 0,0-1 0,-1 0 1,1 1-1,0-1 0,0 1 0,0-1 0,0 0 0,0 1 1,1-1-1,-1 1 0,0-1 0,0 1 0,0-1 0,0 0 1,0 1-1,0-1 0,1 0 0,-1 1 0,0-1 0,0 0 1,1 1-1,-1-1 0,25 7 3306,33-6-664,-53-2-2733,0 0-1,1-1 1,-1 1 0,0-1-1,0 0 1,0 0 0,0 0-1,0-1 1,-1 0 0,1 0-1,-1 0 1,8-7 0,-10 8-75,1-1 1,-1 1 0,1-1-1,-1 0 1,0 0-1,0 0 1,-1 0 0,1 0-1,-1 0 1,1-1 0,-1 1-1,0 0 1,0-1-1,0 1 1,-1-1 0,1 1-1,-1-1 1,0 1 0,0-1-1,-1-6 1,1 10-30,0-1 0,-1 0 1,1 0-1,-1 0 0,1 0 0,0 0 1,-1 1-1,0-1 0,1 0 1,-1 0-1,1 1 0,-1-1 0,0 0 1,0 1-1,1-1 0,-1 1 0,0-1 1,0 1-1,0-1 0,0 1 1,1 0-1,-1-1 0,0 1 0,0 0 1,0 0-1,0 0 0,0 0 0,0-1 1,0 1-1,0 0 0,0 1 1,0-1-1,0 0 0,1 0 0,-1 0 1,-2 1-1,0 0-20,0-1-1,0 1 1,0 0 0,0 0-1,0 0 1,0 1 0,1-1-1,-1 1 1,0-1 0,-3 4-1,1 2-1,-1 1 0,1 1-1,0-1 1,1 1 0,0-1-1,0 1 1,1 1 0,0-1 0,0 0-1,1 1 1,1-1 0,-1 1-1,2 0 1,-1-1 0,1 1 0,2 16-1,-1-24 27,-1 0 0,0 1 0,0-1 0,1 0 0,0 1 0,-1-1 0,1 0 0,0 0 0,0 0 0,0 0 0,0 0 0,0 0 0,1 0 0,-1 0 0,0 0 0,1 0 0,0-1 0,-1 1 0,1-1 0,0 1 0,0-1 0,0 0 0,0 1 0,0-1 0,0 0 0,0-1 0,0 1 0,1 0 0,-1 0 0,0-1 0,0 1 0,1-1 0,-1 0 0,0 0 0,1 0 0,-1 0 0,0 0 0,1 0 0,-1-1 0,4 0 0,5-1 41,-1-1 0,0 0 0,0 0 0,0-1 0,-1 0 0,1-1-1,16-10 1,41-45 84,-50 43-89,37-28 0,-54 45-41,1-1-1,-1 1 1,0-1 0,1 1 0,-1 0 0,0-1 0,1 1 0,-1 0 0,1 0 0,-1-1 0,1 1 0,-1 0 0,1 0 0,-1 0 0,1-1 0,-1 1 0,1 0 0,-1 0 0,1 0 0,-1 0 0,1 0 0,-1 0 0,1 0-1,-1 0 1,1 0 0,-1 0 0,1 1 0,-1-1 0,0 0 0,1 0 0,-1 0 0,1 1 0,-1-1 0,1 0 0,-1 0 0,1 1 0,-1-1 0,0 0 0,1 1 0,-1-1 0,0 0 0,1 1 0,-1-1 0,0 1 0,0-1 0,1 1-1,-1-1 1,0 0 0,0 1 0,0-1 0,1 1 0,-1-1 0,0 1 0,0-1 0,0 2 0,1 33-50,-2-26 70,0 18 118,0-18 82,1 1 0,0-1 0,0 0 1,3 17-1,-2-25-189,-1 0 1,1-1-1,-1 1 0,1 0 1,0-1-1,-1 1 0,1-1 0,0 1 1,-1-1-1,1 1 0,0-1 1,0 0-1,0 1 0,-1-1 1,1 0-1,0 1 0,0-1 0,0 0 1,0 0-1,0 0 0,-1 0 1,1 0-1,0 0 0,0 0 1,0 0-1,0 0 0,0 0 0,0-1 1,-1 1-1,1 0 0,0 0 1,0-1-1,0 1 0,-1-1 1,1 1-1,0-1 0,0 1 1,0-2-1,33-18 315,8-16-183,-34 27-272,1 0 0,0 1 0,1 0-1,0 0 1,0 1 0,0 1 0,1 0 0,0 0-1,22-7 1,-32 13 73,0 0 1,0-1-1,0 1 0,0 0 0,0 0 0,0 0 0,0 0 0,0 0 1,0 0-1,0 0 0,0 1 0,0-1 0,0 0 0,0 0 1,0 1-1,-1-1 0,1 1 0,0-1 0,0 1 0,0-1 0,0 1 1,-1-1-1,1 1 0,0 0 0,-1-1 0,1 1 0,0 0 1,-1 0-1,2 1 0,6 31-77,-7-30 50,-1 0 0,0 0-1,1 0 1,-1 0 0,1 0-1,0-1 1,0 1 0,0 0-1,0-1 1,0 1 0,1-1 0,-1 1-1,4 3 1,-5-6 40,1 0 1,0 1-1,0-1 1,-1 0 0,1 1-1,0-1 1,0 0-1,0 0 1,0 0-1,-1 0 1,1 0-1,0 0 1,0 0-1,0 0 1,0 0-1,-1 0 1,1 0-1,0 0 1,0-1-1,0 1 1,-1 0 0,1 0-1,0-1 1,0 1-1,-1-1 1,1 1-1,0-1 1,-1 1-1,1-1 1,0 1-1,-1-1 1,1 0-1,-1 1 1,1-2-1,20-27 147,-18 24-182,21-38-506,-13 24-733,0 0-1,1 0 0,14-16 0,-26 35 1265,0 0 0,0-1 0,0 1 0,0 0 0,1-1 0,-1 1 1,0 0-1,0 0 0,0-1 0,0 1 0,1 0 0,-1 0 0,0-1 0,0 1 1,0 0-1,1 0 0,-1-1 0,0 1 0,0 0 0,1 0 0,-1 0 1,0 0-1,1-1 0,-1 1 0,0 0 0,0 0 0,1 0 0,-1 0 0,0 0 1,1 0-1,-1 0 0,0 0 0,1 0 0,-1 0 0,0 0 0,1 0 0,-1 0 1,0 0-1,1 0 0,-1 0 0,0 0 0,1 1 0,-1-1 0,0 0 0,0 18 239,-13 25 981,-1-9-841,1-6 867,2 1 0,-10 39 0,19-59-1055,0 0-1,1 0 1,0 0-1,1 0 1,-1 0 0,2 0-1,-1 0 1,1 0-1,1 0 1,0 0-1,0 0 1,6 13 0,-1-4-149,-1 0 1,0 0 0,-1 1 0,-1 0-1,-1 0 1,1 26 0,-4-37 4,0-1 1,0 1-1,-1 0 1,0-1 0,-1 1-1,0-1 1,0 1-1,-4 9 1,4-13 16,0-1 0,0 1 0,0-1 0,-1 1 0,1-1 0,-1 0 0,0 0 0,0 0 0,0-1 0,0 1 0,0-1 0,0 1 0,-1-1 0,1 0 1,-1 0-1,-7 2 0,10-3-7,-1-1 0,0 1 0,0-1 0,1 1 0,-1-1 0,0 0 0,0 1 0,0-1 0,1 0 0,-1 0 0,0 0 0,0-1 0,0 1 0,0 0 0,1-1 0,-1 1 0,0-1 1,0 1-1,1-1 0,-1 0 0,0 0 0,1 0 0,-1 0 0,1 0 0,-1 0 0,-2-3 0,2 1-26,-1-1 0,1 0 0,0 0 0,0 0 0,0 0 0,0-1 0,1 1 0,-1 0 0,1-1 0,-1-8 0,1-3-164,0 1 1,0-1-1,2 0 0,0 0 0,6-28 1,-3 29 136,2 0 1,0 1 0,0 0-1,1 1 1,1-1 0,0 1-1,18-20 1,83-82 79,-38 43 33,-61 62-75,41-51 111,-48 56-70,1 1 1,-1-1-1,-1 0 1,1 0-1,-1 0 1,0 0-1,0 0 1,0-1-1,-1 1 1,0 0-1,1-9 1,-2 14-41,0-1 0,-1 1 1,1-1-1,0 1 0,-1 0 0,1-1 1,0 1-1,-1 0 0,1-1 1,0 1-1,-1 0 0,1-1 0,-1 1 1,1 0-1,-1 0 0,1 0 1,-1-1-1,1 1 0,0 0 0,-1 0 1,1 0-1,-1 0 0,1 0 1,-1 0-1,1 0 0,-1 0 0,1 0 1,-1 0-1,1 0 0,-1 0 1,1 0-1,-1 0 0,1 0 0,-1 1 1,1-1-1,-1 0 0,1 0 1,-1 1-1,1-1 0,0 0 0,-1 0 1,1 1-1,0-1 0,-1 1 1,-22 12 36,14-4-41,1 0 0,1 0 0,-1 1 0,1 0 0,1 0 0,-9 18 0,12-22 25,0 1-1,1-1 1,-1 1 0,1 0 0,1 0 0,-1 0-1,1 0 1,0 0 0,1 0 0,-1 0-1,2 0 1,0 12 0,1-17-24,-1 1 1,0-1-1,1 0 1,-1 0-1,1 0 1,0 0-1,-1 0 1,1-1-1,0 1 0,0 0 1,0-1-1,1 0 1,-1 1-1,0-1 1,0 0-1,1 0 0,-1 0 1,1 0-1,-1-1 1,1 1-1,-1 0 1,1-1-1,-1 0 1,1 0-1,-1 0 0,1 0 1,3 0-1,6 0-726,1-1-1,-1 0 1,1 0 0,17-6-1,13-9-5108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4.096"/>
    </inkml:context>
    <inkml:brush xml:id="br0">
      <inkml:brushProperty name="width" value="0.025" units="cm"/>
      <inkml:brushProperty name="height" value="0.025" units="cm"/>
    </inkml:brush>
  </inkml:definitions>
  <inkml:trace contextRef="#ctx0" brushRef="#br0">0 19 14286,'3'34'10304,"-1"-15"-9412,2 0-1,0-1 0,9 25 0,-11-37-973,0 0-1,1 0 0,0 0 0,0 0 0,0-1 1,1 1-1,0-1 0,0 0 0,0 0 1,1-1-1,5 6 0,-7-8 168,0-1 0,0 1 1,0-1-1,0 0 0,0 1 0,0-1 0,0-1 0,1 1 1,-1 0-1,0-1 0,0 0 0,1 1 0,-1-1 1,0-1-1,1 1 0,-1 0 0,0-1 0,0 0 1,1 1-1,-1-1 0,0-1 0,0 1 0,0 0 1,4-3-1,-1 0-27,0-1 1,-1 0-1,1 0 1,-1 0-1,0 0 1,0-1-1,0 0 1,-1 0-1,0 0 1,0-1-1,-1 0 1,1 1-1,-1-1 1,-1 0-1,0 0 1,0-1-1,0 1 1,-1 0-1,0-1 1,0 1-1,-1-1 0,0-14 1,0 21-60,-1 1 0,1-1 1,0 1-1,0-1 0,0 0 0,-1 1 0,1-1 1,0 1-1,0-1 0,-1 1 0,1 0 0,0-1 1,-1 1-1,1-1 0,-1 1 0,1-1 1,0 1-1,-1 0 0,1-1 0,-1 1 0,1 0 1,-1 0-1,1-1 0,-1 1 0,0 0 0,1 0 1,-1 0-1,1 0 0,-1-1 0,1 1 0,-1 0 1,1 0-1,-1 0 0,0 0 0,1 0 1,-1 1-1,1-1 0,-1 0 0,1 0 0,-2 0 1,1 1-13,-1-1 1,1 1 0,0-1-1,-1 1 1,1-1 0,0 1-1,-1 0 1,1 0 0,0-1-1,0 1 1,0 0 0,0 0-1,0 0 1,0 0 0,-2 3-1,1 0 5,0 0 0,0 0 0,1 1-1,0-1 1,-1 1 0,1-1 0,1 1-1,-1 0 1,1-1 0,0 1 0,0 0-1,0-1 1,1 1 0,0 5-1,0-8 11,-1 1 1,1-1-1,0 0 0,0 1 0,0-1 0,0 0 0,1 1 0,-1-1 0,0 0 0,1 0 0,0 0 0,-1 0 0,1-1 0,0 1 0,0 0 0,0-1 0,0 1 0,0-1 0,1 0 0,-1 1 0,0-1 0,1 0 0,-1 0 0,0-1 0,1 1 0,4 0 0,3 0 24,-1 0-1,1-1 1,0 0-1,0-1 1,-1 0 0,1-1-1,-1 0 1,1 0-1,-1-1 1,0 0 0,0-1-1,0 0 1,0 0-1,9-8 1,-12 9-14,0-1-1,-1 0 1,0-1 0,1 1 0,-2-1-1,1 0 1,-1-1 0,1 1-1,-2-1 1,1 0 0,0 0 0,-1 0-1,0 0 1,-1 0 0,1-1-1,-1 1 1,-1-1 0,1 0 0,-1 1-1,1-15 1,-2 21-15,0-1 1,0 0-1,0 1 0,0-1 0,0 0 1,0 1-1,0-1 0,0 0 1,-1 1-1,1-1 0,0 0 0,0 1 1,0-1-1,-1 0 0,1 1 0,0-1 1,-1 1-1,1-1 0,-1 1 1,1-1-1,-1 1 0,1-1 0,-1 1 1,1-1-1,-1 1 0,1-1 1,-1 1-1,1 0 0,-1-1 0,0 1 1,1 0-1,-1 0 0,0 0 1,1-1-1,-1 1 0,0 0 0,1 0 1,-1 0-1,0 0 0,1 0 1,-1 0-1,0 0 0,1 0 0,-1 0 1,0 1-1,1-1 0,-1 0 0,0 0 1,1 0-1,-1 1 0,1-1 1,-1 0-1,0 1 0,1-1 0,-1 1 1,1-1-1,-2 1 0,-2 2-15,0 0-1,-1-1 0,1 2 1,0-1-1,0 0 0,-5 7 1,2-2 25,1 0 0,0 1 0,0 0 0,1 0 0,0 0 0,1 0 0,0 1 0,0 0 0,1-1-1,1 1 1,-1 1 0,-1 18 0,4-29-3,0 1-1,1 0 1,-1 0-1,0-1 1,0 1-1,0 0 1,1 0-1,-1-1 1,0 1-1,1 0 1,-1 0-1,0-1 1,1 1-1,-1-1 0,1 1 1,-1 0-1,1-1 1,-1 1-1,1-1 1,0 1-1,-1-1 1,1 1-1,0-1 1,-1 0-1,1 1 1,0-1-1,-1 0 1,1 1-1,1-1 0,31 3 98,31-15-33,-46 6-120,54-13-428,-67 18 451,-1 1 0,1-1 1,-1 1-1,1 0 0,-1 0 0,1 0 0,0 0 0,-1 1 0,1 0 0,-1 0 0,0 0 0,9 3 0,2 12 149,-6-8 787,-6-25 159,-4 6-1003,0 1-1,-1 0 1,-1 0 0,1 0 0,-1 1 0,-1-1 0,0 1-1,-7-13 1,-12-34-340,72 53-3230,19 4-3807,-27-1-1313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4.895"/>
    </inkml:context>
    <inkml:brush xml:id="br0">
      <inkml:brushProperty name="width" value="0.025" units="cm"/>
      <inkml:brushProperty name="height" value="0.025" units="cm"/>
    </inkml:brush>
  </inkml:definitions>
  <inkml:trace contextRef="#ctx0" brushRef="#br0">1 39 2883,'8'-6'15559,"1"13"-10440,7 19-4844,-14-22 1492,1 2-1603,0-1 1,0 0-1,1 0 0,-1 0 0,1-1 1,0 1-1,0-1 0,1 0 1,-1 0-1,6 3 0,-8-6-156,0 0-1,0 0 0,0 0 0,1-1 0,-1 1 0,0-1 1,0 0-1,1 0 0,-1 0 0,0 0 0,0 0 1,1 0-1,-1 0 0,0-1 0,0 1 0,1-1 1,-1 0-1,0 1 0,0-1 0,0 0 0,0 0 1,0 0-1,0-1 0,0 1 0,-1 0 0,1-1 1,0 1-1,-1-1 0,3-3 0,4-2-13,-2-1 0,1 0-1,-1 0 1,0-1 0,-1 1-1,0-1 1,0 0 0,-1-1-1,0 1 1,3-13 0,-8 46-26,0-7 190,0-1 1,2 1 0,4 28 0,-5-42-226,0-1 0,1 1 0,-1 0 0,1-1 0,0 1 0,0 0 0,0-1 1,0 1-1,0-1 0,1 0 0,-1 1 0,1-1 0,-1 0 0,1 0 0,0 0 0,0 0 0,0 0 1,0 0-1,0-1 0,1 1 0,-1-1 0,0 1 0,1-1 0,-1 0 0,1 0 0,-1 0 0,1 0 1,0 0-1,3 0 0,18-5-3821,-9-7-1956,5-15-9136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5.775"/>
    </inkml:context>
    <inkml:brush xml:id="br0">
      <inkml:brushProperty name="width" value="0.025" units="cm"/>
      <inkml:brushProperty name="height" value="0.025" units="cm"/>
    </inkml:brush>
  </inkml:definitions>
  <inkml:trace contextRef="#ctx0" brushRef="#br0">0 289 11050,'0'0'16213,"8"-12"-15135,3-4-753,17-25 135,-2 0 1,-2-1 0,32-77 0,-48 101-551,-7 39-281,-2-6 351,0 102-78,3 123-2526,3-223 26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6.109"/>
    </inkml:context>
    <inkml:brush xml:id="br0">
      <inkml:brushProperty name="width" value="0.025" units="cm"/>
      <inkml:brushProperty name="height" value="0.025" units="cm"/>
    </inkml:brush>
  </inkml:definitions>
  <inkml:trace contextRef="#ctx0" brushRef="#br0">0 128 10698,'0'0'12588,"52"22"-10986,1-44-417,11-6-288,3-2-481,4 1-320,-13 7-96,-10 8-1153,-15 10-1634,-13 4-576,-11 1-1377,-9 8-1282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6.437"/>
    </inkml:context>
    <inkml:brush xml:id="br0">
      <inkml:brushProperty name="width" value="0.025" units="cm"/>
      <inkml:brushProperty name="height" value="0.025" units="cm"/>
    </inkml:brush>
  </inkml:definitions>
  <inkml:trace contextRef="#ctx0" brushRef="#br0">8 0 14414,'0'0'4868,"-8"74"-1953,8-33-769,0 1-961,8-1-448,2-6-673,4-5-64,-5-7-769,0-8-64,-7-7-95,1-8-65,-6-6-3332,-4-13-479,-9-2 288,0-5-1058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6.831"/>
    </inkml:context>
    <inkml:brush xml:id="br0">
      <inkml:brushProperty name="width" value="0.025" units="cm"/>
      <inkml:brushProperty name="height" value="0.025" units="cm"/>
    </inkml:brush>
  </inkml:definitions>
  <inkml:trace contextRef="#ctx0" brushRef="#br0">1 297 9993,'0'0'2856,"0"-8"566,-1 4-3058,1 1 0,0-1 0,1 1-1,-1-1 1,0 1 0,1-1 0,0 1-1,0-1 1,0 1 0,0 0 0,1 0-1,-1 0 1,1-1 0,3-3 0,-2 2 22,1 1-1,0 0 1,1 0 0,-1 0 0,1 1-1,-1-1 1,1 1 0,0 0 0,1 1-1,5-3 1,9-3 130,0 1 0,1 0-1,0 2 1,23-3 0,-32 6-493,0 1 0,0 0 0,0 1 0,0 0 0,1 1 1,-1 0-1,0 1 0,20 6 0,-29-8-29,0 1 0,-1 0-1,1 1 1,-1-1 0,1 0 0,-1 1 0,0-1 0,1 1 0,-1 0-1,0 0 1,0-1 0,0 1 0,0 1 0,-1-1 0,1 0-1,0 0 1,-1 1 0,0-1 0,0 1 0,2 2 0,-2-1 20,-1 0 0,1 1 0,-1-1 1,0 0-1,0 0 0,0 0 1,0 0-1,-1 0 0,0 0 0,0 0 1,0 0-1,-2 5 0,-2 4 101,-1-1 0,-1 0 0,0 0 0,0 0 1,-1-1-1,0 0 0,-12 10 0,-4 1 82,18-17-164,-1 0 0,1 0 0,0 1 0,0 0 0,1 0 0,0 1 0,0 0 0,0 0 0,1 0 0,-4 9 0,8-15-32,0-1-1,0 1 0,1 0 0,-1-1 1,0 1-1,1 0 0,-1-1 1,0 1-1,1-1 0,-1 1 0,1-1 1,-1 1-1,1-1 0,-1 1 0,1-1 1,0 1-1,-1-1 0,1 0 1,-1 1-1,1-1 0,0 0 0,-1 1 1,1-1-1,0 0 0,-1 0 0,1 0 1,0 0-1,0 0 0,-1 0 1,1 0-1,0 0 0,-1 0 0,2 0 1,31 2 79,-28-2-74,34 1-744,42-5 1,0-11-6836,-37 2-1695</inkml:trace>
  <inkml:trace contextRef="#ctx0" brushRef="#br0" timeOffset="1">578 44 17457,'0'0'8872,"55"15"-7559,-18-15-576,13-2-321,1-7-320,-1-2-192,-6 0-1409,-7 0-2339,-12-3-3235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5.736"/>
    </inkml:context>
    <inkml:brush xml:id="br0">
      <inkml:brushProperty name="width" value="0.025" units="cm"/>
      <inkml:brushProperty name="height" value="0.025" units="cm"/>
    </inkml:brush>
  </inkml:definitions>
  <inkml:trace contextRef="#ctx0" brushRef="#br0">39 177 20019,'0'0'6598,"-16"45"-5669,11-18-448,3 0-385,-1 1-96,3-3-289,0-3-800,0-4-416,0-3-481,0-7-448,0-23-11788</inkml:trace>
  <inkml:trace contextRef="#ctx0" brushRef="#br0" timeOffset="1">23 1 9097,'0'0'9961,"-23"59"-8231,23-38-866,2 0-799,21-2-578,2-4-1761,3-3-2306,0 0-4197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7.277"/>
    </inkml:context>
    <inkml:brush xml:id="br0">
      <inkml:brushProperty name="width" value="0.025" units="cm"/>
      <inkml:brushProperty name="height" value="0.025" units="cm"/>
    </inkml:brush>
  </inkml:definitions>
  <inkml:trace contextRef="#ctx0" brushRef="#br0">251 117 7111,'0'-13'8968,"1"-45"-5861,-1 56-2950,0-1 0,0 0 0,0 0 0,0 0 0,-1 1 0,1-1 0,-1 0-1,0 0 1,0 1 0,0-1 0,-2-3 0,3 6-73,-1-1 0,1 0-1,-1 0 1,0 1 0,1-1-1,-1 1 1,0-1 0,1 0 0,-1 1-1,0-1 1,0 1 0,1 0-1,-1-1 1,0 1 0,0 0 0,0-1-1,0 1 1,0 0 0,0 0 0,1 0-1,-1 0 1,-2 0 0,0 0 15,0 1 1,1 0 0,-1 0 0,0 0-1,1 0 1,-1 0 0,0 1-1,1-1 1,-1 1 0,1 0 0,0 0-1,0 0 1,0 0 0,0 0 0,0 0-1,-3 5 1,-6 10 66,2 0 1,0 2-1,0-1 0,2 1 0,0 0 1,1 0-1,1 1 0,-4 39 0,2 14 1128,4 80-1,3-128-1089,0-4-213,1 0 1,0 0-1,2 0 0,1 0 1,0-1-1,2 1 0,0-1 1,1-1-1,1 1 1,1-1-1,1 0 0,23 32 1,-33-50 11,0-1 1,0 0-1,0 0 1,0 0-1,0 0 1,0 0-1,0 0 1,0 1 0,0-1-1,0 0 1,0 0-1,0 0 1,0 0-1,0 0 1,0 0-1,0 0 1,0 0-1,0 1 1,0-1-1,1 0 1,-1 0 0,0 0-1,0 0 1,0 0-1,0 0 1,0 0-1,0 0 1,0 0-1,1 0 1,-1 0-1,0 0 1,0 0-1,0 0 1,0 0 0,0 0-1,0 0 1,1 0-1,-1 0 1,0 0-1,0 0 1,0 0-1,0 0 1,0 0-1,0 0 1,0 0 0,1 0-1,-1 0 1,0 0-1,0 0 1,0 0-1,0 0 1,0 0-1,0 0 1,0-1-1,0 1 1,1 0-1,-1 0 1,0 0 0,0 0-1,0 0 1,0 0-1,0 0 1,0 0-1,0-1 1,0 1-1,0 0 1,0 0-1,0 0 1,0-15 103,-8-19-79,-5 7-169,-1 0 1,-2 2-1,-1 0 0,0 1 1,-2 0-1,-1 2 1,-1 0-1,-26-21 0,47 43 150,0 0-1,0 0 0,-1 0 0,1-1 0,0 1 0,0 0 1,-1 0-1,1 0 0,0-1 0,0 1 0,0 0 0,-1 0 1,1-1-1,0 1 0,0 0 0,0 0 0,0-1 0,0 1 1,-1 0-1,1 0 0,0-1 0,0 1 0,0 0 0,0-1 1,0 1-1,0 0 0,0-1 0,0 1 0,0 0 0,0 0 0,0-1 1,0 1-1,0 0 0,1-1 0,-1 1 0,0 0 0,0 0 1,0-1-1,0 1 0,0 0 0,1 0 0,-1-1 0,0 1 1,0 0-1,1-1 0,19-6 105,46-1-1242,-41 6-510,62-17-8691,-44 6-715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7.618"/>
    </inkml:context>
    <inkml:brush xml:id="br0">
      <inkml:brushProperty name="width" value="0.025" units="cm"/>
      <inkml:brushProperty name="height" value="0.025" units="cm"/>
    </inkml:brush>
  </inkml:definitions>
  <inkml:trace contextRef="#ctx0" brushRef="#br0">166 9 14606,'0'0'3096,"-11"-2"-832,8 1-2199,-1 0 81,0 0-1,-1 0 1,1 0 0,0 1-1,-1-1 1,1 1-1,-1 0 1,1 0 0,-1 1-1,1-1 1,-1 1 0,1 0-1,-1 0 1,1 0 0,0 1-1,0 0 1,0-1-1,0 2 1,0-1 0,0 0-1,0 1 1,1 0 0,-7 6-1,4-1 23,0 0-1,1 0 0,0 1 0,1 0 1,-7 19-1,10-24-121,-1 0 1,1 1 0,0-1 0,0 1-1,0-1 1,1 1 0,-1 0 0,1-1-1,0 1 1,1-1 0,-1 1-1,1-1 1,0 1 0,0-1 0,2 6-1,-1-8-12,-1 0 0,1-1 0,-1 1 0,1 0 0,0-1 0,0 1 0,0-1 0,0 0 0,0 0 0,0 0 0,0 0 0,1 0 1,-1 0-1,0 0 0,0 0 0,1-1 0,-1 0 0,1 1 0,-1-1 0,0 0 0,1 0 0,-1 0 0,1 0 0,-1-1 0,5 0 0,-1 0 59,0 0-1,0-1 1,0 1 0,0-1-1,0 0 1,-1-1 0,1 0 0,10-6-1,-5-2-27,1 0 1,-2-1-1,0 0 0,0-1 0,-1 0 1,-1-1-1,0 1 0,11-27 0,-18 38-123,-2 5-225,-10 44-586,-4 19-1401,15-63 1843,0 0-1,0 1 1,0-1 0,0 0 0,1 1 0,-1-1 0,1 0 0,0 1 0,2 4 0,9 1-4575,7-8-2685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8.043"/>
    </inkml:context>
    <inkml:brush xml:id="br0">
      <inkml:brushProperty name="width" value="0.025" units="cm"/>
      <inkml:brushProperty name="height" value="0.025" units="cm"/>
    </inkml:brush>
  </inkml:definitions>
  <inkml:trace contextRef="#ctx0" brushRef="#br0">148 218 13261,'-10'3'3614,"0"1"-3068,0 1 1,0 1 0,0-1-1,1 1 1,0 1-1,0 0 1,-10 10 0,14-13-358,1 1 1,-1 1-1,1-1 1,0 0-1,0 1 0,1 0 1,-1 0-1,1 0 1,1 0-1,-1 1 1,1-1-1,0 1 1,1-1-1,0 1 1,-1 8-1,2-14-179,0 0 0,0 1 0,0-1 0,0 0 0,0 0 0,0 1 0,0-1 0,1 0-1,-1 0 1,0 0 0,1 1 0,-1-1 0,1 0 0,0 0 0,-1 0 0,1 0 0,0 0 0,-1 0 0,1 0 0,0 0 0,0 0 0,0 0 0,0-1 0,0 1 0,0 0-1,0-1 1,2 2 0,0-1 6,1 0-1,-1 0 1,0 0-1,1-1 1,-1 1-1,1-1 1,0 0-1,-1 0 1,8-1-1,-2-1-5,0 1 0,1-1 0,-1-1 0,0 0 0,-1 0 0,1-1 0,10-5-1,-6-1 13,-1-1 0,0 0 0,-1 0 0,0-1 0,0-1 0,-2 0 0,1 0 0,-2-1-1,0 0 1,0 0 0,-1-1 0,-1 0 0,-1 0 0,0-1 0,-1 0 0,0 0 0,-2 1-1,0-2 1,0-22 0,-1 36 33,-1-1 0,0 1 0,0 0 0,0-1 0,0 1 0,-1 0 0,0-1 0,1 1 0,-1 0 1,0 0-1,-1 0 0,1 0 0,0 0 0,-1 0 0,0 0 0,1 0 0,-1 0 0,-1 1 0,1-1 0,0 1 0,0-1 0,-1 1 0,0 0 0,1 0 0,-1 0 0,0 0 0,0 1 0,0-1 0,0 1 0,0 0 0,0 0 0,0 0 0,-1 0 0,1 0 0,0 1 0,0-1 0,-1 1 0,1 0 0,-5 0 0,-2 1-22,0 0-1,0 1 0,0 0 1,0 0-1,0 1 0,1 0 1,-1 1-1,1 0 0,0 0 0,0 1 1,0 0-1,-9 8 0,7-3 86,0-1-1,1 2 1,-13 15-1,20-23-71,1 0-1,0 0 0,0 0 1,0 0-1,0 1 0,0-1 1,1 1-1,-1-1 1,1 1-1,0 0 0,0-1 1,0 1-1,1 0 0,-1 0 1,1-1-1,0 1 1,1 7-1,-1-9-36,1 0 0,0-1 1,0 1-1,0 0 0,0 0 0,0-1 1,1 1-1,-1 0 0,1-1 1,-1 1-1,1-1 0,-1 0 0,1 0 1,-1 1-1,1-1 0,0 0 0,0 0 1,0 0-1,0-1 0,0 1 0,0 0 1,0-1-1,0 1 0,3-1 0,56 4 23,-49-5-87,203 2-4381,-212-1 4455,-1 0 0,1 1 1,0-1-1,-1 1 0,1-1 0,-1 1 1,1 0-1,-1 0 0,0 0 0,1 0 1,-1 0-1,0 0 0,0 1 1,0-1-1,0 1 0,0 0 0,0 0 1,0 0-1,0-1 0,-1 2 0,1-1 1,-1 0-1,1 0 0,-1 0 0,0 1 1,0-1-1,0 0 0,0 1 0,0-1 1,-1 1-1,1-1 0,-1 4 0,1 6 16,0 0 0,-1 0 0,0 0 0,-1 1 0,-3 12 0,1-4-2791,5-44-2113,3-7-3363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8.389"/>
    </inkml:context>
    <inkml:brush xml:id="br0">
      <inkml:brushProperty name="width" value="0.025" units="cm"/>
      <inkml:brushProperty name="height" value="0.025" units="cm"/>
    </inkml:brush>
  </inkml:definitions>
  <inkml:trace contextRef="#ctx0" brushRef="#br0">120 1 18001,'-5'8'2872,"-5"12"-1993,0 1-1,2-1 1,0 2 0,1-1 0,2 1-1,0 0 1,-4 38 0,8-48-933,0 0 0,0 1 1,2-1-1,-1 1 0,1-1 1,1 0-1,0 0 1,1 0-1,0 0 0,1 0 1,0 0-1,1-1 0,1 0 1,-1 0-1,2 0 1,9 13-1,-15-23-28,-1 0-1,1 0 1,0 0 0,-1 0 0,1-1-1,0 1 1,-1 0 0,1-1 0,0 1-1,0 0 1,0-1 0,-1 1 0,1-1-1,0 1 1,0-1 0,0 1 0,0-1-1,0 0 1,0 1 0,0-1-1,0 0 1,2 0 0,-3 0-43,1-1-1,-1 0 1,1 1-1,-1-1 1,0 0-1,1 0 1,-1 1-1,0-1 1,0 0-1,1 0 1,-1 1-1,0-1 1,0 0-1,0 0 1,0 0-1,0 1 1,0-1-1,0 0 1,0 0-1,-1-1 1,-12-49-3185,-3 23 3468,-36-47 0,10 16 3412,41 57-3457,0 1-1,0 0 1,0 0-1,1-1 1,-1 1-1,0-1 1,1 1-1,-1-1 1,1 1-1,-1-1 1,1 1-1,-1-1 1,1 1-1,0-1 1,0 1-1,0-1 1,0 0-1,0 1 1,0-1-1,1 1 1,-1-1-1,0 1 1,1-1-1,-1 1 1,1-1-1,0 1 1,-1-1-1,1 1 1,0 0-1,0-1 1,0 1-1,0 0 1,0 0-1,0-1 1,0 1-1,0 0 1,0 0-1,1 0 1,-1 1-1,0-1 1,1 0-1,-1 0 1,1 1-1,-1-1 1,1 1-1,-1-1 1,3 0-1,10-3-271,0 0 1,0 1-1,0 1 1,17-1-1,-21 1-65,62-6-6507,-38 3-1405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9.053"/>
    </inkml:context>
    <inkml:brush xml:id="br0">
      <inkml:brushProperty name="width" value="0.025" units="cm"/>
      <inkml:brushProperty name="height" value="0.025" units="cm"/>
    </inkml:brush>
  </inkml:definitions>
  <inkml:trace contextRef="#ctx0" brushRef="#br0">0 0 15150,'0'0'2221,"1"10"309,-1 2-1822,0 0 0,2 0 0,-1-1 0,2 1 0,5 19 0,-7-29-653,0 1-1,0-1 1,0 1-1,0-1 0,0 0 1,1 0-1,-1 0 1,1 1-1,-1-1 0,1 0 1,0-1-1,0 1 1,0 0-1,0-1 1,0 1-1,0-1 0,0 1 1,1-1-1,-1 0 1,0 0-1,1 0 0,-1 0 1,1 0-1,-1-1 1,1 1-1,-1-1 0,1 0 1,0 0-1,-1 0 1,1 0-1,-1 0 0,1 0 1,0-1-1,-1 1 1,1-1-1,-1 0 0,5-1 1,-1-1-10,0 0 1,0 0 0,0-1-1,-1 0 1,1 0 0,-1 0-1,0-1 1,0 1 0,-1-1-1,1-1 1,-1 1 0,0 0-1,6-13 1,-4 9-51,-1-1 0,0 0 0,-1-1 0,4-13 0,-11 45-18,1 1 1,0 0-1,2-1 1,4 42 0,-3-61-40,-1 0 1,0-1-1,1 1 1,0-1-1,-1 1 1,1-1-1,0 1 1,0-1-1,0 1 1,-1-1-1,2 0 0,-1 1 1,0-1-1,0 0 1,0 0-1,3 2 1,18 2-6826,-4-5-3699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0.135"/>
    </inkml:context>
    <inkml:brush xml:id="br0">
      <inkml:brushProperty name="width" value="0.025" units="cm"/>
      <inkml:brushProperty name="height" value="0.025" units="cm"/>
    </inkml:brush>
  </inkml:definitions>
  <inkml:trace contextRef="#ctx0" brushRef="#br0">74 82 5285,'6'-8'4981,"-4"5"-4102,22-25 1576,-23 27-2009,0-1 1,0 1-1,0-1 1,0 0-1,0 1 1,0-1-1,0 0 1,0 0-1,-1 0 1,1 0-1,-1 0 1,1 0-1,-1 1 0,0-1 1,0 0-1,0 0 1,0-3-1,-1 4-278,0 0-1,1 1 0,-1-1 0,0 0 0,0 1 0,0-1 0,0 1 0,0-1 0,0 1 0,0 0 0,0-1 0,0 1 0,0 0 0,0-1 0,0 1 0,0 0 1,0 0-1,0 0 0,0 0 0,0 0 0,0 0 0,0 0 0,0 1 0,0-1 0,0 0 0,-1 1 0,-29 7 373,27-7-528,1 0 1,0 0 0,0 0-1,0 1 1,0-1 0,0 1-1,0 0 1,0-1 0,0 1-1,1 1 1,-1-1 0,1 0-1,0 1 1,0-1 0,-1 1-1,2 0 1,-1 0 0,0-1-1,0 1 1,1 0 0,0 1 0,0-1-1,-2 6 1,5-7-268,0-1 0,0 1 0,0-1 0,1 1 0,-1-1 0,0 0-1,1 1 1,-1-1 0,0-1 0,1 1 0,3 1 0,6 2-602,-5-1 752,-1 1 1,1 0 0,-1 0 0,0 1 0,-1-1 0,1 1 0,-1 1 0,0-1-1,0 1 1,-1 0 0,1 0 0,-1 0 0,0 0 0,-1 1 0,0-1 0,0 1 0,0 0-1,-1 0 1,2 13 0,-3-15 180,0 1-1,0 0 1,-1 0 0,0 0-1,0 0 1,-1 0-1,0 0 1,0 0-1,0-1 1,0 1 0,-1 0-1,0-1 1,0 1-1,-1-1 1,0 0-1,0 1 1,0-1-1,0-1 1,-1 1 0,0 0-1,0-1 1,0 0-1,0 0 1,-1 0-1,-5 3 1,9-5 1,-1-1 0,0 0 0,0 0 0,1 0 0,-1 0 1,0 0-1,0 0 0,0 0 0,0 0 0,0-1 0,0 1 0,0-1 0,0 0 0,0 1 0,-1-1 0,1 0 1,0 0-1,0 0 0,0-1 0,0 1 0,-3-1 0,4 0-132,0 0-1,0 0 1,0 0-1,0 0 1,0-1 0,0 1-1,0 0 1,0 0-1,1-1 1,-1 1 0,1 0-1,-1-1 1,1 1-1,-1-1 1,1 1 0,0 0-1,0-1 1,0 1-1,0-1 1,0 1 0,0-1-1,0 1 1,0-1-1,0 1 1,1 0 0,-1-1-1,1 1 1,-1-1-1,1 1 1,0-2 0,2-3-443,0 0 0,1 0 1,-1 1-1,1-1 1,0 1-1,0 0 0,0 0 1,1 1-1,6-6 1,19-22-5594,-17 15 2808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0.528"/>
    </inkml:context>
    <inkml:brush xml:id="br0">
      <inkml:brushProperty name="width" value="0.025" units="cm"/>
      <inkml:brushProperty name="height" value="0.025" units="cm"/>
    </inkml:brush>
  </inkml:definitions>
  <inkml:trace contextRef="#ctx0" brushRef="#br0">3 1 11307,'0'0'10442,"-2"54"-8713,4-34-768,3 1-577,0-2-255,1-2-65,4-4-257,-3-2-1152,-1-6-1634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1.206"/>
    </inkml:context>
    <inkml:brush xml:id="br0">
      <inkml:brushProperty name="width" value="0.025" units="cm"/>
      <inkml:brushProperty name="height" value="0.025" units="cm"/>
    </inkml:brush>
  </inkml:definitions>
  <inkml:trace contextRef="#ctx0" brushRef="#br0">129 356 10762,'0'0'15038,"0"-8"-14317,0 6-689,0 0 0,0 1-1,0-1 1,0 0 0,-1 1 0,1-1 0,0 0-1,-1 1 1,1-1 0,-1 1 0,0-1 0,1 0-1,-1 1 1,0-1 0,0 1 0,0 0 0,0-1-1,0 1 1,-1 0 0,1 0 0,0 0 0,-2-2-1,1 3-18,0-1-1,0 1 0,0 0 1,0-1-1,0 1 0,0 0 1,0 0-1,0 0 0,0 0 1,0 1-1,0-1 0,0 0 1,0 1-1,0 0 0,1-1 1,-1 1-1,0 0 0,0 0 0,0 0 1,1 0-1,-1 0 0,1 0 1,-1 1-1,1-1 0,-3 3 1,-3 2 27,1 1 1,0 0 0,0 0 0,1 0-1,0 1 1,0 0 0,-5 11 0,8-16-25,0 0 1,1 0-1,0 1 1,-1-1-1,1 0 1,0 1-1,1-1 1,-1 1-1,0 0 1,1-1-1,0 1 1,0-1-1,0 1 1,1 0-1,-1-1 1,1 1-1,-1-1 0,1 1 1,0-1-1,1 1 1,2 5-1,-2-7-5,1 0 0,-1 0 0,1 0 0,-1 0 0,1 0 0,0-1 0,0 1 0,0-1 0,0 0 0,0 0 0,0 0 0,0 0 0,0 0 0,1-1 1,-1 1-1,0-1 0,0 0 0,1 0 0,-1 0 0,0 0 0,4-1 0,0 0 2,0 0 0,0 0 0,-1-1 0,1 0 0,0 0 0,-1-1 1,1 0-1,-1 0 0,8-5 0,-1-2-15,0-2 1,-1 1-1,0-2 0,-1 0 0,-1 0 1,0-1-1,0 0 0,-1-1 0,-1 0 0,-1 0 1,7-18-1,-7 12 8,0 0 0,-2-1 0,0 1 0,-1-1-1,-2 0 1,0 0 0,-1-1 0,-2-23 0,1 43-10,0 0 0,0 0 0,-1 0 0,1 0 0,-1 0 0,1 0 0,-1 0 1,0 0-1,0 0 0,0 0 0,-1 0 0,1 1 0,-1-1 0,0 0 0,1 1 0,-1-1 0,0 1 0,0 0 0,-1 0 0,1 0 0,0 0 0,-1 0 0,1 0 0,-1 0 0,0 1 0,1-1 1,-1 1-1,0 0 0,0 0 0,0 0 0,0 0 0,0 1 0,0-1 0,0 1 0,0 0 0,0-1 0,0 1 0,-1 1 0,1-1 0,0 0 0,-5 2 0,1 0-1,-1 0 0,0 0 0,1 1 0,0-1 0,0 2 0,0-1 0,0 1 0,0 0 0,1 0 0,0 1 0,0 0 1,0 0-1,0 1 0,1-1 0,-9 13 0,12-16 15,1 1 1,-1 0 0,0 0 0,1 0 0,0 0 0,0 0 0,-1 0-1,2 0 1,-1 1 0,0-1 0,1 0 0,0 0 0,-1 1 0,1-1-1,1 6 1,0-6-5,0-1-1,0 0 0,0 1 0,0-1 1,0 0-1,0 0 0,1 0 1,-1 0-1,1 0 0,-1 0 1,1-1-1,0 1 0,0 0 0,0-1 1,0 1-1,4 1 0,8 3-81,0 0 0,1-1-1,0 0 1,0-2 0,25 4-1,7 2-609,-42-8 671,-1 0 0,0 1 0,1-1 1,-1 1-1,0 0 0,0 0 0,0 0 0,0 0 1,0 1-1,-1 0 0,1 0 0,-1 0 0,1 0 1,-1 0-1,0 1 0,0-1 0,-1 1 0,1 0 1,3 7-1,-4-2 107,1 0 0,-1 0 0,-1 0 1,1 0-1,-1 0 0,-1 1 0,0-1 0,-2 17 1,-10 85-1327,14-101-2567,3-9-3224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2.197"/>
    </inkml:context>
    <inkml:brush xml:id="br0">
      <inkml:brushProperty name="width" value="0.025" units="cm"/>
      <inkml:brushProperty name="height" value="0.025" units="cm"/>
    </inkml:brush>
  </inkml:definitions>
  <inkml:trace contextRef="#ctx0" brushRef="#br0">135 190 11211,'0'0'1953,"-6"-8"1165,-19-26 181,25 33-3178,-1 0 0,0-1-1,0 1 1,0 0 0,0 0 0,0 0-1,0 0 1,-1 0 0,1 0 0,0 0-1,0 0 1,-1 1 0,1-1-1,0 0 1,-1 1 0,1-1 0,-1 1-1,1-1 1,-1 1 0,1 0 0,-1 0-1,1 0 1,-1 0 0,1 0 0,-1 0-1,1 0 1,-1 0 0,1 0-1,-1 1 1,1-1 0,-1 1 0,1-1-1,-1 1 1,1 0 0,0-1 0,-1 1-1,1 0 1,0 0 0,0 0 0,0 0-1,-1 0 1,1 0 0,0 0-1,0 0 1,1 0 0,-2 3 0,-3 2-103,0 1 0,1 0 1,0 0-1,0 1 0,1-1 1,-4 11-1,4-5 106,0 0 0,1 1 0,0-1 0,0 26 1,2-37-110,0 0 0,0 0 0,1 1 0,-1-1 0,0 0 0,1 0 0,-1 0 0,1 0 0,0 0 0,0 0 0,0 0 0,0 0 0,0 0 0,0 0 0,0-1 0,3 3 0,-3-3-6,1 0 0,-1-1 0,1 1 0,-1-1 0,1 1 0,-1-1 0,1 0 0,-1 0 0,1 0 0,0 0 0,-1 0 0,1 0 0,-1 0 0,1 0 0,0 0 0,-1-1 0,1 1 0,-1-1 0,1 1 0,-1-1 0,1 0 0,-1 1 0,0-1 0,1 0 0,1-2 0,6-3 19,-1 0 0,0-1 0,-1 0 0,0 0 1,0-1-1,-1 0 0,0 0 0,0 0 0,6-13 0,-1 1-37,-1-1 0,-1-1 1,8-23-1,-12 25 11,0-1 0,-1 0 0,-1 0 1,0-33-1,-16 115 51,12-52-37,-1 26 54,4 66 1,-1-92-78,0 0 0,0 0 0,1 0 1,0-1-1,1 1 0,0-1 1,0 1-1,1-1 0,0 0 1,0 0-1,1-1 0,10 14 0,-13-19-111,1 0-1,-1 0 1,1 0-1,-1 0 1,1 0 0,0-1-1,0 1 1,-1-1-1,1 0 1,0 0-1,0 0 1,0 0-1,0-1 1,1 1-1,-1-1 1,3 1-1,-3-1-205,0 0 0,0-1 0,0 1 0,0 0 0,-1-1 0,1 0 0,0 1 0,0-1 0,-1 0 0,1-1-1,0 1 1,-1 0 0,1-1 0,-1 1 0,0-1 0,1 0 0,1-2 0,15-24-6082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2.925"/>
    </inkml:context>
    <inkml:brush xml:id="br0">
      <inkml:brushProperty name="width" value="0.025" units="cm"/>
      <inkml:brushProperty name="height" value="0.025" units="cm"/>
    </inkml:brush>
  </inkml:definitions>
  <inkml:trace contextRef="#ctx0" brushRef="#br0">101 28 17040,'-8'9'2114,"-4"6"-1330,1-4-120,1 1 0,1 1 0,-1 0 0,2 0 0,0 1 0,0 0 1,-8 25-1,16-38-669,0-1 0,0 1-1,0-1 1,0 1 0,0 0 0,0-1 0,0 1 0,0-1 0,0 1 0,0-1 0,0 1 0,0-1 0,1 1 0,-1-1 0,0 1 0,0-1 0,1 1 0,-1-1 0,0 1 0,1-1 0,-1 1 0,0-1 0,1 1 0,-1-1 0,1 0 0,-1 1 0,1-1 0,-1 0 0,1 0 0,-1 1 0,1-1 0,-1 0 0,1 0 0,-1 0 0,1 1 0,-1-1 0,1 0 0,-1 0 0,1 0 0,0 0 0,-1 0 0,1 0 0,-1 0 0,1 0 0,-1-1-1,1 1 1,0 0 0,-1 0 0,1 0 0,-1 0 0,1-1 0,-1 1 0,1 0 0,-1-1 0,0 1 0,1 0 0,0-1 0,32-17-1075,-28 13 938,0 0 0,-1-1 0,1 0 0,-1 0 0,0 0 0,-1 0 0,1-1 0,-1 1 0,-1-1 0,1 0 0,-1 0 0,0 0 0,-1 0 0,0 0 1,0 0-1,0-10 0,-3 8 96,-3 12-2,-4 15 126,6-5 193,0-1 0,1 1 0,0-1 0,1 1 1,1-1-1,0 1 0,0 0 0,2-1 0,4 23 1,-6-33-251,1-1 0,0 1 1,0-1-1,0 1 1,0-1-1,0 0 1,0 0-1,0 0 0,0 1 1,1-1-1,-1 0 1,0 0-1,1-1 1,-1 1-1,1 0 0,-1 0 1,1-1-1,-1 1 1,1-1-1,-1 1 0,1-1 1,0 0-1,-1 1 1,1-1-1,-1 0 1,1 0-1,0 0 0,-1 0 1,1-1-1,0 1 1,-1 0-1,1-1 1,-1 1-1,1-1 0,1 0 1,2-1-12,1 0 1,-1-1-1,0 1 0,0-1 1,0 0-1,0-1 1,-1 1-1,7-7 0,34-44-1190,16-15-79,-61 68 1271,1 0 0,-1 0 0,1 0 0,0 0 0,-1 0 1,1 1-1,0-1 0,0 0 0,0 1 0,-1-1 0,1 0 0,0 1 1,0-1-1,0 1 0,0-1 0,0 1 0,0 0 0,0-1 0,0 1 1,0 0-1,1 0 0,-1 0 0,0 0 0,0 0 0,0 0 0,0 0 0,0 0 1,0 0-1,0 0 0,0 1 0,0-1 0,0 0 0,0 1 0,0-1 1,0 1-1,0-1 0,0 1 0,0-1 0,1 2 0,2 3 195,-1 0-1,0 0 0,-1 1 0,1-1 0,-1 1 1,2 9-1,-3-12-100,0 0 0,-1 1 0,1-1 0,0 0 0,1 0 0,-1 1 0,0-1 0,1 0 0,0 0 1,0 0-1,0-1 0,0 1 0,0 0 0,0-1 0,1 1 0,-1-1 0,6 4 0,-4-5-56,-1-1 0,0 0 0,1 0-1,-1 0 1,1 0 0,-1 0 0,0-1 0,1 1 0,-1-1 0,0 0-1,0 0 1,1 0 0,-1-1 0,0 1 0,0-1 0,4-2 0,45-41-86,-46 39-174,0 0 0,0 0 0,0 1 1,1-1-1,0 1 0,0 1 0,0-1 0,0 1 0,14-5 0,-20 9 209,0 0 1,0 0-1,0 1 0,0-1 0,0 0 0,-1 1 0,1-1 0,0 1 0,0-1 0,0 0 0,-1 1 0,1 0 0,0-1 0,0 1 0,-1-1 0,1 1 0,-1 0 0,1 0 0,-1-1 0,1 1 0,-1 0 0,1 0 0,-1 0 0,0-1 0,1 1 0,-1 0 0,0 0 0,0 0 0,1 0 1,-1 0-1,0 0 0,0 0 0,0 0 0,0-1 0,0 1 0,0 0 0,-1 2 0,1 50 1061,-1-39-925,1-14-110,0 1 0,0-1 0,0 0 0,0 0 0,0 1 0,-1-1 0,1 0 0,0 0 0,0 1 0,0-1 0,0 0 0,0 0 0,0 1 0,0-1 0,0 0 0,1 0 0,-1 1 0,0-1 0,0 0 0,0 0 0,0 1 0,0-1 0,0 0 0,0 0 0,0 0 0,1 1 0,-1-1 0,0 0 0,0 0 0,0 0 1,0 1-1,1-1 0,-1 0 0,0 0 0,0 0 0,1 0 0,-1 0 0,0 0 0,0 1 0,0-1 0,1 0 0,-1 0 0,0 0 0,0 0 0,1 0 0,-1 0 0,0 0 0,0 0 0,1 0 0,14-13 418,18-31-503,-27 35 150,-1 2-47,42-52-437,-44 56 305,-1 0 1,1 1-1,0-1 1,0 0-1,0 1 1,0 0-1,1 0 1,-1 0-1,1 0 1,-1 0-1,1 1 1,0-1 0,0 1-1,-1 0 1,6-1-1,-7 6 94,-1 0 0,0 0-1,0 1 1,0-1 0,-1 0 0,1 0-1,-1 0 1,0 1 0,0-1-1,-1 8 1,0-5 45,1 9 130,2 32 1060,-2-47-1227,0 0-1,0 0 1,1 0 0,-1 0 0,0-1-1,1 1 1,-1 0 0,1 0 0,-1-1 0,1 1-1,-1 0 1,1-1 0,0 1 0,-1 0-1,1-1 1,0 1 0,0-1 0,-1 1-1,1-1 1,0 1 0,0-1 0,0 0-1,-1 1 1,1-1 0,0 0 0,0 0-1,0 1 1,0-1 0,0 0 0,0 0-1,0 0 1,-1 0 0,1 0 0,0 0 0,0-1-1,0 1 1,0 0 0,0 0 0,0-1-1,-1 1 1,1 0 0,0-1 0,0 1-1,0-1 1,0 0 0,2-1-165,0 1-1,-1-1 1,1 0 0,0-1-1,-1 1 1,0 0 0,1-1-1,-1 1 1,0-1 0,2-4-1,11-19-3813,-11 18 1712,5-9-5049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6.067"/>
    </inkml:context>
    <inkml:brush xml:id="br0">
      <inkml:brushProperty name="width" value="0.025" units="cm"/>
      <inkml:brushProperty name="height" value="0.025" units="cm"/>
    </inkml:brush>
  </inkml:definitions>
  <inkml:trace contextRef="#ctx0" brushRef="#br0">31 1 11723,'0'0'11696,"-3"8"-11002,-1 1-545,-1 2 75,1 0 0,0 0 0,-4 22 0,7-32-195,1 1 0,-1-1-1,1 1 1,0-1-1,0 1 1,0 0 0,-1-1-1,2 1 1,-1-1-1,0 1 1,0-1 0,0 1-1,1-1 1,-1 1-1,0 0 1,1-1 0,0 0-1,-1 1 1,1-1-1,0 1 1,0-1-1,0 0 1,0 0 0,0 1-1,0-1 1,0 0-1,0 0 1,0 0 0,0 0-1,1 0 1,-1 0-1,0-1 1,1 1 0,-1 0-1,1-1 1,-1 1-1,1-1 1,-1 1 0,3 0-1,3-1 137,0 1-1,0-1 0,0 0 1,0-1-1,-1 0 0,1 0 1,0 0-1,0-1 0,0 0 1,-1 0-1,13-7 0,-16 8-38,1-2 0,0 1 0,-1 0-1,0-1 1,1 0 0,-1 1-1,0-1 1,0-1 0,-1 1 0,1 0-1,-1-1 1,1 1 0,-1-1 0,0 0-1,0 0 1,-1 1 0,1-1-1,-1 0 1,0-1 0,1-6 0,-2 9-107,0 1-1,0 0 1,0 0 0,0 0 0,0 0 0,0 0 0,-1 0 0,1-1 0,0 1 0,-1 0 0,1 0 0,-1 0 0,1 0 0,-1 0 0,1 0 0,-1 0 0,0 1-1,1-1 1,-1 0 0,0 0 0,0 0 0,0 1 0,0-1 0,0 0 0,-2 0 0,0-1-4,-1 0 1,0 1-1,0-1 1,0 1-1,0 0 0,0 0 1,-7 0-1,5 0-61,1 1 0,0 0 0,-1 0 0,1 0 0,0 1-1,0-1 1,-1 1 0,1 0 0,0 1 0,0 0 0,0-1 0,-7 5 0,0 8-976,10-6-1370,9-5-4455,12-5-1587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3.728"/>
    </inkml:context>
    <inkml:brush xml:id="br0">
      <inkml:brushProperty name="width" value="0.025" units="cm"/>
      <inkml:brushProperty name="height" value="0.025" units="cm"/>
    </inkml:brush>
  </inkml:definitions>
  <inkml:trace contextRef="#ctx0" brushRef="#br0">38 156 17809,'0'0'3214,"-4"8"-1266,-3 11-1458,1 0 1,0 0-1,2 1 1,0 0-1,1 0 0,0 39 1,3-39-442,2 0 0,0 0-1,1 0 1,1-1 0,10 32 0,-14-50-132,0-1 0,0 0 0,0 1 0,0-1 0,0 0 0,1 1 0,-1-1-1,0 0 1,0 1 0,0-1 0,0 0 0,0 1 0,1-1 0,-1 0 0,0 0 0,0 1-1,1-1 1,-1 0 0,0 0 0,0 1 0,1-1 0,-1 0 0,0 0 0,1 1 0,-1-1-1,0 0 1,1 0 0,-1 0 0,0 0 0,1 0 0,-1 0 0,0 0 0,1 0 0,-1 1-1,8-12-1775,4-24-243,-11 32 1739,45-136-10089,8 3 8104,-23 59 6303,-1-1 4868,-21 59-5615,-8 24-952,-8 38-532,5-31-2030,-8 61 1238,3 1 0,5 100 1,7-135-869,-5-37-72,0-1 1,0 0 0,1 1-1,-1-1 1,1 0-1,-1 0 1,1 1 0,-1-1-1,1 0 1,0 0-1,0 0 1,-1 0 0,1 0-1,0 0 1,0 0 0,0 0-1,0 0 1,0 0-1,0-1 1,0 1 0,1 0-1,-1-1 1,0 1 0,0-1-1,2 1 1,-2-1-22,0 0 1,0 0-1,-1-1 1,1 1 0,0 0-1,-1-1 1,1 1-1,0-1 1,-1 1-1,1 0 1,0-1-1,-1 0 1,1 1-1,-1-1 1,1 1 0,-1-1-1,1 0 1,-1 1-1,0-1 1,1 0-1,-1 1 1,0-1-1,0 0 1,1 0-1,-1 1 1,0-1 0,0 0-1,0 0 1,0 1-1,0-1 1,0 0-1,0 0 1,0 0-1,0-1 1,-2-32-842,2 32 798,-1-5 31,0 0 0,-1 0 0,0 1 0,0-1-1,0 1 1,-1-1 0,0 1 0,0 0 0,-1 0 0,-8-11 0,-52-49 87,23 27 98,41 38-110,-1 1 0,0-1-1,1 1 1,-1-1 0,1 0 0,-1 1-1,1-1 1,-1 0 0,1 1-1,-1-1 1,1 0 0,0 1 0,0-1-1,-1 0 1,1 0 0,0 0-1,0 1 1,0-1 0,-1 0 0,1 0-1,0 0 1,0 1 0,0-1-1,1 0 1,-1 0 0,0 0 0,0 1-1,0-1 1,1 0 0,-1 0-1,0 0 1,1 1 0,-1-1 0,0 0-1,1 1 1,-1-1 0,1 0-1,-1 1 1,1-1 0,0 1 0,-1-1-1,1 1 1,-1-1 0,1 1-1,0-1 1,0 1 0,-1-1 0,1 1-1,0 0 1,0 0 0,-1-1-1,1 1 1,0 0 0,0 0 0,1 0-1,59-12-131,-46 10 161,5-2-480,38-7-1192,-55 10 894,1 0 1,0 0-1,-1 0 0,0-1 0,1 0 1,-1 1-1,0-1 0,0 0 0,0-1 1,0 1-1,0 0 0,3-5 0,1-6-5883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4.093"/>
    </inkml:context>
    <inkml:brush xml:id="br0">
      <inkml:brushProperty name="width" value="0.025" units="cm"/>
      <inkml:brushProperty name="height" value="0.025" units="cm"/>
    </inkml:brush>
  </inkml:definitions>
  <inkml:trace contextRef="#ctx0" brushRef="#br0">1 1 15054,'0'0'5285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4.532"/>
    </inkml:context>
    <inkml:brush xml:id="br0">
      <inkml:brushProperty name="width" value="0.025" units="cm"/>
      <inkml:brushProperty name="height" value="0.025" units="cm"/>
    </inkml:brush>
  </inkml:definitions>
  <inkml:trace contextRef="#ctx0" brushRef="#br0">27 36 12300,'0'0'11280,"-3"11"-10720,2-10-549,-4 15 53,0 0 0,1 0 1,1 1-1,-2 22 0,4-36-58,1 0 0,0 1-1,0-1 1,1 0 0,-1 1-1,1-1 1,-1 0 0,1 0-1,0 1 1,0-1 0,1 0-1,-1 0 1,1 0-1,2 3 1,-3-4-1,1-1 0,0 1 0,0-1 0,0 0 1,0 0-1,0 1 0,0-1 0,0-1 0,0 1 0,0 0 0,1 0 0,-1-1 0,0 1 0,1-1 1,-1 0-1,0 0 0,1 0 0,-1 0 0,0 0 0,1 0 0,-1 0 0,0-1 0,4-1 0,2 0 47,0-1-1,0 0 0,0-1 0,-1 1 1,1-2-1,-1 1 0,0-1 1,0 0-1,-1 0 0,0-1 0,1 0 1,-2 0-1,1-1 0,-1 1 1,5-9-1,2-4 14,0 0 1,-1-1-1,-2-1 1,12-30-1,-18 158 42,-3-99-91,0 1 0,1-1 1,0 0-1,0 0 0,1 0 0,0 0 1,3 9-1,-5-16-10,1 1 0,0 0-1,0 0 1,0 0 0,0-1 0,1 1 0,-1-1 0,0 1 0,1-1 0,-1 1-1,1-1 1,-1 0 0,1 0 0,0 0 0,-1 1 0,1-2 0,0 1 0,0 0 0,0 0-1,0-1 1,-1 1 0,1-1 0,0 1 0,0-1 0,0 0 0,0 0 0,0 0-1,0 0 1,0 0 0,0 0 0,0 0 0,0-1 0,0 1 0,0-1 0,2 0 0,1-2-200,0 1 0,0-1 0,-1 1 0,1-2 0,-1 1 0,1 0 0,-1-1 0,0 0 0,-1 0 0,1 0 0,-1 0 0,0 0 0,0-1 0,5-8 1,2-6-2665,-1 0 0,10-28 0,-3 0-3095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4.867"/>
    </inkml:context>
    <inkml:brush xml:id="br0">
      <inkml:brushProperty name="width" value="0.025" units="cm"/>
      <inkml:brushProperty name="height" value="0.025" units="cm"/>
    </inkml:brush>
  </inkml:definitions>
  <inkml:trace contextRef="#ctx0" brushRef="#br0">68 1 11915,'0'0'4965,"-4"9"-1847,-9 23-1851,2 0 1,0 1 0,3 0 0,0 1 0,-4 57 0,12-90-1247,0 1 0,0 0 0,0-1 0,0 1 0,0-1 0,0 1 0,1-1 0,-1 1 1,0-1-1,1 1 0,-1-1 0,1 0 0,0 1 0,0-1 0,-1 0 0,1 1 0,0-1 0,0 0 0,0 0 0,0 0 1,0 0-1,1 0 0,-1 0 0,0 0 0,0 0 0,1 0 0,-1-1 0,0 1 0,1 0 0,-1-1 0,1 1 1,-1-1-1,1 0 0,-1 1 0,1-1 0,-1 0 0,1 0 0,-1 0 0,1 0 0,-1 0 0,1 0 0,-1 0 0,1-1 1,-1 1-1,3-2 0,9-1 6,0-1 1,0 0 0,-1-1 0,14-7 0,-20 10-5,-5 1-13,12-6-196,1 1 0,1 1 0,-1 0 1,21-4-1,-33 8 165,0 0 1,0 1 0,0 0-1,-1-1 1,1 1 0,0 0-1,1 0 1,-1 0 0,0 0-1,0 0 1,-1 1 0,1-1-1,0 1 1,0-1 0,0 1-1,0 0 1,0-1 0,0 1-1,-1 0 1,1 0-1,0 0 1,-1 1 0,1-1-1,0 0 1,-1 1 0,0-1-1,1 1 1,-1-1 0,0 1-1,0-1 1,0 1 0,0 0-1,0 0 1,0 0 0,0 0-1,-1-1 1,1 1 0,-1 0-1,1 0 1,-1 0-1,0 0 1,0 3 0,1 1 101,-1 0 1,-1 0 0,1 0-1,-1 0 1,0-1 0,0 1-1,0 0 1,-1 0-1,0-1 1,0 1 0,0-1-1,-1 0 1,0 1 0,0-1-1,0 0 1,-1-1-1,0 1 1,1-1 0,-2 1-1,1-1 1,0 0-1,-1-1 1,0 1 0,0-1-1,0 0 1,0 0 0,0-1-1,-1 1 1,1-1-1,-1 0 1,0-1 0,1 1-1,-1-1 1,0 0 0,0-1-1,0 1 1,-8-1-1,11 0-227,1 0-1,-1 0 0,1 0 0,-1 0 1,1-1-1,0 1 0,-1-1 0,1 1 1,0-1-1,-1 0 0,1 0 0,0 0 1,0 0-1,0 0 0,-4-4 0,5 4-330,0 0 0,0-1 0,0 1 0,0-1 0,0 0 0,1 1 0,-1-1 0,0 0 0,1 1 0,0-1 0,-1 0 0,1 1-1,0-1 1,0 0 0,0 0 0,0 1 0,0-1 0,0 0 0,0 0 0,1 1 0,-1-1 0,1 0 0,-1 1 0,2-4 0,10-16-10585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5.307"/>
    </inkml:context>
    <inkml:brush xml:id="br0">
      <inkml:brushProperty name="width" value="0.025" units="cm"/>
      <inkml:brushProperty name="height" value="0.025" units="cm"/>
    </inkml:brush>
  </inkml:definitions>
  <inkml:trace contextRef="#ctx0" brushRef="#br0">79 229 9225,'0'0'11728,"9"0"-9678,-5 0-1968,0 1 0,-1-1 0,1 0 0,-1 0 0,1-1 0,0 1 1,-1-1-1,1 0 0,-1 0 0,1 0 0,-1 0 0,0-1 0,1 1 0,-1-1 0,0 0 0,0 0 0,0 0 0,0 0 0,0 0 0,-1-1 0,1 0 0,-1 1 0,1-1 0,-1 0 1,0 0-1,0 0 0,0 0 0,-1 0 0,1-1 0,-1 1 0,0-1 0,0 1 0,0-1 0,1-3 0,-2 5-71,1 0-1,-1 0 1,0 0 0,0 1-1,0-1 1,0 0 0,0 0-1,0 0 1,0 0-1,-1 0 1,1 1 0,0-1-1,-1 0 1,0 0-1,1 1 1,-1-1 0,0 0-1,0 1 1,0-1 0,0 1-1,0-1 1,0 1-1,-1-1 1,1 1 0,0 0-1,-1 0 1,1-1 0,-1 1-1,1 0 1,-1 0-1,0 1 1,1-1 0,-1 0-1,0 0 1,0 1 0,1-1-1,-1 1 1,0 0-1,0-1 1,0 1 0,0 0-1,-3 0 1,-2 1 34,1-1-1,-1 1 1,1 0 0,0 0-1,-1 1 1,1 0 0,0 0-1,0 1 1,0-1 0,0 1-1,-9 7 1,11-8-44,0 1 1,0 0-1,1 0 1,-1 0-1,1 0 0,0 0 1,0 1-1,0-1 1,0 1-1,1 0 0,-1 0 1,1 0-1,0 0 1,0 0-1,1 0 0,-1 1 1,1-1-1,0 1 1,0-1-1,0 1 0,1-1 1,0 9-1,0-12 2,1 1 0,0-1 0,0 1 1,-1-1-1,1 1 0,0-1 0,0 0 0,1 0 0,-1 1 0,0-1 0,0 0 1,1 0-1,-1 0 0,0 0 0,1-1 0,-1 1 0,1 0 0,-1 0 0,1-1 0,-1 1 1,1-1-1,0 0 0,-1 1 0,1-1 0,0 0 0,2 0 0,53 1-8,-40-1-42,12-2-420,48-8 1,-57 6 306,1 0 1,-1 2-1,1 1 1,0 0 0,28 4-1,-51-5 477,-1 1-1,1-1 0,0 1 1,0-1-1,0 0 0,0 0 0,0 0 1,0 0-1,0 0 0,1-1 1,-1 1-1,1 0 0,0-1 1,-1 1-1,1-1 0,-1-4 0,-17-49-242,16 46-49,1 5-13,1 0 0,-1 0-1,1-1 1,0 1 0,0 0 0,1 0-1,0-10 1,0 13-18,1 0-1,-1 1 0,1-1 1,0 1-1,0-1 0,0 1 1,-1 0-1,1-1 0,1 1 1,-1 0-1,0 0 0,0-1 1,0 1-1,1 0 1,-1 0-1,0 0 0,1 1 1,-1-1-1,1 0 0,-1 0 1,1 1-1,-1-1 0,1 1 1,0-1-1,-1 1 0,1 0 1,0 0-1,-1 0 0,3 0 1,71-5-1159,1 0-1607,-26-6-2078,-48 10 4278,9-4-2894,-12-3-2362,-12-1-3113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5.655"/>
    </inkml:context>
    <inkml:brush xml:id="br0">
      <inkml:brushProperty name="width" value="0.025" units="cm"/>
      <inkml:brushProperty name="height" value="0.025" units="cm"/>
    </inkml:brush>
  </inkml:definitions>
  <inkml:trace contextRef="#ctx0" brushRef="#br0">0 77 12844,'0'0'6086,"62"-38"-4869,-14 30-640,7-1-577,3 1-1570,3-5-5861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6.654"/>
    </inkml:context>
    <inkml:brush xml:id="br0">
      <inkml:brushProperty name="width" value="0.025" units="cm"/>
      <inkml:brushProperty name="height" value="0.025" units="cm"/>
    </inkml:brush>
  </inkml:definitions>
  <inkml:trace contextRef="#ctx0" brushRef="#br0">121 261 6342,'0'0'4564,"1"-11"-1174,-1 5-2988,1-4 610,0 0-1,-1 0 1,0 0 0,-3-18-1,3 26-928,-1 1-1,1-1 1,0 1 0,-1-1 0,1 1-1,0-1 1,-1 1 0,0-1-1,1 1 1,-1 0 0,0-1 0,0 1-1,0 0 1,1 0 0,-1-1-1,-1 1 1,1 0 0,0 0 0,0 0-1,0 0 1,0 1 0,-1-1-1,1 0 1,0 0 0,-1 1 0,1-1-1,-1 1 1,1-1 0,-1 1-1,1 0 1,-1-1 0,1 1 0,-1 0-1,1 0 1,-1 0 0,1 0-1,-1 0 1,1 1 0,-1-1 0,1 0-1,-1 1 1,1-1 0,-1 1-1,-1 1 1,-1 0-79,1 0-1,-1 0 0,1 1 1,0 0-1,0 0 0,0 0 1,0 0-1,1 0 0,-1 0 1,1 0-1,0 1 0,0 0 1,0-1-1,0 1 0,1 0 1,-1 0-1,0 6 0,-16 73-52,18-79 54,-1 3-11,0-1 4,0 0 0,0 0 0,1 0 0,0 0 0,1 12 0,-1-17 4,0 0 0,1 1 0,-1-1 0,1 0-1,-1 0 1,1 0 0,-1 0 0,1 0 0,0 0 0,-1 0-1,1 0 1,0 0 0,0 0 0,0-1 0,0 1 0,-1 0-1,1 0 1,0-1 0,0 1 0,1-1 0,-1 1 0,0-1-1,0 1 1,0-1 0,0 0 0,0 1 0,0-1 0,1 0-1,-1 0 1,0 0 0,0 0 0,0 0 0,1 0 0,-1 0-1,2-1 1,5-1 35,0 0-1,-1 0 1,1-1-1,-1 0 1,1 0-1,-1-1 1,0 0 0,0 0-1,-1-1 1,1 0-1,-1 0 1,0 0-1,0-1 1,5-7-1,10-11 9,-1-2 0,19-31 1,-28 39 146,-1 0 1,15-36-1,-22 47 25,-1-1 0,1 0 0,-1 1 0,-1-1 0,0 0-1,0-1 1,0 1 0,-1 0 0,0 0 0,-2-11-1,2 18-200,0 1-1,0 0 0,0-1 1,0 1-1,0-1 0,0 1 1,0-1-1,0 1 0,0 0 1,-1-1-1,1 1 0,0-1 0,0 1 1,0 0-1,0-1 0,-1 1 1,1-1-1,0 1 0,-1 0 1,1-1-1,0 1 0,-1 0 1,1 0-1,0-1 0,-1 1 1,1 0-1,0 0 0,-1-1 1,1 1-1,-1 0 0,1 0 0,0 0 1,-1 0-1,1 0 0,-1-1 1,-13 12 135,-6 22-90,13-15-93,2 0 1,0 0-1,1 0 1,1 1-1,1 0 1,0 0-1,1 0 1,2 0-1,2 24 1,-2-41-117,0 1 0,0-1 0,0 1 1,0-1-1,1 0 0,-1 0 0,1 1 1,-1-1-1,1 0 0,0-1 0,0 1 1,0 0-1,0 0 0,0-1 0,4 3 0,17 2-3495,-22-6 3175,1 0 0,-1 0 1,0-1-1,1 1 1,-1 0-1,0-1 0,1 1 1,-1-1-1,0 1 0,0-1 1,0 0-1,1 1 1,-1-1-1,0 0 0,1-1 1,8-14-10381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7.199"/>
    </inkml:context>
    <inkml:brush xml:id="br0">
      <inkml:brushProperty name="width" value="0.025" units="cm"/>
      <inkml:brushProperty name="height" value="0.025" units="cm"/>
    </inkml:brush>
  </inkml:definitions>
  <inkml:trace contextRef="#ctx0" brushRef="#br0">37 198 16111,'0'0'6967,"11"-7"-4773,3-1-1731,0 0-1,-1-2 1,0 1 0,12-13 0,-21 17-422,1 1 0,-1-1 0,0 0 0,0 0 0,-1 0 0,1 0 0,-1 0 0,0-1 0,-1 0 0,0 1 0,1-1 0,-2 0 0,1 0 0,-1 0 0,0-1 0,1-5 0,-2 10-41,0 1 1,0 0 0,0-1-1,0 1 1,-1 0 0,1 0-1,0-1 1,-1 1 0,1 0-1,-1 0 1,1-1 0,-1 1 0,1 0-1,-1 0 1,0 0 0,1 0-1,-1 0 1,0 0 0,0 0-1,0 0 1,0 0 0,0 1-1,0-1 1,-2-1 0,0 1-7,0 0 0,0 0 0,0 0 1,0 1-1,1-1 0,-1 1 0,0 0 1,0-1-1,0 1 0,-6 1 0,3 0-9,0 0 1,0 0-1,1 1 0,-1-1 0,0 1 0,1 0 1,-1 1-1,1 0 0,0 0 0,-1 0 0,-4 4 1,5-1 3,-1 0 1,1 1 0,0 0 0,1 0 0,0 0 0,-6 13 0,8-16 10,1 0 0,-1 0 1,1 0-1,0 0 1,0 0-1,0 0 1,1 0-1,0 0 0,0 1 1,0-1-1,0 0 1,0 0-1,1 0 1,0 0-1,1 6 0,0-8 6,0 1 0,0-1 0,0-1-1,0 1 1,0 0 0,0 0-1,0-1 1,0 1 0,1-1-1,-1 0 1,1 0 0,-1 0-1,1 0 1,-1 0 0,1 0-1,0-1 1,-1 1 0,1-1-1,0 0 1,-1 0 0,1 0 0,0 0-1,0 0 1,2-1 0,5 0 11,0 1 0,0-2 0,0 0 1,0 0-1,13-5 0,12-11-8,-29 13-12,1 1 0,0 1 0,0-1 0,0 1 0,1 0 0,-1 1 0,1 0 0,0 0 0,8-1 0,-14 3 0,-1 1-1,1-1 1,-1 0 0,0 1 0,1-1 0,-1 1 0,0 0 0,0-1 0,1 1 0,-1 0-1,0 0 1,0 0 0,0 0 0,0-1 0,0 2 0,0-1 0,0 0 0,0 0-1,0 0 1,-1 0 0,1 1 0,0-1 0,-1 0 0,1 0 0,-1 1 0,0-1-1,1 1 1,-1 1 0,9 51 189,-6-28-94,-3-24-73,1 0 1,-1 1 0,1-1 0,0 0 0,-1 0 0,1 0 0,0 0 0,0 0-1,1 0 1,-1 0 0,0 0 0,1 0 0,-1-1 0,1 1 0,-1 0-1,1-1 1,3 3 0,-4-4 16,1 1-1,-1-1 0,1 0 1,0 0-1,-1 1 1,1-1-1,-1 0 0,1 0 1,-1-1-1,1 1 1,0 0-1,-1 0 0,1-1 1,-1 1-1,1-1 0,-1 0 1,1 1-1,-1-1 1,0 0-1,1 0 0,-1 0 1,0 0-1,1 0 1,-1 0-1,0 0 0,1-1 1,17-16 38,45-35-47,-59 49-115,0 1 1,1 0-1,-1 0 0,1 1 1,-1-1-1,1 1 1,-1 0-1,1 1 0,0 0 1,0 0-1,9-1 1,-14 2 87,0 1 1,1-1 0,-1 1 0,0 0 0,0-1 0,0 1 0,0 0 0,0-1 0,0 1 0,0 0 0,0 0-1,-1 0 1,1 0 0,0 0 0,0 0 0,-1 0 0,1 0 0,0 0 0,-1 0 0,1 0 0,-1 1-1,0-1 1,1 0 0,-1 0 0,0 1 0,0-1 0,0 0 0,0 0 0,0 1 0,0-1 0,0 2-1,-1 54-1473,1-40-2965,0-21-2433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7.762"/>
    </inkml:context>
    <inkml:brush xml:id="br0">
      <inkml:brushProperty name="width" value="0.025" units="cm"/>
      <inkml:brushProperty name="height" value="0.025" units="cm"/>
    </inkml:brush>
  </inkml:definitions>
  <inkml:trace contextRef="#ctx0" brushRef="#br0">9 0 6726,'0'0'12631,"-1"9"-10837,0 11-906,-4 27 190,3 0 0,2 0-1,9 75 1,-9-122-1053,0 1-1,0 0 0,0 0 1,1 0-1,-1 0 0,0 0 1,0-1-1,1 1 0,-1 0 0,0 0 1,1 0-1,-1-1 0,1 1 1,-1 0-1,1-1 0,-1 1 1,1 0-1,-1-1 0,1 1 1,0-1-1,-1 1 0,1 0 1,0-1-1,-1 0 0,1 1 1,0-1-1,0 1 0,0-1 1,-1 0-1,3 1 0,-2-2 46,1 1 0,0 0 0,0-1 0,0 1 0,-1-1 0,1 0 0,0 1 1,-1-1-1,1 0 0,0 0 0,-1 0 0,1 0 0,1-2 0,38-43 870,-20 18-1056,-6 4-270,1 2 0,1 0 1,1 1-1,38-33 0,-70 54-16665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8.090"/>
    </inkml:context>
    <inkml:brush xml:id="br0">
      <inkml:brushProperty name="width" value="0.025" units="cm"/>
      <inkml:brushProperty name="height" value="0.025" units="cm"/>
    </inkml:brush>
  </inkml:definitions>
  <inkml:trace contextRef="#ctx0" brushRef="#br0">0 348 13229,'0'0'5829,"69"19"-4900,-40-22-673,1-10-800,-5-5-2916,-2-6-3939</inkml:trace>
  <inkml:trace contextRef="#ctx0" brushRef="#br0" timeOffset="1">266 0 11018,'0'0'8104,"-14"71"-6695,0-34-352,5 3 353,-2 1-513,6-2-97,1-5-255,4-4-385,4-5-160,12-7-320,-4-6-1442,4-5-1121,2-6-2113,3-1-6375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573"/>
    </inkml:context>
    <inkml:brush xml:id="br0">
      <inkml:brushProperty name="width" value="0.025" units="cm"/>
      <inkml:brushProperty name="height" value="0.025" units="cm"/>
    </inkml:brush>
  </inkml:definitions>
  <inkml:trace contextRef="#ctx0" brushRef="#br0">190 0 3716,'0'0'7617,"-6"11"-5876,-68 136 1838,57-108-3371,2 0 0,2 0-1,1 1 1,-8 58-1,7 71-57,10-164-2136,-1-13 336,-2-15-1110,-1-10-1670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6.662"/>
    </inkml:context>
    <inkml:brush xml:id="br0">
      <inkml:brushProperty name="width" value="0.025" units="cm"/>
      <inkml:brushProperty name="height" value="0.025" units="cm"/>
    </inkml:brush>
  </inkml:definitions>
  <inkml:trace contextRef="#ctx0" brushRef="#br0">315 0 13196,'0'0'9594,"-10"3"-9306,-5 2-276,-1 0 0,1 1 0,0 1 0,1 1 0,0 0 0,0 1 0,-19 16 0,1 1 243,2 2-1,-29 33 0,54-57-133,1 0-1,0 1 1,0 0-1,0 0 1,0 0-1,1 0 0,0 0 1,0 1-1,0 0 1,1-1-1,0 1 1,0 0-1,1 0 1,-1 0-1,0 7 0,2-12-106,1 0 0,-1 1 0,0-1-1,0 0 1,0 0 0,1 0-1,-1 0 1,0 0 0,1 0-1,-1 0 1,1 0 0,-1-1 0,1 1-1,0 0 1,-1 0 0,1 0-1,0 0 1,0-1 0,-1 1-1,1 0 1,0-1 0,0 1 0,0-1-1,1 1 1,33 8 188,44-10 21,-70 0-184,29-4 20,-1-1 1,1-2 0,54-18-1,-10-7-2385,-72 26-327,-10 7 2475,1 0 0,-1 0 0,0-1 1,0 1-1,0 0 0,0 0 0,0-1 0,0 1 0,0 0 0,0 0 0,0 0 1,0-1-1,0 1 0,0 0 0,0 0 0,0-1 0,0 1 0,0 0 0,0 0 1,0-1-1,-1 1 0,1 0 0,0 0 0,0 0 0,0-1 0,0 1 0,0 0 0,-1 0 1,1 0-1,0-1 0,0 1 0,0 0 0,-1 0 0,1 0 0,0 0 0,0 0 1,0 0-1,-1-1 0,1 1 0,0 0 0,0 0 0,-1 0 0,1 0 0,0 0 1,0 0-1,-1 0 0,1 0 0,0 0 0,0 0 0,0 0 0,-1 0 0,1 0 1,-20-4-9603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8.422"/>
    </inkml:context>
    <inkml:brush xml:id="br0">
      <inkml:brushProperty name="width" value="0.025" units="cm"/>
      <inkml:brushProperty name="height" value="0.025" units="cm"/>
    </inkml:brush>
  </inkml:definitions>
  <inkml:trace contextRef="#ctx0" brushRef="#br0">105 74 14125,'0'0'3262,"-8"-1"-379,1 0-2564,2 0-30,-1 1 0,1-1 0,0 1 0,0 0 0,-1 0 1,1 1-1,-8 1 0,11-1-259,0 0 0,0 0 0,0 0 0,0 0 0,0 0 0,0 1 0,0-1 0,0 0 0,1 1 0,-1 0 0,1-1 0,-1 1 0,1 0 0,-1 0 0,1 0 0,0 0 0,0 0 0,0 0 0,0 0 0,0 0 0,1 1 0,-1-1 0,0 4 0,0-2 30,0 0 0,0 0 0,0 0 0,1 0-1,-1 0 1,1 0 0,0 1 0,1-1 0,-1 0-1,1 0 1,-1 0 0,1 0 0,0 0 0,3 6 0,-3-9 3,0 1 1,1 0 0,-1-1 0,1 1 0,0-1 0,-1 0 0,1 1-1,0-1 1,0 0 0,0 0 0,0 0 0,0-1 0,0 1 0,0 0 0,0-1-1,0 1 1,0-1 0,0 0 0,0 1 0,0-1 0,0 0 0,1 0 0,-1-1-1,0 1 1,0 0 0,0-1 0,0 1 0,0-1 0,3-1 0,1 0 17,0-1 0,0 0 1,-1 0-1,0 0 0,1-1 1,-1 1-1,0-1 0,-1-1 1,1 1-1,-1-1 0,0 1 1,0-1-1,0-1 1,-1 1-1,1 0 0,3-11 1,-2 8-68,-2 0 0,1-1 0,-1 1 0,-1-1 1,1 0-1,-1 0 0,-1 0 0,0 0 0,0 0 1,-1 0-1,0-10 0,0 18-19,0 1 0,0 0 0,-1 0 0,1 0 0,0-1 0,0 1 0,0 0 0,0 0 1,-1 0-1,1-1 0,0 1 0,0 0 0,-1 0 0,1 0 0,0 0 0,0 0 0,0 0 0,-1-1 0,1 1 0,0 0 0,0 0 0,-1 0 0,1 0 0,0 0 0,0 0 0,-1 0 0,1 0 0,0 0 0,-1 0 0,1 0 0,0 0 1,0 0-1,-1 0 0,1 1 0,0-1 0,0 0 0,0 0 0,-1 0 0,1 0 0,0 0 0,0 1 0,-1-1 0,1 0 0,0 0 0,0 0 0,0 0 0,0 1 0,-1-1 0,1 0 0,0 0 0,0 1 0,0-1 0,0 0 0,0 0 1,0 1-1,0-1 0,0 1 0,-11 12-76,5 0 85,1 0 1,1 1-1,-4 15 0,7-25-47,0-1 0,1 1-1,-1-1 1,1 0 0,-1 1-1,1-1 1,0 1 0,1-1-1,-1 1 1,0-1 0,1 1-1,0-1 1,0 0-1,0 1 1,0-1 0,0 0-1,1 0 1,2 4 0,-1-5-373,0 0-1,0-1 1,1 0 0,-1 1 0,0-1 0,1-1 0,-1 1 0,1 0 0,-1-1 0,1 0 0,-1 1 0,1-2-1,-1 1 1,1 0 0,-1-1 0,1 1 0,4-3 0,22-8-5008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8.770"/>
    </inkml:context>
    <inkml:brush xml:id="br0">
      <inkml:brushProperty name="width" value="0.025" units="cm"/>
      <inkml:brushProperty name="height" value="0.025" units="cm"/>
    </inkml:brush>
  </inkml:definitions>
  <inkml:trace contextRef="#ctx0" brushRef="#br0">221 1 13645,'-8'3'4660,"-24"11"-2977,2 2 0,-1 1-1,2 2 1,-53 44 0,81-63-1684,1 0 0,-1 0-1,1 0 1,-1 1 0,1-1 0,0 0 0,-1 0 0,1 1 0,-1-1 0,1 0 0,0 1 0,-1-1 0,1 0 0,0 1 0,-1-1 0,1 1 0,0-1 0,0 0 0,-1 1 0,1-1 0,0 1 0,0-1 0,0 1-1,0-1 1,-1 1 0,1-1 0,0 1 0,0-1 0,0 1 0,0-1 0,0 1 0,0-1 0,1 1 0,17-2-464,38-17-962,-48 15 1070,4-1 185,0 0 1,0 1-1,1 1 1,-1 0-1,1 0 1,-1 2-1,16 0 1,-26 0 181,-1 1 1,1-1-1,-1 1 0,1 0 1,-1-1-1,0 1 0,1 0 1,-1 0-1,0 0 0,0 0 1,0 0-1,0 0 1,0 1-1,0-1 0,0 0 1,0 0-1,0 1 0,0-1 1,-1 1-1,1-1 0,-1 1 1,1-1-1,-1 1 1,1-1-1,-1 1 0,0-1 1,0 1-1,0-1 0,0 1 1,0-1-1,0 1 0,0 0 1,-1 1-1,1 3 86,0 0 0,-1 0 0,1 0 1,-2 1-1,1-1 0,-1 0 0,-3 9 0,1-7 208,0-1 1,-1 0 0,1 0-1,-1-1 1,-1 1-1,1-1 1,-1 0 0,0-1-1,-1 1 1,1-1 0,-1-1-1,0 1 1,0-1-1,-1 0 1,1-1 0,-11 4-1,17-7-364,1 0-1,-1 0 0,1 0 1,-1 0-1,0 0 1,1 0-1,-1 0 0,1-1 1,-1 1-1,1 0 1,-1 0-1,1-1 1,-1 1-1,1 0 0,-1-1 1,1 1-1,-1-1 1,1 1-1,-1 0 1,1-1-1,0 1 0,-1-1 1,1 1-1,0-1 1,-1 1-1,1-1 0,0 0 1,0 1-1,0-1 1,-1 1-1,1-1 1,0 1-1,0-1 0,0 0 1,0 1-1,0-1 1,0 1-1,0-1 1,0 0-1,0 0 0,4-26-4656,8 4-793,7-2-2332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9.163"/>
    </inkml:context>
    <inkml:brush xml:id="br0">
      <inkml:brushProperty name="width" value="0.025" units="cm"/>
      <inkml:brushProperty name="height" value="0.025" units="cm"/>
    </inkml:brush>
  </inkml:definitions>
  <inkml:trace contextRef="#ctx0" brushRef="#br0">141 6 14574,'0'0'7981,"-10"-2"-6887,6 1-1067,0 0-1,0 0 1,-1 1 0,1 0 0,0 0-1,0 0 1,0 0 0,-1 1-1,1 0 1,0-1 0,0 2-1,0-1 1,0 0 0,0 1-1,0 0 1,0-1 0,1 2 0,-1-1-1,1 0 1,-1 1 0,1 0-1,0-1 1,0 1 0,0 0-1,0 1 1,1-1 0,-1 0-1,-3 8 1,4-8-2,-1 0 1,1 1-1,0-1 0,0 0 0,1 1 1,-1 0-1,1-1 0,-1 1 1,1 0-1,0 0 0,1 0 0,-2 5 1,3-8-20,-1 0 0,0 0 0,0 0 0,0 0 0,1-1 1,-1 1-1,0 0 0,1 0 0,-1 0 0,1-1 0,-1 1 0,1 0 1,-1 0-1,1-1 0,0 1 0,-1 0 0,1-1 0,0 1 0,-1-1 0,3 2 1,28 4 112,6-8-499,-26 1 245,1 0 0,-1 1 0,1 0 0,-1 0 0,1 2 0,-1-1 0,1 1 0,-1 1 0,20 7 0,-30-9 173,1-1 0,-1 1 0,0-1 0,0 1 1,1 0-1,-1 0 0,0 0 0,0 0 0,0 0 0,0 0 0,0 0 0,0 0 0,-1 0 0,1 1 1,0-1-1,0 0 0,-1 0 0,1 1 0,-1-1 0,1 1 0,-1-1 0,0 0 0,1 1 0,-1-1 1,0 3-1,0-1 102,-1-1 1,0 1 0,0-1 0,0 0-1,0 1 1,0-1 0,0 0 0,-1 0-1,1 0 1,-1 0 0,1 0 0,-1 0 0,-3 2-1,-3 3 210,0 0-1,-1-1 1,0 0-1,0-1 1,0 0-1,-11 4 1,18-8-509,-17 4 351,19-5-330,0 0 1,-1 0-1,1 0 1,-1 0-1,1 0 0,0 0 1,-1 0-1,1-1 1,0 1-1,-1 0 1,1 0-1,0 0 1,-1 0-1,1-1 0,0 1 1,-1 0-1,1 0 1,0 0-1,-1-1 1,1 1-1,0 0 1,0-1-1,-1 1 1,1 0-1,0 0 0,0-1 1,-1 1-1,1-1 1,0 1-1,0 0 1,0-1-1,0 1 1,0 0-1,0-1 1,0 1-1,0-1 0,0 1 1,0 0-1,0-1 1,0 1-1,0-1 1,0-13-5533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9.506"/>
    </inkml:context>
    <inkml:brush xml:id="br0">
      <inkml:brushProperty name="width" value="0.025" units="cm"/>
      <inkml:brushProperty name="height" value="0.025" units="cm"/>
    </inkml:brush>
  </inkml:definitions>
  <inkml:trace contextRef="#ctx0" brushRef="#br0">1 0 9801,'0'0'16015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0.076"/>
    </inkml:context>
    <inkml:brush xml:id="br0">
      <inkml:brushProperty name="width" value="0.025" units="cm"/>
      <inkml:brushProperty name="height" value="0.025" units="cm"/>
    </inkml:brush>
  </inkml:definitions>
  <inkml:trace contextRef="#ctx0" brushRef="#br0">261 58 6438,'0'0'11083,"-4"-8"-7720,-15-26-945,18 33-2276,0 0 0,0-1 0,0 1 0,-1 0 0,1 0 0,0 0 0,-1 0 0,1 0 0,0 0 0,-1 1 0,1-1 0,-1 0 0,0 1 0,1-1 0,-1 1-1,1 0 1,-1-1 0,0 1 0,1 0 0,-1 0 0,0 0 0,1 0 0,-3 1 0,-34 10 706,26-3-844,0 0 0,0 0 0,1 1 1,0 1-1,1-1 0,0 2 0,0 0 0,1 0 1,1 0-1,0 1 0,0 1 0,1-1 1,1 1-1,0 0 0,1 1 0,0-1 0,1 1 1,-4 26-1,8-38-5,0 1 1,0-1-1,0 0 1,0 1-1,1-1 0,-1 0 1,1 0-1,-1 1 1,1-1-1,0 0 1,0 0-1,0 0 1,0 0-1,0 0 0,1 0 1,-1 0-1,0 0 1,1 0-1,0 0 1,2 1-1,0 0 0,0 0 0,1 0 1,-1 0-1,1-1 0,0 0 0,0 0 0,0 0 0,0-1 1,5 2-1,1-1 12,1-1 0,0 0 0,0 0 0,-1-1 1,1 0-1,0-1 0,21-5 0,-31 6-4,-1 0-1,1-1 0,-1 1 0,1-1 1,-1 1-1,0-1 0,1 1 1,-1-1-1,0 0 0,0 0 1,1 1-1,-1-1 0,0 0 1,0 0-1,0 0 0,0 0 1,0-1-1,0 1 0,-1 0 1,1 0-1,0-1 0,0 1 1,-1 0-1,2-3 0,-2 3-1,-1-1 1,1 1-1,0 0 0,0 0 0,-1 0 1,1 0-1,-1 0 0,1 0 0,-1 0 1,1 0-1,-1 0 0,1 0 0,-1 0 0,0 0 1,0 0-1,0 0 0,1 0 0,-1 0 1,0 1-1,0-1 0,0 0 0,0 1 1,0-1-1,0 1 0,0-1 0,0 1 0,-1 0 1,1-1-1,-2 1 0,-5-3-37,3 2 12,-1-1-1,0 0 1,1 0-1,-1-1 0,1 0 1,-6-3-1,53-2-534,-26 5 502,-1-2 0,0 0 0,1-1 0,-2-1 0,16-9 0,44-17 2,-74 32 60,0 1 0,0 0-1,1 0 1,-1 0-1,0 0 1,0 0-1,1 0 1,-1 0 0,0 0-1,0 0 1,1 0-1,-1 0 1,0 0-1,0 0 1,1 0-1,-1 0 1,0 0 0,0 0-1,1 0 1,-1 0-1,0 0 1,0 0-1,0 1 1,1-1 0,-1 0-1,0 0 1,0 0-1,0 0 1,1 1-1,-1-1 1,0 0 0,0 0-1,0 0 1,0 0-1,0 1 1,1-1-1,-1 0 1,0 0-1,0 1 1,0-1 0,0 0-1,0 15 257,-8 15 173,-9 16-98,8-25-272,1 1 1,2-1 0,0 1-1,-6 41 1,12-63-70,0 1-1,0-1 1,0 0 0,0 1-1,0-1 1,0 1 0,-1-1-1,1 1 1,1-1-1,-1 1 1,0-1 0,0 0-1,0 1 1,0-1 0,0 1-1,0-1 1,0 0 0,0 1-1,1-1 1,-1 1 0,0-1-1,0 0 1,1 1-1,-1-1 1,0 0 0,1 1-1,-1-1 1,0 0 0,1 1-1,-1-1 1,0 0 0,1 0-1,-1 1 1,1-1-1,14-6-487,13-22-1851,3-27-5342,-19 24 785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0.625"/>
    </inkml:context>
    <inkml:brush xml:id="br0">
      <inkml:brushProperty name="width" value="0.025" units="cm"/>
      <inkml:brushProperty name="height" value="0.025" units="cm"/>
    </inkml:brush>
  </inkml:definitions>
  <inkml:trace contextRef="#ctx0" brushRef="#br0">0 379 9737,'0'0'13704,"11"0"-11745,12-2-1362,-1-1 0,42-11 0,-56 13-580,0-2-1,0 1 1,-1-1-1,1 0 1,-1-1 0,0 0-1,0 0 1,0 0-1,0-1 1,-1 0-1,0 0 1,0-1 0,8-9-1,-14 14-17,1 0 0,0 0 0,0 0-1,-1 0 1,1 0 0,-1 0 0,1 0 0,-1 0-1,1-1 1,-1 1 0,0 0 0,1 0 0,-1-1-1,0 1 1,0 0 0,0-1 0,0 1 0,0-2-1,-1 2 14,1 1 0,0-1-1,-1 0 1,1 1 0,-1-1-1,1 1 1,-1-1-1,1 1 1,-1 0 0,1-1-1,-1 1 1,0-1 0,1 1-1,-1 0 1,0-1 0,1 1-1,-1 0 1,0 0-1,1 0 1,-1 0 0,0-1-1,1 1 1,-2 0 0,-2 0 36,-1 1 1,1-1-1,0 0 1,0 1-1,0 0 1,1 0-1,-1 0 1,0 1-1,0-1 1,-4 3-1,-3 3-14,1 1 0,0-1 0,0 2 0,1-1 0,0 1 0,0 1 0,1 0 0,0 0 0,1 0 0,0 1-1,0 0 1,2 1 0,-1-1 0,1 1 0,1 0 0,-5 19 0,9-30-21,0 0 0,0-1 0,0 1 0,0 0 0,0-1 0,0 1 0,0 0 0,0-1-1,0 1 1,1 0 0,-1-1 0,0 1 0,0 0 0,0-1 0,1 1 0,-1-1 0,0 1 0,1-1 0,-1 1 0,1 0 0,-1-1 0,1 1 0,-1-1 0,0 0 0,1 1 0,0-1 0,-1 1-1,1-1 1,-1 0 0,1 1 0,-1-1 0,1 0 0,1 1 0,28-2 209,29-20-57,-34 7-224,-1-1-1,-1-1 0,0-1 0,-1-1 1,-1 0-1,-1-2 0,0-1 1,-2 0-1,-1-2 0,0 0 0,-2 0 1,0-2-1,-2 1 0,-1-2 1,13-36-1,-23 55 110,0 1 0,-1-1 0,0 1 1,0 0-1,-1-1 0,1 0 0,-2 1 0,0-11 0,1 15-35,-1 1 0,1 0-1,0-1 1,-1 1-1,1 0 1,-1 0-1,0 0 1,1-1-1,-1 1 1,0 0-1,0 0 1,1 0-1,-1 0 1,0 0-1,0 0 1,0 1-1,0-1 1,0 0-1,-2 0 1,1 0-10,0 1 0,0-1 1,0 1-1,0-1 0,0 1 1,0 0-1,0 0 0,0 0 1,0 0-1,0 1 0,0-1 1,0 0-1,0 1 1,0 0-1,0-1 0,-2 2 1,-1 1-9,0 0 1,0-1 0,1 2-1,-1-1 1,1 0 0,0 1-1,0 0 1,0 0 0,0 0-1,1 1 1,-4 6 0,-32 58-50,31-53 46,-6 11 57,1-1 0,1 2 0,1 0 1,1 0-1,2 1 0,-9 57 0,17-83-47,0 0 1,0 0-1,-1 1 0,2-1 1,-1 0-1,0 0 1,1 0-1,-1 0 0,1 0 1,0 1-1,0-1 1,0-1-1,1 1 0,-1 0 1,1 0-1,-1 0 1,1-1-1,0 1 1,0-1-1,0 1 0,4 3 1,-2-4-130,1 1 1,-1-1 0,0 0 0,1 0-1,-1-1 1,1 1 0,0-1-1,-1 0 1,1 0 0,0-1 0,0 1-1,9-1 1,0-1-1129,0 0-1,0-1 1,27-7-1,27-16-8842,-27 2 513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0.958"/>
    </inkml:context>
    <inkml:brush xml:id="br0">
      <inkml:brushProperty name="width" value="0.025" units="cm"/>
      <inkml:brushProperty name="height" value="0.025" units="cm"/>
    </inkml:brush>
  </inkml:definitions>
  <inkml:trace contextRef="#ctx0" brushRef="#br0">155 228 13869,'0'0'7746,"-10"-2"-5627,6 0-2032,0 1 0,0 0 0,0 1-1,-1-1 1,1 1 0,0 0-1,0 0 1,0 0 0,-1 0-1,1 1 1,0 0 0,0-1 0,0 2-1,0-1 1,0 0 0,0 1-1,0 0 1,0 0 0,1 0 0,-1 0-1,1 1 1,-1-1 0,1 1-1,0 0 1,0 0 0,0 0-1,1 0 1,-4 5 0,2-4-22,1 1 0,-1 0 0,1 0 1,0 0-1,1 0 0,-1 1 0,1-1 0,0 1 1,0 0-1,1-1 0,0 1 0,0 0 1,-1 11-1,3-16-40,-1 0 0,1 0 1,-1 0-1,1 0 0,0 0 1,-1 0-1,1-1 0,0 1 1,0 0-1,-1 0 0,1-1 0,0 1 1,0-1-1,0 1 0,0 0 1,0-1-1,0 0 0,0 1 1,0-1-1,0 0 0,0 1 1,0-1-1,0 0 0,0 0 1,1 0-1,-1 0 0,0 0 1,0 0-1,0 0 0,0 0 0,0 0 1,0-1-1,0 1 0,0 0 1,0-1-1,1 0 0,41-16 581,-28 6-555,-1 0-1,0-2 1,-1 0-1,-1 0 1,0-1-1,0-1 1,-1 0-1,13-26 1,-8 10-21,-1-1 1,-1 0-1,13-54 1,-24 67-292,-14 43 138,-18 46 144,22-51-47,-33 98 95,37-107-116,1 1 1,0-1 0,0 1 0,1 0-1,1-1 1,0 1 0,0 0 0,4 21-1,-4-31-68,1 0-1,-1 0 1,0 0-1,1 0 1,0 1-1,-1-1 1,1 0 0,-1 0-1,1 0 1,0 0-1,0-1 1,0 1-1,0 0 1,-1 0-1,1 0 1,0-1-1,0 1 1,1 0-1,-1-1 1,0 1-1,0-1 1,0 1-1,0-1 1,0 0-1,1 1 1,-1-1 0,0 0-1,0 0 1,0 0-1,1 0 1,-1 0-1,0 0 1,2-1-1,1 1-719,0-1-1,-1 0 1,1 0-1,-1 0 1,1 0-1,-1 0 1,1-1-1,-1 0 1,0 0-1,4-2 1,21-23-11550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1.288"/>
    </inkml:context>
    <inkml:brush xml:id="br0">
      <inkml:brushProperty name="width" value="0.025" units="cm"/>
      <inkml:brushProperty name="height" value="0.025" units="cm"/>
    </inkml:brush>
  </inkml:definitions>
  <inkml:trace contextRef="#ctx0" brushRef="#br0">189 1 12332,'0'0'5989,"-8"1"-3512,-6 4-2130,1 0 0,0 1-1,0 1 1,1 0 0,-1 1-1,1 0 1,1 1-1,0 0 1,0 0 0,1 2-1,0-1 1,0 1 0,2 0-1,-12 18 1,64-25-806,112-9-1495,-155 5 1972,0-1 1,0 1-1,-1 0 1,1 0-1,0 0 1,0 0-1,0 0 0,0 0 1,0 0-1,0 0 1,0 0-1,0 0 1,-1 1-1,1-1 1,0 0-1,0 1 0,0-1 1,0 0-1,-1 1 1,1-1-1,0 1 1,-1-1-1,1 1 0,0 0 1,-1-1-1,1 1 1,0 0-1,-1-1 1,1 1-1,-1 0 1,1 0-1,-1-1 0,0 1 1,1 0-1,-1 0 1,0 0-1,0 0 1,1 0-1,-1-1 0,0 1 1,0 0-1,0 0 1,0 0-1,0 0 1,0 0-1,0 0 1,0 0-1,-1-1 0,1 1 1,0 0-1,0 0 1,-1 0-1,0 1 1,-1 2 139,0 1 1,-1-1 0,1 0-1,-1 0 1,0-1 0,0 1-1,0 0 1,-7 5 0,1-2 111,0 0 1,0 0-1,-1-1 1,0 0-1,0-1 0,-1 0 1,1 0-1,-1-1 1,0-1-1,0 0 1,-22 3-1,32-6-374,1 0-1,-1 0 0,1 0 1,-1 0-1,1 0 0,-1 0 0,1 0 1,-1-1-1,1 1 0,-1 0 1,1 0-1,-1 0 0,1-1 1,0 1-1,-1 0 0,1-1 0,-1 1 1,1 0-1,0-1 0,-1 1 1,1 0-1,0-1 0,0 1 1,-1-1-1,1 1 0,0 0 0,0-1 1,-1 1-1,1-1 0,0 1 1,0-1-1,0 1 0,0-1 1,0 1-1,0-1 0,0 1 1,0-1-1,0 1 0,0-1 0,0 1 1,0-1-1,0 1 0,0-1 1,0 1-1,1-1 0,-1 1 1,0-1-1,13-24-6459,6 4-851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1.730"/>
    </inkml:context>
    <inkml:brush xml:id="br0">
      <inkml:brushProperty name="width" value="0.025" units="cm"/>
      <inkml:brushProperty name="height" value="0.025" units="cm"/>
    </inkml:brush>
  </inkml:definitions>
  <inkml:trace contextRef="#ctx0" brushRef="#br0">145 288 16239,'0'0'6364,"-8"-1"-5665,3 0-612,0 1 0,0 0 0,1 1 0,-1-1 0,0 1 0,0 0 0,1 0 0,-1 0 1,1 1-1,-1 0 0,1 0 0,-1 0 0,1 0 0,0 0 0,0 1 0,0 0 0,1 0 0,-1 0 0,0 0 0,1 1 0,0 0 0,0-1 0,0 1 0,0 0 0,-2 6 1,1-3 139,-1 0 0,2 0 1,-1 0-1,1 0 0,-4 15 1,6-21-222,1 1 1,0-1 0,-1 0-1,1 0 1,0 1 0,0-1-1,0 0 1,0 1 0,0-1-1,0 0 1,0 0-1,0 1 1,1-1 0,-1 0-1,0 1 1,1-1 0,-1 0-1,1 0 1,-1 0 0,1 0-1,0 1 1,0-1-1,-1 0 1,1 0 0,0 0-1,0 0 1,0-1 0,0 1-1,0 0 1,0 0-1,0 0 1,0-1 0,0 1-1,1-1 1,-1 1 0,0-1-1,0 1 1,0-1 0,1 0-1,-1 1 1,0-1-1,3 0 1,3 1-18,0-1 0,0 0 1,0 0-1,0-1 0,0 1 0,0-1 0,0-1 0,-1 0 1,1 0-1,0 0 0,-1 0 0,1-1 0,11-7 0,-9 3-4,0 0-1,0-1 0,0 1 1,-1-2-1,0 1 1,-1-1-1,13-19 0,-8 8 18,-1-1 0,-1-1 0,-1 0 0,0 0 0,-2 0 0,-1-1 0,6-41 0,-10 53 19,0 0 14,-1 0 0,0 0 1,-1-1-1,-2-20 0,2 31-37,0-1-1,0 1 1,0-1-1,-1 1 1,1-1-1,-1 1 1,1-1-1,-1 1 1,1-1-1,-1 1 1,0 0-1,0-1 1,0 1-1,0 0 1,0 0-1,0 0 1,0 0-1,0 0 1,0 0-1,0 0 1,-1 0-1,1 0 1,0 0-1,-1 0 1,1 1-1,-1-1 1,1 1-1,0-1 1,-1 1-1,1 0 1,-1-1-1,0 1 1,1 0-1,-1 0 1,1 0-1,-1 0 1,1 0-1,-1 0 1,1 1-1,-1-1 1,1 1-1,-1-1 1,1 1-1,-2 0 1,-6 3 7,0 0 1,0 1-1,0 0 0,0 0 1,1 1-1,0 0 1,1 1-1,-1 0 0,1 0 1,-7 10-1,-11 13 534,-26 42 0,50-69-486,-3 1 34,1 1 1,-1-1 0,1 1 0,1 0 0,-1 1-1,1-1 1,-1 0 0,1 1 0,1-1 0,-1 1-1,1 0 1,0-1 0,1 1 0,-1 0 0,1 6-1,1-10-76,0-1 0,1 1 0,-1-1 0,0 0 0,1 1 0,-1-1 1,1 0-1,-1 0 0,1 0 0,0 0 0,-1 0 0,1 0 0,0 0 0,0-1 0,0 1 0,-1-1 0,1 1 0,0-1 0,0 0 0,0 0 0,0 1 0,0-2 0,0 1 0,0 0 0,3-1 0,53-4-127,7-8-1063,-42 7 62,0 2 0,1 0-1,38-1 1,-61 5 1069,0 0 0,0 1-1,0-1 1,0 0 0,0 0 0,0 0 0,0 1-1,0-1 1,1 1 0,-1-1 0,0 1-1,0-1 1,-1 1 0,1-1 0,0 1-1,0 0 1,0 0 0,0-1 0,0 1-1,-1 0 1,1 0 0,0 0 0,-1 0-1,1 0 1,-1 0 0,1 0 0,-1 0-1,1 0 1,-1 0 0,0 0 0,0 0-1,1 0 1,-1 1 0,0-1 0,0 0 0,0 0-1,0 0 1,0 2 0,-10 54 4,4-24-2777,7-29-579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2.078"/>
    </inkml:context>
    <inkml:brush xml:id="br0">
      <inkml:brushProperty name="width" value="0.025" units="cm"/>
      <inkml:brushProperty name="height" value="0.025" units="cm"/>
    </inkml:brush>
  </inkml:definitions>
  <inkml:trace contextRef="#ctx0" brushRef="#br0">114 19 15599,'0'0'6374,"-8"-2"-4324,5 1-1976,0 1 0,-1-1 0,1 1 0,-1-1 1,1 1-1,-1 0 0,1 0 0,-1 0 0,1 1 0,-1-1 0,1 1 1,0 0-1,-1 0 0,1 0 0,0 0 0,0 1 0,0-1 1,0 1-1,0 0 0,0 0 0,0 0 0,0 0 0,1 0 1,-1 1-1,1-1 0,0 1 0,-1-1 0,1 1 0,0 0 1,1 0-1,-1 0 0,0 0 0,1 0 0,0 1 0,0-1 0,-2 7 1,3-8-56,-1 1 0,0 0 1,0 0-1,1 0 1,0 0-1,-1 0 0,1 0 1,0 0-1,1 0 0,-1 0 1,0 0-1,1 0 0,0 0 1,1 3-1,-2-5 26,1 0 1,0 0-1,-1 0 0,1 0 0,0 0 0,0 0 1,0 0-1,0 0 0,0 0 0,0 0 1,0 0-1,0-1 0,0 1 0,0 0 0,1-1 1,-1 1-1,0-1 0,0 1 0,1-1 0,-1 0 1,0 1-1,2-1 0,1 0 13,-1 0-1,1-1 1,0 1 0,-1-1 0,1 0-1,-1 0 1,1 0 0,-1 0-1,1-1 1,-1 0 0,0 1-1,0-1 1,0 0 0,0 0 0,0-1-1,0 1 1,0-1 0,-1 1-1,0-1 1,1 0 0,1-3-1,20-39 17,-23 42-73,0 1 0,0-1 0,0 0 0,-1 0 1,1 1-1,-1-1 0,1 0 0,-1 0 0,0 0 0,0 0 0,-1 0 0,1 1 0,0-1 0,-1 0 0,-1-3 0,1 5-21,1 0 0,-1 0 0,0 0-1,0 0 1,0 0 0,0 1 0,0-1 0,0 0 0,0 1-1,0-1 1,0 1 0,0-1 0,-1 1 0,1 0-1,0 0 1,0-1 0,0 1 0,-1 0 0,1 0-1,0 0 1,0 0 0,0 0 0,-1 0 0,1 0-1,0 1 1,-2 0 0,2-1-211,0 0 1,0 0-1,0 0 1,0 1-1,1-1 0,-1 0 1,0 1-1,0-1 0,1 1 1,-1-1-1,0 1 0,0-1 1,1 1-1,-1-1 1,0 1-1,1 0 0,-1-1 1,1 1-1,-1 0 0,1 0 1,-1-1-1,1 1 0,-1 1 1,1 1-5658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7.011"/>
    </inkml:context>
    <inkml:brush xml:id="br0">
      <inkml:brushProperty name="width" value="0.025" units="cm"/>
      <inkml:brushProperty name="height" value="0.025" units="cm"/>
    </inkml:brush>
  </inkml:definitions>
  <inkml:trace contextRef="#ctx0" brushRef="#br0">1 145 10762,'0'0'13677,"76"-58"-11627,-23 36-705,9 0-544,9 5-417,-2 1-287,-9 8-97,-14 6-449,-13 2-1120,-13 2-1218,-18 13-1377,-4 4-128,-25-2-1089,-12 3-4869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2.707"/>
    </inkml:context>
    <inkml:brush xml:id="br0">
      <inkml:brushProperty name="width" value="0.025" units="cm"/>
      <inkml:brushProperty name="height" value="0.025" units="cm"/>
    </inkml:brush>
  </inkml:definitions>
  <inkml:trace contextRef="#ctx0" brushRef="#br0">100 39 17424,'0'0'2200,"-2"13"298,0-1-2034,-13 80 1498,-4 117 0,19-204-1934,-4 100-10,3-97 88,-1 1 1,1 0-1,-1-1 1,-1 1-1,0-1 1,0 1-1,0-1 1,-1 0-1,-8 12 1,-2-10 249,7-20-116,4-31-51,3 35-189,1-49 23,1 0 0,16-86 0,-13 119-24,0 1 0,1 0 0,1 0 0,1 1 0,0 0 0,2 1-1,0-1 1,2 2 0,20-28 0,-28 42-9,1 0 0,-1 0 0,1 0 0,0 0 0,0 1 0,1 0 0,-1 0 0,1 0 0,-1 1 0,1 0 0,0 0 0,0 0 0,0 1 0,0 0 0,0 0 0,0 0 0,0 1 0,0 0 0,7 0 0,-10 0 5,0 1 1,0-1-1,1 1 1,-1 0-1,0-1 1,0 1-1,0 1 1,0-1-1,0 0 1,0 1-1,-1-1 1,1 1-1,0 0 0,-1 0 1,1 0-1,-1 0 1,0 0-1,0 1 1,0-1-1,0 1 1,0 0-1,0-1 1,-1 1-1,1 0 0,-1 0 1,0 0-1,0 0 1,0 0-1,0 0 1,0 0-1,-1 0 1,1 1-1,-1-1 1,0 0-1,0 0 0,-1 6 1,0-3 70,-1 0 0,0 0 1,0-1-1,-1 1 0,1-1 0,-1 1 0,-1-1 1,1 0-1,-1 0 0,0 0 0,0 0 1,0-1-1,-1 0 0,1 0 0,-1 0 0,-7 5 1,5-4 22,0 0 0,-1 0 0,0-1 0,1 0 0,-2 0 0,1-1 0,0 0 0,-1 0 0,1-1 0,-1 0 0,-9 1 0,17-3-110,1 0 0,-1 0 0,0 0 1,0 0-1,0-1 0,1 1 0,-1 0 0,0 0 0,0-1 1,1 1-1,-1 0 0,0-1 0,0 1 0,1-1 0,-1 1 0,0-1 1,1 1-1,-1-1 0,1 1 0,-1-1 0,1 0 0,-1 1 1,1-1-1,-1 0 0,1 1 0,-1-2 0,-3-27-1722,5 19 601,0 0 1,1 0 0,0 1-1,4-12 1,10-15-3477,6 1-1382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3.588"/>
    </inkml:context>
    <inkml:brush xml:id="br0">
      <inkml:brushProperty name="width" value="0.025" units="cm"/>
      <inkml:brushProperty name="height" value="0.025" units="cm"/>
    </inkml:brush>
  </inkml:definitions>
  <inkml:trace contextRef="#ctx0" brushRef="#br0">126 1 12780,'0'0'13971,"-10"13"-12706,-2 5-794,0 2-1,0 0 1,2 0 0,1 1-1,-13 42 1,10-18-347,3 0 0,2 1 1,1 0-1,3 1 0,2-1 1,8 80-1,1-90-81,-3-33 37,-1-23-70,-1-28-492,-2-1-1,-3 1 1,-1 0-1,-11-55 1,14 105 458,1 0 1,0 1-1,0-1 1,0 0-1,0 0 1,0 0 0,0 0-1,1 0 1,-1 0-1,1 0 1,-1 0-1,1-1 1,0 1 0,-1 0-1,1-1 1,0 0-1,0 1 1,4 1-1,1 0 20,0 0 0,0 0 0,1-1 0,-1 1 0,1-2 0,8 2 0,-5-1 67,0-1 0,0-1 0,-1 0 0,1 0-1,0-1 1,0 0 0,0-1 0,-1 0 0,17-6-1,-11 0 68,-1-1 1,-1-1-1,0 0 0,18-17 0,18-13-71,-50 39-67,1 0 0,0 1 0,0-1 0,-1 0-1,1 1 1,0-1 0,0 1 0,0-1 0,0 1-1,0-1 1,0 1 0,0 0 0,-1-1-1,1 1 1,0 0 0,0 0 0,0 0 0,0 0-1,0 0 1,0 0 0,0 0 0,0 0 0,0 0-1,0 0 1,0 0 0,0 1 0,0-1 0,1 1-1,12 23-134,-14-22 145,0 0 1,1 0-1,0 0 1,-1 0-1,1 0 1,0-1-1,0 1 1,0 0-1,0 0 1,0-1-1,0 1 1,0 0-1,1-1 0,-1 1 1,1-1-1,-1 0 1,1 1-1,-1-1 1,1 0-1,0 0 1,0 0-1,-1 0 1,1 0-1,0-1 1,0 1-1,0 0 1,0-1-1,3 1 1,-1-2 8,-1 1 1,1-1-1,-1 0 1,1 0-1,-1-1 1,1 1 0,-1-1-1,1 0 1,-1 0-1,0 0 1,0 0-1,0 0 1,0-1-1,-1 1 1,1-1 0,-1 0-1,1 0 1,-1 0-1,0 0 1,3-6-1,-2 5-51,-1 0 0,1 0 0,1 0-1,-1 0 1,0 1 0,1-1 0,0 1-1,0 0 1,0 0 0,0 0 0,6-2-1,-10 5 13,1 0 0,-1 0 0,1 0 0,-1 0 0,1 0 0,-1 0 0,1 0 0,-1 0-1,1 1 1,-1-1 0,0 0 0,1 0 0,-1 1 0,1-1 0,-1 0 0,0 0-1,1 1 1,-1-1 0,1 0 0,-1 1 0,0-1 0,0 1 0,1-1 0,-1 0 0,0 1-1,0-1 1,1 1 0,-1-1 0,0 1 0,0-1 0,0 1 0,0-1 0,0 1-1,0-1 1,0 1 0,0-1 0,0 1 0,0-1 0,0 1 0,0-1 0,0 2 0,0 27 72,0-24-109,2 105 45,1-37 156,-10 90-1,7-153-67,-2 0-1,1-1 1,-1 0-1,-1 1 1,0-1-1,0 0 1,-1 0 0,0-1-1,-8 14 1,9-18 56,0 0 0,0-1 0,-1 1 0,1-1 1,-1 0-1,0 0 0,0-1 0,0 1 0,0-1 0,0 1 1,0-1-1,-1-1 0,1 1 0,-1 0 0,1-1 0,-1 0 1,0 0-1,1-1 0,-1 1 0,-8-1 0,10 0-107,-1-1-1,1 1 1,0-1-1,0 0 0,0 0 1,0 0-1,0 0 0,0 0 1,0-1-1,0 1 1,0-1-1,0 0 0,1 0 1,-1 0-1,1 0 1,-1 0-1,1 0 0,0-1 1,0 1-1,0-1 1,0 0-1,1 1 0,-1-1 1,1 0-1,-1 0 0,1 0 1,0 0-1,0 0 1,0-1-1,1 1 0,-1-4 1,-2-10 16,1 1 0,1-1-1,0 0 1,3-28 0,-1 35-356,1-1 0,0 1 1,0 0-1,1 0 0,1 0 0,-1 0 1,2 1-1,-1 0 0,1-1 0,1 2 0,0-1 1,7-8-1,9-8-2499,1 2 1,38-31-1,-37 34 1037,5-6-8913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3.949"/>
    </inkml:context>
    <inkml:brush xml:id="br0">
      <inkml:brushProperty name="width" value="0.025" units="cm"/>
      <inkml:brushProperty name="height" value="0.025" units="cm"/>
    </inkml:brush>
  </inkml:definitions>
  <inkml:trace contextRef="#ctx0" brushRef="#br0">387 0 20019,'0'0'4196,"-8"2"-2509,3 0-1618,0-1-1,0 1 1,-1 0 0,1 1 0,1-1 0,-1 1-1,0 0 1,1 0 0,-1 1 0,1-1-1,0 1 1,0 0 0,0 0 0,1 0 0,-1 1-1,1-1 1,0 1 0,1 0 0,-1 0 0,1 0-1,0 0 1,0 0 0,0 0 0,1 1-1,-2 8 1,4-8-120,-1-1-1,1 0 0,1 0 1,-1 0-1,1 0 1,0 0-1,0-1 0,0 1 1,1 0-1,-1-1 1,1 0-1,0 1 0,1-1 1,-1-1-1,1 1 1,-1 0-1,1-1 1,0 1-1,8 3 0,24 28-517,-35-34 569,0-1 0,0 1 0,0 0 0,-1 0 1,1 0-1,0 0 0,-1 0 0,1 0 0,-1 1 1,1-1-1,-1 0 0,1 0 0,-1 0 0,0 0 1,0 1-1,0-1 0,0 0 0,1 0 0,-2 0 1,1 1-1,0-1 0,0 0 0,0 0 0,0 0 0,-1 1 1,1-1-1,-1 0 0,1 0 0,-1 0 0,1 0 1,-1 0-1,0 0 0,1 0 0,-1 0 0,0 0 1,0 0-1,0 0 0,1 0 0,-1-1 0,0 1 1,0 0-1,0-1 0,0 1 0,-1-1 0,1 1 1,0-1-1,0 1 0,0-1 0,-2 1 0,-9 3 10,0 1-1,0-2 1,-20 4-1,27-6-8,-105 13-3192,81-12-875,-56-6 0,19-9-8410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4.310"/>
    </inkml:context>
    <inkml:brush xml:id="br0">
      <inkml:brushProperty name="width" value="0.025" units="cm"/>
      <inkml:brushProperty name="height" value="0.025" units="cm"/>
    </inkml:brush>
  </inkml:definitions>
  <inkml:trace contextRef="#ctx0" brushRef="#br0">1 25 17457,'0'0'4195,"83"-18"-2785,-23 15-449,11 3-673,5 0-448,2 0-1890,-4 0-3427,4-4-9513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4.654"/>
    </inkml:context>
    <inkml:brush xml:id="br0">
      <inkml:brushProperty name="width" value="0.025" units="cm"/>
      <inkml:brushProperty name="height" value="0.025" units="cm"/>
    </inkml:brush>
  </inkml:definitions>
  <inkml:trace contextRef="#ctx0" brushRef="#br0">1 25 14926,'0'0'7527,"49"4"-5413,-20-4-576,-1 0-1186,4 0-608,-2-10-3107,0-9-5894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5.376"/>
    </inkml:context>
    <inkml:brush xml:id="br0">
      <inkml:brushProperty name="width" value="0.025" units="cm"/>
      <inkml:brushProperty name="height" value="0.025" units="cm"/>
    </inkml:brush>
  </inkml:definitions>
  <inkml:trace contextRef="#ctx0" brushRef="#br0">1 0 15631,'0'0'2936,"3"14"-1089,33 174 1826,7 118-2680,-39-264-642,-5-41 168,-4-24-242,-3-24-181,2 0-1,-1-88 1,7 115-116,1 1 1,1 0-1,1-1 1,0 1-1,2 0 0,0 1 1,1-1-1,1 1 1,17-31-1,-21 43 1,1 1 0,0 1-1,0-1 1,1 0 0,0 1 0,7-6 0,-10 9 14,-1-1 1,1 1 0,-1 0 0,1 0 0,-1 0 0,1 0 0,0 1 0,-1-1 0,1 0-1,0 1 1,0-1 0,-1 1 0,1-1 0,0 1 0,0 0 0,0 0 0,0 0 0,0 0 0,-1 0-1,1 0 1,0 1 0,0-1 0,0 1 0,-1-1 0,1 1 0,2 0 0,-3 1 16,0-1 0,0 0 0,0 1 0,-1-1 0,1 1 0,0 0 0,-1-1 0,1 1 0,-1 0 0,1-1 0,-1 1 0,0 0 0,1-1 0,-1 1 0,0 0 0,0-1 0,-1 1 0,1 0 0,0 0 0,0-1 0,-1 1 0,1 0 0,-1-1 0,0 1 0,1-1 0,-2 3 0,-21 43 619,2-15-476,-2 0 0,-1-1 0,-1-2-1,-47 44 1,95-109-5739,9-2 1196,7-4-2392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5.916"/>
    </inkml:context>
    <inkml:brush xml:id="br0">
      <inkml:brushProperty name="width" value="0.025" units="cm"/>
      <inkml:brushProperty name="height" value="0.025" units="cm"/>
    </inkml:brush>
  </inkml:definitions>
  <inkml:trace contextRef="#ctx0" brushRef="#br0">10 0 10218,'0'0'8701,"4"10"-7489,0 6-691,0-1 0,-2 1 0,1 0-1,-2 0 1,0 23 0,-8 94 2536,7-103-2298,9-40-109,8-45-297,-14 42-359,-2 1 1,0-1 0,-1-21 0,0 30 3,0 1 0,0 0 0,0 0 1,-1 0-1,1 0 0,-1 0 0,0 0 0,0 0 1,0 0-1,0 0 0,-1 0 0,1 0 0,-1 1 1,0-1-1,0 1 0,1-1 0,-2 1 0,1-1 0,0 1 1,-4-3-1,6 5-19,-1 0 0,1-1 0,-1 1 0,1 0 0,-1-1-1,1 1 1,-1 0 0,1 0 0,-1-1 0,0 1 0,1 0 0,-1 0 0,0 0 0,1 0 0,-1 0 0,1 0 0,-1 0 0,0 0 0,1 0-1,-1 0 1,1 0 0,-1 0 0,0 0 0,1 1 0,-1-1 0,1 0 0,-1 0 0,1 1 0,-1-1 0,0 0 0,1 1 0,-1-1 0,1 0 0,0 1-1,-1-1 1,1 1 0,-1-1 0,1 1 0,0-1 0,-1 1 0,1-1 0,0 1 0,-1-1 0,1 1 0,0 0 0,0-1 0,0 1 0,0-1 0,-1 1-1,1 1 1,0-1-65,0 0 0,0 0 0,0 0 0,1 0 0,-1 0 0,0 0-1,0 0 1,1 0 0,-1 0 0,0-1 0,1 1 0,-1 0 0,1 0-1,-1 0 1,1 0 0,-1 0 0,1-1 0,0 1 0,-1 0 0,1-1 0,0 1-1,0 0 1,-1-1 0,1 1 0,0-1 0,0 1 0,0-1 0,0 1-1,0-1 1,0 0 0,0 1 0,0-1 0,0 0 0,1 0 0,22 0-1070,0-1 0,0-1 0,0-1 0,0-1 0,0-1 0,-1-1 0,0-1 0,0-2 0,-1 0 0,36-20 0,-40 14 3042,-17 15-1771,-1 0 0,0-1 0,0 1-1,0 0 1,-1 0 0,1-1-1,0 1 1,0 0 0,0 0 0,0 0-1,0-1 1,0 1 0,0 0-1,0 0 1,0 0 0,0-1-1,-1 1 1,1 0 0,0 0 0,0 0-1,0-1 1,0 1 0,0 0-1,-1 0 1,1 0 0,0 0 0,0 0-1,0 0 1,-1-1 0,1 1-1,0 0 1,0 0 0,-1 0 0,1 0-1,0 0 1,0 0 0,0 0-1,-1 0 1,1 0 0,0 0 0,0 0-1,-1 0 1,1 0 0,0 0-1,-26 4 4812,9 3-5588,9-2 880,1 1 1,0 0-1,0 0 1,0 1 0,1 0-1,0 0 1,0 0 0,1 1-1,0 0 1,0 0-1,1 0 1,0 0 0,0 1-1,1 0 1,0-1-1,1 1 1,0 1 0,0-1-1,0 12 1,2-20-197,0 0 1,0 0-1,0 0 1,0 0-1,0 0 1,0 0-1,0 1 1,1-1-1,-1 0 1,0 0-1,1 0 1,-1 0-1,1 0 1,-1 0-1,1 0 1,0 0-1,-1 0 1,1 0-1,0 0 1,0-1-1,-1 1 1,1 0-1,0 0 1,0-1-1,0 1 1,0-1-1,0 1 0,2 0 1,0 0 1,0-1 0,0 1 0,0-1 0,0 1 0,0-1 0,0 0 0,0-1 0,0 1 0,0 0 0,6-2 0,-1-1 1,1 1 1,-1-1-1,0-1 1,0 1-1,0-1 1,15-11-1,-17 10 14,0-1-1,-1 0 1,0 0-1,0-1 1,0 1-1,-1-1 1,1 0-1,-2 0 1,5-11-1,-7 15-144,0 0-1,0 0 1,-1 0-1,1 0 1,-1 0-1,0-1 1,1 1-1,-2 0 1,1 0-1,0 0 1,-1-4-1,0 4-207,0 1 0,1 0-1,-1 0 1,0 0 0,-1 0 0,1 0-1,0 0 1,0 0 0,-1 1-1,1-1 1,-1 0 0,0 1-1,1-1 1,-1 1 0,0 0 0,0-1-1,-2 0 1,-11-6-4827,3 2-1644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6.267"/>
    </inkml:context>
    <inkml:brush xml:id="br0">
      <inkml:brushProperty name="width" value="0.025" units="cm"/>
      <inkml:brushProperty name="height" value="0.025" units="cm"/>
    </inkml:brush>
  </inkml:definitions>
  <inkml:trace contextRef="#ctx0" brushRef="#br0">1 46 8264,'0'0'1436,"10"-4"267,42-14 559,-35 12-881,-1 1 1,1 1-1,0 1 1,0 0-1,1 2 1,-1 0-1,22 1 1,-37 0-1321,0 1 1,0-1 0,0 0 0,0 1-1,-1-1 1,1 1 0,0 0-1,-1 0 1,1 0 0,0 0 0,-1 0-1,1 0 1,-1 0 0,1 0-1,-1 0 1,0 1 0,0-1-1,1 1 1,-1-1 0,0 1 0,0-1-1,1 4 1,0-1 85,-1 0-1,0 1 1,0-1-1,0 0 1,-1 1-1,0-1 1,1 0-1,-1 1 1,-2 6 0,1 1 118,-1-1 0,-1 0 1,0 0-1,-1 0 0,0 0 1,0 0-1,-7 10 0,-4 0 56,-2 0 0,0 0 0,-29 25 0,29-29-292,17-17-33,0 0-1,0 0 0,0 0 0,0 0 0,0 0 1,0 0-1,1 0 0,-1 1 0,0-1 0,0 0 0,0 0 1,0 0-1,0 0 0,0 0 0,0 0 0,1 0 1,-1 0-1,0 0 0,0 0 0,0 0 0,0 1 1,0-1-1,0 0 0,0 0 0,0 0 0,0 0 1,0 0-1,0 0 0,0 0 0,0 1 0,0-1 0,0 0 1,0 0-1,0 0 0,0 0 0,0 0 0,0 0 1,0 1-1,0-1 0,0 0 0,0 0 0,0 0 1,0 0-1,0 0 0,0 0 0,0 1 0,0-1 1,0 0-1,0 0 0,0 0 0,0 0 0,0 0 1,0 0-1,0 0 0,-1 0 0,1 0 0,0 1 0,0-1 1,0 0-1,20-5-79,23-10 13,-13 0-351,78-41-1098,-96 49 253,0-2 0,-1 1 1,15-16-1,-24 23 753,-1 0 0,0-1 0,0 1-1,1-1 1,-1 0 0,0 1 0,0-1 0,-1 0 0,1 0-1,0 0 1,-1 1 0,1-1 0,-1 0 0,1 0 0,-1-3 0,0-8-5620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6.648"/>
    </inkml:context>
    <inkml:brush xml:id="br0">
      <inkml:brushProperty name="width" value="0.025" units="cm"/>
      <inkml:brushProperty name="height" value="0.025" units="cm"/>
    </inkml:brush>
  </inkml:definitions>
  <inkml:trace contextRef="#ctx0" brushRef="#br0">50 8 1569,'0'0'14286,"-46"5"-11756,42-2-1152,4-1-97,6 1-224,11-3-256,8 0-449,0 0-320,9 0-384,3 0-1602,-7-8-2498,2-4-4293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7.026"/>
    </inkml:context>
    <inkml:brush xml:id="br0">
      <inkml:brushProperty name="width" value="0.025" units="cm"/>
      <inkml:brushProperty name="height" value="0.025" units="cm"/>
    </inkml:brush>
  </inkml:definitions>
  <inkml:trace contextRef="#ctx0" brushRef="#br0">95 76 5894,'0'0'19661,"6"-6"-19544,-5 5-123,23-24-357,-23 24 351,0 0 1,0 0-1,0 0 0,0 0 0,-1 0 0,1-1 0,0 1 0,-1 0 0,1 0 0,-1-1 1,1 1-1,-1 0 0,1-1 0,-1 1 0,0 0 0,0-1 0,0 1 0,0-1 0,0 1 1,0 0-1,0-1 0,0 1 0,0-1 0,-1 1 0,0-2 0,0 2 44,0 0 0,-1 0 0,1 0 0,-1 0 0,1 1 0,-1-1 0,1 1 0,-1-1 0,1 1 0,-1-1 0,1 1 0,-1 0 0,1 0 0,-1 0 0,0 0 0,1 0 0,-1 0 0,1 0 0,-1 1 0,-2 0 0,-32 10 871,31-6-840,-1 0 1,1 0-1,0 1 0,0-1 1,1 1-1,0 0 0,0 0 1,0 0-1,1 1 0,-1 0 1,2-1-1,-1 1 0,1 0 1,0 0-1,0 1 0,1-1 1,0 0-1,0 0 0,1 1 1,0-1-1,2 15 0,-2-19-86,1-1-1,0 1 0,0-1 0,1 1 0,-1-1 0,0 1 0,1-1 0,0 0 0,-1 1 0,1-1 0,0 0 0,0 0 0,0-1 0,1 1 1,-1 0-1,0-1 0,1 1 0,-1-1 0,1 0 0,-1 1 0,1-1 0,-1-1 0,1 1 0,0 0 0,0-1 0,-1 1 0,1-1 0,0 0 1,0 0-1,-1 0 0,5 0 0,0 0-516,0-1 1,-1 1-1,1-1 1,0-1 0,0 1-1,-1-1 1,1 0-1,-1 0 1,1-1-1,-1 0 1,11-7 0,7-12-4266,-4-6-2466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7.403"/>
    </inkml:context>
    <inkml:brush xml:id="br0">
      <inkml:brushProperty name="width" value="0.025" units="cm"/>
      <inkml:brushProperty name="height" value="0.025" units="cm"/>
    </inkml:brush>
  </inkml:definitions>
  <inkml:trace contextRef="#ctx0" brushRef="#br0">1 224 11531,'0'0'7175,"90"-38"-4613,-23 9-128,16-3-480,8 0-1057,1 2-705,-7 5-608,-13 6-3556,-13 0-6694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7.357"/>
    </inkml:context>
    <inkml:brush xml:id="br0">
      <inkml:brushProperty name="width" value="0.025" units="cm"/>
      <inkml:brushProperty name="height" value="0.025" units="cm"/>
    </inkml:brush>
  </inkml:definitions>
  <inkml:trace contextRef="#ctx0" brushRef="#br0">60 190 12556,'-2'8'4457,"-13"43"-2989,2-1 1,2 2-1,3-1 0,-3 75 0,12-81-1527,2 0 0,10 57 1,-4-142 896,-4-111-254,6-75 511,-6 180-908,2 1 1,23-84 0,-27 122-172,0-1-1,0 1 1,1 0 0,0 0 0,0 1 0,1-1 0,9-10 0,-13 16-13,0-1 1,0 1-1,0 0 1,0 0 0,0 0-1,0 0 1,0 0 0,1 0-1,-1 0 1,0 0-1,1 1 1,-1-1 0,0 0-1,1 1 1,-1-1 0,1 1-1,-1 0 1,1-1-1,0 1 1,-1 0 0,1 0-1,-1 0 1,1 0 0,-1 0-1,1 0 1,-1 0 0,1 1-1,-1-1 1,1 0-1,-1 1 1,1 0 0,-1-1-1,1 1 1,-1 0 0,0 0-1,1-1 1,-1 1-1,0 0 1,0 0 0,0 0-1,0 1 1,0-1 0,0 0-1,0 0 1,1 2-1,3 6 6,0 0 0,-1 0-1,0 1 1,-1-1-1,0 1 1,0 0-1,-1 0 1,-1 0 0,1 0-1,-2 0 1,1 10-1,-1-1 275,-1 0 0,-1 0-1,0 0 1,-10 36 0,7-33 858,17-31-926,-1 0-669,-1 1-37,1 0 0,-1 1 0,2 0 0,-1 1 0,13-5 0,-18 9 435,1-1 1,-1 1-1,0 0 0,1 1 1,0-1-1,-1 1 0,1 1 0,0-1 1,0 1-1,-1 0 0,12 2 1,-17-2 100,0 1 0,0-1 0,0 1 1,0-1-1,0 1 0,0-1 1,0 1-1,-1 0 0,1-1 0,0 1 1,0 0-1,0 0 0,-1 0 0,1-1 1,0 1-1,-1 0 0,1 0 1,-1 0-1,1 0 0,-1 0 0,0 0 1,1 0-1,-1 0 0,0 0 0,0 1 1,1-1-1,-1 0 0,0 0 0,0 0 1,0 0-1,0 0 0,-1 0 1,1 0-1,0 0 0,0 0 0,-1 0 1,1 0-1,-1 2 0,0 1 124,0 0 1,-1 0-1,1-1 0,-1 1 0,0 0 0,0 0 1,-1-1-1,-3 6 0,-6 2 1,0-1 0,-1 0 0,0 0-1,-1-2 1,1 0 0,-2 0 0,1-1 0,-1-1 0,0 0-1,0-1 1,-1-1 0,1 0 0,-1-1 0,0-1-1,-21 0 1,35-2-354,0 1-1,0-2 1,0 1-1,0 0 1,0 0-1,0 0 1,0-1 0,1 1-1,-1-1 1,0 0-1,0 1 1,0-1-1,1 0 1,-1 0-1,0 0 1,-2-3-1,-7-18-7596,10-3-5495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8.189"/>
    </inkml:context>
    <inkml:brush xml:id="br0">
      <inkml:brushProperty name="width" value="0.025" units="cm"/>
      <inkml:brushProperty name="height" value="0.025" units="cm"/>
    </inkml:brush>
  </inkml:definitions>
  <inkml:trace contextRef="#ctx0" brushRef="#br0">9 1 16816,'0'0'6086,"-9"66"-5798,22-44-192,3-1-32,-1 0-96,-2 4-641,3 0-608,-6 1-737,-4 1-2690,-6 1-2915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8.567"/>
    </inkml:context>
    <inkml:brush xml:id="br0">
      <inkml:brushProperty name="width" value="0.025" units="cm"/>
      <inkml:brushProperty name="height" value="0.025" units="cm"/>
    </inkml:brush>
  </inkml:definitions>
  <inkml:trace contextRef="#ctx0" brushRef="#br0">1 0 12908,'0'0'10346,"32"31"-10442,-25-42-2018,-2-9-3844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2.925"/>
    </inkml:context>
    <inkml:brush xml:id="br0">
      <inkml:brushProperty name="width" value="0.025" units="cm"/>
      <inkml:brushProperty name="height" value="0.025" units="cm"/>
    </inkml:brush>
  </inkml:definitions>
  <inkml:trace contextRef="#ctx0" brushRef="#br0">26 227 9449,'0'0'2477,"-5"7"-566,1-1-1328,2-4-379,1 0 0,-1 1 0,1-1 0,-1 0 0,1 1 0,0-1 0,-1 1 0,1-1-1,1 1 1,-1-1 0,0 1 0,1 0 0,-1 3 0,5-4 2736,4-9-1623,7-10 90,-3-13 484,17-61-1,0-44-1107,-29 181-737,-2-21-465,1 0 1,2 0-1,0 0 0,2 0 0,1 0 0,1 0 1,14 43-1,-7-47-730,-2-15-1437,0-12-3726,-5-10-857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3.305"/>
    </inkml:context>
    <inkml:brush xml:id="br0">
      <inkml:brushProperty name="width" value="0.025" units="cm"/>
      <inkml:brushProperty name="height" value="0.025" units="cm"/>
    </inkml:brush>
  </inkml:definitions>
  <inkml:trace contextRef="#ctx0" brushRef="#br0">16 133 11339,'0'0'5477,"-3"7"-3053,-8 25-551,10-32-1811,1 0-1,0 1 0,0-1 0,0 0 0,0 1 1,0-1-1,0 1 0,0-1 0,0 0 0,0 1 1,0-1-1,0 0 0,0 1 0,0-1 0,0 1 0,0-1 1,1 0-1,-1 1 0,0-1 0,0 0 0,0 1 1,1-1-1,-1 0 0,0 0 0,0 1 0,1-1 1,-1 0-1,0 1 0,0-1 0,1 0 0,-1 0 1,0 0-1,1 1 0,-1-1 0,0 0 0,1 0 1,-1 0-1,0 0 0,1 0 0,-1 0 0,1 0 1,-1 0-1,0 0 0,1 0 0,-1 0 0,1 0 1,-1 0-1,0 0 0,1 0 0,0 0 0,20-3 1297,-4-5-838,0 0 0,-1-2-1,0 1 1,0-2 0,18-16-1,30-19-12,-49 37-555,0 1 0,0 1-1,0 0 1,1 1 0,0 0 0,0 2-1,29-5 1,-10 5-4832,2 3-4796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3.903"/>
    </inkml:context>
    <inkml:brush xml:id="br0">
      <inkml:brushProperty name="width" value="0.025" units="cm"/>
      <inkml:brushProperty name="height" value="0.025" units="cm"/>
    </inkml:brush>
  </inkml:definitions>
  <inkml:trace contextRef="#ctx0" brushRef="#br0">127 156 10410,'0'0'8205,"-1"9"-6427,0 11-1016,1 1 1,1 0-1,0 0 1,2 0-1,5 21 1,4 11-581,-7-29-249,0 0 0,2 0 0,0-1 0,2 0 1,21 41-1,-44-99-4983,-52-47-2922,-2-1 3069,57 67 5541,1 0-1,0 0 1,-11-26-1,19 37-208,0-1 0,0 1 1,0-1-1,1 1 0,0-1 0,0 0 0,0 1 0,1-1 0,0 0 0,0 0 1,0 1-1,1-1 0,0 0 0,0 0 0,1 1 0,-1-1 0,4-6 0,-1 4 42,0 1 0,1 0 0,0-1 0,0 1 0,1 1 0,0-1-1,0 1 1,0 0 0,1 1 0,11-8 0,-3 3-37,1 1-1,-1 1 1,2 1 0,-1 0 0,1 1 0,0 1-1,0 0 1,1 1 0,0 1 0,27-1 0,-42 4-430,1 0 0,0 0 0,-1 1 1,1-1-1,0 1 0,-1-1 0,1 1 0,0 0 1,-1 1-1,1-1 0,-1 1 0,0-1 1,0 1-1,1 0 0,-1 0 0,0 1 0,-1-1 1,1 0-1,3 5 0,-3-3 24,0 0 0,-1 1-1,1 0 1,-1-1 0,0 1 0,0 0-1,-1 0 1,0 0 0,1 0 0,-2 0-1,1 1 1,0 6 0,-2 3 116,1 1 1,-2-1-1,0 1 1,-1-1-1,-1 0 1,0 0-1,-1 0 1,-9 20-1,-5-6 260,15-25-345,1 1-1,0 0 0,0-1 1,0 1-1,0 0 1,1 0-1,0 0 0,0 1 1,0-1-1,-1 8 1,4-11-57,-1-1 0,1 0 0,0 0 0,0 0 0,-1 1 0,1-1 0,0 0 1,0 0-1,0 0 0,1 0 0,-1 0 0,0-1 0,0 1 0,0 0 0,1 0 1,-1-1-1,0 1 0,0-1 0,1 1 0,-1-1 0,1 0 0,-1 1 0,0-1 1,1 0-1,1 0 0,41 5 39,-44-5-41,2 1-10,56 0-1528,-19-8-2370,-4-8-2605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5.075"/>
    </inkml:context>
    <inkml:brush xml:id="br0">
      <inkml:brushProperty name="width" value="0.025" units="cm"/>
      <inkml:brushProperty name="height" value="0.025" units="cm"/>
    </inkml:brush>
  </inkml:definitions>
  <inkml:trace contextRef="#ctx0" brushRef="#br0">64 1 13677,'0'0'3673,"0"11"-1693,-2 55-9,0-1-914,10 98-1,-8-157-1046,1-1 0,1 0-1,-1 0 1,1 0 0,0-1-1,0 1 1,0 0 0,1-1 0,5 9-1,-7-12 1,0 0 0,0 0 0,-1 0 0,1 0-1,0-1 1,0 1 0,0 0 0,0 0 0,0-1 0,1 1-1,-1-1 1,0 1 0,0-1 0,0 0 0,0 1 0,1-1 0,-1 0-1,0 0 1,0 1 0,1-1 0,-1 0 0,0 0 0,0-1-1,0 1 1,1 0 0,-1 0 0,0-1 0,0 1 0,0 0 0,1-1-1,-1 1 1,0-1 0,0 0 0,0 1 0,0-1 0,0 0-1,0 0 1,0 1 0,0-1 0,-1 0 0,1 0 0,0 0-1,0 0 1,-1 0 0,2-1 0,0-1-28,0 0 1,0 1-1,1 0 1,-1-1-1,1 1 1,0 0-1,-1 1 0,1-1 1,0 0-1,0 1 1,0-1-1,0 1 1,1 0-1,-1 0 0,0 0 1,0 1-1,1-1 1,-1 1-1,0-1 0,5 2 1,-6-1 67,0 0-1,0 1 1,0 0 0,0 0 0,0-1 0,-1 1-1,1 0 1,0 0 0,0 1 0,-1-1 0,1 0-1,-1 1 1,1-1 0,-1 1 0,1-1 0,-1 1-1,0-1 1,0 1 0,0 0 0,0 0 0,0 0-1,0-1 1,-1 1 0,1 0 0,0 0 0,-1 0-1,0 0 1,1 0 0,-1 0 0,0 0 0,0 0-1,0 1 1,-1 1 0,1-2 29,-1 0 1,0-1-1,1 1 0,-1-1 1,0 0-1,0 1 1,0-1-1,0 1 0,0-1 1,0 0-1,0 0 0,0 0 1,-1 0-1,1 0 1,0 0-1,-1 0 0,1 0 1,-1 0-1,1-1 0,-1 1 1,1-1-1,-1 1 0,1-1 1,-4 1-1,-48 11 910,42-10-732,-17 4-151,0-2 1,-45 1 0,73-5-203,-1 0 0,1 0 0,-1 0 0,1 0-1,-1 0 1,1 0 0,-1 1 0,1-1 0,-1 0 0,1-1 0,-1 1 0,1 0 0,-1 0-1,1 0 1,-1 0 0,1 0 0,-1 0 0,1-1 0,-1 1 0,1 0 0,-1 0 0,1-1 0,-1 1-1,1 0 1,0-1 0,-1 1 0,1 0 0,-1-1 0,1 1 0,0-1 0,-1 1 0,1-1 0,0 1-1,0 0 1,-1-1 0,1 1 0,0-1 0,0 1 0,0-1 0,0 0 0,0 1 0,0-1-1,0 1 1,0-1 0,0 1 0,0-1 0,0-1-506,1 0-1,0 0 1,0 1 0,0-1-1,0 1 1,0-1-1,0 0 1,0 1 0,0 0-1,1-1 1,-1 1 0,3-2-1,19-13-7751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5.404"/>
    </inkml:context>
    <inkml:brush xml:id="br0">
      <inkml:brushProperty name="width" value="0.025" units="cm"/>
      <inkml:brushProperty name="height" value="0.025" units="cm"/>
    </inkml:brush>
  </inkml:definitions>
  <inkml:trace contextRef="#ctx0" brushRef="#br0">40 169 15503,'0'0'10041,"8"-6"-9283,-4 4-687,11-10 91,1 0 0,22-23 0,-35 32-152,1-1 1,-1 1-1,0 0 1,-1-1 0,1 0-1,-1 0 1,1 0 0,-1 0-1,0 0 1,-1 0-1,1 0 1,-1-1 0,0 1-1,0 0 1,0-1-1,0 1 1,-1-1 0,0 1-1,0-8 1,-1 11-3,1 0 0,-1 0 0,1 0-1,-1 0 1,0 0 0,0 1 0,1-1 0,-1 0 0,0 1 0,0-1 0,0 0 0,0 1-1,0-1 1,0 1 0,0-1 0,0 1 0,0 0 0,0-1 0,0 1 0,0 0-1,0 0 1,0 0 0,0 0 0,0 0 0,0 0 0,0 0 0,0 0 0,0 0-1,0 0 1,0 1 0,0-1 0,0 0 0,-2 1 0,-36 15 130,31-10-137,1 1 0,0 1 1,0-1-1,1 1 1,0 0-1,0 1 0,1-1 1,0 1-1,1 0 1,0 1-1,0-1 0,1 1 1,0-1-1,0 1 1,1 0-1,1 0 0,0 0 1,0 0-1,1 0 1,0 1-1,1-1 0,2 12 1,-3-19-27,1 0-1,0-1 1,0 1 0,1 0 0,-1 0 0,0-1 0,1 1-1,0 0 1,0-1 0,0 0 0,0 1 0,0-1 0,0 0 0,0 0-1,1 0 1,-1 0 0,1-1 0,-1 1 0,1-1 0,0 1 0,0-1-1,-1 0 1,1 0 0,0 0 0,0 0 0,0-1 0,4 1-1,0 0-720,0 0 0,1-1-1,-1 0 1,0 0-1,1-1 1,-1 0-1,0 0 1,0-1-1,0 0 1,11-4 0,14-11-6541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6.028"/>
    </inkml:context>
    <inkml:brush xml:id="br0">
      <inkml:brushProperty name="width" value="0.025" units="cm"/>
      <inkml:brushProperty name="height" value="0.025" units="cm"/>
    </inkml:brush>
  </inkml:definitions>
  <inkml:trace contextRef="#ctx0" brushRef="#br0">10 123 14542,'-2'-8'2696,"0"2"-2108,1 0 0,-1-1 1,1 0-1,1 1 0,-1-1 1,1 0-1,0 1 0,1-11 1,0 14-485,0 1 0,-1 0 0,1-1 0,0 1 0,0 0-1,0 0 1,1 0 0,-1-1 0,1 1 0,-1 0 0,1 1 0,-1-1 0,1 0 0,0 0 0,0 1 0,0-1 0,0 1 0,0 0 0,0-1 0,1 1 0,-1 0-1,0 0 1,0 0 0,1 1 0,-1-1 0,1 1 0,-1-1 0,1 1 0,4 0 0,-4-1-79,0 1 0,0 0 0,1 0 0,-1 0-1,0 1 1,0-1 0,0 1 0,0 0 0,0 0 0,0 0 0,0 0 0,0 0 0,0 1 0,0-1 0,0 1-1,-1 0 1,1-1 0,-1 1 0,1 1 0,-1-1 0,0 0 0,0 0 0,0 1 0,0 0 0,0-1-1,-1 1 1,1 0 0,-1 0 0,1 0 0,-1 0 0,0 0 0,0 0 0,-1 0 0,1 0 0,-1 0 0,1 5-1,0 4 229,0 0 0,-1 0 0,0 0 0,0 0 0,-2 0 0,1-1 0,-2 1 0,-5 19 0,6-27-196,0-1-1,1 1 1,0 0 0,0 0 0,0 0 0,0 0 0,1 0 0,0 0 0,0 0-1,0 0 1,0 0 0,0 0 0,1 0 0,1 6 0,-1-8-97,1 0 1,-1-1-1,0 1 1,1-1 0,-1 1-1,1-1 1,-1 0-1,1 1 1,0-1-1,-1 0 1,1 0-1,0 0 1,0 0-1,0-1 1,0 1-1,0 0 1,0-1-1,0 1 1,0-1-1,0 0 1,0 0-1,0 0 1,0 0-1,0 0 1,0 0 0,0 0-1,0-1 1,0 1-1,3-2 1,-3 2-39,0-1 0,0 0 0,0 0 0,0 0 0,-1 0 0,1 0 0,0 0 1,-1 0-1,1 0 0,-1-1 0,1 1 0,-1-1 0,0 1 0,1-1 0,-1 0 0,0 1 0,0-1 1,0 0-1,0 0 0,0 0 0,-1 0 0,1 0 0,-1 0 0,1 0 0,-1 0 0,0 0 1,1-2-1,2-63-2504,-4 54 2401,1-4 932,-1 14-392,1-1 0,-1 0 0,1 0 0,0 1 0,0-1 0,0 0 0,1 0 0,-1 0 0,1 1 0,0-1 0,0 0-1,1 1 1,1-6 0,-3 12 15,0 2-1749,1-1-5626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7.082"/>
    </inkml:context>
    <inkml:brush xml:id="br0">
      <inkml:brushProperty name="width" value="0.025" units="cm"/>
      <inkml:brushProperty name="height" value="0.025" units="cm"/>
    </inkml:brush>
  </inkml:definitions>
  <inkml:trace contextRef="#ctx0" brushRef="#br0">29 251 8584,'0'0'4847,"-5"8"-2081,0-3-2063,3-3-499,1 0 1,-1 1 0,0-1 0,1 0-1,-1 0 1,1 1 0,-1-1 0,1 1-1,0-1 1,0 1 0,0-1 0,1 1-1,-1 0 1,0 3 0,2-5-106,-1-1-1,1 1 1,-1-1 0,1 1 0,-1-1 0,1 1-1,0-1 1,-1 1 0,1-1 0,0 0-1,-1 1 1,1-1 0,0 0 0,0 0-1,-1 0 1,1 1 0,0-1 0,0 0 0,-1 0-1,1 0 1,0 0 0,0 0 0,-1 0-1,1-1 1,0 1 0,1 0 0,25-6 1259,-17 1-1205,-1-1 1,0 0-1,0-1 0,-1 0 0,0 0 1,0-1-1,-1 0 0,0 0 0,0-1 1,-1 0-1,0 0 0,8-16 0,-7 11-96,-1 0-1,0 0 0,-1 0 0,0-1 1,-2 0-1,1 0 0,-2 0 0,2-23 0,-4 37-36,0 0-1,0-1 1,0 1-1,0 0 1,0-1-1,0 1 1,0 0-1,0 0 0,-1-1 1,1 1-1,0 0 1,-1 0-1,1-1 1,-1 1-1,0 0 1,1 0-1,-1 0 0,0 0 1,0 0-1,1 0 1,-1 0-1,0 0 1,0 0-1,0 0 1,0 1-1,0-1 0,0 0 1,0 0-1,-1 1 1,1-1-1,0 1 1,0-1-1,0 1 1,-1 0-1,1-1 0,0 1 1,-1 0-1,1 0 1,0 0-1,0 0 1,-1 0-1,1 0 1,0 0-1,-2 1 0,-1 0-17,0 0 0,0 0-1,0 0 1,0 1-1,0-1 1,1 1-1,-1 0 1,1 0-1,-1 0 1,1 1 0,0-1-1,-1 1 1,-2 3-1,0 2 4,0 0-1,1 1 1,0-1-1,0 1 0,1 1 1,0-1-1,1 0 1,0 1-1,0 0 1,1-1-1,0 1 1,1 0-1,0 0 1,1 0-1,0 1 0,0-1 1,2 10-1,-1-18 3,0 0 0,-1 0 0,1 0 0,0-1 0,0 1 0,0 0 0,0-1 0,1 1-1,-1 0 1,0-1 0,1 0 0,-1 1 0,0-1 0,1 0 0,0 0 0,-1 0 0,1 0 0,0 0-1,0 0 1,-1 0 0,1-1 0,0 1 0,0 0 0,0-1 0,0 0 0,0 1 0,0-1 0,0 0-1,0 0 1,0 0 0,0-1 0,3 1 0,0-1 9,0 1 0,1-1 1,-1 0-1,0-1 0,0 1 0,0-1 0,0 0 0,-1 0 1,1 0-1,0-1 0,4-3 0,-2 0-13,-1-1 0,0 0 0,0 0 0,-1 0 0,0 0 0,0-1 0,-1 0 0,0 0 0,0 0 0,0-1 0,-2 1 0,1-1 0,-1 1 0,0-1 0,0 0 0,-1 0-1,-1-11 1,-16 53-152,10-14 141,2-9 106,0 1-1,1 0 1,0 0-1,1 0 0,0 1 1,1-1-1,0 1 0,0-1 1,3 21-1,-2-31-86,1 0-1,-1 0 0,1 0 1,0 0-1,-1 0 0,1 0 1,0 0-1,0 0 1,0-1-1,-1 1 0,1 0 1,0-1-1,0 1 1,0 0-1,0-1 0,0 1 1,0-1-1,0 0 0,0 1 1,1-1-1,-1 0 1,0 0-1,0 1 0,0-1 1,0 0-1,0 0 0,1 0 1,-1 0-1,0-1 1,0 1-1,0 0 0,0 0 1,0-1-1,0 1 0,0 0 1,0-1-1,2 0 1,39-19 160,-33 12-218,0 0-1,0 0 1,-1-1 0,0-1-1,0 1 1,-1-1-1,11-19 1,-18 33 57,0 0 0,0 0-1,1 0 1,0 0 0,0 0 0,0 0 0,0 0-1,4 6 1,-5-9 1,0 0-1,1 0 0,-1 0 1,0 0-1,1 0 0,-1 0 0,0 0 1,1-1-1,-1 1 0,1 0 1,0 0-1,-1-1 0,1 1 1,0 0-1,-1 0 0,1-1 1,0 1-1,0-1 0,-1 1 1,1-1-1,0 1 0,0-1 1,0 0-1,0 1 0,0-1 1,0 0-1,0 1 0,0-1 1,-1 0-1,1 0 0,0 0 1,0 0-1,0 0 0,0 0 1,0 0-1,0 0 0,0-1 0,0 1 1,0 0-1,0-1 0,0 1 1,0 0-1,0-1 0,-1 1 1,1-1-1,0 1 0,0-1 1,-1 0-1,1 1 0,0-1 1,0 0-1,0-1 0,11-12 18,-10 11-61,0 1 0,0-1 1,0 0-1,0 1 0,0 0 1,0-1-1,1 1 0,-1 0 1,1 0-1,0 0 0,-1 1 1,1-1-1,0 1 0,0-1 1,0 1-1,0 0 0,5-1 1,-7 3 57,-1-1 1,1 1 0,0 0-1,-1 0 1,1 0-1,0 0 1,-1 0-1,1 0 1,-1 0 0,1 0-1,-1 0 1,0 0-1,0 0 1,1 0 0,-1 0-1,0 1 1,0-1-1,0 0 1,0 0-1,0 0 1,0 0 0,0 0-1,-1 0 1,1 1-1,0-1 1,0 0-1,-1 1 1,-3 16-1158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0.102"/>
    </inkml:context>
    <inkml:brush xml:id="br0">
      <inkml:brushProperty name="width" value="0.025" units="cm"/>
      <inkml:brushProperty name="height" value="0.025" units="cm"/>
    </inkml:brush>
  </inkml:definitions>
  <inkml:trace contextRef="#ctx0" brushRef="#br0">1 139 5669,'0'0'13192,"2"-9"-12322,0-1-674,2 0 0,-1 0 0,2 1 0,-1 0 0,10-14 0,-11 18-60,0 0 0,0 0 0,1 1 0,0-1 0,0 1 0,0 0 0,0 0 0,1 1 0,-1-1 0,1 1 0,0 0 0,0 0 0,10-3 0,-15 6-122,0 0 1,0 0-1,1 0 0,-1 0 1,0 0-1,1 0 1,-1 0-1,0 0 0,1 0 1,-1 0-1,0 0 0,0 0 1,1 0-1,-1 0 1,0 0-1,1 0 0,-1 1 1,0-1-1,0 0 0,1 0 1,-1 0-1,0 0 1,0 1-1,0-1 0,1 0 1,-1 0-1,0 1 0,0-1 1,0 0-1,0 0 1,1 1-1,-1-1 0,0 0 1,0 0-1,0 1 0,0-1 1,0 0-1,0 1 1,0-1-1,0 0 0,0 1 1,0 20 502,-8 20 92,7-37-565,-4 9 104,2 0 0,0 1 0,-3 19 0,6-31-109,-1-1-1,1 1 1,0 0 0,0 0 0,0 0 0,0 0 0,0-1 0,0 1 0,0 0 0,0 0 0,1 0 0,-1-1 0,1 1 0,-1 0 0,1-1 0,0 1 0,0 0 0,0-1 0,0 1 0,0-1 0,0 1 0,0-1 0,0 0 0,0 1 0,1-1 0,-1 0 0,1 0 0,-1 0 0,1 0 0,-1 0 0,1 0 0,-1 0 0,1-1 0,0 1 0,2 0 0,3 0 224,0-1 0,-1 0 1,1 0-1,0-1 0,-1 0 0,1 0 1,-1 0-1,1-1 0,-1 0 1,0-1-1,10-4 0,-12 5-201,0 0 0,0 0 0,0-1 0,-1 1-1,1-1 1,-1 0 0,0 0 0,0 0 0,0-1 0,0 1 0,0-1 0,-1 1-1,0-1 1,1 0 0,-2 0 0,1 0 0,0 0 0,1-8 0,-2 12-464,0 0 1,-1-1-1,1 1 1,0 0-1,-1 0 1,1 0-1,-1 0 1,1 0-1,0 0 1,-1 0-1,1 0 1,0 0-1,-1 0 1,1 0-1,0 0 1,-1 0-1,1 0 1,0 1-1,-1-1 1,1 0-1,-1 0 1,1 1-1,0-1 1,-1 1-1,1-1 1,0 1-1,6 2-5216,1-2-1919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8"/>
    </inkml:context>
    <inkml:brush xml:id="br0">
      <inkml:brushProperty name="width" value="0.025" units="cm"/>
      <inkml:brushProperty name="height" value="0.025" units="cm"/>
    </inkml:brush>
  </inkml:definitions>
  <inkml:trace contextRef="#ctx0" brushRef="#br0">68 299 5573,'2'-7'1826,"9"-18"-348,14-31 3207,-17 21 2439,-28 57-3963,9-7-3030,0 0 0,1 0 0,1 1 0,0 1 0,1-1 0,1 1 0,1 0 0,0 1 0,1-1 0,1 1 0,1 0 0,-2 28 0,5-45-120,1 0 0,-1 1 0,0-1 0,0 0 0,1 1 0,-1-1 0,0 0 0,1 0 0,-1 0 0,1 1 1,0-1-1,-1 0 0,1 0 0,0 0 0,0 0 0,0 0 0,0 0 0,-1 0 0,1-1 0,0 1 1,1 0-1,-1 0 0,0-1 0,0 1 0,0-1 0,0 1 0,0-1 0,1 1 0,-1-1 0,0 0 1,1 1-1,-1-1 0,0 0 0,0 0 0,1 0 0,-1 0 0,0 0 0,1 0 0,-1-1 0,0 1 1,0 0-1,1-1 0,1 0 0,4-1 21,1 1 1,-1-2-1,0 1 1,1-1-1,-1 0 0,9-6 1,-4 0-33,0-1 0,0 0 0,-1-1 0,-1 0 0,1-1 0,-2 0 0,0-1 0,0 1 0,-1-2 0,-1 1 0,0-1 0,5-17 0,-5 10 28,0 1 0,-2-1 0,0 0 0,-2-1-1,0 1 1,-1-1 0,-1 1 0,-3-25 0,2 43-23,-1 0 0,0 0 0,0-1 1,0 1-1,0 0 0,0 0 0,-1 1 0,1-1 1,-1 0-1,0 0 0,1 1 0,-2-1 1,1 1-1,0-1 0,0 1 0,-1 0 0,-4-3 1,6 4-10,-1 0 0,1 0 0,0 1 1,0-1-1,-1 0 0,1 1 1,-1 0-1,1-1 0,0 1 0,-1 0 1,1-1-1,-1 1 0,1 0 1,-1 0-1,1 0 0,0 0 0,-1 1 1,1-1-1,-1 0 0,1 1 0,-1-1 1,1 1-1,0-1 0,-1 1 1,1-1-1,0 1 0,0 0 0,0 0 1,-1 0-1,1 0 0,0 0 1,0 0-1,0 0 0,0 0 0,0 0 1,1 0-1,-1 0 0,0 1 0,0-1 1,0 2-1,-6 12 83,1 1 0,0 1 0,1-1 0,1 0 1,0 1-1,1 0 0,1 0 0,1 0 0,0 0 0,4 33 0,-3-47-68,0 0 0,0 0 1,1 0-1,-1-1 0,1 1 0,0 0 0,0 0 0,0 0 0,0-1 0,0 1 0,1 0 0,-1-1 1,1 1-1,-1-1 0,1 0 0,0 1 0,0-1 0,0 0 0,0 0 0,1 0 0,-1-1 1,0 1-1,1-1 0,-1 1 0,1-1 0,0 0 0,-1 1 0,1-1 0,0-1 0,0 1 1,0 0-1,0-1 0,5 1 0,-4-1-3,0 0 1,1-1-1,-1 1 1,0-1-1,1 0 0,-1 0 1,0 0-1,0-1 1,0 1-1,0-1 0,0 0 1,0 0-1,-1 0 1,1-1-1,-1 0 1,1 1-1,-1-1 0,0 0 1,0 0-1,0-1 1,-1 1-1,4-6 0,4 105 516,-10-95-516,0 0 1,0 0-1,0 0 0,0 0 1,1 0-1,-1 0 1,0-1-1,1 1 1,-1 0-1,1 0 1,-1 0-1,1-1 1,-1 1-1,1 0 1,-1-1-1,1 1 1,0 0-1,-1-1 1,1 1-1,0-1 0,0 1 1,0-1-1,-1 1 1,1-1-1,0 0 1,0 1-1,1-1 1,-1 0 9,1 0 0,0 0 1,0 0-1,0-1 1,-1 1-1,1 0 0,0-1 1,0 0-1,-1 1 0,1-1 1,0 0-1,-1 0 0,2-1 1,50-43-22,-43 35-307,-8 7 211,1 1 0,0-1 0,0 1 0,0 0-1,0 0 1,1 0 0,-1 0 0,7-2 0,1 8-13,-6 18 614,-5 26-5,2-46-1284,3-7-210,3-7-1607,-1-4-1977,-1-2-2812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8.974"/>
    </inkml:context>
    <inkml:brush xml:id="br0">
      <inkml:brushProperty name="width" value="0.025" units="cm"/>
      <inkml:brushProperty name="height" value="0.025" units="cm"/>
    </inkml:brush>
  </inkml:definitions>
  <inkml:trace contextRef="#ctx0" brushRef="#br0">50 13 13325,'0'3'954,"0"0"0,1 0 0,-1 0-1,0 0 1,1 1 0,0-1 0,0-1 0,0 1 0,0 0 0,3 5 0,-3-6-829,1 0 0,-1 0 0,1 0 0,0-1 0,-1 1 0,1-1 0,0 1 0,0-1 0,0 0 0,1 0 0,-1 0 0,0 0 0,0 0-1,1 0 1,-1-1 0,0 1 0,1-1 0,-1 1 0,0-1 0,1 0 0,-1 0 0,3 0 0,-4-1-117,0 1-1,0-1 1,0 0-1,0 1 1,0-1 0,0 0-1,0 0 1,0 1 0,0-1-1,-1 0 1,1 0 0,0 0-1,0 0 1,-1 0-1,1 0 1,-1 0 0,1-1-1,-1 1 1,0 0 0,1 0-1,-1 0 1,0 0 0,0 0-1,0-1 1,0 1-1,0-2 1,2-37 169,-2 39-176,0 1-2,0-1 0,0 1-1,0 0 1,0 0 0,0 0-1,0-1 1,0 1 0,0 0-1,0 0 1,0 0-1,0 0 1,0-1 0,0 1-1,0 0 1,-1 0 0,1 0-1,0 0 1,0 0 0,0-1-1,0 1 1,0 0 0,0 0-1,-1 0 1,1 0 0,0 0-1,0 0 1,0 0 0,0 0-1,-1-1 1,1 1 0,0 0-1,0 0 1,0 0-1,0 0 1,-1 0 0,1 0-1,0 0 1,0 0 0,0 0-1,-1 0 1,1 0 0,0 0-1,0 0 1,0 0 0,0 1-1,-1-1 1,1 0 0,0 0-1,-14 7-188,-9 9-515,15-8-2484,-8 7-8089,0-6 11406,14-8-66,-1 0-1,1 1 0,0-1 0,0 0 0,0 1 0,0-1 0,0 1 0,1 0 0,-1-1 0,0 1 0,1 0 0,-1 0 0,1 0 0,0 0 0,-1 1 0,1-1 0,0 0 0,1 0 0,-2 4 0,-2 27 4158,2-5 2246,-1-20-2868,1-15-2412,1-19-1173,4 17-6,0-1 0,0 1-1,1 0 1,0 1 0,0-1 0,1 1 0,0 0 0,1 0-1,0 0 1,11-11 0,-16 18-4,0 1 0,-1 0 0,1 0-1,0-1 1,0 1 0,-1 0 0,1 0 0,0 0 0,0 0 0,0 0-1,-1 0 1,1 0 0,0 0 0,0 0 0,0 0 0,-1 0 0,1 1-1,0-1 1,0 0 0,-1 0 0,1 1 0,0-1 0,0 1 0,-1-1-1,1 0 1,-1 1 0,1-1 0,0 1 0,-1 0 0,1-1 0,-1 1-1,1-1 1,-1 1 0,1 0 0,-1 0 0,0-1 0,1 1 0,-1 0-1,0-1 1,0 1 0,1 0 0,-1 0 0,0 0 0,0-1-1,0 1 1,0 0 0,0 0 0,0 0 0,0 1 0,1 52 269,-1-42-144,0 76 1064,4-82-2116,5-13-247,6-13-991,6-41-6512,-16 38 1511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9.751"/>
    </inkml:context>
    <inkml:brush xml:id="br0">
      <inkml:brushProperty name="width" value="0.025" units="cm"/>
      <inkml:brushProperty name="height" value="0.025" units="cm"/>
    </inkml:brush>
  </inkml:definitions>
  <inkml:trace contextRef="#ctx0" brushRef="#br0">1 367 10218,'0'0'16058,"8"-1"-15397,-3-1-624,1 1 0,-1-1-1,1 0 1,-1 0-1,0 0 1,0-1-1,0 0 1,0 0-1,-1 0 1,1-1 0,-1 1-1,0-1 1,0 0-1,0 0 1,0-1-1,-1 1 1,0-1-1,0 0 1,0 0-1,0 0 1,-1 0 0,0 0-1,0 0 1,0-1-1,1-8 1,-2 13-34,-1-1 0,0 1 0,0-1 0,1 0 1,-1 1-1,0-1 0,0 1 0,0-1 0,-1 0 1,1 1-1,0-1 0,-1 1 0,1-1 0,-1 0 1,1 1-1,-1-1 0,0 1 0,1 0 0,-2-2 1,1 2-4,0 1 0,0-1 0,0 1 0,1-1 0,-1 1 0,0 0 0,0-1 0,0 1 0,0 0 0,0 0 0,0 0 0,0 0-1,0 0 1,0 0 0,1 0 0,-1 0 0,0 0 0,0 0 0,0 0 0,0 0 0,0 1 0,0-1 0,-1 1 0,-2 1-3,0 0-1,0 0 0,0 0 1,1 1-1,-1-1 0,1 1 1,0 0-1,-1 0 0,1 0 1,1 0-1,-1 1 0,-4 5 1,4-2 7,-1 1 0,2-1 0,-1 1 1,1-1-1,0 1 0,0 0 0,1 0 1,0 0-1,0 0 0,1 15 0,1-21 3,-1 0 0,0 1 0,1-1 0,-1 1 0,1-1 0,0 0-1,0 0 1,0 1 0,0-1 0,0 0 0,0 0 0,0 0 0,1 0 0,-1 0 0,1 0-1,0-1 1,-1 1 0,1 0 0,0-1 0,0 0 0,0 1 0,0-1 0,0 0-1,0 0 1,0 0 0,1 0 0,-1 0 0,0 0 0,1-1 0,-1 1 0,0-1 0,1 0-1,-1 0 1,1 0 0,-1 0 0,0 0 0,1 0 0,2-1 0,0 0 4,1-1 1,-1 0-1,1 0 1,-1 0-1,0-1 0,0 1 1,0-1-1,-1-1 1,1 1-1,-1 0 1,0-1-1,1 0 1,-2 0-1,1-1 1,0 1-1,-1-1 1,0 1-1,0-1 1,0 0-1,3-8 1,3-7 4,-1 1 1,0-1 0,-2-1 0,5-24 0,-3 2 83,-3 0 0,1-70-1,-9 100 103,-5 16 129,-5 19 113,9-2-422,1 1 1,0 0-1,1-1 0,2 1 0,0 0 0,1 0 1,6 34-1,-4-38-2,1 0 0,0 0 0,1 0 0,1 0 0,1-1 1,1 0-1,0-1 0,0 1 0,16 19 0,-23-34-12,0 0 0,0 1 0,0-1-1,0 0 1,0 0 0,0 1 0,1-1 0,-1 0-1,0 0 1,1 0 0,-1-1 0,1 1 0,-1 0-1,1-1 1,2 2 0,-3-2-1,-1 0 0,1 0 0,-1-1 0,1 1 0,-1 0 0,1 0 0,-1 0 1,1-1-1,-1 1 0,1 0 0,-1 0 0,0-1 0,1 1 0,-1 0 0,1-1 0,-1 1 0,0-1 0,0 1 0,1 0 0,-1-1 0,0 1 0,1-1 1,-1 1-1,0-1 0,0 1 0,0-1 0,0 1 0,0-1 0,0 1 0,1-1 0,-1 0 0,0-2 0,0-1 1,0 1-1,0 0 0,0-1 0,-1 1 0,1 0 1,-1-1-1,0 1 0,0 0 0,0 0 0,0 0 1,0 0-1,-1 0 0,-2-5 0,-178-204-717,181 212 716,1 0 0,0 0-1,0-1 1,0 1 0,-1 0 0,1 0-1,0 0 1,0-1 0,0 1-1,0 0 1,0 0 0,0-1-1,0 1 1,0 0 0,-1 0 0,1 0-1,0-1 1,0 1 0,0 0-1,0 0 1,0-1 0,0 1-1,0 0 1,0 0 0,0-1 0,1 1-1,-1 0 1,0 0 0,0-1-1,0 1 1,0 0 0,0 0-1,0-1 1,0 1 0,1 0 0,-1 0-1,0 0 1,0-1 0,0 1-1,0 0 1,1 0 0,-1 0-1,0 0 1,0 0 0,1-1 0,18-3 96,35 3-98,-41 2 17,22 0-186,17 0-1635,-23-5-2604,-20-2-1511,-8-3-3587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0.126"/>
    </inkml:context>
    <inkml:brush xml:id="br0">
      <inkml:brushProperty name="width" value="0.025" units="cm"/>
      <inkml:brushProperty name="height" value="0.025" units="cm"/>
    </inkml:brush>
  </inkml:definitions>
  <inkml:trace contextRef="#ctx0" brushRef="#br0">1 64 18770,'0'0'736,"51"-23"1314,-23 11-929,1 4-1024,-4 3-770,-17-2-2850,3-2-6599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0.820"/>
    </inkml:context>
    <inkml:brush xml:id="br0">
      <inkml:brushProperty name="width" value="0.025" units="cm"/>
      <inkml:brushProperty name="height" value="0.025" units="cm"/>
    </inkml:brush>
  </inkml:definitions>
  <inkml:trace contextRef="#ctx0" brushRef="#br0">5 0 16624,'0'0'1003,"0"12"460,-2 24-373,0 86 1557,2-120-2619,0 0 0,0-1 0,0 1 0,0-1 0,0 1-1,0-1 1,1 1 0,-1-1 0,1 1 0,-1-1 0,1 1 0,-1-1 0,1 1 0,0-1 0,0 0 0,0 1 0,0-1-1,0 0 1,0 0 0,0 0 0,0 0 0,0 0 0,1 0 0,-1 0 0,0 0 0,1 0 0,-1 0 0,0-1 0,1 1-1,-1-1 1,1 1 0,-1-1 0,1 1 0,-1-1 0,1 0 0,0 0 0,-1 0 0,1 0 0,-1 0 0,1 0 0,-1 0 0,1-1-1,-1 1 1,1 0 0,-1-1 0,1 1 0,-1-1 0,2 0 0,6-3 121,0 0 1,0 0-1,-1 0 0,1-1 0,-1 0 1,11-10-1,15-23-21,-29 31-103,0 0 0,0 1 0,1 0 0,0 0 0,10-8-1,-16 14-22,1 0 0,-1 0 1,1 0-1,-1 0 0,0 0 0,1 1 0,-1-1 0,0 0 0,1 0 0,-1 0 0,1 0 0,-1 0 0,0 1 0,1-1 0,-1 0 0,0 0 0,1 1 0,-1-1 0,0 0 0,0 0 0,1 1 0,-1-1 0,0 0 0,0 1 0,1-1 0,-1 0 0,0 1 0,0-1 0,0 0 0,0 1 0,1-1 0,-1 1 0,0-1 0,0 0 0,0 1 0,0-1 0,0 1 0,0-1 0,0 0 0,0 2 0,3 21 359,-2-20-287,0 4-19,0 0 0,0-1 0,1 1-1,0 0 1,0 0 0,1-1 0,3 7 0,-5-11-19,0-1 0,-1 0 0,1 0 0,0 1 0,0-1 0,0 0 0,0 0 0,0 0 0,1 0 0,-1 0 0,0 0 0,0-1 0,1 1 0,-1 0 0,0-1 1,1 1-1,-1-1 0,1 1 0,-1-1 0,1 1 0,-1-1 0,1 0 0,-1 0 0,1 0 0,-1 0 0,1 0 0,-1 0 0,1 0 0,-1-1 0,1 1 0,-1 0 0,1-1 0,-1 1 0,0-1 0,1 0 1,-1 1-1,0-1 0,1 0 0,-1 0 0,2-1 0,6-6 117,1 0 0,-1-1 0,-1 0 0,1-1 0,-2 0 0,1 0 0,-1-1 0,6-13 0,-3 7-142,1 0-1,16-19 1,-26 35-15,-1 1-1,1-1 0,-1 0 1,1 1-1,-1-1 1,1 0-1,0 1 0,-1-1 1,1 1-1,0-1 1,-1 1-1,1-1 1,0 1-1,0 0 0,-1-1 1,1 1-1,0 0 1,0 0-1,0 0 0,-1-1 1,1 1-1,1 0 1,6 14-114,-7 35 15,-1-39 152,-2 24-11,1-23-31,0-1 0,1 1 0,0 0 0,1 0 0,2 15 0,-2-26-55,-1 1 0,0-1 0,0 1 0,1-1 0,-1 1 1,0-1-1,1 0 0,-1 1 0,0-1 0,1 0 0,-1 1 0,1-1 1,-1 0-1,1 1 0,-1-1 0,1 0 0,-1 0 0,1 1 1,-1-1-1,1 0 0,-1 0 0,1 0 0,-1 0 0,1 0 1,-1 0-1,1 0 0,-1 0 0,1 0 0,-1 0 0,1 0 0,-1 0 1,1 0-1,-1 0 0,1 0 0,-1 0 0,1-1 0,-1 1 1,1 0-1,-1 0 0,1-1 0,-1 1 0,1 0 0,-1-1 1,0 1-1,1-1 0,21-16-4286,-1-6-1522,1-2-3422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1.463"/>
    </inkml:context>
    <inkml:brush xml:id="br0">
      <inkml:brushProperty name="width" value="0.025" units="cm"/>
      <inkml:brushProperty name="height" value="0.025" units="cm"/>
    </inkml:brush>
  </inkml:definitions>
  <inkml:trace contextRef="#ctx0" brushRef="#br0">236 20 17072,'-10'2'2525,"-20"5"-759,-72 20 1802,94-25-3484,0 0 0,1 1 0,0 0 0,0 1 0,0-1 0,0 1-1,1 1 1,-1-1 0,1 1 0,-8 9 0,13-14-78,0 1 0,0 0 1,1-1-1,-1 1 0,0 0 1,1 0-1,-1 0 0,1 0 1,-1 0-1,1 0 0,-1 0 1,1 0-1,0 0 0,-1 0 0,1 0 1,0 0-1,0 0 0,0 0 1,0 0-1,0 0 0,0 0 1,0 0-1,0 0 0,0 0 1,0 0-1,1 0 0,0 2 0,0-2 1,0 0 0,0 0-1,1 0 1,-1 0 0,0 0-1,1-1 1,-1 1 0,0 0-1,1-1 1,-1 1 0,1-1-1,-1 0 1,1 1 0,0-1-1,-1 0 1,3 0-1,4 1 20,1-1 0,-1-1-1,1 1 1,-1-2-1,16-3 1,-15 1-9,1-1 1,-1 0 0,0 0-1,0-1 1,0-1-1,-1 1 1,0-1 0,0-1-1,0 0 1,-1 0-1,-1 0 1,1-1-1,-1 0 1,-1 0 0,0 0-1,5-13 1,-30 63 238,14-29-155,-1 0 0,1 1 0,1-1-1,1 1 1,-1 0 0,2 0 0,0 1 0,1-1 0,-1 15 0,2-27-87,1-1-1,0 1 1,0 0 0,0-1 0,0 1-1,0-1 1,0 1 0,1 0 0,-1-1-1,0 1 1,0-1 0,0 1 0,0 0-1,1-1 1,-1 1 0,0-1-1,1 1 1,-1-1 0,0 1 0,1-1-1,-1 1 1,1-1 0,-1 0 0,1 1-1,-1-1 1,1 1 0,-1-1-1,1 0 1,-1 0 0,1 1 0,-1-1-1,1 0 1,-1 0 0,2 1 0,23-7 198,-18 3-188,0-1 0,0 0 0,-1 0 1,0-1-1,8-6 0,-1-5-105,0-1 0,-1 0 1,-1 0-1,0-1 0,-2 0 0,10-24 0,-21 53 35,1 0 0,0 0 0,0 0 0,2 12 0,0-4 132,-1-19-73,-1 1 0,1-1-1,0 1 1,0 0 0,0-1 0,0 1 0,1 0-1,-1-1 1,0 1 0,0 0 0,0-1-1,0 1 1,1-1 0,-1 1 0,0-1 0,1 1-1,-1 0 1,0-1 0,1 1 0,-1-1 0,0 1-1,1-1 1,-1 0 0,1 1 0,-1-1-1,1 1 1,-1-1 0,1 0 0,0 1 0,-1-1-1,1 0 1,-1 0 0,2 1 0,24-7 199,20-22-63,-37 20-147,38-28-152,-44 34 132,0 0 0,0 0-1,0 0 1,0 1-1,1 0 1,-1-1-1,0 1 1,1 0-1,-1 1 1,1-1-1,-1 1 1,1-1-1,4 1 1,-7 1 23,0 0 1,-1 0 0,1 0-1,0 0 1,-1 0 0,1 0-1,-1 0 1,1 0 0,-1 0-1,0 0 1,1 0-1,-1 0 1,0 0 0,0 0-1,0 1 1,0-1 0,0 0-1,0 0 1,0 2 0,-1 33 247,1-27-181,0-8-35,0 0 1,0 1 0,0-1 0,0 0 0,0 0-1,0 0 1,0 0 0,0 0 0,1 1-1,-1-1 1,0 0 0,1 0 0,-1 0 0,1 0-1,-1 0 1,1 0 0,-1 0 0,1 0 0,0 0-1,1 1 1,-2-2-11,1 0 1,0 0-1,0 1 0,0-1 0,-1 0 1,1 0-1,0 0 0,0 0 0,-1 0 1,1 0-1,0 0 0,0 0 1,0 0-1,-1-1 0,1 1 0,0 0 1,0 0-1,-1-1 0,1 1 0,0-1 1,0 0-1,20-15-1439,-5-1-3828,-5 3-2719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1.974"/>
    </inkml:context>
    <inkml:brush xml:id="br0">
      <inkml:brushProperty name="width" value="0.025" units="cm"/>
      <inkml:brushProperty name="height" value="0.025" units="cm"/>
    </inkml:brush>
  </inkml:definitions>
  <inkml:trace contextRef="#ctx0" brushRef="#br0">131 220 15887,'0'0'1719,"0"-9"806,-6-27-454,6 35-1980,-1 0 1,1 0-1,-1 0 0,1 1 0,-1-1 0,1 0 0,-1 0 0,1 0 0,-1 1 0,0-1 0,1 0 1,-1 1-1,0-1 0,0 1 0,0-1 0,1 1 0,-1-1 0,0 1 0,0-1 0,0 1 0,0 0 1,0 0-1,0-1 0,0 1 0,0 0 0,0 0 0,0 0 0,0 0 0,0 0 0,0 0 1,-1 1-1,-26 7 677,22-4-766,1 1 1,-1-1-1,1 1 0,0 0 1,0 0-1,1 1 0,-1 0 1,1 0-1,-4 9 0,5-11 45,1 0-1,0 0 1,0 1 0,0-1-1,0 1 1,1-1-1,0 1 1,0 0-1,0-1 1,1 1 0,-1 0-1,1 0 1,0-1-1,0 1 1,2 6 0,-1-10-35,0 1 1,0-1 0,0 0 0,0 0 0,0 0 0,0 0 0,0 0 0,1 0 0,-1 0-1,0 0 1,1-1 0,-1 1 0,0-1 0,1 1 0,-1-1 0,1 1 0,-1-1 0,1 0 0,-1 1-1,1-1 1,-1 0 0,1 0 0,0 0 0,-1 0 0,1-1 0,1 1 0,43-10 167,-35 4-147,0-2 0,-1 0 0,1 0 0,-2-1 0,1 0 0,-1-1-1,-1 0 1,1 0 0,-2-1 0,0 0 0,11-20 0,-17 26 1510,-7 12-1198,-12 20-370,13-15 47,1 1 0,0-1 1,1 1-1,0 0 0,-1 16 0,4-27-17,0 0 0,0 0 1,0 0-1,1 0 0,-1 0 0,0 0 0,1 0 0,-1-1 1,1 1-1,0 0 0,-1 0 0,1 0 0,0 0 1,0-1-1,0 1 0,1 0 0,1 1 0,-1-1-2,0-1 0,0 0 0,0 0 0,0 0 0,0 0 0,0 0 0,1-1 0,-1 1 0,0-1 0,1 1 0,-1-1 0,0 0 0,1 0 0,-1 0 0,0 0 0,1 0 0,-1-1 0,4 0 0,0-1-129,0 0 0,-1-1-1,0 1 1,1-1 0,-1 0-1,0 0 1,0 0 0,-1-1 0,1 0-1,-1 0 1,0 0 0,0-1-1,0 1 1,0-1 0,4-8 0,2-3-533,-1 0 0,-1 0 1,12-31-1,-15 29-23,-1 0 0,0 0 0,2-33 0,-4-19-4149,-2 70 4763,0 0 0,0-1 1,1 1-1,-1 0 0,0-1 1,0 1-1,0 0 0,0-1 1,0 1-1,0 0 0,0-1 0,0 1 1,0-1-1,0 1 0,0 0 1,0-1-1,0 1 0,0 0 1,0-1-1,0 1 0,0 0 0,0-1 1,-1 1-1,1 0 0,0-1 1,0 1-1,0 0 0,-1-1 0,1 1 1,0 0-1,0 0 0,-1-1 1,1 1-1,0 0 0,0 0 1,-1-1-1,1 1 0,0 0 0,-1 0 1,1 0-1,0 0 0,-1 0 1,1-1-1,0 1 0,-1 0 1,1 0-1,-1 0 0,1 0 0,0 0 1,-1 0-1,1 0 0,0 0 1,-1 0-1,1 0 0,0 1 0,-1-1 1,1 0-1,0 0 0,-1 0 1,1 0-1,0 0 0,-1 1 1,-3 5-3345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2.335"/>
    </inkml:context>
    <inkml:brush xml:id="br0">
      <inkml:brushProperty name="width" value="0.025" units="cm"/>
      <inkml:brushProperty name="height" value="0.025" units="cm"/>
    </inkml:brush>
  </inkml:definitions>
  <inkml:trace contextRef="#ctx0" brushRef="#br0">72 0 13741,'0'0'12780,"-3"12"-12203,-17 64 468,4 2 0,2 0 0,5 1 1,-1 112-1,16-166-586,-5-25-567,-1 1-1,0-1 1,1 0-1,-1 1 0,0-1 1,1 1-1,-1-1 1,1 0-1,-1 1 1,1-1-1,-1 0 1,1 0-1,-1 1 1,1-1-1,-1 0 1,1 0-1,-1 0 0,1 1 1,-1-1-1,1 0 1,-1 0-1,1 0 1,-1 0-1,1 0 1,0 0-1,1-1-342,-1 0 0,1 0 0,0 1 0,-1-1 0,1 0 1,-1-1-1,1 1 0,-1 0 0,1 0 0,-1-1 0,0 1 0,0 0 0,1-1 0,-1 1 0,0-1 0,0 0 0,-1 1 0,1-1 0,1-2 0,7-22-6649,0-4-3987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2.727"/>
    </inkml:context>
    <inkml:brush xml:id="br0">
      <inkml:brushProperty name="width" value="0.025" units="cm"/>
      <inkml:brushProperty name="height" value="0.025" units="cm"/>
    </inkml:brush>
  </inkml:definitions>
  <inkml:trace contextRef="#ctx0" brushRef="#br0">112 50 6374,'0'0'15946,"2"-7"-12962,8-25-576,-10 32-2366,0 0 0,0-1-1,0 1 1,0 0 0,1 0 0,-1-1 0,0 1 0,0 0 0,0-1 0,0 1 0,0 0 0,0-1 0,0 1 0,0 0 0,0 0 0,0-1 0,0 1 0,0 0 0,0-1 0,0 1 0,-1 0 0,1 0 0,0-1 0,0 1 0,0 0 0,0 0 0,0-1 0,-1 1 0,1 0 0,0 0 0,0-1 0,0 1 0,-1 0 0,1 0 0,0 0 0,0-1 0,-1 1 0,1 0 0,0 0 0,0 0 0,-1 0 0,1 0-1,0 0 1,-1 0 0,1 0 0,0-1 0,0 1 0,-1 0 0,1 0 0,0 0 0,-1 0 0,1 0 0,0 1 0,0-1 0,-1 0 0,1 0 0,0 0 0,-1 0 0,-15 7 60,8 0-100,1 0 1,-1 1-1,2 0 0,-1 0 1,1 1-1,0-1 0,1 2 1,0-1-1,0 0 0,1 1 1,0 0-1,1 0 0,0 0 1,1 0-1,-2 13 0,5-22-5,-1 0 0,1 0-1,-1 1 1,1-1 0,-1 0-1,1 0 1,-1-1 0,1 1-1,0 0 1,0 0 0,-1 0-1,1 0 1,0-1 0,0 1 0,0 0-1,0 0 1,0-1 0,0 1-1,0-1 1,0 1 0,0-1-1,0 0 1,0 1 0,0-1-1,1 0 1,-1 0 0,0 0-1,0 0 1,0 0 0,0 0-1,2 0 1,49 0-557,-37-1 201,30 0-550,-16 0 547,45 4 0,-73-3 400,-1 0 0,1 0 1,0 0-1,0 0 0,0 0 0,-1 0 1,1 0-1,0 1 0,0-1 0,-1 0 1,1 0-1,0 1 0,-1-1 0,1 0 1,0 1-1,-1-1 0,1 1 0,0-1 1,-1 1-1,1-1 0,-1 1 0,1-1 1,-1 1-1,1 0 0,-1-1 1,1 1-1,-1 0 0,0-1 0,1 1 1,-1 0-1,0-1 0,0 1 0,0 0 1,1 0-1,-1-1 0,0 1 0,0 0 1,0 0-1,0 0 0,0-1 0,0 1 1,0 0-1,-1 0 0,1-1 0,0 1 1,0 0-1,-1 0 0,0 2 104,0 0 0,-1-1 0,1 1 0,-1-1 0,1 1 0,-1-1 0,0 0-1,0 0 1,0 0 0,0 0 0,-3 2 0,-17 11 637,-1-2 0,-44 19 0,6-14-2122,-1-13-7423,41-7-4036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3.607"/>
    </inkml:context>
    <inkml:brush xml:id="br0">
      <inkml:brushProperty name="width" value="0.025" units="cm"/>
      <inkml:brushProperty name="height" value="0.025" units="cm"/>
    </inkml:brush>
  </inkml:definitions>
  <inkml:trace contextRef="#ctx0" brushRef="#br0">261 65 12460,'-1'-8'2338,"1"6"-2213,0 0 16,0 0-1,0 0 0,0 0 0,0-1 1,-1 1-1,1 0 0,-1 0 0,1 0 1,-1 0-1,0 0 0,1 0 0,-1 0 1,0 0-1,0 0 0,-1 0 0,1 1 1,0-1-1,-1 0 0,1 1 0,-1-1 1,1 1-1,-1-1 0,0 1 0,0 0 1,1 0-1,-1 0 0,0 0 0,0 0 1,0 0-1,0 0 0,0 1 0,0-1 1,-1 1-1,-2-1 0,-2 1-123,-1 0 0,1 1 1,0 0-1,0 1 0,0-1 0,0 1 0,0 1 0,0-1 0,0 1 0,1 0 1,-1 1-1,1 0 0,0 0 0,0 0 0,0 0 0,1 1 0,-1 0 1,1 0-1,0 1 0,1 0 0,-1-1 0,1 1 0,-4 9 0,-2 1 24,2 0-1,0 1 0,1-1 1,1 2-1,0-1 0,1 0 1,1 1-1,-3 25 0,6-29 137,0-1 0,0 0 0,1 0 0,1 0 0,0 0 0,5 22 0,-4-31-130,-1-1 0,0 0 0,1 1 0,0-1 0,0 0 0,0 0 0,0 0-1,0 0 1,0 0 0,1-1 0,0 1 0,-1-1 0,1 0 0,0 1 0,0-1 0,0 0 0,0-1 0,1 1 0,-1-1 0,0 1 0,1-1-1,-1 0 1,1 0 0,0 0 0,-1-1 0,1 1 0,-1-1 0,7 0 0,2-1 144,1 1 0,-1-2 0,0 0-1,1 0 1,-1-1 0,0-1 0,0 0 0,-1 0 0,1-2-1,-1 1 1,0-1 0,0-1 0,-1 0 0,0 0 0,16-16 0,-25 22-170,0 1 0,0-1 0,0 0 0,0 0 0,0 0 1,-1 1-1,1-1 0,0 0 0,-1 0 0,1 0 0,-1 0 1,1 0-1,-1-1 0,1 1 0,-1 0 0,0 0 0,1 0 1,-1-2-1,0 3 5,0-1 0,-1 1 0,1-1 0,0 1 0,-1-1 0,1 1 0,0-1 0,-1 1 0,1-1 0,-1 1 0,1 0 0,-1-1 0,1 1 0,-1 0 1,1-1-1,-1 1 0,1 0 0,-1 0 0,1-1 0,-1 1 0,1 0 0,-1 0 0,0 0 0,1 0 0,-2 0 0,-52-1 1274,35 2-1112,-27 3-188,44-4-1,0 0-1,0 0 0,-1 0 0,1 1 0,0-1 1,0 1-1,0 0 0,0 0 0,-1 0 0,1 0 1,0 0-1,0 0 0,1 0 0,-1 0 1,0 1-1,0-1 0,-1 3 0,36-3-254,-20-4 159,-1-1 0,1-1-1,-1 0 1,0 0 0,15-10 0,-16 8-7,1 1 0,0 1 0,-1 0 0,2 0 0,15-3 1,-27 8 87,0-1 0,0 1 0,0 0 1,0 0-1,1 0 0,-1 0 1,0 0-1,0 0 0,0 1 1,0-1-1,0 0 0,0 1 0,1-1 1,-1 0-1,0 1 0,0-1 1,0 1-1,0 0 0,0-1 1,0 1-1,-1 0 0,1-1 0,1 3 1,0-1 7,0 1-1,-1-1 1,1 1 0,-1 0 0,0-1-1,0 1 1,0 0 0,0 0 0,0 4 0,1 11 61,-1-1 0,-2 31 1,0-27-60,0-11-235,2 33 699,-1-42-573,0 0 1,0 0-1,0 0 1,0 0 0,0 0-1,0 0 1,0 0-1,0 0 1,0 0-1,1 0 1,-1 0-1,0-1 1,1 1-1,-1 0 1,1 0-1,-1 0 1,1-1-1,-1 1 1,1 0 0,-1 0-1,1-1 1,0 1-1,-1 0 1,1-1-1,0 1 1,0-1-1,0 1 1,-1-1-1,1 1 1,0-1-1,0 0 1,1 1 0,7-5-3415,-1-13-2221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0.751"/>
    </inkml:context>
    <inkml:brush xml:id="br0">
      <inkml:brushProperty name="width" value="0.025" units="cm"/>
      <inkml:brushProperty name="height" value="0.025" units="cm"/>
    </inkml:brush>
  </inkml:definitions>
  <inkml:trace contextRef="#ctx0" brushRef="#br0">108 53 17136,'0'0'1340,"-9"1"641,3-1-1707,0 1 0,0 0 1,0 0-1,0 1 1,1-1-1,-1 1 0,0 1 1,1-1-1,-7 5 1,9-5-200,0 0 0,1 0 0,-1 0 1,1 0-1,-1 1 0,1-1 0,0 1 0,0 0 1,0 0-1,1 0 0,-1 0 0,1 0 1,0 0-1,-1 0 0,1 0 0,0 0 0,1 0 1,-1 1-1,1-1 0,-1 0 0,1 7 1,0-6-62,1-1 1,-1 1 0,1-1-1,0 1 1,0-1 0,0 1 0,0-1-1,1 1 1,-1-1 0,1 0-1,0 0 1,0 0 0,0 0 0,0 0-1,0 0 1,1 0 0,-1-1 0,7 5-1,4 3 108,1-1 0,0-1 0,17 8 0,19 12 61,-43-23-174,-1 0-1,0 0 1,0 0 0,0 1 0,-1 0 0,1 0 0,-1 1 0,-1-1 0,0 1 0,1 0-1,5 15 1,-9-18-2,0 0 1,1 1-1,-1-1 0,-1 0 0,1 1 0,0-1 0,-1 0 0,0 1 0,0-1 1,-1 0-1,1 1 0,-1-1 0,0 0 0,0 1 0,0-1 0,-1 0 0,1 0 1,-1 0-1,0 0 0,0 0 0,-1 0 0,1-1 0,-4 5 0,-1-2 91,1 0-1,-1 0 0,0-1 0,0 0 0,-1 0 0,0-1 1,1 1-1,-1-2 0,-1 1 0,1-1 0,-15 3 1,21-6-82,-1 1 0,1 0 1,0-1-1,-1 1 0,1-1 0,0 0 1,-1 0-1,1 0 0,-1 0 1,1 0-1,0-1 0,-1 1 1,1-1-1,0 1 0,-1-1 1,1 0-1,0 0 0,0 0 0,0 0 1,0 0-1,0 0 0,0-1 1,0 1-1,0-1 0,0 1 1,1-1-1,-1 0 0,0 0 1,1 0-1,0 0 0,-1 0 1,1 0-1,0 0 0,0 0 0,0 0 1,0-1-1,1 1 0,-1 0 1,1-1-1,-1 1 0,1 0 1,0-1-1,0 1 0,0-1 1,0-3-1,1 1-14,0 0 0,0 0 0,0 1 0,0-1 0,1 1 0,0-1 0,0 1 0,0-1 0,0 1 0,1 0 0,0 0 0,0 0 0,0 0 0,0 1 0,0-1 0,1 1 0,0 0 0,0 0 0,5-4 0,13-7 9,1 0-1,33-15 1,-31 17 2,8-4 28,-9 5-51,0-1-1,-1-1 1,24-19-1,-42 29 43,0-1-1,0 0 1,-1 0-1,0 0 1,0-1 0,0 1-1,0-1 1,-1 0-1,0 0 1,0-1-1,0 1 1,0-1-1,-1 1 1,0-1-1,0 0 1,-1 0 0,0 1-1,0-1 1,1-8-1,-3 9 16,0 1 0,0-1 0,-1 1-1,1-1 1,-1 1 0,0 0 0,0 0 0,-1 0 0,1 0-1,-1 0 1,0 0 0,0 1 0,0-1 0,0 1 0,0 0-1,-1 0 1,0 0 0,1 0 0,-1 1 0,0 0 0,-1 0-1,-6-3 1,-3-2-43,1 1 0,-2 1 0,1 0-1,0 1 1,-30-4 0,39 7-136,-1 1 0,0-1 0,0 1 0,0 1 0,1-1 0,-1 1 1,-10 2-1,14-2-117,1-1 0,0 1 1,-1 0-1,1 0 1,0-1-1,0 1 1,0 0-1,0 0 0,0 0 1,0 1-1,0-1 1,0 0-1,0 0 0,0 0 1,0 1-1,1-1 1,-1 0-1,1 1 1,-1-1-1,1 1 0,-1-1 1,1 0-1,0 1 1,0-1-1,0 1 1,0-1-1,0 1 0,0-1 1,0 1-1,0-1 1,0 1-1,1-1 0,-1 1 1,1-1-1,0 2 1,0-2-329,-1 1 1,1-1-1,-1 0 1,1 1-1,0-1 0,0 0 1,0 0-1,0 1 1,0-1-1,0 0 1,0 0-1,0 0 1,0 0-1,0-1 1,3 3-1,8 5-6710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4.254"/>
    </inkml:context>
    <inkml:brush xml:id="br0">
      <inkml:brushProperty name="width" value="0.025" units="cm"/>
      <inkml:brushProperty name="height" value="0.025" units="cm"/>
    </inkml:brush>
  </inkml:definitions>
  <inkml:trace contextRef="#ctx0" brushRef="#br0">1 564 13293,'0'0'6849,"9"7"-5429,-3-3-1172,-5-2-203,0 0 1,1-1 0,-1 1-1,1-1 1,-1 1 0,1-1-1,0 0 1,0 0-1,0 1 1,0-1 0,-1 0-1,1-1 1,1 1 0,-1 0-1,0-1 1,0 1 0,0-1-1,0 1 1,0-1-1,0 0 1,1 0 0,-1 0-1,0 0 1,0 0 0,0-1-1,0 1 1,0-1-1,1 1 1,-1-1 0,0 0-1,3-2 1,6-7 194,1-1 0,-2 0 0,0-1 0,0 0 0,-1-1 0,0 0 0,8-18 0,-11 21-42,-2 0 0,1-1 0,-2 1 0,1-1 0,-1 0 0,-1 1 1,0-1-1,-1 0 0,0 0 0,0-1 0,-2-10 0,1 21-188,0 0 0,0 1-1,0-1 1,0 0 0,0 1-1,-1-1 1,1 0 0,0 1-1,0-1 1,-1 0 0,1 1-1,0-1 1,-1 1-1,1-1 1,-1 1 0,1-1-1,-1 1 1,1-1 0,-1 1-1,1-1 1,-1 1 0,0 0-1,1-1 1,-1 1 0,1 0-1,-1-1 1,0 1 0,1 0-1,-1 0 1,0 0-1,1-1 1,-1 1 0,0 0-1,0 0 1,1 0 0,-1 0-1,0 0 1,1 1 0,-2-1-1,0 0-12,0 1-1,1-1 0,-1 1 1,0-1-1,0 1 0,1 0 1,-1 0-1,0 0 0,1 0 1,-1 0-1,1 0 0,-1 0 1,1 1-1,-3 1 0,-3 8-20,1 1 0,-1 0 0,2 0 0,0 0-1,0 0 1,-4 20 0,-14 80 219,23-112-194,-3 16 144,1 0 0,0 1 0,1-1 0,1 1 0,3 30 0,-3-45-140,0-1-1,0 1 1,1-1-1,-1 1 1,1-1-1,-1 1 1,1-1-1,0 0 1,-1 1-1,1-1 1,0 0-1,0 1 1,0-1 0,0 0-1,0 0 1,0 0-1,0 0 1,1 0-1,-1 0 1,0 0-1,0-1 1,1 1-1,2 1 1,-1-1 6,-1-1 1,1 1 0,0-1 0,0 0 0,1 0-1,-1 0 1,0 0 0,0-1 0,0 1-1,-1-1 1,6-1 0,1-1-61,0 0-1,0-1 1,0-1-1,0 1 1,-1-2 0,12-8-1,-5 1-303,-2 0-1,1-1 1,-2-1 0,0 0-1,0-1 1,-2 0 0,0-1-1,-1 0 1,0 0 0,-2-1-1,0 0 1,6-23 0,-4-5-752,-1 0 1,-3 0-1,0-91 1,-4 91 1004,0 23 390,-1-1-1,-3-29 1,3 53-204,0-1 0,0 0 0,0 0 0,0 1 0,0-1 0,0 0 0,-1 0 0,1 1 0,0-1 0,0 0 0,-1 0 0,1 1 0,0-1 0,-1 0 0,1 1 0,-1-1 0,1 0 0,-1 1 0,1-1 0,-1 1 0,1-1 0,-1 1 0,0-1 0,1 1 0,-1-1 0,0 1 0,1 0 0,-2-1 0,0 1-28,1 0 0,0 0-1,0 1 1,-1-1 0,1 0 0,0 1-1,0-1 1,-1 1 0,1-1-1,0 1 1,0 0 0,0-1 0,0 1-1,0 0 1,-1 1 0,-31 34 132,17-12 118,2 1-1,1 0 0,0 1 1,2 0-1,2 1 0,0 0 1,1 1-1,2-1 0,1 2 1,1-1-1,2 0 0,0 1 1,5 55-1,-3-79-275,1-1 0,-1 1-1,1 0 1,-1 0 0,2 0 0,-1-1-1,0 1 1,1-1 0,0 1 0,0-1-1,0 1 1,0-1 0,1 0 0,0 0-1,0 0 1,0-1 0,0 1 0,0-1-1,1 1 1,6 4 0,-1-4 11,0 0-1,0 0 1,0 0 0,1-1 0,-1-1-1,1 0 1,0 0 0,-1-1 0,13 1 0,3 0-3,22 2-2840,-53-18-4381,-6-4-1162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5.104"/>
    </inkml:context>
    <inkml:brush xml:id="br0">
      <inkml:brushProperty name="width" value="0.025" units="cm"/>
      <inkml:brushProperty name="height" value="0.025" units="cm"/>
    </inkml:brush>
  </inkml:definitions>
  <inkml:trace contextRef="#ctx0" brushRef="#br0">155 364 17360,'0'0'5184,"-2"-10"-3524,-10-32-645,11 41-980,0-1 1,1 1-1,-1-1 0,0 1 1,0-1-1,0 1 1,0-1-1,0 1 1,-1 0-1,1-1 1,0 1-1,-1 0 1,1 0-1,0 0 1,-1 0-1,1 0 1,-1 1-1,0-1 1,1 0-1,-1 1 1,0-1-1,1 1 1,-1-1-1,0 1 1,0 0-1,1 0 1,-1 0-1,0 0 1,0 0-1,1 0 1,-1 0-1,-3 1 1,1 0-46,0 0 1,1 1-1,-1-1 1,0 1-1,1-1 1,-1 1-1,1 0 1,0 1-1,0-1 1,0 0-1,-6 6 1,4 0 33,0-1 0,0 1 1,1 0-1,0 1 1,0-1-1,1 1 0,0-1 1,0 1-1,1 0 1,0 0-1,1 0 0,0 1 1,0 8-1,1-17-12,0-1 0,0 0 0,0 1-1,0-1 1,0 1 0,0-1 0,0 0 0,0 1-1,0-1 1,0 0 0,0 1 0,1-1 0,-1 1 0,0-1-1,0 0 1,0 1 0,0-1 0,1 0 0,-1 0-1,0 1 1,0-1 0,1 0 0,-1 1 0,0-1-1,0 0 1,1 0 0,-1 1 0,0-1 0,1 0 0,-1 0-1,0 0 1,1 0 0,-1 0 0,0 1 0,1-1-1,-1 0 1,1 0 0,-1 0 0,1 0 0,19-7 293,15-19 17,-20 8-294,-1-2-1,0 0 1,-2 0-1,0-1 1,-1-1 0,-1 0-1,-2 0 1,0-1 0,-1 0-1,-1 0 1,-1-1 0,-2 0-1,0 0 1,-1 0-1,-2 0 1,-2-28 0,2 51-30,0 1 0,0-1 1,0 1-1,0-1 0,0 0 1,0 1-1,0-1 0,0 1 0,0-1 1,0 0-1,0 1 0,-1-1 1,1 1-1,0-1 0,-1 1 1,1-1-1,0 1 0,-1-1 1,1 1-1,0-1 0,-1 1 1,1-1-1,-1 1 0,1-1 0,-1 1 1,0-1-1,-9 10-138,-6 27 11,4 15 444,2 1 0,2 0 0,2 0 0,2 82 0,4-132-302,0 0 0,0 0 0,0 1 0,0-1 1,1 0-1,-1 0 0,0 0 0,1 0 0,0 0 0,-1 0 1,1 0-1,0 0 0,0 0 0,0 0 0,1 0 1,-1 0-1,3 2 0,-3-3 1,0 0 0,0 0 0,1-1 0,-1 1 0,0-1 0,1 1 0,-1-1 0,0 0 0,1 1 0,-1-1 0,1 0 0,-1 0 0,0 0 0,1 0 0,-1 0 0,1 0 0,-1 0 0,0-1 0,1 1 0,1-1 0,3-1 18,0-1 0,0 0 1,-1 0-1,1 0 0,-1-1 0,0 0 1,0 0-1,0 0 0,0-1 0,4-5 1,70-101-759,-79 110 717,1 1 1,-1-1 0,1 0-1,-1 0 1,1 0 0,-1 0-1,1 1 1,0-1 0,0 0 0,-1 0-1,1 1 1,0-1 0,0 1-1,0-1 1,0 1 0,0-1-1,0 1 1,0 0 0,1-1-1,-2 1 8,1 0 0,-1 1 1,1-1-1,-1 0 0,1 1 0,-1-1 0,1 1 0,-1-1 0,0 0 0,1 1 0,-1-1 0,0 1 0,1-1 0,-1 1 0,0-1 0,0 1 0,1-1 0,-1 1 0,0 0 0,0-1 0,0 1 0,0-1 0,0 1 0,0 0 0,0 53 151,0-41-99,-2 19-13,1-23 21,0 0-1,0 0 1,1 0 0,0 0-1,1 0 1,0 0 0,4 14 0,-5-22-48,1 0 0,0 0 0,-1 0 1,1 0-1,0-1 0,-1 1 1,1 0-1,0 0 0,0-1 0,0 1 1,-1-1-1,1 1 0,0-1 1,0 1-1,0-1 0,0 0 0,0 1 1,0-1-1,0 0 0,0 0 1,0 1-1,0-1 0,0 0 0,0 0 1,0 0-1,0 0 0,0 0 1,0-1-1,0 1 0,0 0 1,0 0-1,0-1 0,0 1 0,0-1 1,0 1-1,0-1 0,1 0 1,35-25 199,2-14-161,-29 28-195,1 0 0,-1 1 0,2 0 0,0 1 0,0 1 0,1 0 0,0 0 0,24-10 1,-37 18 135,1 1 0,0 0 0,-1 0 0,1 0 1,-1 0-1,1 0 0,-1 0 0,1 0 1,-1 0-1,1 0 0,-1 0 0,1 0 0,0 0 1,-1 0-1,1 0 0,-1 1 0,1-1 0,-1 0 1,1 0-1,-1 1 0,1-1 0,-1 0 0,0 1 1,1-1-1,-1 0 0,1 1 0,-1-1 1,0 1-1,1-1 0,-1 1 0,0-1 0,1 1 1,-1-1-1,0 1 0,0-1 0,1 1 0,4 30 204,-11 31 347,-2-13 750,32-75-556,-3-3-631,-13 14-185,2 1-1,0 0 1,0 1-1,1 0 1,1 1-1,0 0 1,25-17-1,-36 28 67,-1 0 1,1 1-1,0-1 1,0 1-1,0 0 1,0-1-1,0 1 1,0 0-1,0-1 0,0 1 1,0 0-1,0 0 1,0 0-1,0 0 1,0 0-1,0 0 0,-1 0 1,1 0-1,0 1 1,0-1-1,0 0 1,0 0-1,0 1 0,0-1 1,0 1-1,0-1 1,0 1-1,-1-1 1,1 1-1,0-1 1,0 1-1,-1 0 0,1-1 1,0 1-1,-1 0 1,1 0-1,-1 0 1,1-1-1,-1 1 0,1 0 1,-1 0-1,1 0 1,-1 0-1,0 0 1,0 0-1,1 0 0,-1 0 1,0 0-1,0 0 1,0 0-1,0 0 1,0 1-1,1 12 42,-1 0-1,0 0 1,-2 16 0,1-10-82,-2 28-1200,23-71-6343,-8-4 769,0-6-4975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5.652"/>
    </inkml:context>
    <inkml:brush xml:id="br0">
      <inkml:brushProperty name="width" value="0.025" units="cm"/>
      <inkml:brushProperty name="height" value="0.025" units="cm"/>
    </inkml:brush>
  </inkml:definitions>
  <inkml:trace contextRef="#ctx0" brushRef="#br0">22 53 18674,'0'0'4084,"0"9"-2408,1 28 69,-1-36-1702,0-1 0,0 1-1,0-1 1,-1 1-1,2-1 1,-1 1-1,0-1 1,0 1 0,0-1-1,0 1 1,0-1-1,0 1 1,0-1-1,1 1 1,-1-1-1,0 1 1,0-1 0,1 1-1,-1-1 1,0 1-1,1-1 1,-1 0-1,1 1 1,-1-1 0,0 0-1,1 1 1,-1-1-1,1 0 1,-1 1-1,1-1 1,-1 0-1,1 0 1,-1 0 0,1 1-1,-1-1 1,1 0-1,-1 0 1,1 0-1,-1 0 1,1 0 0,-1 0-1,1 0 1,-1 0-1,1 0 1,0 0-1,-1 0 1,1-1-1,-1 1 1,1 0 0,-1 0-1,1 0 1,-1-1-1,0 1 1,1 0-1,-1-1 1,1 1 0,-1 0-1,1-1 1,20-19 264,-19 15-287,0 0-1,-1 0 0,1 0 1,-1-1-1,0 1 1,-1 0-1,1-1 1,-1 1-1,-1-7 1,1 11-26,0 0 1,1 0 0,-1 0 0,0 0-1,-1-1 1,1 1 0,0 0-1,0 0 1,0 0 0,-1 0 0,1 0-1,0 0 1,-1 0 0,1 0-1,-1 0 1,1 0 0,-1 0 0,0 0-1,1 0 1,-1 0 0,0 0 0,0 1-1,0-1 1,0 0 0,1 1-1,-1-1 1,0 0 0,0 1 0,0-1-1,0 1 1,0-1 0,0 1 0,-1 0-1,1-1 1,0 1 0,0 0-1,0 0 1,0 0 0,0 0 0,0 0-1,0 0 1,-1 0 0,1 0-1,0 0 1,0 1 0,0-1 0,0 0-1,-1 1 1,0 1-24,-1-1 1,1 1-1,0 0 1,1 0-1,-1 0 1,0 0-1,0 0 0,1 0 1,-1 0-1,1 0 1,0 1-1,-1-1 1,1 1-1,0-1 0,1 1 1,-1-1-1,0 1 1,0 3-1,-7 55-8,7-53 3,0-2 31,1 42-24,0-47 27,1 0 1,-1 0 0,0 0 0,0-1-1,1 1 1,-1 0 0,1 0-1,-1-1 1,0 1 0,1 0 0,0 0-1,-1-1 1,1 1 0,-1-1-1,1 1 1,0 0 0,-1-1 0,1 1-1,0-1 1,0 0 0,-1 1-1,1-1 1,0 1 0,0-1 0,0 0-1,-1 0 1,1 0 0,0 1-1,0-1 1,0 0 0,0 0 0,0 0-1,-1 0 1,1 0 0,0 0-1,0-1 1,0 1 0,0 0 0,-1 0-1,1-1 1,0 1 0,0 0-1,0-1 1,-1 1 0,1-1 0,0 1-1,-1-1 1,1 1 0,1-2-1,7-5-58,1 0-1,-1-1 1,0-1-1,-1 1 1,0-2-1,0 1 1,10-18-1,8-8-225,-17 25 266,-6 5 29,0 1 0,0 0 0,1 0 0,-1 0 0,1 1-1,0-1 1,7-3 0,-11 7 0,1 0 0,-1 0 0,1 1 0,-1-1 1,0 0-1,1 1 0,-1-1 0,0 0 0,1 1 0,-1-1 0,0 1 0,1-1 0,-1 0 0,0 1 0,0-1 0,1 1 0,-1-1 0,0 1 1,0-1-1,0 1 0,0-1 0,0 1 0,0-1 0,0 1 0,0-1 0,0 1 0,0-1 0,0 1 0,0-1 0,0 1 0,0 0 0,0 26 239,0-22-187,-5 98 1769,5-103-1822,0 0 0,1 1 1,-1-1-1,0 0 1,1 0-1,-1 0 1,0 1-1,1-1 1,-1 0-1,0 0 1,1 0-1,-1 0 1,1 0-1,-1 0 1,0 0-1,1 0 0,-1 0 1,0 0-1,1 0 1,-1 0-1,1 0 1,-1 0-1,0 0 1,1 0-1,-1-1 1,0 1-1,1 0 1,-1 0-1,0 0 1,1 0-1,-1-1 0,0 1 1,1 0-1,-1 0 1,0-1-1,0 1 1,1 0-1,-1-1 1,0 0-1,16-10 100,20-29-96,-21 22-257,1 0 1,1 2 0,19-16-1,-35 31 241,-1 1-1,1-1 1,-1 1-1,1-1 0,0 1 1,-1-1-1,1 1 0,0-1 1,-1 1-1,1 0 1,0 0-1,0-1 0,-1 1 1,1 0-1,0 0 1,0 0-1,-1 0 0,1 0 1,0 0-1,0 0 0,-1 0 1,1 0-1,0 0 1,0 0-1,0 0 0,-1 1 1,1-1-1,1 1 0,-1 0 17,0 0 0,0 0 0,-1 0 0,1 0 0,0 1-1,0-1 1,-1 0 0,1 1 0,-1-1 0,1 0 0,-1 1-1,1-1 1,-1 1 0,0 1 0,0 68 787,-2-51-490,5-16-1276,1-10-867,4-8-3496,-1-10-6325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6.737"/>
    </inkml:context>
    <inkml:brush xml:id="br0">
      <inkml:brushProperty name="width" value="0.025" units="cm"/>
      <inkml:brushProperty name="height" value="0.025" units="cm"/>
    </inkml:brush>
  </inkml:definitions>
  <inkml:trace contextRef="#ctx0" brushRef="#br0">91 157 9321,'0'0'4271,"1"-10"-737,0 0-2527,1 0 253,-1 0-1,0 1 0,-1-1 0,0 0 1,-1 1-1,-1-11 0,2 19-1226,-1 1 0,1-1 0,-1 1 0,1-1 0,-1 1 0,1 0 0,-1-1 0,1 1-1,-1 0 1,0-1 0,1 1 0,-1 0 0,0 0 0,1 0 0,-1-1 0,1 1 0,-1 0 0,0 0 0,1 0 0,-1 0 0,0 0 0,1 0-1,-1 0 1,0 1 0,1-1 0,-1 0 0,0 0 0,1 0 0,-1 1 0,1-1 0,-1 0 0,0 1 0,1-1 0,-1 0 0,1 1 0,-1-1-1,1 1 1,-1-1 0,1 1 0,-1 0 0,-22 17-112,-12 35 41,33-50 9,1 0-1,-1 0 0,1 1 1,0-1-1,-1 0 0,1 1 1,1-1-1,-1 1 0,1 0 0,-1-1 1,1 1-1,0-1 0,0 1 1,0-1-1,2 6 0,-2-8 12,1-1-1,-1 1 1,1-1 0,-1 1-1,1 0 1,0-1-1,-1 1 1,1-1 0,0 1-1,-1-1 1,1 0-1,0 1 1,-1-1 0,1 0-1,0 0 1,0 1-1,0-1 1,-1 0 0,1 0-1,0 0 1,0 0-1,0 0 1,-1 0 0,1 0-1,0 0 1,0 0 0,-1 0-1,1-1 1,0 1-1,0 0 1,0 0 0,-1-1-1,1 1 1,0 0-1,-1-1 1,1 1 0,0-1-1,0 0 1,26-18-146,-25 17 68,0 1 0,-1-1 0,1 0 0,0 0 0,0 1 0,0-1 0,0 1 0,0-1 0,1 1 0,-1 0 0,0 0 0,1 0 0,-1 0-1,4 0 1,5 9-704,-6 18 703,6 352 3706,-10-377-3598,-1 0-1,0 0 1,0 0 0,0 0 0,0 0-1,0 0 1,0 0 0,0 0-1,0 0 1,0 0 0,-1 0 0,1 0-1,0 0 1,-1 0 0,1 0 0,-1 0-1,1 0 1,-1-1 0,1 1-1,-1 0 1,1 0 0,-1 0 0,0-1-1,1 1 1,-1 0 0,-1 0 0,1-1-7,-1 0 1,1 0 0,0 0 0,0 0 0,0 0 0,-1 0-1,1-1 1,0 1 0,0 0 0,0-1 0,0 1 0,0-1-1,-1 1 1,1-1 0,0 0 0,0 1 0,-1-2 0,-38-40-217,36 37 200,1 0 0,0 0-1,0 0 1,0-1-1,1 1 1,-1-1 0,1 0-1,1 0 1,-1 0-1,1 0 1,0 0-1,0 0 1,1 0 0,0 0-1,0 0 1,0 0-1,1 0 1,0 0 0,0 0-1,1 0 1,-1 0-1,1 0 1,0 1-1,1-1 1,3-6 0,8-10-76,1 1 1,1 0 0,0 2-1,35-33 1,6-7 3,-50 50 85,53-69 31,-56 72-28,0-1-1,-1 1 0,0-1 0,0 0 1,0 0-1,-1-1 0,0 1 1,0 0-1,0-1 0,0-11 0,-2 18-4,0 1 0,0-1 0,0 1-1,0-1 1,0 1 0,0-1 0,0 0 0,0 1-1,0-1 1,-1 1 0,1-1 0,0 1-1,0-1 1,0 1 0,-1-1 0,1 1 0,0-1-1,0 1 1,-1-1 0,1 1 0,0-1-1,-1 1 1,1 0 0,-1-1 0,1 1-1,-1 0 1,1-1 0,0 1 0,-1 0 0,1-1-1,-1 1 1,1 0 0,-1 0 0,0 0-1,1 0 1,-1-1 0,1 1 0,-1 0 0,1 0-1,-1 0 1,1 0 0,-1 0 0,0 0-1,1 0 1,-1 0 0,1 1 0,-1-1 0,1 0-1,-1 0 1,1 0 0,-1 1 0,1-1-1,-1 0 1,1 0 0,-1 1 0,0 0 0,-2 0-17,0 1 1,0 0 0,0 0 0,0 0 0,0 0 0,1 1-1,-1-1 1,-2 5 0,-1 1 5,1 1 0,0 0 0,1 0 0,0 0 1,0 1-1,1-1 0,1 1 0,-1 0 0,1 0 0,1 0 0,0 0 0,1 19 0,0-28 19,0 0-1,0 0 1,0 0-1,0 0 1,0 0 0,0 0-1,1 1 1,-1-1-1,0 0 1,1 0-1,-1 0 1,1 0-1,-1 0 1,1 0-1,0 0 1,-1 0-1,1-1 1,0 1-1,0 0 1,-1 0 0,1 0-1,0-1 1,0 1-1,0-1 1,0 1-1,0 0 1,0-1-1,1 1 1,2 0 32,-1-1-1,0 1 1,0-1 0,0 0-1,0 0 1,1 0 0,-1-1-1,0 1 1,0-1 0,4 0 0,4-2 78,-1-1 0,1 0 0,-1-1 0,0 1 1,10-8-1,10-13 26,-24 19-136,0 0 0,0 1 0,0 0 1,1 0-1,0 0 0,0 1 0,0 0 1,0 0-1,1 1 0,0 0 0,10-3 0,-17 7-7,0-1 0,0 1-1,-1 0 1,1-1-1,0 1 1,-1 0-1,1 0 1,-1-1 0,1 1-1,-1 0 1,1 0-1,-1 0 1,0 0-1,1 0 1,-1 0 0,0 0-1,0-1 1,0 1-1,1 0 1,-1 0-1,0 0 1,-1 2 0,3 31 167,-1-27-154,-1-6 9,-1-1 0,1 1 1,0 0-1,0 0 0,0-1 0,0 1 0,0 0 0,1 0 0,-1-1 0,0 1 0,0 0 0,0-1 0,1 1 1,-1 0-1,0-1 0,1 1 0,-1 0 0,0-1 0,1 1 0,-1 0 0,1-1 0,-1 1 0,1-1 1,0 1-1,-1-1 0,1 1 0,-1-1 0,1 0 0,0 1 0,1-1 18,-1 0 0,0 0 0,0-1 0,1 1-1,-1 0 1,0-1 0,0 1 0,0-1 0,0 1 0,1-1 0,-1 1-1,0-1 1,0 0 0,0 0 0,1-1 0,41-45 597,-36 38-749,-5 7 82,-1 0 0,1 0-1,0 0 1,-1 0 0,1 0 0,0 1 0,0-1 0,1 0-1,-1 1 1,0 0 0,0-1 0,1 1 0,-1 0-1,1 0 1,-1 0 0,4 0 0,-4 2-11,-1-1 0,0 1 1,1 0-1,-1-1 0,0 1 1,0 0-1,1 0 0,-1 0 0,0 0 1,0 0-1,0 0 0,0 0 0,-1 0 1,1 1-1,0-1 0,0 0 0,-1 1 1,1-1-1,0 0 0,-1 1 1,0-1-1,1 1 0,-1-1 0,0 1 1,0-1-1,0 0 0,0 1 0,0-1 1,0 3-1,1 10-558,1 3-1326,0-7-2758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8.631"/>
    </inkml:context>
    <inkml:brush xml:id="br0">
      <inkml:brushProperty name="width" value="0.025" units="cm"/>
      <inkml:brushProperty name="height" value="0.025" units="cm"/>
    </inkml:brush>
  </inkml:definitions>
  <inkml:trace contextRef="#ctx0" brushRef="#br0">1 435 9769,'0'6'9510,"1"8"-3903,4 32-2461,-4-35-3211,1-1-1,0 1 0,0-1 1,1 1-1,0-1 0,10 19 1,-13-28 74,1-1 0,0 1 1,-1 0-1,1-1 1,-1 1-1,1-1 0,0 0 1,-1 1-1,1-1 0,0 0 1,0 1-1,-1-1 1,1 0-1,0 0 0,0 1 1,0-1-1,-1 0 0,1 0 1,0 0-1,0 0 1,0 0-1,-1 0 0,1 0 1,0-1-1,0 1 0,0 0 1,-1 0-1,1-1 0,0 1 1,0 0-1,-1-1 1,1 1-1,0-1 0,-1 1 1,1-1-1,-1 1 0,1-1 1,0 1-1,-1-1 1,1 1-1,-1-1 0,1 0 1,-1 1-1,0-1 0,1 0 1,-1 0-1,26-38 249,-24 35-257,47-102 106,-40 98-289,-5 19 63,-3 27 36,-1-34 88,-2 24 1,1-21-7,0 0 0,1 1 0,0-1 0,0 0 0,0 0 0,1 1 0,0-1 0,0 0 0,1 0 0,0 0 0,5 13 0,-6-19 15,0 0-1,0-1 1,-1 1-1,1 0 0,0-1 1,0 1-1,0 0 0,0-1 1,0 1-1,0-1 0,0 1 1,0-1-1,0 0 0,0 1 1,0-1-1,0 0 0,0 0 1,0 0-1,0 0 0,0 0 1,0 0-1,1 0 0,-1 0 1,0 0-1,0 0 0,0-1 1,0 1-1,0 0 0,0-1 1,0 1-1,0-1 0,0 1 1,0-1-1,0 0 0,0 1 1,-1-1-1,1 0 1,0 1-1,0-1 0,-1 0 1,2-2-1,29-36 451,-15 12-432,-2 0 1,0 0-1,18-56 0,-40 120-201,1 0-1,-2 41 1,9-78 186,0 0 0,0 0 0,0 1-1,0-1 1,0 0 0,0 0-1,0 1 1,0-1 0,0 0 0,0 1-1,0-1 1,0 0 0,0 0 0,0 1-1,0-1 1,0 0 0,0 0-1,0 1 1,0-1 0,0 0 0,1 0-1,-1 1 1,0-1 0,0 0-1,0 0 1,0 1 0,1-1 0,-1 0-1,0 0 1,0 0 0,0 1 0,1-1-1,-1 0 1,0 0 0,0 0-1,1 0 1,-1 0 0,0 0 0,1 0-1,-1 1 1,0-1 0,0 0-1,1 0 1,-1 0 0,1 0 0,13-10 350,12-18-84,-16 14-319,1 0-1,-1 0 0,-1 0 1,-1-1-1,0-1 0,-1 0 1,9-26-1,-23 73-566,4-21 609,0 1 0,1-1 0,0 1 0,1-1 0,0 1-1,1 0 1,0-1 0,2 18 0,-2-27 4,1-1 0,-1 1-1,0-1 1,1 1 0,-1-1 0,0 0 0,1 1 0,-1-1-1,0 0 1,1 1 0,-1-1 0,1 0 0,-1 1-1,1-1 1,-1 0 0,1 0 0,-1 0 0,1 0-1,-1 1 1,1-1 0,-1 0 0,1 0 0,-1 0 0,1 0-1,-1 0 1,1 0 0,-1 0 0,1 0 0,-1 0-1,1 0 1,-1-1 0,1 1 0,-1 0 0,1 0 0,-1 0-1,2-1 1,16-9 150,-6-1-135,-1-1 1,0 0-1,-1 0 1,0-2-1,-1 1 0,0-1 1,-1 0-1,-1-1 0,-1 0 1,0 0-1,6-22 0,-18 71-75,1 1-1,2-1 0,2 51 1,1-84 58,1-1 1,-1 1 0,0-1-1,0 1 1,1-1 0,-1 1-1,0-1 1,0 1 0,1-1-1,-1 1 1,1-1 0,-1 0-1,0 1 1,1-1 0,-1 0-1,1 1 1,-1-1 0,1 0-1,-1 0 1,1 1 0,-1-1-1,1 0 1,-1 0 0,1 0-1,-1 0 1,1 0 0,-1 0-1,1 0 1,0 0 0,-1 0-1,1 0 1,-1 0 0,1 0-1,-1 0 1,1 0 0,-1 0-1,1 0 1,-1-1 0,1 1 0,-1 0-1,1 0 1,-1-1 0,1 1-1,-1 0 1,1-1 0,0 0-1,23-14 369,-5-6-369,0 1 0,-2-2 0,-1-1 0,-1 0 0,0-1 0,-2 0 0,-1-1 0,-1 0 0,-1-1 0,-1-1 0,-2 1 0,0-1 0,-2-1 0,-1 1 0,1-35 0,-5 61-15,0 0-1,1 0 1,-1-1-1,0 1 1,0 0-1,0 0 0,-1 0 1,1 0-1,0-1 1,0 1-1,-1 0 0,1 0 1,0 0-1,-1 0 1,1 0-1,-1 0 1,1 0-1,-1 0 0,0 0 1,1 0-1,-1 0 1,0 0-1,0 1 0,0-1 1,0 0-1,1 0 1,-1 1-1,0-1 1,0 1-1,0-1 0,-1 1 1,1-1-1,0 1 1,0-1-1,0 1 0,-2 0 1,1 0-15,0 0-1,0 1 1,0-1 0,0 1 0,0-1-1,0 1 1,0 0 0,0 0 0,1 0 0,-1 0-1,0 0 1,0 0 0,1 0 0,-1 0-1,1 1 1,-1-1 0,1 1 0,0-1 0,-1 1-1,0 3 1,-9 15 17,2 0 0,0 1 0,1 0 0,1 1 0,1 0 0,2 0 1,0 0-1,1 1 0,1-1 0,1 1 0,1-1 0,3 25 0,-3-42 13,1 0 0,0 0 0,0 0 0,0 0 0,0 0 0,1-1 0,0 1 0,0 0 0,0-1-1,1 1 1,-1-1 0,1 0 0,0 1 0,1-1 0,-1-1 0,1 1 0,5 4 0,-6-6 1,-1 0 1,1-1-1,-1 0 0,1 1 0,-1-1 1,1 0-1,0 0 0,0-1 0,-1 1 1,1-1-1,0 1 0,0-1 0,0 0 1,0 0-1,0 0 0,-1 0 0,1-1 1,0 1-1,0-1 0,0 0 0,-1 1 1,1-1-1,0-1 0,-1 1 0,1 0 1,-1-1-1,1 1 0,-1-1 0,0 0 1,1 1-1,-1-1 0,2-3 0,12-12 12,0-1 0,-1-1 0,-1 0 0,-1 0 0,0-2 0,-2 0-1,15-38 1,-15 32 0,-2-1 1,-1 0-1,-1 0 0,-1-1 0,3-54 0,-9 82-22,-1-33-142,-4 26 40,-5 20 30,0 10 56,1 1 0,2-1 0,0 1 0,1 1 0,1-1 1,-3 34-1,1 149 396,7-180-325,0-4-11,-1-16-34,0 0-1,1 1 1,0-1 0,0 0-1,0 0 1,1 0 0,0 0-1,0 0 1,1 0 0,3 9-1,-5-15-4,0 0 0,0 0 0,0 0-1,0 0 1,0-1 0,-1 1 0,1 0-1,0 0 1,0 0 0,0 0-1,0-1 1,0 1 0,0 0 0,0 0-1,0 0 1,0-1 0,0 1-1,0 0 1,0 0 0,0 0 0,0-1-1,0 1 1,0 0 0,0 0-1,0 0 1,1-1 0,-1 1 0,0 0-1,0 0 1,0 0 0,0 0-1,0 0 1,0-1 0,1 1 0,-1 0-1,0 0 1,0 0 0,0 0-1,0 0 1,0 0 0,1-1 0,-1 1-1,0 0 1,0 0 0,0 0-1,1 0 1,-1 0 0,0 0 0,0 0-1,0 0 1,1 0 0,-1 0-1,0 0 1,0 0 0,0 0 0,1 0-1,-1 0 1,0 0 0,0 0-1,0 0 1,0 0 0,1 1 0,-1-1-1,0 0 1,0 0 0,0 0 0,0 0-1,1 0 1,-1 1 0,1-18 77,-2-2-74,-1 0-1,-1 0 1,-1 0 0,0 0 0,-2 1-1,0 0 1,-1 0 0,-1 0-1,0 1 1,-2 0 0,-13-19-1,23 36 5,-1-1 0,1 1-1,0 0 1,0 0 0,0 0-1,0-1 1,0 1 0,0 0-1,0 0 1,-1-1 0,1 1-1,0 0 1,0 0 0,0-1-1,0 1 1,0 0 0,0 0-1,0-1 1,0 1 0,0 0-1,0 0 1,0-1 0,0 1-1,0 0 1,1 0 0,-1 0 0,0-1-1,0 1 1,0 0 0,0 0-1,0-1 1,0 1 0,1 0-1,-1 0 1,0 0 0,0 0-1,0-1 1,0 1 0,1 0-1,14-3 72,26 6-747,-30-2 127,10 0-1310,1 0-1,-1-2 1,28-3 0,-42 2 1440,0 1 0,0-1 0,-1 0 0,1 0 0,-1-1 0,1 1 0,-1-2 0,0 1 0,0-1 0,0 0 0,0 0 0,-1 0 0,10-10-1,-18 20 6145,0 12-4098,0-1-1132,-1-2-208,-3 10 188,0 0 0,1 0 0,2 1 0,-2 39 0,18-92-4960,-6 0-2001,2-6-6012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8.992"/>
    </inkml:context>
    <inkml:brush xml:id="br0">
      <inkml:brushProperty name="width" value="0.025" units="cm"/>
      <inkml:brushProperty name="height" value="0.025" units="cm"/>
    </inkml:brush>
  </inkml:definitions>
  <inkml:trace contextRef="#ctx0" brushRef="#br0">5 0 20724,'-1'0'2690,"-3"0"225,4 7-2210,0 3-545,5 5-160,6 0-1185,-2 1-2403,-6 1-2978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9.339"/>
    </inkml:context>
    <inkml:brush xml:id="br0">
      <inkml:brushProperty name="width" value="0.025" units="cm"/>
      <inkml:brushProperty name="height" value="0.025" units="cm"/>
    </inkml:brush>
  </inkml:definitions>
  <inkml:trace contextRef="#ctx0" brushRef="#br0">72 46 16464,'0'0'2151,"-1"11"358,-12 127 1808,-27 80-2167,27-154-1805,9-43 38,3-14-94,3-14 181,-1 3-415,22-94 286,4 2 0,51-121 1,-77 214-367,27-48-265,-27 49 263,1 0 0,-1 0-1,1 0 1,0 0 0,-1 0 0,1 1-1,0-1 1,0 0 0,0 1 0,0-1-1,0 1 1,0 0 0,1 0 0,-1 0-1,0 0 1,1 0 0,-1 0 0,0 1-1,5-1 1,-6 1 19,0 1 0,0 0 0,0-1 1,0 1-1,0 0 0,0 0 0,0 0 0,-1 0 0,1 0 0,0 0 1,-1 0-1,1 0 0,0 0 0,-1 0 0,1 0 0,-1 0 0,1 0 1,-1 0-1,0 1 0,0-1 0,1 0 0,-1 0 0,0 1 0,0-1 1,0 0-1,0 0 0,0 0 0,-1 3 0,-1 38 76,0-34-3,0-1-1,0 0 1,-1-1 0,0 1-1,0 0 1,-1-1 0,0 1-1,0-1 1,0 0 0,-1-1-1,0 1 1,-5 5 0,-3 1 103,0 0 1,0-1 0,-29 18 0,30-26-3624,16-14-156,18-22-4318,-19 28 5617,12-17-4980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9.730"/>
    </inkml:context>
    <inkml:brush xml:id="br0">
      <inkml:brushProperty name="width" value="0.025" units="cm"/>
      <inkml:brushProperty name="height" value="0.025" units="cm"/>
    </inkml:brush>
  </inkml:definitions>
  <inkml:trace contextRef="#ctx0" brushRef="#br0">14 71 6374,'3'-9'5162,"-3"8"-5030,12-34 3799,-4 9 350,-26 108 2157,10-31-6053,3 0-1,1 68 0,3-117-377,1 0-1,0 0 1,0 0-1,0 0 1,0-1-1,0 1 1,0 0-1,1 0 1,-1 0-1,1 0 1,-1-1-1,1 1 0,0 0 1,0 0-1,-1-1 1,1 1-1,0 0 1,1-1-1,-1 1 1,0-1-1,0 0 1,1 1-1,-1-1 1,0 0-1,1 0 1,-1 0-1,1 0 1,0 0-1,-1 0 1,1 0-1,0-1 1,0 1-1,-1 0 0,4 0 1,-2-1 9,1-1 1,-1 1-1,0-1 1,0 0-1,1 1 0,-1-2 1,0 1-1,0 0 1,0 0-1,0-1 1,0 0-1,-1 1 0,1-1 1,0 0-1,-1 0 1,0-1-1,1 1 1,-1 0-1,3-5 1,4-8 7,-1-1 1,0 0 0,-1-1 0,8-25-1,-12 33 808,-13 179-36,10-169-780,0 0 1,0 0-1,0 0 1,0 0-1,0 0 1,1 0-1,-1 0 1,0 0 0,0 0-1,1 0 1,-1 0-1,0-1 1,1 1-1,-1 0 1,1 0-1,-1 0 1,1 0 0,0 0-1,-1-1 1,1 1-1,0 0 1,-1-1-1,1 1 1,0 0-1,0-1 1,0 1 0,0-1-1,0 1 1,-1-1-1,1 0 1,0 1-1,0-1 1,0 0-1,0 1 1,0-1 0,0 0-1,0 0 1,0 0-1,2 0 1,-1 0-84,0-1 1,0 1-1,0 0 1,0-1-1,0 1 1,0-1-1,-1 0 1,1 0 0,0 0-1,0 0 1,0 0-1,-1 0 1,1 0-1,0 0 1,-1-1-1,1 1 1,-1-1-1,0 1 1,2-3-1,0-1-1246,0 0 0,0 0-1,-1-1 1,0 1 0,0 0 0,2-9 0,-1-16-9220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0.077"/>
    </inkml:context>
    <inkml:brush xml:id="br0">
      <inkml:brushProperty name="width" value="0.025" units="cm"/>
      <inkml:brushProperty name="height" value="0.025" units="cm"/>
    </inkml:brush>
  </inkml:definitions>
  <inkml:trace contextRef="#ctx0" brushRef="#br0">12 1 16400,'0'0'15022,"-12"29"-18706,21-22-960,-9-1-3524</inkml:trace>
  <inkml:trace contextRef="#ctx0" brushRef="#br0" timeOffset="1">117 306 18193,'0'0'12524,"30"-52"-12492,-3 42-32,-1 3-64,-3 6-673,-2 1-352,-3 0-544,-2 6-1410,-7 1-1890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0.566"/>
    </inkml:context>
    <inkml:brush xml:id="br0">
      <inkml:brushProperty name="width" value="0.025" units="cm"/>
      <inkml:brushProperty name="height" value="0.025" units="cm"/>
    </inkml:brush>
  </inkml:definitions>
  <inkml:trace contextRef="#ctx0" brushRef="#br0">0 51 11979,'0'0'12973,"6"13"-11948,3 11-735,0 0 0,-2 0 1,-1 1-1,4 27 1,-9-39-181,1 7 114,1 1 1,0 0 0,9 24 0,-12-45-195,0 1 0,0-1 1,0 1-1,0-1 0,1 1 0,-1-1 1,0 1-1,0-1 0,1 1 1,-1-1-1,0 1 0,1-1 1,-1 1-1,0-1 0,1 1 1,-1-1-1,1 0 0,-1 1 1,1-1-1,-1 0 0,1 1 1,-1-1-1,1 0 0,-1 0 1,1 1-1,-1-1 0,1 0 1,-1 0-1,1 0 0,-1 0 1,1 0-1,1 0 0,16-12 841,11-30-69,-28 40-817,43-69 117,61-113-722,-98 158-1823,-9 20-7904,-7 6 1720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1.214"/>
    </inkml:context>
    <inkml:brush xml:id="br0">
      <inkml:brushProperty name="width" value="0.025" units="cm"/>
      <inkml:brushProperty name="height" value="0.025" units="cm"/>
    </inkml:brush>
  </inkml:definitions>
  <inkml:trace contextRef="#ctx0" brushRef="#br0">202 60 7911,'0'0'7672,"0"-9"-5772,0-27-517,-1 35-1329,1 0 1,0 1-1,0-1 1,-1 0-1,1 0 1,0 1-1,-1-1 0,1 0 1,-1 1-1,1-1 1,-1 0-1,1 1 1,-1-1-1,1 1 1,-1-1-1,1 1 0,-1-1 1,0 1-1,1-1 1,-1 1-1,0 0 1,0-1-1,1 1 1,-1 0-1,0 0 1,0-1-1,1 1 0,-1 0 1,0 0-1,0 0 1,0 0-1,1 0 1,-2 0-1,-25 5 406,17 0-287,-1 0 0,1 2 0,1-1 0,-1 1 0,1 1 0,0-1 0,1 1 0,-1 1 0,2 0 1,-1 0-1,1 0 0,1 1 0,0 0 0,0 1 0,1-1 0,0 1 0,1 0 0,0 0 0,1 0 0,0 1 0,-2 19 0,5-28-112,0 0 0,0-1 1,1 1-1,-1 0 0,1-1 1,-1 1-1,1 0 0,0-1 1,0 1-1,0-1 0,1 1 1,-1-1-1,0 1 0,1-1 1,0 0-1,-1 0 0,1 0 1,0 0-1,0 0 0,0 0 1,0 0-1,1-1 0,-1 1 1,0-1-1,1 0 0,-1 1 1,1-1-1,-1 0 0,1-1 1,0 1-1,-1 0 0,1-1 1,0 1-1,0-1 0,-1 0 1,5 0-1,1 0 70,0 0 0,0 0 1,0 0-1,0-1 0,0-1 0,0 1 0,0-1 1,0-1-1,-1 1 0,1-2 0,12-6 0,-13 6-40,0-1 0,0 1 0,-1-2-1,1 1 1,-1-1 0,0 0 0,-1 0-1,0 0 1,0-1 0,0 0 0,-1 0-1,0 0 1,0-1 0,-1 0 0,1 1-1,-2-1 1,1 0 0,-1 0 0,-1 0-1,1-1 1,-1 1 0,-1 0 0,0-1-1,0 1 1,-2-14 0,1 18-136,0 1 1,0 0-1,0 0 1,0-1-1,-1 1 1,1 0-1,-1 0 1,0 0-1,0 0 1,0 1-1,0-1 1,-1 0-1,1 1 1,-1 0-1,1-1 1,-1 1-1,0 0 1,0 0-1,0 1 0,0-1 1,0 1-1,0-1 1,-7-1-1,8 3-167,-1-1-1,1 1 0,0 0 1,0-1-1,-1 1 0,1 0 0,0 0 1,-1 1-1,1-1 0,0 0 1,0 1-1,-1 0 0,1-1 1,0 1-1,-3 1 0,3 0-248,0-1 1,1 0-1,-1 1 1,0-1-1,1 1 0,-1 0 1,1-1-1,-1 1 1,1 0-1,0 0 0,0 0 1,0 0-1,0 0 1,0 0-1,0 0 0,1 0 1,-1 1-1,0 2 1,1 3-6838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0.962"/>
    </inkml:context>
    <inkml:brush xml:id="br0">
      <inkml:brushProperty name="width" value="0.025" units="cm"/>
      <inkml:brushProperty name="height" value="0.025" units="cm"/>
    </inkml:brush>
  </inkml:definitions>
  <inkml:trace contextRef="#ctx0" brushRef="#br0">4 0 10602,'0'0'3876,"-3"54"-449,3-30-993,7-2-480,9-5-96,0-2-929,0-4-577,3-3-224,1-4-32,3-4-544,0-4-1858,0-11-1570,3-4-3779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1.735"/>
    </inkml:context>
    <inkml:brush xml:id="br0">
      <inkml:brushProperty name="width" value="0.025" units="cm"/>
      <inkml:brushProperty name="height" value="0.025" units="cm"/>
    </inkml:brush>
  </inkml:definitions>
  <inkml:trace contextRef="#ctx0" brushRef="#br0">106 372 15407,'0'0'3000,"-8"0"-432,3 1-2431,0 0 0,0 0 0,1 1 1,-1-1-1,1 1 0,-1 0 0,1 0 1,0 0-1,0 1 0,-1 0 1,2-1-1,-1 2 0,0-1 0,1 0 1,-1 1-1,1-1 0,0 1 0,0 0 1,1 0-1,-1 0 0,1 0 1,0 1-1,0-1 0,0 1 0,0-1 1,1 1-1,-1 5 0,1-7-109,1-1 0,-1 1-1,1 0 1,0-1 0,0 1 0,0-1-1,0 1 1,0-1 0,1 1-1,-1-1 1,1 1 0,1 4 0,-1-6-12,-1 0 0,1 0 0,-1-1 0,1 1 0,0 0 0,-1 0 0,1 0 1,0-1-1,0 1 0,0 0 0,0-1 0,-1 1 0,1-1 0,0 1 0,0-1 0,0 1 1,0-1-1,0 0 0,0 1 0,0-1 0,2 0 0,1 0 26,0 0 0,0-1 0,0 1 0,-1-1 0,1 0 1,0 0-1,-1-1 0,1 1 0,-1-1 0,1 1 0,-1-1 0,1 0 0,-1-1 0,0 1 0,4-4 0,0-2-14,0 1 0,0-2-1,0 1 1,-1-1 0,-1 1 0,1-2 0,-2 1-1,5-11 1,14-25-780,-20 52-1913,5 26 2266,-7-27 228,0 1 0,0 0-1,0 0 1,1-1 0,0 1-1,1-1 1,0 0 0,0 1-1,5 7 1,-8-13 150,1 0 1,0 0-1,0 0 0,0 0 1,0 0-1,0 0 1,0 0-1,1 0 0,-1-1 1,0 1-1,0 0 0,1-1 1,-1 1-1,0-1 0,1 1 1,-1-1-1,0 1 0,1-1 1,2 0-1,-2 0 23,1-1 0,-1 1 1,0-1-1,0 0 0,1 0 1,-1 0-1,0 0 0,0 0 0,0 0 1,0 0-1,0-1 0,0 1 1,0-1-1,-1 0 0,1 1 0,1-3 1,9-11-292,0 0 0,-2-1 0,0 0 0,0-1 1,-2 0-1,0 0 0,-1-1 0,0 0 0,6-37 1,-7 27 793,-1-1 0,-2 0 1,-1 0-1,-2 0 1,-5-54-1,5 81-427,0 0-1,-1 0 1,1 0 0,-1 0-1,1 0 1,-1 0 0,0 0-1,0 0 1,0 0 0,0 1-1,0-1 1,0 0 0,0 1-1,-1-1 1,-1-1 0,-6 4 315,3 19-209,5 379 3105,1-393-3147,6 51 699,-6-55-798,0 1-1,1-1 0,-1 1 1,1-1-1,0 0 0,-1 1 1,1-1-1,0 0 1,0 0-1,1 1 0,-1-1 1,0 0-1,1 0 0,-1 0 1,1-1-1,0 1 0,0 0 1,2 2-1,-3-4-21,0 0-1,0 0 1,0 0 0,0 0-1,0 0 1,0 0-1,0 0 1,0 0 0,0-1-1,-1 1 1,1 0 0,0-1-1,0 1 1,0 0-1,0-1 1,-1 1 0,1-1-1,0 1 1,0-1 0,-1 0-1,1 1 1,0-1-1,-1 0 1,1 1 0,-1-1-1,1 0 1,-1 0-1,1 0 1,-1 1 0,0-1-1,1 0 1,-1 0 0,0 0-1,0 0 1,1 0-1,-1 0 1,0 0 0,0-1-1,6-38 105,-5 27-104,-1 0 0,-1 0 0,0 1 1,-1-1-1,0 0 0,-1 1 0,-7-18 0,8 23-17,-1 0-1,0 0 1,-1 1 0,1-1-1,-1 1 1,0 0 0,-1 0-1,0 1 1,0-1 0,0 1 0,0 0-1,-1 1 1,0-1 0,-10-5-1,16 9-8,-1 1 1,0-1-1,1 1 0,-1 0 1,0-1-1,1 1 0,-1-1 0,0 1 1,0 0-1,1 0 0,-1-1 0,0 1 1,0 0-1,0 0 0,1 0 0,-1 0 1,0 0-1,0 0 0,0 0 1,0 0-1,1 0 0,-1 1 0,0-1 1,0 0-1,1 0 0,-2 1 0,1 0 2,1 0 0,0 0 0,-1-1 0,1 1-1,0 0 1,0 0 0,-1 0 0,1 0 0,0 0-1,0 0 1,0 0 0,0 0 0,0-1-1,0 1 1,1 0 0,-1 0 0,0 0 0,1 2-1,0 1-14,1 1 0,0 0-1,0-1 1,0 1-1,1-1 1,0 1-1,5 6 1,-1-6-426,0 0 1,0 0-1,0 0 1,1-1-1,0 0 0,0 0 1,0-1-1,1 0 1,-1-1-1,12 3 1,-8-3-1081,-1-1 1,1 0-1,0 0 1,0-1-1,-1 0 1,1-1 0,15-4-1,4-10-1786,0-13 5787,-29 26-2123,-1 1 0,0-1 0,1 1 0,-1-1 0,0 0 1,0 1-1,0-1 0,0 0 0,0 0 0,0 0 0,0 0 0,-1 0 0,1 0 0,-1 0 0,1 0 0,-1 0 0,0 0 0,0 0 0,0-1 0,0 1 0,0 0 1,0 0-1,-1 0 0,1 0 0,-1 0 0,1 0 0,-1 0 0,0 0 0,0 0 0,0 0 0,0 1 0,0-1 0,-3-3 0,3 4-244,1 0 0,-1 0 0,0 0 0,0 0 0,0 1 1,0-1-1,0 0 0,0 0 0,0 1 0,0-1 0,0 1 0,0-1 0,0 1 0,-1-1 0,1 1 0,0 0 0,0-1 0,0 1 0,-1 0 0,1 0 0,0 0 0,0 0 0,-1 0 0,1 0 0,0 0 0,0 1 0,0-1 0,-2 1 0,1 0-40,0 1-1,0-1 1,0 1 0,0 0-1,0 0 1,0 0-1,1 0 1,-1 0-1,1 0 1,0 0-1,-1 0 1,-1 5 0,-1 2 142,1 1 1,0-1-1,1 1 1,-1 0-1,0 18 1,2-26-183,1-1 1,0 1 0,0 0 0,0-1-1,0 1 1,0-1 0,0 1 0,1-1-1,-1 1 1,0-1 0,1 1-1,-1-1 1,1 0 0,0 1 0,-1-1-1,1 1 1,0-1 0,0 0 0,0 0-1,0 0 1,0 1 0,1 0-1,2-1-3,-1 0 0,0 0 0,0 0-1,0-1 1,0 1 0,0-1 0,1 0-1,-1 0 1,4 0 0,-1 0-3,33-2 47,-29 1-192,0 1-1,1-1 1,-1 1 0,0 1-1,0 0 1,0 1 0,0 0-1,0 0 1,18 7 0,-27-8 494,-1-40 2761,-2 25-2992,-1 1 0,0-1 0,0 1 0,-1-1 0,-1 1 0,-1 0 0,-11-20 0,7 14-26,2 0 0,-8-23 0,18 41-125,0 0-1,1 0 1,-1 1-1,0-1 1,1 1-1,-1-1 1,0 1-1,1 0 1,-1 0 0,0 0-1,1 1 1,3 0-1,76 6-4027,-25-6-3702,-27-1 836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24.944"/>
    </inkml:context>
    <inkml:brush xml:id="br0">
      <inkml:brushProperty name="width" value="0.025" units="cm"/>
      <inkml:brushProperty name="height" value="0.025" units="cm"/>
    </inkml:brush>
  </inkml:definitions>
  <inkml:trace contextRef="#ctx0" brushRef="#br0">12978 338 12172,'-135'14'4313,"77"-11"-4034,0-3 0,0-3 0,-85-14 0,52 4-563,-1 4 0,0 4 1,-131 10-1,-277 51-1578,97-7 2093,-575 3-98,249-19-84,-260 19 59,-2-48 270,508-19-321,-610-17-45,87-14 466,7-74 411,829 91-844,-357-56 4,-4 40-74,293 46 54,1 11 1,-303 53-1,-454 161 299,961-217-316,-181 55-9,176-50-49,-1 2-1,2 1 1,-46 28 0,69-35-50,1 1 1,0 0 0,1 1 0,0 0-1,1 1 1,1 0 0,0 0 0,0 1-1,1 1 1,1 0 0,1 0-1,0 0 1,1 1 0,1 0 0,0 0-1,-5 31 1,4-4-153,2 1 0,1 0 0,3-1 1,1 1-1,10 57 0,-7-70 232,3-1 1,0 0-1,2 0 0,1-1 1,1 0-1,1-1 1,2 0-1,1-1 1,25 35-1,-15-30 25,2-1 1,1-1-1,1-1 0,1-2 0,1-1 0,50 31 1,-21-21 31,2-2 0,1-3 0,70 24 0,202 44 105,-55-42-16,519 36 0,294-83 106,30-92-522,-5-60-47,-395 37 319,677-92 380,-332 48-119,-12-58-232,381-184-461,-42-122 598,-1337 488-74,7-2 169,91-54-1,-149 77-179,-1 0 0,0 0-1,0-1 1,0 1-1,-1-1 1,1-1 0,-1 1-1,0-1 1,3-6 0,-6 9-14,-1 0 1,1 1-1,-1-1 0,0 0 1,0 0-1,-1 0 1,1 1-1,-1-1 0,1 0 1,-1 0-1,0 0 1,0 0-1,0 0 1,0 0-1,-1 0 0,1 0 1,-1 0-1,0 0 1,0 0-1,0 1 1,0-1-1,0 0 0,0 1 1,-1-1-1,-1-2 1,-3-2-24,1 0 1,-1 1 0,0 0 0,-1 0 0,1 0-1,-1 1 1,0-1 0,-1 2 0,-13-8-1,-80-29-417,51 27-394,-1 2 1,-1 2 0,0 3-1,0 1 1,-67 3 0,-46 2-2744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25.881"/>
    </inkml:context>
    <inkml:brush xml:id="br0">
      <inkml:brushProperty name="width" value="0.025" units="cm"/>
      <inkml:brushProperty name="height" value="0.025" units="cm"/>
    </inkml:brush>
  </inkml:definitions>
  <inkml:trace contextRef="#ctx0" brushRef="#br0">4191 544 9641,'-68'-34'185,"2"-2"0,1-3-1,-95-77 1,-41-25-1650,163 118 1087,-1 2 1,-1 1-1,-65-23 0,38 24 493,0 3-1,-1 2 1,-1 4-1,-71-2 1,-280 19 1213,192 14-291,0 10 1,-298 81-1,430-86-657,1 5 0,1 4 0,-121 63-1,150-62-321,2 3-1,1 2 0,3 3 1,1 3-1,-63 66 0,43-28-106,5 3 0,3 4-1,4 2 1,4 3 0,5 3 0,4 2 0,5 3-1,-56 173 1,90-230 166,1 1 0,3 0 0,1 1 0,-2 79 0,11-108-98,1 1-1,0-1 0,2 0 1,0 0-1,2 0 1,0 0-1,1-1 1,2 1-1,0-2 1,0 1-1,2-1 1,1 0-1,15 21 1,-3-12-26,2-2 0,0-1 0,2 0 0,0-2 0,2-1 0,0-2 0,48 26 0,-10-12 42,2-3-1,111 35 1,-86-41-4,1-3 0,1-4 0,0-5 1,1-4-1,1-4 0,-1-4 0,0-5 1,136-22-1,-90 0-20,-1-6 0,-3-7 0,0-5 0,-3-6 0,130-70 0,-116 43 119,-3-8 1,245-185 0,-289 186 77,-3-5-1,-5-4 1,-4-4 0,88-120-1,-144 169-165,-2-2 1,45-90-1,-69 119-64,0 0 0,-1 0 1,-1-1-1,-1 0 0,-1-1 0,-1 1 1,-1-1-1,-1 0 0,-2-44 1,-1 56-20,-1-1 0,-1 1 0,0 0 0,0 0 0,-1 1 0,-1-1 0,1 1 1,-2-1-1,1 2 0,-2-1 0,1 1 0,-1-1 0,-1 2 0,1-1 1,-1 1-1,-1 0 0,0 1 0,0 0 0,0 1 0,-1-1 0,-16-6 0,-4-1-102,0 1 0,-1 2 0,-1 1 0,0 1 0,0 2 0,-42-4 0,-1 4-101,0 3 1,-1 3-1,-95 12 1,49 6-2134,-143 39 0,203-42-1509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27.393"/>
    </inkml:context>
    <inkml:brush xml:id="br0">
      <inkml:brushProperty name="width" value="0.025" units="cm"/>
      <inkml:brushProperty name="height" value="0.025" units="cm"/>
    </inkml:brush>
  </inkml:definitions>
  <inkml:trace contextRef="#ctx0" brushRef="#br0">5383 551 13645,'-117'-32'-116,"1"-4"1,-203-96-1,209 73-93,21 9 28,-2 5-1,-1 3 1,-128-39 0,119 58 193,-1 4 0,-1 4 0,-207-1 0,-316 48 118,444-18-79,-166 8 122,-485 47 679,660-45-672,0 8-1,-295 95 1,349-83-131,-131 67 0,192-81 7,2 2 0,2 3 1,1 3-1,-56 51 0,98-79 8,1 0-1,0 1 0,1 0 0,0 1 0,1 0 0,0 0 0,1 1 0,1 0 0,0 0 0,0 1 1,1 0-1,1 0 0,1 0 0,-4 26 0,6-20-65,0 0 1,2 0-1,0 0 1,1 0-1,1 0 0,1 0 1,1-1-1,1 1 1,0-1-1,12 22 0,9 13-210,3-1 0,3-1 0,1-2 0,3-2-1,1-1 1,3-2 0,1-2 0,3-1 0,1-3-1,62 41 1,-21-23 244,2-5 1,3-3-1,2-4 0,1-4 0,120 34 1,-67-36 343,2-6 0,2-6 1,190 7-1,464-27 190,-538-18-505,529-93 1,-635 69 0,-2-7-1,-2-8 1,-2-6 0,215-110 0,-284 120 130,-2-4-1,-2-3 0,-3-4 0,-3-3 1,121-122-1,-186 169-182,0-1 0,0-1 0,-1 0 0,-1-1-1,-1 0 1,0 0 0,-1-1 0,-1 0 0,6-21 0,-11 29-7,0 1 0,-1-1 0,0 0 0,0 0 0,-1 0 1,0 0-1,-1 0 0,1 1 0,-2-1 0,1 0 0,-2 0 0,1 1 0,-1-1 1,0 1-1,-1 0 0,0 0 0,0 0 0,0 0 0,-1 1 0,-12-14 1,-3 0 20,-1 1 1,-1 1 0,-1 1 0,-1 1-1,-1 1 1,0 1 0,0 1 0,-32-12 0,-19-4 237,-132-33 0,-588-68 421,188 43-4049,404 43-455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02.907"/>
    </inkml:context>
    <inkml:brush xml:id="br0">
      <inkml:brushProperty name="width" value="0.025" units="cm"/>
      <inkml:brushProperty name="height" value="0.025" units="cm"/>
    </inkml:brush>
  </inkml:definitions>
  <inkml:trace contextRef="#ctx0" brushRef="#br0">3767 1 4036,'-797'2'3146,"672"9"-3226,0 6-1,1 5 1,2 5-1,-161 59 1,-283 169-1003,28 55 991,407-228 1676,4 6-1,-195 176 1,267-212-1404,2 4 1,2 1 0,3 2 0,3 3 0,2 2 0,3 1 0,-46 103 0,69-125-186,1 0-1,2 2 1,3 0-1,1 0 0,-5 53 1,13-73-1,1 0 1,1 1-1,1-1 0,1 0 0,2 0 1,0-1-1,1 1 0,2-1 1,0 0-1,2 0 0,12 24 1,-6-21-24,2-1 1,0-1-1,1 0 1,2-2-1,0 0 1,2-1-1,27 22 1,-14-17-97,2-2-1,0-1 1,2-2 0,55 24-1,-4-12 89,1-4 0,2-4-1,182 26 1,-103-30 381,1-7-1,203-9 1,-237-14-308,0-5 0,-2-7 0,163-44 0,-35-14 229,-3-11 0,487-240 0,-662 283-175,-2-4 1,-3-4-1,-1-3 0,-4-4 1,108-109-1,-141 124 71,-3-2-1,-2-3 0,-2 0 1,-2-3-1,-2-1 1,-3-1-1,-3-1 0,-2-2 1,28-98-1,-44 125 11,-2-1 0,-2 0 0,-1-1 0,-1 1 0,-2-1 0,-5-51 0,1 63 32,0 0-1,-2 0 0,-1 1 0,0 0 1,-2 0-1,0 0 0,-2 1 0,0 0 0,-1 1 1,-24-32-1,14 25-37,-2 1-1,0 1 1,-2 1-1,0 2 1,-1 0 0,-42-24-1,28 22 11,-2 3-1,0 1 0,-88-27 1,4 17-1643,-2 6 0,-174-11 0,289 33 1203,-174-17-4902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7.517"/>
    </inkml:context>
    <inkml:brush xml:id="br0">
      <inkml:brushProperty name="width" value="0.025" units="cm"/>
      <inkml:brushProperty name="height" value="0.025" units="cm"/>
    </inkml:brush>
  </inkml:definitions>
  <inkml:trace contextRef="#ctx0" brushRef="#br0">0 285 4773,'0'0'4212,"8"-9"-3951,1-2-198,208-241 7113,-217 251-7168,1 0 0,-1 1 0,1-1 0,-1 0 0,1 0 0,0 1 0,-1-1 0,1 0 0,0 1 0,-1-1 0,1 1 0,0-1 0,0 1 0,0-1 0,-1 1 1,1-1-1,0 1 0,0 0 0,0 0 0,0-1 0,0 1 0,0 0 0,0 0 0,-1 0 0,1 0 0,1 0 0,-1 1 35,0 0 0,-1 0 0,1 0 0,-1 0 0,1 0 0,-1 0 0,0 0 0,1 0 0,-1 0 0,0 0 0,0 1 0,0-1 0,0 0 0,0 0 0,0 0 0,0 0 0,0 2 0,-13 64 1889,11-61-1673,-5 23 513,-10 43 583,16-67-1311,0 1-1,1 0 1,-1 0-1,1 0 1,0 0-1,1 0 1,0-1-1,0 1 1,2 8-1,-2-13-76,0 1-1,0-1 1,0 1-1,0-1 1,0 0 0,0 0-1,0 1 1,0-1-1,0 0 1,1 0 0,-1 0-1,0 0 1,1 0 0,-1-1-1,1 1 1,-1 0-1,1-1 1,-1 1 0,1-1-1,0 1 1,-1-1-1,3 0 1,39-1-3646,-5-12-2956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8.224"/>
    </inkml:context>
    <inkml:brush xml:id="br0">
      <inkml:brushProperty name="width" value="0.025" units="cm"/>
      <inkml:brushProperty name="height" value="0.025" units="cm"/>
    </inkml:brush>
  </inkml:definitions>
  <inkml:trace contextRef="#ctx0" brushRef="#br0">1 234 9449,'0'0'11499,"10"-7"-10165,43-33-515,59-59 0,-22 18-882,-90 81 56,0-1 0,0 1 0,1-1 0,-1 1 0,0 0 0,0-1 0,1 1 0,-1 0 0,0-1 0,1 1 0,-1 0 0,1-1 0,-1 1 0,0 0 0,1 0 0,-1-1 0,1 1 0,-1 0 0,1 0 0,-1 0 0,1 0 0,-1 0 0,1-1 0,-1 1 0,1 0 0,-1 0 0,0 0-1,1 0 1,-1 0 0,1 1 0,-1-1 0,1 0 0,-1 0 0,1 0 0,-1 0 0,1 0 0,-1 1 0,1-1 0,0 22-473,-17 34-249,15-53 723,-6 16-38,1 1 1,0 1-1,2-1 1,0 1-1,1 0 1,0 36 0,11-27-1974,-7-28 1660,0-1-1,0 1 1,0-1-1,0 1 1,0-1 0,1 0-1,-1 1 1,0-1-1,1 0 1,-1 0 0,1 0-1,-1 0 1,1 0-1,2 1 1,28 4-9140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2.984"/>
    </inkml:context>
    <inkml:brush xml:id="br0">
      <inkml:brushProperty name="width" value="0.025" units="cm"/>
      <inkml:brushProperty name="height" value="0.025" units="cm"/>
    </inkml:brush>
  </inkml:definitions>
  <inkml:trace contextRef="#ctx0" brushRef="#br0">149 46 5765,'0'0'4207,"2"-7"-2461,5-24 266,-6 23-90,-2 10-1727,-1 0 1,0-1-1,1 1 0,-1 0 0,1 0 0,0 0 1,0 0-1,0 0 0,-1 0 0,2 0 1,-1 0-1,0 0 0,0 1 0,1-1 0,-1 0 1,1 0-1,0 1 0,0 2 0,-1-2 148,-43 349 2506,35-252-2644,-23 369 1095,21-267-364,-10-12 50,10-103-870,-1 88-1,22-185-1257,18-51-4106,-13 12-928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3.791"/>
    </inkml:context>
    <inkml:brush xml:id="br0">
      <inkml:brushProperty name="width" value="0.025" units="cm"/>
      <inkml:brushProperty name="height" value="0.025" units="cm"/>
    </inkml:brush>
  </inkml:definitions>
  <inkml:trace contextRef="#ctx0" brushRef="#br0">56 26 9321,'0'0'1767,"-8"0"-166,-39-3 1191,67 19 625,3-8-2858,-1-1 0,1-1 0,1-1 0,-1-1 0,35 2 0,127-4-328,-101-4-74,665-38 32,-410 15-90,-298 22-77,-4-1 23,-1 2-1,1 2 1,0 1 0,39 7 0,-68-7-19,1 2 0,0-1 0,-1 1 0,1 0 0,-1 1 0,0 0 0,0 0 0,0 1 0,-1 0 0,11 8 0,-14-9 12,0 1 0,-1-1 0,1 0 0,-1 1 0,0 0 0,0 0 0,0 0 0,-1 0 1,0 0-1,0 0 0,0 1 0,0-1 0,-1 1 0,0-1 0,0 1 0,-1-1 0,1 9 1,-5 69 465,-17 97 1,-3 65 413,23-171-586,16 132 0,-9-164-295,3-1 0,1-1 0,2 1 0,30 64-1,-33-85 20,4 6 165,0 1 1,-2 0 0,-1 1-1,-1 0 1,-2 0 0,6 43-1,-1 116-72,-10-63-3773,-6-89-650,-8-15-4467,5-17-1407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2.271"/>
    </inkml:context>
    <inkml:brush xml:id="br0">
      <inkml:brushProperty name="width" value="0.025" units="cm"/>
      <inkml:brushProperty name="height" value="0.025" units="cm"/>
    </inkml:brush>
  </inkml:definitions>
  <inkml:trace contextRef="#ctx0" brushRef="#br0">0 126 9097,'0'0'15283,"6"10"-14813,-1 1-419,-1 0 0,1 0 0,-2 1 0,0 0 0,0-1 0,-1 1 0,-1 0 0,0 0-1,0 1 1,-1-1 0,-1 0 0,-3 15 0,1-10 182,-7 41 597,10-47 107,7-30 597,5-25-1400,-2 0-1,-1-1 1,-3 0-1,-2-1 0,-1 1 1,-5-52-1,-1 93-192,-2 10-19,-3 13-52,7-14 114,-2 9 5,0 0 0,1 0 0,1 0-1,1 15 1,-1-26 15,1-1 0,1 1 1,-1-1-1,0 1 0,1-1 0,-1 1 0,1-1 1,0 1-1,0-1 0,0 1 0,0-1 0,0 0 1,0 0-1,1 1 0,-1-1 0,1 0 0,-1 0 1,1-1-1,0 1 0,0 0 0,0 0 0,0-1 1,0 1-1,0-1 0,1 0 0,-1 0 0,0 0 0,1 0 1,3 1-1,0 0 28,1-1 0,-1-1 0,0 1 0,1-1 0,-1-1 0,1 1 0,-1-1-1,1 0 1,-1 0 0,0-1 0,0 0 0,0 0 0,0 0 0,0-1 0,0 0 0,0 0 0,-1 0 0,0-1 0,1 0 0,6-6 0,-6 4 29,0 0 0,-1 0 0,1-1 1,-1 0-1,-1 0 0,1 0 0,-1 0 0,0-1 0,-1 0 0,0 0 1,0 1-1,-1-2 0,0 1 0,0 0 0,1-11 0,-12 27-199,-2 14 74,-4 15 43,4-12 88,0 2 0,2-1 1,1 1-1,1 0 0,1 1 1,2-1-1,-2 32 0,6-57-63,0 0 0,1 0 0,-1 0 0,1 0 0,-1 0 0,1 0 0,0 0 0,0 0 0,0 0 0,0 0 0,0-1 0,0 1 0,0 0 0,1-1 0,-1 1 0,1-1 0,-1 1 0,1-1 0,0 0 0,-1 1 0,1-1 0,0 0 0,0 0 0,0 0 0,0-1 0,0 1 0,0 0 0,0-1 0,0 1 0,0-1 0,0 0 0,0 0 0,0 0 0,0 0 0,4 0 0,1 0-20,1 0-1,0-1 1,0 0-1,-1 0 0,1-1 1,-1 0-1,1 0 1,12-7-1,-12 5-244,0 0 0,-1 0-1,0-1 1,0-1 0,0 1 0,-1-1-1,1 0 1,-1 0 0,-1-1 0,1 0-1,-1 0 1,0 0 0,-1-1 0,0 1-1,4-12 1,-27 59 219,15-35 187,1-1 0,1 1 0,-1 0 0,1 0 0,0 0 0,0 0 0,0 0 0,1 0 0,0 0 0,-2 10 1,3-13-111,0 0 0,0-1 0,0 1 0,0 0 0,0 0 0,0-1 0,1 1 0,-1 0 0,0-1 0,1 1 0,0-1 0,-1 1 0,1-1 0,0 1 0,-1-1 0,1 1 0,0-1 0,0 1 1,0-1-1,1 0 0,-1 0 0,2 3 0,1-3-369,0 0-1,-1 0 1,1 0 0,0 0 0,-1 0 0,1-1-1,0 1 1,0-1 0,6-1 0,-8 2-281,-1-1 336,0 0 1,-1 0-1,1 0 1,0 0-1,0 0 0,-1 0 1,1 0-1,0 0 1,-1 0-1,1-1 0,0 1 1,-1 0-1,1 0 1,0-1-1,-1 1 1,1 0-1,-1-1 0,1 1 1,0 0-1,-1-1 1,1 1-1,-1-1 0,1 1 1,-1-1-1,1 0 1,5-14-7281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4.342"/>
    </inkml:context>
    <inkml:brush xml:id="br0">
      <inkml:brushProperty name="width" value="0.025" units="cm"/>
      <inkml:brushProperty name="height" value="0.025" units="cm"/>
    </inkml:brush>
  </inkml:definitions>
  <inkml:trace contextRef="#ctx0" brushRef="#br0">1 119 8520,'0'0'12818,"12"0"-11745,49 5 113,72 15 1,15 2-710,-26-13-88,225-12 1,119-45 465,-396 40-764,666-44 3399,-692 50-3228,-28 2-329,53-5 430,-64 4-490,-1 1-1,1-1 1,0 0-1,-1 0 1,1-1 0,-1 1-1,0-1 1,0 0-1,1 0 1,-1-1 0,5-3-1,-9 6-223,1-1 1,-1 0-1,1 0 0,-1 1 0,1-1 0,-1 0 1,0 0-1,1 0 0,-1 0 0,0 1 0,0-1 1,0 0-1,0 0 0,1 0 0,-1 0 0,0 0 1,-1 0-1,1 0 0,0 0 0,0-1 0,-3-14-9007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1.280"/>
    </inkml:context>
    <inkml:brush xml:id="br0">
      <inkml:brushProperty name="width" value="0.025" units="cm"/>
      <inkml:brushProperty name="height" value="0.025" units="cm"/>
    </inkml:brush>
  </inkml:definitions>
  <inkml:trace contextRef="#ctx0" brushRef="#br0">24 4 5765,'0'0'17457,"0"-4"-17601,-6 78 139,-11 163 79,16-180-79,3 0 0,17 101-1,4-14 166,6 201 0,-18-173-165,-1-8 308,-8-1-1,-22 186 1,19-334-549,-2 3 2388,-1-34-339,2 7-1850,-3-33-413,9 12-8621,1 10 1090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1.941"/>
    </inkml:context>
    <inkml:brush xml:id="br0">
      <inkml:brushProperty name="width" value="0.025" units="cm"/>
      <inkml:brushProperty name="height" value="0.025" units="cm"/>
    </inkml:brush>
  </inkml:definitions>
  <inkml:trace contextRef="#ctx0" brushRef="#br0">0 482 2434,'0'0'16128,"13"2"-14714,-6-1-1252,-1-1-1,1 1 0,-1-1 1,1 0-1,-1-1 1,1 1-1,-1-1 0,1 0 1,-1-1-1,0 0 1,0 0-1,0 0 1,0-1-1,0 0 0,0 0 1,8-6-1,580-442 3891,-587 446-5968,-6 8 204,-14 19-1337,-24 29-3193,12-25 1454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2.289"/>
    </inkml:context>
    <inkml:brush xml:id="br0">
      <inkml:brushProperty name="width" value="0.025" units="cm"/>
      <inkml:brushProperty name="height" value="0.025" units="cm"/>
    </inkml:brush>
  </inkml:definitions>
  <inkml:trace contextRef="#ctx0" brushRef="#br0">1 646 9353,'0'0'10447,"7"-3"-8781,19-9-918,-1-2 1,0-1-1,-2-1 1,0-1 0,23-21-1,10-7-291,276-188 872,-19 15-2257,-277 185-220,-35 32 497,-3 1 394,1 0 0,-1 1-1,1-1 1,-1 1 0,1 0 0,-1 0 0,1-1 0,-1 1 0,1 0 0,-1 0 0,1 0 0,0 0 0,0 1 0,-2 1 0,2-3-41,-66 61-9439,36-33 3513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2.621"/>
    </inkml:context>
    <inkml:brush xml:id="br0">
      <inkml:brushProperty name="width" value="0.025" units="cm"/>
      <inkml:brushProperty name="height" value="0.025" units="cm"/>
    </inkml:brush>
  </inkml:definitions>
  <inkml:trace contextRef="#ctx0" brushRef="#br0">1 622 6790,'0'0'8900,"13"-11"-6904,221-191 3443,210-161-2929,-431 354-2726,-5 3-231,0 1 0,0 0 0,0 0 0,1 0-1,16-5 1,-66 46-5089,-34 19-2365,31-18 812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2.968"/>
    </inkml:context>
    <inkml:brush xml:id="br0">
      <inkml:brushProperty name="width" value="0.025" units="cm"/>
      <inkml:brushProperty name="height" value="0.025" units="cm"/>
    </inkml:brush>
  </inkml:definitions>
  <inkml:trace contextRef="#ctx0" brushRef="#br0">36 516 8296,'-6'8'1815,"0"0"-1224,4-6-374,-1 1 0,1-1 1,0 1-1,0 0 0,0 0 1,0 0-1,1 0 1,-1 0-1,1 0 0,0 0 1,0 0-1,-1 6 0,2-9-150,0 0-1,0 0 0,1 1 0,-1-1 0,0 0 0,1 0 0,-1 1 0,0-1 0,1 0 0,-1 0 1,0 0-1,1 0 0,-1 0 0,0 1 0,1-1 0,-1 0 0,0 0 0,1 0 0,-1 0 0,0 0 0,1 0 1,-1 0-1,0 0 0,1 0 0,-1 0 0,1 0 0,-1 0 0,0-1 0,1 1 0,-1 0 0,0 0 0,1 0 1,-1 0-1,0-1 0,0 1 0,1 0 0,-1 0 0,0 0 0,1-1 0,-1 1 0,0-1 0,23-13 902,-1-1 0,-1-2-1,-1 0 1,0-1 0,21-25-1,-2 2-46,34-31 280,247-225-75,-311 289-1499,22-15-912,-9 14-2582,-22 21-3996,-10 8 3870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3.362"/>
    </inkml:context>
    <inkml:brush xml:id="br0">
      <inkml:brushProperty name="width" value="0.025" units="cm"/>
      <inkml:brushProperty name="height" value="0.025" units="cm"/>
    </inkml:brush>
  </inkml:definitions>
  <inkml:trace contextRef="#ctx0" brushRef="#br0">0 422 11147,'0'0'5285,"85"-47"-3460,-26 3-383,3-7-1,5-2-384,0-3-577,-3 5-351,-2 4-546,-14 7-2337,-10 8-3524</inkml:trace>
  <inkml:trace contextRef="#ctx0" brushRef="#br0" timeOffset="1">186 509 15631,'0'0'4548,"66"-54"-3747,-12 3-449,14-9-192,1-4-96,2 5-64,-8 7 64,-6 10 97,-4 9-129,-14 12-96,-5 4-1282,-10 2-3458,-6-4-10443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6.089"/>
    </inkml:context>
    <inkml:brush xml:id="br0">
      <inkml:brushProperty name="width" value="0.025" units="cm"/>
      <inkml:brushProperty name="height" value="0.025" units="cm"/>
    </inkml:brush>
  </inkml:definitions>
  <inkml:trace contextRef="#ctx0" brushRef="#br0">1 237 9641,'0'0'4682,"11"-6"-2990,24-9-719,0 1-1,1 1 1,1 3 0,46-8-1,109 1-326,-129 14-219,-1-3 0,78-17 1,-66 4-71,87-19 476,-152 37-201,53-11-1925,-53 10-818,0-1 0,0-1 0,0 0 0,15-9 0,-1-3-6057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7.272"/>
    </inkml:context>
    <inkml:brush xml:id="br0">
      <inkml:brushProperty name="width" value="0.025" units="cm"/>
      <inkml:brushProperty name="height" value="0.025" units="cm"/>
    </inkml:brush>
  </inkml:definitions>
  <inkml:trace contextRef="#ctx0" brushRef="#br0">3 16 10570,'-1'7'5036,"0"-4"-4848,1 0-1,-1 0 1,1 0 0,0 0-1,0 0 1,0 0-1,1 0 1,-1 0 0,1 0-1,0 3 1,2 1-94,0-1-1,0 1 0,1 0 1,-1-1-1,2 1 1,-1-1-1,1 0 1,-1-1-1,1 1 1,1-1-1,9 7 1,-13-10-1,0-1 1,0 1 0,0-1 0,0 0 0,0 0 0,1 0-1,-1 0 1,1-1 0,-1 1 0,1 0 0,-1-1 0,1 0-1,-1 1 1,1-1 0,-1 0 0,1-1 0,-1 1 0,1 0-1,-1-1 1,1 1 0,-1-1 0,0 0 0,1 1 0,-1-1-1,0-1 1,1 1 0,-1 0 0,0 0 0,0-1 0,0 1-1,0-1 1,0 0 0,-1 0 0,1 1 0,0-1-1,-1 0 1,3-4 0,6-12 230,-1-2-1,0 0 1,-2 0-1,7-23 1,-13 52-295,1 0 0,0 0 0,0-1 1,1 1-1,0-1 0,1 0 0,0 1 1,0-2-1,0 1 0,1 0 0,1-1 1,8 10-1,-9-12-167,0 0 1,1 0-1,-1 0 1,1-1-1,0 0 0,0 0 1,7 3-1,-7-5-439,-1 0-1,0 0 0,1-1 1,-1 1-1,1-1 0,-1 0 1,1-1-1,-1 0 1,11 0-1,-16 0 257,1-1 1,0 1-1,-1 0 1,1-1-1,-1 1 1,1-1 0,-1 1-1,0-1 1,1 1-1,-1-1 1,1 1-1,-1-1 1,0 1-1,1-1 1,-1 1-1,0-1 1,0 0-1,0 1 1,1-1-1,-1 0 1,0 1-1,0-1 1,0 0-1,0 1 1,0-2 0,0-1-717,1-9-4702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8.022"/>
    </inkml:context>
    <inkml:brush xml:id="br0">
      <inkml:brushProperty name="width" value="0.025" units="cm"/>
      <inkml:brushProperty name="height" value="0.025" units="cm"/>
    </inkml:brush>
  </inkml:definitions>
  <inkml:trace contextRef="#ctx0" brushRef="#br0">16 1 12812,'0'0'6315,"-4"11"-5220,1-6-981,1 0 0,1 1-1,-1-1 1,1 1 0,0-1 0,0 1 0,1-1 0,-1 1 0,1 0 0,0-1 0,1 1-1,0 0 1,-1-1 0,2 1 0,-1-1 0,1 1 0,0-1 0,0 1 0,0-1 0,4 6-1,5 8-54,1 0 0,28 34 0,-33-46-95,0 1 1,1-1-1,0 0 1,0 0-1,0-1 0,1 0 1,0-1-1,14 7 0,6-7-1092,-27-5 1119,-1 0-1,0 0 1,1 0 0,-1 0-1,1 0 1,-1 0 0,1 1 0,-1-1-1,0 0 1,1 1 0,-1-1 0,0 1-1,1 0 1,-1-1 0,0 1 0,0 0-1,1 0 1,-1 0 0,0 0-1,0 0 1,0 0 0,0 0 0,0 0-1,-1 0 1,1 1 0,0-1 0,0 2-1,6 7 119,36 50-501,-42-58 362,1 0-1,-1 0 0,1 0 0,0-1 0,0 1 1,0-1-1,0 1 0,0-1 0,0 1 0,0-1 1,0 0-1,0 0 0,0 0 0,1 0 0,-1-1 1,0 1-1,1-1 0,-1 1 0,1-1 0,-1 0 1,0 0-1,1 0 0,-1 0 0,1 0 0,2-1 1,-4 0 22,0 1 1,1-1-1,-1 0 1,0 0-1,0-1 1,0 1-1,0 0 1,0 0-1,0 0 1,0-1-1,0 1 1,0 0-1,-1-1 1,1 1-1,0-1 1,-1 1-1,1-1 1,-1 1-1,0-1 1,0 1-1,1-1 1,-1-2-1,0-42-1661,-1 32 1039,1 6 171,0-1-1,-1 1 1,-1 0-1,-4-15 1,-28-55-7402,7 20 5414,23 48 3717,1 1-1,0-1 1,1 0 0,-2-13-1,3 13 5080,4 14-1794,10 10-3714,45 29-395,-52-40-657,-1 0-1,0 0 1,1-1 0,-1 1 0,1-1 0,0-1 0,0 1 0,0-1-1,11 2 1,-16-4 152,0 1-1,0-1 1,0 0 0,0 1-1,0-1 1,0 0 0,-1 0-1,1 1 1,0-1 0,0 0-1,-1 0 1,1 0-1,0 0 1,-1 0 0,1 0-1,-1 0 1,1 0 0,-1 0-1,0 0 1,1 0-1,-1 0 1,0-1 0,0 1-1,0 0 1,0 0 0,0 0-1,0 0 1,0 0-1,0-1 1,0 1 0,-1 0-1,1 0 1,-1-2 0,1-4 123,0 6-112,1 39-1334,6-19-3053,-2-13-2485,-4-11 4315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2.635"/>
    </inkml:context>
    <inkml:brush xml:id="br0">
      <inkml:brushProperty name="width" value="0.025" units="cm"/>
      <inkml:brushProperty name="height" value="0.025" units="cm"/>
    </inkml:brush>
  </inkml:definitions>
  <inkml:trace contextRef="#ctx0" brushRef="#br0">44 95 12524,'0'0'5381,"0"-51"-2947,0 35-128,4 3 129,-4 3-930,0 5-704,-4 5-513,-6 2-320,1 11-64,0 4-865,4 3-1185,-1-2-1858,1-1-3907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8.367"/>
    </inkml:context>
    <inkml:brush xml:id="br0">
      <inkml:brushProperty name="width" value="0.025" units="cm"/>
      <inkml:brushProperty name="height" value="0.025" units="cm"/>
    </inkml:brush>
  </inkml:definitions>
  <inkml:trace contextRef="#ctx0" brushRef="#br0">1 3 4773,'0'0'15780,"7"-1"-15748,-4 0-66,0 1 1,0 0-1,0 0 1,0 0-1,0 0 0,1 0 1,-1 1-1,0-1 1,0 1-1,0 0 1,0-1-1,-1 2 1,1-1-1,0 0 0,0 1 1,0-1-1,-1 1 1,1 0-1,-1-1 1,3 4-1,0-2-1877,0-1-3598,0 0 1057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8.745"/>
    </inkml:context>
    <inkml:brush xml:id="br0">
      <inkml:brushProperty name="width" value="0.025" units="cm"/>
      <inkml:brushProperty name="height" value="0.025" units="cm"/>
    </inkml:brush>
  </inkml:definitions>
  <inkml:trace contextRef="#ctx0" brushRef="#br0">337 90 7815,'0'0'1954,"-9"-10"27,-1-4-1131,-22-27 1111,6 17 3951,25 23-4674,9 12-736,13 14-346,25 33-2326,-44-54 1425,0 0 0,0 0 0,0 0 0,0 1 0,0-1 0,-1 1 0,0-1 0,0 1 0,0-1 0,-1 1 0,1 0 0,-1-1 0,0 7 0,-2-5-3483</inkml:trace>
  <inkml:trace contextRef="#ctx0" brushRef="#br0" timeOffset="1">0 221 8648,'0'0'7495,"25"68"-6246,-2-39-672,4 6-449,1-2-320,0-3-2114,-5-1-1154,-1-9-511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9.093"/>
    </inkml:context>
    <inkml:brush xml:id="br0">
      <inkml:brushProperty name="width" value="0.025" units="cm"/>
      <inkml:brushProperty name="height" value="0.025" units="cm"/>
    </inkml:brush>
  </inkml:definitions>
  <inkml:trace contextRef="#ctx0" brushRef="#br0">0 1 7207,'0'0'8808,"4"50"-7238,21-40-866,3 1-31,6-6-385,5-5-416,1 0-1826,-6-9-3971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5.277"/>
    </inkml:context>
    <inkml:brush xml:id="br0">
      <inkml:brushProperty name="width" value="0.025" units="cm"/>
      <inkml:brushProperty name="height" value="0.025" units="cm"/>
    </inkml:brush>
  </inkml:definitions>
  <inkml:trace contextRef="#ctx0" brushRef="#br0">57 1 10090,'0'0'7623,"-1"5"-7586,-22 108 4196,16-67-3854,-3 89 1,10-82-323,-15 422-670,15-443 492,5-23 133,7-17 300,-5-1-236,-1-1 1,0 0-1,-1 0 0,0 0 0,-1-1 1,0 0-1,3-12 0,-1-18-5533,-6 32-1803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6.116"/>
    </inkml:context>
    <inkml:brush xml:id="br0">
      <inkml:brushProperty name="width" value="0.025" units="cm"/>
      <inkml:brushProperty name="height" value="0.025" units="cm"/>
    </inkml:brush>
  </inkml:definitions>
  <inkml:trace contextRef="#ctx0" brushRef="#br0">169 1 10282,'0'0'9609,"-54"37"-9577,33-6-32,4 7 0,-3 1 32,6-1-32,0-6 0,5-4 0,4-7-32,1-9-769,4-6-512,-2-6-1089,-1-6-2147,-3-12-4451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6.493"/>
    </inkml:context>
    <inkml:brush xml:id="br0">
      <inkml:brushProperty name="width" value="0.025" units="cm"/>
      <inkml:brushProperty name="height" value="0.025" units="cm"/>
    </inkml:brush>
  </inkml:definitions>
  <inkml:trace contextRef="#ctx0" brushRef="#br0">1 1 12908,'0'0'5381,"32"60"-5317,-20-44-96,8-3-224,-6-5-64,5-4 256,-5-4 32,2 0 64,0-6-449,0-6-1280,-4-3-2980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6.841"/>
    </inkml:context>
    <inkml:brush xml:id="br0">
      <inkml:brushProperty name="width" value="0.025" units="cm"/>
      <inkml:brushProperty name="height" value="0.025" units="cm"/>
    </inkml:brush>
  </inkml:definitions>
  <inkml:trace contextRef="#ctx0" brushRef="#br0">83 58 11627,'0'0'5029,"0"-46"-3524,2 37-1185,3 7-320,4 2-160,-3 4-448,-3 11-609,-3 4-257,0 3 770,0 2 736,0 3 0,-7 1 32,-4 2 64,1-1-96,-3 0-32,1-7-1762,3-6-2818</inkml:trace>
  <inkml:trace contextRef="#ctx0" brushRef="#br0" timeOffset="1">0 119 10154,'0'0'12230,"13"-1"-11814,14-1-505,80-10-321,-39-4-5881,-77 17-1669,-24 5 8227,18 1 355,1 1-1,-27 18 1,-2 8-2375,22-18-3601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7.173"/>
    </inkml:context>
    <inkml:brush xml:id="br0">
      <inkml:brushProperty name="width" value="0.025" units="cm"/>
      <inkml:brushProperty name="height" value="0.025" units="cm"/>
    </inkml:brush>
  </inkml:definitions>
  <inkml:trace contextRef="#ctx0" brushRef="#br0">50 1 10122,'0'0'7559,"-44"51"-6150,38-43-864,6 1-513,0-4-128,6-2-1378,3-3-1985,-2 0-1057,-2-5 1633,-5-6-2466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7.534"/>
    </inkml:context>
    <inkml:brush xml:id="br0">
      <inkml:brushProperty name="width" value="0.025" units="cm"/>
      <inkml:brushProperty name="height" value="0.025" units="cm"/>
    </inkml:brush>
  </inkml:definitions>
  <inkml:trace contextRef="#ctx0" brushRef="#br0">167 68 2050,'-19'14'990,"16"-11"-806,-1 0 0,0 0-1,0-1 1,-1 1 0,1-1 0,0 0-1,-1 0 1,1 0 0,-1 0 0,0-1 0,0 0-1,-7 1 1,7 0 176,-1-1 0,1 1-1,0 0 1,0 1 0,-1-1 0,2 1-1,-1 0 1,-6 5 0,9-6 11,-1-1 1,1 1 0,0 0-1,-1 0 1,1 0 0,0 1-1,0-1 1,0 0 0,1 1-1,-1 0 1,1-1 0,-1 1-1,1 0 1,0-1 0,0 1-1,-1 5 1,19-9 722,-6-4-1052,1-1-1,-1 1 1,0-2 0,-1 0-1,0 0 1,19-17-1,-21 15-684,1 2-1,0-1 0,0 1 0,1 1 0,0 0 0,0 0 0,1 1 0,18-7 0,-29 12 549,1 0 1,0-1-1,-1 1 0,1 0 0,-1 0 0,1 0 0,0-1 0,-1 1 0,1 0 0,0 0 0,-1 0 0,1 0 1,0 0-1,-1 0 0,1 0 0,0 0 0,-1 1 0,1-1 0,0 0 0,-1 0 0,1 0 0,-1 1 0,1-1 0,0 0 1,-1 1-1,1-1 0,-1 0 0,1 1 0,-1-1 0,1 1 0,-1-1 0,1 1 0,-1-1 0,0 1 0,1-1 1,-1 1-1,0-1 0,1 2 0,-1 0 55,0 1 0,0-1 0,0 0 0,0 1 0,-1-1 0,1 0 0,-1 1 1,1-1-1,-1 0 0,-2 5 0,-31 53 1287,29-54-1092,-19 27-444,23-33 227,1 1 1,-1 0 0,1-1 0,-1 1 0,1 0 0,-1-1-1,1 1 1,-1-1 0,0 1 0,1-1 0,-1 0-1,0 1 1,1-1 0,-1 0 0,0 1 0,0-1 0,1 0-1,-1 0 1,0 1 0,0-1 0,0 0 0,1 0 0,-1 0-1,0 0 1,0 0 0,1 0 0,-1 0 0,0-1 0,0 1-1,0 0 1,1 0 0,-1-1 0,0 1 0,0 0-1,1-1 1,-1 1 0,0 0 0,1-1 0,-1 1 0,0-2-1,0 2 241,0-1 0,1 0 0,-1 0 0,0 1 0,1-1 0,-1 0 0,0 0 0,1 0 0,0 1 0,-1-1 0,1 0-1,-1 0 1,1 0 0,0 0 0,0 0 0,-1 0 0,1 0 0,0 0 0,0 0 0,0 0 0,0 0 0,0 0 0,0 0-1,0 0 1,1 0 0,-1 0 0,0 0 0,1 0 0,-1 0 0,0 0 0,1 1 0,-1-1 0,1 0 0,-1 0 0,1 0-1,0 1 1,-1-1 0,2-1 0,1 0 12,-1 1-1,1-1 1,-1 1 0,1 0-1,0-1 1,-1 2 0,1-1-1,0 0 1,0 0-1,0 1 1,-1-1 0,1 1-1,3 0 1,3 0-124,56-4-871,-60 3 58,-1 0 0,1-1 0,0 1 1,0-1-1,-1 0 0,9-5 0,5-7-4971</inkml:trace>
  <inkml:trace contextRef="#ctx0" brushRef="#br0" timeOffset="1">358 1 9673,'0'0'10122,"5"46"-15631,-6-21 2978,-8 1 1346,0 2 961,-5-2 128,3 0-513,6-5-864,1-5-1122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7.928"/>
    </inkml:context>
    <inkml:brush xml:id="br0">
      <inkml:brushProperty name="width" value="0.025" units="cm"/>
      <inkml:brushProperty name="height" value="0.025" units="cm"/>
    </inkml:brush>
  </inkml:definitions>
  <inkml:trace contextRef="#ctx0" brushRef="#br0">171 47 7719,'0'0'6855,"-11"-46"-2980,20 49-3650,3 6-65,4 0-96,-2 1 0,6 0-448,-6-2-2275,-5-2-2017,-2 2-161</inkml:trace>
  <inkml:trace contextRef="#ctx0" brushRef="#br0" timeOffset="1">1 199 8584,'0'0'7079,"34"56"-6855,-31-31-96,2 0-897,-1-4-1313,-4-3-768,0-7-1474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3.204"/>
    </inkml:context>
    <inkml:brush xml:id="br0">
      <inkml:brushProperty name="width" value="0.025" units="cm"/>
      <inkml:brushProperty name="height" value="0.025" units="cm"/>
    </inkml:brush>
  </inkml:definitions>
  <inkml:trace contextRef="#ctx0" brushRef="#br0">101 0 9161,'0'0'6149,"-10"2"-3981,6-2-2005,0 1 0,0-1 0,0 1 0,0 0 0,0 0 0,0 1 0,0-1 0,0 1 0,1 0 0,-1 0 0,1 0 0,-1 1 0,1-1 0,0 1 0,0 0 0,0 0 0,0 0 0,1 0 0,-1 0 0,1 1 0,-1-1 0,1 1 0,1-1 0,-1 1 0,0 0 0,1 0 0,0 0 0,-1 0 0,0 7 0,1-7-55,1 1 0,-1-1 0,1 1 0,-1 0 1,1-1-1,1 1 0,-1-1 0,1 1 0,0-1 0,0 1 0,0-1 1,0 1-1,1-1 0,-1 0 0,1 1 0,5 6 0,-4-7 13,0-1 0,1-1 0,-1 1 0,1 0 0,0-1 0,-1 1-1,1-1 1,0 0 0,0-1 0,1 1 0,-1-1 0,0 1 0,0-1 0,1-1 0,-1 1 0,1-1-1,5 1 1,-2-1 111,0 0 0,-1 0-1,1-1 1,0 0 0,-1 0 0,1 0-1,-1-1 1,0-1 0,0 1-1,1-1 1,-2 0 0,1-1 0,12-7-1,-16 8-180,0 1-1,0-1 0,-1 1 1,1-1-1,-1 0 0,1 0 1,-1 0-1,0 0 0,0-1 1,-1 1-1,1 0 0,-1-1 1,1 1-1,-1-1 0,0 0 1,-1 1-1,1-1 0,-1 0 1,1 1-1,-1-1 0,0 0 1,0 0-1,-1 0 0,1 1 1,-1-1-1,0 0 0,0 1 1,0-1-1,0 1 0,-3-6 1,2 6-66,0-1 1,0 1 0,-1-1-1,1 1 1,-1 0-1,0-1 1,0 2 0,0-1-1,0 0 1,-1 0-1,1 1 1,-1 0 0,1 0-1,-1 0 1,0 0-1,0 1 1,0-1 0,0 1-1,0 0 1,0 0-1,0 0 1,0 1-1,-5-1 1,6 1-184,0 0 0,0 0 1,0 1-1,1-1 0,-1 0 0,0 1 0,0 0 1,0 0-1,0 0 0,1 0 0,-1 0 0,1 0 0,-1 1 1,-3 2-1,4-2-281,0 0-1,0 0 1,1 0 0,-1 0 0,1 0 0,-1 0 0,1 1-1,0-1 1,0 0 0,0 1 0,0-1 0,0 1 0,1-1 0,-1 1-1,1-1 1,-1 1 0,1-1 0,0 5 0,0 9-7241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8.290"/>
    </inkml:context>
    <inkml:brush xml:id="br0">
      <inkml:brushProperty name="width" value="0.025" units="cm"/>
      <inkml:brushProperty name="height" value="0.025" units="cm"/>
    </inkml:brush>
  </inkml:definitions>
  <inkml:trace contextRef="#ctx0" brushRef="#br0">1 26 11307,'0'0'3715,"1"47"-2434,5-38-576,8-2-609,-5-2-64,1-3-897,6-2-2017,-3 0-289,1-4-1217</inkml:trace>
  <inkml:trace contextRef="#ctx0" brushRef="#br0" timeOffset="1">135 54 5637,'0'0'9033,"46"-42"-8104,-32 35-481,-5 5-31,2 0-257,-2 2-224,-2 0-1250,-4 0-2081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8.641"/>
    </inkml:context>
    <inkml:brush xml:id="br0">
      <inkml:brushProperty name="width" value="0.025" units="cm"/>
      <inkml:brushProperty name="height" value="0.025" units="cm"/>
    </inkml:brush>
  </inkml:definitions>
  <inkml:trace contextRef="#ctx0" brushRef="#br0">0 1 12364,'0'0'3875,"9"24"-8615,-9-21 4676,0-1 192</inkml:trace>
  <inkml:trace contextRef="#ctx0" brushRef="#br0" timeOffset="1">0 1 11275,'14'2'1025,"-21"20"608,2 2 417,5-2-64,0-3-1025,0-4-737,11-2-192,5-6-512,1-3-1250,6-3-384,4 0 673,-2-1-1026,3 1 578,-3 2-3557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3.802"/>
    </inkml:context>
    <inkml:brush xml:id="br0">
      <inkml:brushProperty name="width" value="0.025" units="cm"/>
      <inkml:brushProperty name="height" value="0.025" units="cm"/>
    </inkml:brush>
  </inkml:definitions>
  <inkml:trace contextRef="#ctx0" brushRef="#br0">1 12 10025,'0'0'13144,"8"3"-11927,-1-1-1064,-1-1-1,1 0 1,0 0 0,-1-1 0,1 1-1,0-1 1,-1-1 0,1 1 0,0-1-1,-1-1 1,1 1 0,9-4 0,-2 2 2,-1 0 1,1 1 0,0 0 0,0 2 0,0-1-1,0 2 1,0 0 0,0 0 0,0 2 0,25 6-1,31 5-123,13-11 134,-82 17-85,3-9-1424,1-14-4009,-3-12-1450,-2-7-7264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6.012"/>
    </inkml:context>
    <inkml:brush xml:id="br0">
      <inkml:brushProperty name="width" value="0.025" units="cm"/>
      <inkml:brushProperty name="height" value="0.025" units="cm"/>
    </inkml:brush>
  </inkml:definitions>
  <inkml:trace contextRef="#ctx0" brushRef="#br0">1 35 12300,'0'0'12748,"62"-25"-21429,-50 15-1792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6.374"/>
    </inkml:context>
    <inkml:brush xml:id="br0">
      <inkml:brushProperty name="width" value="0.025" units="cm"/>
      <inkml:brushProperty name="height" value="0.025" units="cm"/>
    </inkml:brush>
  </inkml:definitions>
  <inkml:trace contextRef="#ctx0" brushRef="#br0">1 35 10378,'0'0'11082,"28"-18"-19506,-12 2-3171</inkml:trace>
  <inkml:trace contextRef="#ctx0" brushRef="#br0" timeOffset="1">93 17 11531,'0'0'4708,"-14"47"-2466,5-31-352,3-6-865,6-5-192,9-5-865,4-18-673,-3-4-2882,3-4-5157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6.718"/>
    </inkml:context>
    <inkml:brush xml:id="br0">
      <inkml:brushProperty name="width" value="0.025" units="cm"/>
      <inkml:brushProperty name="height" value="0.025" units="cm"/>
    </inkml:brush>
  </inkml:definitions>
  <inkml:trace contextRef="#ctx0" brushRef="#br0">218 63 14926,'0'0'2178,"-18"48"0,18-36-512,0-7-1058,6-5-896,1-13-1794,-2-4-4420</inkml:trace>
  <inkml:trace contextRef="#ctx0" brushRef="#br0" timeOffset="1">172 162 17617,'0'0'7751,"-39"-55"-17072,37 29-1921</inkml:trace>
  <inkml:trace contextRef="#ctx0" brushRef="#br0" timeOffset="2">38 73 14189,'0'0'7111,"-38"-50"-9994,38 27-3651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7.077"/>
    </inkml:context>
    <inkml:brush xml:id="br0">
      <inkml:brushProperty name="width" value="0.025" units="cm"/>
      <inkml:brushProperty name="height" value="0.025" units="cm"/>
    </inkml:brush>
  </inkml:definitions>
  <inkml:trace contextRef="#ctx0" brushRef="#br0">9 102 11915,'0'0'7880,"-9"-17"-27355</inkml:trace>
  <inkml:trace contextRef="#ctx0" brushRef="#br0" timeOffset="1">9 102 15022,'2'39'5477,"-2"-51"-4356,7-9-1153,7-5-2530,-2 0-5702</inkml:trace>
  <inkml:trace contextRef="#ctx0" brushRef="#br0" timeOffset="2">163 116 16303,'0'0'3908,"62"-27"-3652,-36 3-192,-4-2-1537,-6 3-2723,-8 8-2306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7.406"/>
    </inkml:context>
    <inkml:brush xml:id="br0">
      <inkml:brushProperty name="width" value="0.025" units="cm"/>
      <inkml:brushProperty name="height" value="0.025" units="cm"/>
    </inkml:brush>
  </inkml:definitions>
  <inkml:trace contextRef="#ctx0" brushRef="#br0">8 20 11435,'0'0'8424,"-7"47"-7399,14-47-417,3 0-383,1-2 63,-4-9-320,-2-5-1826,-3-1-1761,-2-4-3748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8:01.726"/>
    </inkml:context>
    <inkml:brush xml:id="br0">
      <inkml:brushProperty name="width" value="0.025" units="cm"/>
      <inkml:brushProperty name="height" value="0.025" units="cm"/>
    </inkml:brush>
  </inkml:definitions>
  <inkml:trace contextRef="#ctx0" brushRef="#br0">2374 417 14798,'-101'-43'447,"-170"-47"0,234 81-636,-1 1 0,0 2 0,0 2 1,0 2-1,0 1 0,0 2 0,0 1 0,-51 11 0,23 3-184,2 4 0,1 2 0,0 3 0,2 2 0,-67 42 1,-274 198-183,325-209 1427,-128 123 1,162-135-498,1 2 0,3 1 0,-61 101 1,60-77-303,3 1 0,3 2 1,4 1-1,3 2 1,3 0-1,4 2 0,4 0 1,3 1-1,4 1 1,3 0-1,10 163 1,2-203 146,1 1 0,3-2 0,1 1 1,2-1-1,2-1 0,24 48 0,-9-34-108,2 0-1,2-2 0,72 84 1,-19-44-121,3-5 1,4-4 0,183 126-1,-164-131 34,59 43-317,279 148-1,-403-248 280,0-2 0,2-2 1,0-3-1,0-1 0,2-3 1,-1-2-1,1-3 0,1-1 1,-1-3-1,1-2 0,-1-3 1,0-2-1,0-2 0,0-2 1,70-23-1,-13-3 103,-1-5 0,-1-5 0,-3-5 0,-2-4 0,-3-4 0,160-124 0,-198 128-76,-2-2-1,-3-3 1,-2-3 0,-3-2-1,80-130 1,-59 65 30,-6-4 0,66-185-1,-95 210-26,-4-1 0,-5-1-1,-5-2 1,17-221-1,-37 247 106,-4 1-1,-4 0 0,-3 0 0,-4 0 0,-3 1 0,-4 1 0,-38-101 0,31 116 61,-3 0-1,-3 2 1,-3 1 0,-3 2-1,-2 1 1,-97-110 0,104 137-112,-2 1 1,-1 2 0,-2 1-1,-1 2 1,-1 2 0,-2 2-1,0 1 1,-1 2 0,-2 3-1,0 1 1,-76-19-1,53 23-119,0 4 0,0 2 0,-1 3 0,0 4 0,-85 8 0,-341 72-6132,221-20-4320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7:47.402"/>
    </inkml:context>
    <inkml:brush xml:id="br0">
      <inkml:brushProperty name="width" value="0.025" units="cm"/>
      <inkml:brushProperty name="height" value="0.025" units="cm"/>
      <inkml:brushProperty name="color" value="#E71224"/>
    </inkml:brush>
  </inkml:definitions>
  <inkml:trace contextRef="#ctx0" brushRef="#br0">967 33 9769,'-21'-7'707,"-1"0"0,0 2 0,0 0 0,0 2-1,0 0 1,-1 1 0,-23 2 0,25 1-725,0 2-1,0 0 1,0 1 0,1 1 0,0 1 0,0 1 0,0 0 0,1 2-1,0 0 1,0 1 0,1 1 0,-23 19 0,1 4-25,1 3 1,2 1 0,1 1-1,3 2 1,1 2 0,2 1-1,2 1 1,2 1-1,2 2 1,2 0 0,-17 56-1,14-23 406,3 1-1,4 1 1,3 1-1,4 0 0,4 0 1,4 106-1,4-159-218,1-1 0,2 0-1,1 0 1,1 0 0,2-1-1,1 0 1,1 0-1,19 37 1,-22-51-124,1-2 0,1 1 0,0-1-1,1-1 1,0 1 0,1-2 0,0 1 0,1-2-1,0 1 1,1-2 0,0 0 0,1 0 0,-1-1 0,2-1-1,-1 0 1,1-1 0,25 7 0,-11-7-1,1-2 0,0 0 0,0-2 0,0-2 0,1 0 0,-1-2 0,0-1 0,0-2 0,-1-1 0,1-1 0,-1-1 0,39-17 0,2-7 14,-1-2 0,-2-3 0,106-79 0,-79 46 69,-4-4 1,-2-3-1,-5-5 0,-2-2 0,102-143 1,-161 196-103,-2-1-1,-2 0 1,-1-2 0,-1 0 0,-2 0 0,-1-2 0,15-69-1,-25 87 4,-1 0-1,0 0 0,-1-1 0,-1 1 0,-1 0 0,-1-1 1,0 1-1,-1 0 0,-1 0 0,-1 0 0,0 1 0,-2 0 0,0 0 1,0 0-1,-2 1 0,0 0 0,-22-29 0,10 22 70,-1 1 1,0 1-1,-2 1 0,0 1 1,-1 1-1,-1 2 0,0 0 0,-1 2 1,-1 0-1,-1 2 0,1 1 0,-36-7 1,12 5 16,-2 2 0,1 2 0,-2 3 1,1 3-1,0 1 0,-57 7 0,87-3-209,1 2 0,0 0 0,0 2 0,1 0 0,0 2-1,0 0 1,0 1 0,1 1 0,0 1 0,-33 25 0,34-20-947,0 0-1,2 2 1,0 0 0,1 0 0,-26 40 0,1 10-5270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3.950"/>
    </inkml:context>
    <inkml:brush xml:id="br0">
      <inkml:brushProperty name="width" value="0.025" units="cm"/>
      <inkml:brushProperty name="height" value="0.025" units="cm"/>
    </inkml:brush>
  </inkml:definitions>
  <inkml:trace contextRef="#ctx0" brushRef="#br0">1 245 10890,'0'0'8152,"10"2"-6801,34-1-554,0-2 1,0-2 0,0-2 0,51-12 0,20-1-175,566-40 552,44-5-1122,-684 57-66,5 1 119,0-2 0,-1-2 0,0-2 0,45-18 1,-97 25-2525,-17 1 12,8 1-575,-13-5-5811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3:39.609"/>
    </inkml:context>
    <inkml:brush xml:id="br0">
      <inkml:brushProperty name="width" value="0.025" units="cm"/>
      <inkml:brushProperty name="height" value="0.025" units="cm"/>
    </inkml:brush>
  </inkml:definitions>
  <inkml:trace contextRef="#ctx0" brushRef="#br0">1 265 10570,'0'0'950,"11"-7"-912,14-7-38,1 1 1,1 1 0,0 2 0,1 0 0,44-8 0,65-5 6,203-9 0,142 24 265,-401 8-200,493-29 237,-208 5-74,1980-27 85,-1710 44-377,481 0 114,-505 43 385,14 0 910,-304-40-860,107 1 30,-378 8-423,0 1-1,75 20 1,-70-13-538,86 9 1,-59-19-2039,-4-3-1474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3:41.172"/>
    </inkml:context>
    <inkml:brush xml:id="br0">
      <inkml:brushProperty name="width" value="0.025" units="cm"/>
      <inkml:brushProperty name="height" value="0.025" units="cm"/>
    </inkml:brush>
  </inkml:definitions>
  <inkml:trace contextRef="#ctx0" brushRef="#br0">63 6 6406,'0'0'1719,"-9"-1"-1265,-39-4 384,48 5-828,0 0 1,-1 0-1,1 0 0,0 0 1,0 1-1,-1-1 1,1 0-1,0 0 0,0 0 1,-1 0-1,1 0 1,0 0-1,0 1 0,-1-1 1,1 0-1,0 0 0,0 0 1,0 1-1,-1-1 1,1 0-1,0 0 0,0 1 1,0-1-1,0 0 1,0 0-1,0 1 0,0-1 1,-1 0-1,1 0 0,0 1 1,0-1-1,0 0 1,0 1-1,0-1 0,0 0 1,0 0-1,0 1 1,0-1-1,0 0 0,1 1 1,-1-1-1,0 0 0,0 0 1,0 1-1,0-1 1,0 0-1,0 0 0,1 1 1,-1-1-1,0 0 1,0 0-1,0 0 0,0 1 1,1-1-1,-1 0 0,0 0 1,0 0-1,1 0 1,-1 1-1,0-1 0,1 0 1,15 16 71,6-2 58,1-1 1,0-2-1,1 0 1,0-2-1,1 0 0,0-2 1,0-1-1,46 6 0,18-5 191,105-3 0,-172-4-222,231-13 928,5-1-350,106 14-294,707-20 47,323 3-152,-111-6 524,-789 2-236,-483 22-416,0 0 0,0 1 0,-1 0 0,1 1-1,11 3 1,-11-2-182,1 0 0,0-1 0,19 2-1,-28-5 14,11 1-622,0 0 0,0-1-1,0-1 1,24-3 0,-2-14-3971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07.570"/>
    </inkml:context>
    <inkml:brush xml:id="br0">
      <inkml:brushProperty name="width" value="0.025" units="cm"/>
      <inkml:brushProperty name="height" value="0.025" units="cm"/>
    </inkml:brush>
  </inkml:definitions>
  <inkml:trace contextRef="#ctx0" brushRef="#br0">10074 344 5157,'-14'4'-582,"-144"52"982,105-34-81,0-2-1,-2-3 0,0-3 0,-100 14 0,-39-15 2769,-254 20-2314,-625-31 792,474-16-1518,-11 31 11,91 0-9,-253 1 10,-804-11 421,166-15 860,1196 22-1252,-267 51 0,390-46 18,1 4 1,1 4 0,2 3 0,0 5 0,-122 67 0,-136 114 212,271-164-311,2 4-1,-94 95 0,137-120-12,2 2 0,1 0 0,2 2 0,1 0 0,-29 63 0,29-43-11,2 0-1,3 1 1,-17 82-1,14 2-15,6 1 0,4 218 0,18-208 43,37 210-1,-4-55 7,-35-255-9,53 426 77,-43-393-70,5-1 1,3-1-1,54 130 0,25-8-9,151 224-1,-186-326-22,3-3-1,5-4 1,173 170 0,-197-222 19,2-2 0,1-3 0,3-2 0,0-3 0,2-2 1,2-2-1,116 36 0,-19-20-11,326 49 1,256-32-68,4-57 50,95-55 37,-155 4-123,293 38-29,-215 6-65,-234-26 176,546-102 1,89-120 2,-841 152-58,471-211 0,152-176-73,-747 364 129,-5-8-1,275-241 1,-294 208 64,291-350 1,-364 380-26,-6-5 0,-5-4 1,110-238-1,-153 270 9,-4-3 0,55-231 0,-81 251-5,-3-1-1,-4 0 0,-5 0 0,-8-127 0,-1 173-1,-3 1 0,-1 0 0,-3 0 0,-1 1-1,-2 1 1,-3 0 0,-1 1 0,-2 1 0,-2 0 0,-1 2 0,-3 1 0,-31-37 0,16 27 12,-3 2 0,-2 3 1,-1 1-1,-3 2 0,-1 3 1,-2 2-1,-1 2 0,-75-33 1,5 12 72,-3 6 0,-203-49 1,-275-28-1474,418 91 265,-182-34-2770,189 33-432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09.313"/>
    </inkml:context>
    <inkml:brush xml:id="br0">
      <inkml:brushProperty name="width" value="0.025" units="cm"/>
      <inkml:brushProperty name="height" value="0.025" units="cm"/>
    </inkml:brush>
  </inkml:definitions>
  <inkml:trace contextRef="#ctx0" brushRef="#br0">2762 0 3107,'-188'27'5525,"0"3"-3936,-277 36-1357,300-48-202,0 7 1,2 7 0,-198 66-1,275-69-35,-125 41 184,-226 110 0,396-161-153,2 2 1,0 2 0,-59 47 0,88-62-34,0 1 1,1 0-1,0 0 0,0 1 1,1 0-1,1 1 1,-1 0-1,2 0 1,0 0-1,0 1 1,1 0-1,0 0 1,1 0-1,1 1 1,0-1-1,0 1 1,0 18-1,2-13 13,0 0-1,2 0 1,0 1 0,1-1-1,1 0 1,0 0-1,2-1 1,0 1 0,1-1-1,0 0 1,2 0 0,0-1-1,1 0 1,0-1 0,1 1-1,1-2 1,18 19-1,-7-11 3,1-2-1,1-1 1,1-1-1,0-1 1,1-1-1,1-1 1,1-2-1,0 0 1,39 11-1,25 2 31,158 25-1,319 0-12,6-49 10,-383-4-31,524-19 1,62 1 1,-162 31-1,331-5 22,-743-14 2,677-36 119,-7-70-96,-185-41-53,-542 113-23,-2-7-1,221-107 0,-314 131 24,-2-2 0,-1-3-1,64-51 1,-110 79 8,0 0 0,0-1 0,0 1 1,-1-1-1,1 0 0,-1 0 0,0 0 0,0 0 0,0 0 0,0 0 0,-1-1 1,1 1-1,-1 0 0,0-1 0,0 0 0,0 1 0,0-1 0,-1 1 0,1-1 1,-1 0-1,0 0 0,0 1 0,0-1 0,-1 0 0,1 1 0,-1-1 0,0 0 0,0 1 1,0-1-1,-1 1 0,1 0 0,-1-1 0,0 1 0,0 0 0,0 0 0,0 0 1,0 0-1,-1 0 0,1 0 0,-1 1 0,-5-4 0,-22-20 77,-1 1-1,-1 2 1,-2 2-1,0 1 1,-1 1 0,-1 2-1,0 2 1,-64-19-1,-10 6-13,-199-25 0,-638-1-108,453 38 134,-1198-77 967,1011 45-1044,-129-7-864,0 54-2840,578 18 834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14.675"/>
    </inkml:context>
    <inkml:brush xml:id="br0">
      <inkml:brushProperty name="width" value="0.025" units="cm"/>
      <inkml:brushProperty name="height" value="0.025" units="cm"/>
    </inkml:brush>
  </inkml:definitions>
  <inkml:trace contextRef="#ctx0" brushRef="#br0">5032 227 7495,'-60'3'27,"0"3"0,0 3 0,-58 16 0,56-10 158,0-4-1,-100 7 1,-48-24 1312,-247-38-1,258 21-1366,-195-7 60,-416 22-1,201 70 30,249-17-182,159-28 21,29-4-52,-172 38 0,310-43 3,1 2-1,0 1 1,0 2 0,1 1 0,1 2 0,1 1-1,0 1 1,1 1 0,-42 38 0,19-8 2,2 1 1,3 3-1,-70 102 0,107-142 12,1 1-1,1 0 1,1 0 0,0 1-1,0 0 1,2 0 0,0 1-1,-3 16 1,7-23-18,-1 0-1,2 0 1,0 0 0,0 0-1,0 0 1,1 0-1,0 0 1,1-1 0,0 1-1,0 0 1,1-1 0,1 1-1,-1-1 1,1 0 0,0 0-1,6 8 1,6 4 3,0-1-1,1 0 1,2-1-1,-1-1 1,2-1-1,0-1 1,1 0-1,1-2 1,0 0-1,1-2 1,0 0-1,31 9 1,36 8-11,179 32 1,-252-57 5,885 141 35,9-81-44,597-48 97,-125-10-80,-766-50 9,-5-45 38,-66 8-30,-397 61-2,-2-6 0,158-50 0,-228 51-11,-1-3 1,-2-3 0,-1-3-1,-2-3 1,103-74-1,-154 98-19,-1 0-1,0-2 0,-1 0 1,-1-1-1,0-1 1,20-29-1,-35 43 46,0 0 0,-1 0 0,1 0 0,-1 0 0,0-1 0,0 1-1,0-1 1,0 1 0,-1-1 0,0 1 0,0-1 0,0 1 0,0-1 0,-1 1 0,0-1 0,0 1-1,0-1 1,0 1 0,-1 0 0,0 0 0,0 0 0,0 0 0,0 0 0,-4-4 0,-6-10 122,0 2 0,-2 0 0,-27-26 0,39 40-204,-37-32 101,-1 1 1,-1 2 0,-2 3-1,0 1 1,-59-26 0,-248-91 143,175 78-180,-1-3-40,-2 8 0,-3 7 0,-2 8 0,-260-30 0,213 58-571,0 11 0,-1 9 0,1 10-1,-296 54 1,358-35-1201,-2 3-1688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18.803"/>
    </inkml:context>
    <inkml:brush xml:id="br0">
      <inkml:brushProperty name="width" value="0.025" units="cm"/>
      <inkml:brushProperty name="height" value="0.025" units="cm"/>
    </inkml:brush>
  </inkml:definitions>
  <inkml:trace contextRef="#ctx0" brushRef="#br0">166 58 3299,'0'0'2146,"-9"-2"-1703,-28-12 716,-38-19-1,72 32-854,-1-1 1,0 1-1,1 0 0,-1 0 1,0 0-1,0 0 0,0 1 0,1-1 1,-7 1-1,9 0-208,33 19-165,-7-5 285,0-1 1,1-2-1,1-1 1,-1 0-1,1-2 1,32 5-1,165 11 403,-6-2-260,-74 3 17,1-6 0,1-6 1,243-10-1,-289-11-333,-1 4 0,193 18-1,-136 1-9,236-7-1,4-2-22,-152 21 6,-13 0 27,425 31 31,-491-54 51,1-6 0,259-38-1,-386 35 21,186-15 1664,-227 47-3234,-9-8-1955,-19-3-1680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42.033"/>
    </inkml:context>
    <inkml:brush xml:id="br0">
      <inkml:brushProperty name="width" value="0.025" units="cm"/>
      <inkml:brushProperty name="height" value="0.025" units="cm"/>
    </inkml:brush>
  </inkml:definitions>
  <inkml:trace contextRef="#ctx0" brushRef="#br0">28 0 5157,'0'0'1393,"-5"9"-987,-16 25-294,20-34-112,1 1 0,0 0 1,0-1-1,0 1 0,0 0 0,0-1 0,0 1 0,0 0 1,0-1-1,0 1 0,0 0 0,1-1 0,-1 1 0,0 0 1,0-1-1,0 1 0,1-1 0,-1 1 0,0 0 0,1-1 1,-1 1-1,1-1 0,-1 1 0,1-1 0,-1 1 0,1-1 1,-1 0-1,1 1 0,-1-1 0,1 1 0,-1-1 0,1 0 1,0 0-1,-1 1 0,1-1 0,0 0 0,28 9-36,-23-7 23,24 5-20,0-2 0,1 0 1,60 0-1,99-13 143,-47 0-46,459 29 37,128-30-122,-546 0 48,591 35 69,55-2 163,-233-15-102,119 4 9,-674-16-57,65-12 0,-26 3 431,-80 11-81,-21 7 2838,13 7-3372,8-11-57,-1 0 1,0-1-1,1 1 0,-1 0 1,1 0-1,-1-1 0,1 1 1,0 0-1,0 0 0,0-1 1,0 1-1,0-1 1,0 1-1,0-1 0,0 0 1,1 1-1,-1-1 0,3 2 1,28 15-1599,6-5-309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44.616"/>
    </inkml:context>
    <inkml:brush xml:id="br0">
      <inkml:brushProperty name="width" value="0.025" units="cm"/>
      <inkml:brushProperty name="height" value="0.025" units="cm"/>
    </inkml:brush>
  </inkml:definitions>
  <inkml:trace contextRef="#ctx0" brushRef="#br0">6149 127 6374,'-136'-27'102,"-246"-19"-1,-141 32 497,105 44-719,42-1-169,-148-27 363,-223 7 388,433 0-50,-408-41 0,586 19-38,-254 10 0,327 8-313,0 2-1,1 4 1,0 2 0,1 3-1,0 2 1,-75 35-1,-311 196-227,345-188 150,60-36-79,2 2 0,-44 38 0,65-47 24,0 0 1,1 2-1,1 0 1,1 1-1,-23 38 1,18-20-56,1 1 1,3 1-1,1 0 1,-19 78-1,28-87 127,2 0 0,1-1 0,1 2 0,2-1 0,1 0 0,1 0 0,9 45 0,-6-59-4,1 1 1,1-1-1,1 0 1,1 0 0,0-1-1,1 0 1,1-1-1,0 0 1,2 0 0,-1-1-1,2 0 1,0-1 0,1-1-1,0 0 1,1-1-1,0 0 1,23 11 0,23 11-12,2-3 0,0-3 1,96 28-1,-100-35 3,189 68 64,195 65-21,-309-115-73,191 32-1,295-11 178,5-42-49,88-22-22,-1-52 40,241-97 65,157-19-48,-445 72-86,-561 76-18,0-4-1,-2-4 1,-1-5 0,117-62-1,50-55-3,-234 130-9,0-1 1,-1-1-1,-2-2 0,-1-1 1,34-43-1,-58 64 53,0 1-1,-1-1 0,0 1 1,0-2-1,-1 1 1,0 0-1,-1-1 0,0 0 1,0 0-1,-1 0 1,0 0-1,0 0 0,-1 0 1,0 0-1,-1-1 0,0 1 1,-1 0-1,1 0 1,-2-1-1,1 1 0,-1 0 1,-1 0-1,0 0 1,0 1-1,-1-1 0,0 1 1,0-1-1,-1 1 0,0 1 1,0-1-1,-10-10 1,-32-31 103,-2 1 1,-2 3 0,-1 2-1,-3 2 1,-2 3-1,-67-35 1,-27-3-27,-207-72-1,145 72-373,-2 10 0,-4 9 0,-1 10 0,-3 9 0,-434-16 0,504 52-1313,-301 35 1,319-9 79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8:06.319"/>
    </inkml:context>
    <inkml:brush xml:id="br0">
      <inkml:brushProperty name="width" value="0.025" units="cm"/>
      <inkml:brushProperty name="height" value="0.025" units="cm"/>
      <inkml:brushProperty name="color" value="#E71224"/>
    </inkml:brush>
  </inkml:definitions>
  <inkml:trace contextRef="#ctx0" brushRef="#br0">1 158 3299,'0'0'6444,"10"-4"-6183,49-16 373,0 2-1,1 3 1,0 3 0,120-9-1,267 15 152,-263 8-494,746 32 1660,-48-1-886,-26-40-702,-117 0-251,415-19-69,782 9 827,-936 30 1362,-952-14-3678,76-10 1,-104 8 655,-1-1-1,0-1 1,1 0-1,-2-2 1,1 0-1,26-15 1,-13 1-5008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8:08.426"/>
    </inkml:context>
    <inkml:brush xml:id="br0">
      <inkml:brushProperty name="width" value="0.025" units="cm"/>
      <inkml:brushProperty name="height" value="0.025" units="cm"/>
      <inkml:brushProperty name="color" value="#E71224"/>
    </inkml:brush>
  </inkml:definitions>
  <inkml:trace contextRef="#ctx0" brushRef="#br0">2985 128 5285,'-376'-47'3213,"101"11"-2358,171 26-567,0 4 0,-170 12-1,203 1-74,-1 3 0,2 4 0,0 3-1,-115 42 1,64-6 111,-141 83 1,-106 89 1138,257-155-500,46-29-718,2 2 0,3 3 1,-92 88-1,130-110-250,1 0 0,1 2 0,1 0 0,-24 46-1,34-52 1,0 0 0,1 1-1,1-1 1,1 1 0,1 1-1,0-1 1,-1 37 0,5-40-10,1 0 1,0 1-1,1-1 0,2 0 1,0 0-1,0-1 1,2 1-1,0-1 0,1 0 1,1 0-1,0 0 0,1-1 1,1 0-1,1-1 1,0 0-1,1 0 0,0-1 1,21 19-1,9 5-6,1-1-1,2-3 1,1-1-1,1-2 1,2-3-1,1-1 0,65 24 1,20 0 11,226 53 0,-70-42-9,464 38 0,306-45 267,-721-43-116,2653 30 327,-2340-52-340,708-24 2,-10-92 28,-941 50 63,-5-17 0,514-190 0,-806 244-202,188-95 1,-268 117-39,-1-1 0,-1-2 1,-1-1-1,-1-1 1,0-1-1,-2-2 0,-1 0 1,-1-2-1,-1-1 0,25-41 1,-40 55 25,0 0 0,-2 0 1,0 0-1,0-1 0,-1 0 1,-1-1-1,-1 1 0,0-1 0,-1 1 1,0-1-1,-1 0 0,-1 0 0,-1 1 1,0-1-1,-1 0 0,-1 0 1,0 1-1,-1 0 0,-1 0 0,0 0 1,-1 0-1,-1 1 0,0 0 1,-1 0-1,-1 1 0,0 0 0,-15-17 1,-3 1-43,-1 1 0,-2 1 0,-1 1 0,0 2 0,-2 1 0,-1 2 0,-1 1 0,-44-18 0,-25-4 45,-180-48-1,-885-147 392,-19 111-277,-23 76-62,-1 47 22,540 5-59,364-3-17,-572 3-15,3 38-10,482-4-90,-157 11-1170,182-32-3430,192-14-515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917"/>
    </inkml:context>
    <inkml:brush xml:id="br0">
      <inkml:brushProperty name="width" value="0.025" units="cm"/>
      <inkml:brushProperty name="height" value="0.025" units="cm"/>
    </inkml:brush>
  </inkml:definitions>
  <inkml:trace contextRef="#ctx0" brushRef="#br0">1 0 10442,'0'0'8664,"1"11"-7917,2 3-661,0-1-1,1 0 1,1 0-1,0-1 1,1 0-1,0 0 0,0 0 1,2 0-1,-1-1 1,1 0-1,19 18 0,-7-11-73,2 0-1,0-2 0,1 0 0,1-2 0,0 0 0,49 18 1,-46-22-2000,45 10 0,-67-20-2341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8.419"/>
    </inkml:context>
    <inkml:brush xml:id="br0">
      <inkml:brushProperty name="width" value="0.025" units="cm"/>
      <inkml:brushProperty name="height" value="0.025" units="cm"/>
    </inkml:brush>
  </inkml:definitions>
  <inkml:trace contextRef="#ctx0" brushRef="#br0">60 1 16303,'0'0'3524,"-26"58"-3108,19-26-256,0 4-96,1 1 0,1-4-64,1-6 32,3-2 0,-3-8-32,4-3-192,0-4-865,4-8-1889,1-2-770,-3-8-928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8:19.384"/>
    </inkml:context>
    <inkml:brush xml:id="br0">
      <inkml:brushProperty name="width" value="0.025" units="cm"/>
      <inkml:brushProperty name="height" value="0.025" units="cm"/>
      <inkml:brushProperty name="color" value="#E71224"/>
    </inkml:brush>
  </inkml:definitions>
  <inkml:trace contextRef="#ctx0" brushRef="#br0">6051 658 3876,'0'0'5050,"-10"-7"-3454,0 1-1460,-42-36 227,48 39-323,1-1-1,-1 0 1,1 0 0,0 0-1,0 0 1,0-1-1,1 1 1,0-1 0,0 0-1,0 0 1,0 1 0,-1-10-1,0-12 109,2 15-96,0 1-1,-1 0 0,-6-19 0,7 25-29,-1 0 0,1 1 0,-1 0 1,0-1-1,-1 1 0,1 0 0,0 0 0,-1 0 0,0 0 0,1 1 0,-1-1 0,0 1 0,-1-1 0,-4-2 0,-23-8 206,0 1 0,-1 2 0,0 1 0,-1 1 0,-64-6 0,53 7 74,-237-37 472,-662-90 2979,-457 0-3539,1124 115 196,-507 30 1,563 11-307,1 9-1,-383 105 1,526-113-51,1 3 1,2 3 0,-139 76-1,183-87-64,0 1 0,1 1 0,1 2 0,1 1-1,1 1 1,2 1 0,0 1 0,1 1-1,2 0 1,1 2 0,-26 51 0,24-33-20,3 0 0,1 1 0,3 0 0,2 2 1,2-1-1,2 1 0,2 1 0,2 92 0,5-130 43,1 1-1,0-1 1,1 0 0,0 1-1,1-1 1,1-1 0,0 1-1,1-1 1,0 1 0,14 20-1,-6-15 27,1-1 0,0 0-1,1-1 1,1 0-1,35 24 1,4-4 27,1-4 0,2-2 0,94 34 0,-6-11-61,3-7 0,275 48 0,-220-66-10,337 2 0,676-54 111,-760 11-114,496-36-135,-652 19 85,341-81 1,-247-1 37,-344 93 44,-1-3 0,-1-1 0,-2-3 0,0-2 0,62-48 0,-95 63 35,-1 0 1,0-1-1,-1-1 1,-1 0-1,0-1 1,-1 0-1,0 0 0,-2-2 1,0 1-1,-1-1 1,7-22-1,-8 15-12,0 0 1,-2-1-1,-1 1 1,-1-1 0,-1-1-1,-1 1 1,-6-48-1,2 56-38,-1 0 0,-1 0 0,0 0 0,-2 1 1,0 0-1,-1 0 0,0 1 0,-2 0 0,0 1 0,0 0 0,-2 0 0,0 1 0,0 1 1,-20-17-1,-8-4 17,-2 1 1,-1 3 0,-83-45-1,38 31 35,-2 4 0,-163-49 0,-202-24 80,-70-23-2851,381 87-1459,1-5-3586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3:35.360"/>
    </inkml:context>
    <inkml:brush xml:id="br0">
      <inkml:brushProperty name="width" value="0.025" units="cm"/>
      <inkml:brushProperty name="height" value="0.025" units="cm"/>
    </inkml:brush>
  </inkml:definitions>
  <inkml:trace contextRef="#ctx0" brushRef="#br0">1529 397 12684,'-99'0'1306,"1"4"0,-190 35 0,-46 45-648,282-67-1385,1 2-1,1 3 1,1 2 0,-60 39 0,73-38 563,1 1 1,2 1-1,0 2 1,2 2 0,2 1-1,-40 54 1,52-62 311,1 1-1,1 1 1,2 1 0,0 0-1,2 0 1,1 1-1,1 1 1,2 0 0,0 0-1,-2 42 1,6-40-134,1 0 0,2-1 0,1 1 0,2 0 0,0-1 0,2 0 0,2 0 0,1 0 0,1 0 0,1-2 0,2 1 0,15 27 0,-2-15 7,2-1 1,2-1 0,2-2-1,2-1 1,0-1 0,57 44-1,250 161 163,-231-169-172,55 35 104,5-7 0,4-8 1,3-8-1,329 107 0,301 2 233,14-58-2,-479-81-311,-100-15-76,531 78 364,5-49 908,296-91 91,-7-92-917,-447 17-723,951-279-1,-1347 308 450,400-187 1,-513 200 16,-3-4 1,-3-5 0,-2-5 0,-4-3 0,117-116 0,-178 152-152,-1 0 0,-2-3-1,-2-1 1,-2-1 0,37-69 0,-57 90-20,0-1 0,-2 0 1,0-1-1,-2 0 0,7-45 0,-11 52 13,-1-1 0,-1 1 0,-1 0 0,0 0 0,-1-1 0,-1 1 0,-1 0-1,0 1 1,-9-21 0,-6-6 40,-3 1 1,-1 1-1,-2 0 0,-1 2 0,-3 1 1,-1 2-1,-1 1 0,-2 1 0,-2 2 1,-61-45-1,22 25 35,-4 3 0,-1 3-1,-2 4 1,-134-49 0,70 43-24,-3 6 1,-283-42-1,-317 11-78,563 59 9,-1656-186 59,353 82-598,843 123-507,-1279 177 0,106 166 1260,1029-129-4122,553-130 711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5:49.037"/>
    </inkml:context>
    <inkml:brush xml:id="br0">
      <inkml:brushProperty name="width" value="0.025" units="cm"/>
      <inkml:brushProperty name="height" value="0.025" units="cm"/>
    </inkml:brush>
  </inkml:definitions>
  <inkml:trace contextRef="#ctx0" brushRef="#br0">0 78 7751,'0'0'2317,"11"9"-2082,12 11-103,39 25 0,-51-37-111,0-2-1,1 1 0,0-2 1,0 1-1,0-2 0,0 0 1,21 5-1,4-7 74,0-1-1,0-2 1,-1-1-1,60-11 1,-43 5-37,65-2 0,275 37 361,-12 0-211,-14-54 211,-5 0-89,-191 34-309,235 41 0,1 0 4,40-27 106,123 9 66,58 12 106,2-61-161,565-169 782,-379 77-865,-697 98-46,-98 11 35,423-31 1005,-446 35-4506,-10 2-469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6:41.875"/>
    </inkml:context>
    <inkml:brush xml:id="br0">
      <inkml:brushProperty name="width" value="0.025" units="cm"/>
      <inkml:brushProperty name="height" value="0.025" units="cm"/>
    </inkml:brush>
  </inkml:definitions>
  <inkml:trace contextRef="#ctx0" brushRef="#br0">88 319 2114,'0'0'1303,"-8"-3"-150,-33-4 227,40 7-1261,-1 0 1,1 0 0,0-1-1,-1 1 1,1 0-1,0 0 1,0 0-1,-1 0 1,1 0-1,0 1 1,-1-1 0,1 0-1,0 1 1,0-1-1,0 1 1,-1-1-1,1 1 1,0-1 0,0 1-1,0 0 1,0 0-1,0-1 1,0 1-1,0 0 1,0 0-1,0 0 1,1 0 0,-1 0-1,0 0 1,0 0-1,1 0 1,-1 1-1,1-1 1,-1 0-1,1 0 1,0 1 0,-1-1-1,1 2 1,2-2-60,0 0 0,0 0 1,0 0-1,0 0 0,0 0 0,1-1 1,-1 1-1,0-1 0,0 1 1,1-1-1,-1 0 0,0 0 0,1 0 1,-1 0-1,0 0 0,4-1 0,-2 1 74,64-4 450,101-17 0,-102 11-242,104-4 1,-69 19 357,128 21 0,63 5-296,-194-31-290,0-4 0,152-27 0,193-63 319,-13 2-327,-263 65-89,2 8 0,0 6 0,1 9 0,317 31 0,-29 15-24,-363-40 70,0-4 0,171-26 0,-151 7 95,25-7-140,1 7 1,178-3-1,-308 24-1142,0 0 0,1-1-1,-1-1 1,23-5 0,-17-1-1908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6:54.144"/>
    </inkml:context>
    <inkml:brush xml:id="br0">
      <inkml:brushProperty name="width" value="0.025" units="cm"/>
      <inkml:brushProperty name="height" value="0.025" units="cm"/>
    </inkml:brush>
  </inkml:definitions>
  <inkml:trace contextRef="#ctx0" brushRef="#br0">239 239 5445,'-8'0'27,"5"0"-27,-1 1-19,-1-1 0,0 0 1,0 0-1,0-1 0,1 1 1,-1-1-1,0 0 0,1 0 1,-1-1-1,1 0 0,-1 1 1,1-2-1,0 1 0,0 0 1,-1-1-1,2 0 0,-8-5 1,4 1 343,0 0 0,-1 0 1,0 0-1,-1 1 1,-14-7-1,20 11-204,-1 0 0,0 0 0,0 1 0,0-1 0,-1 1 0,1 0 0,0 1 0,0-1 0,-1 1 0,1-1 0,0 1 0,-1 1 0,1-1 0,0 0 0,0 1 0,-6 1 0,10-1-115,-1 0 1,1-1-1,0 1 1,0-1-1,-1 1 1,1 0-1,0-1 1,0 1-1,0-1 1,0 1-1,0 0 1,0-1-1,0 1 1,0 0-1,0-1 1,0 1-1,0 0 1,0-1-1,0 1 1,0 0-1,1-1 1,-1 1-1,0-1 1,0 1-1,1-1 1,-1 1-1,1 0 1,0 0-1,10 18-45,-6-12-15,1-1 0,0 0 0,0 0 1,1-1-1,0 0 0,0 0 0,0 0 0,1-1 0,-1 0 0,1-1 0,9 4 1,14 2-165,54 11 1,-57-15 125,55 18 0,-45-9 243,0-1 0,1-2 1,0-1-1,1-2 0,50 3 0,190 16 177,178 7 151,687-40 183,-288-57-208,-647 40-150,276-41-200,489-132 0,-607 125 44,-296 62-69,0 4 0,0 3 0,88 9 0,237 13-1152,-291-20-1297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8:27.452"/>
    </inkml:context>
    <inkml:brush xml:id="br0">
      <inkml:brushProperty name="width" value="0.025" units="cm"/>
      <inkml:brushProperty name="height" value="0.025" units="cm"/>
    </inkml:brush>
  </inkml:definitions>
  <inkml:trace contextRef="#ctx0" brushRef="#br0">1062 336 3523,'-9'2'88,"-86"19"330,-1-4-1,-153 7 0,228-23-324,0 0-1,1 2 0,-1 0 0,1 1 0,0 1 1,0 1-1,0 1 0,1 1 0,0 1 1,0 0-1,1 1 0,0 1 0,1 1 1,1 0-1,0 1 0,0 1 0,-14 17 1,-8 8-28,2 1 0,1 3 1,-32 50-1,55-73-42,1 1 0,0 0 0,1 1 0,2 0 0,0 0 0,1 1 0,2-1 0,0 2 0,-3 41 0,8-37-31,0-1 0,2 1 0,1-1 1,1 1-1,2-1 0,0-1 0,2 1 1,1-1-1,1 0 0,26 47 0,-16-41-15,1-1-1,1-1 0,2-1 0,1 0 1,1-3-1,2 0 0,44 33 1,-25-27-4,1-1 1,1-3-1,2-2 1,1-3-1,0-1 1,2-3 0,0-2-1,1-3 1,0-2-1,100 9 1,550-18 230,-338-8-131,128 14 171,478-16 447,-764-8-540,378-43 179,-505 43-293,-1-3 1,0-3-1,-2-4 0,-1-3 0,82-43 0,-92 36 7,-2-3 0,-2-3 0,100-83 0,-140 103 0,-1 0 1,-1-2-1,-1 0 1,-2-2 0,0 0-1,-1-1 1,-1-1-1,-2 0 1,-1-1-1,-1-1 1,16-53-1,-25 67 21,0-1 0,-1 0 0,-1 0 0,0 0 0,-1 0 0,-1 0 0,0 0 0,-1 0 0,-1 0 0,-1 0 0,0 0 0,-1 0 0,-1 1 0,0 0 0,-1 0-1,-1 0 1,0 1 0,-1-1 0,0 2 0,-1-1 0,-1 2 0,0-1 0,-15-13 0,-11-7 88,-2 3 0,-1 1 0,-1 1 0,-1 3 0,-68-32 0,-235-75 34,55 43-298,-552-96 0,631 156 14,-1 10 1,-1 9-1,-315 25 1,344 8-228,1 8 0,2 8 1,-307 109-1,-494 263-2791,733-298 1102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9:09.137"/>
    </inkml:context>
    <inkml:brush xml:id="br0">
      <inkml:brushProperty name="width" value="0.025" units="cm"/>
      <inkml:brushProperty name="height" value="0.025" units="cm"/>
      <inkml:brushProperty name="color" value="#E71224"/>
    </inkml:brush>
  </inkml:definitions>
  <inkml:trace contextRef="#ctx0" brushRef="#br0">2736 16 2274,'-509'30'5281,"272"-12"-3803,106-8-777,2 7 0,-247 63 0,281-50-674,1 3 0,2 4-1,2 5 1,-127 77-1,82-30 42,4 5 0,-124 117-1,233-192-5,2 2 1,1 0-1,0 1 0,1 1 1,2 0-1,0 1 0,2 1 0,0 1 1,2 0-1,1 0 0,1 1 1,1 0-1,1 1 0,-6 49 0,1 63-138,5 0-1,7 0 0,6 1 0,36 221 0,-33-317 63,1 0 0,3-1 0,1 0 0,3-1 0,1-1-1,26 46 1,-28-61 55,2-2 0,1 0 0,1-1 0,0-1 0,2-1 0,1 0 0,1-2 0,0 0 0,2-2 0,31 19 0,4-6 78,0-3-1,2-2 0,1-3 0,1-3 0,0-2 0,86 11 0,406 20 43,170-48-80,-506-16-247,282-56 0,-105-20 278,648-239 0,-861 258 153,-4-7-1,175-105 0,-260 126-155,-2-3 0,-2-5 0,-4-3 0,-3-5 0,83-92 0,-139 133-40,0-1-1,-2-2 1,-2 0-1,-1-2 1,-2-1-1,-2 0 1,23-65-1,-34 76 53,0 0 0,-2-1 0,-1 0 0,-1 0-1,-2 0 1,-1-1 0,-1 1 0,-1 0 0,-2-1 0,-1 1 0,-1 0-1,-12-35 1,0 19 25,-2-1 0,-1 2-1,-3 1 1,-2 0-1,-1 2 1,-2 1 0,-2 2-1,-2 0 1,-1 2 0,-2 2-1,-69-54 1,44 44-32,-1 3 0,-2 3-1,-2 2 1,-1 4 0,-2 2 0,0 3 0,-88-21 0,74 28-183,-2 4 0,0 4 0,0 3 0,-1 4 1,0 3-1,1 4 0,-151 24 0,170-14-555,0 4 1,1 2-1,0 2 1,2 4-1,1 2 1,1 3-1,1 2 1,2 3-1,1 3 1,-70 59-1,5 15-2814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9:10.410"/>
    </inkml:context>
    <inkml:brush xml:id="br0">
      <inkml:brushProperty name="width" value="0.025" units="cm"/>
      <inkml:brushProperty name="height" value="0.025" units="cm"/>
      <inkml:brushProperty name="color" value="#E71224"/>
    </inkml:brush>
  </inkml:definitions>
  <inkml:trace contextRef="#ctx0" brushRef="#br0">1453 450 1121,'-191'30'6533,"-90"48"-4025,-170 103-344,408-161-1867,0 1 0,2 2 0,-75 55 0,95-60-292,0 0-1,2 1 1,0 1-1,1 1 0,2 1 1,0 0-1,1 1 1,-16 33-1,10-9-54,3 2 0,1 0 0,2 1 0,3 0 0,2 1 0,2 0-1,3 1 1,1 0 0,3 0 0,2 0 0,3 0 0,16 86 0,-11-110-18,0-1-1,2 0 1,0 0-1,2-1 1,1-1 0,2 0-1,0-1 1,1-1 0,1 0-1,1-2 1,2 0-1,32 26 1,27 16-91,3-4 1,106 57-1,-139-86 195,127 71-59,5-7-1,196 71 1,-241-116 55,1-6 0,2-6 0,242 31 0,192-37 245,6-38 20,-411 3-235,659-2 170,334-11-93,-5-91-57,-113-109 427,-17-68-249,-384 78-285,-460 138-96,250-133 0,-352 157 130,122-90 0,-173 112-6,-2 0 0,-1-2 0,0-1 1,-2-2-1,-2 0 0,0-1 0,19-33 0,-35 49 32,-1 1 0,0-1 1,-1 0-1,0 0 0,-1-1 1,0 1-1,-1-1 0,-1 0 1,0 0-1,-1 0 0,0 0 0,-1 0 1,-4-25-1,0 20 93,-1 1 0,0 0 0,-1 0-1,-2 0 1,0 1 0,0 0 0,-2 0 0,0 1-1,-20-25 1,-8-3 120,-2 1 0,-2 2 0,-2 1 0,-81-56 0,31 34-62,-156-74 0,60 49-142,-247-77-1,-220-15 15,340 116-437,-536-39 1,-333 74-627,734 43 614,2 19 0,1 20 1,3 20-1,-464 139 0,487-91-1042,-634 273-1,805-276-1635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9:41.073"/>
    </inkml:context>
    <inkml:brush xml:id="br0">
      <inkml:brushProperty name="width" value="0.025" units="cm"/>
      <inkml:brushProperty name="height" value="0.025" units="cm"/>
      <inkml:brushProperty name="color" value="#E71224"/>
    </inkml:brush>
  </inkml:definitions>
  <inkml:trace contextRef="#ctx0" brushRef="#br0">3277 95 5061,'-225'8'-2598,"-299"-28"4929,-560 10-1418,985 15-903,1 4 1,-121 27-1,164-22-8,1 1 0,1 3 0,1 3 0,0 1 0,-69 43-1,46-16-79,4 3 0,1 4 0,3 2-1,2 3 1,-59 75 0,103-112 76,2 1 1,1 2 0,0-1 0,3 2 0,0 0 0,1 1-1,-14 48 1,22-59 2,2 0 0,0 0 0,1 0 0,1 1 0,1 0 0,0-1 0,2 1 0,0-1 0,1 1 0,1-1 0,0 1 0,1-1 0,2 0 0,8 21 0,4-4 14,1 0 1,2-1-1,1-1 0,2-1 0,1-2 1,1 0-1,2-1 0,1-2 1,1-1-1,59 39 0,-28-26 11,2-3-1,2-3 0,1-2 1,1-4-1,73 20 0,-28-18-50,1-5 0,175 15 0,237-15 43,-239-15 7,946 105 27,-590-43-40,508-27-82,-2-112 7,-793 35 105,894-107 108,-1013 100-185,257-78-1,-365 78 21,-1-5-1,-2-6 0,179-102 1,-276 137 98,0-2-1,-1 0 1,-1-2 0,-1-1 0,0-1 0,32-39 0,-50 52-50,0 0-1,0 0 1,-1-1-1,-1 0 1,0 0-1,0-1 1,-1 1 0,0-1-1,-1 0 1,0 0-1,-1 0 1,0 0-1,-1-1 1,0 1-1,-1 0 1,0-1 0,-1 1-1,0-1 1,0 1-1,-2 0 1,1 0-1,-6-14 1,-5-6 122,-1 1 0,-2 0 1,0 1-1,-3 1 0,-31-40 0,-124-119 216,107 121-344,-3 3-1,-2 3 0,-3 3 0,-3 4 1,-1 3-1,-3 4 0,-2 3 0,-2 4 1,-1 4-1,-1 3 0,-150-31 0,79 37 6,-2 8-1,-287 3 0,-324 63 86,718-44-114,-296 25 13,-880 81 283,7 53 43,-631 203-314,1273-245-153,258-61-31,-149 33-2447,449-87 440,8-5-1397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7:34:03.796"/>
    </inkml:context>
    <inkml:brush xml:id="br0">
      <inkml:brushProperty name="width" value="0.025" units="cm"/>
      <inkml:brushProperty name="height" value="0.025" units="cm"/>
    </inkml:brush>
  </inkml:definitions>
  <inkml:trace contextRef="#ctx0" brushRef="#br0">1285 186 13261,'-76'-19'475,"-1"3"0,0 4 0,-1 4 0,-83 0 0,149 9-489,-1 0 0,0 1 0,0 0 0,0 1 0,1 1 0,0 0 0,-1 0 0,2 1 0,-1 1 0,0 0 0,1 0 0,0 1 0,1 1 0,0 0 0,0 0 0,0 1 0,1 0 0,0 1-1,-12 17 1,-8 16-506,2 1 0,2 1-1,-31 74 1,55-116 491,-254 649-2075,216-548 2248,7-10 266,4 0-1,3 2 0,6 0 0,3 1 1,-4 122-1,14 358-409,6-383-11,5 84-210,12 0-1,11-2 1,125 522-1,136 437 2101,-84-327-1547,-124-618-351,129 305 0,-91-320 52,12-6 1,11-5-1,300 415 0,-298-487 240,309 313 0,-370-426-333,3-5-1,3-3 1,4-5-1,2-3 1,2-5 0,112 49-1,-53-45-97,3-7-1,1-7 1,251 42-1,510 23-134,-641-86 366,-16 2 22,792 58-19,-864-84-80,0-7 0,-1-9 0,287-56 0,-266 19 218,-3-9 0,-2-9 0,301-145 0,-332 124-187,-5-8 1,-5-7-1,-4-8 0,165-147 1,-100 48 68,-8-10 0,-11-9 0,346-497 0,-478 611-71,-5-4-1,-4-2 1,-7-3 0,-4-3 0,-7-2-1,-5-2 1,35-181 0,-50 131 17,7-205 1,-34-187-112,-12 368-118,-9 1 1,-10 1-1,-8 1 1,-67-209-1,53 253 170,-8 3 0,-6 2 0,-7 3-1,-6 3 1,-143-201 0,68 148 63,-239-240 0,-214-147 99,480 470-46,-513-443 565,469 430-321,-367-211 1,317 230-173,-426-151 0,-267 14 206,-22 86-149,-1 43-332,-5 26-593,-2 76-2722,652 41 441,6 18-2462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8.765"/>
    </inkml:context>
    <inkml:brush xml:id="br0">
      <inkml:brushProperty name="width" value="0.025" units="cm"/>
      <inkml:brushProperty name="height" value="0.025" units="cm"/>
    </inkml:brush>
  </inkml:definitions>
  <inkml:trace contextRef="#ctx0" brushRef="#br0">1 84 9513,'0'0'10255,"8"-4"-9257,18-10-804,2 2 1,-1 1-1,2 1 0,-1 1 0,1 1 0,0 2 1,38-3-1,-66 9-325,-1-1-1,1 1 1,0 0 0,0 0 0,-1 0 0,1 0 0,0 1-1,0-1 1,0 0 0,-1 0 0,1 0 0,0 0 0,-1 1-1,1-1 1,0 0 0,-1 1 0,1-1 0,0 1 0,-1-1-1,1 1 1,-1-1 0,1 1 0,0-1 0,-1 1-1,1-1 1,-1 1 0,0 0 0,1-1 0,-1 1 0,0 0-1,1-1 1,-1 1 0,0 0 0,0 0 0,1-1 0,-1 1-1,0 0 1,0 0 0,0-1 0,0 1 0,0 0 0,0 0-1,0-1 1,0 1 0,-1 0 0,1 0 0,0-1 0,0 1-1,0 0 1,-1-1 0,1 1 0,-1 0 0,1-1 0,0 1-1,-2 1 1,-11 10-4721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2:41.014"/>
    </inkml:context>
    <inkml:brush xml:id="br0">
      <inkml:brushProperty name="width" value="0.025" units="cm"/>
      <inkml:brushProperty name="height" value="0.025" units="cm"/>
    </inkml:brush>
  </inkml:definitions>
  <inkml:trace contextRef="#ctx0" brushRef="#br0">1480 36 6983,'-13'0'-1570,"-77"-1"1162,-127-18-1,193 14 499,-1 1-1,0 0 1,0 2-1,0 1 1,0 2-1,0 0 1,0 1 0,0 2-1,1 0 1,-1 2-1,1 0 1,-27 12-1,-212 112 902,-39 17 276,279-138-1202,1 1-1,0 1 1,1 1-1,0 0 1,1 2-1,-20 17 1,33-24-69,0 0 0,0 0 0,1 1 0,-1 0 0,2 0 0,-1 0 0,2 1 0,-1-1 0,1 1 0,0 0-1,1 1 1,0-1 0,0 1 0,1-1 0,0 1 0,1 0 0,0 16 0,1-20-6,1-1-1,0 1 0,1-1 0,-1 0 0,1 1 1,0-1-1,0 0 0,1 0 0,0-1 1,-1 1-1,2 0 0,-1-1 0,0 0 1,1 1-1,7 5 0,10 9-19,43 29 0,-38-29 27,70 59-89,-66-51 82,0-2-1,2-1 1,0-2-1,2-1 1,60 27 0,-13-21-8,2-4 0,97 14 0,70 18 136,22 48-61,-185-66-5,124 35-1,-170-63-39,0-2 1,0-2-1,1-1 1,0-3-1,-1-1 1,1-2-1,43-8 1,289-74 151,-147 27-172,204-47 83,-295 64 2,145-65 1,-148 49 14,229-106 8,-342 151-89,0 0 0,0-1 0,-1-1 0,0-1 0,-1-1 0,-1-1 0,17-19 0,-29 29 8,0 0 1,0-1-1,0 0 0,-1 1 0,0-1 1,-1-1-1,1 1 0,-1-1 0,-1 1 0,1-1 1,-1 0-1,-1 0 0,1 0 0,-2 0 1,1 0-1,-1 0 0,0 0 0,0 0 0,-1 0 1,0 0-1,-1 0 0,0 0 0,-5-14 1,0 8 41,-1 1 0,0 0 0,0 1 0,-1 0 0,-1 0 0,0 1 0,-1 0 0,0 1 0,0 0 1,-1 1-1,0 0 0,-1 1 0,0 0 0,-18-7 0,-17-7 166,-1 3-1,-90-23 1,-8 7 90,-159-15 1,-156 8 163,241 32-110,-1 10 1,-400 51 0,505-34-378,-448 56-635,-4-39-2593,426-34 1542,3 3-929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4:06.774"/>
    </inkml:context>
    <inkml:brush xml:id="br0">
      <inkml:brushProperty name="width" value="0.025" units="cm"/>
      <inkml:brushProperty name="height" value="0.025" units="cm"/>
    </inkml:brush>
  </inkml:definitions>
  <inkml:trace contextRef="#ctx0" brushRef="#br0">0 304 8072,'0'0'843,"9"4"-693,8 3-118,2 0 1,-1 0 0,1-2 0,-1 0 0,1-1-1,31 2 1,234-23 1158,191-2-1202,-341 9 32,1 7 1,189 19-1,-171-6-5,654-20-3,-261-8 27,-395 18-24,811-33 1180,-231-6-967,2 55-202,909 15 75,-563-128 95,-875 72-16,1 10-1,0 8 0,390 39 0,193 27-111,-340-67 14,272 5 96,-1 29-77,-1-42 175,37-18-128,-363 19-138,590 30 27,-486 1-37,185 16 275,97 10-174,370-110 96,-481 15-119,-206 21-75,262-13 3,21 38 267,307-17 274,-36-13 237,-597 35-746,278 1 39,-386 13 40,46 1-28,661 4-36,-877-15-38,147 21 0,-96-4-13,324-9 1,193-56 7,-303 14-8,919 8-17,-1228 25 12,760 27-60,-615-18 55,484 36-40,-369-22 24,223-12 98,-447-13 288,-124 8 2183,-8 19-3163,1 0-1088,2-21 1090,0 0-1,-1 0 0,1-1 1,1 1-1,-1-1 0,1 0 0,0 0 1,6 5-1,8 3-3244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4:08.897"/>
    </inkml:context>
    <inkml:brush xml:id="br0">
      <inkml:brushProperty name="width" value="0.025" units="cm"/>
      <inkml:brushProperty name="height" value="0.025" units="cm"/>
    </inkml:brush>
  </inkml:definitions>
  <inkml:trace contextRef="#ctx0" brushRef="#br0">1 332 5349,'0'0'2007,"6"-2"-1820,6-2-126,1 0 0,0 1 0,0 1 1,0 0-1,0 1 0,0 0 0,16 2 0,103 12 52,-26-1-90,136-6 204,0-12 1,424-64 0,894-82 1048,-849 133-1175,-1 0 220,-325-6-199,857-28 578,-406 73-449,-171 0 48,2018 37 907,-591-74-715,-1307 8-457,-2 61-14,-722-45-11,541 59-125,5-36-263,95-50 92,1-1 318,1025 71 300,-1292-3-136,309 15-97,-18-76-47,-63-1 160,-396 19 145,123-1-88,-292-11-320,151-30 0,39-5-1445,-211 37-1429,-61 3-645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10.023"/>
    </inkml:context>
    <inkml:brush xml:id="br0">
      <inkml:brushProperty name="width" value="0.025" units="cm"/>
      <inkml:brushProperty name="height" value="0.025" units="cm"/>
    </inkml:brush>
  </inkml:definitions>
  <inkml:trace contextRef="#ctx0" brushRef="#br0">0 1 8904,'0'0'97,"9"5"-60,7 5 68,1-2 1,0 0-1,0-1 1,1-1-1,0 0 0,0-2 1,29 5-1,43-2 52,1-4-1,149-14 0,-135 4-14,163 9 0,9 18 178,431-24 1,317-13 1398,-93 29-1620,-259-10-60,269-5 15,-329-5-11,-72 49 92,-10 0 429,-93-45-256,515 19-253,227 14-18,-1-76 112,-880 32-47,213-6 81,406-25-115,609 33 28,-545 0 379,-303 6-461,0 34 15,-675-27-29,547 14 18,44 3-4,760-1 43,-870-18-55,-133 0 38,424 6 10,-189-9 7,-395 0-17,-134 3 261,0 2 0,0 4 0,0 1 0,66 16 0,-56-8-541,1-4 0,104 1 0,-15-1-1341,101 6-3053,-191-15 1613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36.142"/>
    </inkml:context>
    <inkml:brush xml:id="br0">
      <inkml:brushProperty name="width" value="0.025" units="cm"/>
      <inkml:brushProperty name="height" value="0.025" units="cm"/>
    </inkml:brush>
  </inkml:definitions>
  <inkml:trace contextRef="#ctx0" brushRef="#br0">0 1 7623,'0'0'3027,"4"4"-2861,1 0-103,0 0 1,1 0-1,0-1 1,0 0 0,0 0-1,0 0 1,0-1-1,1 0 1,-1 0 0,1 0-1,-1-1 1,14 1-1,97 5 247,-94-7-181,64-2 468,93-14 0,57-3-259,246 37-59,-180-3 18,1040-8 45,-333-7-331,-583 9 108,175 2 536,-280-6-515,-1 15 1,410 76 0,-307-21 354,3-36 430,-403-38-879,507-1 719,-459-10-739,16 0 12,-93 10 69,1 0 0,0 0 0,0-1 0,0 1 0,0-1 0,0 0 1,0-1-1,-4-1 0,6 2-347,0 0 0,0 0 1,1 0-1,-1 0 1,1-1-1,-1 1 0,1 0 1,-1-1-1,1 1 1,0-1-1,0 1 0,-2-4 1,-8-18-4304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49.854"/>
    </inkml:context>
    <inkml:brush xml:id="br0">
      <inkml:brushProperty name="width" value="0.025" units="cm"/>
      <inkml:brushProperty name="height" value="0.025" units="cm"/>
    </inkml:brush>
  </inkml:definitions>
  <inkml:trace contextRef="#ctx0" brushRef="#br0">0 82 12780,'0'0'5403,"8"-9"-4176,-4 5-1102,-1-1 14,1 1 1,0 0-1,0 0 1,0 0-1,0 0 0,1 1 1,0-1-1,-1 1 0,1 1 1,1-1-1,-1 1 1,0-1-1,0 2 0,11-4 1,42-3 377,0 2 0,100 3 1,117 22-3405,-261-17 2165,-8-1 166,0 0 1,0 0-1,0-1 1,0 1-1,0-1 1,0-1-1,0 1 0,0-1 1,6-2-1,-10-5-3576,-3-4-2930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0.187"/>
    </inkml:context>
    <inkml:brush xml:id="br0">
      <inkml:brushProperty name="width" value="0.025" units="cm"/>
      <inkml:brushProperty name="height" value="0.025" units="cm"/>
    </inkml:brush>
  </inkml:definitions>
  <inkml:trace contextRef="#ctx0" brushRef="#br0">0 0 11018,'11'2'2264,"168"34"5007,-154-29-6924,0 1 0,-1 1 0,0 1 0,0 1 0,31 20 0,-51-28-318,0 0 1,0 0 0,-1 0-1,1 0 1,-1 0-1,0 1 1,0 0-1,0-1 1,0 1 0,-1 0-1,0 0 1,1 1-1,-2-1 1,1 0 0,0 1-1,-1-1 1,0 1-1,0 0 1,0-1 0,0 1-1,-1 6 1,0-4 30,-1-1 1,0 1-1,-1-1 1,1 1-1,-1-1 1,0 1-1,-1-1 1,1 0-1,-1 0 1,-1 0-1,1-1 1,-1 1 0,0-1-1,-7 8 1,-84 83-893,29-38-5858,45-43 236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0.799"/>
    </inkml:context>
    <inkml:brush xml:id="br0">
      <inkml:brushProperty name="width" value="0.025" units="cm"/>
      <inkml:brushProperty name="height" value="0.025" units="cm"/>
    </inkml:brush>
  </inkml:definitions>
  <inkml:trace contextRef="#ctx0" brushRef="#br0">40 0 11531,'0'0'9155,"-6"10"-8845,1-2-229,0 1 1,1 0-1,0 0 1,1 1-1,-1-1 1,2 1-1,0-1 1,0 1-1,1 0 1,0 0-1,0 0 1,1 0-1,0 0 1,1 0-1,1 0 1,-1 0-1,1-1 1,4 11-1,-3-15 23,0 1 1,1-1-1,-1 0 0,1 1 1,0-2-1,1 1 0,-1 0 1,1-1-1,0 0 1,0 0-1,0 0 0,0-1 1,1 0-1,0 0 0,-1 0 1,1-1-1,0 1 0,1-2 1,-1 1-1,0 0 0,0-1 1,1-1-1,-1 1 1,0-1-1,1 0 0,-1 0 1,1-1-1,10-2 0,-10 2 21,-1 0 0,1-1-1,0 0 1,-1 0-1,0 0 1,1-1-1,-1 0 1,0 0 0,0-1-1,-1 0 1,1 0-1,-1 0 1,0-1-1,0 1 1,0-1 0,-1-1-1,1 1 1,-1 0-1,-1-1 1,1 0 0,-1 0-1,0 0 1,0 0-1,-1-1 1,1 1-1,1-13 1,-4 18-111,3-17 120,-1 0 0,-1-26-1,-1 41-138,0 1 0,0-1 0,0 0 0,0 0 0,-1 0 0,1 0 0,-1 1 0,0-1 0,1 0 0,-1 0 0,0 1-1,-1-1 1,1 1 0,0-1 0,-1 1 0,0-1 0,1 1 0,-1 0 0,0 0 0,0 0 0,0 0 0,0 0-1,-1 0 1,-3-2 0,5 4-39,0 0-1,0 0 0,0-1 0,0 1 1,0 0-1,0 0 0,0 0 0,0 0 1,0 0-1,0 0 0,1 1 0,-1-1 1,0 0-1,0 0 0,0 1 0,0-1 1,0 0-1,0 1 0,0-1 0,1 1 1,-1-1-1,0 1 0,0 0 0,1-1 1,-1 1-1,0 0 0,1-1 0,-1 1 1,0 0-1,1 0 0,-1 0 0,1-1 1,0 1-1,-1 0 0,1 0 0,0 0 1,-1 0-1,1 2 0,-1-2-96,1 0-1,0 0 1,0 0-1,0 0 1,-1 0-1,1 0 1,0 0-1,0 1 1,0-1-1,1 0 1,-1 0-1,0 0 1,0 0-1,0 0 1,1 0-1,-1 0 1,1 0-1,-1 0 1,1 0 0,-1 0-1,1 0 1,0 0-1,-1 0 1,1-1-1,0 1 1,-1 0-1,1 0 1,0-1-1,0 1 1,0 0-1,0-1 1,0 1-1,2 0 1,8 1-1287,1 0 0,0-1 1,0-1-1,0 0 1,-1-1-1,14-1 0,21-8-4230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1.404"/>
    </inkml:context>
    <inkml:brush xml:id="br0">
      <inkml:brushProperty name="width" value="0.025" units="cm"/>
      <inkml:brushProperty name="height" value="0.025" units="cm"/>
    </inkml:brush>
  </inkml:definitions>
  <inkml:trace contextRef="#ctx0" brushRef="#br0">159 110 10570,'0'0'1938,"-10"3"427,-138 71 4228,157-71-6317,10-4-163,-8-2-48,0-2 0,-1 1 0,1-1-1,11-8 1,-11 7-43,-1 1 0,1-1-1,-1 2 1,13-4 0,-22 8-30,-1 0 1,1 0-1,-1 0 1,1 0-1,-1 0 1,1 0-1,-1 0 1,1 0-1,-1 1 1,1-1-1,-1 0 1,1 0-1,-1 1 1,1-1-1,-1 0 1,0 1-1,1-1 1,-1 0-1,0 1 1,1-1-1,-1 1 1,0-1-1,1 0 1,-1 1-1,0-1 1,0 1-1,1-1 1,-1 1-1,0-1 1,0 1-1,0-1 1,0 1-1,0-1 1,0 1-1,0-1 1,0 1-1,0 0 1,2 25-16,-2-24 21,-1 41 330,2 0 1,2 0-1,15 76 0,-15-108-273,-1 0 0,0 1 0,0 0 0,-1-1 0,-1 1 0,0 0 0,0 0-1,-4 17 1,3-25 26,0 0 0,0 0 0,-1 0-1,1 0 1,-1-1 0,0 1-1,0-1 1,0 1 0,0-1-1,-1 0 1,1 0 0,-1 0 0,0 0-1,0 0 1,0 0 0,0-1-1,-1 0 1,1 1 0,-1-1 0,1-1-1,-1 1 1,0 0 0,0-1-1,1 0 1,-1 0 0,0 0 0,0 0-1,-5 0 1,6-1-54,0 0 0,1 1 0,-1-1 0,0-1 0,0 1 0,1 0 0,-1-1 0,0 1 0,1-1 0,-1 0 0,1 0 0,-1 0 0,1 0 0,-1 0 0,1 0 0,0-1 0,-1 1 0,1-1 0,0 0 0,0 0 0,0 0 0,0 1 0,1-2 0,-1 1 0,0 0 0,1 0 0,0-1 0,-1 1 0,1 0 0,0-1-1,0 1 1,0-1 0,1 0 0,-1 1 0,1-1 0,-1 0 0,1-5 0,-1 0-64,0-1 0,1 1-1,1 0 1,-1-1-1,1 1 1,0-1 0,1 1-1,0 0 1,1 0-1,-1 0 1,7-13 0,0 7 24,1 1 1,0 0-1,0 1 1,2 0-1,-1 0 1,23-16-1,89-56 8,-52 38 34,-59 38-26,79-60 22,-81 60 0,0-1 0,-1-1 0,0 1 0,0-1 0,-1-1 0,9-14-1,-16 24-19,0 0 0,-1 0 0,1 0 0,0 0 0,-1 0 1,1 0-1,0 0 0,-1 0 0,1 0 0,-1 0 0,0 0 0,1-1 0,-1 1 0,0 0 0,0 0 0,0 0 0,0 0 0,0-1 0,0 1 0,0 0 0,0 0 0,0 0 0,0 0 0,-1-1 0,1 1 0,0 0 0,-1 0 0,1 0 0,-1 0 0,0 0 0,1 0 0,-1 0 0,0 0 0,1 0 0,-1 0 0,0 0 0,0 1 0,0-1 0,0 0 0,0 0 0,0 1 0,0-1 0,0 1 0,0-1 0,0 1 0,0-1 0,0 1 0,0 0 0,0-1 0,-1 1 0,1 0 0,-2 0 0,-4-1-14,0 1 0,0 0 0,0 0-1,0 0 1,0 1 0,0 0 0,-12 4 0,7 0 19,0 0 0,0 1 0,1 0 0,-1 1 0,1 0 1,1 1-1,-1 0 0,-10 12 0,15-15 0,1 0 1,0 1-1,0 0 0,0 0 0,1 0 1,0 0-1,0 1 0,1 0 1,-1-1-1,1 1 0,1 1 1,0-1-1,0 0 0,0 1 1,-1 11-1,3-16-10,0-1-1,1 1 1,-1-1 0,1 1 0,-1-1-1,1 1 1,0-1 0,0 0 0,0 1-1,0-1 1,0 0 0,0 0 0,1 0-1,-1 0 1,1 0 0,-1 0 0,1 0-1,2 2 1,1-1-72,0 1 1,0-1-1,1 0 0,-1 0 1,0 0-1,1-1 0,8 3 1,5 0-1213,1-1 1,0-1-1,33 2 1,-4-5-4387,-2 0-3063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1.795"/>
    </inkml:context>
    <inkml:brush xml:id="br0">
      <inkml:brushProperty name="width" value="0.025" units="cm"/>
      <inkml:brushProperty name="height" value="0.025" units="cm"/>
    </inkml:brush>
  </inkml:definitions>
  <inkml:trace contextRef="#ctx0" brushRef="#br0">36 1 13741,'0'0'11211,"-35"46"-10603,35-39-608,7-3-288,12-4-1890,1 0-1826,8-13-6053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9.140"/>
    </inkml:context>
    <inkml:brush xml:id="br0">
      <inkml:brushProperty name="width" value="0.025" units="cm"/>
      <inkml:brushProperty name="height" value="0.025" units="cm"/>
    </inkml:brush>
  </inkml:definitions>
  <inkml:trace contextRef="#ctx0" brushRef="#br0">82 15 8840,'0'0'15023,"51"5"-14863,-14-14-128,-7 2-128,4 3-609,-8 4-608,-6 0-641,-10 5-416,-10 10-1218,0-1-1216</inkml:trace>
  <inkml:trace contextRef="#ctx0" brushRef="#br0" timeOffset="1">0 250 8456,'0'0'13965,"66"25"-13805,-27-34-96,5-3-512,2-2-1186,-2-2-1248,-5-2-2724,-4-6-1504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2.882"/>
    </inkml:context>
    <inkml:brush xml:id="br0">
      <inkml:brushProperty name="width" value="0.025" units="cm"/>
      <inkml:brushProperty name="height" value="0.025" units="cm"/>
    </inkml:brush>
  </inkml:definitions>
  <inkml:trace contextRef="#ctx0" brushRef="#br0">19 96 8872,'0'0'14478,"-2"10"-14451,-12 74 4,13-75-12,0 0 0,0 1 0,1-1 0,1 0 0,0 0 0,0 1 1,1-1-1,3 11 0,-4-18 40,-1 0 0,1 0 0,0-1 1,0 1-1,0 0 0,1-1 0,-1 1 1,0-1-1,1 1 0,-1-1 0,1 0 1,-1 1-1,1-1 0,-1 0 1,1 0-1,0 0 0,0 0 0,0 0 1,-1-1-1,1 1 0,0-1 0,0 1 1,0-1-1,0 0 0,0 1 0,0-1 1,0 0-1,0 0 0,0 0 0,0-1 1,0 1-1,0 0 0,0-1 0,0 0 1,0 1-1,0-1 0,-1 0 0,1 0 1,0 0-1,3-2 0,3-2 273,0 0 0,1 0-1,-2-1 1,1 0-1,-1 0 1,12-14 0,-5 1-95,-1-1 1,-1 0-1,-1-1 1,-1-1 0,-1 1-1,-1-2 1,-1 1-1,-1-1 1,6-36-1,-17 74-1178,0-1-1086,0 0 1,1 0-1,-3 26 0,7-39 1759,-1 1 1,1 0-1,0 1 1,-1-1-1,1 0 1,0 0-1,0 0 1,1 0-1,-1 0 1,0 0-1,1 0 1,-1 0-1,1 0 1,-1 0-1,1-1 1,0 1-1,0 0 1,0 0-1,0 0 1,0-1-1,0 1 1,1-1-1,-1 1 1,1-1-1,-1 1 1,1-1-1,-1 0 1,1 0-1,0 1 1,-1-1-1,1 0 1,0-1-1,0 1 1,0 0-1,0 0 1,2 0-1,4-1-11492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4.041"/>
    </inkml:context>
    <inkml:brush xml:id="br0">
      <inkml:brushProperty name="width" value="0.025" units="cm"/>
      <inkml:brushProperty name="height" value="0.025" units="cm"/>
    </inkml:brush>
  </inkml:definitions>
  <inkml:trace contextRef="#ctx0" brushRef="#br0">1 162 11723,'0'0'6331,"8"1"-3693,0-2-2305,-1 0 0,0 0 0,0-1 1,0 0-1,0 0 0,0 0 0,0-1 1,-1 0-1,1-1 0,-1 1 1,0-1-1,0-1 0,0 1 0,0-1 1,-1 0-1,0 0 0,0 0 0,0-1 1,-1 0-1,7-11 0,-9 13-247,0 1 0,0 0-1,0-1 1,-1 1 0,1-1-1,-1 0 1,0 1 0,0-1 0,-1 0-1,1 0 1,-1 1 0,1-7-1,-2 8-71,1 1 0,-1 0 0,1 0-1,-1 0 1,1-1 0,-1 1-1,0 0 1,1 0 0,-1 0-1,0 0 1,0 0 0,0 0-1,0 0 1,0 0 0,0 1-1,0-1 1,0 0 0,0 0-1,-1 1 1,1-1 0,0 1 0,0-1-1,-1 1 1,1 0 0,0-1-1,0 1 1,-1 0 0,1 0-1,0 0 1,-1 0 0,1 0-1,0 0 1,-1 0 0,1 0-1,-2 1 1,-3 0-27,1 0 1,-1 1-1,0 0 0,0 0 1,1 0-1,-1 1 0,1 0 0,0 0 1,0 0-1,0 1 0,0-1 1,-6 7-1,8-8 13,1 1 0,-1-1 0,0 1 0,1 0 0,-1 0 0,1 0 0,0 0 0,0 0 0,0 0 0,1 0 0,-1 1 0,1-1 0,0 1 0,0-1 0,0 1 0,0-1 0,0 1 0,1 0 0,0-1 0,0 1 0,0 6 0,1-9 9,1 0 0,-1 0 0,0-1 1,1 1-1,-1 0 0,1-1 1,-1 1-1,1-1 0,-1 1 0,1-1 1,-1 0-1,1 1 0,-1-1 1,1 0-1,0 0 0,-1 0 0,1 0 1,1-1-1,34-1 176,-37 2-183,43-9 92,-37 7-129,1 0 0,-1 0 1,1 0-1,0 1 0,0 0 0,-1 1 1,1 0-1,0 0 0,0 0 0,0 1 0,0-1 1,8 4-1,-13-3 17,0 0 1,0 0-1,-1 1 1,1-1-1,0 1 0,-1-1 1,1 1-1,-1 0 1,1 0-1,-1 0 0,0 0 1,1 0-1,-1 0 1,0 0-1,-1 0 0,1 0 1,0 0-1,0 3 1,-1-3 29,1-1 0,-1 1 0,0 0 0,1-1 0,-1 1 0,1-1 0,0 1 0,0 0 0,0-1 0,-1 0 0,1 1 0,0-1 1,1 1-1,-1-1 0,0 0 0,0 0 0,1 0 0,-1 0 0,0 0 0,1 0 0,-1 0 0,1 0 0,-1 0 0,1-1 0,0 1 0,-1 0 1,1-1-1,0 0 0,-1 1 0,1-1 0,0 0 0,3 0 0,-2 0 63,0-1 0,1 0 0,-1 0 0,0 0 0,1 0 0,-1 0 0,0-1 0,0 1 1,0-1-1,0 0 0,0 0 0,-1 0 0,1 0 0,-1 0 0,1-1 0,-1 1 0,0-1 0,0 0 0,0 1 0,0-1 0,0 0 0,1-4 0,1 0-63,-1 0 0,1 0-1,-2-1 1,1 1 0,-1-1-1,0 0 1,-1 0-1,2-15 1,-3 22-124,6 0-183,0 1 204,0 0-1,1 0 0,-1 0 1,12 3-1,11-1-180,15-4-744,-31 1 486,0 0 0,0 1 0,1 0 0,-1 1 0,16 3 0,-28-4 530,0 0 1,0 1-1,-1-1 0,1 1 0,0-1 1,0 1-1,-1 0 0,1-1 0,0 1 1,-1 0-1,1 0 0,0-1 1,-1 1-1,1 0 0,-1 0 0,0 0 1,1 0-1,-1-1 0,1 1 0,-1 0 1,0 0-1,0 0 0,0 0 1,0 0-1,1 0 0,-1 0 0,-1 0 1,1 0-1,0 0 0,0 1 1,-8 40 1235,3-16-218,6-26-1001,-1 1 0,1 0 0,-1-1 0,1 1-1,-1-1 1,1 1 0,-1 0 0,1-1 0,0 1-1,-1-1 1,1 0 0,0 1 0,-1-1-1,1 0 1,0 1 0,0-1 0,-1 0 0,1 1-1,0-1 1,0 0 0,0 0 0,-1 0 0,1 0-1,0 0 1,0 0 0,0 0 0,-1 0-1,1 0 1,0-1 0,0 1 0,0 0 0,1-1-1,31-7 189,-21 0-307,0 1 1,0-2-1,-1 1 1,0-2-1,-1 1 1,0-1 0,11-15-1,-20 24 22,-2 27 153,0-21-19,1-1 0,0 1 0,0 0 0,0 0 0,0 0 1,1-1-1,2 10 0,-2-12-40,0 1 1,1-1-1,-1 0 1,1 0-1,-1 0 0,1 0 1,0 0-1,0 0 1,0-1-1,0 1 0,0-1 1,0 1-1,1-1 0,-1 0 1,0 0-1,1 0 1,-1 0-1,5 1 0,-1 0 14,0 0-1,0 0 1,1-1-1,-1 0 1,1 0-1,-1-1 0,1 1 1,-1-2-1,0 1 1,1-1-1,-1 1 0,1-2 1,9-2-1,-13 2-11,1 1 0,-1-1 0,0 1 0,0-1 0,0 0-1,-1 0 1,1 0 0,0-1 0,-1 1 0,1-1 0,-1 1-1,0-1 1,0 0 0,0 0 0,0 0 0,-1 0 0,1 0-1,-1 0 1,1 0 0,-1-1 0,0 1 0,-1 0 0,1-1-1,0 1 1,-1-1 0,0-3 0,1 0-12,-3-26-61,1 33 55,1-1 0,0 0 0,-1 0 0,1 0 0,-1 0 0,1 0 0,-1 0 0,0 1 0,1-1 0,-1 0 0,0 1 0,0-1 1,1 0-1,-1 1 0,0-1 0,0 1 0,0-1 0,0 1 0,0-1 0,1 1 0,-1 0 0,0-1 0,0 1 0,0 0 0,0 0 0,0 0 0,0 0 0,0 0 0,-2 0 0,2 0 5,1 0 0,-1 0-1,1 1 1,-1-1 0,1 0 0,0 0 0,-1 1 0,1-1 0,-1 0 0,1 1 0,-1-1 0,1 0 0,0 1-1,-1-1 1,1 0 0,0 1 0,-1-1 0,1 1 0,0-1 0,0 1 0,0-1 0,-1 1 0,1-1 0,0 1 0,0-1-1,0 1 1,0-1 0,0 1 0,0-1 0,0 1 0,0-1 0,0 1 0,0-1 0,0 1 0,0-1 0,0 1-1,0-1 1,0 1 0,1-1 0,-1 1 0,0-1 0,0 1 0,1 0 0,12 23 157,-4-19-190,1-1 0,-1 1 0,1-2 0,-1 1 0,1-1 0,0-1 0,0 0 0,1 0 0,-1-1 0,0 0 0,0-1 0,1 0 0,-1 0 0,0-2 0,16-2 0,-23 3 26,0-1 1,0 1-1,-1 0 1,1-1-1,-1 0 1,1 0-1,-1 0 1,0 0-1,0 0 1,1 0-1,-2 0 1,1-1-1,0 1 1,0-1-1,-1 1 1,1-1-1,-1 0 1,0 1-1,0-1 1,0 0-1,0 0 1,0 0-1,-1 0 1,1 0-1,-1 0 1,0 0-1,0 0 1,0-5-1,-1 8 5,1-1 0,-1 0 0,1 0 0,-1 1 0,0-1 0,1 1 0,-1-1 0,1 1-1,-1-1 1,0 1 0,0-1 0,1 1 0,-1-1 0,0 1 0,0 0 0,0-1 0,1 1 0,-1 0 0,0 0 0,0 0 0,0 0-1,0 0 1,0-1 0,1 2 0,-1-1 0,0 0 0,0 0 0,0 0 0,0 0 0,1 0 0,-1 1 0,0-1 0,0 0 0,0 1 0,-1 0-1,-1 0 33,1 0 0,-1 0 0,0 1 0,1-1 0,-1 1 0,1 0 0,-1-1 0,1 1 0,-3 3 0,3-3-19,1-1 0,0 1 0,0-1 0,0 1-1,0 0 1,0 0 0,0-1 0,0 1 0,1 0 0,-1 0 0,1 0 0,-1 0-1,1 0 1,0 0 0,-1 0 0,1 0 0,0 0 0,0-1 0,1 1 0,-1 3-1,1-3 1,0-1-1,0 1 0,0-1 1,0 1-1,1-1 0,-1 0 0,0 0 1,0 0-1,1 0 0,-1 1 1,1-2-1,-1 1 0,1 0 0,-1 0 1,1 0-1,0-1 0,-1 1 1,3 0-1,10 2-229,1-1-1,-1-1 1,0 0 0,21-1 0,-21 0-469,43 1-3111,-22 0-1135,1-1 0,38-5 0,-47 0-23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4.793"/>
    </inkml:context>
    <inkml:brush xml:id="br0">
      <inkml:brushProperty name="width" value="0.025" units="cm"/>
      <inkml:brushProperty name="height" value="0.025" units="cm"/>
    </inkml:brush>
  </inkml:definitions>
  <inkml:trace contextRef="#ctx0" brushRef="#br0">112 109 14382,'-38'-3'7059,"2"12"-3694,34-8-3262,-1 0-1,1 0 1,0 0-1,0 1 1,0-1-1,-1 1 1,1 0-1,1-1 1,-1 1-1,0 0 1,0 0-1,1 0 1,-1 1-1,1-1 1,0 0-1,-1 0 1,1 1-1,0-1 1,0 1-1,1-1 1,-1 1-1,0-1 1,1 1-1,0 0 1,-1 4-1,2-6-95,-1 0 0,1 0 0,-1 0-1,1 0 1,0 0 0,-1 0 0,1 0-1,0 0 1,-1 0 0,1 0 0,0-1-1,0 1 1,0 0 0,0-1 0,0 1 0,0-1-1,0 1 1,0-1 0,0 1 0,0-1-1,0 1 1,0-1 0,0 0 0,1 0-1,-1 0 1,0 0 0,0 0 0,0 0-1,0 0 1,0 0 0,2 0 0,40-4 219,-36 1-285,-1-1 0,1 1-1,0-1 1,-1 0 0,0 0-1,0-1 1,0 0 0,0 0-1,5-7 1,47-60-976,-39 46 832,9-10-407,-27 34 849,-16 22 538,4-6-262,1 1 0,1 0 0,-15 29-1,22-39-459,0-1 0,0 1-1,1 0 1,-1 0-1,1 0 1,0 0-1,0 0 1,0 0 0,1 0-1,0 0 1,0 0-1,0 0 1,1 0-1,0 0 1,0 0 0,0 0-1,0 0 1,3 6-1,-2-9-55,-1 0-1,0 1 0,1-1 0,-1 0 0,1 0 0,0-1 1,0 1-1,-1 0 0,1-1 0,0 1 0,1-1 0,-1 1 1,0-1-1,0 0 0,1 0 0,-1 0 0,0 0 1,1 0-1,-1-1 0,1 1 0,-1-1 0,1 0 0,-1 0 1,1 1-1,-1-2 0,1 1 0,-1 0 0,1 0 0,-1-1 1,1 1-1,-1-1 0,1 0 0,-1 0 0,0 0 1,4-2-1,6-2-77,0-2 0,-1 0 0,1 0 0,-1-1 0,11-10 0,-7 4 70,17-14 118,-31 28-95,0-1 0,0 0 0,1 1 1,-1-1-1,0 1 0,0 0 0,1-1 0,-1 1 0,0 0 1,0 0-1,1 0 0,-1 0 0,0 0 0,1 0 0,-1 0 1,0 0-1,0 1 0,1-1 0,-1 0 0,0 1 0,0-1 1,0 1-1,1-1 0,-1 1 0,0 0 0,0-1 0,2 3 1,3 1-82,0-1 0,1 0 0,0 0-1,-1-1 1,1 0 0,0 0 0,0 0 0,0-1 0,0 0 0,1-1 0,-1 1 0,0-1 0,0-1 0,0 1 0,11-3 0,-5 1-982,-1 2 0,1 0 0,21 2 0,-33-1 1055,0 0 0,0 0 1,0 0-1,0 0 0,0 1 1,0-1-1,-1 0 0,1 0 1,0 1-1,-1-1 0,1 1 1,-1-1-1,0 0 1,1 1-1,-1-1 0,0 1 1,0-1-1,0 1 0,0-1 1,0 1-1,0-1 0,0 1 1,-1 1-1,-4 41 861,-3 16 1154,0 116-1,8-175-2009,1 0 0,-1 0 0,0-1 0,0 1 0,0 0 0,0 0 0,0 0 0,0-1 0,0 1 0,0 0-1,0 0 1,0 0 0,-1-1 0,1 1 0,0 0 0,0 0 0,-1-1 0,1 1 0,0 0 0,-1 0 0,1-1 0,-1 1-1,1 0 1,-1-1 0,0 1 0,1-1 0,-1 1 0,1-1 0,-1 1 0,0-1 0,1 1 0,-1-1 0,0 0 0,0 1-1,1-1 1,-1 0 0,0 0 0,0 1 0,0-1 0,1 0 0,-1 0 0,0 0 0,0 0 0,0 0 0,1 0 0,-1 0-1,0 0 1,0 0 0,0-1 0,1 1 0,-1 0 0,0-1 0,0 1 0,1 0 0,-1-1 0,0 1 0,0-1 0,1 1-1,-2-1 1,-3-2 46,0-1 0,0 1-1,0-1 1,0 0 0,1 0-1,-8-9 1,7 6-51,1 0 1,-1 0-1,2 0 1,-1-1-1,1 1 0,0-1 1,0 0-1,-2-12 1,5 17-83,-1 0 0,0-1 0,1 1 0,0 0 0,0-1 0,0 1 0,0 0 0,1 0 0,-1-1 0,1 1 0,0 0 0,0 0 0,0 0 0,0-1 0,0 1 0,1 0 0,0 1 0,-1-1 0,1 0 0,0 0 0,0 1 0,1-1 0,-1 1 0,3-3 0,13-6-1598,1 1 0,0 0 0,0 2 0,0 0 0,28-7 0,-16 5-1820,9-3-2383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5.142"/>
    </inkml:context>
    <inkml:brush xml:id="br0">
      <inkml:brushProperty name="width" value="0.025" units="cm"/>
      <inkml:brushProperty name="height" value="0.025" units="cm"/>
    </inkml:brush>
  </inkml:definitions>
  <inkml:trace contextRef="#ctx0" brushRef="#br0">112 39 8776,'0'0'19886,"-9"-6"-19400,-30-22-193,38 28-288,0-1 0,0 1 0,0-1 0,0 1-1,0-1 1,0 1 0,0-1 0,0 1 0,0 0-1,0 0 1,0 0 0,0-1 0,0 1 0,0 0 0,0 0-1,0 0 1,0 1 0,0-1 0,0 0 0,0 0 0,0 0-1,0 1 1,0-1 0,0 1 0,0-1 0,0 1 0,0-1-1,1 1 1,-1-1 0,0 1 0,0 0 0,0-1 0,1 1-1,-1 0 1,0 0 0,1 0 0,-1-1 0,1 1-1,-1 0 1,1 0 0,-1 2 0,0-1-83,0-1 0,0 1 1,1-1-1,-1 1 0,1 0 0,-1 0 0,1-1 1,0 1-1,0 0 0,-1-1 0,1 1 1,1 0-1,-1 0 0,0-1 0,0 1 0,1 0 1,-1 0-1,1-1 0,-1 1 0,2 2 1,3 0-483,1 0 0,0-1 0,0 1 0,0-1 0,0-1 0,1 1 0,-1-1 0,1 0 0,-1 0 0,1-1 0,12 1 0,-9-1-589,1 1-1,-1 1 1,0-1 0,13 7 0,-23-9 1232,1 0-1,-1 0 0,1 0 1,-1 0-1,1 0 0,-1 0 1,1 1-1,-1-1 0,1 0 1,-1 0-1,0 1 0,1-1 1,-1 0-1,1 1 0,-1-1 1,0 0-1,1 1 0,-1-1 1,0 1-1,1-1 0,-1 0 1,0 1-1,0-1 0,1 1 1,-1-1-1,0 1 0,0-1 1,0 1-1,0-1 0,0 1 1,0-1-1,0 1 0,0-1 1,0 1-1,0-1 0,0 1 0,0-1 1,0 1-1,0-1 0,0 1 1,0-1-1,0 1 0,-1-1 1,1 1-1,0-1 0,0 1 1,-1-1-1,1 1 0,0-1 1,-1 0-1,1 1 0,0-1 1,-1 0-1,1 1 0,-1-1 1,1 0-1,0 1 0,-1-1 1,1 0-1,-1 0 0,1 1 1,-1-1-1,1 0 0,-1 0 1,1 0-1,-1 0 0,0 0 1,-37 13 2951,16-7-2160,-44 9 1768,23-11-4530,38-6-5255,4-8-9214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5.727"/>
    </inkml:context>
    <inkml:brush xml:id="br0">
      <inkml:brushProperty name="width" value="0.025" units="cm"/>
      <inkml:brushProperty name="height" value="0.025" units="cm"/>
    </inkml:brush>
  </inkml:definitions>
  <inkml:trace contextRef="#ctx0" brushRef="#br0">66 46 11787,'0'0'3454,"9"-6"-673,4 1-1807,-9 3-641,0 1 0,-1-1 1,1 0-1,0 0 0,-1 0 1,1 0-1,-1-1 0,1 0 1,-1 1-1,0-1 0,0 0 0,3-5 1,-12 9 2897,-20 6-3110,-36 39 43,59-44-169,-1 1-1,1 0 1,0 0-1,0 0 0,1 1 1,-1-1-1,1 1 1,-1-1-1,1 1 0,0 0 1,0 0-1,1 0 1,-1 0-1,1 0 1,-1 8-1,2-11 7,0 0-1,1 0 1,-1 0 0,1 0-1,-1-1 1,1 1 0,-1 0 0,1 0-1,0 0 1,-1-1 0,1 1-1,0 0 1,0 0 0,-1-1-1,1 1 1,0-1 0,0 1-1,0-1 1,0 1 0,0-1 0,0 0-1,0 1 1,1-1 0,32 10-3,-23-8-24,25 7-194,-20-6-20,0 1 0,0 1 0,-1 0 0,0 0 0,19 12 0,-33-17 235,0 0 1,0 1-1,0-1 0,0 1 0,0-1 1,0 1-1,-1-1 0,1 1 1,0 0-1,0-1 0,0 1 0,-1 0 1,1 0-1,-1 0 0,1-1 1,0 1-1,-1 0 0,1 0 0,-1 0 1,0 0-1,1 0 0,-1 0 1,0 0-1,0 0 0,1 0 0,-1 0 1,0 0-1,0 0 0,0 2 1,-1-1 80,0-1 0,0 1 0,-1-1 1,1 1-1,0-1 0,0 0 0,-1 0 1,1 1-1,-1-1 0,1 0 1,-1 0-1,1 0 0,-1 0 0,-3 1 1,-7 2 427,0 0 1,-1 0 0,-20 3 0,30-7-452,-15 3 107,1-1 0,-1-1 0,0 0 1,-30-4-1,47 3-230,1 0 1,-1 0 0,0 0-1,1 0 1,-1 0 0,0-1 0,1 1-1,-1 0 1,1 0 0,-1-1-1,0 1 1,1 0 0,-1-1-1,1 1 1,-1 0 0,1-1-1,-1 1 1,1-1 0,-1 1-1,1-1 1,-1 1 0,1-1 0,0 1-1,-1-1 1,1 0 0,0 1-1,-1-1 1,1 1 0,0-1-1,0 0 1,0 1 0,-1-1-1,1 0 1,0 1 0,0-1-1,0 0 1,0 1 0,0-1-1,0 0 1,1 1 0,-1-1 0,0 0-1,0 1 1,0-1 0,1 0-1,-1 1 1,0-1 0,1 1-1,-1-1 1,1 0 0,23-27-5589,8 7-914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6.674"/>
    </inkml:context>
    <inkml:brush xml:id="br0">
      <inkml:brushProperty name="width" value="0.025" units="cm"/>
      <inkml:brushProperty name="height" value="0.025" units="cm"/>
    </inkml:brush>
  </inkml:definitions>
  <inkml:trace contextRef="#ctx0" brushRef="#br0">19 278 12620,'0'0'10527,"-2"9"-8658,-3 41 229,5-49-2079,0-1 0,0 0 0,0 1 0,0-1 1,1 0-1,-1 1 0,0-1 0,0 0 0,1 0 0,-1 1 1,0-1-1,1 0 0,-1 0 0,0 0 0,1 1 0,-1-1 1,0 0-1,1 0 0,-1 0 0,0 0 0,1 0 1,-1 0-1,1 0 0,-1 1 0,0-1 0,1 0 0,-1-1 1,0 1-1,1 0 0,-1 0 0,0 0 0,1 0 1,-1 0-1,1 0 0,-1 0 0,0 0 0,1-1 0,-1 1 1,0 0-1,1 0 0,-1 0 0,0-1 0,0 1 0,1 0 1,-1 0-1,0-1 0,0 1 0,1 0 0,-1-1 1,0 1-1,18-17 198,-14-25 46,-8 21-646,4 21 342,0-1 0,0 1 0,0 0 0,0-1-1,-1 1 1,1 0 0,0-1 0,-1 1 0,1 0 0,0-1 0,0 1 0,-1 0 0,1 0 0,-1-1 0,1 1-1,0 0 1,-1 0 0,1 0 0,0-1 0,-1 1 0,1 0 0,-1 0 0,1 0 0,-1 0 0,1 0-1,0 0 1,-1 0 0,1 0 0,-1 0 0,1 0 0,-1 0 0,1 0 0,0 0 0,-2 1 0,1 0 4,-1 1 1,0 0-1,0 0 1,0 0-1,1 0 1,-1 0-1,1 0 1,0 0-1,-1 0 1,1 1 0,0-1-1,0 0 1,0 1-1,1-1 1,-1 1-1,0 2 1,-7 44 63,7-47-10,1 0 1,-1 0-1,1 0 1,0 0-1,0 0 0,0-1 1,0 1-1,1 0 0,-1 0 1,0 0-1,1 0 0,-1 0 1,1 0-1,0-1 1,0 1-1,-1 0 0,1 0 1,0-1-1,1 1 0,-1-1 1,0 1-1,0-1 0,1 1 1,-1-1-1,0 0 1,1 0-1,0 1 0,-1-1 1,1 0-1,1 0 0,3 1 24,1-1 0,-1 0 0,0 0 0,0 0 1,0-1-1,1 0 0,-1 0 0,9-2 0,-8 1-20,-1-1 1,0 1 0,0-1 0,0 0-1,0-1 1,0 0 0,0 1 0,-1-2-1,1 1 1,-1-1 0,0 0 0,0 0-1,0 0 1,5-7 0,7-9-106,-2 1 1,18-31-1,-15 22-536,-17 27 252,-6 32-119,4-26 590,0 0 1,0-1-1,0 1 0,1 0 0,-1-1 1,1 1-1,0 0 0,0-1 1,1 1-1,0 0 0,1 4 0,-2-8-70,1 0 0,0-1-1,0 1 1,-1-1-1,1 1 1,0-1-1,0 1 1,0-1-1,0 1 1,0-1-1,0 0 1,0 1-1,-1-1 1,1 0 0,0 0-1,0 0 1,0 0-1,0 0 1,0 0-1,0 0 1,0 0-1,0 0 1,0 0-1,0 0 1,0-1 0,0 1-1,0 0 1,0-1-1,0 1 1,-1-1-1,1 1 1,1-1-1,27-19 651,-17 6-731,1-2 0,-2 1 1,0-2-1,-1 0 0,-1 0 1,-1 0-1,0-1 0,-1 0 1,-1-1-1,-1 0 0,0 0 1,-1 0-1,-2 0 0,2-39 0,-5 61-2,0 0-1,0 1 1,-1-1-1,1 0 1,-1 0-1,0 0 1,1 0-1,-1-1 1,-3 4-1,-5 9 87,1 2 63,1 2 0,0-1 0,1 1 0,1 0-1,1 1 1,1-1 0,1 1 0,0 0 0,2 0 0,0 0 0,1 0 0,3 24 0,-2-41-89,0 0 0,0 0 0,0 1 0,1-1 0,-1 0 0,1 0 0,0-1 0,0 1 0,0 0 0,0-1 0,0 1 0,1-1 0,-1 1 0,4 1 0,-5-3 1,0 0 0,0-1 0,0 1 0,0-1 0,0 1 0,0-1 0,0 1 0,0-1-1,0 0 1,0 0 0,0 1 0,0-1 0,0 0 0,0 0 0,0 0 0,0 0-1,0 0 1,0 0 0,0 0 0,0-1 0,0 1 0,0 0 0,0-1 0,0 1 0,0 0-1,0-1 1,0 1 0,0-1 0,0 0 0,0 1 0,0-1 0,-1 0 0,1 1-1,0-1 1,0 0 0,-1 0 0,1 0 0,-1 1 0,1-1 0,-1 0 0,1 0 0,-1 0-1,1 0 1,-1 0 0,0 0 0,1 0 0,-1-2 0,4-12 29,-1 0 1,0-1-1,-1 1 0,-1-1 1,0 1-1,-1-1 0,-1 1 1,-4-27-1,0 51-607,6 14 520,1-19 53,0-2-1,0 1 1,0 0 0,0 0-1,1-1 1,-1 1 0,1-1-1,0 0 1,-1 0 0,1 0 0,0 0-1,0 0 1,1 0 0,-1-1-1,0 0 1,0 1 0,1-1-1,-1-1 1,1 1 0,-1 0-1,4-1 1,11 2 20,0-1 1,32-2-1,-43 1-49,-2-1 13,0 0 0,-1 0 0,1 0 0,0 0 0,0-1 0,-1 0 0,7-3-1,-10 4 23,0 1 0,0 0 0,0-1 0,0 1 0,0-1 0,0 1 0,0-1 0,-1 0 0,1 1 0,0-1 0,0 0 0,-1 0 0,1 1 0,0-1 0,-1 0 0,1 0 0,-1 0 0,1 0 0,-1 0 0,1 0 0,-1 0 0,1 0 0,-1 0 0,0 0 0,0 0 0,0 0 0,0 0 0,0 0 0,0 0 0,0 0 0,0-1 0,0 1 0,0 0 0,0 0 0,-1 0 0,1 0 0,0 0 0,-1 0 0,1 0 0,-1-1 1,-1 1 8,0 0 1,0 0 0,0 0-1,1 0 1,-1 0 0,0 0-1,0 1 1,0-1 0,0 1-1,-1 0 1,1-1 0,0 1-1,0 0 1,0 0 0,-3 1-1,-36 2 1,35-1 5,-1 0 1,1 1-1,0 0 1,0 0-1,0 0 1,1 1-1,-1 0 1,1 0-1,-1 0 1,1 1-1,1-1 1,-7 9-1,9-12-16,1 1-1,-1-1 1,1 1-1,-1 0 1,1 0-1,0 0 1,0 0 0,0 0-1,0 0 1,0 0-1,0 0 1,0 0-1,1 0 1,-1 0-1,1 0 1,-1 1-1,1-1 1,0 0 0,0 0-1,0 1 1,0-1-1,0 0 1,1 0-1,-1 1 1,1-1-1,-1 0 1,1 0 0,0 0-1,0 0 1,0 0-1,0 0 1,0 0-1,1 0 1,-1 0-1,0 0 1,1-1 0,-1 1-1,4 2 1,2 1 9,0-1 0,1 0 0,-1-1 0,1 0 1,0 0-1,0 0 0,0-1 0,14 2 0,-15-3-520,0-1 0,-1 1-1,1-1 1,0-1 0,-1 1-1,12-3 1,-17 3 255,0-1-1,0 1 0,0-1 1,0 1-1,0-1 1,-1 1-1,1-1 1,0 0-1,0 1 0,0-1 1,-1 0-1,1 0 1,0 0-1,-1 1 1,1-1-1,-1 0 1,1 0-1,-1 0 0,1 0 1,-1 0-1,0 0 1,1 0-1,-1 0 1,0 0-1,0 0 0,0 0 1,0 0-1,0-1 1,0 0-1,1-24-7649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7.008"/>
    </inkml:context>
    <inkml:brush xml:id="br0">
      <inkml:brushProperty name="width" value="0.025" units="cm"/>
      <inkml:brushProperty name="height" value="0.025" units="cm"/>
    </inkml:brush>
  </inkml:definitions>
  <inkml:trace contextRef="#ctx0" brushRef="#br0">50 30 13357,'0'0'5989,"-49"-29"-2305,49 32-3652,10 7-128,4 1-64,8-3-2787,-1-6-6118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8.215"/>
    </inkml:context>
    <inkml:brush xml:id="br0">
      <inkml:brushProperty name="width" value="0.025" units="cm"/>
      <inkml:brushProperty name="height" value="0.025" units="cm"/>
    </inkml:brush>
  </inkml:definitions>
  <inkml:trace contextRef="#ctx0" brushRef="#br0">51 267 6887,'0'0'3832,"7"-8"-1915,3-2-1302,-6 7-342,-1 0 0,0-1 0,1 0 1,-1 0-1,0 1 0,-1-2 0,1 1 1,-1 0-1,3-7 0,-4 9 37,0 1 0,0-1-1,-1 0 1,1 0 0,-1 0-1,1 0 1,-1 1 0,0-1 0,0 0-1,0 0 1,0 0 0,0 0-1,0 0 1,-1-3 0,1 5-253,0 0 0,-1-1-1,1 1 1,-1-1 0,1 1 0,-1 0 0,1-1 0,0 1-1,-1 0 1,1-1 0,-1 1 0,1 0 0,-1 0 0,0-1-1,1 1 1,-1 0 0,1 0 0,-1 0 0,1 0-1,-1 0 1,0 0 0,1 0 0,-1 0 0,1 0 0,-1 0-1,1 0 1,-1 0 0,0 0 0,1 1 0,-1-1 0,1 0-1,-1 0 1,1 1 0,-1-1 0,1 0 0,-1 1 0,1-1-1,0 0 1,-1 1 0,1-1 0,-1 1 0,0 0-1,-15 0 2777,16-1-2850,-1 0 1,0-1-1,0 1 0,0 0 1,1 0-1,-1 0 0,0 0 0,0 0 1,0 0-1,0 0 0,1 0 1,-1 0-1,0 1 0,0-1 1,1 0-1,-1 0 0,0 1 0,0-1 1,1 0-1,-1 1 0,0-1 1,1 1-1,-1-1 0,0 1 1,1-1-1,-1 1 0,0 0 0,-4 6 45,0-1-1,0 1 0,1 0 1,0 0-1,0 0 1,1 1-1,0 0 0,0-1 1,1 1-1,0 0 0,0 0 1,1 0-1,0 0 0,0 1 1,1 11-1,1-18-14,-1-1-1,1 0 1,-1 0-1,1 1 1,0-1-1,0 0 1,-1 0-1,1 0 1,0 0 0,0 1-1,0-1 1,0-1-1,0 1 1,0 0-1,0 0 1,1 0-1,-1-1 1,0 1-1,0 0 1,1-1 0,-1 1-1,0-1 1,1 1-1,-1-1 1,1 0-1,-1 0 1,0 0-1,1 0 1,-1 0-1,1 0 1,-1 0 0,2 0-1,50-9 524,-32 1-448,0-2 0,-1 0 0,-1-1 0,0 0 0,0-2 0,-1 0 0,-1-1 0,0-1 0,-1-1-1,0 0 1,-2-1 0,0 0 0,-1-2 0,21-36 0,-31 49-15,-1 1 0,0 0-1,0-1 1,0 1 0,0-1 0,-1 0 0,0 0-1,0 0 1,-1 1 0,0-11 0,0 16-74,0-1 1,0 1-1,0-1 1,0 1-1,0 0 1,0-1-1,0 1 1,0-1-1,0 1 1,-1 0-1,1-1 0,0 1 1,0 0-1,0-1 1,-1 1-1,1 0 1,0-1-1,0 1 1,-1 0-1,1-1 1,0 1-1,-1 0 1,1 0-1,0-1 1,-1 1-1,1 0 1,0 0-1,-1 0 1,1-1-1,0 1 1,-1 0-1,1 0 1,-1 0-1,1 0 1,-1 0-1,-17 5-76,-14 17-3,19-8 143,1 1 1,1 0-1,0 0 1,1 1-1,1 1 1,1 0-1,0 0 1,1 1-1,-10 35 1,17-51-51,0 1-1,0-1 1,-1 0 0,1 1 0,1-1 0,-1 0 0,0 1-1,1-1 1,-1 0 0,1 1 0,-1-1 0,1 0-1,0 0 1,0 0 0,0 0 0,0 0 0,1 0 0,-1 0-1,0 0 1,1 0 0,0 0 0,-1-1 0,1 1-1,0-1 1,0 1 0,0-1 0,0 1 0,0-1 0,0 0-1,0 0 1,0 0 0,0-1 0,0 1 0,1 0-1,-1-1 1,5 1 0,10 2-138,0-1-1,1-1 1,-1 0 0,19-3 0,-11 2-796,-21 0 762,1 0 0,-1 0 0,1 0 0,-1-1 0,0 1 0,0-1 0,1 0 0,-1 0 0,0-1 0,0 1 0,0-1 0,0 0 0,0 0 0,0 0 0,-1-1 0,1 1 1,-1-1-1,0 0 0,1 0 0,2-4 0,-3 2 221,1-1 0,-2 0 0,1 0 0,0 0 0,-1-1 0,0 1 1,-1-1-1,0 1 0,0-1 0,0 1 0,0-1 0,-2-10 0,1 14 0,1 1-1,-1-1 1,-1 1-1,1-1 1,0 0-1,-1 1 1,1-1-1,-1 1 1,0-1-1,0 1 1,0-1-1,0 1 1,0 0-1,0-1 1,-1 1-1,1 0 1,-1 0-1,-1-2 1,1 3-43,0 0 0,0 0 0,0 1 0,0-1 0,1 1 0,-1-1 0,0 1 0,0 0 0,0 0 0,0-1 0,0 1 0,0 1 0,0-1 0,0 0 0,0 0 0,0 1 0,0-1 0,0 1 0,0 0 0,0-1 0,0 1 0,1 0 0,-1 0 0,0 0 0,1 0 0,-3 3 0,-3 1 14,0 0 0,0 0 0,1 1 1,0 0-1,0 0 0,0 0 0,1 1 0,0 0 0,0 0 0,1 0 1,0 1-1,0 0 0,1-1 0,0 1 0,0 1 0,1-1 0,0 0 1,0 0-1,1 1 0,0-1 0,1 1 0,-1-1 0,2 11 0,0-17-32,0 0-1,-1-1 0,1 1 1,0 0-1,0-1 1,0 1-1,0-1 0,1 1 1,-1-1-1,0 0 0,0 1 1,1-1-1,-1 0 0,1 0 1,-1 0-1,1 0 0,-1 0 1,1 0-1,0 0 0,0-1 1,-1 1-1,1-1 0,0 1 1,0-1-1,3 1 1,53 1-966,-46-2 378,-3 0-499,1-1 0,-1 0 1,0 0-1,1-1 0,-1 0 0,0-1 1,12-5-1,24-13-8891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8.610"/>
    </inkml:context>
    <inkml:brush xml:id="br0">
      <inkml:brushProperty name="width" value="0.025" units="cm"/>
      <inkml:brushProperty name="height" value="0.025" units="cm"/>
    </inkml:brush>
  </inkml:definitions>
  <inkml:trace contextRef="#ctx0" brushRef="#br0">214 1 17200,'-10'-1'3299,"5"1"-2904,-88 2 4898,85-1-5048,-1 0 1,1 0-1,0 1 0,-1 0 1,1 0-1,0 1 0,0 0 1,1 0-1,-15 9 0,21-11-248,1-1-1,-1 0 0,0 1 1,1-1-1,-1 1 0,1-1 1,-1 0-1,0 1 0,1-1 1,-1 1-1,1 0 0,0-1 0,-1 1 1,1-1-1,-1 1 0,1 0 1,0-1-1,0 1 0,-1 0 1,1 0-1,0-1 0,0 1 0,0 0 1,0-1-1,0 1 0,0 0 1,0 0-1,0 0 0,17 11-206,36-2-431,-47-10 484,71 7-1798,-50-6 478,1 1 1,48 12-1,-75-14 1487,1 0 1,-1 0-1,0 0 1,0 1-1,0-1 1,0 0-1,0 1 0,1-1 1,-1 1-1,0-1 1,0 1-1,0 0 1,0-1-1,0 1 0,-1 0 1,1 0-1,0-1 1,0 1-1,0 0 1,-1 0-1,1 0 1,0 0-1,-1 0 0,1 0 1,-1 0-1,1 1 1,-1 0-1,0 0 109,0 0 0,-1-1 0,1 1 0,-1 0 0,1-1 0,-1 1 0,0-1 0,1 1 0,-1-1 1,0 1-1,0-1 0,0 1 0,0-1 0,-1 0 0,1 0 0,-2 2 0,-6 5 539,0-1 0,0 0 0,-1-1-1,-13 7 1,13-8-473,1 0-295,-1 0 0,0 0 0,0-1 1,0 0-1,0-1 0,0 0 0,-16 1 0,31-17-7705,12-5-1260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8.960"/>
    </inkml:context>
    <inkml:brush xml:id="br0">
      <inkml:brushProperty name="width" value="0.025" units="cm"/>
      <inkml:brushProperty name="height" value="0.025" units="cm"/>
    </inkml:brush>
  </inkml:definitions>
  <inkml:trace contextRef="#ctx0" brushRef="#br0">117 0 15855,'0'0'5765,"-67"66"-3202,42-37-1378,11 4-384,3 0-417,11 0-320,0-2 0,14 1-320,2-5-1025,-2-2-961,-5-8-1218,-7-8-1408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9.501"/>
    </inkml:context>
    <inkml:brush xml:id="br0">
      <inkml:brushProperty name="width" value="0.025" units="cm"/>
      <inkml:brushProperty name="height" value="0.025" units="cm"/>
    </inkml:brush>
  </inkml:definitions>
  <inkml:trace contextRef="#ctx0" brushRef="#br0">26 71 10730,'0'0'7250,"-4"11"-6706,-1 3-481,1-1 1,0 1-1,1 0 0,1 1 1,-1 17-1,3-29-51,0 1 0,0 0 0,0-1 0,1 1 0,-1 0 0,1-1 0,0 1 0,0-1 0,0 1 0,1-1 1,-1 0-1,1 1 0,2 3 0,-2-5 6,-1-1 1,1 1 0,0-1-1,0 0 1,0 1-1,0-1 1,0 0 0,0 0-1,0 0 1,0 0 0,0-1-1,0 1 1,1-1 0,-1 1-1,0-1 1,0 0-1,1 1 1,-1-1 0,0 0-1,1-1 1,-1 1 0,0 0-1,0-1 1,3 0-1,0-1 162,0 0-1,0 0 0,0 0 0,-1 0 0,1-1 0,-1 0 0,0 0 0,0 0 0,0 0 0,6-7 0,39-45 191,-27 27-195,-25 56 300,-5 1-387,4-18-82,0-1 1,1 2-1,1-1 0,0 0 0,0 0 0,1 1 1,0-1-1,3 21 0,-2-31 6,0 1 0,1-1 0,-1 0 0,1 0 0,-1 0 0,1 0 0,0 0 0,-1 0 0,1 0 0,0 0 0,0 0 0,-1-1 0,1 1 0,0 0 0,0 0-1,0-1 1,0 1 0,0 0 0,0-1 0,0 1 0,1-1 0,-1 0 0,0 1 0,0-1 0,0 0 0,0 0 0,0 1 0,1-1 0,-1 0 0,0 0 0,0 0 0,0-1 0,1 1 0,-1 0 0,1-1 0,3 1 152,0-1 0,-1-1-1,1 1 1,-1-1 0,1 0 0,-1 0 0,0 0 0,5-3 0,4-6 145,-1 1 1,0-2 0,0 0-1,-1 0 1,-1-1-1,0 0 1,-1-1-1,0 0 1,-1 0 0,-1-1-1,8-21 1,-9 20-531,-1-1 0,-1 0 0,0 1-1,-1-2 1,-1 1 0,0-19 0,-2 90-9286,0-38 1910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9.307"/>
    </inkml:context>
    <inkml:brush xml:id="br0">
      <inkml:brushProperty name="width" value="0.025" units="cm"/>
      <inkml:brushProperty name="height" value="0.025" units="cm"/>
    </inkml:brush>
  </inkml:definitions>
  <inkml:trace contextRef="#ctx0" brushRef="#br0">20 134 11979,'-3'-10'3305,"0"4"-2945,0 0 209,1 1 0,0-1 0,0 0 0,1 0-1,-1 0 1,0-7 0,2 11-418,0 0 0,0 0 0,0 0 0,0 1 0,1-1 0,-1 0-1,1 0 1,-1 0 0,1 0 0,-1 0 0,1 0 0,0 1 0,0-1 0,0 0 0,0 1 0,0-1 0,0 1 0,1-1 0,-1 1-1,0-1 1,1 1 0,-1 0 0,1 0 0,0-1 0,-1 1 0,1 1 0,3-3 0,13-3 54,-1 2 1,1-1-1,0 2 1,1 0 0,-1 2-1,0 0 1,1 0-1,-1 2 1,0 0-1,1 2 1,-1 0-1,0 0 1,-1 2-1,1 0 1,30 14-1,-45-17-197,1-1 0,-1 1 0,0 0 0,1 1-1,-1-1 1,0 1 0,0-1 0,0 1 0,-1 0-1,1 0 1,-1 0 0,1 0 0,-1 0 0,0 1-1,0-1 1,-1 1 0,1-1 0,-1 1 0,2 4-1,-3-5 14,0 0 0,0 0 0,0 0 0,-1 0 0,1-1 0,-1 1 0,1 0 0,-1 0 0,0 0 0,0-1-1,0 1 1,0-1 0,-1 1 0,1-1 0,-1 1 0,0-1 0,1 0 0,-1 0 0,0 1 0,0-2 0,0 1-1,-1 0 1,1 0 0,0-1 0,-1 1 0,-3 1 0,-13 7 661,-1 0 1,0-2-1,-28 8 0,11-4-512,37-12-205,0 1 0,0-1 0,0 0 0,0 0 0,0 0 0,0 1 0,0-1 0,0 0 0,0 0 0,0 0 0,0 1 0,0-1 0,0 0 0,0 0 0,0 0 0,0 1 0,0-1 0,0 0 0,1 0 0,-1 0 0,0 1 0,0-1 0,0 0 0,0 0 0,0 0 0,0 0 0,1 1 0,-1-1 0,0 0 0,0 0 0,0 0 0,1 0 0,-1 0 0,0 0 0,0 0 0,0 0 0,1 1 0,-1-1 0,0 0 0,0 0 0,0 0 0,1 0 0,-1 0 0,0 0 0,0 0 0,0 0 0,1 0 0,-1 0 0,0 0 0,0-1 0,0 1 0,1 0 0,-1 0 0,0 0 0,15 4-565,12 2-87,4-1-1056,0 3 1,46 16-1,-75-24 1724,-1 1-1,1-1 1,-1 1 0,0 0 0,1-1-1,-1 1 1,0 0 0,1 0 0,-1 0-1,0 0 1,0 0 0,0 0 0,1 0 0,-1 0-1,-1 0 1,1 1 0,0-1 0,0 0-1,0 1 1,0 1 0,-1-2 128,0 0-1,0 0 1,0 0 0,0 0-1,-1 0 1,1 0 0,0 0-1,-1 0 1,1 0 0,0 0-1,-1 0 1,1 0 0,-1 0-1,0 0 1,1 0 0,-1 0-1,0-1 1,1 1 0,-1 0-1,0-1 1,-1 2 0,-4 2 526,-1 1 0,0-1 0,1-1 0,-1 0 0,0 0 0,-11 3 1,-17 3 68,0-2 1,-1-1 0,0-2-1,-48 0 1,84-4-775,0 0 1,0 0 0,0 1-1,0-1 1,-1 0 0,1 0-1,0 0 1,0 0-1,0 0 1,0 0 0,-1 0-1,1 0 1,0 0-1,0 0 1,0 0 0,0 0-1,0 0 1,-1 0 0,1 0-1,0 0 1,0 0-1,0 0 1,0 0 0,-1 0-1,1 0 1,0 0-1,0 0 1,0-1 0,0 1-1,0 0 1,-1 0 0,1 0-1,0 0 1,0 0-1,0 0 1,0 0 0,0-1-1,0 1 1,0 0-1,0 0 1,0 0 0,-1 0-1,1 0 1,0-1 0,0 1-1,0 0 1,0 0-1,0 0 1,0 0 0,0-1-1,0 1 1,0 0-1,0 0 1,0 0 0,0 0-1,0-1 1,0 1 0,11-9-2953,18-8-3993,-2 3-1687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9.636"/>
    </inkml:context>
    <inkml:brush xml:id="br0">
      <inkml:brushProperty name="width" value="0.025" units="cm"/>
      <inkml:brushProperty name="height" value="0.025" units="cm"/>
    </inkml:brush>
  </inkml:definitions>
  <inkml:trace contextRef="#ctx0" brushRef="#br0">94 0 15695,'0'0'10314,"-44"58"-9225,26-27-289,6 6-255,1 0-289,6-1-192,1-2-32,4-5 32,0-3-352,6-7-449,-1-7-864,5-9-1186,-1-3-1953,0-6-4933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9.993"/>
    </inkml:context>
    <inkml:brush xml:id="br0">
      <inkml:brushProperty name="width" value="0.025" units="cm"/>
      <inkml:brushProperty name="height" value="0.025" units="cm"/>
    </inkml:brush>
  </inkml:definitions>
  <inkml:trace contextRef="#ctx0" brushRef="#br0">225 131 17168,'0'0'9583,"-1"9"-9284,1 20-90,0 1 1,2 0-1,9 51 1,0-13-1013,-9-23-2580,-2-45 3221,0 0 0,0 1 0,0-1 0,-1 0 0,1 0 0,0 0 1,0 1-1,0-1 0,-1 0 0,1 0 0,0 1 0,0-1 0,0 0 0,-1 0 0,1 0 0,0 0 0,0 0 0,-1 1 0,1-1 0,0 0 0,-1 0 0,1 0 0,0 0 0,0 0 0,-1 0 0,1 0 0,0 0 0,-1 0 0,1 0 0,0 0 0,-1 0 0,1 0 0,0 0 0,0 0 0,-1-1 0,1 1 0,0 0 0,0 0 0,-1 0 0,1 0 0,0 0 0,0-1 0,-1 1 0,1 0 0,0 0 0,0 0 0,0-1 0,-1 1 0,1 0 0,0 0 0,0-1 0,0 1 0,0 0 0,0 0 0,-1-1 0,1 1 0,0 0 0,0-1 0,0 1 0,0 0 0,0 0 0,0-1 0,0 1 0,-10-18-6703</inkml:trace>
  <inkml:trace contextRef="#ctx0" brushRef="#br0" timeOffset="1">25 97 9897,'-4'-9'3369,"4"8"-2989,-16-33 2262,15 33-2474,0 0-1,1 0 1,-1 0-1,1-1 1,0 1-1,-1 0 0,1-1 1,0 1-1,0 0 1,-1-1-1,1 1 0,0 0 1,1-1-1,-1 1 1,0 0-1,0 0 0,0-1 1,1 1-1,-1 0 1,1-1-1,-1 1 1,1 0-1,-1 0 0,1 0 1,0 0-1,0 0 1,0 0-1,-1 0 0,3-2 1,9-1 378,0 1-1,0 0 1,0 1 0,1 1 0,-1 0-1,1 0 1,-1 1 0,25 3-1,-18-1-166,9-1-254,0 3-1,0 0 0,0 2 1,-1 1-1,0 0 0,-1 3 1,0 0-1,0 1 1,31 20-1,-55-30-140,1 1 0,-1-1 1,0 0-1,0 1 0,0 0 0,0 0 0,0-1 1,-1 1-1,1 0 0,0 0 0,-1 1 0,0-1 0,1 0 1,-1 0-1,0 1 0,0-1 0,0 1 0,0-1 1,0 6-1,-1-6 31,0 0 0,-1 0 0,1 0 0,-1 0 1,0 0-1,1 0 0,-1 0 0,0 0 0,0 0 1,0 0-1,0 0 0,-1-1 0,1 1 0,0 0 0,-1-1 1,1 1-1,-1-1 0,1 1 0,-1-1 0,0 0 1,0 0-1,0 0 0,-3 2 0,-16 7 178,1-1-1,-2-1 1,1-1 0,-1-1-1,0-1 1,-29 4-1,-29-4-9505,65-5 788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12.156"/>
    </inkml:context>
    <inkml:brush xml:id="br0">
      <inkml:brushProperty name="width" value="0.025" units="cm"/>
      <inkml:brushProperty name="height" value="0.025" units="cm"/>
    </inkml:brush>
  </inkml:definitions>
  <inkml:trace contextRef="#ctx0" brushRef="#br0">1 459 6598,'0'0'-646,"10"-5"732,13-6 50,0 1 1,1 1 0,1 1-1,40-8 1,193-18 450,437-1 0,-618 35-541,771-10 85,-613 3-11,464 45 0,-455-7 131,293-1 0,-46-38 464,448 13-160,-625 15-520,610-42 0,124-37 34,-291 74-7,538-14-33,950-111 8,-1372 44-32,-30 0 86,-215 40-58,1319-34 121,-1563 60 2820,-403-17-6749,-3-3-1766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25.797"/>
    </inkml:context>
    <inkml:brush xml:id="br0">
      <inkml:brushProperty name="width" value="0.025" units="cm"/>
      <inkml:brushProperty name="height" value="0.025" units="cm"/>
    </inkml:brush>
  </inkml:definitions>
  <inkml:trace contextRef="#ctx0" brushRef="#br0">68 43 7591,'0'0'1906,"-10"1"-1420,-30 2-161,23 6 93,17-9-411,0 0 0,0 0 0,0 1 0,-1-1 0,1 0 0,0 1 0,0-1 0,0 0 0,0 1 0,0-1-1,0 0 1,0 0 0,0 1 0,0-1 0,0 0 0,1 1 0,-1-1 0,0 0 0,0 1 0,0-1 0,0 0 0,0 0 0,0 1 0,1-1 0,-1 0 0,0 0 0,0 1 0,0-1 0,1 0 0,-1 0 0,0 0 0,0 1 0,1-1 0,-1 0 0,0 0 0,0 0 0,1 0 0,-1 0 0,0 1 0,1-1-1,-1 0 1,17 3 42,1 0 0,-1-1-1,1-1 1,-1 0 0,1-2-1,32-4 1,-49 5-48,191-33 175,-131 20-163,120-10 1,-81 24-5,0 5 0,106 20 0,98 7 33,549-27 465,-474-9 54,922 6 0,-544-32-491,2 0-50,235 88 12,-553-25 895,680-33-1,-768-8-585,48-3 38,-390 9-524,108-10 238,-70 3-2790,-44 5 295,-4-2-1100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37.001"/>
    </inkml:context>
    <inkml:brush xml:id="br0">
      <inkml:brushProperty name="width" value="0.025" units="cm"/>
      <inkml:brushProperty name="height" value="0.025" units="cm"/>
    </inkml:brush>
  </inkml:definitions>
  <inkml:trace contextRef="#ctx0" brushRef="#br0">1 293 8712,'0'0'1586,"11"2"-1485,14-1-39,1 0 0,-1-2-1,0-1 1,0 0 0,24-7 0,137-39 136,-59 13-116,588-87 509,8 59 807,-639 57-1310,175-3 296,392 38 1,-333-9-285,-184-17-3745,-98-3-1901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45.073"/>
    </inkml:context>
    <inkml:brush xml:id="br0">
      <inkml:brushProperty name="width" value="0.025" units="cm"/>
      <inkml:brushProperty name="height" value="0.025" units="cm"/>
    </inkml:brush>
  </inkml:definitions>
  <inkml:trace contextRef="#ctx0" brushRef="#br0">0 229 10090,'0'0'-1228,"9"-2"1238,67-6 45,1 2 0,94 6-1,62-3-623,83-27-586,239-8 1354,135 76 1845,-142-3-1066,750-27-457,-767-10 378,306-24 158,-3-32-583,-65 4-185,17 3-246,-759 51-1330,0-2 1,0-2-1,44-10 1,-40 2-4213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52.550"/>
    </inkml:context>
    <inkml:brush xml:id="br0">
      <inkml:brushProperty name="width" value="0.025" units="cm"/>
      <inkml:brushProperty name="height" value="0.025" units="cm"/>
    </inkml:brush>
  </inkml:definitions>
  <inkml:trace contextRef="#ctx0" brushRef="#br0">0 11 6694,'0'0'2205,"11"0"-2013,634-10 868,360 12 154,827 40 505,-1497-52-1305,339 3 1089,-628 9-1295,0 1 0,0 2 0,0 3 1,53 15-1,-147-23-4805,5-4 743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53.541"/>
    </inkml:context>
    <inkml:brush xml:id="br0">
      <inkml:brushProperty name="width" value="0.025" units="cm"/>
      <inkml:brushProperty name="height" value="0.025" units="cm"/>
    </inkml:brush>
  </inkml:definitions>
  <inkml:trace contextRef="#ctx0" brushRef="#br0">18 233 8904,'-17'21'374,"17"-21"-359,0 1 1,0-1-1,0 0 0,0 1 0,-1-1 0,1 0 0,0 1 0,0-1 0,0 0 0,0 1 0,0-1 0,0 0 0,0 1 0,0-1 0,0 1 0,0-1 0,0 0 1,0 1-1,0-1 0,1 0 0,-1 1 0,0-1 0,0 0 0,0 0 0,0 1 0,1-1 0,-1 0 0,0 1 0,0-1 0,0 0 0,1 0 0,-1 1 0,4 0 71,0 0 0,0 0 0,0 0-1,0 0 1,0-1 0,0 0 0,0 1-1,5-2 1,4 1-47,274 5 498,382-44-1,-161-23-497,1067-95 280,-219 147 719,-737 16-2183,-394-8-1652,-8-9-3401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14.325"/>
    </inkml:context>
    <inkml:brush xml:id="br0">
      <inkml:brushProperty name="width" value="0.025" units="cm"/>
      <inkml:brushProperty name="height" value="0.025" units="cm"/>
    </inkml:brush>
  </inkml:definitions>
  <inkml:trace contextRef="#ctx0" brushRef="#br0">0 220 8840,'0'0'4122,"11"-2"-4395,282-21-13,-124 15 172,422 13 696,-345 5-422,81 2 152,454 76 1,-601-58-156,348 12 1,199-24 794,-443-8-912,692-11-456,-175-80 174,-536 48 313,867-102 420,-481 50-149,-643 84-443,40-9 41,-46 10-138,0-1-1,0 0 1,0 0-1,0 0 0,0 0 1,0 0-1,-1 0 1,1-1-1,0 1 1,-1-1-1,1 1 1,-1-1-1,1 1 0,-1-1 1,0 0-1,1 0 1,-1 0-1,0 0 1,1-2-1,0-21-6266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1.268"/>
    </inkml:context>
    <inkml:brush xml:id="br0">
      <inkml:brushProperty name="width" value="0.025" units="cm"/>
      <inkml:brushProperty name="height" value="0.025" units="cm"/>
    </inkml:brush>
  </inkml:definitions>
  <inkml:trace contextRef="#ctx0" brushRef="#br0">303 107 4837,'15'-32'9316,"-9"-1"-4630,-6 31-4620,0 0 1,0 1-1,0-1 1,0 0-1,-1 0 1,1 1-1,-1-1 0,1 0 1,-1 1-1,0-1 1,0 0-1,0 1 1,0-1-1,0 1 1,0 0-1,0-1 0,0 1 1,0 0-1,-1 0 1,1-1-1,-1 1 1,1 0-1,-1 0 0,1 1 1,-1-1-1,1 0 1,-1 0-1,0 1 1,1-1-1,-1 1 1,0 0-1,1-1 0,-1 1 1,0 0-1,-3 0 1,-5 0 63,-1 0 1,1 1-1,-1 1 1,1-1-1,0 2 1,0-1-1,0 1 1,0 1-1,0 0 1,0 0-1,1 1 1,0 1-1,0-1 1,0 1-1,-11 11 1,10-9-99,0 1 0,0 0 0,1 0 0,1 1 0,-1 1 0,2-1 0,-1 2 0,2-1 0,-1 0 0,1 1 0,1 0-1,-4 13 1,9-23-31,-1-1-1,1 0 0,-1 0 0,1 0 0,0 1 1,-1-1-1,1 0 0,0 0 0,0 1 1,0-1-1,0 0 0,0 1 0,0-1 0,1 0 1,-1 0-1,0 1 0,1-1 0,-1 0 0,1 0 1,-1 0-1,1 1 0,-1-1 0,1 0 0,0 0 1,-1 0-1,1 0 0,0 0 0,0 0 0,0 0 1,0-1-1,1 2 0,1-1 3,0 0 0,0-1 0,0 1 0,0-1 0,0 1 1,0-1-1,0 0 0,0 0 0,0 0 0,0-1 0,0 1 0,5-2 0,8-3 16,1 0 0,-1-1 0,27-15 0,-42 21-19,6-4 1,0 1 0,0-2 0,0 1 1,0-1-1,-1 0 0,0 0 0,0 0 0,0-1 0,7-10 0,-30 18 68,8 3-1,-1 0 1,1 1-1,0 1 0,0-1 0,1 2 0,0-1 0,0 1 0,-7 10 0,-53 74 515,64-87-565,-3 4 12,1 1 1,-1-1-1,2 1 0,-1 0 0,2 1 1,-1-1-1,1 1 0,1 0 0,-3 12 0,6-22-29,0-1-1,0 0 1,0 1 0,0-1-1,0 0 1,0 1-1,0-1 1,0 0-1,0 1 1,0-1-1,0 0 1,1 0-1,-1 1 1,0-1-1,0 0 1,0 1-1,0-1 1,1 0 0,-1 0-1,0 0 1,0 1-1,0-1 1,1 0-1,-1 0 1,0 0-1,0 1 1,1-1-1,-1 0 1,0 0-1,1 0 1,-1 0-1,0 0 1,1 0 0,-1 1-1,0-1 1,0 0-1,1 0 1,-1 0-1,0 0 1,1 0-1,-1 0 1,0 0-1,1 0 1,-1-1-1,0 1 1,1 0-1,-1 0 1,0 0 0,0 0-1,1 0 1,-1 0-1,0-1 1,1 1-1,-1 0 1,18-9 76,4-9-56,-1 0 0,-1-2-1,-1 0 1,-1-1 0,30-45-1,-43 60-37,-2 6-222,-3 13 136,-8 26 84,5-23-20,3-16 31,0 1 1,-1 0 0,1 0 0,0-1 0,0 1 0,0 0-1,0 0 1,0-1 0,0 1 0,0 0 0,0 0-1,0-1 1,0 1 0,0 0 0,0 0 0,0-1 0,1 1-1,-1 0 1,0-1 0,0 1 0,1 0 0,-1-1-1,1 1 1,-1 0 0,1-1 0,-1 1 0,1-1 0,-1 1-1,1-1 1,-1 1 0,2 0 0,0-1 4,-1 0-1,1 0 1,0 0 0,0 0 0,0 0 0,-1 0-1,1-1 1,0 1 0,-1-1 0,1 1 0,0-1 0,-1 0-1,1 0 1,1-1 0,6-3 10,-1-1 0,1 0-1,-2-1 1,14-12 0,-15 11-2,1 2 0,1-1 0,-1 1 0,1 0 0,10-6 0,-17 12-5,-1 0-1,0 0 1,1 1 0,-1-1-1,0 0 1,1 0 0,-1 0-1,0 0 1,0 0 0,1 0-1,-1 0 1,0 1 0,1-1-1,-1 0 1,0 0 0,0 0-1,1 1 1,-1-1 0,0 0-1,0 0 1,0 1 0,1-1-1,-1 0 1,0 0-1,0 1 1,0-1 0,0 0-1,0 1 1,0-1 0,1 0-1,-1 1 1,0-1 0,0 0-1,0 1 1,0-1 0,0 0-1,0 0 1,0 1 0,0-1-1,-1 0 1,1 1 0,0-1-1,0 0 1,0 1 0,0-1-1,0 0 1,0 0 0,-1 1-1,1-1 1,0 1 0,-4 19 38,-1-4-13,2-7 19,-1 0 0,2 0 0,-1 1 0,2-1 0,-1 1 1,1-1-1,0 1 0,2 16 0,0-25-28,-1 0-1,1 0 1,0 0-1,0 0 0,0 0 1,-1 0-1,1-1 1,0 1-1,0 0 1,0-1-1,0 1 1,0-1-1,1 1 1,-1-1-1,0 1 0,0-1 1,0 0-1,0 0 1,0 1-1,1-1 1,-1 0-1,0 0 1,0 0-1,0 0 1,1 0-1,-1-1 1,0 1-1,0 0 0,2-1 1,38-10 534,-30 6-443,0-1 0,-1 0 0,0 0-1,0-1 1,0-1 0,-1 0 0,0 0 0,13-16-1,-22 24-102,1 0-1,-1-1 0,0 1 0,0 0 1,0-1-1,0 1 0,0 0 0,0 0 1,0-1-1,0 1 0,0 0 1,0-1-1,0 1 0,0 0 0,0-1 1,0 1-1,0 0 0,0 0 0,0-1 1,0 1-1,0 0 0,0-1 0,0 1 1,0 0-1,-1 0 0,1-1 1,0 1-1,0 0 0,0 0 0,-1-1 1,1 1-1,0 0 0,0 0 0,0 0 1,-1-1-1,1 1 0,0 0 0,0 0 1,-1 0-1,1 0 0,0 0 1,-1 0-1,1 0 0,0-1 0,0 1 1,-1 0-1,1 0 0,0 0 0,-1 0 1,1 0-1,0 0 0,-1 0 0,1 0 1,-1 1-1,-28-2 21,1-1-19,26 0-3,1 1 0,-1 0 0,0-1 1,1 1-1,0-1 0,-1 1 1,1-1-1,0 1 0,0-1 1,0 0-1,0 0 0,0 0 0,0 0 1,1 0-1,-1 0 0,1 0 1,-1 0-1,1 0 0,0 0 1,-1 0-1,1 0 0,0 0 0,1 0 1,-1 0-1,0 0 0,0 0 1,2-2-1,-2 1-3,0 1-1,1 0 1,-1 0 0,1 0 0,0 0-1,-1 0 1,1-1 0,0 1 0,0 0-1,0 1 1,1-1 0,-1 0 0,0 0-1,1 0 1,0 1 0,-1-1 0,1 1 0,0-1-1,-1 1 1,1 0 0,0 0 0,0 0-1,0 0 1,0 0 0,3-1 0,1 1-141,1 1 1,-1-1 0,1 1 0,-1 1 0,1-1 0,0 1-1,-1 0 1,10 3 0,27 12-4572,-25-9 1525,3 0-3148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22.026"/>
    </inkml:context>
    <inkml:brush xml:id="br0">
      <inkml:brushProperty name="width" value="0.025" units="cm"/>
      <inkml:brushProperty name="height" value="0.025" units="cm"/>
    </inkml:brush>
  </inkml:definitions>
  <inkml:trace contextRef="#ctx0" brushRef="#br0">57 18 13581,'-8'1'-977,"-1"-2"949,6 1 65,0 0 0,-1-1 0,1 1 0,0 1 0,-1-1 0,1 0 0,0 1 0,0 0 0,0 0 0,-4 1 0,47 1-395,52-3 318,686 7-320,144-22 945,-216-2 330,1261 79 669,-626-9 110,-952-39-1401,-12-1-1208,-125-9-4362,-195-4 1156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1:20.136"/>
    </inkml:context>
    <inkml:brush xml:id="br0">
      <inkml:brushProperty name="width" value="0.025" units="cm"/>
      <inkml:brushProperty name="height" value="0.025" units="cm"/>
      <inkml:brushProperty name="color" value="#E71224"/>
    </inkml:brush>
  </inkml:definitions>
  <inkml:trace contextRef="#ctx0" brushRef="#br0">270 99 7079,'-268'16'3913,"267"-16"-3310,17 13-155,-1-1-440,1-1 0,1-1 0,0 0 0,0-1-1,1-1 1,0-1 0,0 0 0,1-1-1,0-1 1,0-1 0,28 3 0,28-1 37,124-6 0,-114-2-36,612 0 1032,-598 0-778,154-23 1,95-40-162,-105 22 51,471-20-1,-449 50-114,250-1 63,-478 15-101,0 1 0,0 2 0,0 2 0,0 1 0,-1 2 0,56 22 0,-91-31 3,0 0 0,-1 0 0,1 0 0,0 1 0,0-1 0,-1 0 0,1 0 0,0 1 0,-1-1 0,1 1 0,0-1 0,-1 0 0,1 1 1,-1-1-1,1 1 0,0-1 0,-1 1 0,1 0 0,-1-1 0,0 1 0,1 0 0,-1-1 0,0 1 0,1 0 0,-1-1 0,0 1 0,1 0 0,-1 0 1,0-1-1,0 2 0,-1-1 9,0 0 1,1 0 0,-1 0 0,0 0-1,0 0 1,0 0 0,0 0 0,-1 0-1,1-1 1,0 1 0,0-1 0,0 1-1,0-1 1,-1 1 0,-1 0 0,-53 10 163,-263 18-320,-594-24-1,-921-35 535,1278 33-363,534-3-26,-32-1-12,-1 2 0,-107 18 0,240-6-2776,908 42 3107,226-92 981,-2-42-120,-1136 73-1154,1104-11-971,-1096 18-2356,-40-4-2358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1:25.904"/>
    </inkml:context>
    <inkml:brush xml:id="br0">
      <inkml:brushProperty name="width" value="0.025" units="cm"/>
      <inkml:brushProperty name="height" value="0.025" units="cm"/>
      <inkml:brushProperty name="color" value="#E71224"/>
    </inkml:brush>
  </inkml:definitions>
  <inkml:trace contextRef="#ctx0" brushRef="#br0">218 0 4036,'0'0'4116,"-11"2"-2408,-9 4-1308,-1 1-1,1 1 1,1 0-1,-1 2 1,2 0 0,-23 16-1,29-19 259,9-6-469,1 0-1,0 0 0,-1 0 0,1 0 0,0 0 0,0 1 1,0-1-1,0 1 0,0 0 0,1-1 0,-1 1 0,0 0 1,1 0-1,-1 0 0,1 0 0,0 0 0,-1 0 0,0 3 1,3-4-163,-1 0 1,1 0-1,0-1 1,0 1-1,-1-1 0,1 1 1,0 0-1,0-1 1,0 1-1,-1-1 1,1 0-1,0 1 1,0-1-1,0 0 1,0 1-1,0-1 1,0 0-1,0 0 1,0 0-1,0 0 1,0 0-1,1 0 1,30 2 251,-27-2-199,281 4 634,333-36-1,-488 21-650,1 6-1,0 5 0,177 24 1,-76-4 36,2-10 0,299-26-1,-383 8 80,162 11-1,-289-1-260,0 0 0,0 1 0,-1 2 0,0 0 0,0 2 0,27 10 1,-56-18 52,1 0 1,-1 0 0,0 1 0,1 0 0,-1 0 0,0 0 0,-9 2 0,-9-1-60,-98-2-104,-399-19-814,480 16 983,-464-36-50,390 37 142,-1 5 0,-158 23 1,-128 47-16,-26 4 7,-6-36-1606,428-40 1433,-35 4-1053,30 4-1088,11-7 2057,0-1-1,0 1 1,1 0 0,-1 0 0,0 0 0,0 0 0,1-1-1,-1 1 1,0 0 0,1 0 0,-1-1 0,0 1 0,1 0 0,-1-1-1,1 1 1,0 0 0,-1-1 0,1 1 0,-1-1 0,1 1 0,1 0-1,18 12-4173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1:41.719"/>
    </inkml:context>
    <inkml:brush xml:id="br0">
      <inkml:brushProperty name="width" value="0.025" units="cm"/>
      <inkml:brushProperty name="height" value="0.025" units="cm"/>
      <inkml:brushProperty name="color" value="#E71224"/>
    </inkml:brush>
  </inkml:definitions>
  <inkml:trace contextRef="#ctx0" brushRef="#br0">1 108 8840,'0'0'4613,"12"1"-4576,129 4-101,213-19 0,-299 9 79,0 2 0,0 3 1,-1 1-1,1 4 0,0 2 0,82 20 1,-16 9 60,-16-3 66,0-6 0,133 18 0,183-26 228,3-34-303,89 1-56,-143 24 44,77 1-36,1-36 211,298-99 444,-260 37-349,-64 41-283,-357 45-26,0 2 0,0 3 0,0 3 0,92 22 0,1 17-10,45 10 97,-167-48-168,1-2 1,-1-1-1,61-1 1,-54-9-1287,-17-12-1975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33.226"/>
    </inkml:context>
    <inkml:brush xml:id="br0">
      <inkml:brushProperty name="width" value="0.025" units="cm"/>
      <inkml:brushProperty name="height" value="0.025" units="cm"/>
    </inkml:brush>
  </inkml:definitions>
  <inkml:trace contextRef="#ctx0" brushRef="#br0">1 87 8904,'0'0'1965,"3"4"-1485,2 0-314,1 0-1,-1 0 0,1-1 0,0 0 0,0 0 0,0 0 0,1-1 0,-1 0 0,10 2 0,72 14 571,-64-14-667,82 8 386,1-4-1,162-9 1,-182 0-228,91-2 3,543-34 1131,-514 8-1231,279-34-14,6 33-21,62 50 445,-185 8-141,137 14-179,-470-38-185,-1 1 1,0 2 0,0 1-1,-1 2 1,52 22-1,-85-31-444,1-1 0,0 1 0,0 0 0,-1 0 0,1-1 0,0 1 0,0-1 0,0 1 0,0-1 0,0 0 0,0 0 0,0 0 0,-1 0 0,1 0 0,3-1-1,-3-2-4987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44.213"/>
    </inkml:context>
    <inkml:brush xml:id="br0">
      <inkml:brushProperty name="width" value="0.025" units="cm"/>
      <inkml:brushProperty name="height" value="0.025" units="cm"/>
    </inkml:brush>
  </inkml:definitions>
  <inkml:trace contextRef="#ctx0" brushRef="#br0">30 331 8680,'0'0'-608,"-6"8"602,-15 27 6,20-35-2,1 1 0,0 0 0,-1-1 0,1 1 0,0 0 0,0-1 0,0 1 0,-1 0 0,1-1 0,0 1 0,0 0 0,0 0 0,0-1 0,0 1 0,0 0 0,1 0 0,-1-1 0,0 1 0,0 0 1,0-1-1,1 1 0,-1 0 0,0-1 0,1 1 0,-1 0 0,1-1 0,-1 1 0,1-1 0,-1 1 0,1-1 0,-1 1 0,1-1 0,-1 1 0,1-1 0,-1 0 0,1 1 0,0-1 0,-1 0 0,1 1 0,1-1 0,30 8 6,-29-8 4,51 5 398,1-3-1,-1-2 1,105-14 0,13-1-294,52 10-54,9 0 332,240-37 0,-53-36-112,-34 4-149,6 33 3,101 34-244,57-3 59,1270-30 1120,-1405 38-990,1226 35 12,-1251-12 618,435-33 1,-89-8-546,-500 18-170,-93-5-133,184-31-1,-312 36-526,0-2 0,-1 0-1,1 0 1,22-11 0,8-10-3368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56.176"/>
    </inkml:context>
    <inkml:brush xml:id="br0">
      <inkml:brushProperty name="width" value="0.025" units="cm"/>
      <inkml:brushProperty name="height" value="0.025" units="cm"/>
    </inkml:brush>
  </inkml:definitions>
  <inkml:trace contextRef="#ctx0" brushRef="#br0">0 1 9961,'10'3'29,"1"-1"0,-1 0-1,1 0 1,-1-1-1,1-1 1,0 1 0,16-3-1,-4 1 32,165 1 110,626 12 1475,-143 35-700,-562-38-839,582 23 1497,-256-17-1273,1582 54-85,-1628-60-102,766 9 216,-907-18-321,921-9 47,-972 4 60,483-7 30,-514 9 370,315-49-1,-470 50-535,116-20 99,190-8 0,217 22 217,-464 8 3092,-107 0-2296,35 0-1241,1 0 1,0 0-1,0 0 1,0-1-1,-1 1 0,1 0 1,0-1-1,0 1 1,0 0-1,0-1 1,-1 0-1,1 1 1,0-1-1,0 0 0,0 1 1,0-1-1,0 0 1,1 0-1,-1 0 1,0 0-1,0 0 0,1 0 1,-1 0-1,0 0 1,1 0-1,-1 0 1,1 0-1,-1-1 0,1 1 1,0 0-1,-1 0 1,1 0-1,0-1 1,0 0-1,-4-10-1503,-8-21-4960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58.327"/>
    </inkml:context>
    <inkml:brush xml:id="br0">
      <inkml:brushProperty name="width" value="0.025" units="cm"/>
      <inkml:brushProperty name="height" value="0.025" units="cm"/>
    </inkml:brush>
  </inkml:definitions>
  <inkml:trace contextRef="#ctx0" brushRef="#br0">31 119 8648,'-3'-2'164,"1"0"-1,-1 0 1,0 0-1,1 0 0,-1 0 1,1-1-1,0 1 1,0-1-1,0 1 1,0-1-1,-2-4 1,4 7-141,0-1 1,0 1 0,0-1 0,-1 1 0,1-1 0,0 1 0,1-1 0,-1 1 0,0-1 0,0 1 0,0-1 0,0 1 0,0-1 0,0 1 0,0-1 0,1 1-1,-1 0 1,0-1 0,0 1 0,1-1 0,-1 1 0,0 0 0,1-1 0,-1 1 0,0 0 0,2-1 0,22-8 438,16 5-133,0 1 0,71 5-1,-25 0-279,321-27 2031,-14 0-626,639 12-872,-8 18 723,-412 2-1280,-287 2 116,331 51 0,-372-30-167,380-9-1,287-61 193,-658 24 15,-10 11 411,-213 5-1248,-71 0 326,0 0 0,0 0 0,0 0-1,0 0 1,0-1 0,1 1 0,-1 0 0,0 0 0,0-1 0,0 1 0,0-1-1,0 1 1,1-1 0,-1 1 0,0-1 0,0 1 0,1-1 0,-2 0-1,-8-16-6117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4.662"/>
    </inkml:context>
    <inkml:brush xml:id="br0">
      <inkml:brushProperty name="width" value="0.025" units="cm"/>
      <inkml:brushProperty name="height" value="0.025" units="cm"/>
    </inkml:brush>
  </inkml:definitions>
  <inkml:trace contextRef="#ctx0" brushRef="#br0">1 649 13453,'0'0'5893,"4"-11"-5199,3-4-437,2 0-1,-1 1 0,2 0 0,0 0 1,1 1-1,0 0 0,1 1 0,19-16 0,156-103 413,-127 93-1114,-3-3-1,84-74 1,-120 95-710,-2 1 0,0-2-1,-1-1 1,24-38 0,-35 41-3078,-6 6-358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5.042"/>
    </inkml:context>
    <inkml:brush xml:id="br0">
      <inkml:brushProperty name="width" value="0.025" units="cm"/>
      <inkml:brushProperty name="height" value="0.025" units="cm"/>
    </inkml:brush>
  </inkml:definitions>
  <inkml:trace contextRef="#ctx0" brushRef="#br0">366 0 8616,'0'0'8296,"-9"2"-7004,3-1-1176,4 0-86,-1-1 0,0 1 0,1-1 0,-1 1 0,1 0 0,-1 0 0,1 0 0,-1 0 0,1 1 0,0-1 0,-1 1 0,1-1 0,0 1 0,0 0 0,0 0 0,0 0 0,0 0 0,1 0 0,-1 0 0,1 0 0,-1 1 0,0 2 0,-32 56 412,-78 107 0,-4 3 1605,111-162-1991,0 0-1,0 1 1,1-1 0,0 1 0,0 0 0,1 0 0,1 0 0,-1 0-1,2 1 1,0-1 0,0 0 0,1 17 0,0-25-53,1 0 0,-1 0 0,1 0 0,0 0 0,0 0 0,-1 0-1,1 0 1,1 0 0,-1-1 0,0 1 0,0 0 0,1-1 0,-1 1 0,1-1 0,-1 0 0,1 1 0,-1-1 0,1 0 0,0 0 0,0 0 0,0 0 0,0 0 0,0 0 0,-1-1 0,1 1 0,1 0 0,1-1 0,7 2 51,1 0 0,0-1 0,20-1 1,-19 0 8,68-2 580,124-19 0,-18-18-2532,-111 15-2195,-11-7-4330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1.600"/>
    </inkml:context>
    <inkml:brush xml:id="br0">
      <inkml:brushProperty name="width" value="0.025" units="cm"/>
      <inkml:brushProperty name="height" value="0.025" units="cm"/>
    </inkml:brush>
  </inkml:definitions>
  <inkml:trace contextRef="#ctx0" brushRef="#br0">110 0 11115,'0'0'9507,"-9"3"-8316,3-1-1127,0 0 0,0 1 1,1 0-1,0 0 0,-1 0 0,1 1 1,0-1-1,0 1 0,1 0 1,-1 1-1,1-1 0,0 1 1,0 0-1,1 0 0,-1 0 0,1 1 1,0-1-1,1 1 0,-1-1 1,1 1-1,-3 12 0,4-17-62,1 1-1,-1-1 1,0 1-1,1-1 0,-1 1 1,1 0-1,-1-1 1,1 1-1,0-1 1,0 1-1,0 0 1,0-1-1,0 1 0,0 0 1,0-1-1,0 1 1,1 0-1,-1-1 1,1 1-1,-1-1 0,1 1 1,0-1-1,-1 1 1,1-1-1,0 1 1,0-1-1,0 0 1,0 1-1,0-1 0,0 0 1,1 0-1,1 2 1,0-3-16,0 1 0,0-1 0,-1 0 0,1 0 0,0 0 1,0 0-1,0 0 0,-1 0 0,1-1 0,0 0 0,0 1 1,-1-1-1,1 0 0,-1 0 0,1-1 0,-1 1 0,1-1 0,-1 1 1,4-3-1,43-37-3824,-22 7-3807,-19 14 1351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6.370"/>
    </inkml:context>
    <inkml:brush xml:id="br0">
      <inkml:brushProperty name="width" value="0.025" units="cm"/>
      <inkml:brushProperty name="height" value="0.025" units="cm"/>
    </inkml:brush>
  </inkml:definitions>
  <inkml:trace contextRef="#ctx0" brushRef="#br0">37 425 9385,'0'0'6988,"-6"11"-6102,1-1-798,0 0 0,1 0 0,1 0 0,-1 0 0,2 0 0,-1 1 0,2-1 0,-1 1-1,1 0 1,1 0 0,0-1 0,0 1 0,1 0 0,1-1 0,0 1 0,0 0 0,1-1 0,8 20 0,-4-18 241,0-1-1,0 0 1,2 0 0,-1 0 0,1-1-1,20 17 1,-27-25-229,1 0 0,-1 0 0,0-1 0,0 1 0,1 0 1,-1-1-1,1 0 0,0 1 0,-1-1 0,1 0 0,0-1 0,-1 1 0,1 0 0,0-1 0,0 1 0,0-1 0,0 0 0,-1 0 0,1 0 0,0 0 0,0-1 0,0 1 0,0-1 0,-1 0 0,1 0 0,0 0 1,-1 0-1,1 0 0,0 0 0,-1-1 0,0 1 0,1-1 0,-1 0 0,0 0 0,0 1 0,0-2 0,0 1 0,3-4 0,3-5 173,0-1 0,0 0 1,-2 0-1,1-1 0,-1 0 0,-1 0 0,-1 0 0,0-1 0,0 0 1,-1 0-1,-1 0 0,-1 0 0,0 0 0,0 0 0,-2 0 0,1 0 1,-5-18-1,3 28-265,0-1 1,-1 1-1,1 0 1,-1-1-1,0 1 0,-1 1 1,1-1-1,-1 0 1,1 1-1,-1-1 1,0 1-1,0 0 0,-1 1 1,1-1-1,-1 1 1,1 0-1,-1 0 1,0 0-1,0 1 1,0-1-1,1 1 0,-1 0 1,-1 1-1,1-1 1,0 1-1,0 0 1,0 0-1,0 1 0,0-1 1,-7 3-1,11-3-39,0 0 1,0 1-1,0-1 0,0 1 0,0-1 0,0 1 0,0-1 0,0 1 0,1 0 1,-1 0-1,0-1 0,0 1 0,0 0 0,1 0 0,-1 0 0,1 0 0,-1 0 0,0 0 1,1 0-1,0 0 0,-1 0 0,1 0 0,-1 0 0,1 0 0,0 0 0,0 0 0,0 0 1,0 0-1,0 0 0,0 0 0,0 0 0,0 0 0,0 1 0,0-1 0,1 0 1,-1 0-1,0 0 0,1 1 0,0 1-121,0 0 1,0-1 0,1 0-1,-1 1 1,0-1 0,1 0-1,0 1 1,-1-1-1,1 0 1,0 0 0,0 0-1,0-1 1,0 1-1,5 2 1,2-1-454,0 0-1,0-1 1,0 0 0,1 0-1,-1-1 1,0 0 0,1-1 0,-1 0-1,1-1 1,-1 0 0,0 0-1,1-1 1,-1 0 0,0-1-1,16-6 1,0-2-1149,0-1 0,0 0 0,-1-2 0,24-19 0,-41 29 1119,42-36-2504,-29 16 4473,-11-3 3626,-9 26-4710,1 0 0,-1 1 0,0-1-1,0 0 1,0 0 0,0 1 0,0-1 0,-1 0 0,1 0 0,0 1 0,0-1-1,0 0 1,-1 1 0,1-1 0,0 0 0,-1 0 0,1 1 0,0-1-1,-1 1 1,1-1 0,-1 0 0,1 1 0,-1-1 0,0 0 0,-18-3 2120,16 4-2312,1 0-1,0 1 1,-1-1 0,1 1-1,0-1 1,0 1 0,0 0-1,-1 0 1,1-1 0,0 2-1,0-1 1,0 0 0,0 0-1,1 1 1,-4 2 0,3-1-20,-1 1 0,1 0 0,0 1 0,1-1 0,-1 0 0,1 0 0,0 1 0,0-1 0,0 1 0,1-1 1,-1 1-1,1-1 0,0 1 0,1 5 0,0-9-28,0-1-1,0 1 1,0 0 0,0 0 0,0-1 0,0 1-1,0-1 1,1 1 0,-1-1 0,0 0-1,0 1 1,1-1 0,-1 0 0,0 0 0,0 0-1,1 0 1,-1 0 0,2 0 0,35-1 141,-28 1-168,-4-1 14,0 1 0,-1 0 1,1 1-1,0-1 0,0 1 0,-1 0 0,1 1 0,0 0 0,-1-1 0,1 2 1,-1-1-1,0 1 0,0-1 0,0 1 0,0 1 0,0-1 0,-1 1 0,0 0 1,1 0-1,-1 0 0,-1 0 0,1 1 0,-1-1 0,1 1 0,2 6 0,6 10 244,-1 0 1,0 1-1,-2 1 0,0 0 0,-2 0 0,0 0 0,-2 1 0,-1 0 0,0 0 0,-2 1 0,-1-1 0,-3 47 0,1-61-76,-1-1 0,1 1 0,-2 0 0,1-1 0,-5 11 0,7-18-138,-1 0 1,1-1-1,-1 1 1,0 0-1,0 0 1,1-1-1,-1 1 0,0 0 1,-1-1-1,1 1 1,0-1-1,0 1 1,-1-1-1,1 0 0,-1 1 1,1-1-1,-1 0 1,1 0-1,-1 0 1,0 0-1,1 0 0,-1-1 1,0 1-1,0 0 1,0-1-1,0 1 1,1-1-1,-1 0 0,0 0 1,0 1-1,0-1 1,-3-1-1,3 0-12,0 1 0,0-1 0,0 0 1,1 0-1,-1-1 0,0 1 0,1 0 0,-1 0 0,1-1 0,-1 1 0,1-1 0,0 1 0,0-1 0,-1 0 1,1 1-1,0-1 0,1 0 0,-1 0 0,0 0 0,-1-3 0,-7-46-6,8 44-9,-2-25-84,1-1 0,2 1 0,1-1-1,1 0 1,2 1 0,14-52 0,73-184 59,-91 267 25,11-25-8,-2-1 1,0 0-1,-2-1 0,-1 0 1,-2 0-1,3-48 1,-7 76 7,0-1 0,0 1 0,0-1 0,0 0 0,0 1 0,0-1 0,0 1 1,0-1-1,0 0 0,0 1 0,0-1 0,0 1 0,0-1 0,0 1 0,-1-1 1,1 0-1,0 1 0,0-1 0,-1 1 0,1-1 0,0 1 0,-1-1 0,1 1 1,-1-1-1,1 1 0,0 0 0,-1-1 0,1 1 0,-1 0 0,1-1 0,-1 1 1,1 0-1,-1 0 0,0-1 0,1 1 0,-1 0 0,1 0 0,-1 0 0,1 0 1,-1 0-1,0-1 0,1 1 0,-1 0 0,1 0 0,-1 1 0,0-1 0,1 0 1,-1 0-1,1 0 0,-2 1 0,0 0 6,0 0 1,-1 0-1,1 0 1,0 0-1,0 0 1,0 1-1,0-1 1,0 1-1,0 0 1,1-1-1,-1 1 1,-1 2-1,-6 12 44,1 0-1,0 1 0,2 0 0,0 0 1,0 1-1,2-1 0,0 1 1,1 0-1,1 0 0,1 0 0,0 1 1,4 32-1,-3-48-47,1 0-1,-1 0 1,1 0 0,0 0-1,0 0 1,0 0 0,0 0-1,1 0 1,-1-1 0,1 1-1,0 0 1,-1-1 0,1 1-1,0-1 1,1 1 0,-1-1-1,0 0 1,1 0 0,-1 0-1,5 2 1,-2-2-21,0 0-1,1 0 1,-1 0 0,1-1 0,-1 0-1,1 0 1,0 0 0,0-1 0,-1 1-1,10-2 1,4-1-1030,-1-1 0,1-1 0,-1-1 1,0 0-1,34-15 0,-6-4-4936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6.703"/>
    </inkml:context>
    <inkml:brush xml:id="br0">
      <inkml:brushProperty name="width" value="0.025" units="cm"/>
      <inkml:brushProperty name="height" value="0.025" units="cm"/>
    </inkml:brush>
  </inkml:definitions>
  <inkml:trace contextRef="#ctx0" brushRef="#br0">38 0 14221,'0'0'9033,"-28"52"-6567,19-36-1120,9-4-610,0-6-608,10-10-3363,5-17-4964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7.193"/>
    </inkml:context>
    <inkml:brush xml:id="br0">
      <inkml:brushProperty name="width" value="0.025" units="cm"/>
      <inkml:brushProperty name="height" value="0.025" units="cm"/>
    </inkml:brush>
  </inkml:definitions>
  <inkml:trace contextRef="#ctx0" brushRef="#br0">324 29 13453,'0'0'5738,"-11"-5"-3800,4 1-1788,1 1-1,-1 0 0,0 0 0,0 1 0,0 0 0,-1 0 1,1 0-1,0 1 0,-1 0 0,1 1 0,-1 0 1,1 0-1,-1 0 0,1 1 0,0 0 0,-1 1 1,1 0-1,-13 4 0,3 3-22,1 1 0,1 0 0,0 1 0,0 1 0,1 0 0,1 1 0,0 0 0,1 1 0,-14 21 1,25-35-126,0 1 1,1 0-1,-1-1 1,1 1 0,-1 0-1,1-1 1,0 1 0,-1 0-1,1 0 1,0-1 0,-1 1-1,1 0 1,0 0-1,0 0 1,0-1 0,0 1-1,0 0 1,0 0 0,0 0-1,0-1 1,0 1 0,0 0-1,0 0 1,0 0-1,0-1 1,1 1 0,-1 0-1,0 0 1,1-1 0,-1 1-1,1 0 1,-1 0 0,1-1-1,-1 1 1,1-1-1,-1 1 1,1 0 0,-1-1-1,1 1 1,0-1 0,-1 1-1,1-1 1,0 0 0,0 1-1,-1-1 1,1 0-1,0 1 1,0-1 0,-1 0-1,1 0 1,0 0 0,0 0-1,0 0 1,0 0 0,-1 0-1,1 0 1,0 0-1,1 0 1,64-4 12,-51 2 7,13-1 4,-11 1-32,0 0 0,0 1 0,-1 1 0,1 0 0,24 4 0,-38-3 10,1 0 1,-1 0-1,1 0 0,-1 0 1,1 1-1,-1-1 0,0 1 0,0 0 1,0 0-1,0 0 0,0 0 0,0 1 1,0-1-1,-1 1 0,1 0 0,-1 0 1,0-1-1,0 2 0,0-1 1,0 0-1,0 0 0,-1 1 0,1-1 1,-1 0-1,0 1 0,0 0 0,0-1 1,-1 1-1,1 0 0,-1 4 1,0 2 226,0 0 0,0-1 0,-1 1 0,-1 0 1,0-1-1,0 1 0,-1-1 0,0 1 0,0-1 1,-8 13-1,9-17-166,-1 0 1,1-1 0,-1 1-1,0-1 1,0 0 0,-1 0-1,0 0 1,1 0 0,-1-1-1,0 0 1,-1 1 0,1-1-1,0-1 1,-1 1 0,0-1-1,1 0 1,-1 0 0,0 0-1,0 0 1,-1-1 0,-4 1-1,9-2-124,0 0 1,0 0-1,0 0 0,0 0 0,0 0 0,0-1 0,1 1 1,-1 0-1,0-1 0,0 1 0,0 0 0,0-1 0,1 1 0,-1-1 1,0 1-1,0-1 0,1 1 0,-1-1 0,0 0 0,1 1 1,-1-1-1,1 0 0,-1 0 0,1 1 0,-1-1 0,1 0 0,0 0 1,-1 0-1,1 0 0,0 1 0,-1-1 0,1 0 0,0 0 1,0 0-1,0 0 0,0 0 0,0 0 0,0 0 0,0 1 0,0-1 1,0 0-1,1-2 0,10-42-4516,9 9-363,6-5-2370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7.587"/>
    </inkml:context>
    <inkml:brush xml:id="br0">
      <inkml:brushProperty name="width" value="0.025" units="cm"/>
      <inkml:brushProperty name="height" value="0.025" units="cm"/>
    </inkml:brush>
  </inkml:definitions>
  <inkml:trace contextRef="#ctx0" brushRef="#br0">29 0 11531,'0'12'3390,"-1"38"819,-8 67 0,1-63-2168,-2 61 0,9-79-1875,2 0 0,1 0 0,2 0-1,1-1 1,11 39 0,-6-48 552,-10-52 715,-2-10-1379,-1-99-2,0 48-278,8-101 0,-4 182 160,1 1 1,-1 0-1,1 0 1,-1 0-1,1 0 1,1 0 0,-1 0-1,1 1 1,0-1-1,0 1 1,0 0-1,0 0 1,1 0-1,0 0 1,0 0 0,0 1-1,0-1 1,0 1-1,1 1 1,-1-1-1,1 0 1,0 1 0,0 0-1,0 0 1,0 1-1,0-1 1,0 1-1,1 0 1,-1 0-1,6 1 1,-9 0 59,-1 0 0,1 0 0,-1 0 0,0 1 0,1-1 0,-1 1 0,0-1 0,1 1 0,-1-1 0,0 1 0,1 0 0,-1 0 0,0-1 0,0 1 0,0 0 0,0 0 0,0 0 0,0 0 0,0 0 0,0 1 0,0-1 0,-1 0 0,1 0 0,0 1 0,-1-1 0,1 0 0,-1 1 0,1-1 0,-1 0 0,0 1 0,0-1 0,1 0 0,-1 1 0,0-1 0,0 1 0,0-1 0,-1 1 0,1-1 0,0 0 0,-1 2 0,0 7 23,0 0 0,-1-1 0,0 1 1,-6 15-1,1-8 46,-1-1-1,0 0 1,-15 21-1,21-33-91,-1 0 0,0 0 0,0 0 0,0-1 0,0 1 0,-1-1 0,1 0 0,-1 0 0,0 0 0,0 0 0,0-1 0,0 1 0,0-1 0,0 0 0,-1 0 0,1-1 0,-10 3 0,13-5-187,0 1 1,1-1-1,-1 0 1,0 1-1,0-1 1,0 1-1,0-1 1,1 0-1,-1 0 1,0 1-1,1-1 1,-1 0-1,1 0 1,-1 0-1,1 0 1,-1 0-1,1 0 1,-1 0 0,1 0-1,0 0 1,0 0-1,-1 0 1,1 0-1,0 0 1,0 0-1,0 0 1,0 0-1,0 0 1,0 0-1,1 0 1,-1 0-1,0 0 1,1-2-1,8-42-7912,9 11 1524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7.920"/>
    </inkml:context>
    <inkml:brush xml:id="br0">
      <inkml:brushProperty name="width" value="0.025" units="cm"/>
      <inkml:brushProperty name="height" value="0.025" units="cm"/>
    </inkml:brush>
  </inkml:definitions>
  <inkml:trace contextRef="#ctx0" brushRef="#br0">1 137 993,'9'-4'5445,"55"-19"-90,-7 14 7692,-55 9-13017,0-1 0,1 0 0,-1 0 0,0 0 1,0 0-1,0 0 0,0 0 0,0 0 1,0-1-1,0 1 0,0 0 0,-1-1 1,1 0-1,0 0 0,-1 1 0,1-1 1,-1 0-1,0 0 0,0 0 0,2-4 1,0 1-14,-1 0 0,0 0 0,0 0 0,-1-1 1,1 1-1,-1 0 0,0-1 0,0-5 1,-1 10-12,0 0 1,-1 1-1,1-1 1,0 0-1,0 1 1,-1-1-1,1 0 1,0 1-1,-1-1 1,1 0-1,0 1 1,-1-1-1,1 1 1,-1-1-1,1 1 1,-1-1 0,1 1-1,-1-1 1,0 1-1,1 0 1,-1-1-1,0 1 1,1 0-1,-1-1 1,0 1-1,1 0 1,-1 0-1,0 0 1,1 0-1,-1-1 1,0 1-1,0 0 1,1 0-1,-1 0 1,0 1-1,1-1 1,-1 0 0,0 0-1,0 1 1,-32 8 68,23-1-34,0 0 0,1 0-1,0 1 1,0 0 0,1 1 0,0 0 0,1 0 0,0 0-1,1 1 1,0 0 0,0 1 0,1-1 0,1 1 0,0 0-1,1 0 1,0 0 0,0 1 0,2-1 0,-1 20 0,1-31-28,1 1 0,0-1 1,0 1-1,0-1 1,0 1-1,0 0 0,1-1 1,-1 1-1,0-1 0,1 0 1,-1 1-1,1-1 1,-1 1-1,1-1 0,0 0 1,-1 1-1,1-1 1,0 0-1,0 0 0,0 1 1,0-1-1,0 0 0,0 0 1,0 0-1,1 0 1,-1 0-1,0-1 0,0 1 1,1 0-1,-1-1 0,1 1 1,-1 0-1,1-1 1,-1 0-1,1 1 0,-1-1 1,1 0-1,-1 0 1,1 0-1,-1 0 0,1 0 1,1 0-1,4-1-19,-1-1 0,0 1 1,1-1-1,-1 0 0,0 0 0,0-1 0,0 0 1,10-7-1,56-47-2446,-29 13-2431,-6 2-2340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8.252"/>
    </inkml:context>
    <inkml:brush xml:id="br0">
      <inkml:brushProperty name="width" value="0.025" units="cm"/>
      <inkml:brushProperty name="height" value="0.025" units="cm"/>
    </inkml:brush>
  </inkml:definitions>
  <inkml:trace contextRef="#ctx0" brushRef="#br0">25 1 17264,'0'0'3988,"-4"13"-2376,-3 15-776,2 1-1,1 0 1,1 0-1,2 0 1,3 52-1,1-46-684,2 0 0,1 0 0,2-1 0,1 0 0,2 0 0,18 40 0,-28-73-125,-1 1 1,1-1-1,0 0 0,-1 1 0,1-1 1,0 0-1,0 0 0,0 1 0,0-1 1,0 0-1,0 0 0,0 0 1,0 0-1,0 0 0,0-1 0,1 1 1,-1 0-1,0 0 0,1-1 0,-1 1 1,0-1-1,1 1 0,-1-1 1,1 0-1,1 1 0,-1-2 25,0 1-1,0-1 0,0 0 1,0 0-1,0 0 1,0 0-1,0 0 1,-1 0-1,1 0 0,0 0 1,-1-1-1,1 1 1,-1-1-1,1 1 1,1-4-1,6-9 149,0 0-1,-1 0 1,10-24 0,-15 31-263,17-37-186,-2-1 0,-1-1 0,-3-1 0,15-85 1,-29 132 269,0-9-1180,0 8 956,0 1 0,0 0 0,0 0 0,0-1 0,0 1 0,0 0 0,-1 0 0,1-1 0,0 1 0,0 0 0,0 0 0,-1-1 1,1 1-1,0 0 0,0 0 0,-1 0 0,1 0 0,0 0 0,0-1 0,-1 1 0,1 0 0,0 0 0,0 0 0,-1 0 0,1 0 0,0 0 0,-1 0 1,1 0-1,0 0 0,0 0 0,-1 0 0,1 0 0,0 0 0,-1 0 0,1 0 0,0 0 0,-11 1-7627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8.643"/>
    </inkml:context>
    <inkml:brush xml:id="br0">
      <inkml:brushProperty name="width" value="0.025" units="cm"/>
      <inkml:brushProperty name="height" value="0.025" units="cm"/>
    </inkml:brush>
  </inkml:definitions>
  <inkml:trace contextRef="#ctx0" brushRef="#br0">0 6 14286,'0'0'5733,"18"53"-4612,3-50-865,2-3-416,0-11-2018,4-11-3267,-1-7-4004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8.975"/>
    </inkml:context>
    <inkml:brush xml:id="br0">
      <inkml:brushProperty name="width" value="0.025" units="cm"/>
      <inkml:brushProperty name="height" value="0.025" units="cm"/>
    </inkml:brush>
  </inkml:definitions>
  <inkml:trace contextRef="#ctx0" brushRef="#br0">29 54 13293,'0'0'2306,"-3"8"139,-3 10-1422,1 1 1,0 0-1,2 0 1,0 0-1,1 0 0,1 20 1,1-37-1006,0-1 0,-1 0 1,1 0-1,0 1 0,1-1 0,-1 0 1,0 0-1,0 1 0,0-1 0,1 0 1,-1 0-1,1 0 0,-1 0 1,1 1-1,-1-1 0,1 0 0,0 0 1,-1 0-1,1 0 0,0 0 0,0 0 1,0-1-1,0 1 0,0 0 0,0 0 1,0-1-1,0 1 0,0 0 0,0-1 1,0 1-1,0-1 0,0 1 1,1-1-1,-1 0 0,0 0 0,0 1 1,0-1-1,1 0 0,-1 0 0,0 0 1,0 0-1,1 0 0,-1-1 0,0 1 1,0 0-1,0 0 0,1-1 0,1 0 1,2-1 0,-1 0-1,1 0 1,-1 0 0,1-1 0,-1 1 0,0-1 0,0 0 0,0 0-1,0-1 1,0 1 0,3-5 0,4-11 12,0-1 0,-2 0-1,0 0 1,-1-1 0,-1 0 0,5-27 0,-2 10-130,-5 63-592,-4 24 1228,-1-29-223,-1-6 20,1-1 1,1 1 0,-1-1 0,2 1-1,0-1 1,5 15 0,-7-26-289,1 0-1,0 1 1,0-1 0,1 0 0,-1 0 0,0 0 0,1 0 0,-1 0 0,1 0 0,0-1 0,-1 1-1,1 0 1,0-1 0,0 1 0,0-1 0,4 2 0,-3-2-58,0 0 0,1 0 0,-1-1 0,1 1 0,-1-1 0,1 0 0,-1 0 0,1 0 0,-1 0 0,0-1 0,1 0 0,-1 1 0,1-1 0,-1 0 0,4-2 0,-3 1-322,1 0-1,-1-1 1,1 1-1,-1-1 1,0 0-1,0 0 1,-1-1-1,1 1 0,0-1 1,-1 0-1,5-6 1,12-25-5362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9.306"/>
    </inkml:context>
    <inkml:brush xml:id="br0">
      <inkml:brushProperty name="width" value="0.025" units="cm"/>
      <inkml:brushProperty name="height" value="0.025" units="cm"/>
    </inkml:brush>
  </inkml:definitions>
  <inkml:trace contextRef="#ctx0" brushRef="#br0">0 0 13901,'0'0'8953,"7"11"-8126,5 15-534,-2 1 0,0 0-1,-2 1 1,-1 0 0,6 43-1,-6 1-261,-7-56-143,1 0-1,1 0 1,0 0-1,1 0 0,1 0 1,0-1-1,1 1 1,14 28-1,-18-43-72,-1 0-1,1 0 1,0 0-1,0 0 1,0 0 0,0-1-1,0 1 1,0 0-1,0-1 1,0 1 0,0 0-1,0-1 1,1 1-1,-1-1 1,0 0 0,0 1-1,0-1 1,1 0-1,1 1 1,17-5-5833,0-7-1024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0.064"/>
    </inkml:context>
    <inkml:brush xml:id="br0">
      <inkml:brushProperty name="width" value="0.025" units="cm"/>
      <inkml:brushProperty name="height" value="0.025" units="cm"/>
    </inkml:brush>
  </inkml:definitions>
  <inkml:trace contextRef="#ctx0" brushRef="#br0">103 484 13645,'0'0'1895,"-8"12"881,-5 8-2366,1 0 0,0 1 0,2 0 0,0 0 0,2 1 0,0 1 0,1-1 0,2 1 0,-4 27 0,9-48-402,0 3 19,-1 1-1,1 0 1,1 0-1,-1 0 1,3 10-1,-3-15-20,0 0-1,1 0 1,-1-1 0,1 1 0,-1 0-1,1 0 1,-1-1 0,1 1 0,-1 0 0,1-1-1,-1 1 1,1 0 0,0-1 0,-1 1-1,1-1 1,0 1 0,0-1 0,0 0-1,-1 1 1,1-1 0,0 0 0,0 1-1,0-1 1,0 0 0,-1 0 0,1 0-1,0 0 1,0 0 0,0 0 0,0 0-1,0 0 1,0 0 0,0 0 0,-1 0-1,1-1 1,0 1 0,0 0 0,0 0 0,0-1-1,-1 1 1,1-1 0,0 1 0,0-1-1,-1 1 1,1-1 0,0 0 0,7-4 139,-1-1 1,0 0-1,0 0 1,-1-1-1,0 1 1,0-1-1,0-1 0,-1 1 1,0-1-1,-1 0 1,5-10-1,3-7 176,-2 0-1,11-41 0,-14 38-200,-3 0-1,0 0 1,-1 0 0,-2-31-1,-17 162-1203,13-68 1071,1-17 18,0 0 0,1 0 0,1 0 0,1 0 0,6 35-1,-7-51-1,0-1 0,0 1 0,0-1-1,1 0 1,-1 1 0,0-1-1,1 1 1,0-1 0,-1 0-1,1 1 1,0-1 0,-1 0-1,1 0 1,0 0 0,0 0 0,0 1-1,0-1 1,0-1 0,0 1-1,1 0 1,-1 0 0,0 0-1,0 0 1,1-1 0,-1 1-1,0-1 1,1 1 0,-1-1 0,1 1-1,-1-1 1,1 0 0,-1 0-1,0 0 1,1 0 0,-1 0-1,1 0 1,-1 0 0,1 0 0,-1 0-1,1-1 1,-1 1 0,0-1-1,1 1 1,-1-1 0,0 1-1,2-2 1,4-2-23,-1 1 0,-1-2 0,1 1 0,0-1 0,-1 1 0,0-1 0,0-1 0,5-6 0,6-13-366,-1 0 1,-1-2-1,-1 1 1,-2-1-1,0-1 0,-2 0 1,-1-1-1,-1 1 0,3-34 1,-1-35 163,-3-135-1,-6 191 504,-19 205 2255,15 78-220,4-164-1792,5-8-226,-5-64-260,1-1 1,0 1-1,1-1 1,-1 1-1,1-1 1,0 0-1,1 0 0,-1 0 1,1 0-1,3 5 1,-6-10-34,1 1 0,-1-1 0,0 1 0,0-1 0,1 0 0,-1 1 0,0-1 0,1 1 0,-1-1 0,0 0 0,1 1 0,-1-1 0,0 0 0,1 0 0,-1 1 0,1-1-1,-1 0 1,1 0 0,-1 0 0,1 1 0,-1-1 0,0 0 0,1 0 0,-1 0 0,1 0 0,-1 0 0,1 0 0,-1 0 0,1 0 0,-1 0 0,1 0 0,-1 0 0,1 0 0,-1 0 0,1-1 0,-1 1 0,1 0 0,-1 0 0,1-1 0,-1 1 0,0 0 0,1 0 0,-1-1 0,0 1 0,1 0 0,-1-1 0,1 1 0,-1 0 0,0-1 0,0 1 0,1-1 0,-1 1 0,0-1 0,0 1 0,0 0 0,1-1 0,-1 1 0,0-1 0,0 1 0,0-1 0,0 1 0,0-2 0,6-31 188,-1-101-349,-6 120 63,1 1 1,-2 0-1,0 0 1,0 0 0,-1 0-1,-1 0 1,0 1 0,-6-14-1,7 47-441,7 15 481,-3-32 55,1 0 0,-1 0 1,1-1-1,1 1 0,-1-1 0,0 1 1,1-1-1,0 0 0,-1 0 0,1 0 1,1 0-1,-1 0 0,0-1 0,1 0 1,-1 1-1,1-1 0,0 0 1,-1-1-1,1 1 0,0-1 0,0 1 1,0-1-1,0-1 0,0 1 0,1 0 1,-1-1-1,0 0 0,0 0 0,0 0 1,1-1-1,3 0 0,2-1 97,0 0-1,0-1 1,0 0-1,-1 0 1,1-1-1,-1 0 1,0-1-1,0 0 1,0 0-1,-1-1 1,14-12 0,-10 6-8,-1-1 1,-1 0 0,0-1 0,0 0 0,-2 0-1,1-1 1,-2 0 0,0-1 0,4-16 0,-7 25-229,-2 9 7,1 17-85,-4 32 125,-12 46 273,7-63 153,2 1 0,1-1 0,3 69 0,0-102-329,0 0 0,0 0 0,0 0 0,0 0 0,1 0 1,-1 0-1,0 0 0,0-1 0,1 1 0,-1 0 0,0 0 0,1 0 0,-1 0 0,1-1 0,-1 1 0,1 0 0,-1 0 0,1-1 0,0 1 0,1 1 0,12-6 142,-11 1-149,0 0-1,0 0 1,-1 0 0,1-1-1,0 1 1,-1-1-1,3-6 1,2-8-834,-1 0 1,-1 0-1,0-1 1,-2 1-1,3-36 1,-5 7-5069,-5-57 0,-5 25-5416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1.946"/>
    </inkml:context>
    <inkml:brush xml:id="br0">
      <inkml:brushProperty name="width" value="0.025" units="cm"/>
      <inkml:brushProperty name="height" value="0.025" units="cm"/>
    </inkml:brush>
  </inkml:definitions>
  <inkml:trace contextRef="#ctx0" brushRef="#br0">0 99 1409,'7'-1'961,"0"-1"0,0 0 0,0 0 0,-1-1 0,1 0 0,-1 0 0,0 0 0,0-1 0,0 0-1,0 0 1,-1-1 0,7-6 0,-6 5-23,1 1 0,0-1 0,-1 2-1,2-1 1,-1 1 0,0 0 0,11-4 0,-14 6-765,0 1 1,0-1-1,1 1 1,-1 0-1,0 0 1,1 1-1,-1-1 1,1 1 0,-1 0-1,1 0 1,-1 0-1,0 1 1,1-1-1,-1 1 1,0 0-1,5 2 1,-7-2-166,0 0 0,-1 0 0,1 1-1,0-1 1,-1 1 0,1-1 0,-1 1 0,0-1 0,1 1 0,-1 0 0,0-1 0,0 1 0,0 0 0,0 0 0,0 0 0,0 0 0,-1 0-1,1 0 1,-1 0 0,1 0 0,-1 0 0,0 0 0,0 0 0,0 0 0,0 0 0,0 0 0,0 1 0,-1-1 0,1 0 0,-1 0 0,0 3 0,-1 2-2,0-1 1,-1 1 0,0-1 0,0 0-1,0 1 1,0-1 0,-1-1 0,-6 8 0,-42 39 28,32-33 96,1 0-1,-19 26 1,37-44-95,1-1-1,-1 1 1,1 0 0,-1-1 0,0 1 0,1 0 0,-1-1-1,1 1 1,0 0 0,-1 0 0,1-1 0,0 1-1,-1 0 1,1 0 0,0 0 0,0 0 0,-1-1 0,1 1-1,0 0 1,0 0 0,0 0 0,0 0 0,0 0 0,1 0-1,-1-1 1,0 1 0,0 0 0,1 0 0,-1 1-1,1-2 8,1 1 0,-1 0 0,0-1 0,0 1 0,1-1 0,-1 1-1,0-1 1,0 0 0,1 0 0,-1 1 0,0-1 0,1 0 0,-1 0-1,0 0 1,1 0 0,1-1 0,6 0 107,1-1-1,-1 0 1,0-1 0,13-4-1,26-14-156,36-18-510,-36 9-6037,-43 24 1925,-5 1-2054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0.426"/>
    </inkml:context>
    <inkml:brush xml:id="br0">
      <inkml:brushProperty name="width" value="0.025" units="cm"/>
      <inkml:brushProperty name="height" value="0.025" units="cm"/>
    </inkml:brush>
  </inkml:definitions>
  <inkml:trace contextRef="#ctx0" brushRef="#br0">22 0 10090,'0'0'5285,"-22"54"-4517,22-35-640,6 2-544,10-5-2114,3-3-1410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0.757"/>
    </inkml:context>
    <inkml:brush xml:id="br0">
      <inkml:brushProperty name="width" value="0.025" units="cm"/>
      <inkml:brushProperty name="height" value="0.025" units="cm"/>
    </inkml:brush>
  </inkml:definitions>
  <inkml:trace contextRef="#ctx0" brushRef="#br0">92 0 9705,'0'0'7015,"-5"9"-4714,-16 32-576,-21 43 877,37-75-2394,2 0 0,-1 1-1,1-1 1,1 1 0,0 0-1,-2 18 1,4-28-205,0 0 0,0 1 0,0-1-1,0 0 1,0 0 0,0 1 0,0-1 0,0 0-1,0 1 1,0-1 0,0 0 0,0 1 0,0-1-1,0 0 1,0 1 0,1-1 0,-1 0 0,0 0 0,0 1-1,0-1 1,0 0 0,1 0 0,-1 1 0,0-1-1,0 0 1,0 0 0,1 0 0,-1 1 0,0-1-1,0 0 1,1 0 0,-1 0 0,0 0 0,1 1 0,-1-1-1,0 0 1,0 0 0,1 0 0,-1 0 0,0 0-1,1 0 1,-1 0 0,0 0 0,1 0 0,-1 0-1,1 0 1,18-11 132,16-20 52,-29 25-198,11-12 12,0 2 0,25-20 1,-36 32-79,0 1 0,0-1 0,0 1-1,0 0 1,0 0 0,1 0 0,-1 1 0,1 0 0,0 1 0,-1-1 0,1 1 0,12 0 0,-17 1 67,0 1 0,0-1 1,0 1-1,0-1 0,0 1 0,0 0 0,0 0 1,0 0-1,0 0 0,0 0 0,-1 0 0,1 0 1,0 1-1,-1-1 0,1 1 0,-1-1 0,1 1 1,-1 0-1,0-1 0,0 1 0,0 0 0,0 0 1,0 0-1,0 0 0,0 0 0,0 0 0,-1 0 1,1 0-1,-1 0 0,0 0 0,1 4 0,1 11 335,-1 0 0,-1 0 0,-1 19 0,0-13 637,1-23-910,0 1 0,0 0 0,-1 0-1,1 0 1,0 0 0,0 0 0,0 0-1,0 0 1,1-1 0,-1 1 0,0 0 0,0 0-1,0 0 1,1 0 0,-1 0 0,0-1-1,1 1 1,-1 0 0,1 0 0,-1 0-1,1-1 1,-1 1 0,1 0 0,0-1-1,-1 1 1,1-1 0,1 2 0,-1-2-35,1-1 1,-1 1 0,1-1-1,-1 1 1,0-1 0,1 1-1,-1-1 1,0 0 0,0 1-1,1-1 1,-1 0 0,0 0-1,0 0 1,0 0-1,0 0 1,0 0 0,1-3-1,22-21-302,23-27-2466,3 3-4676,-17 22 274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1.120"/>
    </inkml:context>
    <inkml:brush xml:id="br0">
      <inkml:brushProperty name="width" value="0.025" units="cm"/>
      <inkml:brushProperty name="height" value="0.025" units="cm"/>
    </inkml:brush>
  </inkml:definitions>
  <inkml:trace contextRef="#ctx0" brushRef="#br0">152 10 9417,'0'0'4933,"-9"-3"-2446,5 2-2272,-1-1-1,1 1 0,-1 0 1,1 1-1,-1-1 1,0 1-1,1 0 0,-1 0 1,1 0-1,-1 1 1,0 0-1,1-1 0,-1 2 1,1-1-1,0 0 1,-1 1-1,1 0 0,0 0 1,0 0-1,0 1 0,0-1 1,1 1-1,-1 0 1,-6 6-1,8-7-135,0 0-1,-1 0 1,1 0 0,0 0 0,0 0-1,0 0 1,1 0 0,-1 1 0,1-1-1,-1 1 1,1-1 0,0 1 0,0 0-1,0-1 1,0 1 0,0 0 0,1 0-1,-1 0 1,1 3 0,2-4-72,1-2 0,0 1 1,0 0-1,0 0 0,0-1 1,0 0-1,0 1 0,0-1 1,1 0-1,-1-1 0,0 1 1,3-1-1,-5 1-6,20-3-354,0-1 0,31-11-1,-38 11 215,-1 0 0,1 0 0,0 1 0,0 1 0,0 0-1,0 1 1,23 1 0,-36 0 195,0 0 1,0 1-1,0-1 0,0 0 0,-1 1 0,1-1 1,0 0-1,0 1 0,-1-1 0,1 1 0,0-1 1,0 1-1,-1-1 0,1 1 0,-1 0 1,1-1-1,-1 1 0,1 0 0,-1-1 0,1 1 1,-1 0-1,1 0 0,-1 0 0,0-1 0,1 1 1,-1 0-1,0 0 0,0 0 0,0 0 0,0-1 1,0 1-1,0 0 0,0 0 0,0 0 0,0 0 1,0 0-1,0 0 0,-1-1 0,1 1 0,0 0 1,0 0-1,-1 0 0,0 0 0,-17 36 2820,2-19-2077,-1 0-1,-1-1 1,-20 15-1,31-27-863,-1 1 1,1-1-1,-1 0 1,0-1-1,0 0 0,0 0 1,0-1-1,-1 0 0,0 0 1,1-1-1,-15 2 1,5-8-4154,9-5-1392,-2-11-7683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1.563"/>
    </inkml:context>
    <inkml:brush xml:id="br0">
      <inkml:brushProperty name="width" value="0.025" units="cm"/>
      <inkml:brushProperty name="height" value="0.025" units="cm"/>
    </inkml:brush>
  </inkml:definitions>
  <inkml:trace contextRef="#ctx0" brushRef="#br0">0 23 15567,'0'0'7885,"1"12"-7026,2 13-359,-1 8 37,2 0 0,1 0 0,16 58 0,-20-90-524,-1-1 1,0 1-1,0 0 1,1-1-1,-1 1 1,0-1-1,1 1 1,-1 0-1,0-1 1,1 1-1,-1-1 1,1 1-1,-1-1 1,1 1-1,-1-1 1,1 0-1,-1 1 1,1-1-1,0 0 1,-1 1-1,1-1 1,-1 0-1,1 0 1,0 1-1,-1-1 1,1 0-1,0 0 1,-1 0-1,1 0 1,0 0-1,-1 0 1,1 0-1,0 0 1,-1 0-1,1 0 0,0-1 1,-1 1-1,1 0 1,0 0-1,-1 0 1,1-1-1,-1 1 1,1 0-1,-1-1 1,1 1-1,0-1 1,-1 1-1,1-1 1,-1 1-1,0-1 1,1 1-1,-1-1 1,1 0-1,23-30 844,14-41-205,-27 48-618,1 1 0,1 1 0,1 0 0,19-23 0,-33 44-39,1 0 0,0-1 0,0 1 0,0 0 0,0 1 0,0-1 0,0 0 0,0 0 0,0 0 0,1 1 0,-1-1 0,0 0 0,0 1 0,1-1 0,-1 1 0,0 0 0,1-1 0,1 1 0,-3 0-2,1 0-1,0 0 0,0 1 1,-1-1-1,1 0 1,0 1-1,0-1 1,-1 1-1,1-1 1,-1 1-1,1-1 0,0 1 1,-1-1-1,1 1 1,-1 0-1,1-1 1,-1 1-1,1 0 1,-1-1-1,0 1 0,1 0 1,-1 1-1,3 6-31,-1 0 0,0 1 0,0-1-1,0 14 1,-1-10 99,0 22-18,-1-27 23,0-1 0,0 1-1,0 0 1,1-1 0,0 1-1,0-1 1,1 1 0,2 6-1,-4-13-51,1 1 0,-1-1 0,0 1 0,0-1 0,1 0-1,-1 1 1,0-1 0,1 0 0,-1 1 0,1-1 0,-1 0 0,0 1-1,1-1 1,-1 0 0,1 0 0,-1 0 0,1 1 0,-1-1-1,1 0 1,-1 0 0,1 0 0,-1 0 0,0 0 0,1 0 0,-1 0-1,1 0 1,-1 0 0,1 0 0,-1 0 0,1 0 0,-1-1 0,1 1-1,-1 0 1,1 0 0,-1 0 0,1-1 0,-1 1 0,0 0 0,1 0-1,-1-1 1,1 1 0,0-1 0,14-15 310,23-39 124,-27 37-475,1 1-1,1 1 0,0 0 1,17-17-1,-30 33 1,1-1 0,-1 1-1,1-1 1,-1 0 0,1 1-1,-1-1 1,1 1 0,-1-1 0,1 1-1,0 0 1,-1-1 0,1 1-1,-1 0 1,1-1 0,0 1 0,-1 0-1,1 0 1,0-1 0,0 1-1,-1 0 1,1 0 0,0 0-1,-1 0 1,1 0 0,0 0 0,0 0-1,-1 0 1,1 0 0,0 1-1,-1-1 1,1 0 0,0 0 0,-1 1-1,1-1 1,0 0 0,-1 1-1,1-1 1,0 0 0,-1 1 0,1-1-1,-1 1 1,1-1 0,-1 1-1,1-1 1,-1 1 0,0 0 0,1-1-1,-1 1 1,1 0 0,-1-1-1,0 1 1,0 0 0,1-1 0,-1 1-1,0 0 1,0-1 0,0 1-1,0 0 1,0 0 0,0-1 0,0 2-1,3 58-1612,-3-44-62,6 17-4730,-1-27-21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1.945"/>
    </inkml:context>
    <inkml:brush xml:id="br0">
      <inkml:brushProperty name="width" value="0.025" units="cm"/>
      <inkml:brushProperty name="height" value="0.025" units="cm"/>
    </inkml:brush>
  </inkml:definitions>
  <inkml:trace contextRef="#ctx0" brushRef="#br0">154 65 15631,'0'0'2904,"-9"-2"139,5 1-2843,0 0-71,0 0 1,0 0-1,0 0 0,0 1 1,0-1-1,0 1 1,0 0-1,0 0 1,0 1-1,0-1 0,0 1 1,0 0-1,0 0 1,0 0-1,1 0 0,-1 0 1,0 1-1,1 0 1,-1 0-1,1 0 0,-1 0 1,1 1-1,0-1 1,0 1-1,0 0 0,-2 3 1,0-1-58,1 1 0,0 0 1,0 1-1,1-1 0,0 1 0,0-1 1,0 1-1,1 0 0,0 0 0,0 0 1,1 1-1,0-1 0,0 0 0,1 13 1,0-19-65,0 0 1,1 0 0,-1-1 0,1 1 0,0 0 0,-1 0-1,1 0 1,0-1 0,-1 1 0,1 0 0,0-1-1,0 1 1,0-1 0,-1 1 0,1-1 0,0 1 0,0-1-1,0 1 1,0-1 0,0 0 0,0 0 0,0 1 0,0-1-1,0 0 1,0 0 0,0 0 0,0 0 0,0 0-1,0 0 1,0-1 0,2 1 0,34-10 643,-21-1-545,0 0 1,0-1-1,-1-1 1,-1 0-1,15-17 1,10-10-70,-38 40-57,-1-1 0,0 1 0,1 0 0,-1-1 0,1 1 0,-1-1 0,1 1 0,-1-1 0,1 1 0,-1 0 0,1-1 0,-1 1 0,1 0 0,-1 0 0,1-1 0,0 1 0,-1 0 0,1 0 0,-1 0 0,1 0 0,0 0 0,-1 0 0,1 0 0,0 0 0,-1 0 0,1 0 0,-1 0 0,1 0 0,1 1 0,5 16-206,-7 42 233,-1-44-38,1-9 36,3 28-107,-3-33 87,0-1 1,0 1-1,0-1 1,0 1-1,1-1 1,-1 1-1,0-1 0,0 1 1,1-1-1,-1 1 1,0-1-1,1 1 1,-1-1-1,1 0 0,-1 1 1,0-1-1,1 0 1,-1 1-1,1-1 1,-1 0-1,1 1 1,-1-1-1,1 0 0,-1 0 1,1 0-1,0 0 1,-1 1-1,1-1 1,-1 0-1,1 0 0,-1 0 1,1 0-1,-1 0 1,1 0-1,0 0 1,-1-1-1,1 1 1,-1 0-1,1 0 0,-1 0 1,1 0-1,-1-1 1,1 1-1,-1 0 1,1-1-1,-1 1 0,1 0 1,-1-1-1,1 1 1,-1 0-1,1-2 1,5-3-254,-1 0 0,0 0 0,0-1 0,0 0 0,-1 0 0,0 0 0,0-1 0,-1 1 0,5-12 0,23-67-8157,-17 32-400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2.830"/>
    </inkml:context>
    <inkml:brush xml:id="br0">
      <inkml:brushProperty name="width" value="0.025" units="cm"/>
      <inkml:brushProperty name="height" value="0.025" units="cm"/>
    </inkml:brush>
  </inkml:definitions>
  <inkml:trace contextRef="#ctx0" brushRef="#br0">41 0 18385,'0'0'8520,"-3"9"-8594,-4 38 205,2 0 0,2 0 0,5 84-1,0-37 564,-4-36-440,1-31-216,0-1 0,2 0-1,0 0 1,2 0 0,11 44-1,2-47 5,-16-22-36,1-1 0,-1 0-1,0 0 1,1 1 0,-1-1 0,0 0-1,1 0 1,-1 0 0,1 0-1,-1 1 1,0-1 0,1 0 0,-1 0-1,1 0 1,-1 0 0,1 0-1,-1 0 1,1 0 0,-1 0-1,0 0 1,1 0 0,-1-1 0,1 1-1,-1 0 1,0 0 0,1 0-1,-1 0 1,1-1 0,-1 1-1,0 0 1,1 0 0,-1-1 0,0 1-1,1 0 1,-1-1 0,0 1-1,0 0 1,1-1 0,-1 1 0,0 0-1,0-1 1,1 1 0,-1-1-1,0 1 1,0 0 0,0-1-1,0 1 1,0-1 0,0 1 0,0-1-1,0 1 1,0 0 0,0-1-1,0 1 1,0-1 0,0 1 0,0-1-1,0 1 1,0-1 0,1-21-1,0 0 0,-1 0 1,-1 0-1,-1 0 0,-2 1 1,0-1-1,-1 0 0,0 1 1,-14-31-1,5 30-299,14 22 284,-1 0-1,1 0 1,0-1 0,-1 1 0,1 0-1,0 0 1,-1-1 0,1 1 0,-1 0-1,1 0 1,0 0 0,-1 0 0,1 0-1,-1 0 1,1 0 0,0 0 0,-1 0-1,1 0 1,-1 0 0,1 0 0,0 0-1,-1 0 1,1 0 0,-1 0 0,1 0-1,0 0 1,-1 1 0,1-1 0,-1 0-1,1 0 1,-1 2-3,0-1 0,0 1 1,0-1-1,0 1 0,0 0 0,0-1 0,1 1 1,-1 0-1,1-1 0,-1 1 0,1 0 0,0 0 1,0-1-1,0 1 0,0 0 0,0 0 0,0 0 1,0-1-1,0 1 0,2 3 0,-2-4 11,1 0-1,-1 0 0,1 0 0,-1 1 1,1-1-1,-1 0 0,1 0 0,0 0 1,0-1-1,0 1 0,-1 0 0,1 0 1,0 0-1,0-1 0,0 1 0,0 0 1,0-1-1,0 1 0,1-1 0,-1 1 1,0-1-1,0 1 0,0-1 0,0 0 1,1 0-1,-1 0 0,0 1 1,0-1-1,0 0 0,1 0 0,-1-1 1,0 1-1,2-1 0,2 1 5,-1-1 0,1 0 0,-1 0 0,0 0 0,0-1 0,0 1 0,0-1 0,5-3 0,4-5-86,-2-1-1,1 0 1,-1-1-1,-1 0 1,11-15-1,-13 15 28,1 0-1,0 1 0,1 0 0,1 1 0,22-18 0,-33 27 56,0 1 0,1 0-1,-1 0 1,0 0 0,0 0-1,1-1 1,-1 1-1,0 0 1,0 0 0,1 0-1,-1 0 1,0 0 0,1 0-1,-1 0 1,0 0-1,0 0 1,1 0 0,-1 0-1,0 0 1,1 0 0,-1 0-1,0 0 1,1 0 0,-1 0-1,0 0 1,0 0-1,1 0 1,-1 1 0,0-1-1,0 0 1,1 0 0,-1 0-1,0 0 1,0 1-1,1-1 1,-1 0 0,0 0-1,0 1 1,0-1 0,1 1-1,3 17 96,-4 32 318,0-41-311,-14 145 1230,14-153-1327,0-1 1,0 0-1,0 1 1,0-1 0,0 0-1,0 0 1,0 1-1,0-1 1,1 0 0,-1 1-1,0-1 1,0 0-1,0 1 1,0-1-1,1 0 1,-1 0 0,0 1-1,0-1 1,1 0-1,-1 0 1,0 1-1,0-1 1,1 0 0,-1 0-1,0 0 1,0 0-1,1 1 1,-1-1-1,0 0 1,1 0 0,-1 0-1,0 0 1,1 0-1,-1 0 1,0 0-1,1 0 1,-1 0 0,0 0-1,1 0 1,-1 0-1,0 0 1,1 0-1,-1 0 1,0 0 0,1-1-1,-1 1 1,0 0-1,1 0 1,-1 0-1,0 0 1,1-1 0,17-10 173,-4-3-197,0-1 0,-1 0 1,18-28-1,-20 28-384,-1 0 0,2 0 0,0 1 1,28-24-1,-40 37 376,1 1 0,-1-1 0,0 1 0,1 0 0,-1-1 0,1 1 0,-1 0 0,1-1 0,-1 1 0,1 0 0,-1 0 0,1 0 0,-1-1 0,1 1 0,-1 0 0,1 0 1,-1 0-1,1 0 0,-1 0 0,1 0 0,0 0 0,-1 0 0,1 0 0,-1 0 0,1 0 0,-1 0 0,1 1 0,-1-1 0,1 0 0,-1 0 0,1 1 0,7 17-124,-9 41 855,1-42-477,-1-6-23,1-2 47,0 1 1,0-1-1,1 1 0,2 13 0,-2-22-218,-1 0-1,0 1 1,0-1 0,1 0-1,-1 0 1,0 0-1,1 0 1,-1 0 0,1 1-1,0-1 1,-1 0 0,1 0-1,0 0 1,0 0 0,0-1-1,-1 1 1,1 0-1,0 0 1,0 0 0,0-1-1,0 1 1,1 0 0,-1-1-1,0 1 1,0-1-1,0 1 1,0-1 0,0 0-1,1 0 1,-1 1 0,0-1-1,0 0 1,1 0-1,-1 0 1,0 0 0,0 0-1,1-1 1,-1 1 0,0 0-1,0 0 1,0-1-1,0 1 1,2-1 0,1-2 58,1 0 0,-1 1 1,0-1-1,0-1 0,0 1 1,0-1-1,0 1 0,-1-1 1,0 0-1,0-1 0,0 1 1,0 0-1,-1-1 0,3-6 1,26-70-10,-23 51-191,-2 0 0,-1 0 0,-2 0 0,-1-58 0,-2 88 105,1 0 0,-1 0 1,0-1-1,0 1 0,0 0 0,0-1 0,0 1 1,0 0-1,0 0 0,0-1 0,0 1 1,0 0-1,0 0 0,0-1 0,-1 1 1,1 0-1,0-1 0,0 1 0,0 0 0,0 0 1,0-1-1,0 1 0,-1 0 0,1 0 1,0 0-1,0-1 0,0 1 0,-1 0 0,1 0 1,0 0-1,0 0 0,-1-1 0,1 1 1,0 0-1,0 0 0,-1 0 0,1 0 0,0 0 1,-11 6-99,-7 15 371,28-28 1067,4-5-3493,-7 9-6036,-12 3 613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3.201"/>
    </inkml:context>
    <inkml:brush xml:id="br0">
      <inkml:brushProperty name="width" value="0.025" units="cm"/>
      <inkml:brushProperty name="height" value="0.025" units="cm"/>
    </inkml:brush>
  </inkml:definitions>
  <inkml:trace contextRef="#ctx0" brushRef="#br0">15 46 18225,'0'0'8873,"-14"-46"-7336,19 46-1601,6 9 32,-1 7-416,-3 0-1827,-3-3-2785,-2-4-5574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9.276"/>
    </inkml:context>
    <inkml:brush xml:id="br0">
      <inkml:brushProperty name="width" value="0.025" units="cm"/>
      <inkml:brushProperty name="height" value="0.025" units="cm"/>
    </inkml:brush>
  </inkml:definitions>
  <inkml:trace contextRef="#ctx0" brushRef="#br0">207 181 5093,'39'-75'7142,"-36"69"-6451,-1 1 0,0-1 0,0 0 0,-1 1 0,1-1-1,-1 0 1,-1 0 0,1 0 0,-1 0 0,0 0 0,-2-10 0,2 14-554,-1 0-1,0 1 1,1 0 0,-1-1-1,0 1 1,0-1 0,0 1-1,0 0 1,0 0-1,-1 0 1,1-1 0,0 1-1,-1 0 1,1 1 0,0-1-1,-1 0 1,1 0 0,-1 0-1,1 1 1,-1-1-1,1 1 1,-1 0 0,0-1-1,1 1 1,-1 0 0,0 0-1,1 0 1,-1 0 0,0 0-1,-2 0 1,-3 1 13,1 0 1,0 0-1,0 0 1,0 1-1,-1-1 1,2 2-1,-8 2 1,2 2-85,0 0 1,1 1-1,0 0 1,1 1-1,-1 0 0,2 0 1,-1 1-1,1 0 1,1 0-1,0 1 1,0 0-1,1 0 0,1 1 1,0-1-1,0 1 1,-4 20-1,3-7-38,1 0 1,1 0-1,0 0 0,3 1 1,0 0-1,1-1 1,5 36-1,-4-55-20,0 0 0,0 0 0,1 0 0,0 0 0,0 0 0,0 0-1,1 0 1,0-1 0,0 1 0,0-1 0,1 0 0,-1 0 0,1 0 0,7 6 0,-8-9-1,0 0 1,1 0-1,-1 0 0,0 0 1,1 0-1,-1-1 0,1 0 1,-1 1-1,1-1 0,0-1 1,-1 1-1,1 0 0,0-1 1,0 0-1,-1 0 0,1 0 1,0 0-1,0-1 0,0 0 1,-1 1-1,1-1 0,0 0 0,-1-1 1,1 1-1,4-3 0,1-2 68,-1 1-1,1-1 0,-1-1 0,0 0 0,-1 0 0,0-1 0,0 1 0,0-1 0,-1-1 0,0 0 0,-1 1 0,0-2 0,0 1 0,-1 0 1,0-1-1,-1 0 0,0 0 0,-1 0 0,0 0 0,0-1 0,-1 1 0,0 0 0,-1-13 0,0 22-61,0 0-1,0 0 1,0-1 0,-1 1-1,1 0 1,0 0 0,0-1-1,-1 1 1,1 0-1,-1 0 1,1 0 0,-1 0-1,1 0 1,-1-1-1,0 1 1,0 0 0,0 1-1,1-1 1,-1 0 0,0 0-1,0 0 1,0 0-1,0 1 1,0-1 0,0 0-1,0 1 1,-1-1 0,1 1-1,0-1 1,0 1-1,0 0 1,-1-1 0,1 1-1,0 0 1,0 0 0,-1 0-1,1 0 1,0 0-1,0 0 1,-1 0 0,1 0-1,0 1 1,0-1 0,-1 0-1,-1 2 1,0-1-14,-1 1 0,0 0-1,0 0 1,1 0 0,-1 0 0,1 0 0,0 1 0,0 0 0,0 0-1,0 0 1,0 0 0,-4 6 0,3-1-5,1 1-1,0-1 1,0 1-1,1 0 1,0 0 0,0 0-1,1 0 1,0 1 0,1-1-1,0 14 1,1-21 9,-1 1 0,0 0 0,1 0-1,0 0 1,-1 0 0,1 0 0,0-1 0,0 1 0,1 0 0,-1-1 0,1 1 0,-1-1-1,1 0 1,0 1 0,3 2 0,-3-3-2,0-1 1,0 0-1,0 0 0,0 0 1,1-1-1,-1 1 0,0 0 0,1-1 1,-1 1-1,0-1 0,1 0 0,-1 0 1,0 0-1,1 0 0,-1 0 1,0-1-1,1 1 0,-1-1 0,0 1 1,0-1-1,1 0 0,2-1 0,4-3 14,0 1 0,-1-1 0,0 0 0,0-1 0,0 0 0,-1-1 0,0 1 0,0-1-1,8-11 1,51-76 87,-59 83-91,1-5 21,-8 13-25,1 1 0,0-1 0,1 1 0,-1-1 0,0 1 0,1 0 1,-1-1-1,1 1 0,-1 0 0,1 0 0,2-2 0,-2 8-22,0 1 1,-1-1-1,0 1 0,0 0 0,0-1 0,-1 1 0,1 8 0,0-3 38,3 42 138,-3-35-145,0 1 0,1 0 0,1 0 0,1-1 0,9 26 0,-13-42-45,0 1 0,1-1 1,-1 0-1,1 0 1,-1 0-1,1 0 1,-1 0-1,1 0 1,0-1-1,-1 1 0,1 0 1,0 0-1,0 0 1,-1 0-1,1-1 1,0 1-1,0-1 0,0 1 1,0 0-1,0-1 1,0 1-1,0-1 1,2 1-1,-2-1-64,0-1-1,0 1 1,0 0-1,0-1 0,0 1 1,0-1-1,0 1 1,0-1-1,0 1 1,0-1-1,0 0 1,0 1-1,0-1 1,0 0-1,-1 0 1,1 0-1,0 1 1,0-3-1,4-4-800,-1-1-1,0 1 1,-1-1-1,5-15 1,-3 4-2670,-1 0-1,3-38 1,-7 6-5709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9.986"/>
    </inkml:context>
    <inkml:brush xml:id="br0">
      <inkml:brushProperty name="width" value="0.025" units="cm"/>
      <inkml:brushProperty name="height" value="0.025" units="cm"/>
    </inkml:brush>
  </inkml:definitions>
  <inkml:trace contextRef="#ctx0" brushRef="#br0">2 459 9577,'0'9'4564,"-1"3"-3851,1 1 449,-1 0-1,2-1 1,0 1-1,0 0 0,5 16 1,-6-27-1019,1-1 0,-1 1 0,1 0 0,0-1 0,-1 1 0,1-1 0,0 1 0,0-1 0,0 1 0,0-1 0,0 0 0,1 0 0,-1 1 0,0-1 0,1 0 0,-1 0 0,0 0 0,1 0 0,-1 0 0,3 0 0,-1-1-111,-1 1-1,1-1 0,0 0 0,-1-1 1,1 1-1,0 0 0,-1-1 1,1 1-1,-1-1 0,1 0 1,-1 0-1,1 0 0,-1 0 1,0-1-1,1 1 0,-1-1 1,0 1-1,2-3 0,9-6 146,0-2-1,-2 1 0,1-2 0,-1 0 0,-1 0 0,-1 0 1,0-1-1,0-1 0,-2 0 0,1 0 0,-2 0 0,7-25 1,-13 38-167,1 0 1,-1 0-1,0 0 1,0 0-1,0 0 1,0 0-1,-1 0 1,1 0-1,-1 0 1,1 0-1,-1 0 1,0 0-1,1 0 1,-1 0-1,0 1 1,0-1-1,0 0 1,-1 1-1,1-1 1,0 0-1,-1 1 1,1-1-1,-1 1 1,1 0-1,-1 0 1,1-1-1,-1 1 1,0 0-1,0 0 1,0 1-1,0-1 1,-3-1-1,-1 0-10,0 0-1,0 1 1,0-1-1,0 1 1,0 0-1,0 1 1,0 0 0,0 0-1,-1 0 1,-7 2-1,12-1-5,-1 0 0,1 0 0,0 0 0,0 1 0,0-1 0,0 1 0,0-1 0,0 1 0,1 0 0,-1 0 0,0 0 0,1 0 0,-1 0 0,1 0 0,0 0 0,0 1 0,0-1 0,0 0 0,0 1 0,0-1 0,1 1 0,-1 3 0,-8 60 60,9-64-50,0-1-1,-4 133 845,5-120-776,0 0-1,0-1 0,2 1 0,-1-1 0,2 1 0,0-1 0,8 19 0,-11-30-62,0 1 1,0-1-1,1 1 0,-1-1 0,1 0 0,-1 0 1,1 1-1,0-1 0,0 0 0,0 0 1,0-1-1,0 1 0,0 0 0,0-1 0,1 1 1,-1-1-1,0 0 0,1 0 0,-1 0 0,1 0 1,0 0-1,-1 0 0,1-1 0,0 0 1,-1 1-1,1-1 0,0 0 0,0 0 0,-1 0 1,1-1-1,0 1 0,0 0 0,-1-1 0,1 0 1,-1 0-1,1 0 0,-1 0 0,1 0 1,-1 0-1,1-1 0,-1 1 0,3-4 0,6-2 59,0-2 0,0 0 0,-2 0 0,1-1 0,-1 0 0,0 0 0,8-15 0,-5 5-38,-1-1 1,-2 0 0,0-1 0,-1 0-1,-1 0 1,-1 0 0,4-30 0,9-165 62,-18 186-91,1-137-285,-2 167 279,0-1-1,0 1 1,0 0-1,0 0 1,0 0-1,0 0 1,-1 0-1,1 0 1,0 0-1,-1 0 1,1 0-1,-1 0 1,1 0-1,-1 0 1,1 0-1,-1 1 0,-1-2 1,-11 3-145,11 1 131,-1 0 0,0 0 0,1 0 0,-1 0 0,1 1 0,0 0 0,0-1 0,0 1-1,-2 3 1,-9 22 104,2 2-1,0-1 1,2 1-1,2 0 0,0 1 1,2 0-1,1 0 1,2 0-1,1 0 0,5 51 1,-3-73-61,0 1 1,1 0 0,0 0-1,1-1 1,0 1-1,1-1 1,0 0-1,0 0 1,1 0-1,0-1 1,10 13 0,-13-18-106,1 0 1,-1 0-1,1-1 0,0 1 1,0-1-1,0 0 1,0 0-1,0 0 1,1 0-1,-1 0 1,1-1-1,-1 1 1,1-1-1,-1 0 1,1 0-1,0 0 1,0-1-1,-1 1 1,1-1-1,0 0 1,0 0-1,0 0 1,0-1-1,-1 1 1,1-1-1,0 0 1,-1 0-1,1 0 1,0-1-1,-1 1 1,0-1-1,1 0 1,2-2-1,3-2-1116,-1 0-1,-1 0 1,1-1-1,-1 0 1,-1 0 0,1-1-1,-1 0 1,7-11-1,6-13-5604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0.745"/>
    </inkml:context>
    <inkml:brush xml:id="br0">
      <inkml:brushProperty name="width" value="0.025" units="cm"/>
      <inkml:brushProperty name="height" value="0.025" units="cm"/>
    </inkml:brush>
  </inkml:definitions>
  <inkml:trace contextRef="#ctx0" brushRef="#br0">90 248 9385,'0'0'8568,"-9"4"-6107,4-1-2274,0-1 0,1 1 0,-1 0-1,1 0 1,0 1 0,0-1 0,0 1 0,0 0 0,1 0-1,0 0 1,-1 1 0,1-1 0,1 1 0,-1 0 0,1-1-1,0 1 1,0 0 0,0 0 0,-1 10 0,-1 3 231,0 1 0,2-1 0,0 0 1,2 1-1,1 27 0,-1-45-408,0 0 0,0 0-1,0 0 1,0 0 0,0 0 0,0 0 0,0 0-1,0 0 1,0 0 0,0 0 0,1 0 0,-1 0 0,0 0-1,1 0 1,-1 0 0,1 0 0,-1 0 0,1-1 0,-1 1-1,1 0 1,0 0 0,-1-1 0,1 1 0,0 0-1,-1-1 1,1 1 0,0 0 0,0-1 0,0 1 0,0-1-1,0 0 1,-1 1 0,1-1 0,0 0 0,0 1-1,0-1 1,0 0 0,0 0 0,0 0 0,0 0 0,0 0-1,0 0 1,0 0 0,0 0 0,0 0 0,0-1 0,0 1-1,0 0 1,0 0 0,0-1 0,2 0 0,1-1 82,0-1 1,-1 1-1,1-1 1,0 0-1,-1 0 1,0 0-1,1 0 1,-1-1-1,5-7 1,3-9 9,-2 0 0,0-1 0,-1-1-1,-1 1 1,-1-1 0,0 0 0,2-36 0,-3 7-100,-4-1 1,-4-62-1,3 110-28,0 1 1,0-1-1,-1 1 0,1-1 0,-1 1 1,0-1-1,0 1 0,0-1 1,0 1-1,-4-6 0,4 9 12,0 1 1,1-1-1,-1 1 0,0-1 1,1 1-1,-1 0 0,1-1 1,-1 1-1,1 0 0,-1 0 0,1 0 1,-1-1-1,1 1 0,0 0 1,-1 0-1,1 0 0,0 0 1,0 0-1,0 0 0,-1-1 0,1 1 1,0 1-1,-10 59 597,2 1 1,3-1-1,5 111 0,0-168-565,0 1 0,0-1 0,1 1 0,0-1 0,0 1 0,0-1 0,0 0 0,1 0 0,0 1 0,0-1 0,0 0 0,0 0 0,0-1 0,1 1-1,0 0 1,0-1 0,0 0 0,0 0 0,4 4 0,-2-4-52,0-1 0,0 1 0,1-1 0,-1 0 0,0-1 0,1 1-1,-1-1 1,1 0 0,0 0 0,-1-1 0,1 0 0,0 0 0,-1 0-1,1 0 1,6-2 0,-10 1 36,-1 0-1,1 1 1,-1-1-1,1 0 1,-1 0 0,0 0-1,1 0 1,-1 0-1,0 0 1,0-1 0,0 1-1,0 0 1,0-1-1,0 1 1,0 0-1,-1-1 1,1 1 0,0-1-1,0-3 1,11-34 45,-11 34-46,9-68-39,-9 58 22,0 1 0,1-1 0,1 0 1,8-26-1,-11 41 10,0-1 1,0 1 0,0 0-1,0-1 1,0 1 0,1-1 0,-1 1-1,0 0 1,0-1 0,0 1-1,0 0 1,1-1 0,-1 1-1,0-1 1,1 1 0,-1 0-1,0 0 1,0-1 0,1 1-1,-1 0 1,0 0 0,1-1-1,-1 1 1,1 0 0,-1 0-1,0 0 1,1 0 0,-1-1-1,1 1 1,-1 0 0,0 0-1,1 0 1,-1 0 0,1 0-1,0 0 1,10 13-173,5 28 23,-15-39 167,8 60-20,-8-51 19,0-1-1,0 0 0,1 1 0,0-1 0,5 11 1,-7-21-4,0 1 1,0-1 0,0 1 0,1-1-1,-1 1 1,0-1 0,0 1 0,1-1-1,-1 1 1,0-1 0,0 1 0,1-1 0,-1 0-1,1 1 1,-1-1 0,0 0 0,1 1-1,-1-1 1,1 0 0,-1 0 0,1 1-1,-1-1 1,1 0 0,-1 0 0,1 0-1,-1 1 1,1-1 0,-1 0 0,1 0-1,-1 0 1,1 0 0,-1 0 0,1 0-1,-1 0 1,1 0 0,-1 0 0,1-1-1,-1 1 1,1 0 0,-1 0 0,1 0-1,-1-1 1,1 1 0,-1 0 0,1 0-1,-1-1 1,1 1 0,-1 0 0,0-1-1,1 1 1,-1-1 0,0 1 0,1 0-1,-1-1 1,0 1 0,0-1 0,1 1 0,-1-1-1,0 1 1,0-1 0,1 0 0,18-35 274,-17 32-282,11-25-4,-7 14-20,1-1 0,0 1 0,1 0 1,1 1-1,1 0 0,12-14 0,-22 27 21,0 1 1,0 0-1,0-1 0,1 1 0,-1 0 1,0 0-1,0-1 0,1 1 0,-1 0 0,0 0 1,1 0-1,-1-1 0,0 1 0,1 0 0,-1 0 1,0 0-1,1 0 0,-1 0 0,0 0 1,1 0-1,-1 0 0,0-1 0,1 1 0,-1 0 1,0 0-1,1 1 0,-1-1 0,0 0 0,1 0 1,-1 0-1,1 0 0,-1 0 0,0 0 1,0 0-1,1 1 0,-1-1 0,0 0 0,1 0 1,-1 0-1,0 1 0,1-1 0,-1 0 0,0 0 1,0 1-1,1-1 0,6 23 102,-5 35 748,-2-55-677,0-2-258,0 0 1,0 1-1,1-1 0,-1 0 1,0 0-1,0 0 1,1 0-1,-1 1 1,1-1-1,-1 0 0,1 0 1,-1 0-1,1 0 1,0 0-1,0 0 0,-1-1 1,1 1-1,0 0 1,0 0-1,0 0 0,0-1 1,0 1-1,0 0 1,0-1-1,0 1 0,0-1 1,1 1-1,10-1-5519,0-7-4446,-3-4-2872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2.324"/>
    </inkml:context>
    <inkml:brush xml:id="br0">
      <inkml:brushProperty name="width" value="0.025" units="cm"/>
      <inkml:brushProperty name="height" value="0.025" units="cm"/>
    </inkml:brush>
  </inkml:definitions>
  <inkml:trace contextRef="#ctx0" brushRef="#br0">1 113 14414,'0'0'8263,"80"1"-7942,-41-5-449,-1-2-1346,1-1-1120,-5 1-2147,-2-1-2145</inkml:trace>
  <inkml:trace contextRef="#ctx0" brushRef="#br0" timeOffset="1">339 46 9289,'0'0'2984,"-9"5"-139,0 1-2200,1-1 0,-1 1 0,2 0 0,-14 14 0,19-18-488,0 0 0,-1 1 0,1-1 0,0 1-1,1 0 1,-1-1 0,1 1 0,-1 0-1,1 0 1,0 0 0,0 0 0,0 0 0,0 1-1,0-1 1,1 0 0,0 0 0,-1 0 0,1 1-1,0-1 1,1 0 0,-1 0 0,1 1-1,1 3 1,-1-5-70,0 0 1,0-1-1,0 1 0,0-1 0,1 1 1,-1-1-1,1 0 0,-1 1 0,1-1 0,-1 0 1,1 0-1,0 0 0,-1 0 0,1 0 0,0-1 1,0 1-1,0-1 0,0 1 0,0-1 0,-1 1 1,1-1-1,0 0 0,0 0 0,0 0 0,0 0 1,0 0-1,0-1 0,0 1 0,0-1 1,3 0-1,3-1 121,0 1-1,-1-2 1,1 1 0,0-1 0,-1 0 0,8-5 0,-4 1 96,-1 0 1,0-1-1,-1 0 0,17-17 1,-23 21-234,0 0 1,1 0-1,-1-1 1,-1 1-1,1-1 1,-1 1-1,0-1 1,0 0-1,0 0 1,0 0-1,-1 0 1,0 0-1,0 0 1,0-6-1,-1 10-73,0 0 0,-1-1-1,1 1 1,0 0 0,-1 0-1,1 0 1,-1-1 0,1 1-1,-1 0 1,0 0 0,1 0-1,-1 0 1,0 0 0,0 0-1,0 0 1,0 0 0,0 1-1,0-1 1,0 0 0,0 0-1,0 1 1,0-1 0,-1 0-1,-2-1 20,-1 0-1,1 1 1,0-1-1,-1 1 1,1 0 0,-1 0-1,-5 0 1,5 1-349,1 0 1,-1 0 0,1 0-1,-1 1 1,1-1-1,-1 1 1,-5 2 0,8-2-51,1-1-1,-1 1 1,1-1 0,0 1 0,-1-1 0,1 1 0,0 0 0,0 0 0,0 0 0,0 0-1,-1 0 1,1 0 0,0 0 0,1 0 0,-1 0 0,0 0 0,0 1 0,0-1 0,1 0-1,-1 1 1,0 1 0,0 4-5453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1.091"/>
    </inkml:context>
    <inkml:brush xml:id="br0">
      <inkml:brushProperty name="width" value="0.025" units="cm"/>
      <inkml:brushProperty name="height" value="0.025" units="cm"/>
    </inkml:brush>
  </inkml:definitions>
  <inkml:trace contextRef="#ctx0" brushRef="#br0">59 50 16432,'0'0'8087,"-7"4"-7489,3-2-538,1 0-1,0-1 1,0 1-1,0 0 1,0 0 0,1 1-1,-1-1 1,1 1-1,-1-1 1,1 1-1,0 0 1,0 0 0,0 0-1,0 0 1,0 0-1,1 0 1,-1 0-1,1 1 1,0-1 0,0 1-1,0-1 1,1 1-1,-1-1 1,1 7 0,-1 0 165,0-1-44,1-1 1,-1 1 0,2-1-1,1 17 1,-2-24-170,1 1-1,-1-1 1,0 0-1,0 0 1,1 0-1,-1 0 1,1 1-1,-1-1 1,1 0-1,0 0 0,-1 0 1,1 0-1,0 0 1,0-1-1,-1 1 1,1 0-1,0 0 1,0 0-1,0-1 1,0 1-1,0 0 1,0-1-1,0 1 1,0-1-1,1 1 1,-1-1-1,0 0 1,0 1-1,0-1 1,0 0-1,1 0 1,-1 0-1,0 0 1,0 0-1,1 0 1,-1 0-1,0 0 0,0 0 1,0-1-1,0 1 1,1-1-1,-1 1 1,1-1-1,2-1 5,0-1 0,-1 1 1,1-1-1,-1 0 0,0 1 0,0-1 0,0-1 0,0 1 0,0 0 0,-1-1 0,0 1 0,1-1 0,-1 0 0,-1 0 0,1 0 0,0 0 0,-1 0 0,2-7 0,2-12 24,6-45 0,-9 15-249,-4 46-287,-1 34 251,2-17 280,0-2-120,0-1 1,1 1-1,0 0 0,0-1 1,1 1-1,2 8 1,-3-15-62,1 0 0,-1 1 0,1-1 0,-1 0 0,1 0 0,0 1 0,0-1 0,-1 0 0,1 0 0,0 0 0,0 0 0,0 0 0,0 0 0,0 0-1,1 0 1,-1 0 0,0-1 0,0 1 0,1 0 0,-1-1 0,0 1 0,1-1 0,-1 0 0,0 1 0,1-1 0,-1 0 0,1 0 0,-1 1 0,0-1 0,1-1 0,-1 1 0,1 0 0,-1 0 0,1 0 0,-1-1 0,0 1 0,1-1 0,1 0 0,2-1-608,-1 0 0,0 0-1,1 0 1,-1 0 0,0-1-1,-1 1 1,1-1 0,0 0-1,3-5 1,16-16-4098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1.496"/>
    </inkml:context>
    <inkml:brush xml:id="br0">
      <inkml:brushProperty name="width" value="0.025" units="cm"/>
      <inkml:brushProperty name="height" value="0.025" units="cm"/>
    </inkml:brush>
  </inkml:definitions>
  <inkml:trace contextRef="#ctx0" brushRef="#br0">83 382 6822,'0'0'10239,"-6"9"-7932,-2 2-1607,0 1 1,1 0-1,-7 16 1,12-23-443,0-1 1,0 1-1,0 0 0,1 0 0,0-1 1,0 1-1,0 0 0,1 0 0,-1 0 1,1 0-1,1 0 0,-1 0 0,1 0 1,-1 0-1,3 6 0,-2-9-244,-1-1 0,1 0 0,0 0 0,0-1-1,0 1 1,0 0 0,0 0 0,0 0 0,0 0-1,0-1 1,0 1 0,0-1 0,0 1 0,0-1 0,1 1-1,-1-1 1,0 1 0,0-1 0,0 0 0,1 0 0,-1 0-1,0 0 1,1 0 0,-1 0 0,0 0 0,0 0-1,1 0 1,-1 0 0,0-1 0,0 1 0,0-1 0,1 1-1,1-2 1,2 1 1,0-1-1,0-1 1,0 1-1,-1 0 1,1-1-1,7-5 0,0-5-1,-1 1 1,0-2-1,0 0 0,-2 0 0,1 0 0,-2-1 0,0-1 0,-1 1 0,10-32 0,-9 19-7,-1-1 0,-2 0 0,-1 0 0,1-57 0,-5 77-71,-1-1 0,0 0 0,0 0 0,-1 0 0,-1 1 0,0-1 1,0 1-1,0-1 0,-9-13 0,11 20 37,-1 0 0,0 0 0,0 1-1,1-1 1,-1 1 0,-1-1 0,1 1 0,0 0 0,0 0 0,-1 0-1,0 0 1,1 0 0,-1 1 0,0-1 0,0 1 0,1 0 0,-1 0-1,0 0 1,0 0 0,-1 0 0,1 1 0,0-1 0,0 1 0,0 0-1,0 0 1,0 0 0,0 0 0,-1 0 0,1 1 0,0 0 0,0-1-1,0 1 1,0 0 0,-4 2 0,0 1 88,0 1 1,0 0-1,0 0 0,1 0 0,-1 0 1,1 1-1,0 0 0,1 1 0,0-1 1,0 1-1,-5 9 0,4-6 190,0 1 0,1-1 0,0 1 0,1 0 0,0 0 0,0 0 0,-2 19 0,6-28-248,0 0 0,0 0 0,0 0 0,0 0 0,0 0 0,0 0 0,1 0 0,-1-1 0,1 1 1,-1 0-1,1 0 0,0 0 0,0 0 0,0-1 0,0 1 0,0 0 0,0-1 0,0 1 0,0 0 1,1-1-1,-1 0 0,1 1 0,-1-1 0,1 0 0,-1 0 0,1 0 0,0 0 0,0 0 0,-1 0 1,1 0-1,0-1 0,3 2 0,8 1-180,0-1 0,0 1 0,0-2 0,16 0 0,10 2-982,-31-2 941,0 1 0,0-1 0,0 1 0,0 0 0,0 1 0,-1 0 0,1 0-1,-1 0 1,0 1 0,0 0 0,0 1 0,-1 0 0,1 0 0,-1 0 0,0 1 0,-1-1 0,1 1 0,-1 1 0,0-1-1,-1 1 1,1 0 0,-2 0 0,1 0 0,-1 1 0,5 14 0,-7-21 114,8 20-386,2-16-4177,-4-9 152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2.035"/>
    </inkml:context>
    <inkml:brush xml:id="br0">
      <inkml:brushProperty name="width" value="0.025" units="cm"/>
      <inkml:brushProperty name="height" value="0.025" units="cm"/>
    </inkml:brush>
  </inkml:definitions>
  <inkml:trace contextRef="#ctx0" brushRef="#br0">22 115 5317,'-18'-99'10917,"15"83"-3369,27 327-1446,-4-122-4895,-17-121-1062,-4-44-99,2 0 0,1 0 0,1 0 0,1-1 0,7 24 0,-11-47-43,0 1 0,0-1 0,0 0 0,0 0 0,0 0 0,0 1 0,0-1 0,0 0-1,0 0 1,0 0 0,0 1 0,0-1 0,0 0 0,0 0 0,0 0 0,0 1-1,0-1 1,0 0 0,0 0 0,1 0 0,-1 0 0,0 1 0,0-1 0,0 0 0,0 0-1,0 0 1,0 0 0,1 0 0,-1 0 0,0 1 0,0-1 0,0 0 0,0 0-1,1 0 1,-1 0 0,0 0 0,0 0 0,0 0 0,1 0 0,-1 0 0,0 0 0,0 0-1,0 0 1,1 0 0,-1 0 0,0 0 0,0 0 0,0 0 0,1 0 0,-1 0-1,0 0 1,0 0 0,5-13 138,1-22 51,0-62-312,-3 45-160,1 0 1,3 0-1,14-56 1,-20 106 270,0 0 0,0-1 0,0 1 0,0 0 1,0 0-1,0 0 0,0 0 0,1 0 0,-1 0 1,1 0-1,-1 0 0,1 0 0,0 1 0,2-2 0,8 3-197,-5 19 70,1 90 750,-8-109-604,0 1 0,0 0 0,0-1 1,0 1-1,1 0 0,-1-1 1,0 1-1,0 0 0,0-1 1,1 1-1,-1-1 0,0 1 1,1 0-1,-1-1 0,0 1 0,1-1 1,-1 1-1,1-1 0,-1 1 1,1-1-1,-1 0 0,1 1 1,-1-1-1,1 1 0,0-1 0,-1 0 1,1 0-1,0 1 0,-1-1 1,1 0-1,-1 0 0,1 0 1,0 0-1,-1 0 0,1 0 1,0 0-1,-1 0 0,1 0 0,0 0 1,-1 0-1,1 0 0,0 0 1,-1 0-1,1-1 0,0 1 1,-1 0-1,1 0 0,-1-1 0,1 1 1,0 0-1,-1-1 0,1 1 1,-1-1-1,1 1 0,-1-1 1,1 1-1,-1-1 0,0 1 1,1-1-1,-1 0 0,28-34 77,-23 22-77,0 0 1,0-1-1,-1 0 0,-1 0 0,0 0 1,0-17-1,-2 24-6,-1 0 0,0 1 0,0-1-1,0 0 1,-1 0 0,0 1 0,0-1 0,-1 1 0,0-1-1,0 1 1,0 0 0,-1-1 0,0 1 0,0 1 0,-6-9-1,8 13-7,1 1 1,-1-1-1,1 0 0,-1 0 0,0 1 0,1-1 0,-1 1 0,0-1 0,1 1 0,-1-1 0,0 1 0,0-1 0,0 1 0,1 0 1,-1-1-1,0 1 0,0 0 0,0 0 0,0-1 0,0 1 0,0 0 0,1 0 0,-1 0 0,0 0 0,0 0 0,0 0 1,0 1-1,0-1 0,0 0 0,1 0 0,-3 1 0,3 0-3,0-1 0,-1 1 0,1-1 1,0 1-1,0-1 0,-1 1 0,1-1 0,0 1 0,0-1 1,0 1-1,0-1 0,0 1 0,0 0 0,0-1 0,0 1 1,0-1-1,0 1 0,0-1 0,0 1 0,0-1 0,0 1 0,0-1 1,1 1-1,-1-1 0,0 1 0,0-1 0,1 1 0,-1-1 1,0 1-1,1-1 0,-1 1 0,1-1 0,-1 0 0,0 1 1,1-1-1,-1 1 0,1-1 0,-1 0 0,1 0 0,-1 1 0,1-1 1,-1 0-1,1 0 0,-1 0 0,1 0 0,-1 1 0,2-1 1,7 4-741,0-1 1,0 0-1,1 0 1,-1-1-1,1 0 0,0-1 1,-1 0-1,1-1 1,11 0-1,-9-1-1475,0 0-1,0 0 1,-1-1-1,13-4 1,10-7-6522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2.856"/>
    </inkml:context>
    <inkml:brush xml:id="br0">
      <inkml:brushProperty name="width" value="0.025" units="cm"/>
      <inkml:brushProperty name="height" value="0.025" units="cm"/>
    </inkml:brush>
  </inkml:definitions>
  <inkml:trace contextRef="#ctx0" brushRef="#br0">129 321 10794,'0'0'7164,"-11"2"-4324,5-1-2582,0 1 0,0-1 0,1 1 0,-1 0 0,0 1 0,1-1 0,0 1 1,-1 0-1,1 1 0,0-1 0,1 1 0,-1 0 0,0 0 0,1 0 0,0 1 0,0 0 0,1 0 0,-1 0 0,1 0 0,0 0 0,0 0 0,1 1 0,0 0 0,0-1 0,0 1 0,-2 9 0,4-13-237,-1-1 0,1 1 0,-1 0 0,1-1 0,0 1-1,0 0 1,-1-1 0,1 1 0,0 0 0,0 0 0,1-1 0,-1 1 0,0 0 0,1-1 0,-1 1 0,1 0 0,-1-1-1,1 1 1,0 0 0,0-1 0,-1 1 0,1-1 0,0 0 0,0 1 0,1-1 0,-1 0 0,0 1 0,0-1 0,1 0 0,-1 0-1,1 0 1,-1 0 0,1 0 0,-1-1 0,1 1 0,1 0 0,0 0-27,0-1 0,0 0 0,0-1 1,0 1-1,0 0 0,0-1 0,0 0 0,0 1 0,0-1 1,0 0-1,-1-1 0,1 1 0,0 0 0,-1-1 0,1 1 0,-1-1 1,1 0-1,-1 0 0,0 0 0,3-4 0,13-17-479,-1 0 0,-1-1 0,-1-1-1,16-35 1,-13 23-1183,-18 37 1646,1 0 1,-1 0 0,0 1-1,0-1 1,0 0 0,0 0-1,0 0 1,0 0 0,0 0-1,0 0 1,0 0 0,0 0-1,0 0 1,0 0 0,0 0-1,0 0 1,0 0 0,0 0-1,0 0 1,0 0 0,0 0-1,0 0 1,0 1 0,0-1-1,0 0 1,0 0 0,1 0-1,-1 0 1,0 0 0,0 0-1,0 0 1,0 0 0,0 0-1,0 0 1,0 0 0,0 0-1,0 0 1,0 0 0,0 0-1,0 0 1,0 0 0,1 0-1,-3 15 159,-3 26 1085,3-32-1129,2-5 88,-1 1 0,1-1 0,-1 1 0,1 0 0,1-1 0,-1 1 0,1-1 0,1 7 0,-2-10-156,0 0 0,1-1-1,-1 1 1,0 0 0,1-1 0,-1 1-1,0-1 1,1 1 0,-1 0 0,1-1 0,-1 1-1,1-1 1,-1 1 0,1-1 0,0 0-1,-1 1 1,1-1 0,-1 0 0,1 1 0,0-1-1,-1 0 1,1 0 0,1 1 0,-1-1-21,1 0 1,0 0-1,-1-1 0,1 1 1,0 0-1,-1-1 0,1 1 1,-1-1-1,1 1 1,-1-1-1,1 0 0,-1 0 1,1 0-1,1-1 1,2-3-58,0 1 0,0-1 0,-1 0 1,1 0-1,-1 0 0,0 0 0,-1-1 0,1 0 1,-1 0-1,3-8 0,22-69-1264,-23 65 1154,7-31-127,-11 47 154,-2 5 62,-5 26 296,4-20-108,0 1 0,1-1-1,-1 1 1,2 0 0,-1 0-1,2-1 1,-1 1 0,1 0-1,1-1 1,-1 1-1,2-1 1,-1 1 0,1-1-1,1 0 1,0 0 0,0 0-1,0-1 1,1 0-1,1 1 1,8 9 0,-3-4-105,12 14-402,35 58 0,-53-75 436,0-1 0,0 1 0,-1 0 0,0 1 0,0-1 0,-2 1 0,1-1 0,-2 1 0,2 20 0,-3-28 107,0 0 1,0 0-1,0 0 0,-1 0 1,1 0-1,-1 0 1,0 0-1,0 0 0,0 0 1,-1-1-1,1 1 1,-1 0-1,0-1 1,0 1-1,-3 3 0,2-5-70,1 0 0,-1 0 0,0 0 0,0 0 0,0-1-1,0 1 1,0-1 0,-1 1 0,1-1 0,0 0 0,-1-1 0,1 1-1,0-1 1,-1 1 0,1-1 0,-1 0 0,1 0 0,-4-1-1,4 1-74,0 0-1,0-1 1,0 1-1,1-1 1,-1 0-1,0 0 1,1 0-1,-1 0 1,0-1-1,1 1 0,-1 0 1,1-1-1,0 0 1,0 0-1,-1 1 1,1-1-1,0-1 1,1 1-1,-1 0 1,0 0-1,1-1 0,-1 1 1,1-1-1,0 1 1,-1-1-1,1 0 1,1 1-1,-1-1 1,0 0-1,1 0 1,-1 1-1,1-1 1,0-4-1,-1-4-42,1 1 1,0 0-1,0 0 1,2-1-1,-1 1 0,1 0 1,0 0-1,6-13 1,19-38-72,60-98 0,-56 108 283,-3-2 0,36-89 0,-61 135-161,0-1 0,-1 1 0,0-1 0,0 1-1,-1-1 1,0 0 0,0 0 0,-1 0 0,0 0 0,-1 0 0,-1-9 0,2 17-8,0-1 0,0 0 0,0 1 0,0-1 0,0 0 0,-1 1 0,1-1 0,0 0 0,-1 1 0,1-1 0,0 1-1,-1-1 1,1 1 0,-1-1 0,1 1 0,-1-1 0,1 1 0,-1-1 0,1 1 0,-1-1 0,0 1 0,1 0 0,-1-1 0,0 1 0,1 0 0,-1 0 0,0-1 0,1 1 0,-2 0 0,-20 8 161,-14 26 58,28-22-142,1 0 1,0 0-1,1 1 0,0 0 1,1 0-1,1 0 0,0 1 1,1 0-1,0-1 1,1 1-1,1 0 0,0 0 1,2 27-1,0-37-80,-1 0 0,1 0 0,1 0 0,-1 0 0,0 0 0,1-1 1,0 1-1,-1-1 0,2 1 0,-1-1 0,0 0 0,1 1 0,-1-1 0,1 0 0,0-1 0,0 1 0,0 0 1,0-1-1,1 0 0,-1 0 0,0 0 0,1 0 0,0 0 0,-1-1 0,1 1 0,0-1 0,0 0 0,0 0 0,0-1 1,5 1-1,1 0-34,0 0 0,0-1 1,0 0-1,-1 0 0,1-1 1,0-1-1,0 1 1,-1-2-1,1 1 0,-1-1 1,14-7-1,-10 3-1151,-1-1 0,0 0 0,0 0 0,16-17 0,7-15-6392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3.852"/>
    </inkml:context>
    <inkml:brush xml:id="br0">
      <inkml:brushProperty name="width" value="0.025" units="cm"/>
      <inkml:brushProperty name="height" value="0.025" units="cm"/>
    </inkml:brush>
  </inkml:definitions>
  <inkml:trace contextRef="#ctx0" brushRef="#br0">0 69 13965,'3'-27'836,"2"-14"4814,-5 41-5616,0 0-1,0 0 0,-1 0 0,1 0 0,0 1 1,0-1-1,0 0 0,0 0 0,0 0 0,0 0 1,0 0-1,1 0 0,-1 0 0,0 1 0,0-1 1,0 0-1,0 0 0,0 0 0,0 0 0,0 0 1,0 0-1,0 0 0,0 1 0,0-1 0,0 0 1,0 0-1,0 0 0,0 0 0,1 0 0,-1 0 1,0 0-1,0 0 0,0 0 0,0 0 0,0 0 1,0 0-1,0 0 0,1 0 0,-1 0 0,0 0 0,0 0 1,0 1-1,0-1 0,0 0 0,0 0 0,0-1 1,1 1-1,-1 0 0,0 0 0,0 0 0,0 0 1,0 0-1,0 0 0,0 0 0,0 0 0,1 0 1,-1 0-1,0 0 0,0 0 0,0 0 0,0 0 1,0 0-1,0 0 0,0-1 0,0 1 0,0 0 1,1 0-1,6 29 160,8 33 180,2-1 0,3-1-1,3 0 1,2-2 0,2-1 0,42 63 0,-66-116-376,-1-1-1,1 0 1,0 1-1,1-1 1,-1-1-1,0 1 1,1 0-1,0-1 1,6 4-1,-9-6-91,0 1 0,0-1-1,0 1 1,0-1 0,0 0 0,0 1-1,0-1 1,0 0 0,1 0-1,-1 0 1,0 0 0,0 0 0,0 0-1,0 0 1,0-1 0,0 1-1,2-1 1,-2 1-145,0-1 0,0 0 0,-1 1 0,1-1 0,0 0 0,0 0 0,0 0 0,-1 0 0,1 0 0,-1 0 0,1 0 0,0 0 0,-1 0 0,0 0 0,1 0 0,-1 0 0,0 0 0,1 0 0,-1 0 0,0-3 0,1-15-6343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4.200"/>
    </inkml:context>
    <inkml:brush xml:id="br0">
      <inkml:brushProperty name="width" value="0.025" units="cm"/>
      <inkml:brushProperty name="height" value="0.025" units="cm"/>
    </inkml:brush>
  </inkml:definitions>
  <inkml:trace contextRef="#ctx0" brushRef="#br0">1 27 14350,'0'0'7783,"51"32"-7687,-35-45-801,-5-6-2754,-3-8-9833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4.627"/>
    </inkml:context>
    <inkml:brush xml:id="br0">
      <inkml:brushProperty name="width" value="0.025" units="cm"/>
      <inkml:brushProperty name="height" value="0.025" units="cm"/>
    </inkml:brush>
  </inkml:definitions>
  <inkml:trace contextRef="#ctx0" brushRef="#br0">1 2525 20083,'0'0'1970,"15"-13"-1895,45-31-188,109-60 1,976-458-1979,-786 393 2058,-348 164 37,2015-936 5645,-957 512-4602,-694 285-3231,-188 64-4206,-132 46 144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9:14.843"/>
    </inkml:context>
    <inkml:brush xml:id="br0">
      <inkml:brushProperty name="width" value="0.025" units="cm"/>
      <inkml:brushProperty name="height" value="0.025" units="cm"/>
    </inkml:brush>
  </inkml:definitions>
  <inkml:trace contextRef="#ctx0" brushRef="#br0">0 313 7399,'11'-1'577,"366"-60"3090,-284 38-3594,271-60-76,-275 68 166,-1 4 1,107 0 0,311 34 1192,-18 0-1015,382-33 809,-499 4-255,376 36 66,102 1-781,0-71 131,492 4 481,-1063 35-789,525-46 88,31 0-54,-493 38 1063,-324 5-357,-21-2 718,-27-2-862,-60 12-7011,47-3-399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22.135"/>
    </inkml:context>
    <inkml:brush xml:id="br0">
      <inkml:brushProperty name="width" value="0.025" units="cm"/>
      <inkml:brushProperty name="height" value="0.025" units="cm"/>
    </inkml:brush>
  </inkml:definitions>
  <inkml:trace contextRef="#ctx0" brushRef="#br0">1 61 4805,'0'0'2402,"9"-3"-1714,16-4 178,1 2 0,0 0 0,0 2 0,28 0 0,445 12 3116,360-26-1270,-721 18-2624,359-18 379,-344 7-98,265 15 0,-122 4 207,144 2-109,-218-3-262,220-3-91,267 13 274,-277-20-151,-376 0-250,241 2 761,-215-13-574,-63 9-844,0 0 0,34-1-1,-48 7-4187,-9 0-715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45.413"/>
    </inkml:context>
    <inkml:brush xml:id="br0">
      <inkml:brushProperty name="width" value="0.025" units="cm"/>
      <inkml:brushProperty name="height" value="0.025" units="cm"/>
    </inkml:brush>
  </inkml:definitions>
  <inkml:trace contextRef="#ctx0" brushRef="#br0">1 75 5477,'0'0'3305,"8"1"-3119,12 0 246,-1-1 0,39-6-1,-40 4-96,0 0 0,0 0 1,0 2-1,0 0 0,0 1 0,33 7 0,-1 7-137,1-3-1,0-2 1,1-2-1,91 1 1,90-15-41,-97 0 194,139 12 0,178 2-140,-1-38-48,1005-9 446,-1425 39-577,378 1 307,612-7 475,-263-1-530,86-2-253,253-1-66,-677 12 75,38-18-41,-1 1 141,-47 21 1504,-388-2-8739,-18-4 3054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3.067"/>
    </inkml:context>
    <inkml:brush xml:id="br0">
      <inkml:brushProperty name="width" value="0.025" units="cm"/>
      <inkml:brushProperty name="height" value="0.025" units="cm"/>
    </inkml:brush>
  </inkml:definitions>
  <inkml:trace contextRef="#ctx0" brushRef="#br0">3 67 4164,'0'0'7837,"5"-9"-4789,-1-2-2105,-3 8-652,1-1 0,-1 0-1,1 1 1,0-1-1,0 1 1,0 0 0,0-1-1,1 1 1,-1 0 0,1 0-1,4-3 1,-7 6-228,0 0 0,0-1 0,1 1 0,-1 0 0,0 0 0,0-1 0,1 1 0,-1 0 0,0 0 0,1-1 0,-1 1 0,0 0 0,0 0 0,1 0 0,-1 0 0,0 0 0,1 0 0,-1-1 0,0 1 0,1 0 0,-1 0 0,0 0 0,1 0 0,-1 0 0,0 0 0,1 0 0,-1 0 0,1 0 0,-1 1 0,0-1 0,1 0 0,-1 0 0,0 0 0,0 0 0,1 0 0,-1 1 0,0-1 0,1 0 0,-1 0 0,0 0 0,0 1 0,1-1 1,-1 0-1,0 1 0,4 20 992,-8 29-110,-20 17-259,18-55-620,2 0 1,-1 0-1,1 1 0,1-1 1,-4 24-1,7-35-61,0 0 1,0-1-1,0 1 1,0 0-1,0 0 0,0-1 1,0 1-1,0 0 0,0-1 1,0 1-1,1 0 1,-1-1-1,0 1 0,0 0 1,1-1-1,-1 1 0,0 0 1,1-1-1,-1 1 1,1-1-1,-1 1 0,1-1 1,-1 1-1,1-1 0,-1 1 1,1-1-1,-1 1 1,1-1-1,0 0 0,-1 1 1,1-1-1,0 0 1,-1 0-1,1 1 0,0-1 1,-1 0-1,1 0 0,0 0 1,0 0-1,-1 0 1,1 0-1,0 0 0,-1 0 1,1 0-1,0 0 0,-1 0 1,1 0-1,0-1 1,0 1-1,-1 0 0,1-1 1,-1 1-1,1 0 0,0-1 1,37-20 504,-5-7-286,-1-2 0,44-52 1,-26 27 90,-57 81-38,-5-7-361,7-11-88,1-1 1,-1 1-1,1 0 1,1 0-1,-1 0 1,1 0 0,1 0-1,-1 1 1,0 9-1,5-18-208,-1 0-1,1 0 1,-1 0-1,1 0 1,0 0-1,-1 0 1,1 0-1,-1-1 1,1 1-1,0 0 1,-1-1-1,1 1 1,-1-1-1,1 0 1,-1 0-1,0 1 1,3-3-1,15-15-4642,3-4-2019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1:12.808"/>
    </inkml:context>
    <inkml:brush xml:id="br0">
      <inkml:brushProperty name="width" value="0.025" units="cm"/>
      <inkml:brushProperty name="height" value="0.025" units="cm"/>
    </inkml:brush>
  </inkml:definitions>
  <inkml:trace contextRef="#ctx0" brushRef="#br0">77 125 9449,'-8'0'-21,"-60"1"1862,96-12-1733,1 1 1,0 2-1,0 1 0,1 1 0,0 1 0,0 2 0,35 1 0,3 5 290,105 19-1,-103-11-55,101 3 0,140-20 698,31 0-149,-235 9-813,129 20 0,82 20-24,485 5-1,-566-53 449,241-35 0,-322 20-417,1047-104 54,47 101-129,-1147 33 396,-102-17-3438,-1-12-753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1:33.321"/>
    </inkml:context>
    <inkml:brush xml:id="br0">
      <inkml:brushProperty name="width" value="0.025" units="cm"/>
      <inkml:brushProperty name="height" value="0.025" units="cm"/>
    </inkml:brush>
  </inkml:definitions>
  <inkml:trace contextRef="#ctx0" brushRef="#br0">1 6 10282,'0'0'-91,"13"1"139,216 44 53,-176-33 25,1-3-1,1-2 1,-1-2-1,70-3 1,218-29 1485,-13 0-983,366 35-17,-182 3-560,-2-14-33,439 4 28,-25 79-22,-529-36 86,275-25 19,-1-56-87,-592 31-32,386-24 31,575-47 473,-879 65 1494,-206 13-1559,-55-2-2836,101 1 2293,0 0 0,-1 0 0,1 0 0,0 0 1,-1 0-1,1 0 0,0 0 0,-1 0 0,1-1 0,-1 1 0,1 0 1,0 0-1,-1 0 0,1 0 0,0-1 0,0 1 0,-1 0 1,1 0-1,0 0 0,-1-1 0,1 1 0,0 0 0,0 0 0,-1-1 1,1 1-1,0 0 0,0-1 0,0 1 0,0 0 0,-1-1 1,1 1-1,0 0 0,0-1 0,0 1 0,0 0 0,0-1 1,0 1-1,0-1 0,0 1 0,0 0 0,0-1 0,0 1 0,0 0 1,0-1-1,1 0 0,-1-1-767,0-15-6079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0.796"/>
    </inkml:context>
    <inkml:brush xml:id="br0">
      <inkml:brushProperty name="width" value="0.025" units="cm"/>
      <inkml:brushProperty name="height" value="0.025" units="cm"/>
    </inkml:brush>
  </inkml:definitions>
  <inkml:trace contextRef="#ctx0" brushRef="#br0">1 193 15791,'0'0'5509,"62"-15"-4452,-22-5 160,8-4-320,0-4-609,1-1-224,-3 3-31,-7 3-98,-10 7-1088,-10 7-704,-12 6-1475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1.176"/>
    </inkml:context>
    <inkml:brush xml:id="br0">
      <inkml:brushProperty name="width" value="0.025" units="cm"/>
      <inkml:brushProperty name="height" value="0.025" units="cm"/>
    </inkml:brush>
  </inkml:definitions>
  <inkml:trace contextRef="#ctx0" brushRef="#br0">164 1 14798,'0'0'6625,"-10"11"-6588,-20 26 11,2 2 0,2 1 0,-32 62 0,56-99-35,1 0 0,-1-1 0,1 1 0,0 0 0,0 0 0,0 0 0,0 0 0,1 0 0,-1 0 0,1 0 0,0 0 0,0 0 0,0 0 0,0 0 0,0 0 0,1 0 0,1 6-1,-1-7-11,0-1 0,1 1 0,0-1 0,-1 1 0,1-1 0,0 0 0,0 0 0,-1 1 0,1-1 0,0 0 0,0-1 0,0 1 0,0 0-1,1-1 1,-1 1 0,0-1 0,0 1 0,0-1 0,0 0 0,0 0 0,1 0 0,-1 0 0,0-1 0,4 0 0,16-2-656,-1-2 1,1 0-1,-1-1 1,0-1 0,26-13-1,-19 8-1792,18-6-4055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2.143"/>
    </inkml:context>
    <inkml:brush xml:id="br0">
      <inkml:brushProperty name="width" value="0.025" units="cm"/>
      <inkml:brushProperty name="height" value="0.025" units="cm"/>
    </inkml:brush>
  </inkml:definitions>
  <inkml:trace contextRef="#ctx0" brushRef="#br0">52 149 10570,'0'0'14510,"-8"11"-14532,1-1 40,0 0 0,1 1-1,-9 21 1,14-30-15,0 1 1,0 0-1,-1-1 1,2 1-1,-1 0 0,0 0 1,0 0-1,1 0 1,0 0-1,0 0 0,0 0 1,0 0-1,0 0 1,0 0-1,1 0 0,-1 0 1,1 0-1,0 0 0,0 0 1,0 0-1,0-1 1,1 1-1,-1 0 0,1-1 1,0 1-1,-1-1 1,4 3-1,-4-4 30,0 0 1,0-1 0,0 1-1,0-1 1,0 1-1,0-1 1,0 0-1,0 1 1,0-1 0,0 0-1,0 0 1,0 0-1,0 1 1,0-1-1,0 0 1,0-1 0,1 1-1,-1 0 1,0 0-1,0 0 1,0-1 0,0 1-1,0 0 1,0-1-1,0 1 1,0-1-1,0 1 1,0-1 0,0 0-1,-1 1 1,1-1-1,0 0 1,0 0-1,0 1 1,-1-1 0,1 0-1,0 0 1,-1 0-1,1 0 1,-1 0-1,1 0 1,-1 0 0,1-1-1,18-47 1159,-14 22-874,-2 0-1,0-29 1,-1 30-486,-1 21-187,0 8-235,-1-1 572,17 65-130,-17-64 148,1 0-1,0 0 0,0 0 1,0 0-1,0 0 1,1 0-1,-1 0 0,1 0 1,0-1-1,0 1 1,0-1-1,0 1 1,0-1-1,0 0 0,1 1 1,-1-1-1,4 2 1,-4-4 11,-1 0 0,0 1 0,0-1 1,0 0-1,1 0 0,-1 0 0,0-1 1,0 1-1,1 0 0,-1 0 0,0-1 1,0 1-1,0 0 0,0-1 0,0 1 1,0-1-1,0 0 0,0 1 0,0-1 1,0 0-1,0 0 0,0 0 0,0 1 1,0-1-1,0 0 0,-1 0 0,1 0 1,1-2-1,14-33 474,-14 29-431,34-117-22,-37 157-206,0-24 169,0 1 0,1 0 0,0 0 0,0 0 0,1 0-1,0 0 1,1 0 0,0-1 0,1 1 0,4 10 0,-6-19 19,-1 1 1,1-1-1,0 0 0,-1 0 0,1 0 1,0 0-1,0 0 0,0 0 1,0 0-1,0 0 0,0 0 0,0 0 1,0 0-1,1-1 0,-1 1 1,0 0-1,0-1 0,1 1 0,-1-1 1,0 0-1,1 1 0,-1-1 1,0 0-1,1 0 0,-1 0 0,0 0 1,1 0-1,-1 0 0,1 0 1,-1 0-1,0-1 0,1 1 0,-1 0 1,0-1-1,1 1 0,-1-1 1,0 1-1,0-1 0,0 0 1,1 0-1,-1 1 0,0-1 0,0 0 1,0 0-1,0 0 0,0 0 1,1-2-1,4-3 120,-1-1 0,1 0-1,-1 0 1,0 0 0,-1-1 0,4-8 0,0-9-2,-2-1 0,0 1 0,2-32 0,-7 52-463,-1 20 341,0 0 0,1 0 0,1 0 0,1 0 0,4 15 0,-6-28-50,0 1 1,0-1-1,-1 0 0,2 0 1,-1 1-1,0-1 1,0 0-1,1 0 1,-1-1-1,1 1 0,-1 0 1,1 0-1,0-1 1,0 1-1,0-1 0,0 1 1,2 0-1,-2-1-95,0-1-1,1 0 0,-1 1 0,0-1 1,1 0-1,-1 0 0,0-1 1,0 1-1,1 0 0,-1-1 1,0 1-1,0-1 0,1 0 0,-1 0 1,0 0-1,0 0 0,0 0 1,0 0-1,0 0 0,-1-1 1,1 1-1,2-3 0,0 0-1083,1 0-1,-1 0 1,1 0-1,-1-1 1,-1 0 0,5-6-1,6-13-7097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2.525"/>
    </inkml:context>
    <inkml:brush xml:id="br0">
      <inkml:brushProperty name="width" value="0.025" units="cm"/>
      <inkml:brushProperty name="height" value="0.025" units="cm"/>
    </inkml:brush>
  </inkml:definitions>
  <inkml:trace contextRef="#ctx0" brushRef="#br0">72 0 6694,'0'0'16581,"-3"8"-16015,0 3-330,0 0 0,1 0 0,0 1 0,1-1 0,1 1 0,-1-1 0,2 0 0,0 1 0,0-1 0,1 1 0,0-1 0,1 0 0,0 0 0,6 11 0,-6-13-227,12 27-12,0 0 0,39 61 0,-50-95-2322,-6-14 1249,-12-20 51,2 18 1138,-1 1-1,0 0 1,-1 1-1,0 1 1,-1 0 0,-31-16-1,19 10 1988,32 14-1912,0 0 1,1 1-1,-1-1 1,1 1-1,0 0 0,11-2 1,52-17-2408,-24 0-6570,-22 8-4162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3.403"/>
    </inkml:context>
    <inkml:brush xml:id="br0">
      <inkml:brushProperty name="width" value="0.025" units="cm"/>
      <inkml:brushProperty name="height" value="0.025" units="cm"/>
    </inkml:brush>
  </inkml:definitions>
  <inkml:trace contextRef="#ctx0" brushRef="#br0">2 85 2883,'0'0'2952,"2"-9"-1180,0 2-1234,6-31 1728,-8 7 6226,-6 35-7643,0-1-1091,4 2-5527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4.330"/>
    </inkml:context>
    <inkml:brush xml:id="br0">
      <inkml:brushProperty name="width" value="0.025" units="cm"/>
      <inkml:brushProperty name="height" value="0.025" units="cm"/>
    </inkml:brush>
  </inkml:definitions>
  <inkml:trace contextRef="#ctx0" brushRef="#br0">113 79 3395,'0'0'18396,"-10"0"-18225,7 0-165,-1 0-1,1 0 1,-1 0-1,1 1 1,-1-1-1,1 1 1,-1 0-1,1 0 1,0 0-1,0 0 1,-1 1-1,1-1 1,0 1 0,0 0-1,0 0 1,1 0-1,-1 0 1,0 0-1,1 1 1,-1-1-1,1 1 1,0-1-1,0 1 1,0 0-1,0 0 1,1 0-1,-3 5 1,1-2 39,0 0-1,0 0 1,0 1 0,1-1 0,0 1-1,0 0 1,1-1 0,0 1 0,0 0 0,0 0-1,1 0 1,1 10 0,-1-17-35,0 1 1,0-1 0,1 1-1,-1-1 1,0 1 0,1-1-1,-1 1 1,0-1 0,1 1-1,-1-1 1,1 0-1,-1 1 1,1-1 0,-1 0-1,1 1 1,-1-1 0,1 0-1,-1 0 1,1 1-1,-1-1 1,1 0 0,-1 0-1,1 0 1,-1 0 0,1 0-1,0 1 1,-1-1 0,1 0-1,-1-1 1,1 1-1,0 0 1,-1 0 0,1 0-1,-1 0 1,1 0 0,-1 0-1,1-1 1,-1 1-1,1 0 1,-1-1 0,1 1-1,-1 0 1,1-1 0,0 0-1,23-15 649,-7-1-287,-1-1 0,-1-1 0,21-35 0,-1 2 676,-34 50-1024,0 1 0,0-1 0,0 1 0,0 0 0,0-1 1,0 1-1,1 0 0,-1 0 0,1 0 0,-1 0 0,1 0 1,2-2-1,-3 3-18,-1 0-1,1 0 1,-1 0 0,1 0 0,-1 0 0,0 0-1,1 0 1,-1 1 0,1-1 0,-1 0 0,1 0-1,-1 0 1,1 0 0,-1 1 0,0-1 0,1 0-1,-1 0 1,0 1 0,1-1 0,-1 0 0,0 1-1,1-1 1,-1 0 0,0 1 0,1-1 0,-1 1-1,0-1 1,0 0 0,0 1 0,1-1 0,-1 1-1,2 7 30,1 0-1,-2 0 0,1 0 1,0 14-1,6 20 154,-8-41-176,0-1 0,1 1 0,-1-1 0,1 1 0,0-1 0,-1 1 0,1-1-1,-1 0 1,1 1 0,-1-1 0,1 0 0,0 0 0,-1 1 0,1-1 0,0 0 0,-1 0 0,1 0 0,0 0-1,-1 0 1,1 0 0,0 0 0,0 0 0,-1 0 0,1 0 0,0 0 0,-1 0 0,1-1 0,0 1 0,-1 0 0,1 0-1,-1-1 1,1 1 0,0 0 0,-1-1 0,1 1 0,-1-1 0,1 1 0,-1-1 0,1 0 0,24-24 393,-21 20-363,6-6-12,37-36 47,-44 45-88,0-1-1,-1 1 1,1 1-1,0-1 1,0 0 0,1 1-1,-1-1 1,0 1 0,0 0-1,1 0 1,-1 0-1,1 1 1,-1-1 0,1 1-1,6 0 1,-9 1 1,1 0 1,-1-1-1,1 1 1,-1 1-1,0-1 1,0 0-1,0 0 1,1 0-1,-1 1 1,0-1-1,-1 1 1,1-1-1,0 0 1,0 1-1,-1 0 1,1-1-1,0 1 1,-1-1-1,0 1 1,1 2-1,11 20 87,-11-24-72,0 1 1,-1-1-1,1 0 0,0 0 0,-1 0 0,1 1 0,0-1 0,0 0 0,-1 0 0,1 0 0,0 0 0,0 0 0,-1-1 0,1 1 0,0 0 0,0 0 0,-1 0 0,1-1 0,0 1 0,-1 0 0,1-1 0,0 1 0,-1 0 0,1-1 0,-1 1 1,1-1-1,-1 1 0,1-1 0,-1 1 0,1-1 0,-1 0 0,1 1 0,-1-1 0,1 0 0,-1 1 0,0-2 0,10-9-27,36-37-175,-44 46 60,1 0-1,-1 1 0,0-1 0,1 1 0,-1-1 1,1 1-1,0 0 0,-1 0 0,1 0 0,0 1 1,0-1-1,-1 0 0,1 1 0,0 0 0,0 0 1,0 0-1,0 0 0,-1 0 0,1 0 1,3 1-1,-4 0 116,0 1 0,-1-1 1,1 0-1,-1 0 0,0 1 1,1-1-1,-1 0 0,0 1 1,0 0-1,0-1 0,0 1 1,0 0-1,0-1 1,0 1-1,-1 0 0,1 0 1,0 0-1,-1-1 0,0 1 1,1 0-1,-1 0 0,0 3 1,0-4-137,0 0 0,0 0 1,0 1-1,0-1 0,0 0 1,1 0-1,-1 0 0,0 1 1,1-1-1,-1 0 0,1 0 1,0 0-1,-1 0 0,1 0 1,0 0-1,-1 0 0,1 0 1,0 0-1,1 1 0,8-7-6408,0-10 1521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5.145"/>
    </inkml:context>
    <inkml:brush xml:id="br0">
      <inkml:brushProperty name="width" value="0.025" units="cm"/>
      <inkml:brushProperty name="height" value="0.025" units="cm"/>
    </inkml:brush>
  </inkml:definitions>
  <inkml:trace contextRef="#ctx0" brushRef="#br0">83 291 9897,'0'0'11686,"-9"7"-10794,0 3-644,0 0 0,0 1 0,1-1 0,-8 16 1,13-21-95,0 0 0,0 1 1,1-1-1,-1 0 0,1 1 1,1-1-1,-1 1 0,1-1 1,0 1-1,0 0 0,1 0 0,-1-1 1,1 1-1,1 0 0,0 6 1,-1-11-151,1 0 0,-1-1 0,1 1 0,-1 0 0,0-1 0,1 1 0,0 0 0,-1-1 0,1 1 0,-1-1 0,1 1 0,0-1 1,-1 1-1,1-1 0,0 1 0,-1-1 0,1 0 0,0 0 0,0 1 0,-1-1 0,1 0 0,0 0 0,0 0 0,0 0 0,-1 1 0,1-1 0,0 0 0,0-1 0,0 1 1,0 0-1,-1 0 0,1 0 0,0 0 0,0-1 0,-1 1 0,1 0 0,0-1 0,0 1 0,-1 0 0,1-1 0,0 1 0,0-2 0,30-19 238,-17 4-204,-1 0-1,-1-1 0,0 0 1,-2-1-1,11-26 0,-23 68-118,1 0-1,4 37 0,-3-60 84,0 1 0,0-1 1,0 0-1,1 1 0,-1-1 1,0 1-1,0-1 0,1 0 1,-1 0-1,0 1 0,1-1 1,-1 0-1,0 0 0,1 1 1,-1-1-1,0 0 0,1 0 1,-1 0-1,1 1 0,-1-1 1,0 0-1,1 0 0,-1 0 1,1 0-1,-1 0 0,1 0 1,-1 0-1,0 0 0,1 0 1,-1 0-1,1 0 1,-1 0-1,0 0 0,1 0 1,-1-1-1,1 1 0,-1 0 1,0 0-1,1 0 0,-1-1 1,0 1-1,1 0 0,-1 0 1,0-1-1,1 1 0,-1 0 1,0 0-1,0-1 0,1 1 1,-1-1-1,18-15 140,-9 3-193,-2-1 1,0 0-1,0-1 0,-1 1 0,-1-1 0,-1 0 0,3-17 0,13-117-318,-6 29 334,-9 323 2309,-4-183-2217,2 0 1,0 0-1,1-1 1,0 1-1,2-1 0,0 0 1,19 36-1,-25-55-51,0 0-1,0 0 1,0 1-1,0-1 1,0 0-1,0 0 1,0 0-1,0 0 1,0 1-1,0-1 1,0 0-1,0 0 1,0 0-1,0 0 1,0 1-1,0-1 0,0 0 1,0 0-1,0 0 1,1 0-1,-1 0 1,0 1-1,0-1 1,0 0-1,0 0 1,0 0-1,1 0 1,-1 0-1,0 0 1,0 0-1,0 0 1,0 0-1,0 0 1,1 1-1,-1-1 1,0 0-1,0 0 1,0 0-1,1 0 1,-1 0-1,0 0 1,0 0-1,0 0 1,0 0-1,1 0 1,-1-1-1,0 1 1,0 0-1,0 0 1,0 0-1,1 0 0,-1 0 1,0 0-1,0 0 1,0 0-1,0 0 1,0-1-1,0 1 1,1 0-1,-1 0 1,0 0-1,0 0 1,0 0-1,0 0 1,0-1-1,3-18 230,-7-26-111,2 33-164,-1 1 0,0 0 1,-1 1-1,0-1 0,0 1 0,-1-1 1,-1 1-1,-7-11 0,13 21 36,0 0-1,-1 0 0,1 0 1,0 1-1,0-1 1,0 0-1,0 0 0,0 0 1,0 0-1,0 1 1,0-1-1,0 0 0,0 0 1,0 0-1,-1 0 1,1 0-1,0 1 0,0-1 1,0 0-1,0 0 1,0 0-1,-1 0 0,1 0 1,0 0-1,0 0 1,0 0-1,0 0 0,-1 0 1,1 1-1,0-1 1,0 0-1,0 0 0,0 0 1,-1 0-1,1 0 1,0 0-1,0 0 0,0 0 1,-1-1-1,1 1 1,0 0-1,0 0 0,0 0 1,0 0-1,-1 0 1,1 0-1,0 0 0,0 0 1,0 0-1,0 0 1,0-1-1,-1 1 0,1 0 1,0 0-1,0 0 1,0 0-1,0 0 0,0-1 1,0 1-1,0 0 1,0 0-1,0 0 0,-1 0 1,1-1-1,0 1 1,0 0-1,6 14-114,-4-12 122,1 0 1,-1 0-1,0 0 0,1-1 0,-1 1 0,1-1 1,0 1-1,-1-1 0,1 0 0,0 0 0,0 0 1,0 0-1,0-1 0,0 1 0,0-1 0,0 0 1,0 0-1,-1 0 0,1 0 0,0 0 0,0-1 1,0 1-1,0-1 0,0 0 0,4-1 0,-2 0 20,-1-1-1,1 1 0,-1 0 0,0-1 0,0 0 1,0 0-1,0 0 0,0-1 0,-1 1 1,0-1-1,1 0 0,-2 0 0,1 0 0,4-8 1,3-13 89,-5 13-325,-3 34 89,-4 10 173,1-24-30,0 1 1,0-1-1,1 1 0,0 0 1,1-1-1,-1 1 0,2-1 1,-1 1-1,1-1 1,4 10-1,-6-18-90,0 1 1,0 0-1,1 0 1,-1-1-1,0 1 1,0 0-1,1-1 1,-1 1-1,1-1 1,-1 1-1,0 0 1,1-1-1,-1 1 1,1-1-1,-1 1 1,1-1-1,0 1 0,-1-1 1,1 0-1,0 1 1,-1-1-1,1 0 1,0 1-1,-1-1 1,1 0-1,0 0 1,-1 0-1,1 0 1,0 1-1,0-1 1,-1 0-1,1 0 1,0 0-1,-1-1 1,1 1-1,0 0 0,0 0 1,-1 0-1,1 0 1,0-1-1,-1 1 1,1 0-1,0-1 1,-1 1-1,1 0 1,0-1-1,-1 1 1,1-1-1,-1 1 1,1-1-1,-1 1 1,1-1-1,-1 1 1,0-1-1,1-1 0,2-2-1047,-1 0 0,0-1 0,0 1 0,-1-1 0,1 1 0,1-10-1,0-17-6520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5.606"/>
    </inkml:context>
    <inkml:brush xml:id="br0">
      <inkml:brushProperty name="width" value="0.025" units="cm"/>
      <inkml:brushProperty name="height" value="0.025" units="cm"/>
    </inkml:brush>
  </inkml:definitions>
  <inkml:trace contextRef="#ctx0" brushRef="#br0">10 1 3235,'0'0'19192,"-3"9"-18664,2-3-498,-1 0-1,1-1 1,0 1-1,0 0 1,1 0 0,0 0-1,0 10 1,1-14-262,-1 0 1,1 0 0,-1 0-1,1 0 1,0 0 0,-1 0-1,1 0 1,0 0-1,0 0 1,1 0 0,-1 0-1,3 2 1,-3-3-329,1 1 1,0-1-1,-1 0 1,1 0-1,0 0 1,0 0-1,0 0 0,0 0 1,0-1-1,0 1 1,0-1-1,0 1 1,0-1-1,0 0 1,0 0-1,3 0 0,-4 0 608,0 0-1,0-1 1,1 1-1,-1 0 0,0-1 1,0 1-1,0-1 1,0 1-1,0-1 0,0 0 1,0 1-1,0-1 1,0 0-1,0 0 0,0 0 1,0 0-1,-1 0 0,1 0 1,0 0-1,-1 0 1,1 0-1,0-2 0,4-17 11393,-12 48-8894,1-13-2364,2-9-88,1 0-1,0 1 1,1-1 0,0 1 0,0 0-1,-2 13 1,9-19-341,0 1-1,0-2 1,0 1 0,1 0-1,-1-1 1,0 0 0,0 0-1,8-2 1,7-1-438,1-1 1,29-10-1,-32 8 664,-1 2-1,0 0 0,35-4 0,-51 8 68,-1 0-1,0 0 1,1 0-1,-1 0 1,0 0-1,1 0 1,-1 0-1,1 0 1,-1 0-1,0 0 1,1 0-1,-1 0 1,0 0-1,1 0 0,-1 0 1,0 0-1,1 1 1,-1-1-1,0 0 1,1 0-1,-1 0 1,0 1-1,0-1 1,1 0-1,-1 0 1,0 1-1,0-1 1,1 0-1,-1 0 1,0 1-1,0-1 1,0 0-1,0 1 0,1-1 1,-1 0-1,0 1 1,-5 14 1317,-17 12 572,15-20-1599,-1-1 0,1 0 0,-1 0 0,0-1 0,-10 5 0,13-8-842,1 0 0,-1-1 0,1 1-1,-1-1 1,1 0 0,-1-1-1,-9 1 1,14 0 371,0-1 0,0 0 1,-1 0-1,1 0 0,0 0 0,0 0 0,0 0 0,-1 0 0,1 0 0,0 0 1,0 0-1,0 0 0,-1 0 0,1 0 0,0-1 0,0 1 0,0 0 1,-1 0-1,1 0 0,0 0 0,0 0 0,0 0 0,0 0 0,-1 0 0,1-1 1,0 1-1,0 0 0,0 0 0,0 0 0,0 0 0,0-1 0,0 1 0,-1 0 1,1 0-1,0 0 0,0 0 0,0-1 0,0 1 0,0 0 0,0 0 1,0 0-1,0-1 0,0 1 0,0 0 0,0 0 0,0 0 0,0-1 0,0 1 1,0 0-1,0 0 0,0 0 0,0-1 0,0-9-7312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3.400"/>
    </inkml:context>
    <inkml:brush xml:id="br0">
      <inkml:brushProperty name="width" value="0.025" units="cm"/>
      <inkml:brushProperty name="height" value="0.025" units="cm"/>
    </inkml:brush>
  </inkml:definitions>
  <inkml:trace contextRef="#ctx0" brushRef="#br0">112 95 5189,'0'0'9139,"-10"8"-5471,-33 26-1474,41-33-1998,1 1 1,-1-1 0,0 1-1,0 0 1,1-1 0,-1 1-1,1 0 1,-1 0 0,1 0-1,0 0 1,0 0 0,-1 4-1,2-6-151,0 0-1,0 1 1,0-1-1,0 1 1,0-1-1,0 1 1,0-1-1,0 1 1,0-1-1,0 1 1,0-1-1,1 1 1,-1-1-1,0 1 1,0-1-1,1 0 1,-1 1-1,0-1 1,0 1-1,1-1 1,-1 0-1,0 1 1,1-1-1,-1 0 1,1 0-1,-1 1 1,0-1-1,1 0 1,-1 0-1,1 1 1,-1-1-1,1 0 1,0 0-1,2 1 10,1-1 0,0 1 1,-1-1-1,1 0 0,-1 0 0,1 0 0,-1 0 0,1-1 0,-1 1 1,1-1-1,4-2 0,3-2 16,-1 0 0,0-1 0,0 0 0,-1-1 0,0 0 0,0 0 0,10-12 0,-14 14 13,0 0 1,-1 0-1,0-1 1,0 1-1,0-1 1,0 0 0,-1 0-1,0 0 1,-1-1-1,1 1 1,-1-1-1,0 1 1,1-10 0,-3 15-79,0 0 0,0 1 0,-1-1 0,1 0-1,0 0 1,0 0 0,-1 0 0,1 1 0,0-1 0,-1 0 0,1 0 0,-1 1 0,1-1 0,-1 0 0,1 1 0,-1-1 0,1 0 0,-1 1 0,0-1 0,1 1 0,-1-1 0,0 1 0,0-1 0,1 1 0,-1 0 0,0-1 0,0 1 0,0 0 0,0 0 0,1-1 0,-1 1 0,0 0 0,0 0 0,0 0 0,0 0 0,0 0 0,1 0 0,-1 0 0,0 1 0,0-1 0,-1 1 0,-41 10 47,31-4-37,0 0-1,1 1 0,-1 0 1,2 0-1,-1 1 1,1 1-1,1 0 1,-13 16-1,16-18 44,0 0 1,1 1-1,0-1 0,0 1 0,1 0 0,0 0 0,0 1 0,1-1 1,1 1-1,0 0 0,0 0 0,-1 13 0,3-21-53,1 1 0,-1-1 0,1 0-1,-1 0 1,1 0 0,0 0 0,0 0-1,0 0 1,0 0 0,0-1 0,0 1-1,1 0 1,-1 0 0,1-1 0,-1 1-1,1-1 1,-1 1 0,1-1 0,0 0-1,0 0 1,-1 0 0,1 0 0,0 0-1,0 0 1,0 0 0,0-1 0,1 1-1,-1 0 1,0-1 0,0 0 0,3 0-1,11 3-13,0-2 0,1 0 1,17-1-1,-22 0-38,1 0-392,1-1 1,-1-1-1,0 0 1,20-5-1,22-16-5883,-16-1-3666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6.222"/>
    </inkml:context>
    <inkml:brush xml:id="br0">
      <inkml:brushProperty name="width" value="0.025" units="cm"/>
      <inkml:brushProperty name="height" value="0.025" units="cm"/>
    </inkml:brush>
  </inkml:definitions>
  <inkml:trace contextRef="#ctx0" brushRef="#br0">94 179 7335,'0'0'9016,"-9"3"-7078,4-1-1752,1-1-1,-1 1 1,1 0-1,-1 0 1,1 1-1,0-1 1,-1 1-1,2 0 0,-1 0 1,0 1-1,0-1 1,1 1-1,0-1 1,0 1-1,0 0 1,0 0-1,1 1 1,-1-1-1,1 1 0,0-1 1,0 1-1,1-1 1,-1 1-1,1 0 1,0 0-1,0 9 1,1-13-93,-1 1-1,1 0 1,0 0 0,0 0 0,0 0 0,0 0 0,0 0 0,0 0 0,1 0 0,-1 0 0,1 0-1,-1 0 1,1-1 0,0 1 0,0 0 0,0 0 0,0-1 0,0 1 0,0 0 0,0-1-1,1 1 1,1 1 0,0-2-24,0 0 0,0 0 0,0 0 0,0 0 0,0-1 0,0 1 0,0-1 0,0 0 0,1 0 0,-1 0 0,0 0-1,0 0 1,4-2 0,-2 1-44,0 0 0,0-1 0,0 0 0,0 0 0,0 0 0,-1-1 0,1 0 0,-1 1 0,0-1 0,0-1 0,0 1 0,0-1 0,-1 0 0,1 1 0,-1-2 0,0 1-1,0 0 1,0-1 0,4-8 0,-1 0 13,0 0 0,-1-1 0,-1 1-1,0-1 1,-1 0 0,2-16 0,-2-2 173,-1-1 1,-4-50 0,2 83-213,0 0-1,0-1 1,0 1 0,0 0-1,0 0 1,0 0 0,0 0-1,0-1 1,-1 1 0,1 0 0,0 0-1,0 0 1,0-1 0,0 1-1,0 0 1,0 0 0,0 0-1,0 0 1,0 0 0,-1-1-1,1 1 1,0 0 0,0 0 0,0 0-1,0 0 1,0 0 0,-1 0-1,1 0 1,0-1 0,0 1-1,0 0 1,0 0 0,-1 0-1,1 0 1,0 0 0,0 0-1,0 0 1,-1 0 0,1 0 0,0 0-1,0 0 1,0 0 0,0 0-1,-1 0 1,1 0 0,0 0-1,0 0 1,0 0 0,-1 0-1,1 1 1,0-1 0,0 0 0,0 0-1,0 0 1,0 0 0,-1 0-1,1 0 1,0 1 0,0-1-1,0 0 1,0 0 0,0 0-1,0 0 1,-1 0 0,1 1-1,0-1 1,0 0 0,0 0 0,-9 13-117,1 10 97,1 0 1,2 0 0,0 1 0,1-1-1,2 1 1,0 0 0,1 0-1,2 0 1,3 25 0,-4-46 27,0-1-1,0 1 1,0-1 0,1 1-1,-1 0 1,1-1-1,-1 1 1,1-1 0,0 1-1,0-1 1,0 1 0,1-1-1,-1 0 1,0 0 0,1 1-1,-1-1 1,1 0 0,0 0-1,0 0 1,0-1 0,0 1-1,0 0 1,0-1 0,0 0-1,1 1 1,-1-1-1,0 0 1,1 0 0,-1 0-1,1 0 1,0-1 0,-1 1-1,1-1 1,-1 1 0,1-1-1,0 0 1,-1 0 0,1 0-1,0 0 1,-1-1 0,1 1-1,-1-1 1,1 1 0,-1-1-1,1 0 1,-1 0-1,1 0 1,-1-1 0,0 1-1,1 0 1,-1-1 0,0 0-1,0 1 1,0-1 0,0 0-1,2-3 1,3-3 30,-1-1 1,0 1-1,-1-1 1,1 0-1,-2 0 1,1-1-1,-1 0 0,-1 1 1,5-21-1,-4 5 422,-1-1 0,0-46 0,-3 71-455,0 0 0,0 1-1,0-1 1,0 0 0,0 1 0,0-1 0,0 1-1,0-1 1,0 0 0,0 1 0,0-1 0,0 0 0,-1 1-1,1-1 1,0 1 0,0-1 0,-1 1 0,1-1 0,0 0-1,-1 1 1,1-1 0,-1 1 0,1-1 0,0 1-1,-1 0 1,1-1 0,-1 1 0,1-1 0,-1 1 0,1 0-1,-1 0 1,0-1 0,1 1 0,-1 0 0,1 0 0,-1-1-1,0 1 1,1 0 0,-1 0 0,0 0 0,1 0-1,-1 0 1,1 0 0,-1 0 0,0 0 0,1 0 0,-1 0-1,0 1 1,1-1 0,-1 0 0,1 0 0,-1 1-1,1-1 1,-1 0 0,0 1 0,1-1 0,-1 0 0,1 1-1,-1-1 1,1 1 0,0-1 0,-1 1 0,0 0 0,-33 32-174,27-23 178,1 1 0,-1 0 0,2 1 0,-6 14 0,10-21 3,-1-1 1,1 1-1,0-1 0,0 1 0,0 0 0,1-1 1,0 1-1,-1 0 0,2 0 0,-1 0 0,1-1 0,-1 1 1,1 0-1,3 8 0,-2-11-7,-1 0 1,1 0-1,-1 0 0,1 0 1,0-1-1,0 1 1,0 0-1,0-1 0,0 0 1,0 1-1,1-1 1,-1 0-1,0 0 0,1 0 1,-1 0-1,0-1 1,1 1-1,-1-1 0,1 1 1,3-1-1,58 2-883,-49-2 102,22-3-2351,-3-6-4805,0-9-6550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8.055"/>
    </inkml:context>
    <inkml:brush xml:id="br0">
      <inkml:brushProperty name="width" value="0.025" units="cm"/>
      <inkml:brushProperty name="height" value="0.025" units="cm"/>
    </inkml:brush>
  </inkml:definitions>
  <inkml:trace contextRef="#ctx0" brushRef="#br0">0 131 12492,'0'4'3118,"0"19"2824,5 35-4453,-4-49-1449,0 1-1,1-1 1,0 0-1,0 0 0,1 0 1,1 0-1,-1-1 1,1 1-1,9 12 1,-13-20 12,1 0 1,0 1 0,0-1 0,0-1 0,0 1 0,0 0 0,0 0-1,0 0 1,0 0 0,0-1 0,0 1 0,1 0 0,-1-1 0,0 1-1,0-1 1,1 0 0,-1 1 0,0-1 0,1 0 0,-1 0 0,0 0 0,1 0-1,-1 0 1,3 0 0,-1-1 64,-1 0-1,1 0 0,-1 0 1,1 0-1,-1-1 1,1 1-1,-1-1 0,0 0 1,0 1-1,1-1 0,1-3 1,3-3 135,0-1 1,0 0-1,-1 0 1,-1-1-1,6-10 1,-4-2-68,0 0 1,-2 0-1,5-40 1,-10 71-207,1 0 0,0 0 0,1 0-1,0 0 1,0 0 0,1-1 0,0 1 0,0-1 0,6 10 0,-8-16 45,0 1 1,0-1 0,1 1-1,-1-1 1,1 0 0,0 0-1,0 0 1,0 0 0,0 0-1,0 0 1,0 0-1,0-1 1,1 1 0,-1-1-1,0 1 1,1-1 0,-1 0-1,1 0 1,0 0 0,-1 0-1,1-1 1,0 1 0,0-1-1,-1 0 1,1 1-1,0-1 1,0-1 0,-1 1-1,1 0 1,0-1 0,0 1-1,-1-1 1,1 0 0,3-1-1,-2 0 67,0-1 0,0 1-1,-1-1 1,1 0 0,0 0-1,-1-1 1,0 1 0,0-1 0,0 1-1,0-1 1,-1 0 0,1 0-1,-1-1 1,0 1 0,0 0 0,0-1-1,-1 1 1,0-1 0,1-6-1,1-3 19,0 0 0,-2 0-1,0 0 1,0 0 0,-3-18-1,-6-7-85,7 37-122,1 1-1,-1-1 1,0 0-1,0 1 1,1-1-1,-1 0 1,0 1-1,0-1 0,0 1 1,0 0-1,-1-1 1,1 1-1,0 0 1,-1 0-1,1 0 1,-1 0-1,1 0 1,-4-2-1,5 3-46,-1 0 0,1 0 0,-1 0 0,1 1 1,-1-1-1,1 0 0,-1 0 0,1 0 0,-1 0 0,1 1 0,0-1 0,-1 0 0,1 0 0,-1 1 0,1-1 1,-1 0-1,1 1 0,0-1 0,-1 0 0,1 1 0,0-1 0,0 1 0,-1-1 0,1 0 0,0 1 0,0-1 1,-1 1-1,1-1 0,0 1 0,0-1 0,0 1 0,0-1 0,0 1 0,0-1 0,0 1 0,0-1 0,0 1 1,0-1-1,0 2 0,0 25-4885,0-21 2990,0 14-5198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8.399"/>
    </inkml:context>
    <inkml:brush xml:id="br0">
      <inkml:brushProperty name="width" value="0.025" units="cm"/>
      <inkml:brushProperty name="height" value="0.025" units="cm"/>
    </inkml:brush>
  </inkml:definitions>
  <inkml:trace contextRef="#ctx0" brushRef="#br0">1 1 19250,'0'0'5830,"17"48"-5350,-6-37-352,-4-4-96,4-2-704,-1-3-802,-1-2-191,-2 0-481,-2-6-1282,-3-7-2785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8.797"/>
    </inkml:context>
    <inkml:brush xml:id="br0">
      <inkml:brushProperty name="width" value="0.025" units="cm"/>
      <inkml:brushProperty name="height" value="0.025" units="cm"/>
    </inkml:brush>
  </inkml:definitions>
  <inkml:trace contextRef="#ctx0" brushRef="#br0">34 258 12460,'0'0'4804,"9"0"-2786,-5 0-1822,1 0 1,-1 0-1,1-1 0,-1 0 0,1 0 1,-1 0-1,0-1 0,0 1 0,1-1 1,-1 0-1,0 0 0,-1 0 0,1-1 0,0 0 1,-1 1-1,1-1 0,-1 0 0,0-1 1,0 1-1,0 0 0,0-1 0,-1 0 1,1 0-1,-1 0 0,0 0 0,0 0 1,-1 0-1,2-5 0,-2 6-75,1-1 0,-1 0-1,0 0 1,-1 0 0,1 1 0,-1-1 0,1 0-1,-1 0 1,0 0 0,-1 0 0,1 0 0,-1 0-1,1 0 1,-1 0 0,-2-4 0,2 6-94,0 0-1,-1 0 1,1 1 0,0-1-1,-1 0 1,1 1 0,-1-1-1,0 1 1,1 0 0,-1 0-1,0-1 1,0 1 0,1 0-1,-1 0 1,0 1 0,0-1-1,0 0 1,0 1 0,-1-1-1,1 1 1,0 0 0,0-1-1,0 1 1,0 0 0,0 0 0,0 1-1,0-1 1,-1 0 0,-1 1-1,0 1-34,0-1-1,1 1 1,-1-1 0,0 1-1,1 0 1,-1 0 0,1 1-1,0-1 1,0 1 0,0-1-1,0 1 1,0 0-1,1 0 1,-1 1 0,1-1-1,0 0 1,0 1 0,0-1-1,0 1 1,0 0-1,0 4 1,-3 4-26,0 2 1,2-1-1,-1 1 1,-2 25-1,6-35 34,-1 1 1,1-1 0,0 0-1,0 1 1,0-1-1,1 0 1,0 1-1,-1-1 1,2 0-1,-1 0 1,0 0-1,1 0 1,0 0 0,0 0-1,0 0 1,3 4-1,-3-6-9,1 0-1,-1 0 1,1 0-1,0 0 0,-1-1 1,1 0-1,0 1 1,0-1-1,0 0 1,0 0-1,0-1 1,0 1-1,0-1 0,0 1 1,0-1-1,0 0 1,0 0-1,0 0 1,0-1-1,0 1 1,0-1-1,0 1 0,0-1 1,3-2-1,-3 2-215,1 0-1,-1 0 1,0-1-1,0 1 0,0-1 1,-1 0-1,1 0 0,0 0 1,2-2-1,17-27-5872,-15 5-500</inkml:trace>
  <inkml:trace contextRef="#ctx0" brushRef="#br0" timeOffset="1">9 1 11531,'0'0'6022,"-3"52"-5862,19-42-737,1 0-2338,5 0-2305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0.007"/>
    </inkml:context>
    <inkml:brush xml:id="br0">
      <inkml:brushProperty name="width" value="0.025" units="cm"/>
      <inkml:brushProperty name="height" value="0.025" units="cm"/>
    </inkml:brush>
  </inkml:definitions>
  <inkml:trace contextRef="#ctx0" brushRef="#br0">51 186 11339,'0'0'8963,"-7"11"-8435,0 0-318,0 1 1,0 1-1,-7 19 0,12-29-158,1 1 1,-1 0 0,1 0 0,0-1 0,1 1-1,-1 0 1,1 0 0,-1 0 0,1 0 0,0 0-1,0 0 1,1 0 0,-1 0 0,1 0 0,0-1-1,0 1 1,0 0 0,1 0 0,-1-1 0,1 1-1,2 3 1,-3-6-47,0 1 0,0-1 1,0 0-1,-1 0 0,1 0 0,0-1 0,0 1 0,0 0 0,1 0 0,-1 0 0,0-1 0,0 1 0,0-1 0,0 1 1,1-1-1,-1 1 0,0-1 0,0 0 0,1 1 0,-1-1 0,0 0 0,1 0 0,-1 0 0,3 0 0,-2-1 57,0 0-1,0 0 1,1 0-1,-1 0 0,0 0 1,0 0-1,0-1 0,0 1 1,0-1-1,-1 1 1,1-1-1,2-3 0,2-3 207,0 0-1,-1 0 0,0 0 1,-1-1-1,6-14 0,-3-7 63,-2 0 0,-1 0 0,-1 0 0,-2 0-1,-1-1 1,-4-31 0,3 39-324,-3 7 63,-1 24 65,-4 27 55,7-20-175,0 1 1,1-1 0,1 1-1,0-1 1,1 1 0,1-1 0,0 0-1,8 24 1,-9-34-18,1 0-1,0 0 1,0 0 0,0 0-1,1 0 1,0 0-1,0-1 1,0 0 0,1 1-1,-1-1 1,1 0-1,0 0 1,0-1 0,0 1-1,1-1 1,-1 0 0,1 0-1,0-1 1,0 1-1,0-1 1,0 0 0,0 0-1,0-1 1,1 0 0,-1 0-1,0 0 1,10 0-1,-11 0-68,0-1 0,0 0 0,0 0 0,0 0 0,0-1 0,0 1-1,-1-1 1,1 0 0,0 0 0,0-1 0,-1 1 0,1-1 0,-1 1 0,4-3-1,-5 1 86,0 1 0,0 0-1,0 0 1,0-1-1,0 1 1,-1-1-1,1 0 1,-1 1 0,0-1-1,0 0 1,0 0-1,0 0 1,0 1-1,-1-1 1,1 0 0,-1 0-1,0 0 1,0 0-1,0-4 1,0-5 136,-1 0 1,-1 0 0,1 1-1,-2-1 1,-4-14-1,6 23-125,0 0-1,0 0 1,-1 0 0,1 0-1,-1 1 1,0-1 0,0 0-1,0 1 1,0-1-1,0 1 1,-3-3 0,3 4-22,1 0-1,-1 1 1,1-1 0,-1 0 0,1 0 0,-1 1 0,0-1 0,1 1 0,-1 0 0,0 0-1,1-1 1,-1 1 0,0 0 0,0 0 0,1 0 0,-1 1 0,0-1 0,0 0 0,1 1-1,-1-1 1,1 1 0,-3 0 0,2 1-4,0-1 0,0 1 0,0 0 0,0-1-1,1 1 1,-1 0 0,0 0 0,1 0 0,0 0 0,-1 0 0,1 1 0,0-1-1,0 0 1,0 0 0,1 1 0,-1-1 0,0 1 0,1-1 0,0 1 0,-1 2-1,-2 52-6,3-55 8,0 1-3,0-1-1,1 0 1,-1 1-1,1-1 1,0 1-1,0-1 1,0 0 0,0 0-1,0 0 1,0 1-1,1-1 1,-1 0-1,1-1 1,-1 1 0,1 0-1,0 0 1,0-1-1,0 1 1,0-1-1,0 1 1,0-1-1,0 0 1,0 0 0,0 0-1,1 0 1,-1 0-1,0 0 1,1-1-1,-1 1 1,1-1 0,-1 0-1,4 1 1,10 0-24,0 0 1,0 0 0,25-4-1,-40 2 43,-1 0-1,1 0 1,0 0 0,-1 0-1,1 0 1,-1 0-1,1 0 1,-1 0 0,0 0-1,0-1 1,1 1-1,-1 0 1,0 0 0,0 0-1,0-1 1,0 1-1,0 0 1,0 0 0,-1 0-1,1-2 1,-5-39-113,4 33 80,-8-10-74,9 19 89,-1-1 0,1 1-1,0 0 1,-1 0 0,1 0-1,0-1 1,-1 1 0,1 0-1,0 0 1,-1-1 0,1 1-1,0 0 1,0-1-1,-1 1 1,1 0 0,0-1-1,0 1 1,0 0 0,0-1-1,-1 1 1,1-1 0,0 1-1,0 0 1,0-1 0,0 1-1,0-1 1,0 1 0,0 0-1,0-1 1,0 1-1,0-1 1,0 1 0,0 0-1,0-1 1,1 1 0,-1-1-1,0 1 1,0 0 0,0-1-1,0 1 1,1 0 0,-1-1-1,0 1 1,0 0 0,1-1-1,-1 1 1,0 0 0,1 0-1,-1-1 1,0 1-1,1 0 1,-1 0 0,0 0-1,1-1 1,-1 1 0,1 0-1,-1 0 1,0 0 0,1 0-1,-1 0 1,1 0 0,-1 0-1,0 0 1,1 0 0,0 0-1,2-1 57,-1 0 0,1 0 0,0 0-1,-1 0 1,1 0 0,-1 0 0,1-1 0,-1 1-1,0-1 1,1 0 0,-1 0 0,3-3 0,-3 3-153,0 0 0,0 0 1,0 0-1,0 0 1,0 1-1,0-1 0,1 1 1,-1-1-1,0 1 1,1 0-1,0 0 0,-1 0 1,1 0-1,-1 1 0,1-1 1,5 0-1,3 65-605,-9-47 737,-2-15-27,0 1 0,1 0 0,-1 0 0,1-1 0,-1 1 0,1 0 0,0 0 0,0-1 1,0 1-1,0-1 0,0 1 0,2 2 0,-2-5 661,-5-38 710,-34-77-603,38 114-777,0 1 0,0-1 0,0 0-1,0 0 1,0 0 0,1 1-1,-1-1 1,0 0 0,0 0 0,1 0-1,-1 1 1,1-1 0,-1 0-1,1 1 1,-1-1 0,1 0 0,-1 1-1,1-1 1,-1 1 0,1-1-1,0 1 1,-1-1 0,1 1 0,0-1-1,-1 1 1,3-1 0,30-15-2382,-7 3-7425,-10-1-5266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0.594"/>
    </inkml:context>
    <inkml:brush xml:id="br0">
      <inkml:brushProperty name="width" value="0.025" units="cm"/>
      <inkml:brushProperty name="height" value="0.025" units="cm"/>
    </inkml:brush>
  </inkml:definitions>
  <inkml:trace contextRef="#ctx0" brushRef="#br0">24 17 12716,'-1'-1'510,"1"0"-1,-1-1 1,0 1-1,1 0 1,-1 0-1,0 0 1,0 0-1,0 0 1,0 1 0,0-1-1,0 0 1,0 0-1,0 1 1,0-1-1,0 0 1,0 1-1,-2-1 1,3 1-353,-1 1-1,1-1 1,-1 0 0,1 1 0,0-1 0,-1 1-1,1-1 1,0 0 0,0 1 0,-1-1-1,1 1 1,0-1 0,0 1 0,0-1-1,-1 1 1,1-1 0,0 1 0,0 0-1,0-1 1,0 1 0,0-1 0,0 1-1,0-1 1,0 1 0,0-1 0,1 1 0,7 50 1033,0-20-698,21 53 1,-25-74-450,1 0 0,0-1 0,0 1 0,1-1 0,0 0 0,1 0 0,0-1 0,0 0 0,10 8 0,-15-14-173,0-1 1,0 1-1,0-1 1,0 1-1,0-1 1,0 0-1,1 0 1,-1 0-1,1 0 1,-1 0-1,1-1 1,-1 1-1,1-1 1,-1 1-1,1-1 1,-1 0-1,1 0 1,-1 0-1,1 0 1,2-1-1,-2 0-639,0-1-1,0 1 0,0-1 1,-1 1-1,1-1 1,0 0-1,-1 0 1,1 0-1,-1 0 0,0 0 1,0-1-1,0 1 1,0-1-1,0 0 1,1-2-1,11-17-9528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1.502"/>
    </inkml:context>
    <inkml:brush xml:id="br0">
      <inkml:brushProperty name="width" value="0.025" units="cm"/>
      <inkml:brushProperty name="height" value="0.025" units="cm"/>
    </inkml:brush>
  </inkml:definitions>
  <inkml:trace contextRef="#ctx0" brushRef="#br0">102 290 13068,'0'0'5579,"-8"1"-2798,3-1-2571,1 1 1,0 0-1,-1 0 0,1 0 0,0 0 1,0 1-1,0 0 0,0 0 0,0 0 0,1 0 1,-1 1-1,0-1 0,1 1 0,0 0 1,0 0-1,0 0 0,0 0 0,0 1 0,0-1 1,1 1-1,0 0 0,0 0 0,0 0 1,0 0-1,0 0 0,1 0 0,0 0 0,-1 5 1,1-5-158,0 0 0,1-1 1,-1 1-1,1 0 0,0 0 0,0 0 1,0 0-1,1-1 0,-1 1 0,1 0 1,0 0-1,2 5 0,-2-8-33,0 0-1,-1 1 1,1-1 0,0 0-1,1 0 1,-1 0 0,0 0-1,0 0 1,0 0-1,1 0 1,-1 0 0,0 0-1,1-1 1,-1 1-1,1 0 1,-1-1 0,1 0-1,-1 1 1,1-1 0,-1 0-1,1 1 1,-1-1-1,1 0 1,0 0 0,-1 0-1,1-1 1,-1 1 0,1 0-1,-1 0 1,1-1-1,-1 1 1,2-2 0,1 1 44,0-1 0,0 1 1,-1-1-1,1 0 0,-1-1 1,0 1-1,0 0 0,1-1 1,-2 0-1,1 0 0,0 0 0,0 0 1,2-4-1,30-52-51,-18 29-88,-13 38-737,-3-5 813,0 1 0,1 0 1,-1-1-1,1 1 0,0-1 0,0 0 0,0 0 0,1 1 1,-1-1-1,1-1 0,0 1 0,0 0 0,6 4 0,-7-7 23,1 0 0,0 0 0,0-1 0,-1 1-1,1 0 1,0-1 0,-1 0 0,1 0 0,-1 0-1,1 0 1,-1 0 0,1 0 0,-1 0 0,1-1-1,-1 1 1,0-1 0,0 0 0,0 0-1,3-3 1,41-51-506,-18 21-1028,-27 33 1438,0 0-1,1 1 1,0-1 0,-1 1-1,1 0 1,0-1-1,0 1 1,-1 0 0,1 0-1,0 0 1,0 0 0,0 0-1,0 1 1,0-1-1,1 1 1,-1-1 0,0 1-1,0 0 1,0 0-1,0 0 1,1 0 0,2 0-1,7 1 227,-9-3-96,1 0-1,-1-1 0,0 1 1,0 0-1,0-1 0,0 0 1,0 0-1,0 0 0,-1 0 1,0 0-1,1 0 0,-1-1 0,0 1 1,1-5-1,10-11-212,-12 17 28,1-1 0,0 1 0,1 0 0,-1 0 0,0 0 0,1 0 0,-1 0 0,1 1 0,3-3 0,-5 4 99,0 0 1,-1 0-1,1 0 0,0 0 0,0 0 0,-1 0 1,1 0-1,0 0 0,-1 0 0,1 0 0,0 0 1,-1 1-1,1-1 0,0 0 0,-1 0 0,1 1 1,0-1-1,-1 1 0,1-1 0,-1 0 0,1 1 1,0-1-1,-1 1 0,0-1 0,1 1 1,-1 0-1,1-1 0,-1 1 0,1-1 0,-1 1 1,0 0-1,0-1 0,1 1 0,-1 0 0,0 0 1,0-1-1,0 1 0,0 0 0,0-1 0,0 1 1,0 0-1,0 0 0,0 0 0,10 49 891,2 0 0,24 59 0,-31-95-847,-1 1 0,0-1 0,-1 1 0,0 0 0,1 26 0,-4-37 64,0 1 1,0 0-1,0-1 1,0 1-1,0-1 1,-1 1 0,0-1-1,0 0 1,0 1-1,-1-1 1,1 0-1,-1 1 1,0-1 0,0 0-1,-1 0 1,1-1-1,-1 1 1,0 0-1,0-1 1,0 0 0,0 0-1,-6 5 1,8-7-41,0-1 0,0 1 0,0 0 0,0-1 0,0 1 0,0-1 0,0 1 0,0-1 0,0 1 0,0-1 0,-1 0 0,1 0 0,0 0 0,0 0 0,0 1 0,0-1 1,0-1-1,-1 1 0,1 0 0,0 0 0,0 0 0,0-1 0,0 1 0,0 0 0,0-1 0,0 1 0,-1-1 0,1 1 0,-1-2 0,0 0-25,1 0-1,0 0 1,0 0 0,-1-1-1,1 1 1,0 0-1,1-1 1,-1 1 0,0 0-1,1-1 1,-1 1-1,1-1 1,0-2 0,-1-8-117,1 1 0,1-1 0,0 1 0,5-21 1,7-8-153,3 0 0,36-67 1,-9 18 117,-29 60 108,-5 13 40,-1-1-1,0 0 1,-2 0-1,0-1 1,-1 0 0,4-28-1,-9 47-4,0 0 0,0-1 1,0 1-1,0 0 0,0-1 0,0 1 0,0 0 0,0-1 0,0 1 0,0 0 1,0-1-1,0 1 0,0 0 0,0-1 0,0 1 0,0 0 0,0-1 1,0 1-1,0 0 0,-1-1 0,1 1 0,0 0 0,0-1 0,0 1 0,-1 0 1,1 0-1,0-1 0,0 1 0,-1 0 0,1 0 0,0-1 0,0 1 1,-1 0-1,1 0 0,0 0 0,-1 0 0,0-1 0,-12 8 31,-11 19-85,16-14 37,1 0 1,1 1-1,0 0 1,1 0-1,1 0 1,0 0-1,0 1 0,1 0 1,1 0-1,1 0 1,0 0-1,0 0 1,4 26-1,-3-38-25,1 1 0,0-1 0,0 1 0,0-1 0,0 0 1,0 0-1,0 1 0,0-1 0,1 0 0,-1 0 0,1 0 0,0-1 0,0 1 0,0 0 0,0 0 0,0-1 0,0 0 0,0 1 0,0-1 0,0 0 0,1 0 0,-1 0 0,0 0 0,4 1 0,-3-1-368,1-1-1,-1 1 1,1-1-1,0 1 0,-1-1 1,1 0-1,0 0 0,-1-1 1,1 1-1,0-1 1,-1 1-1,1-1 0,-1 0 1,1-1-1,-1 1 1,6-4-1,14-13-6867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27.735"/>
    </inkml:context>
    <inkml:brush xml:id="br0">
      <inkml:brushProperty name="width" value="0.025" units="cm"/>
      <inkml:brushProperty name="height" value="0.025" units="cm"/>
    </inkml:brush>
  </inkml:definitions>
  <inkml:trace contextRef="#ctx0" brushRef="#br0">0 61 7623,'0'0'2840,"9"-3"-2578,13-1 194,0 0 0,0 1 0,0 2-1,1 0 1,-1 1 0,1 1 0,-1 1 0,0 1 0,28 8 0,-9-5-160,0-1 1,0-2-1,46-4 0,125-16 640,43-2-276,522-7 1241,-80 14-1015,-445 21-863,94 1 23,-96-20-39,101 2-9,-188 26 40,21 0 15,161-10 28,133 7 287,854 1-235,-873-23 250,28-1-248,-402 2 129,108-21 0,-183 24 320,-4 1-2076,-1 1-6669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28.996"/>
    </inkml:context>
    <inkml:brush xml:id="br0">
      <inkml:brushProperty name="width" value="0.025" units="cm"/>
      <inkml:brushProperty name="height" value="0.025" units="cm"/>
    </inkml:brush>
  </inkml:definitions>
  <inkml:trace contextRef="#ctx0" brushRef="#br0">880 287 5125,'-6'-9'407,"1"0"1,0-1-1,1 1 1,-1-1-1,2 0 1,0 0-1,0 0 1,-2-16-1,-10-30 709,12 48-1018,0 1 0,-1 0 0,0 0 0,0 0 0,0 0 0,-1 1 0,0 0 0,-1 0-1,1 0 1,-1 0 0,0 1 0,0 0 0,-1 1 0,0-1 0,0 1 0,0 0 0,0 1 0,0 0 0,-1 0 0,1 0 0,-11-1 0,-4 0-76,0 0 0,-1 2 1,1 1-1,-1 0 1,1 2-1,-34 5 1,7 4 26,2 2 1,-1 3 0,2 1 0,0 3 0,-44 25 0,73-36-62,1 0 1,1 1 0,-1 1 0,2 1-1,-22 18 1,30-22 22,1-1-1,0 0 1,0 1-1,0 0 1,1 0-1,-1 1 1,2-1-1,-1 1 1,1 0 0,1 0-1,-1 0 1,1 0-1,1 0 1,-2 9-1,1 3 92,1 0 0,0 0 0,2 0 0,0 0 0,1 0-1,7 31 1,-6-41-85,1 0-1,0 0 1,0 0-1,1-1 1,0 1-1,0-1 1,1 0-1,1-1 1,-1 1 0,1-1-1,1-1 1,0 1-1,0-1 1,9 6-1,6 1 14,0 0-1,1-2 0,0-1 1,1 0-1,0-2 1,27 6-1,7-1 92,95 9 1,-126-20-4,1-2 0,0-1 1,-1-1-1,1-2 1,-1 0-1,1-2 1,-2-1-1,49-18 1,-58 17 48,0-1 0,-1 0 1,0-1-1,-1-1 1,0-1-1,0 0 0,-1-1 1,-1-1-1,0 0 0,-1-1 1,0-1-1,-1 0 1,-1 0-1,11-19 0,-19 28-146,1 0 0,-1 0-1,0 0 1,0 0 0,-1-1 0,0 0-1,0 1 1,0-1 0,-1 0-1,0 0 1,0 0 0,-1 0 0,0 0-1,0 0 1,-1 1 0,0-1-1,0 0 1,0 0 0,-1 0-1,0 1 1,0-1 0,-1 1 0,0-1-1,0 1 1,0 0 0,-1 0-1,0 0 1,0 1 0,-1 0 0,1-1-1,-1 1 1,-8-6 0,-9-7-1780,-1 1 0,-1 1 0,-33-17 0,27 16-2341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29.834"/>
    </inkml:context>
    <inkml:brush xml:id="br0">
      <inkml:brushProperty name="width" value="0.025" units="cm"/>
      <inkml:brushProperty name="height" value="0.025" units="cm"/>
    </inkml:brush>
  </inkml:definitions>
  <inkml:trace contextRef="#ctx0" brushRef="#br0">863 134 2370,'0'0'2995,"3"-8"-1506,-1 3-1374,8-31 999,-10 34-1083,0 0 0,0 1 0,0-1 0,0 0 0,-1 1 0,1-1 0,0 0 0,-1 1 0,1-1 0,-1 1 0,0-1 0,1 1 0,-1-1 0,0 1 0,0-1 0,0 1 0,0 0 0,0 0 0,0-1 0,-1 1 0,1 0 0,0 0 0,0 0-1,-1 0 1,-1-1 0,-13-5 181,-1-1-1,1 2 1,-1 0-1,0 2 0,-1-1 1,-31-2-1,9 3 160,-78 4-1,99 3-411,-1 0-1,1 1 0,-1 1 1,1 1-1,0 1 1,1 0-1,0 1 0,0 1 1,1 1-1,-25 18 0,-3 6-13,1 2-1,-55 60 1,84-81 152,1 1 1,0 0-1,1 1 1,1 1-1,1 0 1,1 0 0,0 1-1,-11 32 1,18-42-61,1-1 1,0 2 0,0-1 0,1 0-1,0 0 1,1 0 0,0 1 0,0-1-1,1 0 1,0 0 0,1 0 0,0 0-1,0 0 1,1 0 0,0 0-1,1 0 1,0-1 0,0 0 0,1 0-1,0 0 1,11 13 0,-7-12 34,0 0-1,0-1 1,1 0 0,0 0 0,1-1-1,-1-1 1,1 0 0,1 0 0,-1-1-1,1-1 1,0 0 0,0 0 0,0-1-1,0-1 1,1 0 0,18 1 0,2-2 144,0-2 1,0 0 0,0-3-1,0 0 1,36-11 0,-16 1-139,0-2 0,-2-3 0,97-49 0,-121 53-24,0-1-1,-1-1 1,-1-2 0,-1 0-1,-1-2 1,0 0 0,-2-2-1,29-37 1,-43 49-61,0 0 1,-1-1-1,0 0 0,-1 0 1,0 0-1,-1-1 0,0 1 1,-1-1-1,-1 0 0,0 0 1,-1-1-1,0 1 0,-1 0 1,0 0-1,-2-14 0,1 25-90,0-1 0,0 1 1,0 0-1,0 0 0,0 0 0,0 0 0,0 0 0,-1 0 0,1 0 0,-1 0 0,1 1 0,-1-1 0,0 0 0,1 1 1,-1 0-1,0-1 0,0 1 0,0 0 0,0 0 0,-1 0 0,1 0 0,0 0 0,0 1 0,-1-1 0,1 0 1,0 1-1,-4 0 0,-3-1-933,0 0 0,-1 1 0,1 1 0,0-1 0,-17 5-1,-10 5-4579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0.226"/>
    </inkml:context>
    <inkml:brush xml:id="br0">
      <inkml:brushProperty name="width" value="0.025" units="cm"/>
      <inkml:brushProperty name="height" value="0.025" units="cm"/>
    </inkml:brush>
  </inkml:definitions>
  <inkml:trace contextRef="#ctx0" brushRef="#br0">248 80 15246,'0'0'4869,"-86"26"-4677,32-21-192,-15 0 64,36-5-32,28 0-128,28-3-1377,24-17-961,22-19-321,5-15-704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2.104"/>
    </inkml:context>
    <inkml:brush xml:id="br0">
      <inkml:brushProperty name="width" value="0.025" units="cm"/>
      <inkml:brushProperty name="height" value="0.025" units="cm"/>
    </inkml:brush>
  </inkml:definitions>
  <inkml:trace contextRef="#ctx0" brushRef="#br0">23 1 7079,'0'0'11360,"-1"8"-10474,-16 189 2383,13-140-9274,3-52 1016,1-33-685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34.753"/>
    </inkml:context>
    <inkml:brush xml:id="br0">
      <inkml:brushProperty name="width" value="0.025" units="cm"/>
      <inkml:brushProperty name="height" value="0.025" units="cm"/>
    </inkml:brush>
  </inkml:definitions>
  <inkml:trace contextRef="#ctx0" brushRef="#br0">37 46 4324,'0'0'1473,"-8"4"-1088,7-4-431,-24 13 1069,22-10 647,24-7-132,20-6-399,3-3-719,0 3 0,1 1 0,58-3 0,166 24-58,-183-5 28,156-6 0,-143-12 166,85-4-135,-183 14-421,0 1 0,0 0 0,0 0 0,-1 0 0,1 0 0,0 0 0,0 0 0,0 0 0,0 0 0,-1 0 0,1 0 0,0 1 0,0-1 0,0 0 0,-1 0 0,1 1 0,0-1 0,0 1 0,-1-1 0,1 1 0,0-1 0,-1 1 0,1-1 0,0 1 0,-1-1 0,1 1 0,-1 0-1,1-1 1,-1 1 0,1 0 0,-1 0 0,0-1 0,1 1 0,-1 0 0,1 1 0,-9 28 318,2-7-3544,12-20-2177,0-3-1398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35.371"/>
    </inkml:context>
    <inkml:brush xml:id="br0">
      <inkml:brushProperty name="width" value="0.025" units="cm"/>
      <inkml:brushProperty name="height" value="0.025" units="cm"/>
    </inkml:brush>
  </inkml:definitions>
  <inkml:trace contextRef="#ctx0" brushRef="#br0">1 72 4228,'10'0'2242,"306"-8"2835,-32-13-2856,12 0-2115,55 25 887,-350-3-1091,-1-1-1,1 0 1,0 0-1,-1 0 1,1 0-1,0 0 0,-1 0 1,1 0-1,0 0 1,-1 0-1,1 0 1,0 0-1,-1 0 0,1 0 1,-1-1-1,1 1 1,0 0-1,-1 0 1,1-1-1,-1 1 1,1 0-1,-1-1 0,1 1 1,-1-1-1,1 1 1,-1-1-1,1 1 1,-1-1-1,1 1 0,-1-1 1,0 1-1,1-1 1,-1 1-1,0-1 1,0 0-1,1 1 1,-1-1-1,0 1 0,0-1 1,0-1-1,0-10-4609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7.625"/>
    </inkml:context>
    <inkml:brush xml:id="br0">
      <inkml:brushProperty name="width" value="0.025" units="cm"/>
      <inkml:brushProperty name="height" value="0.025" units="cm"/>
    </inkml:brush>
  </inkml:definitions>
  <inkml:trace contextRef="#ctx0" brushRef="#br0">185 178 5830,'-9'1'2007,"0"-1"-1645,0 1 0,1-1 1,-1 0-1,1-1 0,-1 0 1,0 0-1,1-1 0,0 0 0,-1 0 1,1-1-1,0 0 0,0 0 1,0-1-1,-14-10 0,13 8 542,7 5-639,0 0 0,0-1-1,0 1 1,0 0 0,1-1-1,-1 1 1,0-1 0,0 0-1,1 0 1,-1 0 0,1 1-1,0-1 1,-1-1 0,0-2-1,29 4 911,16 4-316,-1 2 1,53 12 0,26 5-535,-52-15-255,0-4 1,0-2 0,1-3-1,-1-4 1,-1-2 0,132-34-1,-132 22-1139,113-51-1,-174 68 347,6-4-429,-7 0-3010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15.101"/>
    </inkml:context>
    <inkml:brush xml:id="br0">
      <inkml:brushProperty name="width" value="0.025" units="cm"/>
      <inkml:brushProperty name="height" value="0.025" units="cm"/>
    </inkml:brush>
  </inkml:definitions>
  <inkml:trace contextRef="#ctx0" brushRef="#br0">125 133 11627,'0'0'1890,"2"-8"-209,2-2-1141,0 1 0,0-1 0,1 1 0,0 0 0,0 0 0,12-13 0,-14 18-419,0 0 0,1 0 1,-1 1-1,1-1 0,0 1 1,0 0-1,0 0 0,0 1 1,1-1-1,-1 1 0,1 0 0,-1 0 1,1 0-1,0 0 0,0 1 1,0 0-1,9-1 0,-13 5 20,0 0 0,0 0-1,-1 0 1,1 0-1,-1 0 1,0 1-1,0-1 1,0 0 0,-1 0-1,1 0 1,-2 4-1,-6 19 8,-2-1 0,-1-1 0,-1 0 0,-1 0-1,-1-1 1,-23 28 0,3 0-99,-84 138-540,128-201 50,0 0 0,0 1 1,1 0-1,0 1 0,19-13 1,-26 21 485,0-1 0,0 0 1,0 1-1,1 0 0,-1 0 1,1 0-1,0 1 0,0-1 1,-1 1-1,8 0 0,-10 1-10,1 0 0,-1 0-1,0 0 1,0 1-1,0-1 1,0 1-1,0-1 1,0 1 0,0 0-1,0 0 1,0 0-1,0 0 1,0 0-1,0 0 1,-1 1 0,1-1-1,0 0 1,-1 1-1,1 0 1,-1-1-1,0 1 1,1 0 0,-1 0-1,2 3 1,2 6 263,0 1 0,-1 0 0,0 0 0,3 17 1,-4-15-184,0 0 1,2-1 0,6 16-1,-11-28-89,0 0-1,1 0 1,-1 0-1,0 0 1,1 0-1,-1 0 1,1 0-1,-1-1 1,1 1-1,0 0 1,-1 0-1,1 0 1,0-1-1,-1 1 1,1 0-1,0-1 1,0 1-1,0 0 1,0-1-1,-1 1 1,1-1-1,0 0 1,0 1-1,0-1 1,0 0-1,0 1 1,0-1-1,0 0 1,2 0-1,-1-1 58,-1 0-1,1 1 0,0-1 1,-1 0-1,1-1 1,-1 1-1,0 0 1,1 0-1,-1-1 0,0 1 1,0 0-1,0-1 1,0 1-1,0-1 1,1-1-1,3-8 174,0 1 0,-1-1 0,0 0 0,3-12 0,-4 5-431,-1-1 1,0-33 0,7 33-5699,-2 1-987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18.737"/>
    </inkml:context>
    <inkml:brush xml:id="br0">
      <inkml:brushProperty name="width" value="0.025" units="cm"/>
      <inkml:brushProperty name="height" value="0.025" units="cm"/>
    </inkml:brush>
  </inkml:definitions>
  <inkml:trace contextRef="#ctx0" brushRef="#br0">9013 694 13581,'-74'-26'-255,"2"-3"-1,1-4 1,-86-53 0,91 49 198,14 11 30,-2 2 0,0 2 1,-1 3-1,0 3 0,-96-17 1,-296-13-209,210 28 208,-541-82 702,-373-28-245,126 99-242,345 13 51,-249 10 709,3 71-615,222 51-99,567-84-269,2 7 1,2 6 0,-137 66-1,203-78 11,0 4 0,-90 67 0,117-73 13,2 1 0,1 1-1,1 3 1,-54 69 0,81-91-21,-1-1 0,2 1-1,0 1 1,0-1 0,-9 32 0,15-41 16,0 1 0,1 0 0,0 0 1,0 0-1,1-1 0,0 1 1,0 0-1,0 0 0,0 0 1,1 0-1,0 0 0,0 0 1,1-1-1,0 1 0,0 0 1,0-1-1,1 0 0,-1 1 1,8 8-1,0-2 33,0-1 1,1-1-1,0 0 1,1 0-1,0-2 1,1 1-1,-1-1 1,2-1-1,19 8 1,21 7 16,60 14 0,-109-34-48,612 128-1076,-445-100 979,194 28-11,744 20-1,-464-77 212,889 16 265,924-7 318,-2458-10-671,963-30 69,-9-82 57,-845 91-39,-1-4 0,-1-5 0,126-54 0,-223 80-75,-1-1-1,1 0 1,-1-1-1,-1 0 1,1-1-1,-1 0 1,10-9-1,-17 13 28,1 0 0,-1-1 0,1 1 0,-1 0 0,0-1 0,-1 0-1,1 1 1,0-1 0,-1 0 0,0 0 0,0 0 0,0 0 0,-1 0 0,1 0-1,-1 0 1,0 0 0,0 0 0,0 0 0,-1 0 0,1 0 0,-1 0 0,0 0-1,-3-7 1,0 1 21,-1-1 0,0 1 0,-1 1 0,0-1 0,-1 1 0,0 0 0,-1 0 0,1 1-1,-13-10 1,-13-11-7,-40-24-1,2 7-129,-1 4 1,-3 3 0,-127-48-1,-252-56-33,-213-4 581,-12 52-1836,318 42-3243,196 19-1222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27.655"/>
    </inkml:context>
    <inkml:brush xml:id="br0">
      <inkml:brushProperty name="width" value="0.025" units="cm"/>
      <inkml:brushProperty name="height" value="0.025" units="cm"/>
    </inkml:brush>
  </inkml:definitions>
  <inkml:trace contextRef="#ctx0" brushRef="#br0">1 190 4548,'0'0'3678,"5"-4"-3592,-2 2-76,0 0 1,0 1-1,0-1 1,0 1-1,0 0 0,1 0 1,-1 0-1,0 0 1,1 0-1,-1 1 1,1 0-1,-1 0 0,0 0 1,7 0-1,58 13 7,-9-2-14,39-5 20,-1-5 0,142-16 0,96 0 287,-211 24-23,128 27 0,9 1-66,613-18 326,-65-5-21,-192 25-466,-432-36-28,248-27-1,172-59 42,-15 2-26,2 34-1,175 40 71,-755 7-410,0-2-1,0 1 0,1-1 1,-1-1-1,-1 0 1,1-1-1,0 0 0,-1 0 1,0-2-1,0 1 0,17-13 1,17-18-4026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39.730"/>
    </inkml:context>
    <inkml:brush xml:id="br0">
      <inkml:brushProperty name="width" value="0.025" units="cm"/>
      <inkml:brushProperty name="height" value="0.025" units="cm"/>
    </inkml:brush>
  </inkml:definitions>
  <inkml:trace contextRef="#ctx0" brushRef="#br0">0 0 10570,'392'4'696,"-123"1"-47,-165-5-377,1968 12 807,-132-3 544,-1350-10-1543,205 36 738,-7 41 2204,-741-72-2741,-22-1-108,168 23 1314,-208-28-322,1 1-1,-1 1 0,-23 1 1,21 1-2213,1-2 0,0 0 0,-1 0 0,-29-7 0,-2-7-4482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5:37.987"/>
    </inkml:context>
    <inkml:brush xml:id="br0">
      <inkml:brushProperty name="width" value="0.025" units="cm"/>
      <inkml:brushProperty name="height" value="0.025" units="cm"/>
    </inkml:brush>
  </inkml:definitions>
  <inkml:trace contextRef="#ctx0" brushRef="#br0">40 75 12396,'-33'9'1611,"27"-5"-852,22-1-791,55-8 68,-1-2 0,103-24-1,58-7 55,191 29 81,3 36 40,-167-9 470,224 22 448,274 11-758,196-70 345,-523 5-615,201-21-95,176-2 30,-616 36-16,300 5-17,-2 39 12,-454-38-17,466 65 26,-349-56-25,203-7 1,-311-10-624,0-2 0,0-2 0,67-20 0,119-53-6920,-214 75 6881,71-27-6501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5:35.142"/>
    </inkml:context>
    <inkml:brush xml:id="br0">
      <inkml:brushProperty name="width" value="0.025" units="cm"/>
      <inkml:brushProperty name="height" value="0.025" units="cm"/>
    </inkml:brush>
  </inkml:definitions>
  <inkml:trace contextRef="#ctx0" brushRef="#br0">0 110 11499,'0'0'2295,"9"-2"-1755,61-17-686,14-5 152,0 3-1,1 4 1,139-10 0,-51 32 173,0 8 0,173 35 0,75 7 4,558-25 323,-202-14 697,-95 34-232,484 16-709,-162-97 313,-663 15-499,-84 6 717,314 27 0,-544-11-314,-68-6-980,-86-19-5088,29 3-550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5:36.075"/>
    </inkml:context>
    <inkml:brush xml:id="br0">
      <inkml:brushProperty name="width" value="0.025" units="cm"/>
      <inkml:brushProperty name="height" value="0.025" units="cm"/>
    </inkml:brush>
  </inkml:definitions>
  <inkml:trace contextRef="#ctx0" brushRef="#br0">93 185 13389,'-10'2'-678,"6"-1"755,-38 10 408,39-11-376,1 1 0,-1 0 0,1-1 0,-1 1 0,1 0 0,0 1 0,0-1 0,-1 0 0,1 1 0,0-1 0,0 1 0,0 0 0,1-1 0,-1 1 0,-2 3 0,5-4-79,-1-1 0,1 1 0,-1 0 0,1 0 0,0-1 0,-1 1 0,1 0 0,0-1 0,0 1 0,0-1 0,-1 1 0,1-1 0,0 1 0,0-1 0,0 0 0,0 1 0,0-1 0,0 0-1,0 0 1,0 0 0,0 0 0,0 0 0,0 0 0,0 0 0,0 0 0,1 0 0,33 2-57,-35-2 30,356-16 217,1-30-253,-141 16-224,-2 2-10,400-47 513,4 36 619,716 76 176,-1038-21-804,129 11 273,-406-24-268,11 0-2523,-29-4 2125,0 1 0,-1-1 0,1 1 1,0 0-1,0-1 0,-1 0 0,1 1 0,-1-1 0,1 1 0,0-1 0,-1 0 0,1 1 0,-1-1 0,0 0 0,1 1 0,-1-1 0,1 0 1,-1 0-1,0 0 0,0 1 0,1-1 0,-1 0 0,0 0 0,0 0 0,0 0 0,0 1 0,0-1 0,0 0 0,0 0 0,0 0 1,0 0-1,-1 0 0,1 0 0,-5-29-4814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2.453"/>
    </inkml:context>
    <inkml:brush xml:id="br0">
      <inkml:brushProperty name="width" value="0.025" units="cm"/>
      <inkml:brushProperty name="height" value="0.025" units="cm"/>
    </inkml:brush>
  </inkml:definitions>
  <inkml:trace contextRef="#ctx0" brushRef="#br0">1 47 7335,'0'0'17585,"60"-19"-17297,-33 19-192,3 0-32,-2 0-64,0-6-929,-1 0-961,-9-1-1217,-1-1-3042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5:59.610"/>
    </inkml:context>
    <inkml:brush xml:id="br0">
      <inkml:brushProperty name="width" value="0.025" units="cm"/>
      <inkml:brushProperty name="height" value="0.025" units="cm"/>
    </inkml:brush>
  </inkml:definitions>
  <inkml:trace contextRef="#ctx0" brushRef="#br0">0 0 10250,'0'0'11616,"8"2"-10399,96 10 1260,162-2-1,-144-8-2320,423-10-1976,-600 24-11462,19-8 9417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0"/>
    </inkml:context>
    <inkml:brush xml:id="br0">
      <inkml:brushProperty name="width" value="0.025" units="cm"/>
      <inkml:brushProperty name="height" value="0.025" units="cm"/>
    </inkml:brush>
  </inkml:definitions>
  <inkml:trace contextRef="#ctx0" brushRef="#br0">285 1 7079,'-86'5'2206,"47"-3"1580,1 1 0,-53 11 1,90-14-3702,-1 1 1,0-1-1,1 1 1,0-1-1,-1 1 1,1-1-1,-1 1 1,1 0-1,0 0 1,-1 0-1,1 0 1,0 0-1,0 0 1,0 0-1,0 0 1,0 0-1,0 0 1,0 1-1,0-1 1,0 0-1,1 1 1,-1-1-1,0 0 1,1 1-1,-1-1 1,1 1-1,0-1 1,-1 1-1,1 0 1,0-1-1,0 1 1,0-1-1,0 1 1,0-1-1,0 1 1,1-1-1,-1 1 1,0-1-1,1 1 1,-1-1-1,1 1 1,0-1-1,-1 1 1,1-1-1,0 0 1,0 0-1,0 1 1,0-1-1,0 0 1,0 0-1,0 0 1,0 0-1,1 0 1,-1 0-1,0 0 1,1 0-1,-1-1 1,0 1-1,1 0 1,-1-1-1,4 1 1,32 5 474,0-1 0,1-2 1,-1-2-1,39-3 1,-1 0-331,451-37 1186,-324 18-1124,-143 18-351,-59 3 54,0 0 0,0 1 0,1-1 0,-1 0 0,0 0 0,0 0 0,0 1 0,0-1 0,0 0 0,1 0 0,-1 1 0,0-1-1,0 0 1,0 0 0,0 0 0,0 1 0,0-1 0,0 0 0,0 0 0,0 1 0,0-1 0,0 0 0,0 0 0,0 1 0,0-1 0,0 0 0,0 0-1,0 1 1,0-1 0,-1 0 0,1 0 0,0 1 0,0-1 0,0 0 0,0 0 0,0 0 0,-1 1 0,1-1 0,0 0 0,0 0 0,0 0 0,-1 0-1,1 1 1,0-1 0,0 0 0,0 0 0,-1 0 0,1 0 0,0 0 0,-1 0 0,-8 10-73,-8 5-662,3-3-1983,4-4-3498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3.889"/>
    </inkml:context>
    <inkml:brush xml:id="br0">
      <inkml:brushProperty name="width" value="0.025" units="cm"/>
      <inkml:brushProperty name="height" value="0.025" units="cm"/>
    </inkml:brush>
  </inkml:definitions>
  <inkml:trace contextRef="#ctx0" brushRef="#br0">1455 243 2338,'0'-9'160,"-1"0"0,0-1-1,0 1 1,-1 0 0,0-1 0,0 1-1,-1 0 1,0 0 0,-1 1-1,0-1 1,-1 1 0,1 0 0,-1 0-1,-1 0 1,0 1 0,0-1 0,0 2-1,-1-1 1,0 1 0,0 0-1,-1 0 1,0 1 0,0 0 0,-9-5-1,-5 1 150,0 1 0,-1 1 1,1 1-1,-2 1 0,1 2 0,-30-3 0,-145 6 1727,197 0-2029,-38 3 116,-1 1 0,0 3 0,1 0 0,1 3 0,-1 1 0,1 3 0,1 0-1,1 2 1,-38 23 0,32-13 136,2 0 0,1 3 0,1 1 0,2 2-1,1 2 1,1 1 0,-39 53 0,49-55-44,2 1 0,1 1 0,1 1 0,2 0 0,2 2 0,1 0 0,3 1 0,-16 74 0,23-82-152,2 1 1,1-1-1,2 1 1,0-1-1,3 1 0,0-1 1,2 0-1,1 0 1,2-1-1,1 1 0,1-2 1,17 34-1,-14-36-75,1-1-1,2 0 1,0-1 0,2-1 0,0 0-1,2-2 1,0 0 0,2-1-1,0-1 1,2-1 0,0-1-1,0-2 1,2 0 0,0-1 0,1-2-1,0-1 1,1-1 0,0-1-1,1-2 1,0 0 0,0-2-1,58 4 1,-34-9 53,0-1 0,0-3 1,0-3-1,-1-1 0,1-3 0,-2-3 0,0-1 1,0-3-1,65-31 0,-46 13 47,-1-3 0,-2-2 0,-2-4 0,-1-2 0,96-94 0,-110 91-64,-2-3-1,-3-2 1,-2-2 0,46-78 0,-68 97 8,-1-1 1,-2 0-1,-2-2 1,-2 0-1,-1 0 0,-2-1 1,-2-1-1,6-54 1,-14 85-6,-1 0-1,1 0 1,-2 0 0,0 1 0,0-1 0,-1 0 0,0 0 0,-1 1-1,0-1 1,0 1 0,-6-11 0,5 16-41,1-1-1,-1 1 1,0 0-1,-1 0 1,1 0-1,-1 0 1,0 1 0,0 0-1,0 0 1,-1 0-1,0 0 1,1 1-1,-1 0 1,0 0 0,-1 1-1,1 0 1,0 0-1,-14-2 1,-20-1-1206,-1 2 0,0 1 0,-72 8 0,37 1-2484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4.647"/>
    </inkml:context>
    <inkml:brush xml:id="br0">
      <inkml:brushProperty name="width" value="0.025" units="cm"/>
      <inkml:brushProperty name="height" value="0.025" units="cm"/>
    </inkml:brush>
  </inkml:definitions>
  <inkml:trace contextRef="#ctx0" brushRef="#br0">0 4979 7815,'0'0'6145,"1"-11"-6028,3-4-95,0-1 0,1 2 0,1-1 0,0 1 0,1 0 0,0 0 0,1 0-1,1 1 1,10-12 0,385-546 50,518-677 2563,-161 355-2216,-437 518-507,144-150 2696,631-548-1,-1072 1049-2679,-9 7-192,1 0 0,0 2 0,1 0-1,24-12 1,-41 22-5080,-3-3-58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5.955"/>
    </inkml:context>
    <inkml:brush xml:id="br0">
      <inkml:brushProperty name="width" value="0.025" units="cm"/>
      <inkml:brushProperty name="height" value="0.025" units="cm"/>
    </inkml:brush>
  </inkml:definitions>
  <inkml:trace contextRef="#ctx0" brushRef="#br0">11 30 9705,'7'-17'8888,"-10"41"-7027,-8 46-2072,10-65 276,0 1 0,0 0 0,1-1 0,0 1 0,0-1 0,0 1 0,2 6 0,-2-11-30,0 0 1,0 0-1,1 0 0,-1 0 0,0 0 1,1-1-1,-1 1 0,1 0 0,-1 0 1,1-1-1,-1 1 0,1 0 0,0-1 1,-1 1-1,1-1 0,0 1 0,0 0 1,-1-1-1,1 0 0,1 1 0,0 0 29,0-1 0,0 0-1,-1 0 1,1 1 0,0-1-1,0-1 1,0 1 0,0 0-1,-1 0 1,1-1 0,0 1 0,0-1-1,-1 1 1,3-2 0,12-6 212,-1 0 0,0-2 0,-1 0 0,0 0 0,0-1 0,12-14 0,-8 8-232,1 1 1,24-15 0,-42 30-32,0 0 0,0 1 0,-1-1 1,1 0-1,0 1 0,0-1 0,0 1 0,0-1 1,0 1-1,0 0 0,0-1 0,0 1 1,0 0-1,1 0 0,-1 0 0,0-1 1,0 1-1,0 0 0,0 1 0,0-1 1,0 0-1,0 0 0,0 0 0,0 1 1,0-1-1,0 0 0,0 1 0,2 0 1,-2 0 25,0 1 0,0-1 1,0 1-1,-1 0 0,1-1 1,0 1-1,0 0 0,-1 0 1,0-1-1,1 1 1,-1 0-1,0 0 0,1 0 1,-1 0-1,-1 2 0,0 14 383,-1 0 0,-7 31 0,7-38-251,1-8-148,1 0 0,-1 0-1,1-1 1,-1 1 0,1 0 0,0 0 0,1 0 0,-1 0 0,0 0 0,2 4-1,-2-6-8,0-1-1,1 1 0,-1-1 1,0 1-1,1-1 0,-1 1 0,0-1 1,1 1-1,-1-1 0,1 0 1,-1 1-1,0-1 0,1 0 0,-1 1 1,1-1-1,0 0 0,-1 1 1,1-1-1,-1 0 0,1 0 0,-1 0 1,1 0-1,-1 1 0,1-1 1,0 0-1,-1 0 0,1 0 1,-1 0-1,1 0 0,1-1 0,3-1 89,1 0 0,-1 0 0,0-1 0,0 1 0,0-1-1,0-1 1,0 1 0,7-7 0,47-49 219,-45 43-262,0 1-1,30-23 0,-43 37-59,0 0-1,0 0 0,0 1 1,0-1-1,0 0 0,0 1 1,0-1-1,0 0 0,0 1 1,0-1-1,0 1 0,1 0 1,-1-1-1,0 1 0,0 0 1,0 0-1,1 0 0,-1-1 1,0 1-1,0 1 0,1-1 1,-1 0-1,0 0 1,3 1-1,9 21-85,-13-20 84,1 0 0,-1 0 0,1 0 0,-1-1 0,1 1 0,0 0 0,0 0 0,0-1 0,0 1 0,0-1 0,0 1 0,0-1 0,1 1 0,-1-1 0,0 0 0,1 0 0,-1 1-1,1-1 1,-1 0 0,1 0 0,0-1 0,-1 1 0,1 0 0,0 0 0,0-1 0,-1 1 0,5 0 0,2-2 22,-1 0-1,1 0 1,-1-1-1,1 0 1,-1 0 0,0-1-1,0 0 1,0 0-1,0-1 1,0 0 0,-1 0-1,10-8 1,-8 7-23,0-1 1,1 1 0,0 0 0,0 0-1,0 1 1,17-5 0,-26 9-10,1 0 0,0 0 0,0-1 0,0 1 0,0 0 0,0 0 0,0 0 0,0 0 0,0 0 0,0 1 0,0-1 0,0 0 0,0 0 0,0 1 0,0-1 0,0 0 0,0 1 0,0-1 0,-1 1 0,1-1 0,0 1 0,0-1 0,0 1 0,-1 0 0,1 0 1,0-1-1,-1 1 0,1 0 0,-1 0 0,1 0 0,1 2 2,-1 1 0,0-1 0,0 0-1,0 0 1,-1 1 0,1-1 0,-1 0 0,0 1 0,0 3 0,0 6 7,-1-1 0,-1 0-1,0 0 1,-5 15 0,3-14 271,1-4-2462,1-25-11588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6.304"/>
    </inkml:context>
    <inkml:brush xml:id="br0">
      <inkml:brushProperty name="width" value="0.025" units="cm"/>
      <inkml:brushProperty name="height" value="0.025" units="cm"/>
    </inkml:brush>
  </inkml:definitions>
  <inkml:trace contextRef="#ctx0" brushRef="#br0">1 1 16944,'0'0'6118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6.963"/>
    </inkml:context>
    <inkml:brush xml:id="br0">
      <inkml:brushProperty name="width" value="0.025" units="cm"/>
      <inkml:brushProperty name="height" value="0.025" units="cm"/>
    </inkml:brush>
  </inkml:definitions>
  <inkml:trace contextRef="#ctx0" brushRef="#br0">238 45 9961,'0'0'9674,"-10"-8"-8831,6 5-829,-2-1 193,0-1 0,-1 1 1,0 0-1,1 0 1,-12-4-1,15 7-142,0 0 1,0 1 0,0-1-1,0 1 1,0-1-1,0 1 1,0 0-1,0 0 1,0 0-1,0 0 1,0 1-1,0-1 1,0 1-1,1 0 1,-1 0 0,0 0-1,0 0 1,0 0-1,1 1 1,-1-1-1,1 1 1,-5 3-1,-3 6-6,-1 1-1,2 0 0,0 0 1,0 1-1,1 1 1,1-1-1,0 1 0,1 1 1,0-1-1,1 1 1,1 0-1,0 0 0,1 0 1,1 0-1,-1 22 1,3-34-60,0 0 0,0 0 1,0 0-1,0 0 0,0 0 1,1 0-1,-1 0 1,1 0-1,0 0 0,0 0 1,0 0-1,0 0 0,0 0 1,1-1-1,-1 1 1,1-1-1,0 1 0,0-1 1,0 1-1,0-1 0,0 0 1,4 3-1,0-2 15,-1 0 0,1-1 0,0 0 0,-1-1 0,1 1 0,0-1 0,0 0 0,0 0 0,0-1-1,12 0 1,-5 0 71,0-1-1,1 0 1,-1-1-1,20-5 0,-28 6-28,0-1-1,-1 1 1,1-1-1,-1 0 0,1-1 1,-1 1-1,0-1 0,1 0 1,-1 0-1,-1 0 0,1 0 1,0-1-1,-1 1 1,0-1-1,5-6 0,-8 9 5,0 1 0,1-1 0,-1 1 0,0-1 0,1 1 0,-1-1 0,0 1 0,1-1 0,-1 1 0,0-1 0,0 0 0,0 1 0,0-1 0,1 1 0,-1-1 0,0 0 0,0 1 0,0-1-1,0 1 1,0-1 0,-1 0 0,1 1 0,0-1 0,0 1 0,0-1 0,0 0 0,-1 1 0,1-1 0,0 1 0,-1-1 0,0 0 0,-19-3 780,-26 14-652,0 20-230,44-28 34,0 0 0,0 0 0,0 0 0,0 0 0,0 0 0,0 0 0,1 1 0,-1-1 0,1 0 0,0 1 0,-1-1 0,1 1-1,0 0 1,0-1 0,1 1 0,-1 0 0,0 3 0,2-5 7,-1-1 1,1 0-1,-1 1 0,1-1 0,-1 1 0,1-1 1,-1 0-1,1 1 0,0-1 0,-1 0 0,1 0 0,0 0 1,-1 1-1,1-1 0,0 0 0,-1 0 0,1 0 1,0 0-1,-1 0 0,1 0 0,0 0 0,-1 0 1,1 0-1,0-1 0,-1 1 0,1 0 0,-1 0 0,2-1 1,20-4 61,-10-1-30,-1 0 0,0-1 0,0 0 1,10-9-1,-14 10-36,-1 1 1,1 0-1,0 0 0,0 0 1,0 1-1,0 0 0,1 1 1,0-1-1,0 1 1,0 1-1,0 0 0,12-2 1,-18 5-9,-1 0 1,0 0 0,0 0 0,0 1 0,0-1 0,0 0-1,0 1 1,0-1 0,-1 0 0,1 1 0,0-1-1,-1 1 1,1-1 0,-1 1 0,0 0 0,1-1 0,-1 1-1,0-1 1,0 1 0,0 0 0,0-1 0,0 1-1,0-1 1,-1 3 0,-1 45 39,-12 19-192,15-68-48,0 0 0,0 0 0,0 0 0,0 0 0,0 0 0,0 0 0,-1 0 0,1 0 1,0-1-1,0 1 0,0 0 0,-1-1 0,1 1 0,0 0 0,0-1 0,-1 1 0,1-1 0,0 1 1,-1-1-1,1 0 0,0 1 0,-1-1 0,1 1 0,0-2 0,5-6-1730,0 0 0,-1 0 0,0 0 0,7-15-1,5-18-7793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7.307"/>
    </inkml:context>
    <inkml:brush xml:id="br0">
      <inkml:brushProperty name="width" value="0.025" units="cm"/>
      <inkml:brushProperty name="height" value="0.025" units="cm"/>
    </inkml:brush>
  </inkml:definitions>
  <inkml:trace contextRef="#ctx0" brushRef="#br0">59 0 9161,'0'0'13757,"-5"10"-13021,-6 22-84,1 0 0,1 0-1,-5 45 1,9-39-1430,0 51 1,5-87 652,0 0 1,0-1-1,0 1 0,0 0 1,1 0-1,-1-1 1,0 1-1,1 0 0,0-1 1,-1 1-1,1-1 0,0 1 1,0-1-1,-1 1 0,1-1 1,0 1-1,1-1 1,-1 0-1,0 1 0,0-1 1,0 0-1,3 2 0,-2-2-372,0-1-1,0 1 0,0 0 1,0-1-1,0 1 0,0-1 0,0 1 1,0-1-1,0 0 0,0 0 1,0 0-1,4-1 0,8-1-4429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7.637"/>
    </inkml:context>
    <inkml:brush xml:id="br0">
      <inkml:brushProperty name="width" value="0.025" units="cm"/>
      <inkml:brushProperty name="height" value="0.025" units="cm"/>
    </inkml:brush>
  </inkml:definitions>
  <inkml:trace contextRef="#ctx0" brushRef="#br0">0 120 2402,'0'0'19880,"9"7"-18935,-7-5-885,1 0 0,-1-1 0,0 1-1,1 0 1,-1-1 0,1 1 0,-1-1 0,1 0-1,0 0 1,-1 0 0,1 0 0,0-1 0,0 1-1,0-1 1,0 1 0,0-1 0,-1 0 0,1 0-1,0 0 1,0-1 0,0 1 0,0-1-1,0 1 1,-1-1 0,1 0 0,0 0 0,0-1-1,-1 1 1,1 0 0,-1-1 0,1 1 0,-1-1-1,0 0 1,3-3 0,0 2 39,0-1 0,0 1 0,-1-1 0,1-1-1,-1 1 1,0-1 0,-1 1 0,1-1 0,-1 0 0,0 0 0,0-1 0,0 1 0,-1-1 0,1 1-1,-2-1 1,1 0 0,0 0 0,0-7 0,-2 13-97,-1 0 0,1-1 0,0 1 0,0 0 0,0 0-1,0 0 1,-1-1 0,1 1 0,0 0 0,0 0 0,0 0 0,-1 0 0,1 0 0,0 0-1,0-1 1,-1 1 0,1 0 0,0 0 0,0 0 0,0 0 0,-1 0 0,1 0 0,0 0-1,-1 0 1,1 0 0,0 0 0,0 0 0,-1 0 0,1 0 0,0 0 0,0 0 0,-1 0-1,1 0 1,0 1 0,0-1 0,0 0 0,-1 0 0,1 0 0,0 0 0,0 0 0,0 1-1,-1-1 1,1 0 0,0 0 0,0 0 0,0 1 0,0-1 0,-1 0 0,1 0 0,0 0-1,0 1 1,0-1 0,0 1 0,-13 11-141,6-2 127,1 1 1,0 0-1,1 0 0,0 0 1,1 1-1,0-1 1,1 1-1,0 0 1,1 0-1,0 0 0,0 16 1,3-27 16,-1 0-1,0 0 1,1 0 0,-1 0 0,1-1-1,-1 1 1,1 0 0,-1 0 0,1-1-1,0 1 1,-1 0 0,1 0 0,0-1-1,-1 1 1,1-1 0,0 1-1,0-1 1,0 1 0,0-1 0,-1 1-1,1-1 1,0 0 0,0 0 0,0 1-1,0-1 1,0 0 0,0 0 0,0 0-1,0 0 1,0 0 0,0 0 0,0 0-1,0 0 1,0 0 0,-1-1 0,1 1-1,0 0 1,2-1 0,38-12 258,-21 1-210,-1-1-1,0-1 1,-1 0-1,0-2 0,-2 0 1,27-32-1,12-11 8,-57 103-449,-3-26 386,0-2 68,0-1-1,2 1 1,0 0-1,-2 24 1,5-39-58,1-1 1,-1 1-1,0 0 0,0 0 0,1 0 1,-1-1-1,1 1 0,-1 0 0,1-1 1,-1 1-1,1 0 0,-1-1 0,1 1 1,-1-1-1,1 1 0,0-1 1,-1 1-1,1-1 0,0 1 0,0-1 1,-1 1-1,1-1 0,0 0 0,0 0 1,-1 1-1,1-1 0,0 0 0,0 0 1,0 0-1,-1 0 0,1 0 1,0 0-1,0 0 0,0 0 0,0 0 1,-1 0-1,1-1 0,0 1 0,0 0 1,0-1-1,2 1-33,0-1 0,0 1-1,-1-1 1,1 0 0,0 0 0,-1 0 0,1 0-1,-1-1 1,1 1 0,-1-1 0,0 1 0,2-3-1,-1-1-755,0 0-1,-1-1 0,0 0 1,0 1-1,0-1 0,-1 0 1,0 0-1,0 0 1,0 0-1,-1 0 0,0 0 1,0 0-1,-1-8 0,0-6-2999,1-10-2443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7.987"/>
    </inkml:context>
    <inkml:brush xml:id="br0">
      <inkml:brushProperty name="width" value="0.025" units="cm"/>
      <inkml:brushProperty name="height" value="0.025" units="cm"/>
    </inkml:brush>
  </inkml:definitions>
  <inkml:trace contextRef="#ctx0" brushRef="#br0">0 0 9129,'0'0'15470,"54"19"-20274,-24-6-481,-11 1 1569,8-1-4227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3.224"/>
    </inkml:context>
    <inkml:brush xml:id="br0">
      <inkml:brushProperty name="width" value="0.025" units="cm"/>
      <inkml:brushProperty name="height" value="0.025" units="cm"/>
    </inkml:brush>
  </inkml:definitions>
  <inkml:trace contextRef="#ctx0" brushRef="#br0">95 113 3683,'0'0'2632,"-8"-1"-1217,-30-6 585,6-11 4493,27 15-4939,-7-10 1171,13 12-2726,-1 0-1,1 0 1,0 0-1,-1 0 0,1 0 1,0 0-1,0 0 0,0 0 1,0 0-1,0 1 0,0-1 1,0 0-1,0 1 0,0-1 1,0 0-1,0 1 0,2-1 1,0-1 55,1 0 1,0 0 0,-1 0-1,1 0 1,0 1 0,0 0-1,0-1 1,0 1-1,0 1 1,0-1 0,7 0-1,-9 2 31,0 0-1,0 0 0,-1 0 0,1 0 0,0 0 0,0 0 1,-1 0-1,1 1 0,0-1 0,-1 1 0,0-1 0,1 1 1,-1 0-1,0-1 0,0 1 0,0 0 0,0 0 0,0 0 1,0 0-1,0 0 0,-1 0 0,1 0 0,-1 0 0,1 2 1,1 2 48,-1-1 0,1 0 0,1-1 0,-1 1 0,1 0 0,0-1 0,0 1 0,0-1 0,0 0 0,1 0 0,5 5 0,-7-8-90,0 0 0,0 1 0,0-1 0,-1 0 0,1 0 0,0-1 0,0 1 0,0 0 0,0-1 0,0 1 0,0-1 0,1 1 0,-1-1 0,0 0 0,0 0 0,0 0 0,0 0 0,0-1 0,0 1 0,0-1 0,1 1 0,-1-1 0,0 1 0,0-1 1,-1 0-1,1 0 0,0 0 0,0 0 0,0 0 0,-1-1 0,1 1 0,2-3 0,0-1 36,0 0-1,0-1 1,0 1 0,-1-1 0,0 0-1,0 0 1,-1 0 0,0 0 0,0 0-1,0-1 1,0 1 0,-1-1-1,0 1 1,-1-1 0,0 1 0,0-1-1,0 1 1,0-1 0,-4-11 0,3 20-1030,1 0 727,-1-1 0,0 0 0,1 1 0,-1-1 0,1 1 0,-1-1 0,1 1 0,0-1 0,0 1 0,-1-1 0,1 1 0,0-1 0,0 1 0,1-1 0,-1 1 0,0-1 0,0 1 0,1-1 0,-1 1 0,1-1 0,-1 1 0,1-1 0,0 1 0,0-1 0,-1 0 0,2 2 0,26 11-8115,-18-9 2323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8.343"/>
    </inkml:context>
    <inkml:brush xml:id="br0">
      <inkml:brushProperty name="width" value="0.025" units="cm"/>
      <inkml:brushProperty name="height" value="0.025" units="cm"/>
    </inkml:brush>
  </inkml:definitions>
  <inkml:trace contextRef="#ctx0" brushRef="#br0">178 1 6406,'0'0'16031,"-8"9"-15310,2-2-608,0 0 0,1 0 1,0 0-1,0 1 0,0-1 0,1 1 1,1 0-1,-1 0 0,1 1 0,1-1 1,-1 1-1,2-1 0,-2 13 0,2-12-128,2 1 0,-1-1 1,2 0-1,-1 0 0,1 0 0,0 0 0,1-1 0,0 1 0,0-1 0,1 1 0,0-1 0,1 0 0,-1 0 0,2-1 0,10 13 0,-14-17-2,2 4 38,0 0 0,0 0 0,-1 1 0,0-1 0,0 1-1,0 0 1,-1-1 0,-1 1 0,1 0 0,-1 0 0,-1 1 0,1-1 0,-1 0 0,-1 0-1,0 0 1,0 0 0,0 0 0,-1 0 0,0 0 0,-4 7 0,5-10 99,-1 0-1,-1 0 1,1 0 0,-1-1 0,0 1-1,0-1 1,0 1 0,0-1 0,-1 0-1,0-1 1,0 1 0,0-1 0,0 1-1,0-1 1,-1-1 0,0 1 0,1 0-1,-1-1 1,0 0 0,0 0 0,0-1-1,0 1 1,-1-1 0,1 0 0,0-1-1,0 1 1,-1-1 0,1 0 0,0 0-1,-1-1 1,-4 0 0,7 0-98,1 1 0,0-1 0,0 1 0,0-1 0,-1 0 0,1 0 1,0 0-1,0 0 0,0 0 0,1 0 0,-1 0 0,0-1 0,0 1 0,1-1 0,-1 1 0,0-1 0,1 0 1,0 0-1,-1 0 0,0-2 0,0 0-14,0-1 0,1 1 0,0 0 0,0 0 0,0-1 0,0 1 0,1-1 0,0 1 0,0 0 0,0-6 0,1 0-27,1 0 1,-1 0-1,2 1 0,-1-1 1,1 0-1,1 1 1,0 0-1,9-16 0,-1 8-83,1 1 0,28-28 0,12 0-6969,-41 33 2213,-1-1-2952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8.859"/>
    </inkml:context>
    <inkml:brush xml:id="br0">
      <inkml:brushProperty name="width" value="0.025" units="cm"/>
      <inkml:brushProperty name="height" value="0.025" units="cm"/>
    </inkml:brush>
  </inkml:definitions>
  <inkml:trace contextRef="#ctx0" brushRef="#br0">154 271 9737,'0'0'2840,"5"-9"219,-1 2-1999,18-31 941,-14 9 5892,-39 52-6051,6 3-1853,0 1 0,-31 45 0,48-62 9,2 1 0,-1 0 0,2 0-1,-1 0 1,2 0 0,-1 1 0,1 0 0,1 0 0,0 0 0,1 0 0,-1 16 0,3-26 3,1 1 1,-1 0 0,0-1 0,1 1 0,0 0 0,-1-1 0,1 1 0,0-1 0,0 1 0,1-1 0,-1 0 0,0 1 0,1-1 0,-1 0 0,1 0 0,0 0 0,0 0 0,0 0 0,0 0 0,0-1 0,0 1 0,0-1 0,1 1 0,-1-1 0,0 0 0,1 0 0,-1 0 0,1 0 0,0 0 0,-1-1 0,1 1 0,-1-1 0,1 0 0,0 0 0,3 0-1,2 1-102,0-1 0,1 0 0,-1-1 0,0 0 0,0 0 0,-1-1 0,1 0 0,0 0 0,0-1 0,13-7 0,0-4-1016,-1-1 0,-1-1 0,0 0 1,-1-2-1,-1 0 0,-1-1 0,28-41 1,32-72-4062,-33 46 4662,-43 85 530,7-13 986,0 0-1,-1 0 1,-1-1-1,0 0 1,4-22-1,-9 36-877,0 0-1,0 1 0,0-1 1,0 0-1,1 0 0,-1 0 0,0 0 1,0 1-1,0-1 0,-1 0 1,1 0-1,0 0 0,0 1 0,0-1 1,-1 0-1,1 0 0,0 1 1,-1-1-1,1 0 0,0 0 0,-1 1 1,1-1-1,-1 0 0,1 1 1,-1-1-1,0 1 0,1-1 1,-2 0-1,0 0-30,1 1 1,0 0-1,-1 0 0,1-1 1,-1 1-1,1 0 0,-1 1 1,1-1-1,-1 0 0,1 0 1,-1 1-1,1-1 0,-1 0 1,-1 2-1,-5 1 6,1 1 1,0 0-1,0 0 0,0 0 1,-6 6-1,-8 9 301,1 1-1,1 1 0,-25 36 0,37-48-279,1 1 1,0 0-1,0 0 0,1 1 0,0 0 0,1 0 0,1 0 0,-1 0 0,2 1 0,0-1 0,-2 17 0,4-27-118,1 0-1,-1 0 1,0 0 0,0-1 0,0 1 0,0 0-1,0 0 1,1-1 0,-1 1 0,0 0 0,1 0-1,-1-1 1,1 1 0,-1 0 0,1-1 0,-1 1-1,1 0 1,-1-1 0,1 1 0,0-1 0,-1 1-1,1-1 1,0 1 0,-1-1 0,1 0 0,1 1-1,27 4 102,29-15 65,-3-11-441,-40 15 186,-1 0 0,0 1 0,1 0 0,26-3 0,-40 8 81,0-1 1,-1 1 0,1 0-1,0 0 1,0 0 0,-1 1-1,1-1 1,0 0 0,-1 0-1,1 0 1,0 0 0,0 1-1,-1-1 1,1 0 0,0 1-1,-1-1 1,1 0 0,-1 1-1,1-1 1,-1 1 0,1-1-1,0 1 1,-1-1 0,0 1-1,1 0 1,-1-1 0,1 1-1,-1-1 1,1 2 0,2 27-4,-15 29 370,-5-21-41,14-30-228,-1 0 1,1 0-1,0 0 1,0 1-1,1-1 0,0 1 1,1-1-1,-2 10 0,4-17-257,0 0 0,0 0 0,-1 0-1,1 0 1,0 0 0,-1 0 0,1-1-1,0 1 1,-1 0 0,1 0 0,0 0-1,-1-1 1,1 1 0,-1 0-1,1-1 1,0 1 0,-1 0 0,1-1-1,-1 1 1,1-1 0,-1 1 0,1-1-1,-1 1 1,0-1 0,1 1-1,0-2 1,11-19-5342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0.463"/>
    </inkml:context>
    <inkml:brush xml:id="br0">
      <inkml:brushProperty name="width" value="0.025" units="cm"/>
      <inkml:brushProperty name="height" value="0.025" units="cm"/>
    </inkml:brush>
  </inkml:definitions>
  <inkml:trace contextRef="#ctx0" brushRef="#br0">105 85 9897,'0'0'12252,"-8"0"-11227,5 0-981,0 1 0,0-1 0,0 0 0,0 1 0,0-1 0,1 1 0,-1 0 0,0 0 0,0 0 0,1 1-1,-1-1 1,0 1 0,1-1 0,0 1 0,-4 2 0,2 1-3,0 0 0,-1 1 0,2-1 0,-1 1 0,0 0-1,1 0 1,-3 8 0,3-7-60,0 1 0,1-1 0,0 1 0,0 0 0,0 0 0,0 15 0,3-23 8,1 0 0,-1 1 1,0-1-1,1 0 0,-1 0 1,1 0-1,-1 0 0,0 0 1,1 0-1,-1 0 0,0-1 1,1 1-1,-1 0 0,0-1 1,1 1-1,-1-1 0,0 1 1,1-1-1,0-1 0,20-10-36,-13 7-111,0 0 0,0 0 0,0 0 0,1 2 0,-1-1 0,12-2 0,-19 6 133,1 0 1,-1-1-1,0 1 0,0 0 1,0 1-1,0-1 1,0 0-1,0 1 0,1-1 1,-1 1-1,0-1 1,0 1-1,0 0 0,0 0 1,-1 0-1,1 0 1,0 0-1,0 1 0,-1-1 1,1 1-1,0-1 0,-1 1 1,0-1-1,1 1 1,-1 0-1,0-1 0,0 1 1,0 0-1,0 0 1,0 0-1,0 0 0,0 0 1,-1 0-1,1 0 1,-1 3-1,4 10 76,-1 1 0,0-1 0,-2 1 1,0 0-1,0 0 0,-2 0 0,0-1 0,0 1 0,-2 0 1,-7 25-1,3-17 318,-1 0 1,-1-1-1,-2-1 1,0 1 0,-1-2-1,-17 23 1,28-42-311,-1 1 1,1-1-1,-1 1 1,0-1-1,0 0 1,0 0-1,0 0 1,0 0-1,-1 0 1,1 0-1,-1 0 1,1-1-1,-1 0 1,1 1-1,-1-1 1,0 0-1,0 0 1,0 0 0,1-1-1,-7 2 1,8-2-44,-1-1 0,1 1 0,0 0 0,0-1 1,0 1-1,0-1 0,0 1 0,-1-1 1,1 0-1,0 1 0,0-1 0,0 0 1,1 0-1,-1 1 0,0-1 0,0 0 1,0 0-1,1 0 0,-2-1 0,1-2-13,-1 1-1,1 0 1,-1-1-1,1 1 0,0-1 1,0 1-1,1-1 0,-1-6 1,0-2-64,1 0 0,0 1 0,1-1 1,1 0-1,0 1 0,0-1 0,1 1 1,0 0-1,1 0 0,0 0 0,10-17 0,-2 9-92,1 0 0,1 1-1,0 1 1,1 0 0,21-17-1,44-34-706,-55 49 467,-1-1 0,-1 0 1,0-2-1,35-45 0,-56 64 446,0-1-1,-1 1 0,1 0 0,-1 0 1,1-1-1,-1 1 0,0 0 1,0-1-1,0-3 0,-1 7-40,0-1-1,0 1 1,0 0-1,0-1 0,0 1 1,0 0-1,0-1 0,0 1 1,0-1-1,0 1 0,0 0 1,0 0-1,-1-1 1,1 1-1,0 0 0,0-1 1,0 1-1,0 0 0,-1-1 1,1 1-1,0 0 1,0 0-1,0-1 0,-1 1 1,1 0-1,0 0 0,-1 0 1,1-1-1,0 1 1,0 0-1,-1 0 0,1 0 1,-1 0-1,-19 7 222,9 1-185,1 1 0,1 0 1,-1 0-1,1 1 1,1 0-1,0 1 0,0 0 1,1 0-1,1 0 0,0 1 1,0 0-1,1 0 1,1 1-1,0-1 0,-4 20 1,8-31-43,0 0 0,0 0 0,1 1 0,-1-1 0,0 0 0,0 0 0,1 0 0,-1 1 0,1-1 0,-1 0 0,1 0 0,-1 0 0,1 0 0,0 0 0,-1 0 0,1 0 0,0 0 1,0 0-1,0 0 0,0 0 0,0-1 0,0 1 0,0 0 0,0-1 0,0 1 0,0-1 0,0 1 0,0-1 0,0 1 0,1-1 0,-1 0 0,0 1 0,0-1 0,1 0 0,-1 0 0,0 0 0,0 0 0,2 0 0,5 0 55,0 0-1,0-1 1,0 0-1,0 0 0,9-3 1,-4 0-2,0-1 1,-1 0 0,1-1 0,-1-1 0,0 0 0,0-1 0,-1 0-1,0 0 1,18-20 0,-10 9 5,-2-2 0,0 0 0,-2 0 0,16-29 0,-24 40-244,-16 32 34,-10 29 69,18-45 58,-1 1 99,0 0 0,1 0 1,0 0-1,1 0 1,0 14-1,0-20-56,0 0 1,0 1 0,1-1-1,-1 0 1,1 0 0,-1 0-1,1 0 1,-1 0 0,1 0-1,0 0 1,-1 0 0,1 0-1,0 0 1,0 0 0,0 0-1,0-1 1,0 1-1,0 0 1,0 0 0,0-1-1,0 1 1,0-1 0,0 1-1,0-1 1,0 0 0,0 1-1,0-1 1,1 0 0,-1 0-1,0 1 1,0-1-1,0 0 1,1 0 0,-1-1-1,0 1 1,0 0 0,0 0-1,1 0 1,-1-1 0,2 0-1,5-1 46,0-1 1,0 0-1,-1-1 0,1 0 0,-1 0 1,1 0-1,-1-1 0,-1 0 0,1 0 1,8-9-1,-1 0-83,-1-1 0,0 0 1,14-21-1,-34 53-62,1 0 0,1 1 0,1 0 0,0 0 0,1 0 0,0 23 0,3-40 87,-1-1 1,1 1-1,0 0 1,1 0-1,-1 0 1,0 0-1,0 0 0,0 0 1,0 0-1,1 0 1,-1-1-1,1 1 0,-1 0 1,0 0-1,1 0 1,-1 0-1,1-1 0,0 1 1,-1 0-1,1-1 1,-1 1-1,1 0 1,0-1-1,0 1 0,-1-1 1,1 1-1,0-1 1,0 1-1,1-1 0,0 1 46,1-1 0,-1 1 0,1-1 0,0 0 0,-1 0 0,1 0 0,0 0 0,-1-1 0,1 1 0,3-2 0,2 0 121,-1-1 0,1 0 0,-1 0 0,0 0 1,0-1-1,11-8 0,-6 1-128,0 0-1,-1-1 1,-1-1 0,1 0 0,-2 0 0,0-1 0,-1 0 0,0 0 0,-1-1 0,10-29 0,-19 48-261,-17 47-45,18-50 262,1 0-1,-1 0 1,1 1 0,0-1 0,0 0-1,-1 0 1,1 1 0,0-1-1,0 0 1,0 1 0,1-1 0,-1 0-1,0 1 1,0-1 0,1 0-1,-1 0 1,1 1 0,-1-1 0,1 0-1,-1 0 1,1 0 0,0 0-1,0 0 1,-1 0 0,1 0 0,0 0-1,0 0 1,0 0 0,0 0-1,0 0 1,0-1 0,0 1 0,1 0-1,-1-1 1,0 1 0,0-1-1,0 1 1,1-1 0,-1 0 0,0 0-1,3 1 1,4-1 22,0 0-1,0-1 1,0 0-1,-1 0 1,1-1 0,0 0-1,0 0 1,-1-1-1,1 0 1,-1 0 0,0 0-1,12-9 1,-11 7-68,1-1 0,-1 0 0,0-1 0,-1 0 0,0 0 0,0 0 0,0-1 0,-1 0 0,9-15 0,-49 76-674,27-44 798,0 0 0,1 0-1,0 1 1,0 0-1,1 0 1,1 0 0,-1 1-1,2 0 1,-5 16-1,8-26-73,0 0 0,0-1 0,0 1-1,0 0 1,0-1 0,0 1 0,0 0-1,0-1 1,0 1 0,0 0-1,0-1 1,0 1 0,0 0 0,1-1-1,-1 1 1,0-1 0,0 1 0,1 0-1,-1-1 1,0 1 0,1-1-1,-1 1 1,1-1 0,-1 1 0,1-1-1,-1 1 1,1-1 0,-1 0-1,1 1 1,-1-1 0,1 0 0,-1 1-1,1-1 1,0 0 0,27-2 203,26-24-77,-26 4-181,-23 17-43,1 0 0,0 0-1,0 1 1,1 0 0,-1 0 0,9-4 0,-14 8 73,-1 0 1,0 1-1,1-1 1,-1 0-1,1 0 1,-1 0-1,0 0 1,1 0-1,-1 1 0,0-1 1,1 0-1,-1 0 1,0 1-1,1-1 1,-1 0-1,0 0 1,0 1-1,1-1 1,-1 0-1,0 1 0,0-1 1,1 1-1,-1-1 1,0 0-1,0 1 1,0-1-1,0 0 1,0 1-1,0-1 1,0 1-1,0-1 0,0 0 1,0 1-1,0-1 1,0 1-1,0-1 1,0 1-1,2 27-4,0-7 36,-1-19-14,0-1 0,0 1 1,0-1-1,1 0 0,-1 0 1,0 1-1,0-1 0,1 0 1,-1 0-1,1 0 0,-1 0 1,1-1-1,-1 1 0,1 0 1,0 0-1,-1-1 0,1 1 1,0-1-1,0 0 0,-1 0 1,1 1-1,0-1 0,0 0 1,-1 0-1,1-1 0,0 1 1,0 0-1,-1 0 0,1-1 1,0 1-1,-1-1 0,1 0 1,0 1-1,2-3 0,6-1-173,0-1-1,0 0 1,-1 0-1,11-8 0,-1 1-1092,18-13-2012,-23 5-4647,-14 15 3484,-3-1-246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0.825"/>
    </inkml:context>
    <inkml:brush xml:id="br0">
      <inkml:brushProperty name="width" value="0.025" units="cm"/>
      <inkml:brushProperty name="height" value="0.025" units="cm"/>
    </inkml:brush>
  </inkml:definitions>
  <inkml:trace contextRef="#ctx0" brushRef="#br0">66 147 2274,'-11'-25'3459,"-1"-2"-640,3 0 192,0 5 929,0 6-962,4 3-511,0 7-417,-1 3-513,12 3-3042,10 0-2115,1-7-6661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1.943"/>
    </inkml:context>
    <inkml:brush xml:id="br0">
      <inkml:brushProperty name="width" value="0.025" units="cm"/>
      <inkml:brushProperty name="height" value="0.025" units="cm"/>
    </inkml:brush>
  </inkml:definitions>
  <inkml:trace contextRef="#ctx0" brushRef="#br0">97 354 4004,'0'0'4265,"5"-10"-2071,1 2-1238,11-18 550,-12-1 2390,-5 26-3768,0 1-1,0-1 0,0 0 1,0 1-1,0-1 1,0 0-1,0 0 0,0 1 1,-1-1-1,1 0 1,0 1-1,0-1 0,-1 0 1,1 1-1,-1-1 1,1 1-1,0-1 0,-1 0 1,1 1-1,-1-1 1,0 1-1,1-1 0,-1 1 1,1 0-1,-1-1 1,0 1-1,1 0 0,-1-1 1,0 1-1,1 0 0,-1 0 1,0-1-1,1 1 1,-1 0-1,0 0 0,0 0 1,1 0-1,-1 0 1,0 0-1,1 0 0,-1 0 1,0 0-1,0 0 1,1 1-1,-1-1 0,-1 1 1,-1-1-70,-1 1 1,1 1-1,0-1 0,-1 0 1,1 1-1,0 0 0,0 0 1,-5 4-1,1 1-55,0 1-1,0 1 1,1-1-1,0 1 1,0 1-1,1-1 1,0 1-1,1-1 1,0 1-1,1 1 1,0-1-1,0 0 1,1 1-1,1-1 1,0 1-1,0 18 1,1-28-3,0 1 0,0-1 1,0 0-1,0 1 0,0-1 0,1 0 0,-1 1 1,0-1-1,1 0 0,-1 1 0,1-1 1,0 0-1,-1 0 0,1 1 0,0-1 1,-1 0-1,1 0 0,0 0 0,0 0 1,0 0-1,0 0 0,0 0 0,0-1 1,1 1-1,-1 0 0,0 0 0,0-1 1,0 1-1,1-1 0,-1 1 0,0-1 1,1 0-1,-1 1 0,0-1 0,1 0 1,-1 0-1,1 0 0,-1 0 0,0 0 0,1 0 1,-1 0-1,0 0 0,1-1 0,1 0 1,4 0 21,1-1 0,-1 0 0,0-1 0,0 0 0,0 0 0,-1 0 0,8-5 0,18-16 18,-2-2 1,-1 0 0,-1-2-1,-1-2 1,-2 0 0,-1-1 0,26-46-1,-66 137-643,6-35 640,6-18-9,1 0 0,0 0 1,1 0-1,-1 0 0,1 1 0,1-1 0,-1 1 0,1-1 1,1 1-1,0 9 0,0-16-13,0 0-1,1 0 1,-1-1 0,1 1 0,-1 0-1,1-1 1,-1 1 0,1-1-1,0 1 1,-1-1 0,1 1 0,0-1-1,-1 1 1,1-1 0,0 1-1,0-1 1,0 0 0,-1 1 0,1-1-1,0 0 1,0 0 0,0 0-1,-1 0 1,1 0 0,0 0 0,0 0-1,0 0 1,0 0 0,-1 0-1,1 0 1,0 0 0,0 0 0,0-1-1,-1 1 1,1 0 0,1-2-1,31-10 355,-10-3-262,-1 0 0,0-1 0,0-1 0,-2-1 1,0-1-1,-1-1 0,-1-1 0,-1 0 0,-1-1 0,-1-1 1,-1 0-1,-1-1 0,19-49 0,-23 40 27,-10 22-171,-9 22-338,-12 20 456,3 2 0,-30 64-1,41-77 15,1-1 0,1 1 0,1 0 1,1 1-1,0-1 0,-1 40 0,5-58-86,0 0-1,0 1 1,0-1-1,0 0 1,1 0-1,-1 1 1,1-1 0,-1 0-1,1 0 1,0 0-1,0 0 1,-1 1 0,2-1-1,-1-1 1,0 1-1,0 0 1,1 0 0,-1 0-1,1-1 1,-1 1-1,1 0 1,0-1 0,-1 0-1,1 1 1,0-1-1,0 0 1,0 0-1,0 0 1,0 0 0,0 0-1,1-1 1,-1 1-1,4 0 1,-3-1 14,1 0 1,-1 0-1,0 0 0,0 0 1,0-1-1,0 0 0,0 1 1,0-1-1,0 0 0,0 0 1,0-1-1,-1 1 0,1-1 1,0 1-1,-1-1 0,1 0 1,-1 0-1,0 0 0,1 0 1,-1 0-1,0-1 0,0 1 1,0-1-1,2-4 0,-1 1-213,0 1 0,0-1 1,-1 0-1,0 0 0,0 0 0,-1 0 0,0-1 0,0 1 0,0 0 0,0-1 0,-1 1 0,0 0 0,-1-1 0,0 1 0,1 0 0,-2 0 0,-2-9 0,3 11-128,-1 0 0,0 0 0,0 1 0,-1-1 0,1 1-1,-1-1 1,1 1 0,-1 0 0,0 0 0,0 0 0,0 1 0,-1-1 0,1 1 0,-1-1-1,1 1 1,-1 0 0,0 1 0,0-1 0,0 1 0,0-1 0,0 1 0,0 0 0,0 1 0,0-1-1,0 1 1,0-1 0,-6 2 0,5-1 442,0 0-1,0 0 1,0 1 0,1-1-1,-1 1 1,0 1 0,-8 2-1,-17 13 6378,30-17-5167,40 1 1581,38-1-1327,-69 0-2731,1-1 1,-1-1-1,1 0 0,-1 0 0,17-7 0,-2-3-6939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3.258"/>
    </inkml:context>
    <inkml:brush xml:id="br0">
      <inkml:brushProperty name="width" value="0.025" units="cm"/>
      <inkml:brushProperty name="height" value="0.025" units="cm"/>
    </inkml:brush>
  </inkml:definitions>
  <inkml:trace contextRef="#ctx0" brushRef="#br0">1 201 8168,'15'-29'5888,"-6"12"1858,-7 45-5600,-7 7-1578,3-27-508,1 1 1,0 0-1,0 0 0,0 0 0,1 0 1,1 0-1,0 0 0,3 17 0,-3-25-48,0 0-1,0 0 1,0 1-1,0-1 1,0 0-1,0 0 0,0 0 1,0 0-1,1 0 1,-1-1-1,0 1 1,1 0-1,-1 0 0,0-1 1,1 1-1,-1-1 1,1 1-1,-1-1 0,1 0 1,-1 0-1,1 1 1,-1-1-1,1 0 1,-1 0-1,1-1 0,-1 1 1,1 0-1,-1 0 1,1-1-1,-1 1 1,1-1-1,-1 1 0,1-1 1,-1 0-1,0 1 1,3-3-1,52-29 337,-53 30-345,27-22 57,-23 18-52,-1 0 0,1 1-1,1 0 1,-1 0 0,16-7 0,-22 12-15,-1 0-1,1 0 1,0 1 0,0-1-1,-1 0 1,1 0 0,0 1-1,0-1 1,-1 0 0,1 1-1,-1-1 1,1 0-1,0 1 1,-1-1 0,1 1-1,-1-1 1,1 1 0,-1 0-1,1-1 1,-1 1 0,1-1-1,-1 1 1,0 0-1,1-1 1,-1 1 0,0 0-1,1 0 1,-1-1 0,0 1-1,0 0 1,0-1 0,0 1-1,0 0 1,0 0-1,0 0 1,0-1 0,0 1-1,0 0 1,0 0 0,-1 0-1,1 45-40,0-36 78,-1 6 5,1-10-30,-1-1 1,1 0-1,0 1 1,1-1-1,-1 1 0,3 7 1,-3-12 18,1 0 0,-1 0 1,1 0-1,-1 0 0,1 0 0,0-1 1,-1 1-1,1 0 0,0 0 1,0 0-1,-1-1 0,1 1 0,0 0 1,0-1-1,0 1 0,0-1 0,0 1 1,0-1-1,0 0 0,0 1 1,0-1-1,0 0 0,0 1 0,0-1 1,0 0-1,0 0 0,0 0 1,0 0-1,1 0 0,-1 0 0,0-1 1,0 1-1,0 0 0,0 0 0,0-1 1,0 1-1,0-1 0,1 0 1,3 0 31,0-1 1,-1-1-1,1 1 1,0-1 0,-1 0-1,0 0 1,1 0-1,-1-1 1,-1 1-1,8-9 1,32-48 588,-18 23-471,-21 44-266,-2 18-110,-1 26-91,-1-50 294,0 0 1,-1 0 0,1 0 0,0 1 0,0-1-1,0 0 1,0 0 0,0 0 0,0 1 0,0-1-1,1 0 1,-1 0 0,0 0 0,1 1-1,-1-1 1,0 0 0,1 0 0,0 0 0,-1 0-1,1 0 1,0 0 0,-1 0 0,1 0 0,0 0-1,0 0 1,0 0 0,0-1 0,0 1 0,0 0-1,2 0 1,-1-1 9,0 0-1,0-1 1,1 0-1,-1 1 1,0-1-1,0 0 1,0 0 0,0 0-1,0 0 1,0 0-1,0-1 1,-1 1-1,1-1 1,0 1-1,-1-1 1,3-3 0,124-145-625,-130 196-401,-9-8 1008,7-27 138,1 0 1,0 1 0,1-1 0,-2 23 0,4-33-123,0 0 1,0-1 0,0 1-1,1-1 1,-1 1 0,0-1-1,0 1 1,0-1 0,1 1-1,-1-1 1,0 1 0,1-1-1,-1 0 1,1 1 0,-1-1-1,0 1 1,1-1 0,-1 0-1,1 1 1,-1-1 0,1 0-1,-1 0 1,1 1 0,-1-1-1,1 0 1,-1 0 0,1 0-1,-1 0 1,1 0 0,0 0-1,-1 0 1,1 0 0,-1 0-1,1 0 1,-1 0 0,1 0-1,-1 0 1,1 0 0,0 0-1,-1 0 1,1-1 0,-1 1-1,1 0 1,-1 0 0,1-1-1,-1 1 1,0 0 0,1-1-1,-1 1 1,1-1 0,29-17 367,-2-9-301,-2-1 0,0-1 0,-2-2-1,-1 0 1,-2-2 0,-1 0 0,-2-1 0,24-61 0,-43 98-82,-16 43-130,-17 67 1,27-69 241,0 89 1,7-132-118,0 1-1,0-1 1,0 0 0,0 1-1,0-1 1,0 0-1,0 0 1,0 1 0,1-1-1,-1 0 1,0 1 0,1-1-1,-1 0 1,1 0 0,0 0-1,-1 1 1,1-1-1,0 0 1,0 0 0,0 0-1,-1 0 1,1 0 0,0-1-1,0 1 1,1 0-1,-1 0 1,2 0 0,-2-1 4,0 0 0,0 0 0,0 0 0,0 0 0,0-1 0,0 1 0,0 0 0,0-1 0,-1 1 0,1-1 0,0 1 0,0-1 0,0 0 0,0 1 0,-1-1 0,1 0 0,0 1 0,-1-1 0,1 0 0,-1 0 0,1 0 0,0 1 0,-1-1 0,0 0 0,1 0 0,-1 0 0,0 0 0,1 0 0,-1 0 0,0 0 0,0 0 0,0 0 0,0 0 0,0 0 0,0 0 0,0-1 1,0-7-195,0 0 1,0 0 0,-1 0 0,-1 0 0,1 0 0,-1 0 0,-1 0 0,0 1 0,0-1 0,0 1 0,-1 0-1,0 0 1,-1 0 0,0 1 0,0 0 0,-1-1 0,0 2 0,0-1 0,0 1 0,-1 0 0,0 0 0,0 1-1,-1 0 1,1 0 0,-1 0 0,-12-4 0,2 6 1250,21 6 167,32 6-318,-10-7-1999,48-3 0,-72 1 877,0 0 0,0 0 0,-1 0 0,1 0 0,0 0 0,-1 0 0,1 0 0,0 0 0,-1-1 0,1 1 0,0 0 0,-1 0 0,1-1 0,0 1 0,-1 0 0,1-1 0,-1 1 0,1-1 0,-1 1 0,1-1 0,-1 1 0,1-1 0,-1 1 0,1-1 0,-1 0 0,0 1 0,1-1 0,-1 0 0,0 1 0,1-1-1,-1 0 1,0 1 0,0-1 0,0 0 0,0 0 0,1-13-9402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3.589"/>
    </inkml:context>
    <inkml:brush xml:id="br0">
      <inkml:brushProperty name="width" value="0.025" units="cm"/>
      <inkml:brushProperty name="height" value="0.025" units="cm"/>
    </inkml:brush>
  </inkml:definitions>
  <inkml:trace contextRef="#ctx0" brushRef="#br0">1 1 15759,'0'0'2306</inkml:trace>
  <inkml:trace contextRef="#ctx0" brushRef="#br0" timeOffset="1">649 229 3812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3.949"/>
    </inkml:context>
    <inkml:brush xml:id="br0">
      <inkml:brushProperty name="width" value="0.025" units="cm"/>
      <inkml:brushProperty name="height" value="0.025" units="cm"/>
    </inkml:brush>
  </inkml:definitions>
  <inkml:trace contextRef="#ctx0" brushRef="#br0">98 218 6374,'28'-28'6365,"-25"25"-5923,0-1 0,-1 1 0,1-1 0,-1 0 0,1 0 0,-1 0 1,0 0-1,-1-1 0,1 1 0,-1 0 0,1-1 0,-2 1 0,1-1 0,0 1 1,-1-1-1,0 0 0,0-7 0,-1 11-355,1 0 0,-1 0 0,1 0 0,-1 1-1,0-1 1,1 0 0,-1 0 0,0 0 0,0 1 0,1-1 0,-1 1 0,0-1 0,0 0 0,0 1 0,0-1-1,0 1 1,0 0 0,0-1 0,0 1 0,0 0 0,0 0 0,0-1 0,0 1 0,0 0 0,0 0 0,0 0-1,0 0 1,0 0 0,0 1 0,0-1 0,0 0 0,-1 1 0,-3-1-18,1 1 0,0 0 1,0 0-1,-1 0 0,1 1 0,0-1 1,-5 4-1,2 0-68,1 0 1,1 1 0,-1 0-1,1 0 1,0 0 0,0 0-1,0 1 1,1 0 0,0 0-1,1 0 1,-5 11 0,4-5-6,0-1 0,0 1 1,1 0-1,0 0 1,2 0-1,-2 17 0,3-29 5,0 0-1,0 0 0,0 0 1,0 0-1,0 0 0,0 0 0,1 0 1,-1 0-1,0 0 0,0 0 1,1 0-1,-1 0 0,1 0 0,-1-1 1,1 1-1,-1 0 0,1 0 1,-1 0-1,1 0 0,0-1 0,0 1 1,-1 0-1,1-1 0,0 1 0,0 0 1,0-1-1,0 1 0,-1-1 1,1 0-1,0 1 0,0-1 0,0 1 1,0-1-1,0 0 0,0 0 1,0 0-1,0 0 0,0 0 0,0 0 1,0 0-1,0 0 0,0 0 0,0 0 1,0 0-1,0-1 0,0 1 1,0 0-1,0-1 0,2 0 0,5-2 58,0 0-1,-1 0 0,1-1 1,-1 0-1,7-6 0,13-10 129,-1-1-1,-1-2 1,-1-1 0,-1 0-1,-1-2 1,-2 0 0,0-2-1,21-40 1,-28 33 182,-17 36-390,-8 19-180,-4 10 104,2 1 0,1 1 0,1 0 0,-13 64 0,22-76-1052,0 1 0,1 38 0,2-58 956,0 0-1,0 1 0,0-1 0,0 0 0,0 1 0,0-1 0,1 0 0,-1 1 0,0-1 0,1 0 0,-1 1 1,0-1-1,1 0 0,0 1 0,-1-1 0,1 0 0,0 0 0,0 0 0,0 0 0,-1 0 0,1 0 0,0 0 1,0 0-1,1 0 0,-1 0 0,0-1 0,0 1 0,0 0 0,0-1 0,1 1 0,-1-1 0,0 1 0,1-1 1,-1 1-1,0-1 0,1 0 0,-1 0 0,0 0 0,1 0 0,-1 0 0,1 0 0,-1 0 0,0 0 0,3-1 1,17-4-4574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4.391"/>
    </inkml:context>
    <inkml:brush xml:id="br0">
      <inkml:brushProperty name="width" value="0.025" units="cm"/>
      <inkml:brushProperty name="height" value="0.025" units="cm"/>
    </inkml:brush>
  </inkml:definitions>
  <inkml:trace contextRef="#ctx0" brushRef="#br0">24 34 14253,'0'0'7645,"9"5"-6705,-8-4-896,4 1 52,-1 1 0,1-1-1,-1 0 1,1 0 0,0-1-1,8 2 1,-12-2-47,1-1-1,-1 0 1,0 0-1,0 0 1,1 0 0,-1 0-1,0-1 1,1 1-1,-1 0 1,0-1 0,0 1-1,1-1 1,-1 1-1,0-1 1,0 1 0,0-1-1,0 0 1,1 1-1,-1-1 1,0 0 0,-1 0-1,1 0 1,0 0-1,0 0 1,0 0 0,0 0-1,-1 0 1,1 0-1,-1-1 1,1 1 0,-1 0-1,1 0 1,-1-1-1,1 1 1,-1 0 0,0 0-1,0-1 1,0 1 0,0-3-1,0 3-29,1 1-1,-1-1 0,0 0 1,0 1-1,0-1 1,0 0-1,0 1 0,0-1 1,0 0-1,0 0 1,0 1-1,0-1 0,0 0 1,0 1-1,0-1 1,-1 0-1,1 1 0,0-1 1,0 0-1,-1 1 1,1-1-1,-1 0 0,1 1 1,0-1-1,-1 1 1,1-1-1,-1 1 0,1-1 1,-1 1-1,0-1 1,1 1-1,-1 0 0,1-1 1,-1 1-1,0 0 1,1-1-1,-1 1 0,0 0 1,1 0-1,-1 0 1,0 0-1,0-1 0,1 1 1,-1 0-1,0 0 1,1 0-1,-1 1 0,0-1 1,0 0-1,0 0 1,-2 1-38,0 0 1,0 0 0,1 0 0,-1 0 0,0 0 0,0 0 0,1 1-1,-1-1 1,1 1 0,0 0 0,-4 3 0,0 2-2,0 1 0,1 0 0,-1 1 0,2-1 0,-1 1 0,1 0 0,0 0 0,1 0 0,0 1 1,1-1-1,0 1 0,0 0 0,1-1 0,0 15 0,1-22 15,0-1 0,0 0 0,0 1 1,0-1-1,0 0 0,0 1 0,1-1 1,-1 0-1,0 1 0,1-1 0,-1 0 0,1 0 1,0 1-1,-1-1 0,1 0 0,0 0 0,0 0 1,0 0-1,-1 0 0,1 0 0,0 0 0,0 0 1,1 0-1,-1 0 0,0-1 0,0 1 0,0 0 1,2 0-1,1 0 5,-1 0 0,1-1 1,0 1-1,0-1 0,-1 0 1,1 0-1,0 0 0,0 0 1,0-1-1,4-1 0,7-1-25,0-2 0,0 0 0,-1-1-1,16-8 1,8-10-295,-31 18 252,1 0 0,0 1 0,0 0 1,1 1-1,-1 0 0,1 0 0,0 0 1,0 1-1,15-2 0,-23 5 69,-1 0-1,1 1 1,-1 0 0,1-1-1,-1 1 1,1-1 0,-1 1-1,0 0 1,1-1 0,-1 1-1,0 0 1,1-1 0,-1 1-1,0 0 1,0-1 0,1 1-1,-1 0 1,0 0-1,0-1 1,0 1 0,0 0-1,0 0 1,0-1 0,0 1-1,-1 0 1,1 0 0,0-1-1,-1 2 1,-2 24 802,0-17-603,0 19 375,3-28-548,1 1 0,-1 0 0,1 0 0,-1-1-1,1 1 1,-1 0 0,1-1 0,0 1 0,-1-1 0,1 1-1,0-1 1,-1 1 0,1-1 0,0 0 0,0 1 0,0-1-1,-1 0 1,1 1 0,0-1 0,0 0 0,0 0-1,0 0 1,-1 0 0,1 0 0,0 0 0,0 0 0,0 0-1,0 0 1,0 0 0,-1 0 0,2-1 0,7-1 135,0 0 1,0-1-1,-1 0 1,1-1-1,-1 0 1,0 0-1,0-1 1,0 0 0,8-7-1,41-22-341,-54 33 61,1-1 0,-1 1 0,1 0 0,0 0-1,0 0 1,0 0 0,0 0 0,0 1 0,0 0-1,0 0 1,0 0 0,0 0 0,4 2-1,-7-2 43,0 1-1,0 0 1,1 0-1,-1-1 0,0 1 1,0 0-1,0 0 1,-1 0-1,1 1 0,0-1 1,0 0-1,0 0 1,-1 0-1,1 0 0,-1 1 1,1-1-1,-1 0 1,1 1-1,-1-1 0,0 0 1,0 1-1,1-1 1,-1 1-1,0-1 0,-1 2 1,1 43-1943,0-34-361,0-1-3241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5.574"/>
    </inkml:context>
    <inkml:brush xml:id="br0">
      <inkml:brushProperty name="width" value="0.025" units="cm"/>
      <inkml:brushProperty name="height" value="0.025" units="cm"/>
    </inkml:brush>
  </inkml:definitions>
  <inkml:trace contextRef="#ctx0" brushRef="#br0">251 80 12844,'0'0'9209,"-10"14"-8243,-223 330 924,225-336-3401,16-25 497,19-33-887,48-78-4925,2-3 1447,-23 48 6481,-51 79-717,-1 1 1,0-1 0,1 1-1,0 0 1,0 0 0,0 0 0,0 0-1,0 0 1,1 1 0,4-3 0,-8 4-325,1 1-1,-1 0 1,0 0 0,1 0 0,-1 0 0,0 0 0,1 0-1,-1 0 1,1 0 0,-1 0 0,0 0 0,1 0 0,-1 0-1,0 0 1,1 1 0,-1-1 0,0 0 0,1 0 0,-1 0-1,0 0 1,1 1 0,-1-1 0,0 0 0,1 0 0,-1 1-1,0-1 1,0 0 0,1 0 0,-1 1 0,0-1 0,0 0-1,0 1 1,1-1 0,-1 0 0,0 1 0,2 29 702,-7 1-128,-1 0 0,-1 0 0,-2-1 0,-20 46 0,-16 57 1765,41-118-2299,1 0-1,1 0 0,0 1 1,1-1-1,0 1 0,4 28 1,3-26-1036,2 5-1277,-8-23 2186,0 0 1,0 0-1,-1 0 1,1-1-1,0 1 1,0 0-1,0 0 1,0 0-1,0-1 1,0 1 0,-1 0-1,1 0 1,0 0-1,0 0 1,0 0-1,0-1 1,-1 1-1,1 0 1,0 0-1,0 0 1,0 0 0,-1 0-1,1 0 1,0 0-1,0 0 1,-1 0-1,1 0 1,0 0-1,0 0 1,-1 0-1,1 0 1,0 0 0,0 0-1,0 0 1,-1 0-1,1 0 1,0 0-1,0 0 1,-1 0-1,1 0 1,0 0-1,0 0 1,0 1-1,0-1 1,-1 0 0,1 0-1,0 0 1,0 0-1,0 1 1,0-1-1,-1 0 1,1 0-1,0 0 1,0 0-1,0 1 1,0-1 0,0 0-1,0 0 1,0 1-1,0-1 1,0 0-1,0 0 1,-1 0-1,1 1 1,0-1-1,1 0 1,-10-6 203,1-1 0,1-1 0,-1 0 0,1 0 1,1 0-1,-1-1 0,1 1 0,1-2 0,-7-13 0,8 16 57,1 0 1,0 0-1,1 0 1,0-1-1,0 1 0,0-1 1,1 1-1,0-1 0,0 1 1,1-1-1,0 1 1,1-1-1,-1 0 0,3-9 1,-1 14-167,0 0 1,-1 0 0,1 0 0,1 0 0,-1 0-1,0 0 1,1 1 0,-1-1 0,1 1-1,0-1 1,0 1 0,0 0 0,0 0-1,0 0 1,0 1 0,7-3 0,58-18-116,-63 21 69,24-6-53,0 2-1,0 1 0,0 1 0,32 1 0,-59 2 22,-1 0 0,1 0-1,-1 1 1,1-1 0,-1 0 0,1 1 0,-1-1 0,1 1 0,-1 0 0,1-1 0,-1 1 0,1 0 0,-1 0 0,0 0 0,0 0-1,1 0 1,-1 0 0,0 0 0,0 0 0,0 1 0,0-1 0,0 0 0,-1 1 0,2 1 0,0 1 38,-1 1 1,1 0-1,-1 0 0,0 0 1,0-1-1,0 1 0,-1 10 1,0 3 291,-2 0 0,0-1 0,-6 26 0,80-126 383,-69 78-791,1 1 0,0 0 0,0 0-1,1 0 1,-1 0 0,1 1 0,0-1 0,0 1-1,0 1 1,0-1 0,0 1 0,1-1 0,-1 1 0,7-1-1,-11 4 71,0-1-1,0 1 1,0-1-1,0 1 1,0-1 0,0 1-1,0 0 1,0-1-1,0 1 1,0 0-1,0 0 1,-1 0-1,1 0 1,0 0-1,0 0 1,-1 0-1,1 0 1,-1 0 0,1 0-1,-1 0 1,1 0-1,-1 0 1,0 0-1,1 0 1,-1 1-1,0-1 1,0 0-1,0 0 1,0 0-1,0 1 1,0-1-1,0 0 1,-1 1 0,-2 44 103,-6-18 7,-2 6-138,26-46-7840,2-4 604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3.574"/>
    </inkml:context>
    <inkml:brush xml:id="br0">
      <inkml:brushProperty name="width" value="0.025" units="cm"/>
      <inkml:brushProperty name="height" value="0.025" units="cm"/>
    </inkml:brush>
  </inkml:definitions>
  <inkml:trace contextRef="#ctx0" brushRef="#br0">64 135 8072,'0'0'2194,"-8"1"331,-40 1 2274,48-1-4708,0-1 1,-1 0-1,1 0 1,0 0-1,0 0 0,-1 0 1,1 0-1,0 0 1,0 0-1,0 0 0,-1 0 1,1 0-1,0 0 0,0 0 1,-1 0-1,1 0 1,0 0-1,0 0 0,0 0 1,-1 0-1,1-1 1,0 1-1,0 0 0,0 0 1,0 0-1,-1 0 1,1 0-1,0-1 0,0 1 1,0 0-1,0 0 1,-1 0-1,1 0 0,0-1 1,0 1-1,0 0 1,0 0-1,0 0 0,0-1 1,0 1-1,0 0 1,0 0-1,0 0 0,0-1 1,7-9 1344,15-6-600,-16 13-630,-1 0 1,1 1 0,0 0 0,0 0 0,1 0-1,11-1 1,-17 3-197,1 0 0,-1 0 0,0 0 0,0 1 0,1-1-1,-1 0 1,0 0 0,0 1 0,0-1 0,1 1 0,-1-1-1,0 1 1,0-1 0,0 1 0,0 0 0,0-1 0,0 1 0,0 0-1,0 0 1,0 0 0,0 0 0,-1 0 0,1 0 0,0 0 0,-1 0-1,1 0 1,0 0 0,-1 0 0,0 1 0,1-1 0,-1 0 0,0 0-1,1 0 1,-1 1 0,0-1 0,0 0 0,0 0 0,0 1 0,0 1-1,0 16 115,0-13-109,0-1 1,0 0-1,0 1 1,1-1-1,0 0 1,0 1-1,0-1 1,3 7-1,-3-11 8,0 0 0,0 1 0,0-1 0,0 0 1,1 0-1,-1 1 0,1-1 0,-1 0 0,0 0 0,1-1 0,0 1 0,-1 0 0,1 0 0,0-1 0,-1 1 0,1-1 0,0 1 0,-1-1 0,1 0 0,0 0 0,0 0 0,-1 0 0,1 0 0,0 0 0,0 0 0,-1-1 0,1 1 0,0-1 0,0 1 0,2-2 0,4-1 87,1 0 0,-1 0 0,0-1 0,0 0 0,-1 0-1,1-1 1,-1 0 0,0 0 0,0-1 0,-1 0 0,0 0-1,0-1 1,0 1 0,-1-1 0,8-13 0,-9 13-471,0 0 0,0 0 1,-1-1-1,0 1 0,-1-1 1,1 0-1,-1 0 0,-1 0 1,1 0-1,-1-11 0,-1 13-1232,0-5-2389,-1 5-1792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5.961"/>
    </inkml:context>
    <inkml:brush xml:id="br0">
      <inkml:brushProperty name="width" value="0.025" units="cm"/>
      <inkml:brushProperty name="height" value="0.025" units="cm"/>
    </inkml:brush>
  </inkml:definitions>
  <inkml:trace contextRef="#ctx0" brushRef="#br0">91 0 15663,'0'0'3416,"-6"11"-1088,-15 21-1220,10-16-115,0 0-1,2 1 0,-1 0 0,-11 32 1,21-49-990,0 1 1,-1-1 0,1 0 0,0 1 0,0-1-1,0 0 1,0 0 0,0 1 0,0-1 0,0 0 0,-1 1-1,1-1 1,0 0 0,0 1 0,0-1 0,0 1-1,1-1 1,-1 0 0,0 1 0,0-1 0,0 0-1,0 1 1,0-1 0,0 0 0,0 0 0,1 1-1,-1-1 1,0 0 0,0 1 0,0-1 0,1 0-1,-1 0 1,0 1 0,0-1 0,1 0 0,-1 0-1,0 0 1,0 1 0,1-1 0,-1 0 0,0 0-1,1 0 1,-1 0 0,0 0 0,1 0 0,-1 1-1,21-8 103,19-19-49,2-11-428,-34 27 281,1 1 0,0 0 0,1 1 0,0 0 0,0 1 0,1 0 0,0 0 1,0 1-1,23-8 0,-33 14 88,-1 0 0,1 0 1,-1 0-1,1 0 0,-1 0 0,1 0 0,-1 0 1,1 0-1,-1 0 0,1 0 0,-1 0 1,1 1-1,-1-1 0,0 0 0,1 0 1,-1 1-1,1-1 0,-1 0 0,0 0 1,1 1-1,-1-1 0,0 0 0,1 1 1,-1-1-1,0 1 0,1-1 0,-1 0 1,0 1-1,0-1 0,0 1 0,1 0 1,3 22 225,-6 24 296,2-47-520,-6 24 384,5-20-377,0 0 0,-1 0 0,2 0 0,-1 0 0,0 0 0,1 0 0,0 0 0,0 0 0,1 8 0,1-12-464,0 0 1,0 0-1,0 0 0,0 0 0,0-1 0,0 1 1,0-1-1,0 1 0,0-1 0,0 1 0,0-1 0,0 0 1,3-2-1,15-11-5629,1-5-3390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6.309"/>
    </inkml:context>
    <inkml:brush xml:id="br0">
      <inkml:brushProperty name="width" value="0.025" units="cm"/>
      <inkml:brushProperty name="height" value="0.025" units="cm"/>
    </inkml:brush>
  </inkml:definitions>
  <inkml:trace contextRef="#ctx0" brushRef="#br0">188 31 15567,'0'0'6966,"-10"-1"-5466,2 1-1356,0 1-1,0 0 1,0 0-1,0 0 1,1 1-1,-1 0 1,0 0-1,1 1 1,0 0-1,-1 0 1,1 1 0,1 0-1,-1 0 1,0 1-1,1 0 1,-9 9-1,11-11-67,0 1 0,0-1 0,1 1 0,0 0 0,-1 1 0,1-1 0,1 0 0,-1 1 0,1-1 0,-1 1 0,1 0 0,1 0 0,-1 0 0,1 0 0,0 0 0,-1 11 0,2-15-75,1 0-1,-1-1 1,1 1 0,-1 0-1,1 0 1,-1 0 0,1-1 0,0 1-1,-1 0 1,1-1 0,0 1-1,0 0 1,0-1 0,0 1-1,-1-1 1,1 1 0,0-1 0,0 0-1,0 1 1,0-1 0,0 0-1,0 0 1,0 0 0,0 1 0,0-1-1,0 0 1,0 0 0,0 0-1,0-1 1,0 1 0,2 0-1,37-7 143,-29 2-143,1-1 0,-1 0 0,0-1 0,0 0 0,-1-1-1,0 0 1,-1 0 0,11-12 0,7-10-539,27-41 1,-55 72 113,-49 82 1,41-68 676,1-1-1,1 1 1,1 1 0,0-1 0,-7 30 0,13-44-246,0 0-1,0-1 1,0 1 0,0 0 0,0 0-1,0 0 1,0-1 0,0 1 0,0 0-1,0 0 1,0-1 0,1 1-1,-1 0 1,0 0 0,1-1 0,-1 1-1,0 0 1,1 0 0,-1-1 0,1 1-1,-1-1 1,1 1 0,-1 0-1,1-1 1,0 1 0,-1-1 0,1 1-1,0-1 1,0 1 0,1 0 5,0-1 0,1 1 1,-1-1-1,0 0 0,0 0 0,0 0 1,0 0-1,0 0 0,0 0 0,1 0 1,1-1-1,2 0-461,-1-1 0,0 1 0,1-1 0,-1 0 0,0-1 1,0 1-1,0-1 0,7-5 0,6-15-6127,-3-5-5429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6.957"/>
    </inkml:context>
    <inkml:brush xml:id="br0">
      <inkml:brushProperty name="width" value="0.025" units="cm"/>
      <inkml:brushProperty name="height" value="0.025" units="cm"/>
    </inkml:brush>
  </inkml:definitions>
  <inkml:trace contextRef="#ctx0" brushRef="#br0">174 0 16528,'0'0'3678,"-10"9"-2840,-5 6-438,2 1 1,-1 1-1,2 0 0,1 1 1,0 0-1,1 1 1,-15 39-1,13-28 430,-19 53 912,29-75-1644,0 0 0,0 0 1,0 0-1,1 0 0,0 0 0,1 0 1,1 16-1,-1-23-95,0 0 0,0-1 1,1 1-1,-1-1 0,0 1 0,0 0 0,0-1 1,1 1-1,-1-1 0,0 1 0,1-1 1,-1 1-1,1-1 0,-1 1 0,0-1 1,1 0-1,-1 1 0,1-1 0,-1 1 1,1-1-1,-1 0 0,1 0 0,-1 1 1,1-1-1,0 0 0,-1 0 0,1 0 0,-1 1 1,1-1-1,0 0 0,24-4 161,20-17-1,81-69-1354,-125 89 1195,1 0 0,-1 0-1,1 0 1,-1 1 0,1-1-1,-1 0 1,1 1 0,0-1-1,-1 1 1,1-1 0,0 1 0,-1 0-1,1 0 1,0 0 0,2 0-1,-4 0 3,1 0 0,0 1-1,-1-1 1,1 1-1,0-1 1,-1 0 0,1 1-1,-1-1 1,1 1 0,-1-1-1,1 1 1,-1-1 0,0 1-1,1 0 1,-1-1 0,1 1-1,-1 0 1,0-1-1,0 1 1,1 0 0,-1-1-1,0 1 1,0 0 0,0-1-1,0 2 1,0 7 70,0 1-1,-1-1 1,0 1 0,-4 15-1,0 15 110,6-40-173,-1 1-1,1 0 1,-1 0 0,1-1-1,0 1 1,0 0-1,-1-1 1,1 1-1,0 0 1,0-1 0,0 1-1,0-1 1,-1 0-1,1 1 1,0-1 0,0 0-1,0 1 1,0-1-1,0 0 1,0 0 0,0 0-1,0 0 1,0 0-1,0 0 1,0 0 0,0 0-1,0 0 1,0-1-1,0 1 1,0 0 0,0 0-1,0-1 1,1 0-1,35-12 225,9-13-265,-34 18-237,0 0-1,1 1 0,-1 1 1,1 0-1,1 1 0,-1 0 0,1 1 1,24-4-1,-38 8 261,1 0 0,0 0 0,-1 0-1,1 0 1,0 0 0,0 0 0,-1 0 0,1 0-1,0 0 1,-1 0 0,1 1 0,0-1 0,-1 0-1,1 0 1,-1 1 0,1-1 0,0 1 0,-1-1-1,1 0 1,-1 1 0,1-1 0,-1 1 0,1 0-1,-1-1 1,1 1 0,-1-1 0,0 1 0,1-1-1,-1 1 1,1 1 0,-1 26 313,-17 24 769,6-34-596,9-15-327,0 0 0,0 1 1,0-1-1,0 1 0,1-1 0,-1 1 1,1-1-1,0 1 0,-1 7 0,11-13 365,5-7-430,0 0-1,-1-1 1,23-23 0,-23 20-286,2 1-1,-1 0 0,20-12 1,-26 20 116,-1 0 0,1 0 0,0 1 1,0 0-1,11-3 0,-18 6 88,0-1 1,0 1-1,1 0 1,-1 0-1,0 0 1,0-1 0,0 1-1,1 0 1,-1 0-1,0 1 1,0-1-1,1 0 1,-1 0-1,0 1 1,0-1-1,0 0 1,0 1-1,1-1 1,-1 1-1,0 0 1,0-1-1,0 1 1,0 0-1,0 0 1,0 0-1,-1-1 1,1 1-1,0 0 1,0 0-1,0 0 1,-1 0 0,1 0-1,-1 1 1,1-1-1,-1 0 1,1 0-1,-1 0 1,0 0-1,1 1 1,-1-1-1,0 0 1,0 0-1,0 1 1,0 1-1,0 15 245,0-14-184,0-1 0,0 0 1,0 1-1,0-1 1,0 0-1,1 0 0,0 0 1,-1 1-1,3 2 1,-3-5-58,1 0 0,0 0 0,0 0 1,0 0-1,0-1 0,0 1 1,0 0-1,0-1 0,0 1 0,0 0 1,1-1-1,-1 0 0,0 1 1,0-1-1,0 0 0,1 1 0,-1-1 1,0 0-1,0 0 0,1 0 1,-1 0-1,0 0 0,0 0 0,1-1 1,-1 1-1,0 0 0,0 0 1,3-2-1,17-5-453,-18 5 324,1 1-1,-1-1 0,0 1 1,1 0-1,-1 0 1,1 1-1,0-1 0,-1 1 1,6 0-1,-9 0 95,1 1-1,-1-1 1,1 1-1,-1-1 1,1 1 0,-1-1-1,1 1 1,-1-1-1,0 1 1,0 0 0,1-1-1,-1 1 1,0 0-1,0-1 1,1 1 0,-1 0-1,0-1 1,0 1-1,0 0 1,0-1 0,0 1-1,0 0 1,0-1-1,0 1 1,0 0 0,-1-1-1,1 1 1,0 0-1,0-1 1,-1 2 0,-8 21-6560,2-19-1834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7.779"/>
    </inkml:context>
    <inkml:brush xml:id="br0">
      <inkml:brushProperty name="width" value="0.025" units="cm"/>
      <inkml:brushProperty name="height" value="0.025" units="cm"/>
    </inkml:brush>
  </inkml:definitions>
  <inkml:trace contextRef="#ctx0" brushRef="#br0">7 163 11851,'0'0'7405,"-2"9"-5649,1-8-1672,1 1 1,-1-1-1,1 1 1,-1 0-1,1-1 1,-1 1-1,1 0 0,0-1 1,0 1-1,0-1 1,0 1-1,0 0 1,0-1-1,1 1 0,-1 0 1,0-1-1,1 1 1,-1-1-1,1 1 1,1 2-1,0-3 31,1 0 1,-1 1-1,1-1 0,-1-1 1,1 1-1,0 0 0,-1-1 1,1 1-1,0-1 0,-1 0 1,1 1-1,0-1 0,-1-1 1,1 1-1,0 0 0,0-1 1,2 0-1,12-3-19,-2 0 0,1-1 0,0 0 0,-1-1 0,0-1 0,0-1 0,-1 0 1,0 0-1,0-2 0,-1 0 0,0 0 0,-1-1 0,0-1 0,-1 0 0,17-23 0,-27 33-100,1 1 0,-1-1 0,0 0 0,0 1 0,0-1 0,-1 0 0,1 0 0,0 1 0,-1-1 0,1 0 0,-1 0 0,1 0 0,-1 0 0,0 0 0,0 0 0,0 0 0,0 0 0,0 0 0,0 0 1,-1 1-1,1-1 0,-1-3 0,-1 4-4,1 0 0,0 0 1,0 0-1,-1 0 0,1 0 1,0 0-1,-1 0 0,1 0 1,-1 0-1,1 1 1,-1-1-1,1 0 0,-1 1 1,1 0-1,-1-1 0,0 1 1,1 0-1,-1 0 0,0 0 1,-1 0-1,-5 0-14,0 1 0,0 0-1,0 0 1,1 0 0,-1 1-1,1 0 1,-1 1 0,1 0-1,-12 6 1,5 1 5,0 1 0,1 0 0,1 1 0,0 0 0,-16 21 0,22-25 17,0 0-1,0 1 1,1-1-1,1 1 1,0 1 0,0-1-1,0 0 1,1 1-1,1 0 1,-3 18-1,4-27 9,1 0 0,0 0 0,0 0 0,0 0-1,0 0 1,0 1 0,0-1 0,1 0-1,-1 0 1,0 0 0,1 0 0,-1 0 0,0 0-1,1 1 1,-1-1 0,1 0 0,0 0 0,-1 0-1,1-1 1,0 1 0,0 0 0,-1 0-1,1 0 1,0 0 0,0-1 0,0 1 0,1 0-1,1 0 10,-1 0 1,1 0-1,0-1 0,-1 1 0,1-1 0,0 0 0,0 1 0,-1-1 0,1 0 1,0-1-1,3 0 0,6-1 41,1-1 1,-1 0-1,0-1 0,14-7 1,150-85-25,-96 51-234,-78 43 192,0 1-1,0 0 0,0 0 0,0 0 1,0-1-1,0 2 0,0-1 1,1 0-1,-1 0 0,0 1 0,1-1 1,-1 1-1,0 0 0,1 0 1,2 0-1,-4 1 7,0 0-1,0 0 1,0 0 0,0 1-1,-1-1 1,1 0 0,0 1 0,-1-1-1,1 0 1,0 1 0,-1-1-1,0 1 1,1-1 0,-1 1-1,0-1 1,0 1 0,0-1 0,0 1-1,0-1 1,0 1 0,0-1-1,-1 3 1,1 8 166,0-7-113,0 0-1,0-1 0,0 1 0,0 0 1,1-1-1,-1 1 0,1-1 0,1 1 0,1 4 1,-2-7-26,0-1 0,0 0 1,1 1-1,-1-1 1,1 0-1,-1 0 0,1 0 1,-1 0-1,1 0 0,0 0 1,-1-1-1,1 1 1,0-1-1,0 1 0,-1-1 1,1 1-1,0-1 1,0 0-1,0 0 0,0 0 1,-1 0-1,1 0 0,0 0 1,0-1-1,0 1 1,0 0-1,2-2 0,10-2 78,-1 0 0,0-1-1,0 0 1,0-1 0,0-1-1,-1 0 1,0 0 0,12-11-1,-12 9-160,-1 1-1,1 0 0,0 1 0,1 0 0,0 1 1,0 1-1,22-7 0,-34 12 18,0 0-1,0 0 1,-1 0 0,1-1-1,0 1 1,0 0-1,0 0 1,-1 0 0,1 0-1,0 0 1,0 1-1,0-1 1,-1 0 0,1 0-1,0 0 1,0 1 0,0-1-1,-1 0 1,1 1-1,0-1 1,-1 1 0,1-1-1,0 1 1,-1-1-1,1 1 1,-1-1 0,1 1-1,0 1 1,2 23-357,-20 27-1095,-8-3-5703,18-36-1970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8.952"/>
    </inkml:context>
    <inkml:brush xml:id="br0">
      <inkml:brushProperty name="width" value="0.025" units="cm"/>
      <inkml:brushProperty name="height" value="0.025" units="cm"/>
    </inkml:brush>
  </inkml:definitions>
  <inkml:trace contextRef="#ctx0" brushRef="#br0">52 163 14029,'0'0'4799,"-7"7"-3555,1 2-1131,1 0-1,0 1 0,0-1 1,0 1-1,-5 19 0,8-23-64,0 1-1,1-1 1,0 1-1,0-1 1,0 1-1,1-1 1,-1 1 0,2-1-1,-1 1 1,1-1-1,0 1 1,3 11-1,-2-16-16,-1 0 1,1 1-1,0-1 0,0 0 0,0 0 0,0 0 1,0 0-1,0 0 0,1-1 0,-1 1 0,1-1 1,-1 1-1,1-1 0,-1 0 0,1 0 0,0 0 1,-1 0-1,1-1 0,0 1 0,0-1 0,0 1 1,0-1-1,0 0 0,-1 0 0,1-1 0,0 1 1,5-2-1,3 1 116,-1-1-1,-1 0 1,1-1 0,0 0-1,-1 0 1,15-8 0,-9 2-96,-2 0 1,1 0-1,-1-2 1,-1 1-1,0-2 1,0 0-1,-1 0 0,-1-1 1,0 0-1,0-1 1,-2 0-1,0 0 1,7-17-1,-21 50-104,0 0 0,1-1-1,2 2 1,0-1-1,0 0 1,2 1 0,1 21-1,0-40 92,1 0-1,-1 0 0,0-1 1,1 1-1,-1 0 1,1 0-1,-1 0 0,1-1 1,-1 1-1,1 0 0,-1 0 1,1-1-1,0 1 1,0-1-1,-1 1 0,1 0 1,0-1-1,0 1 1,-1-1-1,1 0 0,0 1 1,0-1-1,0 0 0,0 0 1,0 1-1,0-1 1,0 0-1,0 0 0,-1 0 1,1 0-1,0 0 0,0 0 1,0 0-1,0 0 1,0-1-1,1 1 0,3-1 113,-1 0 1,0 0-1,0 0 0,0 0 0,0-1 0,-1 1 0,7-4 0,0-2-96,0-1-1,-1 1 1,0-2 0,0 1-1,-1-1 1,0-1 0,-1 1-1,0-1 1,0-1 0,-1 1-1,0-1 1,-1 0 0,0 0-1,-1-1 1,0 1-1,-1-1 1,-1 0 0,1 0-1,0-17 1,-3 29-57,0-1 0,0 1-1,0 0 1,0 0 0,0 0-1,0-1 1,0 1 0,0 0-1,1 0 1,-1 0 0,0-1 0,0 1-1,0 0 1,0 0 0,0-1-1,0 1 1,0 0 0,0 0 0,-1 0-1,1-1 1,0 1 0,0 0-1,0 0 1,0-1 0,0 1 0,0 0-1,0 0 1,0 0 0,-1 0-1,1-1 1,0 1 0,0 0 0,0 0-1,0 0 1,-1 0 0,1-1-1,0 1 1,0 0 0,0 0 0,0 0-1,-1 0 1,1 0 0,0 0-1,0 0 1,-1 0 0,1 0 0,0 0-1,0 0 1,0 0 0,-1 0-1,1 0 1,-11 11-115,-6 23 97,15-29 37,0 1 0,1-1 0,0 1 0,0 0-1,0-1 1,1 1 0,0 0 0,0 0 0,1-1-1,-1 1 1,3 6 0,-3-10 0,1-1 1,-1 0-1,1 1 0,0-1 0,0 0 1,-1 1-1,1-1 0,0 0 1,0 0-1,0 0 0,0 0 0,1 0 1,-1 0-1,0 0 0,0 0 1,0-1-1,1 1 0,1 0 1,0 0 20,-1 0 1,1-1-1,0 1 1,0-1-1,0 0 1,0 0 0,0 0-1,0 0 1,0 0-1,0-1 1,0 0-1,3 0 1,1-2 14,0 0 0,-1 0-1,0 0 1,1-1 0,-1 0-1,0-1 1,-1 1 0,1-1 0,-1 0-1,0 0 1,0-1 0,-1 1 0,5-8-1,-5 8-51,0 0 1,-1 0-1,0-1 0,0 1 0,0-1 0,-1 0 0,0 0 0,0 0 0,0 0 0,-1 0 1,0 0-1,0 0 0,-1 0 0,1-1 0,-2-8 0,1 15-9,0 0 0,-1 0 0,1 0 0,0-1 0,-1 1 0,1 0 0,0 0 0,-1 0 0,1 0 0,0 0 0,-1 0 0,1 0-1,0 0 1,-1 0 0,1 0 0,0 0 0,0 0 0,-1 0 0,1 0 0,0 0 0,-1 0 0,1 0 0,0 1 0,-1-1 0,1 0 0,0 0 0,0 0 0,-1 0 0,1 1 0,0-1 0,0 0 0,-1 0 0,1 0-1,0 1 1,0-1 0,-1 0 0,1 1 0,0-1 0,0 0 0,0 0 0,0 1 0,0-1 0,0 0 0,-1 1 0,1-1 0,0 1 0,-11 14-78,5-4 82,1 0 0,-1 0 0,2 0 1,0 1-1,0 0 0,1 0 0,1 0 1,-3 24-1,5-35 12,1 0 0,-1 0 0,0 0 0,0 0 0,0 0 0,0-1 0,1 1 0,-1 0 0,0 0 0,1 0 0,-1 0 0,1 0 0,-1 0 0,1 0 0,-1-1 0,1 1 0,0 0 0,-1-1 0,1 1 0,0 0 0,0-1 1,0 1-1,-1-1 0,1 1 0,0-1 0,0 1 0,0-1 0,1 1 0,37 2 144,-25-4-181,-1-1 0,1-1 0,18-6 0,-23 6-62,2-2-233,1 1-1,-1 0 1,1 1-1,0 1 1,21-3-1,-32 6 329,1-1-1,-1 1 1,0-1-1,0 1 1,0-1-1,0 1 1,0 0 0,-1 0-1,1-1 1,0 1-1,0 0 1,0 0-1,-1 0 1,1 0-1,0 0 1,-1 0-1,1 0 1,-1 0-1,1 0 1,-1 0 0,1 0-1,-1 0 1,0 1-1,0-1 1,0 0-1,0 0 1,1 0-1,-1 0 1,-1 1-1,1-1 1,0 0-1,0 2 1,0-2 84,0 1 1,0 0-1,0-1 0,0 1 0,0-1 1,0 1-1,-1-1 0,1 1 0,0-1 1,-1 1-1,1-1 0,-1 1 0,0-1 1,1 1-1,-1-1 0,0 0 0,0 0 1,0 1-1,0-1 0,0 0 0,0 0 1,0 0-1,-3 2 0,4-41 1872,-1 4-1996,0 21 87,0 1 0,2-1 0,-1 0 0,2 0 0,2-13 0,-3 22-134,1 0 1,-1 1 0,1-1 0,-1 1-1,1-1 1,0 1 0,0 0-1,1-1 1,-1 1 0,1 0 0,0 1-1,-1-1 1,1 0 0,0 1 0,1 0-1,-1 0 1,0 0 0,1 0 0,-1 0-1,1 0 1,3 0 0,8-3-1240,23-11-4863,-37 16 5695,0-1-1,0 0 0,-1 0 0,1 0 0,0 0 0,0 0 1,0 0-1,-1 0 0,1 0 0,0 0 0,-1 0 0,1-1 1,-1 1-1,0 0 0,1 0 0,-1 0 0,0-1 0,0 0 1,1-15-8307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9.328"/>
    </inkml:context>
    <inkml:brush xml:id="br0">
      <inkml:brushProperty name="width" value="0.025" units="cm"/>
      <inkml:brushProperty name="height" value="0.025" units="cm"/>
    </inkml:brush>
  </inkml:definitions>
  <inkml:trace contextRef="#ctx0" brushRef="#br0">4 0 13485,'0'0'6950,"-3"51"-7366,27-34-2018,6 1-3300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9.675"/>
    </inkml:context>
    <inkml:brush xml:id="br0">
      <inkml:brushProperty name="width" value="0.025" units="cm"/>
      <inkml:brushProperty name="height" value="0.025" units="cm"/>
    </inkml:brush>
  </inkml:definitions>
  <inkml:trace contextRef="#ctx0" brushRef="#br0">232 239 13357,'0'0'3432,"-10"-4"-1184,0 1-1917,-1-1 1,1 2-1,0-1 1,-1 1-1,-15 0 1,21 2-170,0 0-1,0 0 1,0 1 0,0-1 0,0 1 0,-1 0 0,1 1 0,1-1 0,-1 1 0,0 0 0,0 0 0,1 1 0,-1-1 0,1 1 0,-7 6 0,4-3 71,0 1 1,1 0-1,0 0 0,0 1 1,1 0-1,-5 8 0,8-12-190,0-1 0,1 0 0,-1 1 0,1-1 0,0 1 0,0 0 1,0-1-1,0 1 0,1 0 0,-1 0 0,1-1 0,0 1 0,0 0 0,1 0 0,-1-1 0,1 1 0,1 6 0,-1-9-22,1 1 1,-1 0 0,0-1 0,1 1 0,-1-1 0,1 0-1,0 1 1,-1-1 0,1 0 0,0 0 0,0 0 0,-1 0-1,1 0 1,0 0 0,0-1 0,0 1 0,0-1 0,0 1-1,0-1 1,1 0 0,-1 0 0,0 0 0,0 0 0,0 0 0,3-1-1,4 1 142,-1-1-1,0-1 1,1 1-1,-1-1 1,10-4-1,-3-1-77,0-1-1,0-1 1,-1 0 0,0 0-1,-1-2 1,0 0-1,-1 0 1,0-1-1,14-18 1,-6 4-52,-1-2 0,-1 0-1,25-53 1,-39 72-30,0 0 0,0 0 0,-1-1 0,0 1 0,-1-1 0,0 0 0,-1 0 0,1-11 0,-2 21-8,0-1 1,0 1-1,0 0 0,0-1 1,0 1-1,0 0 0,0-1 1,0 1-1,0 0 1,0-1-1,-1 1 0,1 0 1,0-1-1,0 1 0,0 0 1,0-1-1,0 1 0,-1 0 1,1-1-1,0 1 0,0 0 1,-1 0-1,1-1 0,0 1 1,0 0-1,-1 0 0,1 0 1,0-1-1,-1 1 1,1 0-1,0 0 0,-1 0 1,1 0-1,0 0 0,-1-1 1,1 1-1,-1 0 0,1 0 1,0 0-1,-1 0 0,1 0 1,0 0-1,-1 0 0,1 1 1,0-1-1,-1 0 0,1 0 1,0 0-1,-1 0 1,1 0-1,0 0 0,-1 1 1,1-1-1,0 0 0,-1 0 1,1 0-1,0 1 0,0-1 1,-1 0-1,1 0 0,0 1 1,0-1-1,0 0 0,-1 1 1,1-1-1,-20 20-142,3 2 149,1 1 1,1 1-1,-20 45 0,30-57 50,0 0 0,1 0 0,1 0 1,0 0-1,0 0 0,1 1 0,1 0 0,0-1 0,1 1 0,2 23 0,-1-33-42,0 0-1,0-1 0,0 1 1,1 0-1,-1 0 1,1-1-1,0 1 0,-1 0 1,1-1-1,0 0 1,0 1-1,1-1 1,-1 0-1,0 0 0,1 0 1,-1 0-1,1-1 1,0 1-1,-1-1 0,1 0 1,0 1-1,0-1 1,0-1-1,0 1 1,0 0-1,0-1 0,0 1 1,0-1-1,4 0 1,-1 1-340,0-1 1,0 0-1,-1 0 1,1-1-1,0 1 0,0-1 1,0-1-1,0 1 1,-1-1-1,1 0 1,-1 0-1,1-1 1,-1 1-1,9-7 1,13-18-5293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0.276"/>
    </inkml:context>
    <inkml:brush xml:id="br0">
      <inkml:brushProperty name="width" value="0.025" units="cm"/>
      <inkml:brushProperty name="height" value="0.025" units="cm"/>
    </inkml:brush>
  </inkml:definitions>
  <inkml:trace contextRef="#ctx0" brushRef="#br0">13 210 9513,'0'0'10853,"10"1"-9732,-6 0-1001,1-1 0,-1 0-1,1 0 1,-1 0 0,1-1 0,-1 1 0,1-1-1,-1 0 1,0-1 0,1 1 0,-1-1 0,0 0-1,0 0 1,0 0 0,0 0 0,0-1-1,-1 1 1,1-1 0,-1 0 0,0 0 0,0-1-1,0 1 1,0-1 0,4-7 0,-1 4 27,0-1 0,-1 0 0,-1-1 0,1 1 0,-1-1 0,-1 0 0,1 0 0,-2 0 0,1 0 0,-1-1 0,-1 1 0,1-13 0,-2 20-129,0 1 1,0-1 0,0 1-1,-1-1 1,1 1-1,0 0 1,-1-1-1,1 1 1,-1 0-1,0-1 1,0 1-1,1 0 1,-1 0-1,0-1 1,0 1-1,0 0 1,0 0-1,0 0 1,0 0-1,0 0 1,-1 1-1,1-1 1,0 0-1,0 0 1,-1 1-1,1-1 1,0 1-1,-1-1 1,1 1-1,-1 0 1,1-1-1,-1 1 1,1 0-1,0 0 1,-1 0-1,1 0 1,-1 0-1,1 0 1,-3 1 0,-1-1-23,0 1 0,0 0 0,0 0 1,0 0-1,0 0 0,0 1 0,0 0 1,0 0-1,0 0 0,-5 5 0,4-3-7,0 1 0,1 0-1,0 0 1,0 1 0,0-1-1,0 1 1,1 0 0,0 1-1,0-1 1,1 1 0,0-1-1,0 1 1,0 0-1,1 0 1,0 1 0,1-1-1,-1 0 1,1 0 0,1 1-1,-1-1 1,1 1 0,1-1-1,-1 1 1,1-1 0,1 0-1,-1 1 1,1-1 0,0 0-1,1 0 1,0 0 0,5 10-1,-4-12-188,0 1-1,1-1 1,-1 1-1,1-1 0,0 0 1,0-1-1,0 1 1,1-1-1,-1 0 1,1-1-1,0 1 0,1-1 1,11 5-1,13 0-3503,-11-5-2655,-3-3-6410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1.720"/>
    </inkml:context>
    <inkml:brush xml:id="br0">
      <inkml:brushProperty name="width" value="0.025" units="cm"/>
      <inkml:brushProperty name="height" value="0.025" units="cm"/>
    </inkml:brush>
  </inkml:definitions>
  <inkml:trace contextRef="#ctx0" brushRef="#br0">1 194 6790,'0'0'14393,"9"-3"-13315,2-2-803,-1 1 0,0-2 0,-1 1 0,1-1 0,-1-1 0,0 0 0,0 0 0,10-12 0,-14 14-186,1-1-1,-1 1 0,-1-1 1,1-1-1,-1 1 1,0-1-1,0 1 0,-1-1 1,0 0-1,0-1 0,-1 1 1,0 0-1,0-1 1,2-14-1,-4 21-86,-1 1-1,1-1 1,0 1-1,0-1 1,0 1-1,0-1 1,0 1-1,-1-1 1,1 1-1,0 0 1,0-1-1,-1 1 1,1-1-1,0 1 1,-1 0 0,1-1-1,-1 1 1,1 0-1,0-1 1,-1 1-1,1 0 1,-1-1-1,1 1 1,-1 0-1,1 0 1,-1 0-1,1 0 1,-1-1 0,1 1-1,-1 0 1,1 0-1,-1 0 1,1 0-1,-1 0 1,1 0-1,-1 0 1,1 0-1,-1 0 1,1 1-1,-1-1 1,1 0-1,-1 0 1,1 0 0,0 0-1,-2 1 1,-25 12-222,18-5 197,-1 1 1,2 0 0,-1 1-1,1 0 1,0 0 0,1 1-1,0 0 1,-8 19 0,10-20 14,0 1 0,1-1 0,1 1 0,0-1 0,0 1 0,1 0 0,0 0 0,1 0 0,0 0 0,2 16 0,-1-26 8,0-1-1,0 1 0,0 0 0,0 0 1,1-1-1,-1 1 0,0 0 1,0-1-1,1 1 0,-1 0 1,1-1-1,-1 1 0,0-1 1,1 1-1,-1 0 0,1-1 0,0 1 1,-1-1-1,1 1 0,-1-1 1,1 0-1,0 1 0,-1-1 1,1 0-1,0 1 0,-1-1 1,1 0-1,0 0 0,1 1 0,27-5 141,23-21 254,-26 6-311,-1-1 0,39-43 1,8-6-14,-72 69-79,1 0 0,-1-1 0,0 1-1,0 0 1,1 0 0,-1-1 0,0 1 0,1 0-1,-1 0 1,0-1 0,1 1 0,-1 0 0,0 0 0,1 0-1,-1 0 1,1-1 0,-1 1 0,0 0 0,1 0-1,-1 0 1,1 0 0,-1 0 0,0 0 0,1 0 0,-1 0-1,1 0 1,-1 0 0,0 0 0,1 1 0,-1-1 0,1 0-1,-1 0 1,0 0 0,1 0 0,-1 1 0,0-1-1,1 0 1,-1 1 0,7 18-148,-7 38 148,-1-44 15,1-7-3,0 0 0,0 0 0,0 0 0,1 1 1,0-1-1,0 0 0,1 0 0,0 0 0,2 5 0,-3-10 8,-1 0 0,1 1-1,0-1 1,0 0 0,0 0 0,0 0 0,0-1-1,0 1 1,0 0 0,0 0 0,0 0-1,0-1 1,0 1 0,0-1 0,1 1 0,-1-1-1,0 1 1,3 0 0,-1-1 25,0 0 0,0 0 0,0 0 0,0-1 0,0 1 0,0-1 0,0 1 0,0-1 0,0 0 0,-1 0 0,5-2 0,2-3 22,1 0 0,-1 0 0,-1 0 1,1-1-1,-1-1 0,8-9 1,-9 10-80,0 0 1,0 0 0,0 1-1,1 0 1,0 0 0,0 1-1,13-7 1,-21 12-20,1 0-1,-1 0 0,0 0 1,1-1-1,-1 1 1,1 0-1,-1 0 1,0 0-1,1 0 1,-1 0-1,0 0 1,1 0-1,-1 0 1,1 0-1,-1 0 1,0 0-1,1 0 1,-1 1-1,0-1 1,1 0-1,-1 0 0,0 0 1,1 0-1,-1 1 1,0-1-1,1 0 1,-1 0-1,0 0 1,1 1-1,-1-1 1,0 0-1,0 1 1,0-1-1,1 0 1,-1 1-1,0-1 1,0 0-1,0 1 1,1-1-1,-1 0 1,0 1-1,0-1 0,0 0 1,0 1-1,0 0 1,1 22-1562,-2-11-617,4 0-2709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2.775"/>
    </inkml:context>
    <inkml:brush xml:id="br0">
      <inkml:brushProperty name="width" value="0.025" units="cm"/>
      <inkml:brushProperty name="height" value="0.025" units="cm"/>
    </inkml:brush>
  </inkml:definitions>
  <inkml:trace contextRef="#ctx0" brushRef="#br0">204 51 6502,'0'0'8878,"2"-7"-5568,-1 1-2823,0 5-399,-1 0 0,1 0 0,-1 0 0,0 0 0,1 0 0,-1 0 0,0 0 0,1 0 0,-1 0 0,0 0 0,0 0 0,0 0 0,0 0 0,0 0 0,0 0 0,0 0 0,0 0 0,0 0 0,-1 0 0,1 0 0,0 0 0,-1 0 0,1 0 0,-1 0 0,1 0 0,-1 1 0,1-1 0,-1 0 0,1 0 0,-1 0 0,0 1 0,0-1 0,1 0 0,-1 1 0,0-1 0,0 0 0,0 1 0,0-1 0,0 1 0,0-1 0,0 1 0,0 0 0,0 0 0,0-1 0,0 1 0,0 0 0,0 0 0,0 0 0,0 0 0,0 0 0,0 0 0,-1 0 0,-6 1-30,1 0 0,0 1-1,0 0 1,0 0 0,0 0-1,0 1 1,0 0 0,1 1-1,-1-1 1,1 1 0,0 0-1,-11 10 1,2-1-56,1 0 0,0 2 0,-20 26 0,33-41-6,1 1 0,-1-1 0,1 1 0,-1 0 0,1-1 0,-1 1 0,1 0 0,-1-1 0,1 1 0,0 0 0,-1 0 0,1-1 0,0 1 0,0 0 0,0 0 0,0-1 0,-1 1 0,1 0 0,0 0 0,0-1 0,0 1 0,1 0 0,-1 0 0,0 1 0,17 2-75,41-16-122,-40 7 53,-15 5 115,76-12-531,-74 12 517,0-1 0,-1 1 1,1 0-1,0 0 0,-1 0 1,1 1-1,0 0 0,-1 0 1,1 0-1,-1 0 0,1 1 1,-1 0-1,0-1 0,6 5 1,-9-5 48,1 1 0,-1 0 0,1 0 0,-1 0 0,0 0 0,0 0 0,0 0 0,0 0 0,0 0 0,-1 0 1,1 1-1,-1-1 0,1 0 0,-1 0 0,0 1 0,0-1 0,0 0 0,0 1 0,0-1 0,0 0 0,-1 0 1,1 1-1,-1-1 0,1 0 0,-1 0 0,-1 3 0,-1 1 150,1-1 1,-1 1-1,0 0 1,-1-1-1,1 1 1,-1-1-1,-8 8 0,6-6 48,1-1 0,-2-1-1,1 1 1,0-1 0,-1 0-1,0-1 1,0 1 0,-1-1-1,1-1 1,-1 1 0,1-1-1,-1-1 1,0 1 0,-15 1-1,22-4-198,0 0 0,0 0-1,1 0 1,-1 0 0,0 0-1,0 0 1,0 0 0,0-1 0,0 1-1,1 0 1,-1-1 0,0 1-1,0 0 1,0-1 0,1 1-1,-1-1 1,0 1 0,1-1-1,-1 0 1,0 1 0,1-1 0,-1 0-1,1 1 1,-1-1 0,1 0-1,-1 1 1,1-1 0,-1 0-1,1 0 1,0 0 0,0 0 0,-1 1-1,1-1 1,0 0 0,0 0-1,0 0 1,0 0 0,0 0-1,0 1 1,0-1 0,0 0-1,0 0 1,0 0 0,1 0 0,-1 0-1,0 0 1,0 1 0,1-1-1,-1 0 1,1 0 0,-1 1-1,2-2 1,0-5-268,1 1 0,0-1 1,1 1-1,-1 0 0,7-7 0,4 0-551,0 1 0,1 0 0,0 1 0,1 0 0,0 2 0,1 0 0,0 0 0,34-10-1,-21 6-178,-26 11 1098,-1 0-1,1 0 0,-1-1 1,0 1-1,0-1 0,0 0 1,0 0-1,0 0 0,-1 0 1,1 0-1,-1-1 1,3-5-1,18-44 1926,-54 165 2527,28-97-4197,0 0 0,1 1 1,0-1-1,1 1 0,1 0 1,3 26-1,-2-41-350,-1 0-1,0 0 1,0 0-1,1-1 1,-1 1-1,0 0 1,1 0-1,-1-1 1,1 1-1,-1 0 1,1-1-1,-1 1 1,1 0 0,-1-1-1,1 1 1,0-1-1,-1 1 1,1-1-1,0 1 1,-1-1-1,1 0 1,0 1-1,0-1 1,-1 0-1,1 0 1,0 1 0,0-1-1,0 0 1,-1 0-1,1 0 1,0 0-1,0 0 1,0 0-1,0 0 1,-1 0-1,1 0 1,0-1-1,0 1 1,1-1 0,1 0-11,0 0 0,0 0 1,0 0-1,0-1 1,0 1-1,-1-1 1,1 0-1,-1 0 1,4-2-1,-1-2-357,-1 1 0,0-1 0,0 1 1,0-1-1,0 0 0,-1-1 0,0 1 0,-1-1 0,1 1 0,1-8 0,-2 1-1888,0 0 0,0 0 0,-1 0 1,-1-21-1,-3-10-7247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4.062"/>
    </inkml:context>
    <inkml:brush xml:id="br0">
      <inkml:brushProperty name="width" value="0.025" units="cm"/>
      <inkml:brushProperty name="height" value="0.025" units="cm"/>
    </inkml:brush>
  </inkml:definitions>
  <inkml:trace contextRef="#ctx0" brushRef="#br0">1 51 14446,'0'0'5199,"8"-7"-3149,-3 2-1776,1 1 1,0-1-1,0 1 0,0 1 0,0-1 1,1 1-1,0 0 0,-1 1 1,1-1-1,0 1 0,0 1 0,0-1 1,1 1-1,-1 0 0,10 1 0,-8 0 10,34 2 208,-42-2-486,0 0-1,0 0 1,1 0-1,-1 0 1,0 1 0,0-1-1,0 1 1,0-1 0,0 0-1,0 1 1,0 0-1,0-1 1,-1 1 0,1-1-1,0 1 1,0 0 0,0 0-1,0 0 1,-1-1-1,1 1 1,-1 0 0,1 0-1,0 0 1,-1 0 0,1 0-1,-1 0 1,0 0-1,1 0 1,-1 0 0,0 0-1,1 2 1,-4 1 114,1-1 1,0 1 0,-1-1-1,1 0 1,-1 0-1,0 0 1,0 0 0,0-1-1,0 1 1,0-1-1,-1 0 1,1 1 0,-8 1-1,-8 9 183,17-12-299,0 1-1,0-1 1,0 1 0,0 0-1,0 0 1,1-1-1,-1 1 1,1 1 0,-1-1-1,1 0 1,0 0-1,-1 0 1,1 1 0,0-1-1,-1 5 1,2-5-9,0 0 0,1-1 1,-1 1-1,0-1 0,1 0 0,-1 1 1,1-1-1,-1 1 0,1-1 1,0 0-1,0 1 0,-1-1 0,1 0 1,0 0-1,0 1 0,0-1 0,0 0 1,1 0-1,-1 0 0,0 0 0,0-1 1,1 1-1,-1 0 0,0 0 1,1-1-1,-1 1 0,3 0 0,42 16-221,-37-15 133,0 0 1,0 1-1,-1 1 1,1-1-1,-1 1 1,1 1-1,-1 0 1,-1 0 0,1 0-1,12 13 1,-19-17 96,0 0 1,0 1-1,0-1 1,0 0 0,0 1-1,0-1 1,0 1 0,0-1-1,-1 1 1,1-1 0,-1 1-1,1 0 1,-1-1-1,0 1 1,0 0 0,0-1-1,0 1 1,0 0 0,0-1-1,0 1 1,0 0 0,0-1-1,-1 1 1,1 0-1,-1-1 1,-1 3 0,0-1 73,0 0 1,0 0-1,-1 0 0,0 0 1,1-1-1,-1 1 1,0-1-1,0 0 0,0 1 1,-1-1-1,-4 2 0,-4 1 123,0 0 0,0-1 0,0 0 0,-1-1 0,0 0-1,-13 1 1,1-8-267,25 4-5,-1 0 0,1-1 0,0 1-1,0 0 1,-1 0 0,1-1-1,0 1 1,0 0 0,-1-1 0,1 1-1,0 0 1,0-1 0,0 1 0,0 0-1,0-1 1,-1 1 0,1 0-1,0-1 1,0 1 0,0 0 0,0-1-1,0 1 1,0-1 0,0 1 0,0 0-1,0-1 1,1 1 0,-1 0-1,0-1 1,0 1 0,0 0 0,0-1-1,1 1 1,26-32-9120,-23 28 7872,14-13-7889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3.134"/>
    </inkml:context>
    <inkml:brush xml:id="br0">
      <inkml:brushProperty name="width" value="0.025" units="cm"/>
      <inkml:brushProperty name="height" value="0.025" units="cm"/>
    </inkml:brush>
  </inkml:definitions>
  <inkml:trace contextRef="#ctx0" brushRef="#br0">1 1 7079,'0'0'13549,"30"46"-14574,-6-36-2723,1-2-2690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3.511"/>
    </inkml:context>
    <inkml:brush xml:id="br0">
      <inkml:brushProperty name="width" value="0.025" units="cm"/>
      <inkml:brushProperty name="height" value="0.025" units="cm"/>
    </inkml:brush>
  </inkml:definitions>
  <inkml:trace contextRef="#ctx0" brushRef="#br0">148 287 16688,'0'0'1489,"-11"2"113,1 1-1357,1-1 0,0 2 0,0-1 0,1 1 0,-1 0 0,-14 11 0,18-12-73,1 0-1,-1 1 0,1 0 1,0 0-1,0 0 1,0 1-1,1-1 0,-1 1 1,1 0-1,0 0 0,0 0 1,1 0-1,0 0 1,0 1-1,-2 5 0,4-9-150,-1 0 0,0 0-1,1 0 1,-1 0-1,1 0 1,0 0 0,0 0-1,0 0 1,0 0 0,0 0-1,0 0 1,0 0 0,1 0-1,-1 0 1,1 0 0,-1 0-1,1 0 1,0 0-1,0-1 1,-1 1 0,2 0-1,-1 0 1,0-1 0,0 1-1,0-1 1,1 1 0,-1-1-1,1 1 1,-1-1 0,1 0-1,0 0 1,-1 0 0,1 0-1,2 1 1,0-1-3,1 0 1,-1 0-1,0-1 1,1 1 0,-1-1-1,1-1 1,-1 1-1,1 0 1,-1-1-1,1 0 1,-1 0 0,0 0-1,0-1 1,1 1-1,4-4 1,4-2 9,1-2 0,-1 1 1,-1-2-1,0 0 0,0 0 1,-1-1-1,0 0 0,-1-1 0,0 0 1,-1-1-1,0 0 0,9-21 1,-8 16 34,-1-1 1,-1-1-1,-1 0 1,-1 0-1,-1 0 1,0 0-1,-2-1 1,2-37-1,-5 54-51,0 0 0,0 0 1,0-1-1,0 1 0,-1 0 0,0 0 0,0 1 0,0-1 0,0 0 0,-1 0 0,0 0 0,1 1 0,-1-1 0,-1 1 0,-2-4 0,4 5-10,-1 1 1,0 0-1,0-1 1,0 1 0,0 0-1,0 0 1,-1 1-1,1-1 1,0 0-1,0 1 1,-1-1 0,1 1-1,0 0 1,-1 0-1,1 0 1,0 0-1,-1 0 1,1 0 0,0 0-1,-1 1 1,1-1-1,0 1 1,0 0-1,0 0 1,0 0 0,-1 0-1,1 0 1,-2 2-1,-13 8 28,1 0 0,0 1-1,1 0 1,0 1-1,1 1 1,0 0 0,2 1-1,0 1 1,0 0-1,-10 20 1,20-33-21,0 1-1,0-1 1,1 1 0,-1-1 0,1 1-1,0 0 1,0 0 0,1 0 0,-1-1-1,0 7 1,1-9-9,1 1 0,-1-1 0,0 0 0,1 1 0,-1-1 0,1 1 0,0-1 0,-1 0 0,1 0 0,0 1 0,0-1 0,-1 0 0,1 0 0,0 0 0,0 0 0,1 0 0,-1 0 0,0 0 0,0 0 0,0 0 0,1-1 0,-1 1 0,0 0 0,0-1 0,1 1 0,-1-1 0,1 1 0,-1-1 0,2 0 0,62 12-1121,-46-9 101,0 0 0,-1 1 0,1 1 0,24 10 0,-39-13 825,1 1-1,0-1 0,0 1 1,-1 0-1,1 1 1,-1-1-1,0 1 1,0-1-1,-1 1 0,1 1 1,-1-1-1,1 0 1,-1 1-1,-1 0 1,1-1-1,-1 1 1,0 0-1,0 0 0,3 11 1,-3 1-921,0 0 0,-1 0 1,0 0-1,-3 18 0,-1-6-3715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3.910"/>
    </inkml:context>
    <inkml:brush xml:id="br0">
      <inkml:brushProperty name="width" value="0.025" units="cm"/>
      <inkml:brushProperty name="height" value="0.025" units="cm"/>
    </inkml:brush>
  </inkml:definitions>
  <inkml:trace contextRef="#ctx0" brushRef="#br0">0 1 11755,'0'0'-5990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4.288"/>
    </inkml:context>
    <inkml:brush xml:id="br0">
      <inkml:brushProperty name="width" value="0.025" units="cm"/>
      <inkml:brushProperty name="height" value="0.025" units="cm"/>
    </inkml:brush>
  </inkml:definitions>
  <inkml:trace contextRef="#ctx0" brushRef="#br0">152 231 13261,'0'0'2637,"-9"0"-96,5 0-2373,0 0 1,0 0-1,0 0 1,0 1-1,1 0 0,-1-1 1,0 2-1,0-1 1,0 0-1,1 1 1,-1-1-1,-5 5 1,3-2 87,1 1 0,-1 0 0,1 0 0,0 0 0,1 0 0,-1 1 0,-5 10 0,3-6 27,3-4-186,0-1 0,0 0 0,1 1 0,0 0 0,0 0 0,0 0 0,1 0 0,0 0-1,0 0 1,0 1 0,1-1 0,-1 11 0,2-17-84,1 1 0,-1-1 0,1 1 0,-1-1 0,0 1 0,1-1 0,-1 1 0,1-1 0,0 0 0,-1 1 0,1-1 0,-1 0 0,1 1 0,-1-1 0,1 0 0,0 1 0,-1-1-1,1 0 1,0 0 0,-1 0 0,1 0 0,0 0 0,-1 0 0,1 0 0,0 0 0,-1 0 0,1 0 0,-1 0 0,1 0 0,0 0 0,-1-1 0,1 1 0,0 0 0,-1 0 0,1-1 0,-1 1 0,1 0 0,-1-1 0,1 1 0,-1-1-1,2 0 1,25-15 869,-5-2-613,-1-1 0,0 0 1,-1-2-1,-2 0 1,0-1-1,-1-1 0,-1-1 1,-1 0-1,-2-1 0,0 0 1,-2-1-1,13-41 1,-19 20-116,-28 111-634,15-40 481,1-1-1,2 1 1,0 1 0,1-1-1,2 1 1,0-1 0,3 37-1,0-58 6,-1 0-1,1 0 0,-1 0 0,1 0 1,0-1-1,0 1 0,0 0 0,1 0 1,-1-1-1,1 1 0,-1-1 0,1 1 1,0-1-1,0 1 0,0-1 0,0 0 1,1 0-1,-1 0 0,4 2 0,-2-2 11,1 0 0,-1-1 0,0 1 0,0-1 0,1 0 0,-1 0 0,0-1 0,1 1 0,-1-1 0,1 0 0,-1 0 0,5-1 0,3-1 14,-1 0 0,0-1 0,0 0 0,0 0 0,0-1 1,-1-1-1,0 0 0,1 0 0,12-10 0,-16 10-15,-1-1 0,1 1-1,-1-1 1,0 0 0,0-1-1,-1 0 1,0 0 0,0 0-1,0 0 1,-1-1 0,0 1-1,-1-1 1,0 0 0,0-1-1,3-11 1,-6 19-16,0 1-1,0 0 1,0-1-1,0 1 1,0 0-1,0-1 1,0 1-1,1-1 1,-1 1-1,0 0 1,0-1-1,0 1 1,-1 0-1,1-1 1,0 1-1,0 0 1,0-1-1,0 1 1,0 0-1,0-1 1,0 1-1,-1 0 1,1-1-1,0 1 1,0 0-1,0-1 1,-1 1 0,1 0-1,0 0 1,0-1-1,-1 1 1,1 0-1,0 0 1,-1 0-1,1-1 1,0 1-1,-1 0 1,1 0-1,0 0 1,-1 0-1,1 0 1,0 0-1,-1 0 1,1-1-1,-1 1 1,1 0-1,0 0 1,-1 0-1,1 1 1,0-1-1,-1 0 1,1 0-1,0 0 1,-1 0-1,1 0 1,0 0-1,-1 0 1,1 1 0,0-1-1,-1 0 1,1 0-1,0 0 1,-1 1-1,1-1 1,0 0-1,-1 1 1,-19 19-188,13-10 158,0 1 0,1 0 0,-8 23 0,12-29 39,0 0-1,1-1 1,0 1 0,0 0 0,0 0-1,0 0 1,1 0 0,0-1-1,0 1 1,0 0 0,1 0-1,0 0 1,1 6 0,-1-9 5,1 0-1,-1 0 1,0-1 0,1 1 0,-1 0-1,1-1 1,0 0 0,0 1-1,-1-1 1,1 0 0,0 0 0,0 0-1,0 0 1,0 0 0,0 0 0,0-1-1,0 1 1,1-1 0,-1 1 0,0-1-1,0 0 1,0 0 0,1 0 0,3 0-1,3 0 46,1-1 0,0 0 0,-1-1 0,16-3 0,-10-1-29,-1 0 1,0-1-1,0 0 0,0-1 0,-1 0 0,0-1 0,17-16 0,-23 19-49,-1 1 0,-1-1-1,1 1 1,-1-2 0,0 1-1,0 0 1,-1-1 0,0 0 0,0 0-1,0 0 1,-1-1 0,0 1-1,-1-1 1,0 0 0,0 0 0,1-11-1,-3 18 18,0 0 0,0 1 0,0-1-1,0 0 1,0 0 0,0 1 0,0-1 0,0 0-1,0 1 1,-1-1 0,1 0 0,0 1-1,0-1 1,-1 0 0,1 1 0,-1-1 0,1 0-1,0 1 1,-1-1 0,1 1 0,-1-1 0,1 1-1,-1-1 1,0 1 0,1-1 0,-1 1 0,1 0-1,-1-1 1,-1 1 0,-23 2-142,21-1 122,-1 1-1,0 0 0,1 1 1,-1-1-1,1 1 0,0 0 1,-1 0-1,-4 5 0,2 1 28,1 0 0,0 0 0,0 1 0,-7 17 0,11-23 10,0-1 0,1 1 0,0 0 0,0 0 0,0 0 0,0 0-1,1 0 1,0 0 0,-1 1 0,2-1 0,-1 0 0,0 0 0,1 0 0,0 0 0,-1 0 0,3 4 0,-1-6-13,-1 0 1,1 0 0,0 0-1,0 0 1,0-1-1,0 1 1,0-1 0,0 1-1,1-1 1,-1 0-1,0 0 1,1 0 0,-1 0-1,1 0 1,-1 0 0,1-1-1,-1 1 1,1-1-1,0 0 1,-1 0 0,1 0-1,0 0 1,3-1-1,1 1-355,-1 0 0,0-1 0,1 0-1,-1-1 1,0 1 0,0-1 0,0 0-1,11-5 1,-13 4-562,0 0-1,-1 0 1,1 0-1,-1 0 1,1-1 0,-1 1-1,0-1 1,-1 0-1,1 0 1,-1 0-1,4-8 1,3-22-10636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4.621"/>
    </inkml:context>
    <inkml:brush xml:id="br0">
      <inkml:brushProperty name="width" value="0.025" units="cm"/>
      <inkml:brushProperty name="height" value="0.025" units="cm"/>
    </inkml:brush>
  </inkml:definitions>
  <inkml:trace contextRef="#ctx0" brushRef="#br0">20 1 19026,'0'0'6502,"-19"51"-8712,38-48-2530,-1-3-9930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5.094"/>
    </inkml:context>
    <inkml:brush xml:id="br0">
      <inkml:brushProperty name="width" value="0.025" units="cm"/>
      <inkml:brushProperty name="height" value="0.025" units="cm"/>
    </inkml:brush>
  </inkml:definitions>
  <inkml:trace contextRef="#ctx0" brushRef="#br0">39 1 11851,'0'0'10282,"-14"70"-9033,14-22-192,-9 8-673,9 5-223,-2-3-129,2-4 0,0-9-385,0-11-351,2-9-129,2-12-96,-4-9-1025,-20-27-15150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5.458"/>
    </inkml:context>
    <inkml:brush xml:id="br0">
      <inkml:brushProperty name="width" value="0.025" units="cm"/>
      <inkml:brushProperty name="height" value="0.025" units="cm"/>
    </inkml:brush>
  </inkml:definitions>
  <inkml:trace contextRef="#ctx0" brushRef="#br0">1 185 8040,'2'-14'2824,"-1"6"-2443,0 0 1,1 0 0,0 0-1,0 1 1,1-1 0,-1 1-1,2-1 1,-1 1 0,1 0 0,0 0-1,0 1 1,1-1 0,0 1-1,0 0 1,1 0 0,0 1-1,10-9 1,-6 9-134,-1 0 1,1 0-1,0 0 0,0 2 1,0-1-1,1 1 0,-1 1 1,1 0-1,0 0 0,0 1 1,-1 0-1,1 1 0,20 2 1,-25-1-206,0 0 1,0 0 0,0 1-1,0 0 1,0 0 0,0 0-1,0 1 1,-1 0 0,1 0 0,-1 0-1,0 1 1,0-1 0,0 1-1,-1 0 1,1 1 0,-1-1-1,0 1 1,0 0 0,-1 0-1,1 0 1,-1 1 0,0-1-1,0 1 1,-1-1 0,2 8-1,-1-2 126,0 0 0,-1 1 0,-1-1 0,0 1 0,0-1-1,-1 1 1,-1-1 0,0 1 0,0-1 0,-1 1 0,-1-1-1,-5 14 1,-5 9 611,-1-1 0,-30 48-1,32-58-497,11-22-278,0 0 0,0 0 0,1 0-1,-1 0 1,0 0 0,1 0 0,-1 0 0,1 0 0,-1 0 0,1 1 0,-1-1 0,1 0 0,0 0 0,0 0 0,0 1 0,0-1 0,-1 0 0,2 0 0,-1 1 0,0-1 0,0 0 0,0 0-1,1 1 1,-1-1 0,0 0 0,1 0 0,-1 0 0,1 1 0,-1-1 0,2 2 0,1-2-8,1 1 1,-1 0-1,0-1 0,0 1 0,1-1 1,-1 0-1,1 0 0,-1 0 0,4 0 1,6 1 40,8 3-931,1 0-1,39 1 0,-54-6 69,0 0 0,0 0 0,0-1 0,0 0 0,10-4 0,-13 4 134,-1 0 1,1-1 0,-1 1 0,0-1 0,0 0 0,1 0-1,-1 0 1,-1-1 0,1 1 0,0-1 0,3-3-1,12-19-4763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5.789"/>
    </inkml:context>
    <inkml:brush xml:id="br0">
      <inkml:brushProperty name="width" value="0.025" units="cm"/>
      <inkml:brushProperty name="height" value="0.025" units="cm"/>
    </inkml:brush>
  </inkml:definitions>
  <inkml:trace contextRef="#ctx0" brushRef="#br0">16 44 11755,'0'0'9700,"-4"10"-8969,2-5-644,0-2-16,1 1 0,0-1 0,-1 1 0,1-1 0,1 1 0,-1 0 0,0 7 0,1-9-37,0-1 0,0 0 0,1 0 0,-1 1 0,1-1 0,-1 0 0,1 1 0,-1-1 0,1 0 0,0 0 1,-1 0-1,1 0 0,0 0 0,0 0 0,0 0 0,0 0 0,0 0 0,0 0 0,0 0 0,0 0 0,0-1 0,1 1 0,-1 0 0,0-1 0,0 1 0,1-1 0,-1 0 0,0 1 0,1-1 0,-1 0 0,0 0 0,3 0 0,3 1 56,0 0-1,0-1 1,0 0-1,0-1 1,0 1 0,0-1-1,0-1 1,0 1 0,0-1-1,-1 0 1,1-1-1,11-6 1,-14 7-45,0 0-1,-1 0 1,1 0 0,-1-1 0,0 0-1,0 0 1,0 0 0,0 0 0,0 0-1,-1 0 1,0-1 0,1 1 0,-1-1-1,0 1 1,-1-1 0,1 0 0,-1 0-1,1 0 1,-1 0 0,0 0 0,-1 0-1,1-8 1,-1 11-43,1 1 0,-1-1 1,0 0-1,0 0 0,-1 0 0,1 1 0,0-1 1,0 0-1,0 0 0,0 1 0,-1-1 0,1 0 1,0 1-1,-1-1 0,1 0 0,0 1 0,-1-1 0,1 0 1,-1 1-1,1-1 0,-1 1 0,0-1 0,1 1 1,-1-1-1,1 1 0,-1-1 0,0 1 0,1-1 1,-1 1-1,0 0 0,0 0 0,1-1 0,-1 1 0,0 0 1,0 0-1,1 0 0,-1 0 0,0 0 0,0 0 1,1 0-1,-1 0 0,0 0 0,0 0 0,1 0 1,-1 0-1,0 1 0,0-1 0,1 0 0,-1 1 0,0-1 1,1 0-1,-2 1 0,-1 1-25,-1-1 0,1 1 0,0 0-1,0 0 1,0 0 0,0 0 0,0 0 0,0 0 0,1 1-1,-4 4 1,-3 7 8,2 2 0,0-1 0,0 1 0,2 0 0,0 1 0,1-1 0,0 1 0,2 0 0,0 0 0,0 22 0,2-38 9,-1 1 1,1-1-1,0 1 1,0-1-1,0 0 1,0 1-1,0-1 0,1 1 1,-1-1-1,0 0 1,1 1-1,-1-1 1,1 0-1,-1 1 1,1-1-1,-1 0 1,1 1-1,0-1 0,0 0 1,0 0-1,0 0 1,0 0-1,0 0 1,0 0-1,0 0 1,0 0-1,0 0 1,0-1-1,1 1 1,-1 0-1,0-1 0,0 1 1,1-1-1,-1 0 1,1 1-1,-1-1 1,0 0-1,1 0 1,-1 1-1,1-1 1,-1 0-1,0-1 0,1 1 1,-1 0-1,1 0 1,-1-1-1,0 1 1,1 0-1,-1-1 1,0 1-1,1-1 1,1-1-1,7-2-837,1-1 1,-1 0-1,-1-1 1,1 0-1,11-10 1,4-3-3413,-3-2-1745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6.168"/>
    </inkml:context>
    <inkml:brush xml:id="br0">
      <inkml:brushProperty name="width" value="0.025" units="cm"/>
      <inkml:brushProperty name="height" value="0.025" units="cm"/>
    </inkml:brush>
  </inkml:definitions>
  <inkml:trace contextRef="#ctx0" brushRef="#br0">136 3 7623,'0'0'6796,"-9"0"-4474,-28-3-1094,35 3-1085,0 0 0,0 1 0,0-1 0,0 0 0,-1 1 0,1 0 0,0-1 0,0 1 0,1 0 0,-1 0 0,0 0 0,0 0 0,0 0 0,1 0 0,-1 1 0,0-1 0,1 1 0,-1-1 0,1 1 0,0-1 0,-1 1 0,1 0-1,0 0 1,0-1 0,-1 5 0,-18 53 1964,16-41-1327,4-17-741,-5 11 397,1 1 1,1-1 0,0 1 0,1 0-1,0 0 1,0 23 0,3-35-431,-1 0 0,0 0 1,0-1-1,1 1 0,-1 0 1,1 0-1,-1-1 0,1 1 0,-1 0 1,1 0-1,-1-1 0,1 1 1,0-1-1,-1 1 0,1-1 1,0 1-1,0-1 0,-1 1 0,1-1 1,0 0-1,0 1 0,0-1 1,-1 0-1,1 1 0,0-1 1,0 0-1,0 0 0,0 0 0,0 0 1,0 0-1,-1 0 0,1 0 1,0 0-1,0 0 0,0-1 0,0 1 1,-1 0-1,1 0 0,0-1 1,0 1-1,0-1 0,-1 1 1,1-1-1,0 1 0,0-1 0,39-21 185,96-88-965,-136 110 771,1-1 0,0 1 0,-1-1-1,1 1 1,0-1 0,-1 1 0,1-1 0,0 1-1,-1 0 1,1 0 0,0-1 0,0 1 0,-1 0-1,1 0 1,0 0 0,0-1 0,0 1 0,-1 0-1,1 0 1,0 1 0,0-1 0,0 0 0,-1 0 0,1 0-1,0 0 1,0 1 0,0-1 0,-1 0 0,1 1-1,0-1 1,-1 0 0,1 1 0,0-1 0,-1 1-1,1-1 1,-1 1 0,1-1 0,0 1 0,-1 0-1,1-1 1,-1 1 0,0 0 0,1-1 0,-1 1-1,0 0 1,1 0 0,-1-1 0,0 1 0,0 0-1,1 0 1,-1-1 0,0 1 0,0 0 0,0 0-1,0 0 1,0 0 0,0 0 0,-1 64 435,0-45-407,3-1 80,6-14 139,18-25-280,-23 17-68,37-34-2661,0-2-4240,-9 9-1760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6.657"/>
    </inkml:context>
    <inkml:brush xml:id="br0">
      <inkml:brushProperty name="width" value="0.025" units="cm"/>
      <inkml:brushProperty name="height" value="0.025" units="cm"/>
    </inkml:brush>
  </inkml:definitions>
  <inkml:trace contextRef="#ctx0" brushRef="#br0">144 207 15855,'-9'6'3048,"-21"11"-1011,12-9-1298,1 2 1,0 0-1,1 1 0,-17 15 1,33-26-734,0 0 0,-1 0 1,1 0-1,0 0 1,0 0-1,0 0 0,0 0 1,0 0-1,0 0 1,-1 0-1,1 1 0,0-1 1,0 0-1,0 0 0,0 0 1,0 0-1,0 0 1,0 0-1,-1 0 0,1 1 1,0-1-1,0 0 1,0 0-1,0 0 0,0 0 1,0 0-1,0 1 1,0-1-1,0 0 0,0 0 1,0 0-1,0 0 0,0 0 1,0 1-1,0-1 1,0 0-1,0 0 0,0 0 1,0 0-1,0 0 1,0 1-1,0-1 0,0 0 1,0 0-1,0 0 1,0 0-1,1 0 0,-1 0 1,0 1-1,0-1 0,0 0 1,0 0-1,0 0 1,0 0-1,0 0 0,1 0 1,-1 0-1,0 0 1,0 0-1,0 1 0,0-1 1,0 0-1,1 0 0,14-2 126,20-10-48,-21 1-156,0 0-1,-1-1 0,0 0 1,-1-1-1,0 0 1,-1-1-1,17-28 0,-3-3-60,21-48-1,-36 71 1062,-32 71-136,-23 70 0,39-101-641,2 0 0,0 1 0,0 0 0,2 0 0,0-1 0,2 1 0,2 31 0,-2-49-137,0 0-1,0 1 0,0-1 1,0 0-1,1 0 0,-1 1 1,1-1-1,-1 0 0,1 0 0,-1 0 1,1 1-1,-1-1 0,1 0 1,0 0-1,0 0 0,0 0 1,0 0-1,-1-1 0,1 1 1,0 0-1,0 0 0,1 0 1,-1-1-1,0 1 0,0-1 1,2 1-1,-1 0 13,1-1 0,0 0 1,-1 1-1,1-1 0,0 0 1,-1-1-1,1 1 0,0 0 0,-1-1 1,1 0-1,4-1 0,3-2 29,-1 0 0,0-1 0,0 0-1,-1 0 1,15-12 0,-5 1-192,-2 0 0,1-1 0,-2-1 0,0 0 0,-1-1 0,-1-1 0,-1 0 0,16-37 0,-47 81 409,10-7-66,0 1 1,0 0-1,2 1 1,0-1-1,2 2 0,0-1 1,1 0-1,-3 27 1,7-45-193,0 0 1,0 0-1,0 0 0,0-1 1,0 1-1,0 0 0,0 0 1,0 0-1,0 0 1,1 0-1,-1 0 0,0 0 1,1 0-1,-1 0 0,0 0 1,1-1-1,-1 1 1,1 0-1,-1 0 0,1 0 1,0-1-1,-1 1 0,1 0 1,0-1-1,-1 1 1,1-1-1,2 2 0,-2-2 9,1 0 0,-1 0 0,1 0-1,-1 0 1,1 0 0,-1 0 0,1 0 0,-1-1-1,1 1 1,-1 0 0,1-1 0,-1 0-1,1 1 1,-1-1 0,2-1 0,4-2-60,0-1 0,-1 1-1,0-1 1,0-1 0,10-11 0,-10 9-756,0 0-1,-1-1 1,0 0-1,-1-1 0,0 1 1,5-19-1,1-33-8203,-9 15-2321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4.396"/>
    </inkml:context>
    <inkml:brush xml:id="br0">
      <inkml:brushProperty name="width" value="0.025" units="cm"/>
      <inkml:brushProperty name="height" value="0.025" units="cm"/>
    </inkml:brush>
  </inkml:definitions>
  <inkml:trace contextRef="#ctx0" brushRef="#br0">0 43 18001,'0'0'7858,"10"-6"-6603,-1 0-1058,0 0 0,0 1 0,1 1 0,13-5 0,-20 8-189,0-1 0,1 1 1,-1 0-1,1 1 0,-1-1 0,1 1 1,0-1-1,-1 1 0,1 0 0,-1 1 1,1-1-1,-1 0 0,1 1 0,0 0 1,-1 0-1,0 0 0,1 0 0,-1 1 1,0-1-1,5 4 0,-7-4-8,0 0 1,1 0-1,-1 0 0,0 0 0,0 1 0,-1-1 1,1 0-1,0 1 0,0-1 0,-1 0 0,1 1 1,0-1-1,-1 1 0,0-1 0,1 1 1,-1-1-1,0 1 0,0 0 0,1-1 0,-2 1 1,1-1-1,0 1 0,0 0 0,0-1 0,-1 1 1,1-1-1,0 1 0,-1-1 0,0 1 1,1-1-1,-1 0 0,0 1 0,0-1 0,0 0 1,-1 2-1,-5 6 54,0 0 1,0-1-1,-16 15 1,13-14 7,-4 4 70,-37 42 272,48-52-399,0 1-1,0 0 1,1 0 0,0 0 0,-1 0 0,1 0-1,1 0 1,-1 0 0,1 1 0,-1-1 0,1 1-1,0 7 1,1-11-21,0 0 0,1 0 0,-1 0 0,0 0-1,1 0 1,-1 0 0,1 0 0,-1 0 0,1 0 0,0 0-1,-1 0 1,1 0 0,0-1 0,-1 1 0,1 0-1,0-1 1,0 1 0,0 0 0,0-1 0,0 1 0,0-1-1,0 1 1,0-1 0,0 0 0,0 1 0,0-1 0,0 0-1,0 0 1,0 0 0,0 0 0,0 0 0,2 0-1,42 0-2222,-36 0 1323,-3-1-167,0 1 0,1-1 0,-1-1 0,0 1 0,0-1 0,1 0 0,8-5 0,18-9-7042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6.988"/>
    </inkml:context>
    <inkml:brush xml:id="br0">
      <inkml:brushProperty name="width" value="0.025" units="cm"/>
      <inkml:brushProperty name="height" value="0.025" units="cm"/>
    </inkml:brush>
  </inkml:definitions>
  <inkml:trace contextRef="#ctx0" brushRef="#br0">32 1 11723,'0'0'8680,"-32"48"-8648,32-40-32,11-2-929,0-6-2306,1 0-3907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7.512"/>
    </inkml:context>
    <inkml:brush xml:id="br0">
      <inkml:brushProperty name="width" value="0.025" units="cm"/>
      <inkml:brushProperty name="height" value="0.025" units="cm"/>
    </inkml:brush>
  </inkml:definitions>
  <inkml:trace contextRef="#ctx0" brushRef="#br0">90 0 8360,'0'0'16672,"-1"10"-16272,-44 205 2398,28-145-2046,-10 94 1,27-343-3155,29 205 2700,-22-23-240,-1 1 1,0-1-1,1 0 0,-1-1 0,1 0 0,0 0 0,0 0 0,0-1 0,0 0 0,0 0 0,0 0 0,0-1 0,1-1 0,-1 1 0,0-1 0,9-2 0,-11 2-32,0 0 0,0 0 1,-1 0-1,1 0 0,0-1 1,0 0-1,-1 0 0,1-1 0,-1 1 1,0-1-1,0 0 0,0 0 1,0 0-1,0 0 0,-1-1 1,1 0-1,-1 0 0,0 0 0,0 0 1,0 0-1,-1 0 0,0-1 1,4-7-1,-7 12-25,1 0-1,0 1 1,0-1-1,0 0 1,0 0-1,-1 0 1,1 1-1,0-1 1,0 0-1,-1 0 1,1 0-1,0 0 1,0 0-1,-1 0 1,1 1-1,0-1 1,0 0-1,-1 0 1,1 0-1,0 0 1,0 0 0,-1 0-1,1 0 1,0 0-1,-1 0 1,1 0-1,0 0 1,0 0-1,-1-1 1,1 1-1,0 0 1,0 0-1,-1 0 1,1 0-1,0 0 1,0 0-1,-1-1 1,1 1-1,0 0 1,0 0-1,0 0 1,-1-1 0,1 1-1,0 0 1,0 0-1,0 0 1,0-1-1,0 1 1,-1 0-1,1 0 1,0-1-1,0 1 1,0 0-1,0-1 1,0 1-1,0 0 1,0 0-1,0-1 1,0 1-1,0 0 1,0 0-1,0-1 1,0 1 0,0 0-1,0-1 1,0 1-1,0 0 1,1-1-1,-21 15-234,14-8 253,0 1 0,1 0-1,0 0 1,0 0-1,0 0 1,1 1-1,0 0 1,1 0-1,-1 0 1,2 0-1,-1 0 1,1 1-1,0-1 1,-1 16-1,3-23-11,0 0 1,0 0-1,0 0 0,0 0 1,0 0-1,1 0 0,-1 0 1,0 0-1,0 0 0,1 0 1,-1-1-1,0 1 0,1 0 1,-1 0-1,1 0 0,-1 0 1,1-1-1,0 1 1,-1 0-1,1-1 0,0 1 1,-1 0-1,1-1 0,0 1 1,0-1-1,-1 1 0,3 0 1,-1-1 15,1 1 0,-1-1-1,1 1 1,-1-1 0,1 0 0,0 0 0,-1 0 0,1 0 0,-1 0 0,4-1 0,4-2 33,-1 1 0,1-1-1,-1-1 1,15-7 0,36-28-218,-48 29 16,0 1-1,1 1 0,0 0 1,1 0-1,0 1 0,0 1 1,1 1-1,-1 0 0,18-4 1,-31 9 144,-1 0 0,1 0 0,0 0 0,0 0 0,0 0 0,0 1 0,0-1 0,0 0 0,-1 0 1,1 1-1,0-1 0,0 0 0,0 1 0,-1-1 0,1 1 0,0-1 0,0 1 0,-1-1 0,1 1 0,0-1 1,-1 1-1,1 0 0,-1-1 0,1 1 0,-1 0 0,1 0 0,-1-1 0,0 1 0,1 0 0,-1 0 1,0 0-1,1 0 0,2 41 416,-5-23-107,-1 0-1,-8 26 0,4-25-208,5-14-164,-1 0 0,1-1 0,0 1 0,1 0 0,-1 0 0,1 1 0,0-1 0,1 0 0,-1 0 0,1 0 0,2 12 0,5-35-10152,3-11-5759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8.206"/>
    </inkml:context>
    <inkml:brush xml:id="br0">
      <inkml:brushProperty name="width" value="0.025" units="cm"/>
      <inkml:brushProperty name="height" value="0.025" units="cm"/>
    </inkml:brush>
  </inkml:definitions>
  <inkml:trace contextRef="#ctx0" brushRef="#br0">30 0 16303,'0'0'4623,"-1"8"-3640,-9 47-357,4-25-246,1 0 0,1 0 0,1 35 0,3-63-376,0-1 1,0 0-1,0 0 1,1 0 0,-1 1-1,0-1 1,1 0-1,-1 0 1,1 0-1,-1 0 1,1 0-1,0 0 1,-1 0-1,1 0 1,0 0 0,0 0-1,0 0 1,0-1-1,0 1 1,0 0-1,0 0 1,0-1-1,0 1 1,0-1 0,0 1-1,0-1 1,0 1-1,0-1 1,1 0-1,-1 0 1,0 1-1,0-1 1,0 0-1,1 0 1,-1 0 0,0 0-1,0-1 1,0 1-1,1 0 1,-1 0-1,0-1 1,0 1-1,0 0 1,2-2-1,10-2 67,0 0 0,0-1 0,13-7-1,-16 7-45,-3 3-47,-1-1 0,0 1 0,1 0-1,-1 0 1,1 0 0,-1 1 0,1 0 0,0 1-1,13 0 1,-18 0 15,0 1 0,0-1 0,1 1 0,-1 0 0,0-1 0,0 1 0,0 0 0,0 0 0,0 1 0,0-1 0,0 0 0,0 1 0,-1-1 0,1 1 0,0-1 0,-1 1 0,1 0 0,-1 0 0,0 0 0,1 0 0,-1 0 0,0 0 0,0 0 0,0 0 0,-1 0 0,1 0 0,0 1 0,-1-1 0,0 0 0,1 0 0,-1 1 0,0 2-1,0 4 206,1 1-1,-2-1 0,1 0 0,-1 1 0,-1-1 0,0 0 1,0 0-1,-1 0 0,0 0 0,-5 11 0,6-15-48,-1-1 0,1 0 1,-1 0-1,1 0 0,-1 0 0,-1 0 0,1-1 1,0 1-1,-1-1 0,1 0 0,-1 0 0,0 0 0,0-1 1,-1 1-1,1-1 0,0 0 0,-1 0 0,1 0 0,-1-1 1,0 0-1,-8 2 0,11-3-207,0 0 0,0 0-1,0 0 1,0-1 0,0 1 0,0 0 0,1-1 0,-1 1-1,0-1 1,0 0 0,0 0 0,1 0 0,-1 1 0,0-2-1,1 1 1,-1 0 0,1 0 0,-1 0 0,1-1 0,0 1-1,-1-1 1,1 1 0,0-1 0,0 1 0,0-1 0,0 0-1,0 1 1,1-1 0,-1 0 0,0 0 0,1 0 0,-1-3-1,-1-5-1648,0-1-1,0 0 0,1 0 1,1-13-1,0 0-5034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8.665"/>
    </inkml:context>
    <inkml:brush xml:id="br0">
      <inkml:brushProperty name="width" value="0.025" units="cm"/>
      <inkml:brushProperty name="height" value="0.025" units="cm"/>
    </inkml:brush>
  </inkml:definitions>
  <inkml:trace contextRef="#ctx0" brushRef="#br0">0 188 7111,'0'0'4852,"11"0"-618,-4 0-3708,1 0 0,-1-1 0,0 1 0,0-1 1,0-1-1,0 1 0,0-1 0,0-1 0,0 1 0,0-1 1,-1 0-1,0 0 0,1-1 0,-1 0 0,0 0 1,-1-1-1,1 1 0,-1-1 0,0-1 0,0 1 0,0-1 1,4-7-1,-6 8-450,1-1 0,-1-1 1,0 1-1,-1 0 0,1-1 1,-1 1-1,0-1 0,-1 0 1,1-7-1,-2 12-73,0 0 0,0 1 0,0-1 1,0 1-1,0-1 0,-1 1 0,1-1 0,-1 1 0,1-1 1,-1 1-1,1-1 0,-1 1 0,0-1 0,0 1 0,0 0 1,1 0-1,-1-1 0,-1 1 0,1 0 0,0 0 0,0 0 0,0 0 1,-1 0-1,1 0 0,0 0 0,-1 1 0,1-1 0,0 0 1,-1 1-1,1-1 0,-1 1 0,1-1 0,-1 1 0,0 0 1,1 0-1,-1 0 0,1 0 0,-1 0 0,1 0 0,-1 0 0,0 0 1,1 1-1,-4 0 0,0 0-22,0 0 1,-1 1-1,1 0 1,0 0-1,-1 0 0,1 0 1,0 1-1,1 0 1,-1 0-1,0 0 0,1 1 1,0 0-1,0-1 1,0 2-1,0-1 0,1 0 1,-1 1-1,1-1 1,0 1-1,1 0 0,-1 0 1,-2 7-1,0 1 5,-1 1 0,2 0 0,0 0 1,1 0-1,0 0 0,1 1 0,0 20 0,1-32 15,1 0 0,0-1 0,1 1-1,-1 0 1,0 0 0,1 0 0,0 0 0,-1-1 0,1 1 0,0 0 0,0-1 0,1 1 0,-1-1 0,1 1 0,-1-1 0,1 1-1,0-1 1,0 0 0,-1 0 0,2 0 0,-1 0 0,3 2 0,-1-2 14,0 0-1,-1-1 1,1 0 0,0 0-1,0 0 1,0 0 0,0 0-1,0-1 1,0 0 0,0 0 0,0 0-1,0 0 1,0 0 0,0-1-1,7-2 1,-2 0 7,-1 0 0,0-1 0,0 0-1,0-1 1,0 0 0,-1 0 0,0 0 0,0-1 0,0 0-1,-1-1 1,0 1 0,0-1 0,9-15 0,0-1 14,-1-1-1,-1 0 1,12-32-1,-26 62-116,0 1 0,0-1 0,0 0 0,1 1 0,1 11 0,-1 13 87,-2-13-4,0-6 34,1 0 0,0 0 0,1 0 1,0 0-1,2 12 0,-2-23-37,0-1 1,0 1-1,0 0 0,1-1 1,-1 1-1,0-1 1,1 1-1,-1 0 0,0-1 1,1 1-1,-1-1 0,1 1 1,-1-1-1,0 1 1,1-1-1,-1 0 0,1 1 1,0-1-1,-1 0 0,1 1 1,-1-1-1,1 0 1,0 1-1,-1-1 0,1 0 1,-1 0-1,1 0 0,0 0 1,-1 0-1,1 0 1,0 0-1,-1 0 0,1 0 1,0 0-1,-1 0 0,1 0 1,0 0-1,-1 0 1,1-1-1,0 1 0,-1 0 1,1 0-1,-1-1 0,1 1 1,-1 0-1,2-2 1,25-18-879,4-25-3134,-8-7-3499,-10 10-1184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9.059"/>
    </inkml:context>
    <inkml:brush xml:id="br0">
      <inkml:brushProperty name="width" value="0.025" units="cm"/>
      <inkml:brushProperty name="height" value="0.025" units="cm"/>
    </inkml:brush>
  </inkml:definitions>
  <inkml:trace contextRef="#ctx0" brushRef="#br0">13 0 13677,'0'0'5221,"-12"47"-5189,28-31-32,1-1-64,6-3-1506,4-3-3330,7-5-4005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9.471"/>
    </inkml:context>
    <inkml:brush xml:id="br0">
      <inkml:brushProperty name="width" value="0.025" units="cm"/>
      <inkml:brushProperty name="height" value="0.025" units="cm"/>
    </inkml:brush>
  </inkml:definitions>
  <inkml:trace contextRef="#ctx0" brushRef="#br0">131 160 13741,'-8'7'3272,"-7"8"-2314,1-1-1,1 2 0,1 0 0,-15 22 0,21-28-525,1 0 0,0 1-1,0-1 1,1 1 0,0 0-1,0 0 1,2 0 0,-1 0-1,1 1 1,0 13 0,2-25-422,0 1 1,0-1-1,0 1 1,0 0 0,0-1-1,0 1 1,0-1-1,0 1 1,1-1-1,-1 1 1,0 0-1,0-1 1,0 1-1,1-1 1,-1 1 0,0-1-1,1 1 1,-1-1-1,0 1 1,1-1-1,-1 0 1,1 1-1,-1-1 1,0 0 0,1 1-1,-1-1 1,1 0-1,-1 1 1,1-1-1,0 0 1,-1 0-1,1 1 1,-1-1 0,2 0-1,24-5 221,24-23 82,-24 4-266,-1-2 0,-1 0 0,-1-1 0,-1-1 0,-2-1 0,-1-1-1,-1-1 1,-2 0 0,17-45 0,-30 70-42,-1-1 0,0 1-1,-1 0 1,1-1-1,-1 0 1,0-6-1,-23 40-361,2 9 564,3 1 0,1 1-1,1 0 1,3 1 0,1 0 0,1 1 0,-4 53 0,13-90-181,1 0 0,0 0 0,0 0 0,0 0 0,0 0 1,0 0-1,1 0 0,-1 0 0,1 0 0,0 0 0,0-1 1,0 1-1,0 0 0,0-1 0,1 1 0,-1 0 0,1-1 1,0 0-1,3 5 0,-2-6-9,-1 1 0,1-1 1,-1 0-1,1 0 0,0 0 1,0 0-1,0 0 0,0 0 0,0-1 1,-1 0-1,1 1 0,0-1 1,0 0-1,0 0 0,0-1 0,0 1 1,0-1-1,0 1 0,0-1 1,4-2-1,0 0-26,0 0 0,0 0 0,0-1 0,-1 0 0,0 0 0,0-1 0,0 1 0,0-1 0,-1-1 0,1 1 0,4-7 0,3-5-151,0-1 0,16-31 1,-28 47 145,21-45-94,-20 45 110,-1-1 0,0 0 0,0 0 0,-1 1 0,1-1 0,0 0 0,-1 0 0,0 0 0,0 0 0,0 0 1,0 1-1,0-1 0,0 0 0,-2-5 0,1 8 0,1 0 0,-1-1 0,1 1 0,-1 0 0,1-1 0,-1 1 0,1 0 0,-1 0 0,0 0 1,1-1-1,-1 1 0,1 0 0,-1 0 0,0 0 0,1 0 0,-1 0 0,1 0 0,-1 0 0,0 0 0,1 0 0,-1 1 0,1-1 0,-1 0 1,0 0-1,1 1 0,-1-1 0,1 0 0,-1 0 0,1 1 0,-1-1 0,1 1 0,-1-1 0,1 0 0,-1 1 0,1-1 0,0 1 0,-1 0 0,-18 16 53,-25 38 172,42-52-196,0 1 0,0-1 1,0 1-1,0-1 0,1 1 0,-1 0 0,1 0 1,0 0-1,0 0 0,1 0 0,-1 0 1,1 0-1,0 0 0,0 0 0,0 4 0,0-7-24,1 0-1,-1-1 1,1 1-1,-1 0 0,1-1 1,-1 1-1,1 0 0,-1-1 1,1 1-1,0-1 1,-1 1-1,1-1 0,0 1 1,0-1-1,-1 1 1,1-1-1,0 0 0,0 1 1,-1-1-1,1 0 0,0 0 1,0 0-1,0 0 1,0 0-1,-1 0 0,1 0 1,1 0-1,28-1 133,-24 1-88,18-3-141,0-1 1,32-10-1,-35 8-291,0 1 0,1 1-1,32-2 1,-25 3 947,-38-8 1692,-14-10-1649,-10-18-169,25 27-448,-2 1-1,1 0 1,-2 0-1,1 1 1,-19-13-1,28 22-290,16 2-667,0 1 0,0 0 0,17 5-1,32 4-1675,55-8-5056,-55-4-529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0.432"/>
    </inkml:context>
    <inkml:brush xml:id="br0">
      <inkml:brushProperty name="width" value="0.025" units="cm"/>
      <inkml:brushProperty name="height" value="0.025" units="cm"/>
    </inkml:brush>
  </inkml:definitions>
  <inkml:trace contextRef="#ctx0" brushRef="#br0">236 0 14414,'0'0'10217,"-10"12"-9315,-191 268 711,199-277-1599,-1 1-9,1-1 0,-1 1 0,1-1 0,0 1 0,0 0 0,1 0 0,-1 0 0,1 0 0,0 0 0,0 0 0,-1 8 0,26-37-368,94-119-1450,30-33 920,-170 238 1208,-14 14 873,-49 153-1,79-208-867,3-19-261,5-33-410,0 1-50,-1 19 229,-1-1 1,-1 1-1,0-1 0,-1 1 1,0 0-1,-6-17 1,9 31 133,1 0 0,-1 0 1,1-1-1,0 1 1,0-1-1,-1 1 1,1-1-1,0 0 1,0 0-1,0 0 0,0 0 1,1 0-1,-1 0 1,0 0-1,0-1 1,1 1-1,-1-1 0,5 1 1,47 4-365,-27-6 301,0 0 1,45-9 0,-11 0 86,-59 10 16,-1-1 0,0 1 0,1 0 0,-1 0 0,1 0 0,-1 0 0,1 0 0,0 0 0,-1 0 0,1 0 0,-1 0 0,0 1 0,1-1 0,-1 0 0,1 1 0,-1 0 0,1-1 0,-1 1 0,0 0 0,0 0 0,1-1 0,-1 1 0,0 0 0,0 0 0,0 0 0,0 1 0,2 1 0,-2 0 90,-1-1 0,1 1 0,-1 0 0,0 0 0,1 0 0,-1 0 0,-1 0 0,1 0 0,0-1 0,-1 1 0,1 0 0,-1 0 0,0 0 0,-1 3 0,-2 6 344,-1-2 1,0 1-1,0 0 1,-1-1-1,-1 0 0,0 0 1,-10 11-1,33-52 877,-1 11-1247,3-4-102,32-34 0,-45 53 11,0 0 0,0 1 0,0 0 0,0 0 0,1 0 0,-1 0-1,1 1 1,0 0 0,0 0 0,0 1 0,1 0 0,-1 0 0,8-1 0,-13 2 11,0 2 0,0-1-1,1 0 1,-1 0 0,0 0 0,0 0 0,0 1 0,1-1 0,-1 1 0,0-1-1,0 1 1,0-1 0,0 1 0,0 0 0,0-1 0,0 1 0,0 0 0,0 0 0,0 0-1,0 0 1,-1 0 0,1 0 0,0 0 0,-1 0 0,1 0 0,0 0 0,-1 0 0,1 0-1,-1 0 1,0 0 0,1 1 0,-1-1 0,0 0 0,0 0 0,0 1 0,0 0-1,1 56-360,-2-41-638,8-38-20709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0.936"/>
    </inkml:context>
    <inkml:brush xml:id="br0">
      <inkml:brushProperty name="width" value="0.025" units="cm"/>
      <inkml:brushProperty name="height" value="0.025" units="cm"/>
    </inkml:brush>
  </inkml:definitions>
  <inkml:trace contextRef="#ctx0" brushRef="#br0">54 0 12684,'0'0'5621,"-4"8"-4030,-4 17-862,1 1 0,1 0 0,2 1 0,0-1 0,2 1 0,1 35 0,-6 53 120,-4-9-1286,12-106 324,-1 0 0,0 1 0,0-1 0,0 0 1,1 1-1,-1-1 0,0 0 0,0 0 0,1 1 1,-1-1-1,0 0 0,1 0 0,-1 1 0,0-1 1,1 0-1,-1 0 0,0 0 0,1 0 0,-1 1 1,0-1-1,1 0 0,-1 0 0,1 0 0,-1 0 1,0 0-1,1 0 0,-1 0 0,1 0 0,-1 0 1,0 0-1,1 0 0,-1 0 0,0 0 0,1-1 1,-1 1-1,1 0 0,-1 0 0,0 0 0,1 0 0,-1-1 1,0 1-1,1 0 0,17-8-1805,26-31-5305,-20 11 1762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1.733"/>
    </inkml:context>
    <inkml:brush xml:id="br0">
      <inkml:brushProperty name="width" value="0.025" units="cm"/>
      <inkml:brushProperty name="height" value="0.025" units="cm"/>
    </inkml:brush>
  </inkml:definitions>
  <inkml:trace contextRef="#ctx0" brushRef="#br0">87 45 10186,'0'0'10863,"-8"5"-9854,1 0-940,1 0-1,0 1 1,0-1-1,0 1 1,1 1 0,0-1-1,0 1 1,0 0-1,1 0 1,0 0-1,1 0 1,-1 1-1,1-1 1,1 1 0,0 0-1,0 0 1,0 0-1,0 8 1,2-15-46,0 0 1,1-1-1,-1 1 1,0-1 0,0 1-1,1-1 1,-1 1-1,0-1 1,1 1 0,-1-1-1,0 1 1,1-1-1,-1 0 1,1 1-1,-1-1 1,1 0 0,-1 1-1,1-1 1,-1 0-1,1 1 1,-1-1-1,1 0 1,-1 0 0,1 0-1,-1 1 1,1-1-1,0 0 1,-1 0-1,1 0 1,-1 0 0,1 0-1,0 0 1,-1 0-1,1 0 1,-1-1-1,1 1 1,-1 0 0,1 0-1,-1 0 1,1-1-1,0 1 1,-1 0 0,1 0-1,-1-1 1,1 1-1,-1 0 1,0-1-1,2 0 1,27-16 1031,-8-6-874,-1 0 0,-1-1 0,21-33 0,-35 48-158,-11 23-122,0 0 1,1 1-1,0-1 0,1 1 0,1 0 1,1 0-1,-2 26 0,3-39 101,1-1-1,0 0 1,0 0-1,-1 1 1,1-1 0,0 0-1,0 1 1,0-1-1,0 0 1,1 1 0,-1-1-1,0 0 1,1 1-1,-1-1 1,0 0-1,1 0 1,0 0 0,-1 1-1,1-1 1,0 0-1,-1 0 1,1 0-1,0 0 1,0 0 0,0 0-1,0 0 1,0-1-1,0 1 1,0 0 0,0 0-1,0-1 1,0 1-1,1-1 1,-1 1-1,2 0 1,0-1 11,1 0-1,-1 0 1,0-1-1,0 1 1,0-1 0,1 0-1,-1 0 1,0 0-1,0 0 1,0 0-1,0-1 1,0 1 0,0-1-1,2-2 1,7-5-196,0 0 1,-1-1 0,0 0-1,-1-1 1,18-23 0,-23 27-61,0-1 1,-1 1-1,1-1 1,-1 1-1,-1-1 1,0 0-1,0 0 1,0-1-1,-1 1 1,0-1-1,1-13 1,-3 22 242,0 0 1,-1-1-1,1 1 1,0 0-1,0 0 1,0 0-1,0 0 0,0-1 1,0 1-1,0 0 1,0 0-1,0 0 1,0 0-1,-1-1 1,1 1-1,0 0 0,0 0 1,0 0-1,0 0 1,0 0-1,-1 0 1,1 0-1,0 0 0,0-1 1,0 1-1,0 0 1,-1 0-1,1 0 1,0 0-1,0 0 1,0 0-1,0 0 0,-1 0 1,1 0-1,0 0 1,0 0-1,0 0 1,-1 0-1,1 0 1,0 0-1,0 0 0,0 1 1,0-1-1,-1 0 1,1 0-1,0 0 1,0 0-1,0 0 0,0 0 1,0 0-1,-1 0 1,1 1-1,0-1 1,0 0-1,0 0 1,0 0-1,0 0 0,0 0 1,0 1-1,0-1 1,-1 0-1,1 0 1,-10 11 120,-2 9 251,2 0 0,0 1 0,-10 30 0,17-41-82,0 0 0,0 1 0,1-1 0,1 1 0,0-1 0,0 1 0,1-1 0,0 1 1,3 18-1,-1-23-256,0-1 1,1 0 0,-1 0 0,1-1 0,0 1 0,0-1 0,1 1 0,0-1 0,-1 0 0,1 0 0,9 6 0,-9-7-29,1 1 1,-1 0-1,0 0 0,0 0 1,0 1-1,0 0 1,-1-1-1,1 1 1,-1 1-1,-1-1 1,5 10-1,-6-9 23,-1 0 0,1 0 1,-1 0-1,0-1 0,-1 1 0,1 0 0,-1 0 0,-1 0 1,1 0-1,-1-1 0,0 1 0,0-1 0,0 1 0,-1-1 1,0 0-1,0 0 0,0 0 0,-1 0 0,1-1 0,-1 1 1,0-1-1,-1 0 0,1 0 0,-1 0 0,1-1 0,-1 0 0,0 0 1,-1 0-1,1 0 0,0-1 0,-1 0 0,1 0 0,-1 0 1,0-1-1,0 0 0,1 0 0,-1 0 0,0-1 0,0 0 1,-11-1-1,15 0-2,0 0 1,0 0-1,0 0 0,0-1 1,0 1-1,1 0 0,-1-1 1,0 1-1,1-1 1,-1 1-1,1-1 0,0 0 1,-1 0-1,1 0 0,0 0 1,0 0-1,0 0 1,1 0-1,-1 0 0,0 0 1,1 0-1,-1 0 0,1 0 1,0-1-1,0 1 1,0 0-1,0 0 0,0 0 1,1-3-1,-1-5-37,0 0 1,2 0-1,-1 0 0,1 0 1,4-11-1,3 2-42,1 0-1,1 1 1,1 0-1,0 0 1,1 2-1,1-1 1,1 2-1,29-25 1,-26 24 5,-1 0 0,0-1 0,-2-1 0,0 0 0,-1-1 0,22-37 0,-35 51 59,1 0 0,-1 0 0,0-1 0,0 1 0,0 0 0,-1 0 0,0 0 0,0-9 0,0 13-11,0 0 1,0 0-1,-1 0 0,1 0 1,0 0-1,0 0 0,-1 0 0,1 0 1,0 1-1,-1-1 0,1 0 1,-1 0-1,1 0 0,-1 0 0,1 1 1,-1-1-1,0 0 0,1 1 1,-1-1-1,-1-1 0,1 2-6,-1 0 1,1 0-1,0 0 0,0 0 1,0 0-1,-1 0 0,1 0 1,0 1-1,0-1 0,0 0 1,0 1-1,-1-1 0,1 0 0,0 1 1,0 0-1,0-1 0,0 1 1,0 0-1,0-1 0,0 1 1,1 0-1,-2 1 0,-3 2-4,0 1 1,1 0-1,0 1 0,0-1 1,0 1-1,1-1 0,0 1 0,0 0 1,0 0-1,1 1 0,-4 12 1,3-4 35,0 1 0,1 0 1,-1 29-1,3-42-41,0-1 0,0 1-1,1-1 1,-1 1 0,1-1-1,-1 0 1,1 1-1,0-1 1,0 0 0,0 1-1,0-1 1,0 0 0,0 0-1,1 0 1,-1 0-1,1 0 1,0 0 0,-1 0-1,1-1 1,0 1-1,0-1 1,0 1 0,0-1-1,0 0 1,1 1 0,3 0-1,0 0-505,0 0 0,0 0 0,0-1 0,0 0 0,0 0 0,0-1-1,1 0 1,-1 0 0,12-1 0,27-10-5742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2.352"/>
    </inkml:context>
    <inkml:brush xml:id="br0">
      <inkml:brushProperty name="width" value="0.025" units="cm"/>
      <inkml:brushProperty name="height" value="0.025" units="cm"/>
    </inkml:brush>
  </inkml:definitions>
  <inkml:trace contextRef="#ctx0" brushRef="#br0">104 12 12556,'0'0'112,"0"-1"0,0 1 1,0 0-1,0-1 0,0 1 1,0-1-1,0 1 0,0-1 0,0 1 1,0 0-1,0-1 0,0 1 0,-1-1 1,1 1-1,0-1 0,0 1 1,-1 0-1,1-1 0,0 1 0,0 0 1,-1-1-1,1 1 0,0 0 0,-1 0 1,1-1-1,0 1 0,-1 0 1,1 0-1,-1-1 0,1 1 0,0 0 1,-1 0-1,1 0 0,-1 0 1,1 0-1,0-1 0,-1 1 0,1 0 1,-1 0-1,1 0 0,-1 0 0,1 0 1,-1 0-1,1 1 0,0-1 1,-1 0-1,1 0 0,-1 0 0,1 0 1,0 0-1,-1 1 0,1-1 1,-1 0-1,1 0 0,0 1 0,-1-1 1,1 0-1,0 1 0,-1-1 0,1 0 1,0 1-1,-1 0 0,-4 12 370,0 1-1,0-1 1,2 1-1,-1 0 0,2 1 1,0-1-1,0 29 1,0-15 1,-4 58 926,3 0 1,12 116-1,-7-184-1327,-2-11-58,0 0-1,1 0 0,-1 0 0,2 0 0,-1 0 0,1 0 0,0 0 0,0 0 0,1 0 0,4 7 0,-3-68 479,-6 33-552,-1-1 0,0 1 0,-2 1 0,-1-1 0,0 0 0,-15-30 0,-13-48-449,36 99 442,0 0 0,0 0 0,1 1 0,-1-1 0,0 0 0,0 1 0,0-1 0,1 1 0,-1 0 0,0 0 0,0 0 0,0 0 0,0 0 0,0 0 0,2 3 0,16 5-472,-10-6-175,1-1-1,-1 0 1,1 0-1,0-1 1,-1 0-1,1-1 1,19-2-1,-17 0-1142,0 0 0,0-1-1,0-1 1,-1 0 0,23-10-1,-3-4-3624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4.741"/>
    </inkml:context>
    <inkml:brush xml:id="br0">
      <inkml:brushProperty name="width" value="0.025" units="cm"/>
      <inkml:brushProperty name="height" value="0.025" units="cm"/>
    </inkml:brush>
  </inkml:definitions>
  <inkml:trace contextRef="#ctx0" brushRef="#br0">150 12 15791,'-9'0'3118,"3"0"-2828,-1 1 0,1-1 0,0 1 0,0 0 0,1 1-1,-1 0 1,0-1 0,0 2 0,1-1 0,-1 1 0,1 0 0,0 0 0,0 0 0,0 1 0,0-1 0,0 1 0,1 1 0,0-1 0,0 1 0,0-1 0,0 1 0,1 0 0,0 0 0,0 1 0,0-1 0,0 1 0,-1 6 0,3-8-283,-1 0 0,1 0-1,1 0 1,-1 0 0,0 0-1,1 1 1,0-1 0,0 0-1,0 0 1,1 1 0,-1-1-1,1 0 1,0 0 0,0 0-1,1 0 1,2 7 0,-2-9-3,0 1 1,1-1-1,-1 1 1,1-1-1,-1 0 1,1 0-1,0 0 1,0 0-1,0 0 1,0-1-1,0 1 1,0-1-1,0 0 1,1 0-1,-1 0 1,0 0-1,1 0 1,-1-1-1,0 0 1,6 0-1,-2 1 50,-1-1 0,0-1 0,1 1 0,-1-1-1,1-1 1,-1 1 0,0-1 0,0 0-1,0 0 1,0-1 0,0 1 0,0-1 0,-1-1-1,1 1 1,-1-1 0,0 0 0,0 0-1,0-1 1,-1 1 0,1-1 0,-1 0-1,0 0 1,-1-1 0,1 1 0,-1-1 0,0 0-1,-1 1 1,1-1 0,-1-1 0,0 1-1,-1 0 1,1 0 0,-1-1 0,0 1 0,-1-1-1,0 1 1,0-1 0,0 1 0,-1 0-1,-2-13 1,2 17-53,1 0 1,-1 0-1,0 0 0,1 1 0,-1-1 1,0 0-1,0 1 0,0-1 0,-1 1 0,1-1 1,0 1-1,0 0 0,-1-1 0,1 1 1,-1 0-1,1 0 0,-1 0 0,1 0 0,-1 0 1,0 0-1,0 1 0,1-1 0,-1 0 1,0 1-1,0-1 0,0 1 0,1 0 1,-1 0-1,0 0 0,0 0 0,0 0 0,0 0 1,-3 1-1,-29 10-1804,11 10-4465,18-14-1339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3.141"/>
    </inkml:context>
    <inkml:brush xml:id="br0">
      <inkml:brushProperty name="width" value="0.025" units="cm"/>
      <inkml:brushProperty name="height" value="0.025" units="cm"/>
    </inkml:brush>
  </inkml:definitions>
  <inkml:trace contextRef="#ctx0" brushRef="#br0">210 24 7143,'0'0'10693,"-10"-5"-8729,7 4-1840,0-1 26,0 0 0,-1 1 0,1-1 0,0 1 0,-1 0-1,1 0 1,-1 0 0,0 0 0,1 1 0,-1-1-1,0 1 1,1 0 0,-1 0 0,0 0 0,1 1 0,-1-1-1,1 1 1,-1 0 0,0 0 0,1 0 0,0 0 0,-1 1-1,1-1 1,0 1 0,-4 2 0,-56 52 1350,59-52-1360,0 0-1,1 0 0,-1-1 0,1 2 0,0-1 0,0 0 0,1 1 1,-1-1-1,1 1 0,0 0 0,0 0 0,1 0 0,-2 9 0,4-14-107,0 1 1,0-1-1,0 0 0,0 1 0,0-1 0,0 0 0,0 0 0,0 0 0,0 0 0,0 0 0,0 0 0,0 0 0,0 0 0,0 0 0,0 0 0,0 0 0,2-1 0,9-4 118,0 1-1,-1-2 1,0 1 0,0-1 0,0-1-1,-1 0 1,12-10 0,-14 9-192,1 1 0,-1 1 0,1 0 0,1 0 0,-1 1 0,1 0 0,0 1 0,0 0 1,0 0-1,19-3 0,-28 7 20,0-1 0,0 1 0,0 0 0,0 0 1,0 1-1,0-1 0,0 0 0,0 0 0,0 0 0,0 1 1,0-1-1,0 0 0,-1 1 0,1-1 0,0 1 0,0-1 1,0 1-1,-1-1 0,1 1 0,0 0 0,0-1 0,-1 1 1,1 0-1,-1-1 0,1 1 0,0 0 0,-1 0 0,1 1 1,1 2 5,-1-1 0,0 1 1,-1 0-1,1-1 0,0 1 1,-1 0-1,0-1 0,0 5 1,-1 7 28,-1 0 0,0 0 1,-5 15-1,1-9 220,10-27 548,15-30-412,1 7-367,-14 18-40,2 0 1,-1 0-1,1 1 1,0 0-1,1 0 0,1 1 1,-1 0-1,19-12 0,-28 21 33,0 0 0,1-1 0,-1 1 0,1 0 0,-1 0 0,0 0 0,1 0 0,-1-1 0,1 1 0,-1 0-1,0 0 1,1 0 0,-1 0 0,1 0 0,-1 0 0,1 0 0,-1 0 0,0 0 0,1 1 0,-1-1 0,1 0 0,-1 0 0,0 0-1,1 0 1,-1 1 0,0-1 0,1 0 0,-1 0 0,1 0 0,-1 1 0,0-1 0,0 0 0,1 1 0,5 18-219,-6 31-146,0-39 330,-1-10 50,1 0-1,0 0 1,0-1 0,-1 1-1,1 0 1,0 0-1,0 0 1,0-1 0,0 1-1,0 0 1,0 0-1,0 0 1,0-1 0,1 1-1,-1 0 1,0 0-1,0 0 1,1-1 0,-1 1-1,0 0 1,1-1-1,-1 1 1,1 0 0,-1-1-1,1 1 1,-1 0-1,1-1 1,-1 1 0,1-1-1,0 1 1,-1-1-1,1 1 1,0-1 0,0 0-1,-1 1 1,1-1-1,0 0 1,0 0 0,-1 1-1,1-1 1,2 0-1,1-1 48,0 0-1,0-1 0,0 0 1,-1 1-1,1-1 1,0-1-1,4-3 0,15-9-63,-15 8-62,0 1 1,0 0-1,1 1 0,-1 0 0,1 0 1,0 1-1,1 0 0,-1 1 0,1 0 1,10-2-1,-19 5 57,0 1 0,-1 0 1,1-1-1,-1 1 0,1 0 0,0 0 0,-1 0 1,1 0-1,-1-1 0,0 1 0,1 0 0,-1 0 1,0 0-1,1 0 0,-1 0 0,0 0 0,0 0 1,0 0-1,0 0 0,0 0 0,0 0 0,0 2 0,-1 33 359,1-27-331,0-8 23,0-1 0,0 0 0,0 1 0,0-1 0,0 1 0,0-1 0,0 0-1,0 1 1,0-1 0,0 1 0,0-1 0,0 0 0,0 1 0,0-1 0,1 1 0,-1-1 0,0 0 0,0 1 0,1-1 0,-1 0 0,0 1 0,0-1 0,1 0 0,-1 1 0,0-1 0,1 0 0,-1 0 0,0 1 0,1-1 0,-1 0 0,0 0 0,1 0 0,15-4 617,29-27-424,-20 12-218,-21 16-62,0 0 0,1 1-1,-1 0 1,1 0-1,-1 0 1,1 0 0,0 1-1,-1-1 1,1 1-1,0 0 1,0 1 0,0-1-1,0 1 1,7 0-1,-11 1 21,0 0 0,0 0 0,0 0-1,-1 0 1,1 1 0,0-1-1,-1 0 1,1 0 0,-1 0 0,1 0-1,-1 1 1,1-1 0,-1 0-1,0 1 1,1-1 0,-1 0 0,0 0-1,0 1 1,0-1 0,-1 2-1,0 39 121,1-31-118,0-9 46,-1-1-1,1 1 1,0-1 0,0 1-1,0-1 1,0 1 0,0-1-1,0 1 1,1-1 0,-1 1-1,0-1 1,1 0 0,-1 1-1,1-1 1,-1 0 0,1 1-1,0-1 1,0 0 0,-1 1-1,1-1 1,1 1 0,0-2 15,0 0 1,0 0-1,0 0 1,-1 0 0,1-1-1,0 1 1,0-1-1,-1 1 1,1-1-1,0 0 1,-1 1 0,1-1-1,-1 0 1,1 0-1,-1 0 1,1 0-1,1-3 1,28-19 18,43-30 81,-68 50-289,-1-1-1,1 1 1,1 0-1,-1 0 1,0 1-1,1 0 1,-1 0-1,1 1 1,12-2-1,-18 3 123,0 1 0,0 0 0,-1-1 0,1 1 0,0 0 0,-1 0 0,1 0 0,0-1 0,-1 1 0,1 0 0,-1 0 0,1 0 0,-1 0 0,1 0 0,-1 0 0,0 0 0,1 0 0,-1 0 0,0 0 0,0 0 0,0 0 0,0 0 0,0 0 0,0 0 0,0 0 0,0 1 0,0-1 0,-1 0 0,1 0 0,0 0 0,-1 0 0,0 1 0,-9 38-5270,5-33-880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3.933"/>
    </inkml:context>
    <inkml:brush xml:id="br0">
      <inkml:brushProperty name="width" value="0.025" units="cm"/>
      <inkml:brushProperty name="height" value="0.025" units="cm"/>
    </inkml:brush>
  </inkml:definitions>
  <inkml:trace contextRef="#ctx0" brushRef="#br0">64 209 6054,'2'-1'10898,"3"-3"-5611,22-17-3583,-9 3-687,36-42 709,-51 56-1677,0-1 0,0 0 1,0 0-1,-1 0 0,0 0 1,0-1-1,0 1 0,-1-1 1,1 1-1,-1-1 0,-1 1 1,1-8-1,-1 12-46,0 0 0,0 0-1,0-1 1,0 1 0,-1 0 0,1 0-1,0-1 1,-1 1 0,1 0-1,-1 0 1,1 0 0,-1 0 0,0 0-1,1 0 1,-1 0 0,0 0-1,0 0 1,0 0 0,0 0 0,0 0-1,0 0 1,0 1 0,0-1-1,0 0 1,0 1 0,0-1 0,0 1-1,0-1 1,-1 1 0,1-1-1,0 1 1,0 0 0,-1 0 0,1 0-1,0-1 1,0 1 0,-1 1-1,1-1 1,0 0 0,0 0 0,-1 0-1,1 1 1,0-1 0,0 0 0,-2 2-1,-3-1-49,-1 1 0,1 0 0,1 0 0,-1 1 0,0-1 0,0 1-1,1 1 1,-7 4 0,1 2 16,0 1 0,1 0 0,0 1 0,1 0 0,-12 19 0,18-26 25,0 1 0,0-1 0,1 0 0,0 1 0,0-1 0,0 1 0,1 0 0,-1 0 0,1-1 0,1 1 0,-1 0 0,1 0 0,0 0 0,0 0 1,1 0-1,0 0 0,2 6 0,-2-10 7,0 0 1,0 0-1,1 0 1,-1-1-1,1 1 1,-1 0-1,1-1 1,0 0-1,0 1 1,0-1-1,-1 0 1,1 0-1,0 0 1,0 0-1,1 0 1,-1-1 0,0 1-1,0 0 1,0-1-1,0 0 1,1 1-1,-1-1 1,0 0-1,0 0 1,3-1-1,6 1 48,0 0 0,0-1 0,20-5 0,-11 0-6,0-1 1,-1-1 0,0-1 0,25-16 0,-20 12 7,42-19-1,-65 32-48,0 0 0,0-1 0,0 1 0,-1 0-1,1 0 1,0 0 0,0 0 0,0 0 0,-1 0 0,1 1 0,0-1 0,0 0 0,0 0 0,-1 0 0,1 1 0,0-1 0,-1 0 0,1 1-1,0-1 1,0 1 0,-1-1 0,1 1 0,-1-1 0,1 1 0,0-1 0,-1 1 0,1 0 0,-1-1 0,0 1 0,1 0 0,-1-1 0,1 1-1,-1 0 1,0 0 0,0-1 0,1 1 0,-1 0 0,0 0 0,0 0 0,0-1 0,0 1 0,0 0 0,0 0 0,0 0 0,0 1-1,-1 51 139,0-37-112,2-16-14,-1 1 0,0-1 0,0 1 0,1 0-1,-1-1 1,0 1 0,1-1 0,-1 1 0,1-1 0,-1 0 0,1 1-1,-1-1 1,0 1 0,1-1 0,-1 0 0,1 1 0,0-1 0,-1 0 0,1 0-1,-1 1 1,1-1 0,-1 0 0,1 0 0,0 0 0,-1 0 0,1 0 0,0 0-1,-1 0 1,1 0 0,-1 0 0,1 0 0,0 0 0,-1 0 0,1 0-1,-1 0 1,1 0 0,0-1 0,-1 1 0,1 0 0,-1-1 0,1 1 0,0-1-1,29-12 736,-7-3-596,-1-1 0,31-32-1,18-15-113,-71 64-44,0 0 0,1-1 0,-1 1 0,0 0-1,0 0 1,1-1 0,-1 1 0,0 0 0,0 0 0,1-1 0,-1 1 0,0 0 0,1 0 0,-1 0 0,0 0 0,1 0 0,-1-1 0,0 1 0,1 0 0,-1 0 0,0 0-1,1 0 1,-1 0 0,1 0 0,-1 0 0,0 0 0,1 0 0,-1 0 0,0 0 0,1 0 0,-1 1 0,0-1 0,1 0 0,-1 0 0,0 0 0,1 0 0,-1 1 0,0-1-1,1 0 1,-1 0 0,0 0 0,0 1 0,1-1 0,-1 0 0,0 1 0,0-1 0,0 0 0,1 1 0,1 25-7,-12 30 96,9-53 98,-2 19-1409,4-22 1087,-1 0 0,0 1 1,0-1-1,0 1 0,0-1 0,1 0 0,-1 1 0,0-1 0,0 1 0,1-1 0,-1 0 1,0 1-1,1-1 0,-1 0 0,0 0 0,1 1 0,-1-1 0,1 0 0,-1 0 0,0 1 1,1-1-1,-1 0 0,1 0 0,-1 0 0,1 0 0,-1 0 0,0 0 0,1 0 0,-1 0 1,1 0-1,-1 0 0,1 0 0,-1 0 0,1 0 0,-1 0 0,1 0 0,-1 0 1,0 0-1,1 0 0,0-1 0,20-6-6853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4.705"/>
    </inkml:context>
    <inkml:brush xml:id="br0">
      <inkml:brushProperty name="width" value="0.025" units="cm"/>
      <inkml:brushProperty name="height" value="0.025" units="cm"/>
    </inkml:brush>
  </inkml:definitions>
  <inkml:trace contextRef="#ctx0" brushRef="#br0">193 80 11691,'0'0'3716,"-1"-9"-658,0 4-2621,1 0 0,-1 0 0,0 0 0,-1 0-1,1 0 1,-1 0 0,0 0 0,-3-6-1,4 10-349,-1-1 1,1 1-1,0-1 0,0 1 0,-1 0 0,1-1 0,0 1 0,-1 0 0,1 0 0,-1 0 0,0 0 0,1 0 0,-1 1 0,0-1 0,0 0 0,1 1 0,-1-1 0,0 1 0,0 0 0,0 0 0,0-1 0,1 1 0,-1 0 0,0 1 0,0-1 0,0 0 0,0 0 1,1 1-1,-1-1 0,0 1 0,0 0 0,1-1 0,-1 1 0,-1 1 0,-4 2-86,0 1-1,1-1 1,-1 1 0,1 1 0,0-1 0,1 1-1,0 0 1,0 0 0,0 0 0,0 1 0,-4 10 0,1-3-12,0 0 1,2 1-1,0 0 1,-8 29-1,14-43 7,-1 1 1,1-1-1,-1 1 0,1-1 1,-1 1-1,1-1 0,0 1 0,0-1 1,0 1-1,0 0 0,0-1 1,0 1-1,1-1 0,-1 1 1,0-1-1,1 1 0,-1-1 0,1 1 1,0-1-1,-1 1 0,1-1 1,0 0-1,0 1 0,0-1 1,1 2-1,0-2 12,0-1 0,0 1 0,0-1-1,-1 1 1,1-1 0,0 0 0,0 0 0,0 1 0,0-1 0,0-1 0,0 1 0,0 0-1,0 0 1,-1-1 0,1 1 0,0-1 0,2-1 0,9-2 88,-2-2 1,1 0-1,-1 0 1,20-15 0,-16 9 1,-1 1 0,-1-2 0,0 0 0,-1 0 0,-1-1 0,0-1 0,12-20 0,-22 34-82,-7 34-261,3-18 333,0 1 0,1-1 0,0 24 0,2-39-61,0 1 0,0 0 1,0 0-1,0-1 0,0 1 0,1 0 0,-1 0 1,0-1-1,1 1 0,-1 0 0,0-1 0,1 1 1,-1 0-1,1-1 0,-1 1 0,0-1 0,1 1 1,0-1-1,-1 1 0,1-1 0,-1 1 0,1-1 1,0 1-1,-1-1 0,1 0 0,0 1 0,-1-1 1,2 0-1,29 3 549,29-16 40,-40 4-569,0-1 1,-1-2 0,20-14 0,15-10 44,-54 36-99,0 0 0,1 0 0,-1 0 0,0 0 0,0 0 0,0-1 0,0 1 0,0 0 1,1 0-1,-1 0 0,0 0 0,0 0 0,0 0 0,0 0 0,1 0 0,-1 0 1,0 0-1,0 0 0,0 0 0,0 0 0,1 0 0,-1 0 0,0 0 0,0 0 1,0 0-1,0 0 0,1 0 0,-1 0 0,0 0 0,0 0 0,0 0 0,0 0 0,0 1 1,1-1-1,-1 0 0,0 0 0,0 0 0,0 0 0,0 0 0,0 0 0,0 1 1,0-1-1,1 0 0,-1 0 0,0 0 0,0 0 0,0 0 0,0 1 0,0-1 1,0 14-125,-9 23 152,7-29-37,1-6 17,1 0 0,-1 0 0,1 0 0,0 0 0,-1-1 0,1 1 0,0 0 0,0 0 0,0 0 0,1 0 0,-1 0 0,0 0 0,1 0 0,-1 0 0,2 2 0,-1-3 11,-1-1 0,1 1 0,-1-1 0,1 0 0,0 0 0,-1 1 0,1-1 0,-1 0 0,1 0 0,0 0 0,-1 0 0,1 1 0,-1-1 0,1 0 0,0 0 0,-1 0 0,1 0 1,0-1-1,-1 1 0,1 0 0,-1 0 0,1 0 0,0 0 0,-1-1 0,1 1 0,-1 0 0,1 0 0,-1-1 0,2 0 0,5-4 36,0 0 1,0-1-1,0 1 1,11-14-1,0-6-1153,-8 9-2547,-4 5-1440,-1 2-3610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5.605"/>
    </inkml:context>
    <inkml:brush xml:id="br0">
      <inkml:brushProperty name="width" value="0.025" units="cm"/>
      <inkml:brushProperty name="height" value="0.025" units="cm"/>
    </inkml:brush>
  </inkml:definitions>
  <inkml:trace contextRef="#ctx0" brushRef="#br0">139 209 12364,'0'0'5423,"0"-8"-1974,2-43-331,-23 90-1912,9-12-1178,0 0 359,0 0-1,-12 50 1,22-69-360,0 0 1,1 0-1,0 0 1,1 0 0,-1 1-1,2-1 1,-1 0-1,1 0 1,0 1 0,1-1-1,0 0 1,0 0-1,1-1 1,6 14 0,-5-14-69,3 5-204,-1 1 0,1 0-1,-2 1 1,7 22 0,-11-33 256,-1 1 0,1-1 0,-1 0 0,0 1 0,1-1 1,-2 1-1,1-1 0,0 1 0,-1-1 0,1 1 1,-1-1-1,0 1 0,0-1 0,-1 0 0,1 0 0,-1 0 1,1 1-1,-1-1 0,0-1 0,0 1 0,0 0 1,-1 0-1,1-1 0,-5 4 0,3-2 100,0-1 0,0 0 1,0 0-1,-1 0 0,1-1 0,-1 1 0,1-1 0,-1 0 1,-9 2-1,13-4-85,0 1 0,0-1 1,0 0-1,0 0 0,0 0 1,0-1-1,0 1 0,0 0 1,0 0-1,0-1 0,0 1 1,0 0-1,0-1 0,0 1 1,0-1-1,0 1 0,0-1 1,0 1-1,0-1 0,0-1 1,-1 0-5,1 0 1,0 0 0,0 0-1,0 0 1,0 0 0,0 0-1,0 0 1,0 0 0,1-1-1,-1 1 1,1 0 0,0-5-1,-1-19-56,1 1-1,1-1 1,2 0-1,1 1 0,0-1 1,2 1-1,1 0 1,1 1-1,18-38 1,14-19-85,71-104 1,-53 92 247,-107 161-538,27-38 431,-23 37-1,40-58 65,1-1-1,0 1 1,0 0 0,1 0-1,0 0 1,0 0 0,1 0-1,1 1 1,-2 15 0,3-24-79,0 1 1,0-1-1,1 0 1,-1 0-1,0 1 1,1-1 0,-1 0-1,1 1 1,-1-1-1,1 0 1,-1 0-1,1 0 1,0 0 0,0 0-1,-1 0 1,1 0-1,0 0 1,0 0-1,0 0 1,0 0-1,0 0 1,2 1 0,36 10 130,-24-11-123,0 0 1,0-1-1,19-2 0,-28 0-10,0 1-1,0-1 0,0-1 1,0 1-1,0-1 0,-1 0 1,1 0-1,-1 0 0,0-1 0,0 0 1,0 0-1,0 0 0,-1-1 1,1 1-1,-1-1 0,6-10 1,-5 8 18,0-1 1,0 1 0,-1-1-1,0 0 1,-1-1 0,0 1 0,0-1-1,-1 1 1,0-1 0,0 0-1,0-11 1,-2 20-22,0-1-1,0 1 1,0 0-1,0 0 1,0 0 0,0 0-1,0-1 1,0 1 0,0 0-1,0 0 1,0 0-1,0-1 1,0 1 0,-1 0-1,1 0 1,0 0 0,0 0-1,0 0 1,0-1-1,0 1 1,0 0 0,-1 0-1,1 0 1,0 0 0,0 0-1,0 0 1,0 0-1,-1-1 1,1 1 0,0 0-1,0 0 1,0 0 0,0 0-1,-1 0 1,1 0-1,0 0 1,0 0 0,0 0-1,-1 0 1,1 0 0,0 0-1,0 0 1,0 0-1,0 0 1,-1 0 0,1 0-1,0 1 1,0-1 0,0 0-1,-1 0 1,1 0-1,0 0 1,0 0 0,0 0-1,0 0 1,0 1 0,-1-1-1,1 0 1,0 0-1,0 0 1,0 0 0,0 0-1,0 1 1,0-1 0,0 0-1,-11 11-113,3-1 127,1 1-1,1 0 1,0 0 0,0 0 0,1 1 0,1 0 0,0 0 0,1 0 0,0 0-1,0 1 1,2-1 0,-1 1 0,2 14 0,-1-25-3,1-1 1,0 0 0,1 0-1,-1 0 1,0 1-1,0-1 1,0 0 0,1 0-1,-1 0 1,1 0-1,-1 0 1,1 0-1,-1 0 1,1 0 0,0 0-1,-1 0 1,1 0-1,0 0 1,0 0-1,-1 0 1,1-1 0,0 1-1,0 0 1,0 0-1,0-1 1,0 1 0,0-1-1,2 1 1,0 0 30,0-1-1,0 1 1,0-1 0,0 0 0,0 0 0,0 0 0,0 0 0,0-1 0,0 1 0,5-3 0,3 0 42,-1 0 1,0-1 0,-1-1-1,1 0 1,12-8-1,-10 3-65,0 0-1,-1-1 1,-1 0-1,0-1 1,0 0-1,-1 0 1,-1-1-1,0 0 0,0 0 1,-2-1-1,0 0 1,0-1-1,5-22 1,-11 37-28,0 0 1,0 0-1,0 0 1,1 0-1,-1 0 0,0-1 1,0 1-1,0 0 1,0 0-1,0 0 1,0 0-1,0 0 1,0 0-1,1 0 1,-1-1-1,0 1 1,0 0-1,0 0 0,0 0 1,0 0-1,0 0 1,0-1-1,0 1 1,0 0-1,0 0 1,0 0-1,0 0 1,0 0-1,0-1 0,0 1 1,0 0-1,0 0 1,0 0-1,0 0 1,0 0-1,0-1 1,-1 1-1,1 0 1,0 0-1,0 0 0,0 0 1,0 0-1,0 0 1,0 0-1,0-1 1,0 1-1,-1 0 1,1 0-1,0 0 1,0 0-1,0 0 1,0 0-1,0 0 0,0 0 1,-1 0-1,1 0 1,0 0-1,0 0 1,0 0-1,0 0 1,0 0-1,-1 0 1,1 0-1,0 0 0,-9 11-178,-10 20 121,18-27 16,-7 12-175,1 0 1,0 1-1,2 1 1,0-1 0,1 1-1,1-1 1,-2 27-1,5-43 21,0 0 0,1-1 0,-1 1 0,0 0 0,0-1 0,1 1 0,-1 0 0,1-1 0,-1 1-1,1-1 1,-1 1 0,1 0 0,-1-1 0,1 0 0,0 1 0,-1-1 0,1 1 0,0-1 0,-1 0 0,1 1-1,0-1 1,-1 0 0,1 1 0,0-1 0,0 0 0,-1 0 0,1 0 0,0 0 0,0 0 0,-1 0 0,1 0 0,0 0-1,0 0 1,-1 0 0,1 0 0,0-1 0,0 1 0,-1 0 0,1 0 0,0-1 0,-1 1 0,1-1 0,0 1 0,-1 0-1,1-1 1,0 0 0,19-13-7543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5.966"/>
    </inkml:context>
    <inkml:brush xml:id="br0">
      <inkml:brushProperty name="width" value="0.025" units="cm"/>
      <inkml:brushProperty name="height" value="0.025" units="cm"/>
    </inkml:brush>
  </inkml:definitions>
  <inkml:trace contextRef="#ctx0" brushRef="#br0">26 0 12268,'0'0'3363,"-25"57"-5605,25-31-545,7 2-1665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6.358"/>
    </inkml:context>
    <inkml:brush xml:id="br0">
      <inkml:brushProperty name="width" value="0.025" units="cm"/>
      <inkml:brushProperty name="height" value="0.025" units="cm"/>
    </inkml:brush>
  </inkml:definitions>
  <inkml:trace contextRef="#ctx0" brushRef="#br0">101 334 3587,'0'0'16357,"-11"3"-15823,6-1-420,0-1-1,1 1 1,-1-1 0,0 2-1,1-1 1,0 0 0,-1 1-1,1 0 1,0 0 0,0 0-1,0 0 1,1 0 0,-1 1-1,1 0 1,0 0 0,0 0-1,0 0 1,0 0 0,1 1-1,0-1 1,0 1-1,0 0 1,0-1 0,1 1-1,0 0 1,0 0 0,0 0-1,0 0 1,1 0 0,0 7-1,0-11-66,1 0-1,-1 1 0,0-1 1,1 0-1,-1 0 1,1 0-1,-1 0 0,1 0 1,-1 0-1,1 0 0,0 0 1,0 0-1,-1 0 1,1 0-1,0 0 0,0-1 1,0 1-1,0 0 0,0-1 1,0 1-1,0 0 1,0-1-1,0 1 0,0-1 1,0 0-1,1 1 0,-1-1 1,0 0-1,0 0 1,0 0-1,0 1 0,1-1 1,-1 0-1,0-1 0,0 1 1,2 0-1,5 0 251,-1-1-1,1 0 0,0 0 1,14-5-1,-5-1-249,0-1-1,0 0 1,-1-2 0,0 0 0,0 0-1,-1-2 1,-1 0 0,0 0-1,0-2 1,-2 0 0,1 0 0,-2-1-1,0 0 1,-1-1 0,0 0-1,-2-1 1,0 0 0,0 0 0,-2-1-1,0 0 1,-1 0 0,-1-1-1,3-32 1,-6 42-41,-1 0 0,0 0 0,0 0-1,-1 0 1,-1 1 0,-2-12 0,3 18-20,1 0 0,-1 1 0,0-1-1,0 0 1,1 1 0,-1-1 0,0 1 0,0 0 0,-1-1 0,1 1 0,0 0 0,0-1 0,-1 1-1,1 0 1,-1 0 0,1 0 0,-1 0 0,1 0 0,-1 1 0,1-1 0,-1 0 0,0 1 0,0-1 0,1 1-1,-1 0 1,0-1 0,0 1 0,1 0 0,-1 0 0,0 0 0,0 0 0,1 1 0,-1-1 0,0 0-1,0 1 1,1-1 0,-1 1 0,0-1 0,-1 2 0,-5 1-17,1 1-1,0 0 1,0 0 0,0 0-1,0 1 1,1 0 0,0 0-1,-8 9 1,-44 52 12,55-61 10,-4 3 8,1 0 1,1 1-1,-1 0 0,1 0 0,1 0 0,-4 11 0,7-17 1,0-1 0,0 0 1,1 1-1,-1-1 0,1 0 0,-1 1 0,1-1 1,0 1-1,0-1 0,0 1 0,0-1 0,0 1 1,1-1-1,-1 0 0,1 1 0,0-1 0,0 0 1,0 1-1,0-1 0,0 0 0,0 0 0,0 0 1,1 0-1,-1 0 0,1 0 0,-1 0 0,1 0 1,0-1-1,0 1 0,0-1 0,3 3 0,7 2-246,0-1 0,1-1 0,0 0-1,-1 0 1,2-1 0,-1-1 0,22 2-1,-21-3-428,1 0 1,-1 2-1,0 0 0,0 0 0,0 1 0,18 9 0,-30-13 758,-1 1 0,1 0 0,-1 0 0,0 0 0,1 0 0,-1 0 0,0 0 0,0 0 0,0 0 0,0 0 0,0 0 0,0 1 0,0-1 0,0 0 0,-1 1 0,1-1 0,0 1 0,-1-1 0,1 1 0,-1-1 0,0 1 0,1-1 0,-1 1 0,0 0 0,0-1-1,0 1 1,0-1 0,0 1 0,-1-1 0,1 1 0,0 0 0,-1-1 0,1 1 0,-1-1 0,1 0 0,-1 1 0,0-1 0,1 1 0,-1-1 0,-2 2 0,-4 9 1039,-2 0 1,0-1-1,-18 19 0,3-5-1529,24-25 305,1 0-1,-1 0 0,0 1 0,0-1 0,0 0 0,0 0 0,0 0 0,0 0 0,0 0 0,0 0 0,0 0 0,0 0 1,0 0-1,0 0 0,1 0 0,-1 0 0,0 0 0,0 0 0,0 0 0,0 0 0,0 0 0,0 1 0,0-1 0,0 0 1,0 0-1,0 0 0,0 0 0,0 0 0,0 0 0,0 0 0,0 0 0,0 0 0,0 0 0,0 1 0,0-1 0,0 0 1,0 0-1,0 0 0,0 0 0,0 0 0,0 0 0,0 0 0,0 0 0,0 0 0,0 0 0,0 1 0,0-1 0,0 0 1,0 0-1,0 0 0,-1 0 0,1 0 0,0 0 0,0 0 0,0 0 0,7-3-4458,2-8-2181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6.800"/>
    </inkml:context>
    <inkml:brush xml:id="br0">
      <inkml:brushProperty name="width" value="0.025" units="cm"/>
      <inkml:brushProperty name="height" value="0.025" units="cm"/>
    </inkml:brush>
  </inkml:definitions>
  <inkml:trace contextRef="#ctx0" brushRef="#br0">126 108 18417,'0'0'9652,"8"-6"-8830,-2 1-724,1 0-1,-1 0 1,0-1-1,0 0 1,8-11-1,-13 15-87,0 1-1,0 0 1,0-1-1,-1 1 0,1-1 1,-1 1-1,1-1 1,-1 1-1,1-1 1,-1 1-1,0-1 1,1 1-1,-1-1 1,0 1-1,0-1 1,0 0-1,-1 1 0,1-2 1,-1 1-13,0 0 0,0 1 0,0-1 1,0 1-1,0-1 0,-1 1 0,1 0 0,0-1 0,-1 1 0,1 0 1,-1 0-1,1 0 0,-1 0 0,1 0 0,-1 1 0,0-1 0,0 0 1,1 1-1,-1-1 0,-3 0 0,1 0-38,-1 0 0,0 1 0,0-1 0,1 1 0,-1 0 1,0 0-1,0 0 0,0 1 0,1-1 0,-1 1 0,0 0 0,1 1 0,-1-1 0,1 1 0,-1 0 1,1 0-1,0 1 0,0-1 0,0 1 0,0 0 0,0 0 0,1 0 0,-7 7 0,5-5 16,1 0-1,0 1 1,0-1-1,1 1 1,0 0-1,0 0 1,0 0-1,1 0 0,0 0 1,0 1-1,0-1 1,1 1-1,0-1 1,0 1-1,1 0 1,-1-1-1,2 8 1,-1-12 26,1 0 1,-1-1 0,0 1-1,1 0 1,-1 0-1,1-1 1,0 1 0,0 0-1,-1-1 1,1 1-1,0-1 1,0 1 0,1-1-1,-1 0 1,0 1 0,0-1-1,1 0 1,-1 0-1,0 0 1,1 0 0,2 2-1,0-1 11,1-1 0,-1 1 0,0-1-1,0 0 1,1 0 0,-1-1 0,1 1 0,7-1-1,1-1 9,-1 0-1,1-1 0,-1 0 0,0-1 0,20-7 0,-8-1 32,0-2 1,-1-1 0,0 0-1,-1-2 1,38-35 0,-59 50 369,-3 7-389,0 1 0,-1-1 1,0 0-1,0-1 0,0 1 0,0 0 0,-9 9 0,2-1 53,8-10-45,0-1 61,1-1 0,-1 1 0,1-1 0,-1 1 1,1 0-1,0 0 0,0 0 0,0-1 1,0 1-1,0 5 0,3-7-25,-1-1-1,1 0 1,0 0 0,0 1 0,-1-1-1,1 0 1,0-1 0,-1 1 0,1 0-1,0 0 1,-1-1 0,1 1 0,0-1-1,-1 1 1,4-3 0,14-7-92,1-2 0,-2 0 0,27-22 1,33-22-904,-78 56 914,0 0 1,0-1 0,0 1 0,0 0-1,1 0 1,-1 0 0,0-1 0,0 1-1,1 0 1,-1 0 0,0 0 0,0 0-1,1 0 1,-1 0 0,0 0 0,0 0-1,1 0 1,-1 0 0,0-1 0,0 1-1,1 0 1,-1 0 0,0 1 0,0-1-1,1 0 1,-1 0 0,0 0 0,1 0-1,-1 0 1,0 0 0,0 0 0,1 0-1,-1 0 1,0 1 0,0-1 0,0 0-1,1 0 1,-1 0 0,0 0 0,0 1-1,0-1 1,0 0 0,1 0 0,-1 0-1,0 1 1,0-1 0,0 0 0,0 0-1,0 1 1,0-1 0,0 0 0,1 0-1,-1 1 1,-3 22-74,-12 26 103,15-48-25,-1 1-2,0-1 1,0 1 0,0-1 0,1 1-1,-1-1 1,1 1 0,0-1 0,-1 1-1,1 0 1,0-1 0,0 1 0,0 0 0,0-1-1,0 1 1,0 0 0,0-1 0,1 1-1,-1-1 1,1 4 0,0-5-107,0 0 0,0 1 1,0-1-1,-1 0 0,1 0 0,0 1 0,0-1 1,0 0-1,0 0 0,0 0 0,0 0 0,-1 0 1,1 0-1,0-1 0,0 1 0,0 0 0,0 0 1,0 0-1,-1-1 0,1 1 0,0-1 0,0 1 1,0 0-1,1-2 0,7-3-1704,0-2-1,0 1 1,0-1-1,11-11 1,5-11-5459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7.195"/>
    </inkml:context>
    <inkml:brush xml:id="br0">
      <inkml:brushProperty name="width" value="0.025" units="cm"/>
      <inkml:brushProperty name="height" value="0.025" units="cm"/>
    </inkml:brush>
  </inkml:definitions>
  <inkml:trace contextRef="#ctx0" brushRef="#br0">114 0 14029,'0'0'12236,"-11"50"-12140,1-11-32,1 4-128,-5-1-1858,7-5-1986,-2-1-4868</inkml:trace>
  <inkml:trace contextRef="#ctx0" brushRef="#br0" timeOffset="1">25 495 19314,'0'0'11531,"-24"46"-11146,24-41-321,0-3-449,0 0-2049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7.765"/>
    </inkml:context>
    <inkml:brush xml:id="br0">
      <inkml:brushProperty name="width" value="0.025" units="cm"/>
      <inkml:brushProperty name="height" value="0.025" units="cm"/>
    </inkml:brush>
  </inkml:definitions>
  <inkml:trace contextRef="#ctx0" brushRef="#br0">0 274 12940,'0'0'6460,"12"-1"-5836,467-51 2187,-270 24-2227,1784-153 1803,-1577 169-2985,-385 15-658,-23-2-1173,-20 0-2353,-20-1-1517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22.232"/>
    </inkml:context>
    <inkml:brush xml:id="br0">
      <inkml:brushProperty name="width" value="0.025" units="cm"/>
      <inkml:brushProperty name="height" value="0.025" units="cm"/>
    </inkml:brush>
  </inkml:definitions>
  <inkml:trace contextRef="#ctx0" brushRef="#br0">39 146 5926,'0'0'13100,"1"-5"-12246,2 0-737,0-1 0,1 1 0,0 0 0,0 0 0,0 1 0,0-1 0,1 1 0,-1 0 0,1 0 0,0 0 1,0 1-1,1-1 0,-1 1 0,1 1 0,0-1 0,-1 1 0,1 0 0,8-2 0,22-6-71,63-11 1,-51 15-16,0 1-1,0 3 1,78 5 0,-125-3-29,0 0 1,-1-1-1,1 1 0,0 0 1,0 0-1,0 0 0,-1 0 1,1 0-1,0 0 0,0 0 1,-1 1-1,1-1 0,0 0 1,0 0-1,0 1 1,-1-1-1,1 0 0,0 1 1,-1-1-1,1 0 0,0 1 1,-1-1-1,1 1 0,-1-1 1,1 1-1,0 0 1,-1-1-1,0 1 0,1-1 1,-1 1-1,1 0 0,-1 0 1,0-1-1,1 1 0,-1 1 1,-1 0 10,1-1 0,-1 1 1,0 0-1,-1 0 1,1-1-1,0 1 0,0-1 1,-1 1-1,1-1 0,-1 1 1,1-1-1,-1 0 0,-1 1 1,-62 37 169,64-39-190,-32 17 17,0-2 0,-1-2 1,0-1-1,-1-1 0,0-2 0,-1-2 0,0-1 0,0-1 0,-46-1 1,-4-4 597,102-2-608,0 0 0,-1 0 0,21-7 0,11-2-5,90-18 4,81-13-19,-401 76 495,116-15-451,36-9-9,-1-1 1,-1-2-1,-52 5 0,85-12-16,0 0 0,0 0-1,0 0 1,0 0 0,0 0-1,-1 1 1,1-1 0,0 0 0,0 0-1,0 0 1,0 0 0,0 0 0,0 0-1,-1-1 1,1 1 0,0 0-1,0 0 1,0 0 0,0 0 0,0 0-1,0 0 1,-1 0 0,1 0-1,0 0 1,0 0 0,0 0 0,0 0-1,0 0 1,0 0 0,0 0 0,0-1-1,0 1 1,0 0 0,-1 0-1,1 0 1,0 0 0,0 0 0,0 0-1,0 0 1,0-1 0,0 1 0,0 0-1,0 0 1,0 0 0,0 0-1,0 0 1,0 0 0,0-1 0,0 1-1,0 0 1,0 0 0,0 0 0,0 0-1,0 0 1,0 0 0,0 0-1,0-1 1,0 1 0,1 0 0,-1 0-1,0 0 1,0 0 0,0 0 0,0 0-1,0 0 1,10-12-187,17-8-116,10-1 260,1 2 0,0 1 0,2 2 0,51-13 1,169-25-144,-286 57 277,-43 7 215,-4 11-165,1 2 0,1 4 0,-80 43 0,148-71-5110,5-6 2572,-2 6 1743,10-15-5890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5.669"/>
    </inkml:context>
    <inkml:brush xml:id="br0">
      <inkml:brushProperty name="width" value="0.025" units="cm"/>
      <inkml:brushProperty name="height" value="0.025" units="cm"/>
    </inkml:brush>
  </inkml:definitions>
  <inkml:trace contextRef="#ctx0" brushRef="#br0">17 157 4452,'0'0'5696,"5"-8"-1772,-1-1-2708,12-20 859,0 12 2599,-17 59-1994,-24 52-1479,18-72-1124,0 0-1,2 0 1,0 0 0,-2 40 0,7-61-61,0-1-1,0 0 1,0 1-1,0-1 0,0 0 1,0 1-1,0-1 1,0 0-1,0 1 1,0-1-1,0 0 0,0 1 1,0-1-1,0 0 1,0 1-1,1-1 1,-1 0-1,0 0 1,0 1-1,0-1 0,0 0 1,1 0-1,-1 1 1,0-1-1,0 0 1,1 0-1,-1 1 1,0-1-1,0 0 0,1 0 1,-1 0-1,0 0 1,0 1-1,1-1 1,-1 0-1,0 0 0,1 0 1,-1 0-1,0 0 1,1 0-1,-1 0 1,1 0-1,16-8 658,13-20 232,-19 10-796,-1-1 0,-1 0 0,-1-1 0,0 0 0,-1 0 0,6-33-1,-7 14 53,0-1 0,-1-63-1,-5 103-161,0 0 0,0 0 0,0 0 1,0 0-1,0 0 0,-1 0 0,1 0 0,0 0 0,0 0 0,0 0 0,0 0 0,0 0 0,0 0 1,0 0-1,0 0 0,0 0 0,-1 0 0,1 0 0,0 0 0,0 0 0,0 0 0,0 0 0,0 0 0,0 0 1,0 0-1,0 0 0,0 0 0,0 0 0,-1 0 0,1 0 0,0 0 0,0 0 0,0-1 0,0 1 1,0 0-1,0 0 0,0 0 0,0 0 0,0 0 0,0 0 0,0 0 0,0 0 0,0 0 0,0-1 0,0 1 1,0 0-1,0 0 0,0 0 0,0 0 0,0 0 0,0 0 0,-7 15-104,-6 21-63,10-26 160,1 0-1,0 1 1,1-1 0,0 0-1,0 0 1,1 1 0,1 14-1,0-22 10,0-1-1,-1 1 0,1 0 0,0-1 0,0 1 0,1-1 0,-1 1 0,0-1 0,1 0 0,0 1 0,-1-1 0,1 0 0,0 0 0,0 0 1,0 0-1,0-1 0,1 1 0,-1 0 0,0-1 0,1 0 0,-1 1 0,1-1 0,0 0 0,-1 0 0,1-1 0,0 1 0,-1 0 0,1-1 1,0 0-1,0 1 0,-1-1 0,4-1 0,6 1 8,-1-1 1,0 0-1,0-1 1,0 0-1,0-1 1,0 0-1,-1 0 1,1-2-1,-1 1 1,0-1 0,12-8-1,-16 10 6,0-1 0,-1 0 0,1 0-1,-1-1 1,1 0 0,-1 0 0,-1 0 0,1 0 0,-1-1-1,0 1 1,0-1 0,0-1 0,-1 1 0,0 0 0,0-1-1,-1 1 1,0-1 0,0 0 0,1-8 0,-3 15-15,0 0 0,0 0 0,0 0 0,0 0 0,0-1 0,0 1 0,0 0 0,0 0 0,0 0 0,1 0 0,-1 0 0,0-1 0,0 1 0,0 0 0,-1 0 0,1 0 1,0 0-1,0 0 0,0-1 0,0 1 0,0 0 0,0 0 0,0 0 0,0 0 0,0 0 0,0 0 0,0-1 0,0 1 0,0 0 0,-1 0 0,1 0 0,0 0 0,0 0 0,0 0 0,0 0 0,0 0 0,0-1 0,0 1 0,-1 0 0,1 0 0,0 0 0,0 0 1,0 0-1,0 0 0,0 0 0,-1 0 0,1 0 0,0 0 0,0 0 0,0 0 0,0 0 0,-1 0 0,1 0 0,0 0 0,0 0 0,0 0 0,0 0 0,-1 1 0,-10 8-80,-10 15-21,4 1 100,-25 53 0,39-71 35,0 1-1,0 0 1,0 0 0,1 0 0,0 0-1,1 0 1,0 1 0,0-1-1,1 0 1,0 1 0,0-1 0,2 10-1,-1-16-29,0 0 0,0 0 0,1 0 0,-1 1 0,0-1 0,1 0-1,-1-1 1,1 1 0,0 0 0,0 0 0,0-1 0,0 1 0,0-1 0,0 0-1,0 1 1,0-1 0,0 0 0,1 0 0,-1 0 0,1-1 0,-1 1-1,0-1 1,1 1 0,-1-1 0,1 0 0,-1 0 0,1 0 0,2 0-1,4 0 13,0 0-1,0-1 0,0 0 0,0 0 0,0-1 0,14-4 0,-15 2-61,0 0 0,0 0 0,-1-1 0,0 0 0,1 0 0,-2-1 0,1 0 0,-1 0 0,0-1 0,0 1 0,0-1 0,-1 0 0,0-1 0,5-12 0,-31 53-448,-11 19 725,31-50-386,-1 0-1,1 1 1,0-1-1,0 1 1,1-1 0,-1 1-1,0 0 1,1-1-1,0 1 1,0 0 0,-1-1-1,1 1 1,1 0-1,-1-1 1,0 1 0,1 0-1,0 3 1,0-6-125,0 1 0,-1-1 0,1 0 0,0 1 0,-1-1 0,1 0 0,0 1 0,-1-1 1,1 0-1,0 0 0,-1 1 0,1-1 0,0 0 0,0 0 0,-1 0 0,1 0 0,0 0 0,0 0 0,-1 0 0,1 0 0,0-1 0,0 1 0,1-1 1,10-4-6175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26.605"/>
    </inkml:context>
    <inkml:brush xml:id="br0">
      <inkml:brushProperty name="width" value="0.025" units="cm"/>
      <inkml:brushProperty name="height" value="0.025" units="cm"/>
    </inkml:brush>
  </inkml:definitions>
  <inkml:trace contextRef="#ctx0" brushRef="#br0">0 137 12139,'0'0'2456,"12"-2"-2168,740-85 780,-415 81 3374,-244 6-3423,-68-5-1405,-24 5 204,-1-1-1,0 1 1,1-1-1,-1 1 1,0-1 0,1 0-1,-1 1 1,0-1-1,0 1 1,1-1-1,-1 0 1,0 1-1,0-1 1,0 0 0,0 1-1,0-1 1,0 0-1,0 1 1,0-1-1,0 0 1,0 1-1,0-1 1,-1 0 0,1 1-1,0-1 1,0 1-1,-1-1 1,1 0-1,0 1 1,-1-1-1,1 1 1,0-1 0,-1 1-1,1-1 1,-1 1-1,1-1 1,-1 1-1,-12-15-6383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59.316"/>
    </inkml:context>
    <inkml:brush xml:id="br0">
      <inkml:brushProperty name="width" value="0.025" units="cm"/>
      <inkml:brushProperty name="height" value="0.025" units="cm"/>
    </inkml:brush>
  </inkml:definitions>
  <inkml:trace contextRef="#ctx0" brushRef="#br0">1 0 5765,'0'0'4885,"2"8"-4052,1 2-557,0-1 1,1 0-1,0-1 1,1 1-1,0-1 1,0 0-1,1 0 0,0 0 1,0-1-1,1 0 1,0 0-1,0-1 1,10 7-1,-3-3-60,1-1 0,0 0 0,0-1 0,1-1 0,0-1 1,0 0-1,1-1 0,0-1 0,0 0 0,0-1 0,0-1 0,0-1 0,28-1 0,17-5 402,1-2 0,85-21-1,-73 13-2,204-28-24,-224 38-567,0 3 1,0 2-1,63 8 1,-96-4-6,1 0 0,-1 2 0,0 0 0,0 2 0,0 0 1,-1 2-1,-1 0 0,1 1 0,-2 1 0,0 1 0,0 1 0,19 18 0,3 9 597,-1 2 0,-2 2 0,49 77 0,-79-110-397,0-1 1,1 0-1,1 0 0,-1-1 1,15 12-1,-19-18-175,1 0-1,-1-1 1,1 0 0,-1 0-1,1 0 1,0 0 0,0-1-1,1 0 1,-1-1 0,0 1-1,1-1 1,-1 0-1,10 0 1,-10-1 11,3 0-555,0 0-1,0-1 1,0 1-1,0-2 1,13-2-1,-20 3 324,0 0 1,0 0-1,0 1 0,-1-1 0,1 0 0,0-1 0,0 1 1,0 0-1,-1 0 0,1-1 0,-1 1 0,1-1 0,-1 0 0,0 1 1,1-1-1,-1 0 0,0 0 0,0 1 0,0-1 0,-1 0 1,1 0-1,0 0 0,-1 0 0,1 0 0,-1-1 0,1 1 0,-1 0 1,0 0-1,0-3 0,0-14 36,-1 10 398,1-1 0,0 0 0,1 0-1,0 0 1,3-10 0,-2 16-131,0-1 0,0 1 0,0 0 0,0 0-1,1 0 1,-1 0 0,1 0 0,0 1 0,0-1 0,1 1 0,-1 0 0,1 0 0,-1 0 0,5-2-1,17-10 21,1 0 0,0 2-1,1 1 1,0 2 0,32-9 0,146-26 479,-190 43-640,0-1-1,1 2 1,-1 0-1,0 1 0,1 0 1,14 3-1,-23-2 12,-1 1 1,0 0-1,0 0 1,0 0-1,0 1 0,0 0 1,-1 0-1,1 1 1,-1-1-1,0 1 0,0 0 1,0 0-1,0 1 0,-1 0 1,0 0-1,6 8 1,23 40 418,-26-41-245,-1 0 0,1 0 0,1-1 0,0 0 0,1 0 0,0-1 0,1-1 0,0 1-1,0-2 1,17 12 0,-6-9-37,0-2 0,0-1 0,1 0-1,0-2 1,0 0 0,1-2-1,-1 0 1,33 0 0,-3-3 65,0-2 0,82-12 0,-49-1 962,158-47 0,-196 45-1104,0-2 0,-1-2 0,-1-2 0,71-47 0,-97 52-3024,-9 3-1778,3-8-5990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1.189"/>
    </inkml:context>
    <inkml:brush xml:id="br0">
      <inkml:brushProperty name="width" value="0.025" units="cm"/>
      <inkml:brushProperty name="height" value="0.025" units="cm"/>
    </inkml:brush>
  </inkml:definitions>
  <inkml:trace contextRef="#ctx0" brushRef="#br0">1 397 6951,'0'0'11413,"4"-11"-10586,186-332 1239,-166 302-1505,-23 40-273,0 5-200,0 0-1,-1 0 1,1 0 0,-1 0-1,0 0 1,0 0-1,0 0 1,-2 6-1,1 4 118,-14 122 1594,8-90-1043,-1 63-1,8-109-830,0 0 0,0 1 0,0-1 1,0 0-1,0 0 0,0 0 0,0 1 0,0-1 0,1 0 0,-1 0 0,0 1 1,0-1-1,0 0 0,0 0 0,0 0 0,0 0 0,1 1 0,-1-1 0,0 0 1,0 0-1,0 0 0,1 0 0,-1 0 0,0 1 0,0-1 0,0 0 0,1 0 1,-1 0-1,0 0 0,0 0 0,1 0 0,-1 0 0,0 0 0,0 0 1,0 0-1,1 0 0,-1 0 0,0 0 0,0 0 0,1 0 0,-1 0 0,0 0 1,0 0-1,1 0 0,-1 0 0,0-1 0,0 1 0,0 0 0,1 0 0,-1 0 1,0 0-1,0 0 0,0-1 0,0 1 0,1 0 0,-1 0 0,0 0 0,0-1 1,0 1-1,0 0 0,0 0 0,1-1 0,10-12-7374,-8 2-68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1.933"/>
    </inkml:context>
    <inkml:brush xml:id="br0">
      <inkml:brushProperty name="width" value="0.025" units="cm"/>
      <inkml:brushProperty name="height" value="0.025" units="cm"/>
    </inkml:brush>
  </inkml:definitions>
  <inkml:trace contextRef="#ctx0" brushRef="#br0">204 50 5637,'0'0'6508,"6"-9"-4330,19-25-11,-25 27 2346,-10 10-3514,-12 9-863,-3 12 238,0 1 0,2 0-1,1 2 1,1 1 0,1 1-1,1 0 1,-15 36 0,31-60-287,1 0 0,0 0 1,0 1-1,1-1 1,0 0-1,0 0 0,0 1 1,0-1-1,1 1 0,0 6 1,1-11-82,0 0 0,-1 0 1,1 0-1,0 0 0,-1 0 0,1 0 1,0-1-1,0 1 0,0 0 1,0-1-1,0 1 0,0-1 1,0 1-1,0-1 0,0 1 0,0-1 1,0 0-1,0 1 0,0-1 1,0 0-1,0 0 0,0 0 1,0 0-1,1 0 0,-1 0 0,0 0 1,0 0-1,0 0 0,0-1 1,0 1-1,2-1 0,39-9 118,85-51-483,-85 37-2645,-2 1-4144,-38 21 2979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2.312"/>
    </inkml:context>
    <inkml:brush xml:id="br0">
      <inkml:brushProperty name="width" value="0.025" units="cm"/>
      <inkml:brushProperty name="height" value="0.025" units="cm"/>
    </inkml:brush>
  </inkml:definitions>
  <inkml:trace contextRef="#ctx0" brushRef="#br0">65 28 7783,'0'0'3609,"-9"0"-443,-46 0 1708,55 0-4810,0 0 0,0 0 0,0 0 1,0 0-1,0-1 0,0 1 0,0 0 0,1 0 1,-1 0-1,0 0 0,0 0 0,0 0 1,0 0-1,0 0 0,0 0 0,0 0 0,0-1 1,0 1-1,0 0 0,0 0 0,0 0 1,0 0-1,0 0 0,0 0 0,0 0 0,0 0 1,0-1-1,0 1 0,0 0 0,0 0 1,0 0-1,0 0 0,0 0 0,0 0 0,0 0 1,0 0-1,0-1 0,0 1 0,0 0 1,0 0-1,0 0 0,0 0 0,0 0 0,0 0 1,-1 0-1,1 0 0,0 0 0,0 0 1,0 0-1,0 0 0,0-1 0,0 1 0,0 0 1,0 0-1,0 0 0,-1 0 0,1 0 1,0 0-1,11-5 508,177-6 808,-132 8-3924,1 0-3429,-52 3 2108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2.642"/>
    </inkml:context>
    <inkml:brush xml:id="br0">
      <inkml:brushProperty name="width" value="0.025" units="cm"/>
      <inkml:brushProperty name="height" value="0.025" units="cm"/>
    </inkml:brush>
  </inkml:definitions>
  <inkml:trace contextRef="#ctx0" brushRef="#br0">1 1 9993,'0'0'14318,"62"31"-14062,-23-35-192,-2 2-32,-2 2-480,2 0-1282,-6 0-1441,-8 0-2562,-4 0-6599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3.466"/>
    </inkml:context>
    <inkml:brush xml:id="br0">
      <inkml:brushProperty name="width" value="0.025" units="cm"/>
      <inkml:brushProperty name="height" value="0.025" units="cm"/>
    </inkml:brush>
  </inkml:definitions>
  <inkml:trace contextRef="#ctx0" brushRef="#br0">177 16 8584,'0'0'8910,"-8"-4"-8270,6 2-595,0 1 0,-1 0 0,1 0 0,-1-1 0,1 1 0,-1 1 0,1-1 0,-1 0 0,0 1 0,0-1 0,-4 1 0,4 1 10,0-1 0,0 1 1,1 0-1,-1 0 0,1 0 0,-1 1 1,1-1-1,-1 1 0,1-1 0,0 1 1,0 0-1,0 0 0,0 0 0,0 0 1,0 0-1,-2 4 0,-8 11 175,1 0 0,1 1 0,0 1 0,1 0 0,1 0 0,1 0 0,1 1 0,1 0 0,0 0 0,1 1-1,2-1 1,0 1 0,1 24 0,1-40-233,0 0 1,1-1-1,-1 1 0,1-1 0,0 1 0,0-1 0,0 0 0,1 1 0,-1-1 1,1 0-1,0 0 0,1 0 0,-1 0 0,1 0 0,-1-1 0,1 1 0,0-1 1,0 1-1,1-1 0,-1 0 0,1-1 0,-1 1 0,1 0 0,0-1 1,0 0-1,0 0 0,1 0 0,-1 0 0,9 1 0,8 2-1138,1-1 0,0-1 0,0-1 0,39-1 0,-55-1 622,46 0-5401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8.607"/>
    </inkml:context>
    <inkml:brush xml:id="br0">
      <inkml:brushProperty name="width" value="0.025" units="cm"/>
      <inkml:brushProperty name="height" value="0.025" units="cm"/>
    </inkml:brush>
  </inkml:definitions>
  <inkml:trace contextRef="#ctx0" brushRef="#br0">1 242 2659,'0'0'19250,"4"16"-16672,-4-15-2523,1-1 1,0 1-1,0-1 0,0 0 1,0 1-1,0-1 0,0 0 1,0 0-1,0 0 0,-1 1 1,1-1-1,0 0 0,0 0 1,0-1-1,0 1 0,0 0 1,0 0-1,0 0 0,0 0 1,0-1-1,0 1 0,-1 0 1,1-1-1,0 1 0,0-1 1,0 1-1,0-1 0,-1 0 0,2 0 1,27-23 497,-25 20-433,39-40 123,-2-1 0,58-83 1,-99 127-243,0 1-2,0-1 0,0 1 0,0 0 0,1-1 0,-1 1 0,0-1 0,0 1-1,0 0 1,0-1 0,0 1 0,1 0 0,-1-1 0,0 1 0,0 0-1,0 0 1,1-1 0,-1 1 0,0 0 0,0 0 0,1-1 0,-1 1 0,0 0-1,1 0 1,-1 0 0,0-1 0,1 1 0,-1 0 0,0 0 0,1 0-1,-1 0 1,0 0 0,1 0 0,-1 0 0,0 0 0,1 0 0,-1 0 0,1 0-1,-1 0 1,1 0 0,-3 17-4,-12 28 50,-21 32 0,23-53-45,1 0 1,1 1 0,-8 30 0,18-54-155,0 0 0,-1 0 0,1 0 0,0 0 0,0-1-1,0 1 1,0 0 0,0 0 0,0 0 0,0 0 0,0 0 0,0 0 0,0-1 0,0 1 0,0 0-1,0 0 1,1 0 0,-1 0 0,0 0 0,1-1 0,-1 1 0,1 0 0,-1 0 0,1-1-1,-1 1 1,1 0 0,-1-1 0,1 1 0,1 1 0,0-2-575,-1 1 0,1-1 0,0 0 0,0 1 0,0-1 0,-1 0 0,1 0-1,0 0 1,0 0 0,0-1 0,0 1 0,-1 0 0,4-2 0,12-5-8608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9.304"/>
    </inkml:context>
    <inkml:brush xml:id="br0">
      <inkml:brushProperty name="width" value="0.025" units="cm"/>
      <inkml:brushProperty name="height" value="0.025" units="cm"/>
    </inkml:brush>
  </inkml:definitions>
  <inkml:trace contextRef="#ctx0" brushRef="#br0">61 1 11050,'0'0'12738,"-3"11"-12423,-13 48 90,5-26-167,2 1 0,1-1-1,-5 60 1,13-92-252,0-1 1,0 1-1,0-1 1,0 1 0,0-1-1,1 1 1,-1-1-1,0 1 1,0-1-1,1 0 1,-1 1 0,0-1-1,0 1 1,1-1-1,-1 0 1,1 1-1,-1-1 1,0 0-1,1 1 1,-1-1 0,1 0-1,-1 0 1,1 0-1,-1 1 1,0-1-1,1 0 1,-1 0 0,1 0-1,-1 0 1,1 0-1,-1 0 1,1 0-1,-1 0 1,1 0-1,-1 0 1,1 0 0,-1 0-1,1 0 1,-1 0-1,1 0 1,-1 0-1,1-1 1,-1 1 0,1 0-1,-1 0 1,1-1-1,22-11-2467,-21 9 1519,-1 0 1,1 0-1,-1-1 0,1 1 0,-1 0 0,0 0 0,-1-1 0,1 1 0,0-1 0,-1-6 0,1 6-751,-1-12-5392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9.667"/>
    </inkml:context>
    <inkml:brush xml:id="br0">
      <inkml:brushProperty name="width" value="0.025" units="cm"/>
      <inkml:brushProperty name="height" value="0.025" units="cm"/>
    </inkml:brush>
  </inkml:definitions>
  <inkml:trace contextRef="#ctx0" brushRef="#br0">0 17 9673,'0'0'16592,"68"1"-15759,-36-2-449,-2-4-320,1-1-32,0 1-480,-3 4-802,-7 1-1440,0 0-929,-8 0-2275,-3 0-2882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5.999"/>
    </inkml:context>
    <inkml:brush xml:id="br0">
      <inkml:brushProperty name="width" value="0.025" units="cm"/>
      <inkml:brushProperty name="height" value="0.025" units="cm"/>
    </inkml:brush>
  </inkml:definitions>
  <inkml:trace contextRef="#ctx0" brushRef="#br0">37 0 18481,'0'0'7720,"-37"63"-7720,41-46-1057,6 0-1281,3-2-1122,-1-5-2657,2-2-6247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3.055"/>
    </inkml:context>
    <inkml:brush xml:id="br0">
      <inkml:brushProperty name="width" value="0.025" units="cm"/>
      <inkml:brushProperty name="height" value="0.025" units="cm"/>
    </inkml:brush>
  </inkml:definitions>
  <inkml:trace contextRef="#ctx0" brushRef="#br0">117 1 13325,'0'0'12048,"-9"8"-11861,-3 5-150,1 1 0,1 1 0,0 0 0,0 0 0,2 1 0,0 0 0,0 0 0,2 1 0,0 0 0,1 0 0,1 0 0,0 1 0,-1 30 0,4-46-22,1-1-1,0 0 1,0 0-1,0 1 1,1-1-1,-1 0 1,0 0-1,0 1 1,1-1-1,-1 0 1,1 0-1,-1 0 1,1 1 0,-1-1-1,1 0 1,0 0-1,-1 0 1,1 0-1,0 0 1,0 0-1,0 0 1,0 0-1,0-1 1,0 1-1,0 0 1,0-1 0,0 1-1,0 0 1,0-1-1,1 1 1,-1-1-1,0 0 1,0 1-1,0-1 1,1 0-1,-1 0 1,0 0-1,1 0 1,-1 0 0,0 0-1,0 0 1,1 0-1,-1 0 1,0-1-1,0 1 1,1 0-1,1-2 1,9-1 195,0-1 0,0-1 0,20-11 0,-25 12-205,76-30-212,-46 22-2520,-24 8 819,2-3-2854,-6 0-2365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3.388"/>
    </inkml:context>
    <inkml:brush xml:id="br0">
      <inkml:brushProperty name="width" value="0.025" units="cm"/>
      <inkml:brushProperty name="height" value="0.025" units="cm"/>
    </inkml:brush>
  </inkml:definitions>
  <inkml:trace contextRef="#ctx0" brushRef="#br0">55 0 12780,'0'0'9833,"-47"51"-8840,41-31-352,5 1-385,1 1-192,0-2-32,0-1-64,0 0-384,5-3-385,2-1-768,2-4-1122,0-5-2049,1-3-1859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3.764"/>
    </inkml:context>
    <inkml:brush xml:id="br0">
      <inkml:brushProperty name="width" value="0.025" units="cm"/>
      <inkml:brushProperty name="height" value="0.025" units="cm"/>
    </inkml:brush>
  </inkml:definitions>
  <inkml:trace contextRef="#ctx0" brushRef="#br0">192 0 6246,'0'0'16421,"-6"12"-15903,-170 259 240,167-264-3611,10-21-1560,9-11-1886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4.143"/>
    </inkml:context>
    <inkml:brush xml:id="br0">
      <inkml:brushProperty name="width" value="0.025" units="cm"/>
      <inkml:brushProperty name="height" value="0.025" units="cm"/>
    </inkml:brush>
  </inkml:definitions>
  <inkml:trace contextRef="#ctx0" brushRef="#br0">177 2 12876,'0'0'2344,"-11"-1"-65,4 1-2104,1 0-1,-1 0 0,1 0 1,-1 1-1,1 0 1,-1 0-1,1 1 0,0 0 1,-1 0-1,1 0 0,0 1 1,0 0-1,1 0 1,-1 0-1,0 1 0,1-1 1,0 2-1,0-1 1,0 0-1,-4 7 0,5-7-23,0 0 0,1 1 0,0-1-1,-1 1 1,2 0 0,-1 0-1,1 0 1,-1 0 0,1 0 0,1 0-1,-1 1 1,1-1 0,0 1 0,0-1-1,1 1 1,-1 6 0,1-11-123,1-1-1,-1 1 1,0 0 0,0 0-1,0 0 1,1-1 0,-1 1 0,0 0-1,1 0 1,-1-1 0,1 1-1,-1 0 1,1-1 0,-1 1 0,1-1-1,-1 1 1,1 0 0,0-1-1,-1 1 1,1-1 0,0 0 0,-1 1-1,1-1 1,0 0 0,0 1-1,-1-1 1,1 0 0,1 1 0,29-3 543,-22 0-457,0-1-1,0 0 1,-1 0-1,13-7 1,-13 5-85,-1-1 0,0 1-1,-1-1 1,1-1 0,-1 1 0,6-9 0,-10 12-16,1 0 1,-1 0-1,0 0 1,0-1 0,-1 1-1,1 0 1,-1-1-1,0 0 1,0 1-1,0-1 1,0 0 0,0 1-1,-1-1 1,0 0-1,1 0 1,-2-7-1,0 10-33,1-1 0,-1 1 0,0 0 0,0-1 0,1 1 0,-1 0 0,0 0 0,0 0 0,0 0 0,0 0 0,0 0 0,-1 0 0,1 0 0,0 0 0,0 0 0,-1 0 0,1 1 0,-1-1 0,1 1 0,0-1 0,-1 1 0,1-1 0,-1 1 0,1 0 0,-1 0 0,1 0 0,-1-1 0,1 2 0,-1-1-1,1 0 1,-1 0 0,1 0 0,-1 1 0,-1 0 0,-1-1-124,0 1-1,1 0 0,-1 0 0,0 0 0,0 0 0,1 1 1,-1-1-1,1 1 0,0 0 0,-1 0 0,1 1 0,-4 3 1,2 0-225,1 1 1,0 0-1,1 0 1,0 0-1,0 0 1,0 0-1,1 1 0,0-1 1,-1 10-1,0 39-5939,6-29 2107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4.485"/>
    </inkml:context>
    <inkml:brush xml:id="br0">
      <inkml:brushProperty name="width" value="0.025" units="cm"/>
      <inkml:brushProperty name="height" value="0.025" units="cm"/>
    </inkml:brush>
  </inkml:definitions>
  <inkml:trace contextRef="#ctx0" brushRef="#br0">125 91 16720,'0'0'5461,"-8"2"-4740,1-1-681,1 1 1,0 0-1,0 1 1,0-1 0,0 1-1,0 1 1,0-1-1,1 1 1,-1 0-1,1 0 1,0 0 0,1 1-1,-1 0 1,1 0-1,0 0 1,0 0-1,0 1 1,1 0 0,-6 11-1,-1 21 514,10-37-532,0 0 0,0 0 1,1 0-1,-1 0 0,0 0 1,0 0-1,1-1 0,-1 1 1,0 0-1,1 0 0,-1 0 1,1-1-1,-1 1 0,1 0 1,-1 0-1,1-1 0,0 1 1,-1-1-1,1 1 0,0 0 0,-1-1 1,1 1-1,0-1 0,0 1 1,-1-1-1,1 0 0,0 1 1,0-1-1,0 0 0,0 0 1,0 0-1,0 1 0,-1-1 1,1 0-1,0 0 0,0 0 1,0 0-1,0-1 0,1 1 1,6-1 25,1 0 0,-1-1 1,0 0-1,0 0 0,0-1 0,0 0 1,0-1-1,-1 1 0,1-1 0,-1-1 1,0 1-1,-1-1 0,10-9 0,-7 6-26,0 0 1,0-1-1,-1 0 0,-1 0 0,0-1 0,0 0 0,-1 0 0,0-1 1,5-11-1,-10 19-10,0 0 1,0 0 0,0 0 0,0 0-1,0 0 1,-1 0 0,1 0-1,-1-1 1,0 1 0,0 0 0,0 0-1,-1-1 1,1 1 0,-1 0-1,0 0 1,-1-5 0,1 6-19,0 1 1,-1-1-1,1 0 1,-1 1 0,1-1-1,-1 0 1,0 1-1,0 0 1,0-1-1,1 1 1,-1 0-1,0 0 1,0 0 0,-1 0-1,1 1 1,0-1-1,0 1 1,0-1-1,0 1 1,-1-1-1,1 1 1,0 0 0,-3 0-1,-1 0-376,-42 1-1977,20 10-6287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4.862"/>
    </inkml:context>
    <inkml:brush xml:id="br0">
      <inkml:brushProperty name="width" value="0.025" units="cm"/>
      <inkml:brushProperty name="height" value="0.025" units="cm"/>
    </inkml:brush>
  </inkml:definitions>
  <inkml:trace contextRef="#ctx0" brushRef="#br0">156 0 15791,'0'0'2979,"11"61"-609,-6-28-544,0 4-257,-1 2-288,-4 0 1,0 5-450,0 1-191,0 3 0,-13 2-385,-3 2-128,-7 4-64,0-2-64,-3-1-673,-3-7-1024,1-12-3012,5-6-6565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03.480"/>
    </inkml:context>
    <inkml:brush xml:id="br0">
      <inkml:brushProperty name="width" value="0.025" units="cm"/>
      <inkml:brushProperty name="height" value="0.025" units="cm"/>
    </inkml:brush>
  </inkml:definitions>
  <inkml:trace contextRef="#ctx0" brushRef="#br0">0 1278 5862,'0'0'8605,"5"-12"-8141,9-22 74,3 1 0,0 0 0,39-52 0,87-98 1033,-98 128-1332,555-615-608,-560 635-592,48-35 1,-20 17-7422,-53 38 1474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18.972"/>
    </inkml:context>
    <inkml:brush xml:id="br0">
      <inkml:brushProperty name="width" value="0.025" units="cm"/>
      <inkml:brushProperty name="height" value="0.025" units="cm"/>
    </inkml:brush>
  </inkml:definitions>
  <inkml:trace contextRef="#ctx0" brushRef="#br0">16 336 6374,'-5'10'3914,"-5"12"2121,10-18-2550,7-8 623,21-25-2927,-2-1 0,29-41 0,18-21-966,-42 56-147,68-71 243,-99 107-310,0 0 0,0 0 0,0 0-1,0 0 1,0 0 0,0-1 0,0 1-1,0 0 1,1 0 0,-1 0 0,0 0 0,0 0-1,0 0 1,0-1 0,0 1 0,0 0 0,0 0-1,0 0 1,1 0 0,-1 0 0,0 0-1,0 0 1,0 0 0,0 0 0,0 0 0,1 0-1,-1 0 1,0 0 0,0 0 0,0 0-1,0 0 1,0 0 0,1 0 0,-1 0 0,0 0-1,0 0 1,0 0 0,0 0 0,0 0 0,1 0-1,-1 0 1,0 0 0,0 0 0,0 0-1,0 0 1,0 0 0,0 0 0,1 1 0,-1-1-1,0 0 1,0 0 0,0 0 0,0 0 0,0 0-1,0 0 1,0 0 0,0 1 0,0-1-1,0 0 1,1 0 0,-1 0 0,0 0 0,0 0-1,0 1 1,0-1 0,-2 17 66,-9 20 113,-17 29 340,-35 91 978,56-134-1200,1 0 0,1 0 0,1 1 0,1 0 0,0 27 0,13-78-13302,-6 16 2498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19.447"/>
    </inkml:context>
    <inkml:brush xml:id="br0">
      <inkml:brushProperty name="width" value="0.025" units="cm"/>
      <inkml:brushProperty name="height" value="0.025" units="cm"/>
    </inkml:brush>
  </inkml:definitions>
  <inkml:trace contextRef="#ctx0" brushRef="#br0">249 0 6662,'0'0'20388,"-10"4"-20004,-8 6-215,0 0 0,0 2 0,1 0 0,1 0 0,0 2 0,1 0 0,1 1 0,0 0 0,1 1 0,0 0 0,2 1 1,0 1-1,0 0 0,-14 37 0,23-49-161,0 0 0,1-1 1,0 1-1,0 0 0,0 0 1,0 0-1,1 0 0,1 11 1,-1-16-6,1 1 0,-1 0 1,1 0-1,-1-1 0,1 1 1,0 0-1,0-1 0,0 1 1,0 0-1,0-1 0,0 1 1,0-1-1,0 0 0,0 1 1,1-1-1,-1 0 0,1 0 1,-1 0-1,1 0 0,-1 0 1,1 0-1,0 0 0,-1-1 1,1 1-1,0 0 0,-1-1 1,1 1-1,0-1 0,0 0 1,0 0-1,3 0 0,7 1-44,1-1-1,0-1 0,-1 0 1,1-1-1,-1 0 1,1-1-1,19-7 1,-25 8-741,-1-1 0,1 0 0,-1-1 0,0 0 0,0 0 0,0 0 0,0 0 0,-1-1 0,7-7 0,-4-2-4481,-6 0-2472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19.826"/>
    </inkml:context>
    <inkml:brush xml:id="br0">
      <inkml:brushProperty name="width" value="0.025" units="cm"/>
      <inkml:brushProperty name="height" value="0.025" units="cm"/>
    </inkml:brush>
  </inkml:definitions>
  <inkml:trace contextRef="#ctx0" brushRef="#br0">20 36 15150,'0'0'12332,"65"-25"-12396,-30 22 128,3 0-64,-5 2-320,-4 1-1282,-6-2-1281,-7 2-672,-11-2-2306</inkml:trace>
  <inkml:trace contextRef="#ctx0" brushRef="#br0" timeOffset="1">0 51 3587,'0'0'21877,"53"26"-21108,-5-26-673,-2-7-64,4 1-1185,-3-2-1698,-8 0-1185,-2 0-2658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6.330"/>
    </inkml:context>
    <inkml:brush xml:id="br0">
      <inkml:brushProperty name="width" value="0.025" units="cm"/>
      <inkml:brushProperty name="height" value="0.025" units="cm"/>
    </inkml:brush>
  </inkml:definitions>
  <inkml:trace contextRef="#ctx0" brushRef="#br0">102 58 14286,'0'0'3096,"-10"12"128,0-1-2829,-4 3 785,0 1 1,-13 21-1,24-32-1014,-1 1 0,1 0 0,1 0 0,-1 0 0,1 0 1,0 0-1,0 1 0,1-1 0,-1 1 0,1-1 0,0 1 0,1-1 0,-1 1 0,1 8 1,1-12-149,0-1 0,0 1 0,0 0 1,0 0-1,0 0 0,0-1 1,0 1-1,0 0 0,1-1 0,-1 1 1,1-1-1,-1 0 0,1 1 1,0-1-1,-1 0 0,1 0 0,0 0 1,0 0-1,0 0 0,-1-1 1,1 1-1,0 0 0,0-1 1,0 0-1,0 1 0,0-1 0,1 0 1,-1 0-1,0 0 0,0 0 1,0 0-1,3-2 0,1 2 120,0 0 1,0-1-1,0 0 0,0-1 1,0 1-1,-1-1 0,1 0 0,-1 0 1,1-1-1,7-4 0,-8 1-45,1-1 0,0 1-1,-1-1 1,-1 0 0,1 0-1,-1-1 1,0 0 0,-1 1-1,0-1 1,0 0 0,0-1-1,-1 1 1,1-16 0,-2 20-96,0-1 0,0 1 0,-1-1 0,1 0 1,-1 1-1,-1-1 0,1 1 0,-1-1 1,1 0-1,-1 1 0,-1-1 0,1 1 1,-1 0-1,1-1 0,-1 1 0,-1 0 0,1 0 1,0 0-1,-1 0 0,0 1 0,0-1 1,0 1-1,0-1 0,-1 1 0,1 0 1,-5-3-1,6 5-49,0 0 0,0 0 1,0 0-1,0 1 0,0-1 1,0 0-1,0 1 0,0-1 1,0 1-1,0 0 0,0 0 1,0 0-1,0 0 0,0 0 1,-1 0-1,1 0 0,0 1 1,0-1-1,0 1 0,0-1 0,0 1 1,0 0-1,0 0 0,0 0 1,-2 2-1,0 0-506,1 0 0,0 1-1,0-1 1,0 1 0,0 0 0,1 0-1,-1 0 1,1 0 0,0 0 0,-1 6-1,-4 9-5681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0.156"/>
    </inkml:context>
    <inkml:brush xml:id="br0">
      <inkml:brushProperty name="width" value="0.025" units="cm"/>
      <inkml:brushProperty name="height" value="0.025" units="cm"/>
    </inkml:brush>
  </inkml:definitions>
  <inkml:trace contextRef="#ctx0" brushRef="#br0">212 1 12620,'0'0'9796,"-8"8"-9497,-21 26 388,1 0 0,-32 53 0,45-64-45,2 0 0,1 1 1,1 0-1,1 1 0,-11 44 1,19-65-616,1-1 0,1 1 0,-1 0 0,1-1 0,-1 1 0,1 0 0,0 0 0,0-1 0,1 1 0,-1 0 0,1-1 0,0 1 0,0 0 0,0-1 0,0 1 0,1-1-1,-1 0 1,1 1 0,0-1 0,0 0 0,0 0 0,5 5 0,-2-4-192,0-1-1,0 0 1,0 0-1,1 0 0,-1-1 1,1 0-1,-1 0 1,1 0-1,0-1 1,0 0-1,0 0 0,0 0 1,10-1-1,51 0-7228,-34-4-901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3.115"/>
    </inkml:context>
    <inkml:brush xml:id="br0">
      <inkml:brushProperty name="width" value="0.025" units="cm"/>
      <inkml:brushProperty name="height" value="0.025" units="cm"/>
    </inkml:brush>
  </inkml:definitions>
  <inkml:trace contextRef="#ctx0" brushRef="#br0">1 227 12139,'0'1'11766,"12"-6"-9034,19-15-2165,203-180 1542,-234 200-2108,0 0 0,0 0 0,0 0-1,0-1 1,0 1 0,1 0 0,-1 0 0,0 0-1,0 0 1,0 0 0,0-1 0,0 1 0,1 0-1,-1 0 1,0 0 0,0 0 0,0 0 0,0 0 0,0 0-1,1-1 1,-1 1 0,0 0 0,0 0 0,0 0-1,1 0 1,-1 0 0,0 0 0,0 0 0,0 0 0,1 0-1,-1 0 1,0 0 0,0 0 0,0 0 0,1 0-1,-1 0 1,0 0 0,0 0 0,0 1 0,0-1-1,1 0 1,-1 0 0,0 0 0,0 0 0,0 0 0,0 0-1,1 0 1,-1 1 0,0-1 0,0 0 0,1 14 1,-8 15 50,-72 133 167,79-162-343,-1 1-1,1 0 1,0 0-1,-1-1 1,1 1-1,0 0 1,0 0-1,0 0 1,-1 0-1,1-1 1,0 1-1,0 0 1,0 0-1,0 0 1,0 0 0,0-1-1,1 1 1,-1 0-1,0 0 1,0 0-1,1 0 1,-1-1-202,1 1 0,0-1 1,-1 0-1,1 0 0,-1 0 1,1 0-1,-1 0 0,1 0 1,0 0-1,-1 0 1,1 0-1,-1 0 0,1 0 1,-1 0-1,1 0 0,0 0 1,-1-1-1,1 1 0,-1 0 1,1 0-1,-1-1 0,1 1 1,-1 0-1,1-1 0,-1 1 1,1 0-1,-1-1 1,0 1-1,1-2 0,12-12-12278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3.698"/>
    </inkml:context>
    <inkml:brush xml:id="br0">
      <inkml:brushProperty name="width" value="0.025" units="cm"/>
      <inkml:brushProperty name="height" value="0.025" units="cm"/>
    </inkml:brush>
  </inkml:definitions>
  <inkml:trace contextRef="#ctx0" brushRef="#br0">57 1 8296,'0'0'17478,"-4"11"-16720,-9 28-397,2 1 0,1 0-1,2 0 1,-3 53 0,18-121-10183,-7 8 2711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4.064"/>
    </inkml:context>
    <inkml:brush xml:id="br0">
      <inkml:brushProperty name="width" value="0.025" units="cm"/>
      <inkml:brushProperty name="height" value="0.025" units="cm"/>
    </inkml:brush>
  </inkml:definitions>
  <inkml:trace contextRef="#ctx0" brushRef="#br0">0 37 14542,'0'0'11435,"46"-12"-10346,-17 7-481,2 4-416,3-2-160,0 2 32,-4 0-544,-2-1-1025,-1 1-1827,-6-4-2049,-7-1-5221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5.161"/>
    </inkml:context>
    <inkml:brush xml:id="br0">
      <inkml:brushProperty name="width" value="0.025" units="cm"/>
      <inkml:brushProperty name="height" value="0.025" units="cm"/>
    </inkml:brush>
  </inkml:definitions>
  <inkml:trace contextRef="#ctx0" brushRef="#br0">51 40 7591,'0'-1'489,"0"0"1,0-1-1,0 1 0,1 0 0,-1 0 1,0 0-1,1-1 0,-1 1 0,1 0 0,-1 0 1,1 0-1,0 0 0,-1 0 0,1 0 1,0 0-1,0 0 0,0 0 0,-1 0 1,1 0-1,0 0 0,0 1 0,2-2 0,32-10 3158,-22 11-3266,0 0-1,0 1 1,20 1-1,-32-1-367,0 1-1,1-1 1,-1 0-1,0 0 1,0 1-1,0-1 1,0 1-1,0-1 1,0 1-1,-1-1 1,1 1-1,0 0 1,0-1 0,0 1-1,0 0 1,-1 0-1,1 0 1,0 0-1,-1 0 1,1-1-1,-1 1 1,1 0-1,-1 0 1,1 0-1,-1 0 1,0 1-1,1-1 1,-1 0 0,0 0-1,0 0 1,0 0-1,0 0 1,0 0-1,0 0 1,0 0-1,0 0 1,0 1-1,0-1 1,-1 0-1,1 0 1,-1 0-1,1 0 1,0 0-1,-2 1 1,0 5 124,-1-1 1,1 1-1,-2-1 0,1 0 1,-8 10-1,-6 3 274,-39 34 0,39-39-26,1 1-1,0 0 0,-21 27 1,37-41-379,-1 0 0,0 0 0,1 0 0,-1-1 0,1 1 0,-1 0 0,1 0 0,-1 0 0,1 0 1,0 0-1,0 0 0,-1 0 0,1 0 0,0 0 0,0 0 0,0 0 0,0 0 0,0 0 0,0 0 1,0 0-1,0 0 0,0 0 0,1 0 0,-1 0 0,0 0 0,1 0 0,-1 0 0,0 0 0,1-1 1,0 2-1,1 0 13,0 0 0,0 0 1,0-1-1,1 1 1,-1-1-1,0 1 1,1-1-1,-1 0 0,1 0 1,-1 0-1,5 0 1,10 3-165,0-1 0,31 0 1,-42-2-79,-6-1 223,24 1-1880,0 0 1,31-4 0,-47 1 605,0 1 1,0-1-1,0 0 1,0-1-1,0 0 1,8-4-1,14-13-5804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5.492"/>
    </inkml:context>
    <inkml:brush xml:id="br0">
      <inkml:brushProperty name="width" value="0.025" units="cm"/>
      <inkml:brushProperty name="height" value="0.025" units="cm"/>
    </inkml:brush>
  </inkml:definitions>
  <inkml:trace contextRef="#ctx0" brushRef="#br0">222 0 10922,'0'0'7549,"-5"9"-6033,-40 51 80,-2-2 0,-67 64 0,114-122-1556,-9 8-2238,8-15-4230,1-2 3831,0-11-7952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5.821"/>
    </inkml:context>
    <inkml:brush xml:id="br0">
      <inkml:brushProperty name="width" value="0.025" units="cm"/>
      <inkml:brushProperty name="height" value="0.025" units="cm"/>
    </inkml:brush>
  </inkml:definitions>
  <inkml:trace contextRef="#ctx0" brushRef="#br0">134 51 3107,'0'0'16106,"-9"-2"-15193,6 1-863,-1 0-1,0 0 1,1 1 0,-1-1 0,0 1 0,0 0 0,1 0 0,-1 1 0,0-1 0,1 1 0,-1 0-1,0 0 1,1 0 0,-1 0 0,1 0 0,-1 1 0,1 0 0,0-1 0,0 1 0,0 1-1,0-1 1,0 0 0,0 1 0,0-1 0,-3 5 0,6-7-49,-3 2 143,1 1 0,-1-1 1,1 0-1,-1 1 1,1 0-1,0-1 0,0 1 1,0 0-1,0 0 1,0 0-1,1 0 1,-1 1-1,1-1 0,0 0 1,0 1-1,-1 5 1,5-8-20,0-1 1,1 1 0,-1-1-1,0 1 1,0-1 0,1 0-1,-1 0 1,0 0 0,0-1 0,7-1-1,-1-1 25,0 0-1,0-1 0,0 0 0,-1-1 1,1 1-1,13-12 0,-18 13-65,0 0-1,0-1 0,0 0 0,0 0 0,0 0 1,-1 0-1,0 0 0,0-1 0,0 1 0,0-1 1,-1 0-1,0 0 0,3-9 0,-5 13-86,1 0-1,-1 0 0,0 0 1,0 0-1,-1 0 0,1 0 1,0 0-1,0 0 0,0 0 1,-1 0-1,1 0 1,0 1-1,-1-1 0,1 0 1,-1 0-1,1 0 0,-1 0 1,1 1-1,-1-1 0,0 0 1,1 0-1,-1 1 0,0-1 1,0 1-1,1-1 0,-1 1 1,0-1-1,0 1 0,0-1 1,0 1-1,0 0 1,1-1-1,-1 1 0,0 0 1,0 0-1,0-1 0,0 1 1,0 0-1,0 0 0,0 0 1,0 1-1,0-1 0,0 0 1,0 0-1,0 0 0,0 1 1,-1-1-1,-3 1-96,1 0 1,-1-1-1,0 2 0,1-1 0,-1 0 1,1 1-1,0 0 0,-9 4 0,8-1-154,1 0 0,-1 0 0,1 0 0,-1 1 0,2-1 0,-1 1 0,0 0 0,1 0 0,1 1 0,-1-1 0,1 0 0,0 1 0,-2 11 0,3-13-325,0 0-1,1 0 0,-1 0 0,1 0 0,1 0 1,-1 0-1,1 0 0,0-1 0,0 1 1,0 0-1,1 0 0,2 6 0,13 11-5052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6.201"/>
    </inkml:context>
    <inkml:brush xml:id="br0">
      <inkml:brushProperty name="width" value="0.025" units="cm"/>
      <inkml:brushProperty name="height" value="0.025" units="cm"/>
    </inkml:brush>
  </inkml:definitions>
  <inkml:trace contextRef="#ctx0" brushRef="#br0">56 20 13933,'0'0'4308,"-2"8"-3742,-13 25 330,10-23-115,0 0 0,1 0 0,0 1 0,0-1 0,1 1 0,-3 19 0,6-30-750,0 1 0,0 0 0,0 0 0,1 0 0,-1-1 0,0 1 0,0 0 0,1 0 0,-1-1 0,0 1 0,1 0 0,-1-1 0,1 1 0,-1 0 0,1-1 0,-1 1 0,1-1 0,-1 1 0,1-1 0,0 1 0,-1-1 0,1 1 0,-1-1 0,1 0 0,0 1 0,0-1 0,-1 0 0,1 1 0,1-1 0,31 2 699,-25-2-566,-1-1 0,1-1 0,-1 1 0,0-1 0,0-1 0,12-4 0,-14 4-80,-1 0 0,1 0 0,-1 0 0,0 0 0,0-1 0,0 1-1,-1-1 1,1 0 0,-1 0 0,0-1 0,0 1 0,-1-1 0,1 1-1,-1-1 1,0 0 0,0 0 0,0 0 0,-1 0 0,0 0 0,0 0-1,0-1 1,-1 1 0,0-10 0,0 13-82,-1 0-1,-1 0 1,1-1 0,0 1-1,0 0 1,-1 0 0,1 0 0,-1 0-1,0 1 1,1-1 0,-1 0-1,0 1 1,0-1 0,0 1-1,0 0 1,0-1 0,-1 1-1,1 0 1,0 0 0,-1 1-1,1-1 1,0 0 0,-1 1-1,1-1 1,-5 1 0,-67-5-1260,67 5 993,4 0 42,-1 1-1,0-1 1,1 1-1,-1 0 1,1 0-1,-1 1 1,1-1-1,-5 3 1,8-4 47,-1 0 0,0 1 0,1-1 0,-1 1 0,0-1 0,1 0 1,-1 1-1,0-1 0,1 1 0,-1-1 0,1 1 0,-1-1 0,1 1 1,-1 0-1,1-1 0,-1 1 0,1 0 0,-1-1 0,1 1 1,0 0-1,0 0 0,-1-1 0,1 1 0,0 0 0,0 0 0,0-1 1,0 1-1,0 0 0,0 0 0,0-1 0,0 1 0,0 0 0,0 0 1,0 0-1,0-1 0,1 1 0,-1 0 0,0-1 0,1 1 1,-1 0-1,0 0 0,1-1 0,-1 1 0,1-1 0,-1 1 0,1 0 1,0 0-1,14 6-5542,10-5-2492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6.577"/>
    </inkml:context>
    <inkml:brush xml:id="br0">
      <inkml:brushProperty name="width" value="0.025" units="cm"/>
      <inkml:brushProperty name="height" value="0.025" units="cm"/>
    </inkml:brush>
  </inkml:definitions>
  <inkml:trace contextRef="#ctx0" brushRef="#br0">301 0 16496,'0'0'4612,"0"11"-2920,1 27 162,7 48 0,-4-62-1617,-1 0 1,-1 0-1,-1 1 1,-1-1 0,-1 0-1,-1 1 1,-2-1-1,-8 34 1,-8-6-274,-2-2 1,-2-1 0,-3 0 0,-42 59-1,-22 9-5163,44-64-1511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2.320"/>
    </inkml:context>
    <inkml:brush xml:id="br0">
      <inkml:brushProperty name="width" value="0.025" units="cm"/>
      <inkml:brushProperty name="height" value="0.025" units="cm"/>
    </inkml:brush>
  </inkml:definitions>
  <inkml:trace contextRef="#ctx0" brushRef="#br0">242 5 384,'0'0'21706,"-4"-2"-21001,3 2-646,0-1 0,0 1-1,0 0 1,0-1 0,0 1 0,0 0 0,0 0 0,1 0 0,-1 0 0,0 0-1,0 0 1,0 0 0,0 0 0,0 0 0,0 1 0,0-1 0,0 0-1,0 0 1,0 1 0,0-1 0,1 1 0,-1-1 0,0 1 0,0-1-1,0 1 1,-25 27 972,-22 52 96,35-56-843,-16 25 222,-37 89 0,60-121-447,0-1 0,1 1 0,1 0-1,0 0 1,2 0 0,0 0 0,0 1 0,2-1 0,0 0 0,3 18 0,0-24 29,1 1 0,0-1 0,0-1-1,1 1 1,1-1 0,0 0 0,0 0 0,1 0 0,12 13 0,19 16-2467,-35-37 1749,7 5-5942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16.11.2023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dirty="0"/>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76757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43</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65</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66</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67</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70</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71</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72</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73</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76</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16.png"/><Relationship Id="rId42" Type="http://schemas.openxmlformats.org/officeDocument/2006/relationships/image" Target="../media/image20.png"/><Relationship Id="rId7" Type="http://schemas.openxmlformats.org/officeDocument/2006/relationships/customXml" Target="../ink/ink2.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41" Type="http://schemas.openxmlformats.org/officeDocument/2006/relationships/customXml" Target="../ink/ink19.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37" Type="http://schemas.openxmlformats.org/officeDocument/2006/relationships/customXml" Target="../ink/ink17.xml"/><Relationship Id="rId40" Type="http://schemas.openxmlformats.org/officeDocument/2006/relationships/image" Target="../media/image19.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8" Type="http://schemas.openxmlformats.org/officeDocument/2006/relationships/image" Target="../media/image3.png"/><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17" Type="http://schemas.openxmlformats.org/officeDocument/2006/relationships/customXml" Target="../ink/ink348.xml"/><Relationship Id="rId671" Type="http://schemas.openxmlformats.org/officeDocument/2006/relationships/image" Target="../media/image1120.png"/><Relationship Id="rId769" Type="http://schemas.openxmlformats.org/officeDocument/2006/relationships/image" Target="../media/image1168.png"/><Relationship Id="rId976" Type="http://schemas.openxmlformats.org/officeDocument/2006/relationships/customXml" Target="../ink/ink781.xml"/><Relationship Id="rId21" Type="http://schemas.openxmlformats.org/officeDocument/2006/relationships/customXml" Target="../ink/ink300.xml"/><Relationship Id="rId324" Type="http://schemas.openxmlformats.org/officeDocument/2006/relationships/image" Target="../media/image948.png"/><Relationship Id="rId531" Type="http://schemas.openxmlformats.org/officeDocument/2006/relationships/image" Target="../media/image1050.png"/><Relationship Id="rId629" Type="http://schemas.openxmlformats.org/officeDocument/2006/relationships/image" Target="../media/image1099.png"/><Relationship Id="rId170" Type="http://schemas.openxmlformats.org/officeDocument/2006/relationships/image" Target="../media/image871.png"/><Relationship Id="rId836" Type="http://schemas.openxmlformats.org/officeDocument/2006/relationships/customXml" Target="../ink/ink711.xml"/><Relationship Id="rId268" Type="http://schemas.openxmlformats.org/officeDocument/2006/relationships/image" Target="../media/image920.png"/><Relationship Id="rId475" Type="http://schemas.openxmlformats.org/officeDocument/2006/relationships/image" Target="../media/image1022.png"/><Relationship Id="rId682" Type="http://schemas.openxmlformats.org/officeDocument/2006/relationships/customXml" Target="../ink/ink632.xml"/><Relationship Id="rId903" Type="http://schemas.openxmlformats.org/officeDocument/2006/relationships/image" Target="../media/image1234.png"/><Relationship Id="rId32" Type="http://schemas.openxmlformats.org/officeDocument/2006/relationships/image" Target="../media/image802.png"/><Relationship Id="rId128" Type="http://schemas.openxmlformats.org/officeDocument/2006/relationships/image" Target="../media/image850.png"/><Relationship Id="rId335" Type="http://schemas.openxmlformats.org/officeDocument/2006/relationships/customXml" Target="../ink/ink457.xml"/><Relationship Id="rId542" Type="http://schemas.openxmlformats.org/officeDocument/2006/relationships/customXml" Target="../ink/ink562.xml"/><Relationship Id="rId987" Type="http://schemas.openxmlformats.org/officeDocument/2006/relationships/image" Target="../media/image1276.png"/><Relationship Id="rId181" Type="http://schemas.openxmlformats.org/officeDocument/2006/relationships/customXml" Target="../ink/ink380.xml"/><Relationship Id="rId402" Type="http://schemas.openxmlformats.org/officeDocument/2006/relationships/image" Target="../media/image986.png"/><Relationship Id="rId847" Type="http://schemas.openxmlformats.org/officeDocument/2006/relationships/image" Target="../media/image1206.png"/><Relationship Id="rId279" Type="http://schemas.openxmlformats.org/officeDocument/2006/relationships/customXml" Target="../ink/ink429.xml"/><Relationship Id="rId486" Type="http://schemas.openxmlformats.org/officeDocument/2006/relationships/customXml" Target="../ink/ink534.xml"/><Relationship Id="rId693" Type="http://schemas.openxmlformats.org/officeDocument/2006/relationships/customXml" Target="../ink/ink638.xml"/><Relationship Id="rId707" Type="http://schemas.openxmlformats.org/officeDocument/2006/relationships/customXml" Target="../ink/ink645.xml"/><Relationship Id="rId914" Type="http://schemas.openxmlformats.org/officeDocument/2006/relationships/customXml" Target="../ink/ink750.xml"/><Relationship Id="rId43" Type="http://schemas.openxmlformats.org/officeDocument/2006/relationships/customXml" Target="../ink/ink311.xml"/><Relationship Id="rId139" Type="http://schemas.openxmlformats.org/officeDocument/2006/relationships/customXml" Target="../ink/ink359.xml"/><Relationship Id="rId346" Type="http://schemas.openxmlformats.org/officeDocument/2006/relationships/image" Target="../media/image959.png"/><Relationship Id="rId553" Type="http://schemas.openxmlformats.org/officeDocument/2006/relationships/image" Target="../media/image1061.png"/><Relationship Id="rId760" Type="http://schemas.openxmlformats.org/officeDocument/2006/relationships/customXml" Target="../ink/ink672.xml"/><Relationship Id="rId192" Type="http://schemas.openxmlformats.org/officeDocument/2006/relationships/image" Target="../media/image882.png"/><Relationship Id="rId206" Type="http://schemas.openxmlformats.org/officeDocument/2006/relationships/image" Target="../media/image889.png"/><Relationship Id="rId413" Type="http://schemas.openxmlformats.org/officeDocument/2006/relationships/customXml" Target="../ink/ink497.xml"/><Relationship Id="rId858" Type="http://schemas.openxmlformats.org/officeDocument/2006/relationships/customXml" Target="../ink/ink722.xml"/><Relationship Id="rId497" Type="http://schemas.openxmlformats.org/officeDocument/2006/relationships/image" Target="../media/image1033.png"/><Relationship Id="rId620" Type="http://schemas.openxmlformats.org/officeDocument/2006/relationships/customXml" Target="../ink/ink601.xml"/><Relationship Id="rId718" Type="http://schemas.openxmlformats.org/officeDocument/2006/relationships/image" Target="../media/image1143.png"/><Relationship Id="rId925" Type="http://schemas.openxmlformats.org/officeDocument/2006/relationships/image" Target="../media/image1245.png"/><Relationship Id="rId357" Type="http://schemas.openxmlformats.org/officeDocument/2006/relationships/customXml" Target="../ink/ink468.xml"/><Relationship Id="rId54" Type="http://schemas.openxmlformats.org/officeDocument/2006/relationships/image" Target="../media/image813.png"/><Relationship Id="rId217" Type="http://schemas.openxmlformats.org/officeDocument/2006/relationships/customXml" Target="../ink/ink398.xml"/><Relationship Id="rId564" Type="http://schemas.openxmlformats.org/officeDocument/2006/relationships/customXml" Target="../ink/ink573.xml"/><Relationship Id="rId771" Type="http://schemas.openxmlformats.org/officeDocument/2006/relationships/image" Target="../media/image1169.png"/><Relationship Id="rId869" Type="http://schemas.openxmlformats.org/officeDocument/2006/relationships/image" Target="../media/image1217.png"/><Relationship Id="rId424" Type="http://schemas.openxmlformats.org/officeDocument/2006/relationships/image" Target="../media/image997.png"/><Relationship Id="rId631" Type="http://schemas.openxmlformats.org/officeDocument/2006/relationships/image" Target="../media/image1100.png"/><Relationship Id="rId729" Type="http://schemas.openxmlformats.org/officeDocument/2006/relationships/customXml" Target="../ink/ink656.xml"/><Relationship Id="rId270" Type="http://schemas.openxmlformats.org/officeDocument/2006/relationships/image" Target="../media/image921.png"/><Relationship Id="rId936" Type="http://schemas.openxmlformats.org/officeDocument/2006/relationships/customXml" Target="../ink/ink761.xml"/><Relationship Id="rId65" Type="http://schemas.openxmlformats.org/officeDocument/2006/relationships/customXml" Target="../ink/ink322.xml"/><Relationship Id="rId130" Type="http://schemas.openxmlformats.org/officeDocument/2006/relationships/image" Target="../media/image851.png"/><Relationship Id="rId368" Type="http://schemas.openxmlformats.org/officeDocument/2006/relationships/image" Target="../media/image970.png"/><Relationship Id="rId575" Type="http://schemas.openxmlformats.org/officeDocument/2006/relationships/image" Target="../media/image1072.png"/><Relationship Id="rId782" Type="http://schemas.openxmlformats.org/officeDocument/2006/relationships/customXml" Target="../ink/ink683.xml"/><Relationship Id="rId228" Type="http://schemas.openxmlformats.org/officeDocument/2006/relationships/image" Target="../media/image900.png"/><Relationship Id="rId435" Type="http://schemas.openxmlformats.org/officeDocument/2006/relationships/customXml" Target="../ink/ink508.xml"/><Relationship Id="rId642" Type="http://schemas.openxmlformats.org/officeDocument/2006/relationships/customXml" Target="../ink/ink612.xml"/><Relationship Id="rId281" Type="http://schemas.openxmlformats.org/officeDocument/2006/relationships/customXml" Target="../ink/ink430.xml"/><Relationship Id="rId502" Type="http://schemas.openxmlformats.org/officeDocument/2006/relationships/customXml" Target="../ink/ink542.xml"/><Relationship Id="rId947" Type="http://schemas.openxmlformats.org/officeDocument/2006/relationships/image" Target="../media/image1256.png"/><Relationship Id="rId76" Type="http://schemas.openxmlformats.org/officeDocument/2006/relationships/image" Target="../media/image824.png"/><Relationship Id="rId141" Type="http://schemas.openxmlformats.org/officeDocument/2006/relationships/customXml" Target="../ink/ink360.xml"/><Relationship Id="rId379" Type="http://schemas.openxmlformats.org/officeDocument/2006/relationships/customXml" Target="../ink/ink479.xml"/><Relationship Id="rId586" Type="http://schemas.openxmlformats.org/officeDocument/2006/relationships/customXml" Target="../ink/ink584.xml"/><Relationship Id="rId793" Type="http://schemas.openxmlformats.org/officeDocument/2006/relationships/image" Target="../media/image1180.png"/><Relationship Id="rId807" Type="http://schemas.openxmlformats.org/officeDocument/2006/relationships/customXml" Target="../ink/ink696.xml"/><Relationship Id="rId7" Type="http://schemas.openxmlformats.org/officeDocument/2006/relationships/customXml" Target="../ink/ink293.xml"/><Relationship Id="rId239" Type="http://schemas.openxmlformats.org/officeDocument/2006/relationships/customXml" Target="../ink/ink409.xml"/><Relationship Id="rId446" Type="http://schemas.openxmlformats.org/officeDocument/2006/relationships/image" Target="../media/image1008.png"/><Relationship Id="rId653" Type="http://schemas.openxmlformats.org/officeDocument/2006/relationships/image" Target="../media/image1111.png"/><Relationship Id="rId292" Type="http://schemas.openxmlformats.org/officeDocument/2006/relationships/image" Target="../media/image932.png"/><Relationship Id="rId306" Type="http://schemas.openxmlformats.org/officeDocument/2006/relationships/image" Target="../media/image939.png"/><Relationship Id="rId860" Type="http://schemas.openxmlformats.org/officeDocument/2006/relationships/customXml" Target="../ink/ink723.xml"/><Relationship Id="rId958" Type="http://schemas.openxmlformats.org/officeDocument/2006/relationships/customXml" Target="../ink/ink772.xml"/><Relationship Id="rId87" Type="http://schemas.openxmlformats.org/officeDocument/2006/relationships/customXml" Target="../ink/ink333.xml"/><Relationship Id="rId513" Type="http://schemas.openxmlformats.org/officeDocument/2006/relationships/image" Target="../media/image1041.png"/><Relationship Id="rId597" Type="http://schemas.openxmlformats.org/officeDocument/2006/relationships/image" Target="../media/image1083.png"/><Relationship Id="rId720" Type="http://schemas.openxmlformats.org/officeDocument/2006/relationships/image" Target="../media/image1144.png"/><Relationship Id="rId818" Type="http://schemas.openxmlformats.org/officeDocument/2006/relationships/image" Target="../media/image1192.png"/><Relationship Id="rId152" Type="http://schemas.openxmlformats.org/officeDocument/2006/relationships/image" Target="../media/image862.png"/><Relationship Id="rId457" Type="http://schemas.openxmlformats.org/officeDocument/2006/relationships/customXml" Target="../ink/ink519.xml"/><Relationship Id="rId664" Type="http://schemas.openxmlformats.org/officeDocument/2006/relationships/customXml" Target="../ink/ink623.xml"/><Relationship Id="rId871" Type="http://schemas.openxmlformats.org/officeDocument/2006/relationships/image" Target="../media/image1218.png"/><Relationship Id="rId969" Type="http://schemas.openxmlformats.org/officeDocument/2006/relationships/image" Target="../media/image1267.png"/><Relationship Id="rId14" Type="http://schemas.openxmlformats.org/officeDocument/2006/relationships/image" Target="../media/image793.png"/><Relationship Id="rId317" Type="http://schemas.openxmlformats.org/officeDocument/2006/relationships/customXml" Target="../ink/ink448.xml"/><Relationship Id="rId524" Type="http://schemas.openxmlformats.org/officeDocument/2006/relationships/customXml" Target="../ink/ink553.xml"/><Relationship Id="rId731" Type="http://schemas.openxmlformats.org/officeDocument/2006/relationships/customXml" Target="../ink/ink657.xml"/><Relationship Id="rId98" Type="http://schemas.openxmlformats.org/officeDocument/2006/relationships/image" Target="../media/image835.png"/><Relationship Id="rId163" Type="http://schemas.openxmlformats.org/officeDocument/2006/relationships/customXml" Target="../ink/ink371.xml"/><Relationship Id="rId370" Type="http://schemas.openxmlformats.org/officeDocument/2006/relationships/image" Target="../media/image971.png"/><Relationship Id="rId829" Type="http://schemas.openxmlformats.org/officeDocument/2006/relationships/image" Target="../media/image1197.png"/><Relationship Id="rId230" Type="http://schemas.openxmlformats.org/officeDocument/2006/relationships/image" Target="../media/image901.png"/><Relationship Id="rId468" Type="http://schemas.openxmlformats.org/officeDocument/2006/relationships/customXml" Target="../ink/ink525.xml"/><Relationship Id="rId675" Type="http://schemas.openxmlformats.org/officeDocument/2006/relationships/image" Target="../media/image1122.png"/><Relationship Id="rId882" Type="http://schemas.openxmlformats.org/officeDocument/2006/relationships/customXml" Target="../ink/ink734.xml"/><Relationship Id="rId25" Type="http://schemas.openxmlformats.org/officeDocument/2006/relationships/customXml" Target="../ink/ink302.xml"/><Relationship Id="rId328" Type="http://schemas.openxmlformats.org/officeDocument/2006/relationships/image" Target="../media/image950.png"/><Relationship Id="rId535" Type="http://schemas.openxmlformats.org/officeDocument/2006/relationships/image" Target="../media/image1052.png"/><Relationship Id="rId742" Type="http://schemas.openxmlformats.org/officeDocument/2006/relationships/customXml" Target="../ink/ink663.xml"/><Relationship Id="rId174" Type="http://schemas.openxmlformats.org/officeDocument/2006/relationships/image" Target="../media/image873.png"/><Relationship Id="rId381" Type="http://schemas.openxmlformats.org/officeDocument/2006/relationships/customXml" Target="../ink/ink480.xml"/><Relationship Id="rId602" Type="http://schemas.openxmlformats.org/officeDocument/2006/relationships/customXml" Target="../ink/ink592.xml"/><Relationship Id="rId241" Type="http://schemas.openxmlformats.org/officeDocument/2006/relationships/customXml" Target="../ink/ink410.xml"/><Relationship Id="rId479" Type="http://schemas.openxmlformats.org/officeDocument/2006/relationships/image" Target="../media/image1024.png"/><Relationship Id="rId686" Type="http://schemas.openxmlformats.org/officeDocument/2006/relationships/image" Target="../media/image1127.png"/><Relationship Id="rId893" Type="http://schemas.openxmlformats.org/officeDocument/2006/relationships/image" Target="../media/image1229.png"/><Relationship Id="rId907" Type="http://schemas.openxmlformats.org/officeDocument/2006/relationships/image" Target="../media/image1236.png"/><Relationship Id="rId36" Type="http://schemas.openxmlformats.org/officeDocument/2006/relationships/image" Target="../media/image804.png"/><Relationship Id="rId339" Type="http://schemas.openxmlformats.org/officeDocument/2006/relationships/customXml" Target="../ink/ink459.xml"/><Relationship Id="rId546" Type="http://schemas.openxmlformats.org/officeDocument/2006/relationships/customXml" Target="../ink/ink564.xml"/><Relationship Id="rId753" Type="http://schemas.openxmlformats.org/officeDocument/2006/relationships/image" Target="../media/image1160.png"/><Relationship Id="rId101" Type="http://schemas.openxmlformats.org/officeDocument/2006/relationships/customXml" Target="../ink/ink340.xml"/><Relationship Id="rId185" Type="http://schemas.openxmlformats.org/officeDocument/2006/relationships/customXml" Target="../ink/ink382.xml"/><Relationship Id="rId406" Type="http://schemas.openxmlformats.org/officeDocument/2006/relationships/image" Target="../media/image988.png"/><Relationship Id="rId960" Type="http://schemas.openxmlformats.org/officeDocument/2006/relationships/customXml" Target="../ink/ink773.xml"/><Relationship Id="rId392" Type="http://schemas.openxmlformats.org/officeDocument/2006/relationships/customXml" Target="../ink/ink486.xml"/><Relationship Id="rId613" Type="http://schemas.openxmlformats.org/officeDocument/2006/relationships/image" Target="../media/image1091.png"/><Relationship Id="rId697" Type="http://schemas.openxmlformats.org/officeDocument/2006/relationships/customXml" Target="../ink/ink640.xml"/><Relationship Id="rId820" Type="http://schemas.openxmlformats.org/officeDocument/2006/relationships/image" Target="../media/image1193.png"/><Relationship Id="rId918" Type="http://schemas.openxmlformats.org/officeDocument/2006/relationships/customXml" Target="../ink/ink752.xml"/><Relationship Id="rId252" Type="http://schemas.openxmlformats.org/officeDocument/2006/relationships/image" Target="../media/image912.png"/><Relationship Id="rId47" Type="http://schemas.openxmlformats.org/officeDocument/2006/relationships/customXml" Target="../ink/ink313.xml"/><Relationship Id="rId112" Type="http://schemas.openxmlformats.org/officeDocument/2006/relationships/image" Target="../media/image842.png"/><Relationship Id="rId557" Type="http://schemas.openxmlformats.org/officeDocument/2006/relationships/image" Target="../media/image1063.png"/><Relationship Id="rId764" Type="http://schemas.openxmlformats.org/officeDocument/2006/relationships/customXml" Target="../ink/ink674.xml"/><Relationship Id="rId971" Type="http://schemas.openxmlformats.org/officeDocument/2006/relationships/image" Target="../media/image1268.png"/><Relationship Id="rId196" Type="http://schemas.openxmlformats.org/officeDocument/2006/relationships/image" Target="../media/image884.png"/><Relationship Id="rId417" Type="http://schemas.openxmlformats.org/officeDocument/2006/relationships/customXml" Target="../ink/ink499.xml"/><Relationship Id="rId624" Type="http://schemas.openxmlformats.org/officeDocument/2006/relationships/customXml" Target="../ink/ink603.xml"/><Relationship Id="rId831" Type="http://schemas.openxmlformats.org/officeDocument/2006/relationships/image" Target="../media/image1198.png"/><Relationship Id="rId263" Type="http://schemas.openxmlformats.org/officeDocument/2006/relationships/customXml" Target="../ink/ink421.xml"/><Relationship Id="rId470" Type="http://schemas.openxmlformats.org/officeDocument/2006/relationships/customXml" Target="../ink/ink526.xml"/><Relationship Id="rId929" Type="http://schemas.openxmlformats.org/officeDocument/2006/relationships/image" Target="../media/image1247.png"/><Relationship Id="rId58" Type="http://schemas.openxmlformats.org/officeDocument/2006/relationships/image" Target="../media/image815.png"/><Relationship Id="rId123" Type="http://schemas.openxmlformats.org/officeDocument/2006/relationships/customXml" Target="../ink/ink351.xml"/><Relationship Id="rId330" Type="http://schemas.openxmlformats.org/officeDocument/2006/relationships/image" Target="../media/image951.png"/><Relationship Id="rId568" Type="http://schemas.openxmlformats.org/officeDocument/2006/relationships/customXml" Target="../ink/ink575.xml"/><Relationship Id="rId775" Type="http://schemas.openxmlformats.org/officeDocument/2006/relationships/image" Target="../media/image1171.png"/><Relationship Id="rId982" Type="http://schemas.openxmlformats.org/officeDocument/2006/relationships/customXml" Target="../ink/ink784.xml"/><Relationship Id="rId428" Type="http://schemas.openxmlformats.org/officeDocument/2006/relationships/image" Target="../media/image999.png"/><Relationship Id="rId635" Type="http://schemas.openxmlformats.org/officeDocument/2006/relationships/image" Target="../media/image1102.png"/><Relationship Id="rId842" Type="http://schemas.openxmlformats.org/officeDocument/2006/relationships/customXml" Target="../ink/ink714.xml"/><Relationship Id="rId274" Type="http://schemas.openxmlformats.org/officeDocument/2006/relationships/image" Target="../media/image923.png"/><Relationship Id="rId481" Type="http://schemas.openxmlformats.org/officeDocument/2006/relationships/image" Target="../media/image1025.png"/><Relationship Id="rId702" Type="http://schemas.openxmlformats.org/officeDocument/2006/relationships/image" Target="../media/image1135.png"/><Relationship Id="rId69" Type="http://schemas.openxmlformats.org/officeDocument/2006/relationships/customXml" Target="../ink/ink324.xml"/><Relationship Id="rId134" Type="http://schemas.openxmlformats.org/officeDocument/2006/relationships/image" Target="../media/image853.png"/><Relationship Id="rId579" Type="http://schemas.openxmlformats.org/officeDocument/2006/relationships/image" Target="../media/image1074.png"/><Relationship Id="rId786" Type="http://schemas.openxmlformats.org/officeDocument/2006/relationships/customXml" Target="../ink/ink685.xml"/><Relationship Id="rId993" Type="http://schemas.openxmlformats.org/officeDocument/2006/relationships/image" Target="../media/image35.png"/><Relationship Id="rId341" Type="http://schemas.openxmlformats.org/officeDocument/2006/relationships/customXml" Target="../ink/ink460.xml"/><Relationship Id="rId439" Type="http://schemas.openxmlformats.org/officeDocument/2006/relationships/customXml" Target="../ink/ink510.xml"/><Relationship Id="rId646" Type="http://schemas.openxmlformats.org/officeDocument/2006/relationships/customXml" Target="../ink/ink614.xml"/><Relationship Id="rId201" Type="http://schemas.openxmlformats.org/officeDocument/2006/relationships/customXml" Target="../ink/ink390.xml"/><Relationship Id="rId285" Type="http://schemas.openxmlformats.org/officeDocument/2006/relationships/customXml" Target="../ink/ink432.xml"/><Relationship Id="rId506" Type="http://schemas.openxmlformats.org/officeDocument/2006/relationships/customXml" Target="../ink/ink544.xml"/><Relationship Id="rId853" Type="http://schemas.openxmlformats.org/officeDocument/2006/relationships/image" Target="../media/image1209.png"/><Relationship Id="rId492" Type="http://schemas.openxmlformats.org/officeDocument/2006/relationships/customXml" Target="../ink/ink537.xml"/><Relationship Id="rId713" Type="http://schemas.openxmlformats.org/officeDocument/2006/relationships/customXml" Target="../ink/ink648.xml"/><Relationship Id="rId797" Type="http://schemas.openxmlformats.org/officeDocument/2006/relationships/image" Target="../media/image1182.png"/><Relationship Id="rId920" Type="http://schemas.openxmlformats.org/officeDocument/2006/relationships/customXml" Target="../ink/ink753.xml"/><Relationship Id="rId145" Type="http://schemas.openxmlformats.org/officeDocument/2006/relationships/customXml" Target="../ink/ink362.xml"/><Relationship Id="rId352" Type="http://schemas.openxmlformats.org/officeDocument/2006/relationships/image" Target="../media/image962.png"/><Relationship Id="rId212" Type="http://schemas.openxmlformats.org/officeDocument/2006/relationships/image" Target="../media/image892.png"/><Relationship Id="rId657" Type="http://schemas.openxmlformats.org/officeDocument/2006/relationships/image" Target="../media/image1113.png"/><Relationship Id="rId864" Type="http://schemas.openxmlformats.org/officeDocument/2006/relationships/customXml" Target="../ink/ink725.xml"/><Relationship Id="rId296" Type="http://schemas.openxmlformats.org/officeDocument/2006/relationships/image" Target="../media/image934.png"/><Relationship Id="rId517" Type="http://schemas.openxmlformats.org/officeDocument/2006/relationships/image" Target="../media/image1043.png"/><Relationship Id="rId724" Type="http://schemas.openxmlformats.org/officeDocument/2006/relationships/image" Target="../media/image1146.png"/><Relationship Id="rId931" Type="http://schemas.openxmlformats.org/officeDocument/2006/relationships/image" Target="../media/image1248.png"/><Relationship Id="rId60" Type="http://schemas.openxmlformats.org/officeDocument/2006/relationships/image" Target="../media/image816.png"/><Relationship Id="rId156" Type="http://schemas.openxmlformats.org/officeDocument/2006/relationships/image" Target="../media/image864.png"/><Relationship Id="rId363" Type="http://schemas.openxmlformats.org/officeDocument/2006/relationships/customXml" Target="../ink/ink471.xml"/><Relationship Id="rId570" Type="http://schemas.openxmlformats.org/officeDocument/2006/relationships/customXml" Target="../ink/ink576.xml"/><Relationship Id="rId223" Type="http://schemas.openxmlformats.org/officeDocument/2006/relationships/customXml" Target="../ink/ink401.xml"/><Relationship Id="rId430" Type="http://schemas.openxmlformats.org/officeDocument/2006/relationships/image" Target="../media/image1000.png"/><Relationship Id="rId668" Type="http://schemas.openxmlformats.org/officeDocument/2006/relationships/customXml" Target="../ink/ink625.xml"/><Relationship Id="rId875" Type="http://schemas.openxmlformats.org/officeDocument/2006/relationships/image" Target="../media/image1220.png"/><Relationship Id="rId18" Type="http://schemas.openxmlformats.org/officeDocument/2006/relationships/image" Target="../media/image795.png"/><Relationship Id="rId528" Type="http://schemas.openxmlformats.org/officeDocument/2006/relationships/customXml" Target="../ink/ink555.xml"/><Relationship Id="rId735" Type="http://schemas.openxmlformats.org/officeDocument/2006/relationships/customXml" Target="../ink/ink659.xml"/><Relationship Id="rId942" Type="http://schemas.openxmlformats.org/officeDocument/2006/relationships/customXml" Target="../ink/ink764.xml"/><Relationship Id="rId167" Type="http://schemas.openxmlformats.org/officeDocument/2006/relationships/customXml" Target="../ink/ink373.xml"/><Relationship Id="rId374" Type="http://schemas.openxmlformats.org/officeDocument/2006/relationships/image" Target="../media/image973.png"/><Relationship Id="rId581" Type="http://schemas.openxmlformats.org/officeDocument/2006/relationships/image" Target="../media/image1075.png"/><Relationship Id="rId71" Type="http://schemas.openxmlformats.org/officeDocument/2006/relationships/customXml" Target="../ink/ink325.xml"/><Relationship Id="rId234" Type="http://schemas.openxmlformats.org/officeDocument/2006/relationships/image" Target="../media/image903.png"/><Relationship Id="rId679" Type="http://schemas.openxmlformats.org/officeDocument/2006/relationships/image" Target="../media/image1124.png"/><Relationship Id="rId802" Type="http://schemas.openxmlformats.org/officeDocument/2006/relationships/image" Target="../media/image1184.png"/><Relationship Id="rId886" Type="http://schemas.openxmlformats.org/officeDocument/2006/relationships/customXml" Target="../ink/ink736.xml"/><Relationship Id="rId2" Type="http://schemas.openxmlformats.org/officeDocument/2006/relationships/notesSlide" Target="../notesSlides/notesSlide12.xml"/><Relationship Id="rId29" Type="http://schemas.openxmlformats.org/officeDocument/2006/relationships/customXml" Target="../ink/ink304.xml"/><Relationship Id="rId441" Type="http://schemas.openxmlformats.org/officeDocument/2006/relationships/customXml" Target="../ink/ink511.xml"/><Relationship Id="rId539" Type="http://schemas.openxmlformats.org/officeDocument/2006/relationships/image" Target="../media/image1054.png"/><Relationship Id="rId746" Type="http://schemas.openxmlformats.org/officeDocument/2006/relationships/customXml" Target="../ink/ink665.xml"/><Relationship Id="rId178" Type="http://schemas.openxmlformats.org/officeDocument/2006/relationships/image" Target="../media/image875.png"/><Relationship Id="rId301" Type="http://schemas.openxmlformats.org/officeDocument/2006/relationships/customXml" Target="../ink/ink440.xml"/><Relationship Id="rId953" Type="http://schemas.openxmlformats.org/officeDocument/2006/relationships/image" Target="../media/image1259.png"/><Relationship Id="rId82" Type="http://schemas.openxmlformats.org/officeDocument/2006/relationships/image" Target="../media/image827.png"/><Relationship Id="rId385" Type="http://schemas.openxmlformats.org/officeDocument/2006/relationships/customXml" Target="../ink/ink482.xml"/><Relationship Id="rId592" Type="http://schemas.openxmlformats.org/officeDocument/2006/relationships/customXml" Target="../ink/ink587.xml"/><Relationship Id="rId606" Type="http://schemas.openxmlformats.org/officeDocument/2006/relationships/customXml" Target="../ink/ink594.xml"/><Relationship Id="rId813" Type="http://schemas.openxmlformats.org/officeDocument/2006/relationships/customXml" Target="../ink/ink699.xml"/><Relationship Id="rId245" Type="http://schemas.openxmlformats.org/officeDocument/2006/relationships/customXml" Target="../ink/ink412.xml"/><Relationship Id="rId452" Type="http://schemas.openxmlformats.org/officeDocument/2006/relationships/image" Target="../media/image1011.png"/><Relationship Id="rId897" Type="http://schemas.openxmlformats.org/officeDocument/2006/relationships/image" Target="../media/image1231.png"/><Relationship Id="rId105" Type="http://schemas.openxmlformats.org/officeDocument/2006/relationships/customXml" Target="../ink/ink342.xml"/><Relationship Id="rId312" Type="http://schemas.openxmlformats.org/officeDocument/2006/relationships/image" Target="../media/image942.png"/><Relationship Id="rId757" Type="http://schemas.openxmlformats.org/officeDocument/2006/relationships/image" Target="../media/image1162.png"/><Relationship Id="rId964" Type="http://schemas.openxmlformats.org/officeDocument/2006/relationships/customXml" Target="../ink/ink775.xml"/><Relationship Id="rId93" Type="http://schemas.openxmlformats.org/officeDocument/2006/relationships/customXml" Target="../ink/ink336.xml"/><Relationship Id="rId189" Type="http://schemas.openxmlformats.org/officeDocument/2006/relationships/customXml" Target="../ink/ink384.xml"/><Relationship Id="rId396" Type="http://schemas.openxmlformats.org/officeDocument/2006/relationships/image" Target="../media/image983.png"/><Relationship Id="rId617" Type="http://schemas.openxmlformats.org/officeDocument/2006/relationships/image" Target="../media/image1093.png"/><Relationship Id="rId824" Type="http://schemas.openxmlformats.org/officeDocument/2006/relationships/customXml" Target="../ink/ink705.xml"/><Relationship Id="rId256" Type="http://schemas.openxmlformats.org/officeDocument/2006/relationships/image" Target="../media/image914.png"/><Relationship Id="rId463" Type="http://schemas.openxmlformats.org/officeDocument/2006/relationships/image" Target="../media/image1016.png"/><Relationship Id="rId670" Type="http://schemas.openxmlformats.org/officeDocument/2006/relationships/customXml" Target="../ink/ink626.xml"/><Relationship Id="rId116" Type="http://schemas.openxmlformats.org/officeDocument/2006/relationships/image" Target="../media/image844.png"/><Relationship Id="rId323" Type="http://schemas.openxmlformats.org/officeDocument/2006/relationships/customXml" Target="../ink/ink451.xml"/><Relationship Id="rId530" Type="http://schemas.openxmlformats.org/officeDocument/2006/relationships/customXml" Target="../ink/ink556.xml"/><Relationship Id="rId768" Type="http://schemas.openxmlformats.org/officeDocument/2006/relationships/customXml" Target="../ink/ink676.xml"/><Relationship Id="rId975" Type="http://schemas.openxmlformats.org/officeDocument/2006/relationships/image" Target="../media/image1270.png"/><Relationship Id="rId20" Type="http://schemas.openxmlformats.org/officeDocument/2006/relationships/image" Target="../media/image796.png"/><Relationship Id="rId628" Type="http://schemas.openxmlformats.org/officeDocument/2006/relationships/customXml" Target="../ink/ink605.xml"/><Relationship Id="rId835" Type="http://schemas.openxmlformats.org/officeDocument/2006/relationships/image" Target="../media/image1200.png"/><Relationship Id="rId267" Type="http://schemas.openxmlformats.org/officeDocument/2006/relationships/customXml" Target="../ink/ink423.xml"/><Relationship Id="rId474" Type="http://schemas.openxmlformats.org/officeDocument/2006/relationships/customXml" Target="../ink/ink528.xml"/><Relationship Id="rId127" Type="http://schemas.openxmlformats.org/officeDocument/2006/relationships/customXml" Target="../ink/ink353.xml"/><Relationship Id="rId681" Type="http://schemas.openxmlformats.org/officeDocument/2006/relationships/image" Target="../media/image1125.png"/><Relationship Id="rId779" Type="http://schemas.openxmlformats.org/officeDocument/2006/relationships/image" Target="../media/image1173.png"/><Relationship Id="rId902" Type="http://schemas.openxmlformats.org/officeDocument/2006/relationships/customXml" Target="../ink/ink744.xml"/><Relationship Id="rId986" Type="http://schemas.openxmlformats.org/officeDocument/2006/relationships/customXml" Target="../ink/ink786.xml"/><Relationship Id="rId31" Type="http://schemas.openxmlformats.org/officeDocument/2006/relationships/customXml" Target="../ink/ink305.xml"/><Relationship Id="rId334" Type="http://schemas.openxmlformats.org/officeDocument/2006/relationships/image" Target="../media/image953.png"/><Relationship Id="rId541" Type="http://schemas.openxmlformats.org/officeDocument/2006/relationships/image" Target="../media/image1055.png"/><Relationship Id="rId639" Type="http://schemas.openxmlformats.org/officeDocument/2006/relationships/image" Target="../media/image1104.png"/><Relationship Id="rId180" Type="http://schemas.openxmlformats.org/officeDocument/2006/relationships/image" Target="../media/image876.png"/><Relationship Id="rId278" Type="http://schemas.openxmlformats.org/officeDocument/2006/relationships/image" Target="../media/image925.png"/><Relationship Id="rId401" Type="http://schemas.openxmlformats.org/officeDocument/2006/relationships/customXml" Target="../ink/ink491.xml"/><Relationship Id="rId846" Type="http://schemas.openxmlformats.org/officeDocument/2006/relationships/customXml" Target="../ink/ink716.xml"/><Relationship Id="rId485" Type="http://schemas.openxmlformats.org/officeDocument/2006/relationships/image" Target="../media/image1027.png"/><Relationship Id="rId692" Type="http://schemas.openxmlformats.org/officeDocument/2006/relationships/image" Target="../media/image1130.png"/><Relationship Id="rId706" Type="http://schemas.openxmlformats.org/officeDocument/2006/relationships/image" Target="../media/image1137.png"/><Relationship Id="rId913" Type="http://schemas.openxmlformats.org/officeDocument/2006/relationships/image" Target="../media/image1239.png"/><Relationship Id="rId42" Type="http://schemas.openxmlformats.org/officeDocument/2006/relationships/image" Target="../media/image807.png"/><Relationship Id="rId138" Type="http://schemas.openxmlformats.org/officeDocument/2006/relationships/image" Target="../media/image855.png"/><Relationship Id="rId345" Type="http://schemas.openxmlformats.org/officeDocument/2006/relationships/customXml" Target="../ink/ink462.xml"/><Relationship Id="rId552" Type="http://schemas.openxmlformats.org/officeDocument/2006/relationships/customXml" Target="../ink/ink567.xml"/><Relationship Id="rId191" Type="http://schemas.openxmlformats.org/officeDocument/2006/relationships/customXml" Target="../ink/ink385.xml"/><Relationship Id="rId205" Type="http://schemas.openxmlformats.org/officeDocument/2006/relationships/customXml" Target="../ink/ink392.xml"/><Relationship Id="rId412" Type="http://schemas.openxmlformats.org/officeDocument/2006/relationships/image" Target="../media/image991.png"/><Relationship Id="rId857" Type="http://schemas.openxmlformats.org/officeDocument/2006/relationships/image" Target="../media/image1211.png"/><Relationship Id="rId289" Type="http://schemas.openxmlformats.org/officeDocument/2006/relationships/customXml" Target="../ink/ink434.xml"/><Relationship Id="rId496" Type="http://schemas.openxmlformats.org/officeDocument/2006/relationships/customXml" Target="../ink/ink539.xml"/><Relationship Id="rId717" Type="http://schemas.openxmlformats.org/officeDocument/2006/relationships/customXml" Target="../ink/ink650.xml"/><Relationship Id="rId924" Type="http://schemas.openxmlformats.org/officeDocument/2006/relationships/customXml" Target="../ink/ink755.xml"/><Relationship Id="rId53" Type="http://schemas.openxmlformats.org/officeDocument/2006/relationships/customXml" Target="../ink/ink316.xml"/><Relationship Id="rId149" Type="http://schemas.openxmlformats.org/officeDocument/2006/relationships/customXml" Target="../ink/ink364.xml"/><Relationship Id="rId356" Type="http://schemas.openxmlformats.org/officeDocument/2006/relationships/image" Target="../media/image964.png"/><Relationship Id="rId563" Type="http://schemas.openxmlformats.org/officeDocument/2006/relationships/image" Target="../media/image1066.png"/><Relationship Id="rId770" Type="http://schemas.openxmlformats.org/officeDocument/2006/relationships/customXml" Target="../ink/ink677.xml"/><Relationship Id="rId216" Type="http://schemas.openxmlformats.org/officeDocument/2006/relationships/image" Target="../media/image894.png"/><Relationship Id="rId423" Type="http://schemas.openxmlformats.org/officeDocument/2006/relationships/customXml" Target="../ink/ink502.xml"/><Relationship Id="rId868" Type="http://schemas.openxmlformats.org/officeDocument/2006/relationships/customXml" Target="../ink/ink727.xml"/><Relationship Id="rId630" Type="http://schemas.openxmlformats.org/officeDocument/2006/relationships/customXml" Target="../ink/ink606.xml"/><Relationship Id="rId728" Type="http://schemas.openxmlformats.org/officeDocument/2006/relationships/image" Target="../media/image1148.png"/><Relationship Id="rId935" Type="http://schemas.openxmlformats.org/officeDocument/2006/relationships/image" Target="../media/image1250.png"/><Relationship Id="rId64" Type="http://schemas.openxmlformats.org/officeDocument/2006/relationships/image" Target="../media/image818.png"/><Relationship Id="rId367" Type="http://schemas.openxmlformats.org/officeDocument/2006/relationships/customXml" Target="../ink/ink473.xml"/><Relationship Id="rId574" Type="http://schemas.openxmlformats.org/officeDocument/2006/relationships/customXml" Target="../ink/ink578.xml"/><Relationship Id="rId227" Type="http://schemas.openxmlformats.org/officeDocument/2006/relationships/customXml" Target="../ink/ink403.xml"/><Relationship Id="rId781" Type="http://schemas.openxmlformats.org/officeDocument/2006/relationships/image" Target="../media/image1174.png"/><Relationship Id="rId879" Type="http://schemas.openxmlformats.org/officeDocument/2006/relationships/image" Target="../media/image1222.png"/><Relationship Id="rId434" Type="http://schemas.openxmlformats.org/officeDocument/2006/relationships/image" Target="../media/image1002.png"/><Relationship Id="rId641" Type="http://schemas.openxmlformats.org/officeDocument/2006/relationships/image" Target="../media/image1105.png"/><Relationship Id="rId739" Type="http://schemas.openxmlformats.org/officeDocument/2006/relationships/image" Target="../media/image1153.png"/><Relationship Id="rId280" Type="http://schemas.openxmlformats.org/officeDocument/2006/relationships/image" Target="../media/image926.png"/><Relationship Id="rId501" Type="http://schemas.openxmlformats.org/officeDocument/2006/relationships/image" Target="../media/image1035.png"/><Relationship Id="rId946" Type="http://schemas.openxmlformats.org/officeDocument/2006/relationships/customXml" Target="../ink/ink766.xml"/><Relationship Id="rId75" Type="http://schemas.openxmlformats.org/officeDocument/2006/relationships/customXml" Target="../ink/ink327.xml"/><Relationship Id="rId140" Type="http://schemas.openxmlformats.org/officeDocument/2006/relationships/image" Target="../media/image856.png"/><Relationship Id="rId378" Type="http://schemas.openxmlformats.org/officeDocument/2006/relationships/image" Target="../media/image975.png"/><Relationship Id="rId585" Type="http://schemas.openxmlformats.org/officeDocument/2006/relationships/image" Target="../media/image1077.png"/><Relationship Id="rId792" Type="http://schemas.openxmlformats.org/officeDocument/2006/relationships/customXml" Target="../ink/ink688.xml"/><Relationship Id="rId806" Type="http://schemas.openxmlformats.org/officeDocument/2006/relationships/image" Target="../media/image1186.png"/><Relationship Id="rId6" Type="http://schemas.openxmlformats.org/officeDocument/2006/relationships/image" Target="../media/image789.png"/><Relationship Id="rId238" Type="http://schemas.openxmlformats.org/officeDocument/2006/relationships/image" Target="../media/image905.png"/><Relationship Id="rId445" Type="http://schemas.openxmlformats.org/officeDocument/2006/relationships/customXml" Target="../ink/ink513.xml"/><Relationship Id="rId652" Type="http://schemas.openxmlformats.org/officeDocument/2006/relationships/customXml" Target="../ink/ink617.xml"/><Relationship Id="rId291" Type="http://schemas.openxmlformats.org/officeDocument/2006/relationships/customXml" Target="../ink/ink435.xml"/><Relationship Id="rId305" Type="http://schemas.openxmlformats.org/officeDocument/2006/relationships/customXml" Target="../ink/ink442.xml"/><Relationship Id="rId512" Type="http://schemas.openxmlformats.org/officeDocument/2006/relationships/customXml" Target="../ink/ink547.xml"/><Relationship Id="rId957" Type="http://schemas.openxmlformats.org/officeDocument/2006/relationships/image" Target="../media/image1261.png"/><Relationship Id="rId86" Type="http://schemas.openxmlformats.org/officeDocument/2006/relationships/image" Target="../media/image829.png"/><Relationship Id="rId151" Type="http://schemas.openxmlformats.org/officeDocument/2006/relationships/customXml" Target="../ink/ink365.xml"/><Relationship Id="rId389" Type="http://schemas.openxmlformats.org/officeDocument/2006/relationships/customXml" Target="../ink/ink484.xml"/><Relationship Id="rId596" Type="http://schemas.openxmlformats.org/officeDocument/2006/relationships/customXml" Target="../ink/ink589.xml"/><Relationship Id="rId817" Type="http://schemas.openxmlformats.org/officeDocument/2006/relationships/customXml" Target="../ink/ink701.xml"/><Relationship Id="rId249" Type="http://schemas.openxmlformats.org/officeDocument/2006/relationships/customXml" Target="../ink/ink414.xml"/><Relationship Id="rId456" Type="http://schemas.openxmlformats.org/officeDocument/2006/relationships/image" Target="../media/image1013.png"/><Relationship Id="rId663" Type="http://schemas.openxmlformats.org/officeDocument/2006/relationships/image" Target="../media/image1116.png"/><Relationship Id="rId870" Type="http://schemas.openxmlformats.org/officeDocument/2006/relationships/customXml" Target="../ink/ink728.xml"/><Relationship Id="rId13" Type="http://schemas.openxmlformats.org/officeDocument/2006/relationships/customXml" Target="../ink/ink296.xml"/><Relationship Id="rId109" Type="http://schemas.openxmlformats.org/officeDocument/2006/relationships/customXml" Target="../ink/ink344.xml"/><Relationship Id="rId316" Type="http://schemas.openxmlformats.org/officeDocument/2006/relationships/image" Target="../media/image944.png"/><Relationship Id="rId523" Type="http://schemas.openxmlformats.org/officeDocument/2006/relationships/image" Target="../media/image1046.png"/><Relationship Id="rId968" Type="http://schemas.openxmlformats.org/officeDocument/2006/relationships/customXml" Target="../ink/ink777.xml"/><Relationship Id="rId97" Type="http://schemas.openxmlformats.org/officeDocument/2006/relationships/customXml" Target="../ink/ink338.xml"/><Relationship Id="rId730" Type="http://schemas.openxmlformats.org/officeDocument/2006/relationships/image" Target="../media/image1149.png"/><Relationship Id="rId828" Type="http://schemas.openxmlformats.org/officeDocument/2006/relationships/customXml" Target="../ink/ink707.xml"/><Relationship Id="rId162" Type="http://schemas.openxmlformats.org/officeDocument/2006/relationships/image" Target="../media/image867.png"/><Relationship Id="rId467" Type="http://schemas.openxmlformats.org/officeDocument/2006/relationships/image" Target="../media/image1018.png"/><Relationship Id="rId674" Type="http://schemas.openxmlformats.org/officeDocument/2006/relationships/customXml" Target="../ink/ink628.xml"/><Relationship Id="rId881" Type="http://schemas.openxmlformats.org/officeDocument/2006/relationships/image" Target="../media/image1223.png"/><Relationship Id="rId979" Type="http://schemas.openxmlformats.org/officeDocument/2006/relationships/image" Target="../media/image1272.png"/><Relationship Id="rId24" Type="http://schemas.openxmlformats.org/officeDocument/2006/relationships/image" Target="../media/image798.png"/><Relationship Id="rId327" Type="http://schemas.openxmlformats.org/officeDocument/2006/relationships/customXml" Target="../ink/ink453.xml"/><Relationship Id="rId534" Type="http://schemas.openxmlformats.org/officeDocument/2006/relationships/customXml" Target="../ink/ink558.xml"/><Relationship Id="rId741" Type="http://schemas.openxmlformats.org/officeDocument/2006/relationships/image" Target="../media/image1154.png"/><Relationship Id="rId839" Type="http://schemas.openxmlformats.org/officeDocument/2006/relationships/image" Target="../media/image1202.png"/><Relationship Id="rId173" Type="http://schemas.openxmlformats.org/officeDocument/2006/relationships/customXml" Target="../ink/ink376.xml"/><Relationship Id="rId380" Type="http://schemas.openxmlformats.org/officeDocument/2006/relationships/image" Target="../media/image976.png"/><Relationship Id="rId601" Type="http://schemas.openxmlformats.org/officeDocument/2006/relationships/image" Target="../media/image1085.png"/><Relationship Id="rId240" Type="http://schemas.openxmlformats.org/officeDocument/2006/relationships/image" Target="../media/image906.png"/><Relationship Id="rId478" Type="http://schemas.openxmlformats.org/officeDocument/2006/relationships/customXml" Target="../ink/ink530.xml"/><Relationship Id="rId685" Type="http://schemas.openxmlformats.org/officeDocument/2006/relationships/customXml" Target="../ink/ink634.xml"/><Relationship Id="rId892" Type="http://schemas.openxmlformats.org/officeDocument/2006/relationships/customXml" Target="../ink/ink739.xml"/><Relationship Id="rId906" Type="http://schemas.openxmlformats.org/officeDocument/2006/relationships/customXml" Target="../ink/ink746.xml"/><Relationship Id="rId35" Type="http://schemas.openxmlformats.org/officeDocument/2006/relationships/customXml" Target="../ink/ink307.xml"/><Relationship Id="rId100" Type="http://schemas.openxmlformats.org/officeDocument/2006/relationships/image" Target="../media/image836.png"/><Relationship Id="rId338" Type="http://schemas.openxmlformats.org/officeDocument/2006/relationships/image" Target="../media/image955.png"/><Relationship Id="rId545" Type="http://schemas.openxmlformats.org/officeDocument/2006/relationships/image" Target="../media/image1057.png"/><Relationship Id="rId752" Type="http://schemas.openxmlformats.org/officeDocument/2006/relationships/customXml" Target="../ink/ink668.xml"/><Relationship Id="rId184" Type="http://schemas.openxmlformats.org/officeDocument/2006/relationships/image" Target="../media/image878.png"/><Relationship Id="rId391" Type="http://schemas.openxmlformats.org/officeDocument/2006/relationships/image" Target="../media/image981.png"/><Relationship Id="rId405" Type="http://schemas.openxmlformats.org/officeDocument/2006/relationships/customXml" Target="../ink/ink493.xml"/><Relationship Id="rId612" Type="http://schemas.openxmlformats.org/officeDocument/2006/relationships/customXml" Target="../ink/ink597.xml"/><Relationship Id="rId251" Type="http://schemas.openxmlformats.org/officeDocument/2006/relationships/customXml" Target="../ink/ink415.xml"/><Relationship Id="rId489" Type="http://schemas.openxmlformats.org/officeDocument/2006/relationships/image" Target="../media/image1029.png"/><Relationship Id="rId696" Type="http://schemas.openxmlformats.org/officeDocument/2006/relationships/image" Target="../media/image1132.png"/><Relationship Id="rId917" Type="http://schemas.openxmlformats.org/officeDocument/2006/relationships/image" Target="../media/image1241.png"/><Relationship Id="rId46" Type="http://schemas.openxmlformats.org/officeDocument/2006/relationships/image" Target="../media/image809.png"/><Relationship Id="rId349" Type="http://schemas.openxmlformats.org/officeDocument/2006/relationships/customXml" Target="../ink/ink464.xml"/><Relationship Id="rId556" Type="http://schemas.openxmlformats.org/officeDocument/2006/relationships/customXml" Target="../ink/ink569.xml"/><Relationship Id="rId763" Type="http://schemas.openxmlformats.org/officeDocument/2006/relationships/image" Target="../media/image1165.png"/><Relationship Id="rId111" Type="http://schemas.openxmlformats.org/officeDocument/2006/relationships/customXml" Target="../ink/ink345.xml"/><Relationship Id="rId195" Type="http://schemas.openxmlformats.org/officeDocument/2006/relationships/customXml" Target="../ink/ink387.xml"/><Relationship Id="rId209" Type="http://schemas.openxmlformats.org/officeDocument/2006/relationships/customXml" Target="../ink/ink394.xml"/><Relationship Id="rId416" Type="http://schemas.openxmlformats.org/officeDocument/2006/relationships/image" Target="../media/image993.png"/><Relationship Id="rId970" Type="http://schemas.openxmlformats.org/officeDocument/2006/relationships/customXml" Target="../ink/ink778.xml"/><Relationship Id="rId623" Type="http://schemas.openxmlformats.org/officeDocument/2006/relationships/image" Target="../media/image1096.png"/><Relationship Id="rId830" Type="http://schemas.openxmlformats.org/officeDocument/2006/relationships/customXml" Target="../ink/ink708.xml"/><Relationship Id="rId928" Type="http://schemas.openxmlformats.org/officeDocument/2006/relationships/customXml" Target="../ink/ink757.xml"/><Relationship Id="rId57" Type="http://schemas.openxmlformats.org/officeDocument/2006/relationships/customXml" Target="../ink/ink318.xml"/><Relationship Id="rId262" Type="http://schemas.openxmlformats.org/officeDocument/2006/relationships/image" Target="../media/image917.png"/><Relationship Id="rId567" Type="http://schemas.openxmlformats.org/officeDocument/2006/relationships/image" Target="../media/image1068.png"/><Relationship Id="rId122" Type="http://schemas.openxmlformats.org/officeDocument/2006/relationships/image" Target="../media/image847.png"/><Relationship Id="rId774" Type="http://schemas.openxmlformats.org/officeDocument/2006/relationships/customXml" Target="../ink/ink679.xml"/><Relationship Id="rId981" Type="http://schemas.openxmlformats.org/officeDocument/2006/relationships/image" Target="../media/image1273.png"/><Relationship Id="rId427" Type="http://schemas.openxmlformats.org/officeDocument/2006/relationships/customXml" Target="../ink/ink504.xml"/><Relationship Id="rId634" Type="http://schemas.openxmlformats.org/officeDocument/2006/relationships/customXml" Target="../ink/ink608.xml"/><Relationship Id="rId841" Type="http://schemas.openxmlformats.org/officeDocument/2006/relationships/image" Target="../media/image1203.png"/><Relationship Id="rId273" Type="http://schemas.openxmlformats.org/officeDocument/2006/relationships/customXml" Target="../ink/ink426.xml"/><Relationship Id="rId480" Type="http://schemas.openxmlformats.org/officeDocument/2006/relationships/customXml" Target="../ink/ink531.xml"/><Relationship Id="rId701" Type="http://schemas.openxmlformats.org/officeDocument/2006/relationships/customXml" Target="../ink/ink642.xml"/><Relationship Id="rId939" Type="http://schemas.openxmlformats.org/officeDocument/2006/relationships/image" Target="../media/image1252.png"/><Relationship Id="rId68" Type="http://schemas.openxmlformats.org/officeDocument/2006/relationships/image" Target="../media/image820.png"/><Relationship Id="rId133" Type="http://schemas.openxmlformats.org/officeDocument/2006/relationships/customXml" Target="../ink/ink356.xml"/><Relationship Id="rId340" Type="http://schemas.openxmlformats.org/officeDocument/2006/relationships/image" Target="../media/image956.png"/><Relationship Id="rId578" Type="http://schemas.openxmlformats.org/officeDocument/2006/relationships/customXml" Target="../ink/ink580.xml"/><Relationship Id="rId785" Type="http://schemas.openxmlformats.org/officeDocument/2006/relationships/image" Target="../media/image1176.png"/><Relationship Id="rId992" Type="http://schemas.openxmlformats.org/officeDocument/2006/relationships/customXml" Target="../ink/ink789.xml"/><Relationship Id="rId200" Type="http://schemas.openxmlformats.org/officeDocument/2006/relationships/image" Target="../media/image886.png"/><Relationship Id="rId438" Type="http://schemas.openxmlformats.org/officeDocument/2006/relationships/image" Target="../media/image1004.png"/><Relationship Id="rId645" Type="http://schemas.openxmlformats.org/officeDocument/2006/relationships/image" Target="../media/image1107.png"/><Relationship Id="rId852" Type="http://schemas.openxmlformats.org/officeDocument/2006/relationships/customXml" Target="../ink/ink719.xml"/><Relationship Id="rId284" Type="http://schemas.openxmlformats.org/officeDocument/2006/relationships/image" Target="../media/image928.png"/><Relationship Id="rId491" Type="http://schemas.openxmlformats.org/officeDocument/2006/relationships/image" Target="../media/image1030.png"/><Relationship Id="rId505" Type="http://schemas.openxmlformats.org/officeDocument/2006/relationships/image" Target="../media/image1037.png"/><Relationship Id="rId712" Type="http://schemas.openxmlformats.org/officeDocument/2006/relationships/image" Target="../media/image1140.png"/><Relationship Id="rId79" Type="http://schemas.openxmlformats.org/officeDocument/2006/relationships/customXml" Target="../ink/ink329.xml"/><Relationship Id="rId144" Type="http://schemas.openxmlformats.org/officeDocument/2006/relationships/image" Target="../media/image858.png"/><Relationship Id="rId589" Type="http://schemas.openxmlformats.org/officeDocument/2006/relationships/image" Target="../media/image1079.png"/><Relationship Id="rId796" Type="http://schemas.openxmlformats.org/officeDocument/2006/relationships/customXml" Target="../ink/ink690.xml"/><Relationship Id="rId351" Type="http://schemas.openxmlformats.org/officeDocument/2006/relationships/customXml" Target="../ink/ink465.xml"/><Relationship Id="rId449" Type="http://schemas.openxmlformats.org/officeDocument/2006/relationships/customXml" Target="../ink/ink515.xml"/><Relationship Id="rId656" Type="http://schemas.openxmlformats.org/officeDocument/2006/relationships/customXml" Target="../ink/ink619.xml"/><Relationship Id="rId863" Type="http://schemas.openxmlformats.org/officeDocument/2006/relationships/image" Target="../media/image1214.png"/><Relationship Id="rId211" Type="http://schemas.openxmlformats.org/officeDocument/2006/relationships/customXml" Target="../ink/ink395.xml"/><Relationship Id="rId295" Type="http://schemas.openxmlformats.org/officeDocument/2006/relationships/customXml" Target="../ink/ink437.xml"/><Relationship Id="rId309" Type="http://schemas.openxmlformats.org/officeDocument/2006/relationships/customXml" Target="../ink/ink444.xml"/><Relationship Id="rId516" Type="http://schemas.openxmlformats.org/officeDocument/2006/relationships/customXml" Target="../ink/ink549.xml"/><Relationship Id="rId723" Type="http://schemas.openxmlformats.org/officeDocument/2006/relationships/customXml" Target="../ink/ink653.xml"/><Relationship Id="rId930" Type="http://schemas.openxmlformats.org/officeDocument/2006/relationships/customXml" Target="../ink/ink758.xml"/><Relationship Id="rId155" Type="http://schemas.openxmlformats.org/officeDocument/2006/relationships/customXml" Target="../ink/ink367.xml"/><Relationship Id="rId362" Type="http://schemas.openxmlformats.org/officeDocument/2006/relationships/image" Target="../media/image967.png"/><Relationship Id="rId222" Type="http://schemas.openxmlformats.org/officeDocument/2006/relationships/image" Target="../media/image897.png"/><Relationship Id="rId667" Type="http://schemas.openxmlformats.org/officeDocument/2006/relationships/image" Target="../media/image1118.png"/><Relationship Id="rId874" Type="http://schemas.openxmlformats.org/officeDocument/2006/relationships/customXml" Target="../ink/ink730.xml"/><Relationship Id="rId17" Type="http://schemas.openxmlformats.org/officeDocument/2006/relationships/customXml" Target="../ink/ink298.xml"/><Relationship Id="rId527" Type="http://schemas.openxmlformats.org/officeDocument/2006/relationships/image" Target="../media/image1048.png"/><Relationship Id="rId734" Type="http://schemas.openxmlformats.org/officeDocument/2006/relationships/image" Target="../media/image1151.png"/><Relationship Id="rId941" Type="http://schemas.openxmlformats.org/officeDocument/2006/relationships/image" Target="../media/image1253.png"/><Relationship Id="rId70" Type="http://schemas.openxmlformats.org/officeDocument/2006/relationships/image" Target="../media/image821.png"/><Relationship Id="rId166" Type="http://schemas.openxmlformats.org/officeDocument/2006/relationships/image" Target="../media/image869.png"/><Relationship Id="rId373" Type="http://schemas.openxmlformats.org/officeDocument/2006/relationships/customXml" Target="../ink/ink476.xml"/><Relationship Id="rId580" Type="http://schemas.openxmlformats.org/officeDocument/2006/relationships/customXml" Target="../ink/ink581.xml"/><Relationship Id="rId801" Type="http://schemas.openxmlformats.org/officeDocument/2006/relationships/customXml" Target="../ink/ink693.xml"/><Relationship Id="rId1" Type="http://schemas.openxmlformats.org/officeDocument/2006/relationships/slideLayout" Target="../slideLayouts/slideLayout7.xml"/><Relationship Id="rId233" Type="http://schemas.openxmlformats.org/officeDocument/2006/relationships/customXml" Target="../ink/ink406.xml"/><Relationship Id="rId440" Type="http://schemas.openxmlformats.org/officeDocument/2006/relationships/image" Target="../media/image1005.png"/><Relationship Id="rId678" Type="http://schemas.openxmlformats.org/officeDocument/2006/relationships/customXml" Target="../ink/ink630.xml"/><Relationship Id="rId885" Type="http://schemas.openxmlformats.org/officeDocument/2006/relationships/image" Target="../media/image1225.png"/><Relationship Id="rId28" Type="http://schemas.openxmlformats.org/officeDocument/2006/relationships/image" Target="../media/image800.png"/><Relationship Id="rId300" Type="http://schemas.openxmlformats.org/officeDocument/2006/relationships/image" Target="../media/image936.png"/><Relationship Id="rId538" Type="http://schemas.openxmlformats.org/officeDocument/2006/relationships/customXml" Target="../ink/ink560.xml"/><Relationship Id="rId745" Type="http://schemas.openxmlformats.org/officeDocument/2006/relationships/image" Target="../media/image1156.png"/><Relationship Id="rId952" Type="http://schemas.openxmlformats.org/officeDocument/2006/relationships/customXml" Target="../ink/ink769.xml"/><Relationship Id="rId81" Type="http://schemas.openxmlformats.org/officeDocument/2006/relationships/customXml" Target="../ink/ink330.xml"/><Relationship Id="rId177" Type="http://schemas.openxmlformats.org/officeDocument/2006/relationships/customXml" Target="../ink/ink378.xml"/><Relationship Id="rId384" Type="http://schemas.openxmlformats.org/officeDocument/2006/relationships/image" Target="../media/image978.png"/><Relationship Id="rId591" Type="http://schemas.openxmlformats.org/officeDocument/2006/relationships/image" Target="../media/image1080.png"/><Relationship Id="rId605" Type="http://schemas.openxmlformats.org/officeDocument/2006/relationships/image" Target="../media/image1087.png"/><Relationship Id="rId812" Type="http://schemas.openxmlformats.org/officeDocument/2006/relationships/image" Target="../media/image1189.png"/><Relationship Id="rId244" Type="http://schemas.openxmlformats.org/officeDocument/2006/relationships/image" Target="../media/image908.png"/><Relationship Id="rId689" Type="http://schemas.openxmlformats.org/officeDocument/2006/relationships/customXml" Target="../ink/ink636.xml"/><Relationship Id="rId896" Type="http://schemas.openxmlformats.org/officeDocument/2006/relationships/customXml" Target="../ink/ink741.xml"/><Relationship Id="rId39" Type="http://schemas.openxmlformats.org/officeDocument/2006/relationships/customXml" Target="../ink/ink309.xml"/><Relationship Id="rId451" Type="http://schemas.openxmlformats.org/officeDocument/2006/relationships/customXml" Target="../ink/ink516.xml"/><Relationship Id="rId549" Type="http://schemas.openxmlformats.org/officeDocument/2006/relationships/image" Target="../media/image1059.png"/><Relationship Id="rId756" Type="http://schemas.openxmlformats.org/officeDocument/2006/relationships/customXml" Target="../ink/ink670.xml"/><Relationship Id="rId104" Type="http://schemas.openxmlformats.org/officeDocument/2006/relationships/image" Target="../media/image838.png"/><Relationship Id="rId188" Type="http://schemas.openxmlformats.org/officeDocument/2006/relationships/image" Target="../media/image880.png"/><Relationship Id="rId311" Type="http://schemas.openxmlformats.org/officeDocument/2006/relationships/customXml" Target="../ink/ink445.xml"/><Relationship Id="rId395" Type="http://schemas.openxmlformats.org/officeDocument/2006/relationships/customXml" Target="../ink/ink488.xml"/><Relationship Id="rId409" Type="http://schemas.openxmlformats.org/officeDocument/2006/relationships/customXml" Target="../ink/ink495.xml"/><Relationship Id="rId963" Type="http://schemas.openxmlformats.org/officeDocument/2006/relationships/image" Target="../media/image1264.png"/><Relationship Id="rId92" Type="http://schemas.openxmlformats.org/officeDocument/2006/relationships/image" Target="../media/image832.png"/><Relationship Id="rId616" Type="http://schemas.openxmlformats.org/officeDocument/2006/relationships/customXml" Target="../ink/ink599.xml"/><Relationship Id="rId823" Type="http://schemas.openxmlformats.org/officeDocument/2006/relationships/image" Target="../media/image1194.png"/><Relationship Id="rId255" Type="http://schemas.openxmlformats.org/officeDocument/2006/relationships/customXml" Target="../ink/ink417.xml"/><Relationship Id="rId462" Type="http://schemas.openxmlformats.org/officeDocument/2006/relationships/customXml" Target="../ink/ink522.xml"/><Relationship Id="rId115" Type="http://schemas.openxmlformats.org/officeDocument/2006/relationships/customXml" Target="../ink/ink347.xml"/><Relationship Id="rId322" Type="http://schemas.openxmlformats.org/officeDocument/2006/relationships/image" Target="../media/image947.png"/><Relationship Id="rId767" Type="http://schemas.openxmlformats.org/officeDocument/2006/relationships/image" Target="../media/image1167.png"/><Relationship Id="rId974" Type="http://schemas.openxmlformats.org/officeDocument/2006/relationships/customXml" Target="../ink/ink780.xml"/><Relationship Id="rId199" Type="http://schemas.openxmlformats.org/officeDocument/2006/relationships/customXml" Target="../ink/ink389.xml"/><Relationship Id="rId627" Type="http://schemas.openxmlformats.org/officeDocument/2006/relationships/image" Target="../media/image1098.png"/><Relationship Id="rId834" Type="http://schemas.openxmlformats.org/officeDocument/2006/relationships/customXml" Target="../ink/ink710.xml"/><Relationship Id="rId266" Type="http://schemas.openxmlformats.org/officeDocument/2006/relationships/image" Target="../media/image919.png"/><Relationship Id="rId473" Type="http://schemas.openxmlformats.org/officeDocument/2006/relationships/image" Target="../media/image1021.png"/><Relationship Id="rId680" Type="http://schemas.openxmlformats.org/officeDocument/2006/relationships/customXml" Target="../ink/ink631.xml"/><Relationship Id="rId901" Type="http://schemas.openxmlformats.org/officeDocument/2006/relationships/image" Target="../media/image1233.png"/><Relationship Id="rId30" Type="http://schemas.openxmlformats.org/officeDocument/2006/relationships/image" Target="../media/image801.png"/><Relationship Id="rId126" Type="http://schemas.openxmlformats.org/officeDocument/2006/relationships/image" Target="../media/image849.png"/><Relationship Id="rId333" Type="http://schemas.openxmlformats.org/officeDocument/2006/relationships/customXml" Target="../ink/ink456.xml"/><Relationship Id="rId540" Type="http://schemas.openxmlformats.org/officeDocument/2006/relationships/customXml" Target="../ink/ink561.xml"/><Relationship Id="rId778" Type="http://schemas.openxmlformats.org/officeDocument/2006/relationships/customXml" Target="../ink/ink681.xml"/><Relationship Id="rId985" Type="http://schemas.openxmlformats.org/officeDocument/2006/relationships/image" Target="../media/image1275.png"/><Relationship Id="rId638" Type="http://schemas.openxmlformats.org/officeDocument/2006/relationships/customXml" Target="../ink/ink610.xml"/><Relationship Id="rId845" Type="http://schemas.openxmlformats.org/officeDocument/2006/relationships/image" Target="../media/image1205.png"/><Relationship Id="rId3" Type="http://schemas.openxmlformats.org/officeDocument/2006/relationships/customXml" Target="../ink/ink291.xml"/><Relationship Id="rId235" Type="http://schemas.openxmlformats.org/officeDocument/2006/relationships/customXml" Target="../ink/ink407.xml"/><Relationship Id="rId277" Type="http://schemas.openxmlformats.org/officeDocument/2006/relationships/customXml" Target="../ink/ink428.xml"/><Relationship Id="rId400" Type="http://schemas.openxmlformats.org/officeDocument/2006/relationships/image" Target="../media/image985.png"/><Relationship Id="rId442" Type="http://schemas.openxmlformats.org/officeDocument/2006/relationships/image" Target="../media/image1006.png"/><Relationship Id="rId484" Type="http://schemas.openxmlformats.org/officeDocument/2006/relationships/customXml" Target="../ink/ink533.xml"/><Relationship Id="rId705" Type="http://schemas.openxmlformats.org/officeDocument/2006/relationships/customXml" Target="../ink/ink644.xml"/><Relationship Id="rId887" Type="http://schemas.openxmlformats.org/officeDocument/2006/relationships/image" Target="../media/image1226.png"/><Relationship Id="rId137" Type="http://schemas.openxmlformats.org/officeDocument/2006/relationships/customXml" Target="../ink/ink358.xml"/><Relationship Id="rId302" Type="http://schemas.openxmlformats.org/officeDocument/2006/relationships/image" Target="../media/image937.png"/><Relationship Id="rId344" Type="http://schemas.openxmlformats.org/officeDocument/2006/relationships/image" Target="../media/image958.png"/><Relationship Id="rId691" Type="http://schemas.openxmlformats.org/officeDocument/2006/relationships/customXml" Target="../ink/ink637.xml"/><Relationship Id="rId747" Type="http://schemas.openxmlformats.org/officeDocument/2006/relationships/image" Target="../media/image1157.png"/><Relationship Id="rId789" Type="http://schemas.openxmlformats.org/officeDocument/2006/relationships/image" Target="../media/image1178.png"/><Relationship Id="rId912" Type="http://schemas.openxmlformats.org/officeDocument/2006/relationships/customXml" Target="../ink/ink749.xml"/><Relationship Id="rId954" Type="http://schemas.openxmlformats.org/officeDocument/2006/relationships/customXml" Target="../ink/ink770.xml"/><Relationship Id="rId41" Type="http://schemas.openxmlformats.org/officeDocument/2006/relationships/customXml" Target="../ink/ink310.xml"/><Relationship Id="rId83" Type="http://schemas.openxmlformats.org/officeDocument/2006/relationships/customXml" Target="../ink/ink331.xml"/><Relationship Id="rId179" Type="http://schemas.openxmlformats.org/officeDocument/2006/relationships/customXml" Target="../ink/ink379.xml"/><Relationship Id="rId386" Type="http://schemas.openxmlformats.org/officeDocument/2006/relationships/image" Target="../media/image979.png"/><Relationship Id="rId551" Type="http://schemas.openxmlformats.org/officeDocument/2006/relationships/image" Target="../media/image1060.png"/><Relationship Id="rId593" Type="http://schemas.openxmlformats.org/officeDocument/2006/relationships/image" Target="../media/image1081.png"/><Relationship Id="rId607" Type="http://schemas.openxmlformats.org/officeDocument/2006/relationships/image" Target="../media/image1088.png"/><Relationship Id="rId649" Type="http://schemas.openxmlformats.org/officeDocument/2006/relationships/image" Target="../media/image1109.png"/><Relationship Id="rId814" Type="http://schemas.openxmlformats.org/officeDocument/2006/relationships/image" Target="../media/image1190.png"/><Relationship Id="rId856" Type="http://schemas.openxmlformats.org/officeDocument/2006/relationships/customXml" Target="../ink/ink721.xml"/><Relationship Id="rId190" Type="http://schemas.openxmlformats.org/officeDocument/2006/relationships/image" Target="../media/image881.png"/><Relationship Id="rId204" Type="http://schemas.openxmlformats.org/officeDocument/2006/relationships/image" Target="../media/image888.png"/><Relationship Id="rId246" Type="http://schemas.openxmlformats.org/officeDocument/2006/relationships/image" Target="../media/image909.png"/><Relationship Id="rId288" Type="http://schemas.openxmlformats.org/officeDocument/2006/relationships/image" Target="../media/image930.png"/><Relationship Id="rId411" Type="http://schemas.openxmlformats.org/officeDocument/2006/relationships/customXml" Target="../ink/ink496.xml"/><Relationship Id="rId453" Type="http://schemas.openxmlformats.org/officeDocument/2006/relationships/customXml" Target="../ink/ink517.xml"/><Relationship Id="rId509" Type="http://schemas.openxmlformats.org/officeDocument/2006/relationships/image" Target="../media/image1039.png"/><Relationship Id="rId660" Type="http://schemas.openxmlformats.org/officeDocument/2006/relationships/customXml" Target="../ink/ink621.xml"/><Relationship Id="rId898" Type="http://schemas.openxmlformats.org/officeDocument/2006/relationships/customXml" Target="../ink/ink742.xml"/><Relationship Id="rId106" Type="http://schemas.openxmlformats.org/officeDocument/2006/relationships/image" Target="../media/image839.png"/><Relationship Id="rId313" Type="http://schemas.openxmlformats.org/officeDocument/2006/relationships/customXml" Target="../ink/ink446.xml"/><Relationship Id="rId495" Type="http://schemas.openxmlformats.org/officeDocument/2006/relationships/image" Target="../media/image1032.png"/><Relationship Id="rId716" Type="http://schemas.openxmlformats.org/officeDocument/2006/relationships/image" Target="../media/image1142.png"/><Relationship Id="rId758" Type="http://schemas.openxmlformats.org/officeDocument/2006/relationships/customXml" Target="../ink/ink671.xml"/><Relationship Id="rId923" Type="http://schemas.openxmlformats.org/officeDocument/2006/relationships/image" Target="../media/image1244.png"/><Relationship Id="rId965" Type="http://schemas.openxmlformats.org/officeDocument/2006/relationships/image" Target="../media/image1265.png"/><Relationship Id="rId10" Type="http://schemas.openxmlformats.org/officeDocument/2006/relationships/image" Target="../media/image791.png"/><Relationship Id="rId52" Type="http://schemas.openxmlformats.org/officeDocument/2006/relationships/image" Target="../media/image812.png"/><Relationship Id="rId94" Type="http://schemas.openxmlformats.org/officeDocument/2006/relationships/image" Target="../media/image833.png"/><Relationship Id="rId148" Type="http://schemas.openxmlformats.org/officeDocument/2006/relationships/image" Target="../media/image860.png"/><Relationship Id="rId355" Type="http://schemas.openxmlformats.org/officeDocument/2006/relationships/customXml" Target="../ink/ink467.xml"/><Relationship Id="rId397" Type="http://schemas.openxmlformats.org/officeDocument/2006/relationships/customXml" Target="../ink/ink489.xml"/><Relationship Id="rId520" Type="http://schemas.openxmlformats.org/officeDocument/2006/relationships/customXml" Target="../ink/ink551.xml"/><Relationship Id="rId562" Type="http://schemas.openxmlformats.org/officeDocument/2006/relationships/customXml" Target="../ink/ink572.xml"/><Relationship Id="rId618" Type="http://schemas.openxmlformats.org/officeDocument/2006/relationships/customXml" Target="../ink/ink600.xml"/><Relationship Id="rId825" Type="http://schemas.openxmlformats.org/officeDocument/2006/relationships/image" Target="../media/image1195.png"/><Relationship Id="rId215" Type="http://schemas.openxmlformats.org/officeDocument/2006/relationships/customXml" Target="../ink/ink397.xml"/><Relationship Id="rId257" Type="http://schemas.openxmlformats.org/officeDocument/2006/relationships/customXml" Target="../ink/ink418.xml"/><Relationship Id="rId422" Type="http://schemas.openxmlformats.org/officeDocument/2006/relationships/image" Target="../media/image996.png"/><Relationship Id="rId464" Type="http://schemas.openxmlformats.org/officeDocument/2006/relationships/customXml" Target="../ink/ink523.xml"/><Relationship Id="rId867" Type="http://schemas.openxmlformats.org/officeDocument/2006/relationships/image" Target="../media/image1216.png"/><Relationship Id="rId299" Type="http://schemas.openxmlformats.org/officeDocument/2006/relationships/customXml" Target="../ink/ink439.xml"/><Relationship Id="rId727" Type="http://schemas.openxmlformats.org/officeDocument/2006/relationships/customXml" Target="../ink/ink655.xml"/><Relationship Id="rId934" Type="http://schemas.openxmlformats.org/officeDocument/2006/relationships/customXml" Target="../ink/ink760.xml"/><Relationship Id="rId63" Type="http://schemas.openxmlformats.org/officeDocument/2006/relationships/customXml" Target="../ink/ink321.xml"/><Relationship Id="rId159" Type="http://schemas.openxmlformats.org/officeDocument/2006/relationships/customXml" Target="../ink/ink369.xml"/><Relationship Id="rId366" Type="http://schemas.openxmlformats.org/officeDocument/2006/relationships/image" Target="../media/image969.png"/><Relationship Id="rId573" Type="http://schemas.openxmlformats.org/officeDocument/2006/relationships/image" Target="../media/image1071.png"/><Relationship Id="rId780" Type="http://schemas.openxmlformats.org/officeDocument/2006/relationships/customXml" Target="../ink/ink682.xml"/><Relationship Id="rId226" Type="http://schemas.openxmlformats.org/officeDocument/2006/relationships/image" Target="../media/image899.png"/><Relationship Id="rId433" Type="http://schemas.openxmlformats.org/officeDocument/2006/relationships/customXml" Target="../ink/ink507.xml"/><Relationship Id="rId878" Type="http://schemas.openxmlformats.org/officeDocument/2006/relationships/customXml" Target="../ink/ink732.xml"/><Relationship Id="rId640" Type="http://schemas.openxmlformats.org/officeDocument/2006/relationships/customXml" Target="../ink/ink611.xml"/><Relationship Id="rId738" Type="http://schemas.openxmlformats.org/officeDocument/2006/relationships/customXml" Target="../ink/ink661.xml"/><Relationship Id="rId945" Type="http://schemas.openxmlformats.org/officeDocument/2006/relationships/image" Target="../media/image1255.png"/><Relationship Id="rId74" Type="http://schemas.openxmlformats.org/officeDocument/2006/relationships/image" Target="../media/image823.png"/><Relationship Id="rId377" Type="http://schemas.openxmlformats.org/officeDocument/2006/relationships/customXml" Target="../ink/ink478.xml"/><Relationship Id="rId500" Type="http://schemas.openxmlformats.org/officeDocument/2006/relationships/customXml" Target="../ink/ink541.xml"/><Relationship Id="rId584" Type="http://schemas.openxmlformats.org/officeDocument/2006/relationships/customXml" Target="../ink/ink583.xml"/><Relationship Id="rId805" Type="http://schemas.openxmlformats.org/officeDocument/2006/relationships/customXml" Target="../ink/ink695.xml"/><Relationship Id="rId5" Type="http://schemas.openxmlformats.org/officeDocument/2006/relationships/customXml" Target="../ink/ink292.xml"/><Relationship Id="rId237" Type="http://schemas.openxmlformats.org/officeDocument/2006/relationships/customXml" Target="../ink/ink408.xml"/><Relationship Id="rId791" Type="http://schemas.openxmlformats.org/officeDocument/2006/relationships/image" Target="../media/image1179.png"/><Relationship Id="rId889" Type="http://schemas.openxmlformats.org/officeDocument/2006/relationships/image" Target="../media/image1227.png"/><Relationship Id="rId444" Type="http://schemas.openxmlformats.org/officeDocument/2006/relationships/image" Target="../media/image1007.png"/><Relationship Id="rId651" Type="http://schemas.openxmlformats.org/officeDocument/2006/relationships/image" Target="../media/image1110.png"/><Relationship Id="rId749" Type="http://schemas.openxmlformats.org/officeDocument/2006/relationships/image" Target="../media/image1158.png"/><Relationship Id="rId290" Type="http://schemas.openxmlformats.org/officeDocument/2006/relationships/image" Target="../media/image931.png"/><Relationship Id="rId304" Type="http://schemas.openxmlformats.org/officeDocument/2006/relationships/image" Target="../media/image938.png"/><Relationship Id="rId388" Type="http://schemas.openxmlformats.org/officeDocument/2006/relationships/image" Target="../media/image980.png"/><Relationship Id="rId511" Type="http://schemas.openxmlformats.org/officeDocument/2006/relationships/image" Target="../media/image1040.png"/><Relationship Id="rId609" Type="http://schemas.openxmlformats.org/officeDocument/2006/relationships/image" Target="../media/image1089.png"/><Relationship Id="rId956" Type="http://schemas.openxmlformats.org/officeDocument/2006/relationships/customXml" Target="../ink/ink771.xml"/><Relationship Id="rId85" Type="http://schemas.openxmlformats.org/officeDocument/2006/relationships/customXml" Target="../ink/ink332.xml"/><Relationship Id="rId150" Type="http://schemas.openxmlformats.org/officeDocument/2006/relationships/image" Target="../media/image861.png"/><Relationship Id="rId595" Type="http://schemas.openxmlformats.org/officeDocument/2006/relationships/image" Target="../media/image1082.png"/><Relationship Id="rId816" Type="http://schemas.openxmlformats.org/officeDocument/2006/relationships/image" Target="../media/image1191.png"/><Relationship Id="rId248" Type="http://schemas.openxmlformats.org/officeDocument/2006/relationships/image" Target="../media/image910.png"/><Relationship Id="rId455" Type="http://schemas.openxmlformats.org/officeDocument/2006/relationships/customXml" Target="../ink/ink518.xml"/><Relationship Id="rId662" Type="http://schemas.openxmlformats.org/officeDocument/2006/relationships/customXml" Target="../ink/ink622.xml"/><Relationship Id="rId12" Type="http://schemas.openxmlformats.org/officeDocument/2006/relationships/image" Target="../media/image792.png"/><Relationship Id="rId108" Type="http://schemas.openxmlformats.org/officeDocument/2006/relationships/image" Target="../media/image840.png"/><Relationship Id="rId315" Type="http://schemas.openxmlformats.org/officeDocument/2006/relationships/customXml" Target="../ink/ink447.xml"/><Relationship Id="rId522" Type="http://schemas.openxmlformats.org/officeDocument/2006/relationships/customXml" Target="../ink/ink552.xml"/><Relationship Id="rId967" Type="http://schemas.openxmlformats.org/officeDocument/2006/relationships/image" Target="../media/image1266.png"/><Relationship Id="rId96" Type="http://schemas.openxmlformats.org/officeDocument/2006/relationships/image" Target="../media/image834.png"/><Relationship Id="rId161" Type="http://schemas.openxmlformats.org/officeDocument/2006/relationships/customXml" Target="../ink/ink370.xml"/><Relationship Id="rId399" Type="http://schemas.openxmlformats.org/officeDocument/2006/relationships/customXml" Target="../ink/ink490.xml"/><Relationship Id="rId827" Type="http://schemas.openxmlformats.org/officeDocument/2006/relationships/image" Target="../media/image1196.png"/><Relationship Id="rId259" Type="http://schemas.openxmlformats.org/officeDocument/2006/relationships/customXml" Target="../ink/ink419.xml"/><Relationship Id="rId466" Type="http://schemas.openxmlformats.org/officeDocument/2006/relationships/customXml" Target="../ink/ink524.xml"/><Relationship Id="rId673" Type="http://schemas.openxmlformats.org/officeDocument/2006/relationships/image" Target="../media/image1121.png"/><Relationship Id="rId880" Type="http://schemas.openxmlformats.org/officeDocument/2006/relationships/customXml" Target="../ink/ink733.xml"/><Relationship Id="rId23" Type="http://schemas.openxmlformats.org/officeDocument/2006/relationships/customXml" Target="../ink/ink301.xml"/><Relationship Id="rId119" Type="http://schemas.openxmlformats.org/officeDocument/2006/relationships/customXml" Target="../ink/ink349.xml"/><Relationship Id="rId326" Type="http://schemas.openxmlformats.org/officeDocument/2006/relationships/image" Target="../media/image949.png"/><Relationship Id="rId533" Type="http://schemas.openxmlformats.org/officeDocument/2006/relationships/image" Target="../media/image1051.png"/><Relationship Id="rId978" Type="http://schemas.openxmlformats.org/officeDocument/2006/relationships/customXml" Target="../ink/ink782.xml"/><Relationship Id="rId740" Type="http://schemas.openxmlformats.org/officeDocument/2006/relationships/customXml" Target="../ink/ink662.xml"/><Relationship Id="rId838" Type="http://schemas.openxmlformats.org/officeDocument/2006/relationships/customXml" Target="../ink/ink712.xml"/><Relationship Id="rId172" Type="http://schemas.openxmlformats.org/officeDocument/2006/relationships/image" Target="../media/image872.png"/><Relationship Id="rId477" Type="http://schemas.openxmlformats.org/officeDocument/2006/relationships/image" Target="../media/image1023.png"/><Relationship Id="rId600" Type="http://schemas.openxmlformats.org/officeDocument/2006/relationships/customXml" Target="../ink/ink591.xml"/><Relationship Id="rId684" Type="http://schemas.openxmlformats.org/officeDocument/2006/relationships/customXml" Target="../ink/ink633.xml"/><Relationship Id="rId337" Type="http://schemas.openxmlformats.org/officeDocument/2006/relationships/customXml" Target="../ink/ink458.xml"/><Relationship Id="rId891" Type="http://schemas.openxmlformats.org/officeDocument/2006/relationships/image" Target="../media/image1228.png"/><Relationship Id="rId905" Type="http://schemas.openxmlformats.org/officeDocument/2006/relationships/image" Target="../media/image1235.png"/><Relationship Id="rId989" Type="http://schemas.openxmlformats.org/officeDocument/2006/relationships/image" Target="../media/image1277.png"/><Relationship Id="rId34" Type="http://schemas.openxmlformats.org/officeDocument/2006/relationships/image" Target="../media/image803.png"/><Relationship Id="rId544" Type="http://schemas.openxmlformats.org/officeDocument/2006/relationships/customXml" Target="../ink/ink563.xml"/><Relationship Id="rId751" Type="http://schemas.openxmlformats.org/officeDocument/2006/relationships/image" Target="../media/image1159.png"/><Relationship Id="rId849" Type="http://schemas.openxmlformats.org/officeDocument/2006/relationships/image" Target="../media/image1207.png"/><Relationship Id="rId183" Type="http://schemas.openxmlformats.org/officeDocument/2006/relationships/customXml" Target="../ink/ink381.xml"/><Relationship Id="rId390" Type="http://schemas.openxmlformats.org/officeDocument/2006/relationships/customXml" Target="../ink/ink485.xml"/><Relationship Id="rId404" Type="http://schemas.openxmlformats.org/officeDocument/2006/relationships/image" Target="../media/image987.png"/><Relationship Id="rId611" Type="http://schemas.openxmlformats.org/officeDocument/2006/relationships/image" Target="../media/image1090.png"/><Relationship Id="rId250" Type="http://schemas.openxmlformats.org/officeDocument/2006/relationships/image" Target="../media/image911.png"/><Relationship Id="rId488" Type="http://schemas.openxmlformats.org/officeDocument/2006/relationships/customXml" Target="../ink/ink535.xml"/><Relationship Id="rId695" Type="http://schemas.openxmlformats.org/officeDocument/2006/relationships/customXml" Target="../ink/ink639.xml"/><Relationship Id="rId709" Type="http://schemas.openxmlformats.org/officeDocument/2006/relationships/customXml" Target="../ink/ink646.xml"/><Relationship Id="rId916" Type="http://schemas.openxmlformats.org/officeDocument/2006/relationships/customXml" Target="../ink/ink751.xml"/><Relationship Id="rId45" Type="http://schemas.openxmlformats.org/officeDocument/2006/relationships/customXml" Target="../ink/ink312.xml"/><Relationship Id="rId110" Type="http://schemas.openxmlformats.org/officeDocument/2006/relationships/image" Target="../media/image841.png"/><Relationship Id="rId348" Type="http://schemas.openxmlformats.org/officeDocument/2006/relationships/image" Target="../media/image960.png"/><Relationship Id="rId555" Type="http://schemas.openxmlformats.org/officeDocument/2006/relationships/image" Target="../media/image1062.png"/><Relationship Id="rId762" Type="http://schemas.openxmlformats.org/officeDocument/2006/relationships/customXml" Target="../ink/ink673.xml"/><Relationship Id="rId194" Type="http://schemas.openxmlformats.org/officeDocument/2006/relationships/image" Target="../media/image883.png"/><Relationship Id="rId208" Type="http://schemas.openxmlformats.org/officeDocument/2006/relationships/image" Target="../media/image890.png"/><Relationship Id="rId415" Type="http://schemas.openxmlformats.org/officeDocument/2006/relationships/customXml" Target="../ink/ink498.xml"/><Relationship Id="rId622" Type="http://schemas.openxmlformats.org/officeDocument/2006/relationships/customXml" Target="../ink/ink602.xml"/><Relationship Id="rId261" Type="http://schemas.openxmlformats.org/officeDocument/2006/relationships/customXml" Target="../ink/ink420.xml"/><Relationship Id="rId499" Type="http://schemas.openxmlformats.org/officeDocument/2006/relationships/image" Target="../media/image1034.png"/><Relationship Id="rId927" Type="http://schemas.openxmlformats.org/officeDocument/2006/relationships/image" Target="../media/image1246.png"/><Relationship Id="rId56" Type="http://schemas.openxmlformats.org/officeDocument/2006/relationships/image" Target="../media/image814.png"/><Relationship Id="rId359" Type="http://schemas.openxmlformats.org/officeDocument/2006/relationships/customXml" Target="../ink/ink469.xml"/><Relationship Id="rId566" Type="http://schemas.openxmlformats.org/officeDocument/2006/relationships/customXml" Target="../ink/ink574.xml"/><Relationship Id="rId773" Type="http://schemas.openxmlformats.org/officeDocument/2006/relationships/image" Target="../media/image1170.png"/><Relationship Id="rId121" Type="http://schemas.openxmlformats.org/officeDocument/2006/relationships/customXml" Target="../ink/ink350.xml"/><Relationship Id="rId219" Type="http://schemas.openxmlformats.org/officeDocument/2006/relationships/customXml" Target="../ink/ink399.xml"/><Relationship Id="rId426" Type="http://schemas.openxmlformats.org/officeDocument/2006/relationships/image" Target="../media/image998.png"/><Relationship Id="rId633" Type="http://schemas.openxmlformats.org/officeDocument/2006/relationships/image" Target="../media/image1101.png"/><Relationship Id="rId980" Type="http://schemas.openxmlformats.org/officeDocument/2006/relationships/customXml" Target="../ink/ink783.xml"/><Relationship Id="rId840" Type="http://schemas.openxmlformats.org/officeDocument/2006/relationships/customXml" Target="../ink/ink713.xml"/><Relationship Id="rId938" Type="http://schemas.openxmlformats.org/officeDocument/2006/relationships/customXml" Target="../ink/ink762.xml"/><Relationship Id="rId67" Type="http://schemas.openxmlformats.org/officeDocument/2006/relationships/customXml" Target="../ink/ink323.xml"/><Relationship Id="rId272" Type="http://schemas.openxmlformats.org/officeDocument/2006/relationships/image" Target="../media/image922.png"/><Relationship Id="rId577" Type="http://schemas.openxmlformats.org/officeDocument/2006/relationships/image" Target="../media/image1073.png"/><Relationship Id="rId700" Type="http://schemas.openxmlformats.org/officeDocument/2006/relationships/image" Target="../media/image1134.png"/><Relationship Id="rId132" Type="http://schemas.openxmlformats.org/officeDocument/2006/relationships/image" Target="../media/image852.png"/><Relationship Id="rId784" Type="http://schemas.openxmlformats.org/officeDocument/2006/relationships/customXml" Target="../ink/ink684.xml"/><Relationship Id="rId991" Type="http://schemas.openxmlformats.org/officeDocument/2006/relationships/image" Target="../media/image1278.png"/><Relationship Id="rId437" Type="http://schemas.openxmlformats.org/officeDocument/2006/relationships/customXml" Target="../ink/ink509.xml"/><Relationship Id="rId644" Type="http://schemas.openxmlformats.org/officeDocument/2006/relationships/customXml" Target="../ink/ink613.xml"/><Relationship Id="rId851" Type="http://schemas.openxmlformats.org/officeDocument/2006/relationships/image" Target="../media/image1208.png"/><Relationship Id="rId283" Type="http://schemas.openxmlformats.org/officeDocument/2006/relationships/customXml" Target="../ink/ink431.xml"/><Relationship Id="rId490" Type="http://schemas.openxmlformats.org/officeDocument/2006/relationships/customXml" Target="../ink/ink536.xml"/><Relationship Id="rId504" Type="http://schemas.openxmlformats.org/officeDocument/2006/relationships/customXml" Target="../ink/ink543.xml"/><Relationship Id="rId711" Type="http://schemas.openxmlformats.org/officeDocument/2006/relationships/customXml" Target="../ink/ink647.xml"/><Relationship Id="rId949" Type="http://schemas.openxmlformats.org/officeDocument/2006/relationships/image" Target="../media/image1257.png"/><Relationship Id="rId78" Type="http://schemas.openxmlformats.org/officeDocument/2006/relationships/image" Target="../media/image825.png"/><Relationship Id="rId143" Type="http://schemas.openxmlformats.org/officeDocument/2006/relationships/customXml" Target="../ink/ink361.xml"/><Relationship Id="rId350" Type="http://schemas.openxmlformats.org/officeDocument/2006/relationships/image" Target="../media/image961.png"/><Relationship Id="rId588" Type="http://schemas.openxmlformats.org/officeDocument/2006/relationships/customXml" Target="../ink/ink585.xml"/><Relationship Id="rId795" Type="http://schemas.openxmlformats.org/officeDocument/2006/relationships/image" Target="../media/image1181.png"/><Relationship Id="rId809" Type="http://schemas.openxmlformats.org/officeDocument/2006/relationships/customXml" Target="../ink/ink697.xml"/><Relationship Id="rId9" Type="http://schemas.openxmlformats.org/officeDocument/2006/relationships/customXml" Target="../ink/ink294.xml"/><Relationship Id="rId210" Type="http://schemas.openxmlformats.org/officeDocument/2006/relationships/image" Target="../media/image891.png"/><Relationship Id="rId448" Type="http://schemas.openxmlformats.org/officeDocument/2006/relationships/image" Target="../media/image1009.png"/><Relationship Id="rId655" Type="http://schemas.openxmlformats.org/officeDocument/2006/relationships/image" Target="../media/image1112.png"/><Relationship Id="rId862" Type="http://schemas.openxmlformats.org/officeDocument/2006/relationships/customXml" Target="../ink/ink724.xml"/><Relationship Id="rId294" Type="http://schemas.openxmlformats.org/officeDocument/2006/relationships/image" Target="../media/image933.png"/><Relationship Id="rId308" Type="http://schemas.openxmlformats.org/officeDocument/2006/relationships/image" Target="../media/image940.png"/><Relationship Id="rId515" Type="http://schemas.openxmlformats.org/officeDocument/2006/relationships/image" Target="../media/image1042.png"/><Relationship Id="rId722" Type="http://schemas.openxmlformats.org/officeDocument/2006/relationships/image" Target="../media/image1145.png"/><Relationship Id="rId89" Type="http://schemas.openxmlformats.org/officeDocument/2006/relationships/customXml" Target="../ink/ink334.xml"/><Relationship Id="rId154" Type="http://schemas.openxmlformats.org/officeDocument/2006/relationships/image" Target="../media/image863.png"/><Relationship Id="rId361" Type="http://schemas.openxmlformats.org/officeDocument/2006/relationships/customXml" Target="../ink/ink470.xml"/><Relationship Id="rId599" Type="http://schemas.openxmlformats.org/officeDocument/2006/relationships/image" Target="../media/image1084.png"/><Relationship Id="rId459" Type="http://schemas.openxmlformats.org/officeDocument/2006/relationships/image" Target="../media/image1014.png"/><Relationship Id="rId666" Type="http://schemas.openxmlformats.org/officeDocument/2006/relationships/customXml" Target="../ink/ink624.xml"/><Relationship Id="rId873" Type="http://schemas.openxmlformats.org/officeDocument/2006/relationships/image" Target="../media/image1219.png"/><Relationship Id="rId16" Type="http://schemas.openxmlformats.org/officeDocument/2006/relationships/image" Target="../media/image794.png"/><Relationship Id="rId221" Type="http://schemas.openxmlformats.org/officeDocument/2006/relationships/customXml" Target="../ink/ink400.xml"/><Relationship Id="rId319" Type="http://schemas.openxmlformats.org/officeDocument/2006/relationships/customXml" Target="../ink/ink449.xml"/><Relationship Id="rId526" Type="http://schemas.openxmlformats.org/officeDocument/2006/relationships/customXml" Target="../ink/ink554.xml"/><Relationship Id="rId733" Type="http://schemas.openxmlformats.org/officeDocument/2006/relationships/customXml" Target="../ink/ink658.xml"/><Relationship Id="rId940" Type="http://schemas.openxmlformats.org/officeDocument/2006/relationships/customXml" Target="../ink/ink763.xml"/><Relationship Id="rId165" Type="http://schemas.openxmlformats.org/officeDocument/2006/relationships/customXml" Target="../ink/ink372.xml"/><Relationship Id="rId372" Type="http://schemas.openxmlformats.org/officeDocument/2006/relationships/image" Target="../media/image972.png"/><Relationship Id="rId677" Type="http://schemas.openxmlformats.org/officeDocument/2006/relationships/image" Target="../media/image1123.png"/><Relationship Id="rId800" Type="http://schemas.openxmlformats.org/officeDocument/2006/relationships/image" Target="../media/image1183.png"/><Relationship Id="rId232" Type="http://schemas.openxmlformats.org/officeDocument/2006/relationships/image" Target="../media/image902.png"/><Relationship Id="rId884" Type="http://schemas.openxmlformats.org/officeDocument/2006/relationships/customXml" Target="../ink/ink735.xml"/><Relationship Id="rId27" Type="http://schemas.openxmlformats.org/officeDocument/2006/relationships/customXml" Target="../ink/ink303.xml"/><Relationship Id="rId537" Type="http://schemas.openxmlformats.org/officeDocument/2006/relationships/image" Target="../media/image1053.png"/><Relationship Id="rId744" Type="http://schemas.openxmlformats.org/officeDocument/2006/relationships/customXml" Target="../ink/ink664.xml"/><Relationship Id="rId951" Type="http://schemas.openxmlformats.org/officeDocument/2006/relationships/image" Target="../media/image1258.png"/><Relationship Id="rId80" Type="http://schemas.openxmlformats.org/officeDocument/2006/relationships/image" Target="../media/image826.png"/><Relationship Id="rId176" Type="http://schemas.openxmlformats.org/officeDocument/2006/relationships/image" Target="../media/image874.png"/><Relationship Id="rId383" Type="http://schemas.openxmlformats.org/officeDocument/2006/relationships/customXml" Target="../ink/ink481.xml"/><Relationship Id="rId590" Type="http://schemas.openxmlformats.org/officeDocument/2006/relationships/customXml" Target="../ink/ink586.xml"/><Relationship Id="rId604" Type="http://schemas.openxmlformats.org/officeDocument/2006/relationships/customXml" Target="../ink/ink593.xml"/><Relationship Id="rId811" Type="http://schemas.openxmlformats.org/officeDocument/2006/relationships/customXml" Target="../ink/ink698.xml"/><Relationship Id="rId243" Type="http://schemas.openxmlformats.org/officeDocument/2006/relationships/customXml" Target="../ink/ink411.xml"/><Relationship Id="rId450" Type="http://schemas.openxmlformats.org/officeDocument/2006/relationships/image" Target="../media/image1010.png"/><Relationship Id="rId688" Type="http://schemas.openxmlformats.org/officeDocument/2006/relationships/image" Target="../media/image1128.png"/><Relationship Id="rId895" Type="http://schemas.openxmlformats.org/officeDocument/2006/relationships/image" Target="../media/image1230.png"/><Relationship Id="rId909" Type="http://schemas.openxmlformats.org/officeDocument/2006/relationships/image" Target="../media/image1237.png"/><Relationship Id="rId38" Type="http://schemas.openxmlformats.org/officeDocument/2006/relationships/image" Target="../media/image805.png"/><Relationship Id="rId103" Type="http://schemas.openxmlformats.org/officeDocument/2006/relationships/customXml" Target="../ink/ink341.xml"/><Relationship Id="rId310" Type="http://schemas.openxmlformats.org/officeDocument/2006/relationships/image" Target="../media/image941.png"/><Relationship Id="rId548" Type="http://schemas.openxmlformats.org/officeDocument/2006/relationships/customXml" Target="../ink/ink565.xml"/><Relationship Id="rId755" Type="http://schemas.openxmlformats.org/officeDocument/2006/relationships/image" Target="../media/image1161.png"/><Relationship Id="rId962" Type="http://schemas.openxmlformats.org/officeDocument/2006/relationships/customXml" Target="../ink/ink774.xml"/><Relationship Id="rId91" Type="http://schemas.openxmlformats.org/officeDocument/2006/relationships/customXml" Target="../ink/ink335.xml"/><Relationship Id="rId187" Type="http://schemas.openxmlformats.org/officeDocument/2006/relationships/customXml" Target="../ink/ink383.xml"/><Relationship Id="rId394" Type="http://schemas.openxmlformats.org/officeDocument/2006/relationships/customXml" Target="../ink/ink487.xml"/><Relationship Id="rId408" Type="http://schemas.openxmlformats.org/officeDocument/2006/relationships/image" Target="../media/image989.png"/><Relationship Id="rId615" Type="http://schemas.openxmlformats.org/officeDocument/2006/relationships/image" Target="../media/image1092.png"/><Relationship Id="rId822" Type="http://schemas.openxmlformats.org/officeDocument/2006/relationships/customXml" Target="../ink/ink704.xml"/><Relationship Id="rId254" Type="http://schemas.openxmlformats.org/officeDocument/2006/relationships/image" Target="../media/image913.png"/><Relationship Id="rId699" Type="http://schemas.openxmlformats.org/officeDocument/2006/relationships/customXml" Target="../ink/ink641.xml"/><Relationship Id="rId49" Type="http://schemas.openxmlformats.org/officeDocument/2006/relationships/customXml" Target="../ink/ink314.xml"/><Relationship Id="rId114" Type="http://schemas.openxmlformats.org/officeDocument/2006/relationships/image" Target="../media/image843.png"/><Relationship Id="rId461" Type="http://schemas.openxmlformats.org/officeDocument/2006/relationships/image" Target="../media/image1015.png"/><Relationship Id="rId559" Type="http://schemas.openxmlformats.org/officeDocument/2006/relationships/image" Target="../media/image1064.png"/><Relationship Id="rId766" Type="http://schemas.openxmlformats.org/officeDocument/2006/relationships/customXml" Target="../ink/ink675.xml"/><Relationship Id="rId198" Type="http://schemas.openxmlformats.org/officeDocument/2006/relationships/image" Target="../media/image885.png"/><Relationship Id="rId321" Type="http://schemas.openxmlformats.org/officeDocument/2006/relationships/customXml" Target="../ink/ink450.xml"/><Relationship Id="rId419" Type="http://schemas.openxmlformats.org/officeDocument/2006/relationships/customXml" Target="../ink/ink500.xml"/><Relationship Id="rId626" Type="http://schemas.openxmlformats.org/officeDocument/2006/relationships/customXml" Target="../ink/ink604.xml"/><Relationship Id="rId973" Type="http://schemas.openxmlformats.org/officeDocument/2006/relationships/image" Target="../media/image1269.png"/><Relationship Id="rId833" Type="http://schemas.openxmlformats.org/officeDocument/2006/relationships/image" Target="../media/image1199.png"/><Relationship Id="rId265" Type="http://schemas.openxmlformats.org/officeDocument/2006/relationships/customXml" Target="../ink/ink422.xml"/><Relationship Id="rId472" Type="http://schemas.openxmlformats.org/officeDocument/2006/relationships/customXml" Target="../ink/ink527.xml"/><Relationship Id="rId900" Type="http://schemas.openxmlformats.org/officeDocument/2006/relationships/customXml" Target="../ink/ink743.xml"/><Relationship Id="rId125" Type="http://schemas.openxmlformats.org/officeDocument/2006/relationships/customXml" Target="../ink/ink352.xml"/><Relationship Id="rId332" Type="http://schemas.openxmlformats.org/officeDocument/2006/relationships/image" Target="../media/image952.png"/><Relationship Id="rId777" Type="http://schemas.openxmlformats.org/officeDocument/2006/relationships/image" Target="../media/image1172.png"/><Relationship Id="rId984" Type="http://schemas.openxmlformats.org/officeDocument/2006/relationships/customXml" Target="../ink/ink785.xml"/><Relationship Id="rId637" Type="http://schemas.openxmlformats.org/officeDocument/2006/relationships/image" Target="../media/image1103.png"/><Relationship Id="rId844" Type="http://schemas.openxmlformats.org/officeDocument/2006/relationships/customXml" Target="../ink/ink715.xml"/><Relationship Id="rId276" Type="http://schemas.openxmlformats.org/officeDocument/2006/relationships/image" Target="../media/image924.png"/><Relationship Id="rId483" Type="http://schemas.openxmlformats.org/officeDocument/2006/relationships/image" Target="../media/image1026.png"/><Relationship Id="rId690" Type="http://schemas.openxmlformats.org/officeDocument/2006/relationships/image" Target="../media/image1129.png"/><Relationship Id="rId704" Type="http://schemas.openxmlformats.org/officeDocument/2006/relationships/image" Target="../media/image1136.png"/><Relationship Id="rId911" Type="http://schemas.openxmlformats.org/officeDocument/2006/relationships/image" Target="../media/image1238.png"/><Relationship Id="rId40" Type="http://schemas.openxmlformats.org/officeDocument/2006/relationships/image" Target="../media/image806.png"/><Relationship Id="rId136" Type="http://schemas.openxmlformats.org/officeDocument/2006/relationships/image" Target="../media/image854.png"/><Relationship Id="rId343" Type="http://schemas.openxmlformats.org/officeDocument/2006/relationships/customXml" Target="../ink/ink461.xml"/><Relationship Id="rId550" Type="http://schemas.openxmlformats.org/officeDocument/2006/relationships/customXml" Target="../ink/ink566.xml"/><Relationship Id="rId788" Type="http://schemas.openxmlformats.org/officeDocument/2006/relationships/customXml" Target="../ink/ink686.xml"/><Relationship Id="rId203" Type="http://schemas.openxmlformats.org/officeDocument/2006/relationships/customXml" Target="../ink/ink391.xml"/><Relationship Id="rId648" Type="http://schemas.openxmlformats.org/officeDocument/2006/relationships/customXml" Target="../ink/ink615.xml"/><Relationship Id="rId855" Type="http://schemas.openxmlformats.org/officeDocument/2006/relationships/image" Target="../media/image1210.png"/><Relationship Id="rId287" Type="http://schemas.openxmlformats.org/officeDocument/2006/relationships/customXml" Target="../ink/ink433.xml"/><Relationship Id="rId410" Type="http://schemas.openxmlformats.org/officeDocument/2006/relationships/image" Target="../media/image990.png"/><Relationship Id="rId494" Type="http://schemas.openxmlformats.org/officeDocument/2006/relationships/customXml" Target="../ink/ink538.xml"/><Relationship Id="rId508" Type="http://schemas.openxmlformats.org/officeDocument/2006/relationships/customXml" Target="../ink/ink545.xml"/><Relationship Id="rId715" Type="http://schemas.openxmlformats.org/officeDocument/2006/relationships/customXml" Target="../ink/ink649.xml"/><Relationship Id="rId922" Type="http://schemas.openxmlformats.org/officeDocument/2006/relationships/customXml" Target="../ink/ink754.xml"/><Relationship Id="rId147" Type="http://schemas.openxmlformats.org/officeDocument/2006/relationships/customXml" Target="../ink/ink363.xml"/><Relationship Id="rId354" Type="http://schemas.openxmlformats.org/officeDocument/2006/relationships/image" Target="../media/image963.png"/><Relationship Id="rId799" Type="http://schemas.openxmlformats.org/officeDocument/2006/relationships/customXml" Target="../ink/ink692.xml"/><Relationship Id="rId51" Type="http://schemas.openxmlformats.org/officeDocument/2006/relationships/customXml" Target="../ink/ink315.xml"/><Relationship Id="rId561" Type="http://schemas.openxmlformats.org/officeDocument/2006/relationships/image" Target="../media/image1065.png"/><Relationship Id="rId659" Type="http://schemas.openxmlformats.org/officeDocument/2006/relationships/image" Target="../media/image1114.png"/><Relationship Id="rId866" Type="http://schemas.openxmlformats.org/officeDocument/2006/relationships/customXml" Target="../ink/ink726.xml"/><Relationship Id="rId214" Type="http://schemas.openxmlformats.org/officeDocument/2006/relationships/image" Target="../media/image893.png"/><Relationship Id="rId298" Type="http://schemas.openxmlformats.org/officeDocument/2006/relationships/image" Target="../media/image935.png"/><Relationship Id="rId421" Type="http://schemas.openxmlformats.org/officeDocument/2006/relationships/customXml" Target="../ink/ink501.xml"/><Relationship Id="rId519" Type="http://schemas.openxmlformats.org/officeDocument/2006/relationships/image" Target="../media/image1044.png"/><Relationship Id="rId158" Type="http://schemas.openxmlformats.org/officeDocument/2006/relationships/image" Target="../media/image865.png"/><Relationship Id="rId726" Type="http://schemas.openxmlformats.org/officeDocument/2006/relationships/image" Target="../media/image1147.png"/><Relationship Id="rId933" Type="http://schemas.openxmlformats.org/officeDocument/2006/relationships/image" Target="../media/image1249.png"/><Relationship Id="rId62" Type="http://schemas.openxmlformats.org/officeDocument/2006/relationships/image" Target="../media/image817.png"/><Relationship Id="rId365" Type="http://schemas.openxmlformats.org/officeDocument/2006/relationships/customXml" Target="../ink/ink472.xml"/><Relationship Id="rId572" Type="http://schemas.openxmlformats.org/officeDocument/2006/relationships/customXml" Target="../ink/ink577.xml"/><Relationship Id="rId225" Type="http://schemas.openxmlformats.org/officeDocument/2006/relationships/customXml" Target="../ink/ink402.xml"/><Relationship Id="rId432" Type="http://schemas.openxmlformats.org/officeDocument/2006/relationships/image" Target="../media/image1001.png"/><Relationship Id="rId877" Type="http://schemas.openxmlformats.org/officeDocument/2006/relationships/image" Target="../media/image1221.png"/><Relationship Id="rId737" Type="http://schemas.openxmlformats.org/officeDocument/2006/relationships/customXml" Target="../ink/ink660.xml"/><Relationship Id="rId944" Type="http://schemas.openxmlformats.org/officeDocument/2006/relationships/customXml" Target="../ink/ink765.xml"/><Relationship Id="rId73" Type="http://schemas.openxmlformats.org/officeDocument/2006/relationships/customXml" Target="../ink/ink326.xml"/><Relationship Id="rId169" Type="http://schemas.openxmlformats.org/officeDocument/2006/relationships/customXml" Target="../ink/ink374.xml"/><Relationship Id="rId376" Type="http://schemas.openxmlformats.org/officeDocument/2006/relationships/image" Target="../media/image974.png"/><Relationship Id="rId583" Type="http://schemas.openxmlformats.org/officeDocument/2006/relationships/image" Target="../media/image1076.png"/><Relationship Id="rId790" Type="http://schemas.openxmlformats.org/officeDocument/2006/relationships/customXml" Target="../ink/ink687.xml"/><Relationship Id="rId804" Type="http://schemas.openxmlformats.org/officeDocument/2006/relationships/image" Target="../media/image1185.png"/><Relationship Id="rId4" Type="http://schemas.openxmlformats.org/officeDocument/2006/relationships/image" Target="../media/image539.png"/><Relationship Id="rId236" Type="http://schemas.openxmlformats.org/officeDocument/2006/relationships/image" Target="../media/image904.png"/><Relationship Id="rId443" Type="http://schemas.openxmlformats.org/officeDocument/2006/relationships/customXml" Target="../ink/ink512.xml"/><Relationship Id="rId650" Type="http://schemas.openxmlformats.org/officeDocument/2006/relationships/customXml" Target="../ink/ink616.xml"/><Relationship Id="rId888" Type="http://schemas.openxmlformats.org/officeDocument/2006/relationships/customXml" Target="../ink/ink737.xml"/><Relationship Id="rId303" Type="http://schemas.openxmlformats.org/officeDocument/2006/relationships/customXml" Target="../ink/ink441.xml"/><Relationship Id="rId748" Type="http://schemas.openxmlformats.org/officeDocument/2006/relationships/customXml" Target="../ink/ink666.xml"/><Relationship Id="rId955" Type="http://schemas.openxmlformats.org/officeDocument/2006/relationships/image" Target="../media/image1260.png"/><Relationship Id="rId84" Type="http://schemas.openxmlformats.org/officeDocument/2006/relationships/image" Target="../media/image828.png"/><Relationship Id="rId387" Type="http://schemas.openxmlformats.org/officeDocument/2006/relationships/customXml" Target="../ink/ink483.xml"/><Relationship Id="rId510" Type="http://schemas.openxmlformats.org/officeDocument/2006/relationships/customXml" Target="../ink/ink546.xml"/><Relationship Id="rId594" Type="http://schemas.openxmlformats.org/officeDocument/2006/relationships/customXml" Target="../ink/ink588.xml"/><Relationship Id="rId608" Type="http://schemas.openxmlformats.org/officeDocument/2006/relationships/customXml" Target="../ink/ink595.xml"/><Relationship Id="rId815" Type="http://schemas.openxmlformats.org/officeDocument/2006/relationships/customXml" Target="../ink/ink700.xml"/><Relationship Id="rId247" Type="http://schemas.openxmlformats.org/officeDocument/2006/relationships/customXml" Target="../ink/ink413.xml"/><Relationship Id="rId899" Type="http://schemas.openxmlformats.org/officeDocument/2006/relationships/image" Target="../media/image1232.png"/><Relationship Id="rId107" Type="http://schemas.openxmlformats.org/officeDocument/2006/relationships/customXml" Target="../ink/ink343.xml"/><Relationship Id="rId454" Type="http://schemas.openxmlformats.org/officeDocument/2006/relationships/image" Target="../media/image1012.png"/><Relationship Id="rId661" Type="http://schemas.openxmlformats.org/officeDocument/2006/relationships/image" Target="../media/image1115.png"/><Relationship Id="rId759" Type="http://schemas.openxmlformats.org/officeDocument/2006/relationships/image" Target="../media/image1163.png"/><Relationship Id="rId966" Type="http://schemas.openxmlformats.org/officeDocument/2006/relationships/customXml" Target="../ink/ink776.xml"/><Relationship Id="rId11" Type="http://schemas.openxmlformats.org/officeDocument/2006/relationships/customXml" Target="../ink/ink295.xml"/><Relationship Id="rId314" Type="http://schemas.openxmlformats.org/officeDocument/2006/relationships/image" Target="../media/image943.png"/><Relationship Id="rId398" Type="http://schemas.openxmlformats.org/officeDocument/2006/relationships/image" Target="../media/image984.png"/><Relationship Id="rId521" Type="http://schemas.openxmlformats.org/officeDocument/2006/relationships/image" Target="../media/image1045.png"/><Relationship Id="rId619" Type="http://schemas.openxmlformats.org/officeDocument/2006/relationships/image" Target="../media/image1094.png"/><Relationship Id="rId95" Type="http://schemas.openxmlformats.org/officeDocument/2006/relationships/customXml" Target="../ink/ink337.xml"/><Relationship Id="rId160" Type="http://schemas.openxmlformats.org/officeDocument/2006/relationships/image" Target="../media/image866.png"/><Relationship Id="rId826" Type="http://schemas.openxmlformats.org/officeDocument/2006/relationships/customXml" Target="../ink/ink706.xml"/><Relationship Id="rId258" Type="http://schemas.openxmlformats.org/officeDocument/2006/relationships/image" Target="../media/image915.png"/><Relationship Id="rId465" Type="http://schemas.openxmlformats.org/officeDocument/2006/relationships/image" Target="../media/image1017.png"/><Relationship Id="rId672" Type="http://schemas.openxmlformats.org/officeDocument/2006/relationships/customXml" Target="../ink/ink627.xml"/><Relationship Id="rId22" Type="http://schemas.openxmlformats.org/officeDocument/2006/relationships/image" Target="../media/image797.png"/><Relationship Id="rId118" Type="http://schemas.openxmlformats.org/officeDocument/2006/relationships/image" Target="../media/image845.png"/><Relationship Id="rId325" Type="http://schemas.openxmlformats.org/officeDocument/2006/relationships/customXml" Target="../ink/ink452.xml"/><Relationship Id="rId532" Type="http://schemas.openxmlformats.org/officeDocument/2006/relationships/customXml" Target="../ink/ink557.xml"/><Relationship Id="rId977" Type="http://schemas.openxmlformats.org/officeDocument/2006/relationships/image" Target="../media/image1271.png"/><Relationship Id="rId171" Type="http://schemas.openxmlformats.org/officeDocument/2006/relationships/customXml" Target="../ink/ink375.xml"/><Relationship Id="rId837" Type="http://schemas.openxmlformats.org/officeDocument/2006/relationships/image" Target="../media/image1201.png"/><Relationship Id="rId269" Type="http://schemas.openxmlformats.org/officeDocument/2006/relationships/customXml" Target="../ink/ink424.xml"/><Relationship Id="rId476" Type="http://schemas.openxmlformats.org/officeDocument/2006/relationships/customXml" Target="../ink/ink529.xml"/><Relationship Id="rId683" Type="http://schemas.openxmlformats.org/officeDocument/2006/relationships/image" Target="../media/image1126.png"/><Relationship Id="rId890" Type="http://schemas.openxmlformats.org/officeDocument/2006/relationships/customXml" Target="../ink/ink738.xml"/><Relationship Id="rId904" Type="http://schemas.openxmlformats.org/officeDocument/2006/relationships/customXml" Target="../ink/ink745.xml"/><Relationship Id="rId33" Type="http://schemas.openxmlformats.org/officeDocument/2006/relationships/customXml" Target="../ink/ink306.xml"/><Relationship Id="rId129" Type="http://schemas.openxmlformats.org/officeDocument/2006/relationships/customXml" Target="../ink/ink354.xml"/><Relationship Id="rId336" Type="http://schemas.openxmlformats.org/officeDocument/2006/relationships/image" Target="../media/image954.png"/><Relationship Id="rId543" Type="http://schemas.openxmlformats.org/officeDocument/2006/relationships/image" Target="../media/image1056.png"/><Relationship Id="rId988" Type="http://schemas.openxmlformats.org/officeDocument/2006/relationships/customXml" Target="../ink/ink787.xml"/><Relationship Id="rId182" Type="http://schemas.openxmlformats.org/officeDocument/2006/relationships/image" Target="../media/image877.png"/><Relationship Id="rId403" Type="http://schemas.openxmlformats.org/officeDocument/2006/relationships/customXml" Target="../ink/ink492.xml"/><Relationship Id="rId750" Type="http://schemas.openxmlformats.org/officeDocument/2006/relationships/customXml" Target="../ink/ink667.xml"/><Relationship Id="rId848" Type="http://schemas.openxmlformats.org/officeDocument/2006/relationships/customXml" Target="../ink/ink717.xml"/><Relationship Id="rId487" Type="http://schemas.openxmlformats.org/officeDocument/2006/relationships/image" Target="../media/image1028.png"/><Relationship Id="rId610" Type="http://schemas.openxmlformats.org/officeDocument/2006/relationships/customXml" Target="../ink/ink596.xml"/><Relationship Id="rId694" Type="http://schemas.openxmlformats.org/officeDocument/2006/relationships/image" Target="../media/image1131.png"/><Relationship Id="rId708" Type="http://schemas.openxmlformats.org/officeDocument/2006/relationships/image" Target="../media/image1138.png"/><Relationship Id="rId915" Type="http://schemas.openxmlformats.org/officeDocument/2006/relationships/image" Target="../media/image1240.png"/><Relationship Id="rId347" Type="http://schemas.openxmlformats.org/officeDocument/2006/relationships/customXml" Target="../ink/ink463.xml"/><Relationship Id="rId44" Type="http://schemas.openxmlformats.org/officeDocument/2006/relationships/image" Target="../media/image808.png"/><Relationship Id="rId554" Type="http://schemas.openxmlformats.org/officeDocument/2006/relationships/customXml" Target="../ink/ink568.xml"/><Relationship Id="rId761" Type="http://schemas.openxmlformats.org/officeDocument/2006/relationships/image" Target="../media/image1164.png"/><Relationship Id="rId859" Type="http://schemas.openxmlformats.org/officeDocument/2006/relationships/image" Target="../media/image1212.png"/><Relationship Id="rId193" Type="http://schemas.openxmlformats.org/officeDocument/2006/relationships/customXml" Target="../ink/ink386.xml"/><Relationship Id="rId207" Type="http://schemas.openxmlformats.org/officeDocument/2006/relationships/customXml" Target="../ink/ink393.xml"/><Relationship Id="rId414" Type="http://schemas.openxmlformats.org/officeDocument/2006/relationships/image" Target="../media/image992.png"/><Relationship Id="rId498" Type="http://schemas.openxmlformats.org/officeDocument/2006/relationships/customXml" Target="../ink/ink540.xml"/><Relationship Id="rId621" Type="http://schemas.openxmlformats.org/officeDocument/2006/relationships/image" Target="../media/image1095.png"/><Relationship Id="rId260" Type="http://schemas.openxmlformats.org/officeDocument/2006/relationships/image" Target="../media/image916.png"/><Relationship Id="rId719" Type="http://schemas.openxmlformats.org/officeDocument/2006/relationships/customXml" Target="../ink/ink651.xml"/><Relationship Id="rId926" Type="http://schemas.openxmlformats.org/officeDocument/2006/relationships/customXml" Target="../ink/ink756.xml"/><Relationship Id="rId55" Type="http://schemas.openxmlformats.org/officeDocument/2006/relationships/customXml" Target="../ink/ink317.xml"/><Relationship Id="rId120" Type="http://schemas.openxmlformats.org/officeDocument/2006/relationships/image" Target="../media/image846.png"/><Relationship Id="rId358" Type="http://schemas.openxmlformats.org/officeDocument/2006/relationships/image" Target="../media/image965.png"/><Relationship Id="rId565" Type="http://schemas.openxmlformats.org/officeDocument/2006/relationships/image" Target="../media/image1067.png"/><Relationship Id="rId772" Type="http://schemas.openxmlformats.org/officeDocument/2006/relationships/customXml" Target="../ink/ink678.xml"/><Relationship Id="rId218" Type="http://schemas.openxmlformats.org/officeDocument/2006/relationships/image" Target="../media/image895.png"/><Relationship Id="rId425" Type="http://schemas.openxmlformats.org/officeDocument/2006/relationships/customXml" Target="../ink/ink503.xml"/><Relationship Id="rId632" Type="http://schemas.openxmlformats.org/officeDocument/2006/relationships/customXml" Target="../ink/ink607.xml"/><Relationship Id="rId271" Type="http://schemas.openxmlformats.org/officeDocument/2006/relationships/customXml" Target="../ink/ink425.xml"/><Relationship Id="rId937" Type="http://schemas.openxmlformats.org/officeDocument/2006/relationships/image" Target="../media/image1251.png"/><Relationship Id="rId66" Type="http://schemas.openxmlformats.org/officeDocument/2006/relationships/image" Target="../media/image819.png"/><Relationship Id="rId131" Type="http://schemas.openxmlformats.org/officeDocument/2006/relationships/customXml" Target="../ink/ink355.xml"/><Relationship Id="rId369" Type="http://schemas.openxmlformats.org/officeDocument/2006/relationships/customXml" Target="../ink/ink474.xml"/><Relationship Id="rId576" Type="http://schemas.openxmlformats.org/officeDocument/2006/relationships/customXml" Target="../ink/ink579.xml"/><Relationship Id="rId783" Type="http://schemas.openxmlformats.org/officeDocument/2006/relationships/image" Target="../media/image1175.png"/><Relationship Id="rId990" Type="http://schemas.openxmlformats.org/officeDocument/2006/relationships/customXml" Target="../ink/ink788.xml"/><Relationship Id="rId229" Type="http://schemas.openxmlformats.org/officeDocument/2006/relationships/customXml" Target="../ink/ink404.xml"/><Relationship Id="rId436" Type="http://schemas.openxmlformats.org/officeDocument/2006/relationships/image" Target="../media/image1003.png"/><Relationship Id="rId643" Type="http://schemas.openxmlformats.org/officeDocument/2006/relationships/image" Target="../media/image1106.png"/><Relationship Id="rId850" Type="http://schemas.openxmlformats.org/officeDocument/2006/relationships/customXml" Target="../ink/ink718.xml"/><Relationship Id="rId948" Type="http://schemas.openxmlformats.org/officeDocument/2006/relationships/customXml" Target="../ink/ink767.xml"/><Relationship Id="rId77" Type="http://schemas.openxmlformats.org/officeDocument/2006/relationships/customXml" Target="../ink/ink328.xml"/><Relationship Id="rId282" Type="http://schemas.openxmlformats.org/officeDocument/2006/relationships/image" Target="../media/image927.png"/><Relationship Id="rId503" Type="http://schemas.openxmlformats.org/officeDocument/2006/relationships/image" Target="../media/image1036.png"/><Relationship Id="rId587" Type="http://schemas.openxmlformats.org/officeDocument/2006/relationships/image" Target="../media/image1078.png"/><Relationship Id="rId710" Type="http://schemas.openxmlformats.org/officeDocument/2006/relationships/image" Target="../media/image1139.png"/><Relationship Id="rId808" Type="http://schemas.openxmlformats.org/officeDocument/2006/relationships/image" Target="../media/image1187.png"/><Relationship Id="rId8" Type="http://schemas.openxmlformats.org/officeDocument/2006/relationships/image" Target="../media/image790.png"/><Relationship Id="rId142" Type="http://schemas.openxmlformats.org/officeDocument/2006/relationships/image" Target="../media/image857.png"/><Relationship Id="rId447" Type="http://schemas.openxmlformats.org/officeDocument/2006/relationships/customXml" Target="../ink/ink514.xml"/><Relationship Id="rId794" Type="http://schemas.openxmlformats.org/officeDocument/2006/relationships/customXml" Target="../ink/ink689.xml"/><Relationship Id="rId654" Type="http://schemas.openxmlformats.org/officeDocument/2006/relationships/customXml" Target="../ink/ink618.xml"/><Relationship Id="rId861" Type="http://schemas.openxmlformats.org/officeDocument/2006/relationships/image" Target="../media/image1213.png"/><Relationship Id="rId959" Type="http://schemas.openxmlformats.org/officeDocument/2006/relationships/image" Target="../media/image1262.png"/><Relationship Id="rId293" Type="http://schemas.openxmlformats.org/officeDocument/2006/relationships/customXml" Target="../ink/ink436.xml"/><Relationship Id="rId307" Type="http://schemas.openxmlformats.org/officeDocument/2006/relationships/customXml" Target="../ink/ink443.xml"/><Relationship Id="rId514" Type="http://schemas.openxmlformats.org/officeDocument/2006/relationships/customXml" Target="../ink/ink548.xml"/><Relationship Id="rId721" Type="http://schemas.openxmlformats.org/officeDocument/2006/relationships/customXml" Target="../ink/ink652.xml"/><Relationship Id="rId88" Type="http://schemas.openxmlformats.org/officeDocument/2006/relationships/image" Target="../media/image830.png"/><Relationship Id="rId153" Type="http://schemas.openxmlformats.org/officeDocument/2006/relationships/customXml" Target="../ink/ink366.xml"/><Relationship Id="rId360" Type="http://schemas.openxmlformats.org/officeDocument/2006/relationships/image" Target="../media/image966.png"/><Relationship Id="rId598" Type="http://schemas.openxmlformats.org/officeDocument/2006/relationships/customXml" Target="../ink/ink590.xml"/><Relationship Id="rId819" Type="http://schemas.openxmlformats.org/officeDocument/2006/relationships/customXml" Target="../ink/ink702.xml"/><Relationship Id="rId220" Type="http://schemas.openxmlformats.org/officeDocument/2006/relationships/image" Target="../media/image896.png"/><Relationship Id="rId458" Type="http://schemas.openxmlformats.org/officeDocument/2006/relationships/customXml" Target="../ink/ink520.xml"/><Relationship Id="rId665" Type="http://schemas.openxmlformats.org/officeDocument/2006/relationships/image" Target="../media/image1117.png"/><Relationship Id="rId872" Type="http://schemas.openxmlformats.org/officeDocument/2006/relationships/customXml" Target="../ink/ink729.xml"/><Relationship Id="rId15" Type="http://schemas.openxmlformats.org/officeDocument/2006/relationships/customXml" Target="../ink/ink297.xml"/><Relationship Id="rId318" Type="http://schemas.openxmlformats.org/officeDocument/2006/relationships/image" Target="../media/image945.png"/><Relationship Id="rId525" Type="http://schemas.openxmlformats.org/officeDocument/2006/relationships/image" Target="../media/image1047.png"/><Relationship Id="rId732" Type="http://schemas.openxmlformats.org/officeDocument/2006/relationships/image" Target="../media/image1150.png"/><Relationship Id="rId99" Type="http://schemas.openxmlformats.org/officeDocument/2006/relationships/customXml" Target="../ink/ink339.xml"/><Relationship Id="rId164" Type="http://schemas.openxmlformats.org/officeDocument/2006/relationships/image" Target="../media/image868.png"/><Relationship Id="rId371" Type="http://schemas.openxmlformats.org/officeDocument/2006/relationships/customXml" Target="../ink/ink475.xml"/><Relationship Id="rId469" Type="http://schemas.openxmlformats.org/officeDocument/2006/relationships/image" Target="../media/image1019.png"/><Relationship Id="rId676" Type="http://schemas.openxmlformats.org/officeDocument/2006/relationships/customXml" Target="../ink/ink629.xml"/><Relationship Id="rId883" Type="http://schemas.openxmlformats.org/officeDocument/2006/relationships/image" Target="../media/image1224.png"/><Relationship Id="rId26" Type="http://schemas.openxmlformats.org/officeDocument/2006/relationships/image" Target="../media/image799.png"/><Relationship Id="rId231" Type="http://schemas.openxmlformats.org/officeDocument/2006/relationships/customXml" Target="../ink/ink405.xml"/><Relationship Id="rId329" Type="http://schemas.openxmlformats.org/officeDocument/2006/relationships/customXml" Target="../ink/ink454.xml"/><Relationship Id="rId536" Type="http://schemas.openxmlformats.org/officeDocument/2006/relationships/customXml" Target="../ink/ink559.xml"/><Relationship Id="rId175" Type="http://schemas.openxmlformats.org/officeDocument/2006/relationships/customXml" Target="../ink/ink377.xml"/><Relationship Id="rId743" Type="http://schemas.openxmlformats.org/officeDocument/2006/relationships/image" Target="../media/image1155.png"/><Relationship Id="rId950" Type="http://schemas.openxmlformats.org/officeDocument/2006/relationships/customXml" Target="../ink/ink768.xml"/><Relationship Id="rId382" Type="http://schemas.openxmlformats.org/officeDocument/2006/relationships/image" Target="../media/image977.png"/><Relationship Id="rId603" Type="http://schemas.openxmlformats.org/officeDocument/2006/relationships/image" Target="../media/image1086.png"/><Relationship Id="rId687" Type="http://schemas.openxmlformats.org/officeDocument/2006/relationships/customXml" Target="../ink/ink635.xml"/><Relationship Id="rId810" Type="http://schemas.openxmlformats.org/officeDocument/2006/relationships/image" Target="../media/image1188.png"/><Relationship Id="rId908" Type="http://schemas.openxmlformats.org/officeDocument/2006/relationships/customXml" Target="../ink/ink747.xml"/><Relationship Id="rId242" Type="http://schemas.openxmlformats.org/officeDocument/2006/relationships/image" Target="../media/image907.png"/><Relationship Id="rId894" Type="http://schemas.openxmlformats.org/officeDocument/2006/relationships/customXml" Target="../ink/ink740.xml"/><Relationship Id="rId37" Type="http://schemas.openxmlformats.org/officeDocument/2006/relationships/customXml" Target="../ink/ink308.xml"/><Relationship Id="rId102" Type="http://schemas.openxmlformats.org/officeDocument/2006/relationships/image" Target="../media/image837.png"/><Relationship Id="rId547" Type="http://schemas.openxmlformats.org/officeDocument/2006/relationships/image" Target="../media/image1058.png"/><Relationship Id="rId754" Type="http://schemas.openxmlformats.org/officeDocument/2006/relationships/customXml" Target="../ink/ink669.xml"/><Relationship Id="rId961" Type="http://schemas.openxmlformats.org/officeDocument/2006/relationships/image" Target="../media/image1263.png"/><Relationship Id="rId90" Type="http://schemas.openxmlformats.org/officeDocument/2006/relationships/image" Target="../media/image831.png"/><Relationship Id="rId186" Type="http://schemas.openxmlformats.org/officeDocument/2006/relationships/image" Target="../media/image879.png"/><Relationship Id="rId393" Type="http://schemas.openxmlformats.org/officeDocument/2006/relationships/image" Target="../media/image982.png"/><Relationship Id="rId407" Type="http://schemas.openxmlformats.org/officeDocument/2006/relationships/customXml" Target="../ink/ink494.xml"/><Relationship Id="rId614" Type="http://schemas.openxmlformats.org/officeDocument/2006/relationships/customXml" Target="../ink/ink598.xml"/><Relationship Id="rId821" Type="http://schemas.openxmlformats.org/officeDocument/2006/relationships/customXml" Target="../ink/ink703.xml"/><Relationship Id="rId253" Type="http://schemas.openxmlformats.org/officeDocument/2006/relationships/customXml" Target="../ink/ink416.xml"/><Relationship Id="rId460" Type="http://schemas.openxmlformats.org/officeDocument/2006/relationships/customXml" Target="../ink/ink521.xml"/><Relationship Id="rId698" Type="http://schemas.openxmlformats.org/officeDocument/2006/relationships/image" Target="../media/image1133.png"/><Relationship Id="rId919" Type="http://schemas.openxmlformats.org/officeDocument/2006/relationships/image" Target="../media/image1242.png"/><Relationship Id="rId48" Type="http://schemas.openxmlformats.org/officeDocument/2006/relationships/image" Target="../media/image810.png"/><Relationship Id="rId113" Type="http://schemas.openxmlformats.org/officeDocument/2006/relationships/customXml" Target="../ink/ink346.xml"/><Relationship Id="rId320" Type="http://schemas.openxmlformats.org/officeDocument/2006/relationships/image" Target="../media/image946.png"/><Relationship Id="rId558" Type="http://schemas.openxmlformats.org/officeDocument/2006/relationships/customXml" Target="../ink/ink570.xml"/><Relationship Id="rId765" Type="http://schemas.openxmlformats.org/officeDocument/2006/relationships/image" Target="../media/image1166.png"/><Relationship Id="rId972" Type="http://schemas.openxmlformats.org/officeDocument/2006/relationships/customXml" Target="../ink/ink779.xml"/><Relationship Id="rId197" Type="http://schemas.openxmlformats.org/officeDocument/2006/relationships/customXml" Target="../ink/ink388.xml"/><Relationship Id="rId418" Type="http://schemas.openxmlformats.org/officeDocument/2006/relationships/image" Target="../media/image994.png"/><Relationship Id="rId625" Type="http://schemas.openxmlformats.org/officeDocument/2006/relationships/image" Target="../media/image1097.png"/><Relationship Id="rId832" Type="http://schemas.openxmlformats.org/officeDocument/2006/relationships/customXml" Target="../ink/ink709.xml"/><Relationship Id="rId264" Type="http://schemas.openxmlformats.org/officeDocument/2006/relationships/image" Target="../media/image918.png"/><Relationship Id="rId471" Type="http://schemas.openxmlformats.org/officeDocument/2006/relationships/image" Target="../media/image1020.png"/><Relationship Id="rId59" Type="http://schemas.openxmlformats.org/officeDocument/2006/relationships/customXml" Target="../ink/ink319.xml"/><Relationship Id="rId124" Type="http://schemas.openxmlformats.org/officeDocument/2006/relationships/image" Target="../media/image848.png"/><Relationship Id="rId569" Type="http://schemas.openxmlformats.org/officeDocument/2006/relationships/image" Target="../media/image1069.png"/><Relationship Id="rId776" Type="http://schemas.openxmlformats.org/officeDocument/2006/relationships/customXml" Target="../ink/ink680.xml"/><Relationship Id="rId983" Type="http://schemas.openxmlformats.org/officeDocument/2006/relationships/image" Target="../media/image1274.png"/><Relationship Id="rId331" Type="http://schemas.openxmlformats.org/officeDocument/2006/relationships/customXml" Target="../ink/ink455.xml"/><Relationship Id="rId429" Type="http://schemas.openxmlformats.org/officeDocument/2006/relationships/customXml" Target="../ink/ink505.xml"/><Relationship Id="rId636" Type="http://schemas.openxmlformats.org/officeDocument/2006/relationships/customXml" Target="../ink/ink609.xml"/><Relationship Id="rId843" Type="http://schemas.openxmlformats.org/officeDocument/2006/relationships/image" Target="../media/image1204.png"/><Relationship Id="rId275" Type="http://schemas.openxmlformats.org/officeDocument/2006/relationships/customXml" Target="../ink/ink427.xml"/><Relationship Id="rId482" Type="http://schemas.openxmlformats.org/officeDocument/2006/relationships/customXml" Target="../ink/ink532.xml"/><Relationship Id="rId703" Type="http://schemas.openxmlformats.org/officeDocument/2006/relationships/customXml" Target="../ink/ink643.xml"/><Relationship Id="rId910" Type="http://schemas.openxmlformats.org/officeDocument/2006/relationships/customXml" Target="../ink/ink748.xml"/><Relationship Id="rId135" Type="http://schemas.openxmlformats.org/officeDocument/2006/relationships/customXml" Target="../ink/ink357.xml"/><Relationship Id="rId342" Type="http://schemas.openxmlformats.org/officeDocument/2006/relationships/image" Target="../media/image957.png"/><Relationship Id="rId787" Type="http://schemas.openxmlformats.org/officeDocument/2006/relationships/image" Target="../media/image1177.png"/><Relationship Id="rId202" Type="http://schemas.openxmlformats.org/officeDocument/2006/relationships/image" Target="../media/image887.png"/><Relationship Id="rId647" Type="http://schemas.openxmlformats.org/officeDocument/2006/relationships/image" Target="../media/image1108.png"/><Relationship Id="rId854" Type="http://schemas.openxmlformats.org/officeDocument/2006/relationships/customXml" Target="../ink/ink720.xml"/><Relationship Id="rId286" Type="http://schemas.openxmlformats.org/officeDocument/2006/relationships/image" Target="../media/image929.png"/><Relationship Id="rId493" Type="http://schemas.openxmlformats.org/officeDocument/2006/relationships/image" Target="../media/image1031.png"/><Relationship Id="rId507" Type="http://schemas.openxmlformats.org/officeDocument/2006/relationships/image" Target="../media/image1038.png"/><Relationship Id="rId714" Type="http://schemas.openxmlformats.org/officeDocument/2006/relationships/image" Target="../media/image1141.png"/><Relationship Id="rId921" Type="http://schemas.openxmlformats.org/officeDocument/2006/relationships/image" Target="../media/image1243.png"/><Relationship Id="rId50" Type="http://schemas.openxmlformats.org/officeDocument/2006/relationships/image" Target="../media/image811.png"/><Relationship Id="rId146" Type="http://schemas.openxmlformats.org/officeDocument/2006/relationships/image" Target="../media/image859.png"/><Relationship Id="rId353" Type="http://schemas.openxmlformats.org/officeDocument/2006/relationships/customXml" Target="../ink/ink466.xml"/><Relationship Id="rId560" Type="http://schemas.openxmlformats.org/officeDocument/2006/relationships/customXml" Target="../ink/ink571.xml"/><Relationship Id="rId798" Type="http://schemas.openxmlformats.org/officeDocument/2006/relationships/customXml" Target="../ink/ink691.xml"/><Relationship Id="rId213" Type="http://schemas.openxmlformats.org/officeDocument/2006/relationships/customXml" Target="../ink/ink396.xml"/><Relationship Id="rId420" Type="http://schemas.openxmlformats.org/officeDocument/2006/relationships/image" Target="../media/image995.png"/><Relationship Id="rId658" Type="http://schemas.openxmlformats.org/officeDocument/2006/relationships/customXml" Target="../ink/ink620.xml"/><Relationship Id="rId865" Type="http://schemas.openxmlformats.org/officeDocument/2006/relationships/image" Target="../media/image1215.png"/><Relationship Id="rId297" Type="http://schemas.openxmlformats.org/officeDocument/2006/relationships/customXml" Target="../ink/ink438.xml"/><Relationship Id="rId518" Type="http://schemas.openxmlformats.org/officeDocument/2006/relationships/customXml" Target="../ink/ink550.xml"/><Relationship Id="rId725" Type="http://schemas.openxmlformats.org/officeDocument/2006/relationships/customXml" Target="../ink/ink654.xml"/><Relationship Id="rId932" Type="http://schemas.openxmlformats.org/officeDocument/2006/relationships/customXml" Target="../ink/ink759.xml"/><Relationship Id="rId157" Type="http://schemas.openxmlformats.org/officeDocument/2006/relationships/customXml" Target="../ink/ink368.xml"/><Relationship Id="rId364" Type="http://schemas.openxmlformats.org/officeDocument/2006/relationships/image" Target="../media/image968.png"/><Relationship Id="rId61" Type="http://schemas.openxmlformats.org/officeDocument/2006/relationships/customXml" Target="../ink/ink320.xml"/><Relationship Id="rId571" Type="http://schemas.openxmlformats.org/officeDocument/2006/relationships/image" Target="../media/image1070.png"/><Relationship Id="rId669" Type="http://schemas.openxmlformats.org/officeDocument/2006/relationships/image" Target="../media/image1119.png"/><Relationship Id="rId876" Type="http://schemas.openxmlformats.org/officeDocument/2006/relationships/customXml" Target="../ink/ink731.xml"/><Relationship Id="rId19" Type="http://schemas.openxmlformats.org/officeDocument/2006/relationships/customXml" Target="../ink/ink299.xml"/><Relationship Id="rId224" Type="http://schemas.openxmlformats.org/officeDocument/2006/relationships/image" Target="../media/image898.png"/><Relationship Id="rId431" Type="http://schemas.openxmlformats.org/officeDocument/2006/relationships/customXml" Target="../ink/ink506.xml"/><Relationship Id="rId529" Type="http://schemas.openxmlformats.org/officeDocument/2006/relationships/image" Target="../media/image1049.png"/><Relationship Id="rId736" Type="http://schemas.openxmlformats.org/officeDocument/2006/relationships/image" Target="../media/image1152.png"/><Relationship Id="rId168" Type="http://schemas.openxmlformats.org/officeDocument/2006/relationships/image" Target="../media/image870.png"/><Relationship Id="rId943" Type="http://schemas.openxmlformats.org/officeDocument/2006/relationships/image" Target="../media/image1254.png"/><Relationship Id="rId72" Type="http://schemas.openxmlformats.org/officeDocument/2006/relationships/image" Target="../media/image822.png"/><Relationship Id="rId375" Type="http://schemas.openxmlformats.org/officeDocument/2006/relationships/customXml" Target="../ink/ink477.xml"/><Relationship Id="rId582" Type="http://schemas.openxmlformats.org/officeDocument/2006/relationships/customXml" Target="../ink/ink582.xml"/><Relationship Id="rId803" Type="http://schemas.openxmlformats.org/officeDocument/2006/relationships/customXml" Target="../ink/ink69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81.png"/><Relationship Id="rId13" Type="http://schemas.openxmlformats.org/officeDocument/2006/relationships/customXml" Target="../ink/ink795.xml"/><Relationship Id="rId18" Type="http://schemas.openxmlformats.org/officeDocument/2006/relationships/image" Target="../media/image1286.png"/><Relationship Id="rId26" Type="http://schemas.openxmlformats.org/officeDocument/2006/relationships/image" Target="../media/image34.png"/><Relationship Id="rId3" Type="http://schemas.openxmlformats.org/officeDocument/2006/relationships/customXml" Target="../ink/ink790.xml"/><Relationship Id="rId21" Type="http://schemas.openxmlformats.org/officeDocument/2006/relationships/customXml" Target="../ink/ink799.xml"/><Relationship Id="rId7" Type="http://schemas.openxmlformats.org/officeDocument/2006/relationships/customXml" Target="../ink/ink792.xml"/><Relationship Id="rId12" Type="http://schemas.openxmlformats.org/officeDocument/2006/relationships/image" Target="../media/image1283.png"/><Relationship Id="rId17" Type="http://schemas.openxmlformats.org/officeDocument/2006/relationships/customXml" Target="../ink/ink797.xml"/><Relationship Id="rId25" Type="http://schemas.openxmlformats.org/officeDocument/2006/relationships/customXml" Target="../ink/ink801.xml"/><Relationship Id="rId2" Type="http://schemas.openxmlformats.org/officeDocument/2006/relationships/notesSlide" Target="../notesSlides/notesSlide16.xml"/><Relationship Id="rId16" Type="http://schemas.openxmlformats.org/officeDocument/2006/relationships/image" Target="../media/image1285.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280.png"/><Relationship Id="rId11" Type="http://schemas.openxmlformats.org/officeDocument/2006/relationships/customXml" Target="../ink/ink794.xml"/><Relationship Id="rId24" Type="http://schemas.openxmlformats.org/officeDocument/2006/relationships/image" Target="../media/image38.png"/><Relationship Id="rId5" Type="http://schemas.openxmlformats.org/officeDocument/2006/relationships/customXml" Target="../ink/ink791.xml"/><Relationship Id="rId15" Type="http://schemas.openxmlformats.org/officeDocument/2006/relationships/customXml" Target="../ink/ink796.xml"/><Relationship Id="rId23" Type="http://schemas.openxmlformats.org/officeDocument/2006/relationships/customXml" Target="../ink/ink800.xml"/><Relationship Id="rId10" Type="http://schemas.openxmlformats.org/officeDocument/2006/relationships/image" Target="../media/image1282.png"/><Relationship Id="rId19" Type="http://schemas.openxmlformats.org/officeDocument/2006/relationships/customXml" Target="../ink/ink798.xml"/><Relationship Id="rId4" Type="http://schemas.openxmlformats.org/officeDocument/2006/relationships/image" Target="../media/image1279.png"/><Relationship Id="rId9" Type="http://schemas.openxmlformats.org/officeDocument/2006/relationships/customXml" Target="../ink/ink793.xml"/><Relationship Id="rId14" Type="http://schemas.openxmlformats.org/officeDocument/2006/relationships/image" Target="../media/image1284.png"/><Relationship Id="rId22"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1289.png"/><Relationship Id="rId13" Type="http://schemas.openxmlformats.org/officeDocument/2006/relationships/customXml" Target="../ink/ink807.xml"/><Relationship Id="rId18" Type="http://schemas.openxmlformats.org/officeDocument/2006/relationships/image" Target="../media/image42.png"/><Relationship Id="rId3" Type="http://schemas.openxmlformats.org/officeDocument/2006/relationships/customXml" Target="../ink/ink802.xml"/><Relationship Id="rId7" Type="http://schemas.openxmlformats.org/officeDocument/2006/relationships/customXml" Target="../ink/ink804.xml"/><Relationship Id="rId12" Type="http://schemas.openxmlformats.org/officeDocument/2006/relationships/image" Target="../media/image39.png"/><Relationship Id="rId17" Type="http://schemas.openxmlformats.org/officeDocument/2006/relationships/customXml" Target="../ink/ink809.xml"/><Relationship Id="rId2" Type="http://schemas.openxmlformats.org/officeDocument/2006/relationships/notesSlide" Target="../notesSlides/notesSlide17.xml"/><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288.png"/><Relationship Id="rId11" Type="http://schemas.openxmlformats.org/officeDocument/2006/relationships/customXml" Target="../ink/ink806.xml"/><Relationship Id="rId5" Type="http://schemas.openxmlformats.org/officeDocument/2006/relationships/customXml" Target="../ink/ink803.xml"/><Relationship Id="rId15" Type="http://schemas.openxmlformats.org/officeDocument/2006/relationships/customXml" Target="../ink/ink808.xml"/><Relationship Id="rId10" Type="http://schemas.openxmlformats.org/officeDocument/2006/relationships/image" Target="../media/image1290.png"/><Relationship Id="rId4" Type="http://schemas.openxmlformats.org/officeDocument/2006/relationships/image" Target="../media/image1287.png"/><Relationship Id="rId9" Type="http://schemas.openxmlformats.org/officeDocument/2006/relationships/customXml" Target="../ink/ink805.xml"/><Relationship Id="rId1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1293.png"/><Relationship Id="rId3" Type="http://schemas.openxmlformats.org/officeDocument/2006/relationships/customXml" Target="../ink/ink810.xml"/><Relationship Id="rId7" Type="http://schemas.openxmlformats.org/officeDocument/2006/relationships/customXml" Target="../ink/ink81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92.png"/><Relationship Id="rId5" Type="http://schemas.openxmlformats.org/officeDocument/2006/relationships/customXml" Target="../ink/ink811.xml"/><Relationship Id="rId4" Type="http://schemas.openxmlformats.org/officeDocument/2006/relationships/image" Target="../media/image1291.png"/></Relationships>
</file>

<file path=ppt/slides/_rels/slide19.xml.rels><?xml version="1.0" encoding="UTF-8" standalone="yes"?>
<Relationships xmlns="http://schemas.openxmlformats.org/package/2006/relationships"><Relationship Id="rId13" Type="http://schemas.openxmlformats.org/officeDocument/2006/relationships/customXml" Target="../ink/ink818.xml"/><Relationship Id="rId18" Type="http://schemas.openxmlformats.org/officeDocument/2006/relationships/image" Target="../media/image1301.png"/><Relationship Id="rId26" Type="http://schemas.openxmlformats.org/officeDocument/2006/relationships/image" Target="../media/image1305.png"/><Relationship Id="rId39" Type="http://schemas.openxmlformats.org/officeDocument/2006/relationships/customXml" Target="../ink/ink831.xml"/><Relationship Id="rId21" Type="http://schemas.openxmlformats.org/officeDocument/2006/relationships/customXml" Target="../ink/ink822.xml"/><Relationship Id="rId34" Type="http://schemas.openxmlformats.org/officeDocument/2006/relationships/image" Target="../media/image1309.png"/><Relationship Id="rId42" Type="http://schemas.openxmlformats.org/officeDocument/2006/relationships/image" Target="../media/image1313.png"/><Relationship Id="rId47" Type="http://schemas.openxmlformats.org/officeDocument/2006/relationships/customXml" Target="../ink/ink835.xml"/><Relationship Id="rId50" Type="http://schemas.openxmlformats.org/officeDocument/2006/relationships/image" Target="../media/image1317.png"/><Relationship Id="rId55" Type="http://schemas.openxmlformats.org/officeDocument/2006/relationships/customXml" Target="../ink/ink839.xml"/><Relationship Id="rId63" Type="http://schemas.openxmlformats.org/officeDocument/2006/relationships/customXml" Target="../ink/ink843.xml"/><Relationship Id="rId7" Type="http://schemas.openxmlformats.org/officeDocument/2006/relationships/customXml" Target="../ink/ink815.xml"/><Relationship Id="rId2" Type="http://schemas.openxmlformats.org/officeDocument/2006/relationships/notesSlide" Target="../notesSlides/notesSlide19.xml"/><Relationship Id="rId16" Type="http://schemas.openxmlformats.org/officeDocument/2006/relationships/image" Target="../media/image1300.png"/><Relationship Id="rId29" Type="http://schemas.openxmlformats.org/officeDocument/2006/relationships/customXml" Target="../ink/ink826.xml"/><Relationship Id="rId11" Type="http://schemas.openxmlformats.org/officeDocument/2006/relationships/customXml" Target="../ink/ink817.xml"/><Relationship Id="rId24" Type="http://schemas.openxmlformats.org/officeDocument/2006/relationships/image" Target="../media/image1304.png"/><Relationship Id="rId32" Type="http://schemas.openxmlformats.org/officeDocument/2006/relationships/image" Target="../media/image1308.png"/><Relationship Id="rId37" Type="http://schemas.openxmlformats.org/officeDocument/2006/relationships/customXml" Target="../ink/ink830.xml"/><Relationship Id="rId40" Type="http://schemas.openxmlformats.org/officeDocument/2006/relationships/image" Target="../media/image1312.png"/><Relationship Id="rId45" Type="http://schemas.openxmlformats.org/officeDocument/2006/relationships/customXml" Target="../ink/ink834.xml"/><Relationship Id="rId53" Type="http://schemas.openxmlformats.org/officeDocument/2006/relationships/customXml" Target="../ink/ink838.xml"/><Relationship Id="rId58" Type="http://schemas.openxmlformats.org/officeDocument/2006/relationships/image" Target="../media/image1321.png"/><Relationship Id="rId5" Type="http://schemas.openxmlformats.org/officeDocument/2006/relationships/customXml" Target="../ink/ink814.xml"/><Relationship Id="rId61" Type="http://schemas.openxmlformats.org/officeDocument/2006/relationships/customXml" Target="../ink/ink842.xml"/><Relationship Id="rId19" Type="http://schemas.openxmlformats.org/officeDocument/2006/relationships/customXml" Target="../ink/ink821.xml"/><Relationship Id="rId14" Type="http://schemas.openxmlformats.org/officeDocument/2006/relationships/image" Target="../media/image1299.png"/><Relationship Id="rId22" Type="http://schemas.openxmlformats.org/officeDocument/2006/relationships/image" Target="../media/image1303.png"/><Relationship Id="rId27" Type="http://schemas.openxmlformats.org/officeDocument/2006/relationships/customXml" Target="../ink/ink825.xml"/><Relationship Id="rId30" Type="http://schemas.openxmlformats.org/officeDocument/2006/relationships/image" Target="../media/image1307.png"/><Relationship Id="rId35" Type="http://schemas.openxmlformats.org/officeDocument/2006/relationships/customXml" Target="../ink/ink829.xml"/><Relationship Id="rId43" Type="http://schemas.openxmlformats.org/officeDocument/2006/relationships/customXml" Target="../ink/ink833.xml"/><Relationship Id="rId48" Type="http://schemas.openxmlformats.org/officeDocument/2006/relationships/image" Target="../media/image1316.png"/><Relationship Id="rId56" Type="http://schemas.openxmlformats.org/officeDocument/2006/relationships/image" Target="../media/image1320.png"/><Relationship Id="rId64" Type="http://schemas.openxmlformats.org/officeDocument/2006/relationships/image" Target="../media/image44.png"/><Relationship Id="rId8" Type="http://schemas.openxmlformats.org/officeDocument/2006/relationships/image" Target="../media/image1296.png"/><Relationship Id="rId51" Type="http://schemas.openxmlformats.org/officeDocument/2006/relationships/customXml" Target="../ink/ink837.xml"/><Relationship Id="rId3" Type="http://schemas.openxmlformats.org/officeDocument/2006/relationships/customXml" Target="../ink/ink813.xml"/><Relationship Id="rId12" Type="http://schemas.openxmlformats.org/officeDocument/2006/relationships/image" Target="../media/image1298.png"/><Relationship Id="rId17" Type="http://schemas.openxmlformats.org/officeDocument/2006/relationships/customXml" Target="../ink/ink820.xml"/><Relationship Id="rId25" Type="http://schemas.openxmlformats.org/officeDocument/2006/relationships/customXml" Target="../ink/ink824.xml"/><Relationship Id="rId33" Type="http://schemas.openxmlformats.org/officeDocument/2006/relationships/customXml" Target="../ink/ink828.xml"/><Relationship Id="rId38" Type="http://schemas.openxmlformats.org/officeDocument/2006/relationships/image" Target="../media/image1311.png"/><Relationship Id="rId46" Type="http://schemas.openxmlformats.org/officeDocument/2006/relationships/image" Target="../media/image1315.png"/><Relationship Id="rId59" Type="http://schemas.openxmlformats.org/officeDocument/2006/relationships/customXml" Target="../ink/ink841.xml"/><Relationship Id="rId20" Type="http://schemas.openxmlformats.org/officeDocument/2006/relationships/image" Target="../media/image1302.png"/><Relationship Id="rId41" Type="http://schemas.openxmlformats.org/officeDocument/2006/relationships/customXml" Target="../ink/ink832.xml"/><Relationship Id="rId54" Type="http://schemas.openxmlformats.org/officeDocument/2006/relationships/image" Target="../media/image1319.png"/><Relationship Id="rId6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295.png"/><Relationship Id="rId15" Type="http://schemas.openxmlformats.org/officeDocument/2006/relationships/customXml" Target="../ink/ink819.xml"/><Relationship Id="rId23" Type="http://schemas.openxmlformats.org/officeDocument/2006/relationships/customXml" Target="../ink/ink823.xml"/><Relationship Id="rId28" Type="http://schemas.openxmlformats.org/officeDocument/2006/relationships/image" Target="../media/image1306.png"/><Relationship Id="rId36" Type="http://schemas.openxmlformats.org/officeDocument/2006/relationships/image" Target="../media/image1310.png"/><Relationship Id="rId49" Type="http://schemas.openxmlformats.org/officeDocument/2006/relationships/customXml" Target="../ink/ink836.xml"/><Relationship Id="rId57" Type="http://schemas.openxmlformats.org/officeDocument/2006/relationships/customXml" Target="../ink/ink840.xml"/><Relationship Id="rId10" Type="http://schemas.openxmlformats.org/officeDocument/2006/relationships/image" Target="../media/image1297.png"/><Relationship Id="rId31" Type="http://schemas.openxmlformats.org/officeDocument/2006/relationships/customXml" Target="../ink/ink827.xml"/><Relationship Id="rId44" Type="http://schemas.openxmlformats.org/officeDocument/2006/relationships/image" Target="../media/image1314.png"/><Relationship Id="rId52" Type="http://schemas.openxmlformats.org/officeDocument/2006/relationships/image" Target="../media/image1318.png"/><Relationship Id="rId60" Type="http://schemas.openxmlformats.org/officeDocument/2006/relationships/image" Target="../media/image4211.png"/><Relationship Id="rId4" Type="http://schemas.openxmlformats.org/officeDocument/2006/relationships/image" Target="../media/image1294.png"/><Relationship Id="rId9" Type="http://schemas.openxmlformats.org/officeDocument/2006/relationships/customXml" Target="../ink/ink816.xml"/></Relationships>
</file>

<file path=ppt/slides/_rels/slide2.xml.rels><?xml version="1.0" encoding="UTF-8" standalone="yes"?>
<Relationships xmlns="http://schemas.openxmlformats.org/package/2006/relationships"><Relationship Id="rId8" Type="http://schemas.openxmlformats.org/officeDocument/2006/relationships/image" Target="../media/image532.png"/><Relationship Id="rId13" Type="http://schemas.openxmlformats.org/officeDocument/2006/relationships/customXml" Target="../ink/ink25.xml"/><Relationship Id="rId18" Type="http://schemas.openxmlformats.org/officeDocument/2006/relationships/image" Target="../media/image537.png"/><Relationship Id="rId3" Type="http://schemas.openxmlformats.org/officeDocument/2006/relationships/customXml" Target="../ink/ink20.xml"/><Relationship Id="rId7" Type="http://schemas.openxmlformats.org/officeDocument/2006/relationships/customXml" Target="../ink/ink22.xml"/><Relationship Id="rId12" Type="http://schemas.openxmlformats.org/officeDocument/2006/relationships/image" Target="../media/image534.png"/><Relationship Id="rId17" Type="http://schemas.openxmlformats.org/officeDocument/2006/relationships/customXml" Target="../ink/ink27.xml"/><Relationship Id="rId2" Type="http://schemas.openxmlformats.org/officeDocument/2006/relationships/notesSlide" Target="../notesSlides/notesSlide2.xml"/><Relationship Id="rId16" Type="http://schemas.openxmlformats.org/officeDocument/2006/relationships/image" Target="../media/image536.png"/><Relationship Id="rId20" Type="http://schemas.openxmlformats.org/officeDocument/2006/relationships/image" Target="../media/image538.png"/><Relationship Id="rId1" Type="http://schemas.openxmlformats.org/officeDocument/2006/relationships/slideLayout" Target="../slideLayouts/slideLayout7.xml"/><Relationship Id="rId6" Type="http://schemas.openxmlformats.org/officeDocument/2006/relationships/image" Target="../media/image531.png"/><Relationship Id="rId11" Type="http://schemas.openxmlformats.org/officeDocument/2006/relationships/customXml" Target="../ink/ink24.xml"/><Relationship Id="rId5" Type="http://schemas.openxmlformats.org/officeDocument/2006/relationships/customXml" Target="../ink/ink21.xml"/><Relationship Id="rId15" Type="http://schemas.openxmlformats.org/officeDocument/2006/relationships/customXml" Target="../ink/ink26.xml"/><Relationship Id="rId10" Type="http://schemas.openxmlformats.org/officeDocument/2006/relationships/image" Target="../media/image533.png"/><Relationship Id="rId19" Type="http://schemas.openxmlformats.org/officeDocument/2006/relationships/customXml" Target="../ink/ink28.xml"/><Relationship Id="rId4" Type="http://schemas.openxmlformats.org/officeDocument/2006/relationships/image" Target="../media/image530.png"/><Relationship Id="rId9" Type="http://schemas.openxmlformats.org/officeDocument/2006/relationships/customXml" Target="../ink/ink23.xml"/><Relationship Id="rId14" Type="http://schemas.openxmlformats.org/officeDocument/2006/relationships/image" Target="../media/image535.png"/></Relationships>
</file>

<file path=ppt/slides/_rels/slide20.xml.rels><?xml version="1.0" encoding="UTF-8" standalone="yes"?>
<Relationships xmlns="http://schemas.openxmlformats.org/package/2006/relationships"><Relationship Id="rId26" Type="http://schemas.openxmlformats.org/officeDocument/2006/relationships/image" Target="../media/image1333.png"/><Relationship Id="rId21" Type="http://schemas.openxmlformats.org/officeDocument/2006/relationships/customXml" Target="../ink/ink853.xml"/><Relationship Id="rId42" Type="http://schemas.openxmlformats.org/officeDocument/2006/relationships/image" Target="../media/image1341.png"/><Relationship Id="rId47" Type="http://schemas.openxmlformats.org/officeDocument/2006/relationships/customXml" Target="../ink/ink866.xml"/><Relationship Id="rId63" Type="http://schemas.openxmlformats.org/officeDocument/2006/relationships/customXml" Target="../ink/ink874.xml"/><Relationship Id="rId68" Type="http://schemas.openxmlformats.org/officeDocument/2006/relationships/image" Target="../media/image1354.png"/><Relationship Id="rId7" Type="http://schemas.openxmlformats.org/officeDocument/2006/relationships/customXml" Target="../ink/ink846.xml"/><Relationship Id="rId2" Type="http://schemas.openxmlformats.org/officeDocument/2006/relationships/notesSlide" Target="../notesSlides/notesSlide20.xml"/><Relationship Id="rId16" Type="http://schemas.openxmlformats.org/officeDocument/2006/relationships/image" Target="../media/image1328.png"/><Relationship Id="rId29" Type="http://schemas.openxmlformats.org/officeDocument/2006/relationships/customXml" Target="../ink/ink857.xml"/><Relationship Id="rId11" Type="http://schemas.openxmlformats.org/officeDocument/2006/relationships/customXml" Target="../ink/ink848.xml"/><Relationship Id="rId24" Type="http://schemas.openxmlformats.org/officeDocument/2006/relationships/image" Target="../media/image1332.png"/><Relationship Id="rId32" Type="http://schemas.openxmlformats.org/officeDocument/2006/relationships/image" Target="../media/image1336.png"/><Relationship Id="rId37" Type="http://schemas.openxmlformats.org/officeDocument/2006/relationships/customXml" Target="../ink/ink861.xml"/><Relationship Id="rId40" Type="http://schemas.openxmlformats.org/officeDocument/2006/relationships/image" Target="../media/image1340.png"/><Relationship Id="rId45" Type="http://schemas.openxmlformats.org/officeDocument/2006/relationships/customXml" Target="../ink/ink865.xml"/><Relationship Id="rId53" Type="http://schemas.openxmlformats.org/officeDocument/2006/relationships/customXml" Target="../ink/ink869.xml"/><Relationship Id="rId58" Type="http://schemas.openxmlformats.org/officeDocument/2006/relationships/image" Target="../media/image1349.png"/><Relationship Id="rId66" Type="http://schemas.openxmlformats.org/officeDocument/2006/relationships/image" Target="../media/image1353.png"/><Relationship Id="rId5" Type="http://schemas.openxmlformats.org/officeDocument/2006/relationships/customXml" Target="../ink/ink845.xml"/><Relationship Id="rId61" Type="http://schemas.openxmlformats.org/officeDocument/2006/relationships/customXml" Target="../ink/ink873.xml"/><Relationship Id="rId19" Type="http://schemas.openxmlformats.org/officeDocument/2006/relationships/customXml" Target="../ink/ink852.xml"/><Relationship Id="rId14" Type="http://schemas.openxmlformats.org/officeDocument/2006/relationships/image" Target="../media/image1327.png"/><Relationship Id="rId22" Type="http://schemas.openxmlformats.org/officeDocument/2006/relationships/image" Target="../media/image1331.png"/><Relationship Id="rId27" Type="http://schemas.openxmlformats.org/officeDocument/2006/relationships/customXml" Target="../ink/ink856.xml"/><Relationship Id="rId30" Type="http://schemas.openxmlformats.org/officeDocument/2006/relationships/image" Target="../media/image1335.png"/><Relationship Id="rId35" Type="http://schemas.openxmlformats.org/officeDocument/2006/relationships/customXml" Target="../ink/ink860.xml"/><Relationship Id="rId43" Type="http://schemas.openxmlformats.org/officeDocument/2006/relationships/customXml" Target="../ink/ink864.xml"/><Relationship Id="rId48" Type="http://schemas.openxmlformats.org/officeDocument/2006/relationships/image" Target="../media/image1344.png"/><Relationship Id="rId56" Type="http://schemas.openxmlformats.org/officeDocument/2006/relationships/image" Target="../media/image1348.png"/><Relationship Id="rId64" Type="http://schemas.openxmlformats.org/officeDocument/2006/relationships/image" Target="../media/image1352.png"/><Relationship Id="rId69" Type="http://schemas.openxmlformats.org/officeDocument/2006/relationships/customXml" Target="../ink/ink877.xml"/><Relationship Id="rId8" Type="http://schemas.openxmlformats.org/officeDocument/2006/relationships/image" Target="../media/image1324.png"/><Relationship Id="rId51" Type="http://schemas.openxmlformats.org/officeDocument/2006/relationships/customXml" Target="../ink/ink868.xml"/><Relationship Id="rId3" Type="http://schemas.openxmlformats.org/officeDocument/2006/relationships/customXml" Target="../ink/ink844.xml"/><Relationship Id="rId12" Type="http://schemas.openxmlformats.org/officeDocument/2006/relationships/image" Target="../media/image1326.png"/><Relationship Id="rId17" Type="http://schemas.openxmlformats.org/officeDocument/2006/relationships/customXml" Target="../ink/ink851.xml"/><Relationship Id="rId25" Type="http://schemas.openxmlformats.org/officeDocument/2006/relationships/customXml" Target="../ink/ink855.xml"/><Relationship Id="rId33" Type="http://schemas.openxmlformats.org/officeDocument/2006/relationships/customXml" Target="../ink/ink859.xml"/><Relationship Id="rId38" Type="http://schemas.openxmlformats.org/officeDocument/2006/relationships/image" Target="../media/image1339.png"/><Relationship Id="rId46" Type="http://schemas.openxmlformats.org/officeDocument/2006/relationships/image" Target="../media/image1343.png"/><Relationship Id="rId59" Type="http://schemas.openxmlformats.org/officeDocument/2006/relationships/customXml" Target="../ink/ink872.xml"/><Relationship Id="rId67" Type="http://schemas.openxmlformats.org/officeDocument/2006/relationships/customXml" Target="../ink/ink876.xml"/><Relationship Id="rId20" Type="http://schemas.openxmlformats.org/officeDocument/2006/relationships/image" Target="../media/image1330.png"/><Relationship Id="rId41" Type="http://schemas.openxmlformats.org/officeDocument/2006/relationships/customXml" Target="../ink/ink863.xml"/><Relationship Id="rId54" Type="http://schemas.openxmlformats.org/officeDocument/2006/relationships/image" Target="../media/image1347.png"/><Relationship Id="rId62" Type="http://schemas.openxmlformats.org/officeDocument/2006/relationships/image" Target="../media/image1351.png"/><Relationship Id="rId70" Type="http://schemas.openxmlformats.org/officeDocument/2006/relationships/image" Target="../media/image1355.png"/><Relationship Id="rId1" Type="http://schemas.openxmlformats.org/officeDocument/2006/relationships/slideLayout" Target="../slideLayouts/slideLayout7.xml"/><Relationship Id="rId6" Type="http://schemas.openxmlformats.org/officeDocument/2006/relationships/image" Target="../media/image1323.png"/><Relationship Id="rId15" Type="http://schemas.openxmlformats.org/officeDocument/2006/relationships/customXml" Target="../ink/ink850.xml"/><Relationship Id="rId23" Type="http://schemas.openxmlformats.org/officeDocument/2006/relationships/customXml" Target="../ink/ink854.xml"/><Relationship Id="rId28" Type="http://schemas.openxmlformats.org/officeDocument/2006/relationships/image" Target="../media/image1334.png"/><Relationship Id="rId36" Type="http://schemas.openxmlformats.org/officeDocument/2006/relationships/image" Target="../media/image1338.png"/><Relationship Id="rId49" Type="http://schemas.openxmlformats.org/officeDocument/2006/relationships/customXml" Target="../ink/ink867.xml"/><Relationship Id="rId57" Type="http://schemas.openxmlformats.org/officeDocument/2006/relationships/customXml" Target="../ink/ink871.xml"/><Relationship Id="rId10" Type="http://schemas.openxmlformats.org/officeDocument/2006/relationships/image" Target="../media/image1325.png"/><Relationship Id="rId31" Type="http://schemas.openxmlformats.org/officeDocument/2006/relationships/customXml" Target="../ink/ink858.xml"/><Relationship Id="rId44" Type="http://schemas.openxmlformats.org/officeDocument/2006/relationships/image" Target="../media/image1342.png"/><Relationship Id="rId52" Type="http://schemas.openxmlformats.org/officeDocument/2006/relationships/image" Target="../media/image1346.png"/><Relationship Id="rId60" Type="http://schemas.openxmlformats.org/officeDocument/2006/relationships/image" Target="../media/image1350.png"/><Relationship Id="rId65" Type="http://schemas.openxmlformats.org/officeDocument/2006/relationships/customXml" Target="../ink/ink875.xml"/><Relationship Id="rId4" Type="http://schemas.openxmlformats.org/officeDocument/2006/relationships/image" Target="../media/image1322.png"/><Relationship Id="rId9" Type="http://schemas.openxmlformats.org/officeDocument/2006/relationships/customXml" Target="../ink/ink847.xml"/><Relationship Id="rId13" Type="http://schemas.openxmlformats.org/officeDocument/2006/relationships/customXml" Target="../ink/ink849.xml"/><Relationship Id="rId18" Type="http://schemas.openxmlformats.org/officeDocument/2006/relationships/image" Target="../media/image1329.png"/><Relationship Id="rId39" Type="http://schemas.openxmlformats.org/officeDocument/2006/relationships/customXml" Target="../ink/ink862.xml"/><Relationship Id="rId34" Type="http://schemas.openxmlformats.org/officeDocument/2006/relationships/image" Target="../media/image1337.png"/><Relationship Id="rId50" Type="http://schemas.openxmlformats.org/officeDocument/2006/relationships/image" Target="../media/image1345.png"/><Relationship Id="rId55" Type="http://schemas.openxmlformats.org/officeDocument/2006/relationships/customXml" Target="../ink/ink870.xml"/></Relationships>
</file>

<file path=ppt/slides/_rels/slide21.xml.rels><?xml version="1.0" encoding="UTF-8" standalone="yes"?>
<Relationships xmlns="http://schemas.openxmlformats.org/package/2006/relationships"><Relationship Id="rId117" Type="http://schemas.openxmlformats.org/officeDocument/2006/relationships/customXml" Target="../ink/ink935.xml"/><Relationship Id="rId671" Type="http://schemas.openxmlformats.org/officeDocument/2006/relationships/image" Target="../media/image119.png"/><Relationship Id="rId769" Type="http://schemas.openxmlformats.org/officeDocument/2006/relationships/customXml" Target="../ink/ink1262.xml"/><Relationship Id="rId21" Type="http://schemas.openxmlformats.org/officeDocument/2006/relationships/customXml" Target="../ink/ink887.xml"/><Relationship Id="rId324" Type="http://schemas.openxmlformats.org/officeDocument/2006/relationships/image" Target="../media/image1513.png"/><Relationship Id="rId531" Type="http://schemas.openxmlformats.org/officeDocument/2006/relationships/image" Target="../media/image48.png"/><Relationship Id="rId629" Type="http://schemas.openxmlformats.org/officeDocument/2006/relationships/image" Target="../media/image97.png"/><Relationship Id="rId170" Type="http://schemas.openxmlformats.org/officeDocument/2006/relationships/customXml" Target="../ink/ink962.xml"/><Relationship Id="rId836" Type="http://schemas.openxmlformats.org/officeDocument/2006/relationships/customXml" Target="../ink/ink1296.xml"/><Relationship Id="rId268" Type="http://schemas.openxmlformats.org/officeDocument/2006/relationships/image" Target="../media/image1485.png"/><Relationship Id="rId475" Type="http://schemas.openxmlformats.org/officeDocument/2006/relationships/customXml" Target="../ink/ink1115.xml"/><Relationship Id="rId682" Type="http://schemas.openxmlformats.org/officeDocument/2006/relationships/customXml" Target="../ink/ink1218.xml"/><Relationship Id="rId903" Type="http://schemas.openxmlformats.org/officeDocument/2006/relationships/image" Target="../media/image234.png"/><Relationship Id="rId32" Type="http://schemas.openxmlformats.org/officeDocument/2006/relationships/image" Target="../media/image1370.png"/><Relationship Id="rId128" Type="http://schemas.openxmlformats.org/officeDocument/2006/relationships/image" Target="../media/image1417.png"/><Relationship Id="rId335" Type="http://schemas.openxmlformats.org/officeDocument/2006/relationships/customXml" Target="../ink/ink1045.xml"/><Relationship Id="rId542" Type="http://schemas.openxmlformats.org/officeDocument/2006/relationships/customXml" Target="../ink/ink1148.xml"/><Relationship Id="rId181" Type="http://schemas.openxmlformats.org/officeDocument/2006/relationships/image" Target="../media/image1443.png"/><Relationship Id="rId402" Type="http://schemas.openxmlformats.org/officeDocument/2006/relationships/image" Target="../media/image1551.png"/><Relationship Id="rId847" Type="http://schemas.openxmlformats.org/officeDocument/2006/relationships/image" Target="../media/image206.png"/><Relationship Id="rId279" Type="http://schemas.openxmlformats.org/officeDocument/2006/relationships/customXml" Target="../ink/ink1017.xml"/><Relationship Id="rId486" Type="http://schemas.openxmlformats.org/officeDocument/2006/relationships/image" Target="../media/image1593.png"/><Relationship Id="rId693" Type="http://schemas.openxmlformats.org/officeDocument/2006/relationships/image" Target="../media/image130.png"/><Relationship Id="rId707" Type="http://schemas.openxmlformats.org/officeDocument/2006/relationships/image" Target="../media/image137.png"/><Relationship Id="rId914" Type="http://schemas.openxmlformats.org/officeDocument/2006/relationships/customXml" Target="../ink/ink1335.xml"/><Relationship Id="rId43" Type="http://schemas.openxmlformats.org/officeDocument/2006/relationships/customXml" Target="../ink/ink898.xml"/><Relationship Id="rId139" Type="http://schemas.openxmlformats.org/officeDocument/2006/relationships/image" Target="../media/image1422.png"/><Relationship Id="rId346" Type="http://schemas.openxmlformats.org/officeDocument/2006/relationships/image" Target="../media/image1524.png"/><Relationship Id="rId553" Type="http://schemas.openxmlformats.org/officeDocument/2006/relationships/image" Target="../media/image59.png"/><Relationship Id="rId760" Type="http://schemas.openxmlformats.org/officeDocument/2006/relationships/image" Target="../media/image163.png"/><Relationship Id="rId192" Type="http://schemas.openxmlformats.org/officeDocument/2006/relationships/customXml" Target="../ink/ink973.xml"/><Relationship Id="rId206" Type="http://schemas.openxmlformats.org/officeDocument/2006/relationships/customXml" Target="../ink/ink980.xml"/><Relationship Id="rId413" Type="http://schemas.openxmlformats.org/officeDocument/2006/relationships/customXml" Target="../ink/ink1084.xml"/><Relationship Id="rId858" Type="http://schemas.openxmlformats.org/officeDocument/2006/relationships/customXml" Target="../ink/ink1307.xml"/><Relationship Id="rId497" Type="http://schemas.openxmlformats.org/officeDocument/2006/relationships/customXml" Target="../ink/ink1126.xml"/><Relationship Id="rId620" Type="http://schemas.openxmlformats.org/officeDocument/2006/relationships/customXml" Target="../ink/ink1187.xml"/><Relationship Id="rId718" Type="http://schemas.openxmlformats.org/officeDocument/2006/relationships/customXml" Target="../ink/ink1236.xml"/><Relationship Id="rId357" Type="http://schemas.openxmlformats.org/officeDocument/2006/relationships/customXml" Target="../ink/ink1056.xml"/><Relationship Id="rId54" Type="http://schemas.openxmlformats.org/officeDocument/2006/relationships/image" Target="../media/image1381.png"/><Relationship Id="rId217" Type="http://schemas.openxmlformats.org/officeDocument/2006/relationships/image" Target="../media/image1461.png"/><Relationship Id="rId564" Type="http://schemas.openxmlformats.org/officeDocument/2006/relationships/customXml" Target="../ink/ink1159.xml"/><Relationship Id="rId771" Type="http://schemas.openxmlformats.org/officeDocument/2006/relationships/customXml" Target="../ink/ink1263.xml"/><Relationship Id="rId869" Type="http://schemas.openxmlformats.org/officeDocument/2006/relationships/image" Target="../media/image217.png"/><Relationship Id="rId424" Type="http://schemas.openxmlformats.org/officeDocument/2006/relationships/image" Target="../media/image1562.png"/><Relationship Id="rId631" Type="http://schemas.openxmlformats.org/officeDocument/2006/relationships/image" Target="../media/image98.png"/><Relationship Id="rId729" Type="http://schemas.openxmlformats.org/officeDocument/2006/relationships/customXml" Target="../ink/ink1242.xml"/><Relationship Id="rId270" Type="http://schemas.openxmlformats.org/officeDocument/2006/relationships/image" Target="../media/image1486.png"/><Relationship Id="rId65" Type="http://schemas.openxmlformats.org/officeDocument/2006/relationships/customXml" Target="../ink/ink909.xml"/><Relationship Id="rId130" Type="http://schemas.openxmlformats.org/officeDocument/2006/relationships/image" Target="../media/image1418.png"/><Relationship Id="rId368" Type="http://schemas.openxmlformats.org/officeDocument/2006/relationships/image" Target="../media/image1534.png"/><Relationship Id="rId575" Type="http://schemas.openxmlformats.org/officeDocument/2006/relationships/image" Target="../media/image70.png"/><Relationship Id="rId782" Type="http://schemas.openxmlformats.org/officeDocument/2006/relationships/image" Target="../media/image174.png"/><Relationship Id="rId228" Type="http://schemas.openxmlformats.org/officeDocument/2006/relationships/customXml" Target="../ink/ink991.xml"/><Relationship Id="rId435" Type="http://schemas.openxmlformats.org/officeDocument/2006/relationships/customXml" Target="../ink/ink1095.xml"/><Relationship Id="rId642" Type="http://schemas.openxmlformats.org/officeDocument/2006/relationships/customXml" Target="../ink/ink1198.xml"/><Relationship Id="rId281" Type="http://schemas.openxmlformats.org/officeDocument/2006/relationships/customXml" Target="../ink/ink1018.xml"/><Relationship Id="rId502" Type="http://schemas.openxmlformats.org/officeDocument/2006/relationships/image" Target="../media/image1601.png"/><Relationship Id="rId76" Type="http://schemas.openxmlformats.org/officeDocument/2006/relationships/image" Target="../media/image1392.png"/><Relationship Id="rId141" Type="http://schemas.openxmlformats.org/officeDocument/2006/relationships/image" Target="../media/image1423.png"/><Relationship Id="rId379" Type="http://schemas.openxmlformats.org/officeDocument/2006/relationships/customXml" Target="../ink/ink1067.xml"/><Relationship Id="rId586" Type="http://schemas.openxmlformats.org/officeDocument/2006/relationships/customXml" Target="../ink/ink1170.xml"/><Relationship Id="rId793" Type="http://schemas.openxmlformats.org/officeDocument/2006/relationships/customXml" Target="../ink/ink1274.xml"/><Relationship Id="rId807" Type="http://schemas.openxmlformats.org/officeDocument/2006/relationships/customXml" Target="../ink/ink1281.xml"/><Relationship Id="rId7" Type="http://schemas.openxmlformats.org/officeDocument/2006/relationships/customXml" Target="../ink/ink880.xml"/><Relationship Id="rId239" Type="http://schemas.openxmlformats.org/officeDocument/2006/relationships/image" Target="../media/image1472.png"/><Relationship Id="rId446" Type="http://schemas.openxmlformats.org/officeDocument/2006/relationships/image" Target="../media/image1573.png"/><Relationship Id="rId653" Type="http://schemas.openxmlformats.org/officeDocument/2006/relationships/image" Target="../media/image109.png"/><Relationship Id="rId292" Type="http://schemas.openxmlformats.org/officeDocument/2006/relationships/image" Target="../media/image1497.png"/><Relationship Id="rId306" Type="http://schemas.openxmlformats.org/officeDocument/2006/relationships/image" Target="../media/image1504.png"/><Relationship Id="rId860" Type="http://schemas.openxmlformats.org/officeDocument/2006/relationships/customXml" Target="../ink/ink1308.xml"/><Relationship Id="rId87" Type="http://schemas.openxmlformats.org/officeDocument/2006/relationships/customXml" Target="../ink/ink920.xml"/><Relationship Id="rId513" Type="http://schemas.openxmlformats.org/officeDocument/2006/relationships/customXml" Target="../ink/ink1134.xml"/><Relationship Id="rId597" Type="http://schemas.openxmlformats.org/officeDocument/2006/relationships/image" Target="../media/image81.png"/><Relationship Id="rId720" Type="http://schemas.openxmlformats.org/officeDocument/2006/relationships/customXml" Target="../ink/ink1237.xml"/><Relationship Id="rId818" Type="http://schemas.openxmlformats.org/officeDocument/2006/relationships/image" Target="../media/image192.png"/><Relationship Id="rId152" Type="http://schemas.openxmlformats.org/officeDocument/2006/relationships/customXml" Target="../ink/ink953.xml"/><Relationship Id="rId457" Type="http://schemas.openxmlformats.org/officeDocument/2006/relationships/customXml" Target="../ink/ink1106.xml"/><Relationship Id="rId664" Type="http://schemas.openxmlformats.org/officeDocument/2006/relationships/customXml" Target="../ink/ink1209.xml"/><Relationship Id="rId871" Type="http://schemas.openxmlformats.org/officeDocument/2006/relationships/image" Target="../media/image218.png"/><Relationship Id="rId14" Type="http://schemas.openxmlformats.org/officeDocument/2006/relationships/image" Target="../media/image1361.png"/><Relationship Id="rId317" Type="http://schemas.openxmlformats.org/officeDocument/2006/relationships/customXml" Target="../ink/ink1036.xml"/><Relationship Id="rId524" Type="http://schemas.openxmlformats.org/officeDocument/2006/relationships/customXml" Target="../ink/ink1139.xml"/><Relationship Id="rId731" Type="http://schemas.openxmlformats.org/officeDocument/2006/relationships/customXml" Target="../ink/ink1243.xml"/><Relationship Id="rId98" Type="http://schemas.openxmlformats.org/officeDocument/2006/relationships/image" Target="../media/image1402.png"/><Relationship Id="rId163" Type="http://schemas.openxmlformats.org/officeDocument/2006/relationships/image" Target="../media/image1434.png"/><Relationship Id="rId370" Type="http://schemas.openxmlformats.org/officeDocument/2006/relationships/image" Target="../media/image1535.png"/><Relationship Id="rId829" Type="http://schemas.openxmlformats.org/officeDocument/2006/relationships/customXml" Target="../ink/ink1292.xml"/><Relationship Id="rId230" Type="http://schemas.openxmlformats.org/officeDocument/2006/relationships/customXml" Target="../ink/ink992.xml"/><Relationship Id="rId468" Type="http://schemas.openxmlformats.org/officeDocument/2006/relationships/image" Target="../media/image1584.png"/><Relationship Id="rId675" Type="http://schemas.openxmlformats.org/officeDocument/2006/relationships/image" Target="../media/image121.png"/><Relationship Id="rId882" Type="http://schemas.openxmlformats.org/officeDocument/2006/relationships/customXml" Target="../ink/ink1319.xml"/><Relationship Id="rId25" Type="http://schemas.openxmlformats.org/officeDocument/2006/relationships/customXml" Target="../ink/ink889.xml"/><Relationship Id="rId328" Type="http://schemas.openxmlformats.org/officeDocument/2006/relationships/image" Target="../media/image1515.png"/><Relationship Id="rId535" Type="http://schemas.openxmlformats.org/officeDocument/2006/relationships/image" Target="../media/image50.png"/><Relationship Id="rId742" Type="http://schemas.openxmlformats.org/officeDocument/2006/relationships/image" Target="../media/image154.png"/><Relationship Id="rId174" Type="http://schemas.openxmlformats.org/officeDocument/2006/relationships/customXml" Target="../ink/ink964.xml"/><Relationship Id="rId381" Type="http://schemas.openxmlformats.org/officeDocument/2006/relationships/customXml" Target="../ink/ink1068.xml"/><Relationship Id="rId602" Type="http://schemas.openxmlformats.org/officeDocument/2006/relationships/customXml" Target="../ink/ink1178.xml"/><Relationship Id="rId241" Type="http://schemas.openxmlformats.org/officeDocument/2006/relationships/image" Target="../media/image1473.png"/><Relationship Id="rId479" Type="http://schemas.openxmlformats.org/officeDocument/2006/relationships/customXml" Target="../ink/ink1117.xml"/><Relationship Id="rId686" Type="http://schemas.openxmlformats.org/officeDocument/2006/relationships/customXml" Target="../ink/ink1220.xml"/><Relationship Id="rId893" Type="http://schemas.openxmlformats.org/officeDocument/2006/relationships/image" Target="../media/image229.png"/><Relationship Id="rId907" Type="http://schemas.openxmlformats.org/officeDocument/2006/relationships/image" Target="../media/image236.png"/><Relationship Id="rId36" Type="http://schemas.openxmlformats.org/officeDocument/2006/relationships/image" Target="../media/image1372.png"/><Relationship Id="rId339" Type="http://schemas.openxmlformats.org/officeDocument/2006/relationships/customXml" Target="../ink/ink1047.xml"/><Relationship Id="rId546" Type="http://schemas.openxmlformats.org/officeDocument/2006/relationships/customXml" Target="../ink/ink1150.xml"/><Relationship Id="rId753" Type="http://schemas.openxmlformats.org/officeDocument/2006/relationships/customXml" Target="../ink/ink1254.xml"/><Relationship Id="rId101" Type="http://schemas.openxmlformats.org/officeDocument/2006/relationships/customXml" Target="../ink/ink927.xml"/><Relationship Id="rId185" Type="http://schemas.openxmlformats.org/officeDocument/2006/relationships/image" Target="../media/image1445.png"/><Relationship Id="rId406" Type="http://schemas.openxmlformats.org/officeDocument/2006/relationships/image" Target="../media/image1553.png"/><Relationship Id="rId392" Type="http://schemas.openxmlformats.org/officeDocument/2006/relationships/image" Target="../media/image1546.png"/><Relationship Id="rId613" Type="http://schemas.openxmlformats.org/officeDocument/2006/relationships/image" Target="../media/image89.png"/><Relationship Id="rId697" Type="http://schemas.openxmlformats.org/officeDocument/2006/relationships/image" Target="../media/image132.png"/><Relationship Id="rId820" Type="http://schemas.openxmlformats.org/officeDocument/2006/relationships/image" Target="../media/image193.png"/><Relationship Id="rId252" Type="http://schemas.openxmlformats.org/officeDocument/2006/relationships/customXml" Target="../ink/ink1003.xml"/><Relationship Id="rId47" Type="http://schemas.openxmlformats.org/officeDocument/2006/relationships/customXml" Target="../ink/ink900.xml"/><Relationship Id="rId112" Type="http://schemas.openxmlformats.org/officeDocument/2006/relationships/image" Target="../media/image1409.png"/><Relationship Id="rId557" Type="http://schemas.openxmlformats.org/officeDocument/2006/relationships/image" Target="../media/image61.png"/><Relationship Id="rId764" Type="http://schemas.openxmlformats.org/officeDocument/2006/relationships/image" Target="../media/image165.png"/><Relationship Id="rId196" Type="http://schemas.openxmlformats.org/officeDocument/2006/relationships/customXml" Target="../ink/ink975.xml"/><Relationship Id="rId417" Type="http://schemas.openxmlformats.org/officeDocument/2006/relationships/customXml" Target="../ink/ink1086.xml"/><Relationship Id="rId624" Type="http://schemas.openxmlformats.org/officeDocument/2006/relationships/customXml" Target="../ink/ink1189.xml"/><Relationship Id="rId831" Type="http://schemas.openxmlformats.org/officeDocument/2006/relationships/customXml" Target="../ink/ink1293.xml"/><Relationship Id="rId263" Type="http://schemas.openxmlformats.org/officeDocument/2006/relationships/customXml" Target="../ink/ink1009.xml"/><Relationship Id="rId470" Type="http://schemas.openxmlformats.org/officeDocument/2006/relationships/image" Target="../media/image1585.png"/><Relationship Id="rId58" Type="http://schemas.openxmlformats.org/officeDocument/2006/relationships/image" Target="../media/image1383.png"/><Relationship Id="rId123" Type="http://schemas.openxmlformats.org/officeDocument/2006/relationships/customXml" Target="../ink/ink938.xml"/><Relationship Id="rId330" Type="http://schemas.openxmlformats.org/officeDocument/2006/relationships/image" Target="../media/image1516.png"/><Relationship Id="rId568" Type="http://schemas.openxmlformats.org/officeDocument/2006/relationships/customXml" Target="../ink/ink1161.xml"/><Relationship Id="rId775" Type="http://schemas.openxmlformats.org/officeDocument/2006/relationships/customXml" Target="../ink/ink1265.xml"/><Relationship Id="rId428" Type="http://schemas.openxmlformats.org/officeDocument/2006/relationships/image" Target="../media/image1564.png"/><Relationship Id="rId635" Type="http://schemas.openxmlformats.org/officeDocument/2006/relationships/image" Target="../media/image100.png"/><Relationship Id="rId842" Type="http://schemas.openxmlformats.org/officeDocument/2006/relationships/customXml" Target="../ink/ink1299.xml"/><Relationship Id="rId274" Type="http://schemas.openxmlformats.org/officeDocument/2006/relationships/image" Target="../media/image1488.png"/><Relationship Id="rId481" Type="http://schemas.openxmlformats.org/officeDocument/2006/relationships/customXml" Target="../ink/ink1118.xml"/><Relationship Id="rId702" Type="http://schemas.openxmlformats.org/officeDocument/2006/relationships/customXml" Target="../ink/ink1228.xml"/><Relationship Id="rId69" Type="http://schemas.openxmlformats.org/officeDocument/2006/relationships/customXml" Target="../ink/ink911.xml"/><Relationship Id="rId134" Type="http://schemas.openxmlformats.org/officeDocument/2006/relationships/customXml" Target="../ink/ink944.xml"/><Relationship Id="rId579" Type="http://schemas.openxmlformats.org/officeDocument/2006/relationships/image" Target="../media/image72.png"/><Relationship Id="rId786" Type="http://schemas.openxmlformats.org/officeDocument/2006/relationships/image" Target="../media/image176.png"/><Relationship Id="rId341" Type="http://schemas.openxmlformats.org/officeDocument/2006/relationships/customXml" Target="../ink/ink1048.xml"/><Relationship Id="rId439" Type="http://schemas.openxmlformats.org/officeDocument/2006/relationships/customXml" Target="../ink/ink1097.xml"/><Relationship Id="rId646" Type="http://schemas.openxmlformats.org/officeDocument/2006/relationships/customXml" Target="../ink/ink1200.xml"/><Relationship Id="rId201" Type="http://schemas.openxmlformats.org/officeDocument/2006/relationships/image" Target="../media/image1453.png"/><Relationship Id="rId285" Type="http://schemas.openxmlformats.org/officeDocument/2006/relationships/customXml" Target="../ink/ink1020.xml"/><Relationship Id="rId506" Type="http://schemas.openxmlformats.org/officeDocument/2006/relationships/image" Target="../media/image1603.png"/><Relationship Id="rId853" Type="http://schemas.openxmlformats.org/officeDocument/2006/relationships/image" Target="../media/image209.png"/><Relationship Id="rId492" Type="http://schemas.openxmlformats.org/officeDocument/2006/relationships/image" Target="../media/image1596.png"/><Relationship Id="rId713" Type="http://schemas.openxmlformats.org/officeDocument/2006/relationships/image" Target="../media/image140.png"/><Relationship Id="rId797" Type="http://schemas.openxmlformats.org/officeDocument/2006/relationships/customXml" Target="../ink/ink1276.xml"/><Relationship Id="rId145" Type="http://schemas.openxmlformats.org/officeDocument/2006/relationships/image" Target="../media/image1425.png"/><Relationship Id="rId352" Type="http://schemas.openxmlformats.org/officeDocument/2006/relationships/image" Target="../media/image1527.png"/><Relationship Id="rId212" Type="http://schemas.openxmlformats.org/officeDocument/2006/relationships/customXml" Target="../ink/ink983.xml"/><Relationship Id="rId657" Type="http://schemas.openxmlformats.org/officeDocument/2006/relationships/image" Target="../media/image111.png"/><Relationship Id="rId864" Type="http://schemas.openxmlformats.org/officeDocument/2006/relationships/customXml" Target="../ink/ink1310.xml"/><Relationship Id="rId296" Type="http://schemas.openxmlformats.org/officeDocument/2006/relationships/image" Target="../media/image1499.png"/><Relationship Id="rId517" Type="http://schemas.openxmlformats.org/officeDocument/2006/relationships/customXml" Target="../ink/ink1136.xml"/><Relationship Id="rId724" Type="http://schemas.openxmlformats.org/officeDocument/2006/relationships/customXml" Target="../ink/ink1239.xml"/><Relationship Id="rId60" Type="http://schemas.openxmlformats.org/officeDocument/2006/relationships/image" Target="../media/image1384.png"/><Relationship Id="rId156" Type="http://schemas.openxmlformats.org/officeDocument/2006/relationships/customXml" Target="../ink/ink955.xml"/><Relationship Id="rId363" Type="http://schemas.openxmlformats.org/officeDocument/2006/relationships/customXml" Target="../ink/ink1059.xml"/><Relationship Id="rId570" Type="http://schemas.openxmlformats.org/officeDocument/2006/relationships/customXml" Target="../ink/ink1162.xml"/><Relationship Id="rId223" Type="http://schemas.openxmlformats.org/officeDocument/2006/relationships/image" Target="../media/image1464.png"/><Relationship Id="rId430" Type="http://schemas.openxmlformats.org/officeDocument/2006/relationships/image" Target="../media/image1565.png"/><Relationship Id="rId668" Type="http://schemas.openxmlformats.org/officeDocument/2006/relationships/customXml" Target="../ink/ink1211.xml"/><Relationship Id="rId875" Type="http://schemas.openxmlformats.org/officeDocument/2006/relationships/image" Target="../media/image220.png"/><Relationship Id="rId18" Type="http://schemas.openxmlformats.org/officeDocument/2006/relationships/image" Target="../media/image1363.png"/><Relationship Id="rId528" Type="http://schemas.openxmlformats.org/officeDocument/2006/relationships/customXml" Target="../ink/ink1141.xml"/><Relationship Id="rId735" Type="http://schemas.openxmlformats.org/officeDocument/2006/relationships/customXml" Target="../ink/ink1245.xml"/><Relationship Id="rId167" Type="http://schemas.openxmlformats.org/officeDocument/2006/relationships/image" Target="../media/image1436.png"/><Relationship Id="rId374" Type="http://schemas.openxmlformats.org/officeDocument/2006/relationships/image" Target="../media/image1537.png"/><Relationship Id="rId581" Type="http://schemas.openxmlformats.org/officeDocument/2006/relationships/image" Target="../media/image73.png"/><Relationship Id="rId71" Type="http://schemas.openxmlformats.org/officeDocument/2006/relationships/customXml" Target="../ink/ink912.xml"/><Relationship Id="rId234" Type="http://schemas.openxmlformats.org/officeDocument/2006/relationships/customXml" Target="../ink/ink994.xml"/><Relationship Id="rId679" Type="http://schemas.openxmlformats.org/officeDocument/2006/relationships/image" Target="../media/image123.png"/><Relationship Id="rId802" Type="http://schemas.openxmlformats.org/officeDocument/2006/relationships/image" Target="../media/image184.png"/><Relationship Id="rId886" Type="http://schemas.openxmlformats.org/officeDocument/2006/relationships/customXml" Target="../ink/ink1321.xml"/><Relationship Id="rId2" Type="http://schemas.openxmlformats.org/officeDocument/2006/relationships/notesSlide" Target="../notesSlides/notesSlide21.xml"/><Relationship Id="rId29" Type="http://schemas.openxmlformats.org/officeDocument/2006/relationships/customXml" Target="../ink/ink891.xml"/><Relationship Id="rId441" Type="http://schemas.openxmlformats.org/officeDocument/2006/relationships/customXml" Target="../ink/ink1098.xml"/><Relationship Id="rId539" Type="http://schemas.openxmlformats.org/officeDocument/2006/relationships/image" Target="../media/image52.png"/><Relationship Id="rId746" Type="http://schemas.openxmlformats.org/officeDocument/2006/relationships/image" Target="../media/image156.png"/><Relationship Id="rId178" Type="http://schemas.openxmlformats.org/officeDocument/2006/relationships/customXml" Target="../ink/ink966.xml"/><Relationship Id="rId301" Type="http://schemas.openxmlformats.org/officeDocument/2006/relationships/customXml" Target="../ink/ink1028.xml"/><Relationship Id="rId82" Type="http://schemas.openxmlformats.org/officeDocument/2006/relationships/image" Target="../media/image1394.png"/><Relationship Id="rId385" Type="http://schemas.openxmlformats.org/officeDocument/2006/relationships/customXml" Target="../ink/ink1070.xml"/><Relationship Id="rId592" Type="http://schemas.openxmlformats.org/officeDocument/2006/relationships/customXml" Target="../ink/ink1173.xml"/><Relationship Id="rId606" Type="http://schemas.openxmlformats.org/officeDocument/2006/relationships/customXml" Target="../ink/ink1180.xml"/><Relationship Id="rId813" Type="http://schemas.openxmlformats.org/officeDocument/2006/relationships/customXml" Target="../ink/ink1284.xml"/><Relationship Id="rId245" Type="http://schemas.openxmlformats.org/officeDocument/2006/relationships/image" Target="../media/image1475.png"/><Relationship Id="rId452" Type="http://schemas.openxmlformats.org/officeDocument/2006/relationships/image" Target="../media/image1576.png"/><Relationship Id="rId897" Type="http://schemas.openxmlformats.org/officeDocument/2006/relationships/image" Target="../media/image231.png"/><Relationship Id="rId105" Type="http://schemas.openxmlformats.org/officeDocument/2006/relationships/customXml" Target="../ink/ink929.xml"/><Relationship Id="rId312" Type="http://schemas.openxmlformats.org/officeDocument/2006/relationships/image" Target="../media/image1507.png"/><Relationship Id="rId757" Type="http://schemas.openxmlformats.org/officeDocument/2006/relationships/customXml" Target="../ink/ink1256.xml"/><Relationship Id="rId93" Type="http://schemas.openxmlformats.org/officeDocument/2006/relationships/customXml" Target="../ink/ink923.xml"/><Relationship Id="rId189" Type="http://schemas.openxmlformats.org/officeDocument/2006/relationships/image" Target="../media/image1447.png"/><Relationship Id="rId396" Type="http://schemas.openxmlformats.org/officeDocument/2006/relationships/image" Target="../media/image1548.png"/><Relationship Id="rId617" Type="http://schemas.openxmlformats.org/officeDocument/2006/relationships/image" Target="../media/image91.png"/><Relationship Id="rId824" Type="http://schemas.openxmlformats.org/officeDocument/2006/relationships/image" Target="../media/image195.png"/><Relationship Id="rId256" Type="http://schemas.openxmlformats.org/officeDocument/2006/relationships/customXml" Target="../ink/ink1005.xml"/><Relationship Id="rId463" Type="http://schemas.openxmlformats.org/officeDocument/2006/relationships/customXml" Target="../ink/ink1109.xml"/><Relationship Id="rId670" Type="http://schemas.openxmlformats.org/officeDocument/2006/relationships/customXml" Target="../ink/ink1212.xml"/><Relationship Id="rId116" Type="http://schemas.openxmlformats.org/officeDocument/2006/relationships/image" Target="../media/image1411.png"/><Relationship Id="rId323" Type="http://schemas.openxmlformats.org/officeDocument/2006/relationships/customXml" Target="../ink/ink1039.xml"/><Relationship Id="rId530" Type="http://schemas.openxmlformats.org/officeDocument/2006/relationships/customXml" Target="../ink/ink1142.xml"/><Relationship Id="rId768" Type="http://schemas.openxmlformats.org/officeDocument/2006/relationships/image" Target="../media/image167.png"/><Relationship Id="rId20" Type="http://schemas.openxmlformats.org/officeDocument/2006/relationships/image" Target="../media/image1364.png"/><Relationship Id="rId628" Type="http://schemas.openxmlformats.org/officeDocument/2006/relationships/customXml" Target="../ink/ink1191.xml"/><Relationship Id="rId835" Type="http://schemas.openxmlformats.org/officeDocument/2006/relationships/image" Target="../media/image200.png"/><Relationship Id="rId267" Type="http://schemas.openxmlformats.org/officeDocument/2006/relationships/customXml" Target="../ink/ink1011.xml"/><Relationship Id="rId474" Type="http://schemas.openxmlformats.org/officeDocument/2006/relationships/image" Target="../media/image1587.png"/><Relationship Id="rId127" Type="http://schemas.openxmlformats.org/officeDocument/2006/relationships/customXml" Target="../ink/ink940.xml"/><Relationship Id="rId681" Type="http://schemas.openxmlformats.org/officeDocument/2006/relationships/image" Target="../media/image124.png"/><Relationship Id="rId779" Type="http://schemas.openxmlformats.org/officeDocument/2006/relationships/customXml" Target="../ink/ink1267.xml"/><Relationship Id="rId902" Type="http://schemas.openxmlformats.org/officeDocument/2006/relationships/customXml" Target="../ink/ink1329.xml"/><Relationship Id="rId31" Type="http://schemas.openxmlformats.org/officeDocument/2006/relationships/customXml" Target="../ink/ink892.xml"/><Relationship Id="rId334" Type="http://schemas.openxmlformats.org/officeDocument/2006/relationships/image" Target="../media/image1518.png"/><Relationship Id="rId541" Type="http://schemas.openxmlformats.org/officeDocument/2006/relationships/image" Target="../media/image53.png"/><Relationship Id="rId639" Type="http://schemas.openxmlformats.org/officeDocument/2006/relationships/image" Target="../media/image102.png"/><Relationship Id="rId180" Type="http://schemas.openxmlformats.org/officeDocument/2006/relationships/customXml" Target="../ink/ink967.xml"/><Relationship Id="rId278" Type="http://schemas.openxmlformats.org/officeDocument/2006/relationships/image" Target="../media/image1490.png"/><Relationship Id="rId401" Type="http://schemas.openxmlformats.org/officeDocument/2006/relationships/customXml" Target="../ink/ink1078.xml"/><Relationship Id="rId846" Type="http://schemas.openxmlformats.org/officeDocument/2006/relationships/customXml" Target="../ink/ink1301.xml"/><Relationship Id="rId485" Type="http://schemas.openxmlformats.org/officeDocument/2006/relationships/customXml" Target="../ink/ink1120.xml"/><Relationship Id="rId692" Type="http://schemas.openxmlformats.org/officeDocument/2006/relationships/customXml" Target="../ink/ink1223.xml"/><Relationship Id="rId706" Type="http://schemas.openxmlformats.org/officeDocument/2006/relationships/customXml" Target="../ink/ink1230.xml"/><Relationship Id="rId913" Type="http://schemas.openxmlformats.org/officeDocument/2006/relationships/image" Target="../media/image239.png"/><Relationship Id="rId42" Type="http://schemas.openxmlformats.org/officeDocument/2006/relationships/image" Target="../media/image1375.png"/><Relationship Id="rId138" Type="http://schemas.openxmlformats.org/officeDocument/2006/relationships/customXml" Target="../ink/ink946.xml"/><Relationship Id="rId345" Type="http://schemas.openxmlformats.org/officeDocument/2006/relationships/customXml" Target="../ink/ink1050.xml"/><Relationship Id="rId552" Type="http://schemas.openxmlformats.org/officeDocument/2006/relationships/customXml" Target="../ink/ink1153.xml"/><Relationship Id="rId191" Type="http://schemas.openxmlformats.org/officeDocument/2006/relationships/image" Target="../media/image1448.png"/><Relationship Id="rId205" Type="http://schemas.openxmlformats.org/officeDocument/2006/relationships/image" Target="../media/image1455.png"/><Relationship Id="rId412" Type="http://schemas.openxmlformats.org/officeDocument/2006/relationships/image" Target="../media/image1556.png"/><Relationship Id="rId857" Type="http://schemas.openxmlformats.org/officeDocument/2006/relationships/image" Target="../media/image211.png"/><Relationship Id="rId289" Type="http://schemas.openxmlformats.org/officeDocument/2006/relationships/customXml" Target="../ink/ink1022.xml"/><Relationship Id="rId496" Type="http://schemas.openxmlformats.org/officeDocument/2006/relationships/image" Target="../media/image1598.png"/><Relationship Id="rId717" Type="http://schemas.openxmlformats.org/officeDocument/2006/relationships/image" Target="../media/image142.png"/><Relationship Id="rId53" Type="http://schemas.openxmlformats.org/officeDocument/2006/relationships/customXml" Target="../ink/ink903.xml"/><Relationship Id="rId149" Type="http://schemas.openxmlformats.org/officeDocument/2006/relationships/image" Target="../media/image1427.png"/><Relationship Id="rId356" Type="http://schemas.openxmlformats.org/officeDocument/2006/relationships/image" Target="../media/image1528.png"/><Relationship Id="rId563" Type="http://schemas.openxmlformats.org/officeDocument/2006/relationships/image" Target="../media/image64.png"/><Relationship Id="rId770" Type="http://schemas.openxmlformats.org/officeDocument/2006/relationships/image" Target="../media/image168.png"/><Relationship Id="rId216" Type="http://schemas.openxmlformats.org/officeDocument/2006/relationships/customXml" Target="../ink/ink985.xml"/><Relationship Id="rId423" Type="http://schemas.openxmlformats.org/officeDocument/2006/relationships/customXml" Target="../ink/ink1089.xml"/><Relationship Id="rId868" Type="http://schemas.openxmlformats.org/officeDocument/2006/relationships/customXml" Target="../ink/ink1312.xml"/><Relationship Id="rId630" Type="http://schemas.openxmlformats.org/officeDocument/2006/relationships/customXml" Target="../ink/ink1192.xml"/><Relationship Id="rId728" Type="http://schemas.openxmlformats.org/officeDocument/2006/relationships/image" Target="../media/image147.png"/><Relationship Id="rId64" Type="http://schemas.openxmlformats.org/officeDocument/2006/relationships/image" Target="../media/image1386.png"/><Relationship Id="rId367" Type="http://schemas.openxmlformats.org/officeDocument/2006/relationships/customXml" Target="../ink/ink1061.xml"/><Relationship Id="rId574" Type="http://schemas.openxmlformats.org/officeDocument/2006/relationships/customXml" Target="../ink/ink1164.xml"/><Relationship Id="rId227" Type="http://schemas.openxmlformats.org/officeDocument/2006/relationships/image" Target="../media/image1466.png"/><Relationship Id="rId781" Type="http://schemas.openxmlformats.org/officeDocument/2006/relationships/customXml" Target="../ink/ink1268.xml"/><Relationship Id="rId879" Type="http://schemas.openxmlformats.org/officeDocument/2006/relationships/image" Target="../media/image222.png"/><Relationship Id="rId434" Type="http://schemas.openxmlformats.org/officeDocument/2006/relationships/image" Target="../media/image1567.png"/><Relationship Id="rId641" Type="http://schemas.openxmlformats.org/officeDocument/2006/relationships/image" Target="../media/image103.png"/><Relationship Id="rId739" Type="http://schemas.openxmlformats.org/officeDocument/2006/relationships/customXml" Target="../ink/ink1247.xml"/><Relationship Id="rId280" Type="http://schemas.openxmlformats.org/officeDocument/2006/relationships/image" Target="../media/image1491.png"/><Relationship Id="rId501" Type="http://schemas.openxmlformats.org/officeDocument/2006/relationships/customXml" Target="../ink/ink1128.xml"/><Relationship Id="rId75" Type="http://schemas.openxmlformats.org/officeDocument/2006/relationships/customXml" Target="../ink/ink914.xml"/><Relationship Id="rId140" Type="http://schemas.openxmlformats.org/officeDocument/2006/relationships/customXml" Target="../ink/ink947.xml"/><Relationship Id="rId378" Type="http://schemas.openxmlformats.org/officeDocument/2006/relationships/image" Target="../media/image1539.png"/><Relationship Id="rId585" Type="http://schemas.openxmlformats.org/officeDocument/2006/relationships/image" Target="../media/image75.png"/><Relationship Id="rId792" Type="http://schemas.openxmlformats.org/officeDocument/2006/relationships/image" Target="../media/image179.png"/><Relationship Id="rId806" Type="http://schemas.openxmlformats.org/officeDocument/2006/relationships/image" Target="../media/image186.png"/><Relationship Id="rId6" Type="http://schemas.openxmlformats.org/officeDocument/2006/relationships/image" Target="../media/image1357.png"/><Relationship Id="rId238" Type="http://schemas.openxmlformats.org/officeDocument/2006/relationships/customXml" Target="../ink/ink996.xml"/><Relationship Id="rId445" Type="http://schemas.openxmlformats.org/officeDocument/2006/relationships/customXml" Target="../ink/ink1100.xml"/><Relationship Id="rId652" Type="http://schemas.openxmlformats.org/officeDocument/2006/relationships/customXml" Target="../ink/ink1203.xml"/><Relationship Id="rId291" Type="http://schemas.openxmlformats.org/officeDocument/2006/relationships/customXml" Target="../ink/ink1023.xml"/><Relationship Id="rId305" Type="http://schemas.openxmlformats.org/officeDocument/2006/relationships/customXml" Target="../ink/ink1030.xml"/><Relationship Id="rId512" Type="http://schemas.openxmlformats.org/officeDocument/2006/relationships/image" Target="../media/image1606.png"/><Relationship Id="rId86" Type="http://schemas.openxmlformats.org/officeDocument/2006/relationships/image" Target="../media/image1396.png"/><Relationship Id="rId151" Type="http://schemas.openxmlformats.org/officeDocument/2006/relationships/image" Target="../media/image1428.png"/><Relationship Id="rId389" Type="http://schemas.openxmlformats.org/officeDocument/2006/relationships/customXml" Target="../ink/ink1072.xml"/><Relationship Id="rId596" Type="http://schemas.openxmlformats.org/officeDocument/2006/relationships/customXml" Target="../ink/ink1175.xml"/><Relationship Id="rId817" Type="http://schemas.openxmlformats.org/officeDocument/2006/relationships/customXml" Target="../ink/ink1286.xml"/><Relationship Id="rId249" Type="http://schemas.openxmlformats.org/officeDocument/2006/relationships/image" Target="../media/image1477.png"/><Relationship Id="rId456" Type="http://schemas.openxmlformats.org/officeDocument/2006/relationships/image" Target="../media/image1578.png"/><Relationship Id="rId663" Type="http://schemas.openxmlformats.org/officeDocument/2006/relationships/image" Target="../media/image114.png"/><Relationship Id="rId870" Type="http://schemas.openxmlformats.org/officeDocument/2006/relationships/customXml" Target="../ink/ink1313.xml"/><Relationship Id="rId13" Type="http://schemas.openxmlformats.org/officeDocument/2006/relationships/customXml" Target="../ink/ink883.xml"/><Relationship Id="rId109" Type="http://schemas.openxmlformats.org/officeDocument/2006/relationships/customXml" Target="../ink/ink931.xml"/><Relationship Id="rId316" Type="http://schemas.openxmlformats.org/officeDocument/2006/relationships/image" Target="../media/image1509.png"/><Relationship Id="rId523" Type="http://schemas.openxmlformats.org/officeDocument/2006/relationships/hyperlink" Target="https://www.youtube.com/watch?v=l-XIaQxD1h4" TargetMode="External"/><Relationship Id="rId97" Type="http://schemas.openxmlformats.org/officeDocument/2006/relationships/customXml" Target="../ink/ink925.xml"/><Relationship Id="rId730" Type="http://schemas.openxmlformats.org/officeDocument/2006/relationships/image" Target="../media/image148.png"/><Relationship Id="rId828" Type="http://schemas.openxmlformats.org/officeDocument/2006/relationships/image" Target="../media/image197.png"/><Relationship Id="rId162" Type="http://schemas.openxmlformats.org/officeDocument/2006/relationships/customXml" Target="../ink/ink958.xml"/><Relationship Id="rId467" Type="http://schemas.openxmlformats.org/officeDocument/2006/relationships/customXml" Target="../ink/ink1111.xml"/><Relationship Id="rId674" Type="http://schemas.openxmlformats.org/officeDocument/2006/relationships/customXml" Target="../ink/ink1214.xml"/><Relationship Id="rId881" Type="http://schemas.openxmlformats.org/officeDocument/2006/relationships/image" Target="../media/image223.png"/><Relationship Id="rId24" Type="http://schemas.openxmlformats.org/officeDocument/2006/relationships/image" Target="../media/image1366.png"/><Relationship Id="rId327" Type="http://schemas.openxmlformats.org/officeDocument/2006/relationships/customXml" Target="../ink/ink1041.xml"/><Relationship Id="rId534" Type="http://schemas.openxmlformats.org/officeDocument/2006/relationships/customXml" Target="../ink/ink1144.xml"/><Relationship Id="rId741" Type="http://schemas.openxmlformats.org/officeDocument/2006/relationships/customXml" Target="../ink/ink1248.xml"/><Relationship Id="rId839" Type="http://schemas.openxmlformats.org/officeDocument/2006/relationships/image" Target="../media/image202.png"/><Relationship Id="rId173" Type="http://schemas.openxmlformats.org/officeDocument/2006/relationships/image" Target="../media/image1439.png"/><Relationship Id="rId380" Type="http://schemas.openxmlformats.org/officeDocument/2006/relationships/image" Target="../media/image1540.png"/><Relationship Id="rId601" Type="http://schemas.openxmlformats.org/officeDocument/2006/relationships/image" Target="../media/image83.png"/><Relationship Id="rId240" Type="http://schemas.openxmlformats.org/officeDocument/2006/relationships/customXml" Target="../ink/ink997.xml"/><Relationship Id="rId478" Type="http://schemas.openxmlformats.org/officeDocument/2006/relationships/image" Target="../media/image1589.png"/><Relationship Id="rId685" Type="http://schemas.openxmlformats.org/officeDocument/2006/relationships/image" Target="../media/image126.png"/><Relationship Id="rId892" Type="http://schemas.openxmlformats.org/officeDocument/2006/relationships/customXml" Target="../ink/ink1324.xml"/><Relationship Id="rId906" Type="http://schemas.openxmlformats.org/officeDocument/2006/relationships/customXml" Target="../ink/ink1331.xml"/><Relationship Id="rId35" Type="http://schemas.openxmlformats.org/officeDocument/2006/relationships/customXml" Target="../ink/ink894.xml"/><Relationship Id="rId100" Type="http://schemas.openxmlformats.org/officeDocument/2006/relationships/image" Target="../media/image1403.png"/><Relationship Id="rId338" Type="http://schemas.openxmlformats.org/officeDocument/2006/relationships/image" Target="../media/image1520.png"/><Relationship Id="rId545" Type="http://schemas.openxmlformats.org/officeDocument/2006/relationships/image" Target="../media/image55.png"/><Relationship Id="rId752" Type="http://schemas.openxmlformats.org/officeDocument/2006/relationships/image" Target="../media/image159.png"/><Relationship Id="rId184" Type="http://schemas.openxmlformats.org/officeDocument/2006/relationships/customXml" Target="../ink/ink969.xml"/><Relationship Id="rId391" Type="http://schemas.openxmlformats.org/officeDocument/2006/relationships/customXml" Target="../ink/ink1073.xml"/><Relationship Id="rId405" Type="http://schemas.openxmlformats.org/officeDocument/2006/relationships/customXml" Target="../ink/ink1080.xml"/><Relationship Id="rId612" Type="http://schemas.openxmlformats.org/officeDocument/2006/relationships/customXml" Target="../ink/ink1183.xml"/><Relationship Id="rId251" Type="http://schemas.openxmlformats.org/officeDocument/2006/relationships/image" Target="../media/image1478.png"/><Relationship Id="rId489" Type="http://schemas.openxmlformats.org/officeDocument/2006/relationships/customXml" Target="../ink/ink1122.xml"/><Relationship Id="rId696" Type="http://schemas.openxmlformats.org/officeDocument/2006/relationships/customXml" Target="../ink/ink1225.xml"/><Relationship Id="rId917" Type="http://schemas.openxmlformats.org/officeDocument/2006/relationships/image" Target="../media/image241.png"/><Relationship Id="rId46" Type="http://schemas.openxmlformats.org/officeDocument/2006/relationships/image" Target="../media/image1377.png"/><Relationship Id="rId349" Type="http://schemas.openxmlformats.org/officeDocument/2006/relationships/customXml" Target="../ink/ink1052.xml"/><Relationship Id="rId556" Type="http://schemas.openxmlformats.org/officeDocument/2006/relationships/customXml" Target="../ink/ink1155.xml"/><Relationship Id="rId763" Type="http://schemas.openxmlformats.org/officeDocument/2006/relationships/customXml" Target="../ink/ink1259.xml"/><Relationship Id="rId111" Type="http://schemas.openxmlformats.org/officeDocument/2006/relationships/customXml" Target="../ink/ink932.xml"/><Relationship Id="rId195" Type="http://schemas.openxmlformats.org/officeDocument/2006/relationships/image" Target="../media/image1450.png"/><Relationship Id="rId209" Type="http://schemas.openxmlformats.org/officeDocument/2006/relationships/image" Target="../media/image1457.png"/><Relationship Id="rId416" Type="http://schemas.openxmlformats.org/officeDocument/2006/relationships/image" Target="../media/image1558.png"/><Relationship Id="rId623" Type="http://schemas.openxmlformats.org/officeDocument/2006/relationships/image" Target="../media/image94.png"/><Relationship Id="rId830" Type="http://schemas.openxmlformats.org/officeDocument/2006/relationships/image" Target="../media/image198.png"/><Relationship Id="rId57" Type="http://schemas.openxmlformats.org/officeDocument/2006/relationships/customXml" Target="../ink/ink905.xml"/><Relationship Id="rId262" Type="http://schemas.openxmlformats.org/officeDocument/2006/relationships/customXml" Target="../ink/ink1008.xml"/><Relationship Id="rId567" Type="http://schemas.openxmlformats.org/officeDocument/2006/relationships/image" Target="../media/image66.png"/><Relationship Id="rId122" Type="http://schemas.openxmlformats.org/officeDocument/2006/relationships/image" Target="../media/image1414.png"/><Relationship Id="rId774" Type="http://schemas.openxmlformats.org/officeDocument/2006/relationships/image" Target="../media/image170.png"/><Relationship Id="rId427" Type="http://schemas.openxmlformats.org/officeDocument/2006/relationships/customXml" Target="../ink/ink1091.xml"/><Relationship Id="rId634" Type="http://schemas.openxmlformats.org/officeDocument/2006/relationships/customXml" Target="../ink/ink1194.xml"/><Relationship Id="rId841" Type="http://schemas.openxmlformats.org/officeDocument/2006/relationships/image" Target="../media/image203.png"/><Relationship Id="rId273" Type="http://schemas.openxmlformats.org/officeDocument/2006/relationships/customXml" Target="../ink/ink1014.xml"/><Relationship Id="rId480" Type="http://schemas.openxmlformats.org/officeDocument/2006/relationships/image" Target="../media/image1590.png"/><Relationship Id="rId701" Type="http://schemas.openxmlformats.org/officeDocument/2006/relationships/image" Target="../media/image134.png"/><Relationship Id="rId68" Type="http://schemas.openxmlformats.org/officeDocument/2006/relationships/image" Target="../media/image1388.png"/><Relationship Id="rId133" Type="http://schemas.openxmlformats.org/officeDocument/2006/relationships/image" Target="../media/image1419.png"/><Relationship Id="rId340" Type="http://schemas.openxmlformats.org/officeDocument/2006/relationships/image" Target="../media/image1521.png"/><Relationship Id="rId578" Type="http://schemas.openxmlformats.org/officeDocument/2006/relationships/customXml" Target="../ink/ink1166.xml"/><Relationship Id="rId785" Type="http://schemas.openxmlformats.org/officeDocument/2006/relationships/customXml" Target="../ink/ink1270.xml"/><Relationship Id="rId200" Type="http://schemas.openxmlformats.org/officeDocument/2006/relationships/customXml" Target="../ink/ink977.xml"/><Relationship Id="rId438" Type="http://schemas.openxmlformats.org/officeDocument/2006/relationships/image" Target="../media/image1569.png"/><Relationship Id="rId645" Type="http://schemas.openxmlformats.org/officeDocument/2006/relationships/image" Target="../media/image105.png"/><Relationship Id="rId852" Type="http://schemas.openxmlformats.org/officeDocument/2006/relationships/customXml" Target="../ink/ink1304.xml"/><Relationship Id="rId284" Type="http://schemas.openxmlformats.org/officeDocument/2006/relationships/image" Target="../media/image1493.png"/><Relationship Id="rId491" Type="http://schemas.openxmlformats.org/officeDocument/2006/relationships/customXml" Target="../ink/ink1123.xml"/><Relationship Id="rId505" Type="http://schemas.openxmlformats.org/officeDocument/2006/relationships/customXml" Target="../ink/ink1130.xml"/><Relationship Id="rId712" Type="http://schemas.openxmlformats.org/officeDocument/2006/relationships/customXml" Target="../ink/ink1233.xml"/><Relationship Id="rId79" Type="http://schemas.openxmlformats.org/officeDocument/2006/relationships/customXml" Target="../ink/ink916.xml"/><Relationship Id="rId144" Type="http://schemas.openxmlformats.org/officeDocument/2006/relationships/customXml" Target="../ink/ink949.xml"/><Relationship Id="rId589" Type="http://schemas.openxmlformats.org/officeDocument/2006/relationships/image" Target="../media/image77.png"/><Relationship Id="rId796" Type="http://schemas.openxmlformats.org/officeDocument/2006/relationships/image" Target="../media/image181.png"/><Relationship Id="rId351" Type="http://schemas.openxmlformats.org/officeDocument/2006/relationships/customXml" Target="../ink/ink1053.xml"/><Relationship Id="rId449" Type="http://schemas.openxmlformats.org/officeDocument/2006/relationships/customXml" Target="../ink/ink1102.xml"/><Relationship Id="rId656" Type="http://schemas.openxmlformats.org/officeDocument/2006/relationships/customXml" Target="../ink/ink1205.xml"/><Relationship Id="rId863" Type="http://schemas.openxmlformats.org/officeDocument/2006/relationships/image" Target="../media/image214.png"/><Relationship Id="rId211" Type="http://schemas.openxmlformats.org/officeDocument/2006/relationships/image" Target="../media/image1458.png"/><Relationship Id="rId253" Type="http://schemas.openxmlformats.org/officeDocument/2006/relationships/image" Target="../media/image1479.png"/><Relationship Id="rId295" Type="http://schemas.openxmlformats.org/officeDocument/2006/relationships/customXml" Target="../ink/ink1025.xml"/><Relationship Id="rId309" Type="http://schemas.openxmlformats.org/officeDocument/2006/relationships/customXml" Target="../ink/ink1032.xml"/><Relationship Id="rId460" Type="http://schemas.openxmlformats.org/officeDocument/2006/relationships/image" Target="../media/image1580.png"/><Relationship Id="rId516" Type="http://schemas.openxmlformats.org/officeDocument/2006/relationships/image" Target="../media/image1608.png"/><Relationship Id="rId698" Type="http://schemas.openxmlformats.org/officeDocument/2006/relationships/customXml" Target="../ink/ink1226.xml"/><Relationship Id="rId48" Type="http://schemas.openxmlformats.org/officeDocument/2006/relationships/image" Target="../media/image1378.png"/><Relationship Id="rId113" Type="http://schemas.openxmlformats.org/officeDocument/2006/relationships/customXml" Target="../ink/ink933.xml"/><Relationship Id="rId320" Type="http://schemas.openxmlformats.org/officeDocument/2006/relationships/image" Target="../media/image1511.png"/><Relationship Id="rId558" Type="http://schemas.openxmlformats.org/officeDocument/2006/relationships/customXml" Target="../ink/ink1156.xml"/><Relationship Id="rId723" Type="http://schemas.openxmlformats.org/officeDocument/2006/relationships/image" Target="../media/image145.png"/><Relationship Id="rId765" Type="http://schemas.openxmlformats.org/officeDocument/2006/relationships/customXml" Target="../ink/ink1260.xml"/><Relationship Id="rId155" Type="http://schemas.openxmlformats.org/officeDocument/2006/relationships/image" Target="../media/image1430.png"/><Relationship Id="rId197" Type="http://schemas.openxmlformats.org/officeDocument/2006/relationships/image" Target="../media/image1451.png"/><Relationship Id="rId362" Type="http://schemas.openxmlformats.org/officeDocument/2006/relationships/image" Target="../media/image1531.png"/><Relationship Id="rId418" Type="http://schemas.openxmlformats.org/officeDocument/2006/relationships/image" Target="../media/image1559.png"/><Relationship Id="rId625" Type="http://schemas.openxmlformats.org/officeDocument/2006/relationships/image" Target="../media/image95.png"/><Relationship Id="rId832" Type="http://schemas.openxmlformats.org/officeDocument/2006/relationships/image" Target="../media/image199.png"/><Relationship Id="rId222" Type="http://schemas.openxmlformats.org/officeDocument/2006/relationships/customXml" Target="../ink/ink988.xml"/><Relationship Id="rId264" Type="http://schemas.openxmlformats.org/officeDocument/2006/relationships/image" Target="../media/image1483.png"/><Relationship Id="rId471" Type="http://schemas.openxmlformats.org/officeDocument/2006/relationships/customXml" Target="../ink/ink1113.xml"/><Relationship Id="rId667" Type="http://schemas.openxmlformats.org/officeDocument/2006/relationships/image" Target="../media/image116.png"/><Relationship Id="rId874" Type="http://schemas.openxmlformats.org/officeDocument/2006/relationships/customXml" Target="../ink/ink1315.xml"/><Relationship Id="rId17" Type="http://schemas.openxmlformats.org/officeDocument/2006/relationships/customXml" Target="../ink/ink885.xml"/><Relationship Id="rId59" Type="http://schemas.openxmlformats.org/officeDocument/2006/relationships/customXml" Target="../ink/ink906.xml"/><Relationship Id="rId124" Type="http://schemas.openxmlformats.org/officeDocument/2006/relationships/image" Target="../media/image1415.png"/><Relationship Id="rId527" Type="http://schemas.openxmlformats.org/officeDocument/2006/relationships/image" Target="../media/image46.png"/><Relationship Id="rId569" Type="http://schemas.openxmlformats.org/officeDocument/2006/relationships/image" Target="../media/image67.png"/><Relationship Id="rId734" Type="http://schemas.openxmlformats.org/officeDocument/2006/relationships/image" Target="../media/image150.png"/><Relationship Id="rId776" Type="http://schemas.openxmlformats.org/officeDocument/2006/relationships/image" Target="../media/image171.png"/><Relationship Id="rId70" Type="http://schemas.openxmlformats.org/officeDocument/2006/relationships/image" Target="../media/image1389.png"/><Relationship Id="rId166" Type="http://schemas.openxmlformats.org/officeDocument/2006/relationships/customXml" Target="../ink/ink960.xml"/><Relationship Id="rId331" Type="http://schemas.openxmlformats.org/officeDocument/2006/relationships/customXml" Target="../ink/ink1043.xml"/><Relationship Id="rId373" Type="http://schemas.openxmlformats.org/officeDocument/2006/relationships/customXml" Target="../ink/ink1064.xml"/><Relationship Id="rId429" Type="http://schemas.openxmlformats.org/officeDocument/2006/relationships/customXml" Target="../ink/ink1092.xml"/><Relationship Id="rId580" Type="http://schemas.openxmlformats.org/officeDocument/2006/relationships/customXml" Target="../ink/ink1167.xml"/><Relationship Id="rId636" Type="http://schemas.openxmlformats.org/officeDocument/2006/relationships/customXml" Target="../ink/ink1195.xml"/><Relationship Id="rId801" Type="http://schemas.openxmlformats.org/officeDocument/2006/relationships/customXml" Target="../ink/ink1278.xml"/><Relationship Id="rId1" Type="http://schemas.openxmlformats.org/officeDocument/2006/relationships/slideLayout" Target="../slideLayouts/slideLayout7.xml"/><Relationship Id="rId233" Type="http://schemas.openxmlformats.org/officeDocument/2006/relationships/image" Target="../media/image1469.png"/><Relationship Id="rId440" Type="http://schemas.openxmlformats.org/officeDocument/2006/relationships/image" Target="../media/image1570.png"/><Relationship Id="rId678" Type="http://schemas.openxmlformats.org/officeDocument/2006/relationships/customXml" Target="../ink/ink1216.xml"/><Relationship Id="rId843" Type="http://schemas.openxmlformats.org/officeDocument/2006/relationships/image" Target="../media/image204.png"/><Relationship Id="rId885" Type="http://schemas.openxmlformats.org/officeDocument/2006/relationships/image" Target="../media/image225.png"/><Relationship Id="rId28" Type="http://schemas.openxmlformats.org/officeDocument/2006/relationships/image" Target="../media/image1368.png"/><Relationship Id="rId275" Type="http://schemas.openxmlformats.org/officeDocument/2006/relationships/customXml" Target="../ink/ink1015.xml"/><Relationship Id="rId300" Type="http://schemas.openxmlformats.org/officeDocument/2006/relationships/image" Target="../media/image1501.png"/><Relationship Id="rId482" Type="http://schemas.openxmlformats.org/officeDocument/2006/relationships/image" Target="../media/image1591.png"/><Relationship Id="rId538" Type="http://schemas.openxmlformats.org/officeDocument/2006/relationships/customXml" Target="../ink/ink1146.xml"/><Relationship Id="rId703" Type="http://schemas.openxmlformats.org/officeDocument/2006/relationships/image" Target="../media/image135.png"/><Relationship Id="rId745" Type="http://schemas.openxmlformats.org/officeDocument/2006/relationships/customXml" Target="../ink/ink1250.xml"/><Relationship Id="rId910" Type="http://schemas.openxmlformats.org/officeDocument/2006/relationships/customXml" Target="../ink/ink1333.xml"/><Relationship Id="rId81" Type="http://schemas.openxmlformats.org/officeDocument/2006/relationships/customXml" Target="../ink/ink917.xml"/><Relationship Id="rId135" Type="http://schemas.openxmlformats.org/officeDocument/2006/relationships/image" Target="../media/image1420.png"/><Relationship Id="rId177" Type="http://schemas.openxmlformats.org/officeDocument/2006/relationships/image" Target="../media/image1441.png"/><Relationship Id="rId342" Type="http://schemas.openxmlformats.org/officeDocument/2006/relationships/image" Target="../media/image1522.png"/><Relationship Id="rId384" Type="http://schemas.openxmlformats.org/officeDocument/2006/relationships/image" Target="../media/image1542.png"/><Relationship Id="rId591" Type="http://schemas.openxmlformats.org/officeDocument/2006/relationships/image" Target="../media/image78.png"/><Relationship Id="rId605" Type="http://schemas.openxmlformats.org/officeDocument/2006/relationships/image" Target="../media/image85.png"/><Relationship Id="rId787" Type="http://schemas.openxmlformats.org/officeDocument/2006/relationships/customXml" Target="../ink/ink1271.xml"/><Relationship Id="rId812" Type="http://schemas.openxmlformats.org/officeDocument/2006/relationships/image" Target="../media/image189.png"/><Relationship Id="rId202" Type="http://schemas.openxmlformats.org/officeDocument/2006/relationships/customXml" Target="../ink/ink978.xml"/><Relationship Id="rId244" Type="http://schemas.openxmlformats.org/officeDocument/2006/relationships/customXml" Target="../ink/ink999.xml"/><Relationship Id="rId647" Type="http://schemas.openxmlformats.org/officeDocument/2006/relationships/image" Target="../media/image106.png"/><Relationship Id="rId689" Type="http://schemas.openxmlformats.org/officeDocument/2006/relationships/image" Target="../media/image128.png"/><Relationship Id="rId854" Type="http://schemas.openxmlformats.org/officeDocument/2006/relationships/customXml" Target="../ink/ink1305.xml"/><Relationship Id="rId896" Type="http://schemas.openxmlformats.org/officeDocument/2006/relationships/customXml" Target="../ink/ink1326.xml"/><Relationship Id="rId39" Type="http://schemas.openxmlformats.org/officeDocument/2006/relationships/customXml" Target="../ink/ink896.xml"/><Relationship Id="rId286" Type="http://schemas.openxmlformats.org/officeDocument/2006/relationships/image" Target="../media/image1494.png"/><Relationship Id="rId451" Type="http://schemas.openxmlformats.org/officeDocument/2006/relationships/customXml" Target="../ink/ink1103.xml"/><Relationship Id="rId493" Type="http://schemas.openxmlformats.org/officeDocument/2006/relationships/customXml" Target="../ink/ink1124.xml"/><Relationship Id="rId507" Type="http://schemas.openxmlformats.org/officeDocument/2006/relationships/customXml" Target="../ink/ink1131.xml"/><Relationship Id="rId549" Type="http://schemas.openxmlformats.org/officeDocument/2006/relationships/image" Target="../media/image57.png"/><Relationship Id="rId714" Type="http://schemas.openxmlformats.org/officeDocument/2006/relationships/customXml" Target="../ink/ink1234.xml"/><Relationship Id="rId756" Type="http://schemas.openxmlformats.org/officeDocument/2006/relationships/image" Target="../media/image161.png"/><Relationship Id="rId50" Type="http://schemas.openxmlformats.org/officeDocument/2006/relationships/image" Target="../media/image1379.png"/><Relationship Id="rId104" Type="http://schemas.openxmlformats.org/officeDocument/2006/relationships/image" Target="../media/image1405.png"/><Relationship Id="rId146" Type="http://schemas.openxmlformats.org/officeDocument/2006/relationships/customXml" Target="../ink/ink950.xml"/><Relationship Id="rId188" Type="http://schemas.openxmlformats.org/officeDocument/2006/relationships/customXml" Target="../ink/ink971.xml"/><Relationship Id="rId311" Type="http://schemas.openxmlformats.org/officeDocument/2006/relationships/customXml" Target="../ink/ink1033.xml"/><Relationship Id="rId353" Type="http://schemas.openxmlformats.org/officeDocument/2006/relationships/customXml" Target="../ink/ink1054.xml"/><Relationship Id="rId395" Type="http://schemas.openxmlformats.org/officeDocument/2006/relationships/customXml" Target="../ink/ink1075.xml"/><Relationship Id="rId409" Type="http://schemas.openxmlformats.org/officeDocument/2006/relationships/customXml" Target="../ink/ink1082.xml"/><Relationship Id="rId560" Type="http://schemas.openxmlformats.org/officeDocument/2006/relationships/customXml" Target="../ink/ink1157.xml"/><Relationship Id="rId798" Type="http://schemas.openxmlformats.org/officeDocument/2006/relationships/image" Target="../media/image182.png"/><Relationship Id="rId92" Type="http://schemas.openxmlformats.org/officeDocument/2006/relationships/image" Target="../media/image1399.png"/><Relationship Id="rId213" Type="http://schemas.openxmlformats.org/officeDocument/2006/relationships/image" Target="../media/image1459.png"/><Relationship Id="rId420" Type="http://schemas.openxmlformats.org/officeDocument/2006/relationships/image" Target="../media/image1560.png"/><Relationship Id="rId616" Type="http://schemas.openxmlformats.org/officeDocument/2006/relationships/customXml" Target="../ink/ink1185.xml"/><Relationship Id="rId658" Type="http://schemas.openxmlformats.org/officeDocument/2006/relationships/customXml" Target="../ink/ink1206.xml"/><Relationship Id="rId823" Type="http://schemas.openxmlformats.org/officeDocument/2006/relationships/customXml" Target="../ink/ink1289.xml"/><Relationship Id="rId865" Type="http://schemas.openxmlformats.org/officeDocument/2006/relationships/image" Target="../media/image215.png"/><Relationship Id="rId255" Type="http://schemas.openxmlformats.org/officeDocument/2006/relationships/image" Target="../media/image830.png"/><Relationship Id="rId297" Type="http://schemas.openxmlformats.org/officeDocument/2006/relationships/customXml" Target="../ink/ink1026.xml"/><Relationship Id="rId462" Type="http://schemas.openxmlformats.org/officeDocument/2006/relationships/image" Target="../media/image1581.png"/><Relationship Id="rId518" Type="http://schemas.openxmlformats.org/officeDocument/2006/relationships/image" Target="../media/image1609.png"/><Relationship Id="rId725" Type="http://schemas.openxmlformats.org/officeDocument/2006/relationships/customXml" Target="../ink/ink1240.xml"/><Relationship Id="rId115" Type="http://schemas.openxmlformats.org/officeDocument/2006/relationships/customXml" Target="../ink/ink934.xml"/><Relationship Id="rId157" Type="http://schemas.openxmlformats.org/officeDocument/2006/relationships/image" Target="../media/image1431.png"/><Relationship Id="rId322" Type="http://schemas.openxmlformats.org/officeDocument/2006/relationships/image" Target="../media/image1512.png"/><Relationship Id="rId364" Type="http://schemas.openxmlformats.org/officeDocument/2006/relationships/image" Target="../media/image1532.png"/><Relationship Id="rId767" Type="http://schemas.openxmlformats.org/officeDocument/2006/relationships/customXml" Target="../ink/ink1261.xml"/><Relationship Id="rId61" Type="http://schemas.openxmlformats.org/officeDocument/2006/relationships/customXml" Target="../ink/ink907.xml"/><Relationship Id="rId199" Type="http://schemas.openxmlformats.org/officeDocument/2006/relationships/image" Target="../media/image1452.png"/><Relationship Id="rId571" Type="http://schemas.openxmlformats.org/officeDocument/2006/relationships/image" Target="../media/image68.png"/><Relationship Id="rId627" Type="http://schemas.openxmlformats.org/officeDocument/2006/relationships/image" Target="../media/image96.png"/><Relationship Id="rId669" Type="http://schemas.openxmlformats.org/officeDocument/2006/relationships/image" Target="../media/image118.png"/><Relationship Id="rId834" Type="http://schemas.openxmlformats.org/officeDocument/2006/relationships/customXml" Target="../ink/ink1295.xml"/><Relationship Id="rId876" Type="http://schemas.openxmlformats.org/officeDocument/2006/relationships/customXml" Target="../ink/ink1316.xml"/><Relationship Id="rId19" Type="http://schemas.openxmlformats.org/officeDocument/2006/relationships/customXml" Target="../ink/ink886.xml"/><Relationship Id="rId224" Type="http://schemas.openxmlformats.org/officeDocument/2006/relationships/customXml" Target="../ink/ink989.xml"/><Relationship Id="rId266" Type="http://schemas.openxmlformats.org/officeDocument/2006/relationships/image" Target="../media/image1484.png"/><Relationship Id="rId431" Type="http://schemas.openxmlformats.org/officeDocument/2006/relationships/customXml" Target="../ink/ink1093.xml"/><Relationship Id="rId473" Type="http://schemas.openxmlformats.org/officeDocument/2006/relationships/customXml" Target="../ink/ink1114.xml"/><Relationship Id="rId529" Type="http://schemas.openxmlformats.org/officeDocument/2006/relationships/image" Target="../media/image47.png"/><Relationship Id="rId680" Type="http://schemas.openxmlformats.org/officeDocument/2006/relationships/customXml" Target="../ink/ink1217.xml"/><Relationship Id="rId736" Type="http://schemas.openxmlformats.org/officeDocument/2006/relationships/image" Target="../media/image151.png"/><Relationship Id="rId901" Type="http://schemas.openxmlformats.org/officeDocument/2006/relationships/image" Target="../media/image233.png"/><Relationship Id="rId30" Type="http://schemas.openxmlformats.org/officeDocument/2006/relationships/image" Target="../media/image1369.png"/><Relationship Id="rId126" Type="http://schemas.openxmlformats.org/officeDocument/2006/relationships/image" Target="../media/image1416.png"/><Relationship Id="rId168" Type="http://schemas.openxmlformats.org/officeDocument/2006/relationships/customXml" Target="../ink/ink961.xml"/><Relationship Id="rId333" Type="http://schemas.openxmlformats.org/officeDocument/2006/relationships/customXml" Target="../ink/ink1044.xml"/><Relationship Id="rId540" Type="http://schemas.openxmlformats.org/officeDocument/2006/relationships/customXml" Target="../ink/ink1147.xml"/><Relationship Id="rId778" Type="http://schemas.openxmlformats.org/officeDocument/2006/relationships/image" Target="../media/image172.png"/><Relationship Id="rId72" Type="http://schemas.openxmlformats.org/officeDocument/2006/relationships/image" Target="../media/image1390.png"/><Relationship Id="rId375" Type="http://schemas.openxmlformats.org/officeDocument/2006/relationships/customXml" Target="../ink/ink1065.xml"/><Relationship Id="rId582" Type="http://schemas.openxmlformats.org/officeDocument/2006/relationships/customXml" Target="../ink/ink1168.xml"/><Relationship Id="rId638" Type="http://schemas.openxmlformats.org/officeDocument/2006/relationships/customXml" Target="../ink/ink1196.xml"/><Relationship Id="rId803" Type="http://schemas.openxmlformats.org/officeDocument/2006/relationships/customXml" Target="../ink/ink1279.xml"/><Relationship Id="rId845" Type="http://schemas.openxmlformats.org/officeDocument/2006/relationships/image" Target="../media/image205.png"/><Relationship Id="rId3" Type="http://schemas.openxmlformats.org/officeDocument/2006/relationships/customXml" Target="../ink/ink878.xml"/><Relationship Id="rId235" Type="http://schemas.openxmlformats.org/officeDocument/2006/relationships/image" Target="../media/image1470.png"/><Relationship Id="rId277" Type="http://schemas.openxmlformats.org/officeDocument/2006/relationships/customXml" Target="../ink/ink1016.xml"/><Relationship Id="rId400" Type="http://schemas.openxmlformats.org/officeDocument/2006/relationships/image" Target="../media/image1550.png"/><Relationship Id="rId442" Type="http://schemas.openxmlformats.org/officeDocument/2006/relationships/image" Target="../media/image1571.png"/><Relationship Id="rId484" Type="http://schemas.openxmlformats.org/officeDocument/2006/relationships/image" Target="../media/image1592.png"/><Relationship Id="rId705" Type="http://schemas.openxmlformats.org/officeDocument/2006/relationships/image" Target="../media/image136.png"/><Relationship Id="rId887" Type="http://schemas.openxmlformats.org/officeDocument/2006/relationships/image" Target="../media/image226.png"/><Relationship Id="rId137" Type="http://schemas.openxmlformats.org/officeDocument/2006/relationships/image" Target="../media/image1421.png"/><Relationship Id="rId302" Type="http://schemas.openxmlformats.org/officeDocument/2006/relationships/image" Target="../media/image1502.png"/><Relationship Id="rId344" Type="http://schemas.openxmlformats.org/officeDocument/2006/relationships/image" Target="../media/image1523.png"/><Relationship Id="rId691" Type="http://schemas.openxmlformats.org/officeDocument/2006/relationships/image" Target="../media/image129.png"/><Relationship Id="rId747" Type="http://schemas.openxmlformats.org/officeDocument/2006/relationships/customXml" Target="../ink/ink1251.xml"/><Relationship Id="rId789" Type="http://schemas.openxmlformats.org/officeDocument/2006/relationships/customXml" Target="../ink/ink1272.xml"/><Relationship Id="rId912" Type="http://schemas.openxmlformats.org/officeDocument/2006/relationships/customXml" Target="../ink/ink1334.xml"/><Relationship Id="rId41" Type="http://schemas.openxmlformats.org/officeDocument/2006/relationships/customXml" Target="../ink/ink897.xml"/><Relationship Id="rId83" Type="http://schemas.openxmlformats.org/officeDocument/2006/relationships/customXml" Target="../ink/ink918.xml"/><Relationship Id="rId179" Type="http://schemas.openxmlformats.org/officeDocument/2006/relationships/image" Target="../media/image1442.png"/><Relationship Id="rId386" Type="http://schemas.openxmlformats.org/officeDocument/2006/relationships/image" Target="../media/image1543.png"/><Relationship Id="rId551" Type="http://schemas.openxmlformats.org/officeDocument/2006/relationships/image" Target="../media/image58.png"/><Relationship Id="rId593" Type="http://schemas.openxmlformats.org/officeDocument/2006/relationships/image" Target="../media/image79.png"/><Relationship Id="rId607" Type="http://schemas.openxmlformats.org/officeDocument/2006/relationships/image" Target="../media/image86.png"/><Relationship Id="rId649" Type="http://schemas.openxmlformats.org/officeDocument/2006/relationships/image" Target="../media/image107.png"/><Relationship Id="rId814" Type="http://schemas.openxmlformats.org/officeDocument/2006/relationships/image" Target="../media/image190.png"/><Relationship Id="rId856" Type="http://schemas.openxmlformats.org/officeDocument/2006/relationships/customXml" Target="../ink/ink1306.xml"/><Relationship Id="rId190" Type="http://schemas.openxmlformats.org/officeDocument/2006/relationships/customXml" Target="../ink/ink972.xml"/><Relationship Id="rId204" Type="http://schemas.openxmlformats.org/officeDocument/2006/relationships/customXml" Target="../ink/ink979.xml"/><Relationship Id="rId246" Type="http://schemas.openxmlformats.org/officeDocument/2006/relationships/customXml" Target="../ink/ink1000.xml"/><Relationship Id="rId288" Type="http://schemas.openxmlformats.org/officeDocument/2006/relationships/image" Target="../media/image1495.png"/><Relationship Id="rId411" Type="http://schemas.openxmlformats.org/officeDocument/2006/relationships/customXml" Target="../ink/ink1083.xml"/><Relationship Id="rId453" Type="http://schemas.openxmlformats.org/officeDocument/2006/relationships/customXml" Target="../ink/ink1104.xml"/><Relationship Id="rId509" Type="http://schemas.openxmlformats.org/officeDocument/2006/relationships/customXml" Target="../ink/ink1132.xml"/><Relationship Id="rId660" Type="http://schemas.openxmlformats.org/officeDocument/2006/relationships/customXml" Target="../ink/ink1207.xml"/><Relationship Id="rId898" Type="http://schemas.openxmlformats.org/officeDocument/2006/relationships/customXml" Target="../ink/ink1327.xml"/><Relationship Id="rId106" Type="http://schemas.openxmlformats.org/officeDocument/2006/relationships/image" Target="../media/image1406.png"/><Relationship Id="rId313" Type="http://schemas.openxmlformats.org/officeDocument/2006/relationships/customXml" Target="../ink/ink1034.xml"/><Relationship Id="rId495" Type="http://schemas.openxmlformats.org/officeDocument/2006/relationships/customXml" Target="../ink/ink1125.xml"/><Relationship Id="rId716" Type="http://schemas.openxmlformats.org/officeDocument/2006/relationships/customXml" Target="../ink/ink1235.xml"/><Relationship Id="rId758" Type="http://schemas.openxmlformats.org/officeDocument/2006/relationships/image" Target="../media/image162.png"/><Relationship Id="rId10" Type="http://schemas.openxmlformats.org/officeDocument/2006/relationships/image" Target="../media/image1359.png"/><Relationship Id="rId52" Type="http://schemas.openxmlformats.org/officeDocument/2006/relationships/image" Target="../media/image1380.png"/><Relationship Id="rId94" Type="http://schemas.openxmlformats.org/officeDocument/2006/relationships/image" Target="../media/image1400.png"/><Relationship Id="rId148" Type="http://schemas.openxmlformats.org/officeDocument/2006/relationships/customXml" Target="../ink/ink951.xml"/><Relationship Id="rId355" Type="http://schemas.openxmlformats.org/officeDocument/2006/relationships/customXml" Target="../ink/ink1055.xml"/><Relationship Id="rId397" Type="http://schemas.openxmlformats.org/officeDocument/2006/relationships/customXml" Target="../ink/ink1076.xml"/><Relationship Id="rId520" Type="http://schemas.openxmlformats.org/officeDocument/2006/relationships/image" Target="../media/image1610.png"/><Relationship Id="rId562" Type="http://schemas.openxmlformats.org/officeDocument/2006/relationships/customXml" Target="../ink/ink1158.xml"/><Relationship Id="rId618" Type="http://schemas.openxmlformats.org/officeDocument/2006/relationships/customXml" Target="../ink/ink1186.xml"/><Relationship Id="rId825" Type="http://schemas.openxmlformats.org/officeDocument/2006/relationships/customXml" Target="../ink/ink1290.xml"/><Relationship Id="rId215" Type="http://schemas.openxmlformats.org/officeDocument/2006/relationships/image" Target="../media/image1460.png"/><Relationship Id="rId257" Type="http://schemas.openxmlformats.org/officeDocument/2006/relationships/image" Target="../media/image1480.png"/><Relationship Id="rId422" Type="http://schemas.openxmlformats.org/officeDocument/2006/relationships/image" Target="../media/image1561.png"/><Relationship Id="rId464" Type="http://schemas.openxmlformats.org/officeDocument/2006/relationships/image" Target="../media/image1582.png"/><Relationship Id="rId867" Type="http://schemas.openxmlformats.org/officeDocument/2006/relationships/image" Target="../media/image216.png"/><Relationship Id="rId299" Type="http://schemas.openxmlformats.org/officeDocument/2006/relationships/customXml" Target="../ink/ink1027.xml"/><Relationship Id="rId727" Type="http://schemas.openxmlformats.org/officeDocument/2006/relationships/customXml" Target="../ink/ink1241.xml"/><Relationship Id="rId63" Type="http://schemas.openxmlformats.org/officeDocument/2006/relationships/customXml" Target="../ink/ink908.xml"/><Relationship Id="rId159" Type="http://schemas.openxmlformats.org/officeDocument/2006/relationships/image" Target="../media/image1432.png"/><Relationship Id="rId366" Type="http://schemas.openxmlformats.org/officeDocument/2006/relationships/image" Target="../media/image1533.png"/><Relationship Id="rId573" Type="http://schemas.openxmlformats.org/officeDocument/2006/relationships/image" Target="../media/image69.png"/><Relationship Id="rId780" Type="http://schemas.openxmlformats.org/officeDocument/2006/relationships/image" Target="../media/image173.png"/><Relationship Id="rId226" Type="http://schemas.openxmlformats.org/officeDocument/2006/relationships/customXml" Target="../ink/ink990.xml"/><Relationship Id="rId433" Type="http://schemas.openxmlformats.org/officeDocument/2006/relationships/customXml" Target="../ink/ink1094.xml"/><Relationship Id="rId878" Type="http://schemas.openxmlformats.org/officeDocument/2006/relationships/customXml" Target="../ink/ink1317.xml"/><Relationship Id="rId640" Type="http://schemas.openxmlformats.org/officeDocument/2006/relationships/customXml" Target="../ink/ink1197.xml"/><Relationship Id="rId738" Type="http://schemas.openxmlformats.org/officeDocument/2006/relationships/image" Target="../media/image152.png"/><Relationship Id="rId74" Type="http://schemas.openxmlformats.org/officeDocument/2006/relationships/image" Target="../media/image1391.png"/><Relationship Id="rId377" Type="http://schemas.openxmlformats.org/officeDocument/2006/relationships/customXml" Target="../ink/ink1066.xml"/><Relationship Id="rId500" Type="http://schemas.openxmlformats.org/officeDocument/2006/relationships/image" Target="../media/image1600.png"/><Relationship Id="rId584" Type="http://schemas.openxmlformats.org/officeDocument/2006/relationships/customXml" Target="../ink/ink1169.xml"/><Relationship Id="rId805" Type="http://schemas.openxmlformats.org/officeDocument/2006/relationships/customXml" Target="../ink/ink1280.xml"/><Relationship Id="rId5" Type="http://schemas.openxmlformats.org/officeDocument/2006/relationships/customXml" Target="../ink/ink879.xml"/><Relationship Id="rId237" Type="http://schemas.openxmlformats.org/officeDocument/2006/relationships/image" Target="../media/image1471.png"/><Relationship Id="rId791" Type="http://schemas.openxmlformats.org/officeDocument/2006/relationships/customXml" Target="../ink/ink1273.xml"/><Relationship Id="rId889" Type="http://schemas.openxmlformats.org/officeDocument/2006/relationships/image" Target="../media/image227.png"/><Relationship Id="rId444" Type="http://schemas.openxmlformats.org/officeDocument/2006/relationships/image" Target="../media/image1572.png"/><Relationship Id="rId651" Type="http://schemas.openxmlformats.org/officeDocument/2006/relationships/image" Target="../media/image108.png"/><Relationship Id="rId749" Type="http://schemas.openxmlformats.org/officeDocument/2006/relationships/customXml" Target="../ink/ink1252.xml"/><Relationship Id="rId290" Type="http://schemas.openxmlformats.org/officeDocument/2006/relationships/image" Target="../media/image1496.png"/><Relationship Id="rId304" Type="http://schemas.openxmlformats.org/officeDocument/2006/relationships/image" Target="../media/image1503.png"/><Relationship Id="rId388" Type="http://schemas.openxmlformats.org/officeDocument/2006/relationships/image" Target="../media/image1544.png"/><Relationship Id="rId511" Type="http://schemas.openxmlformats.org/officeDocument/2006/relationships/customXml" Target="../ink/ink1133.xml"/><Relationship Id="rId609" Type="http://schemas.openxmlformats.org/officeDocument/2006/relationships/image" Target="../media/image87.png"/><Relationship Id="rId85" Type="http://schemas.openxmlformats.org/officeDocument/2006/relationships/customXml" Target="../ink/ink919.xml"/><Relationship Id="rId150" Type="http://schemas.openxmlformats.org/officeDocument/2006/relationships/customXml" Target="../ink/ink952.xml"/><Relationship Id="rId595" Type="http://schemas.openxmlformats.org/officeDocument/2006/relationships/image" Target="../media/image80.png"/><Relationship Id="rId816" Type="http://schemas.openxmlformats.org/officeDocument/2006/relationships/image" Target="../media/image191.png"/><Relationship Id="rId248" Type="http://schemas.openxmlformats.org/officeDocument/2006/relationships/customXml" Target="../ink/ink1001.xml"/><Relationship Id="rId455" Type="http://schemas.openxmlformats.org/officeDocument/2006/relationships/customXml" Target="../ink/ink1105.xml"/><Relationship Id="rId662" Type="http://schemas.openxmlformats.org/officeDocument/2006/relationships/customXml" Target="../ink/ink1208.xml"/><Relationship Id="rId12" Type="http://schemas.openxmlformats.org/officeDocument/2006/relationships/image" Target="../media/image1360.png"/><Relationship Id="rId108" Type="http://schemas.openxmlformats.org/officeDocument/2006/relationships/image" Target="../media/image1407.png"/><Relationship Id="rId315" Type="http://schemas.openxmlformats.org/officeDocument/2006/relationships/customXml" Target="../ink/ink1035.xml"/><Relationship Id="rId522" Type="http://schemas.openxmlformats.org/officeDocument/2006/relationships/image" Target="../media/image1611.png"/><Relationship Id="rId96" Type="http://schemas.openxmlformats.org/officeDocument/2006/relationships/image" Target="../media/image1401.png"/><Relationship Id="rId161" Type="http://schemas.openxmlformats.org/officeDocument/2006/relationships/image" Target="../media/image1433.png"/><Relationship Id="rId399" Type="http://schemas.openxmlformats.org/officeDocument/2006/relationships/customXml" Target="../ink/ink1077.xml"/><Relationship Id="rId827" Type="http://schemas.openxmlformats.org/officeDocument/2006/relationships/customXml" Target="../ink/ink1291.xml"/><Relationship Id="rId259" Type="http://schemas.openxmlformats.org/officeDocument/2006/relationships/image" Target="../media/image1481.png"/><Relationship Id="rId466" Type="http://schemas.openxmlformats.org/officeDocument/2006/relationships/image" Target="../media/image1583.png"/><Relationship Id="rId673" Type="http://schemas.openxmlformats.org/officeDocument/2006/relationships/image" Target="../media/image120.png"/><Relationship Id="rId880" Type="http://schemas.openxmlformats.org/officeDocument/2006/relationships/customXml" Target="../ink/ink1318.xml"/><Relationship Id="rId23" Type="http://schemas.openxmlformats.org/officeDocument/2006/relationships/customXml" Target="../ink/ink888.xml"/><Relationship Id="rId119" Type="http://schemas.openxmlformats.org/officeDocument/2006/relationships/customXml" Target="../ink/ink936.xml"/><Relationship Id="rId326" Type="http://schemas.openxmlformats.org/officeDocument/2006/relationships/image" Target="../media/image1514.png"/><Relationship Id="rId533" Type="http://schemas.openxmlformats.org/officeDocument/2006/relationships/image" Target="../media/image49.png"/><Relationship Id="rId740" Type="http://schemas.openxmlformats.org/officeDocument/2006/relationships/image" Target="../media/image153.png"/><Relationship Id="rId838" Type="http://schemas.openxmlformats.org/officeDocument/2006/relationships/customXml" Target="../ink/ink1297.xml"/><Relationship Id="rId172" Type="http://schemas.openxmlformats.org/officeDocument/2006/relationships/customXml" Target="../ink/ink963.xml"/><Relationship Id="rId477" Type="http://schemas.openxmlformats.org/officeDocument/2006/relationships/customXml" Target="../ink/ink1116.xml"/><Relationship Id="rId600" Type="http://schemas.openxmlformats.org/officeDocument/2006/relationships/customXml" Target="../ink/ink1177.xml"/><Relationship Id="rId684" Type="http://schemas.openxmlformats.org/officeDocument/2006/relationships/customXml" Target="../ink/ink1219.xml"/><Relationship Id="rId337" Type="http://schemas.openxmlformats.org/officeDocument/2006/relationships/customXml" Target="../ink/ink1046.xml"/><Relationship Id="rId891" Type="http://schemas.openxmlformats.org/officeDocument/2006/relationships/image" Target="../media/image228.png"/><Relationship Id="rId905" Type="http://schemas.openxmlformats.org/officeDocument/2006/relationships/image" Target="../media/image235.png"/><Relationship Id="rId34" Type="http://schemas.openxmlformats.org/officeDocument/2006/relationships/image" Target="../media/image1371.png"/><Relationship Id="rId544" Type="http://schemas.openxmlformats.org/officeDocument/2006/relationships/customXml" Target="../ink/ink1149.xml"/><Relationship Id="rId751" Type="http://schemas.openxmlformats.org/officeDocument/2006/relationships/customXml" Target="../ink/ink1253.xml"/><Relationship Id="rId849" Type="http://schemas.openxmlformats.org/officeDocument/2006/relationships/image" Target="../media/image207.png"/><Relationship Id="rId183" Type="http://schemas.openxmlformats.org/officeDocument/2006/relationships/image" Target="../media/image1444.png"/><Relationship Id="rId390" Type="http://schemas.openxmlformats.org/officeDocument/2006/relationships/image" Target="../media/image1545.png"/><Relationship Id="rId404" Type="http://schemas.openxmlformats.org/officeDocument/2006/relationships/image" Target="../media/image1552.png"/><Relationship Id="rId611" Type="http://schemas.openxmlformats.org/officeDocument/2006/relationships/image" Target="../media/image88.png"/><Relationship Id="rId250" Type="http://schemas.openxmlformats.org/officeDocument/2006/relationships/customXml" Target="../ink/ink1002.xml"/><Relationship Id="rId488" Type="http://schemas.openxmlformats.org/officeDocument/2006/relationships/image" Target="../media/image1594.png"/><Relationship Id="rId695" Type="http://schemas.openxmlformats.org/officeDocument/2006/relationships/image" Target="../media/image131.png"/><Relationship Id="rId709" Type="http://schemas.openxmlformats.org/officeDocument/2006/relationships/image" Target="../media/image138.png"/><Relationship Id="rId916" Type="http://schemas.openxmlformats.org/officeDocument/2006/relationships/customXml" Target="../ink/ink1336.xml"/><Relationship Id="rId45" Type="http://schemas.openxmlformats.org/officeDocument/2006/relationships/customXml" Target="../ink/ink899.xml"/><Relationship Id="rId110" Type="http://schemas.openxmlformats.org/officeDocument/2006/relationships/image" Target="../media/image1408.png"/><Relationship Id="rId348" Type="http://schemas.openxmlformats.org/officeDocument/2006/relationships/image" Target="../media/image1525.png"/><Relationship Id="rId555" Type="http://schemas.openxmlformats.org/officeDocument/2006/relationships/image" Target="../media/image60.png"/><Relationship Id="rId762" Type="http://schemas.openxmlformats.org/officeDocument/2006/relationships/image" Target="../media/image164.png"/><Relationship Id="rId194" Type="http://schemas.openxmlformats.org/officeDocument/2006/relationships/customXml" Target="../ink/ink974.xml"/><Relationship Id="rId208" Type="http://schemas.openxmlformats.org/officeDocument/2006/relationships/customXml" Target="../ink/ink981.xml"/><Relationship Id="rId415" Type="http://schemas.openxmlformats.org/officeDocument/2006/relationships/customXml" Target="../ink/ink1085.xml"/><Relationship Id="rId622" Type="http://schemas.openxmlformats.org/officeDocument/2006/relationships/customXml" Target="../ink/ink1188.xml"/><Relationship Id="rId261" Type="http://schemas.openxmlformats.org/officeDocument/2006/relationships/image" Target="../media/image1482.png"/><Relationship Id="rId499" Type="http://schemas.openxmlformats.org/officeDocument/2006/relationships/customXml" Target="../ink/ink1127.xml"/><Relationship Id="rId56" Type="http://schemas.openxmlformats.org/officeDocument/2006/relationships/image" Target="../media/image1382.png"/><Relationship Id="rId359" Type="http://schemas.openxmlformats.org/officeDocument/2006/relationships/customXml" Target="../ink/ink1057.xml"/><Relationship Id="rId566" Type="http://schemas.openxmlformats.org/officeDocument/2006/relationships/customXml" Target="../ink/ink1160.xml"/><Relationship Id="rId773" Type="http://schemas.openxmlformats.org/officeDocument/2006/relationships/customXml" Target="../ink/ink1264.xml"/><Relationship Id="rId121" Type="http://schemas.openxmlformats.org/officeDocument/2006/relationships/customXml" Target="../ink/ink937.xml"/><Relationship Id="rId219" Type="http://schemas.openxmlformats.org/officeDocument/2006/relationships/image" Target="../media/image1462.png"/><Relationship Id="rId426" Type="http://schemas.openxmlformats.org/officeDocument/2006/relationships/image" Target="../media/image1563.png"/><Relationship Id="rId633" Type="http://schemas.openxmlformats.org/officeDocument/2006/relationships/image" Target="../media/image99.png"/><Relationship Id="rId840" Type="http://schemas.openxmlformats.org/officeDocument/2006/relationships/customXml" Target="../ink/ink1298.xml"/><Relationship Id="rId67" Type="http://schemas.openxmlformats.org/officeDocument/2006/relationships/customXml" Target="../ink/ink910.xml"/><Relationship Id="rId272" Type="http://schemas.openxmlformats.org/officeDocument/2006/relationships/image" Target="../media/image1487.png"/><Relationship Id="rId577" Type="http://schemas.openxmlformats.org/officeDocument/2006/relationships/image" Target="../media/image71.png"/><Relationship Id="rId700" Type="http://schemas.openxmlformats.org/officeDocument/2006/relationships/customXml" Target="../ink/ink1227.xml"/><Relationship Id="rId132" Type="http://schemas.openxmlformats.org/officeDocument/2006/relationships/customXml" Target="../ink/ink943.xml"/><Relationship Id="rId784" Type="http://schemas.openxmlformats.org/officeDocument/2006/relationships/image" Target="../media/image175.png"/><Relationship Id="rId437" Type="http://schemas.openxmlformats.org/officeDocument/2006/relationships/customXml" Target="../ink/ink1096.xml"/><Relationship Id="rId644" Type="http://schemas.openxmlformats.org/officeDocument/2006/relationships/customXml" Target="../ink/ink1199.xml"/><Relationship Id="rId851" Type="http://schemas.openxmlformats.org/officeDocument/2006/relationships/image" Target="../media/image208.png"/><Relationship Id="rId283" Type="http://schemas.openxmlformats.org/officeDocument/2006/relationships/customXml" Target="../ink/ink1019.xml"/><Relationship Id="rId490" Type="http://schemas.openxmlformats.org/officeDocument/2006/relationships/image" Target="../media/image1595.png"/><Relationship Id="rId504" Type="http://schemas.openxmlformats.org/officeDocument/2006/relationships/image" Target="../media/image1602.png"/><Relationship Id="rId711" Type="http://schemas.openxmlformats.org/officeDocument/2006/relationships/image" Target="../media/image139.png"/><Relationship Id="rId78" Type="http://schemas.openxmlformats.org/officeDocument/2006/relationships/image" Target="../media/image964.png"/><Relationship Id="rId143" Type="http://schemas.openxmlformats.org/officeDocument/2006/relationships/image" Target="../media/image1424.png"/><Relationship Id="rId350" Type="http://schemas.openxmlformats.org/officeDocument/2006/relationships/image" Target="../media/image1526.png"/><Relationship Id="rId588" Type="http://schemas.openxmlformats.org/officeDocument/2006/relationships/customXml" Target="../ink/ink1171.xml"/><Relationship Id="rId795" Type="http://schemas.openxmlformats.org/officeDocument/2006/relationships/customXml" Target="../ink/ink1275.xml"/><Relationship Id="rId809" Type="http://schemas.openxmlformats.org/officeDocument/2006/relationships/customXml" Target="../ink/ink1282.xml"/><Relationship Id="rId9" Type="http://schemas.openxmlformats.org/officeDocument/2006/relationships/customXml" Target="../ink/ink881.xml"/><Relationship Id="rId210" Type="http://schemas.openxmlformats.org/officeDocument/2006/relationships/customXml" Target="../ink/ink982.xml"/><Relationship Id="rId448" Type="http://schemas.openxmlformats.org/officeDocument/2006/relationships/image" Target="../media/image1574.png"/><Relationship Id="rId655" Type="http://schemas.openxmlformats.org/officeDocument/2006/relationships/image" Target="../media/image110.png"/><Relationship Id="rId862" Type="http://schemas.openxmlformats.org/officeDocument/2006/relationships/customXml" Target="../ink/ink1309.xml"/><Relationship Id="rId294" Type="http://schemas.openxmlformats.org/officeDocument/2006/relationships/image" Target="../media/image1498.png"/><Relationship Id="rId308" Type="http://schemas.openxmlformats.org/officeDocument/2006/relationships/image" Target="../media/image1505.png"/><Relationship Id="rId515" Type="http://schemas.openxmlformats.org/officeDocument/2006/relationships/customXml" Target="../ink/ink1135.xml"/><Relationship Id="rId722" Type="http://schemas.openxmlformats.org/officeDocument/2006/relationships/customXml" Target="../ink/ink1238.xml"/><Relationship Id="rId89" Type="http://schemas.openxmlformats.org/officeDocument/2006/relationships/customXml" Target="../ink/ink921.xml"/><Relationship Id="rId154" Type="http://schemas.openxmlformats.org/officeDocument/2006/relationships/customXml" Target="../ink/ink954.xml"/><Relationship Id="rId361" Type="http://schemas.openxmlformats.org/officeDocument/2006/relationships/customXml" Target="../ink/ink1058.xml"/><Relationship Id="rId599" Type="http://schemas.openxmlformats.org/officeDocument/2006/relationships/image" Target="../media/image82.png"/><Relationship Id="rId459" Type="http://schemas.openxmlformats.org/officeDocument/2006/relationships/customXml" Target="../ink/ink1107.xml"/><Relationship Id="rId666" Type="http://schemas.openxmlformats.org/officeDocument/2006/relationships/customXml" Target="../ink/ink1210.xml"/><Relationship Id="rId873" Type="http://schemas.openxmlformats.org/officeDocument/2006/relationships/image" Target="../media/image219.png"/><Relationship Id="rId16" Type="http://schemas.openxmlformats.org/officeDocument/2006/relationships/image" Target="../media/image1362.png"/><Relationship Id="rId221" Type="http://schemas.openxmlformats.org/officeDocument/2006/relationships/image" Target="../media/image1463.png"/><Relationship Id="rId319" Type="http://schemas.openxmlformats.org/officeDocument/2006/relationships/customXml" Target="../ink/ink1037.xml"/><Relationship Id="rId526" Type="http://schemas.openxmlformats.org/officeDocument/2006/relationships/customXml" Target="../ink/ink1140.xml"/><Relationship Id="rId733" Type="http://schemas.openxmlformats.org/officeDocument/2006/relationships/customXml" Target="../ink/ink1244.xml"/><Relationship Id="rId165" Type="http://schemas.openxmlformats.org/officeDocument/2006/relationships/image" Target="../media/image1435.png"/><Relationship Id="rId372" Type="http://schemas.openxmlformats.org/officeDocument/2006/relationships/image" Target="../media/image1536.png"/><Relationship Id="rId677" Type="http://schemas.openxmlformats.org/officeDocument/2006/relationships/image" Target="../media/image122.png"/><Relationship Id="rId800" Type="http://schemas.openxmlformats.org/officeDocument/2006/relationships/image" Target="../media/image183.png"/><Relationship Id="rId232" Type="http://schemas.openxmlformats.org/officeDocument/2006/relationships/customXml" Target="../ink/ink993.xml"/><Relationship Id="rId884" Type="http://schemas.openxmlformats.org/officeDocument/2006/relationships/customXml" Target="../ink/ink1320.xml"/><Relationship Id="rId27" Type="http://schemas.openxmlformats.org/officeDocument/2006/relationships/customXml" Target="../ink/ink890.xml"/><Relationship Id="rId537" Type="http://schemas.openxmlformats.org/officeDocument/2006/relationships/image" Target="../media/image51.png"/><Relationship Id="rId744" Type="http://schemas.openxmlformats.org/officeDocument/2006/relationships/image" Target="../media/image155.png"/><Relationship Id="rId80" Type="http://schemas.openxmlformats.org/officeDocument/2006/relationships/image" Target="../media/image1393.png"/><Relationship Id="rId176" Type="http://schemas.openxmlformats.org/officeDocument/2006/relationships/customXml" Target="../ink/ink965.xml"/><Relationship Id="rId383" Type="http://schemas.openxmlformats.org/officeDocument/2006/relationships/customXml" Target="../ink/ink1069.xml"/><Relationship Id="rId590" Type="http://schemas.openxmlformats.org/officeDocument/2006/relationships/customXml" Target="../ink/ink1172.xml"/><Relationship Id="rId604" Type="http://schemas.openxmlformats.org/officeDocument/2006/relationships/customXml" Target="../ink/ink1179.xml"/><Relationship Id="rId811" Type="http://schemas.openxmlformats.org/officeDocument/2006/relationships/customXml" Target="../ink/ink1283.xml"/><Relationship Id="rId243" Type="http://schemas.openxmlformats.org/officeDocument/2006/relationships/image" Target="../media/image1474.png"/><Relationship Id="rId450" Type="http://schemas.openxmlformats.org/officeDocument/2006/relationships/image" Target="../media/image1575.png"/><Relationship Id="rId688" Type="http://schemas.openxmlformats.org/officeDocument/2006/relationships/customXml" Target="../ink/ink1221.xml"/><Relationship Id="rId895" Type="http://schemas.openxmlformats.org/officeDocument/2006/relationships/image" Target="../media/image230.png"/><Relationship Id="rId909" Type="http://schemas.openxmlformats.org/officeDocument/2006/relationships/image" Target="../media/image237.png"/><Relationship Id="rId38" Type="http://schemas.openxmlformats.org/officeDocument/2006/relationships/image" Target="../media/image1373.png"/><Relationship Id="rId103" Type="http://schemas.openxmlformats.org/officeDocument/2006/relationships/customXml" Target="../ink/ink928.xml"/><Relationship Id="rId310" Type="http://schemas.openxmlformats.org/officeDocument/2006/relationships/image" Target="../media/image1506.png"/><Relationship Id="rId548" Type="http://schemas.openxmlformats.org/officeDocument/2006/relationships/customXml" Target="../ink/ink1151.xml"/><Relationship Id="rId755" Type="http://schemas.openxmlformats.org/officeDocument/2006/relationships/customXml" Target="../ink/ink1255.xml"/><Relationship Id="rId91" Type="http://schemas.openxmlformats.org/officeDocument/2006/relationships/customXml" Target="../ink/ink922.xml"/><Relationship Id="rId187" Type="http://schemas.openxmlformats.org/officeDocument/2006/relationships/image" Target="../media/image1446.png"/><Relationship Id="rId394" Type="http://schemas.openxmlformats.org/officeDocument/2006/relationships/image" Target="../media/image1547.png"/><Relationship Id="rId408" Type="http://schemas.openxmlformats.org/officeDocument/2006/relationships/image" Target="../media/image1554.png"/><Relationship Id="rId615" Type="http://schemas.openxmlformats.org/officeDocument/2006/relationships/image" Target="../media/image90.png"/><Relationship Id="rId822" Type="http://schemas.openxmlformats.org/officeDocument/2006/relationships/image" Target="../media/image194.png"/><Relationship Id="rId254" Type="http://schemas.openxmlformats.org/officeDocument/2006/relationships/customXml" Target="../ink/ink1004.xml"/><Relationship Id="rId699" Type="http://schemas.openxmlformats.org/officeDocument/2006/relationships/image" Target="../media/image133.png"/><Relationship Id="rId49" Type="http://schemas.openxmlformats.org/officeDocument/2006/relationships/customXml" Target="../ink/ink901.xml"/><Relationship Id="rId114" Type="http://schemas.openxmlformats.org/officeDocument/2006/relationships/image" Target="../media/image1410.png"/><Relationship Id="rId461" Type="http://schemas.openxmlformats.org/officeDocument/2006/relationships/customXml" Target="../ink/ink1108.xml"/><Relationship Id="rId559" Type="http://schemas.openxmlformats.org/officeDocument/2006/relationships/image" Target="../media/image62.png"/><Relationship Id="rId766" Type="http://schemas.openxmlformats.org/officeDocument/2006/relationships/image" Target="../media/image166.png"/><Relationship Id="rId198" Type="http://schemas.openxmlformats.org/officeDocument/2006/relationships/customXml" Target="../ink/ink976.xml"/><Relationship Id="rId321" Type="http://schemas.openxmlformats.org/officeDocument/2006/relationships/customXml" Target="../ink/ink1038.xml"/><Relationship Id="rId419" Type="http://schemas.openxmlformats.org/officeDocument/2006/relationships/customXml" Target="../ink/ink1087.xml"/><Relationship Id="rId626" Type="http://schemas.openxmlformats.org/officeDocument/2006/relationships/customXml" Target="../ink/ink1190.xml"/><Relationship Id="rId833" Type="http://schemas.openxmlformats.org/officeDocument/2006/relationships/customXml" Target="../ink/ink1294.xml"/><Relationship Id="rId265" Type="http://schemas.openxmlformats.org/officeDocument/2006/relationships/customXml" Target="../ink/ink1010.xml"/><Relationship Id="rId472" Type="http://schemas.openxmlformats.org/officeDocument/2006/relationships/image" Target="../media/image1586.png"/><Relationship Id="rId900" Type="http://schemas.openxmlformats.org/officeDocument/2006/relationships/customXml" Target="../ink/ink1328.xml"/><Relationship Id="rId125" Type="http://schemas.openxmlformats.org/officeDocument/2006/relationships/customXml" Target="../ink/ink939.xml"/><Relationship Id="rId332" Type="http://schemas.openxmlformats.org/officeDocument/2006/relationships/image" Target="../media/image1517.png"/><Relationship Id="rId777" Type="http://schemas.openxmlformats.org/officeDocument/2006/relationships/customXml" Target="../ink/ink1266.xml"/><Relationship Id="rId637" Type="http://schemas.openxmlformats.org/officeDocument/2006/relationships/image" Target="../media/image101.png"/><Relationship Id="rId844" Type="http://schemas.openxmlformats.org/officeDocument/2006/relationships/customXml" Target="../ink/ink1300.xml"/><Relationship Id="rId276" Type="http://schemas.openxmlformats.org/officeDocument/2006/relationships/image" Target="../media/image1489.png"/><Relationship Id="rId483" Type="http://schemas.openxmlformats.org/officeDocument/2006/relationships/customXml" Target="../ink/ink1119.xml"/><Relationship Id="rId690" Type="http://schemas.openxmlformats.org/officeDocument/2006/relationships/customXml" Target="../ink/ink1222.xml"/><Relationship Id="rId704" Type="http://schemas.openxmlformats.org/officeDocument/2006/relationships/customXml" Target="../ink/ink1229.xml"/><Relationship Id="rId911" Type="http://schemas.openxmlformats.org/officeDocument/2006/relationships/image" Target="../media/image238.png"/><Relationship Id="rId40" Type="http://schemas.openxmlformats.org/officeDocument/2006/relationships/image" Target="../media/image1374.png"/><Relationship Id="rId136" Type="http://schemas.openxmlformats.org/officeDocument/2006/relationships/customXml" Target="../ink/ink945.xml"/><Relationship Id="rId343" Type="http://schemas.openxmlformats.org/officeDocument/2006/relationships/customXml" Target="../ink/ink1049.xml"/><Relationship Id="rId550" Type="http://schemas.openxmlformats.org/officeDocument/2006/relationships/customXml" Target="../ink/ink1152.xml"/><Relationship Id="rId788" Type="http://schemas.openxmlformats.org/officeDocument/2006/relationships/image" Target="../media/image177.png"/><Relationship Id="rId203" Type="http://schemas.openxmlformats.org/officeDocument/2006/relationships/image" Target="../media/image1454.png"/><Relationship Id="rId648" Type="http://schemas.openxmlformats.org/officeDocument/2006/relationships/customXml" Target="../ink/ink1201.xml"/><Relationship Id="rId855" Type="http://schemas.openxmlformats.org/officeDocument/2006/relationships/image" Target="../media/image210.png"/><Relationship Id="rId287" Type="http://schemas.openxmlformats.org/officeDocument/2006/relationships/customXml" Target="../ink/ink1021.xml"/><Relationship Id="rId410" Type="http://schemas.openxmlformats.org/officeDocument/2006/relationships/image" Target="../media/image1555.png"/><Relationship Id="rId494" Type="http://schemas.openxmlformats.org/officeDocument/2006/relationships/image" Target="../media/image1597.png"/><Relationship Id="rId508" Type="http://schemas.openxmlformats.org/officeDocument/2006/relationships/image" Target="../media/image1604.png"/><Relationship Id="rId715" Type="http://schemas.openxmlformats.org/officeDocument/2006/relationships/image" Target="../media/image141.png"/><Relationship Id="rId147" Type="http://schemas.openxmlformats.org/officeDocument/2006/relationships/image" Target="../media/image1426.png"/><Relationship Id="rId354" Type="http://schemas.openxmlformats.org/officeDocument/2006/relationships/image" Target="../media/image1273.png"/><Relationship Id="rId799" Type="http://schemas.openxmlformats.org/officeDocument/2006/relationships/customXml" Target="../ink/ink1277.xml"/><Relationship Id="rId51" Type="http://schemas.openxmlformats.org/officeDocument/2006/relationships/customXml" Target="../ink/ink902.xml"/><Relationship Id="rId561" Type="http://schemas.openxmlformats.org/officeDocument/2006/relationships/image" Target="../media/image63.png"/><Relationship Id="rId659" Type="http://schemas.openxmlformats.org/officeDocument/2006/relationships/image" Target="../media/image112.png"/><Relationship Id="rId866" Type="http://schemas.openxmlformats.org/officeDocument/2006/relationships/customXml" Target="../ink/ink1311.xml"/><Relationship Id="rId214" Type="http://schemas.openxmlformats.org/officeDocument/2006/relationships/customXml" Target="../ink/ink984.xml"/><Relationship Id="rId298" Type="http://schemas.openxmlformats.org/officeDocument/2006/relationships/image" Target="../media/image1500.png"/><Relationship Id="rId421" Type="http://schemas.openxmlformats.org/officeDocument/2006/relationships/customXml" Target="../ink/ink1088.xml"/><Relationship Id="rId519" Type="http://schemas.openxmlformats.org/officeDocument/2006/relationships/customXml" Target="../ink/ink1137.xml"/><Relationship Id="rId158" Type="http://schemas.openxmlformats.org/officeDocument/2006/relationships/customXml" Target="../ink/ink956.xml"/><Relationship Id="rId726" Type="http://schemas.openxmlformats.org/officeDocument/2006/relationships/image" Target="../media/image146.png"/><Relationship Id="rId62" Type="http://schemas.openxmlformats.org/officeDocument/2006/relationships/image" Target="../media/image1385.png"/><Relationship Id="rId365" Type="http://schemas.openxmlformats.org/officeDocument/2006/relationships/customXml" Target="../ink/ink1060.xml"/><Relationship Id="rId572" Type="http://schemas.openxmlformats.org/officeDocument/2006/relationships/customXml" Target="../ink/ink1163.xml"/><Relationship Id="rId225" Type="http://schemas.openxmlformats.org/officeDocument/2006/relationships/image" Target="../media/image1465.png"/><Relationship Id="rId432" Type="http://schemas.openxmlformats.org/officeDocument/2006/relationships/image" Target="../media/image1566.png"/><Relationship Id="rId877" Type="http://schemas.openxmlformats.org/officeDocument/2006/relationships/image" Target="../media/image221.png"/><Relationship Id="rId737" Type="http://schemas.openxmlformats.org/officeDocument/2006/relationships/customXml" Target="../ink/ink1246.xml"/><Relationship Id="rId73" Type="http://schemas.openxmlformats.org/officeDocument/2006/relationships/customXml" Target="../ink/ink913.xml"/><Relationship Id="rId169" Type="http://schemas.openxmlformats.org/officeDocument/2006/relationships/image" Target="../media/image1437.png"/><Relationship Id="rId376" Type="http://schemas.openxmlformats.org/officeDocument/2006/relationships/image" Target="../media/image1538.png"/><Relationship Id="rId583" Type="http://schemas.openxmlformats.org/officeDocument/2006/relationships/image" Target="../media/image74.png"/><Relationship Id="rId790" Type="http://schemas.openxmlformats.org/officeDocument/2006/relationships/image" Target="../media/image178.png"/><Relationship Id="rId804" Type="http://schemas.openxmlformats.org/officeDocument/2006/relationships/image" Target="../media/image185.png"/><Relationship Id="rId4" Type="http://schemas.openxmlformats.org/officeDocument/2006/relationships/image" Target="../media/image1356.png"/><Relationship Id="rId236" Type="http://schemas.openxmlformats.org/officeDocument/2006/relationships/customXml" Target="../ink/ink995.xml"/><Relationship Id="rId443" Type="http://schemas.openxmlformats.org/officeDocument/2006/relationships/customXml" Target="../ink/ink1099.xml"/><Relationship Id="rId650" Type="http://schemas.openxmlformats.org/officeDocument/2006/relationships/customXml" Target="../ink/ink1202.xml"/><Relationship Id="rId888" Type="http://schemas.openxmlformats.org/officeDocument/2006/relationships/customXml" Target="../ink/ink1322.xml"/><Relationship Id="rId303" Type="http://schemas.openxmlformats.org/officeDocument/2006/relationships/customXml" Target="../ink/ink1029.xml"/><Relationship Id="rId748" Type="http://schemas.openxmlformats.org/officeDocument/2006/relationships/image" Target="../media/image157.png"/><Relationship Id="rId84" Type="http://schemas.openxmlformats.org/officeDocument/2006/relationships/image" Target="../media/image1395.png"/><Relationship Id="rId387" Type="http://schemas.openxmlformats.org/officeDocument/2006/relationships/customXml" Target="../ink/ink1071.xml"/><Relationship Id="rId510" Type="http://schemas.openxmlformats.org/officeDocument/2006/relationships/image" Target="../media/image1605.png"/><Relationship Id="rId594" Type="http://schemas.openxmlformats.org/officeDocument/2006/relationships/customXml" Target="../ink/ink1174.xml"/><Relationship Id="rId608" Type="http://schemas.openxmlformats.org/officeDocument/2006/relationships/customXml" Target="../ink/ink1181.xml"/><Relationship Id="rId815" Type="http://schemas.openxmlformats.org/officeDocument/2006/relationships/customXml" Target="../ink/ink1285.xml"/><Relationship Id="rId247" Type="http://schemas.openxmlformats.org/officeDocument/2006/relationships/image" Target="../media/image1476.png"/><Relationship Id="rId899" Type="http://schemas.openxmlformats.org/officeDocument/2006/relationships/image" Target="../media/image232.png"/><Relationship Id="rId107" Type="http://schemas.openxmlformats.org/officeDocument/2006/relationships/customXml" Target="../ink/ink930.xml"/><Relationship Id="rId454" Type="http://schemas.openxmlformats.org/officeDocument/2006/relationships/image" Target="../media/image1577.png"/><Relationship Id="rId661" Type="http://schemas.openxmlformats.org/officeDocument/2006/relationships/image" Target="../media/image113.png"/><Relationship Id="rId759" Type="http://schemas.openxmlformats.org/officeDocument/2006/relationships/customXml" Target="../ink/ink1257.xml"/><Relationship Id="rId11" Type="http://schemas.openxmlformats.org/officeDocument/2006/relationships/customXml" Target="../ink/ink882.xml"/><Relationship Id="rId314" Type="http://schemas.openxmlformats.org/officeDocument/2006/relationships/image" Target="../media/image1508.png"/><Relationship Id="rId398" Type="http://schemas.openxmlformats.org/officeDocument/2006/relationships/image" Target="../media/image1549.png"/><Relationship Id="rId521" Type="http://schemas.openxmlformats.org/officeDocument/2006/relationships/customXml" Target="../ink/ink1138.xml"/><Relationship Id="rId619" Type="http://schemas.openxmlformats.org/officeDocument/2006/relationships/image" Target="../media/image92.png"/><Relationship Id="rId95" Type="http://schemas.openxmlformats.org/officeDocument/2006/relationships/customXml" Target="../ink/ink924.xml"/><Relationship Id="rId160" Type="http://schemas.openxmlformats.org/officeDocument/2006/relationships/customXml" Target="../ink/ink957.xml"/><Relationship Id="rId826" Type="http://schemas.openxmlformats.org/officeDocument/2006/relationships/image" Target="../media/image196.png"/><Relationship Id="rId258" Type="http://schemas.openxmlformats.org/officeDocument/2006/relationships/customXml" Target="../ink/ink1006.xml"/><Relationship Id="rId465" Type="http://schemas.openxmlformats.org/officeDocument/2006/relationships/customXml" Target="../ink/ink1110.xml"/><Relationship Id="rId672" Type="http://schemas.openxmlformats.org/officeDocument/2006/relationships/customXml" Target="../ink/ink1213.xml"/><Relationship Id="rId22" Type="http://schemas.openxmlformats.org/officeDocument/2006/relationships/image" Target="../media/image1365.png"/><Relationship Id="rId118" Type="http://schemas.openxmlformats.org/officeDocument/2006/relationships/image" Target="../media/image1412.png"/><Relationship Id="rId325" Type="http://schemas.openxmlformats.org/officeDocument/2006/relationships/customXml" Target="../ink/ink1040.xml"/><Relationship Id="rId532" Type="http://schemas.openxmlformats.org/officeDocument/2006/relationships/customXml" Target="../ink/ink1143.xml"/><Relationship Id="rId171" Type="http://schemas.openxmlformats.org/officeDocument/2006/relationships/image" Target="../media/image1438.png"/><Relationship Id="rId837" Type="http://schemas.openxmlformats.org/officeDocument/2006/relationships/image" Target="../media/image201.png"/><Relationship Id="rId269" Type="http://schemas.openxmlformats.org/officeDocument/2006/relationships/customXml" Target="../ink/ink1012.xml"/><Relationship Id="rId476" Type="http://schemas.openxmlformats.org/officeDocument/2006/relationships/image" Target="../media/image1588.png"/><Relationship Id="rId683" Type="http://schemas.openxmlformats.org/officeDocument/2006/relationships/image" Target="../media/image125.png"/><Relationship Id="rId890" Type="http://schemas.openxmlformats.org/officeDocument/2006/relationships/customXml" Target="../ink/ink1323.xml"/><Relationship Id="rId904" Type="http://schemas.openxmlformats.org/officeDocument/2006/relationships/customXml" Target="../ink/ink1330.xml"/><Relationship Id="rId33" Type="http://schemas.openxmlformats.org/officeDocument/2006/relationships/customXml" Target="../ink/ink893.xml"/><Relationship Id="rId129" Type="http://schemas.openxmlformats.org/officeDocument/2006/relationships/customXml" Target="../ink/ink941.xml"/><Relationship Id="rId336" Type="http://schemas.openxmlformats.org/officeDocument/2006/relationships/image" Target="../media/image1519.png"/><Relationship Id="rId543" Type="http://schemas.openxmlformats.org/officeDocument/2006/relationships/image" Target="../media/image54.png"/><Relationship Id="rId182" Type="http://schemas.openxmlformats.org/officeDocument/2006/relationships/customXml" Target="../ink/ink968.xml"/><Relationship Id="rId403" Type="http://schemas.openxmlformats.org/officeDocument/2006/relationships/customXml" Target="../ink/ink1079.xml"/><Relationship Id="rId750" Type="http://schemas.openxmlformats.org/officeDocument/2006/relationships/image" Target="../media/image158.png"/><Relationship Id="rId848" Type="http://schemas.openxmlformats.org/officeDocument/2006/relationships/customXml" Target="../ink/ink1302.xml"/><Relationship Id="rId487" Type="http://schemas.openxmlformats.org/officeDocument/2006/relationships/customXml" Target="../ink/ink1121.xml"/><Relationship Id="rId610" Type="http://schemas.openxmlformats.org/officeDocument/2006/relationships/customXml" Target="../ink/ink1182.xml"/><Relationship Id="rId694" Type="http://schemas.openxmlformats.org/officeDocument/2006/relationships/customXml" Target="../ink/ink1224.xml"/><Relationship Id="rId708" Type="http://schemas.openxmlformats.org/officeDocument/2006/relationships/customXml" Target="../ink/ink1231.xml"/><Relationship Id="rId915" Type="http://schemas.openxmlformats.org/officeDocument/2006/relationships/image" Target="../media/image240.png"/><Relationship Id="rId347" Type="http://schemas.openxmlformats.org/officeDocument/2006/relationships/customXml" Target="../ink/ink1051.xml"/><Relationship Id="rId44" Type="http://schemas.openxmlformats.org/officeDocument/2006/relationships/image" Target="../media/image1376.png"/><Relationship Id="rId554" Type="http://schemas.openxmlformats.org/officeDocument/2006/relationships/customXml" Target="../ink/ink1154.xml"/><Relationship Id="rId761" Type="http://schemas.openxmlformats.org/officeDocument/2006/relationships/customXml" Target="../ink/ink1258.xml"/><Relationship Id="rId859" Type="http://schemas.openxmlformats.org/officeDocument/2006/relationships/image" Target="../media/image212.png"/><Relationship Id="rId193" Type="http://schemas.openxmlformats.org/officeDocument/2006/relationships/image" Target="../media/image1449.png"/><Relationship Id="rId207" Type="http://schemas.openxmlformats.org/officeDocument/2006/relationships/image" Target="../media/image1456.png"/><Relationship Id="rId414" Type="http://schemas.openxmlformats.org/officeDocument/2006/relationships/image" Target="../media/image1557.png"/><Relationship Id="rId498" Type="http://schemas.openxmlformats.org/officeDocument/2006/relationships/image" Target="../media/image1599.png"/><Relationship Id="rId621" Type="http://schemas.openxmlformats.org/officeDocument/2006/relationships/image" Target="../media/image93.png"/><Relationship Id="rId260" Type="http://schemas.openxmlformats.org/officeDocument/2006/relationships/customXml" Target="../ink/ink1007.xml"/><Relationship Id="rId719" Type="http://schemas.openxmlformats.org/officeDocument/2006/relationships/image" Target="../media/image143.png"/><Relationship Id="rId55" Type="http://schemas.openxmlformats.org/officeDocument/2006/relationships/customXml" Target="../ink/ink904.xml"/><Relationship Id="rId120" Type="http://schemas.openxmlformats.org/officeDocument/2006/relationships/image" Target="../media/image1413.png"/><Relationship Id="rId358" Type="http://schemas.openxmlformats.org/officeDocument/2006/relationships/image" Target="../media/image1529.png"/><Relationship Id="rId565" Type="http://schemas.openxmlformats.org/officeDocument/2006/relationships/image" Target="../media/image65.png"/><Relationship Id="rId772" Type="http://schemas.openxmlformats.org/officeDocument/2006/relationships/image" Target="../media/image169.png"/><Relationship Id="rId218" Type="http://schemas.openxmlformats.org/officeDocument/2006/relationships/customXml" Target="../ink/ink986.xml"/><Relationship Id="rId425" Type="http://schemas.openxmlformats.org/officeDocument/2006/relationships/customXml" Target="../ink/ink1090.xml"/><Relationship Id="rId632" Type="http://schemas.openxmlformats.org/officeDocument/2006/relationships/customXml" Target="../ink/ink1193.xml"/><Relationship Id="rId271" Type="http://schemas.openxmlformats.org/officeDocument/2006/relationships/customXml" Target="../ink/ink1013.xml"/><Relationship Id="rId66" Type="http://schemas.openxmlformats.org/officeDocument/2006/relationships/image" Target="../media/image1387.png"/><Relationship Id="rId131" Type="http://schemas.openxmlformats.org/officeDocument/2006/relationships/customXml" Target="../ink/ink942.xml"/><Relationship Id="rId369" Type="http://schemas.openxmlformats.org/officeDocument/2006/relationships/customXml" Target="../ink/ink1062.xml"/><Relationship Id="rId576" Type="http://schemas.openxmlformats.org/officeDocument/2006/relationships/customXml" Target="../ink/ink1165.xml"/><Relationship Id="rId783" Type="http://schemas.openxmlformats.org/officeDocument/2006/relationships/customXml" Target="../ink/ink1269.xml"/><Relationship Id="rId229" Type="http://schemas.openxmlformats.org/officeDocument/2006/relationships/image" Target="../media/image1467.png"/><Relationship Id="rId436" Type="http://schemas.openxmlformats.org/officeDocument/2006/relationships/image" Target="../media/image1568.png"/><Relationship Id="rId643" Type="http://schemas.openxmlformats.org/officeDocument/2006/relationships/image" Target="../media/image104.png"/><Relationship Id="rId850" Type="http://schemas.openxmlformats.org/officeDocument/2006/relationships/customXml" Target="../ink/ink1303.xml"/><Relationship Id="rId77" Type="http://schemas.openxmlformats.org/officeDocument/2006/relationships/customXml" Target="../ink/ink915.xml"/><Relationship Id="rId282" Type="http://schemas.openxmlformats.org/officeDocument/2006/relationships/image" Target="../media/image1492.png"/><Relationship Id="rId503" Type="http://schemas.openxmlformats.org/officeDocument/2006/relationships/customXml" Target="../ink/ink1129.xml"/><Relationship Id="rId587" Type="http://schemas.openxmlformats.org/officeDocument/2006/relationships/image" Target="../media/image76.png"/><Relationship Id="rId710" Type="http://schemas.openxmlformats.org/officeDocument/2006/relationships/customXml" Target="../ink/ink1232.xml"/><Relationship Id="rId808" Type="http://schemas.openxmlformats.org/officeDocument/2006/relationships/image" Target="../media/image187.png"/><Relationship Id="rId8" Type="http://schemas.openxmlformats.org/officeDocument/2006/relationships/image" Target="../media/image1358.png"/><Relationship Id="rId142" Type="http://schemas.openxmlformats.org/officeDocument/2006/relationships/customXml" Target="../ink/ink948.xml"/><Relationship Id="rId447" Type="http://schemas.openxmlformats.org/officeDocument/2006/relationships/customXml" Target="../ink/ink1101.xml"/><Relationship Id="rId794" Type="http://schemas.openxmlformats.org/officeDocument/2006/relationships/image" Target="../media/image180.png"/><Relationship Id="rId654" Type="http://schemas.openxmlformats.org/officeDocument/2006/relationships/customXml" Target="../ink/ink1204.xml"/><Relationship Id="rId861" Type="http://schemas.openxmlformats.org/officeDocument/2006/relationships/image" Target="../media/image213.png"/><Relationship Id="rId293" Type="http://schemas.openxmlformats.org/officeDocument/2006/relationships/customXml" Target="../ink/ink1024.xml"/><Relationship Id="rId307" Type="http://schemas.openxmlformats.org/officeDocument/2006/relationships/customXml" Target="../ink/ink1031.xml"/><Relationship Id="rId514" Type="http://schemas.openxmlformats.org/officeDocument/2006/relationships/image" Target="../media/image1607.png"/><Relationship Id="rId721" Type="http://schemas.openxmlformats.org/officeDocument/2006/relationships/image" Target="../media/image144.png"/><Relationship Id="rId88" Type="http://schemas.openxmlformats.org/officeDocument/2006/relationships/image" Target="../media/image1397.png"/><Relationship Id="rId153" Type="http://schemas.openxmlformats.org/officeDocument/2006/relationships/image" Target="../media/image1429.png"/><Relationship Id="rId360" Type="http://schemas.openxmlformats.org/officeDocument/2006/relationships/image" Target="../media/image1530.png"/><Relationship Id="rId598" Type="http://schemas.openxmlformats.org/officeDocument/2006/relationships/customXml" Target="../ink/ink1176.xml"/><Relationship Id="rId819" Type="http://schemas.openxmlformats.org/officeDocument/2006/relationships/customXml" Target="../ink/ink1287.xml"/><Relationship Id="rId220" Type="http://schemas.openxmlformats.org/officeDocument/2006/relationships/customXml" Target="../ink/ink987.xml"/><Relationship Id="rId458" Type="http://schemas.openxmlformats.org/officeDocument/2006/relationships/image" Target="../media/image1579.png"/><Relationship Id="rId665" Type="http://schemas.openxmlformats.org/officeDocument/2006/relationships/image" Target="../media/image115.png"/><Relationship Id="rId872" Type="http://schemas.openxmlformats.org/officeDocument/2006/relationships/customXml" Target="../ink/ink1314.xml"/><Relationship Id="rId15" Type="http://schemas.openxmlformats.org/officeDocument/2006/relationships/customXml" Target="../ink/ink884.xml"/><Relationship Id="rId318" Type="http://schemas.openxmlformats.org/officeDocument/2006/relationships/image" Target="../media/image1510.png"/><Relationship Id="rId525" Type="http://schemas.openxmlformats.org/officeDocument/2006/relationships/image" Target="../media/image45.png"/><Relationship Id="rId732" Type="http://schemas.openxmlformats.org/officeDocument/2006/relationships/image" Target="../media/image149.png"/><Relationship Id="rId99" Type="http://schemas.openxmlformats.org/officeDocument/2006/relationships/customXml" Target="../ink/ink926.xml"/><Relationship Id="rId164" Type="http://schemas.openxmlformats.org/officeDocument/2006/relationships/customXml" Target="../ink/ink959.xml"/><Relationship Id="rId371" Type="http://schemas.openxmlformats.org/officeDocument/2006/relationships/customXml" Target="../ink/ink1063.xml"/><Relationship Id="rId469" Type="http://schemas.openxmlformats.org/officeDocument/2006/relationships/customXml" Target="../ink/ink1112.xml"/><Relationship Id="rId676" Type="http://schemas.openxmlformats.org/officeDocument/2006/relationships/customXml" Target="../ink/ink1215.xml"/><Relationship Id="rId883" Type="http://schemas.openxmlformats.org/officeDocument/2006/relationships/image" Target="../media/image224.png"/><Relationship Id="rId26" Type="http://schemas.openxmlformats.org/officeDocument/2006/relationships/image" Target="../media/image1367.png"/><Relationship Id="rId231" Type="http://schemas.openxmlformats.org/officeDocument/2006/relationships/image" Target="../media/image1468.png"/><Relationship Id="rId329" Type="http://schemas.openxmlformats.org/officeDocument/2006/relationships/customXml" Target="../ink/ink1042.xml"/><Relationship Id="rId536" Type="http://schemas.openxmlformats.org/officeDocument/2006/relationships/customXml" Target="../ink/ink1145.xml"/><Relationship Id="rId175" Type="http://schemas.openxmlformats.org/officeDocument/2006/relationships/image" Target="../media/image1440.png"/><Relationship Id="rId743" Type="http://schemas.openxmlformats.org/officeDocument/2006/relationships/customXml" Target="../ink/ink1249.xml"/><Relationship Id="rId382" Type="http://schemas.openxmlformats.org/officeDocument/2006/relationships/image" Target="../media/image1541.png"/><Relationship Id="rId603" Type="http://schemas.openxmlformats.org/officeDocument/2006/relationships/image" Target="../media/image84.png"/><Relationship Id="rId687" Type="http://schemas.openxmlformats.org/officeDocument/2006/relationships/image" Target="../media/image127.png"/><Relationship Id="rId810" Type="http://schemas.openxmlformats.org/officeDocument/2006/relationships/image" Target="../media/image188.png"/><Relationship Id="rId908" Type="http://schemas.openxmlformats.org/officeDocument/2006/relationships/customXml" Target="../ink/ink1332.xml"/><Relationship Id="rId242" Type="http://schemas.openxmlformats.org/officeDocument/2006/relationships/customXml" Target="../ink/ink998.xml"/><Relationship Id="rId894" Type="http://schemas.openxmlformats.org/officeDocument/2006/relationships/customXml" Target="../ink/ink1325.xml"/><Relationship Id="rId37" Type="http://schemas.openxmlformats.org/officeDocument/2006/relationships/customXml" Target="../ink/ink895.xml"/><Relationship Id="rId102" Type="http://schemas.openxmlformats.org/officeDocument/2006/relationships/image" Target="../media/image1404.png"/><Relationship Id="rId547" Type="http://schemas.openxmlformats.org/officeDocument/2006/relationships/image" Target="../media/image56.png"/><Relationship Id="rId754" Type="http://schemas.openxmlformats.org/officeDocument/2006/relationships/image" Target="../media/image160.png"/><Relationship Id="rId90" Type="http://schemas.openxmlformats.org/officeDocument/2006/relationships/image" Target="../media/image1398.png"/><Relationship Id="rId186" Type="http://schemas.openxmlformats.org/officeDocument/2006/relationships/customXml" Target="../ink/ink970.xml"/><Relationship Id="rId393" Type="http://schemas.openxmlformats.org/officeDocument/2006/relationships/customXml" Target="../ink/ink1074.xml"/><Relationship Id="rId407" Type="http://schemas.openxmlformats.org/officeDocument/2006/relationships/customXml" Target="../ink/ink1081.xml"/><Relationship Id="rId614" Type="http://schemas.openxmlformats.org/officeDocument/2006/relationships/customXml" Target="../ink/ink1184.xml"/><Relationship Id="rId821" Type="http://schemas.openxmlformats.org/officeDocument/2006/relationships/customXml" Target="../ink/ink1288.xml"/></Relationships>
</file>

<file path=ppt/slides/_rels/slide22.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42.png"/><Relationship Id="rId7" Type="http://schemas.openxmlformats.org/officeDocument/2006/relationships/customXml" Target="../ink/ink1338.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3.png"/><Relationship Id="rId5" Type="http://schemas.openxmlformats.org/officeDocument/2006/relationships/customXml" Target="../ink/ink1337.xml"/><Relationship Id="rId10" Type="http://schemas.openxmlformats.org/officeDocument/2006/relationships/image" Target="../media/image245.png"/><Relationship Id="rId4" Type="http://schemas.openxmlformats.org/officeDocument/2006/relationships/hyperlink" Target="https://www.youtube.com/watch?v=l-XIaQxD1h4&amp;t=1s" TargetMode="External"/><Relationship Id="rId9" Type="http://schemas.openxmlformats.org/officeDocument/2006/relationships/customXml" Target="../ink/ink1339.xml"/></Relationships>
</file>

<file path=ppt/slides/_rels/slide23.xml.rels><?xml version="1.0" encoding="UTF-8" standalone="yes"?>
<Relationships xmlns="http://schemas.openxmlformats.org/package/2006/relationships"><Relationship Id="rId26" Type="http://schemas.openxmlformats.org/officeDocument/2006/relationships/image" Target="../media/image257.png"/><Relationship Id="rId21" Type="http://schemas.openxmlformats.org/officeDocument/2006/relationships/customXml" Target="../ink/ink1349.xml"/><Relationship Id="rId42" Type="http://schemas.openxmlformats.org/officeDocument/2006/relationships/image" Target="../media/image265.png"/><Relationship Id="rId47" Type="http://schemas.openxmlformats.org/officeDocument/2006/relationships/customXml" Target="../ink/ink1362.xml"/><Relationship Id="rId63" Type="http://schemas.openxmlformats.org/officeDocument/2006/relationships/customXml" Target="../ink/ink1370.xml"/><Relationship Id="rId68" Type="http://schemas.openxmlformats.org/officeDocument/2006/relationships/image" Target="../media/image278.png"/><Relationship Id="rId84" Type="http://schemas.openxmlformats.org/officeDocument/2006/relationships/image" Target="../media/image286.png"/><Relationship Id="rId89" Type="http://schemas.openxmlformats.org/officeDocument/2006/relationships/customXml" Target="../ink/ink1383.xml"/><Relationship Id="rId16" Type="http://schemas.openxmlformats.org/officeDocument/2006/relationships/image" Target="../media/image252.png"/><Relationship Id="rId11" Type="http://schemas.openxmlformats.org/officeDocument/2006/relationships/customXml" Target="../ink/ink1344.xml"/><Relationship Id="rId32" Type="http://schemas.openxmlformats.org/officeDocument/2006/relationships/image" Target="../media/image260.png"/><Relationship Id="rId37" Type="http://schemas.openxmlformats.org/officeDocument/2006/relationships/customXml" Target="../ink/ink1357.xml"/><Relationship Id="rId53" Type="http://schemas.openxmlformats.org/officeDocument/2006/relationships/customXml" Target="../ink/ink1365.xml"/><Relationship Id="rId58" Type="http://schemas.openxmlformats.org/officeDocument/2006/relationships/image" Target="../media/image273.png"/><Relationship Id="rId74" Type="http://schemas.openxmlformats.org/officeDocument/2006/relationships/image" Target="../media/image281.png"/><Relationship Id="rId79" Type="http://schemas.openxmlformats.org/officeDocument/2006/relationships/customXml" Target="../ink/ink1378.xml"/><Relationship Id="rId102" Type="http://schemas.openxmlformats.org/officeDocument/2006/relationships/image" Target="../media/image295.png"/><Relationship Id="rId5" Type="http://schemas.openxmlformats.org/officeDocument/2006/relationships/customXml" Target="../ink/ink1341.xml"/><Relationship Id="rId90" Type="http://schemas.openxmlformats.org/officeDocument/2006/relationships/image" Target="../media/image289.png"/><Relationship Id="rId95" Type="http://schemas.openxmlformats.org/officeDocument/2006/relationships/customXml" Target="../ink/ink1386.xml"/><Relationship Id="rId22" Type="http://schemas.openxmlformats.org/officeDocument/2006/relationships/image" Target="../media/image255.png"/><Relationship Id="rId27" Type="http://schemas.openxmlformats.org/officeDocument/2006/relationships/customXml" Target="../ink/ink1352.xml"/><Relationship Id="rId43" Type="http://schemas.openxmlformats.org/officeDocument/2006/relationships/customXml" Target="../ink/ink1360.xml"/><Relationship Id="rId48" Type="http://schemas.openxmlformats.org/officeDocument/2006/relationships/image" Target="../media/image268.png"/><Relationship Id="rId64" Type="http://schemas.openxmlformats.org/officeDocument/2006/relationships/image" Target="../media/image276.png"/><Relationship Id="rId69" Type="http://schemas.openxmlformats.org/officeDocument/2006/relationships/customXml" Target="../ink/ink1373.xml"/><Relationship Id="rId80" Type="http://schemas.openxmlformats.org/officeDocument/2006/relationships/image" Target="../media/image284.png"/><Relationship Id="rId85" Type="http://schemas.openxmlformats.org/officeDocument/2006/relationships/customXml" Target="../ink/ink1381.xml"/><Relationship Id="rId12" Type="http://schemas.openxmlformats.org/officeDocument/2006/relationships/image" Target="../media/image250.png"/><Relationship Id="rId17" Type="http://schemas.openxmlformats.org/officeDocument/2006/relationships/customXml" Target="../ink/ink1347.xml"/><Relationship Id="rId25" Type="http://schemas.openxmlformats.org/officeDocument/2006/relationships/customXml" Target="../ink/ink1351.xml"/><Relationship Id="rId33" Type="http://schemas.openxmlformats.org/officeDocument/2006/relationships/customXml" Target="../ink/ink1355.xml"/><Relationship Id="rId38" Type="http://schemas.openxmlformats.org/officeDocument/2006/relationships/image" Target="../media/image263.png"/><Relationship Id="rId46" Type="http://schemas.openxmlformats.org/officeDocument/2006/relationships/image" Target="../media/image267.png"/><Relationship Id="rId59" Type="http://schemas.openxmlformats.org/officeDocument/2006/relationships/customXml" Target="../ink/ink1368.xml"/><Relationship Id="rId67" Type="http://schemas.openxmlformats.org/officeDocument/2006/relationships/customXml" Target="../ink/ink1372.xml"/><Relationship Id="rId103" Type="http://schemas.openxmlformats.org/officeDocument/2006/relationships/customXml" Target="../ink/ink1390.xml"/><Relationship Id="rId20" Type="http://schemas.openxmlformats.org/officeDocument/2006/relationships/image" Target="../media/image254.png"/><Relationship Id="rId41" Type="http://schemas.openxmlformats.org/officeDocument/2006/relationships/customXml" Target="../ink/ink1359.xml"/><Relationship Id="rId54" Type="http://schemas.openxmlformats.org/officeDocument/2006/relationships/image" Target="../media/image271.png"/><Relationship Id="rId62" Type="http://schemas.openxmlformats.org/officeDocument/2006/relationships/image" Target="../media/image275.png"/><Relationship Id="rId70" Type="http://schemas.openxmlformats.org/officeDocument/2006/relationships/image" Target="../media/image279.png"/><Relationship Id="rId75" Type="http://schemas.openxmlformats.org/officeDocument/2006/relationships/customXml" Target="../ink/ink1376.xml"/><Relationship Id="rId83" Type="http://schemas.openxmlformats.org/officeDocument/2006/relationships/customXml" Target="../ink/ink1380.xml"/><Relationship Id="rId88" Type="http://schemas.openxmlformats.org/officeDocument/2006/relationships/image" Target="../media/image288.png"/><Relationship Id="rId91" Type="http://schemas.openxmlformats.org/officeDocument/2006/relationships/customXml" Target="../ink/ink1384.xml"/><Relationship Id="rId96" Type="http://schemas.openxmlformats.org/officeDocument/2006/relationships/image" Target="../media/image292.png"/><Relationship Id="rId1" Type="http://schemas.openxmlformats.org/officeDocument/2006/relationships/slideLayout" Target="../slideLayouts/slideLayout7.xml"/><Relationship Id="rId6" Type="http://schemas.openxmlformats.org/officeDocument/2006/relationships/image" Target="../media/image247.png"/><Relationship Id="rId15" Type="http://schemas.openxmlformats.org/officeDocument/2006/relationships/customXml" Target="../ink/ink1346.xml"/><Relationship Id="rId23" Type="http://schemas.openxmlformats.org/officeDocument/2006/relationships/customXml" Target="../ink/ink1350.xml"/><Relationship Id="rId28" Type="http://schemas.openxmlformats.org/officeDocument/2006/relationships/image" Target="../media/image258.png"/><Relationship Id="rId36" Type="http://schemas.openxmlformats.org/officeDocument/2006/relationships/image" Target="../media/image262.png"/><Relationship Id="rId49" Type="http://schemas.openxmlformats.org/officeDocument/2006/relationships/customXml" Target="../ink/ink1363.xml"/><Relationship Id="rId57" Type="http://schemas.openxmlformats.org/officeDocument/2006/relationships/customXml" Target="../ink/ink1367.xml"/><Relationship Id="rId10" Type="http://schemas.openxmlformats.org/officeDocument/2006/relationships/image" Target="../media/image249.png"/><Relationship Id="rId31" Type="http://schemas.openxmlformats.org/officeDocument/2006/relationships/customXml" Target="../ink/ink1354.xml"/><Relationship Id="rId44" Type="http://schemas.openxmlformats.org/officeDocument/2006/relationships/image" Target="../media/image266.png"/><Relationship Id="rId52" Type="http://schemas.openxmlformats.org/officeDocument/2006/relationships/image" Target="../media/image270.png"/><Relationship Id="rId60" Type="http://schemas.openxmlformats.org/officeDocument/2006/relationships/image" Target="../media/image274.png"/><Relationship Id="rId65" Type="http://schemas.openxmlformats.org/officeDocument/2006/relationships/customXml" Target="../ink/ink1371.xml"/><Relationship Id="rId73" Type="http://schemas.openxmlformats.org/officeDocument/2006/relationships/customXml" Target="../ink/ink1375.xml"/><Relationship Id="rId78" Type="http://schemas.openxmlformats.org/officeDocument/2006/relationships/image" Target="../media/image283.png"/><Relationship Id="rId81" Type="http://schemas.openxmlformats.org/officeDocument/2006/relationships/customXml" Target="../ink/ink1379.xml"/><Relationship Id="rId86" Type="http://schemas.openxmlformats.org/officeDocument/2006/relationships/image" Target="../media/image287.png"/><Relationship Id="rId94" Type="http://schemas.openxmlformats.org/officeDocument/2006/relationships/image" Target="../media/image291.png"/><Relationship Id="rId99" Type="http://schemas.openxmlformats.org/officeDocument/2006/relationships/customXml" Target="../ink/ink1388.xml"/><Relationship Id="rId101" Type="http://schemas.openxmlformats.org/officeDocument/2006/relationships/customXml" Target="../ink/ink1389.xml"/><Relationship Id="rId4" Type="http://schemas.openxmlformats.org/officeDocument/2006/relationships/image" Target="../media/image246.png"/><Relationship Id="rId9" Type="http://schemas.openxmlformats.org/officeDocument/2006/relationships/customXml" Target="../ink/ink1343.xml"/><Relationship Id="rId13" Type="http://schemas.openxmlformats.org/officeDocument/2006/relationships/customXml" Target="../ink/ink1345.xml"/><Relationship Id="rId18" Type="http://schemas.openxmlformats.org/officeDocument/2006/relationships/image" Target="../media/image253.png"/><Relationship Id="rId39" Type="http://schemas.openxmlformats.org/officeDocument/2006/relationships/customXml" Target="../ink/ink1358.xml"/><Relationship Id="rId34" Type="http://schemas.openxmlformats.org/officeDocument/2006/relationships/image" Target="../media/image261.png"/><Relationship Id="rId50" Type="http://schemas.openxmlformats.org/officeDocument/2006/relationships/image" Target="../media/image269.png"/><Relationship Id="rId55" Type="http://schemas.openxmlformats.org/officeDocument/2006/relationships/customXml" Target="../ink/ink1366.xml"/><Relationship Id="rId76" Type="http://schemas.openxmlformats.org/officeDocument/2006/relationships/image" Target="../media/image282.png"/><Relationship Id="rId97" Type="http://schemas.openxmlformats.org/officeDocument/2006/relationships/customXml" Target="../ink/ink1387.xml"/><Relationship Id="rId104" Type="http://schemas.openxmlformats.org/officeDocument/2006/relationships/image" Target="../media/image296.png"/><Relationship Id="rId7" Type="http://schemas.openxmlformats.org/officeDocument/2006/relationships/customXml" Target="../ink/ink1342.xml"/><Relationship Id="rId71" Type="http://schemas.openxmlformats.org/officeDocument/2006/relationships/customXml" Target="../ink/ink1374.xml"/><Relationship Id="rId92" Type="http://schemas.openxmlformats.org/officeDocument/2006/relationships/image" Target="../media/image290.png"/><Relationship Id="rId2" Type="http://schemas.openxmlformats.org/officeDocument/2006/relationships/notesSlide" Target="../notesSlides/notesSlide23.xml"/><Relationship Id="rId29" Type="http://schemas.openxmlformats.org/officeDocument/2006/relationships/customXml" Target="../ink/ink1353.xml"/><Relationship Id="rId24" Type="http://schemas.openxmlformats.org/officeDocument/2006/relationships/image" Target="../media/image256.png"/><Relationship Id="rId40" Type="http://schemas.openxmlformats.org/officeDocument/2006/relationships/image" Target="../media/image264.png"/><Relationship Id="rId45" Type="http://schemas.openxmlformats.org/officeDocument/2006/relationships/customXml" Target="../ink/ink1361.xml"/><Relationship Id="rId66" Type="http://schemas.openxmlformats.org/officeDocument/2006/relationships/image" Target="../media/image277.png"/><Relationship Id="rId87" Type="http://schemas.openxmlformats.org/officeDocument/2006/relationships/customXml" Target="../ink/ink1382.xml"/><Relationship Id="rId61" Type="http://schemas.openxmlformats.org/officeDocument/2006/relationships/customXml" Target="../ink/ink1369.xml"/><Relationship Id="rId82" Type="http://schemas.openxmlformats.org/officeDocument/2006/relationships/image" Target="../media/image285.png"/><Relationship Id="rId19" Type="http://schemas.openxmlformats.org/officeDocument/2006/relationships/customXml" Target="../ink/ink1348.xml"/><Relationship Id="rId14" Type="http://schemas.openxmlformats.org/officeDocument/2006/relationships/image" Target="../media/image251.png"/><Relationship Id="rId30" Type="http://schemas.openxmlformats.org/officeDocument/2006/relationships/image" Target="../media/image259.png"/><Relationship Id="rId35" Type="http://schemas.openxmlformats.org/officeDocument/2006/relationships/customXml" Target="../ink/ink1356.xml"/><Relationship Id="rId56" Type="http://schemas.openxmlformats.org/officeDocument/2006/relationships/image" Target="../media/image272.png"/><Relationship Id="rId77" Type="http://schemas.openxmlformats.org/officeDocument/2006/relationships/customXml" Target="../ink/ink1377.xml"/><Relationship Id="rId100" Type="http://schemas.openxmlformats.org/officeDocument/2006/relationships/image" Target="../media/image294.png"/><Relationship Id="rId8" Type="http://schemas.openxmlformats.org/officeDocument/2006/relationships/image" Target="../media/image248.png"/><Relationship Id="rId51" Type="http://schemas.openxmlformats.org/officeDocument/2006/relationships/customXml" Target="../ink/ink1364.xml"/><Relationship Id="rId72" Type="http://schemas.openxmlformats.org/officeDocument/2006/relationships/image" Target="../media/image280.png"/><Relationship Id="rId93" Type="http://schemas.openxmlformats.org/officeDocument/2006/relationships/customXml" Target="../ink/ink1385.xml"/><Relationship Id="rId98" Type="http://schemas.openxmlformats.org/officeDocument/2006/relationships/image" Target="../media/image293.png"/><Relationship Id="rId3" Type="http://schemas.openxmlformats.org/officeDocument/2006/relationships/customXml" Target="../ink/ink1340.xml"/></Relationships>
</file>

<file path=ppt/slides/_rels/slide24.xml.rels><?xml version="1.0" encoding="UTF-8" standalone="yes"?>
<Relationships xmlns="http://schemas.openxmlformats.org/package/2006/relationships"><Relationship Id="rId117" Type="http://schemas.openxmlformats.org/officeDocument/2006/relationships/customXml" Target="../ink/ink1449.xml"/><Relationship Id="rId21" Type="http://schemas.openxmlformats.org/officeDocument/2006/relationships/customXml" Target="../ink/ink1400.xml"/><Relationship Id="rId42" Type="http://schemas.openxmlformats.org/officeDocument/2006/relationships/image" Target="../media/image316.png"/><Relationship Id="rId63" Type="http://schemas.openxmlformats.org/officeDocument/2006/relationships/customXml" Target="../ink/ink1421.xml"/><Relationship Id="rId84" Type="http://schemas.openxmlformats.org/officeDocument/2006/relationships/customXml" Target="../ink/ink1432.xml"/><Relationship Id="rId138" Type="http://schemas.openxmlformats.org/officeDocument/2006/relationships/image" Target="../media/image362.png"/><Relationship Id="rId159" Type="http://schemas.openxmlformats.org/officeDocument/2006/relationships/customXml" Target="../ink/ink1470.xml"/><Relationship Id="rId170" Type="http://schemas.openxmlformats.org/officeDocument/2006/relationships/image" Target="../media/image378.png"/><Relationship Id="rId191" Type="http://schemas.openxmlformats.org/officeDocument/2006/relationships/customXml" Target="../ink/ink1486.xml"/><Relationship Id="rId107" Type="http://schemas.openxmlformats.org/officeDocument/2006/relationships/customXml" Target="../ink/ink1444.xml"/><Relationship Id="rId11" Type="http://schemas.openxmlformats.org/officeDocument/2006/relationships/customXml" Target="../ink/ink1395.xml"/><Relationship Id="rId32" Type="http://schemas.openxmlformats.org/officeDocument/2006/relationships/image" Target="../media/image311.png"/><Relationship Id="rId53" Type="http://schemas.openxmlformats.org/officeDocument/2006/relationships/customXml" Target="../ink/ink1416.xml"/><Relationship Id="rId74" Type="http://schemas.openxmlformats.org/officeDocument/2006/relationships/customXml" Target="../ink/ink1427.xml"/><Relationship Id="rId128" Type="http://schemas.openxmlformats.org/officeDocument/2006/relationships/image" Target="../media/image357.png"/><Relationship Id="rId149" Type="http://schemas.openxmlformats.org/officeDocument/2006/relationships/customXml" Target="../ink/ink1465.xml"/><Relationship Id="rId5" Type="http://schemas.openxmlformats.org/officeDocument/2006/relationships/customXml" Target="../ink/ink1392.xml"/><Relationship Id="rId95" Type="http://schemas.openxmlformats.org/officeDocument/2006/relationships/image" Target="../media/image341.png"/><Relationship Id="rId160" Type="http://schemas.openxmlformats.org/officeDocument/2006/relationships/image" Target="../media/image373.png"/><Relationship Id="rId181" Type="http://schemas.openxmlformats.org/officeDocument/2006/relationships/customXml" Target="../ink/ink1481.xml"/><Relationship Id="rId22" Type="http://schemas.openxmlformats.org/officeDocument/2006/relationships/image" Target="../media/image306.png"/><Relationship Id="rId43" Type="http://schemas.openxmlformats.org/officeDocument/2006/relationships/customXml" Target="../ink/ink1411.xml"/><Relationship Id="rId64" Type="http://schemas.openxmlformats.org/officeDocument/2006/relationships/image" Target="../media/image326.png"/><Relationship Id="rId118" Type="http://schemas.openxmlformats.org/officeDocument/2006/relationships/image" Target="../media/image352.png"/><Relationship Id="rId139" Type="http://schemas.openxmlformats.org/officeDocument/2006/relationships/customXml" Target="../ink/ink1460.xml"/><Relationship Id="rId85" Type="http://schemas.openxmlformats.org/officeDocument/2006/relationships/image" Target="../media/image336.png"/><Relationship Id="rId150" Type="http://schemas.openxmlformats.org/officeDocument/2006/relationships/image" Target="../media/image368.png"/><Relationship Id="rId171" Type="http://schemas.openxmlformats.org/officeDocument/2006/relationships/customXml" Target="../ink/ink1476.xml"/><Relationship Id="rId192" Type="http://schemas.openxmlformats.org/officeDocument/2006/relationships/image" Target="../media/image389.png"/><Relationship Id="rId12" Type="http://schemas.openxmlformats.org/officeDocument/2006/relationships/image" Target="../media/image301.png"/><Relationship Id="rId33" Type="http://schemas.openxmlformats.org/officeDocument/2006/relationships/customXml" Target="../ink/ink1406.xml"/><Relationship Id="rId108" Type="http://schemas.openxmlformats.org/officeDocument/2006/relationships/image" Target="../media/image347.png"/><Relationship Id="rId129" Type="http://schemas.openxmlformats.org/officeDocument/2006/relationships/customXml" Target="../ink/ink1455.xml"/><Relationship Id="rId54" Type="http://schemas.openxmlformats.org/officeDocument/2006/relationships/image" Target="../media/image322.png"/><Relationship Id="rId75" Type="http://schemas.openxmlformats.org/officeDocument/2006/relationships/image" Target="../media/image331.png"/><Relationship Id="rId96" Type="http://schemas.openxmlformats.org/officeDocument/2006/relationships/customXml" Target="../ink/ink1438.xml"/><Relationship Id="rId140" Type="http://schemas.openxmlformats.org/officeDocument/2006/relationships/image" Target="../media/image363.png"/><Relationship Id="rId161" Type="http://schemas.openxmlformats.org/officeDocument/2006/relationships/customXml" Target="../ink/ink1471.xml"/><Relationship Id="rId182" Type="http://schemas.openxmlformats.org/officeDocument/2006/relationships/image" Target="../media/image384.png"/><Relationship Id="rId6" Type="http://schemas.openxmlformats.org/officeDocument/2006/relationships/image" Target="../media/image298.png"/><Relationship Id="rId23" Type="http://schemas.openxmlformats.org/officeDocument/2006/relationships/customXml" Target="../ink/ink1401.xml"/><Relationship Id="rId119" Type="http://schemas.openxmlformats.org/officeDocument/2006/relationships/customXml" Target="../ink/ink1450.xml"/><Relationship Id="rId44" Type="http://schemas.openxmlformats.org/officeDocument/2006/relationships/image" Target="../media/image317.png"/><Relationship Id="rId65" Type="http://schemas.openxmlformats.org/officeDocument/2006/relationships/customXml" Target="../ink/ink1422.xml"/><Relationship Id="rId86" Type="http://schemas.openxmlformats.org/officeDocument/2006/relationships/customXml" Target="../ink/ink1433.xml"/><Relationship Id="rId130" Type="http://schemas.openxmlformats.org/officeDocument/2006/relationships/image" Target="../media/image358.png"/><Relationship Id="rId151" Type="http://schemas.openxmlformats.org/officeDocument/2006/relationships/customXml" Target="../ink/ink1466.xml"/><Relationship Id="rId172" Type="http://schemas.openxmlformats.org/officeDocument/2006/relationships/image" Target="../media/image379.png"/><Relationship Id="rId193" Type="http://schemas.openxmlformats.org/officeDocument/2006/relationships/customXml" Target="../ink/ink1487.xml"/><Relationship Id="rId13" Type="http://schemas.openxmlformats.org/officeDocument/2006/relationships/customXml" Target="../ink/ink1396.xml"/><Relationship Id="rId109" Type="http://schemas.openxmlformats.org/officeDocument/2006/relationships/customXml" Target="../ink/ink1445.xml"/><Relationship Id="rId34" Type="http://schemas.openxmlformats.org/officeDocument/2006/relationships/image" Target="../media/image312.png"/><Relationship Id="rId55" Type="http://schemas.openxmlformats.org/officeDocument/2006/relationships/customXml" Target="../ink/ink1417.xml"/><Relationship Id="rId76" Type="http://schemas.openxmlformats.org/officeDocument/2006/relationships/customXml" Target="../ink/ink1428.xml"/><Relationship Id="rId97" Type="http://schemas.openxmlformats.org/officeDocument/2006/relationships/image" Target="../media/image342.png"/><Relationship Id="rId120" Type="http://schemas.openxmlformats.org/officeDocument/2006/relationships/image" Target="../media/image353.png"/><Relationship Id="rId141" Type="http://schemas.openxmlformats.org/officeDocument/2006/relationships/customXml" Target="../ink/ink1461.xml"/><Relationship Id="rId7" Type="http://schemas.openxmlformats.org/officeDocument/2006/relationships/customXml" Target="../ink/ink1393.xml"/><Relationship Id="rId71" Type="http://schemas.openxmlformats.org/officeDocument/2006/relationships/image" Target="../media/image329.png"/><Relationship Id="rId92" Type="http://schemas.openxmlformats.org/officeDocument/2006/relationships/customXml" Target="../ink/ink1436.xml"/><Relationship Id="rId162" Type="http://schemas.openxmlformats.org/officeDocument/2006/relationships/image" Target="../media/image374.png"/><Relationship Id="rId183" Type="http://schemas.openxmlformats.org/officeDocument/2006/relationships/customXml" Target="../ink/ink1482.xml"/><Relationship Id="rId2" Type="http://schemas.openxmlformats.org/officeDocument/2006/relationships/notesSlide" Target="../notesSlides/notesSlide24.xml"/><Relationship Id="rId29" Type="http://schemas.openxmlformats.org/officeDocument/2006/relationships/customXml" Target="../ink/ink1404.xml"/><Relationship Id="rId24" Type="http://schemas.openxmlformats.org/officeDocument/2006/relationships/image" Target="../media/image307.png"/><Relationship Id="rId40" Type="http://schemas.openxmlformats.org/officeDocument/2006/relationships/image" Target="../media/image315.png"/><Relationship Id="rId45" Type="http://schemas.openxmlformats.org/officeDocument/2006/relationships/customXml" Target="../ink/ink1412.xml"/><Relationship Id="rId66" Type="http://schemas.openxmlformats.org/officeDocument/2006/relationships/image" Target="../media/image327.png"/><Relationship Id="rId87" Type="http://schemas.openxmlformats.org/officeDocument/2006/relationships/image" Target="../media/image337.png"/><Relationship Id="rId110" Type="http://schemas.openxmlformats.org/officeDocument/2006/relationships/image" Target="../media/image348.png"/><Relationship Id="rId115" Type="http://schemas.openxmlformats.org/officeDocument/2006/relationships/customXml" Target="../ink/ink1448.xml"/><Relationship Id="rId131" Type="http://schemas.openxmlformats.org/officeDocument/2006/relationships/customXml" Target="../ink/ink1456.xml"/><Relationship Id="rId136" Type="http://schemas.openxmlformats.org/officeDocument/2006/relationships/image" Target="../media/image361.png"/><Relationship Id="rId157" Type="http://schemas.openxmlformats.org/officeDocument/2006/relationships/customXml" Target="../ink/ink1469.xml"/><Relationship Id="rId178" Type="http://schemas.openxmlformats.org/officeDocument/2006/relationships/image" Target="../media/image382.png"/><Relationship Id="rId61" Type="http://schemas.openxmlformats.org/officeDocument/2006/relationships/customXml" Target="../ink/ink1420.xml"/><Relationship Id="rId82" Type="http://schemas.openxmlformats.org/officeDocument/2006/relationships/customXml" Target="../ink/ink1431.xml"/><Relationship Id="rId152" Type="http://schemas.openxmlformats.org/officeDocument/2006/relationships/image" Target="../media/image369.png"/><Relationship Id="rId173" Type="http://schemas.openxmlformats.org/officeDocument/2006/relationships/customXml" Target="../ink/ink1477.xml"/><Relationship Id="rId194" Type="http://schemas.openxmlformats.org/officeDocument/2006/relationships/image" Target="../media/image390.png"/><Relationship Id="rId199" Type="http://schemas.openxmlformats.org/officeDocument/2006/relationships/customXml" Target="../ink/ink1490.xml"/><Relationship Id="rId19" Type="http://schemas.openxmlformats.org/officeDocument/2006/relationships/customXml" Target="../ink/ink1399.xml"/><Relationship Id="rId14" Type="http://schemas.openxmlformats.org/officeDocument/2006/relationships/image" Target="../media/image302.png"/><Relationship Id="rId30" Type="http://schemas.openxmlformats.org/officeDocument/2006/relationships/image" Target="../media/image310.png"/><Relationship Id="rId35" Type="http://schemas.openxmlformats.org/officeDocument/2006/relationships/customXml" Target="../ink/ink1407.xml"/><Relationship Id="rId56" Type="http://schemas.openxmlformats.org/officeDocument/2006/relationships/image" Target="../media/image323.png"/><Relationship Id="rId77" Type="http://schemas.openxmlformats.org/officeDocument/2006/relationships/image" Target="../media/image332.png"/><Relationship Id="rId100" Type="http://schemas.openxmlformats.org/officeDocument/2006/relationships/image" Target="../media/image343.png"/><Relationship Id="rId105" Type="http://schemas.openxmlformats.org/officeDocument/2006/relationships/customXml" Target="../ink/ink1443.xml"/><Relationship Id="rId126" Type="http://schemas.openxmlformats.org/officeDocument/2006/relationships/image" Target="../media/image356.png"/><Relationship Id="rId147" Type="http://schemas.openxmlformats.org/officeDocument/2006/relationships/customXml" Target="../ink/ink1464.xml"/><Relationship Id="rId168" Type="http://schemas.openxmlformats.org/officeDocument/2006/relationships/image" Target="../media/image377.png"/><Relationship Id="rId8" Type="http://schemas.openxmlformats.org/officeDocument/2006/relationships/image" Target="../media/image299.png"/><Relationship Id="rId51" Type="http://schemas.openxmlformats.org/officeDocument/2006/relationships/customXml" Target="../ink/ink1415.xml"/><Relationship Id="rId72" Type="http://schemas.openxmlformats.org/officeDocument/2006/relationships/customXml" Target="../ink/ink1426.xml"/><Relationship Id="rId93" Type="http://schemas.openxmlformats.org/officeDocument/2006/relationships/image" Target="../media/image340.png"/><Relationship Id="rId98" Type="http://schemas.openxmlformats.org/officeDocument/2006/relationships/customXml" Target="../ink/ink1439.xml"/><Relationship Id="rId121" Type="http://schemas.openxmlformats.org/officeDocument/2006/relationships/customXml" Target="../ink/ink1451.xml"/><Relationship Id="rId142" Type="http://schemas.openxmlformats.org/officeDocument/2006/relationships/image" Target="../media/image364.png"/><Relationship Id="rId163" Type="http://schemas.openxmlformats.org/officeDocument/2006/relationships/customXml" Target="../ink/ink1472.xml"/><Relationship Id="rId184" Type="http://schemas.openxmlformats.org/officeDocument/2006/relationships/image" Target="../media/image385.png"/><Relationship Id="rId189" Type="http://schemas.openxmlformats.org/officeDocument/2006/relationships/customXml" Target="../ink/ink1485.xml"/><Relationship Id="rId3" Type="http://schemas.openxmlformats.org/officeDocument/2006/relationships/customXml" Target="../ink/ink1391.xml"/><Relationship Id="rId25" Type="http://schemas.openxmlformats.org/officeDocument/2006/relationships/customXml" Target="../ink/ink1402.xml"/><Relationship Id="rId46" Type="http://schemas.openxmlformats.org/officeDocument/2006/relationships/image" Target="../media/image318.png"/><Relationship Id="rId67" Type="http://schemas.openxmlformats.org/officeDocument/2006/relationships/customXml" Target="../ink/ink1423.xml"/><Relationship Id="rId116" Type="http://schemas.openxmlformats.org/officeDocument/2006/relationships/image" Target="../media/image351.png"/><Relationship Id="rId137" Type="http://schemas.openxmlformats.org/officeDocument/2006/relationships/customXml" Target="../ink/ink1459.xml"/><Relationship Id="rId158" Type="http://schemas.openxmlformats.org/officeDocument/2006/relationships/image" Target="../media/image372.png"/><Relationship Id="rId20" Type="http://schemas.openxmlformats.org/officeDocument/2006/relationships/image" Target="../media/image305.png"/><Relationship Id="rId41" Type="http://schemas.openxmlformats.org/officeDocument/2006/relationships/customXml" Target="../ink/ink1410.xml"/><Relationship Id="rId62" Type="http://schemas.openxmlformats.org/officeDocument/2006/relationships/image" Target="../media/image225.png"/><Relationship Id="rId83" Type="http://schemas.openxmlformats.org/officeDocument/2006/relationships/image" Target="../media/image335.png"/><Relationship Id="rId88" Type="http://schemas.openxmlformats.org/officeDocument/2006/relationships/customXml" Target="../ink/ink1434.xml"/><Relationship Id="rId111" Type="http://schemas.openxmlformats.org/officeDocument/2006/relationships/customXml" Target="../ink/ink1446.xml"/><Relationship Id="rId132" Type="http://schemas.openxmlformats.org/officeDocument/2006/relationships/image" Target="../media/image359.png"/><Relationship Id="rId153" Type="http://schemas.openxmlformats.org/officeDocument/2006/relationships/customXml" Target="../ink/ink1467.xml"/><Relationship Id="rId174" Type="http://schemas.openxmlformats.org/officeDocument/2006/relationships/image" Target="../media/image380.png"/><Relationship Id="rId179" Type="http://schemas.openxmlformats.org/officeDocument/2006/relationships/customXml" Target="../ink/ink1480.xml"/><Relationship Id="rId195" Type="http://schemas.openxmlformats.org/officeDocument/2006/relationships/customXml" Target="../ink/ink1488.xml"/><Relationship Id="rId190" Type="http://schemas.openxmlformats.org/officeDocument/2006/relationships/image" Target="../media/image388.png"/><Relationship Id="rId15" Type="http://schemas.openxmlformats.org/officeDocument/2006/relationships/customXml" Target="../ink/ink1397.xml"/><Relationship Id="rId36" Type="http://schemas.openxmlformats.org/officeDocument/2006/relationships/image" Target="../media/image313.png"/><Relationship Id="rId57" Type="http://schemas.openxmlformats.org/officeDocument/2006/relationships/customXml" Target="../ink/ink1418.xml"/><Relationship Id="rId106" Type="http://schemas.openxmlformats.org/officeDocument/2006/relationships/image" Target="../media/image346.png"/><Relationship Id="rId127" Type="http://schemas.openxmlformats.org/officeDocument/2006/relationships/customXml" Target="../ink/ink1454.xml"/><Relationship Id="rId10" Type="http://schemas.openxmlformats.org/officeDocument/2006/relationships/image" Target="../media/image300.png"/><Relationship Id="rId31" Type="http://schemas.openxmlformats.org/officeDocument/2006/relationships/customXml" Target="../ink/ink1405.xml"/><Relationship Id="rId52" Type="http://schemas.openxmlformats.org/officeDocument/2006/relationships/image" Target="../media/image321.png"/><Relationship Id="rId73" Type="http://schemas.openxmlformats.org/officeDocument/2006/relationships/image" Target="../media/image330.png"/><Relationship Id="rId78" Type="http://schemas.openxmlformats.org/officeDocument/2006/relationships/customXml" Target="../ink/ink1429.xml"/><Relationship Id="rId94" Type="http://schemas.openxmlformats.org/officeDocument/2006/relationships/customXml" Target="../ink/ink1437.xml"/><Relationship Id="rId99" Type="http://schemas.openxmlformats.org/officeDocument/2006/relationships/customXml" Target="../ink/ink1440.xml"/><Relationship Id="rId101" Type="http://schemas.openxmlformats.org/officeDocument/2006/relationships/customXml" Target="../ink/ink1441.xml"/><Relationship Id="rId122" Type="http://schemas.openxmlformats.org/officeDocument/2006/relationships/image" Target="../media/image354.png"/><Relationship Id="rId143" Type="http://schemas.openxmlformats.org/officeDocument/2006/relationships/customXml" Target="../ink/ink1462.xml"/><Relationship Id="rId148" Type="http://schemas.openxmlformats.org/officeDocument/2006/relationships/image" Target="../media/image367.png"/><Relationship Id="rId164" Type="http://schemas.openxmlformats.org/officeDocument/2006/relationships/image" Target="../media/image375.png"/><Relationship Id="rId169" Type="http://schemas.openxmlformats.org/officeDocument/2006/relationships/customXml" Target="../ink/ink1475.xml"/><Relationship Id="rId185" Type="http://schemas.openxmlformats.org/officeDocument/2006/relationships/customXml" Target="../ink/ink1483.xml"/><Relationship Id="rId4" Type="http://schemas.openxmlformats.org/officeDocument/2006/relationships/image" Target="../media/image297.png"/><Relationship Id="rId9" Type="http://schemas.openxmlformats.org/officeDocument/2006/relationships/customXml" Target="../ink/ink1394.xml"/><Relationship Id="rId180" Type="http://schemas.openxmlformats.org/officeDocument/2006/relationships/image" Target="../media/image383.png"/><Relationship Id="rId26" Type="http://schemas.openxmlformats.org/officeDocument/2006/relationships/image" Target="../media/image308.png"/><Relationship Id="rId47" Type="http://schemas.openxmlformats.org/officeDocument/2006/relationships/customXml" Target="../ink/ink1413.xml"/><Relationship Id="rId68" Type="http://schemas.openxmlformats.org/officeDocument/2006/relationships/customXml" Target="../ink/ink1424.xml"/><Relationship Id="rId89" Type="http://schemas.openxmlformats.org/officeDocument/2006/relationships/image" Target="../media/image338.png"/><Relationship Id="rId112" Type="http://schemas.openxmlformats.org/officeDocument/2006/relationships/image" Target="../media/image349.png"/><Relationship Id="rId133" Type="http://schemas.openxmlformats.org/officeDocument/2006/relationships/customXml" Target="../ink/ink1457.xml"/><Relationship Id="rId154" Type="http://schemas.openxmlformats.org/officeDocument/2006/relationships/image" Target="../media/image370.png"/><Relationship Id="rId175" Type="http://schemas.openxmlformats.org/officeDocument/2006/relationships/customXml" Target="../ink/ink1478.xml"/><Relationship Id="rId196" Type="http://schemas.openxmlformats.org/officeDocument/2006/relationships/image" Target="../media/image391.png"/><Relationship Id="rId200" Type="http://schemas.openxmlformats.org/officeDocument/2006/relationships/image" Target="../media/image393.png"/><Relationship Id="rId16" Type="http://schemas.openxmlformats.org/officeDocument/2006/relationships/image" Target="../media/image303.png"/><Relationship Id="rId37" Type="http://schemas.openxmlformats.org/officeDocument/2006/relationships/customXml" Target="../ink/ink1408.xml"/><Relationship Id="rId58" Type="http://schemas.openxmlformats.org/officeDocument/2006/relationships/image" Target="../media/image324.png"/><Relationship Id="rId79" Type="http://schemas.openxmlformats.org/officeDocument/2006/relationships/image" Target="../media/image333.png"/><Relationship Id="rId102" Type="http://schemas.openxmlformats.org/officeDocument/2006/relationships/image" Target="../media/image344.png"/><Relationship Id="rId123" Type="http://schemas.openxmlformats.org/officeDocument/2006/relationships/customXml" Target="../ink/ink1452.xml"/><Relationship Id="rId144" Type="http://schemas.openxmlformats.org/officeDocument/2006/relationships/image" Target="../media/image365.png"/><Relationship Id="rId90" Type="http://schemas.openxmlformats.org/officeDocument/2006/relationships/customXml" Target="../ink/ink1435.xml"/><Relationship Id="rId165" Type="http://schemas.openxmlformats.org/officeDocument/2006/relationships/customXml" Target="../ink/ink1473.xml"/><Relationship Id="rId186" Type="http://schemas.openxmlformats.org/officeDocument/2006/relationships/image" Target="../media/image386.png"/><Relationship Id="rId27" Type="http://schemas.openxmlformats.org/officeDocument/2006/relationships/customXml" Target="../ink/ink1403.xml"/><Relationship Id="rId48" Type="http://schemas.openxmlformats.org/officeDocument/2006/relationships/image" Target="../media/image319.png"/><Relationship Id="rId69" Type="http://schemas.openxmlformats.org/officeDocument/2006/relationships/image" Target="../media/image328.png"/><Relationship Id="rId113" Type="http://schemas.openxmlformats.org/officeDocument/2006/relationships/customXml" Target="../ink/ink1447.xml"/><Relationship Id="rId134" Type="http://schemas.openxmlformats.org/officeDocument/2006/relationships/image" Target="../media/image360.png"/><Relationship Id="rId80" Type="http://schemas.openxmlformats.org/officeDocument/2006/relationships/customXml" Target="../ink/ink1430.xml"/><Relationship Id="rId155" Type="http://schemas.openxmlformats.org/officeDocument/2006/relationships/customXml" Target="../ink/ink1468.xml"/><Relationship Id="rId176" Type="http://schemas.openxmlformats.org/officeDocument/2006/relationships/image" Target="../media/image381.png"/><Relationship Id="rId197" Type="http://schemas.openxmlformats.org/officeDocument/2006/relationships/customXml" Target="../ink/ink1489.xml"/><Relationship Id="rId17" Type="http://schemas.openxmlformats.org/officeDocument/2006/relationships/customXml" Target="../ink/ink1398.xml"/><Relationship Id="rId38" Type="http://schemas.openxmlformats.org/officeDocument/2006/relationships/image" Target="../media/image314.png"/><Relationship Id="rId59" Type="http://schemas.openxmlformats.org/officeDocument/2006/relationships/customXml" Target="../ink/ink1419.xml"/><Relationship Id="rId103" Type="http://schemas.openxmlformats.org/officeDocument/2006/relationships/customXml" Target="../ink/ink1442.xml"/><Relationship Id="rId124" Type="http://schemas.openxmlformats.org/officeDocument/2006/relationships/image" Target="../media/image355.png"/><Relationship Id="rId70" Type="http://schemas.openxmlformats.org/officeDocument/2006/relationships/customXml" Target="../ink/ink1425.xml"/><Relationship Id="rId91" Type="http://schemas.openxmlformats.org/officeDocument/2006/relationships/image" Target="../media/image339.png"/><Relationship Id="rId145" Type="http://schemas.openxmlformats.org/officeDocument/2006/relationships/customXml" Target="../ink/ink1463.xml"/><Relationship Id="rId166" Type="http://schemas.openxmlformats.org/officeDocument/2006/relationships/image" Target="../media/image376.png"/><Relationship Id="rId187" Type="http://schemas.openxmlformats.org/officeDocument/2006/relationships/customXml" Target="../ink/ink1484.xml"/><Relationship Id="rId1" Type="http://schemas.openxmlformats.org/officeDocument/2006/relationships/slideLayout" Target="../slideLayouts/slideLayout7.xml"/><Relationship Id="rId28" Type="http://schemas.openxmlformats.org/officeDocument/2006/relationships/image" Target="../media/image309.png"/><Relationship Id="rId49" Type="http://schemas.openxmlformats.org/officeDocument/2006/relationships/customXml" Target="../ink/ink1414.xml"/><Relationship Id="rId114" Type="http://schemas.openxmlformats.org/officeDocument/2006/relationships/image" Target="../media/image350.png"/><Relationship Id="rId60" Type="http://schemas.openxmlformats.org/officeDocument/2006/relationships/image" Target="../media/image325.png"/><Relationship Id="rId81" Type="http://schemas.openxmlformats.org/officeDocument/2006/relationships/image" Target="../media/image334.png"/><Relationship Id="rId135" Type="http://schemas.openxmlformats.org/officeDocument/2006/relationships/customXml" Target="../ink/ink1458.xml"/><Relationship Id="rId156" Type="http://schemas.openxmlformats.org/officeDocument/2006/relationships/image" Target="../media/image371.png"/><Relationship Id="rId177" Type="http://schemas.openxmlformats.org/officeDocument/2006/relationships/customXml" Target="../ink/ink1479.xml"/><Relationship Id="rId198" Type="http://schemas.openxmlformats.org/officeDocument/2006/relationships/image" Target="../media/image392.png"/><Relationship Id="rId18" Type="http://schemas.openxmlformats.org/officeDocument/2006/relationships/image" Target="../media/image304.png"/><Relationship Id="rId39" Type="http://schemas.openxmlformats.org/officeDocument/2006/relationships/customXml" Target="../ink/ink1409.xml"/><Relationship Id="rId50" Type="http://schemas.openxmlformats.org/officeDocument/2006/relationships/image" Target="../media/image320.png"/><Relationship Id="rId104" Type="http://schemas.openxmlformats.org/officeDocument/2006/relationships/image" Target="../media/image345.png"/><Relationship Id="rId125" Type="http://schemas.openxmlformats.org/officeDocument/2006/relationships/customXml" Target="../ink/ink1453.xml"/><Relationship Id="rId146" Type="http://schemas.openxmlformats.org/officeDocument/2006/relationships/image" Target="../media/image366.png"/><Relationship Id="rId167" Type="http://schemas.openxmlformats.org/officeDocument/2006/relationships/customXml" Target="../ink/ink1474.xml"/><Relationship Id="rId188" Type="http://schemas.openxmlformats.org/officeDocument/2006/relationships/image" Target="../media/image387.png"/></Relationships>
</file>

<file path=ppt/slides/_rels/slide25.xml.rels><?xml version="1.0" encoding="UTF-8" standalone="yes"?>
<Relationships xmlns="http://schemas.openxmlformats.org/package/2006/relationships"><Relationship Id="rId117" Type="http://schemas.openxmlformats.org/officeDocument/2006/relationships/customXml" Target="../ink/ink1547.xml"/><Relationship Id="rId21" Type="http://schemas.openxmlformats.org/officeDocument/2006/relationships/customXml" Target="../ink/ink1499.xml"/><Relationship Id="rId63" Type="http://schemas.openxmlformats.org/officeDocument/2006/relationships/customXml" Target="../ink/ink1520.xml"/><Relationship Id="rId159" Type="http://schemas.openxmlformats.org/officeDocument/2006/relationships/customXml" Target="../ink/ink1568.xml"/><Relationship Id="rId170" Type="http://schemas.openxmlformats.org/officeDocument/2006/relationships/customXml" Target="../ink/ink1574.xml"/><Relationship Id="rId226" Type="http://schemas.openxmlformats.org/officeDocument/2006/relationships/image" Target="../media/image504.png"/><Relationship Id="rId268" Type="http://schemas.openxmlformats.org/officeDocument/2006/relationships/customXml" Target="../ink/ink1624.xml"/><Relationship Id="rId32" Type="http://schemas.openxmlformats.org/officeDocument/2006/relationships/image" Target="../media/image409.png"/><Relationship Id="rId74" Type="http://schemas.openxmlformats.org/officeDocument/2006/relationships/image" Target="../media/image430.png"/><Relationship Id="rId128" Type="http://schemas.openxmlformats.org/officeDocument/2006/relationships/image" Target="../media/image456.png"/><Relationship Id="rId5" Type="http://schemas.openxmlformats.org/officeDocument/2006/relationships/image" Target="../media/image395.png"/><Relationship Id="rId181" Type="http://schemas.openxmlformats.org/officeDocument/2006/relationships/image" Target="../media/image482.png"/><Relationship Id="rId237" Type="http://schemas.openxmlformats.org/officeDocument/2006/relationships/customXml" Target="../ink/ink1608.xml"/><Relationship Id="rId279" Type="http://schemas.openxmlformats.org/officeDocument/2006/relationships/image" Target="../media/image1612.png"/><Relationship Id="rId22" Type="http://schemas.openxmlformats.org/officeDocument/2006/relationships/image" Target="../media/image404.png"/><Relationship Id="rId43" Type="http://schemas.openxmlformats.org/officeDocument/2006/relationships/customXml" Target="../ink/ink1510.xml"/><Relationship Id="rId64" Type="http://schemas.openxmlformats.org/officeDocument/2006/relationships/image" Target="../media/image425.png"/><Relationship Id="rId118" Type="http://schemas.openxmlformats.org/officeDocument/2006/relationships/image" Target="../media/image225.png"/><Relationship Id="rId139" Type="http://schemas.openxmlformats.org/officeDocument/2006/relationships/customXml" Target="../ink/ink1558.xml"/><Relationship Id="rId85" Type="http://schemas.openxmlformats.org/officeDocument/2006/relationships/customXml" Target="../ink/ink1531.xml"/><Relationship Id="rId150" Type="http://schemas.openxmlformats.org/officeDocument/2006/relationships/image" Target="../media/image467.png"/><Relationship Id="rId171" Type="http://schemas.openxmlformats.org/officeDocument/2006/relationships/image" Target="../media/image477.png"/><Relationship Id="rId192" Type="http://schemas.openxmlformats.org/officeDocument/2006/relationships/customXml" Target="../ink/ink1585.xml"/><Relationship Id="rId206" Type="http://schemas.openxmlformats.org/officeDocument/2006/relationships/customXml" Target="../ink/ink1592.xml"/><Relationship Id="rId227" Type="http://schemas.openxmlformats.org/officeDocument/2006/relationships/customXml" Target="../ink/ink1603.xml"/><Relationship Id="rId248" Type="http://schemas.openxmlformats.org/officeDocument/2006/relationships/image" Target="../media/image515.png"/><Relationship Id="rId269" Type="http://schemas.openxmlformats.org/officeDocument/2006/relationships/image" Target="../media/image525.png"/><Relationship Id="rId12" Type="http://schemas.openxmlformats.org/officeDocument/2006/relationships/image" Target="../media/image399.png"/><Relationship Id="rId33" Type="http://schemas.openxmlformats.org/officeDocument/2006/relationships/customXml" Target="../ink/ink1505.xml"/><Relationship Id="rId108" Type="http://schemas.openxmlformats.org/officeDocument/2006/relationships/image" Target="../media/image447.png"/><Relationship Id="rId129" Type="http://schemas.openxmlformats.org/officeDocument/2006/relationships/customXml" Target="../ink/ink1553.xml"/><Relationship Id="rId280" Type="http://schemas.openxmlformats.org/officeDocument/2006/relationships/customXml" Target="../ink/ink1630.xml"/><Relationship Id="rId54" Type="http://schemas.openxmlformats.org/officeDocument/2006/relationships/image" Target="../media/image420.png"/><Relationship Id="rId75" Type="http://schemas.openxmlformats.org/officeDocument/2006/relationships/customXml" Target="../ink/ink1526.xml"/><Relationship Id="rId96" Type="http://schemas.openxmlformats.org/officeDocument/2006/relationships/image" Target="../media/image441.png"/><Relationship Id="rId140" Type="http://schemas.openxmlformats.org/officeDocument/2006/relationships/image" Target="../media/image462.png"/><Relationship Id="rId161" Type="http://schemas.openxmlformats.org/officeDocument/2006/relationships/customXml" Target="../ink/ink1569.xml"/><Relationship Id="rId182" Type="http://schemas.openxmlformats.org/officeDocument/2006/relationships/customXml" Target="../ink/ink1580.xml"/><Relationship Id="rId217" Type="http://schemas.openxmlformats.org/officeDocument/2006/relationships/image" Target="../media/image500.png"/><Relationship Id="rId6" Type="http://schemas.openxmlformats.org/officeDocument/2006/relationships/image" Target="../media/image396.png"/><Relationship Id="rId238" Type="http://schemas.openxmlformats.org/officeDocument/2006/relationships/image" Target="../media/image510.png"/><Relationship Id="rId259" Type="http://schemas.openxmlformats.org/officeDocument/2006/relationships/customXml" Target="../ink/ink1619.xml"/><Relationship Id="rId23" Type="http://schemas.openxmlformats.org/officeDocument/2006/relationships/customXml" Target="../ink/ink1500.xml"/><Relationship Id="rId119" Type="http://schemas.openxmlformats.org/officeDocument/2006/relationships/customXml" Target="../ink/ink1548.xml"/><Relationship Id="rId270" Type="http://schemas.openxmlformats.org/officeDocument/2006/relationships/customXml" Target="../ink/ink1625.xml"/><Relationship Id="rId44" Type="http://schemas.openxmlformats.org/officeDocument/2006/relationships/image" Target="../media/image415.png"/><Relationship Id="rId65" Type="http://schemas.openxmlformats.org/officeDocument/2006/relationships/customXml" Target="../ink/ink1521.xml"/><Relationship Id="rId86" Type="http://schemas.openxmlformats.org/officeDocument/2006/relationships/image" Target="../media/image436.png"/><Relationship Id="rId130" Type="http://schemas.openxmlformats.org/officeDocument/2006/relationships/image" Target="../media/image457.png"/><Relationship Id="rId151" Type="http://schemas.openxmlformats.org/officeDocument/2006/relationships/customXml" Target="../ink/ink1564.xml"/><Relationship Id="rId172" Type="http://schemas.openxmlformats.org/officeDocument/2006/relationships/customXml" Target="../ink/ink1575.xml"/><Relationship Id="rId193" Type="http://schemas.openxmlformats.org/officeDocument/2006/relationships/image" Target="../media/image488.png"/><Relationship Id="rId207" Type="http://schemas.openxmlformats.org/officeDocument/2006/relationships/image" Target="../media/image495.png"/><Relationship Id="rId228" Type="http://schemas.openxmlformats.org/officeDocument/2006/relationships/image" Target="../media/image505.png"/><Relationship Id="rId249" Type="http://schemas.openxmlformats.org/officeDocument/2006/relationships/customXml" Target="../ink/ink1614.xml"/><Relationship Id="rId13" Type="http://schemas.openxmlformats.org/officeDocument/2006/relationships/customXml" Target="../ink/ink1495.xml"/><Relationship Id="rId109" Type="http://schemas.openxmlformats.org/officeDocument/2006/relationships/customXml" Target="../ink/ink1543.xml"/><Relationship Id="rId260" Type="http://schemas.openxmlformats.org/officeDocument/2006/relationships/image" Target="../media/image521.png"/><Relationship Id="rId281" Type="http://schemas.openxmlformats.org/officeDocument/2006/relationships/image" Target="../media/image1613.png"/><Relationship Id="rId34" Type="http://schemas.openxmlformats.org/officeDocument/2006/relationships/image" Target="../media/image410.png"/><Relationship Id="rId55" Type="http://schemas.openxmlformats.org/officeDocument/2006/relationships/customXml" Target="../ink/ink1516.xml"/><Relationship Id="rId76" Type="http://schemas.openxmlformats.org/officeDocument/2006/relationships/image" Target="../media/image431.png"/><Relationship Id="rId97" Type="http://schemas.openxmlformats.org/officeDocument/2006/relationships/customXml" Target="../ink/ink1537.xml"/><Relationship Id="rId120" Type="http://schemas.openxmlformats.org/officeDocument/2006/relationships/image" Target="../media/image452.png"/><Relationship Id="rId141" Type="http://schemas.openxmlformats.org/officeDocument/2006/relationships/customXml" Target="../ink/ink1559.xml"/><Relationship Id="rId7" Type="http://schemas.openxmlformats.org/officeDocument/2006/relationships/customXml" Target="../ink/ink1492.xml"/><Relationship Id="rId162" Type="http://schemas.openxmlformats.org/officeDocument/2006/relationships/image" Target="../media/image473.png"/><Relationship Id="rId183" Type="http://schemas.openxmlformats.org/officeDocument/2006/relationships/image" Target="../media/image483.png"/><Relationship Id="rId218" Type="http://schemas.openxmlformats.org/officeDocument/2006/relationships/customXml" Target="../ink/ink1598.xml"/><Relationship Id="rId239" Type="http://schemas.openxmlformats.org/officeDocument/2006/relationships/customXml" Target="../ink/ink1609.xml"/><Relationship Id="rId250" Type="http://schemas.openxmlformats.org/officeDocument/2006/relationships/image" Target="../media/image516.png"/><Relationship Id="rId271" Type="http://schemas.openxmlformats.org/officeDocument/2006/relationships/image" Target="../media/image526.png"/><Relationship Id="rId24" Type="http://schemas.openxmlformats.org/officeDocument/2006/relationships/image" Target="../media/image405.png"/><Relationship Id="rId45" Type="http://schemas.openxmlformats.org/officeDocument/2006/relationships/customXml" Target="../ink/ink1511.xml"/><Relationship Id="rId66" Type="http://schemas.openxmlformats.org/officeDocument/2006/relationships/image" Target="../media/image426.png"/><Relationship Id="rId87" Type="http://schemas.openxmlformats.org/officeDocument/2006/relationships/customXml" Target="../ink/ink1532.xml"/><Relationship Id="rId110" Type="http://schemas.openxmlformats.org/officeDocument/2006/relationships/image" Target="../media/image448.png"/><Relationship Id="rId131" Type="http://schemas.openxmlformats.org/officeDocument/2006/relationships/customXml" Target="../ink/ink1554.xml"/><Relationship Id="rId152" Type="http://schemas.openxmlformats.org/officeDocument/2006/relationships/image" Target="../media/image468.png"/><Relationship Id="rId173" Type="http://schemas.openxmlformats.org/officeDocument/2006/relationships/image" Target="../media/image478.png"/><Relationship Id="rId194" Type="http://schemas.openxmlformats.org/officeDocument/2006/relationships/customXml" Target="../ink/ink1586.xml"/><Relationship Id="rId208" Type="http://schemas.openxmlformats.org/officeDocument/2006/relationships/customXml" Target="../ink/ink1593.xml"/><Relationship Id="rId229" Type="http://schemas.openxmlformats.org/officeDocument/2006/relationships/customXml" Target="../ink/ink1604.xml"/><Relationship Id="rId240" Type="http://schemas.openxmlformats.org/officeDocument/2006/relationships/image" Target="../media/image511.png"/><Relationship Id="rId261" Type="http://schemas.openxmlformats.org/officeDocument/2006/relationships/customXml" Target="../ink/ink1620.xml"/><Relationship Id="rId14" Type="http://schemas.openxmlformats.org/officeDocument/2006/relationships/image" Target="../media/image400.png"/><Relationship Id="rId35" Type="http://schemas.openxmlformats.org/officeDocument/2006/relationships/customXml" Target="../ink/ink1506.xml"/><Relationship Id="rId56" Type="http://schemas.openxmlformats.org/officeDocument/2006/relationships/image" Target="../media/image421.png"/><Relationship Id="rId77" Type="http://schemas.openxmlformats.org/officeDocument/2006/relationships/customXml" Target="../ink/ink1527.xml"/><Relationship Id="rId100" Type="http://schemas.openxmlformats.org/officeDocument/2006/relationships/image" Target="../media/image443.png"/><Relationship Id="rId8" Type="http://schemas.openxmlformats.org/officeDocument/2006/relationships/image" Target="../media/image397.png"/><Relationship Id="rId98" Type="http://schemas.openxmlformats.org/officeDocument/2006/relationships/image" Target="../media/image442.png"/><Relationship Id="rId121" Type="http://schemas.openxmlformats.org/officeDocument/2006/relationships/customXml" Target="../ink/ink1549.xml"/><Relationship Id="rId142" Type="http://schemas.openxmlformats.org/officeDocument/2006/relationships/image" Target="../media/image463.png"/><Relationship Id="rId163" Type="http://schemas.openxmlformats.org/officeDocument/2006/relationships/customXml" Target="../ink/ink1570.xml"/><Relationship Id="rId184" Type="http://schemas.openxmlformats.org/officeDocument/2006/relationships/customXml" Target="../ink/ink1581.xml"/><Relationship Id="rId219" Type="http://schemas.openxmlformats.org/officeDocument/2006/relationships/customXml" Target="../ink/ink1599.xml"/><Relationship Id="rId230" Type="http://schemas.openxmlformats.org/officeDocument/2006/relationships/image" Target="../media/image506.png"/><Relationship Id="rId251" Type="http://schemas.openxmlformats.org/officeDocument/2006/relationships/customXml" Target="../ink/ink1615.xml"/><Relationship Id="rId25" Type="http://schemas.openxmlformats.org/officeDocument/2006/relationships/customXml" Target="../ink/ink1501.xml"/><Relationship Id="rId46" Type="http://schemas.openxmlformats.org/officeDocument/2006/relationships/image" Target="../media/image416.png"/><Relationship Id="rId67" Type="http://schemas.openxmlformats.org/officeDocument/2006/relationships/customXml" Target="../ink/ink1522.xml"/><Relationship Id="rId272" Type="http://schemas.openxmlformats.org/officeDocument/2006/relationships/customXml" Target="../ink/ink1626.xml"/><Relationship Id="rId88" Type="http://schemas.openxmlformats.org/officeDocument/2006/relationships/image" Target="../media/image437.png"/><Relationship Id="rId111" Type="http://schemas.openxmlformats.org/officeDocument/2006/relationships/customXml" Target="../ink/ink1544.xml"/><Relationship Id="rId132" Type="http://schemas.openxmlformats.org/officeDocument/2006/relationships/image" Target="../media/image458.png"/><Relationship Id="rId153" Type="http://schemas.openxmlformats.org/officeDocument/2006/relationships/customXml" Target="../ink/ink1565.xml"/><Relationship Id="rId174" Type="http://schemas.openxmlformats.org/officeDocument/2006/relationships/customXml" Target="../ink/ink1576.xml"/><Relationship Id="rId195" Type="http://schemas.openxmlformats.org/officeDocument/2006/relationships/image" Target="../media/image489.png"/><Relationship Id="rId209" Type="http://schemas.openxmlformats.org/officeDocument/2006/relationships/image" Target="../media/image496.png"/><Relationship Id="rId220" Type="http://schemas.openxmlformats.org/officeDocument/2006/relationships/image" Target="../media/image501.png"/><Relationship Id="rId241" Type="http://schemas.openxmlformats.org/officeDocument/2006/relationships/customXml" Target="../ink/ink1610.xml"/><Relationship Id="rId15" Type="http://schemas.openxmlformats.org/officeDocument/2006/relationships/customXml" Target="../ink/ink1496.xml"/><Relationship Id="rId36" Type="http://schemas.openxmlformats.org/officeDocument/2006/relationships/image" Target="../media/image411.png"/><Relationship Id="rId57" Type="http://schemas.openxmlformats.org/officeDocument/2006/relationships/customXml" Target="../ink/ink1517.xml"/><Relationship Id="rId262" Type="http://schemas.openxmlformats.org/officeDocument/2006/relationships/image" Target="../media/image522.png"/><Relationship Id="rId78" Type="http://schemas.openxmlformats.org/officeDocument/2006/relationships/image" Target="../media/image432.png"/><Relationship Id="rId99" Type="http://schemas.openxmlformats.org/officeDocument/2006/relationships/customXml" Target="../ink/ink1538.xml"/><Relationship Id="rId101" Type="http://schemas.openxmlformats.org/officeDocument/2006/relationships/customXml" Target="../ink/ink1539.xml"/><Relationship Id="rId122" Type="http://schemas.openxmlformats.org/officeDocument/2006/relationships/image" Target="../media/image453.png"/><Relationship Id="rId143" Type="http://schemas.openxmlformats.org/officeDocument/2006/relationships/customXml" Target="../ink/ink1560.xml"/><Relationship Id="rId164" Type="http://schemas.openxmlformats.org/officeDocument/2006/relationships/image" Target="../media/image474.png"/><Relationship Id="rId185" Type="http://schemas.openxmlformats.org/officeDocument/2006/relationships/image" Target="../media/image484.png"/><Relationship Id="rId9" Type="http://schemas.openxmlformats.org/officeDocument/2006/relationships/customXml" Target="../ink/ink1493.xml"/><Relationship Id="rId210" Type="http://schemas.openxmlformats.org/officeDocument/2006/relationships/customXml" Target="../ink/ink1594.xml"/><Relationship Id="rId26" Type="http://schemas.openxmlformats.org/officeDocument/2006/relationships/image" Target="../media/image406.png"/><Relationship Id="rId231" Type="http://schemas.openxmlformats.org/officeDocument/2006/relationships/customXml" Target="../ink/ink1605.xml"/><Relationship Id="rId252" Type="http://schemas.openxmlformats.org/officeDocument/2006/relationships/image" Target="../media/image517.png"/><Relationship Id="rId273" Type="http://schemas.openxmlformats.org/officeDocument/2006/relationships/image" Target="../media/image527.png"/><Relationship Id="rId47" Type="http://schemas.openxmlformats.org/officeDocument/2006/relationships/customXml" Target="../ink/ink1512.xml"/><Relationship Id="rId68" Type="http://schemas.openxmlformats.org/officeDocument/2006/relationships/image" Target="../media/image427.png"/><Relationship Id="rId89" Type="http://schemas.openxmlformats.org/officeDocument/2006/relationships/customXml" Target="../ink/ink1533.xml"/><Relationship Id="rId112" Type="http://schemas.openxmlformats.org/officeDocument/2006/relationships/image" Target="../media/image449.png"/><Relationship Id="rId133" Type="http://schemas.openxmlformats.org/officeDocument/2006/relationships/customXml" Target="../ink/ink1555.xml"/><Relationship Id="rId154" Type="http://schemas.openxmlformats.org/officeDocument/2006/relationships/image" Target="../media/image469.png"/><Relationship Id="rId175" Type="http://schemas.openxmlformats.org/officeDocument/2006/relationships/image" Target="../media/image479.png"/><Relationship Id="rId196" Type="http://schemas.openxmlformats.org/officeDocument/2006/relationships/customXml" Target="../ink/ink1587.xml"/><Relationship Id="rId200" Type="http://schemas.openxmlformats.org/officeDocument/2006/relationships/customXml" Target="../ink/ink1589.xml"/><Relationship Id="rId16" Type="http://schemas.openxmlformats.org/officeDocument/2006/relationships/image" Target="../media/image401.png"/><Relationship Id="rId221" Type="http://schemas.openxmlformats.org/officeDocument/2006/relationships/customXml" Target="../ink/ink1600.xml"/><Relationship Id="rId242" Type="http://schemas.openxmlformats.org/officeDocument/2006/relationships/image" Target="../media/image512.png"/><Relationship Id="rId263" Type="http://schemas.openxmlformats.org/officeDocument/2006/relationships/customXml" Target="../ink/ink1621.xml"/><Relationship Id="rId37" Type="http://schemas.openxmlformats.org/officeDocument/2006/relationships/customXml" Target="../ink/ink1507.xml"/><Relationship Id="rId58" Type="http://schemas.openxmlformats.org/officeDocument/2006/relationships/image" Target="../media/image422.png"/><Relationship Id="rId79" Type="http://schemas.openxmlformats.org/officeDocument/2006/relationships/customXml" Target="../ink/ink1528.xml"/><Relationship Id="rId102" Type="http://schemas.openxmlformats.org/officeDocument/2006/relationships/image" Target="../media/image444.png"/><Relationship Id="rId123" Type="http://schemas.openxmlformats.org/officeDocument/2006/relationships/customXml" Target="../ink/ink1550.xml"/><Relationship Id="rId144" Type="http://schemas.openxmlformats.org/officeDocument/2006/relationships/image" Target="../media/image464.png"/><Relationship Id="rId90" Type="http://schemas.openxmlformats.org/officeDocument/2006/relationships/image" Target="../media/image438.png"/><Relationship Id="rId165" Type="http://schemas.openxmlformats.org/officeDocument/2006/relationships/customXml" Target="../ink/ink1571.xml"/><Relationship Id="rId186" Type="http://schemas.openxmlformats.org/officeDocument/2006/relationships/customXml" Target="../ink/ink1582.xml"/><Relationship Id="rId211" Type="http://schemas.openxmlformats.org/officeDocument/2006/relationships/image" Target="../media/image497.png"/><Relationship Id="rId232" Type="http://schemas.openxmlformats.org/officeDocument/2006/relationships/image" Target="../media/image507.png"/><Relationship Id="rId253" Type="http://schemas.openxmlformats.org/officeDocument/2006/relationships/customXml" Target="../ink/ink1616.xml"/><Relationship Id="rId274" Type="http://schemas.openxmlformats.org/officeDocument/2006/relationships/customXml" Target="../ink/ink1627.xml"/><Relationship Id="rId27" Type="http://schemas.openxmlformats.org/officeDocument/2006/relationships/customXml" Target="../ink/ink1502.xml"/><Relationship Id="rId48" Type="http://schemas.openxmlformats.org/officeDocument/2006/relationships/image" Target="../media/image417.png"/><Relationship Id="rId69" Type="http://schemas.openxmlformats.org/officeDocument/2006/relationships/customXml" Target="../ink/ink1523.xml"/><Relationship Id="rId113" Type="http://schemas.openxmlformats.org/officeDocument/2006/relationships/customXml" Target="../ink/ink1545.xml"/><Relationship Id="rId134" Type="http://schemas.openxmlformats.org/officeDocument/2006/relationships/image" Target="../media/image459.png"/><Relationship Id="rId80" Type="http://schemas.openxmlformats.org/officeDocument/2006/relationships/image" Target="../media/image433.png"/><Relationship Id="rId155" Type="http://schemas.openxmlformats.org/officeDocument/2006/relationships/customXml" Target="../ink/ink1566.xml"/><Relationship Id="rId176" Type="http://schemas.openxmlformats.org/officeDocument/2006/relationships/customXml" Target="../ink/ink1577.xml"/><Relationship Id="rId197" Type="http://schemas.openxmlformats.org/officeDocument/2006/relationships/image" Target="../media/image490.png"/><Relationship Id="rId201" Type="http://schemas.openxmlformats.org/officeDocument/2006/relationships/image" Target="../media/image492.png"/><Relationship Id="rId222" Type="http://schemas.openxmlformats.org/officeDocument/2006/relationships/image" Target="../media/image502.png"/><Relationship Id="rId243" Type="http://schemas.openxmlformats.org/officeDocument/2006/relationships/customXml" Target="../ink/ink1611.xml"/><Relationship Id="rId264" Type="http://schemas.openxmlformats.org/officeDocument/2006/relationships/customXml" Target="../ink/ink1622.xml"/><Relationship Id="rId17" Type="http://schemas.openxmlformats.org/officeDocument/2006/relationships/customXml" Target="../ink/ink1497.xml"/><Relationship Id="rId38" Type="http://schemas.openxmlformats.org/officeDocument/2006/relationships/image" Target="../media/image412.png"/><Relationship Id="rId59" Type="http://schemas.openxmlformats.org/officeDocument/2006/relationships/customXml" Target="../ink/ink1518.xml"/><Relationship Id="rId103" Type="http://schemas.openxmlformats.org/officeDocument/2006/relationships/customXml" Target="../ink/ink1540.xml"/><Relationship Id="rId124" Type="http://schemas.openxmlformats.org/officeDocument/2006/relationships/image" Target="../media/image454.png"/><Relationship Id="rId70" Type="http://schemas.openxmlformats.org/officeDocument/2006/relationships/image" Target="../media/image428.png"/><Relationship Id="rId91" Type="http://schemas.openxmlformats.org/officeDocument/2006/relationships/customXml" Target="../ink/ink1534.xml"/><Relationship Id="rId145" Type="http://schemas.openxmlformats.org/officeDocument/2006/relationships/customXml" Target="../ink/ink1561.xml"/><Relationship Id="rId166" Type="http://schemas.openxmlformats.org/officeDocument/2006/relationships/image" Target="../media/image475.png"/><Relationship Id="rId187" Type="http://schemas.openxmlformats.org/officeDocument/2006/relationships/image" Target="../media/image485.png"/><Relationship Id="rId1" Type="http://schemas.openxmlformats.org/officeDocument/2006/relationships/slideLayout" Target="../slideLayouts/slideLayout7.xml"/><Relationship Id="rId212" Type="http://schemas.openxmlformats.org/officeDocument/2006/relationships/customXml" Target="../ink/ink1595.xml"/><Relationship Id="rId233" Type="http://schemas.openxmlformats.org/officeDocument/2006/relationships/customXml" Target="../ink/ink1606.xml"/><Relationship Id="rId254" Type="http://schemas.openxmlformats.org/officeDocument/2006/relationships/image" Target="../media/image518.png"/><Relationship Id="rId28" Type="http://schemas.openxmlformats.org/officeDocument/2006/relationships/image" Target="../media/image407.png"/><Relationship Id="rId49" Type="http://schemas.openxmlformats.org/officeDocument/2006/relationships/customXml" Target="../ink/ink1513.xml"/><Relationship Id="rId114" Type="http://schemas.openxmlformats.org/officeDocument/2006/relationships/image" Target="../media/image450.png"/><Relationship Id="rId275" Type="http://schemas.openxmlformats.org/officeDocument/2006/relationships/image" Target="../media/image528.png"/><Relationship Id="rId60" Type="http://schemas.openxmlformats.org/officeDocument/2006/relationships/image" Target="../media/image423.png"/><Relationship Id="rId81" Type="http://schemas.openxmlformats.org/officeDocument/2006/relationships/customXml" Target="../ink/ink1529.xml"/><Relationship Id="rId135" Type="http://schemas.openxmlformats.org/officeDocument/2006/relationships/customXml" Target="../ink/ink1556.xml"/><Relationship Id="rId156" Type="http://schemas.openxmlformats.org/officeDocument/2006/relationships/image" Target="../media/image470.png"/><Relationship Id="rId177" Type="http://schemas.openxmlformats.org/officeDocument/2006/relationships/image" Target="../media/image480.png"/><Relationship Id="rId198" Type="http://schemas.openxmlformats.org/officeDocument/2006/relationships/customXml" Target="../ink/ink1588.xml"/><Relationship Id="rId202" Type="http://schemas.openxmlformats.org/officeDocument/2006/relationships/customXml" Target="../ink/ink1590.xml"/><Relationship Id="rId223" Type="http://schemas.openxmlformats.org/officeDocument/2006/relationships/customXml" Target="../ink/ink1601.xml"/><Relationship Id="rId244" Type="http://schemas.openxmlformats.org/officeDocument/2006/relationships/image" Target="../media/image513.png"/><Relationship Id="rId18" Type="http://schemas.openxmlformats.org/officeDocument/2006/relationships/image" Target="../media/image402.png"/><Relationship Id="rId39" Type="http://schemas.openxmlformats.org/officeDocument/2006/relationships/customXml" Target="../ink/ink1508.xml"/><Relationship Id="rId265" Type="http://schemas.openxmlformats.org/officeDocument/2006/relationships/image" Target="../media/image523.png"/><Relationship Id="rId50" Type="http://schemas.openxmlformats.org/officeDocument/2006/relationships/image" Target="../media/image418.png"/><Relationship Id="rId104" Type="http://schemas.openxmlformats.org/officeDocument/2006/relationships/image" Target="../media/image445.png"/><Relationship Id="rId125" Type="http://schemas.openxmlformats.org/officeDocument/2006/relationships/customXml" Target="../ink/ink1551.xml"/><Relationship Id="rId146" Type="http://schemas.openxmlformats.org/officeDocument/2006/relationships/image" Target="../media/image465.png"/><Relationship Id="rId167" Type="http://schemas.openxmlformats.org/officeDocument/2006/relationships/customXml" Target="../ink/ink1572.xml"/><Relationship Id="rId188" Type="http://schemas.openxmlformats.org/officeDocument/2006/relationships/customXml" Target="../ink/ink1583.xml"/><Relationship Id="rId71" Type="http://schemas.openxmlformats.org/officeDocument/2006/relationships/customXml" Target="../ink/ink1524.xml"/><Relationship Id="rId92" Type="http://schemas.openxmlformats.org/officeDocument/2006/relationships/image" Target="../media/image439.png"/><Relationship Id="rId213" Type="http://schemas.openxmlformats.org/officeDocument/2006/relationships/image" Target="../media/image498.png"/><Relationship Id="rId234" Type="http://schemas.openxmlformats.org/officeDocument/2006/relationships/image" Target="../media/image508.png"/><Relationship Id="rId2" Type="http://schemas.openxmlformats.org/officeDocument/2006/relationships/notesSlide" Target="../notesSlides/notesSlide25.xml"/><Relationship Id="rId29" Type="http://schemas.openxmlformats.org/officeDocument/2006/relationships/customXml" Target="../ink/ink1503.xml"/><Relationship Id="rId255" Type="http://schemas.openxmlformats.org/officeDocument/2006/relationships/customXml" Target="../ink/ink1617.xml"/><Relationship Id="rId276" Type="http://schemas.openxmlformats.org/officeDocument/2006/relationships/customXml" Target="../ink/ink1628.xml"/><Relationship Id="rId40" Type="http://schemas.openxmlformats.org/officeDocument/2006/relationships/image" Target="../media/image413.png"/><Relationship Id="rId115" Type="http://schemas.openxmlformats.org/officeDocument/2006/relationships/customXml" Target="../ink/ink1546.xml"/><Relationship Id="rId136" Type="http://schemas.openxmlformats.org/officeDocument/2006/relationships/image" Target="../media/image460.png"/><Relationship Id="rId157" Type="http://schemas.openxmlformats.org/officeDocument/2006/relationships/customXml" Target="../ink/ink1567.xml"/><Relationship Id="rId178" Type="http://schemas.openxmlformats.org/officeDocument/2006/relationships/customXml" Target="../ink/ink1578.xml"/><Relationship Id="rId61" Type="http://schemas.openxmlformats.org/officeDocument/2006/relationships/customXml" Target="../ink/ink1519.xml"/><Relationship Id="rId82" Type="http://schemas.openxmlformats.org/officeDocument/2006/relationships/image" Target="../media/image434.png"/><Relationship Id="rId199" Type="http://schemas.openxmlformats.org/officeDocument/2006/relationships/image" Target="../media/image491.png"/><Relationship Id="rId203" Type="http://schemas.openxmlformats.org/officeDocument/2006/relationships/image" Target="../media/image493.png"/><Relationship Id="rId19" Type="http://schemas.openxmlformats.org/officeDocument/2006/relationships/customXml" Target="../ink/ink1498.xml"/><Relationship Id="rId224" Type="http://schemas.openxmlformats.org/officeDocument/2006/relationships/image" Target="../media/image503.png"/><Relationship Id="rId245" Type="http://schemas.openxmlformats.org/officeDocument/2006/relationships/customXml" Target="../ink/ink1612.xml"/><Relationship Id="rId266" Type="http://schemas.openxmlformats.org/officeDocument/2006/relationships/customXml" Target="../ink/ink1623.xml"/><Relationship Id="rId30" Type="http://schemas.openxmlformats.org/officeDocument/2006/relationships/image" Target="../media/image408.png"/><Relationship Id="rId105" Type="http://schemas.openxmlformats.org/officeDocument/2006/relationships/customXml" Target="../ink/ink1541.xml"/><Relationship Id="rId126" Type="http://schemas.openxmlformats.org/officeDocument/2006/relationships/image" Target="../media/image455.png"/><Relationship Id="rId147" Type="http://schemas.openxmlformats.org/officeDocument/2006/relationships/customXml" Target="../ink/ink1562.xml"/><Relationship Id="rId168" Type="http://schemas.openxmlformats.org/officeDocument/2006/relationships/image" Target="../media/image476.png"/><Relationship Id="rId51" Type="http://schemas.openxmlformats.org/officeDocument/2006/relationships/customXml" Target="../ink/ink1514.xml"/><Relationship Id="rId72" Type="http://schemas.openxmlformats.org/officeDocument/2006/relationships/image" Target="../media/image429.png"/><Relationship Id="rId93" Type="http://schemas.openxmlformats.org/officeDocument/2006/relationships/customXml" Target="../ink/ink1535.xml"/><Relationship Id="rId189" Type="http://schemas.openxmlformats.org/officeDocument/2006/relationships/image" Target="../media/image486.png"/><Relationship Id="rId3" Type="http://schemas.openxmlformats.org/officeDocument/2006/relationships/image" Target="../media/image394.png"/><Relationship Id="rId214" Type="http://schemas.openxmlformats.org/officeDocument/2006/relationships/customXml" Target="../ink/ink1596.xml"/><Relationship Id="rId235" Type="http://schemas.openxmlformats.org/officeDocument/2006/relationships/customXml" Target="../ink/ink1607.xml"/><Relationship Id="rId256" Type="http://schemas.openxmlformats.org/officeDocument/2006/relationships/image" Target="../media/image519.png"/><Relationship Id="rId277" Type="http://schemas.openxmlformats.org/officeDocument/2006/relationships/image" Target="../media/image529.png"/><Relationship Id="rId116" Type="http://schemas.openxmlformats.org/officeDocument/2006/relationships/image" Target="../media/image451.png"/><Relationship Id="rId137" Type="http://schemas.openxmlformats.org/officeDocument/2006/relationships/customXml" Target="../ink/ink1557.xml"/><Relationship Id="rId158" Type="http://schemas.openxmlformats.org/officeDocument/2006/relationships/image" Target="../media/image471.png"/><Relationship Id="rId20" Type="http://schemas.openxmlformats.org/officeDocument/2006/relationships/image" Target="../media/image403.png"/><Relationship Id="rId41" Type="http://schemas.openxmlformats.org/officeDocument/2006/relationships/customXml" Target="../ink/ink1509.xml"/><Relationship Id="rId62" Type="http://schemas.openxmlformats.org/officeDocument/2006/relationships/image" Target="../media/image424.png"/><Relationship Id="rId83" Type="http://schemas.openxmlformats.org/officeDocument/2006/relationships/customXml" Target="../ink/ink1530.xml"/><Relationship Id="rId179" Type="http://schemas.openxmlformats.org/officeDocument/2006/relationships/image" Target="../media/image481.png"/><Relationship Id="rId190" Type="http://schemas.openxmlformats.org/officeDocument/2006/relationships/customXml" Target="../ink/ink1584.xml"/><Relationship Id="rId204" Type="http://schemas.openxmlformats.org/officeDocument/2006/relationships/customXml" Target="../ink/ink1591.xml"/><Relationship Id="rId225" Type="http://schemas.openxmlformats.org/officeDocument/2006/relationships/customXml" Target="../ink/ink1602.xml"/><Relationship Id="rId246" Type="http://schemas.openxmlformats.org/officeDocument/2006/relationships/image" Target="../media/image514.png"/><Relationship Id="rId267" Type="http://schemas.openxmlformats.org/officeDocument/2006/relationships/image" Target="../media/image524.png"/><Relationship Id="rId106" Type="http://schemas.openxmlformats.org/officeDocument/2006/relationships/image" Target="../media/image446.png"/><Relationship Id="rId127" Type="http://schemas.openxmlformats.org/officeDocument/2006/relationships/customXml" Target="../ink/ink1552.xml"/><Relationship Id="rId10" Type="http://schemas.openxmlformats.org/officeDocument/2006/relationships/image" Target="../media/image398.png"/><Relationship Id="rId31" Type="http://schemas.openxmlformats.org/officeDocument/2006/relationships/customXml" Target="../ink/ink1504.xml"/><Relationship Id="rId52" Type="http://schemas.openxmlformats.org/officeDocument/2006/relationships/image" Target="../media/image419.png"/><Relationship Id="rId73" Type="http://schemas.openxmlformats.org/officeDocument/2006/relationships/customXml" Target="../ink/ink1525.xml"/><Relationship Id="rId94" Type="http://schemas.openxmlformats.org/officeDocument/2006/relationships/image" Target="../media/image440.png"/><Relationship Id="rId148" Type="http://schemas.openxmlformats.org/officeDocument/2006/relationships/image" Target="../media/image466.png"/><Relationship Id="rId169" Type="http://schemas.openxmlformats.org/officeDocument/2006/relationships/customXml" Target="../ink/ink1573.xml"/><Relationship Id="rId4" Type="http://schemas.openxmlformats.org/officeDocument/2006/relationships/customXml" Target="../ink/ink1491.xml"/><Relationship Id="rId180" Type="http://schemas.openxmlformats.org/officeDocument/2006/relationships/customXml" Target="../ink/ink1579.xml"/><Relationship Id="rId215" Type="http://schemas.openxmlformats.org/officeDocument/2006/relationships/image" Target="../media/image499.png"/><Relationship Id="rId236" Type="http://schemas.openxmlformats.org/officeDocument/2006/relationships/image" Target="../media/image509.png"/><Relationship Id="rId257" Type="http://schemas.openxmlformats.org/officeDocument/2006/relationships/customXml" Target="../ink/ink1618.xml"/><Relationship Id="rId278" Type="http://schemas.openxmlformats.org/officeDocument/2006/relationships/customXml" Target="../ink/ink1629.xml"/><Relationship Id="rId42" Type="http://schemas.openxmlformats.org/officeDocument/2006/relationships/image" Target="../media/image414.png"/><Relationship Id="rId84" Type="http://schemas.openxmlformats.org/officeDocument/2006/relationships/image" Target="../media/image435.png"/><Relationship Id="rId138" Type="http://schemas.openxmlformats.org/officeDocument/2006/relationships/image" Target="../media/image461.png"/><Relationship Id="rId191" Type="http://schemas.openxmlformats.org/officeDocument/2006/relationships/image" Target="../media/image487.png"/><Relationship Id="rId205" Type="http://schemas.openxmlformats.org/officeDocument/2006/relationships/image" Target="../media/image494.png"/><Relationship Id="rId247" Type="http://schemas.openxmlformats.org/officeDocument/2006/relationships/customXml" Target="../ink/ink1613.xml"/><Relationship Id="rId107" Type="http://schemas.openxmlformats.org/officeDocument/2006/relationships/customXml" Target="../ink/ink1542.xml"/><Relationship Id="rId11" Type="http://schemas.openxmlformats.org/officeDocument/2006/relationships/customXml" Target="../ink/ink1494.xml"/><Relationship Id="rId53" Type="http://schemas.openxmlformats.org/officeDocument/2006/relationships/customXml" Target="../ink/ink1515.xml"/><Relationship Id="rId149" Type="http://schemas.openxmlformats.org/officeDocument/2006/relationships/customXml" Target="../ink/ink1563.xml"/><Relationship Id="rId95" Type="http://schemas.openxmlformats.org/officeDocument/2006/relationships/customXml" Target="../ink/ink1536.xml"/><Relationship Id="rId160" Type="http://schemas.openxmlformats.org/officeDocument/2006/relationships/image" Target="../media/image472.png"/><Relationship Id="rId216" Type="http://schemas.openxmlformats.org/officeDocument/2006/relationships/customXml" Target="../ink/ink1597.xml"/><Relationship Id="rId258" Type="http://schemas.openxmlformats.org/officeDocument/2006/relationships/image" Target="../media/image520.png"/></Relationships>
</file>

<file path=ppt/slides/_rels/slide26.xml.rels><?xml version="1.0" encoding="UTF-8" standalone="yes"?>
<Relationships xmlns="http://schemas.openxmlformats.org/package/2006/relationships"><Relationship Id="rId8" Type="http://schemas.openxmlformats.org/officeDocument/2006/relationships/image" Target="../media/image1616.png"/><Relationship Id="rId13" Type="http://schemas.openxmlformats.org/officeDocument/2006/relationships/customXml" Target="../ink/ink1636.xml"/><Relationship Id="rId3" Type="http://schemas.openxmlformats.org/officeDocument/2006/relationships/customXml" Target="../ink/ink1631.xml"/><Relationship Id="rId7" Type="http://schemas.openxmlformats.org/officeDocument/2006/relationships/customXml" Target="../ink/ink1633.xml"/><Relationship Id="rId12" Type="http://schemas.openxmlformats.org/officeDocument/2006/relationships/image" Target="../media/image1618.png"/><Relationship Id="rId2" Type="http://schemas.openxmlformats.org/officeDocument/2006/relationships/notesSlide" Target="../notesSlides/notesSlide26.xml"/><Relationship Id="rId16" Type="http://schemas.openxmlformats.org/officeDocument/2006/relationships/image" Target="../media/image1620.png"/><Relationship Id="rId1" Type="http://schemas.openxmlformats.org/officeDocument/2006/relationships/slideLayout" Target="../slideLayouts/slideLayout7.xml"/><Relationship Id="rId6" Type="http://schemas.openxmlformats.org/officeDocument/2006/relationships/image" Target="../media/image1615.png"/><Relationship Id="rId11" Type="http://schemas.openxmlformats.org/officeDocument/2006/relationships/customXml" Target="../ink/ink1635.xml"/><Relationship Id="rId5" Type="http://schemas.openxmlformats.org/officeDocument/2006/relationships/customXml" Target="../ink/ink1632.xml"/><Relationship Id="rId15" Type="http://schemas.openxmlformats.org/officeDocument/2006/relationships/customXml" Target="../ink/ink1637.xml"/><Relationship Id="rId10" Type="http://schemas.openxmlformats.org/officeDocument/2006/relationships/image" Target="../media/image1617.png"/><Relationship Id="rId4" Type="http://schemas.openxmlformats.org/officeDocument/2006/relationships/image" Target="../media/image1614.png"/><Relationship Id="rId9" Type="http://schemas.openxmlformats.org/officeDocument/2006/relationships/customXml" Target="../ink/ink1634.xml"/><Relationship Id="rId14" Type="http://schemas.openxmlformats.org/officeDocument/2006/relationships/image" Target="../media/image1619.png"/></Relationships>
</file>

<file path=ppt/slides/_rels/slide27.xml.rels><?xml version="1.0" encoding="UTF-8" standalone="yes"?>
<Relationships xmlns="http://schemas.openxmlformats.org/package/2006/relationships"><Relationship Id="rId117" Type="http://schemas.openxmlformats.org/officeDocument/2006/relationships/image" Target="../media/image1676.png"/><Relationship Id="rId299" Type="http://schemas.openxmlformats.org/officeDocument/2006/relationships/customXml" Target="../ink/ink1786.xml"/><Relationship Id="rId21" Type="http://schemas.openxmlformats.org/officeDocument/2006/relationships/image" Target="../media/image1629.png"/><Relationship Id="rId63" Type="http://schemas.openxmlformats.org/officeDocument/2006/relationships/image" Target="../media/image1649.png"/><Relationship Id="rId159" Type="http://schemas.openxmlformats.org/officeDocument/2006/relationships/image" Target="../media/image1697.png"/><Relationship Id="rId170" Type="http://schemas.openxmlformats.org/officeDocument/2006/relationships/customXml" Target="../ink/ink1721.xml"/><Relationship Id="rId226" Type="http://schemas.openxmlformats.org/officeDocument/2006/relationships/image" Target="../media/image1730.png"/><Relationship Id="rId268" Type="http://schemas.openxmlformats.org/officeDocument/2006/relationships/image" Target="../media/image1751.png"/><Relationship Id="rId32" Type="http://schemas.openxmlformats.org/officeDocument/2006/relationships/customXml" Target="../ink/ink1652.xml"/><Relationship Id="rId74" Type="http://schemas.openxmlformats.org/officeDocument/2006/relationships/customXml" Target="../ink/ink1673.xml"/><Relationship Id="rId128" Type="http://schemas.openxmlformats.org/officeDocument/2006/relationships/customXml" Target="../ink/ink1700.xml"/><Relationship Id="rId5" Type="http://schemas.openxmlformats.org/officeDocument/2006/relationships/image" Target="../media/image1621.png"/><Relationship Id="rId181" Type="http://schemas.openxmlformats.org/officeDocument/2006/relationships/image" Target="../media/image1708.png"/><Relationship Id="rId237" Type="http://schemas.openxmlformats.org/officeDocument/2006/relationships/customXml" Target="../ink/ink1755.xml"/><Relationship Id="rId279" Type="http://schemas.openxmlformats.org/officeDocument/2006/relationships/customXml" Target="../ink/ink1776.xml"/><Relationship Id="rId43" Type="http://schemas.openxmlformats.org/officeDocument/2006/relationships/image" Target="../media/image1639.png"/><Relationship Id="rId139" Type="http://schemas.openxmlformats.org/officeDocument/2006/relationships/image" Target="../media/image1687.png"/><Relationship Id="rId290" Type="http://schemas.openxmlformats.org/officeDocument/2006/relationships/image" Target="../media/image1762.png"/><Relationship Id="rId304" Type="http://schemas.openxmlformats.org/officeDocument/2006/relationships/image" Target="../media/image1769.png"/><Relationship Id="rId85" Type="http://schemas.openxmlformats.org/officeDocument/2006/relationships/image" Target="../media/image1660.png"/><Relationship Id="rId150" Type="http://schemas.openxmlformats.org/officeDocument/2006/relationships/customXml" Target="../ink/ink1711.xml"/><Relationship Id="rId192" Type="http://schemas.openxmlformats.org/officeDocument/2006/relationships/customXml" Target="../ink/ink1732.xml"/><Relationship Id="rId206" Type="http://schemas.openxmlformats.org/officeDocument/2006/relationships/image" Target="../media/image1720.png"/><Relationship Id="rId248" Type="http://schemas.openxmlformats.org/officeDocument/2006/relationships/image" Target="../media/image1741.png"/><Relationship Id="rId12" Type="http://schemas.openxmlformats.org/officeDocument/2006/relationships/customXml" Target="../ink/ink1642.xml"/><Relationship Id="rId108" Type="http://schemas.openxmlformats.org/officeDocument/2006/relationships/customXml" Target="../ink/ink1690.xml"/><Relationship Id="rId315" Type="http://schemas.openxmlformats.org/officeDocument/2006/relationships/customXml" Target="../ink/ink1794.xml"/><Relationship Id="rId54" Type="http://schemas.openxmlformats.org/officeDocument/2006/relationships/customXml" Target="../ink/ink1663.xml"/><Relationship Id="rId96" Type="http://schemas.openxmlformats.org/officeDocument/2006/relationships/customXml" Target="../ink/ink1684.xml"/><Relationship Id="rId161" Type="http://schemas.openxmlformats.org/officeDocument/2006/relationships/image" Target="../media/image1698.png"/><Relationship Id="rId217" Type="http://schemas.openxmlformats.org/officeDocument/2006/relationships/customXml" Target="../ink/ink1745.xml"/><Relationship Id="rId259" Type="http://schemas.openxmlformats.org/officeDocument/2006/relationships/customXml" Target="../ink/ink1766.xml"/><Relationship Id="rId23" Type="http://schemas.openxmlformats.org/officeDocument/2006/relationships/image" Target="../media/image1630.png"/><Relationship Id="rId119" Type="http://schemas.openxmlformats.org/officeDocument/2006/relationships/image" Target="../media/image1677.png"/><Relationship Id="rId270" Type="http://schemas.openxmlformats.org/officeDocument/2006/relationships/image" Target="../media/image1752.png"/><Relationship Id="rId65" Type="http://schemas.openxmlformats.org/officeDocument/2006/relationships/image" Target="../media/image1650.png"/><Relationship Id="rId130" Type="http://schemas.openxmlformats.org/officeDocument/2006/relationships/customXml" Target="../ink/ink1701.xml"/><Relationship Id="rId172" Type="http://schemas.openxmlformats.org/officeDocument/2006/relationships/customXml" Target="../ink/ink1722.xml"/><Relationship Id="rId228" Type="http://schemas.openxmlformats.org/officeDocument/2006/relationships/image" Target="../media/image1731.png"/><Relationship Id="rId281" Type="http://schemas.openxmlformats.org/officeDocument/2006/relationships/customXml" Target="../ink/ink1777.xml"/><Relationship Id="rId34" Type="http://schemas.openxmlformats.org/officeDocument/2006/relationships/customXml" Target="../ink/ink1653.xml"/><Relationship Id="rId55" Type="http://schemas.openxmlformats.org/officeDocument/2006/relationships/image" Target="../media/image1645.png"/><Relationship Id="rId76" Type="http://schemas.openxmlformats.org/officeDocument/2006/relationships/customXml" Target="../ink/ink1674.xml"/><Relationship Id="rId97" Type="http://schemas.openxmlformats.org/officeDocument/2006/relationships/image" Target="../media/image1666.png"/><Relationship Id="rId120" Type="http://schemas.openxmlformats.org/officeDocument/2006/relationships/customXml" Target="../ink/ink1696.xml"/><Relationship Id="rId141" Type="http://schemas.openxmlformats.org/officeDocument/2006/relationships/image" Target="../media/image1688.png"/><Relationship Id="rId7" Type="http://schemas.openxmlformats.org/officeDocument/2006/relationships/image" Target="../media/image1622.png"/><Relationship Id="rId162" Type="http://schemas.openxmlformats.org/officeDocument/2006/relationships/customXml" Target="../ink/ink1717.xml"/><Relationship Id="rId183" Type="http://schemas.openxmlformats.org/officeDocument/2006/relationships/image" Target="../media/image1709.png"/><Relationship Id="rId218" Type="http://schemas.openxmlformats.org/officeDocument/2006/relationships/image" Target="../media/image1726.png"/><Relationship Id="rId239" Type="http://schemas.openxmlformats.org/officeDocument/2006/relationships/customXml" Target="../ink/ink1756.xml"/><Relationship Id="rId250" Type="http://schemas.openxmlformats.org/officeDocument/2006/relationships/image" Target="../media/image1742.png"/><Relationship Id="rId271" Type="http://schemas.openxmlformats.org/officeDocument/2006/relationships/customXml" Target="../ink/ink1772.xml"/><Relationship Id="rId292" Type="http://schemas.openxmlformats.org/officeDocument/2006/relationships/image" Target="../media/image1763.png"/><Relationship Id="rId306" Type="http://schemas.openxmlformats.org/officeDocument/2006/relationships/image" Target="../media/image1770.png"/><Relationship Id="rId24" Type="http://schemas.openxmlformats.org/officeDocument/2006/relationships/customXml" Target="../ink/ink1648.xml"/><Relationship Id="rId45" Type="http://schemas.openxmlformats.org/officeDocument/2006/relationships/image" Target="../media/image1640.png"/><Relationship Id="rId66" Type="http://schemas.openxmlformats.org/officeDocument/2006/relationships/customXml" Target="../ink/ink1669.xml"/><Relationship Id="rId87" Type="http://schemas.openxmlformats.org/officeDocument/2006/relationships/image" Target="../media/image1661.png"/><Relationship Id="rId110" Type="http://schemas.openxmlformats.org/officeDocument/2006/relationships/customXml" Target="../ink/ink1691.xml"/><Relationship Id="rId131" Type="http://schemas.openxmlformats.org/officeDocument/2006/relationships/image" Target="../media/image1683.png"/><Relationship Id="rId152" Type="http://schemas.openxmlformats.org/officeDocument/2006/relationships/customXml" Target="../ink/ink1712.xml"/><Relationship Id="rId173" Type="http://schemas.openxmlformats.org/officeDocument/2006/relationships/image" Target="../media/image1704.png"/><Relationship Id="rId194" Type="http://schemas.openxmlformats.org/officeDocument/2006/relationships/customXml" Target="../ink/ink1733.xml"/><Relationship Id="rId208" Type="http://schemas.openxmlformats.org/officeDocument/2006/relationships/image" Target="../media/image1721.png"/><Relationship Id="rId229" Type="http://schemas.openxmlformats.org/officeDocument/2006/relationships/customXml" Target="../ink/ink1751.xml"/><Relationship Id="rId240" Type="http://schemas.openxmlformats.org/officeDocument/2006/relationships/image" Target="../media/image1737.png"/><Relationship Id="rId261" Type="http://schemas.openxmlformats.org/officeDocument/2006/relationships/customXml" Target="../ink/ink1767.xml"/><Relationship Id="rId14" Type="http://schemas.openxmlformats.org/officeDocument/2006/relationships/customXml" Target="../ink/ink1643.xml"/><Relationship Id="rId35" Type="http://schemas.openxmlformats.org/officeDocument/2006/relationships/image" Target="../media/image1636.png"/><Relationship Id="rId56" Type="http://schemas.openxmlformats.org/officeDocument/2006/relationships/customXml" Target="../ink/ink1664.xml"/><Relationship Id="rId77" Type="http://schemas.openxmlformats.org/officeDocument/2006/relationships/image" Target="../media/image1656.png"/><Relationship Id="rId100" Type="http://schemas.openxmlformats.org/officeDocument/2006/relationships/customXml" Target="../ink/ink1686.xml"/><Relationship Id="rId282" Type="http://schemas.openxmlformats.org/officeDocument/2006/relationships/image" Target="../media/image1758.png"/><Relationship Id="rId317" Type="http://schemas.openxmlformats.org/officeDocument/2006/relationships/customXml" Target="../ink/ink1795.xml"/><Relationship Id="rId8" Type="http://schemas.openxmlformats.org/officeDocument/2006/relationships/customXml" Target="../ink/ink1640.xml"/><Relationship Id="rId98" Type="http://schemas.openxmlformats.org/officeDocument/2006/relationships/customXml" Target="../ink/ink1685.xml"/><Relationship Id="rId121" Type="http://schemas.openxmlformats.org/officeDocument/2006/relationships/image" Target="../media/image1678.png"/><Relationship Id="rId142" Type="http://schemas.openxmlformats.org/officeDocument/2006/relationships/customXml" Target="../ink/ink1707.xml"/><Relationship Id="rId163" Type="http://schemas.openxmlformats.org/officeDocument/2006/relationships/image" Target="../media/image1699.png"/><Relationship Id="rId184" Type="http://schemas.openxmlformats.org/officeDocument/2006/relationships/customXml" Target="../ink/ink1728.xml"/><Relationship Id="rId219" Type="http://schemas.openxmlformats.org/officeDocument/2006/relationships/customXml" Target="../ink/ink1746.xml"/><Relationship Id="rId230" Type="http://schemas.openxmlformats.org/officeDocument/2006/relationships/image" Target="../media/image1732.png"/><Relationship Id="rId251" Type="http://schemas.openxmlformats.org/officeDocument/2006/relationships/customXml" Target="../ink/ink1762.xml"/><Relationship Id="rId25" Type="http://schemas.openxmlformats.org/officeDocument/2006/relationships/image" Target="../media/image1631.png"/><Relationship Id="rId46" Type="http://schemas.openxmlformats.org/officeDocument/2006/relationships/customXml" Target="../ink/ink1659.xml"/><Relationship Id="rId67" Type="http://schemas.openxmlformats.org/officeDocument/2006/relationships/image" Target="../media/image1651.png"/><Relationship Id="rId272" Type="http://schemas.openxmlformats.org/officeDocument/2006/relationships/image" Target="../media/image1753.png"/><Relationship Id="rId293" Type="http://schemas.openxmlformats.org/officeDocument/2006/relationships/customXml" Target="../ink/ink1783.xml"/><Relationship Id="rId307" Type="http://schemas.openxmlformats.org/officeDocument/2006/relationships/customXml" Target="../ink/ink1790.xml"/><Relationship Id="rId88" Type="http://schemas.openxmlformats.org/officeDocument/2006/relationships/customXml" Target="../ink/ink1680.xml"/><Relationship Id="rId111" Type="http://schemas.openxmlformats.org/officeDocument/2006/relationships/image" Target="../media/image1673.png"/><Relationship Id="rId132" Type="http://schemas.openxmlformats.org/officeDocument/2006/relationships/customXml" Target="../ink/ink1702.xml"/><Relationship Id="rId153" Type="http://schemas.openxmlformats.org/officeDocument/2006/relationships/image" Target="../media/image1694.png"/><Relationship Id="rId174" Type="http://schemas.openxmlformats.org/officeDocument/2006/relationships/customXml" Target="../ink/ink1723.xml"/><Relationship Id="rId195" Type="http://schemas.openxmlformats.org/officeDocument/2006/relationships/image" Target="../media/image1715.png"/><Relationship Id="rId209" Type="http://schemas.openxmlformats.org/officeDocument/2006/relationships/customXml" Target="../ink/ink1741.xml"/><Relationship Id="rId220" Type="http://schemas.openxmlformats.org/officeDocument/2006/relationships/image" Target="../media/image1727.png"/><Relationship Id="rId241" Type="http://schemas.openxmlformats.org/officeDocument/2006/relationships/customXml" Target="../ink/ink1757.xml"/><Relationship Id="rId15" Type="http://schemas.openxmlformats.org/officeDocument/2006/relationships/image" Target="../media/image1626.png"/><Relationship Id="rId36" Type="http://schemas.openxmlformats.org/officeDocument/2006/relationships/customXml" Target="../ink/ink1654.xml"/><Relationship Id="rId57" Type="http://schemas.openxmlformats.org/officeDocument/2006/relationships/image" Target="../media/image1646.png"/><Relationship Id="rId262" Type="http://schemas.openxmlformats.org/officeDocument/2006/relationships/image" Target="../media/image1748.png"/><Relationship Id="rId283" Type="http://schemas.openxmlformats.org/officeDocument/2006/relationships/customXml" Target="../ink/ink1778.xml"/><Relationship Id="rId318" Type="http://schemas.openxmlformats.org/officeDocument/2006/relationships/image" Target="../media/image1776.png"/><Relationship Id="rId78" Type="http://schemas.openxmlformats.org/officeDocument/2006/relationships/customXml" Target="../ink/ink1675.xml"/><Relationship Id="rId99" Type="http://schemas.openxmlformats.org/officeDocument/2006/relationships/image" Target="../media/image1667.png"/><Relationship Id="rId101" Type="http://schemas.openxmlformats.org/officeDocument/2006/relationships/image" Target="../media/image1668.png"/><Relationship Id="rId122" Type="http://schemas.openxmlformats.org/officeDocument/2006/relationships/customXml" Target="../ink/ink1697.xml"/><Relationship Id="rId143" Type="http://schemas.openxmlformats.org/officeDocument/2006/relationships/image" Target="../media/image1689.png"/><Relationship Id="rId164" Type="http://schemas.openxmlformats.org/officeDocument/2006/relationships/customXml" Target="../ink/ink1718.xml"/><Relationship Id="rId185" Type="http://schemas.openxmlformats.org/officeDocument/2006/relationships/image" Target="../media/image1710.png"/><Relationship Id="rId9" Type="http://schemas.openxmlformats.org/officeDocument/2006/relationships/image" Target="../media/image1623.png"/><Relationship Id="rId210" Type="http://schemas.openxmlformats.org/officeDocument/2006/relationships/image" Target="../media/image1722.png"/><Relationship Id="rId26" Type="http://schemas.openxmlformats.org/officeDocument/2006/relationships/customXml" Target="../ink/ink1649.xml"/><Relationship Id="rId231" Type="http://schemas.openxmlformats.org/officeDocument/2006/relationships/customXml" Target="../ink/ink1752.xml"/><Relationship Id="rId252" Type="http://schemas.openxmlformats.org/officeDocument/2006/relationships/image" Target="../media/image1743.png"/><Relationship Id="rId273" Type="http://schemas.openxmlformats.org/officeDocument/2006/relationships/customXml" Target="../ink/ink1773.xml"/><Relationship Id="rId294" Type="http://schemas.openxmlformats.org/officeDocument/2006/relationships/image" Target="../media/image1764.png"/><Relationship Id="rId308" Type="http://schemas.openxmlformats.org/officeDocument/2006/relationships/image" Target="../media/image1771.png"/><Relationship Id="rId47" Type="http://schemas.openxmlformats.org/officeDocument/2006/relationships/image" Target="../media/image1641.png"/><Relationship Id="rId68" Type="http://schemas.openxmlformats.org/officeDocument/2006/relationships/customXml" Target="../ink/ink1670.xml"/><Relationship Id="rId89" Type="http://schemas.openxmlformats.org/officeDocument/2006/relationships/image" Target="../media/image1662.png"/><Relationship Id="rId112" Type="http://schemas.openxmlformats.org/officeDocument/2006/relationships/customXml" Target="../ink/ink1692.xml"/><Relationship Id="rId133" Type="http://schemas.openxmlformats.org/officeDocument/2006/relationships/image" Target="../media/image1684.png"/><Relationship Id="rId154" Type="http://schemas.openxmlformats.org/officeDocument/2006/relationships/customXml" Target="../ink/ink1713.xml"/><Relationship Id="rId175" Type="http://schemas.openxmlformats.org/officeDocument/2006/relationships/image" Target="../media/image1705.png"/><Relationship Id="rId196" Type="http://schemas.openxmlformats.org/officeDocument/2006/relationships/customXml" Target="../ink/ink1734.xml"/><Relationship Id="rId200" Type="http://schemas.openxmlformats.org/officeDocument/2006/relationships/customXml" Target="../ink/ink1736.xml"/><Relationship Id="rId16" Type="http://schemas.openxmlformats.org/officeDocument/2006/relationships/customXml" Target="../ink/ink1644.xml"/><Relationship Id="rId221" Type="http://schemas.openxmlformats.org/officeDocument/2006/relationships/customXml" Target="../ink/ink1747.xml"/><Relationship Id="rId242" Type="http://schemas.openxmlformats.org/officeDocument/2006/relationships/image" Target="../media/image1738.png"/><Relationship Id="rId263" Type="http://schemas.openxmlformats.org/officeDocument/2006/relationships/customXml" Target="../ink/ink1768.xml"/><Relationship Id="rId284" Type="http://schemas.openxmlformats.org/officeDocument/2006/relationships/image" Target="../media/image1759.png"/><Relationship Id="rId319" Type="http://schemas.openxmlformats.org/officeDocument/2006/relationships/customXml" Target="../ink/ink1796.xml"/><Relationship Id="rId37" Type="http://schemas.openxmlformats.org/officeDocument/2006/relationships/image" Target="../media/image225.png"/><Relationship Id="rId58" Type="http://schemas.openxmlformats.org/officeDocument/2006/relationships/customXml" Target="../ink/ink1665.xml"/><Relationship Id="rId79" Type="http://schemas.openxmlformats.org/officeDocument/2006/relationships/image" Target="../media/image1657.png"/><Relationship Id="rId102" Type="http://schemas.openxmlformats.org/officeDocument/2006/relationships/customXml" Target="../ink/ink1687.xml"/><Relationship Id="rId123" Type="http://schemas.openxmlformats.org/officeDocument/2006/relationships/image" Target="../media/image1679.png"/><Relationship Id="rId144" Type="http://schemas.openxmlformats.org/officeDocument/2006/relationships/customXml" Target="../ink/ink1708.xml"/><Relationship Id="rId90" Type="http://schemas.openxmlformats.org/officeDocument/2006/relationships/customXml" Target="../ink/ink1681.xml"/><Relationship Id="rId165" Type="http://schemas.openxmlformats.org/officeDocument/2006/relationships/image" Target="../media/image1700.png"/><Relationship Id="rId186" Type="http://schemas.openxmlformats.org/officeDocument/2006/relationships/customXml" Target="../ink/ink1729.xml"/><Relationship Id="rId211" Type="http://schemas.openxmlformats.org/officeDocument/2006/relationships/customXml" Target="../ink/ink1742.xml"/><Relationship Id="rId232" Type="http://schemas.openxmlformats.org/officeDocument/2006/relationships/image" Target="../media/image1733.png"/><Relationship Id="rId253" Type="http://schemas.openxmlformats.org/officeDocument/2006/relationships/customXml" Target="../ink/ink1763.xml"/><Relationship Id="rId274" Type="http://schemas.openxmlformats.org/officeDocument/2006/relationships/image" Target="../media/image1754.png"/><Relationship Id="rId295" Type="http://schemas.openxmlformats.org/officeDocument/2006/relationships/customXml" Target="../ink/ink1784.xml"/><Relationship Id="rId309" Type="http://schemas.openxmlformats.org/officeDocument/2006/relationships/customXml" Target="../ink/ink1791.xml"/><Relationship Id="rId27" Type="http://schemas.openxmlformats.org/officeDocument/2006/relationships/image" Target="../media/image1632.png"/><Relationship Id="rId48" Type="http://schemas.openxmlformats.org/officeDocument/2006/relationships/customXml" Target="../ink/ink1660.xml"/><Relationship Id="rId69" Type="http://schemas.openxmlformats.org/officeDocument/2006/relationships/image" Target="../media/image1652.png"/><Relationship Id="rId113" Type="http://schemas.openxmlformats.org/officeDocument/2006/relationships/image" Target="../media/image1674.png"/><Relationship Id="rId134" Type="http://schemas.openxmlformats.org/officeDocument/2006/relationships/customXml" Target="../ink/ink1703.xml"/><Relationship Id="rId320" Type="http://schemas.openxmlformats.org/officeDocument/2006/relationships/image" Target="../media/image1777.png"/><Relationship Id="rId80" Type="http://schemas.openxmlformats.org/officeDocument/2006/relationships/customXml" Target="../ink/ink1676.xml"/><Relationship Id="rId155" Type="http://schemas.openxmlformats.org/officeDocument/2006/relationships/image" Target="../media/image1695.png"/><Relationship Id="rId176" Type="http://schemas.openxmlformats.org/officeDocument/2006/relationships/customXml" Target="../ink/ink1724.xml"/><Relationship Id="rId197" Type="http://schemas.openxmlformats.org/officeDocument/2006/relationships/image" Target="../media/image1716.png"/><Relationship Id="rId201" Type="http://schemas.openxmlformats.org/officeDocument/2006/relationships/image" Target="../media/image1718.png"/><Relationship Id="rId222" Type="http://schemas.openxmlformats.org/officeDocument/2006/relationships/image" Target="../media/image1728.png"/><Relationship Id="rId243" Type="http://schemas.openxmlformats.org/officeDocument/2006/relationships/customXml" Target="../ink/ink1758.xml"/><Relationship Id="rId264" Type="http://schemas.openxmlformats.org/officeDocument/2006/relationships/image" Target="../media/image1749.png"/><Relationship Id="rId285" Type="http://schemas.openxmlformats.org/officeDocument/2006/relationships/customXml" Target="../ink/ink1779.xml"/><Relationship Id="rId17" Type="http://schemas.openxmlformats.org/officeDocument/2006/relationships/image" Target="../media/image1627.png"/><Relationship Id="rId38" Type="http://schemas.openxmlformats.org/officeDocument/2006/relationships/customXml" Target="../ink/ink1655.xml"/><Relationship Id="rId59" Type="http://schemas.openxmlformats.org/officeDocument/2006/relationships/image" Target="../media/image1647.png"/><Relationship Id="rId103" Type="http://schemas.openxmlformats.org/officeDocument/2006/relationships/image" Target="../media/image1669.png"/><Relationship Id="rId124" Type="http://schemas.openxmlformats.org/officeDocument/2006/relationships/customXml" Target="../ink/ink1698.xml"/><Relationship Id="rId310" Type="http://schemas.openxmlformats.org/officeDocument/2006/relationships/image" Target="../media/image1772.png"/><Relationship Id="rId70" Type="http://schemas.openxmlformats.org/officeDocument/2006/relationships/customXml" Target="../ink/ink1671.xml"/><Relationship Id="rId91" Type="http://schemas.openxmlformats.org/officeDocument/2006/relationships/image" Target="../media/image1663.png"/><Relationship Id="rId145" Type="http://schemas.openxmlformats.org/officeDocument/2006/relationships/image" Target="../media/image1690.png"/><Relationship Id="rId166" Type="http://schemas.openxmlformats.org/officeDocument/2006/relationships/customXml" Target="../ink/ink1719.xml"/><Relationship Id="rId187" Type="http://schemas.openxmlformats.org/officeDocument/2006/relationships/image" Target="../media/image1711.png"/><Relationship Id="rId1" Type="http://schemas.openxmlformats.org/officeDocument/2006/relationships/slideLayout" Target="../slideLayouts/slideLayout7.xml"/><Relationship Id="rId212" Type="http://schemas.openxmlformats.org/officeDocument/2006/relationships/image" Target="../media/image1723.png"/><Relationship Id="rId233" Type="http://schemas.openxmlformats.org/officeDocument/2006/relationships/customXml" Target="../ink/ink1753.xml"/><Relationship Id="rId254" Type="http://schemas.openxmlformats.org/officeDocument/2006/relationships/image" Target="../media/image1744.png"/><Relationship Id="rId28" Type="http://schemas.openxmlformats.org/officeDocument/2006/relationships/customXml" Target="../ink/ink1650.xml"/><Relationship Id="rId49" Type="http://schemas.openxmlformats.org/officeDocument/2006/relationships/image" Target="../media/image1642.png"/><Relationship Id="rId114" Type="http://schemas.openxmlformats.org/officeDocument/2006/relationships/customXml" Target="../ink/ink1693.xml"/><Relationship Id="rId275" Type="http://schemas.openxmlformats.org/officeDocument/2006/relationships/customXml" Target="../ink/ink1774.xml"/><Relationship Id="rId296" Type="http://schemas.openxmlformats.org/officeDocument/2006/relationships/image" Target="../media/image1765.png"/><Relationship Id="rId300" Type="http://schemas.openxmlformats.org/officeDocument/2006/relationships/image" Target="../media/image1767.png"/><Relationship Id="rId60" Type="http://schemas.openxmlformats.org/officeDocument/2006/relationships/customXml" Target="../ink/ink1666.xml"/><Relationship Id="rId81" Type="http://schemas.openxmlformats.org/officeDocument/2006/relationships/image" Target="../media/image1658.png"/><Relationship Id="rId135" Type="http://schemas.openxmlformats.org/officeDocument/2006/relationships/image" Target="../media/image1685.png"/><Relationship Id="rId156" Type="http://schemas.openxmlformats.org/officeDocument/2006/relationships/customXml" Target="../ink/ink1714.xml"/><Relationship Id="rId177" Type="http://schemas.openxmlformats.org/officeDocument/2006/relationships/image" Target="../media/image1706.png"/><Relationship Id="rId198" Type="http://schemas.openxmlformats.org/officeDocument/2006/relationships/customXml" Target="../ink/ink1735.xml"/><Relationship Id="rId321" Type="http://schemas.openxmlformats.org/officeDocument/2006/relationships/customXml" Target="../ink/ink1797.xml"/><Relationship Id="rId202" Type="http://schemas.openxmlformats.org/officeDocument/2006/relationships/customXml" Target="../ink/ink1737.xml"/><Relationship Id="rId223" Type="http://schemas.openxmlformats.org/officeDocument/2006/relationships/customXml" Target="../ink/ink1748.xml"/><Relationship Id="rId244" Type="http://schemas.openxmlformats.org/officeDocument/2006/relationships/image" Target="../media/image1739.png"/><Relationship Id="rId18" Type="http://schemas.openxmlformats.org/officeDocument/2006/relationships/customXml" Target="../ink/ink1645.xml"/><Relationship Id="rId39" Type="http://schemas.openxmlformats.org/officeDocument/2006/relationships/image" Target="../media/image1637.png"/><Relationship Id="rId265" Type="http://schemas.openxmlformats.org/officeDocument/2006/relationships/customXml" Target="../ink/ink1769.xml"/><Relationship Id="rId286" Type="http://schemas.openxmlformats.org/officeDocument/2006/relationships/image" Target="../media/image1760.png"/><Relationship Id="rId50" Type="http://schemas.openxmlformats.org/officeDocument/2006/relationships/customXml" Target="../ink/ink1661.xml"/><Relationship Id="rId104" Type="http://schemas.openxmlformats.org/officeDocument/2006/relationships/customXml" Target="../ink/ink1688.xml"/><Relationship Id="rId125" Type="http://schemas.openxmlformats.org/officeDocument/2006/relationships/image" Target="../media/image1680.png"/><Relationship Id="rId146" Type="http://schemas.openxmlformats.org/officeDocument/2006/relationships/customXml" Target="../ink/ink1709.xml"/><Relationship Id="rId167" Type="http://schemas.openxmlformats.org/officeDocument/2006/relationships/image" Target="../media/image1701.png"/><Relationship Id="rId188" Type="http://schemas.openxmlformats.org/officeDocument/2006/relationships/customXml" Target="../ink/ink1730.xml"/><Relationship Id="rId311" Type="http://schemas.openxmlformats.org/officeDocument/2006/relationships/customXml" Target="../ink/ink1792.xml"/><Relationship Id="rId71" Type="http://schemas.openxmlformats.org/officeDocument/2006/relationships/image" Target="../media/image1653.png"/><Relationship Id="rId92" Type="http://schemas.openxmlformats.org/officeDocument/2006/relationships/customXml" Target="../ink/ink1682.xml"/><Relationship Id="rId213" Type="http://schemas.openxmlformats.org/officeDocument/2006/relationships/customXml" Target="../ink/ink1743.xml"/><Relationship Id="rId234" Type="http://schemas.openxmlformats.org/officeDocument/2006/relationships/image" Target="../media/image1734.png"/><Relationship Id="rId2" Type="http://schemas.openxmlformats.org/officeDocument/2006/relationships/notesSlide" Target="../notesSlides/notesSlide27.xml"/><Relationship Id="rId29" Type="http://schemas.openxmlformats.org/officeDocument/2006/relationships/image" Target="../media/image1633.png"/><Relationship Id="rId255" Type="http://schemas.openxmlformats.org/officeDocument/2006/relationships/customXml" Target="../ink/ink1764.xml"/><Relationship Id="rId276" Type="http://schemas.openxmlformats.org/officeDocument/2006/relationships/image" Target="../media/image1755.png"/><Relationship Id="rId297" Type="http://schemas.openxmlformats.org/officeDocument/2006/relationships/customXml" Target="../ink/ink1785.xml"/><Relationship Id="rId40" Type="http://schemas.openxmlformats.org/officeDocument/2006/relationships/customXml" Target="../ink/ink1656.xml"/><Relationship Id="rId115" Type="http://schemas.openxmlformats.org/officeDocument/2006/relationships/image" Target="../media/image1675.png"/><Relationship Id="rId136" Type="http://schemas.openxmlformats.org/officeDocument/2006/relationships/customXml" Target="../ink/ink1704.xml"/><Relationship Id="rId157" Type="http://schemas.openxmlformats.org/officeDocument/2006/relationships/image" Target="../media/image1696.png"/><Relationship Id="rId178" Type="http://schemas.openxmlformats.org/officeDocument/2006/relationships/customXml" Target="../ink/ink1725.xml"/><Relationship Id="rId301" Type="http://schemas.openxmlformats.org/officeDocument/2006/relationships/customXml" Target="../ink/ink1787.xml"/><Relationship Id="rId322" Type="http://schemas.openxmlformats.org/officeDocument/2006/relationships/image" Target="../media/image1778.png"/><Relationship Id="rId61" Type="http://schemas.openxmlformats.org/officeDocument/2006/relationships/image" Target="../media/image1648.png"/><Relationship Id="rId82" Type="http://schemas.openxmlformats.org/officeDocument/2006/relationships/customXml" Target="../ink/ink1677.xml"/><Relationship Id="rId199" Type="http://schemas.openxmlformats.org/officeDocument/2006/relationships/image" Target="../media/image1717.png"/><Relationship Id="rId203" Type="http://schemas.openxmlformats.org/officeDocument/2006/relationships/image" Target="../media/image1719.png"/><Relationship Id="rId19" Type="http://schemas.openxmlformats.org/officeDocument/2006/relationships/image" Target="../media/image1628.png"/><Relationship Id="rId224" Type="http://schemas.openxmlformats.org/officeDocument/2006/relationships/image" Target="../media/image1729.png"/><Relationship Id="rId245" Type="http://schemas.openxmlformats.org/officeDocument/2006/relationships/customXml" Target="../ink/ink1759.xml"/><Relationship Id="rId266" Type="http://schemas.openxmlformats.org/officeDocument/2006/relationships/image" Target="../media/image1750.png"/><Relationship Id="rId287" Type="http://schemas.openxmlformats.org/officeDocument/2006/relationships/customXml" Target="../ink/ink1780.xml"/><Relationship Id="rId30" Type="http://schemas.openxmlformats.org/officeDocument/2006/relationships/customXml" Target="../ink/ink1651.xml"/><Relationship Id="rId105" Type="http://schemas.openxmlformats.org/officeDocument/2006/relationships/image" Target="../media/image1670.png"/><Relationship Id="rId126" Type="http://schemas.openxmlformats.org/officeDocument/2006/relationships/customXml" Target="../ink/ink1699.xml"/><Relationship Id="rId147" Type="http://schemas.openxmlformats.org/officeDocument/2006/relationships/image" Target="../media/image1691.png"/><Relationship Id="rId168" Type="http://schemas.openxmlformats.org/officeDocument/2006/relationships/customXml" Target="../ink/ink1720.xml"/><Relationship Id="rId312" Type="http://schemas.openxmlformats.org/officeDocument/2006/relationships/image" Target="../media/image1773.png"/><Relationship Id="rId51" Type="http://schemas.openxmlformats.org/officeDocument/2006/relationships/image" Target="../media/image1643.png"/><Relationship Id="rId72" Type="http://schemas.openxmlformats.org/officeDocument/2006/relationships/customXml" Target="../ink/ink1672.xml"/><Relationship Id="rId93" Type="http://schemas.openxmlformats.org/officeDocument/2006/relationships/image" Target="../media/image1664.png"/><Relationship Id="rId189" Type="http://schemas.openxmlformats.org/officeDocument/2006/relationships/image" Target="../media/image1712.png"/><Relationship Id="rId3" Type="http://schemas.openxmlformats.org/officeDocument/2006/relationships/hyperlink" Target="https://qz.com/1038954/whatever-it-takes-five-years-ago-today-mario-draghi-saved-the-euro-with-a-momentous-speech/" TargetMode="External"/><Relationship Id="rId214" Type="http://schemas.openxmlformats.org/officeDocument/2006/relationships/image" Target="../media/image1724.png"/><Relationship Id="rId235" Type="http://schemas.openxmlformats.org/officeDocument/2006/relationships/customXml" Target="../ink/ink1754.xml"/><Relationship Id="rId256" Type="http://schemas.openxmlformats.org/officeDocument/2006/relationships/image" Target="../media/image1745.png"/><Relationship Id="rId277" Type="http://schemas.openxmlformats.org/officeDocument/2006/relationships/customXml" Target="../ink/ink1775.xml"/><Relationship Id="rId298" Type="http://schemas.openxmlformats.org/officeDocument/2006/relationships/image" Target="../media/image1766.png"/><Relationship Id="rId116" Type="http://schemas.openxmlformats.org/officeDocument/2006/relationships/customXml" Target="../ink/ink1694.xml"/><Relationship Id="rId137" Type="http://schemas.openxmlformats.org/officeDocument/2006/relationships/image" Target="../media/image1686.png"/><Relationship Id="rId158" Type="http://schemas.openxmlformats.org/officeDocument/2006/relationships/customXml" Target="../ink/ink1715.xml"/><Relationship Id="rId302" Type="http://schemas.openxmlformats.org/officeDocument/2006/relationships/image" Target="../media/image1768.png"/><Relationship Id="rId20" Type="http://schemas.openxmlformats.org/officeDocument/2006/relationships/customXml" Target="../ink/ink1646.xml"/><Relationship Id="rId41" Type="http://schemas.openxmlformats.org/officeDocument/2006/relationships/image" Target="../media/image1638.png"/><Relationship Id="rId62" Type="http://schemas.openxmlformats.org/officeDocument/2006/relationships/customXml" Target="../ink/ink1667.xml"/><Relationship Id="rId83" Type="http://schemas.openxmlformats.org/officeDocument/2006/relationships/image" Target="../media/image1659.png"/><Relationship Id="rId179" Type="http://schemas.openxmlformats.org/officeDocument/2006/relationships/image" Target="../media/image1707.png"/><Relationship Id="rId190" Type="http://schemas.openxmlformats.org/officeDocument/2006/relationships/customXml" Target="../ink/ink1731.xml"/><Relationship Id="rId204" Type="http://schemas.openxmlformats.org/officeDocument/2006/relationships/customXml" Target="../ink/ink1738.xml"/><Relationship Id="rId225" Type="http://schemas.openxmlformats.org/officeDocument/2006/relationships/customXml" Target="../ink/ink1749.xml"/><Relationship Id="rId246" Type="http://schemas.openxmlformats.org/officeDocument/2006/relationships/image" Target="../media/image1740.png"/><Relationship Id="rId267" Type="http://schemas.openxmlformats.org/officeDocument/2006/relationships/customXml" Target="../ink/ink1770.xml"/><Relationship Id="rId288" Type="http://schemas.openxmlformats.org/officeDocument/2006/relationships/image" Target="../media/image1761.png"/><Relationship Id="rId106" Type="http://schemas.openxmlformats.org/officeDocument/2006/relationships/customXml" Target="../ink/ink1689.xml"/><Relationship Id="rId127" Type="http://schemas.openxmlformats.org/officeDocument/2006/relationships/image" Target="../media/image1681.png"/><Relationship Id="rId313" Type="http://schemas.openxmlformats.org/officeDocument/2006/relationships/customXml" Target="../ink/ink1793.xml"/><Relationship Id="rId10" Type="http://schemas.openxmlformats.org/officeDocument/2006/relationships/customXml" Target="../ink/ink1641.xml"/><Relationship Id="rId31" Type="http://schemas.openxmlformats.org/officeDocument/2006/relationships/image" Target="../media/image1634.png"/><Relationship Id="rId52" Type="http://schemas.openxmlformats.org/officeDocument/2006/relationships/customXml" Target="../ink/ink1662.xml"/><Relationship Id="rId73" Type="http://schemas.openxmlformats.org/officeDocument/2006/relationships/image" Target="../media/image1654.png"/><Relationship Id="rId94" Type="http://schemas.openxmlformats.org/officeDocument/2006/relationships/customXml" Target="../ink/ink1683.xml"/><Relationship Id="rId148" Type="http://schemas.openxmlformats.org/officeDocument/2006/relationships/customXml" Target="../ink/ink1710.xml"/><Relationship Id="rId169" Type="http://schemas.openxmlformats.org/officeDocument/2006/relationships/image" Target="../media/image1702.png"/><Relationship Id="rId4" Type="http://schemas.openxmlformats.org/officeDocument/2006/relationships/customXml" Target="../ink/ink1638.xml"/><Relationship Id="rId180" Type="http://schemas.openxmlformats.org/officeDocument/2006/relationships/customXml" Target="../ink/ink1726.xml"/><Relationship Id="rId215" Type="http://schemas.openxmlformats.org/officeDocument/2006/relationships/customXml" Target="../ink/ink1744.xml"/><Relationship Id="rId236" Type="http://schemas.openxmlformats.org/officeDocument/2006/relationships/image" Target="../media/image1735.png"/><Relationship Id="rId257" Type="http://schemas.openxmlformats.org/officeDocument/2006/relationships/customXml" Target="../ink/ink1765.xml"/><Relationship Id="rId278" Type="http://schemas.openxmlformats.org/officeDocument/2006/relationships/image" Target="../media/image1756.png"/><Relationship Id="rId303" Type="http://schemas.openxmlformats.org/officeDocument/2006/relationships/customXml" Target="../ink/ink1788.xml"/><Relationship Id="rId42" Type="http://schemas.openxmlformats.org/officeDocument/2006/relationships/customXml" Target="../ink/ink1657.xml"/><Relationship Id="rId84" Type="http://schemas.openxmlformats.org/officeDocument/2006/relationships/customXml" Target="../ink/ink1678.xml"/><Relationship Id="rId138" Type="http://schemas.openxmlformats.org/officeDocument/2006/relationships/customXml" Target="../ink/ink1705.xml"/><Relationship Id="rId191" Type="http://schemas.openxmlformats.org/officeDocument/2006/relationships/image" Target="../media/image1713.png"/><Relationship Id="rId205" Type="http://schemas.openxmlformats.org/officeDocument/2006/relationships/customXml" Target="../ink/ink1739.xml"/><Relationship Id="rId247" Type="http://schemas.openxmlformats.org/officeDocument/2006/relationships/customXml" Target="../ink/ink1760.xml"/><Relationship Id="rId107" Type="http://schemas.openxmlformats.org/officeDocument/2006/relationships/image" Target="../media/image1671.png"/><Relationship Id="rId289" Type="http://schemas.openxmlformats.org/officeDocument/2006/relationships/customXml" Target="../ink/ink1781.xml"/><Relationship Id="rId11" Type="http://schemas.openxmlformats.org/officeDocument/2006/relationships/image" Target="../media/image1624.png"/><Relationship Id="rId53" Type="http://schemas.openxmlformats.org/officeDocument/2006/relationships/image" Target="../media/image1644.png"/><Relationship Id="rId149" Type="http://schemas.openxmlformats.org/officeDocument/2006/relationships/image" Target="../media/image1692.png"/><Relationship Id="rId314" Type="http://schemas.openxmlformats.org/officeDocument/2006/relationships/image" Target="../media/image1774.png"/><Relationship Id="rId95" Type="http://schemas.openxmlformats.org/officeDocument/2006/relationships/image" Target="../media/image1665.png"/><Relationship Id="rId160" Type="http://schemas.openxmlformats.org/officeDocument/2006/relationships/customXml" Target="../ink/ink1716.xml"/><Relationship Id="rId216" Type="http://schemas.openxmlformats.org/officeDocument/2006/relationships/image" Target="../media/image1725.png"/><Relationship Id="rId258" Type="http://schemas.openxmlformats.org/officeDocument/2006/relationships/image" Target="../media/image1746.png"/><Relationship Id="rId22" Type="http://schemas.openxmlformats.org/officeDocument/2006/relationships/customXml" Target="../ink/ink1647.xml"/><Relationship Id="rId64" Type="http://schemas.openxmlformats.org/officeDocument/2006/relationships/customXml" Target="../ink/ink1668.xml"/><Relationship Id="rId118" Type="http://schemas.openxmlformats.org/officeDocument/2006/relationships/customXml" Target="../ink/ink1695.xml"/><Relationship Id="rId171" Type="http://schemas.openxmlformats.org/officeDocument/2006/relationships/image" Target="../media/image1703.png"/><Relationship Id="rId227" Type="http://schemas.openxmlformats.org/officeDocument/2006/relationships/customXml" Target="../ink/ink1750.xml"/><Relationship Id="rId269" Type="http://schemas.openxmlformats.org/officeDocument/2006/relationships/customXml" Target="../ink/ink1771.xml"/><Relationship Id="rId33" Type="http://schemas.openxmlformats.org/officeDocument/2006/relationships/image" Target="../media/image1635.png"/><Relationship Id="rId129" Type="http://schemas.openxmlformats.org/officeDocument/2006/relationships/image" Target="../media/image1682.png"/><Relationship Id="rId280" Type="http://schemas.openxmlformats.org/officeDocument/2006/relationships/image" Target="../media/image1757.png"/><Relationship Id="rId75" Type="http://schemas.openxmlformats.org/officeDocument/2006/relationships/image" Target="../media/image1655.png"/><Relationship Id="rId140" Type="http://schemas.openxmlformats.org/officeDocument/2006/relationships/customXml" Target="../ink/ink1706.xml"/><Relationship Id="rId182" Type="http://schemas.openxmlformats.org/officeDocument/2006/relationships/customXml" Target="../ink/ink1727.xml"/><Relationship Id="rId6" Type="http://schemas.openxmlformats.org/officeDocument/2006/relationships/customXml" Target="../ink/ink1639.xml"/><Relationship Id="rId238" Type="http://schemas.openxmlformats.org/officeDocument/2006/relationships/image" Target="../media/image1736.png"/><Relationship Id="rId291" Type="http://schemas.openxmlformats.org/officeDocument/2006/relationships/customXml" Target="../ink/ink1782.xml"/><Relationship Id="rId305" Type="http://schemas.openxmlformats.org/officeDocument/2006/relationships/customXml" Target="../ink/ink1789.xml"/><Relationship Id="rId44" Type="http://schemas.openxmlformats.org/officeDocument/2006/relationships/customXml" Target="../ink/ink1658.xml"/><Relationship Id="rId86" Type="http://schemas.openxmlformats.org/officeDocument/2006/relationships/customXml" Target="../ink/ink1679.xml"/><Relationship Id="rId151" Type="http://schemas.openxmlformats.org/officeDocument/2006/relationships/image" Target="../media/image1693.png"/><Relationship Id="rId193" Type="http://schemas.openxmlformats.org/officeDocument/2006/relationships/image" Target="../media/image1714.png"/><Relationship Id="rId207" Type="http://schemas.openxmlformats.org/officeDocument/2006/relationships/customXml" Target="../ink/ink1740.xml"/><Relationship Id="rId249" Type="http://schemas.openxmlformats.org/officeDocument/2006/relationships/customXml" Target="../ink/ink1761.xml"/><Relationship Id="rId13" Type="http://schemas.openxmlformats.org/officeDocument/2006/relationships/image" Target="../media/image1625.png"/><Relationship Id="rId109" Type="http://schemas.openxmlformats.org/officeDocument/2006/relationships/image" Target="../media/image1672.png"/><Relationship Id="rId260" Type="http://schemas.openxmlformats.org/officeDocument/2006/relationships/image" Target="../media/image1747.png"/><Relationship Id="rId316" Type="http://schemas.openxmlformats.org/officeDocument/2006/relationships/image" Target="../media/image1775.png"/></Relationships>
</file>

<file path=ppt/slides/_rels/slide28.xml.rels><?xml version="1.0" encoding="UTF-8" standalone="yes"?>
<Relationships xmlns="http://schemas.openxmlformats.org/package/2006/relationships"><Relationship Id="rId117" Type="http://schemas.openxmlformats.org/officeDocument/2006/relationships/image" Target="../media/image1836.png"/><Relationship Id="rId21" Type="http://schemas.openxmlformats.org/officeDocument/2006/relationships/image" Target="../media/image1788.png"/><Relationship Id="rId42" Type="http://schemas.openxmlformats.org/officeDocument/2006/relationships/customXml" Target="../ink/ink1817.xml"/><Relationship Id="rId63" Type="http://schemas.openxmlformats.org/officeDocument/2006/relationships/image" Target="../media/image1809.png"/><Relationship Id="rId84" Type="http://schemas.openxmlformats.org/officeDocument/2006/relationships/customXml" Target="../ink/ink1838.xml"/><Relationship Id="rId138" Type="http://schemas.openxmlformats.org/officeDocument/2006/relationships/image" Target="../media/image1846.png"/><Relationship Id="rId159" Type="http://schemas.openxmlformats.org/officeDocument/2006/relationships/customXml" Target="../ink/ink1876.xml"/><Relationship Id="rId170" Type="http://schemas.openxmlformats.org/officeDocument/2006/relationships/image" Target="../media/image1862.png"/><Relationship Id="rId191" Type="http://schemas.openxmlformats.org/officeDocument/2006/relationships/customXml" Target="../ink/ink1892.xml"/><Relationship Id="rId205" Type="http://schemas.openxmlformats.org/officeDocument/2006/relationships/customXml" Target="../ink/ink1899.xml"/><Relationship Id="rId107" Type="http://schemas.openxmlformats.org/officeDocument/2006/relationships/image" Target="../media/image1831.png"/><Relationship Id="rId11" Type="http://schemas.openxmlformats.org/officeDocument/2006/relationships/image" Target="../media/image1783.png"/><Relationship Id="rId32" Type="http://schemas.openxmlformats.org/officeDocument/2006/relationships/customXml" Target="../ink/ink1812.xml"/><Relationship Id="rId53" Type="http://schemas.openxmlformats.org/officeDocument/2006/relationships/image" Target="../media/image1804.png"/><Relationship Id="rId74" Type="http://schemas.openxmlformats.org/officeDocument/2006/relationships/customXml" Target="../ink/ink1833.xml"/><Relationship Id="rId128" Type="http://schemas.openxmlformats.org/officeDocument/2006/relationships/image" Target="../media/image1841.png"/><Relationship Id="rId149" Type="http://schemas.openxmlformats.org/officeDocument/2006/relationships/customXml" Target="../ink/ink1871.xml"/><Relationship Id="rId5" Type="http://schemas.openxmlformats.org/officeDocument/2006/relationships/image" Target="../media/image1780.png"/><Relationship Id="rId95" Type="http://schemas.openxmlformats.org/officeDocument/2006/relationships/image" Target="../media/image1825.png"/><Relationship Id="rId160" Type="http://schemas.openxmlformats.org/officeDocument/2006/relationships/image" Target="../media/image1857.png"/><Relationship Id="rId181" Type="http://schemas.openxmlformats.org/officeDocument/2006/relationships/customXml" Target="../ink/ink1887.xml"/><Relationship Id="rId22" Type="http://schemas.openxmlformats.org/officeDocument/2006/relationships/customXml" Target="../ink/ink1807.xml"/><Relationship Id="rId43" Type="http://schemas.openxmlformats.org/officeDocument/2006/relationships/image" Target="../media/image1799.png"/><Relationship Id="rId64" Type="http://schemas.openxmlformats.org/officeDocument/2006/relationships/customXml" Target="../ink/ink1828.xml"/><Relationship Id="rId118" Type="http://schemas.openxmlformats.org/officeDocument/2006/relationships/customXml" Target="../ink/ink1855.xml"/><Relationship Id="rId139" Type="http://schemas.openxmlformats.org/officeDocument/2006/relationships/customXml" Target="../ink/ink1866.xml"/><Relationship Id="rId85" Type="http://schemas.openxmlformats.org/officeDocument/2006/relationships/image" Target="../media/image1820.png"/><Relationship Id="rId150" Type="http://schemas.openxmlformats.org/officeDocument/2006/relationships/image" Target="../media/image1852.png"/><Relationship Id="rId171" Type="http://schemas.openxmlformats.org/officeDocument/2006/relationships/customXml" Target="../ink/ink1882.xml"/><Relationship Id="rId192" Type="http://schemas.openxmlformats.org/officeDocument/2006/relationships/image" Target="../media/image1873.png"/><Relationship Id="rId206" Type="http://schemas.openxmlformats.org/officeDocument/2006/relationships/image" Target="../media/image1880.png"/><Relationship Id="rId12" Type="http://schemas.openxmlformats.org/officeDocument/2006/relationships/customXml" Target="../ink/ink1802.xml"/><Relationship Id="rId33" Type="http://schemas.openxmlformats.org/officeDocument/2006/relationships/image" Target="../media/image1794.png"/><Relationship Id="rId108" Type="http://schemas.openxmlformats.org/officeDocument/2006/relationships/customXml" Target="../ink/ink1850.xml"/><Relationship Id="rId129" Type="http://schemas.openxmlformats.org/officeDocument/2006/relationships/customXml" Target="../ink/ink1861.xml"/><Relationship Id="rId54" Type="http://schemas.openxmlformats.org/officeDocument/2006/relationships/customXml" Target="../ink/ink1823.xml"/><Relationship Id="rId75" Type="http://schemas.openxmlformats.org/officeDocument/2006/relationships/image" Target="../media/image1815.png"/><Relationship Id="rId96" Type="http://schemas.openxmlformats.org/officeDocument/2006/relationships/customXml" Target="../ink/ink1844.xml"/><Relationship Id="rId140" Type="http://schemas.openxmlformats.org/officeDocument/2006/relationships/image" Target="../media/image1847.png"/><Relationship Id="rId161" Type="http://schemas.openxmlformats.org/officeDocument/2006/relationships/customXml" Target="../ink/ink1877.xml"/><Relationship Id="rId182" Type="http://schemas.openxmlformats.org/officeDocument/2006/relationships/image" Target="../media/image1868.png"/><Relationship Id="rId6" Type="http://schemas.openxmlformats.org/officeDocument/2006/relationships/customXml" Target="../ink/ink1799.xml"/><Relationship Id="rId23" Type="http://schemas.openxmlformats.org/officeDocument/2006/relationships/image" Target="../media/image1789.png"/><Relationship Id="rId119" Type="http://schemas.openxmlformats.org/officeDocument/2006/relationships/image" Target="../media/image1837.png"/><Relationship Id="rId44" Type="http://schemas.openxmlformats.org/officeDocument/2006/relationships/customXml" Target="../ink/ink1818.xml"/><Relationship Id="rId65" Type="http://schemas.openxmlformats.org/officeDocument/2006/relationships/image" Target="../media/image1810.png"/><Relationship Id="rId86" Type="http://schemas.openxmlformats.org/officeDocument/2006/relationships/customXml" Target="../ink/ink1839.xml"/><Relationship Id="rId130" Type="http://schemas.openxmlformats.org/officeDocument/2006/relationships/image" Target="../media/image1842.png"/><Relationship Id="rId151" Type="http://schemas.openxmlformats.org/officeDocument/2006/relationships/customXml" Target="../ink/ink1872.xml"/><Relationship Id="rId172" Type="http://schemas.openxmlformats.org/officeDocument/2006/relationships/image" Target="../media/image1863.png"/><Relationship Id="rId193" Type="http://schemas.openxmlformats.org/officeDocument/2006/relationships/customXml" Target="../ink/ink1893.xml"/><Relationship Id="rId13" Type="http://schemas.openxmlformats.org/officeDocument/2006/relationships/image" Target="../media/image1784.png"/><Relationship Id="rId109" Type="http://schemas.openxmlformats.org/officeDocument/2006/relationships/image" Target="../media/image1832.png"/><Relationship Id="rId34" Type="http://schemas.openxmlformats.org/officeDocument/2006/relationships/customXml" Target="../ink/ink1813.xml"/><Relationship Id="rId55" Type="http://schemas.openxmlformats.org/officeDocument/2006/relationships/image" Target="../media/image1805.png"/><Relationship Id="rId76" Type="http://schemas.openxmlformats.org/officeDocument/2006/relationships/customXml" Target="../ink/ink1834.xml"/><Relationship Id="rId97" Type="http://schemas.openxmlformats.org/officeDocument/2006/relationships/image" Target="../media/image1826.png"/><Relationship Id="rId120" Type="http://schemas.openxmlformats.org/officeDocument/2006/relationships/customXml" Target="../ink/ink1856.xml"/><Relationship Id="rId141" Type="http://schemas.openxmlformats.org/officeDocument/2006/relationships/customXml" Target="../ink/ink1867.xml"/><Relationship Id="rId7" Type="http://schemas.openxmlformats.org/officeDocument/2006/relationships/image" Target="../media/image1781.png"/><Relationship Id="rId162" Type="http://schemas.openxmlformats.org/officeDocument/2006/relationships/image" Target="../media/image1858.png"/><Relationship Id="rId183" Type="http://schemas.openxmlformats.org/officeDocument/2006/relationships/customXml" Target="../ink/ink1888.xml"/><Relationship Id="rId24" Type="http://schemas.openxmlformats.org/officeDocument/2006/relationships/customXml" Target="../ink/ink1808.xml"/><Relationship Id="rId40" Type="http://schemas.openxmlformats.org/officeDocument/2006/relationships/customXml" Target="../ink/ink1816.xml"/><Relationship Id="rId45" Type="http://schemas.openxmlformats.org/officeDocument/2006/relationships/image" Target="../media/image1800.png"/><Relationship Id="rId66" Type="http://schemas.openxmlformats.org/officeDocument/2006/relationships/customXml" Target="../ink/ink1829.xml"/><Relationship Id="rId87" Type="http://schemas.openxmlformats.org/officeDocument/2006/relationships/image" Target="../media/image1821.png"/><Relationship Id="rId110" Type="http://schemas.openxmlformats.org/officeDocument/2006/relationships/customXml" Target="../ink/ink1851.xml"/><Relationship Id="rId115" Type="http://schemas.openxmlformats.org/officeDocument/2006/relationships/image" Target="../media/image1835.png"/><Relationship Id="rId131" Type="http://schemas.openxmlformats.org/officeDocument/2006/relationships/customXml" Target="../ink/ink1862.xml"/><Relationship Id="rId136" Type="http://schemas.openxmlformats.org/officeDocument/2006/relationships/image" Target="../media/image1845.png"/><Relationship Id="rId157" Type="http://schemas.openxmlformats.org/officeDocument/2006/relationships/customXml" Target="../ink/ink1875.xml"/><Relationship Id="rId178" Type="http://schemas.openxmlformats.org/officeDocument/2006/relationships/image" Target="../media/image1866.png"/><Relationship Id="rId61" Type="http://schemas.openxmlformats.org/officeDocument/2006/relationships/image" Target="../media/image1808.png"/><Relationship Id="rId82" Type="http://schemas.openxmlformats.org/officeDocument/2006/relationships/customXml" Target="../ink/ink1837.xml"/><Relationship Id="rId152" Type="http://schemas.openxmlformats.org/officeDocument/2006/relationships/image" Target="../media/image1853.png"/><Relationship Id="rId173" Type="http://schemas.openxmlformats.org/officeDocument/2006/relationships/customXml" Target="../ink/ink1883.xml"/><Relationship Id="rId194" Type="http://schemas.openxmlformats.org/officeDocument/2006/relationships/image" Target="../media/image1874.png"/><Relationship Id="rId199" Type="http://schemas.openxmlformats.org/officeDocument/2006/relationships/customXml" Target="../ink/ink1896.xml"/><Relationship Id="rId203" Type="http://schemas.openxmlformats.org/officeDocument/2006/relationships/customXml" Target="../ink/ink1898.xml"/><Relationship Id="rId19" Type="http://schemas.openxmlformats.org/officeDocument/2006/relationships/image" Target="../media/image1787.png"/><Relationship Id="rId14" Type="http://schemas.openxmlformats.org/officeDocument/2006/relationships/customXml" Target="../ink/ink1803.xml"/><Relationship Id="rId30" Type="http://schemas.openxmlformats.org/officeDocument/2006/relationships/customXml" Target="../ink/ink1811.xml"/><Relationship Id="rId35" Type="http://schemas.openxmlformats.org/officeDocument/2006/relationships/image" Target="../media/image1795.png"/><Relationship Id="rId56" Type="http://schemas.openxmlformats.org/officeDocument/2006/relationships/customXml" Target="../ink/ink1824.xml"/><Relationship Id="rId77" Type="http://schemas.openxmlformats.org/officeDocument/2006/relationships/image" Target="../media/image1816.png"/><Relationship Id="rId100" Type="http://schemas.openxmlformats.org/officeDocument/2006/relationships/customXml" Target="../ink/ink1846.xml"/><Relationship Id="rId105" Type="http://schemas.openxmlformats.org/officeDocument/2006/relationships/image" Target="../media/image1830.png"/><Relationship Id="rId126" Type="http://schemas.openxmlformats.org/officeDocument/2006/relationships/image" Target="../media/image1840.png"/><Relationship Id="rId147" Type="http://schemas.openxmlformats.org/officeDocument/2006/relationships/customXml" Target="../ink/ink1870.xml"/><Relationship Id="rId168" Type="http://schemas.openxmlformats.org/officeDocument/2006/relationships/image" Target="../media/image1861.png"/><Relationship Id="rId8" Type="http://schemas.openxmlformats.org/officeDocument/2006/relationships/customXml" Target="../ink/ink1800.xml"/><Relationship Id="rId51" Type="http://schemas.openxmlformats.org/officeDocument/2006/relationships/image" Target="../media/image1803.png"/><Relationship Id="rId72" Type="http://schemas.openxmlformats.org/officeDocument/2006/relationships/customXml" Target="../ink/ink1832.xml"/><Relationship Id="rId93" Type="http://schemas.openxmlformats.org/officeDocument/2006/relationships/image" Target="../media/image1824.png"/><Relationship Id="rId98" Type="http://schemas.openxmlformats.org/officeDocument/2006/relationships/customXml" Target="../ink/ink1845.xml"/><Relationship Id="rId121" Type="http://schemas.openxmlformats.org/officeDocument/2006/relationships/image" Target="../media/image1838.png"/><Relationship Id="rId142" Type="http://schemas.openxmlformats.org/officeDocument/2006/relationships/image" Target="../media/image1848.png"/><Relationship Id="rId163" Type="http://schemas.openxmlformats.org/officeDocument/2006/relationships/customXml" Target="../ink/ink1878.xml"/><Relationship Id="rId184" Type="http://schemas.openxmlformats.org/officeDocument/2006/relationships/image" Target="../media/image1869.png"/><Relationship Id="rId189" Type="http://schemas.openxmlformats.org/officeDocument/2006/relationships/customXml" Target="../ink/ink1891.xml"/><Relationship Id="rId3" Type="http://schemas.openxmlformats.org/officeDocument/2006/relationships/image" Target="../media/image1779.png"/><Relationship Id="rId25" Type="http://schemas.openxmlformats.org/officeDocument/2006/relationships/image" Target="../media/image1790.png"/><Relationship Id="rId46" Type="http://schemas.openxmlformats.org/officeDocument/2006/relationships/customXml" Target="../ink/ink1819.xml"/><Relationship Id="rId67" Type="http://schemas.openxmlformats.org/officeDocument/2006/relationships/image" Target="../media/image1811.png"/><Relationship Id="rId116" Type="http://schemas.openxmlformats.org/officeDocument/2006/relationships/customXml" Target="../ink/ink1854.xml"/><Relationship Id="rId137" Type="http://schemas.openxmlformats.org/officeDocument/2006/relationships/customXml" Target="../ink/ink1865.xml"/><Relationship Id="rId158" Type="http://schemas.openxmlformats.org/officeDocument/2006/relationships/image" Target="../media/image1856.png"/><Relationship Id="rId20" Type="http://schemas.openxmlformats.org/officeDocument/2006/relationships/customXml" Target="../ink/ink1806.xml"/><Relationship Id="rId41" Type="http://schemas.openxmlformats.org/officeDocument/2006/relationships/image" Target="../media/image1798.png"/><Relationship Id="rId62" Type="http://schemas.openxmlformats.org/officeDocument/2006/relationships/customXml" Target="../ink/ink1827.xml"/><Relationship Id="rId83" Type="http://schemas.openxmlformats.org/officeDocument/2006/relationships/image" Target="../media/image1819.png"/><Relationship Id="rId88" Type="http://schemas.openxmlformats.org/officeDocument/2006/relationships/customXml" Target="../ink/ink1840.xml"/><Relationship Id="rId111" Type="http://schemas.openxmlformats.org/officeDocument/2006/relationships/image" Target="../media/image1833.png"/><Relationship Id="rId132" Type="http://schemas.openxmlformats.org/officeDocument/2006/relationships/image" Target="../media/image1843.png"/><Relationship Id="rId153" Type="http://schemas.openxmlformats.org/officeDocument/2006/relationships/customXml" Target="../ink/ink1873.xml"/><Relationship Id="rId174" Type="http://schemas.openxmlformats.org/officeDocument/2006/relationships/image" Target="../media/image1864.png"/><Relationship Id="rId179" Type="http://schemas.openxmlformats.org/officeDocument/2006/relationships/customXml" Target="../ink/ink1886.xml"/><Relationship Id="rId195" Type="http://schemas.openxmlformats.org/officeDocument/2006/relationships/customXml" Target="../ink/ink1894.xml"/><Relationship Id="rId190" Type="http://schemas.openxmlformats.org/officeDocument/2006/relationships/image" Target="../media/image1872.png"/><Relationship Id="rId204" Type="http://schemas.openxmlformats.org/officeDocument/2006/relationships/image" Target="../media/image1879.png"/><Relationship Id="rId15" Type="http://schemas.openxmlformats.org/officeDocument/2006/relationships/image" Target="../media/image1785.png"/><Relationship Id="rId36" Type="http://schemas.openxmlformats.org/officeDocument/2006/relationships/customXml" Target="../ink/ink1814.xml"/><Relationship Id="rId57" Type="http://schemas.openxmlformats.org/officeDocument/2006/relationships/image" Target="../media/image1806.png"/><Relationship Id="rId106" Type="http://schemas.openxmlformats.org/officeDocument/2006/relationships/customXml" Target="../ink/ink1849.xml"/><Relationship Id="rId127" Type="http://schemas.openxmlformats.org/officeDocument/2006/relationships/customXml" Target="../ink/ink1860.xml"/><Relationship Id="rId10" Type="http://schemas.openxmlformats.org/officeDocument/2006/relationships/customXml" Target="../ink/ink1801.xml"/><Relationship Id="rId31" Type="http://schemas.openxmlformats.org/officeDocument/2006/relationships/image" Target="../media/image1793.png"/><Relationship Id="rId52" Type="http://schemas.openxmlformats.org/officeDocument/2006/relationships/customXml" Target="../ink/ink1822.xml"/><Relationship Id="rId73" Type="http://schemas.openxmlformats.org/officeDocument/2006/relationships/image" Target="../media/image1814.png"/><Relationship Id="rId78" Type="http://schemas.openxmlformats.org/officeDocument/2006/relationships/customXml" Target="../ink/ink1835.xml"/><Relationship Id="rId94" Type="http://schemas.openxmlformats.org/officeDocument/2006/relationships/customXml" Target="../ink/ink1843.xml"/><Relationship Id="rId99" Type="http://schemas.openxmlformats.org/officeDocument/2006/relationships/image" Target="../media/image1827.png"/><Relationship Id="rId101" Type="http://schemas.openxmlformats.org/officeDocument/2006/relationships/image" Target="../media/image1828.png"/><Relationship Id="rId122" Type="http://schemas.openxmlformats.org/officeDocument/2006/relationships/customXml" Target="../ink/ink1857.xml"/><Relationship Id="rId143" Type="http://schemas.openxmlformats.org/officeDocument/2006/relationships/customXml" Target="../ink/ink1868.xml"/><Relationship Id="rId148" Type="http://schemas.openxmlformats.org/officeDocument/2006/relationships/image" Target="../media/image1851.png"/><Relationship Id="rId164" Type="http://schemas.openxmlformats.org/officeDocument/2006/relationships/image" Target="../media/image1859.png"/><Relationship Id="rId169" Type="http://schemas.openxmlformats.org/officeDocument/2006/relationships/customXml" Target="../ink/ink1881.xml"/><Relationship Id="rId185" Type="http://schemas.openxmlformats.org/officeDocument/2006/relationships/customXml" Target="../ink/ink1889.xml"/><Relationship Id="rId4" Type="http://schemas.openxmlformats.org/officeDocument/2006/relationships/customXml" Target="../ink/ink1798.xml"/><Relationship Id="rId9" Type="http://schemas.openxmlformats.org/officeDocument/2006/relationships/image" Target="../media/image1782.png"/><Relationship Id="rId180" Type="http://schemas.openxmlformats.org/officeDocument/2006/relationships/image" Target="../media/image1867.png"/><Relationship Id="rId26" Type="http://schemas.openxmlformats.org/officeDocument/2006/relationships/customXml" Target="../ink/ink1809.xml"/><Relationship Id="rId47" Type="http://schemas.openxmlformats.org/officeDocument/2006/relationships/image" Target="../media/image1801.png"/><Relationship Id="rId68" Type="http://schemas.openxmlformats.org/officeDocument/2006/relationships/customXml" Target="../ink/ink1830.xml"/><Relationship Id="rId89" Type="http://schemas.openxmlformats.org/officeDocument/2006/relationships/image" Target="../media/image1822.png"/><Relationship Id="rId112" Type="http://schemas.openxmlformats.org/officeDocument/2006/relationships/customXml" Target="../ink/ink1852.xml"/><Relationship Id="rId133" Type="http://schemas.openxmlformats.org/officeDocument/2006/relationships/customXml" Target="../ink/ink1863.xml"/><Relationship Id="rId154" Type="http://schemas.openxmlformats.org/officeDocument/2006/relationships/image" Target="../media/image1854.png"/><Relationship Id="rId175" Type="http://schemas.openxmlformats.org/officeDocument/2006/relationships/customXml" Target="../ink/ink1884.xml"/><Relationship Id="rId196" Type="http://schemas.openxmlformats.org/officeDocument/2006/relationships/image" Target="../media/image1875.png"/><Relationship Id="rId200" Type="http://schemas.openxmlformats.org/officeDocument/2006/relationships/image" Target="../media/image1877.png"/><Relationship Id="rId16" Type="http://schemas.openxmlformats.org/officeDocument/2006/relationships/customXml" Target="../ink/ink1804.xml"/><Relationship Id="rId37" Type="http://schemas.openxmlformats.org/officeDocument/2006/relationships/image" Target="../media/image1796.png"/><Relationship Id="rId58" Type="http://schemas.openxmlformats.org/officeDocument/2006/relationships/customXml" Target="../ink/ink1825.xml"/><Relationship Id="rId79" Type="http://schemas.openxmlformats.org/officeDocument/2006/relationships/image" Target="../media/image1817.png"/><Relationship Id="rId102" Type="http://schemas.openxmlformats.org/officeDocument/2006/relationships/customXml" Target="../ink/ink1847.xml"/><Relationship Id="rId123" Type="http://schemas.openxmlformats.org/officeDocument/2006/relationships/image" Target="../media/image1839.png"/><Relationship Id="rId144" Type="http://schemas.openxmlformats.org/officeDocument/2006/relationships/image" Target="../media/image1849.png"/><Relationship Id="rId90" Type="http://schemas.openxmlformats.org/officeDocument/2006/relationships/customXml" Target="../ink/ink1841.xml"/><Relationship Id="rId165" Type="http://schemas.openxmlformats.org/officeDocument/2006/relationships/customXml" Target="../ink/ink1879.xml"/><Relationship Id="rId186" Type="http://schemas.openxmlformats.org/officeDocument/2006/relationships/image" Target="../media/image1870.png"/><Relationship Id="rId27" Type="http://schemas.openxmlformats.org/officeDocument/2006/relationships/image" Target="../media/image1791.png"/><Relationship Id="rId48" Type="http://schemas.openxmlformats.org/officeDocument/2006/relationships/customXml" Target="../ink/ink1820.xml"/><Relationship Id="rId69" Type="http://schemas.openxmlformats.org/officeDocument/2006/relationships/image" Target="../media/image1812.png"/><Relationship Id="rId113" Type="http://schemas.openxmlformats.org/officeDocument/2006/relationships/image" Target="../media/image1834.png"/><Relationship Id="rId134" Type="http://schemas.openxmlformats.org/officeDocument/2006/relationships/image" Target="../media/image1844.png"/><Relationship Id="rId80" Type="http://schemas.openxmlformats.org/officeDocument/2006/relationships/customXml" Target="../ink/ink1836.xml"/><Relationship Id="rId155" Type="http://schemas.openxmlformats.org/officeDocument/2006/relationships/customXml" Target="../ink/ink1874.xml"/><Relationship Id="rId176" Type="http://schemas.openxmlformats.org/officeDocument/2006/relationships/image" Target="../media/image1865.png"/><Relationship Id="rId197" Type="http://schemas.openxmlformats.org/officeDocument/2006/relationships/customXml" Target="../ink/ink1895.xml"/><Relationship Id="rId201" Type="http://schemas.openxmlformats.org/officeDocument/2006/relationships/customXml" Target="../ink/ink1897.xml"/><Relationship Id="rId17" Type="http://schemas.openxmlformats.org/officeDocument/2006/relationships/image" Target="../media/image1786.png"/><Relationship Id="rId38" Type="http://schemas.openxmlformats.org/officeDocument/2006/relationships/customXml" Target="../ink/ink1815.xml"/><Relationship Id="rId59" Type="http://schemas.openxmlformats.org/officeDocument/2006/relationships/image" Target="../media/image1807.png"/><Relationship Id="rId103" Type="http://schemas.openxmlformats.org/officeDocument/2006/relationships/image" Target="../media/image1829.png"/><Relationship Id="rId124" Type="http://schemas.openxmlformats.org/officeDocument/2006/relationships/customXml" Target="../ink/ink1858.xml"/><Relationship Id="rId70" Type="http://schemas.openxmlformats.org/officeDocument/2006/relationships/customXml" Target="../ink/ink1831.xml"/><Relationship Id="rId91" Type="http://schemas.openxmlformats.org/officeDocument/2006/relationships/image" Target="../media/image1823.png"/><Relationship Id="rId145" Type="http://schemas.openxmlformats.org/officeDocument/2006/relationships/customXml" Target="../ink/ink1869.xml"/><Relationship Id="rId166" Type="http://schemas.openxmlformats.org/officeDocument/2006/relationships/image" Target="../media/image1860.png"/><Relationship Id="rId187" Type="http://schemas.openxmlformats.org/officeDocument/2006/relationships/customXml" Target="../ink/ink1890.xml"/><Relationship Id="rId1" Type="http://schemas.openxmlformats.org/officeDocument/2006/relationships/slideLayout" Target="../slideLayouts/slideLayout7.xml"/><Relationship Id="rId28" Type="http://schemas.openxmlformats.org/officeDocument/2006/relationships/customXml" Target="../ink/ink1810.xml"/><Relationship Id="rId49" Type="http://schemas.openxmlformats.org/officeDocument/2006/relationships/image" Target="../media/image1802.png"/><Relationship Id="rId114" Type="http://schemas.openxmlformats.org/officeDocument/2006/relationships/customXml" Target="../ink/ink1853.xml"/><Relationship Id="rId60" Type="http://schemas.openxmlformats.org/officeDocument/2006/relationships/customXml" Target="../ink/ink1826.xml"/><Relationship Id="rId81" Type="http://schemas.openxmlformats.org/officeDocument/2006/relationships/image" Target="../media/image1818.png"/><Relationship Id="rId135" Type="http://schemas.openxmlformats.org/officeDocument/2006/relationships/customXml" Target="../ink/ink1864.xml"/><Relationship Id="rId156" Type="http://schemas.openxmlformats.org/officeDocument/2006/relationships/image" Target="../media/image1855.png"/><Relationship Id="rId177" Type="http://schemas.openxmlformats.org/officeDocument/2006/relationships/customXml" Target="../ink/ink1885.xml"/><Relationship Id="rId198" Type="http://schemas.openxmlformats.org/officeDocument/2006/relationships/image" Target="../media/image1876.png"/><Relationship Id="rId202" Type="http://schemas.openxmlformats.org/officeDocument/2006/relationships/image" Target="../media/image1878.png"/><Relationship Id="rId18" Type="http://schemas.openxmlformats.org/officeDocument/2006/relationships/customXml" Target="../ink/ink1805.xml"/><Relationship Id="rId39" Type="http://schemas.openxmlformats.org/officeDocument/2006/relationships/image" Target="../media/image1797.png"/><Relationship Id="rId50" Type="http://schemas.openxmlformats.org/officeDocument/2006/relationships/customXml" Target="../ink/ink1821.xml"/><Relationship Id="rId104" Type="http://schemas.openxmlformats.org/officeDocument/2006/relationships/customXml" Target="../ink/ink1848.xml"/><Relationship Id="rId125" Type="http://schemas.openxmlformats.org/officeDocument/2006/relationships/customXml" Target="../ink/ink1859.xml"/><Relationship Id="rId146" Type="http://schemas.openxmlformats.org/officeDocument/2006/relationships/image" Target="../media/image1850.png"/><Relationship Id="rId167" Type="http://schemas.openxmlformats.org/officeDocument/2006/relationships/customXml" Target="../ink/ink1880.xml"/><Relationship Id="rId188" Type="http://schemas.openxmlformats.org/officeDocument/2006/relationships/image" Target="../media/image1871.png"/><Relationship Id="rId71" Type="http://schemas.openxmlformats.org/officeDocument/2006/relationships/image" Target="../media/image1813.png"/><Relationship Id="rId92" Type="http://schemas.openxmlformats.org/officeDocument/2006/relationships/customXml" Target="../ink/ink1842.xml"/><Relationship Id="rId2" Type="http://schemas.openxmlformats.org/officeDocument/2006/relationships/notesSlide" Target="../notesSlides/notesSlide28.xml"/><Relationship Id="rId29" Type="http://schemas.openxmlformats.org/officeDocument/2006/relationships/image" Target="../media/image1792.png"/></Relationships>
</file>

<file path=ppt/slides/_rels/slide29.xml.rels><?xml version="1.0" encoding="UTF-8" standalone="yes"?>
<Relationships xmlns="http://schemas.openxmlformats.org/package/2006/relationships"><Relationship Id="rId117" Type="http://schemas.openxmlformats.org/officeDocument/2006/relationships/customXml" Target="../ink/ink1956.xml"/><Relationship Id="rId299" Type="http://schemas.openxmlformats.org/officeDocument/2006/relationships/customXml" Target="../ink/ink2047.xml"/><Relationship Id="rId21" Type="http://schemas.openxmlformats.org/officeDocument/2006/relationships/customXml" Target="../ink/ink1908.xml"/><Relationship Id="rId63" Type="http://schemas.openxmlformats.org/officeDocument/2006/relationships/customXml" Target="../ink/ink1929.xml"/><Relationship Id="rId159" Type="http://schemas.openxmlformats.org/officeDocument/2006/relationships/customXml" Target="../ink/ink1977.xml"/><Relationship Id="rId324" Type="http://schemas.openxmlformats.org/officeDocument/2006/relationships/customXml" Target="../ink/ink2060.xml"/><Relationship Id="rId366" Type="http://schemas.openxmlformats.org/officeDocument/2006/relationships/image" Target="../media/image2059.png"/><Relationship Id="rId170" Type="http://schemas.openxmlformats.org/officeDocument/2006/relationships/image" Target="../media/image1964.png"/><Relationship Id="rId226" Type="http://schemas.openxmlformats.org/officeDocument/2006/relationships/image" Target="../media/image1991.png"/><Relationship Id="rId268" Type="http://schemas.openxmlformats.org/officeDocument/2006/relationships/image" Target="../media/image2012.png"/><Relationship Id="rId32" Type="http://schemas.openxmlformats.org/officeDocument/2006/relationships/image" Target="../media/image1895.png"/><Relationship Id="rId74" Type="http://schemas.openxmlformats.org/officeDocument/2006/relationships/image" Target="../media/image1916.png"/><Relationship Id="rId128" Type="http://schemas.openxmlformats.org/officeDocument/2006/relationships/image" Target="../media/image1943.png"/><Relationship Id="rId335" Type="http://schemas.openxmlformats.org/officeDocument/2006/relationships/image" Target="../media/image2044.png"/><Relationship Id="rId377" Type="http://schemas.openxmlformats.org/officeDocument/2006/relationships/image" Target="../media/image2064.png"/><Relationship Id="rId5" Type="http://schemas.openxmlformats.org/officeDocument/2006/relationships/customXml" Target="../ink/ink1900.xml"/><Relationship Id="rId181" Type="http://schemas.openxmlformats.org/officeDocument/2006/relationships/customXml" Target="../ink/ink1988.xml"/><Relationship Id="rId237" Type="http://schemas.openxmlformats.org/officeDocument/2006/relationships/customXml" Target="../ink/ink2016.xml"/><Relationship Id="rId279" Type="http://schemas.openxmlformats.org/officeDocument/2006/relationships/customXml" Target="../ink/ink2037.xml"/><Relationship Id="rId43" Type="http://schemas.openxmlformats.org/officeDocument/2006/relationships/customXml" Target="../ink/ink1919.xml"/><Relationship Id="rId139" Type="http://schemas.openxmlformats.org/officeDocument/2006/relationships/customXml" Target="../ink/ink1967.xml"/><Relationship Id="rId290" Type="http://schemas.openxmlformats.org/officeDocument/2006/relationships/image" Target="../media/image2023.png"/><Relationship Id="rId304" Type="http://schemas.openxmlformats.org/officeDocument/2006/relationships/image" Target="../media/image2029.png"/><Relationship Id="rId346" Type="http://schemas.openxmlformats.org/officeDocument/2006/relationships/customXml" Target="../ink/ink2071.xml"/><Relationship Id="rId85" Type="http://schemas.openxmlformats.org/officeDocument/2006/relationships/customXml" Target="../ink/ink1940.xml"/><Relationship Id="rId150" Type="http://schemas.openxmlformats.org/officeDocument/2006/relationships/image" Target="../media/image1954.png"/><Relationship Id="rId192" Type="http://schemas.openxmlformats.org/officeDocument/2006/relationships/image" Target="../media/image1975.png"/><Relationship Id="rId206" Type="http://schemas.openxmlformats.org/officeDocument/2006/relationships/image" Target="../media/image1982.png"/><Relationship Id="rId248" Type="http://schemas.openxmlformats.org/officeDocument/2006/relationships/image" Target="../media/image2002.png"/><Relationship Id="rId12" Type="http://schemas.openxmlformats.org/officeDocument/2006/relationships/image" Target="../media/image1885.png"/><Relationship Id="rId108" Type="http://schemas.openxmlformats.org/officeDocument/2006/relationships/image" Target="../media/image1933.png"/><Relationship Id="rId315" Type="http://schemas.openxmlformats.org/officeDocument/2006/relationships/customXml" Target="../ink/ink2055.xml"/><Relationship Id="rId357" Type="http://schemas.openxmlformats.org/officeDocument/2006/relationships/customXml" Target="../ink/ink2077.xml"/><Relationship Id="rId54" Type="http://schemas.openxmlformats.org/officeDocument/2006/relationships/image" Target="../media/image1906.png"/><Relationship Id="rId96" Type="http://schemas.openxmlformats.org/officeDocument/2006/relationships/image" Target="../media/image1927.png"/><Relationship Id="rId161" Type="http://schemas.openxmlformats.org/officeDocument/2006/relationships/customXml" Target="../ink/ink1978.xml"/><Relationship Id="rId217" Type="http://schemas.openxmlformats.org/officeDocument/2006/relationships/customXml" Target="../ink/ink2006.xml"/><Relationship Id="rId259" Type="http://schemas.openxmlformats.org/officeDocument/2006/relationships/customXml" Target="../ink/ink2027.xml"/><Relationship Id="rId23" Type="http://schemas.openxmlformats.org/officeDocument/2006/relationships/customXml" Target="../ink/ink1909.xml"/><Relationship Id="rId119" Type="http://schemas.openxmlformats.org/officeDocument/2006/relationships/customXml" Target="../ink/ink1957.xml"/><Relationship Id="rId270" Type="http://schemas.openxmlformats.org/officeDocument/2006/relationships/image" Target="../media/image2013.png"/><Relationship Id="rId326" Type="http://schemas.openxmlformats.org/officeDocument/2006/relationships/customXml" Target="../ink/ink2061.xml"/><Relationship Id="rId65" Type="http://schemas.openxmlformats.org/officeDocument/2006/relationships/customXml" Target="../ink/ink1930.xml"/><Relationship Id="rId130" Type="http://schemas.openxmlformats.org/officeDocument/2006/relationships/image" Target="../media/image1944.png"/><Relationship Id="rId368" Type="http://schemas.openxmlformats.org/officeDocument/2006/relationships/image" Target="../media/image2060.png"/><Relationship Id="rId172" Type="http://schemas.openxmlformats.org/officeDocument/2006/relationships/image" Target="../media/image1965.png"/><Relationship Id="rId228" Type="http://schemas.openxmlformats.org/officeDocument/2006/relationships/image" Target="../media/image1992.png"/><Relationship Id="rId281" Type="http://schemas.openxmlformats.org/officeDocument/2006/relationships/customXml" Target="../ink/ink2038.xml"/><Relationship Id="rId337" Type="http://schemas.openxmlformats.org/officeDocument/2006/relationships/image" Target="../media/image2045.png"/><Relationship Id="rId34" Type="http://schemas.openxmlformats.org/officeDocument/2006/relationships/image" Target="../media/image1896.png"/><Relationship Id="rId76" Type="http://schemas.openxmlformats.org/officeDocument/2006/relationships/image" Target="../media/image1917.png"/><Relationship Id="rId141" Type="http://schemas.openxmlformats.org/officeDocument/2006/relationships/customXml" Target="../ink/ink1968.xml"/><Relationship Id="rId379" Type="http://schemas.openxmlformats.org/officeDocument/2006/relationships/image" Target="../media/image2065.png"/><Relationship Id="rId7" Type="http://schemas.openxmlformats.org/officeDocument/2006/relationships/customXml" Target="../ink/ink1901.xml"/><Relationship Id="rId183" Type="http://schemas.openxmlformats.org/officeDocument/2006/relationships/customXml" Target="../ink/ink1989.xml"/><Relationship Id="rId239" Type="http://schemas.openxmlformats.org/officeDocument/2006/relationships/customXml" Target="../ink/ink2017.xml"/><Relationship Id="rId250" Type="http://schemas.openxmlformats.org/officeDocument/2006/relationships/image" Target="../media/image2003.png"/><Relationship Id="rId292" Type="http://schemas.openxmlformats.org/officeDocument/2006/relationships/image" Target="../media/image2024.png"/><Relationship Id="rId306" Type="http://schemas.openxmlformats.org/officeDocument/2006/relationships/image" Target="../media/image2030.png"/><Relationship Id="rId45" Type="http://schemas.openxmlformats.org/officeDocument/2006/relationships/customXml" Target="../ink/ink1920.xml"/><Relationship Id="rId87" Type="http://schemas.openxmlformats.org/officeDocument/2006/relationships/customXml" Target="../ink/ink1941.xml"/><Relationship Id="rId110" Type="http://schemas.openxmlformats.org/officeDocument/2006/relationships/image" Target="../media/image1934.png"/><Relationship Id="rId348" Type="http://schemas.openxmlformats.org/officeDocument/2006/relationships/customXml" Target="../ink/ink2072.xml"/><Relationship Id="rId152" Type="http://schemas.openxmlformats.org/officeDocument/2006/relationships/image" Target="../media/image1955.png"/><Relationship Id="rId194" Type="http://schemas.openxmlformats.org/officeDocument/2006/relationships/image" Target="../media/image1976.png"/><Relationship Id="rId208" Type="http://schemas.openxmlformats.org/officeDocument/2006/relationships/image" Target="../media/image1983.png"/><Relationship Id="rId261" Type="http://schemas.openxmlformats.org/officeDocument/2006/relationships/customXml" Target="../ink/ink2028.xml"/><Relationship Id="rId14" Type="http://schemas.openxmlformats.org/officeDocument/2006/relationships/image" Target="../media/image1886.png"/><Relationship Id="rId56" Type="http://schemas.openxmlformats.org/officeDocument/2006/relationships/image" Target="../media/image1907.png"/><Relationship Id="rId317" Type="http://schemas.openxmlformats.org/officeDocument/2006/relationships/customXml" Target="../ink/ink2056.xml"/><Relationship Id="rId359" Type="http://schemas.openxmlformats.org/officeDocument/2006/relationships/customXml" Target="../ink/ink2078.xml"/><Relationship Id="rId98" Type="http://schemas.openxmlformats.org/officeDocument/2006/relationships/image" Target="../media/image1928.png"/><Relationship Id="rId121" Type="http://schemas.openxmlformats.org/officeDocument/2006/relationships/customXml" Target="../ink/ink1958.xml"/><Relationship Id="rId163" Type="http://schemas.openxmlformats.org/officeDocument/2006/relationships/customXml" Target="../ink/ink1979.xml"/><Relationship Id="rId219" Type="http://schemas.openxmlformats.org/officeDocument/2006/relationships/customXml" Target="../ink/ink2007.xml"/><Relationship Id="rId370" Type="http://schemas.openxmlformats.org/officeDocument/2006/relationships/image" Target="../media/image2061.png"/><Relationship Id="rId230" Type="http://schemas.openxmlformats.org/officeDocument/2006/relationships/image" Target="../media/image1993.png"/><Relationship Id="rId25" Type="http://schemas.openxmlformats.org/officeDocument/2006/relationships/customXml" Target="../ink/ink1910.xml"/><Relationship Id="rId67" Type="http://schemas.openxmlformats.org/officeDocument/2006/relationships/customXml" Target="../ink/ink1931.xml"/><Relationship Id="rId272" Type="http://schemas.openxmlformats.org/officeDocument/2006/relationships/image" Target="../media/image2014.png"/><Relationship Id="rId328" Type="http://schemas.openxmlformats.org/officeDocument/2006/relationships/customXml" Target="../ink/ink2062.xml"/><Relationship Id="rId132" Type="http://schemas.openxmlformats.org/officeDocument/2006/relationships/image" Target="../media/image1945.png"/><Relationship Id="rId174" Type="http://schemas.openxmlformats.org/officeDocument/2006/relationships/image" Target="../media/image1966.png"/><Relationship Id="rId381" Type="http://schemas.openxmlformats.org/officeDocument/2006/relationships/image" Target="../media/image2066.png"/><Relationship Id="rId241" Type="http://schemas.openxmlformats.org/officeDocument/2006/relationships/customXml" Target="../ink/ink2018.xml"/><Relationship Id="rId36" Type="http://schemas.openxmlformats.org/officeDocument/2006/relationships/image" Target="../media/image1897.png"/><Relationship Id="rId283" Type="http://schemas.openxmlformats.org/officeDocument/2006/relationships/customXml" Target="../ink/ink2039.xml"/><Relationship Id="rId339" Type="http://schemas.openxmlformats.org/officeDocument/2006/relationships/image" Target="../media/image2046.png"/><Relationship Id="rId78" Type="http://schemas.openxmlformats.org/officeDocument/2006/relationships/image" Target="../media/image1918.png"/><Relationship Id="rId101" Type="http://schemas.openxmlformats.org/officeDocument/2006/relationships/customXml" Target="../ink/ink1948.xml"/><Relationship Id="rId143" Type="http://schemas.openxmlformats.org/officeDocument/2006/relationships/customXml" Target="../ink/ink1969.xml"/><Relationship Id="rId185" Type="http://schemas.openxmlformats.org/officeDocument/2006/relationships/customXml" Target="../ink/ink1990.xml"/><Relationship Id="rId350" Type="http://schemas.openxmlformats.org/officeDocument/2006/relationships/customXml" Target="../ink/ink2073.xml"/><Relationship Id="rId9" Type="http://schemas.openxmlformats.org/officeDocument/2006/relationships/customXml" Target="../ink/ink1902.xml"/><Relationship Id="rId210" Type="http://schemas.openxmlformats.org/officeDocument/2006/relationships/image" Target="../media/image1984.png"/><Relationship Id="rId252" Type="http://schemas.openxmlformats.org/officeDocument/2006/relationships/image" Target="../media/image2004.png"/><Relationship Id="rId294" Type="http://schemas.openxmlformats.org/officeDocument/2006/relationships/image" Target="../media/image2025.png"/><Relationship Id="rId308" Type="http://schemas.openxmlformats.org/officeDocument/2006/relationships/image" Target="../media/image2031.png"/><Relationship Id="rId47" Type="http://schemas.openxmlformats.org/officeDocument/2006/relationships/customXml" Target="../ink/ink1921.xml"/><Relationship Id="rId68" Type="http://schemas.openxmlformats.org/officeDocument/2006/relationships/image" Target="../media/image1913.png"/><Relationship Id="rId89" Type="http://schemas.openxmlformats.org/officeDocument/2006/relationships/customXml" Target="../ink/ink1942.xml"/><Relationship Id="rId112" Type="http://schemas.openxmlformats.org/officeDocument/2006/relationships/image" Target="../media/image1935.png"/><Relationship Id="rId133" Type="http://schemas.openxmlformats.org/officeDocument/2006/relationships/customXml" Target="../ink/ink1964.xml"/><Relationship Id="rId154" Type="http://schemas.openxmlformats.org/officeDocument/2006/relationships/image" Target="../media/image1956.png"/><Relationship Id="rId175" Type="http://schemas.openxmlformats.org/officeDocument/2006/relationships/customXml" Target="../ink/ink1985.xml"/><Relationship Id="rId340" Type="http://schemas.openxmlformats.org/officeDocument/2006/relationships/customXml" Target="../ink/ink2068.xml"/><Relationship Id="rId361" Type="http://schemas.openxmlformats.org/officeDocument/2006/relationships/customXml" Target="../ink/ink2079.xml"/><Relationship Id="rId196" Type="http://schemas.openxmlformats.org/officeDocument/2006/relationships/image" Target="../media/image1977.png"/><Relationship Id="rId200" Type="http://schemas.openxmlformats.org/officeDocument/2006/relationships/image" Target="../media/image1979.png"/><Relationship Id="rId382" Type="http://schemas.openxmlformats.org/officeDocument/2006/relationships/customXml" Target="../ink/ink2090.xml"/><Relationship Id="rId16" Type="http://schemas.openxmlformats.org/officeDocument/2006/relationships/image" Target="../media/image1887.png"/><Relationship Id="rId221" Type="http://schemas.openxmlformats.org/officeDocument/2006/relationships/customXml" Target="../ink/ink2008.xml"/><Relationship Id="rId242" Type="http://schemas.openxmlformats.org/officeDocument/2006/relationships/image" Target="../media/image1999.png"/><Relationship Id="rId263" Type="http://schemas.openxmlformats.org/officeDocument/2006/relationships/customXml" Target="../ink/ink2029.xml"/><Relationship Id="rId284" Type="http://schemas.openxmlformats.org/officeDocument/2006/relationships/image" Target="../media/image2020.png"/><Relationship Id="rId319" Type="http://schemas.openxmlformats.org/officeDocument/2006/relationships/image" Target="../media/image2036.png"/><Relationship Id="rId37" Type="http://schemas.openxmlformats.org/officeDocument/2006/relationships/customXml" Target="../ink/ink1916.xml"/><Relationship Id="rId58" Type="http://schemas.openxmlformats.org/officeDocument/2006/relationships/image" Target="../media/image1908.png"/><Relationship Id="rId79" Type="http://schemas.openxmlformats.org/officeDocument/2006/relationships/customXml" Target="../ink/ink1937.xml"/><Relationship Id="rId102" Type="http://schemas.openxmlformats.org/officeDocument/2006/relationships/image" Target="../media/image1930.png"/><Relationship Id="rId123" Type="http://schemas.openxmlformats.org/officeDocument/2006/relationships/customXml" Target="../ink/ink1959.xml"/><Relationship Id="rId144" Type="http://schemas.openxmlformats.org/officeDocument/2006/relationships/image" Target="../media/image1951.png"/><Relationship Id="rId330" Type="http://schemas.openxmlformats.org/officeDocument/2006/relationships/customXml" Target="../ink/ink2063.xml"/><Relationship Id="rId90" Type="http://schemas.openxmlformats.org/officeDocument/2006/relationships/image" Target="../media/image1924.png"/><Relationship Id="rId165" Type="http://schemas.openxmlformats.org/officeDocument/2006/relationships/customXml" Target="../ink/ink1980.xml"/><Relationship Id="rId186" Type="http://schemas.openxmlformats.org/officeDocument/2006/relationships/image" Target="../media/image1972.png"/><Relationship Id="rId351" Type="http://schemas.openxmlformats.org/officeDocument/2006/relationships/image" Target="../media/image2052.png"/><Relationship Id="rId372" Type="http://schemas.openxmlformats.org/officeDocument/2006/relationships/customXml" Target="../ink/ink2085.xml"/><Relationship Id="rId211" Type="http://schemas.openxmlformats.org/officeDocument/2006/relationships/customXml" Target="../ink/ink2003.xml"/><Relationship Id="rId232" Type="http://schemas.openxmlformats.org/officeDocument/2006/relationships/image" Target="../media/image1994.png"/><Relationship Id="rId253" Type="http://schemas.openxmlformats.org/officeDocument/2006/relationships/customXml" Target="../ink/ink2024.xml"/><Relationship Id="rId274" Type="http://schemas.openxmlformats.org/officeDocument/2006/relationships/image" Target="../media/image2015.png"/><Relationship Id="rId295" Type="http://schemas.openxmlformats.org/officeDocument/2006/relationships/customXml" Target="../ink/ink2045.xml"/><Relationship Id="rId309" Type="http://schemas.openxmlformats.org/officeDocument/2006/relationships/customXml" Target="../ink/ink2052.xml"/><Relationship Id="rId27" Type="http://schemas.openxmlformats.org/officeDocument/2006/relationships/customXml" Target="../ink/ink1911.xml"/><Relationship Id="rId48" Type="http://schemas.openxmlformats.org/officeDocument/2006/relationships/image" Target="../media/image1903.png"/><Relationship Id="rId69" Type="http://schemas.openxmlformats.org/officeDocument/2006/relationships/customXml" Target="../ink/ink1932.xml"/><Relationship Id="rId113" Type="http://schemas.openxmlformats.org/officeDocument/2006/relationships/customXml" Target="../ink/ink1954.xml"/><Relationship Id="rId134" Type="http://schemas.openxmlformats.org/officeDocument/2006/relationships/image" Target="../media/image1946.png"/><Relationship Id="rId320" Type="http://schemas.openxmlformats.org/officeDocument/2006/relationships/customXml" Target="../ink/ink2058.xml"/><Relationship Id="rId80" Type="http://schemas.openxmlformats.org/officeDocument/2006/relationships/image" Target="../media/image1919.png"/><Relationship Id="rId155" Type="http://schemas.openxmlformats.org/officeDocument/2006/relationships/customXml" Target="../ink/ink1975.xml"/><Relationship Id="rId176" Type="http://schemas.openxmlformats.org/officeDocument/2006/relationships/image" Target="../media/image1967.png"/><Relationship Id="rId197" Type="http://schemas.openxmlformats.org/officeDocument/2006/relationships/customXml" Target="../ink/ink1996.xml"/><Relationship Id="rId341" Type="http://schemas.openxmlformats.org/officeDocument/2006/relationships/image" Target="../media/image2047.png"/><Relationship Id="rId362" Type="http://schemas.openxmlformats.org/officeDocument/2006/relationships/image" Target="../media/image2057.png"/><Relationship Id="rId383" Type="http://schemas.openxmlformats.org/officeDocument/2006/relationships/image" Target="../media/image2067.png"/><Relationship Id="rId201" Type="http://schemas.openxmlformats.org/officeDocument/2006/relationships/customXml" Target="../ink/ink1998.xml"/><Relationship Id="rId222" Type="http://schemas.openxmlformats.org/officeDocument/2006/relationships/image" Target="../media/image1989.png"/><Relationship Id="rId243" Type="http://schemas.openxmlformats.org/officeDocument/2006/relationships/customXml" Target="../ink/ink2019.xml"/><Relationship Id="rId264" Type="http://schemas.openxmlformats.org/officeDocument/2006/relationships/image" Target="../media/image2010.png"/><Relationship Id="rId285" Type="http://schemas.openxmlformats.org/officeDocument/2006/relationships/customXml" Target="../ink/ink2040.xml"/><Relationship Id="rId17" Type="http://schemas.openxmlformats.org/officeDocument/2006/relationships/customXml" Target="../ink/ink1906.xml"/><Relationship Id="rId38" Type="http://schemas.openxmlformats.org/officeDocument/2006/relationships/image" Target="../media/image1898.png"/><Relationship Id="rId59" Type="http://schemas.openxmlformats.org/officeDocument/2006/relationships/customXml" Target="../ink/ink1927.xml"/><Relationship Id="rId103" Type="http://schemas.openxmlformats.org/officeDocument/2006/relationships/customXml" Target="../ink/ink1949.xml"/><Relationship Id="rId124" Type="http://schemas.openxmlformats.org/officeDocument/2006/relationships/image" Target="../media/image1941.png"/><Relationship Id="rId310" Type="http://schemas.openxmlformats.org/officeDocument/2006/relationships/image" Target="../media/image2032.png"/><Relationship Id="rId70" Type="http://schemas.openxmlformats.org/officeDocument/2006/relationships/image" Target="../media/image1914.png"/><Relationship Id="rId91" Type="http://schemas.openxmlformats.org/officeDocument/2006/relationships/customXml" Target="../ink/ink1943.xml"/><Relationship Id="rId145" Type="http://schemas.openxmlformats.org/officeDocument/2006/relationships/customXml" Target="../ink/ink1970.xml"/><Relationship Id="rId166" Type="http://schemas.openxmlformats.org/officeDocument/2006/relationships/image" Target="../media/image1962.png"/><Relationship Id="rId187" Type="http://schemas.openxmlformats.org/officeDocument/2006/relationships/customXml" Target="../ink/ink1991.xml"/><Relationship Id="rId331" Type="http://schemas.openxmlformats.org/officeDocument/2006/relationships/image" Target="../media/image2042.png"/><Relationship Id="rId352" Type="http://schemas.openxmlformats.org/officeDocument/2006/relationships/customXml" Target="../ink/ink2074.xml"/><Relationship Id="rId373" Type="http://schemas.openxmlformats.org/officeDocument/2006/relationships/image" Target="../media/image2062.png"/><Relationship Id="rId1" Type="http://schemas.openxmlformats.org/officeDocument/2006/relationships/slideLayout" Target="../slideLayouts/slideLayout7.xml"/><Relationship Id="rId212" Type="http://schemas.openxmlformats.org/officeDocument/2006/relationships/image" Target="../media/image1985.png"/><Relationship Id="rId233" Type="http://schemas.openxmlformats.org/officeDocument/2006/relationships/customXml" Target="../ink/ink2014.xml"/><Relationship Id="rId254" Type="http://schemas.openxmlformats.org/officeDocument/2006/relationships/image" Target="../media/image2005.png"/><Relationship Id="rId28" Type="http://schemas.openxmlformats.org/officeDocument/2006/relationships/image" Target="../media/image1893.png"/><Relationship Id="rId49" Type="http://schemas.openxmlformats.org/officeDocument/2006/relationships/customXml" Target="../ink/ink1922.xml"/><Relationship Id="rId114" Type="http://schemas.openxmlformats.org/officeDocument/2006/relationships/image" Target="../media/image1936.png"/><Relationship Id="rId275" Type="http://schemas.openxmlformats.org/officeDocument/2006/relationships/customXml" Target="../ink/ink2035.xml"/><Relationship Id="rId296" Type="http://schemas.openxmlformats.org/officeDocument/2006/relationships/image" Target="../media/image2026.png"/><Relationship Id="rId300" Type="http://schemas.openxmlformats.org/officeDocument/2006/relationships/image" Target="../media/image2027.png"/><Relationship Id="rId60" Type="http://schemas.openxmlformats.org/officeDocument/2006/relationships/image" Target="../media/image1909.png"/><Relationship Id="rId81" Type="http://schemas.openxmlformats.org/officeDocument/2006/relationships/customXml" Target="../ink/ink1938.xml"/><Relationship Id="rId135" Type="http://schemas.openxmlformats.org/officeDocument/2006/relationships/customXml" Target="../ink/ink1965.xml"/><Relationship Id="rId156" Type="http://schemas.openxmlformats.org/officeDocument/2006/relationships/image" Target="../media/image1957.png"/><Relationship Id="rId177" Type="http://schemas.openxmlformats.org/officeDocument/2006/relationships/customXml" Target="../ink/ink1986.xml"/><Relationship Id="rId198" Type="http://schemas.openxmlformats.org/officeDocument/2006/relationships/image" Target="../media/image1978.png"/><Relationship Id="rId321" Type="http://schemas.openxmlformats.org/officeDocument/2006/relationships/image" Target="../media/image2037.png"/><Relationship Id="rId342" Type="http://schemas.openxmlformats.org/officeDocument/2006/relationships/customXml" Target="../ink/ink2069.xml"/><Relationship Id="rId363" Type="http://schemas.openxmlformats.org/officeDocument/2006/relationships/customXml" Target="../ink/ink2080.xml"/><Relationship Id="rId384" Type="http://schemas.openxmlformats.org/officeDocument/2006/relationships/customXml" Target="../ink/ink2091.xml"/><Relationship Id="rId202" Type="http://schemas.openxmlformats.org/officeDocument/2006/relationships/image" Target="../media/image1980.png"/><Relationship Id="rId223" Type="http://schemas.openxmlformats.org/officeDocument/2006/relationships/customXml" Target="../ink/ink2009.xml"/><Relationship Id="rId244" Type="http://schemas.openxmlformats.org/officeDocument/2006/relationships/image" Target="../media/image2000.png"/><Relationship Id="rId18" Type="http://schemas.openxmlformats.org/officeDocument/2006/relationships/image" Target="../media/image1888.png"/><Relationship Id="rId39" Type="http://schemas.openxmlformats.org/officeDocument/2006/relationships/customXml" Target="../ink/ink1917.xml"/><Relationship Id="rId265" Type="http://schemas.openxmlformats.org/officeDocument/2006/relationships/customXml" Target="../ink/ink2030.xml"/><Relationship Id="rId286" Type="http://schemas.openxmlformats.org/officeDocument/2006/relationships/image" Target="../media/image2021.png"/><Relationship Id="rId50" Type="http://schemas.openxmlformats.org/officeDocument/2006/relationships/image" Target="../media/image1904.png"/><Relationship Id="rId104" Type="http://schemas.openxmlformats.org/officeDocument/2006/relationships/image" Target="../media/image1931.png"/><Relationship Id="rId125" Type="http://schemas.openxmlformats.org/officeDocument/2006/relationships/customXml" Target="../ink/ink1960.xml"/><Relationship Id="rId146" Type="http://schemas.openxmlformats.org/officeDocument/2006/relationships/image" Target="../media/image1952.png"/><Relationship Id="rId167" Type="http://schemas.openxmlformats.org/officeDocument/2006/relationships/customXml" Target="../ink/ink1981.xml"/><Relationship Id="rId188" Type="http://schemas.openxmlformats.org/officeDocument/2006/relationships/image" Target="../media/image1973.png"/><Relationship Id="rId311" Type="http://schemas.openxmlformats.org/officeDocument/2006/relationships/customXml" Target="../ink/ink2053.xml"/><Relationship Id="rId332" Type="http://schemas.openxmlformats.org/officeDocument/2006/relationships/customXml" Target="../ink/ink2064.xml"/><Relationship Id="rId353" Type="http://schemas.openxmlformats.org/officeDocument/2006/relationships/image" Target="../media/image2053.png"/><Relationship Id="rId374" Type="http://schemas.openxmlformats.org/officeDocument/2006/relationships/customXml" Target="../ink/ink2086.xml"/><Relationship Id="rId71" Type="http://schemas.openxmlformats.org/officeDocument/2006/relationships/customXml" Target="../ink/ink1933.xml"/><Relationship Id="rId92" Type="http://schemas.openxmlformats.org/officeDocument/2006/relationships/image" Target="../media/image1925.png"/><Relationship Id="rId213" Type="http://schemas.openxmlformats.org/officeDocument/2006/relationships/customXml" Target="../ink/ink2004.xml"/><Relationship Id="rId234" Type="http://schemas.openxmlformats.org/officeDocument/2006/relationships/image" Target="../media/image1995.png"/><Relationship Id="rId2" Type="http://schemas.openxmlformats.org/officeDocument/2006/relationships/notesSlide" Target="../notesSlides/notesSlide29.xml"/><Relationship Id="rId29" Type="http://schemas.openxmlformats.org/officeDocument/2006/relationships/customXml" Target="../ink/ink1912.xml"/><Relationship Id="rId255" Type="http://schemas.openxmlformats.org/officeDocument/2006/relationships/customXml" Target="../ink/ink2025.xml"/><Relationship Id="rId276" Type="http://schemas.openxmlformats.org/officeDocument/2006/relationships/image" Target="../media/image2016.png"/><Relationship Id="rId297" Type="http://schemas.openxmlformats.org/officeDocument/2006/relationships/customXml" Target="../ink/ink2046.xml"/><Relationship Id="rId40" Type="http://schemas.openxmlformats.org/officeDocument/2006/relationships/image" Target="../media/image1899.png"/><Relationship Id="rId115" Type="http://schemas.openxmlformats.org/officeDocument/2006/relationships/customXml" Target="../ink/ink1955.xml"/><Relationship Id="rId136" Type="http://schemas.openxmlformats.org/officeDocument/2006/relationships/image" Target="../media/image1947.png"/><Relationship Id="rId157" Type="http://schemas.openxmlformats.org/officeDocument/2006/relationships/customXml" Target="../ink/ink1976.xml"/><Relationship Id="rId178" Type="http://schemas.openxmlformats.org/officeDocument/2006/relationships/image" Target="../media/image1968.png"/><Relationship Id="rId301" Type="http://schemas.openxmlformats.org/officeDocument/2006/relationships/customXml" Target="../ink/ink2048.xml"/><Relationship Id="rId322" Type="http://schemas.openxmlformats.org/officeDocument/2006/relationships/customXml" Target="../ink/ink2059.xml"/><Relationship Id="rId343" Type="http://schemas.openxmlformats.org/officeDocument/2006/relationships/image" Target="../media/image2048.png"/><Relationship Id="rId364" Type="http://schemas.openxmlformats.org/officeDocument/2006/relationships/image" Target="../media/image2058.png"/><Relationship Id="rId61" Type="http://schemas.openxmlformats.org/officeDocument/2006/relationships/customXml" Target="../ink/ink1928.xml"/><Relationship Id="rId82" Type="http://schemas.openxmlformats.org/officeDocument/2006/relationships/image" Target="../media/image1920.png"/><Relationship Id="rId199" Type="http://schemas.openxmlformats.org/officeDocument/2006/relationships/customXml" Target="../ink/ink1997.xml"/><Relationship Id="rId203" Type="http://schemas.openxmlformats.org/officeDocument/2006/relationships/customXml" Target="../ink/ink1999.xml"/><Relationship Id="rId385" Type="http://schemas.openxmlformats.org/officeDocument/2006/relationships/image" Target="../media/image2068.png"/><Relationship Id="rId19" Type="http://schemas.openxmlformats.org/officeDocument/2006/relationships/customXml" Target="../ink/ink1907.xml"/><Relationship Id="rId224" Type="http://schemas.openxmlformats.org/officeDocument/2006/relationships/image" Target="../media/image1990.png"/><Relationship Id="rId245" Type="http://schemas.openxmlformats.org/officeDocument/2006/relationships/customXml" Target="../ink/ink2020.xml"/><Relationship Id="rId266" Type="http://schemas.openxmlformats.org/officeDocument/2006/relationships/image" Target="../media/image2011.png"/><Relationship Id="rId287" Type="http://schemas.openxmlformats.org/officeDocument/2006/relationships/customXml" Target="../ink/ink2041.xml"/><Relationship Id="rId30" Type="http://schemas.openxmlformats.org/officeDocument/2006/relationships/image" Target="../media/image1894.png"/><Relationship Id="rId105" Type="http://schemas.openxmlformats.org/officeDocument/2006/relationships/customXml" Target="../ink/ink1950.xml"/><Relationship Id="rId126" Type="http://schemas.openxmlformats.org/officeDocument/2006/relationships/image" Target="../media/image1942.png"/><Relationship Id="rId147" Type="http://schemas.openxmlformats.org/officeDocument/2006/relationships/customXml" Target="../ink/ink1971.xml"/><Relationship Id="rId168" Type="http://schemas.openxmlformats.org/officeDocument/2006/relationships/image" Target="../media/image1963.png"/><Relationship Id="rId312" Type="http://schemas.openxmlformats.org/officeDocument/2006/relationships/image" Target="../media/image2033.png"/><Relationship Id="rId333" Type="http://schemas.openxmlformats.org/officeDocument/2006/relationships/image" Target="../media/image2043.png"/><Relationship Id="rId354" Type="http://schemas.openxmlformats.org/officeDocument/2006/relationships/customXml" Target="../ink/ink2075.xml"/><Relationship Id="rId51" Type="http://schemas.openxmlformats.org/officeDocument/2006/relationships/customXml" Target="../ink/ink1923.xml"/><Relationship Id="rId72" Type="http://schemas.openxmlformats.org/officeDocument/2006/relationships/image" Target="../media/image1915.png"/><Relationship Id="rId93" Type="http://schemas.openxmlformats.org/officeDocument/2006/relationships/customXml" Target="../ink/ink1944.xml"/><Relationship Id="rId189" Type="http://schemas.openxmlformats.org/officeDocument/2006/relationships/customXml" Target="../ink/ink1992.xml"/><Relationship Id="rId375" Type="http://schemas.openxmlformats.org/officeDocument/2006/relationships/image" Target="../media/image2063.png"/><Relationship Id="rId3" Type="http://schemas.openxmlformats.org/officeDocument/2006/relationships/hyperlink" Target="https://www.ecb.europa.eu/mopo/implement/omt/html/index.en.html" TargetMode="External"/><Relationship Id="rId214" Type="http://schemas.openxmlformats.org/officeDocument/2006/relationships/image" Target="../media/image1855.png"/><Relationship Id="rId235" Type="http://schemas.openxmlformats.org/officeDocument/2006/relationships/customXml" Target="../ink/ink2015.xml"/><Relationship Id="rId256" Type="http://schemas.openxmlformats.org/officeDocument/2006/relationships/image" Target="../media/image2006.png"/><Relationship Id="rId277" Type="http://schemas.openxmlformats.org/officeDocument/2006/relationships/customXml" Target="../ink/ink2036.xml"/><Relationship Id="rId298" Type="http://schemas.openxmlformats.org/officeDocument/2006/relationships/image" Target="../media/image1835.png"/><Relationship Id="rId116" Type="http://schemas.openxmlformats.org/officeDocument/2006/relationships/image" Target="../media/image1937.png"/><Relationship Id="rId137" Type="http://schemas.openxmlformats.org/officeDocument/2006/relationships/customXml" Target="../ink/ink1966.xml"/><Relationship Id="rId158" Type="http://schemas.openxmlformats.org/officeDocument/2006/relationships/image" Target="../media/image1958.png"/><Relationship Id="rId302" Type="http://schemas.openxmlformats.org/officeDocument/2006/relationships/image" Target="../media/image2028.png"/><Relationship Id="rId323" Type="http://schemas.openxmlformats.org/officeDocument/2006/relationships/image" Target="../media/image2038.png"/><Relationship Id="rId344" Type="http://schemas.openxmlformats.org/officeDocument/2006/relationships/customXml" Target="../ink/ink2070.xml"/><Relationship Id="rId20" Type="http://schemas.openxmlformats.org/officeDocument/2006/relationships/image" Target="../media/image1889.png"/><Relationship Id="rId41" Type="http://schemas.openxmlformats.org/officeDocument/2006/relationships/customXml" Target="../ink/ink1918.xml"/><Relationship Id="rId62" Type="http://schemas.openxmlformats.org/officeDocument/2006/relationships/image" Target="../media/image1910.png"/><Relationship Id="rId83" Type="http://schemas.openxmlformats.org/officeDocument/2006/relationships/customXml" Target="../ink/ink1939.xml"/><Relationship Id="rId179" Type="http://schemas.openxmlformats.org/officeDocument/2006/relationships/customXml" Target="../ink/ink1987.xml"/><Relationship Id="rId365" Type="http://schemas.openxmlformats.org/officeDocument/2006/relationships/customXml" Target="../ink/ink2081.xml"/><Relationship Id="rId386" Type="http://schemas.openxmlformats.org/officeDocument/2006/relationships/customXml" Target="../ink/ink2092.xml"/><Relationship Id="rId190" Type="http://schemas.openxmlformats.org/officeDocument/2006/relationships/image" Target="../media/image1974.png"/><Relationship Id="rId204" Type="http://schemas.openxmlformats.org/officeDocument/2006/relationships/image" Target="../media/image1981.png"/><Relationship Id="rId225" Type="http://schemas.openxmlformats.org/officeDocument/2006/relationships/customXml" Target="../ink/ink2010.xml"/><Relationship Id="rId246" Type="http://schemas.openxmlformats.org/officeDocument/2006/relationships/image" Target="../media/image2001.png"/><Relationship Id="rId267" Type="http://schemas.openxmlformats.org/officeDocument/2006/relationships/customXml" Target="../ink/ink2031.xml"/><Relationship Id="rId288" Type="http://schemas.openxmlformats.org/officeDocument/2006/relationships/image" Target="../media/image2022.png"/><Relationship Id="rId106" Type="http://schemas.openxmlformats.org/officeDocument/2006/relationships/image" Target="../media/image1932.png"/><Relationship Id="rId127" Type="http://schemas.openxmlformats.org/officeDocument/2006/relationships/customXml" Target="../ink/ink1961.xml"/><Relationship Id="rId313" Type="http://schemas.openxmlformats.org/officeDocument/2006/relationships/customXml" Target="../ink/ink2054.xml"/><Relationship Id="rId10" Type="http://schemas.openxmlformats.org/officeDocument/2006/relationships/image" Target="../media/image1884.png"/><Relationship Id="rId31" Type="http://schemas.openxmlformats.org/officeDocument/2006/relationships/customXml" Target="../ink/ink1913.xml"/><Relationship Id="rId52" Type="http://schemas.openxmlformats.org/officeDocument/2006/relationships/image" Target="../media/image1905.png"/><Relationship Id="rId73" Type="http://schemas.openxmlformats.org/officeDocument/2006/relationships/customXml" Target="../ink/ink1934.xml"/><Relationship Id="rId94" Type="http://schemas.openxmlformats.org/officeDocument/2006/relationships/image" Target="../media/image1926.png"/><Relationship Id="rId148" Type="http://schemas.openxmlformats.org/officeDocument/2006/relationships/image" Target="../media/image1953.png"/><Relationship Id="rId169" Type="http://schemas.openxmlformats.org/officeDocument/2006/relationships/customXml" Target="../ink/ink1982.xml"/><Relationship Id="rId334" Type="http://schemas.openxmlformats.org/officeDocument/2006/relationships/customXml" Target="../ink/ink2065.xml"/><Relationship Id="rId355" Type="http://schemas.openxmlformats.org/officeDocument/2006/relationships/customXml" Target="../ink/ink2076.xml"/><Relationship Id="rId376" Type="http://schemas.openxmlformats.org/officeDocument/2006/relationships/customXml" Target="../ink/ink2087.xml"/><Relationship Id="rId4" Type="http://schemas.openxmlformats.org/officeDocument/2006/relationships/image" Target="../media/image1881.png"/><Relationship Id="rId180" Type="http://schemas.openxmlformats.org/officeDocument/2006/relationships/image" Target="../media/image1969.png"/><Relationship Id="rId215" Type="http://schemas.openxmlformats.org/officeDocument/2006/relationships/customXml" Target="../ink/ink2005.xml"/><Relationship Id="rId236" Type="http://schemas.openxmlformats.org/officeDocument/2006/relationships/image" Target="../media/image1996.png"/><Relationship Id="rId257" Type="http://schemas.openxmlformats.org/officeDocument/2006/relationships/customXml" Target="../ink/ink2026.xml"/><Relationship Id="rId278" Type="http://schemas.openxmlformats.org/officeDocument/2006/relationships/image" Target="../media/image2017.png"/><Relationship Id="rId303" Type="http://schemas.openxmlformats.org/officeDocument/2006/relationships/customXml" Target="../ink/ink2049.xml"/><Relationship Id="rId42" Type="http://schemas.openxmlformats.org/officeDocument/2006/relationships/image" Target="../media/image1900.png"/><Relationship Id="rId84" Type="http://schemas.openxmlformats.org/officeDocument/2006/relationships/image" Target="../media/image1921.png"/><Relationship Id="rId138" Type="http://schemas.openxmlformats.org/officeDocument/2006/relationships/image" Target="../media/image1948.png"/><Relationship Id="rId345" Type="http://schemas.openxmlformats.org/officeDocument/2006/relationships/image" Target="../media/image2049.png"/><Relationship Id="rId387" Type="http://schemas.openxmlformats.org/officeDocument/2006/relationships/image" Target="../media/image2069.png"/><Relationship Id="rId191" Type="http://schemas.openxmlformats.org/officeDocument/2006/relationships/customXml" Target="../ink/ink1993.xml"/><Relationship Id="rId205" Type="http://schemas.openxmlformats.org/officeDocument/2006/relationships/customXml" Target="../ink/ink2000.xml"/><Relationship Id="rId247" Type="http://schemas.openxmlformats.org/officeDocument/2006/relationships/customXml" Target="../ink/ink2021.xml"/><Relationship Id="rId107" Type="http://schemas.openxmlformats.org/officeDocument/2006/relationships/customXml" Target="../ink/ink1951.xml"/><Relationship Id="rId289" Type="http://schemas.openxmlformats.org/officeDocument/2006/relationships/customXml" Target="../ink/ink2042.xml"/><Relationship Id="rId11" Type="http://schemas.openxmlformats.org/officeDocument/2006/relationships/customXml" Target="../ink/ink1903.xml"/><Relationship Id="rId53" Type="http://schemas.openxmlformats.org/officeDocument/2006/relationships/customXml" Target="../ink/ink1924.xml"/><Relationship Id="rId149" Type="http://schemas.openxmlformats.org/officeDocument/2006/relationships/customXml" Target="../ink/ink1972.xml"/><Relationship Id="rId314" Type="http://schemas.openxmlformats.org/officeDocument/2006/relationships/image" Target="../media/image2034.png"/><Relationship Id="rId356" Type="http://schemas.openxmlformats.org/officeDocument/2006/relationships/image" Target="../media/image2054.png"/><Relationship Id="rId95" Type="http://schemas.openxmlformats.org/officeDocument/2006/relationships/customXml" Target="../ink/ink1945.xml"/><Relationship Id="rId160" Type="http://schemas.openxmlformats.org/officeDocument/2006/relationships/image" Target="../media/image1959.png"/><Relationship Id="rId216" Type="http://schemas.openxmlformats.org/officeDocument/2006/relationships/image" Target="../media/image1986.png"/><Relationship Id="rId258" Type="http://schemas.openxmlformats.org/officeDocument/2006/relationships/image" Target="../media/image2007.png"/><Relationship Id="rId22" Type="http://schemas.openxmlformats.org/officeDocument/2006/relationships/image" Target="../media/image1890.png"/><Relationship Id="rId64" Type="http://schemas.openxmlformats.org/officeDocument/2006/relationships/image" Target="../media/image1911.png"/><Relationship Id="rId118" Type="http://schemas.openxmlformats.org/officeDocument/2006/relationships/image" Target="../media/image1938.png"/><Relationship Id="rId325" Type="http://schemas.openxmlformats.org/officeDocument/2006/relationships/image" Target="../media/image2039.png"/><Relationship Id="rId367" Type="http://schemas.openxmlformats.org/officeDocument/2006/relationships/customXml" Target="../ink/ink2082.xml"/><Relationship Id="rId171" Type="http://schemas.openxmlformats.org/officeDocument/2006/relationships/customXml" Target="../ink/ink1983.xml"/><Relationship Id="rId227" Type="http://schemas.openxmlformats.org/officeDocument/2006/relationships/customXml" Target="../ink/ink2011.xml"/><Relationship Id="rId269" Type="http://schemas.openxmlformats.org/officeDocument/2006/relationships/customXml" Target="../ink/ink2032.xml"/><Relationship Id="rId33" Type="http://schemas.openxmlformats.org/officeDocument/2006/relationships/customXml" Target="../ink/ink1914.xml"/><Relationship Id="rId129" Type="http://schemas.openxmlformats.org/officeDocument/2006/relationships/customXml" Target="../ink/ink1962.xml"/><Relationship Id="rId280" Type="http://schemas.openxmlformats.org/officeDocument/2006/relationships/image" Target="../media/image2018.png"/><Relationship Id="rId336" Type="http://schemas.openxmlformats.org/officeDocument/2006/relationships/customXml" Target="../ink/ink2066.xml"/><Relationship Id="rId75" Type="http://schemas.openxmlformats.org/officeDocument/2006/relationships/customXml" Target="../ink/ink1935.xml"/><Relationship Id="rId140" Type="http://schemas.openxmlformats.org/officeDocument/2006/relationships/image" Target="../media/image1949.png"/><Relationship Id="rId182" Type="http://schemas.openxmlformats.org/officeDocument/2006/relationships/image" Target="../media/image1970.png"/><Relationship Id="rId378" Type="http://schemas.openxmlformats.org/officeDocument/2006/relationships/customXml" Target="../ink/ink2088.xml"/><Relationship Id="rId6" Type="http://schemas.openxmlformats.org/officeDocument/2006/relationships/image" Target="../media/image1882.png"/><Relationship Id="rId238" Type="http://schemas.openxmlformats.org/officeDocument/2006/relationships/image" Target="../media/image1997.png"/><Relationship Id="rId291" Type="http://schemas.openxmlformats.org/officeDocument/2006/relationships/customXml" Target="../ink/ink2043.xml"/><Relationship Id="rId305" Type="http://schemas.openxmlformats.org/officeDocument/2006/relationships/customXml" Target="../ink/ink2050.xml"/><Relationship Id="rId347" Type="http://schemas.openxmlformats.org/officeDocument/2006/relationships/image" Target="../media/image2050.png"/><Relationship Id="rId44" Type="http://schemas.openxmlformats.org/officeDocument/2006/relationships/image" Target="../media/image1901.png"/><Relationship Id="rId86" Type="http://schemas.openxmlformats.org/officeDocument/2006/relationships/image" Target="../media/image1922.png"/><Relationship Id="rId151" Type="http://schemas.openxmlformats.org/officeDocument/2006/relationships/customXml" Target="../ink/ink1973.xml"/><Relationship Id="rId193" Type="http://schemas.openxmlformats.org/officeDocument/2006/relationships/customXml" Target="../ink/ink1994.xml"/><Relationship Id="rId207" Type="http://schemas.openxmlformats.org/officeDocument/2006/relationships/customXml" Target="../ink/ink2001.xml"/><Relationship Id="rId249" Type="http://schemas.openxmlformats.org/officeDocument/2006/relationships/customXml" Target="../ink/ink2022.xml"/><Relationship Id="rId13" Type="http://schemas.openxmlformats.org/officeDocument/2006/relationships/customXml" Target="../ink/ink1904.xml"/><Relationship Id="rId109" Type="http://schemas.openxmlformats.org/officeDocument/2006/relationships/customXml" Target="../ink/ink1952.xml"/><Relationship Id="rId260" Type="http://schemas.openxmlformats.org/officeDocument/2006/relationships/image" Target="../media/image2008.png"/><Relationship Id="rId316" Type="http://schemas.openxmlformats.org/officeDocument/2006/relationships/image" Target="../media/image2035.png"/><Relationship Id="rId55" Type="http://schemas.openxmlformats.org/officeDocument/2006/relationships/customXml" Target="../ink/ink1925.xml"/><Relationship Id="rId97" Type="http://schemas.openxmlformats.org/officeDocument/2006/relationships/customXml" Target="../ink/ink1946.xml"/><Relationship Id="rId120" Type="http://schemas.openxmlformats.org/officeDocument/2006/relationships/image" Target="../media/image1939.png"/><Relationship Id="rId358" Type="http://schemas.openxmlformats.org/officeDocument/2006/relationships/image" Target="../media/image2055.png"/><Relationship Id="rId162" Type="http://schemas.openxmlformats.org/officeDocument/2006/relationships/image" Target="../media/image1960.png"/><Relationship Id="rId218" Type="http://schemas.openxmlformats.org/officeDocument/2006/relationships/image" Target="../media/image1987.png"/><Relationship Id="rId271" Type="http://schemas.openxmlformats.org/officeDocument/2006/relationships/customXml" Target="../ink/ink2033.xml"/><Relationship Id="rId24" Type="http://schemas.openxmlformats.org/officeDocument/2006/relationships/image" Target="../media/image1891.png"/><Relationship Id="rId66" Type="http://schemas.openxmlformats.org/officeDocument/2006/relationships/image" Target="../media/image1912.png"/><Relationship Id="rId131" Type="http://schemas.openxmlformats.org/officeDocument/2006/relationships/customXml" Target="../ink/ink1963.xml"/><Relationship Id="rId327" Type="http://schemas.openxmlformats.org/officeDocument/2006/relationships/image" Target="../media/image2040.png"/><Relationship Id="rId369" Type="http://schemas.openxmlformats.org/officeDocument/2006/relationships/customXml" Target="../ink/ink2083.xml"/><Relationship Id="rId173" Type="http://schemas.openxmlformats.org/officeDocument/2006/relationships/customXml" Target="../ink/ink1984.xml"/><Relationship Id="rId229" Type="http://schemas.openxmlformats.org/officeDocument/2006/relationships/customXml" Target="../ink/ink2012.xml"/><Relationship Id="rId380" Type="http://schemas.openxmlformats.org/officeDocument/2006/relationships/customXml" Target="../ink/ink2089.xml"/><Relationship Id="rId240" Type="http://schemas.openxmlformats.org/officeDocument/2006/relationships/image" Target="../media/image1998.png"/><Relationship Id="rId35" Type="http://schemas.openxmlformats.org/officeDocument/2006/relationships/customXml" Target="../ink/ink1915.xml"/><Relationship Id="rId77" Type="http://schemas.openxmlformats.org/officeDocument/2006/relationships/customXml" Target="../ink/ink1936.xml"/><Relationship Id="rId100" Type="http://schemas.openxmlformats.org/officeDocument/2006/relationships/image" Target="../media/image1929.png"/><Relationship Id="rId282" Type="http://schemas.openxmlformats.org/officeDocument/2006/relationships/image" Target="../media/image2019.png"/><Relationship Id="rId338" Type="http://schemas.openxmlformats.org/officeDocument/2006/relationships/customXml" Target="../ink/ink2067.xml"/><Relationship Id="rId8" Type="http://schemas.openxmlformats.org/officeDocument/2006/relationships/image" Target="../media/image1883.png"/><Relationship Id="rId142" Type="http://schemas.openxmlformats.org/officeDocument/2006/relationships/image" Target="../media/image1950.png"/><Relationship Id="rId184" Type="http://schemas.openxmlformats.org/officeDocument/2006/relationships/image" Target="../media/image1971.png"/><Relationship Id="rId251" Type="http://schemas.openxmlformats.org/officeDocument/2006/relationships/customXml" Target="../ink/ink2023.xml"/><Relationship Id="rId46" Type="http://schemas.openxmlformats.org/officeDocument/2006/relationships/image" Target="../media/image1902.png"/><Relationship Id="rId293" Type="http://schemas.openxmlformats.org/officeDocument/2006/relationships/customXml" Target="../ink/ink2044.xml"/><Relationship Id="rId307" Type="http://schemas.openxmlformats.org/officeDocument/2006/relationships/customXml" Target="../ink/ink2051.xml"/><Relationship Id="rId349" Type="http://schemas.openxmlformats.org/officeDocument/2006/relationships/image" Target="../media/image2051.png"/><Relationship Id="rId88" Type="http://schemas.openxmlformats.org/officeDocument/2006/relationships/image" Target="../media/image1923.png"/><Relationship Id="rId111" Type="http://schemas.openxmlformats.org/officeDocument/2006/relationships/customXml" Target="../ink/ink1953.xml"/><Relationship Id="rId153" Type="http://schemas.openxmlformats.org/officeDocument/2006/relationships/customXml" Target="../ink/ink1974.xml"/><Relationship Id="rId195" Type="http://schemas.openxmlformats.org/officeDocument/2006/relationships/customXml" Target="../ink/ink1995.xml"/><Relationship Id="rId209" Type="http://schemas.openxmlformats.org/officeDocument/2006/relationships/customXml" Target="../ink/ink2002.xml"/><Relationship Id="rId360" Type="http://schemas.openxmlformats.org/officeDocument/2006/relationships/image" Target="../media/image2056.png"/><Relationship Id="rId220" Type="http://schemas.openxmlformats.org/officeDocument/2006/relationships/image" Target="../media/image1988.png"/><Relationship Id="rId15" Type="http://schemas.openxmlformats.org/officeDocument/2006/relationships/customXml" Target="../ink/ink1905.xml"/><Relationship Id="rId57" Type="http://schemas.openxmlformats.org/officeDocument/2006/relationships/customXml" Target="../ink/ink1926.xml"/><Relationship Id="rId262" Type="http://schemas.openxmlformats.org/officeDocument/2006/relationships/image" Target="../media/image2009.png"/><Relationship Id="rId318" Type="http://schemas.openxmlformats.org/officeDocument/2006/relationships/customXml" Target="../ink/ink2057.xml"/><Relationship Id="rId99" Type="http://schemas.openxmlformats.org/officeDocument/2006/relationships/customXml" Target="../ink/ink1947.xml"/><Relationship Id="rId122" Type="http://schemas.openxmlformats.org/officeDocument/2006/relationships/image" Target="../media/image1940.png"/><Relationship Id="rId164" Type="http://schemas.openxmlformats.org/officeDocument/2006/relationships/image" Target="../media/image1961.png"/><Relationship Id="rId371" Type="http://schemas.openxmlformats.org/officeDocument/2006/relationships/customXml" Target="../ink/ink2084.xml"/><Relationship Id="rId26" Type="http://schemas.openxmlformats.org/officeDocument/2006/relationships/image" Target="../media/image1892.png"/><Relationship Id="rId231" Type="http://schemas.openxmlformats.org/officeDocument/2006/relationships/customXml" Target="../ink/ink2013.xml"/><Relationship Id="rId273" Type="http://schemas.openxmlformats.org/officeDocument/2006/relationships/customXml" Target="../ink/ink2034.xml"/><Relationship Id="rId329" Type="http://schemas.openxmlformats.org/officeDocument/2006/relationships/image" Target="../media/image2041.png"/></Relationships>
</file>

<file path=ppt/slides/_rels/slide3.xml.rels><?xml version="1.0" encoding="UTF-8" standalone="yes"?>
<Relationships xmlns="http://schemas.openxmlformats.org/package/2006/relationships"><Relationship Id="rId117" Type="http://schemas.openxmlformats.org/officeDocument/2006/relationships/image" Target="../media/image596.png"/><Relationship Id="rId299" Type="http://schemas.openxmlformats.org/officeDocument/2006/relationships/image" Target="../media/image686.png"/><Relationship Id="rId21" Type="http://schemas.openxmlformats.org/officeDocument/2006/relationships/image" Target="../media/image548.png"/><Relationship Id="rId63" Type="http://schemas.openxmlformats.org/officeDocument/2006/relationships/image" Target="../media/image569.png"/><Relationship Id="rId159" Type="http://schemas.openxmlformats.org/officeDocument/2006/relationships/image" Target="../media/image617.png"/><Relationship Id="rId170" Type="http://schemas.openxmlformats.org/officeDocument/2006/relationships/customXml" Target="../ink/ink112.xml"/><Relationship Id="rId226" Type="http://schemas.openxmlformats.org/officeDocument/2006/relationships/customXml" Target="../ink/ink140.xml"/><Relationship Id="rId268" Type="http://schemas.openxmlformats.org/officeDocument/2006/relationships/customXml" Target="../ink/ink161.xml"/><Relationship Id="rId32" Type="http://schemas.openxmlformats.org/officeDocument/2006/relationships/customXml" Target="../ink/ink43.xml"/><Relationship Id="rId74" Type="http://schemas.openxmlformats.org/officeDocument/2006/relationships/customXml" Target="../ink/ink64.xml"/><Relationship Id="rId128" Type="http://schemas.openxmlformats.org/officeDocument/2006/relationships/customXml" Target="../ink/ink91.xml"/><Relationship Id="rId5" Type="http://schemas.openxmlformats.org/officeDocument/2006/relationships/image" Target="../media/image540.png"/><Relationship Id="rId181" Type="http://schemas.openxmlformats.org/officeDocument/2006/relationships/image" Target="../media/image627.png"/><Relationship Id="rId237" Type="http://schemas.openxmlformats.org/officeDocument/2006/relationships/image" Target="../media/image655.png"/><Relationship Id="rId279" Type="http://schemas.openxmlformats.org/officeDocument/2006/relationships/image" Target="../media/image676.png"/><Relationship Id="rId43" Type="http://schemas.openxmlformats.org/officeDocument/2006/relationships/image" Target="../media/image559.png"/><Relationship Id="rId139" Type="http://schemas.openxmlformats.org/officeDocument/2006/relationships/image" Target="../media/image607.png"/><Relationship Id="rId290" Type="http://schemas.openxmlformats.org/officeDocument/2006/relationships/customXml" Target="../ink/ink172.xml"/><Relationship Id="rId85" Type="http://schemas.openxmlformats.org/officeDocument/2006/relationships/image" Target="../media/image580.png"/><Relationship Id="rId150" Type="http://schemas.openxmlformats.org/officeDocument/2006/relationships/customXml" Target="../ink/ink102.xml"/><Relationship Id="rId192" Type="http://schemas.openxmlformats.org/officeDocument/2006/relationships/customXml" Target="../ink/ink123.xml"/><Relationship Id="rId206" Type="http://schemas.openxmlformats.org/officeDocument/2006/relationships/customXml" Target="../ink/ink130.xml"/><Relationship Id="rId248" Type="http://schemas.openxmlformats.org/officeDocument/2006/relationships/customXml" Target="../ink/ink151.xml"/><Relationship Id="rId12" Type="http://schemas.openxmlformats.org/officeDocument/2006/relationships/customXml" Target="../ink/ink33.xml"/><Relationship Id="rId108" Type="http://schemas.openxmlformats.org/officeDocument/2006/relationships/customXml" Target="../ink/ink81.xml"/><Relationship Id="rId54" Type="http://schemas.openxmlformats.org/officeDocument/2006/relationships/customXml" Target="../ink/ink54.xml"/><Relationship Id="rId96" Type="http://schemas.openxmlformats.org/officeDocument/2006/relationships/customXml" Target="../ink/ink75.xml"/><Relationship Id="rId161" Type="http://schemas.openxmlformats.org/officeDocument/2006/relationships/image" Target="../media/image618.png"/><Relationship Id="rId217" Type="http://schemas.openxmlformats.org/officeDocument/2006/relationships/image" Target="../media/image645.png"/><Relationship Id="rId6" Type="http://schemas.openxmlformats.org/officeDocument/2006/relationships/customXml" Target="../ink/ink30.xml"/><Relationship Id="rId238" Type="http://schemas.openxmlformats.org/officeDocument/2006/relationships/customXml" Target="../ink/ink146.xml"/><Relationship Id="rId259" Type="http://schemas.openxmlformats.org/officeDocument/2006/relationships/image" Target="../media/image666.png"/><Relationship Id="rId23" Type="http://schemas.openxmlformats.org/officeDocument/2006/relationships/image" Target="../media/image549.png"/><Relationship Id="rId119" Type="http://schemas.openxmlformats.org/officeDocument/2006/relationships/image" Target="../media/image597.png"/><Relationship Id="rId270" Type="http://schemas.openxmlformats.org/officeDocument/2006/relationships/customXml" Target="../ink/ink162.xml"/><Relationship Id="rId291" Type="http://schemas.openxmlformats.org/officeDocument/2006/relationships/image" Target="../media/image682.png"/><Relationship Id="rId44" Type="http://schemas.openxmlformats.org/officeDocument/2006/relationships/customXml" Target="../ink/ink49.xml"/><Relationship Id="rId65" Type="http://schemas.openxmlformats.org/officeDocument/2006/relationships/image" Target="../media/image570.png"/><Relationship Id="rId86" Type="http://schemas.openxmlformats.org/officeDocument/2006/relationships/customXml" Target="../ink/ink70.xml"/><Relationship Id="rId130" Type="http://schemas.openxmlformats.org/officeDocument/2006/relationships/customXml" Target="../ink/ink92.xml"/><Relationship Id="rId151" Type="http://schemas.openxmlformats.org/officeDocument/2006/relationships/image" Target="../media/image613.png"/><Relationship Id="rId172" Type="http://schemas.openxmlformats.org/officeDocument/2006/relationships/customXml" Target="../ink/ink113.xml"/><Relationship Id="rId193" Type="http://schemas.openxmlformats.org/officeDocument/2006/relationships/image" Target="../media/image633.png"/><Relationship Id="rId207" Type="http://schemas.openxmlformats.org/officeDocument/2006/relationships/image" Target="../media/image640.png"/><Relationship Id="rId228" Type="http://schemas.openxmlformats.org/officeDocument/2006/relationships/customXml" Target="../ink/ink141.xml"/><Relationship Id="rId249" Type="http://schemas.openxmlformats.org/officeDocument/2006/relationships/image" Target="../media/image661.png"/><Relationship Id="rId13" Type="http://schemas.openxmlformats.org/officeDocument/2006/relationships/image" Target="../media/image544.png"/><Relationship Id="rId109" Type="http://schemas.openxmlformats.org/officeDocument/2006/relationships/image" Target="../media/image592.png"/><Relationship Id="rId260" Type="http://schemas.openxmlformats.org/officeDocument/2006/relationships/customXml" Target="../ink/ink157.xml"/><Relationship Id="rId281" Type="http://schemas.openxmlformats.org/officeDocument/2006/relationships/image" Target="../media/image677.png"/><Relationship Id="rId34" Type="http://schemas.openxmlformats.org/officeDocument/2006/relationships/customXml" Target="../ink/ink44.xml"/><Relationship Id="rId55" Type="http://schemas.openxmlformats.org/officeDocument/2006/relationships/image" Target="../media/image565.png"/><Relationship Id="rId76" Type="http://schemas.openxmlformats.org/officeDocument/2006/relationships/customXml" Target="../ink/ink65.xml"/><Relationship Id="rId97" Type="http://schemas.openxmlformats.org/officeDocument/2006/relationships/image" Target="../media/image586.png"/><Relationship Id="rId120" Type="http://schemas.openxmlformats.org/officeDocument/2006/relationships/customXml" Target="../ink/ink87.xml"/><Relationship Id="rId141" Type="http://schemas.openxmlformats.org/officeDocument/2006/relationships/image" Target="../media/image608.png"/><Relationship Id="rId7" Type="http://schemas.openxmlformats.org/officeDocument/2006/relationships/image" Target="../media/image541.png"/><Relationship Id="rId162" Type="http://schemas.openxmlformats.org/officeDocument/2006/relationships/customXml" Target="../ink/ink108.xml"/><Relationship Id="rId183" Type="http://schemas.openxmlformats.org/officeDocument/2006/relationships/image" Target="../media/image628.png"/><Relationship Id="rId218" Type="http://schemas.openxmlformats.org/officeDocument/2006/relationships/customXml" Target="../ink/ink136.xml"/><Relationship Id="rId239" Type="http://schemas.openxmlformats.org/officeDocument/2006/relationships/image" Target="../media/image656.png"/><Relationship Id="rId250" Type="http://schemas.openxmlformats.org/officeDocument/2006/relationships/customXml" Target="../ink/ink152.xml"/><Relationship Id="rId271" Type="http://schemas.openxmlformats.org/officeDocument/2006/relationships/image" Target="../media/image672.png"/><Relationship Id="rId292" Type="http://schemas.openxmlformats.org/officeDocument/2006/relationships/customXml" Target="../ink/ink173.xml"/><Relationship Id="rId24" Type="http://schemas.openxmlformats.org/officeDocument/2006/relationships/customXml" Target="../ink/ink39.xml"/><Relationship Id="rId45" Type="http://schemas.openxmlformats.org/officeDocument/2006/relationships/image" Target="../media/image560.png"/><Relationship Id="rId66" Type="http://schemas.openxmlformats.org/officeDocument/2006/relationships/customXml" Target="../ink/ink60.xml"/><Relationship Id="rId87" Type="http://schemas.openxmlformats.org/officeDocument/2006/relationships/image" Target="../media/image581.png"/><Relationship Id="rId110" Type="http://schemas.openxmlformats.org/officeDocument/2006/relationships/customXml" Target="../ink/ink82.xml"/><Relationship Id="rId131" Type="http://schemas.openxmlformats.org/officeDocument/2006/relationships/image" Target="../media/image603.png"/><Relationship Id="rId152" Type="http://schemas.openxmlformats.org/officeDocument/2006/relationships/customXml" Target="../ink/ink103.xml"/><Relationship Id="rId173" Type="http://schemas.openxmlformats.org/officeDocument/2006/relationships/image" Target="../media/image623.png"/><Relationship Id="rId194" Type="http://schemas.openxmlformats.org/officeDocument/2006/relationships/customXml" Target="../ink/ink124.xml"/><Relationship Id="rId208" Type="http://schemas.openxmlformats.org/officeDocument/2006/relationships/customXml" Target="../ink/ink131.xml"/><Relationship Id="rId229" Type="http://schemas.openxmlformats.org/officeDocument/2006/relationships/image" Target="../media/image651.png"/><Relationship Id="rId240" Type="http://schemas.openxmlformats.org/officeDocument/2006/relationships/customXml" Target="../ink/ink147.xml"/><Relationship Id="rId261" Type="http://schemas.openxmlformats.org/officeDocument/2006/relationships/image" Target="../media/image667.png"/><Relationship Id="rId14" Type="http://schemas.openxmlformats.org/officeDocument/2006/relationships/customXml" Target="../ink/ink34.xml"/><Relationship Id="rId35" Type="http://schemas.openxmlformats.org/officeDocument/2006/relationships/image" Target="../media/image555.png"/><Relationship Id="rId56" Type="http://schemas.openxmlformats.org/officeDocument/2006/relationships/customXml" Target="../ink/ink55.xml"/><Relationship Id="rId77" Type="http://schemas.openxmlformats.org/officeDocument/2006/relationships/image" Target="../media/image576.png"/><Relationship Id="rId100" Type="http://schemas.openxmlformats.org/officeDocument/2006/relationships/customXml" Target="../ink/ink77.xml"/><Relationship Id="rId282" Type="http://schemas.openxmlformats.org/officeDocument/2006/relationships/customXml" Target="../ink/ink168.xml"/><Relationship Id="rId8" Type="http://schemas.openxmlformats.org/officeDocument/2006/relationships/customXml" Target="../ink/ink31.xml"/><Relationship Id="rId98" Type="http://schemas.openxmlformats.org/officeDocument/2006/relationships/customXml" Target="../ink/ink76.xml"/><Relationship Id="rId121" Type="http://schemas.openxmlformats.org/officeDocument/2006/relationships/image" Target="../media/image598.png"/><Relationship Id="rId142" Type="http://schemas.openxmlformats.org/officeDocument/2006/relationships/customXml" Target="../ink/ink98.xml"/><Relationship Id="rId163" Type="http://schemas.openxmlformats.org/officeDocument/2006/relationships/image" Target="../media/image619.png"/><Relationship Id="rId184" Type="http://schemas.openxmlformats.org/officeDocument/2006/relationships/customXml" Target="../ink/ink119.xml"/><Relationship Id="rId219" Type="http://schemas.openxmlformats.org/officeDocument/2006/relationships/image" Target="../media/image646.png"/><Relationship Id="rId230" Type="http://schemas.openxmlformats.org/officeDocument/2006/relationships/customXml" Target="../ink/ink142.xml"/><Relationship Id="rId251" Type="http://schemas.openxmlformats.org/officeDocument/2006/relationships/image" Target="../media/image662.png"/><Relationship Id="rId25" Type="http://schemas.openxmlformats.org/officeDocument/2006/relationships/image" Target="../media/image550.png"/><Relationship Id="rId46" Type="http://schemas.openxmlformats.org/officeDocument/2006/relationships/customXml" Target="../ink/ink50.xml"/><Relationship Id="rId67" Type="http://schemas.openxmlformats.org/officeDocument/2006/relationships/image" Target="../media/image571.png"/><Relationship Id="rId272" Type="http://schemas.openxmlformats.org/officeDocument/2006/relationships/customXml" Target="../ink/ink163.xml"/><Relationship Id="rId293" Type="http://schemas.openxmlformats.org/officeDocument/2006/relationships/image" Target="../media/image683.png"/><Relationship Id="rId88" Type="http://schemas.openxmlformats.org/officeDocument/2006/relationships/customXml" Target="../ink/ink71.xml"/><Relationship Id="rId111" Type="http://schemas.openxmlformats.org/officeDocument/2006/relationships/image" Target="../media/image593.png"/><Relationship Id="rId132" Type="http://schemas.openxmlformats.org/officeDocument/2006/relationships/customXml" Target="../ink/ink93.xml"/><Relationship Id="rId153" Type="http://schemas.openxmlformats.org/officeDocument/2006/relationships/image" Target="../media/image614.png"/><Relationship Id="rId174" Type="http://schemas.openxmlformats.org/officeDocument/2006/relationships/customXml" Target="../ink/ink114.xml"/><Relationship Id="rId195" Type="http://schemas.openxmlformats.org/officeDocument/2006/relationships/image" Target="../media/image634.png"/><Relationship Id="rId209" Type="http://schemas.openxmlformats.org/officeDocument/2006/relationships/image" Target="../media/image641.png"/><Relationship Id="rId220" Type="http://schemas.openxmlformats.org/officeDocument/2006/relationships/customXml" Target="../ink/ink137.xml"/><Relationship Id="rId241" Type="http://schemas.openxmlformats.org/officeDocument/2006/relationships/image" Target="../media/image657.png"/><Relationship Id="rId15" Type="http://schemas.openxmlformats.org/officeDocument/2006/relationships/image" Target="../media/image545.png"/><Relationship Id="rId36" Type="http://schemas.openxmlformats.org/officeDocument/2006/relationships/customXml" Target="../ink/ink45.xml"/><Relationship Id="rId57" Type="http://schemas.openxmlformats.org/officeDocument/2006/relationships/image" Target="../media/image566.png"/><Relationship Id="rId262" Type="http://schemas.openxmlformats.org/officeDocument/2006/relationships/customXml" Target="../ink/ink158.xml"/><Relationship Id="rId283" Type="http://schemas.openxmlformats.org/officeDocument/2006/relationships/image" Target="../media/image678.png"/><Relationship Id="rId78" Type="http://schemas.openxmlformats.org/officeDocument/2006/relationships/customXml" Target="../ink/ink66.xml"/><Relationship Id="rId99" Type="http://schemas.openxmlformats.org/officeDocument/2006/relationships/image" Target="../media/image587.png"/><Relationship Id="rId101" Type="http://schemas.openxmlformats.org/officeDocument/2006/relationships/image" Target="../media/image588.png"/><Relationship Id="rId122" Type="http://schemas.openxmlformats.org/officeDocument/2006/relationships/customXml" Target="../ink/ink88.xml"/><Relationship Id="rId143" Type="http://schemas.openxmlformats.org/officeDocument/2006/relationships/image" Target="../media/image609.png"/><Relationship Id="rId164" Type="http://schemas.openxmlformats.org/officeDocument/2006/relationships/customXml" Target="../ink/ink109.xml"/><Relationship Id="rId185" Type="http://schemas.openxmlformats.org/officeDocument/2006/relationships/image" Target="../media/image629.png"/><Relationship Id="rId9" Type="http://schemas.openxmlformats.org/officeDocument/2006/relationships/image" Target="../media/image542.png"/><Relationship Id="rId210" Type="http://schemas.openxmlformats.org/officeDocument/2006/relationships/customXml" Target="../ink/ink132.xml"/><Relationship Id="rId26" Type="http://schemas.openxmlformats.org/officeDocument/2006/relationships/customXml" Target="../ink/ink40.xml"/><Relationship Id="rId231" Type="http://schemas.openxmlformats.org/officeDocument/2006/relationships/image" Target="../media/image652.png"/><Relationship Id="rId252" Type="http://schemas.openxmlformats.org/officeDocument/2006/relationships/customXml" Target="../ink/ink153.xml"/><Relationship Id="rId273" Type="http://schemas.openxmlformats.org/officeDocument/2006/relationships/image" Target="../media/image673.png"/><Relationship Id="rId294" Type="http://schemas.openxmlformats.org/officeDocument/2006/relationships/customXml" Target="../ink/ink174.xml"/><Relationship Id="rId47" Type="http://schemas.openxmlformats.org/officeDocument/2006/relationships/image" Target="../media/image561.png"/><Relationship Id="rId68" Type="http://schemas.openxmlformats.org/officeDocument/2006/relationships/customXml" Target="../ink/ink61.xml"/><Relationship Id="rId89" Type="http://schemas.openxmlformats.org/officeDocument/2006/relationships/image" Target="../media/image582.png"/><Relationship Id="rId112" Type="http://schemas.openxmlformats.org/officeDocument/2006/relationships/customXml" Target="../ink/ink83.xml"/><Relationship Id="rId133" Type="http://schemas.openxmlformats.org/officeDocument/2006/relationships/image" Target="../media/image604.png"/><Relationship Id="rId154" Type="http://schemas.openxmlformats.org/officeDocument/2006/relationships/customXml" Target="../ink/ink104.xml"/><Relationship Id="rId175" Type="http://schemas.openxmlformats.org/officeDocument/2006/relationships/image" Target="../media/image624.png"/><Relationship Id="rId196" Type="http://schemas.openxmlformats.org/officeDocument/2006/relationships/customXml" Target="../ink/ink125.xml"/><Relationship Id="rId200" Type="http://schemas.openxmlformats.org/officeDocument/2006/relationships/customXml" Target="../ink/ink127.xml"/><Relationship Id="rId16" Type="http://schemas.openxmlformats.org/officeDocument/2006/relationships/customXml" Target="../ink/ink35.xml"/><Relationship Id="rId221" Type="http://schemas.openxmlformats.org/officeDocument/2006/relationships/image" Target="../media/image647.png"/><Relationship Id="rId242" Type="http://schemas.openxmlformats.org/officeDocument/2006/relationships/customXml" Target="../ink/ink148.xml"/><Relationship Id="rId263" Type="http://schemas.openxmlformats.org/officeDocument/2006/relationships/image" Target="../media/image668.png"/><Relationship Id="rId284" Type="http://schemas.openxmlformats.org/officeDocument/2006/relationships/customXml" Target="../ink/ink169.xml"/><Relationship Id="rId37" Type="http://schemas.openxmlformats.org/officeDocument/2006/relationships/image" Target="../media/image556.png"/><Relationship Id="rId58" Type="http://schemas.openxmlformats.org/officeDocument/2006/relationships/customXml" Target="../ink/ink56.xml"/><Relationship Id="rId79" Type="http://schemas.openxmlformats.org/officeDocument/2006/relationships/image" Target="../media/image577.png"/><Relationship Id="rId102" Type="http://schemas.openxmlformats.org/officeDocument/2006/relationships/customXml" Target="../ink/ink78.xml"/><Relationship Id="rId123" Type="http://schemas.openxmlformats.org/officeDocument/2006/relationships/image" Target="../media/image599.png"/><Relationship Id="rId144" Type="http://schemas.openxmlformats.org/officeDocument/2006/relationships/customXml" Target="../ink/ink99.xml"/><Relationship Id="rId90" Type="http://schemas.openxmlformats.org/officeDocument/2006/relationships/customXml" Target="../ink/ink72.xml"/><Relationship Id="rId165" Type="http://schemas.openxmlformats.org/officeDocument/2006/relationships/image" Target="../media/image620.png"/><Relationship Id="rId186" Type="http://schemas.openxmlformats.org/officeDocument/2006/relationships/customXml" Target="../ink/ink120.xml"/><Relationship Id="rId211" Type="http://schemas.openxmlformats.org/officeDocument/2006/relationships/image" Target="../media/image642.png"/><Relationship Id="rId232" Type="http://schemas.openxmlformats.org/officeDocument/2006/relationships/customXml" Target="../ink/ink143.xml"/><Relationship Id="rId253" Type="http://schemas.openxmlformats.org/officeDocument/2006/relationships/image" Target="../media/image663.png"/><Relationship Id="rId274" Type="http://schemas.openxmlformats.org/officeDocument/2006/relationships/customXml" Target="../ink/ink164.xml"/><Relationship Id="rId295" Type="http://schemas.openxmlformats.org/officeDocument/2006/relationships/image" Target="../media/image684.png"/><Relationship Id="rId27" Type="http://schemas.openxmlformats.org/officeDocument/2006/relationships/image" Target="../media/image551.png"/><Relationship Id="rId48" Type="http://schemas.openxmlformats.org/officeDocument/2006/relationships/customXml" Target="../ink/ink51.xml"/><Relationship Id="rId69" Type="http://schemas.openxmlformats.org/officeDocument/2006/relationships/image" Target="../media/image572.png"/><Relationship Id="rId113" Type="http://schemas.openxmlformats.org/officeDocument/2006/relationships/image" Target="../media/image594.png"/><Relationship Id="rId134" Type="http://schemas.openxmlformats.org/officeDocument/2006/relationships/customXml" Target="../ink/ink94.xml"/><Relationship Id="rId80" Type="http://schemas.openxmlformats.org/officeDocument/2006/relationships/customXml" Target="../ink/ink67.xml"/><Relationship Id="rId155" Type="http://schemas.openxmlformats.org/officeDocument/2006/relationships/image" Target="../media/image615.png"/><Relationship Id="rId176" Type="http://schemas.openxmlformats.org/officeDocument/2006/relationships/customXml" Target="../ink/ink115.xml"/><Relationship Id="rId197" Type="http://schemas.openxmlformats.org/officeDocument/2006/relationships/image" Target="../media/image635.png"/><Relationship Id="rId201" Type="http://schemas.openxmlformats.org/officeDocument/2006/relationships/image" Target="../media/image637.png"/><Relationship Id="rId222" Type="http://schemas.openxmlformats.org/officeDocument/2006/relationships/customXml" Target="../ink/ink138.xml"/><Relationship Id="rId243" Type="http://schemas.openxmlformats.org/officeDocument/2006/relationships/image" Target="../media/image658.png"/><Relationship Id="rId264" Type="http://schemas.openxmlformats.org/officeDocument/2006/relationships/customXml" Target="../ink/ink159.xml"/><Relationship Id="rId285" Type="http://schemas.openxmlformats.org/officeDocument/2006/relationships/image" Target="../media/image679.png"/><Relationship Id="rId17" Type="http://schemas.openxmlformats.org/officeDocument/2006/relationships/image" Target="../media/image546.png"/><Relationship Id="rId38" Type="http://schemas.openxmlformats.org/officeDocument/2006/relationships/customXml" Target="../ink/ink46.xml"/><Relationship Id="rId59" Type="http://schemas.openxmlformats.org/officeDocument/2006/relationships/image" Target="../media/image567.png"/><Relationship Id="rId103" Type="http://schemas.openxmlformats.org/officeDocument/2006/relationships/image" Target="../media/image589.png"/><Relationship Id="rId124" Type="http://schemas.openxmlformats.org/officeDocument/2006/relationships/customXml" Target="../ink/ink89.xml"/><Relationship Id="rId70" Type="http://schemas.openxmlformats.org/officeDocument/2006/relationships/customXml" Target="../ink/ink62.xml"/><Relationship Id="rId91" Type="http://schemas.openxmlformats.org/officeDocument/2006/relationships/image" Target="../media/image583.png"/><Relationship Id="rId145" Type="http://schemas.openxmlformats.org/officeDocument/2006/relationships/image" Target="../media/image610.png"/><Relationship Id="rId166" Type="http://schemas.openxmlformats.org/officeDocument/2006/relationships/customXml" Target="../ink/ink110.xml"/><Relationship Id="rId187" Type="http://schemas.openxmlformats.org/officeDocument/2006/relationships/image" Target="../media/image630.png"/><Relationship Id="rId1" Type="http://schemas.openxmlformats.org/officeDocument/2006/relationships/slideLayout" Target="../slideLayouts/slideLayout7.xml"/><Relationship Id="rId212" Type="http://schemas.openxmlformats.org/officeDocument/2006/relationships/customXml" Target="../ink/ink133.xml"/><Relationship Id="rId233" Type="http://schemas.openxmlformats.org/officeDocument/2006/relationships/image" Target="../media/image653.png"/><Relationship Id="rId254" Type="http://schemas.openxmlformats.org/officeDocument/2006/relationships/customXml" Target="../ink/ink154.xml"/><Relationship Id="rId28" Type="http://schemas.openxmlformats.org/officeDocument/2006/relationships/customXml" Target="../ink/ink41.xml"/><Relationship Id="rId49" Type="http://schemas.openxmlformats.org/officeDocument/2006/relationships/image" Target="../media/image562.png"/><Relationship Id="rId114" Type="http://schemas.openxmlformats.org/officeDocument/2006/relationships/customXml" Target="../ink/ink84.xml"/><Relationship Id="rId275" Type="http://schemas.openxmlformats.org/officeDocument/2006/relationships/image" Target="../media/image674.png"/><Relationship Id="rId296" Type="http://schemas.openxmlformats.org/officeDocument/2006/relationships/customXml" Target="../ink/ink175.xml"/><Relationship Id="rId300" Type="http://schemas.openxmlformats.org/officeDocument/2006/relationships/customXml" Target="../ink/ink177.xml"/><Relationship Id="rId60" Type="http://schemas.openxmlformats.org/officeDocument/2006/relationships/customXml" Target="../ink/ink57.xml"/><Relationship Id="rId81" Type="http://schemas.openxmlformats.org/officeDocument/2006/relationships/image" Target="../media/image578.png"/><Relationship Id="rId135" Type="http://schemas.openxmlformats.org/officeDocument/2006/relationships/image" Target="../media/image605.png"/><Relationship Id="rId156" Type="http://schemas.openxmlformats.org/officeDocument/2006/relationships/customXml" Target="../ink/ink105.xml"/><Relationship Id="rId177" Type="http://schemas.openxmlformats.org/officeDocument/2006/relationships/image" Target="../media/image625.png"/><Relationship Id="rId198" Type="http://schemas.openxmlformats.org/officeDocument/2006/relationships/customXml" Target="../ink/ink126.xml"/><Relationship Id="rId202" Type="http://schemas.openxmlformats.org/officeDocument/2006/relationships/customXml" Target="../ink/ink128.xml"/><Relationship Id="rId223" Type="http://schemas.openxmlformats.org/officeDocument/2006/relationships/image" Target="../media/image648.png"/><Relationship Id="rId244" Type="http://schemas.openxmlformats.org/officeDocument/2006/relationships/customXml" Target="../ink/ink149.xml"/><Relationship Id="rId18" Type="http://schemas.openxmlformats.org/officeDocument/2006/relationships/customXml" Target="../ink/ink36.xml"/><Relationship Id="rId39" Type="http://schemas.openxmlformats.org/officeDocument/2006/relationships/image" Target="../media/image557.png"/><Relationship Id="rId265" Type="http://schemas.openxmlformats.org/officeDocument/2006/relationships/image" Target="../media/image669.png"/><Relationship Id="rId286" Type="http://schemas.openxmlformats.org/officeDocument/2006/relationships/customXml" Target="../ink/ink170.xml"/><Relationship Id="rId50" Type="http://schemas.openxmlformats.org/officeDocument/2006/relationships/customXml" Target="../ink/ink52.xml"/><Relationship Id="rId104" Type="http://schemas.openxmlformats.org/officeDocument/2006/relationships/customXml" Target="../ink/ink79.xml"/><Relationship Id="rId125" Type="http://schemas.openxmlformats.org/officeDocument/2006/relationships/image" Target="../media/image600.png"/><Relationship Id="rId146" Type="http://schemas.openxmlformats.org/officeDocument/2006/relationships/customXml" Target="../ink/ink100.xml"/><Relationship Id="rId167" Type="http://schemas.openxmlformats.org/officeDocument/2006/relationships/image" Target="../media/image621.png"/><Relationship Id="rId188" Type="http://schemas.openxmlformats.org/officeDocument/2006/relationships/customXml" Target="../ink/ink121.xml"/><Relationship Id="rId71" Type="http://schemas.openxmlformats.org/officeDocument/2006/relationships/image" Target="../media/image573.png"/><Relationship Id="rId92" Type="http://schemas.openxmlformats.org/officeDocument/2006/relationships/customXml" Target="../ink/ink73.xml"/><Relationship Id="rId213" Type="http://schemas.openxmlformats.org/officeDocument/2006/relationships/image" Target="../media/image643.png"/><Relationship Id="rId234" Type="http://schemas.openxmlformats.org/officeDocument/2006/relationships/customXml" Target="../ink/ink144.xml"/><Relationship Id="rId2" Type="http://schemas.openxmlformats.org/officeDocument/2006/relationships/notesSlide" Target="../notesSlides/notesSlide3.xml"/><Relationship Id="rId29" Type="http://schemas.openxmlformats.org/officeDocument/2006/relationships/image" Target="../media/image552.png"/><Relationship Id="rId255" Type="http://schemas.openxmlformats.org/officeDocument/2006/relationships/image" Target="../media/image664.png"/><Relationship Id="rId276" Type="http://schemas.openxmlformats.org/officeDocument/2006/relationships/customXml" Target="../ink/ink165.xml"/><Relationship Id="rId297" Type="http://schemas.openxmlformats.org/officeDocument/2006/relationships/image" Target="../media/image685.png"/><Relationship Id="rId40" Type="http://schemas.openxmlformats.org/officeDocument/2006/relationships/customXml" Target="../ink/ink47.xml"/><Relationship Id="rId115" Type="http://schemas.openxmlformats.org/officeDocument/2006/relationships/image" Target="../media/image595.png"/><Relationship Id="rId136" Type="http://schemas.openxmlformats.org/officeDocument/2006/relationships/customXml" Target="../ink/ink95.xml"/><Relationship Id="rId157" Type="http://schemas.openxmlformats.org/officeDocument/2006/relationships/image" Target="../media/image616.png"/><Relationship Id="rId178" Type="http://schemas.openxmlformats.org/officeDocument/2006/relationships/customXml" Target="../ink/ink116.xml"/><Relationship Id="rId301" Type="http://schemas.openxmlformats.org/officeDocument/2006/relationships/image" Target="../media/image687.png"/><Relationship Id="rId61" Type="http://schemas.openxmlformats.org/officeDocument/2006/relationships/image" Target="../media/image568.png"/><Relationship Id="rId82" Type="http://schemas.openxmlformats.org/officeDocument/2006/relationships/customXml" Target="../ink/ink68.xml"/><Relationship Id="rId199" Type="http://schemas.openxmlformats.org/officeDocument/2006/relationships/image" Target="../media/image636.png"/><Relationship Id="rId203" Type="http://schemas.openxmlformats.org/officeDocument/2006/relationships/image" Target="../media/image638.png"/><Relationship Id="rId19" Type="http://schemas.openxmlformats.org/officeDocument/2006/relationships/image" Target="../media/image547.png"/><Relationship Id="rId224" Type="http://schemas.openxmlformats.org/officeDocument/2006/relationships/customXml" Target="../ink/ink139.xml"/><Relationship Id="rId245" Type="http://schemas.openxmlformats.org/officeDocument/2006/relationships/image" Target="../media/image659.png"/><Relationship Id="rId266" Type="http://schemas.openxmlformats.org/officeDocument/2006/relationships/customXml" Target="../ink/ink160.xml"/><Relationship Id="rId287" Type="http://schemas.openxmlformats.org/officeDocument/2006/relationships/image" Target="../media/image680.png"/><Relationship Id="rId30" Type="http://schemas.openxmlformats.org/officeDocument/2006/relationships/customXml" Target="../ink/ink42.xml"/><Relationship Id="rId105" Type="http://schemas.openxmlformats.org/officeDocument/2006/relationships/image" Target="../media/image590.png"/><Relationship Id="rId126" Type="http://schemas.openxmlformats.org/officeDocument/2006/relationships/customXml" Target="../ink/ink90.xml"/><Relationship Id="rId147" Type="http://schemas.openxmlformats.org/officeDocument/2006/relationships/image" Target="../media/image611.png"/><Relationship Id="rId168" Type="http://schemas.openxmlformats.org/officeDocument/2006/relationships/customXml" Target="../ink/ink111.xml"/><Relationship Id="rId51" Type="http://schemas.openxmlformats.org/officeDocument/2006/relationships/image" Target="../media/image563.png"/><Relationship Id="rId72" Type="http://schemas.openxmlformats.org/officeDocument/2006/relationships/customXml" Target="../ink/ink63.xml"/><Relationship Id="rId93" Type="http://schemas.openxmlformats.org/officeDocument/2006/relationships/image" Target="../media/image584.png"/><Relationship Id="rId189" Type="http://schemas.openxmlformats.org/officeDocument/2006/relationships/image" Target="../media/image631.png"/><Relationship Id="rId3" Type="http://schemas.openxmlformats.org/officeDocument/2006/relationships/image" Target="../media/image21.png"/><Relationship Id="rId214" Type="http://schemas.openxmlformats.org/officeDocument/2006/relationships/customXml" Target="../ink/ink134.xml"/><Relationship Id="rId235" Type="http://schemas.openxmlformats.org/officeDocument/2006/relationships/image" Target="../media/image654.png"/><Relationship Id="rId256" Type="http://schemas.openxmlformats.org/officeDocument/2006/relationships/customXml" Target="../ink/ink155.xml"/><Relationship Id="rId277" Type="http://schemas.openxmlformats.org/officeDocument/2006/relationships/image" Target="../media/image675.png"/><Relationship Id="rId298" Type="http://schemas.openxmlformats.org/officeDocument/2006/relationships/customXml" Target="../ink/ink176.xml"/><Relationship Id="rId116" Type="http://schemas.openxmlformats.org/officeDocument/2006/relationships/customXml" Target="../ink/ink85.xml"/><Relationship Id="rId137" Type="http://schemas.openxmlformats.org/officeDocument/2006/relationships/image" Target="../media/image606.png"/><Relationship Id="rId158" Type="http://schemas.openxmlformats.org/officeDocument/2006/relationships/customXml" Target="../ink/ink106.xml"/><Relationship Id="rId20" Type="http://schemas.openxmlformats.org/officeDocument/2006/relationships/customXml" Target="../ink/ink37.xml"/><Relationship Id="rId41" Type="http://schemas.openxmlformats.org/officeDocument/2006/relationships/image" Target="../media/image558.png"/><Relationship Id="rId62" Type="http://schemas.openxmlformats.org/officeDocument/2006/relationships/customXml" Target="../ink/ink58.xml"/><Relationship Id="rId83" Type="http://schemas.openxmlformats.org/officeDocument/2006/relationships/image" Target="../media/image579.png"/><Relationship Id="rId179" Type="http://schemas.openxmlformats.org/officeDocument/2006/relationships/image" Target="../media/image626.png"/><Relationship Id="rId190" Type="http://schemas.openxmlformats.org/officeDocument/2006/relationships/customXml" Target="../ink/ink122.xml"/><Relationship Id="rId204" Type="http://schemas.openxmlformats.org/officeDocument/2006/relationships/customXml" Target="../ink/ink129.xml"/><Relationship Id="rId225" Type="http://schemas.openxmlformats.org/officeDocument/2006/relationships/image" Target="../media/image649.png"/><Relationship Id="rId246" Type="http://schemas.openxmlformats.org/officeDocument/2006/relationships/customXml" Target="../ink/ink150.xml"/><Relationship Id="rId267" Type="http://schemas.openxmlformats.org/officeDocument/2006/relationships/image" Target="../media/image670.png"/><Relationship Id="rId288" Type="http://schemas.openxmlformats.org/officeDocument/2006/relationships/customXml" Target="../ink/ink171.xml"/><Relationship Id="rId106" Type="http://schemas.openxmlformats.org/officeDocument/2006/relationships/customXml" Target="../ink/ink80.xml"/><Relationship Id="rId127" Type="http://schemas.openxmlformats.org/officeDocument/2006/relationships/image" Target="../media/image601.png"/><Relationship Id="rId10" Type="http://schemas.openxmlformats.org/officeDocument/2006/relationships/customXml" Target="../ink/ink32.xml"/><Relationship Id="rId31" Type="http://schemas.openxmlformats.org/officeDocument/2006/relationships/image" Target="../media/image553.png"/><Relationship Id="rId52" Type="http://schemas.openxmlformats.org/officeDocument/2006/relationships/customXml" Target="../ink/ink53.xml"/><Relationship Id="rId73" Type="http://schemas.openxmlformats.org/officeDocument/2006/relationships/image" Target="../media/image574.png"/><Relationship Id="rId94" Type="http://schemas.openxmlformats.org/officeDocument/2006/relationships/customXml" Target="../ink/ink74.xml"/><Relationship Id="rId148" Type="http://schemas.openxmlformats.org/officeDocument/2006/relationships/customXml" Target="../ink/ink101.xml"/><Relationship Id="rId169" Type="http://schemas.openxmlformats.org/officeDocument/2006/relationships/image" Target="../media/image622.png"/><Relationship Id="rId4" Type="http://schemas.openxmlformats.org/officeDocument/2006/relationships/customXml" Target="../ink/ink29.xml"/><Relationship Id="rId180" Type="http://schemas.openxmlformats.org/officeDocument/2006/relationships/customXml" Target="../ink/ink117.xml"/><Relationship Id="rId215" Type="http://schemas.openxmlformats.org/officeDocument/2006/relationships/image" Target="../media/image644.png"/><Relationship Id="rId236" Type="http://schemas.openxmlformats.org/officeDocument/2006/relationships/customXml" Target="../ink/ink145.xml"/><Relationship Id="rId257" Type="http://schemas.openxmlformats.org/officeDocument/2006/relationships/image" Target="../media/image665.png"/><Relationship Id="rId278" Type="http://schemas.openxmlformats.org/officeDocument/2006/relationships/customXml" Target="../ink/ink166.xml"/><Relationship Id="rId42" Type="http://schemas.openxmlformats.org/officeDocument/2006/relationships/customXml" Target="../ink/ink48.xml"/><Relationship Id="rId84" Type="http://schemas.openxmlformats.org/officeDocument/2006/relationships/customXml" Target="../ink/ink69.xml"/><Relationship Id="rId138" Type="http://schemas.openxmlformats.org/officeDocument/2006/relationships/customXml" Target="../ink/ink96.xml"/><Relationship Id="rId191" Type="http://schemas.openxmlformats.org/officeDocument/2006/relationships/image" Target="../media/image632.png"/><Relationship Id="rId205" Type="http://schemas.openxmlformats.org/officeDocument/2006/relationships/image" Target="../media/image639.png"/><Relationship Id="rId247" Type="http://schemas.openxmlformats.org/officeDocument/2006/relationships/image" Target="../media/image660.png"/><Relationship Id="rId107" Type="http://schemas.openxmlformats.org/officeDocument/2006/relationships/image" Target="../media/image591.png"/><Relationship Id="rId289" Type="http://schemas.openxmlformats.org/officeDocument/2006/relationships/image" Target="../media/image681.png"/><Relationship Id="rId11" Type="http://schemas.openxmlformats.org/officeDocument/2006/relationships/image" Target="../media/image543.png"/><Relationship Id="rId53" Type="http://schemas.openxmlformats.org/officeDocument/2006/relationships/image" Target="../media/image564.png"/><Relationship Id="rId149" Type="http://schemas.openxmlformats.org/officeDocument/2006/relationships/image" Target="../media/image612.png"/><Relationship Id="rId95" Type="http://schemas.openxmlformats.org/officeDocument/2006/relationships/image" Target="../media/image585.png"/><Relationship Id="rId160" Type="http://schemas.openxmlformats.org/officeDocument/2006/relationships/customXml" Target="../ink/ink107.xml"/><Relationship Id="rId216" Type="http://schemas.openxmlformats.org/officeDocument/2006/relationships/customXml" Target="../ink/ink135.xml"/><Relationship Id="rId258" Type="http://schemas.openxmlformats.org/officeDocument/2006/relationships/customXml" Target="../ink/ink156.xml"/><Relationship Id="rId22" Type="http://schemas.openxmlformats.org/officeDocument/2006/relationships/customXml" Target="../ink/ink38.xml"/><Relationship Id="rId64" Type="http://schemas.openxmlformats.org/officeDocument/2006/relationships/customXml" Target="../ink/ink59.xml"/><Relationship Id="rId118" Type="http://schemas.openxmlformats.org/officeDocument/2006/relationships/customXml" Target="../ink/ink86.xml"/><Relationship Id="rId171" Type="http://schemas.openxmlformats.org/officeDocument/2006/relationships/image" Target="../media/image117.png"/><Relationship Id="rId227" Type="http://schemas.openxmlformats.org/officeDocument/2006/relationships/image" Target="../media/image650.png"/><Relationship Id="rId269" Type="http://schemas.openxmlformats.org/officeDocument/2006/relationships/image" Target="../media/image671.png"/><Relationship Id="rId33" Type="http://schemas.openxmlformats.org/officeDocument/2006/relationships/image" Target="../media/image554.png"/><Relationship Id="rId129" Type="http://schemas.openxmlformats.org/officeDocument/2006/relationships/image" Target="../media/image602.png"/><Relationship Id="rId280" Type="http://schemas.openxmlformats.org/officeDocument/2006/relationships/customXml" Target="../ink/ink167.xml"/><Relationship Id="rId75" Type="http://schemas.openxmlformats.org/officeDocument/2006/relationships/image" Target="../media/image575.png"/><Relationship Id="rId140" Type="http://schemas.openxmlformats.org/officeDocument/2006/relationships/customXml" Target="../ink/ink97.xml"/><Relationship Id="rId182" Type="http://schemas.openxmlformats.org/officeDocument/2006/relationships/customXml" Target="../ink/ink118.xml"/></Relationships>
</file>

<file path=ppt/slides/_rels/slide30.xml.rels><?xml version="1.0" encoding="UTF-8" standalone="yes"?>
<Relationships xmlns="http://schemas.openxmlformats.org/package/2006/relationships"><Relationship Id="rId26" Type="http://schemas.openxmlformats.org/officeDocument/2006/relationships/customXml" Target="../ink/ink2104.xml"/><Relationship Id="rId21" Type="http://schemas.openxmlformats.org/officeDocument/2006/relationships/image" Target="../media/image2078.png"/><Relationship Id="rId42" Type="http://schemas.openxmlformats.org/officeDocument/2006/relationships/customXml" Target="../ink/ink2112.xml"/><Relationship Id="rId47" Type="http://schemas.openxmlformats.org/officeDocument/2006/relationships/image" Target="../media/image2091.png"/><Relationship Id="rId63" Type="http://schemas.openxmlformats.org/officeDocument/2006/relationships/image" Target="../media/image2099.png"/><Relationship Id="rId68" Type="http://schemas.openxmlformats.org/officeDocument/2006/relationships/customXml" Target="../ink/ink2125.xml"/><Relationship Id="rId84" Type="http://schemas.openxmlformats.org/officeDocument/2006/relationships/customXml" Target="../ink/ink2133.xml"/><Relationship Id="rId89" Type="http://schemas.openxmlformats.org/officeDocument/2006/relationships/image" Target="../media/image2112.png"/><Relationship Id="rId16" Type="http://schemas.openxmlformats.org/officeDocument/2006/relationships/customXml" Target="../ink/ink2099.xml"/><Relationship Id="rId107" Type="http://schemas.openxmlformats.org/officeDocument/2006/relationships/customXml" Target="../ink/ink2145.xml"/><Relationship Id="rId11" Type="http://schemas.openxmlformats.org/officeDocument/2006/relationships/image" Target="../media/image1835.png"/><Relationship Id="rId32" Type="http://schemas.openxmlformats.org/officeDocument/2006/relationships/customXml" Target="../ink/ink2107.xml"/><Relationship Id="rId37" Type="http://schemas.openxmlformats.org/officeDocument/2006/relationships/image" Target="../media/image2086.png"/><Relationship Id="rId53" Type="http://schemas.openxmlformats.org/officeDocument/2006/relationships/image" Target="../media/image2094.png"/><Relationship Id="rId58" Type="http://schemas.openxmlformats.org/officeDocument/2006/relationships/customXml" Target="../ink/ink2120.xml"/><Relationship Id="rId74" Type="http://schemas.openxmlformats.org/officeDocument/2006/relationships/customXml" Target="../ink/ink2128.xml"/><Relationship Id="rId79" Type="http://schemas.openxmlformats.org/officeDocument/2006/relationships/image" Target="../media/image2107.png"/><Relationship Id="rId102" Type="http://schemas.openxmlformats.org/officeDocument/2006/relationships/image" Target="../media/image2118.png"/><Relationship Id="rId5" Type="http://schemas.openxmlformats.org/officeDocument/2006/relationships/image" Target="../media/image2071.png"/><Relationship Id="rId90" Type="http://schemas.openxmlformats.org/officeDocument/2006/relationships/customXml" Target="../ink/ink2136.xml"/><Relationship Id="rId95" Type="http://schemas.openxmlformats.org/officeDocument/2006/relationships/customXml" Target="../ink/ink2139.xml"/><Relationship Id="rId22" Type="http://schemas.openxmlformats.org/officeDocument/2006/relationships/customXml" Target="../ink/ink2102.xml"/><Relationship Id="rId27" Type="http://schemas.openxmlformats.org/officeDocument/2006/relationships/image" Target="../media/image2081.png"/><Relationship Id="rId43" Type="http://schemas.openxmlformats.org/officeDocument/2006/relationships/image" Target="../media/image2089.png"/><Relationship Id="rId48" Type="http://schemas.openxmlformats.org/officeDocument/2006/relationships/customXml" Target="../ink/ink2115.xml"/><Relationship Id="rId64" Type="http://schemas.openxmlformats.org/officeDocument/2006/relationships/customXml" Target="../ink/ink2123.xml"/><Relationship Id="rId69" Type="http://schemas.openxmlformats.org/officeDocument/2006/relationships/image" Target="../media/image2102.png"/><Relationship Id="rId80" Type="http://schemas.openxmlformats.org/officeDocument/2006/relationships/customXml" Target="../ink/ink2131.xml"/><Relationship Id="rId85" Type="http://schemas.openxmlformats.org/officeDocument/2006/relationships/image" Target="../media/image2110.png"/><Relationship Id="rId12" Type="http://schemas.openxmlformats.org/officeDocument/2006/relationships/customXml" Target="../ink/ink2097.xml"/><Relationship Id="rId17" Type="http://schemas.openxmlformats.org/officeDocument/2006/relationships/image" Target="../media/image2076.png"/><Relationship Id="rId33" Type="http://schemas.openxmlformats.org/officeDocument/2006/relationships/image" Target="../media/image2084.png"/><Relationship Id="rId38" Type="http://schemas.openxmlformats.org/officeDocument/2006/relationships/customXml" Target="../ink/ink2110.xml"/><Relationship Id="rId59" Type="http://schemas.openxmlformats.org/officeDocument/2006/relationships/image" Target="../media/image2097.png"/><Relationship Id="rId103" Type="http://schemas.openxmlformats.org/officeDocument/2006/relationships/customXml" Target="../ink/ink2143.xml"/><Relationship Id="rId108" Type="http://schemas.openxmlformats.org/officeDocument/2006/relationships/image" Target="../media/image2121.png"/><Relationship Id="rId54" Type="http://schemas.openxmlformats.org/officeDocument/2006/relationships/customXml" Target="../ink/ink2118.xml"/><Relationship Id="rId70" Type="http://schemas.openxmlformats.org/officeDocument/2006/relationships/customXml" Target="../ink/ink2126.xml"/><Relationship Id="rId75" Type="http://schemas.openxmlformats.org/officeDocument/2006/relationships/image" Target="../media/image2105.png"/><Relationship Id="rId91" Type="http://schemas.openxmlformats.org/officeDocument/2006/relationships/image" Target="../media/image2113.png"/><Relationship Id="rId96" Type="http://schemas.openxmlformats.org/officeDocument/2006/relationships/image" Target="../media/image2115.png"/><Relationship Id="rId1" Type="http://schemas.openxmlformats.org/officeDocument/2006/relationships/slideLayout" Target="../slideLayouts/slideLayout7.xml"/><Relationship Id="rId6" Type="http://schemas.openxmlformats.org/officeDocument/2006/relationships/customXml" Target="../ink/ink2094.xml"/><Relationship Id="rId15" Type="http://schemas.openxmlformats.org/officeDocument/2006/relationships/image" Target="../media/image2075.png"/><Relationship Id="rId23" Type="http://schemas.openxmlformats.org/officeDocument/2006/relationships/image" Target="../media/image2079.png"/><Relationship Id="rId28" Type="http://schemas.openxmlformats.org/officeDocument/2006/relationships/customXml" Target="../ink/ink2105.xml"/><Relationship Id="rId36" Type="http://schemas.openxmlformats.org/officeDocument/2006/relationships/customXml" Target="../ink/ink2109.xml"/><Relationship Id="rId49" Type="http://schemas.openxmlformats.org/officeDocument/2006/relationships/image" Target="../media/image2092.png"/><Relationship Id="rId57" Type="http://schemas.openxmlformats.org/officeDocument/2006/relationships/image" Target="../media/image2096.png"/><Relationship Id="rId106" Type="http://schemas.openxmlformats.org/officeDocument/2006/relationships/image" Target="../media/image2120.png"/><Relationship Id="rId10" Type="http://schemas.openxmlformats.org/officeDocument/2006/relationships/customXml" Target="../ink/ink2096.xml"/><Relationship Id="rId31" Type="http://schemas.openxmlformats.org/officeDocument/2006/relationships/image" Target="../media/image2083.png"/><Relationship Id="rId44" Type="http://schemas.openxmlformats.org/officeDocument/2006/relationships/customXml" Target="../ink/ink2113.xml"/><Relationship Id="rId52" Type="http://schemas.openxmlformats.org/officeDocument/2006/relationships/customXml" Target="../ink/ink2117.xml"/><Relationship Id="rId60" Type="http://schemas.openxmlformats.org/officeDocument/2006/relationships/customXml" Target="../ink/ink2121.xml"/><Relationship Id="rId65" Type="http://schemas.openxmlformats.org/officeDocument/2006/relationships/image" Target="../media/image2100.png"/><Relationship Id="rId73" Type="http://schemas.openxmlformats.org/officeDocument/2006/relationships/image" Target="../media/image2104.png"/><Relationship Id="rId78" Type="http://schemas.openxmlformats.org/officeDocument/2006/relationships/customXml" Target="../ink/ink2130.xml"/><Relationship Id="rId81" Type="http://schemas.openxmlformats.org/officeDocument/2006/relationships/image" Target="../media/image2108.png"/><Relationship Id="rId86" Type="http://schemas.openxmlformats.org/officeDocument/2006/relationships/customXml" Target="../ink/ink2134.xml"/><Relationship Id="rId94" Type="http://schemas.openxmlformats.org/officeDocument/2006/relationships/image" Target="../media/image2114.png"/><Relationship Id="rId99" Type="http://schemas.openxmlformats.org/officeDocument/2006/relationships/customXml" Target="../ink/ink2141.xml"/><Relationship Id="rId101" Type="http://schemas.openxmlformats.org/officeDocument/2006/relationships/customXml" Target="../ink/ink2142.xml"/><Relationship Id="rId4" Type="http://schemas.openxmlformats.org/officeDocument/2006/relationships/customXml" Target="../ink/ink2093.xml"/><Relationship Id="rId9" Type="http://schemas.openxmlformats.org/officeDocument/2006/relationships/image" Target="../media/image2073.png"/><Relationship Id="rId13" Type="http://schemas.openxmlformats.org/officeDocument/2006/relationships/image" Target="../media/image2074.png"/><Relationship Id="rId18" Type="http://schemas.openxmlformats.org/officeDocument/2006/relationships/customXml" Target="../ink/ink2100.xml"/><Relationship Id="rId39" Type="http://schemas.openxmlformats.org/officeDocument/2006/relationships/image" Target="../media/image2087.png"/><Relationship Id="rId109" Type="http://schemas.openxmlformats.org/officeDocument/2006/relationships/customXml" Target="../ink/ink2146.xml"/><Relationship Id="rId34" Type="http://schemas.openxmlformats.org/officeDocument/2006/relationships/customXml" Target="../ink/ink2108.xml"/><Relationship Id="rId50" Type="http://schemas.openxmlformats.org/officeDocument/2006/relationships/customXml" Target="../ink/ink2116.xml"/><Relationship Id="rId55" Type="http://schemas.openxmlformats.org/officeDocument/2006/relationships/image" Target="../media/image2095.png"/><Relationship Id="rId76" Type="http://schemas.openxmlformats.org/officeDocument/2006/relationships/customXml" Target="../ink/ink2129.xml"/><Relationship Id="rId97" Type="http://schemas.openxmlformats.org/officeDocument/2006/relationships/customXml" Target="../ink/ink2140.xml"/><Relationship Id="rId104" Type="http://schemas.openxmlformats.org/officeDocument/2006/relationships/image" Target="../media/image2119.png"/><Relationship Id="rId7" Type="http://schemas.openxmlformats.org/officeDocument/2006/relationships/image" Target="../media/image2072.png"/><Relationship Id="rId71" Type="http://schemas.openxmlformats.org/officeDocument/2006/relationships/image" Target="../media/image2103.png"/><Relationship Id="rId92" Type="http://schemas.openxmlformats.org/officeDocument/2006/relationships/customXml" Target="../ink/ink2137.xml"/><Relationship Id="rId2" Type="http://schemas.openxmlformats.org/officeDocument/2006/relationships/notesSlide" Target="../notesSlides/notesSlide30.xml"/><Relationship Id="rId29" Type="http://schemas.openxmlformats.org/officeDocument/2006/relationships/image" Target="../media/image2082.png"/><Relationship Id="rId24" Type="http://schemas.openxmlformats.org/officeDocument/2006/relationships/customXml" Target="../ink/ink2103.xml"/><Relationship Id="rId40" Type="http://schemas.openxmlformats.org/officeDocument/2006/relationships/customXml" Target="../ink/ink2111.xml"/><Relationship Id="rId45" Type="http://schemas.openxmlformats.org/officeDocument/2006/relationships/image" Target="../media/image2090.png"/><Relationship Id="rId66" Type="http://schemas.openxmlformats.org/officeDocument/2006/relationships/customXml" Target="../ink/ink2124.xml"/><Relationship Id="rId87" Type="http://schemas.openxmlformats.org/officeDocument/2006/relationships/image" Target="../media/image2111.png"/><Relationship Id="rId110" Type="http://schemas.openxmlformats.org/officeDocument/2006/relationships/image" Target="../media/image2122.png"/><Relationship Id="rId61" Type="http://schemas.openxmlformats.org/officeDocument/2006/relationships/image" Target="../media/image2098.png"/><Relationship Id="rId82" Type="http://schemas.openxmlformats.org/officeDocument/2006/relationships/customXml" Target="../ink/ink2132.xml"/><Relationship Id="rId19" Type="http://schemas.openxmlformats.org/officeDocument/2006/relationships/image" Target="../media/image2077.png"/><Relationship Id="rId14" Type="http://schemas.openxmlformats.org/officeDocument/2006/relationships/customXml" Target="../ink/ink2098.xml"/><Relationship Id="rId30" Type="http://schemas.openxmlformats.org/officeDocument/2006/relationships/customXml" Target="../ink/ink2106.xml"/><Relationship Id="rId35" Type="http://schemas.openxmlformats.org/officeDocument/2006/relationships/image" Target="../media/image2085.png"/><Relationship Id="rId56" Type="http://schemas.openxmlformats.org/officeDocument/2006/relationships/customXml" Target="../ink/ink2119.xml"/><Relationship Id="rId77" Type="http://schemas.openxmlformats.org/officeDocument/2006/relationships/image" Target="../media/image2106.png"/><Relationship Id="rId100" Type="http://schemas.openxmlformats.org/officeDocument/2006/relationships/image" Target="../media/image2117.png"/><Relationship Id="rId105" Type="http://schemas.openxmlformats.org/officeDocument/2006/relationships/customXml" Target="../ink/ink2144.xml"/><Relationship Id="rId8" Type="http://schemas.openxmlformats.org/officeDocument/2006/relationships/customXml" Target="../ink/ink2095.xml"/><Relationship Id="rId51" Type="http://schemas.openxmlformats.org/officeDocument/2006/relationships/image" Target="../media/image2093.png"/><Relationship Id="rId72" Type="http://schemas.openxmlformats.org/officeDocument/2006/relationships/customXml" Target="../ink/ink2127.xml"/><Relationship Id="rId93" Type="http://schemas.openxmlformats.org/officeDocument/2006/relationships/customXml" Target="../ink/ink2138.xml"/><Relationship Id="rId98" Type="http://schemas.openxmlformats.org/officeDocument/2006/relationships/image" Target="../media/image2116.png"/><Relationship Id="rId3" Type="http://schemas.openxmlformats.org/officeDocument/2006/relationships/image" Target="../media/image2070.png"/><Relationship Id="rId25" Type="http://schemas.openxmlformats.org/officeDocument/2006/relationships/image" Target="../media/image2080.png"/><Relationship Id="rId46" Type="http://schemas.openxmlformats.org/officeDocument/2006/relationships/customXml" Target="../ink/ink2114.xml"/><Relationship Id="rId67" Type="http://schemas.openxmlformats.org/officeDocument/2006/relationships/image" Target="../media/image2101.png"/><Relationship Id="rId20" Type="http://schemas.openxmlformats.org/officeDocument/2006/relationships/customXml" Target="../ink/ink2101.xml"/><Relationship Id="rId41" Type="http://schemas.openxmlformats.org/officeDocument/2006/relationships/image" Target="../media/image2088.png"/><Relationship Id="rId62" Type="http://schemas.openxmlformats.org/officeDocument/2006/relationships/customXml" Target="../ink/ink2122.xml"/><Relationship Id="rId83" Type="http://schemas.openxmlformats.org/officeDocument/2006/relationships/image" Target="../media/image2109.png"/><Relationship Id="rId88" Type="http://schemas.openxmlformats.org/officeDocument/2006/relationships/customXml" Target="../ink/ink2135.xml"/></Relationships>
</file>

<file path=ppt/slides/_rels/slide31.xml.rels><?xml version="1.0" encoding="UTF-8" standalone="yes"?>
<Relationships xmlns="http://schemas.openxmlformats.org/package/2006/relationships"><Relationship Id="rId117" Type="http://schemas.openxmlformats.org/officeDocument/2006/relationships/customXml" Target="../ink/ink2204.xml"/><Relationship Id="rId671" Type="http://schemas.openxmlformats.org/officeDocument/2006/relationships/image" Target="../media/image2452.png"/><Relationship Id="rId769" Type="http://schemas.openxmlformats.org/officeDocument/2006/relationships/customXml" Target="../ink/ink2534.xml"/><Relationship Id="rId21" Type="http://schemas.openxmlformats.org/officeDocument/2006/relationships/customXml" Target="../ink/ink2156.xml"/><Relationship Id="rId324" Type="http://schemas.openxmlformats.org/officeDocument/2006/relationships/customXml" Target="../ink/ink2309.xml"/><Relationship Id="rId531" Type="http://schemas.openxmlformats.org/officeDocument/2006/relationships/customXml" Target="../ink/ink2414.xml"/><Relationship Id="rId629" Type="http://schemas.openxmlformats.org/officeDocument/2006/relationships/customXml" Target="../ink/ink2463.xml"/><Relationship Id="rId170" Type="http://schemas.openxmlformats.org/officeDocument/2006/relationships/image" Target="../media/image2205.png"/><Relationship Id="rId836" Type="http://schemas.openxmlformats.org/officeDocument/2006/relationships/image" Target="../media/image2534.png"/><Relationship Id="rId268" Type="http://schemas.openxmlformats.org/officeDocument/2006/relationships/customXml" Target="../ink/ink2280.xml"/><Relationship Id="rId475" Type="http://schemas.openxmlformats.org/officeDocument/2006/relationships/image" Target="../media/image2355.png"/><Relationship Id="rId682" Type="http://schemas.openxmlformats.org/officeDocument/2006/relationships/customXml" Target="../ink/ink2490.xml"/><Relationship Id="rId32" Type="http://schemas.openxmlformats.org/officeDocument/2006/relationships/image" Target="../media/image2136.png"/><Relationship Id="rId128" Type="http://schemas.openxmlformats.org/officeDocument/2006/relationships/image" Target="../media/image2184.png"/><Relationship Id="rId335" Type="http://schemas.openxmlformats.org/officeDocument/2006/relationships/image" Target="../media/image2286.png"/><Relationship Id="rId542" Type="http://schemas.openxmlformats.org/officeDocument/2006/relationships/image" Target="../media/image2388.png"/><Relationship Id="rId181" Type="http://schemas.openxmlformats.org/officeDocument/2006/relationships/customXml" Target="../ink/ink2236.xml"/><Relationship Id="rId402" Type="http://schemas.openxmlformats.org/officeDocument/2006/relationships/image" Target="../media/image2319.png"/><Relationship Id="rId847" Type="http://schemas.openxmlformats.org/officeDocument/2006/relationships/customXml" Target="../ink/ink2573.xml"/><Relationship Id="rId279" Type="http://schemas.openxmlformats.org/officeDocument/2006/relationships/image" Target="../media/image2259.png"/><Relationship Id="rId486" Type="http://schemas.openxmlformats.org/officeDocument/2006/relationships/image" Target="../media/image2360.png"/><Relationship Id="rId693" Type="http://schemas.openxmlformats.org/officeDocument/2006/relationships/image" Target="../media/image2463.png"/><Relationship Id="rId707" Type="http://schemas.openxmlformats.org/officeDocument/2006/relationships/image" Target="../media/image2470.png"/><Relationship Id="rId43" Type="http://schemas.openxmlformats.org/officeDocument/2006/relationships/customXml" Target="../ink/ink2167.xml"/><Relationship Id="rId139" Type="http://schemas.openxmlformats.org/officeDocument/2006/relationships/customXml" Target="../ink/ink2215.xml"/><Relationship Id="rId346" Type="http://schemas.openxmlformats.org/officeDocument/2006/relationships/customXml" Target="../ink/ink2320.xml"/><Relationship Id="rId553" Type="http://schemas.openxmlformats.org/officeDocument/2006/relationships/customXml" Target="../ink/ink2425.xml"/><Relationship Id="rId760" Type="http://schemas.openxmlformats.org/officeDocument/2006/relationships/image" Target="../media/image2496.png"/><Relationship Id="rId192" Type="http://schemas.openxmlformats.org/officeDocument/2006/relationships/image" Target="../media/image2216.png"/><Relationship Id="rId206" Type="http://schemas.openxmlformats.org/officeDocument/2006/relationships/image" Target="../media/image2223.png"/><Relationship Id="rId413" Type="http://schemas.openxmlformats.org/officeDocument/2006/relationships/customXml" Target="../ink/ink2354.xml"/><Relationship Id="rId497" Type="http://schemas.openxmlformats.org/officeDocument/2006/relationships/customXml" Target="../ink/ink2397.xml"/><Relationship Id="rId620" Type="http://schemas.openxmlformats.org/officeDocument/2006/relationships/image" Target="../media/image2427.png"/><Relationship Id="rId718" Type="http://schemas.openxmlformats.org/officeDocument/2006/relationships/customXml" Target="../ink/ink2508.xml"/><Relationship Id="rId357" Type="http://schemas.openxmlformats.org/officeDocument/2006/relationships/image" Target="../media/image2297.png"/><Relationship Id="rId54" Type="http://schemas.openxmlformats.org/officeDocument/2006/relationships/image" Target="../media/image2147.png"/><Relationship Id="rId217" Type="http://schemas.openxmlformats.org/officeDocument/2006/relationships/customXml" Target="../ink/ink2254.xml"/><Relationship Id="rId564" Type="http://schemas.openxmlformats.org/officeDocument/2006/relationships/image" Target="../media/image2399.png"/><Relationship Id="rId771" Type="http://schemas.openxmlformats.org/officeDocument/2006/relationships/customXml" Target="../ink/ink2535.xml"/><Relationship Id="rId424" Type="http://schemas.openxmlformats.org/officeDocument/2006/relationships/image" Target="../media/image2330.png"/><Relationship Id="rId631" Type="http://schemas.openxmlformats.org/officeDocument/2006/relationships/customXml" Target="../ink/ink2464.xml"/><Relationship Id="rId729" Type="http://schemas.openxmlformats.org/officeDocument/2006/relationships/image" Target="../media/image2481.png"/><Relationship Id="rId270" Type="http://schemas.openxmlformats.org/officeDocument/2006/relationships/customXml" Target="../ink/ink2281.xml"/><Relationship Id="rId65" Type="http://schemas.openxmlformats.org/officeDocument/2006/relationships/customXml" Target="../ink/ink2178.xml"/><Relationship Id="rId130" Type="http://schemas.openxmlformats.org/officeDocument/2006/relationships/image" Target="../media/image2185.png"/><Relationship Id="rId368" Type="http://schemas.openxmlformats.org/officeDocument/2006/relationships/image" Target="../media/image2302.png"/><Relationship Id="rId575" Type="http://schemas.openxmlformats.org/officeDocument/2006/relationships/customXml" Target="../ink/ink2436.xml"/><Relationship Id="rId782" Type="http://schemas.openxmlformats.org/officeDocument/2006/relationships/image" Target="../media/image2507.png"/><Relationship Id="rId228" Type="http://schemas.openxmlformats.org/officeDocument/2006/relationships/image" Target="../media/image2234.png"/><Relationship Id="rId435" Type="http://schemas.openxmlformats.org/officeDocument/2006/relationships/image" Target="../media/image2335.png"/><Relationship Id="rId642" Type="http://schemas.openxmlformats.org/officeDocument/2006/relationships/image" Target="../media/image2438.png"/><Relationship Id="rId281" Type="http://schemas.openxmlformats.org/officeDocument/2006/relationships/image" Target="../media/image2260.png"/><Relationship Id="rId502" Type="http://schemas.openxmlformats.org/officeDocument/2006/relationships/image" Target="../media/image2368.png"/><Relationship Id="rId76" Type="http://schemas.openxmlformats.org/officeDocument/2006/relationships/image" Target="../media/image2158.png"/><Relationship Id="rId141" Type="http://schemas.openxmlformats.org/officeDocument/2006/relationships/customXml" Target="../ink/ink2216.xml"/><Relationship Id="rId379" Type="http://schemas.openxmlformats.org/officeDocument/2006/relationships/customXml" Target="../ink/ink2337.xml"/><Relationship Id="rId586" Type="http://schemas.openxmlformats.org/officeDocument/2006/relationships/image" Target="../media/image2410.png"/><Relationship Id="rId793" Type="http://schemas.openxmlformats.org/officeDocument/2006/relationships/customXml" Target="../ink/ink2546.xml"/><Relationship Id="rId807" Type="http://schemas.openxmlformats.org/officeDocument/2006/relationships/customXml" Target="../ink/ink2553.xml"/><Relationship Id="rId7" Type="http://schemas.openxmlformats.org/officeDocument/2006/relationships/image" Target="../media/image1835.png"/><Relationship Id="rId239" Type="http://schemas.openxmlformats.org/officeDocument/2006/relationships/customXml" Target="../ink/ink2265.xml"/><Relationship Id="rId446" Type="http://schemas.openxmlformats.org/officeDocument/2006/relationships/customXml" Target="../ink/ink2371.xml"/><Relationship Id="rId653" Type="http://schemas.openxmlformats.org/officeDocument/2006/relationships/customXml" Target="../ink/ink2475.xml"/><Relationship Id="rId292" Type="http://schemas.openxmlformats.org/officeDocument/2006/relationships/customXml" Target="../ink/ink2292.xml"/><Relationship Id="rId306" Type="http://schemas.openxmlformats.org/officeDocument/2006/relationships/customXml" Target="../ink/ink2300.xml"/><Relationship Id="rId87" Type="http://schemas.openxmlformats.org/officeDocument/2006/relationships/customXml" Target="../ink/ink2189.xml"/><Relationship Id="rId513" Type="http://schemas.openxmlformats.org/officeDocument/2006/relationships/customXml" Target="../ink/ink2405.xml"/><Relationship Id="rId597" Type="http://schemas.openxmlformats.org/officeDocument/2006/relationships/customXml" Target="../ink/ink2447.xml"/><Relationship Id="rId720" Type="http://schemas.openxmlformats.org/officeDocument/2006/relationships/customXml" Target="../ink/ink2509.xml"/><Relationship Id="rId818" Type="http://schemas.openxmlformats.org/officeDocument/2006/relationships/image" Target="../media/image2525.png"/><Relationship Id="rId152" Type="http://schemas.openxmlformats.org/officeDocument/2006/relationships/image" Target="../media/image2196.png"/><Relationship Id="rId457" Type="http://schemas.openxmlformats.org/officeDocument/2006/relationships/image" Target="../media/image2346.png"/><Relationship Id="rId664" Type="http://schemas.openxmlformats.org/officeDocument/2006/relationships/customXml" Target="../ink/ink2481.xml"/><Relationship Id="rId14" Type="http://schemas.openxmlformats.org/officeDocument/2006/relationships/customXml" Target="../ink/ink2152.xml"/><Relationship Id="rId317" Type="http://schemas.openxmlformats.org/officeDocument/2006/relationships/image" Target="../media/image2277.png"/><Relationship Id="rId524" Type="http://schemas.openxmlformats.org/officeDocument/2006/relationships/image" Target="../media/image2379.png"/><Relationship Id="rId731" Type="http://schemas.openxmlformats.org/officeDocument/2006/relationships/image" Target="../media/image2482.png"/><Relationship Id="rId98" Type="http://schemas.openxmlformats.org/officeDocument/2006/relationships/image" Target="../media/image2169.png"/><Relationship Id="rId163" Type="http://schemas.openxmlformats.org/officeDocument/2006/relationships/customXml" Target="../ink/ink2227.xml"/><Relationship Id="rId370" Type="http://schemas.openxmlformats.org/officeDocument/2006/relationships/image" Target="../media/image2303.png"/><Relationship Id="rId829" Type="http://schemas.openxmlformats.org/officeDocument/2006/relationships/customXml" Target="../ink/ink2564.xml"/><Relationship Id="rId230" Type="http://schemas.openxmlformats.org/officeDocument/2006/relationships/image" Target="../media/image2235.png"/><Relationship Id="rId468" Type="http://schemas.openxmlformats.org/officeDocument/2006/relationships/customXml" Target="../ink/ink2382.xml"/><Relationship Id="rId675" Type="http://schemas.openxmlformats.org/officeDocument/2006/relationships/image" Target="../media/image2454.png"/><Relationship Id="rId25" Type="http://schemas.openxmlformats.org/officeDocument/2006/relationships/customXml" Target="../ink/ink2158.xml"/><Relationship Id="rId328" Type="http://schemas.openxmlformats.org/officeDocument/2006/relationships/customXml" Target="../ink/ink2311.xml"/><Relationship Id="rId535" Type="http://schemas.openxmlformats.org/officeDocument/2006/relationships/customXml" Target="../ink/ink2416.xml"/><Relationship Id="rId742" Type="http://schemas.openxmlformats.org/officeDocument/2006/relationships/image" Target="../media/image2487.png"/><Relationship Id="rId174" Type="http://schemas.openxmlformats.org/officeDocument/2006/relationships/image" Target="../media/image2207.png"/><Relationship Id="rId381" Type="http://schemas.openxmlformats.org/officeDocument/2006/relationships/customXml" Target="../ink/ink2338.xml"/><Relationship Id="rId602" Type="http://schemas.openxmlformats.org/officeDocument/2006/relationships/image" Target="../media/image2418.png"/><Relationship Id="rId241" Type="http://schemas.openxmlformats.org/officeDocument/2006/relationships/customXml" Target="../ink/ink2266.xml"/><Relationship Id="rId479" Type="http://schemas.openxmlformats.org/officeDocument/2006/relationships/image" Target="../media/image2357.png"/><Relationship Id="rId686" Type="http://schemas.openxmlformats.org/officeDocument/2006/relationships/customXml" Target="../ink/ink2492.xml"/><Relationship Id="rId36" Type="http://schemas.openxmlformats.org/officeDocument/2006/relationships/image" Target="../media/image2138.png"/><Relationship Id="rId339" Type="http://schemas.openxmlformats.org/officeDocument/2006/relationships/image" Target="../media/image2288.png"/><Relationship Id="rId546" Type="http://schemas.openxmlformats.org/officeDocument/2006/relationships/image" Target="../media/image2390.png"/><Relationship Id="rId753" Type="http://schemas.openxmlformats.org/officeDocument/2006/relationships/customXml" Target="../ink/ink2526.xml"/><Relationship Id="rId101" Type="http://schemas.openxmlformats.org/officeDocument/2006/relationships/customXml" Target="../ink/ink2196.xml"/><Relationship Id="rId185" Type="http://schemas.openxmlformats.org/officeDocument/2006/relationships/customXml" Target="../ink/ink2238.xml"/><Relationship Id="rId406" Type="http://schemas.openxmlformats.org/officeDocument/2006/relationships/image" Target="../media/image2321.png"/><Relationship Id="rId392" Type="http://schemas.openxmlformats.org/officeDocument/2006/relationships/image" Target="../media/image2314.png"/><Relationship Id="rId613" Type="http://schemas.openxmlformats.org/officeDocument/2006/relationships/customXml" Target="../ink/ink2455.xml"/><Relationship Id="rId697" Type="http://schemas.openxmlformats.org/officeDocument/2006/relationships/image" Target="../media/image2465.png"/><Relationship Id="rId820" Type="http://schemas.openxmlformats.org/officeDocument/2006/relationships/image" Target="../media/image2526.png"/><Relationship Id="rId252" Type="http://schemas.openxmlformats.org/officeDocument/2006/relationships/customXml" Target="../ink/ink2272.xml"/><Relationship Id="rId47" Type="http://schemas.openxmlformats.org/officeDocument/2006/relationships/customXml" Target="../ink/ink2169.xml"/><Relationship Id="rId112" Type="http://schemas.openxmlformats.org/officeDocument/2006/relationships/image" Target="../media/image2176.png"/><Relationship Id="rId557" Type="http://schemas.openxmlformats.org/officeDocument/2006/relationships/customXml" Target="../ink/ink2427.xml"/><Relationship Id="rId764" Type="http://schemas.openxmlformats.org/officeDocument/2006/relationships/image" Target="../media/image2498.png"/><Relationship Id="rId196" Type="http://schemas.openxmlformats.org/officeDocument/2006/relationships/image" Target="../media/image2218.png"/><Relationship Id="rId417" Type="http://schemas.openxmlformats.org/officeDocument/2006/relationships/customXml" Target="../ink/ink2356.xml"/><Relationship Id="rId624" Type="http://schemas.openxmlformats.org/officeDocument/2006/relationships/image" Target="../media/image2429.png"/><Relationship Id="rId831" Type="http://schemas.openxmlformats.org/officeDocument/2006/relationships/customXml" Target="../ink/ink2565.xml"/><Relationship Id="rId263" Type="http://schemas.openxmlformats.org/officeDocument/2006/relationships/image" Target="../media/image2251.png"/><Relationship Id="rId470" Type="http://schemas.openxmlformats.org/officeDocument/2006/relationships/customXml" Target="../ink/ink2383.xml"/><Relationship Id="rId58" Type="http://schemas.openxmlformats.org/officeDocument/2006/relationships/image" Target="../media/image2149.png"/><Relationship Id="rId123" Type="http://schemas.openxmlformats.org/officeDocument/2006/relationships/customXml" Target="../ink/ink2207.xml"/><Relationship Id="rId330" Type="http://schemas.openxmlformats.org/officeDocument/2006/relationships/customXml" Target="../ink/ink2312.xml"/><Relationship Id="rId568" Type="http://schemas.openxmlformats.org/officeDocument/2006/relationships/image" Target="../media/image2401.png"/><Relationship Id="rId775" Type="http://schemas.openxmlformats.org/officeDocument/2006/relationships/customXml" Target="../ink/ink2537.xml"/><Relationship Id="rId428" Type="http://schemas.openxmlformats.org/officeDocument/2006/relationships/image" Target="../media/image2332.png"/><Relationship Id="rId635" Type="http://schemas.openxmlformats.org/officeDocument/2006/relationships/customXml" Target="../ink/ink2466.xml"/><Relationship Id="rId842" Type="http://schemas.openxmlformats.org/officeDocument/2006/relationships/image" Target="../media/image2537.png"/><Relationship Id="rId274" Type="http://schemas.openxmlformats.org/officeDocument/2006/relationships/customXml" Target="../ink/ink2283.xml"/><Relationship Id="rId481" Type="http://schemas.openxmlformats.org/officeDocument/2006/relationships/customXml" Target="../ink/ink2389.xml"/><Relationship Id="rId702" Type="http://schemas.openxmlformats.org/officeDocument/2006/relationships/customXml" Target="../ink/ink2500.xml"/><Relationship Id="rId69" Type="http://schemas.openxmlformats.org/officeDocument/2006/relationships/customXml" Target="../ink/ink2180.xml"/><Relationship Id="rId134" Type="http://schemas.openxmlformats.org/officeDocument/2006/relationships/image" Target="../media/image2187.png"/><Relationship Id="rId579" Type="http://schemas.openxmlformats.org/officeDocument/2006/relationships/customXml" Target="../ink/ink2438.xml"/><Relationship Id="rId786" Type="http://schemas.openxmlformats.org/officeDocument/2006/relationships/image" Target="../media/image2509.png"/><Relationship Id="rId341" Type="http://schemas.openxmlformats.org/officeDocument/2006/relationships/image" Target="../media/image2289.png"/><Relationship Id="rId439" Type="http://schemas.openxmlformats.org/officeDocument/2006/relationships/image" Target="../media/image2337.png"/><Relationship Id="rId646" Type="http://schemas.openxmlformats.org/officeDocument/2006/relationships/image" Target="../media/image2440.png"/><Relationship Id="rId201" Type="http://schemas.openxmlformats.org/officeDocument/2006/relationships/customXml" Target="../ink/ink2246.xml"/><Relationship Id="rId285" Type="http://schemas.openxmlformats.org/officeDocument/2006/relationships/image" Target="../media/image2262.png"/><Relationship Id="rId506" Type="http://schemas.openxmlformats.org/officeDocument/2006/relationships/image" Target="../media/image2370.png"/><Relationship Id="rId492" Type="http://schemas.openxmlformats.org/officeDocument/2006/relationships/image" Target="../media/image2363.png"/><Relationship Id="rId713" Type="http://schemas.openxmlformats.org/officeDocument/2006/relationships/image" Target="../media/image2473.png"/><Relationship Id="rId797" Type="http://schemas.openxmlformats.org/officeDocument/2006/relationships/customXml" Target="../ink/ink2548.xml"/><Relationship Id="rId145" Type="http://schemas.openxmlformats.org/officeDocument/2006/relationships/customXml" Target="../ink/ink2218.xml"/><Relationship Id="rId352" Type="http://schemas.openxmlformats.org/officeDocument/2006/relationships/customXml" Target="../ink/ink2323.xml"/><Relationship Id="rId212" Type="http://schemas.openxmlformats.org/officeDocument/2006/relationships/image" Target="../media/image2226.png"/><Relationship Id="rId657" Type="http://schemas.openxmlformats.org/officeDocument/2006/relationships/image" Target="../media/image2445.png"/><Relationship Id="rId296" Type="http://schemas.openxmlformats.org/officeDocument/2006/relationships/customXml" Target="../ink/ink2294.xml"/><Relationship Id="rId517" Type="http://schemas.openxmlformats.org/officeDocument/2006/relationships/customXml" Target="../ink/ink2407.xml"/><Relationship Id="rId724" Type="http://schemas.openxmlformats.org/officeDocument/2006/relationships/customXml" Target="../ink/ink2511.xml"/><Relationship Id="rId60" Type="http://schemas.openxmlformats.org/officeDocument/2006/relationships/image" Target="../media/image2150.png"/><Relationship Id="rId156" Type="http://schemas.openxmlformats.org/officeDocument/2006/relationships/image" Target="../media/image2198.png"/><Relationship Id="rId363" Type="http://schemas.openxmlformats.org/officeDocument/2006/relationships/image" Target="../media/image2300.png"/><Relationship Id="rId570" Type="http://schemas.openxmlformats.org/officeDocument/2006/relationships/image" Target="../media/image2402.png"/><Relationship Id="rId223" Type="http://schemas.openxmlformats.org/officeDocument/2006/relationships/customXml" Target="../ink/ink2257.xml"/><Relationship Id="rId430" Type="http://schemas.openxmlformats.org/officeDocument/2006/relationships/image" Target="../media/image2333.png"/><Relationship Id="rId668" Type="http://schemas.openxmlformats.org/officeDocument/2006/relationships/customXml" Target="../ink/ink2483.xml"/><Relationship Id="rId18" Type="http://schemas.openxmlformats.org/officeDocument/2006/relationships/image" Target="../media/image2129.png"/><Relationship Id="rId528" Type="http://schemas.openxmlformats.org/officeDocument/2006/relationships/image" Target="../media/image2381.png"/><Relationship Id="rId735" Type="http://schemas.openxmlformats.org/officeDocument/2006/relationships/image" Target="../media/image2484.png"/><Relationship Id="rId167" Type="http://schemas.openxmlformats.org/officeDocument/2006/relationships/customXml" Target="../ink/ink2229.xml"/><Relationship Id="rId374" Type="http://schemas.openxmlformats.org/officeDocument/2006/relationships/image" Target="../media/image2305.png"/><Relationship Id="rId581" Type="http://schemas.openxmlformats.org/officeDocument/2006/relationships/customXml" Target="../ink/ink2439.xml"/><Relationship Id="rId71" Type="http://schemas.openxmlformats.org/officeDocument/2006/relationships/customXml" Target="../ink/ink2181.xml"/><Relationship Id="rId234" Type="http://schemas.openxmlformats.org/officeDocument/2006/relationships/image" Target="../media/image2237.png"/><Relationship Id="rId679" Type="http://schemas.openxmlformats.org/officeDocument/2006/relationships/image" Target="../media/image2456.png"/><Relationship Id="rId802" Type="http://schemas.openxmlformats.org/officeDocument/2006/relationships/image" Target="../media/image2517.png"/><Relationship Id="rId2" Type="http://schemas.openxmlformats.org/officeDocument/2006/relationships/notesSlide" Target="../notesSlides/notesSlide31.xml"/><Relationship Id="rId29" Type="http://schemas.openxmlformats.org/officeDocument/2006/relationships/customXml" Target="../ink/ink2160.xml"/><Relationship Id="rId441" Type="http://schemas.openxmlformats.org/officeDocument/2006/relationships/image" Target="../media/image2338.png"/><Relationship Id="rId539" Type="http://schemas.openxmlformats.org/officeDocument/2006/relationships/customXml" Target="../ink/ink2418.xml"/><Relationship Id="rId746" Type="http://schemas.openxmlformats.org/officeDocument/2006/relationships/image" Target="../media/image2489.png"/><Relationship Id="rId178" Type="http://schemas.openxmlformats.org/officeDocument/2006/relationships/image" Target="../media/image2209.png"/><Relationship Id="rId301" Type="http://schemas.openxmlformats.org/officeDocument/2006/relationships/image" Target="../media/image2269.png"/><Relationship Id="rId82" Type="http://schemas.openxmlformats.org/officeDocument/2006/relationships/image" Target="../media/image2161.png"/><Relationship Id="rId385" Type="http://schemas.openxmlformats.org/officeDocument/2006/relationships/customXml" Target="../ink/ink2340.xml"/><Relationship Id="rId592" Type="http://schemas.openxmlformats.org/officeDocument/2006/relationships/image" Target="../media/image2413.png"/><Relationship Id="rId606" Type="http://schemas.openxmlformats.org/officeDocument/2006/relationships/image" Target="../media/image2420.png"/><Relationship Id="rId813" Type="http://schemas.openxmlformats.org/officeDocument/2006/relationships/customXml" Target="../ink/ink2556.xml"/><Relationship Id="rId245" Type="http://schemas.openxmlformats.org/officeDocument/2006/relationships/customXml" Target="../ink/ink2268.xml"/><Relationship Id="rId452" Type="http://schemas.openxmlformats.org/officeDocument/2006/relationships/customXml" Target="../ink/ink2374.xml"/><Relationship Id="rId105" Type="http://schemas.openxmlformats.org/officeDocument/2006/relationships/customXml" Target="../ink/ink2198.xml"/><Relationship Id="rId312" Type="http://schemas.openxmlformats.org/officeDocument/2006/relationships/customXml" Target="../ink/ink2303.xml"/><Relationship Id="rId757" Type="http://schemas.openxmlformats.org/officeDocument/2006/relationships/customXml" Target="../ink/ink2528.xml"/><Relationship Id="rId93" Type="http://schemas.openxmlformats.org/officeDocument/2006/relationships/customXml" Target="../ink/ink2192.xml"/><Relationship Id="rId189" Type="http://schemas.openxmlformats.org/officeDocument/2006/relationships/customXml" Target="../ink/ink2240.xml"/><Relationship Id="rId396" Type="http://schemas.openxmlformats.org/officeDocument/2006/relationships/image" Target="../media/image2316.png"/><Relationship Id="rId617" Type="http://schemas.openxmlformats.org/officeDocument/2006/relationships/customXml" Target="../ink/ink2457.xml"/><Relationship Id="rId824" Type="http://schemas.openxmlformats.org/officeDocument/2006/relationships/image" Target="../media/image2528.png"/><Relationship Id="rId256" Type="http://schemas.openxmlformats.org/officeDocument/2006/relationships/customXml" Target="../ink/ink2274.xml"/><Relationship Id="rId463" Type="http://schemas.openxmlformats.org/officeDocument/2006/relationships/image" Target="../media/image2349.png"/><Relationship Id="rId670" Type="http://schemas.openxmlformats.org/officeDocument/2006/relationships/customXml" Target="../ink/ink2484.xml"/><Relationship Id="rId116" Type="http://schemas.openxmlformats.org/officeDocument/2006/relationships/image" Target="../media/image2178.png"/><Relationship Id="rId323" Type="http://schemas.openxmlformats.org/officeDocument/2006/relationships/image" Target="../media/image2280.png"/><Relationship Id="rId530" Type="http://schemas.openxmlformats.org/officeDocument/2006/relationships/image" Target="../media/image2382.png"/><Relationship Id="rId768" Type="http://schemas.openxmlformats.org/officeDocument/2006/relationships/image" Target="../media/image2500.png"/><Relationship Id="rId20" Type="http://schemas.openxmlformats.org/officeDocument/2006/relationships/image" Target="../media/image2130.png"/><Relationship Id="rId628" Type="http://schemas.openxmlformats.org/officeDocument/2006/relationships/image" Target="../media/image2431.png"/><Relationship Id="rId835" Type="http://schemas.openxmlformats.org/officeDocument/2006/relationships/customXml" Target="../ink/ink2567.xml"/><Relationship Id="rId267" Type="http://schemas.openxmlformats.org/officeDocument/2006/relationships/image" Target="../media/image2253.png"/><Relationship Id="rId474" Type="http://schemas.openxmlformats.org/officeDocument/2006/relationships/customXml" Target="../ink/ink2385.xml"/><Relationship Id="rId127" Type="http://schemas.openxmlformats.org/officeDocument/2006/relationships/customXml" Target="../ink/ink2209.xml"/><Relationship Id="rId681" Type="http://schemas.openxmlformats.org/officeDocument/2006/relationships/image" Target="../media/image2457.png"/><Relationship Id="rId779" Type="http://schemas.openxmlformats.org/officeDocument/2006/relationships/customXml" Target="../ink/ink2539.xml"/><Relationship Id="rId31" Type="http://schemas.openxmlformats.org/officeDocument/2006/relationships/customXml" Target="../ink/ink2161.xml"/><Relationship Id="rId334" Type="http://schemas.openxmlformats.org/officeDocument/2006/relationships/customXml" Target="../ink/ink2314.xml"/><Relationship Id="rId541" Type="http://schemas.openxmlformats.org/officeDocument/2006/relationships/customXml" Target="../ink/ink2419.xml"/><Relationship Id="rId639" Type="http://schemas.openxmlformats.org/officeDocument/2006/relationships/customXml" Target="../ink/ink2468.xml"/><Relationship Id="rId180" Type="http://schemas.openxmlformats.org/officeDocument/2006/relationships/image" Target="../media/image2210.png"/><Relationship Id="rId278" Type="http://schemas.openxmlformats.org/officeDocument/2006/relationships/customXml" Target="../ink/ink2285.xml"/><Relationship Id="rId401" Type="http://schemas.openxmlformats.org/officeDocument/2006/relationships/customXml" Target="../ink/ink2348.xml"/><Relationship Id="rId846" Type="http://schemas.openxmlformats.org/officeDocument/2006/relationships/image" Target="../media/image2539.png"/><Relationship Id="rId485" Type="http://schemas.openxmlformats.org/officeDocument/2006/relationships/customXml" Target="../ink/ink2391.xml"/><Relationship Id="rId692" Type="http://schemas.openxmlformats.org/officeDocument/2006/relationships/customXml" Target="../ink/ink2495.xml"/><Relationship Id="rId706" Type="http://schemas.openxmlformats.org/officeDocument/2006/relationships/customXml" Target="../ink/ink2502.xml"/><Relationship Id="rId42" Type="http://schemas.openxmlformats.org/officeDocument/2006/relationships/image" Target="../media/image2141.png"/><Relationship Id="rId138" Type="http://schemas.openxmlformats.org/officeDocument/2006/relationships/image" Target="../media/image2189.png"/><Relationship Id="rId345" Type="http://schemas.openxmlformats.org/officeDocument/2006/relationships/image" Target="../media/image2291.png"/><Relationship Id="rId552" Type="http://schemas.openxmlformats.org/officeDocument/2006/relationships/image" Target="../media/image2393.png"/><Relationship Id="rId191" Type="http://schemas.openxmlformats.org/officeDocument/2006/relationships/customXml" Target="../ink/ink2241.xml"/><Relationship Id="rId205" Type="http://schemas.openxmlformats.org/officeDocument/2006/relationships/customXml" Target="../ink/ink2248.xml"/><Relationship Id="rId412" Type="http://schemas.openxmlformats.org/officeDocument/2006/relationships/image" Target="../media/image2324.png"/><Relationship Id="rId289" Type="http://schemas.openxmlformats.org/officeDocument/2006/relationships/image" Target="../media/image2264.png"/><Relationship Id="rId496" Type="http://schemas.openxmlformats.org/officeDocument/2006/relationships/image" Target="../media/image2365.png"/><Relationship Id="rId717" Type="http://schemas.openxmlformats.org/officeDocument/2006/relationships/image" Target="../media/image2475.png"/><Relationship Id="rId53" Type="http://schemas.openxmlformats.org/officeDocument/2006/relationships/customXml" Target="../ink/ink2172.xml"/><Relationship Id="rId149" Type="http://schemas.openxmlformats.org/officeDocument/2006/relationships/customXml" Target="../ink/ink2220.xml"/><Relationship Id="rId356" Type="http://schemas.openxmlformats.org/officeDocument/2006/relationships/customXml" Target="../ink/ink2325.xml"/><Relationship Id="rId563" Type="http://schemas.openxmlformats.org/officeDocument/2006/relationships/customXml" Target="../ink/ink2430.xml"/><Relationship Id="rId770" Type="http://schemas.openxmlformats.org/officeDocument/2006/relationships/image" Target="../media/image2501.png"/><Relationship Id="rId216" Type="http://schemas.openxmlformats.org/officeDocument/2006/relationships/image" Target="../media/image2228.png"/><Relationship Id="rId423" Type="http://schemas.openxmlformats.org/officeDocument/2006/relationships/customXml" Target="../ink/ink2359.xml"/><Relationship Id="rId630" Type="http://schemas.openxmlformats.org/officeDocument/2006/relationships/image" Target="../media/image2432.png"/><Relationship Id="rId728" Type="http://schemas.openxmlformats.org/officeDocument/2006/relationships/customXml" Target="../ink/ink2513.xml"/><Relationship Id="rId64" Type="http://schemas.openxmlformats.org/officeDocument/2006/relationships/image" Target="../media/image2152.png"/><Relationship Id="rId367" Type="http://schemas.openxmlformats.org/officeDocument/2006/relationships/customXml" Target="../ink/ink2331.xml"/><Relationship Id="rId574" Type="http://schemas.openxmlformats.org/officeDocument/2006/relationships/image" Target="../media/image2404.png"/><Relationship Id="rId227" Type="http://schemas.openxmlformats.org/officeDocument/2006/relationships/customXml" Target="../ink/ink2259.xml"/><Relationship Id="rId781" Type="http://schemas.openxmlformats.org/officeDocument/2006/relationships/customXml" Target="../ink/ink2540.xml"/><Relationship Id="rId434" Type="http://schemas.openxmlformats.org/officeDocument/2006/relationships/customXml" Target="../ink/ink2365.xml"/><Relationship Id="rId641" Type="http://schemas.openxmlformats.org/officeDocument/2006/relationships/customXml" Target="../ink/ink2469.xml"/><Relationship Id="rId739" Type="http://schemas.openxmlformats.org/officeDocument/2006/relationships/image" Target="../media/image2486.png"/><Relationship Id="rId280" Type="http://schemas.openxmlformats.org/officeDocument/2006/relationships/customXml" Target="../ink/ink2286.xml"/><Relationship Id="rId501" Type="http://schemas.openxmlformats.org/officeDocument/2006/relationships/customXml" Target="../ink/ink2399.xml"/><Relationship Id="rId75" Type="http://schemas.openxmlformats.org/officeDocument/2006/relationships/customXml" Target="../ink/ink2183.xml"/><Relationship Id="rId140" Type="http://schemas.openxmlformats.org/officeDocument/2006/relationships/image" Target="../media/image2190.png"/><Relationship Id="rId378" Type="http://schemas.openxmlformats.org/officeDocument/2006/relationships/image" Target="../media/image2307.png"/><Relationship Id="rId585" Type="http://schemas.openxmlformats.org/officeDocument/2006/relationships/customXml" Target="../ink/ink2441.xml"/><Relationship Id="rId792" Type="http://schemas.openxmlformats.org/officeDocument/2006/relationships/image" Target="../media/image2512.png"/><Relationship Id="rId806" Type="http://schemas.openxmlformats.org/officeDocument/2006/relationships/image" Target="../media/image2519.png"/><Relationship Id="rId6" Type="http://schemas.openxmlformats.org/officeDocument/2006/relationships/customXml" Target="../ink/ink2148.xml"/><Relationship Id="rId238" Type="http://schemas.openxmlformats.org/officeDocument/2006/relationships/image" Target="../media/image2239.png"/><Relationship Id="rId445" Type="http://schemas.openxmlformats.org/officeDocument/2006/relationships/image" Target="../media/image2340.png"/><Relationship Id="rId652" Type="http://schemas.openxmlformats.org/officeDocument/2006/relationships/image" Target="../media/image2443.png"/><Relationship Id="rId291" Type="http://schemas.openxmlformats.org/officeDocument/2006/relationships/image" Target="../media/image2265.png"/><Relationship Id="rId305" Type="http://schemas.openxmlformats.org/officeDocument/2006/relationships/image" Target="../media/image2271.png"/><Relationship Id="rId512" Type="http://schemas.openxmlformats.org/officeDocument/2006/relationships/image" Target="../media/image2373.png"/><Relationship Id="rId86" Type="http://schemas.openxmlformats.org/officeDocument/2006/relationships/image" Target="../media/image2163.png"/><Relationship Id="rId151" Type="http://schemas.openxmlformats.org/officeDocument/2006/relationships/customXml" Target="../ink/ink2221.xml"/><Relationship Id="rId389" Type="http://schemas.openxmlformats.org/officeDocument/2006/relationships/customXml" Target="../ink/ink2342.xml"/><Relationship Id="rId596" Type="http://schemas.openxmlformats.org/officeDocument/2006/relationships/image" Target="../media/image2415.png"/><Relationship Id="rId817" Type="http://schemas.openxmlformats.org/officeDocument/2006/relationships/customXml" Target="../ink/ink2558.xml"/><Relationship Id="rId249" Type="http://schemas.openxmlformats.org/officeDocument/2006/relationships/customXml" Target="../ink/ink2270.xml"/><Relationship Id="rId456" Type="http://schemas.openxmlformats.org/officeDocument/2006/relationships/customXml" Target="../ink/ink2376.xml"/><Relationship Id="rId663" Type="http://schemas.openxmlformats.org/officeDocument/2006/relationships/image" Target="../media/image2448.png"/><Relationship Id="rId13" Type="http://schemas.openxmlformats.org/officeDocument/2006/relationships/image" Target="../media/image2127.png"/><Relationship Id="rId109" Type="http://schemas.openxmlformats.org/officeDocument/2006/relationships/customXml" Target="../ink/ink2200.xml"/><Relationship Id="rId316" Type="http://schemas.openxmlformats.org/officeDocument/2006/relationships/customXml" Target="../ink/ink2305.xml"/><Relationship Id="rId523" Type="http://schemas.openxmlformats.org/officeDocument/2006/relationships/customXml" Target="../ink/ink2410.xml"/><Relationship Id="rId97" Type="http://schemas.openxmlformats.org/officeDocument/2006/relationships/customXml" Target="../ink/ink2194.xml"/><Relationship Id="rId730" Type="http://schemas.openxmlformats.org/officeDocument/2006/relationships/customXml" Target="../ink/ink2514.xml"/><Relationship Id="rId828" Type="http://schemas.openxmlformats.org/officeDocument/2006/relationships/image" Target="../media/image2530.png"/><Relationship Id="rId162" Type="http://schemas.openxmlformats.org/officeDocument/2006/relationships/image" Target="../media/image2201.png"/><Relationship Id="rId467" Type="http://schemas.openxmlformats.org/officeDocument/2006/relationships/image" Target="../media/image2351.png"/><Relationship Id="rId674" Type="http://schemas.openxmlformats.org/officeDocument/2006/relationships/customXml" Target="../ink/ink2486.xml"/><Relationship Id="rId24" Type="http://schemas.openxmlformats.org/officeDocument/2006/relationships/image" Target="../media/image2132.png"/><Relationship Id="rId327" Type="http://schemas.openxmlformats.org/officeDocument/2006/relationships/image" Target="../media/image2282.png"/><Relationship Id="rId534" Type="http://schemas.openxmlformats.org/officeDocument/2006/relationships/image" Target="../media/image2384.png"/><Relationship Id="rId741" Type="http://schemas.openxmlformats.org/officeDocument/2006/relationships/customXml" Target="../ink/ink2520.xml"/><Relationship Id="rId839" Type="http://schemas.openxmlformats.org/officeDocument/2006/relationships/customXml" Target="../ink/ink2569.xml"/><Relationship Id="rId173" Type="http://schemas.openxmlformats.org/officeDocument/2006/relationships/customXml" Target="../ink/ink2232.xml"/><Relationship Id="rId229" Type="http://schemas.openxmlformats.org/officeDocument/2006/relationships/customXml" Target="../ink/ink2260.xml"/><Relationship Id="rId380" Type="http://schemas.openxmlformats.org/officeDocument/2006/relationships/image" Target="../media/image2308.png"/><Relationship Id="rId436" Type="http://schemas.openxmlformats.org/officeDocument/2006/relationships/customXml" Target="../ink/ink2366.xml"/><Relationship Id="rId601" Type="http://schemas.openxmlformats.org/officeDocument/2006/relationships/customXml" Target="../ink/ink2449.xml"/><Relationship Id="rId643" Type="http://schemas.openxmlformats.org/officeDocument/2006/relationships/customXml" Target="../ink/ink2470.xml"/><Relationship Id="rId240" Type="http://schemas.openxmlformats.org/officeDocument/2006/relationships/image" Target="../media/image2240.png"/><Relationship Id="rId478" Type="http://schemas.openxmlformats.org/officeDocument/2006/relationships/customXml" Target="../ink/ink2387.xml"/><Relationship Id="rId685" Type="http://schemas.openxmlformats.org/officeDocument/2006/relationships/image" Target="../media/image2459.png"/><Relationship Id="rId850" Type="http://schemas.openxmlformats.org/officeDocument/2006/relationships/image" Target="../media/image2541.png"/><Relationship Id="rId35" Type="http://schemas.openxmlformats.org/officeDocument/2006/relationships/customXml" Target="../ink/ink2163.xml"/><Relationship Id="rId77" Type="http://schemas.openxmlformats.org/officeDocument/2006/relationships/customXml" Target="../ink/ink2184.xml"/><Relationship Id="rId100" Type="http://schemas.openxmlformats.org/officeDocument/2006/relationships/image" Target="../media/image2170.png"/><Relationship Id="rId282" Type="http://schemas.openxmlformats.org/officeDocument/2006/relationships/customXml" Target="../ink/ink2287.xml"/><Relationship Id="rId338" Type="http://schemas.openxmlformats.org/officeDocument/2006/relationships/customXml" Target="../ink/ink2316.xml"/><Relationship Id="rId503" Type="http://schemas.openxmlformats.org/officeDocument/2006/relationships/customXml" Target="../ink/ink2400.xml"/><Relationship Id="rId545" Type="http://schemas.openxmlformats.org/officeDocument/2006/relationships/customXml" Target="../ink/ink2421.xml"/><Relationship Id="rId587" Type="http://schemas.openxmlformats.org/officeDocument/2006/relationships/customXml" Target="../ink/ink2442.xml"/><Relationship Id="rId710" Type="http://schemas.openxmlformats.org/officeDocument/2006/relationships/customXml" Target="../ink/ink2504.xml"/><Relationship Id="rId752" Type="http://schemas.openxmlformats.org/officeDocument/2006/relationships/image" Target="../media/image2492.png"/><Relationship Id="rId808" Type="http://schemas.openxmlformats.org/officeDocument/2006/relationships/image" Target="../media/image2520.png"/><Relationship Id="rId8" Type="http://schemas.openxmlformats.org/officeDocument/2006/relationships/customXml" Target="../ink/ink2149.xml"/><Relationship Id="rId142" Type="http://schemas.openxmlformats.org/officeDocument/2006/relationships/image" Target="../media/image2191.png"/><Relationship Id="rId184" Type="http://schemas.openxmlformats.org/officeDocument/2006/relationships/image" Target="../media/image2212.png"/><Relationship Id="rId391" Type="http://schemas.openxmlformats.org/officeDocument/2006/relationships/customXml" Target="../ink/ink2343.xml"/><Relationship Id="rId405" Type="http://schemas.openxmlformats.org/officeDocument/2006/relationships/customXml" Target="../ink/ink2350.xml"/><Relationship Id="rId447" Type="http://schemas.openxmlformats.org/officeDocument/2006/relationships/image" Target="../media/image2341.png"/><Relationship Id="rId612" Type="http://schemas.openxmlformats.org/officeDocument/2006/relationships/image" Target="../media/image2423.png"/><Relationship Id="rId794" Type="http://schemas.openxmlformats.org/officeDocument/2006/relationships/image" Target="../media/image2513.png"/><Relationship Id="rId251" Type="http://schemas.openxmlformats.org/officeDocument/2006/relationships/customXml" Target="../ink/ink2271.xml"/><Relationship Id="rId489" Type="http://schemas.openxmlformats.org/officeDocument/2006/relationships/customXml" Target="../ink/ink2393.xml"/><Relationship Id="rId654" Type="http://schemas.openxmlformats.org/officeDocument/2006/relationships/image" Target="../media/image2444.png"/><Relationship Id="rId696" Type="http://schemas.openxmlformats.org/officeDocument/2006/relationships/customXml" Target="../ink/ink2497.xml"/><Relationship Id="rId46" Type="http://schemas.openxmlformats.org/officeDocument/2006/relationships/image" Target="../media/image2143.png"/><Relationship Id="rId293" Type="http://schemas.openxmlformats.org/officeDocument/2006/relationships/image" Target="../media/image2266.png"/><Relationship Id="rId307" Type="http://schemas.openxmlformats.org/officeDocument/2006/relationships/image" Target="../media/image2272.png"/><Relationship Id="rId349" Type="http://schemas.openxmlformats.org/officeDocument/2006/relationships/image" Target="../media/image2293.png"/><Relationship Id="rId514" Type="http://schemas.openxmlformats.org/officeDocument/2006/relationships/image" Target="../media/image2374.png"/><Relationship Id="rId556" Type="http://schemas.openxmlformats.org/officeDocument/2006/relationships/image" Target="../media/image2395.png"/><Relationship Id="rId721" Type="http://schemas.openxmlformats.org/officeDocument/2006/relationships/image" Target="../media/image2477.png"/><Relationship Id="rId763" Type="http://schemas.openxmlformats.org/officeDocument/2006/relationships/customXml" Target="../ink/ink2531.xml"/><Relationship Id="rId88" Type="http://schemas.openxmlformats.org/officeDocument/2006/relationships/image" Target="../media/image2164.png"/><Relationship Id="rId111" Type="http://schemas.openxmlformats.org/officeDocument/2006/relationships/customXml" Target="../ink/ink2201.xml"/><Relationship Id="rId153" Type="http://schemas.openxmlformats.org/officeDocument/2006/relationships/customXml" Target="../ink/ink2222.xml"/><Relationship Id="rId195" Type="http://schemas.openxmlformats.org/officeDocument/2006/relationships/customXml" Target="../ink/ink2243.xml"/><Relationship Id="rId209" Type="http://schemas.openxmlformats.org/officeDocument/2006/relationships/customXml" Target="../ink/ink2250.xml"/><Relationship Id="rId360" Type="http://schemas.openxmlformats.org/officeDocument/2006/relationships/customXml" Target="../ink/ink2327.xml"/><Relationship Id="rId416" Type="http://schemas.openxmlformats.org/officeDocument/2006/relationships/image" Target="../media/image2326.png"/><Relationship Id="rId598" Type="http://schemas.openxmlformats.org/officeDocument/2006/relationships/image" Target="../media/image2416.png"/><Relationship Id="rId819" Type="http://schemas.openxmlformats.org/officeDocument/2006/relationships/customXml" Target="../ink/ink2559.xml"/><Relationship Id="rId220" Type="http://schemas.openxmlformats.org/officeDocument/2006/relationships/image" Target="../media/image2230.png"/><Relationship Id="rId458" Type="http://schemas.openxmlformats.org/officeDocument/2006/relationships/customXml" Target="../ink/ink2377.xml"/><Relationship Id="rId623" Type="http://schemas.openxmlformats.org/officeDocument/2006/relationships/customXml" Target="../ink/ink2460.xml"/><Relationship Id="rId665" Type="http://schemas.openxmlformats.org/officeDocument/2006/relationships/image" Target="../media/image2449.png"/><Relationship Id="rId830" Type="http://schemas.openxmlformats.org/officeDocument/2006/relationships/image" Target="../media/image2531.png"/><Relationship Id="rId15" Type="http://schemas.openxmlformats.org/officeDocument/2006/relationships/customXml" Target="../ink/ink2153.xml"/><Relationship Id="rId57" Type="http://schemas.openxmlformats.org/officeDocument/2006/relationships/customXml" Target="../ink/ink2174.xml"/><Relationship Id="rId262" Type="http://schemas.openxmlformats.org/officeDocument/2006/relationships/customXml" Target="../ink/ink2277.xml"/><Relationship Id="rId318" Type="http://schemas.openxmlformats.org/officeDocument/2006/relationships/customXml" Target="../ink/ink2306.xml"/><Relationship Id="rId525" Type="http://schemas.openxmlformats.org/officeDocument/2006/relationships/customXml" Target="../ink/ink2411.xml"/><Relationship Id="rId567" Type="http://schemas.openxmlformats.org/officeDocument/2006/relationships/customXml" Target="../ink/ink2432.xml"/><Relationship Id="rId732" Type="http://schemas.openxmlformats.org/officeDocument/2006/relationships/customXml" Target="../ink/ink2515.xml"/><Relationship Id="rId99" Type="http://schemas.openxmlformats.org/officeDocument/2006/relationships/customXml" Target="../ink/ink2195.xml"/><Relationship Id="rId122" Type="http://schemas.openxmlformats.org/officeDocument/2006/relationships/image" Target="../media/image2181.png"/><Relationship Id="rId164" Type="http://schemas.openxmlformats.org/officeDocument/2006/relationships/image" Target="../media/image2202.png"/><Relationship Id="rId371" Type="http://schemas.openxmlformats.org/officeDocument/2006/relationships/customXml" Target="../ink/ink2333.xml"/><Relationship Id="rId774" Type="http://schemas.openxmlformats.org/officeDocument/2006/relationships/image" Target="../media/image2503.png"/><Relationship Id="rId427" Type="http://schemas.openxmlformats.org/officeDocument/2006/relationships/customXml" Target="../ink/ink2361.xml"/><Relationship Id="rId469" Type="http://schemas.openxmlformats.org/officeDocument/2006/relationships/image" Target="../media/image2352.png"/><Relationship Id="rId634" Type="http://schemas.openxmlformats.org/officeDocument/2006/relationships/image" Target="../media/image2434.png"/><Relationship Id="rId676" Type="http://schemas.openxmlformats.org/officeDocument/2006/relationships/customXml" Target="../ink/ink2487.xml"/><Relationship Id="rId841" Type="http://schemas.openxmlformats.org/officeDocument/2006/relationships/customXml" Target="../ink/ink2570.xml"/><Relationship Id="rId26" Type="http://schemas.openxmlformats.org/officeDocument/2006/relationships/image" Target="../media/image2133.png"/><Relationship Id="rId231" Type="http://schemas.openxmlformats.org/officeDocument/2006/relationships/customXml" Target="../ink/ink2261.xml"/><Relationship Id="rId273" Type="http://schemas.openxmlformats.org/officeDocument/2006/relationships/image" Target="../media/image2256.png"/><Relationship Id="rId329" Type="http://schemas.openxmlformats.org/officeDocument/2006/relationships/image" Target="../media/image2283.png"/><Relationship Id="rId480" Type="http://schemas.openxmlformats.org/officeDocument/2006/relationships/customXml" Target="../ink/ink2388.xml"/><Relationship Id="rId536" Type="http://schemas.openxmlformats.org/officeDocument/2006/relationships/image" Target="../media/image2385.png"/><Relationship Id="rId701" Type="http://schemas.openxmlformats.org/officeDocument/2006/relationships/image" Target="../media/image2467.png"/><Relationship Id="rId68" Type="http://schemas.openxmlformats.org/officeDocument/2006/relationships/image" Target="../media/image2154.png"/><Relationship Id="rId133" Type="http://schemas.openxmlformats.org/officeDocument/2006/relationships/customXml" Target="../ink/ink2212.xml"/><Relationship Id="rId175" Type="http://schemas.openxmlformats.org/officeDocument/2006/relationships/customXml" Target="../ink/ink2233.xml"/><Relationship Id="rId340" Type="http://schemas.openxmlformats.org/officeDocument/2006/relationships/customXml" Target="../ink/ink2317.xml"/><Relationship Id="rId578" Type="http://schemas.openxmlformats.org/officeDocument/2006/relationships/image" Target="../media/image2406.png"/><Relationship Id="rId743" Type="http://schemas.openxmlformats.org/officeDocument/2006/relationships/customXml" Target="../ink/ink2521.xml"/><Relationship Id="rId785" Type="http://schemas.openxmlformats.org/officeDocument/2006/relationships/customXml" Target="../ink/ink2542.xml"/><Relationship Id="rId200" Type="http://schemas.openxmlformats.org/officeDocument/2006/relationships/image" Target="../media/image2220.png"/><Relationship Id="rId382" Type="http://schemas.openxmlformats.org/officeDocument/2006/relationships/image" Target="../media/image2309.png"/><Relationship Id="rId438" Type="http://schemas.openxmlformats.org/officeDocument/2006/relationships/customXml" Target="../ink/ink2367.xml"/><Relationship Id="rId603" Type="http://schemas.openxmlformats.org/officeDocument/2006/relationships/customXml" Target="../ink/ink2450.xml"/><Relationship Id="rId645" Type="http://schemas.openxmlformats.org/officeDocument/2006/relationships/customXml" Target="../ink/ink2471.xml"/><Relationship Id="rId687" Type="http://schemas.openxmlformats.org/officeDocument/2006/relationships/image" Target="../media/image2460.png"/><Relationship Id="rId810" Type="http://schemas.openxmlformats.org/officeDocument/2006/relationships/image" Target="../media/image2521.png"/><Relationship Id="rId852" Type="http://schemas.openxmlformats.org/officeDocument/2006/relationships/image" Target="../media/image2542.png"/><Relationship Id="rId242" Type="http://schemas.openxmlformats.org/officeDocument/2006/relationships/image" Target="../media/image2241.png"/><Relationship Id="rId284" Type="http://schemas.openxmlformats.org/officeDocument/2006/relationships/customXml" Target="../ink/ink2288.xml"/><Relationship Id="rId491" Type="http://schemas.openxmlformats.org/officeDocument/2006/relationships/customXml" Target="../ink/ink2394.xml"/><Relationship Id="rId505" Type="http://schemas.openxmlformats.org/officeDocument/2006/relationships/customXml" Target="../ink/ink2401.xml"/><Relationship Id="rId712" Type="http://schemas.openxmlformats.org/officeDocument/2006/relationships/customXml" Target="../ink/ink2505.xml"/><Relationship Id="rId37" Type="http://schemas.openxmlformats.org/officeDocument/2006/relationships/customXml" Target="../ink/ink2164.xml"/><Relationship Id="rId79" Type="http://schemas.openxmlformats.org/officeDocument/2006/relationships/customXml" Target="../ink/ink2185.xml"/><Relationship Id="rId102" Type="http://schemas.openxmlformats.org/officeDocument/2006/relationships/image" Target="../media/image2171.png"/><Relationship Id="rId144" Type="http://schemas.openxmlformats.org/officeDocument/2006/relationships/image" Target="../media/image2192.png"/><Relationship Id="rId547" Type="http://schemas.openxmlformats.org/officeDocument/2006/relationships/customXml" Target="../ink/ink2422.xml"/><Relationship Id="rId589" Type="http://schemas.openxmlformats.org/officeDocument/2006/relationships/customXml" Target="../ink/ink2443.xml"/><Relationship Id="rId754" Type="http://schemas.openxmlformats.org/officeDocument/2006/relationships/image" Target="../media/image2493.png"/><Relationship Id="rId796" Type="http://schemas.openxmlformats.org/officeDocument/2006/relationships/image" Target="../media/image2514.png"/><Relationship Id="rId90" Type="http://schemas.openxmlformats.org/officeDocument/2006/relationships/image" Target="../media/image2165.png"/><Relationship Id="rId186" Type="http://schemas.openxmlformats.org/officeDocument/2006/relationships/image" Target="../media/image2213.png"/><Relationship Id="rId351" Type="http://schemas.openxmlformats.org/officeDocument/2006/relationships/image" Target="../media/image2294.png"/><Relationship Id="rId393" Type="http://schemas.openxmlformats.org/officeDocument/2006/relationships/customXml" Target="../ink/ink2344.xml"/><Relationship Id="rId407" Type="http://schemas.openxmlformats.org/officeDocument/2006/relationships/customXml" Target="../ink/ink2351.xml"/><Relationship Id="rId449" Type="http://schemas.openxmlformats.org/officeDocument/2006/relationships/image" Target="../media/image2342.png"/><Relationship Id="rId614" Type="http://schemas.openxmlformats.org/officeDocument/2006/relationships/image" Target="../media/image2424.png"/><Relationship Id="rId656" Type="http://schemas.openxmlformats.org/officeDocument/2006/relationships/customXml" Target="../ink/ink2477.xml"/><Relationship Id="rId821" Type="http://schemas.openxmlformats.org/officeDocument/2006/relationships/customXml" Target="../ink/ink2560.xml"/><Relationship Id="rId211" Type="http://schemas.openxmlformats.org/officeDocument/2006/relationships/customXml" Target="../ink/ink2251.xml"/><Relationship Id="rId253" Type="http://schemas.openxmlformats.org/officeDocument/2006/relationships/image" Target="../media/image2246.png"/><Relationship Id="rId295" Type="http://schemas.openxmlformats.org/officeDocument/2006/relationships/image" Target="../media/image2267.png"/><Relationship Id="rId309" Type="http://schemas.openxmlformats.org/officeDocument/2006/relationships/image" Target="../media/image2273.png"/><Relationship Id="rId460" Type="http://schemas.openxmlformats.org/officeDocument/2006/relationships/customXml" Target="../ink/ink2378.xml"/><Relationship Id="rId516" Type="http://schemas.openxmlformats.org/officeDocument/2006/relationships/image" Target="../media/image2375.png"/><Relationship Id="rId698" Type="http://schemas.openxmlformats.org/officeDocument/2006/relationships/customXml" Target="../ink/ink2498.xml"/><Relationship Id="rId48" Type="http://schemas.openxmlformats.org/officeDocument/2006/relationships/image" Target="../media/image2144.png"/><Relationship Id="rId113" Type="http://schemas.openxmlformats.org/officeDocument/2006/relationships/customXml" Target="../ink/ink2202.xml"/><Relationship Id="rId320" Type="http://schemas.openxmlformats.org/officeDocument/2006/relationships/customXml" Target="../ink/ink2307.xml"/><Relationship Id="rId558" Type="http://schemas.openxmlformats.org/officeDocument/2006/relationships/image" Target="../media/image2396.png"/><Relationship Id="rId723" Type="http://schemas.openxmlformats.org/officeDocument/2006/relationships/image" Target="../media/image2478.png"/><Relationship Id="rId765" Type="http://schemas.openxmlformats.org/officeDocument/2006/relationships/customXml" Target="../ink/ink2532.xml"/><Relationship Id="rId155" Type="http://schemas.openxmlformats.org/officeDocument/2006/relationships/customXml" Target="../ink/ink2223.xml"/><Relationship Id="rId197" Type="http://schemas.openxmlformats.org/officeDocument/2006/relationships/customXml" Target="../ink/ink2244.xml"/><Relationship Id="rId362" Type="http://schemas.openxmlformats.org/officeDocument/2006/relationships/customXml" Target="../ink/ink2328.xml"/><Relationship Id="rId418" Type="http://schemas.openxmlformats.org/officeDocument/2006/relationships/image" Target="../media/image2327.png"/><Relationship Id="rId625" Type="http://schemas.openxmlformats.org/officeDocument/2006/relationships/customXml" Target="../ink/ink2461.xml"/><Relationship Id="rId832" Type="http://schemas.openxmlformats.org/officeDocument/2006/relationships/image" Target="../media/image2532.png"/><Relationship Id="rId222" Type="http://schemas.openxmlformats.org/officeDocument/2006/relationships/image" Target="../media/image2231.png"/><Relationship Id="rId264" Type="http://schemas.openxmlformats.org/officeDocument/2006/relationships/customXml" Target="../ink/ink2278.xml"/><Relationship Id="rId471" Type="http://schemas.openxmlformats.org/officeDocument/2006/relationships/image" Target="../media/image2353.png"/><Relationship Id="rId667" Type="http://schemas.openxmlformats.org/officeDocument/2006/relationships/image" Target="../media/image2450.png"/><Relationship Id="rId17" Type="http://schemas.openxmlformats.org/officeDocument/2006/relationships/customXml" Target="../ink/ink2154.xml"/><Relationship Id="rId59" Type="http://schemas.openxmlformats.org/officeDocument/2006/relationships/customXml" Target="../ink/ink2175.xml"/><Relationship Id="rId124" Type="http://schemas.openxmlformats.org/officeDocument/2006/relationships/image" Target="../media/image2182.png"/><Relationship Id="rId527" Type="http://schemas.openxmlformats.org/officeDocument/2006/relationships/customXml" Target="../ink/ink2412.xml"/><Relationship Id="rId569" Type="http://schemas.openxmlformats.org/officeDocument/2006/relationships/customXml" Target="../ink/ink2433.xml"/><Relationship Id="rId734" Type="http://schemas.openxmlformats.org/officeDocument/2006/relationships/customXml" Target="../ink/ink2516.xml"/><Relationship Id="rId776" Type="http://schemas.openxmlformats.org/officeDocument/2006/relationships/image" Target="../media/image2504.png"/><Relationship Id="rId70" Type="http://schemas.openxmlformats.org/officeDocument/2006/relationships/image" Target="../media/image2155.png"/><Relationship Id="rId166" Type="http://schemas.openxmlformats.org/officeDocument/2006/relationships/image" Target="../media/image2203.png"/><Relationship Id="rId331" Type="http://schemas.openxmlformats.org/officeDocument/2006/relationships/image" Target="../media/image2284.png"/><Relationship Id="rId373" Type="http://schemas.openxmlformats.org/officeDocument/2006/relationships/customXml" Target="../ink/ink2334.xml"/><Relationship Id="rId429" Type="http://schemas.openxmlformats.org/officeDocument/2006/relationships/customXml" Target="../ink/ink2362.xml"/><Relationship Id="rId580" Type="http://schemas.openxmlformats.org/officeDocument/2006/relationships/image" Target="../media/image2407.png"/><Relationship Id="rId636" Type="http://schemas.openxmlformats.org/officeDocument/2006/relationships/image" Target="../media/image2435.png"/><Relationship Id="rId801" Type="http://schemas.openxmlformats.org/officeDocument/2006/relationships/customXml" Target="../ink/ink2550.xml"/><Relationship Id="rId1" Type="http://schemas.openxmlformats.org/officeDocument/2006/relationships/slideLayout" Target="../slideLayouts/slideLayout7.xml"/><Relationship Id="rId233" Type="http://schemas.openxmlformats.org/officeDocument/2006/relationships/customXml" Target="../ink/ink2262.xml"/><Relationship Id="rId440" Type="http://schemas.openxmlformats.org/officeDocument/2006/relationships/customXml" Target="../ink/ink2368.xml"/><Relationship Id="rId678" Type="http://schemas.openxmlformats.org/officeDocument/2006/relationships/customXml" Target="../ink/ink2488.xml"/><Relationship Id="rId843" Type="http://schemas.openxmlformats.org/officeDocument/2006/relationships/customXml" Target="../ink/ink2571.xml"/><Relationship Id="rId28" Type="http://schemas.openxmlformats.org/officeDocument/2006/relationships/image" Target="../media/image2134.png"/><Relationship Id="rId275" Type="http://schemas.openxmlformats.org/officeDocument/2006/relationships/image" Target="../media/image2257.png"/><Relationship Id="rId300" Type="http://schemas.openxmlformats.org/officeDocument/2006/relationships/customXml" Target="../ink/ink2297.xml"/><Relationship Id="rId482" Type="http://schemas.openxmlformats.org/officeDocument/2006/relationships/image" Target="../media/image2358.png"/><Relationship Id="rId538" Type="http://schemas.openxmlformats.org/officeDocument/2006/relationships/image" Target="../media/image2386.png"/><Relationship Id="rId703" Type="http://schemas.openxmlformats.org/officeDocument/2006/relationships/image" Target="../media/image2468.png"/><Relationship Id="rId745" Type="http://schemas.openxmlformats.org/officeDocument/2006/relationships/customXml" Target="../ink/ink2522.xml"/><Relationship Id="rId81" Type="http://schemas.openxmlformats.org/officeDocument/2006/relationships/customXml" Target="../ink/ink2186.xml"/><Relationship Id="rId135" Type="http://schemas.openxmlformats.org/officeDocument/2006/relationships/customXml" Target="../ink/ink2213.xml"/><Relationship Id="rId177" Type="http://schemas.openxmlformats.org/officeDocument/2006/relationships/customXml" Target="../ink/ink2234.xml"/><Relationship Id="rId342" Type="http://schemas.openxmlformats.org/officeDocument/2006/relationships/customXml" Target="../ink/ink2318.xml"/><Relationship Id="rId384" Type="http://schemas.openxmlformats.org/officeDocument/2006/relationships/image" Target="../media/image2310.png"/><Relationship Id="rId591" Type="http://schemas.openxmlformats.org/officeDocument/2006/relationships/customXml" Target="../ink/ink2444.xml"/><Relationship Id="rId605" Type="http://schemas.openxmlformats.org/officeDocument/2006/relationships/customXml" Target="../ink/ink2451.xml"/><Relationship Id="rId787" Type="http://schemas.openxmlformats.org/officeDocument/2006/relationships/customXml" Target="../ink/ink2543.xml"/><Relationship Id="rId812" Type="http://schemas.openxmlformats.org/officeDocument/2006/relationships/image" Target="../media/image2522.png"/><Relationship Id="rId202" Type="http://schemas.openxmlformats.org/officeDocument/2006/relationships/image" Target="../media/image2221.png"/><Relationship Id="rId244" Type="http://schemas.openxmlformats.org/officeDocument/2006/relationships/image" Target="../media/image2242.png"/><Relationship Id="rId647" Type="http://schemas.openxmlformats.org/officeDocument/2006/relationships/customXml" Target="../ink/ink2472.xml"/><Relationship Id="rId689" Type="http://schemas.openxmlformats.org/officeDocument/2006/relationships/image" Target="../media/image2461.png"/><Relationship Id="rId39" Type="http://schemas.openxmlformats.org/officeDocument/2006/relationships/customXml" Target="../ink/ink2165.xml"/><Relationship Id="rId286" Type="http://schemas.openxmlformats.org/officeDocument/2006/relationships/customXml" Target="../ink/ink2289.xml"/><Relationship Id="rId451" Type="http://schemas.openxmlformats.org/officeDocument/2006/relationships/image" Target="../media/image2343.png"/><Relationship Id="rId493" Type="http://schemas.openxmlformats.org/officeDocument/2006/relationships/customXml" Target="../ink/ink2395.xml"/><Relationship Id="rId507" Type="http://schemas.openxmlformats.org/officeDocument/2006/relationships/customXml" Target="../ink/ink2402.xml"/><Relationship Id="rId549" Type="http://schemas.openxmlformats.org/officeDocument/2006/relationships/customXml" Target="../ink/ink2423.xml"/><Relationship Id="rId714" Type="http://schemas.openxmlformats.org/officeDocument/2006/relationships/customXml" Target="../ink/ink2506.xml"/><Relationship Id="rId756" Type="http://schemas.openxmlformats.org/officeDocument/2006/relationships/image" Target="../media/image2494.png"/><Relationship Id="rId50" Type="http://schemas.openxmlformats.org/officeDocument/2006/relationships/image" Target="../media/image2145.png"/><Relationship Id="rId104" Type="http://schemas.openxmlformats.org/officeDocument/2006/relationships/image" Target="../media/image2172.png"/><Relationship Id="rId146" Type="http://schemas.openxmlformats.org/officeDocument/2006/relationships/image" Target="../media/image2193.png"/><Relationship Id="rId188" Type="http://schemas.openxmlformats.org/officeDocument/2006/relationships/image" Target="../media/image2214.png"/><Relationship Id="rId311" Type="http://schemas.openxmlformats.org/officeDocument/2006/relationships/image" Target="../media/image2274.png"/><Relationship Id="rId353" Type="http://schemas.openxmlformats.org/officeDocument/2006/relationships/image" Target="../media/image2295.png"/><Relationship Id="rId395" Type="http://schemas.openxmlformats.org/officeDocument/2006/relationships/customXml" Target="../ink/ink2345.xml"/><Relationship Id="rId409" Type="http://schemas.openxmlformats.org/officeDocument/2006/relationships/customXml" Target="../ink/ink2352.xml"/><Relationship Id="rId560" Type="http://schemas.openxmlformats.org/officeDocument/2006/relationships/image" Target="../media/image2397.png"/><Relationship Id="rId798" Type="http://schemas.openxmlformats.org/officeDocument/2006/relationships/image" Target="../media/image2515.png"/><Relationship Id="rId92" Type="http://schemas.openxmlformats.org/officeDocument/2006/relationships/image" Target="../media/image2166.png"/><Relationship Id="rId213" Type="http://schemas.openxmlformats.org/officeDocument/2006/relationships/customXml" Target="../ink/ink2252.xml"/><Relationship Id="rId420" Type="http://schemas.openxmlformats.org/officeDocument/2006/relationships/image" Target="../media/image2328.png"/><Relationship Id="rId616" Type="http://schemas.openxmlformats.org/officeDocument/2006/relationships/image" Target="../media/image2425.png"/><Relationship Id="rId658" Type="http://schemas.openxmlformats.org/officeDocument/2006/relationships/customXml" Target="../ink/ink2478.xml"/><Relationship Id="rId823" Type="http://schemas.openxmlformats.org/officeDocument/2006/relationships/customXml" Target="../ink/ink2561.xml"/><Relationship Id="rId255" Type="http://schemas.openxmlformats.org/officeDocument/2006/relationships/image" Target="../media/image2247.png"/><Relationship Id="rId297" Type="http://schemas.openxmlformats.org/officeDocument/2006/relationships/customXml" Target="../ink/ink2295.xml"/><Relationship Id="rId462" Type="http://schemas.openxmlformats.org/officeDocument/2006/relationships/customXml" Target="../ink/ink2379.xml"/><Relationship Id="rId518" Type="http://schemas.openxmlformats.org/officeDocument/2006/relationships/image" Target="../media/image2376.png"/><Relationship Id="rId725" Type="http://schemas.openxmlformats.org/officeDocument/2006/relationships/image" Target="../media/image2479.png"/><Relationship Id="rId115" Type="http://schemas.openxmlformats.org/officeDocument/2006/relationships/customXml" Target="../ink/ink2203.xml"/><Relationship Id="rId157" Type="http://schemas.openxmlformats.org/officeDocument/2006/relationships/customXml" Target="../ink/ink2224.xml"/><Relationship Id="rId322" Type="http://schemas.openxmlformats.org/officeDocument/2006/relationships/customXml" Target="../ink/ink2308.xml"/><Relationship Id="rId364" Type="http://schemas.openxmlformats.org/officeDocument/2006/relationships/customXml" Target="../ink/ink2329.xml"/><Relationship Id="rId767" Type="http://schemas.openxmlformats.org/officeDocument/2006/relationships/customXml" Target="../ink/ink2533.xml"/><Relationship Id="rId61" Type="http://schemas.openxmlformats.org/officeDocument/2006/relationships/customXml" Target="../ink/ink2176.xml"/><Relationship Id="rId199" Type="http://schemas.openxmlformats.org/officeDocument/2006/relationships/customXml" Target="../ink/ink2245.xml"/><Relationship Id="rId571" Type="http://schemas.openxmlformats.org/officeDocument/2006/relationships/customXml" Target="../ink/ink2434.xml"/><Relationship Id="rId627" Type="http://schemas.openxmlformats.org/officeDocument/2006/relationships/customXml" Target="../ink/ink2462.xml"/><Relationship Id="rId669" Type="http://schemas.openxmlformats.org/officeDocument/2006/relationships/image" Target="../media/image2451.png"/><Relationship Id="rId834" Type="http://schemas.openxmlformats.org/officeDocument/2006/relationships/image" Target="../media/image2533.png"/><Relationship Id="rId19" Type="http://schemas.openxmlformats.org/officeDocument/2006/relationships/customXml" Target="../ink/ink2155.xml"/><Relationship Id="rId224" Type="http://schemas.openxmlformats.org/officeDocument/2006/relationships/image" Target="../media/image2232.png"/><Relationship Id="rId266" Type="http://schemas.openxmlformats.org/officeDocument/2006/relationships/customXml" Target="../ink/ink2279.xml"/><Relationship Id="rId431" Type="http://schemas.openxmlformats.org/officeDocument/2006/relationships/customXml" Target="../ink/ink2363.xml"/><Relationship Id="rId473" Type="http://schemas.openxmlformats.org/officeDocument/2006/relationships/image" Target="../media/image2354.png"/><Relationship Id="rId529" Type="http://schemas.openxmlformats.org/officeDocument/2006/relationships/customXml" Target="../ink/ink2413.xml"/><Relationship Id="rId680" Type="http://schemas.openxmlformats.org/officeDocument/2006/relationships/customXml" Target="../ink/ink2489.xml"/><Relationship Id="rId736" Type="http://schemas.openxmlformats.org/officeDocument/2006/relationships/customXml" Target="../ink/ink2517.xml"/><Relationship Id="rId30" Type="http://schemas.openxmlformats.org/officeDocument/2006/relationships/image" Target="../media/image2135.png"/><Relationship Id="rId126" Type="http://schemas.openxmlformats.org/officeDocument/2006/relationships/image" Target="../media/image2183.png"/><Relationship Id="rId168" Type="http://schemas.openxmlformats.org/officeDocument/2006/relationships/image" Target="../media/image2204.png"/><Relationship Id="rId333" Type="http://schemas.openxmlformats.org/officeDocument/2006/relationships/image" Target="../media/image2285.png"/><Relationship Id="rId540" Type="http://schemas.openxmlformats.org/officeDocument/2006/relationships/image" Target="../media/image2387.png"/><Relationship Id="rId778" Type="http://schemas.openxmlformats.org/officeDocument/2006/relationships/image" Target="../media/image2505.png"/><Relationship Id="rId72" Type="http://schemas.openxmlformats.org/officeDocument/2006/relationships/image" Target="../media/image2156.png"/><Relationship Id="rId375" Type="http://schemas.openxmlformats.org/officeDocument/2006/relationships/customXml" Target="../ink/ink2335.xml"/><Relationship Id="rId582" Type="http://schemas.openxmlformats.org/officeDocument/2006/relationships/image" Target="../media/image2408.png"/><Relationship Id="rId638" Type="http://schemas.openxmlformats.org/officeDocument/2006/relationships/image" Target="../media/image2436.png"/><Relationship Id="rId803" Type="http://schemas.openxmlformats.org/officeDocument/2006/relationships/customXml" Target="../ink/ink2551.xml"/><Relationship Id="rId845" Type="http://schemas.openxmlformats.org/officeDocument/2006/relationships/customXml" Target="../ink/ink2572.xml"/><Relationship Id="rId3" Type="http://schemas.openxmlformats.org/officeDocument/2006/relationships/image" Target="../media/image2123.png"/><Relationship Id="rId235" Type="http://schemas.openxmlformats.org/officeDocument/2006/relationships/customXml" Target="../ink/ink2263.xml"/><Relationship Id="rId277" Type="http://schemas.openxmlformats.org/officeDocument/2006/relationships/image" Target="../media/image2258.png"/><Relationship Id="rId400" Type="http://schemas.openxmlformats.org/officeDocument/2006/relationships/image" Target="../media/image2318.png"/><Relationship Id="rId442" Type="http://schemas.openxmlformats.org/officeDocument/2006/relationships/customXml" Target="../ink/ink2369.xml"/><Relationship Id="rId484" Type="http://schemas.openxmlformats.org/officeDocument/2006/relationships/image" Target="../media/image2359.png"/><Relationship Id="rId705" Type="http://schemas.openxmlformats.org/officeDocument/2006/relationships/image" Target="../media/image2469.png"/><Relationship Id="rId137" Type="http://schemas.openxmlformats.org/officeDocument/2006/relationships/customXml" Target="../ink/ink2214.xml"/><Relationship Id="rId302" Type="http://schemas.openxmlformats.org/officeDocument/2006/relationships/customXml" Target="../ink/ink2298.xml"/><Relationship Id="rId344" Type="http://schemas.openxmlformats.org/officeDocument/2006/relationships/customXml" Target="../ink/ink2319.xml"/><Relationship Id="rId691" Type="http://schemas.openxmlformats.org/officeDocument/2006/relationships/image" Target="../media/image2462.png"/><Relationship Id="rId747" Type="http://schemas.openxmlformats.org/officeDocument/2006/relationships/customXml" Target="../ink/ink2523.xml"/><Relationship Id="rId789" Type="http://schemas.openxmlformats.org/officeDocument/2006/relationships/customXml" Target="../ink/ink2544.xml"/><Relationship Id="rId41" Type="http://schemas.openxmlformats.org/officeDocument/2006/relationships/customXml" Target="../ink/ink2166.xml"/><Relationship Id="rId83" Type="http://schemas.openxmlformats.org/officeDocument/2006/relationships/customXml" Target="../ink/ink2187.xml"/><Relationship Id="rId179" Type="http://schemas.openxmlformats.org/officeDocument/2006/relationships/customXml" Target="../ink/ink2235.xml"/><Relationship Id="rId386" Type="http://schemas.openxmlformats.org/officeDocument/2006/relationships/image" Target="../media/image2311.png"/><Relationship Id="rId551" Type="http://schemas.openxmlformats.org/officeDocument/2006/relationships/customXml" Target="../ink/ink2424.xml"/><Relationship Id="rId593" Type="http://schemas.openxmlformats.org/officeDocument/2006/relationships/customXml" Target="../ink/ink2445.xml"/><Relationship Id="rId607" Type="http://schemas.openxmlformats.org/officeDocument/2006/relationships/customXml" Target="../ink/ink2452.xml"/><Relationship Id="rId649" Type="http://schemas.openxmlformats.org/officeDocument/2006/relationships/customXml" Target="../ink/ink2473.xml"/><Relationship Id="rId814" Type="http://schemas.openxmlformats.org/officeDocument/2006/relationships/image" Target="../media/image2523.png"/><Relationship Id="rId190" Type="http://schemas.openxmlformats.org/officeDocument/2006/relationships/image" Target="../media/image2215.png"/><Relationship Id="rId204" Type="http://schemas.openxmlformats.org/officeDocument/2006/relationships/image" Target="../media/image2222.png"/><Relationship Id="rId246" Type="http://schemas.openxmlformats.org/officeDocument/2006/relationships/image" Target="../media/image2243.png"/><Relationship Id="rId288" Type="http://schemas.openxmlformats.org/officeDocument/2006/relationships/customXml" Target="../ink/ink2290.xml"/><Relationship Id="rId411" Type="http://schemas.openxmlformats.org/officeDocument/2006/relationships/customXml" Target="../ink/ink2353.xml"/><Relationship Id="rId453" Type="http://schemas.openxmlformats.org/officeDocument/2006/relationships/image" Target="../media/image2344.png"/><Relationship Id="rId509" Type="http://schemas.openxmlformats.org/officeDocument/2006/relationships/customXml" Target="../ink/ink2403.xml"/><Relationship Id="rId660" Type="http://schemas.openxmlformats.org/officeDocument/2006/relationships/customXml" Target="../ink/ink2479.xml"/><Relationship Id="rId106" Type="http://schemas.openxmlformats.org/officeDocument/2006/relationships/image" Target="../media/image2173.png"/><Relationship Id="rId313" Type="http://schemas.openxmlformats.org/officeDocument/2006/relationships/image" Target="../media/image2275.png"/><Relationship Id="rId495" Type="http://schemas.openxmlformats.org/officeDocument/2006/relationships/customXml" Target="../ink/ink2396.xml"/><Relationship Id="rId716" Type="http://schemas.openxmlformats.org/officeDocument/2006/relationships/customXml" Target="../ink/ink2507.xml"/><Relationship Id="rId758" Type="http://schemas.openxmlformats.org/officeDocument/2006/relationships/image" Target="../media/image2495.png"/><Relationship Id="rId10" Type="http://schemas.openxmlformats.org/officeDocument/2006/relationships/customXml" Target="../ink/ink2150.xml"/><Relationship Id="rId52" Type="http://schemas.openxmlformats.org/officeDocument/2006/relationships/image" Target="../media/image2146.png"/><Relationship Id="rId94" Type="http://schemas.openxmlformats.org/officeDocument/2006/relationships/image" Target="../media/image2167.png"/><Relationship Id="rId148" Type="http://schemas.openxmlformats.org/officeDocument/2006/relationships/image" Target="../media/image2194.png"/><Relationship Id="rId355" Type="http://schemas.openxmlformats.org/officeDocument/2006/relationships/image" Target="../media/image2296.png"/><Relationship Id="rId397" Type="http://schemas.openxmlformats.org/officeDocument/2006/relationships/customXml" Target="../ink/ink2346.xml"/><Relationship Id="rId520" Type="http://schemas.openxmlformats.org/officeDocument/2006/relationships/image" Target="../media/image2377.png"/><Relationship Id="rId562" Type="http://schemas.openxmlformats.org/officeDocument/2006/relationships/image" Target="../media/image2398.png"/><Relationship Id="rId618" Type="http://schemas.openxmlformats.org/officeDocument/2006/relationships/image" Target="../media/image2426.png"/><Relationship Id="rId825" Type="http://schemas.openxmlformats.org/officeDocument/2006/relationships/customXml" Target="../ink/ink2562.xml"/><Relationship Id="rId215" Type="http://schemas.openxmlformats.org/officeDocument/2006/relationships/customXml" Target="../ink/ink2253.xml"/><Relationship Id="rId257" Type="http://schemas.openxmlformats.org/officeDocument/2006/relationships/image" Target="../media/image2248.png"/><Relationship Id="rId422" Type="http://schemas.openxmlformats.org/officeDocument/2006/relationships/image" Target="../media/image2329.png"/><Relationship Id="rId464" Type="http://schemas.openxmlformats.org/officeDocument/2006/relationships/customXml" Target="../ink/ink2380.xml"/><Relationship Id="rId299" Type="http://schemas.openxmlformats.org/officeDocument/2006/relationships/customXml" Target="../ink/ink2296.xml"/><Relationship Id="rId727" Type="http://schemas.openxmlformats.org/officeDocument/2006/relationships/image" Target="../media/image2480.png"/><Relationship Id="rId63" Type="http://schemas.openxmlformats.org/officeDocument/2006/relationships/customXml" Target="../ink/ink2177.xml"/><Relationship Id="rId159" Type="http://schemas.openxmlformats.org/officeDocument/2006/relationships/customXml" Target="../ink/ink2225.xml"/><Relationship Id="rId366" Type="http://schemas.openxmlformats.org/officeDocument/2006/relationships/customXml" Target="../ink/ink2330.xml"/><Relationship Id="rId573" Type="http://schemas.openxmlformats.org/officeDocument/2006/relationships/customXml" Target="../ink/ink2435.xml"/><Relationship Id="rId780" Type="http://schemas.openxmlformats.org/officeDocument/2006/relationships/image" Target="../media/image2506.png"/><Relationship Id="rId226" Type="http://schemas.openxmlformats.org/officeDocument/2006/relationships/image" Target="../media/image2233.png"/><Relationship Id="rId433" Type="http://schemas.openxmlformats.org/officeDocument/2006/relationships/image" Target="../media/image2334.png"/><Relationship Id="rId640" Type="http://schemas.openxmlformats.org/officeDocument/2006/relationships/image" Target="../media/image2437.png"/><Relationship Id="rId738" Type="http://schemas.openxmlformats.org/officeDocument/2006/relationships/customXml" Target="../ink/ink2518.xml"/><Relationship Id="rId74" Type="http://schemas.openxmlformats.org/officeDocument/2006/relationships/image" Target="../media/image2157.png"/><Relationship Id="rId377" Type="http://schemas.openxmlformats.org/officeDocument/2006/relationships/customXml" Target="../ink/ink2336.xml"/><Relationship Id="rId500" Type="http://schemas.openxmlformats.org/officeDocument/2006/relationships/image" Target="../media/image2367.png"/><Relationship Id="rId584" Type="http://schemas.openxmlformats.org/officeDocument/2006/relationships/image" Target="../media/image2409.png"/><Relationship Id="rId805" Type="http://schemas.openxmlformats.org/officeDocument/2006/relationships/customXml" Target="../ink/ink2552.xml"/><Relationship Id="rId5" Type="http://schemas.openxmlformats.org/officeDocument/2006/relationships/image" Target="../media/image2124.png"/><Relationship Id="rId237" Type="http://schemas.openxmlformats.org/officeDocument/2006/relationships/customXml" Target="../ink/ink2264.xml"/><Relationship Id="rId791" Type="http://schemas.openxmlformats.org/officeDocument/2006/relationships/customXml" Target="../ink/ink2545.xml"/><Relationship Id="rId444" Type="http://schemas.openxmlformats.org/officeDocument/2006/relationships/customXml" Target="../ink/ink2370.xml"/><Relationship Id="rId651" Type="http://schemas.openxmlformats.org/officeDocument/2006/relationships/customXml" Target="../ink/ink2474.xml"/><Relationship Id="rId749" Type="http://schemas.openxmlformats.org/officeDocument/2006/relationships/customXml" Target="../ink/ink2524.xml"/><Relationship Id="rId290" Type="http://schemas.openxmlformats.org/officeDocument/2006/relationships/customXml" Target="../ink/ink2291.xml"/><Relationship Id="rId304" Type="http://schemas.openxmlformats.org/officeDocument/2006/relationships/customXml" Target="../ink/ink2299.xml"/><Relationship Id="rId388" Type="http://schemas.openxmlformats.org/officeDocument/2006/relationships/image" Target="../media/image2312.png"/><Relationship Id="rId511" Type="http://schemas.openxmlformats.org/officeDocument/2006/relationships/customXml" Target="../ink/ink2404.xml"/><Relationship Id="rId609" Type="http://schemas.openxmlformats.org/officeDocument/2006/relationships/customXml" Target="../ink/ink2453.xml"/><Relationship Id="rId85" Type="http://schemas.openxmlformats.org/officeDocument/2006/relationships/customXml" Target="../ink/ink2188.xml"/><Relationship Id="rId150" Type="http://schemas.openxmlformats.org/officeDocument/2006/relationships/image" Target="../media/image2195.png"/><Relationship Id="rId595" Type="http://schemas.openxmlformats.org/officeDocument/2006/relationships/customXml" Target="../ink/ink2446.xml"/><Relationship Id="rId816" Type="http://schemas.openxmlformats.org/officeDocument/2006/relationships/image" Target="../media/image2524.png"/><Relationship Id="rId248" Type="http://schemas.openxmlformats.org/officeDocument/2006/relationships/image" Target="../media/image2244.png"/><Relationship Id="rId455" Type="http://schemas.openxmlformats.org/officeDocument/2006/relationships/image" Target="../media/image2345.png"/><Relationship Id="rId662" Type="http://schemas.openxmlformats.org/officeDocument/2006/relationships/customXml" Target="../ink/ink2480.xml"/><Relationship Id="rId12" Type="http://schemas.openxmlformats.org/officeDocument/2006/relationships/customXml" Target="../ink/ink2151.xml"/><Relationship Id="rId108" Type="http://schemas.openxmlformats.org/officeDocument/2006/relationships/image" Target="../media/image2174.png"/><Relationship Id="rId315" Type="http://schemas.openxmlformats.org/officeDocument/2006/relationships/image" Target="../media/image2276.png"/><Relationship Id="rId522" Type="http://schemas.openxmlformats.org/officeDocument/2006/relationships/image" Target="../media/image2378.png"/><Relationship Id="rId96" Type="http://schemas.openxmlformats.org/officeDocument/2006/relationships/image" Target="../media/image2168.png"/><Relationship Id="rId161" Type="http://schemas.openxmlformats.org/officeDocument/2006/relationships/customXml" Target="../ink/ink2226.xml"/><Relationship Id="rId399" Type="http://schemas.openxmlformats.org/officeDocument/2006/relationships/customXml" Target="../ink/ink2347.xml"/><Relationship Id="rId827" Type="http://schemas.openxmlformats.org/officeDocument/2006/relationships/customXml" Target="../ink/ink2563.xml"/><Relationship Id="rId259" Type="http://schemas.openxmlformats.org/officeDocument/2006/relationships/image" Target="../media/image2249.png"/><Relationship Id="rId466" Type="http://schemas.openxmlformats.org/officeDocument/2006/relationships/customXml" Target="../ink/ink2381.xml"/><Relationship Id="rId673" Type="http://schemas.openxmlformats.org/officeDocument/2006/relationships/image" Target="../media/image2453.png"/><Relationship Id="rId23" Type="http://schemas.openxmlformats.org/officeDocument/2006/relationships/customXml" Target="../ink/ink2157.xml"/><Relationship Id="rId119" Type="http://schemas.openxmlformats.org/officeDocument/2006/relationships/customXml" Target="../ink/ink2205.xml"/><Relationship Id="rId326" Type="http://schemas.openxmlformats.org/officeDocument/2006/relationships/customXml" Target="../ink/ink2310.xml"/><Relationship Id="rId533" Type="http://schemas.openxmlformats.org/officeDocument/2006/relationships/customXml" Target="../ink/ink2415.xml"/><Relationship Id="rId740" Type="http://schemas.openxmlformats.org/officeDocument/2006/relationships/customXml" Target="../ink/ink2519.xml"/><Relationship Id="rId838" Type="http://schemas.openxmlformats.org/officeDocument/2006/relationships/image" Target="../media/image2535.png"/><Relationship Id="rId172" Type="http://schemas.openxmlformats.org/officeDocument/2006/relationships/image" Target="../media/image2206.png"/><Relationship Id="rId477" Type="http://schemas.openxmlformats.org/officeDocument/2006/relationships/image" Target="../media/image2356.png"/><Relationship Id="rId600" Type="http://schemas.openxmlformats.org/officeDocument/2006/relationships/image" Target="../media/image2417.png"/><Relationship Id="rId684" Type="http://schemas.openxmlformats.org/officeDocument/2006/relationships/customXml" Target="../ink/ink2491.xml"/><Relationship Id="rId337" Type="http://schemas.openxmlformats.org/officeDocument/2006/relationships/image" Target="../media/image2287.png"/><Relationship Id="rId34" Type="http://schemas.openxmlformats.org/officeDocument/2006/relationships/image" Target="../media/image2137.png"/><Relationship Id="rId544" Type="http://schemas.openxmlformats.org/officeDocument/2006/relationships/image" Target="../media/image2389.png"/><Relationship Id="rId751" Type="http://schemas.openxmlformats.org/officeDocument/2006/relationships/customXml" Target="../ink/ink2525.xml"/><Relationship Id="rId849" Type="http://schemas.openxmlformats.org/officeDocument/2006/relationships/customXml" Target="../ink/ink2574.xml"/><Relationship Id="rId183" Type="http://schemas.openxmlformats.org/officeDocument/2006/relationships/customXml" Target="../ink/ink2237.xml"/><Relationship Id="rId390" Type="http://schemas.openxmlformats.org/officeDocument/2006/relationships/image" Target="../media/image2313.png"/><Relationship Id="rId404" Type="http://schemas.openxmlformats.org/officeDocument/2006/relationships/image" Target="../media/image2320.png"/><Relationship Id="rId611" Type="http://schemas.openxmlformats.org/officeDocument/2006/relationships/customXml" Target="../ink/ink2454.xml"/><Relationship Id="rId250" Type="http://schemas.openxmlformats.org/officeDocument/2006/relationships/image" Target="../media/image2245.png"/><Relationship Id="rId488" Type="http://schemas.openxmlformats.org/officeDocument/2006/relationships/image" Target="../media/image2361.png"/><Relationship Id="rId695" Type="http://schemas.openxmlformats.org/officeDocument/2006/relationships/image" Target="../media/image2464.png"/><Relationship Id="rId709" Type="http://schemas.openxmlformats.org/officeDocument/2006/relationships/image" Target="../media/image2471.png"/><Relationship Id="rId45" Type="http://schemas.openxmlformats.org/officeDocument/2006/relationships/customXml" Target="../ink/ink2168.xml"/><Relationship Id="rId110" Type="http://schemas.openxmlformats.org/officeDocument/2006/relationships/image" Target="../media/image2175.png"/><Relationship Id="rId348" Type="http://schemas.openxmlformats.org/officeDocument/2006/relationships/customXml" Target="../ink/ink2321.xml"/><Relationship Id="rId555" Type="http://schemas.openxmlformats.org/officeDocument/2006/relationships/customXml" Target="../ink/ink2426.xml"/><Relationship Id="rId762" Type="http://schemas.openxmlformats.org/officeDocument/2006/relationships/image" Target="../media/image2497.png"/><Relationship Id="rId194" Type="http://schemas.openxmlformats.org/officeDocument/2006/relationships/image" Target="../media/image2217.png"/><Relationship Id="rId208" Type="http://schemas.openxmlformats.org/officeDocument/2006/relationships/image" Target="../media/image2224.png"/><Relationship Id="rId415" Type="http://schemas.openxmlformats.org/officeDocument/2006/relationships/customXml" Target="../ink/ink2355.xml"/><Relationship Id="rId622" Type="http://schemas.openxmlformats.org/officeDocument/2006/relationships/image" Target="../media/image2428.png"/><Relationship Id="rId261" Type="http://schemas.openxmlformats.org/officeDocument/2006/relationships/image" Target="../media/image2250.png"/><Relationship Id="rId499" Type="http://schemas.openxmlformats.org/officeDocument/2006/relationships/customXml" Target="../ink/ink2398.xml"/><Relationship Id="rId56" Type="http://schemas.openxmlformats.org/officeDocument/2006/relationships/image" Target="../media/image2148.png"/><Relationship Id="rId359" Type="http://schemas.openxmlformats.org/officeDocument/2006/relationships/image" Target="../media/image2298.png"/><Relationship Id="rId566" Type="http://schemas.openxmlformats.org/officeDocument/2006/relationships/image" Target="../media/image2400.png"/><Relationship Id="rId773" Type="http://schemas.openxmlformats.org/officeDocument/2006/relationships/customXml" Target="../ink/ink2536.xml"/><Relationship Id="rId121" Type="http://schemas.openxmlformats.org/officeDocument/2006/relationships/customXml" Target="../ink/ink2206.xml"/><Relationship Id="rId219" Type="http://schemas.openxmlformats.org/officeDocument/2006/relationships/customXml" Target="../ink/ink2255.xml"/><Relationship Id="rId426" Type="http://schemas.openxmlformats.org/officeDocument/2006/relationships/image" Target="../media/image2331.png"/><Relationship Id="rId633" Type="http://schemas.openxmlformats.org/officeDocument/2006/relationships/customXml" Target="../ink/ink2465.xml"/><Relationship Id="rId840" Type="http://schemas.openxmlformats.org/officeDocument/2006/relationships/image" Target="../media/image2536.png"/><Relationship Id="rId67" Type="http://schemas.openxmlformats.org/officeDocument/2006/relationships/customXml" Target="../ink/ink2179.xml"/><Relationship Id="rId272" Type="http://schemas.openxmlformats.org/officeDocument/2006/relationships/customXml" Target="../ink/ink2282.xml"/><Relationship Id="rId577" Type="http://schemas.openxmlformats.org/officeDocument/2006/relationships/customXml" Target="../ink/ink2437.xml"/><Relationship Id="rId700" Type="http://schemas.openxmlformats.org/officeDocument/2006/relationships/customXml" Target="../ink/ink2499.xml"/><Relationship Id="rId132" Type="http://schemas.openxmlformats.org/officeDocument/2006/relationships/image" Target="../media/image2186.png"/><Relationship Id="rId784" Type="http://schemas.openxmlformats.org/officeDocument/2006/relationships/image" Target="../media/image2508.png"/><Relationship Id="rId437" Type="http://schemas.openxmlformats.org/officeDocument/2006/relationships/image" Target="../media/image2336.png"/><Relationship Id="rId644" Type="http://schemas.openxmlformats.org/officeDocument/2006/relationships/image" Target="../media/image2439.png"/><Relationship Id="rId851" Type="http://schemas.openxmlformats.org/officeDocument/2006/relationships/customXml" Target="../ink/ink2575.xml"/><Relationship Id="rId283" Type="http://schemas.openxmlformats.org/officeDocument/2006/relationships/image" Target="../media/image2261.png"/><Relationship Id="rId490" Type="http://schemas.openxmlformats.org/officeDocument/2006/relationships/image" Target="../media/image2362.png"/><Relationship Id="rId504" Type="http://schemas.openxmlformats.org/officeDocument/2006/relationships/image" Target="../media/image2369.png"/><Relationship Id="rId711" Type="http://schemas.openxmlformats.org/officeDocument/2006/relationships/image" Target="../media/image2472.png"/><Relationship Id="rId78" Type="http://schemas.openxmlformats.org/officeDocument/2006/relationships/image" Target="../media/image2159.png"/><Relationship Id="rId143" Type="http://schemas.openxmlformats.org/officeDocument/2006/relationships/customXml" Target="../ink/ink2217.xml"/><Relationship Id="rId350" Type="http://schemas.openxmlformats.org/officeDocument/2006/relationships/customXml" Target="../ink/ink2322.xml"/><Relationship Id="rId588" Type="http://schemas.openxmlformats.org/officeDocument/2006/relationships/image" Target="../media/image2411.png"/><Relationship Id="rId795" Type="http://schemas.openxmlformats.org/officeDocument/2006/relationships/customXml" Target="../ink/ink2547.xml"/><Relationship Id="rId809" Type="http://schemas.openxmlformats.org/officeDocument/2006/relationships/customXml" Target="../ink/ink2554.xml"/><Relationship Id="rId9" Type="http://schemas.openxmlformats.org/officeDocument/2006/relationships/image" Target="../media/image2125.png"/><Relationship Id="rId210" Type="http://schemas.openxmlformats.org/officeDocument/2006/relationships/image" Target="../media/image2225.png"/><Relationship Id="rId448" Type="http://schemas.openxmlformats.org/officeDocument/2006/relationships/customXml" Target="../ink/ink2372.xml"/><Relationship Id="rId655" Type="http://schemas.openxmlformats.org/officeDocument/2006/relationships/customXml" Target="../ink/ink2476.xml"/><Relationship Id="rId294" Type="http://schemas.openxmlformats.org/officeDocument/2006/relationships/customXml" Target="../ink/ink2293.xml"/><Relationship Id="rId308" Type="http://schemas.openxmlformats.org/officeDocument/2006/relationships/customXml" Target="../ink/ink2301.xml"/><Relationship Id="rId515" Type="http://schemas.openxmlformats.org/officeDocument/2006/relationships/customXml" Target="../ink/ink2406.xml"/><Relationship Id="rId722" Type="http://schemas.openxmlformats.org/officeDocument/2006/relationships/customXml" Target="../ink/ink2510.xml"/><Relationship Id="rId89" Type="http://schemas.openxmlformats.org/officeDocument/2006/relationships/customXml" Target="../ink/ink2190.xml"/><Relationship Id="rId154" Type="http://schemas.openxmlformats.org/officeDocument/2006/relationships/image" Target="../media/image2197.png"/><Relationship Id="rId361" Type="http://schemas.openxmlformats.org/officeDocument/2006/relationships/image" Target="../media/image2299.png"/><Relationship Id="rId599" Type="http://schemas.openxmlformats.org/officeDocument/2006/relationships/customXml" Target="../ink/ink2448.xml"/><Relationship Id="rId459" Type="http://schemas.openxmlformats.org/officeDocument/2006/relationships/image" Target="../media/image2347.png"/><Relationship Id="rId666" Type="http://schemas.openxmlformats.org/officeDocument/2006/relationships/customXml" Target="../ink/ink2482.xml"/><Relationship Id="rId16" Type="http://schemas.openxmlformats.org/officeDocument/2006/relationships/image" Target="../media/image2128.png"/><Relationship Id="rId221" Type="http://schemas.openxmlformats.org/officeDocument/2006/relationships/customXml" Target="../ink/ink2256.xml"/><Relationship Id="rId319" Type="http://schemas.openxmlformats.org/officeDocument/2006/relationships/image" Target="../media/image2278.png"/><Relationship Id="rId526" Type="http://schemas.openxmlformats.org/officeDocument/2006/relationships/image" Target="../media/image2380.png"/><Relationship Id="rId733" Type="http://schemas.openxmlformats.org/officeDocument/2006/relationships/image" Target="../media/image2483.png"/><Relationship Id="rId165" Type="http://schemas.openxmlformats.org/officeDocument/2006/relationships/customXml" Target="../ink/ink2228.xml"/><Relationship Id="rId372" Type="http://schemas.openxmlformats.org/officeDocument/2006/relationships/image" Target="../media/image2304.png"/><Relationship Id="rId677" Type="http://schemas.openxmlformats.org/officeDocument/2006/relationships/image" Target="../media/image2455.png"/><Relationship Id="rId800" Type="http://schemas.openxmlformats.org/officeDocument/2006/relationships/image" Target="../media/image2516.png"/><Relationship Id="rId232" Type="http://schemas.openxmlformats.org/officeDocument/2006/relationships/image" Target="../media/image2236.png"/><Relationship Id="rId27" Type="http://schemas.openxmlformats.org/officeDocument/2006/relationships/customXml" Target="../ink/ink2159.xml"/><Relationship Id="rId537" Type="http://schemas.openxmlformats.org/officeDocument/2006/relationships/customXml" Target="../ink/ink2417.xml"/><Relationship Id="rId744" Type="http://schemas.openxmlformats.org/officeDocument/2006/relationships/image" Target="../media/image2488.png"/><Relationship Id="rId80" Type="http://schemas.openxmlformats.org/officeDocument/2006/relationships/image" Target="../media/image2160.png"/><Relationship Id="rId176" Type="http://schemas.openxmlformats.org/officeDocument/2006/relationships/image" Target="../media/image2208.png"/><Relationship Id="rId383" Type="http://schemas.openxmlformats.org/officeDocument/2006/relationships/customXml" Target="../ink/ink2339.xml"/><Relationship Id="rId590" Type="http://schemas.openxmlformats.org/officeDocument/2006/relationships/image" Target="../media/image2412.png"/><Relationship Id="rId604" Type="http://schemas.openxmlformats.org/officeDocument/2006/relationships/image" Target="../media/image2419.png"/><Relationship Id="rId811" Type="http://schemas.openxmlformats.org/officeDocument/2006/relationships/customXml" Target="../ink/ink2555.xml"/><Relationship Id="rId243" Type="http://schemas.openxmlformats.org/officeDocument/2006/relationships/customXml" Target="../ink/ink2267.xml"/><Relationship Id="rId450" Type="http://schemas.openxmlformats.org/officeDocument/2006/relationships/customXml" Target="../ink/ink2373.xml"/><Relationship Id="rId688" Type="http://schemas.openxmlformats.org/officeDocument/2006/relationships/customXml" Target="../ink/ink2493.xml"/><Relationship Id="rId38" Type="http://schemas.openxmlformats.org/officeDocument/2006/relationships/image" Target="../media/image2139.png"/><Relationship Id="rId103" Type="http://schemas.openxmlformats.org/officeDocument/2006/relationships/customXml" Target="../ink/ink2197.xml"/><Relationship Id="rId310" Type="http://schemas.openxmlformats.org/officeDocument/2006/relationships/customXml" Target="../ink/ink2302.xml"/><Relationship Id="rId548" Type="http://schemas.openxmlformats.org/officeDocument/2006/relationships/image" Target="../media/image2391.png"/><Relationship Id="rId755" Type="http://schemas.openxmlformats.org/officeDocument/2006/relationships/customXml" Target="../ink/ink2527.xml"/><Relationship Id="rId91" Type="http://schemas.openxmlformats.org/officeDocument/2006/relationships/customXml" Target="../ink/ink2191.xml"/><Relationship Id="rId187" Type="http://schemas.openxmlformats.org/officeDocument/2006/relationships/customXml" Target="../ink/ink2239.xml"/><Relationship Id="rId394" Type="http://schemas.openxmlformats.org/officeDocument/2006/relationships/image" Target="../media/image2315.png"/><Relationship Id="rId408" Type="http://schemas.openxmlformats.org/officeDocument/2006/relationships/image" Target="../media/image2322.png"/><Relationship Id="rId615" Type="http://schemas.openxmlformats.org/officeDocument/2006/relationships/customXml" Target="../ink/ink2456.xml"/><Relationship Id="rId822" Type="http://schemas.openxmlformats.org/officeDocument/2006/relationships/image" Target="../media/image2527.png"/><Relationship Id="rId254" Type="http://schemas.openxmlformats.org/officeDocument/2006/relationships/customXml" Target="../ink/ink2273.xml"/><Relationship Id="rId699" Type="http://schemas.openxmlformats.org/officeDocument/2006/relationships/image" Target="../media/image2466.png"/><Relationship Id="rId49" Type="http://schemas.openxmlformats.org/officeDocument/2006/relationships/customXml" Target="../ink/ink2170.xml"/><Relationship Id="rId114" Type="http://schemas.openxmlformats.org/officeDocument/2006/relationships/image" Target="../media/image2177.png"/><Relationship Id="rId461" Type="http://schemas.openxmlformats.org/officeDocument/2006/relationships/image" Target="../media/image2348.png"/><Relationship Id="rId559" Type="http://schemas.openxmlformats.org/officeDocument/2006/relationships/customXml" Target="../ink/ink2428.xml"/><Relationship Id="rId766" Type="http://schemas.openxmlformats.org/officeDocument/2006/relationships/image" Target="../media/image2499.png"/><Relationship Id="rId198" Type="http://schemas.openxmlformats.org/officeDocument/2006/relationships/image" Target="../media/image2219.png"/><Relationship Id="rId321" Type="http://schemas.openxmlformats.org/officeDocument/2006/relationships/image" Target="../media/image2279.png"/><Relationship Id="rId419" Type="http://schemas.openxmlformats.org/officeDocument/2006/relationships/customXml" Target="../ink/ink2357.xml"/><Relationship Id="rId626" Type="http://schemas.openxmlformats.org/officeDocument/2006/relationships/image" Target="../media/image2430.png"/><Relationship Id="rId833" Type="http://schemas.openxmlformats.org/officeDocument/2006/relationships/customXml" Target="../ink/ink2566.xml"/><Relationship Id="rId265" Type="http://schemas.openxmlformats.org/officeDocument/2006/relationships/image" Target="../media/image2252.png"/><Relationship Id="rId472" Type="http://schemas.openxmlformats.org/officeDocument/2006/relationships/customXml" Target="../ink/ink2384.xml"/><Relationship Id="rId125" Type="http://schemas.openxmlformats.org/officeDocument/2006/relationships/customXml" Target="../ink/ink2208.xml"/><Relationship Id="rId332" Type="http://schemas.openxmlformats.org/officeDocument/2006/relationships/customXml" Target="../ink/ink2313.xml"/><Relationship Id="rId777" Type="http://schemas.openxmlformats.org/officeDocument/2006/relationships/customXml" Target="../ink/ink2538.xml"/><Relationship Id="rId637" Type="http://schemas.openxmlformats.org/officeDocument/2006/relationships/customXml" Target="../ink/ink2467.xml"/><Relationship Id="rId844" Type="http://schemas.openxmlformats.org/officeDocument/2006/relationships/image" Target="../media/image2538.png"/><Relationship Id="rId276" Type="http://schemas.openxmlformats.org/officeDocument/2006/relationships/customXml" Target="../ink/ink2284.xml"/><Relationship Id="rId483" Type="http://schemas.openxmlformats.org/officeDocument/2006/relationships/customXml" Target="../ink/ink2390.xml"/><Relationship Id="rId690" Type="http://schemas.openxmlformats.org/officeDocument/2006/relationships/customXml" Target="../ink/ink2494.xml"/><Relationship Id="rId704" Type="http://schemas.openxmlformats.org/officeDocument/2006/relationships/customXml" Target="../ink/ink2501.xml"/><Relationship Id="rId40" Type="http://schemas.openxmlformats.org/officeDocument/2006/relationships/image" Target="../media/image2140.png"/><Relationship Id="rId136" Type="http://schemas.openxmlformats.org/officeDocument/2006/relationships/image" Target="../media/image2188.png"/><Relationship Id="rId343" Type="http://schemas.openxmlformats.org/officeDocument/2006/relationships/image" Target="../media/image2290.png"/><Relationship Id="rId550" Type="http://schemas.openxmlformats.org/officeDocument/2006/relationships/image" Target="../media/image2392.png"/><Relationship Id="rId788" Type="http://schemas.openxmlformats.org/officeDocument/2006/relationships/image" Target="../media/image2510.png"/><Relationship Id="rId203" Type="http://schemas.openxmlformats.org/officeDocument/2006/relationships/customXml" Target="../ink/ink2247.xml"/><Relationship Id="rId648" Type="http://schemas.openxmlformats.org/officeDocument/2006/relationships/image" Target="../media/image2441.png"/><Relationship Id="rId287" Type="http://schemas.openxmlformats.org/officeDocument/2006/relationships/image" Target="../media/image2263.png"/><Relationship Id="rId410" Type="http://schemas.openxmlformats.org/officeDocument/2006/relationships/image" Target="../media/image2323.png"/><Relationship Id="rId494" Type="http://schemas.openxmlformats.org/officeDocument/2006/relationships/image" Target="../media/image2364.png"/><Relationship Id="rId508" Type="http://schemas.openxmlformats.org/officeDocument/2006/relationships/image" Target="../media/image2371.png"/><Relationship Id="rId715" Type="http://schemas.openxmlformats.org/officeDocument/2006/relationships/image" Target="../media/image2474.png"/><Relationship Id="rId147" Type="http://schemas.openxmlformats.org/officeDocument/2006/relationships/customXml" Target="../ink/ink2219.xml"/><Relationship Id="rId354" Type="http://schemas.openxmlformats.org/officeDocument/2006/relationships/customXml" Target="../ink/ink2324.xml"/><Relationship Id="rId799" Type="http://schemas.openxmlformats.org/officeDocument/2006/relationships/customXml" Target="../ink/ink2549.xml"/><Relationship Id="rId51" Type="http://schemas.openxmlformats.org/officeDocument/2006/relationships/customXml" Target="../ink/ink2171.xml"/><Relationship Id="rId561" Type="http://schemas.openxmlformats.org/officeDocument/2006/relationships/customXml" Target="../ink/ink2429.xml"/><Relationship Id="rId659" Type="http://schemas.openxmlformats.org/officeDocument/2006/relationships/image" Target="../media/image2446.png"/><Relationship Id="rId214" Type="http://schemas.openxmlformats.org/officeDocument/2006/relationships/image" Target="../media/image2227.png"/><Relationship Id="rId298" Type="http://schemas.openxmlformats.org/officeDocument/2006/relationships/image" Target="../media/image2268.png"/><Relationship Id="rId421" Type="http://schemas.openxmlformats.org/officeDocument/2006/relationships/customXml" Target="../ink/ink2358.xml"/><Relationship Id="rId519" Type="http://schemas.openxmlformats.org/officeDocument/2006/relationships/customXml" Target="../ink/ink2408.xml"/><Relationship Id="rId158" Type="http://schemas.openxmlformats.org/officeDocument/2006/relationships/image" Target="../media/image2199.png"/><Relationship Id="rId726" Type="http://schemas.openxmlformats.org/officeDocument/2006/relationships/customXml" Target="../ink/ink2512.xml"/><Relationship Id="rId62" Type="http://schemas.openxmlformats.org/officeDocument/2006/relationships/image" Target="../media/image2151.png"/><Relationship Id="rId365" Type="http://schemas.openxmlformats.org/officeDocument/2006/relationships/image" Target="../media/image2301.png"/><Relationship Id="rId572" Type="http://schemas.openxmlformats.org/officeDocument/2006/relationships/image" Target="../media/image2403.png"/><Relationship Id="rId225" Type="http://schemas.openxmlformats.org/officeDocument/2006/relationships/customXml" Target="../ink/ink2258.xml"/><Relationship Id="rId432" Type="http://schemas.openxmlformats.org/officeDocument/2006/relationships/customXml" Target="../ink/ink2364.xml"/><Relationship Id="rId737" Type="http://schemas.openxmlformats.org/officeDocument/2006/relationships/image" Target="../media/image2485.png"/><Relationship Id="rId73" Type="http://schemas.openxmlformats.org/officeDocument/2006/relationships/customXml" Target="../ink/ink2182.xml"/><Relationship Id="rId169" Type="http://schemas.openxmlformats.org/officeDocument/2006/relationships/customXml" Target="../ink/ink2230.xml"/><Relationship Id="rId376" Type="http://schemas.openxmlformats.org/officeDocument/2006/relationships/image" Target="../media/image2306.png"/><Relationship Id="rId583" Type="http://schemas.openxmlformats.org/officeDocument/2006/relationships/customXml" Target="../ink/ink2440.xml"/><Relationship Id="rId790" Type="http://schemas.openxmlformats.org/officeDocument/2006/relationships/image" Target="../media/image2511.png"/><Relationship Id="rId804" Type="http://schemas.openxmlformats.org/officeDocument/2006/relationships/image" Target="../media/image2518.png"/><Relationship Id="rId4" Type="http://schemas.openxmlformats.org/officeDocument/2006/relationships/customXml" Target="../ink/ink2147.xml"/><Relationship Id="rId236" Type="http://schemas.openxmlformats.org/officeDocument/2006/relationships/image" Target="../media/image2238.png"/><Relationship Id="rId443" Type="http://schemas.openxmlformats.org/officeDocument/2006/relationships/image" Target="../media/image2339.png"/><Relationship Id="rId650" Type="http://schemas.openxmlformats.org/officeDocument/2006/relationships/image" Target="../media/image2442.png"/><Relationship Id="rId303" Type="http://schemas.openxmlformats.org/officeDocument/2006/relationships/image" Target="../media/image2270.png"/><Relationship Id="rId748" Type="http://schemas.openxmlformats.org/officeDocument/2006/relationships/image" Target="../media/image2490.png"/><Relationship Id="rId84" Type="http://schemas.openxmlformats.org/officeDocument/2006/relationships/image" Target="../media/image2162.png"/><Relationship Id="rId387" Type="http://schemas.openxmlformats.org/officeDocument/2006/relationships/customXml" Target="../ink/ink2341.xml"/><Relationship Id="rId510" Type="http://schemas.openxmlformats.org/officeDocument/2006/relationships/image" Target="../media/image2372.png"/><Relationship Id="rId594" Type="http://schemas.openxmlformats.org/officeDocument/2006/relationships/image" Target="../media/image2414.png"/><Relationship Id="rId608" Type="http://schemas.openxmlformats.org/officeDocument/2006/relationships/image" Target="../media/image2421.png"/><Relationship Id="rId815" Type="http://schemas.openxmlformats.org/officeDocument/2006/relationships/customXml" Target="../ink/ink2557.xml"/><Relationship Id="rId247" Type="http://schemas.openxmlformats.org/officeDocument/2006/relationships/customXml" Target="../ink/ink2269.xml"/><Relationship Id="rId107" Type="http://schemas.openxmlformats.org/officeDocument/2006/relationships/customXml" Target="../ink/ink2199.xml"/><Relationship Id="rId454" Type="http://schemas.openxmlformats.org/officeDocument/2006/relationships/customXml" Target="../ink/ink2375.xml"/><Relationship Id="rId661" Type="http://schemas.openxmlformats.org/officeDocument/2006/relationships/image" Target="../media/image2447.png"/><Relationship Id="rId759" Type="http://schemas.openxmlformats.org/officeDocument/2006/relationships/customXml" Target="../ink/ink2529.xml"/><Relationship Id="rId11" Type="http://schemas.openxmlformats.org/officeDocument/2006/relationships/image" Target="../media/image2126.png"/><Relationship Id="rId314" Type="http://schemas.openxmlformats.org/officeDocument/2006/relationships/customXml" Target="../ink/ink2304.xml"/><Relationship Id="rId398" Type="http://schemas.openxmlformats.org/officeDocument/2006/relationships/image" Target="../media/image2317.png"/><Relationship Id="rId521" Type="http://schemas.openxmlformats.org/officeDocument/2006/relationships/customXml" Target="../ink/ink2409.xml"/><Relationship Id="rId619" Type="http://schemas.openxmlformats.org/officeDocument/2006/relationships/customXml" Target="../ink/ink2458.xml"/><Relationship Id="rId95" Type="http://schemas.openxmlformats.org/officeDocument/2006/relationships/customXml" Target="../ink/ink2193.xml"/><Relationship Id="rId160" Type="http://schemas.openxmlformats.org/officeDocument/2006/relationships/image" Target="../media/image2200.png"/><Relationship Id="rId826" Type="http://schemas.openxmlformats.org/officeDocument/2006/relationships/image" Target="../media/image2529.png"/><Relationship Id="rId258" Type="http://schemas.openxmlformats.org/officeDocument/2006/relationships/customXml" Target="../ink/ink2275.xml"/><Relationship Id="rId465" Type="http://schemas.openxmlformats.org/officeDocument/2006/relationships/image" Target="../media/image2350.png"/><Relationship Id="rId672" Type="http://schemas.openxmlformats.org/officeDocument/2006/relationships/customXml" Target="../ink/ink2485.xml"/><Relationship Id="rId22" Type="http://schemas.openxmlformats.org/officeDocument/2006/relationships/image" Target="../media/image2131.png"/><Relationship Id="rId118" Type="http://schemas.openxmlformats.org/officeDocument/2006/relationships/image" Target="../media/image2179.png"/><Relationship Id="rId325" Type="http://schemas.openxmlformats.org/officeDocument/2006/relationships/image" Target="../media/image2281.png"/><Relationship Id="rId532" Type="http://schemas.openxmlformats.org/officeDocument/2006/relationships/image" Target="../media/image2383.png"/><Relationship Id="rId171" Type="http://schemas.openxmlformats.org/officeDocument/2006/relationships/customXml" Target="../ink/ink2231.xml"/><Relationship Id="rId837" Type="http://schemas.openxmlformats.org/officeDocument/2006/relationships/customXml" Target="../ink/ink2568.xml"/><Relationship Id="rId269" Type="http://schemas.openxmlformats.org/officeDocument/2006/relationships/image" Target="../media/image2254.png"/><Relationship Id="rId476" Type="http://schemas.openxmlformats.org/officeDocument/2006/relationships/customXml" Target="../ink/ink2386.xml"/><Relationship Id="rId683" Type="http://schemas.openxmlformats.org/officeDocument/2006/relationships/image" Target="../media/image2458.png"/><Relationship Id="rId33" Type="http://schemas.openxmlformats.org/officeDocument/2006/relationships/customXml" Target="../ink/ink2162.xml"/><Relationship Id="rId129" Type="http://schemas.openxmlformats.org/officeDocument/2006/relationships/customXml" Target="../ink/ink2210.xml"/><Relationship Id="rId336" Type="http://schemas.openxmlformats.org/officeDocument/2006/relationships/customXml" Target="../ink/ink2315.xml"/><Relationship Id="rId543" Type="http://schemas.openxmlformats.org/officeDocument/2006/relationships/customXml" Target="../ink/ink2420.xml"/><Relationship Id="rId182" Type="http://schemas.openxmlformats.org/officeDocument/2006/relationships/image" Target="../media/image2211.png"/><Relationship Id="rId403" Type="http://schemas.openxmlformats.org/officeDocument/2006/relationships/customXml" Target="../ink/ink2349.xml"/><Relationship Id="rId750" Type="http://schemas.openxmlformats.org/officeDocument/2006/relationships/image" Target="../media/image2491.png"/><Relationship Id="rId848" Type="http://schemas.openxmlformats.org/officeDocument/2006/relationships/image" Target="../media/image2540.png"/><Relationship Id="rId487" Type="http://schemas.openxmlformats.org/officeDocument/2006/relationships/customXml" Target="../ink/ink2392.xml"/><Relationship Id="rId610" Type="http://schemas.openxmlformats.org/officeDocument/2006/relationships/image" Target="../media/image2422.png"/><Relationship Id="rId694" Type="http://schemas.openxmlformats.org/officeDocument/2006/relationships/customXml" Target="../ink/ink2496.xml"/><Relationship Id="rId708" Type="http://schemas.openxmlformats.org/officeDocument/2006/relationships/customXml" Target="../ink/ink2503.xml"/><Relationship Id="rId347" Type="http://schemas.openxmlformats.org/officeDocument/2006/relationships/image" Target="../media/image2292.png"/><Relationship Id="rId44" Type="http://schemas.openxmlformats.org/officeDocument/2006/relationships/image" Target="../media/image2142.png"/><Relationship Id="rId554" Type="http://schemas.openxmlformats.org/officeDocument/2006/relationships/image" Target="../media/image2394.png"/><Relationship Id="rId761" Type="http://schemas.openxmlformats.org/officeDocument/2006/relationships/customXml" Target="../ink/ink2530.xml"/><Relationship Id="rId193" Type="http://schemas.openxmlformats.org/officeDocument/2006/relationships/customXml" Target="../ink/ink2242.xml"/><Relationship Id="rId207" Type="http://schemas.openxmlformats.org/officeDocument/2006/relationships/customXml" Target="../ink/ink2249.xml"/><Relationship Id="rId414" Type="http://schemas.openxmlformats.org/officeDocument/2006/relationships/image" Target="../media/image2325.png"/><Relationship Id="rId498" Type="http://schemas.openxmlformats.org/officeDocument/2006/relationships/image" Target="../media/image2366.png"/><Relationship Id="rId621" Type="http://schemas.openxmlformats.org/officeDocument/2006/relationships/customXml" Target="../ink/ink2459.xml"/><Relationship Id="rId260" Type="http://schemas.openxmlformats.org/officeDocument/2006/relationships/customXml" Target="../ink/ink2276.xml"/><Relationship Id="rId719" Type="http://schemas.openxmlformats.org/officeDocument/2006/relationships/image" Target="../media/image2476.png"/><Relationship Id="rId55" Type="http://schemas.openxmlformats.org/officeDocument/2006/relationships/customXml" Target="../ink/ink2173.xml"/><Relationship Id="rId120" Type="http://schemas.openxmlformats.org/officeDocument/2006/relationships/image" Target="../media/image2180.png"/><Relationship Id="rId358" Type="http://schemas.openxmlformats.org/officeDocument/2006/relationships/customXml" Target="../ink/ink2326.xml"/><Relationship Id="rId565" Type="http://schemas.openxmlformats.org/officeDocument/2006/relationships/customXml" Target="../ink/ink2431.xml"/><Relationship Id="rId772" Type="http://schemas.openxmlformats.org/officeDocument/2006/relationships/image" Target="../media/image2502.png"/><Relationship Id="rId218" Type="http://schemas.openxmlformats.org/officeDocument/2006/relationships/image" Target="../media/image2229.png"/><Relationship Id="rId425" Type="http://schemas.openxmlformats.org/officeDocument/2006/relationships/customXml" Target="../ink/ink2360.xml"/><Relationship Id="rId632" Type="http://schemas.openxmlformats.org/officeDocument/2006/relationships/image" Target="../media/image2433.png"/><Relationship Id="rId271" Type="http://schemas.openxmlformats.org/officeDocument/2006/relationships/image" Target="../media/image2255.png"/><Relationship Id="rId66" Type="http://schemas.openxmlformats.org/officeDocument/2006/relationships/image" Target="../media/image2153.png"/><Relationship Id="rId131" Type="http://schemas.openxmlformats.org/officeDocument/2006/relationships/customXml" Target="../ink/ink2211.xml"/><Relationship Id="rId369" Type="http://schemas.openxmlformats.org/officeDocument/2006/relationships/customXml" Target="../ink/ink2332.xml"/><Relationship Id="rId576" Type="http://schemas.openxmlformats.org/officeDocument/2006/relationships/image" Target="../media/image2405.png"/><Relationship Id="rId783" Type="http://schemas.openxmlformats.org/officeDocument/2006/relationships/customXml" Target="../ink/ink2541.xml"/></Relationships>
</file>

<file path=ppt/slides/_rels/slide32.xml.rels><?xml version="1.0" encoding="UTF-8" standalone="yes"?>
<Relationships xmlns="http://schemas.openxmlformats.org/package/2006/relationships"><Relationship Id="rId26" Type="http://schemas.openxmlformats.org/officeDocument/2006/relationships/image" Target="../media/image2555.png"/><Relationship Id="rId21" Type="http://schemas.openxmlformats.org/officeDocument/2006/relationships/customXml" Target="../ink/ink2585.xml"/><Relationship Id="rId42" Type="http://schemas.openxmlformats.org/officeDocument/2006/relationships/image" Target="../media/image2563.png"/><Relationship Id="rId47" Type="http://schemas.openxmlformats.org/officeDocument/2006/relationships/customXml" Target="../ink/ink2598.xml"/><Relationship Id="rId63" Type="http://schemas.openxmlformats.org/officeDocument/2006/relationships/customXml" Target="../ink/ink2606.xml"/><Relationship Id="rId68" Type="http://schemas.openxmlformats.org/officeDocument/2006/relationships/image" Target="../media/image2576.png"/><Relationship Id="rId84" Type="http://schemas.openxmlformats.org/officeDocument/2006/relationships/image" Target="../media/image2584.png"/><Relationship Id="rId89" Type="http://schemas.openxmlformats.org/officeDocument/2006/relationships/customXml" Target="../ink/ink2619.xml"/><Relationship Id="rId16" Type="http://schemas.openxmlformats.org/officeDocument/2006/relationships/image" Target="../media/image2550.png"/><Relationship Id="rId11" Type="http://schemas.openxmlformats.org/officeDocument/2006/relationships/customXml" Target="../ink/ink2580.xml"/><Relationship Id="rId32" Type="http://schemas.openxmlformats.org/officeDocument/2006/relationships/image" Target="../media/image2558.png"/><Relationship Id="rId37" Type="http://schemas.openxmlformats.org/officeDocument/2006/relationships/customXml" Target="../ink/ink2593.xml"/><Relationship Id="rId53" Type="http://schemas.openxmlformats.org/officeDocument/2006/relationships/customXml" Target="../ink/ink2601.xml"/><Relationship Id="rId58" Type="http://schemas.openxmlformats.org/officeDocument/2006/relationships/image" Target="../media/image2571.png"/><Relationship Id="rId74" Type="http://schemas.openxmlformats.org/officeDocument/2006/relationships/image" Target="../media/image2579.png"/><Relationship Id="rId79" Type="http://schemas.openxmlformats.org/officeDocument/2006/relationships/customXml" Target="../ink/ink2614.xml"/><Relationship Id="rId5" Type="http://schemas.openxmlformats.org/officeDocument/2006/relationships/customXml" Target="../ink/ink2577.xml"/><Relationship Id="rId90" Type="http://schemas.openxmlformats.org/officeDocument/2006/relationships/image" Target="../media/image2587.png"/><Relationship Id="rId14" Type="http://schemas.openxmlformats.org/officeDocument/2006/relationships/image" Target="../media/image2549.png"/><Relationship Id="rId22" Type="http://schemas.openxmlformats.org/officeDocument/2006/relationships/image" Target="../media/image2553.png"/><Relationship Id="rId27" Type="http://schemas.openxmlformats.org/officeDocument/2006/relationships/customXml" Target="../ink/ink2588.xml"/><Relationship Id="rId30" Type="http://schemas.openxmlformats.org/officeDocument/2006/relationships/image" Target="../media/image2557.png"/><Relationship Id="rId35" Type="http://schemas.openxmlformats.org/officeDocument/2006/relationships/customXml" Target="../ink/ink2592.xml"/><Relationship Id="rId43" Type="http://schemas.openxmlformats.org/officeDocument/2006/relationships/customXml" Target="../ink/ink2596.xml"/><Relationship Id="rId48" Type="http://schemas.openxmlformats.org/officeDocument/2006/relationships/image" Target="../media/image2566.png"/><Relationship Id="rId56" Type="http://schemas.openxmlformats.org/officeDocument/2006/relationships/image" Target="../media/image2570.png"/><Relationship Id="rId64" Type="http://schemas.openxmlformats.org/officeDocument/2006/relationships/image" Target="../media/image2574.png"/><Relationship Id="rId69" Type="http://schemas.openxmlformats.org/officeDocument/2006/relationships/customXml" Target="../ink/ink2609.xml"/><Relationship Id="rId77" Type="http://schemas.openxmlformats.org/officeDocument/2006/relationships/customXml" Target="../ink/ink2613.xml"/><Relationship Id="rId8" Type="http://schemas.openxmlformats.org/officeDocument/2006/relationships/image" Target="../media/image2546.png"/><Relationship Id="rId51" Type="http://schemas.openxmlformats.org/officeDocument/2006/relationships/customXml" Target="../ink/ink2600.xml"/><Relationship Id="rId72" Type="http://schemas.openxmlformats.org/officeDocument/2006/relationships/image" Target="../media/image2578.png"/><Relationship Id="rId80" Type="http://schemas.openxmlformats.org/officeDocument/2006/relationships/image" Target="../media/image2582.png"/><Relationship Id="rId85" Type="http://schemas.openxmlformats.org/officeDocument/2006/relationships/customXml" Target="../ink/ink2617.xml"/><Relationship Id="rId3" Type="http://schemas.openxmlformats.org/officeDocument/2006/relationships/customXml" Target="../ink/ink2576.xml"/><Relationship Id="rId12" Type="http://schemas.openxmlformats.org/officeDocument/2006/relationships/image" Target="../media/image2548.png"/><Relationship Id="rId17" Type="http://schemas.openxmlformats.org/officeDocument/2006/relationships/customXml" Target="../ink/ink2583.xml"/><Relationship Id="rId25" Type="http://schemas.openxmlformats.org/officeDocument/2006/relationships/customXml" Target="../ink/ink2587.xml"/><Relationship Id="rId33" Type="http://schemas.openxmlformats.org/officeDocument/2006/relationships/customXml" Target="../ink/ink2591.xml"/><Relationship Id="rId38" Type="http://schemas.openxmlformats.org/officeDocument/2006/relationships/image" Target="../media/image2561.png"/><Relationship Id="rId46" Type="http://schemas.openxmlformats.org/officeDocument/2006/relationships/image" Target="../media/image2565.png"/><Relationship Id="rId59" Type="http://schemas.openxmlformats.org/officeDocument/2006/relationships/customXml" Target="../ink/ink2604.xml"/><Relationship Id="rId67" Type="http://schemas.openxmlformats.org/officeDocument/2006/relationships/customXml" Target="../ink/ink2608.xml"/><Relationship Id="rId20" Type="http://schemas.openxmlformats.org/officeDocument/2006/relationships/image" Target="../media/image2552.png"/><Relationship Id="rId41" Type="http://schemas.openxmlformats.org/officeDocument/2006/relationships/customXml" Target="../ink/ink2595.xml"/><Relationship Id="rId54" Type="http://schemas.openxmlformats.org/officeDocument/2006/relationships/image" Target="../media/image2569.png"/><Relationship Id="rId62" Type="http://schemas.openxmlformats.org/officeDocument/2006/relationships/image" Target="../media/image2573.png"/><Relationship Id="rId70" Type="http://schemas.openxmlformats.org/officeDocument/2006/relationships/image" Target="../media/image2577.png"/><Relationship Id="rId75" Type="http://schemas.openxmlformats.org/officeDocument/2006/relationships/customXml" Target="../ink/ink2612.xml"/><Relationship Id="rId83" Type="http://schemas.openxmlformats.org/officeDocument/2006/relationships/customXml" Target="../ink/ink2616.xml"/><Relationship Id="rId88" Type="http://schemas.openxmlformats.org/officeDocument/2006/relationships/image" Target="../media/image2586.png"/><Relationship Id="rId1" Type="http://schemas.openxmlformats.org/officeDocument/2006/relationships/slideLayout" Target="../slideLayouts/slideLayout1.xml"/><Relationship Id="rId6" Type="http://schemas.openxmlformats.org/officeDocument/2006/relationships/image" Target="../media/image2545.png"/><Relationship Id="rId15" Type="http://schemas.openxmlformats.org/officeDocument/2006/relationships/customXml" Target="../ink/ink2582.xml"/><Relationship Id="rId23" Type="http://schemas.openxmlformats.org/officeDocument/2006/relationships/customXml" Target="../ink/ink2586.xml"/><Relationship Id="rId28" Type="http://schemas.openxmlformats.org/officeDocument/2006/relationships/image" Target="../media/image2556.png"/><Relationship Id="rId36" Type="http://schemas.openxmlformats.org/officeDocument/2006/relationships/image" Target="../media/image2560.png"/><Relationship Id="rId49" Type="http://schemas.openxmlformats.org/officeDocument/2006/relationships/customXml" Target="../ink/ink2599.xml"/><Relationship Id="rId57" Type="http://schemas.openxmlformats.org/officeDocument/2006/relationships/customXml" Target="../ink/ink2603.xml"/><Relationship Id="rId10" Type="http://schemas.openxmlformats.org/officeDocument/2006/relationships/image" Target="../media/image2547.png"/><Relationship Id="rId31" Type="http://schemas.openxmlformats.org/officeDocument/2006/relationships/customXml" Target="../ink/ink2590.xml"/><Relationship Id="rId44" Type="http://schemas.openxmlformats.org/officeDocument/2006/relationships/image" Target="../media/image2564.png"/><Relationship Id="rId52" Type="http://schemas.openxmlformats.org/officeDocument/2006/relationships/image" Target="../media/image2568.png"/><Relationship Id="rId60" Type="http://schemas.openxmlformats.org/officeDocument/2006/relationships/image" Target="../media/image2572.png"/><Relationship Id="rId65" Type="http://schemas.openxmlformats.org/officeDocument/2006/relationships/customXml" Target="../ink/ink2607.xml"/><Relationship Id="rId73" Type="http://schemas.openxmlformats.org/officeDocument/2006/relationships/customXml" Target="../ink/ink2611.xml"/><Relationship Id="rId78" Type="http://schemas.openxmlformats.org/officeDocument/2006/relationships/image" Target="../media/image2581.png"/><Relationship Id="rId81" Type="http://schemas.openxmlformats.org/officeDocument/2006/relationships/customXml" Target="../ink/ink2615.xml"/><Relationship Id="rId86" Type="http://schemas.openxmlformats.org/officeDocument/2006/relationships/image" Target="../media/image2585.png"/><Relationship Id="rId4" Type="http://schemas.openxmlformats.org/officeDocument/2006/relationships/image" Target="../media/image2544.png"/><Relationship Id="rId9" Type="http://schemas.openxmlformats.org/officeDocument/2006/relationships/customXml" Target="../ink/ink2579.xml"/><Relationship Id="rId13" Type="http://schemas.openxmlformats.org/officeDocument/2006/relationships/customXml" Target="../ink/ink2581.xml"/><Relationship Id="rId18" Type="http://schemas.openxmlformats.org/officeDocument/2006/relationships/image" Target="../media/image2551.png"/><Relationship Id="rId39" Type="http://schemas.openxmlformats.org/officeDocument/2006/relationships/customXml" Target="../ink/ink2594.xml"/><Relationship Id="rId34" Type="http://schemas.openxmlformats.org/officeDocument/2006/relationships/image" Target="../media/image2559.png"/><Relationship Id="rId50" Type="http://schemas.openxmlformats.org/officeDocument/2006/relationships/image" Target="../media/image2567.png"/><Relationship Id="rId55" Type="http://schemas.openxmlformats.org/officeDocument/2006/relationships/customXml" Target="../ink/ink2602.xml"/><Relationship Id="rId76" Type="http://schemas.openxmlformats.org/officeDocument/2006/relationships/image" Target="../media/image2580.png"/><Relationship Id="rId7" Type="http://schemas.openxmlformats.org/officeDocument/2006/relationships/customXml" Target="../ink/ink2578.xml"/><Relationship Id="rId71" Type="http://schemas.openxmlformats.org/officeDocument/2006/relationships/customXml" Target="../ink/ink2610.xml"/><Relationship Id="rId2" Type="http://schemas.openxmlformats.org/officeDocument/2006/relationships/image" Target="../media/image2543.png"/><Relationship Id="rId29" Type="http://schemas.openxmlformats.org/officeDocument/2006/relationships/customXml" Target="../ink/ink2589.xml"/><Relationship Id="rId24" Type="http://schemas.openxmlformats.org/officeDocument/2006/relationships/image" Target="../media/image2554.png"/><Relationship Id="rId40" Type="http://schemas.openxmlformats.org/officeDocument/2006/relationships/image" Target="../media/image2562.png"/><Relationship Id="rId45" Type="http://schemas.openxmlformats.org/officeDocument/2006/relationships/customXml" Target="../ink/ink2597.xml"/><Relationship Id="rId66" Type="http://schemas.openxmlformats.org/officeDocument/2006/relationships/image" Target="../media/image2575.png"/><Relationship Id="rId87" Type="http://schemas.openxmlformats.org/officeDocument/2006/relationships/customXml" Target="../ink/ink2618.xml"/><Relationship Id="rId61" Type="http://schemas.openxmlformats.org/officeDocument/2006/relationships/customXml" Target="../ink/ink2605.xml"/><Relationship Id="rId82" Type="http://schemas.openxmlformats.org/officeDocument/2006/relationships/image" Target="../media/image2583.png"/><Relationship Id="rId19" Type="http://schemas.openxmlformats.org/officeDocument/2006/relationships/customXml" Target="../ink/ink2584.xml"/></Relationships>
</file>

<file path=ppt/slides/_rels/slide33.xml.rels><?xml version="1.0" encoding="UTF-8" standalone="yes"?>
<Relationships xmlns="http://schemas.openxmlformats.org/package/2006/relationships"><Relationship Id="rId13" Type="http://schemas.openxmlformats.org/officeDocument/2006/relationships/customXml" Target="../ink/ink2625.xml"/><Relationship Id="rId18" Type="http://schemas.openxmlformats.org/officeDocument/2006/relationships/image" Target="../media/image2595.png"/><Relationship Id="rId26" Type="http://schemas.openxmlformats.org/officeDocument/2006/relationships/image" Target="../media/image2599.png"/><Relationship Id="rId3" Type="http://schemas.openxmlformats.org/officeDocument/2006/relationships/customXml" Target="../ink/ink2620.xml"/><Relationship Id="rId21" Type="http://schemas.openxmlformats.org/officeDocument/2006/relationships/customXml" Target="../ink/ink2629.xml"/><Relationship Id="rId34" Type="http://schemas.openxmlformats.org/officeDocument/2006/relationships/image" Target="../media/image2603.png"/><Relationship Id="rId7" Type="http://schemas.openxmlformats.org/officeDocument/2006/relationships/customXml" Target="../ink/ink2622.xml"/><Relationship Id="rId12" Type="http://schemas.openxmlformats.org/officeDocument/2006/relationships/image" Target="../media/image2592.png"/><Relationship Id="rId17" Type="http://schemas.openxmlformats.org/officeDocument/2006/relationships/customXml" Target="../ink/ink2627.xml"/><Relationship Id="rId25" Type="http://schemas.openxmlformats.org/officeDocument/2006/relationships/customXml" Target="../ink/ink2631.xml"/><Relationship Id="rId33" Type="http://schemas.openxmlformats.org/officeDocument/2006/relationships/customXml" Target="../ink/ink2635.xml"/><Relationship Id="rId2" Type="http://schemas.openxmlformats.org/officeDocument/2006/relationships/notesSlide" Target="../notesSlides/notesSlide32.xml"/><Relationship Id="rId16" Type="http://schemas.openxmlformats.org/officeDocument/2006/relationships/image" Target="../media/image2594.png"/><Relationship Id="rId20" Type="http://schemas.openxmlformats.org/officeDocument/2006/relationships/image" Target="../media/image2596.png"/><Relationship Id="rId29" Type="http://schemas.openxmlformats.org/officeDocument/2006/relationships/customXml" Target="../ink/ink2633.xml"/><Relationship Id="rId1" Type="http://schemas.openxmlformats.org/officeDocument/2006/relationships/slideLayout" Target="../slideLayouts/slideLayout7.xml"/><Relationship Id="rId6" Type="http://schemas.openxmlformats.org/officeDocument/2006/relationships/image" Target="../media/image2589.png"/><Relationship Id="rId11" Type="http://schemas.openxmlformats.org/officeDocument/2006/relationships/customXml" Target="../ink/ink2624.xml"/><Relationship Id="rId24" Type="http://schemas.openxmlformats.org/officeDocument/2006/relationships/image" Target="../media/image2598.png"/><Relationship Id="rId32" Type="http://schemas.openxmlformats.org/officeDocument/2006/relationships/image" Target="../media/image2602.png"/><Relationship Id="rId5" Type="http://schemas.openxmlformats.org/officeDocument/2006/relationships/customXml" Target="../ink/ink2621.xml"/><Relationship Id="rId15" Type="http://schemas.openxmlformats.org/officeDocument/2006/relationships/customXml" Target="../ink/ink2626.xml"/><Relationship Id="rId23" Type="http://schemas.openxmlformats.org/officeDocument/2006/relationships/customXml" Target="../ink/ink2630.xml"/><Relationship Id="rId28" Type="http://schemas.openxmlformats.org/officeDocument/2006/relationships/image" Target="../media/image2600.png"/><Relationship Id="rId36" Type="http://schemas.openxmlformats.org/officeDocument/2006/relationships/image" Target="../media/image2604.png"/><Relationship Id="rId10" Type="http://schemas.openxmlformats.org/officeDocument/2006/relationships/image" Target="../media/image2591.png"/><Relationship Id="rId19" Type="http://schemas.openxmlformats.org/officeDocument/2006/relationships/customXml" Target="../ink/ink2628.xml"/><Relationship Id="rId31" Type="http://schemas.openxmlformats.org/officeDocument/2006/relationships/customXml" Target="../ink/ink2634.xml"/><Relationship Id="rId4" Type="http://schemas.openxmlformats.org/officeDocument/2006/relationships/image" Target="../media/image2588.png"/><Relationship Id="rId9" Type="http://schemas.openxmlformats.org/officeDocument/2006/relationships/customXml" Target="../ink/ink2623.xml"/><Relationship Id="rId14" Type="http://schemas.openxmlformats.org/officeDocument/2006/relationships/image" Target="../media/image2593.png"/><Relationship Id="rId22" Type="http://schemas.openxmlformats.org/officeDocument/2006/relationships/image" Target="../media/image2597.png"/><Relationship Id="rId27" Type="http://schemas.openxmlformats.org/officeDocument/2006/relationships/customXml" Target="../ink/ink2632.xml"/><Relationship Id="rId30" Type="http://schemas.openxmlformats.org/officeDocument/2006/relationships/image" Target="../media/image2601.png"/><Relationship Id="rId35" Type="http://schemas.openxmlformats.org/officeDocument/2006/relationships/customXml" Target="../ink/ink2636.xml"/><Relationship Id="rId8" Type="http://schemas.openxmlformats.org/officeDocument/2006/relationships/image" Target="../media/image2590.png"/></Relationships>
</file>

<file path=ppt/slides/_rels/slide34.xml.rels><?xml version="1.0" encoding="UTF-8" standalone="yes"?>
<Relationships xmlns="http://schemas.openxmlformats.org/package/2006/relationships"><Relationship Id="rId117" Type="http://schemas.openxmlformats.org/officeDocument/2006/relationships/customXml" Target="../ink/ink2694.xml"/><Relationship Id="rId21" Type="http://schemas.openxmlformats.org/officeDocument/2006/relationships/customXml" Target="../ink/ink2646.xml"/><Relationship Id="rId42" Type="http://schemas.openxmlformats.org/officeDocument/2006/relationships/image" Target="../media/image2624.png"/><Relationship Id="rId63" Type="http://schemas.openxmlformats.org/officeDocument/2006/relationships/customXml" Target="../ink/ink2667.xml"/><Relationship Id="rId84" Type="http://schemas.openxmlformats.org/officeDocument/2006/relationships/image" Target="../media/image2644.png"/><Relationship Id="rId138" Type="http://schemas.openxmlformats.org/officeDocument/2006/relationships/image" Target="../media/image2671.png"/><Relationship Id="rId159" Type="http://schemas.openxmlformats.org/officeDocument/2006/relationships/customXml" Target="../ink/ink2715.xml"/><Relationship Id="rId170" Type="http://schemas.openxmlformats.org/officeDocument/2006/relationships/image" Target="../media/image2687.png"/><Relationship Id="rId191" Type="http://schemas.openxmlformats.org/officeDocument/2006/relationships/customXml" Target="../ink/ink2731.xml"/><Relationship Id="rId205" Type="http://schemas.openxmlformats.org/officeDocument/2006/relationships/customXml" Target="../ink/ink2738.xml"/><Relationship Id="rId107" Type="http://schemas.openxmlformats.org/officeDocument/2006/relationships/customXml" Target="../ink/ink2689.xml"/><Relationship Id="rId11" Type="http://schemas.openxmlformats.org/officeDocument/2006/relationships/customXml" Target="../ink/ink2641.xml"/><Relationship Id="rId32" Type="http://schemas.openxmlformats.org/officeDocument/2006/relationships/image" Target="../media/image2619.png"/><Relationship Id="rId53" Type="http://schemas.openxmlformats.org/officeDocument/2006/relationships/customXml" Target="../ink/ink2662.xml"/><Relationship Id="rId74" Type="http://schemas.openxmlformats.org/officeDocument/2006/relationships/image" Target="../media/image2639.png"/><Relationship Id="rId128" Type="http://schemas.openxmlformats.org/officeDocument/2006/relationships/image" Target="../media/image2666.png"/><Relationship Id="rId149" Type="http://schemas.openxmlformats.org/officeDocument/2006/relationships/customXml" Target="../ink/ink2710.xml"/><Relationship Id="rId5" Type="http://schemas.openxmlformats.org/officeDocument/2006/relationships/customXml" Target="../ink/ink2638.xml"/><Relationship Id="rId95" Type="http://schemas.openxmlformats.org/officeDocument/2006/relationships/customXml" Target="../ink/ink2683.xml"/><Relationship Id="rId160" Type="http://schemas.openxmlformats.org/officeDocument/2006/relationships/image" Target="../media/image2682.png"/><Relationship Id="rId181" Type="http://schemas.openxmlformats.org/officeDocument/2006/relationships/customXml" Target="../ink/ink2726.xml"/><Relationship Id="rId216" Type="http://schemas.openxmlformats.org/officeDocument/2006/relationships/image" Target="../media/image2710.png"/><Relationship Id="rId22" Type="http://schemas.openxmlformats.org/officeDocument/2006/relationships/image" Target="../media/image2614.png"/><Relationship Id="rId43" Type="http://schemas.openxmlformats.org/officeDocument/2006/relationships/customXml" Target="../ink/ink2657.xml"/><Relationship Id="rId64" Type="http://schemas.openxmlformats.org/officeDocument/2006/relationships/image" Target="../media/image1835.png"/><Relationship Id="rId118" Type="http://schemas.openxmlformats.org/officeDocument/2006/relationships/image" Target="../media/image2661.png"/><Relationship Id="rId139" Type="http://schemas.openxmlformats.org/officeDocument/2006/relationships/customXml" Target="../ink/ink2705.xml"/><Relationship Id="rId85" Type="http://schemas.openxmlformats.org/officeDocument/2006/relationships/customXml" Target="../ink/ink2678.xml"/><Relationship Id="rId150" Type="http://schemas.openxmlformats.org/officeDocument/2006/relationships/image" Target="../media/image2677.png"/><Relationship Id="rId171" Type="http://schemas.openxmlformats.org/officeDocument/2006/relationships/customXml" Target="../ink/ink2721.xml"/><Relationship Id="rId192" Type="http://schemas.openxmlformats.org/officeDocument/2006/relationships/image" Target="../media/image2698.png"/><Relationship Id="rId206" Type="http://schemas.openxmlformats.org/officeDocument/2006/relationships/image" Target="../media/image2705.png"/><Relationship Id="rId12" Type="http://schemas.openxmlformats.org/officeDocument/2006/relationships/image" Target="../media/image2609.png"/><Relationship Id="rId33" Type="http://schemas.openxmlformats.org/officeDocument/2006/relationships/customXml" Target="../ink/ink2652.xml"/><Relationship Id="rId108" Type="http://schemas.openxmlformats.org/officeDocument/2006/relationships/image" Target="../media/image2656.png"/><Relationship Id="rId129" Type="http://schemas.openxmlformats.org/officeDocument/2006/relationships/customXml" Target="../ink/ink2700.xml"/><Relationship Id="rId54" Type="http://schemas.openxmlformats.org/officeDocument/2006/relationships/image" Target="../media/image2630.png"/><Relationship Id="rId75" Type="http://schemas.openxmlformats.org/officeDocument/2006/relationships/customXml" Target="../ink/ink2673.xml"/><Relationship Id="rId96" Type="http://schemas.openxmlformats.org/officeDocument/2006/relationships/image" Target="../media/image2650.png"/><Relationship Id="rId140" Type="http://schemas.openxmlformats.org/officeDocument/2006/relationships/image" Target="../media/image2672.png"/><Relationship Id="rId161" Type="http://schemas.openxmlformats.org/officeDocument/2006/relationships/customXml" Target="../ink/ink2716.xml"/><Relationship Id="rId182" Type="http://schemas.openxmlformats.org/officeDocument/2006/relationships/image" Target="../media/image2693.png"/><Relationship Id="rId6" Type="http://schemas.openxmlformats.org/officeDocument/2006/relationships/image" Target="../media/image2606.png"/><Relationship Id="rId23" Type="http://schemas.openxmlformats.org/officeDocument/2006/relationships/customXml" Target="../ink/ink2647.xml"/><Relationship Id="rId119" Type="http://schemas.openxmlformats.org/officeDocument/2006/relationships/customXml" Target="../ink/ink2695.xml"/><Relationship Id="rId44" Type="http://schemas.openxmlformats.org/officeDocument/2006/relationships/image" Target="../media/image2625.png"/><Relationship Id="rId65" Type="http://schemas.openxmlformats.org/officeDocument/2006/relationships/customXml" Target="../ink/ink2668.xml"/><Relationship Id="rId86" Type="http://schemas.openxmlformats.org/officeDocument/2006/relationships/image" Target="../media/image2645.png"/><Relationship Id="rId130" Type="http://schemas.openxmlformats.org/officeDocument/2006/relationships/image" Target="../media/image2667.png"/><Relationship Id="rId151" Type="http://schemas.openxmlformats.org/officeDocument/2006/relationships/customXml" Target="../ink/ink2711.xml"/><Relationship Id="rId172" Type="http://schemas.openxmlformats.org/officeDocument/2006/relationships/image" Target="../media/image2688.png"/><Relationship Id="rId193" Type="http://schemas.openxmlformats.org/officeDocument/2006/relationships/customXml" Target="../ink/ink2732.xml"/><Relationship Id="rId207" Type="http://schemas.openxmlformats.org/officeDocument/2006/relationships/customXml" Target="../ink/ink2739.xml"/><Relationship Id="rId13" Type="http://schemas.openxmlformats.org/officeDocument/2006/relationships/customXml" Target="../ink/ink2642.xml"/><Relationship Id="rId109" Type="http://schemas.openxmlformats.org/officeDocument/2006/relationships/customXml" Target="../ink/ink2690.xml"/><Relationship Id="rId34" Type="http://schemas.openxmlformats.org/officeDocument/2006/relationships/image" Target="../media/image2620.png"/><Relationship Id="rId55" Type="http://schemas.openxmlformats.org/officeDocument/2006/relationships/customXml" Target="../ink/ink2663.xml"/><Relationship Id="rId76" Type="http://schemas.openxmlformats.org/officeDocument/2006/relationships/image" Target="../media/image2640.png"/><Relationship Id="rId97" Type="http://schemas.openxmlformats.org/officeDocument/2006/relationships/customXml" Target="../ink/ink2684.xml"/><Relationship Id="rId120" Type="http://schemas.openxmlformats.org/officeDocument/2006/relationships/image" Target="../media/image2662.png"/><Relationship Id="rId141" Type="http://schemas.openxmlformats.org/officeDocument/2006/relationships/customXml" Target="../ink/ink2706.xml"/><Relationship Id="rId7" Type="http://schemas.openxmlformats.org/officeDocument/2006/relationships/customXml" Target="../ink/ink2639.xml"/><Relationship Id="rId162" Type="http://schemas.openxmlformats.org/officeDocument/2006/relationships/image" Target="../media/image2683.png"/><Relationship Id="rId183" Type="http://schemas.openxmlformats.org/officeDocument/2006/relationships/customXml" Target="../ink/ink2727.xml"/><Relationship Id="rId24" Type="http://schemas.openxmlformats.org/officeDocument/2006/relationships/image" Target="../media/image2615.png"/><Relationship Id="rId45" Type="http://schemas.openxmlformats.org/officeDocument/2006/relationships/customXml" Target="../ink/ink2658.xml"/><Relationship Id="rId66" Type="http://schemas.openxmlformats.org/officeDocument/2006/relationships/image" Target="../media/image2635.png"/><Relationship Id="rId87" Type="http://schemas.openxmlformats.org/officeDocument/2006/relationships/customXml" Target="../ink/ink2679.xml"/><Relationship Id="rId110" Type="http://schemas.openxmlformats.org/officeDocument/2006/relationships/image" Target="../media/image2657.png"/><Relationship Id="rId131" Type="http://schemas.openxmlformats.org/officeDocument/2006/relationships/customXml" Target="../ink/ink2701.xml"/><Relationship Id="rId152" Type="http://schemas.openxmlformats.org/officeDocument/2006/relationships/image" Target="../media/image2678.png"/><Relationship Id="rId173" Type="http://schemas.openxmlformats.org/officeDocument/2006/relationships/customXml" Target="../ink/ink2722.xml"/><Relationship Id="rId194" Type="http://schemas.openxmlformats.org/officeDocument/2006/relationships/image" Target="../media/image2699.png"/><Relationship Id="rId208" Type="http://schemas.openxmlformats.org/officeDocument/2006/relationships/image" Target="../media/image2706.png"/><Relationship Id="rId19" Type="http://schemas.openxmlformats.org/officeDocument/2006/relationships/customXml" Target="../ink/ink2645.xml"/><Relationship Id="rId14" Type="http://schemas.openxmlformats.org/officeDocument/2006/relationships/image" Target="../media/image2610.png"/><Relationship Id="rId30" Type="http://schemas.openxmlformats.org/officeDocument/2006/relationships/image" Target="../media/image2618.png"/><Relationship Id="rId35" Type="http://schemas.openxmlformats.org/officeDocument/2006/relationships/customXml" Target="../ink/ink2653.xml"/><Relationship Id="rId56" Type="http://schemas.openxmlformats.org/officeDocument/2006/relationships/image" Target="../media/image2631.png"/><Relationship Id="rId77" Type="http://schemas.openxmlformats.org/officeDocument/2006/relationships/customXml" Target="../ink/ink2674.xml"/><Relationship Id="rId100" Type="http://schemas.openxmlformats.org/officeDocument/2006/relationships/image" Target="../media/image2652.png"/><Relationship Id="rId105" Type="http://schemas.openxmlformats.org/officeDocument/2006/relationships/customXml" Target="../ink/ink2688.xml"/><Relationship Id="rId126" Type="http://schemas.openxmlformats.org/officeDocument/2006/relationships/image" Target="../media/image2665.png"/><Relationship Id="rId147" Type="http://schemas.openxmlformats.org/officeDocument/2006/relationships/customXml" Target="../ink/ink2709.xml"/><Relationship Id="rId168" Type="http://schemas.openxmlformats.org/officeDocument/2006/relationships/image" Target="../media/image2686.png"/><Relationship Id="rId8" Type="http://schemas.openxmlformats.org/officeDocument/2006/relationships/image" Target="../media/image2607.png"/><Relationship Id="rId51" Type="http://schemas.openxmlformats.org/officeDocument/2006/relationships/customXml" Target="../ink/ink2661.xml"/><Relationship Id="rId72" Type="http://schemas.openxmlformats.org/officeDocument/2006/relationships/image" Target="../media/image2638.png"/><Relationship Id="rId93" Type="http://schemas.openxmlformats.org/officeDocument/2006/relationships/customXml" Target="../ink/ink2682.xml"/><Relationship Id="rId98" Type="http://schemas.openxmlformats.org/officeDocument/2006/relationships/image" Target="../media/image2651.png"/><Relationship Id="rId121" Type="http://schemas.openxmlformats.org/officeDocument/2006/relationships/customXml" Target="../ink/ink2696.xml"/><Relationship Id="rId142" Type="http://schemas.openxmlformats.org/officeDocument/2006/relationships/image" Target="../media/image2673.png"/><Relationship Id="rId163" Type="http://schemas.openxmlformats.org/officeDocument/2006/relationships/customXml" Target="../ink/ink2717.xml"/><Relationship Id="rId184" Type="http://schemas.openxmlformats.org/officeDocument/2006/relationships/image" Target="../media/image2694.png"/><Relationship Id="rId189" Type="http://schemas.openxmlformats.org/officeDocument/2006/relationships/customXml" Target="../ink/ink2730.xml"/><Relationship Id="rId3" Type="http://schemas.openxmlformats.org/officeDocument/2006/relationships/customXml" Target="../ink/ink2637.xml"/><Relationship Id="rId214" Type="http://schemas.openxmlformats.org/officeDocument/2006/relationships/image" Target="../media/image2709.png"/><Relationship Id="rId25" Type="http://schemas.openxmlformats.org/officeDocument/2006/relationships/customXml" Target="../ink/ink2648.xml"/><Relationship Id="rId46" Type="http://schemas.openxmlformats.org/officeDocument/2006/relationships/image" Target="../media/image2626.png"/><Relationship Id="rId67" Type="http://schemas.openxmlformats.org/officeDocument/2006/relationships/customXml" Target="../ink/ink2669.xml"/><Relationship Id="rId116" Type="http://schemas.openxmlformats.org/officeDocument/2006/relationships/image" Target="../media/image2660.png"/><Relationship Id="rId137" Type="http://schemas.openxmlformats.org/officeDocument/2006/relationships/customXml" Target="../ink/ink2704.xml"/><Relationship Id="rId158" Type="http://schemas.openxmlformats.org/officeDocument/2006/relationships/image" Target="../media/image2681.png"/><Relationship Id="rId20" Type="http://schemas.openxmlformats.org/officeDocument/2006/relationships/image" Target="../media/image2613.png"/><Relationship Id="rId41" Type="http://schemas.openxmlformats.org/officeDocument/2006/relationships/customXml" Target="../ink/ink2656.xml"/><Relationship Id="rId62" Type="http://schemas.openxmlformats.org/officeDocument/2006/relationships/image" Target="../media/image2634.png"/><Relationship Id="rId83" Type="http://schemas.openxmlformats.org/officeDocument/2006/relationships/customXml" Target="../ink/ink2677.xml"/><Relationship Id="rId88" Type="http://schemas.openxmlformats.org/officeDocument/2006/relationships/image" Target="../media/image2646.png"/><Relationship Id="rId111" Type="http://schemas.openxmlformats.org/officeDocument/2006/relationships/customXml" Target="../ink/ink2691.xml"/><Relationship Id="rId132" Type="http://schemas.openxmlformats.org/officeDocument/2006/relationships/image" Target="../media/image2668.png"/><Relationship Id="rId153" Type="http://schemas.openxmlformats.org/officeDocument/2006/relationships/customXml" Target="../ink/ink2712.xml"/><Relationship Id="rId174" Type="http://schemas.openxmlformats.org/officeDocument/2006/relationships/image" Target="../media/image2689.png"/><Relationship Id="rId179" Type="http://schemas.openxmlformats.org/officeDocument/2006/relationships/customXml" Target="../ink/ink2725.xml"/><Relationship Id="rId195" Type="http://schemas.openxmlformats.org/officeDocument/2006/relationships/customXml" Target="../ink/ink2733.xml"/><Relationship Id="rId209" Type="http://schemas.openxmlformats.org/officeDocument/2006/relationships/customXml" Target="../ink/ink2740.xml"/><Relationship Id="rId190" Type="http://schemas.openxmlformats.org/officeDocument/2006/relationships/image" Target="../media/image2697.png"/><Relationship Id="rId204" Type="http://schemas.openxmlformats.org/officeDocument/2006/relationships/image" Target="../media/image2704.png"/><Relationship Id="rId15" Type="http://schemas.openxmlformats.org/officeDocument/2006/relationships/customXml" Target="../ink/ink2643.xml"/><Relationship Id="rId36" Type="http://schemas.openxmlformats.org/officeDocument/2006/relationships/image" Target="../media/image2621.png"/><Relationship Id="rId57" Type="http://schemas.openxmlformats.org/officeDocument/2006/relationships/customXml" Target="../ink/ink2664.xml"/><Relationship Id="rId106" Type="http://schemas.openxmlformats.org/officeDocument/2006/relationships/image" Target="../media/image2655.png"/><Relationship Id="rId127" Type="http://schemas.openxmlformats.org/officeDocument/2006/relationships/customXml" Target="../ink/ink2699.xml"/><Relationship Id="rId10" Type="http://schemas.openxmlformats.org/officeDocument/2006/relationships/image" Target="../media/image2608.png"/><Relationship Id="rId31" Type="http://schemas.openxmlformats.org/officeDocument/2006/relationships/customXml" Target="../ink/ink2651.xml"/><Relationship Id="rId52" Type="http://schemas.openxmlformats.org/officeDocument/2006/relationships/image" Target="../media/image2629.png"/><Relationship Id="rId73" Type="http://schemas.openxmlformats.org/officeDocument/2006/relationships/customXml" Target="../ink/ink2672.xml"/><Relationship Id="rId78" Type="http://schemas.openxmlformats.org/officeDocument/2006/relationships/image" Target="../media/image2641.png"/><Relationship Id="rId94" Type="http://schemas.openxmlformats.org/officeDocument/2006/relationships/image" Target="../media/image2649.png"/><Relationship Id="rId99" Type="http://schemas.openxmlformats.org/officeDocument/2006/relationships/customXml" Target="../ink/ink2685.xml"/><Relationship Id="rId101" Type="http://schemas.openxmlformats.org/officeDocument/2006/relationships/customXml" Target="../ink/ink2686.xml"/><Relationship Id="rId122" Type="http://schemas.openxmlformats.org/officeDocument/2006/relationships/image" Target="../media/image2663.png"/><Relationship Id="rId143" Type="http://schemas.openxmlformats.org/officeDocument/2006/relationships/customXml" Target="../ink/ink2707.xml"/><Relationship Id="rId148" Type="http://schemas.openxmlformats.org/officeDocument/2006/relationships/image" Target="../media/image2676.png"/><Relationship Id="rId164" Type="http://schemas.openxmlformats.org/officeDocument/2006/relationships/image" Target="../media/image2684.png"/><Relationship Id="rId169" Type="http://schemas.openxmlformats.org/officeDocument/2006/relationships/customXml" Target="../ink/ink2720.xml"/><Relationship Id="rId185" Type="http://schemas.openxmlformats.org/officeDocument/2006/relationships/customXml" Target="../ink/ink2728.xml"/><Relationship Id="rId4" Type="http://schemas.openxmlformats.org/officeDocument/2006/relationships/image" Target="../media/image2605.png"/><Relationship Id="rId9" Type="http://schemas.openxmlformats.org/officeDocument/2006/relationships/customXml" Target="../ink/ink2640.xml"/><Relationship Id="rId180" Type="http://schemas.openxmlformats.org/officeDocument/2006/relationships/image" Target="../media/image2692.png"/><Relationship Id="rId210" Type="http://schemas.openxmlformats.org/officeDocument/2006/relationships/image" Target="../media/image2707.png"/><Relationship Id="rId215" Type="http://schemas.openxmlformats.org/officeDocument/2006/relationships/customXml" Target="../ink/ink2743.xml"/><Relationship Id="rId26" Type="http://schemas.openxmlformats.org/officeDocument/2006/relationships/image" Target="../media/image2616.png"/><Relationship Id="rId47" Type="http://schemas.openxmlformats.org/officeDocument/2006/relationships/customXml" Target="../ink/ink2659.xml"/><Relationship Id="rId68" Type="http://schemas.openxmlformats.org/officeDocument/2006/relationships/image" Target="../media/image2636.png"/><Relationship Id="rId89" Type="http://schemas.openxmlformats.org/officeDocument/2006/relationships/customXml" Target="../ink/ink2680.xml"/><Relationship Id="rId112" Type="http://schemas.openxmlformats.org/officeDocument/2006/relationships/image" Target="../media/image2658.png"/><Relationship Id="rId133" Type="http://schemas.openxmlformats.org/officeDocument/2006/relationships/customXml" Target="../ink/ink2702.xml"/><Relationship Id="rId154" Type="http://schemas.openxmlformats.org/officeDocument/2006/relationships/image" Target="../media/image2679.png"/><Relationship Id="rId175" Type="http://schemas.openxmlformats.org/officeDocument/2006/relationships/customXml" Target="../ink/ink2723.xml"/><Relationship Id="rId196" Type="http://schemas.openxmlformats.org/officeDocument/2006/relationships/image" Target="../media/image2700.png"/><Relationship Id="rId200" Type="http://schemas.openxmlformats.org/officeDocument/2006/relationships/image" Target="../media/image2702.png"/><Relationship Id="rId16" Type="http://schemas.openxmlformats.org/officeDocument/2006/relationships/image" Target="../media/image2611.png"/><Relationship Id="rId37" Type="http://schemas.openxmlformats.org/officeDocument/2006/relationships/customXml" Target="../ink/ink2654.xml"/><Relationship Id="rId58" Type="http://schemas.openxmlformats.org/officeDocument/2006/relationships/image" Target="../media/image2632.png"/><Relationship Id="rId79" Type="http://schemas.openxmlformats.org/officeDocument/2006/relationships/customXml" Target="../ink/ink2675.xml"/><Relationship Id="rId102" Type="http://schemas.openxmlformats.org/officeDocument/2006/relationships/image" Target="../media/image2653.png"/><Relationship Id="rId123" Type="http://schemas.openxmlformats.org/officeDocument/2006/relationships/customXml" Target="../ink/ink2697.xml"/><Relationship Id="rId144" Type="http://schemas.openxmlformats.org/officeDocument/2006/relationships/image" Target="../media/image2674.png"/><Relationship Id="rId90" Type="http://schemas.openxmlformats.org/officeDocument/2006/relationships/image" Target="../media/image2647.png"/><Relationship Id="rId165" Type="http://schemas.openxmlformats.org/officeDocument/2006/relationships/customXml" Target="../ink/ink2718.xml"/><Relationship Id="rId186" Type="http://schemas.openxmlformats.org/officeDocument/2006/relationships/image" Target="../media/image2695.png"/><Relationship Id="rId211" Type="http://schemas.openxmlformats.org/officeDocument/2006/relationships/customXml" Target="../ink/ink2741.xml"/><Relationship Id="rId27" Type="http://schemas.openxmlformats.org/officeDocument/2006/relationships/customXml" Target="../ink/ink2649.xml"/><Relationship Id="rId48" Type="http://schemas.openxmlformats.org/officeDocument/2006/relationships/image" Target="../media/image2627.png"/><Relationship Id="rId69" Type="http://schemas.openxmlformats.org/officeDocument/2006/relationships/customXml" Target="../ink/ink2670.xml"/><Relationship Id="rId113" Type="http://schemas.openxmlformats.org/officeDocument/2006/relationships/customXml" Target="../ink/ink2692.xml"/><Relationship Id="rId134" Type="http://schemas.openxmlformats.org/officeDocument/2006/relationships/image" Target="../media/image2669.png"/><Relationship Id="rId80" Type="http://schemas.openxmlformats.org/officeDocument/2006/relationships/image" Target="../media/image2642.png"/><Relationship Id="rId155" Type="http://schemas.openxmlformats.org/officeDocument/2006/relationships/customXml" Target="../ink/ink2713.xml"/><Relationship Id="rId176" Type="http://schemas.openxmlformats.org/officeDocument/2006/relationships/image" Target="../media/image2690.png"/><Relationship Id="rId197" Type="http://schemas.openxmlformats.org/officeDocument/2006/relationships/customXml" Target="../ink/ink2734.xml"/><Relationship Id="rId201" Type="http://schemas.openxmlformats.org/officeDocument/2006/relationships/customXml" Target="../ink/ink2736.xml"/><Relationship Id="rId17" Type="http://schemas.openxmlformats.org/officeDocument/2006/relationships/customXml" Target="../ink/ink2644.xml"/><Relationship Id="rId38" Type="http://schemas.openxmlformats.org/officeDocument/2006/relationships/image" Target="../media/image2622.png"/><Relationship Id="rId59" Type="http://schemas.openxmlformats.org/officeDocument/2006/relationships/customXml" Target="../ink/ink2665.xml"/><Relationship Id="rId103" Type="http://schemas.openxmlformats.org/officeDocument/2006/relationships/customXml" Target="../ink/ink2687.xml"/><Relationship Id="rId124" Type="http://schemas.openxmlformats.org/officeDocument/2006/relationships/image" Target="../media/image2664.png"/><Relationship Id="rId70" Type="http://schemas.openxmlformats.org/officeDocument/2006/relationships/image" Target="../media/image2637.png"/><Relationship Id="rId91" Type="http://schemas.openxmlformats.org/officeDocument/2006/relationships/customXml" Target="../ink/ink2681.xml"/><Relationship Id="rId145" Type="http://schemas.openxmlformats.org/officeDocument/2006/relationships/customXml" Target="../ink/ink2708.xml"/><Relationship Id="rId166" Type="http://schemas.openxmlformats.org/officeDocument/2006/relationships/image" Target="../media/image2685.png"/><Relationship Id="rId187" Type="http://schemas.openxmlformats.org/officeDocument/2006/relationships/customXml" Target="../ink/ink2729.xml"/><Relationship Id="rId1" Type="http://schemas.openxmlformats.org/officeDocument/2006/relationships/slideLayout" Target="../slideLayouts/slideLayout7.xml"/><Relationship Id="rId212" Type="http://schemas.openxmlformats.org/officeDocument/2006/relationships/image" Target="../media/image2708.png"/><Relationship Id="rId28" Type="http://schemas.openxmlformats.org/officeDocument/2006/relationships/image" Target="../media/image2617.png"/><Relationship Id="rId49" Type="http://schemas.openxmlformats.org/officeDocument/2006/relationships/customXml" Target="../ink/ink2660.xml"/><Relationship Id="rId114" Type="http://schemas.openxmlformats.org/officeDocument/2006/relationships/image" Target="../media/image2659.png"/><Relationship Id="rId60" Type="http://schemas.openxmlformats.org/officeDocument/2006/relationships/image" Target="../media/image2633.png"/><Relationship Id="rId81" Type="http://schemas.openxmlformats.org/officeDocument/2006/relationships/customXml" Target="../ink/ink2676.xml"/><Relationship Id="rId135" Type="http://schemas.openxmlformats.org/officeDocument/2006/relationships/customXml" Target="../ink/ink2703.xml"/><Relationship Id="rId156" Type="http://schemas.openxmlformats.org/officeDocument/2006/relationships/image" Target="../media/image2680.png"/><Relationship Id="rId177" Type="http://schemas.openxmlformats.org/officeDocument/2006/relationships/customXml" Target="../ink/ink2724.xml"/><Relationship Id="rId198" Type="http://schemas.openxmlformats.org/officeDocument/2006/relationships/image" Target="../media/image2701.png"/><Relationship Id="rId202" Type="http://schemas.openxmlformats.org/officeDocument/2006/relationships/image" Target="../media/image2703.png"/><Relationship Id="rId18" Type="http://schemas.openxmlformats.org/officeDocument/2006/relationships/image" Target="../media/image2612.png"/><Relationship Id="rId39" Type="http://schemas.openxmlformats.org/officeDocument/2006/relationships/customXml" Target="../ink/ink2655.xml"/><Relationship Id="rId50" Type="http://schemas.openxmlformats.org/officeDocument/2006/relationships/image" Target="../media/image2628.png"/><Relationship Id="rId104" Type="http://schemas.openxmlformats.org/officeDocument/2006/relationships/image" Target="../media/image2654.png"/><Relationship Id="rId125" Type="http://schemas.openxmlformats.org/officeDocument/2006/relationships/customXml" Target="../ink/ink2698.xml"/><Relationship Id="rId146" Type="http://schemas.openxmlformats.org/officeDocument/2006/relationships/image" Target="../media/image2675.png"/><Relationship Id="rId167" Type="http://schemas.openxmlformats.org/officeDocument/2006/relationships/customXml" Target="../ink/ink2719.xml"/><Relationship Id="rId188" Type="http://schemas.openxmlformats.org/officeDocument/2006/relationships/image" Target="../media/image2696.png"/><Relationship Id="rId71" Type="http://schemas.openxmlformats.org/officeDocument/2006/relationships/customXml" Target="../ink/ink2671.xml"/><Relationship Id="rId92" Type="http://schemas.openxmlformats.org/officeDocument/2006/relationships/image" Target="../media/image2648.png"/><Relationship Id="rId213" Type="http://schemas.openxmlformats.org/officeDocument/2006/relationships/customXml" Target="../ink/ink2742.xml"/><Relationship Id="rId2" Type="http://schemas.openxmlformats.org/officeDocument/2006/relationships/notesSlide" Target="../notesSlides/notesSlide33.xml"/><Relationship Id="rId29" Type="http://schemas.openxmlformats.org/officeDocument/2006/relationships/customXml" Target="../ink/ink2650.xml"/><Relationship Id="rId40" Type="http://schemas.openxmlformats.org/officeDocument/2006/relationships/image" Target="../media/image2623.png"/><Relationship Id="rId115" Type="http://schemas.openxmlformats.org/officeDocument/2006/relationships/customXml" Target="../ink/ink2693.xml"/><Relationship Id="rId136" Type="http://schemas.openxmlformats.org/officeDocument/2006/relationships/image" Target="../media/image2670.png"/><Relationship Id="rId157" Type="http://schemas.openxmlformats.org/officeDocument/2006/relationships/customXml" Target="../ink/ink2714.xml"/><Relationship Id="rId178" Type="http://schemas.openxmlformats.org/officeDocument/2006/relationships/image" Target="../media/image2691.png"/><Relationship Id="rId61" Type="http://schemas.openxmlformats.org/officeDocument/2006/relationships/customXml" Target="../ink/ink2666.xml"/><Relationship Id="rId82" Type="http://schemas.openxmlformats.org/officeDocument/2006/relationships/image" Target="../media/image2643.png"/><Relationship Id="rId199" Type="http://schemas.openxmlformats.org/officeDocument/2006/relationships/customXml" Target="../ink/ink2735.xml"/><Relationship Id="rId203" Type="http://schemas.openxmlformats.org/officeDocument/2006/relationships/customXml" Target="../ink/ink2737.xml"/></Relationships>
</file>

<file path=ppt/slides/_rels/slide35.xml.rels><?xml version="1.0" encoding="UTF-8" standalone="yes"?>
<Relationships xmlns="http://schemas.openxmlformats.org/package/2006/relationships"><Relationship Id="rId117" Type="http://schemas.openxmlformats.org/officeDocument/2006/relationships/image" Target="../media/image2766.png"/><Relationship Id="rId299" Type="http://schemas.openxmlformats.org/officeDocument/2006/relationships/image" Target="../media/image2855.png"/><Relationship Id="rId21" Type="http://schemas.openxmlformats.org/officeDocument/2006/relationships/customXml" Target="../ink/ink2753.xml"/><Relationship Id="rId63" Type="http://schemas.openxmlformats.org/officeDocument/2006/relationships/customXml" Target="../ink/ink2774.xml"/><Relationship Id="rId159" Type="http://schemas.openxmlformats.org/officeDocument/2006/relationships/image" Target="../media/image2787.png"/><Relationship Id="rId324" Type="http://schemas.openxmlformats.org/officeDocument/2006/relationships/customXml" Target="../ink/ink2906.xml"/><Relationship Id="rId366" Type="http://schemas.openxmlformats.org/officeDocument/2006/relationships/customXml" Target="../ink/ink2927.xml"/><Relationship Id="rId170" Type="http://schemas.openxmlformats.org/officeDocument/2006/relationships/customXml" Target="../ink/ink2828.xml"/><Relationship Id="rId226" Type="http://schemas.openxmlformats.org/officeDocument/2006/relationships/image" Target="../media/image2820.png"/><Relationship Id="rId268" Type="http://schemas.openxmlformats.org/officeDocument/2006/relationships/image" Target="../media/image2840.png"/><Relationship Id="rId32" Type="http://schemas.openxmlformats.org/officeDocument/2006/relationships/image" Target="../media/image2725.png"/><Relationship Id="rId74" Type="http://schemas.openxmlformats.org/officeDocument/2006/relationships/image" Target="../media/image2746.png"/><Relationship Id="rId128" Type="http://schemas.openxmlformats.org/officeDocument/2006/relationships/customXml" Target="../ink/ink2807.xml"/><Relationship Id="rId335" Type="http://schemas.openxmlformats.org/officeDocument/2006/relationships/image" Target="../media/image2873.png"/><Relationship Id="rId377" Type="http://schemas.openxmlformats.org/officeDocument/2006/relationships/image" Target="../media/image2894.png"/><Relationship Id="rId5" Type="http://schemas.openxmlformats.org/officeDocument/2006/relationships/customXml" Target="../ink/ink2745.xml"/><Relationship Id="rId181" Type="http://schemas.openxmlformats.org/officeDocument/2006/relationships/image" Target="../media/image2798.png"/><Relationship Id="rId237" Type="http://schemas.openxmlformats.org/officeDocument/2006/relationships/customXml" Target="../ink/ink2862.xml"/><Relationship Id="rId402" Type="http://schemas.openxmlformats.org/officeDocument/2006/relationships/image" Target="../media/image2906.png"/><Relationship Id="rId279" Type="http://schemas.openxmlformats.org/officeDocument/2006/relationships/image" Target="../media/image2845.png"/><Relationship Id="rId43" Type="http://schemas.openxmlformats.org/officeDocument/2006/relationships/customXml" Target="../ink/ink2764.xml"/><Relationship Id="rId139" Type="http://schemas.openxmlformats.org/officeDocument/2006/relationships/image" Target="../media/image2777.png"/><Relationship Id="rId290" Type="http://schemas.openxmlformats.org/officeDocument/2006/relationships/customXml" Target="../ink/ink2889.xml"/><Relationship Id="rId304" Type="http://schemas.openxmlformats.org/officeDocument/2006/relationships/customXml" Target="../ink/ink2896.xml"/><Relationship Id="rId346" Type="http://schemas.openxmlformats.org/officeDocument/2006/relationships/customXml" Target="../ink/ink2917.xml"/><Relationship Id="rId388" Type="http://schemas.openxmlformats.org/officeDocument/2006/relationships/customXml" Target="../ink/ink2938.xml"/><Relationship Id="rId85" Type="http://schemas.openxmlformats.org/officeDocument/2006/relationships/customXml" Target="../ink/ink2785.xml"/><Relationship Id="rId150" Type="http://schemas.openxmlformats.org/officeDocument/2006/relationships/customXml" Target="../ink/ink2818.xml"/><Relationship Id="rId192" Type="http://schemas.openxmlformats.org/officeDocument/2006/relationships/customXml" Target="../ink/ink2839.xml"/><Relationship Id="rId206" Type="http://schemas.openxmlformats.org/officeDocument/2006/relationships/customXml" Target="../ink/ink2846.xml"/><Relationship Id="rId248" Type="http://schemas.openxmlformats.org/officeDocument/2006/relationships/image" Target="../media/image2830.png"/><Relationship Id="rId12" Type="http://schemas.openxmlformats.org/officeDocument/2006/relationships/image" Target="../media/image2715.png"/><Relationship Id="rId108" Type="http://schemas.openxmlformats.org/officeDocument/2006/relationships/customXml" Target="../ink/ink2797.xml"/><Relationship Id="rId315" Type="http://schemas.openxmlformats.org/officeDocument/2006/relationships/image" Target="../media/image2863.png"/><Relationship Id="rId357" Type="http://schemas.openxmlformats.org/officeDocument/2006/relationships/image" Target="../media/image2884.png"/><Relationship Id="rId54" Type="http://schemas.openxmlformats.org/officeDocument/2006/relationships/image" Target="../media/image2736.png"/><Relationship Id="rId96" Type="http://schemas.openxmlformats.org/officeDocument/2006/relationships/image" Target="../media/image2756.png"/><Relationship Id="rId161" Type="http://schemas.openxmlformats.org/officeDocument/2006/relationships/image" Target="../media/image2788.png"/><Relationship Id="rId217" Type="http://schemas.openxmlformats.org/officeDocument/2006/relationships/image" Target="../media/image2816.png"/><Relationship Id="rId399" Type="http://schemas.openxmlformats.org/officeDocument/2006/relationships/customXml" Target="../ink/ink2944.xml"/><Relationship Id="rId259" Type="http://schemas.openxmlformats.org/officeDocument/2006/relationships/customXml" Target="../ink/ink2873.xml"/><Relationship Id="rId23" Type="http://schemas.openxmlformats.org/officeDocument/2006/relationships/customXml" Target="../ink/ink2754.xml"/><Relationship Id="rId119" Type="http://schemas.openxmlformats.org/officeDocument/2006/relationships/image" Target="../media/image2767.png"/><Relationship Id="rId270" Type="http://schemas.openxmlformats.org/officeDocument/2006/relationships/image" Target="../media/image2841.png"/><Relationship Id="rId326" Type="http://schemas.openxmlformats.org/officeDocument/2006/relationships/customXml" Target="../ink/ink2907.xml"/><Relationship Id="rId65" Type="http://schemas.openxmlformats.org/officeDocument/2006/relationships/customXml" Target="../ink/ink2775.xml"/><Relationship Id="rId130" Type="http://schemas.openxmlformats.org/officeDocument/2006/relationships/customXml" Target="../ink/ink2808.xml"/><Relationship Id="rId368" Type="http://schemas.openxmlformats.org/officeDocument/2006/relationships/customXml" Target="../ink/ink2928.xml"/><Relationship Id="rId172" Type="http://schemas.openxmlformats.org/officeDocument/2006/relationships/customXml" Target="../ink/ink2829.xml"/><Relationship Id="rId228" Type="http://schemas.openxmlformats.org/officeDocument/2006/relationships/image" Target="../media/image2821.png"/><Relationship Id="rId281" Type="http://schemas.openxmlformats.org/officeDocument/2006/relationships/image" Target="../media/image2846.png"/><Relationship Id="rId337" Type="http://schemas.openxmlformats.org/officeDocument/2006/relationships/image" Target="../media/image2874.png"/><Relationship Id="rId34" Type="http://schemas.openxmlformats.org/officeDocument/2006/relationships/image" Target="../media/image2726.png"/><Relationship Id="rId76" Type="http://schemas.openxmlformats.org/officeDocument/2006/relationships/image" Target="../media/image2747.png"/><Relationship Id="rId141" Type="http://schemas.openxmlformats.org/officeDocument/2006/relationships/image" Target="../media/image2778.png"/><Relationship Id="rId379" Type="http://schemas.openxmlformats.org/officeDocument/2006/relationships/image" Target="../media/image2895.png"/><Relationship Id="rId7" Type="http://schemas.openxmlformats.org/officeDocument/2006/relationships/customXml" Target="../ink/ink2746.xml"/><Relationship Id="rId183" Type="http://schemas.openxmlformats.org/officeDocument/2006/relationships/image" Target="../media/image2799.png"/><Relationship Id="rId239" Type="http://schemas.openxmlformats.org/officeDocument/2006/relationships/customXml" Target="../ink/ink2863.xml"/><Relationship Id="rId390" Type="http://schemas.openxmlformats.org/officeDocument/2006/relationships/customXml" Target="../ink/ink2939.xml"/><Relationship Id="rId404" Type="http://schemas.openxmlformats.org/officeDocument/2006/relationships/image" Target="../media/image2907.png"/><Relationship Id="rId250" Type="http://schemas.openxmlformats.org/officeDocument/2006/relationships/image" Target="../media/image2831.png"/><Relationship Id="rId292" Type="http://schemas.openxmlformats.org/officeDocument/2006/relationships/customXml" Target="../ink/ink2890.xml"/><Relationship Id="rId306" Type="http://schemas.openxmlformats.org/officeDocument/2006/relationships/customXml" Target="../ink/ink2897.xml"/><Relationship Id="rId45" Type="http://schemas.openxmlformats.org/officeDocument/2006/relationships/customXml" Target="../ink/ink2765.xml"/><Relationship Id="rId87" Type="http://schemas.openxmlformats.org/officeDocument/2006/relationships/customXml" Target="../ink/ink2786.xml"/><Relationship Id="rId110" Type="http://schemas.openxmlformats.org/officeDocument/2006/relationships/customXml" Target="../ink/ink2798.xml"/><Relationship Id="rId348" Type="http://schemas.openxmlformats.org/officeDocument/2006/relationships/customXml" Target="../ink/ink2918.xml"/><Relationship Id="rId152" Type="http://schemas.openxmlformats.org/officeDocument/2006/relationships/customXml" Target="../ink/ink2819.xml"/><Relationship Id="rId194" Type="http://schemas.openxmlformats.org/officeDocument/2006/relationships/customXml" Target="../ink/ink2840.xml"/><Relationship Id="rId208" Type="http://schemas.openxmlformats.org/officeDocument/2006/relationships/customXml" Target="../ink/ink2847.xml"/><Relationship Id="rId261" Type="http://schemas.openxmlformats.org/officeDocument/2006/relationships/customXml" Target="../ink/ink2874.xml"/><Relationship Id="rId14" Type="http://schemas.openxmlformats.org/officeDocument/2006/relationships/image" Target="../media/image2716.png"/><Relationship Id="rId56" Type="http://schemas.openxmlformats.org/officeDocument/2006/relationships/image" Target="../media/image2737.png"/><Relationship Id="rId317" Type="http://schemas.openxmlformats.org/officeDocument/2006/relationships/image" Target="../media/image2864.png"/><Relationship Id="rId359" Type="http://schemas.openxmlformats.org/officeDocument/2006/relationships/image" Target="../media/image2885.png"/><Relationship Id="rId98" Type="http://schemas.openxmlformats.org/officeDocument/2006/relationships/image" Target="../media/image2757.png"/><Relationship Id="rId121" Type="http://schemas.openxmlformats.org/officeDocument/2006/relationships/image" Target="../media/image2768.png"/><Relationship Id="rId163" Type="http://schemas.openxmlformats.org/officeDocument/2006/relationships/image" Target="../media/image2789.png"/><Relationship Id="rId219" Type="http://schemas.openxmlformats.org/officeDocument/2006/relationships/image" Target="../media/image2817.png"/><Relationship Id="rId370" Type="http://schemas.openxmlformats.org/officeDocument/2006/relationships/customXml" Target="../ink/ink2929.xml"/><Relationship Id="rId230" Type="http://schemas.openxmlformats.org/officeDocument/2006/relationships/image" Target="../media/image2822.png"/><Relationship Id="rId25" Type="http://schemas.openxmlformats.org/officeDocument/2006/relationships/customXml" Target="../ink/ink2755.xml"/><Relationship Id="rId67" Type="http://schemas.openxmlformats.org/officeDocument/2006/relationships/customXml" Target="../ink/ink2776.xml"/><Relationship Id="rId272" Type="http://schemas.openxmlformats.org/officeDocument/2006/relationships/image" Target="../media/image2842.png"/><Relationship Id="rId328" Type="http://schemas.openxmlformats.org/officeDocument/2006/relationships/customXml" Target="../ink/ink2908.xml"/><Relationship Id="rId132" Type="http://schemas.openxmlformats.org/officeDocument/2006/relationships/customXml" Target="../ink/ink2809.xml"/><Relationship Id="rId174" Type="http://schemas.openxmlformats.org/officeDocument/2006/relationships/customXml" Target="../ink/ink2830.xml"/><Relationship Id="rId381" Type="http://schemas.openxmlformats.org/officeDocument/2006/relationships/image" Target="../media/image2896.png"/><Relationship Id="rId241" Type="http://schemas.openxmlformats.org/officeDocument/2006/relationships/customXml" Target="../ink/ink2864.xml"/><Relationship Id="rId36" Type="http://schemas.openxmlformats.org/officeDocument/2006/relationships/image" Target="../media/image2727.png"/><Relationship Id="rId283" Type="http://schemas.openxmlformats.org/officeDocument/2006/relationships/image" Target="../media/image2847.png"/><Relationship Id="rId339" Type="http://schemas.openxmlformats.org/officeDocument/2006/relationships/image" Target="../media/image2875.png"/><Relationship Id="rId78" Type="http://schemas.openxmlformats.org/officeDocument/2006/relationships/image" Target="../media/image2748.png"/><Relationship Id="rId101" Type="http://schemas.openxmlformats.org/officeDocument/2006/relationships/customXml" Target="../ink/ink2793.xml"/><Relationship Id="rId143" Type="http://schemas.openxmlformats.org/officeDocument/2006/relationships/image" Target="../media/image2779.png"/><Relationship Id="rId185" Type="http://schemas.openxmlformats.org/officeDocument/2006/relationships/image" Target="../media/image2800.png"/><Relationship Id="rId350" Type="http://schemas.openxmlformats.org/officeDocument/2006/relationships/customXml" Target="../ink/ink2919.xml"/><Relationship Id="rId406" Type="http://schemas.openxmlformats.org/officeDocument/2006/relationships/image" Target="../media/image2908.png"/><Relationship Id="rId9" Type="http://schemas.openxmlformats.org/officeDocument/2006/relationships/customXml" Target="../ink/ink2747.xml"/><Relationship Id="rId210" Type="http://schemas.openxmlformats.org/officeDocument/2006/relationships/customXml" Target="../ink/ink2848.xml"/><Relationship Id="rId392" Type="http://schemas.openxmlformats.org/officeDocument/2006/relationships/customXml" Target="../ink/ink2940.xml"/><Relationship Id="rId252" Type="http://schemas.openxmlformats.org/officeDocument/2006/relationships/image" Target="../media/image2832.png"/><Relationship Id="rId294" Type="http://schemas.openxmlformats.org/officeDocument/2006/relationships/customXml" Target="../ink/ink2891.xml"/><Relationship Id="rId308" Type="http://schemas.openxmlformats.org/officeDocument/2006/relationships/customXml" Target="../ink/ink2898.xml"/><Relationship Id="rId47" Type="http://schemas.openxmlformats.org/officeDocument/2006/relationships/customXml" Target="../ink/ink2766.xml"/><Relationship Id="rId89" Type="http://schemas.openxmlformats.org/officeDocument/2006/relationships/customXml" Target="../ink/ink2787.xml"/><Relationship Id="rId112" Type="http://schemas.openxmlformats.org/officeDocument/2006/relationships/customXml" Target="../ink/ink2799.xml"/><Relationship Id="rId154" Type="http://schemas.openxmlformats.org/officeDocument/2006/relationships/customXml" Target="../ink/ink2820.xml"/><Relationship Id="rId361" Type="http://schemas.openxmlformats.org/officeDocument/2006/relationships/image" Target="../media/image2886.png"/><Relationship Id="rId196" Type="http://schemas.openxmlformats.org/officeDocument/2006/relationships/customXml" Target="../ink/ink2841.xml"/><Relationship Id="rId16" Type="http://schemas.openxmlformats.org/officeDocument/2006/relationships/image" Target="../media/image2717.png"/><Relationship Id="rId221" Type="http://schemas.openxmlformats.org/officeDocument/2006/relationships/image" Target="../media/image2818.png"/><Relationship Id="rId263" Type="http://schemas.openxmlformats.org/officeDocument/2006/relationships/customXml" Target="../ink/ink2875.xml"/><Relationship Id="rId319" Type="http://schemas.openxmlformats.org/officeDocument/2006/relationships/image" Target="../media/image2865.png"/><Relationship Id="rId58" Type="http://schemas.openxmlformats.org/officeDocument/2006/relationships/image" Target="../media/image2738.png"/><Relationship Id="rId123" Type="http://schemas.openxmlformats.org/officeDocument/2006/relationships/image" Target="../media/image2769.png"/><Relationship Id="rId330" Type="http://schemas.openxmlformats.org/officeDocument/2006/relationships/customXml" Target="../ink/ink2909.xml"/><Relationship Id="rId165" Type="http://schemas.openxmlformats.org/officeDocument/2006/relationships/image" Target="../media/image2790.png"/><Relationship Id="rId372" Type="http://schemas.openxmlformats.org/officeDocument/2006/relationships/customXml" Target="../ink/ink2930.xml"/><Relationship Id="rId232" Type="http://schemas.openxmlformats.org/officeDocument/2006/relationships/image" Target="../media/image2823.png"/><Relationship Id="rId274" Type="http://schemas.openxmlformats.org/officeDocument/2006/relationships/customXml" Target="../ink/ink2881.xml"/><Relationship Id="rId27" Type="http://schemas.openxmlformats.org/officeDocument/2006/relationships/customXml" Target="../ink/ink2756.xml"/><Relationship Id="rId48" Type="http://schemas.openxmlformats.org/officeDocument/2006/relationships/image" Target="../media/image2733.png"/><Relationship Id="rId69" Type="http://schemas.openxmlformats.org/officeDocument/2006/relationships/customXml" Target="../ink/ink2777.xml"/><Relationship Id="rId113" Type="http://schemas.openxmlformats.org/officeDocument/2006/relationships/image" Target="../media/image2764.png"/><Relationship Id="rId134" Type="http://schemas.openxmlformats.org/officeDocument/2006/relationships/customXml" Target="../ink/ink2810.xml"/><Relationship Id="rId320" Type="http://schemas.openxmlformats.org/officeDocument/2006/relationships/customXml" Target="../ink/ink2904.xml"/><Relationship Id="rId80" Type="http://schemas.openxmlformats.org/officeDocument/2006/relationships/image" Target="../media/image1835.png"/><Relationship Id="rId155" Type="http://schemas.openxmlformats.org/officeDocument/2006/relationships/image" Target="../media/image2785.png"/><Relationship Id="rId176" Type="http://schemas.openxmlformats.org/officeDocument/2006/relationships/customXml" Target="../ink/ink2831.xml"/><Relationship Id="rId197" Type="http://schemas.openxmlformats.org/officeDocument/2006/relationships/image" Target="../media/image2806.png"/><Relationship Id="rId341" Type="http://schemas.openxmlformats.org/officeDocument/2006/relationships/image" Target="../media/image2876.png"/><Relationship Id="rId362" Type="http://schemas.openxmlformats.org/officeDocument/2006/relationships/customXml" Target="../ink/ink2925.xml"/><Relationship Id="rId383" Type="http://schemas.openxmlformats.org/officeDocument/2006/relationships/image" Target="../media/image2897.png"/><Relationship Id="rId201" Type="http://schemas.openxmlformats.org/officeDocument/2006/relationships/image" Target="../media/image2808.png"/><Relationship Id="rId222" Type="http://schemas.openxmlformats.org/officeDocument/2006/relationships/customXml" Target="../ink/ink2854.xml"/><Relationship Id="rId243" Type="http://schemas.openxmlformats.org/officeDocument/2006/relationships/customXml" Target="../ink/ink2865.xml"/><Relationship Id="rId264" Type="http://schemas.openxmlformats.org/officeDocument/2006/relationships/image" Target="../media/image2838.png"/><Relationship Id="rId285" Type="http://schemas.openxmlformats.org/officeDocument/2006/relationships/image" Target="../media/image2848.png"/><Relationship Id="rId17" Type="http://schemas.openxmlformats.org/officeDocument/2006/relationships/customXml" Target="../ink/ink2751.xml"/><Relationship Id="rId38" Type="http://schemas.openxmlformats.org/officeDocument/2006/relationships/image" Target="../media/image2728.png"/><Relationship Id="rId59" Type="http://schemas.openxmlformats.org/officeDocument/2006/relationships/customXml" Target="../ink/ink2772.xml"/><Relationship Id="rId103" Type="http://schemas.openxmlformats.org/officeDocument/2006/relationships/customXml" Target="../ink/ink2794.xml"/><Relationship Id="rId124" Type="http://schemas.openxmlformats.org/officeDocument/2006/relationships/customXml" Target="../ink/ink2805.xml"/><Relationship Id="rId310" Type="http://schemas.openxmlformats.org/officeDocument/2006/relationships/customXml" Target="../ink/ink2899.xml"/><Relationship Id="rId70" Type="http://schemas.openxmlformats.org/officeDocument/2006/relationships/image" Target="../media/image2744.png"/><Relationship Id="rId91" Type="http://schemas.openxmlformats.org/officeDocument/2006/relationships/customXml" Target="../ink/ink2788.xml"/><Relationship Id="rId145" Type="http://schemas.openxmlformats.org/officeDocument/2006/relationships/image" Target="../media/image2780.png"/><Relationship Id="rId166" Type="http://schemas.openxmlformats.org/officeDocument/2006/relationships/customXml" Target="../ink/ink2826.xml"/><Relationship Id="rId187" Type="http://schemas.openxmlformats.org/officeDocument/2006/relationships/image" Target="../media/image2801.png"/><Relationship Id="rId331" Type="http://schemas.openxmlformats.org/officeDocument/2006/relationships/image" Target="../media/image2871.png"/><Relationship Id="rId352" Type="http://schemas.openxmlformats.org/officeDocument/2006/relationships/customXml" Target="../ink/ink2920.xml"/><Relationship Id="rId373" Type="http://schemas.openxmlformats.org/officeDocument/2006/relationships/image" Target="../media/image2892.png"/><Relationship Id="rId394" Type="http://schemas.openxmlformats.org/officeDocument/2006/relationships/image" Target="../media/image2902.png"/><Relationship Id="rId408" Type="http://schemas.openxmlformats.org/officeDocument/2006/relationships/image" Target="../media/image2909.png"/><Relationship Id="rId1" Type="http://schemas.openxmlformats.org/officeDocument/2006/relationships/slideLayout" Target="../slideLayouts/slideLayout7.xml"/><Relationship Id="rId212" Type="http://schemas.openxmlformats.org/officeDocument/2006/relationships/customXml" Target="../ink/ink2849.xml"/><Relationship Id="rId233" Type="http://schemas.openxmlformats.org/officeDocument/2006/relationships/customXml" Target="../ink/ink2860.xml"/><Relationship Id="rId254" Type="http://schemas.openxmlformats.org/officeDocument/2006/relationships/image" Target="../media/image2833.png"/><Relationship Id="rId28" Type="http://schemas.openxmlformats.org/officeDocument/2006/relationships/image" Target="../media/image2723.png"/><Relationship Id="rId49" Type="http://schemas.openxmlformats.org/officeDocument/2006/relationships/customXml" Target="../ink/ink2767.xml"/><Relationship Id="rId114" Type="http://schemas.openxmlformats.org/officeDocument/2006/relationships/customXml" Target="../ink/ink2800.xml"/><Relationship Id="rId275" Type="http://schemas.openxmlformats.org/officeDocument/2006/relationships/image" Target="../media/image2843.png"/><Relationship Id="rId296" Type="http://schemas.openxmlformats.org/officeDocument/2006/relationships/customXml" Target="../ink/ink2892.xml"/><Relationship Id="rId300" Type="http://schemas.openxmlformats.org/officeDocument/2006/relationships/customXml" Target="../ink/ink2894.xml"/><Relationship Id="rId60" Type="http://schemas.openxmlformats.org/officeDocument/2006/relationships/image" Target="../media/image2739.png"/><Relationship Id="rId81" Type="http://schemas.openxmlformats.org/officeDocument/2006/relationships/customXml" Target="../ink/ink2783.xml"/><Relationship Id="rId135" Type="http://schemas.openxmlformats.org/officeDocument/2006/relationships/image" Target="../media/image2775.png"/><Relationship Id="rId156" Type="http://schemas.openxmlformats.org/officeDocument/2006/relationships/customXml" Target="../ink/ink2821.xml"/><Relationship Id="rId177" Type="http://schemas.openxmlformats.org/officeDocument/2006/relationships/image" Target="../media/image2796.png"/><Relationship Id="rId198" Type="http://schemas.openxmlformats.org/officeDocument/2006/relationships/customXml" Target="../ink/ink2842.xml"/><Relationship Id="rId321" Type="http://schemas.openxmlformats.org/officeDocument/2006/relationships/image" Target="../media/image2866.png"/><Relationship Id="rId342" Type="http://schemas.openxmlformats.org/officeDocument/2006/relationships/customXml" Target="../ink/ink2915.xml"/><Relationship Id="rId363" Type="http://schemas.openxmlformats.org/officeDocument/2006/relationships/image" Target="../media/image2887.png"/><Relationship Id="rId384" Type="http://schemas.openxmlformats.org/officeDocument/2006/relationships/customXml" Target="../ink/ink2936.xml"/><Relationship Id="rId202" Type="http://schemas.openxmlformats.org/officeDocument/2006/relationships/customXml" Target="../ink/ink2844.xml"/><Relationship Id="rId223" Type="http://schemas.openxmlformats.org/officeDocument/2006/relationships/customXml" Target="../ink/ink2855.xml"/><Relationship Id="rId244" Type="http://schemas.openxmlformats.org/officeDocument/2006/relationships/image" Target="../media/image2828.png"/><Relationship Id="rId18" Type="http://schemas.openxmlformats.org/officeDocument/2006/relationships/image" Target="../media/image2718.png"/><Relationship Id="rId39" Type="http://schemas.openxmlformats.org/officeDocument/2006/relationships/customXml" Target="../ink/ink2762.xml"/><Relationship Id="rId265" Type="http://schemas.openxmlformats.org/officeDocument/2006/relationships/customXml" Target="../ink/ink2876.xml"/><Relationship Id="rId286" Type="http://schemas.openxmlformats.org/officeDocument/2006/relationships/customXml" Target="../ink/ink2887.xml"/><Relationship Id="rId50" Type="http://schemas.openxmlformats.org/officeDocument/2006/relationships/image" Target="../media/image2734.png"/><Relationship Id="rId104" Type="http://schemas.openxmlformats.org/officeDocument/2006/relationships/image" Target="../media/image2760.png"/><Relationship Id="rId125" Type="http://schemas.openxmlformats.org/officeDocument/2006/relationships/image" Target="../media/image2770.png"/><Relationship Id="rId146" Type="http://schemas.openxmlformats.org/officeDocument/2006/relationships/customXml" Target="../ink/ink2816.xml"/><Relationship Id="rId167" Type="http://schemas.openxmlformats.org/officeDocument/2006/relationships/image" Target="../media/image2791.png"/><Relationship Id="rId188" Type="http://schemas.openxmlformats.org/officeDocument/2006/relationships/customXml" Target="../ink/ink2837.xml"/><Relationship Id="rId311" Type="http://schemas.openxmlformats.org/officeDocument/2006/relationships/image" Target="../media/image2861.png"/><Relationship Id="rId332" Type="http://schemas.openxmlformats.org/officeDocument/2006/relationships/customXml" Target="../ink/ink2910.xml"/><Relationship Id="rId353" Type="http://schemas.openxmlformats.org/officeDocument/2006/relationships/image" Target="../media/image2882.png"/><Relationship Id="rId374" Type="http://schemas.openxmlformats.org/officeDocument/2006/relationships/customXml" Target="../ink/ink2931.xml"/><Relationship Id="rId395" Type="http://schemas.openxmlformats.org/officeDocument/2006/relationships/customXml" Target="../ink/ink2942.xml"/><Relationship Id="rId409" Type="http://schemas.openxmlformats.org/officeDocument/2006/relationships/customXml" Target="../ink/ink2949.xml"/><Relationship Id="rId71" Type="http://schemas.openxmlformats.org/officeDocument/2006/relationships/customXml" Target="../ink/ink2778.xml"/><Relationship Id="rId92" Type="http://schemas.openxmlformats.org/officeDocument/2006/relationships/image" Target="../media/image2754.png"/><Relationship Id="rId213" Type="http://schemas.openxmlformats.org/officeDocument/2006/relationships/image" Target="../media/image2814.png"/><Relationship Id="rId234" Type="http://schemas.openxmlformats.org/officeDocument/2006/relationships/image" Target="../media/image2317.png"/><Relationship Id="rId2" Type="http://schemas.openxmlformats.org/officeDocument/2006/relationships/notesSlide" Target="../notesSlides/notesSlide34.xml"/><Relationship Id="rId29" Type="http://schemas.openxmlformats.org/officeDocument/2006/relationships/customXml" Target="../ink/ink2757.xml"/><Relationship Id="rId255" Type="http://schemas.openxmlformats.org/officeDocument/2006/relationships/customXml" Target="../ink/ink2871.xml"/><Relationship Id="rId276" Type="http://schemas.openxmlformats.org/officeDocument/2006/relationships/customXml" Target="../ink/ink2882.xml"/><Relationship Id="rId297" Type="http://schemas.openxmlformats.org/officeDocument/2006/relationships/image" Target="../media/image2854.png"/><Relationship Id="rId40" Type="http://schemas.openxmlformats.org/officeDocument/2006/relationships/image" Target="../media/image2729.png"/><Relationship Id="rId115" Type="http://schemas.openxmlformats.org/officeDocument/2006/relationships/image" Target="../media/image2765.png"/><Relationship Id="rId136" Type="http://schemas.openxmlformats.org/officeDocument/2006/relationships/customXml" Target="../ink/ink2811.xml"/><Relationship Id="rId157" Type="http://schemas.openxmlformats.org/officeDocument/2006/relationships/image" Target="../media/image2786.png"/><Relationship Id="rId178" Type="http://schemas.openxmlformats.org/officeDocument/2006/relationships/customXml" Target="../ink/ink2832.xml"/><Relationship Id="rId301" Type="http://schemas.openxmlformats.org/officeDocument/2006/relationships/image" Target="../media/image2856.png"/><Relationship Id="rId322" Type="http://schemas.openxmlformats.org/officeDocument/2006/relationships/customXml" Target="../ink/ink2905.xml"/><Relationship Id="rId343" Type="http://schemas.openxmlformats.org/officeDocument/2006/relationships/image" Target="../media/image2877.png"/><Relationship Id="rId364" Type="http://schemas.openxmlformats.org/officeDocument/2006/relationships/customXml" Target="../ink/ink2926.xml"/><Relationship Id="rId61" Type="http://schemas.openxmlformats.org/officeDocument/2006/relationships/customXml" Target="../ink/ink2773.xml"/><Relationship Id="rId82" Type="http://schemas.openxmlformats.org/officeDocument/2006/relationships/image" Target="../media/image2749.png"/><Relationship Id="rId199" Type="http://schemas.openxmlformats.org/officeDocument/2006/relationships/image" Target="../media/image2807.png"/><Relationship Id="rId203" Type="http://schemas.openxmlformats.org/officeDocument/2006/relationships/image" Target="../media/image2809.png"/><Relationship Id="rId385" Type="http://schemas.openxmlformats.org/officeDocument/2006/relationships/image" Target="../media/image2898.png"/><Relationship Id="rId19" Type="http://schemas.openxmlformats.org/officeDocument/2006/relationships/customXml" Target="../ink/ink2752.xml"/><Relationship Id="rId224" Type="http://schemas.openxmlformats.org/officeDocument/2006/relationships/image" Target="../media/image2819.png"/><Relationship Id="rId245" Type="http://schemas.openxmlformats.org/officeDocument/2006/relationships/customXml" Target="../ink/ink2866.xml"/><Relationship Id="rId266" Type="http://schemas.openxmlformats.org/officeDocument/2006/relationships/image" Target="../media/image2839.png"/><Relationship Id="rId287" Type="http://schemas.openxmlformats.org/officeDocument/2006/relationships/image" Target="../media/image2849.png"/><Relationship Id="rId410" Type="http://schemas.openxmlformats.org/officeDocument/2006/relationships/image" Target="../media/image2910.png"/><Relationship Id="rId30" Type="http://schemas.openxmlformats.org/officeDocument/2006/relationships/image" Target="../media/image2724.png"/><Relationship Id="rId105" Type="http://schemas.openxmlformats.org/officeDocument/2006/relationships/customXml" Target="../ink/ink2795.xml"/><Relationship Id="rId126" Type="http://schemas.openxmlformats.org/officeDocument/2006/relationships/customXml" Target="../ink/ink2806.xml"/><Relationship Id="rId147" Type="http://schemas.openxmlformats.org/officeDocument/2006/relationships/image" Target="../media/image2781.png"/><Relationship Id="rId168" Type="http://schemas.openxmlformats.org/officeDocument/2006/relationships/customXml" Target="../ink/ink2827.xml"/><Relationship Id="rId312" Type="http://schemas.openxmlformats.org/officeDocument/2006/relationships/customXml" Target="../ink/ink2900.xml"/><Relationship Id="rId333" Type="http://schemas.openxmlformats.org/officeDocument/2006/relationships/image" Target="../media/image2872.png"/><Relationship Id="rId354" Type="http://schemas.openxmlformats.org/officeDocument/2006/relationships/customXml" Target="../ink/ink2921.xml"/><Relationship Id="rId51" Type="http://schemas.openxmlformats.org/officeDocument/2006/relationships/customXml" Target="../ink/ink2768.xml"/><Relationship Id="rId72" Type="http://schemas.openxmlformats.org/officeDocument/2006/relationships/image" Target="../media/image2745.png"/><Relationship Id="rId93" Type="http://schemas.openxmlformats.org/officeDocument/2006/relationships/customXml" Target="../ink/ink2789.xml"/><Relationship Id="rId189" Type="http://schemas.openxmlformats.org/officeDocument/2006/relationships/image" Target="../media/image2802.png"/><Relationship Id="rId375" Type="http://schemas.openxmlformats.org/officeDocument/2006/relationships/image" Target="../media/image2893.png"/><Relationship Id="rId396" Type="http://schemas.openxmlformats.org/officeDocument/2006/relationships/image" Target="../media/image2903.png"/><Relationship Id="rId3" Type="http://schemas.openxmlformats.org/officeDocument/2006/relationships/customXml" Target="../ink/ink2744.xml"/><Relationship Id="rId214" Type="http://schemas.openxmlformats.org/officeDocument/2006/relationships/customXml" Target="../ink/ink2850.xml"/><Relationship Id="rId235" Type="http://schemas.openxmlformats.org/officeDocument/2006/relationships/customXml" Target="../ink/ink2861.xml"/><Relationship Id="rId256" Type="http://schemas.openxmlformats.org/officeDocument/2006/relationships/image" Target="../media/image2834.png"/><Relationship Id="rId277" Type="http://schemas.openxmlformats.org/officeDocument/2006/relationships/image" Target="../media/image2844.png"/><Relationship Id="rId298" Type="http://schemas.openxmlformats.org/officeDocument/2006/relationships/customXml" Target="../ink/ink2893.xml"/><Relationship Id="rId400" Type="http://schemas.openxmlformats.org/officeDocument/2006/relationships/image" Target="../media/image2905.png"/><Relationship Id="rId116" Type="http://schemas.openxmlformats.org/officeDocument/2006/relationships/customXml" Target="../ink/ink2801.xml"/><Relationship Id="rId137" Type="http://schemas.openxmlformats.org/officeDocument/2006/relationships/image" Target="../media/image2776.png"/><Relationship Id="rId158" Type="http://schemas.openxmlformats.org/officeDocument/2006/relationships/customXml" Target="../ink/ink2822.xml"/><Relationship Id="rId302" Type="http://schemas.openxmlformats.org/officeDocument/2006/relationships/customXml" Target="../ink/ink2895.xml"/><Relationship Id="rId323" Type="http://schemas.openxmlformats.org/officeDocument/2006/relationships/image" Target="../media/image2867.png"/><Relationship Id="rId344" Type="http://schemas.openxmlformats.org/officeDocument/2006/relationships/customXml" Target="../ink/ink2916.xml"/><Relationship Id="rId20" Type="http://schemas.openxmlformats.org/officeDocument/2006/relationships/image" Target="../media/image2719.png"/><Relationship Id="rId41" Type="http://schemas.openxmlformats.org/officeDocument/2006/relationships/customXml" Target="../ink/ink2763.xml"/><Relationship Id="rId62" Type="http://schemas.openxmlformats.org/officeDocument/2006/relationships/image" Target="../media/image2740.png"/><Relationship Id="rId83" Type="http://schemas.openxmlformats.org/officeDocument/2006/relationships/customXml" Target="../ink/ink2784.xml"/><Relationship Id="rId179" Type="http://schemas.openxmlformats.org/officeDocument/2006/relationships/image" Target="../media/image2797.png"/><Relationship Id="rId365" Type="http://schemas.openxmlformats.org/officeDocument/2006/relationships/image" Target="../media/image2888.png"/><Relationship Id="rId386" Type="http://schemas.openxmlformats.org/officeDocument/2006/relationships/customXml" Target="../ink/ink2937.xml"/><Relationship Id="rId190" Type="http://schemas.openxmlformats.org/officeDocument/2006/relationships/customXml" Target="../ink/ink2838.xml"/><Relationship Id="rId204" Type="http://schemas.openxmlformats.org/officeDocument/2006/relationships/customXml" Target="../ink/ink2845.xml"/><Relationship Id="rId225" Type="http://schemas.openxmlformats.org/officeDocument/2006/relationships/customXml" Target="../ink/ink2856.xml"/><Relationship Id="rId246" Type="http://schemas.openxmlformats.org/officeDocument/2006/relationships/image" Target="../media/image2829.png"/><Relationship Id="rId267" Type="http://schemas.openxmlformats.org/officeDocument/2006/relationships/customXml" Target="../ink/ink2877.xml"/><Relationship Id="rId288" Type="http://schemas.openxmlformats.org/officeDocument/2006/relationships/customXml" Target="../ink/ink2888.xml"/><Relationship Id="rId106" Type="http://schemas.openxmlformats.org/officeDocument/2006/relationships/image" Target="../media/image2761.png"/><Relationship Id="rId127" Type="http://schemas.openxmlformats.org/officeDocument/2006/relationships/image" Target="../media/image2771.png"/><Relationship Id="rId313" Type="http://schemas.openxmlformats.org/officeDocument/2006/relationships/image" Target="../media/image2862.png"/><Relationship Id="rId10" Type="http://schemas.openxmlformats.org/officeDocument/2006/relationships/image" Target="../media/image2714.png"/><Relationship Id="rId31" Type="http://schemas.openxmlformats.org/officeDocument/2006/relationships/customXml" Target="../ink/ink2758.xml"/><Relationship Id="rId52" Type="http://schemas.openxmlformats.org/officeDocument/2006/relationships/image" Target="../media/image2735.png"/><Relationship Id="rId73" Type="http://schemas.openxmlformats.org/officeDocument/2006/relationships/customXml" Target="../ink/ink2779.xml"/><Relationship Id="rId94" Type="http://schemas.openxmlformats.org/officeDocument/2006/relationships/image" Target="../media/image2755.png"/><Relationship Id="rId148" Type="http://schemas.openxmlformats.org/officeDocument/2006/relationships/customXml" Target="../ink/ink2817.xml"/><Relationship Id="rId169" Type="http://schemas.openxmlformats.org/officeDocument/2006/relationships/image" Target="../media/image2792.png"/><Relationship Id="rId334" Type="http://schemas.openxmlformats.org/officeDocument/2006/relationships/customXml" Target="../ink/ink2911.xml"/><Relationship Id="rId355" Type="http://schemas.openxmlformats.org/officeDocument/2006/relationships/image" Target="../media/image2883.png"/><Relationship Id="rId376" Type="http://schemas.openxmlformats.org/officeDocument/2006/relationships/customXml" Target="../ink/ink2932.xml"/><Relationship Id="rId397" Type="http://schemas.openxmlformats.org/officeDocument/2006/relationships/customXml" Target="../ink/ink2943.xml"/><Relationship Id="rId4" Type="http://schemas.openxmlformats.org/officeDocument/2006/relationships/image" Target="../media/image2711.png"/><Relationship Id="rId180" Type="http://schemas.openxmlformats.org/officeDocument/2006/relationships/customXml" Target="../ink/ink2833.xml"/><Relationship Id="rId215" Type="http://schemas.openxmlformats.org/officeDocument/2006/relationships/image" Target="../media/image2815.png"/><Relationship Id="rId236" Type="http://schemas.openxmlformats.org/officeDocument/2006/relationships/image" Target="../media/image2824.png"/><Relationship Id="rId257" Type="http://schemas.openxmlformats.org/officeDocument/2006/relationships/customXml" Target="../ink/ink2872.xml"/><Relationship Id="rId278" Type="http://schemas.openxmlformats.org/officeDocument/2006/relationships/customXml" Target="../ink/ink2883.xml"/><Relationship Id="rId401" Type="http://schemas.openxmlformats.org/officeDocument/2006/relationships/customXml" Target="../ink/ink2945.xml"/><Relationship Id="rId303" Type="http://schemas.openxmlformats.org/officeDocument/2006/relationships/image" Target="../media/image2857.png"/><Relationship Id="rId42" Type="http://schemas.openxmlformats.org/officeDocument/2006/relationships/image" Target="../media/image2730.png"/><Relationship Id="rId84" Type="http://schemas.openxmlformats.org/officeDocument/2006/relationships/image" Target="../media/image2750.png"/><Relationship Id="rId138" Type="http://schemas.openxmlformats.org/officeDocument/2006/relationships/customXml" Target="../ink/ink2812.xml"/><Relationship Id="rId345" Type="http://schemas.openxmlformats.org/officeDocument/2006/relationships/image" Target="../media/image2878.png"/><Relationship Id="rId387" Type="http://schemas.openxmlformats.org/officeDocument/2006/relationships/image" Target="../media/image2899.png"/><Relationship Id="rId191" Type="http://schemas.openxmlformats.org/officeDocument/2006/relationships/image" Target="../media/image2803.png"/><Relationship Id="rId205" Type="http://schemas.openxmlformats.org/officeDocument/2006/relationships/image" Target="../media/image2810.png"/><Relationship Id="rId247" Type="http://schemas.openxmlformats.org/officeDocument/2006/relationships/customXml" Target="../ink/ink2867.xml"/><Relationship Id="rId107" Type="http://schemas.openxmlformats.org/officeDocument/2006/relationships/customXml" Target="../ink/ink2796.xml"/><Relationship Id="rId289" Type="http://schemas.openxmlformats.org/officeDocument/2006/relationships/image" Target="../media/image2850.png"/><Relationship Id="rId11" Type="http://schemas.openxmlformats.org/officeDocument/2006/relationships/customXml" Target="../ink/ink2748.xml"/><Relationship Id="rId53" Type="http://schemas.openxmlformats.org/officeDocument/2006/relationships/customXml" Target="../ink/ink2769.xml"/><Relationship Id="rId149" Type="http://schemas.openxmlformats.org/officeDocument/2006/relationships/image" Target="../media/image2782.png"/><Relationship Id="rId314" Type="http://schemas.openxmlformats.org/officeDocument/2006/relationships/customXml" Target="../ink/ink2901.xml"/><Relationship Id="rId356" Type="http://schemas.openxmlformats.org/officeDocument/2006/relationships/customXml" Target="../ink/ink2922.xml"/><Relationship Id="rId398" Type="http://schemas.openxmlformats.org/officeDocument/2006/relationships/image" Target="../media/image2904.png"/><Relationship Id="rId95" Type="http://schemas.openxmlformats.org/officeDocument/2006/relationships/customXml" Target="../ink/ink2790.xml"/><Relationship Id="rId160" Type="http://schemas.openxmlformats.org/officeDocument/2006/relationships/customXml" Target="../ink/ink2823.xml"/><Relationship Id="rId216" Type="http://schemas.openxmlformats.org/officeDocument/2006/relationships/customXml" Target="../ink/ink2851.xml"/><Relationship Id="rId258" Type="http://schemas.openxmlformats.org/officeDocument/2006/relationships/image" Target="../media/image2835.png"/><Relationship Id="rId22" Type="http://schemas.openxmlformats.org/officeDocument/2006/relationships/image" Target="../media/image2720.png"/><Relationship Id="rId64" Type="http://schemas.openxmlformats.org/officeDocument/2006/relationships/image" Target="../media/image2741.png"/><Relationship Id="rId118" Type="http://schemas.openxmlformats.org/officeDocument/2006/relationships/customXml" Target="../ink/ink2802.xml"/><Relationship Id="rId325" Type="http://schemas.openxmlformats.org/officeDocument/2006/relationships/image" Target="../media/image2868.png"/><Relationship Id="rId367" Type="http://schemas.openxmlformats.org/officeDocument/2006/relationships/image" Target="../media/image2889.png"/><Relationship Id="rId171" Type="http://schemas.openxmlformats.org/officeDocument/2006/relationships/image" Target="../media/image2793.png"/><Relationship Id="rId227" Type="http://schemas.openxmlformats.org/officeDocument/2006/relationships/customXml" Target="../ink/ink2857.xml"/><Relationship Id="rId269" Type="http://schemas.openxmlformats.org/officeDocument/2006/relationships/customXml" Target="../ink/ink2878.xml"/><Relationship Id="rId33" Type="http://schemas.openxmlformats.org/officeDocument/2006/relationships/customXml" Target="../ink/ink2759.xml"/><Relationship Id="rId129" Type="http://schemas.openxmlformats.org/officeDocument/2006/relationships/image" Target="../media/image2772.png"/><Relationship Id="rId280" Type="http://schemas.openxmlformats.org/officeDocument/2006/relationships/customXml" Target="../ink/ink2884.xml"/><Relationship Id="rId336" Type="http://schemas.openxmlformats.org/officeDocument/2006/relationships/customXml" Target="../ink/ink2912.xml"/><Relationship Id="rId75" Type="http://schemas.openxmlformats.org/officeDocument/2006/relationships/customXml" Target="../ink/ink2780.xml"/><Relationship Id="rId140" Type="http://schemas.openxmlformats.org/officeDocument/2006/relationships/customXml" Target="../ink/ink2813.xml"/><Relationship Id="rId182" Type="http://schemas.openxmlformats.org/officeDocument/2006/relationships/customXml" Target="../ink/ink2834.xml"/><Relationship Id="rId378" Type="http://schemas.openxmlformats.org/officeDocument/2006/relationships/customXml" Target="../ink/ink2933.xml"/><Relationship Id="rId403" Type="http://schemas.openxmlformats.org/officeDocument/2006/relationships/customXml" Target="../ink/ink2946.xml"/><Relationship Id="rId6" Type="http://schemas.openxmlformats.org/officeDocument/2006/relationships/image" Target="../media/image2712.png"/><Relationship Id="rId238" Type="http://schemas.openxmlformats.org/officeDocument/2006/relationships/image" Target="../media/image2825.png"/><Relationship Id="rId291" Type="http://schemas.openxmlformats.org/officeDocument/2006/relationships/image" Target="../media/image2851.png"/><Relationship Id="rId305" Type="http://schemas.openxmlformats.org/officeDocument/2006/relationships/image" Target="../media/image2858.png"/><Relationship Id="rId347" Type="http://schemas.openxmlformats.org/officeDocument/2006/relationships/image" Target="../media/image2879.png"/><Relationship Id="rId44" Type="http://schemas.openxmlformats.org/officeDocument/2006/relationships/image" Target="../media/image2731.png"/><Relationship Id="rId86" Type="http://schemas.openxmlformats.org/officeDocument/2006/relationships/image" Target="../media/image2751.png"/><Relationship Id="rId151" Type="http://schemas.openxmlformats.org/officeDocument/2006/relationships/image" Target="../media/image2783.png"/><Relationship Id="rId389" Type="http://schemas.openxmlformats.org/officeDocument/2006/relationships/image" Target="../media/image2900.png"/><Relationship Id="rId193" Type="http://schemas.openxmlformats.org/officeDocument/2006/relationships/image" Target="../media/image2804.png"/><Relationship Id="rId207" Type="http://schemas.openxmlformats.org/officeDocument/2006/relationships/image" Target="../media/image2811.png"/><Relationship Id="rId249" Type="http://schemas.openxmlformats.org/officeDocument/2006/relationships/customXml" Target="../ink/ink2868.xml"/><Relationship Id="rId13" Type="http://schemas.openxmlformats.org/officeDocument/2006/relationships/customXml" Target="../ink/ink2749.xml"/><Relationship Id="rId109" Type="http://schemas.openxmlformats.org/officeDocument/2006/relationships/image" Target="../media/image2762.png"/><Relationship Id="rId260" Type="http://schemas.openxmlformats.org/officeDocument/2006/relationships/image" Target="../media/image2836.png"/><Relationship Id="rId316" Type="http://schemas.openxmlformats.org/officeDocument/2006/relationships/customXml" Target="../ink/ink2902.xml"/><Relationship Id="rId55" Type="http://schemas.openxmlformats.org/officeDocument/2006/relationships/customXml" Target="../ink/ink2770.xml"/><Relationship Id="rId97" Type="http://schemas.openxmlformats.org/officeDocument/2006/relationships/customXml" Target="../ink/ink2791.xml"/><Relationship Id="rId120" Type="http://schemas.openxmlformats.org/officeDocument/2006/relationships/customXml" Target="../ink/ink2803.xml"/><Relationship Id="rId358" Type="http://schemas.openxmlformats.org/officeDocument/2006/relationships/customXml" Target="../ink/ink2923.xml"/><Relationship Id="rId162" Type="http://schemas.openxmlformats.org/officeDocument/2006/relationships/customXml" Target="../ink/ink2824.xml"/><Relationship Id="rId218" Type="http://schemas.openxmlformats.org/officeDocument/2006/relationships/customXml" Target="../ink/ink2852.xml"/><Relationship Id="rId271" Type="http://schemas.openxmlformats.org/officeDocument/2006/relationships/customXml" Target="../ink/ink2879.xml"/><Relationship Id="rId24" Type="http://schemas.openxmlformats.org/officeDocument/2006/relationships/image" Target="../media/image2721.png"/><Relationship Id="rId66" Type="http://schemas.openxmlformats.org/officeDocument/2006/relationships/image" Target="../media/image2742.png"/><Relationship Id="rId131" Type="http://schemas.openxmlformats.org/officeDocument/2006/relationships/image" Target="../media/image2773.png"/><Relationship Id="rId327" Type="http://schemas.openxmlformats.org/officeDocument/2006/relationships/image" Target="../media/image2869.png"/><Relationship Id="rId369" Type="http://schemas.openxmlformats.org/officeDocument/2006/relationships/image" Target="../media/image2890.png"/><Relationship Id="rId173" Type="http://schemas.openxmlformats.org/officeDocument/2006/relationships/image" Target="../media/image2794.png"/><Relationship Id="rId229" Type="http://schemas.openxmlformats.org/officeDocument/2006/relationships/customXml" Target="../ink/ink2858.xml"/><Relationship Id="rId380" Type="http://schemas.openxmlformats.org/officeDocument/2006/relationships/customXml" Target="../ink/ink2934.xml"/><Relationship Id="rId240" Type="http://schemas.openxmlformats.org/officeDocument/2006/relationships/image" Target="../media/image2826.png"/><Relationship Id="rId35" Type="http://schemas.openxmlformats.org/officeDocument/2006/relationships/customXml" Target="../ink/ink2760.xml"/><Relationship Id="rId77" Type="http://schemas.openxmlformats.org/officeDocument/2006/relationships/customXml" Target="../ink/ink2781.xml"/><Relationship Id="rId100" Type="http://schemas.openxmlformats.org/officeDocument/2006/relationships/image" Target="../media/image2758.png"/><Relationship Id="rId282" Type="http://schemas.openxmlformats.org/officeDocument/2006/relationships/customXml" Target="../ink/ink2885.xml"/><Relationship Id="rId338" Type="http://schemas.openxmlformats.org/officeDocument/2006/relationships/customXml" Target="../ink/ink2913.xml"/><Relationship Id="rId8" Type="http://schemas.openxmlformats.org/officeDocument/2006/relationships/image" Target="../media/image2713.png"/><Relationship Id="rId142" Type="http://schemas.openxmlformats.org/officeDocument/2006/relationships/customXml" Target="../ink/ink2814.xml"/><Relationship Id="rId184" Type="http://schemas.openxmlformats.org/officeDocument/2006/relationships/customXml" Target="../ink/ink2835.xml"/><Relationship Id="rId391" Type="http://schemas.openxmlformats.org/officeDocument/2006/relationships/image" Target="../media/image2901.png"/><Relationship Id="rId405" Type="http://schemas.openxmlformats.org/officeDocument/2006/relationships/customXml" Target="../ink/ink2947.xml"/><Relationship Id="rId251" Type="http://schemas.openxmlformats.org/officeDocument/2006/relationships/customXml" Target="../ink/ink2869.xml"/><Relationship Id="rId46" Type="http://schemas.openxmlformats.org/officeDocument/2006/relationships/image" Target="../media/image2732.png"/><Relationship Id="rId293" Type="http://schemas.openxmlformats.org/officeDocument/2006/relationships/image" Target="../media/image2852.png"/><Relationship Id="rId307" Type="http://schemas.openxmlformats.org/officeDocument/2006/relationships/image" Target="../media/image2859.png"/><Relationship Id="rId349" Type="http://schemas.openxmlformats.org/officeDocument/2006/relationships/image" Target="../media/image2880.png"/><Relationship Id="rId88" Type="http://schemas.openxmlformats.org/officeDocument/2006/relationships/image" Target="../media/image2752.png"/><Relationship Id="rId111" Type="http://schemas.openxmlformats.org/officeDocument/2006/relationships/image" Target="../media/image2763.png"/><Relationship Id="rId153" Type="http://schemas.openxmlformats.org/officeDocument/2006/relationships/image" Target="../media/image2784.png"/><Relationship Id="rId195" Type="http://schemas.openxmlformats.org/officeDocument/2006/relationships/image" Target="../media/image2805.png"/><Relationship Id="rId209" Type="http://schemas.openxmlformats.org/officeDocument/2006/relationships/image" Target="../media/image2812.png"/><Relationship Id="rId360" Type="http://schemas.openxmlformats.org/officeDocument/2006/relationships/customXml" Target="../ink/ink2924.xml"/><Relationship Id="rId220" Type="http://schemas.openxmlformats.org/officeDocument/2006/relationships/customXml" Target="../ink/ink2853.xml"/><Relationship Id="rId15" Type="http://schemas.openxmlformats.org/officeDocument/2006/relationships/customXml" Target="../ink/ink2750.xml"/><Relationship Id="rId57" Type="http://schemas.openxmlformats.org/officeDocument/2006/relationships/customXml" Target="../ink/ink2771.xml"/><Relationship Id="rId262" Type="http://schemas.openxmlformats.org/officeDocument/2006/relationships/image" Target="../media/image2837.png"/><Relationship Id="rId318" Type="http://schemas.openxmlformats.org/officeDocument/2006/relationships/customXml" Target="../ink/ink2903.xml"/><Relationship Id="rId99" Type="http://schemas.openxmlformats.org/officeDocument/2006/relationships/customXml" Target="../ink/ink2792.xml"/><Relationship Id="rId122" Type="http://schemas.openxmlformats.org/officeDocument/2006/relationships/customXml" Target="../ink/ink2804.xml"/><Relationship Id="rId164" Type="http://schemas.openxmlformats.org/officeDocument/2006/relationships/customXml" Target="../ink/ink2825.xml"/><Relationship Id="rId371" Type="http://schemas.openxmlformats.org/officeDocument/2006/relationships/image" Target="../media/image2891.png"/><Relationship Id="rId26" Type="http://schemas.openxmlformats.org/officeDocument/2006/relationships/image" Target="../media/image2722.png"/><Relationship Id="rId231" Type="http://schemas.openxmlformats.org/officeDocument/2006/relationships/customXml" Target="../ink/ink2859.xml"/><Relationship Id="rId273" Type="http://schemas.openxmlformats.org/officeDocument/2006/relationships/customXml" Target="../ink/ink2880.xml"/><Relationship Id="rId329" Type="http://schemas.openxmlformats.org/officeDocument/2006/relationships/image" Target="../media/image2870.png"/><Relationship Id="rId68" Type="http://schemas.openxmlformats.org/officeDocument/2006/relationships/image" Target="../media/image2743.png"/><Relationship Id="rId133" Type="http://schemas.openxmlformats.org/officeDocument/2006/relationships/image" Target="../media/image2774.png"/><Relationship Id="rId175" Type="http://schemas.openxmlformats.org/officeDocument/2006/relationships/image" Target="../media/image2795.png"/><Relationship Id="rId340" Type="http://schemas.openxmlformats.org/officeDocument/2006/relationships/customXml" Target="../ink/ink2914.xml"/><Relationship Id="rId200" Type="http://schemas.openxmlformats.org/officeDocument/2006/relationships/customXml" Target="../ink/ink2843.xml"/><Relationship Id="rId382" Type="http://schemas.openxmlformats.org/officeDocument/2006/relationships/customXml" Target="../ink/ink2935.xml"/><Relationship Id="rId242" Type="http://schemas.openxmlformats.org/officeDocument/2006/relationships/image" Target="../media/image2827.png"/><Relationship Id="rId284" Type="http://schemas.openxmlformats.org/officeDocument/2006/relationships/customXml" Target="../ink/ink2886.xml"/><Relationship Id="rId37" Type="http://schemas.openxmlformats.org/officeDocument/2006/relationships/customXml" Target="../ink/ink2761.xml"/><Relationship Id="rId79" Type="http://schemas.openxmlformats.org/officeDocument/2006/relationships/customXml" Target="../ink/ink2782.xml"/><Relationship Id="rId102" Type="http://schemas.openxmlformats.org/officeDocument/2006/relationships/image" Target="../media/image2759.png"/><Relationship Id="rId144" Type="http://schemas.openxmlformats.org/officeDocument/2006/relationships/customXml" Target="../ink/ink2815.xml"/><Relationship Id="rId90" Type="http://schemas.openxmlformats.org/officeDocument/2006/relationships/image" Target="../media/image2753.png"/><Relationship Id="rId186" Type="http://schemas.openxmlformats.org/officeDocument/2006/relationships/customXml" Target="../ink/ink2836.xml"/><Relationship Id="rId351" Type="http://schemas.openxmlformats.org/officeDocument/2006/relationships/image" Target="../media/image2881.png"/><Relationship Id="rId393" Type="http://schemas.openxmlformats.org/officeDocument/2006/relationships/customXml" Target="../ink/ink2941.xml"/><Relationship Id="rId407" Type="http://schemas.openxmlformats.org/officeDocument/2006/relationships/customXml" Target="../ink/ink2948.xml"/><Relationship Id="rId211" Type="http://schemas.openxmlformats.org/officeDocument/2006/relationships/image" Target="../media/image2813.png"/><Relationship Id="rId253" Type="http://schemas.openxmlformats.org/officeDocument/2006/relationships/customXml" Target="../ink/ink2870.xml"/><Relationship Id="rId295" Type="http://schemas.openxmlformats.org/officeDocument/2006/relationships/image" Target="../media/image2853.png"/><Relationship Id="rId309" Type="http://schemas.openxmlformats.org/officeDocument/2006/relationships/image" Target="../media/image2860.png"/></Relationships>
</file>

<file path=ppt/slides/_rels/slide36.xml.rels><?xml version="1.0" encoding="UTF-8" standalone="yes"?>
<Relationships xmlns="http://schemas.openxmlformats.org/package/2006/relationships"><Relationship Id="rId8" Type="http://schemas.openxmlformats.org/officeDocument/2006/relationships/image" Target="../media/image2913.png"/><Relationship Id="rId3" Type="http://schemas.openxmlformats.org/officeDocument/2006/relationships/customXml" Target="../ink/ink2950.xml"/><Relationship Id="rId7" Type="http://schemas.openxmlformats.org/officeDocument/2006/relationships/customXml" Target="../ink/ink2952.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912.png"/><Relationship Id="rId5" Type="http://schemas.openxmlformats.org/officeDocument/2006/relationships/customXml" Target="../ink/ink2951.xml"/><Relationship Id="rId10" Type="http://schemas.openxmlformats.org/officeDocument/2006/relationships/image" Target="../media/image2914.png"/><Relationship Id="rId4" Type="http://schemas.openxmlformats.org/officeDocument/2006/relationships/image" Target="../media/image2911.png"/><Relationship Id="rId9" Type="http://schemas.openxmlformats.org/officeDocument/2006/relationships/customXml" Target="../ink/ink2953.xml"/></Relationships>
</file>

<file path=ppt/slides/_rels/slide37.xml.rels><?xml version="1.0" encoding="UTF-8" standalone="yes"?>
<Relationships xmlns="http://schemas.openxmlformats.org/package/2006/relationships"><Relationship Id="rId8" Type="http://schemas.openxmlformats.org/officeDocument/2006/relationships/image" Target="../media/image2917.png"/><Relationship Id="rId13" Type="http://schemas.openxmlformats.org/officeDocument/2006/relationships/customXml" Target="../ink/ink2959.xml"/><Relationship Id="rId3" Type="http://schemas.openxmlformats.org/officeDocument/2006/relationships/customXml" Target="../ink/ink2954.xml"/><Relationship Id="rId7" Type="http://schemas.openxmlformats.org/officeDocument/2006/relationships/customXml" Target="../ink/ink2956.xml"/><Relationship Id="rId12" Type="http://schemas.openxmlformats.org/officeDocument/2006/relationships/image" Target="../media/image2919.png"/><Relationship Id="rId2" Type="http://schemas.openxmlformats.org/officeDocument/2006/relationships/notesSlide" Target="../notesSlides/notesSlide36.xml"/><Relationship Id="rId16" Type="http://schemas.openxmlformats.org/officeDocument/2006/relationships/image" Target="../media/image2920.png"/><Relationship Id="rId1" Type="http://schemas.openxmlformats.org/officeDocument/2006/relationships/slideLayout" Target="../slideLayouts/slideLayout7.xml"/><Relationship Id="rId6" Type="http://schemas.openxmlformats.org/officeDocument/2006/relationships/image" Target="../media/image2916.png"/><Relationship Id="rId11" Type="http://schemas.openxmlformats.org/officeDocument/2006/relationships/customXml" Target="../ink/ink2958.xml"/><Relationship Id="rId5" Type="http://schemas.openxmlformats.org/officeDocument/2006/relationships/customXml" Target="../ink/ink2955.xml"/><Relationship Id="rId15" Type="http://schemas.openxmlformats.org/officeDocument/2006/relationships/customXml" Target="../ink/ink2960.xml"/><Relationship Id="rId10" Type="http://schemas.openxmlformats.org/officeDocument/2006/relationships/image" Target="../media/image2918.png"/><Relationship Id="rId4" Type="http://schemas.openxmlformats.org/officeDocument/2006/relationships/image" Target="../media/image2915.png"/><Relationship Id="rId9" Type="http://schemas.openxmlformats.org/officeDocument/2006/relationships/customXml" Target="../ink/ink2957.xml"/><Relationship Id="rId14" Type="http://schemas.openxmlformats.org/officeDocument/2006/relationships/image" Target="../media/image2266.png"/></Relationships>
</file>

<file path=ppt/slides/_rels/slide38.xml.rels><?xml version="1.0" encoding="UTF-8" standalone="yes"?>
<Relationships xmlns="http://schemas.openxmlformats.org/package/2006/relationships"><Relationship Id="rId117" Type="http://schemas.openxmlformats.org/officeDocument/2006/relationships/customXml" Target="../ink/ink3018.xml"/><Relationship Id="rId671" Type="http://schemas.openxmlformats.org/officeDocument/2006/relationships/customXml" Target="../ink/ink3296.xml"/><Relationship Id="rId21" Type="http://schemas.openxmlformats.org/officeDocument/2006/relationships/customXml" Target="../ink/ink2970.xml"/><Relationship Id="rId324" Type="http://schemas.openxmlformats.org/officeDocument/2006/relationships/image" Target="../media/image3079.png"/><Relationship Id="rId531" Type="http://schemas.openxmlformats.org/officeDocument/2006/relationships/image" Target="../media/image3182.png"/><Relationship Id="rId629" Type="http://schemas.openxmlformats.org/officeDocument/2006/relationships/customXml" Target="../ink/ink3275.xml"/><Relationship Id="rId170" Type="http://schemas.openxmlformats.org/officeDocument/2006/relationships/image" Target="../media/image3003.png"/><Relationship Id="rId268" Type="http://schemas.openxmlformats.org/officeDocument/2006/relationships/image" Target="../media/image3052.png"/><Relationship Id="rId475" Type="http://schemas.openxmlformats.org/officeDocument/2006/relationships/image" Target="../media/image3154.png"/><Relationship Id="rId32" Type="http://schemas.openxmlformats.org/officeDocument/2006/relationships/image" Target="../media/image2935.png"/><Relationship Id="rId128" Type="http://schemas.openxmlformats.org/officeDocument/2006/relationships/image" Target="../media/image2983.png"/><Relationship Id="rId335" Type="http://schemas.openxmlformats.org/officeDocument/2006/relationships/customXml" Target="../ink/ink3127.xml"/><Relationship Id="rId542" Type="http://schemas.openxmlformats.org/officeDocument/2006/relationships/customXml" Target="../ink/ink3231.xml"/><Relationship Id="rId181" Type="http://schemas.openxmlformats.org/officeDocument/2006/relationships/customXml" Target="../ink/ink3050.xml"/><Relationship Id="rId402" Type="http://schemas.openxmlformats.org/officeDocument/2006/relationships/image" Target="../media/image3118.png"/><Relationship Id="rId279" Type="http://schemas.openxmlformats.org/officeDocument/2006/relationships/customXml" Target="../ink/ink3099.xml"/><Relationship Id="rId486" Type="http://schemas.openxmlformats.org/officeDocument/2006/relationships/customXml" Target="../ink/ink3203.xml"/><Relationship Id="rId43" Type="http://schemas.openxmlformats.org/officeDocument/2006/relationships/customXml" Target="../ink/ink2981.xml"/><Relationship Id="rId139" Type="http://schemas.openxmlformats.org/officeDocument/2006/relationships/customXml" Target="../ink/ink3029.xml"/><Relationship Id="rId346" Type="http://schemas.openxmlformats.org/officeDocument/2006/relationships/image" Target="../media/image3090.png"/><Relationship Id="rId553" Type="http://schemas.openxmlformats.org/officeDocument/2006/relationships/image" Target="../media/image3193.png"/><Relationship Id="rId192" Type="http://schemas.openxmlformats.org/officeDocument/2006/relationships/image" Target="../media/image3014.png"/><Relationship Id="rId206" Type="http://schemas.openxmlformats.org/officeDocument/2006/relationships/image" Target="../media/image3021.png"/><Relationship Id="rId413" Type="http://schemas.openxmlformats.org/officeDocument/2006/relationships/image" Target="../media/image3123.png"/><Relationship Id="rId497" Type="http://schemas.openxmlformats.org/officeDocument/2006/relationships/image" Target="../media/image3165.png"/><Relationship Id="rId620" Type="http://schemas.openxmlformats.org/officeDocument/2006/relationships/customXml" Target="../ink/ink3270.xml"/><Relationship Id="rId357" Type="http://schemas.openxmlformats.org/officeDocument/2006/relationships/customXml" Target="../ink/ink3138.xml"/><Relationship Id="rId54" Type="http://schemas.openxmlformats.org/officeDocument/2006/relationships/image" Target="../media/image2946.png"/><Relationship Id="rId217" Type="http://schemas.openxmlformats.org/officeDocument/2006/relationships/customXml" Target="../ink/ink3068.xml"/><Relationship Id="rId564" Type="http://schemas.openxmlformats.org/officeDocument/2006/relationships/customXml" Target="../ink/ink3242.xml"/><Relationship Id="rId424" Type="http://schemas.openxmlformats.org/officeDocument/2006/relationships/customXml" Target="../ink/ink3172.xml"/><Relationship Id="rId631" Type="http://schemas.openxmlformats.org/officeDocument/2006/relationships/customXml" Target="../ink/ink3276.xml"/><Relationship Id="rId270" Type="http://schemas.openxmlformats.org/officeDocument/2006/relationships/image" Target="../media/image3053.png"/><Relationship Id="rId65" Type="http://schemas.openxmlformats.org/officeDocument/2006/relationships/customXml" Target="../ink/ink2992.xml"/><Relationship Id="rId130" Type="http://schemas.openxmlformats.org/officeDocument/2006/relationships/image" Target="../media/image2984.png"/><Relationship Id="rId368" Type="http://schemas.openxmlformats.org/officeDocument/2006/relationships/image" Target="../media/image3101.png"/><Relationship Id="rId575" Type="http://schemas.openxmlformats.org/officeDocument/2006/relationships/image" Target="../media/image3204.png"/><Relationship Id="rId228" Type="http://schemas.openxmlformats.org/officeDocument/2006/relationships/image" Target="../media/image3032.png"/><Relationship Id="rId435" Type="http://schemas.openxmlformats.org/officeDocument/2006/relationships/image" Target="../media/image3134.png"/><Relationship Id="rId642" Type="http://schemas.openxmlformats.org/officeDocument/2006/relationships/image" Target="../media/image3237.png"/><Relationship Id="rId281" Type="http://schemas.openxmlformats.org/officeDocument/2006/relationships/customXml" Target="../ink/ink3100.xml"/><Relationship Id="rId502" Type="http://schemas.openxmlformats.org/officeDocument/2006/relationships/customXml" Target="../ink/ink3211.xml"/><Relationship Id="rId76" Type="http://schemas.openxmlformats.org/officeDocument/2006/relationships/image" Target="../media/image2957.png"/><Relationship Id="rId141" Type="http://schemas.openxmlformats.org/officeDocument/2006/relationships/customXml" Target="../ink/ink3030.xml"/><Relationship Id="rId379" Type="http://schemas.openxmlformats.org/officeDocument/2006/relationships/customXml" Target="../ink/ink3149.xml"/><Relationship Id="rId586" Type="http://schemas.openxmlformats.org/officeDocument/2006/relationships/customXml" Target="../ink/ink3253.xml"/><Relationship Id="rId7" Type="http://schemas.openxmlformats.org/officeDocument/2006/relationships/customXml" Target="../ink/ink2963.xml"/><Relationship Id="rId239" Type="http://schemas.openxmlformats.org/officeDocument/2006/relationships/customXml" Target="../ink/ink3079.xml"/><Relationship Id="rId446" Type="http://schemas.openxmlformats.org/officeDocument/2006/relationships/customXml" Target="../ink/ink3183.xml"/><Relationship Id="rId653" Type="http://schemas.openxmlformats.org/officeDocument/2006/relationships/customXml" Target="../ink/ink3287.xml"/><Relationship Id="rId292" Type="http://schemas.openxmlformats.org/officeDocument/2006/relationships/image" Target="../media/image3064.png"/><Relationship Id="rId306" Type="http://schemas.openxmlformats.org/officeDocument/2006/relationships/image" Target="../media/image3071.png"/><Relationship Id="rId87" Type="http://schemas.openxmlformats.org/officeDocument/2006/relationships/customXml" Target="../ink/ink3003.xml"/><Relationship Id="rId513" Type="http://schemas.openxmlformats.org/officeDocument/2006/relationships/image" Target="../media/image3173.png"/><Relationship Id="rId597" Type="http://schemas.openxmlformats.org/officeDocument/2006/relationships/image" Target="../media/image3215.png"/><Relationship Id="rId152" Type="http://schemas.openxmlformats.org/officeDocument/2006/relationships/image" Target="../media/image2995.png"/><Relationship Id="rId457" Type="http://schemas.openxmlformats.org/officeDocument/2006/relationships/image" Target="../media/image3145.png"/><Relationship Id="rId664" Type="http://schemas.openxmlformats.org/officeDocument/2006/relationships/image" Target="../media/image2124.png"/><Relationship Id="rId14" Type="http://schemas.openxmlformats.org/officeDocument/2006/relationships/image" Target="../media/image2926.png"/><Relationship Id="rId317" Type="http://schemas.openxmlformats.org/officeDocument/2006/relationships/customXml" Target="../ink/ink3118.xml"/><Relationship Id="rId524" Type="http://schemas.openxmlformats.org/officeDocument/2006/relationships/customXml" Target="../ink/ink3222.xml"/><Relationship Id="rId98" Type="http://schemas.openxmlformats.org/officeDocument/2006/relationships/image" Target="../media/image2968.png"/><Relationship Id="rId163" Type="http://schemas.openxmlformats.org/officeDocument/2006/relationships/customXml" Target="../ink/ink3041.xml"/><Relationship Id="rId370" Type="http://schemas.openxmlformats.org/officeDocument/2006/relationships/image" Target="../media/image3102.png"/><Relationship Id="rId230" Type="http://schemas.openxmlformats.org/officeDocument/2006/relationships/image" Target="../media/image3033.png"/><Relationship Id="rId468" Type="http://schemas.openxmlformats.org/officeDocument/2006/relationships/customXml" Target="../ink/ink3194.xml"/><Relationship Id="rId25" Type="http://schemas.openxmlformats.org/officeDocument/2006/relationships/customXml" Target="../ink/ink2972.xml"/><Relationship Id="rId328" Type="http://schemas.openxmlformats.org/officeDocument/2006/relationships/image" Target="../media/image3081.png"/><Relationship Id="rId535" Type="http://schemas.openxmlformats.org/officeDocument/2006/relationships/image" Target="../media/image3184.png"/><Relationship Id="rId174" Type="http://schemas.openxmlformats.org/officeDocument/2006/relationships/image" Target="../media/image3005.png"/><Relationship Id="rId381" Type="http://schemas.openxmlformats.org/officeDocument/2006/relationships/customXml" Target="../ink/ink3150.xml"/><Relationship Id="rId602" Type="http://schemas.openxmlformats.org/officeDocument/2006/relationships/customXml" Target="../ink/ink3261.xml"/><Relationship Id="rId241" Type="http://schemas.openxmlformats.org/officeDocument/2006/relationships/customXml" Target="../ink/ink3080.xml"/><Relationship Id="rId479" Type="http://schemas.openxmlformats.org/officeDocument/2006/relationships/image" Target="../media/image3156.png"/><Relationship Id="rId36" Type="http://schemas.openxmlformats.org/officeDocument/2006/relationships/image" Target="../media/image2937.png"/><Relationship Id="rId339" Type="http://schemas.openxmlformats.org/officeDocument/2006/relationships/customXml" Target="../ink/ink3129.xml"/><Relationship Id="rId546" Type="http://schemas.openxmlformats.org/officeDocument/2006/relationships/customXml" Target="../ink/ink3233.xml"/><Relationship Id="rId101" Type="http://schemas.openxmlformats.org/officeDocument/2006/relationships/customXml" Target="../ink/ink3010.xml"/><Relationship Id="rId185" Type="http://schemas.openxmlformats.org/officeDocument/2006/relationships/customXml" Target="../ink/ink3052.xml"/><Relationship Id="rId406" Type="http://schemas.openxmlformats.org/officeDocument/2006/relationships/customXml" Target="../ink/ink3163.xml"/><Relationship Id="rId392" Type="http://schemas.openxmlformats.org/officeDocument/2006/relationships/image" Target="../media/image3113.png"/><Relationship Id="rId613" Type="http://schemas.openxmlformats.org/officeDocument/2006/relationships/image" Target="../media/image3223.png"/><Relationship Id="rId252" Type="http://schemas.openxmlformats.org/officeDocument/2006/relationships/image" Target="../media/image3044.png"/><Relationship Id="rId47" Type="http://schemas.openxmlformats.org/officeDocument/2006/relationships/customXml" Target="../ink/ink2983.xml"/><Relationship Id="rId112" Type="http://schemas.openxmlformats.org/officeDocument/2006/relationships/image" Target="../media/image2975.png"/><Relationship Id="rId557" Type="http://schemas.openxmlformats.org/officeDocument/2006/relationships/image" Target="../media/image3195.png"/><Relationship Id="rId196" Type="http://schemas.openxmlformats.org/officeDocument/2006/relationships/image" Target="../media/image3016.png"/><Relationship Id="rId417" Type="http://schemas.openxmlformats.org/officeDocument/2006/relationships/image" Target="../media/image3125.png"/><Relationship Id="rId624" Type="http://schemas.openxmlformats.org/officeDocument/2006/relationships/image" Target="../media/image3228.png"/><Relationship Id="rId263" Type="http://schemas.openxmlformats.org/officeDocument/2006/relationships/customXml" Target="../ink/ink3091.xml"/><Relationship Id="rId470" Type="http://schemas.openxmlformats.org/officeDocument/2006/relationships/customXml" Target="../ink/ink3195.xml"/><Relationship Id="rId58" Type="http://schemas.openxmlformats.org/officeDocument/2006/relationships/image" Target="../media/image2948.png"/><Relationship Id="rId123" Type="http://schemas.openxmlformats.org/officeDocument/2006/relationships/customXml" Target="../ink/ink3021.xml"/><Relationship Id="rId330" Type="http://schemas.openxmlformats.org/officeDocument/2006/relationships/image" Target="../media/image3082.png"/><Relationship Id="rId568" Type="http://schemas.openxmlformats.org/officeDocument/2006/relationships/customXml" Target="../ink/ink3244.xml"/><Relationship Id="rId428" Type="http://schemas.openxmlformats.org/officeDocument/2006/relationships/customXml" Target="../ink/ink3174.xml"/><Relationship Id="rId635" Type="http://schemas.openxmlformats.org/officeDocument/2006/relationships/customXml" Target="../ink/ink3278.xml"/><Relationship Id="rId274" Type="http://schemas.openxmlformats.org/officeDocument/2006/relationships/image" Target="../media/image3055.png"/><Relationship Id="rId481" Type="http://schemas.openxmlformats.org/officeDocument/2006/relationships/image" Target="../media/image3157.png"/><Relationship Id="rId69" Type="http://schemas.openxmlformats.org/officeDocument/2006/relationships/customXml" Target="../ink/ink2994.xml"/><Relationship Id="rId134" Type="http://schemas.openxmlformats.org/officeDocument/2006/relationships/image" Target="../media/image2986.png"/><Relationship Id="rId579" Type="http://schemas.openxmlformats.org/officeDocument/2006/relationships/image" Target="../media/image3206.png"/><Relationship Id="rId341" Type="http://schemas.openxmlformats.org/officeDocument/2006/relationships/customXml" Target="../ink/ink3130.xml"/><Relationship Id="rId439" Type="http://schemas.openxmlformats.org/officeDocument/2006/relationships/image" Target="../media/image3136.png"/><Relationship Id="rId646" Type="http://schemas.openxmlformats.org/officeDocument/2006/relationships/image" Target="../media/image3239.png"/><Relationship Id="rId201" Type="http://schemas.openxmlformats.org/officeDocument/2006/relationships/customXml" Target="../ink/ink3060.xml"/><Relationship Id="rId243" Type="http://schemas.openxmlformats.org/officeDocument/2006/relationships/customXml" Target="../ink/ink3081.xml"/><Relationship Id="rId285" Type="http://schemas.openxmlformats.org/officeDocument/2006/relationships/customXml" Target="../ink/ink3102.xml"/><Relationship Id="rId450" Type="http://schemas.openxmlformats.org/officeDocument/2006/relationships/customXml" Target="../ink/ink3185.xml"/><Relationship Id="rId506" Type="http://schemas.openxmlformats.org/officeDocument/2006/relationships/customXml" Target="../ink/ink3213.xml"/><Relationship Id="rId38" Type="http://schemas.openxmlformats.org/officeDocument/2006/relationships/image" Target="../media/image2938.png"/><Relationship Id="rId103" Type="http://schemas.openxmlformats.org/officeDocument/2006/relationships/customXml" Target="../ink/ink3011.xml"/><Relationship Id="rId310" Type="http://schemas.openxmlformats.org/officeDocument/2006/relationships/image" Target="../media/image3073.png"/><Relationship Id="rId492" Type="http://schemas.openxmlformats.org/officeDocument/2006/relationships/customXml" Target="../ink/ink3206.xml"/><Relationship Id="rId548" Type="http://schemas.openxmlformats.org/officeDocument/2006/relationships/customXml" Target="../ink/ink3234.xml"/><Relationship Id="rId91" Type="http://schemas.openxmlformats.org/officeDocument/2006/relationships/customXml" Target="../ink/ink3005.xml"/><Relationship Id="rId145" Type="http://schemas.openxmlformats.org/officeDocument/2006/relationships/customXml" Target="../ink/ink3032.xml"/><Relationship Id="rId187" Type="http://schemas.openxmlformats.org/officeDocument/2006/relationships/customXml" Target="../ink/ink3053.xml"/><Relationship Id="rId352" Type="http://schemas.openxmlformats.org/officeDocument/2006/relationships/image" Target="../media/image3093.png"/><Relationship Id="rId394" Type="http://schemas.openxmlformats.org/officeDocument/2006/relationships/image" Target="../media/image3114.png"/><Relationship Id="rId408" Type="http://schemas.openxmlformats.org/officeDocument/2006/relationships/customXml" Target="../ink/ink3164.xml"/><Relationship Id="rId615" Type="http://schemas.openxmlformats.org/officeDocument/2006/relationships/image" Target="../media/image3224.png"/><Relationship Id="rId212" Type="http://schemas.openxmlformats.org/officeDocument/2006/relationships/image" Target="../media/image3024.png"/><Relationship Id="rId254" Type="http://schemas.openxmlformats.org/officeDocument/2006/relationships/image" Target="../media/image3045.png"/><Relationship Id="rId657" Type="http://schemas.openxmlformats.org/officeDocument/2006/relationships/customXml" Target="../ink/ink3289.xml"/><Relationship Id="rId49" Type="http://schemas.openxmlformats.org/officeDocument/2006/relationships/customXml" Target="../ink/ink2984.xml"/><Relationship Id="rId114" Type="http://schemas.openxmlformats.org/officeDocument/2006/relationships/image" Target="../media/image2976.png"/><Relationship Id="rId296" Type="http://schemas.openxmlformats.org/officeDocument/2006/relationships/image" Target="../media/image3066.png"/><Relationship Id="rId461" Type="http://schemas.openxmlformats.org/officeDocument/2006/relationships/image" Target="../media/image3147.png"/><Relationship Id="rId517" Type="http://schemas.openxmlformats.org/officeDocument/2006/relationships/image" Target="../media/image3175.png"/><Relationship Id="rId559" Type="http://schemas.openxmlformats.org/officeDocument/2006/relationships/image" Target="../media/image3196.png"/><Relationship Id="rId60" Type="http://schemas.openxmlformats.org/officeDocument/2006/relationships/image" Target="../media/image2949.png"/><Relationship Id="rId156" Type="http://schemas.openxmlformats.org/officeDocument/2006/relationships/image" Target="../media/image2997.png"/><Relationship Id="rId198" Type="http://schemas.openxmlformats.org/officeDocument/2006/relationships/image" Target="../media/image3017.png"/><Relationship Id="rId321" Type="http://schemas.openxmlformats.org/officeDocument/2006/relationships/customXml" Target="../ink/ink3120.xml"/><Relationship Id="rId363" Type="http://schemas.openxmlformats.org/officeDocument/2006/relationships/customXml" Target="../ink/ink3141.xml"/><Relationship Id="rId419" Type="http://schemas.openxmlformats.org/officeDocument/2006/relationships/image" Target="../media/image3126.png"/><Relationship Id="rId570" Type="http://schemas.openxmlformats.org/officeDocument/2006/relationships/customXml" Target="../ink/ink3245.xml"/><Relationship Id="rId626" Type="http://schemas.openxmlformats.org/officeDocument/2006/relationships/image" Target="../media/image3229.png"/><Relationship Id="rId223" Type="http://schemas.openxmlformats.org/officeDocument/2006/relationships/customXml" Target="../ink/ink3071.xml"/><Relationship Id="rId430" Type="http://schemas.openxmlformats.org/officeDocument/2006/relationships/customXml" Target="../ink/ink3175.xml"/><Relationship Id="rId668" Type="http://schemas.openxmlformats.org/officeDocument/2006/relationships/image" Target="../media/image3249.png"/><Relationship Id="rId18" Type="http://schemas.openxmlformats.org/officeDocument/2006/relationships/image" Target="../media/image2928.png"/><Relationship Id="rId265" Type="http://schemas.openxmlformats.org/officeDocument/2006/relationships/customXml" Target="../ink/ink3092.xml"/><Relationship Id="rId472" Type="http://schemas.openxmlformats.org/officeDocument/2006/relationships/customXml" Target="../ink/ink3196.xml"/><Relationship Id="rId528" Type="http://schemas.openxmlformats.org/officeDocument/2006/relationships/customXml" Target="../ink/ink3224.xml"/><Relationship Id="rId125" Type="http://schemas.openxmlformats.org/officeDocument/2006/relationships/customXml" Target="../ink/ink3022.xml"/><Relationship Id="rId167" Type="http://schemas.openxmlformats.org/officeDocument/2006/relationships/customXml" Target="../ink/ink3043.xml"/><Relationship Id="rId332" Type="http://schemas.openxmlformats.org/officeDocument/2006/relationships/image" Target="../media/image3083.png"/><Relationship Id="rId374" Type="http://schemas.openxmlformats.org/officeDocument/2006/relationships/image" Target="../media/image3104.png"/><Relationship Id="rId581" Type="http://schemas.openxmlformats.org/officeDocument/2006/relationships/image" Target="../media/image3207.png"/><Relationship Id="rId71" Type="http://schemas.openxmlformats.org/officeDocument/2006/relationships/customXml" Target="../ink/ink2995.xml"/><Relationship Id="rId234" Type="http://schemas.openxmlformats.org/officeDocument/2006/relationships/image" Target="../media/image3035.png"/><Relationship Id="rId637" Type="http://schemas.openxmlformats.org/officeDocument/2006/relationships/customXml" Target="../ink/ink3279.xml"/><Relationship Id="rId2" Type="http://schemas.openxmlformats.org/officeDocument/2006/relationships/notesSlide" Target="../notesSlides/notesSlide37.xml"/><Relationship Id="rId29" Type="http://schemas.openxmlformats.org/officeDocument/2006/relationships/customXml" Target="../ink/ink2974.xml"/><Relationship Id="rId276" Type="http://schemas.openxmlformats.org/officeDocument/2006/relationships/image" Target="../media/image3056.png"/><Relationship Id="rId441" Type="http://schemas.openxmlformats.org/officeDocument/2006/relationships/image" Target="../media/image3137.png"/><Relationship Id="rId483" Type="http://schemas.openxmlformats.org/officeDocument/2006/relationships/image" Target="../media/image3158.png"/><Relationship Id="rId539" Type="http://schemas.openxmlformats.org/officeDocument/2006/relationships/image" Target="../media/image3186.png"/><Relationship Id="rId40" Type="http://schemas.openxmlformats.org/officeDocument/2006/relationships/image" Target="../media/image2939.png"/><Relationship Id="rId136" Type="http://schemas.openxmlformats.org/officeDocument/2006/relationships/image" Target="../media/image2987.png"/><Relationship Id="rId178" Type="http://schemas.openxmlformats.org/officeDocument/2006/relationships/image" Target="../media/image3007.png"/><Relationship Id="rId301" Type="http://schemas.openxmlformats.org/officeDocument/2006/relationships/customXml" Target="../ink/ink3110.xml"/><Relationship Id="rId343" Type="http://schemas.openxmlformats.org/officeDocument/2006/relationships/customXml" Target="../ink/ink3131.xml"/><Relationship Id="rId550" Type="http://schemas.openxmlformats.org/officeDocument/2006/relationships/customXml" Target="../ink/ink3235.xml"/><Relationship Id="rId82" Type="http://schemas.openxmlformats.org/officeDocument/2006/relationships/image" Target="../media/image2960.png"/><Relationship Id="rId203" Type="http://schemas.openxmlformats.org/officeDocument/2006/relationships/customXml" Target="../ink/ink3061.xml"/><Relationship Id="rId385" Type="http://schemas.openxmlformats.org/officeDocument/2006/relationships/customXml" Target="../ink/ink3152.xml"/><Relationship Id="rId592" Type="http://schemas.openxmlformats.org/officeDocument/2006/relationships/customXml" Target="../ink/ink3256.xml"/><Relationship Id="rId606" Type="http://schemas.openxmlformats.org/officeDocument/2006/relationships/customXml" Target="../ink/ink3263.xml"/><Relationship Id="rId648" Type="http://schemas.openxmlformats.org/officeDocument/2006/relationships/image" Target="../media/image3240.png"/><Relationship Id="rId245" Type="http://schemas.openxmlformats.org/officeDocument/2006/relationships/customXml" Target="../ink/ink3082.xml"/><Relationship Id="rId287" Type="http://schemas.openxmlformats.org/officeDocument/2006/relationships/customXml" Target="../ink/ink3103.xml"/><Relationship Id="rId410" Type="http://schemas.openxmlformats.org/officeDocument/2006/relationships/customXml" Target="../ink/ink3165.xml"/><Relationship Id="rId452" Type="http://schemas.openxmlformats.org/officeDocument/2006/relationships/customXml" Target="../ink/ink3186.xml"/><Relationship Id="rId494" Type="http://schemas.openxmlformats.org/officeDocument/2006/relationships/customXml" Target="../ink/ink3207.xml"/><Relationship Id="rId508" Type="http://schemas.openxmlformats.org/officeDocument/2006/relationships/customXml" Target="../ink/ink3214.xml"/><Relationship Id="rId105" Type="http://schemas.openxmlformats.org/officeDocument/2006/relationships/customXml" Target="../ink/ink3012.xml"/><Relationship Id="rId147" Type="http://schemas.openxmlformats.org/officeDocument/2006/relationships/customXml" Target="../ink/ink3033.xml"/><Relationship Id="rId312" Type="http://schemas.openxmlformats.org/officeDocument/2006/relationships/image" Target="../media/image3074.png"/><Relationship Id="rId354" Type="http://schemas.openxmlformats.org/officeDocument/2006/relationships/image" Target="../media/image3094.png"/><Relationship Id="rId51" Type="http://schemas.openxmlformats.org/officeDocument/2006/relationships/customXml" Target="../ink/ink2985.xml"/><Relationship Id="rId93" Type="http://schemas.openxmlformats.org/officeDocument/2006/relationships/customXml" Target="../ink/ink3006.xml"/><Relationship Id="rId189" Type="http://schemas.openxmlformats.org/officeDocument/2006/relationships/customXml" Target="../ink/ink3054.xml"/><Relationship Id="rId396" Type="http://schemas.openxmlformats.org/officeDocument/2006/relationships/image" Target="../media/image3115.png"/><Relationship Id="rId561" Type="http://schemas.openxmlformats.org/officeDocument/2006/relationships/image" Target="../media/image3197.png"/><Relationship Id="rId617" Type="http://schemas.openxmlformats.org/officeDocument/2006/relationships/image" Target="../media/image3225.png"/><Relationship Id="rId659" Type="http://schemas.openxmlformats.org/officeDocument/2006/relationships/customXml" Target="../ink/ink3290.xml"/><Relationship Id="rId214" Type="http://schemas.openxmlformats.org/officeDocument/2006/relationships/image" Target="../media/image3025.png"/><Relationship Id="rId256" Type="http://schemas.openxmlformats.org/officeDocument/2006/relationships/image" Target="../media/image3046.png"/><Relationship Id="rId298" Type="http://schemas.openxmlformats.org/officeDocument/2006/relationships/image" Target="../media/image3067.png"/><Relationship Id="rId421" Type="http://schemas.openxmlformats.org/officeDocument/2006/relationships/image" Target="../media/image3127.png"/><Relationship Id="rId463" Type="http://schemas.openxmlformats.org/officeDocument/2006/relationships/image" Target="../media/image3148.png"/><Relationship Id="rId519" Type="http://schemas.openxmlformats.org/officeDocument/2006/relationships/image" Target="../media/image3176.png"/><Relationship Id="rId670" Type="http://schemas.openxmlformats.org/officeDocument/2006/relationships/image" Target="../media/image3250.png"/><Relationship Id="rId116" Type="http://schemas.openxmlformats.org/officeDocument/2006/relationships/image" Target="../media/image2977.png"/><Relationship Id="rId158" Type="http://schemas.openxmlformats.org/officeDocument/2006/relationships/image" Target="../media/image2998.png"/><Relationship Id="rId323" Type="http://schemas.openxmlformats.org/officeDocument/2006/relationships/customXml" Target="../ink/ink3121.xml"/><Relationship Id="rId530" Type="http://schemas.openxmlformats.org/officeDocument/2006/relationships/customXml" Target="../ink/ink3225.xml"/><Relationship Id="rId20" Type="http://schemas.openxmlformats.org/officeDocument/2006/relationships/image" Target="../media/image2929.png"/><Relationship Id="rId62" Type="http://schemas.openxmlformats.org/officeDocument/2006/relationships/image" Target="../media/image2950.png"/><Relationship Id="rId365" Type="http://schemas.openxmlformats.org/officeDocument/2006/relationships/customXml" Target="../ink/ink3142.xml"/><Relationship Id="rId572" Type="http://schemas.openxmlformats.org/officeDocument/2006/relationships/customXml" Target="../ink/ink3246.xml"/><Relationship Id="rId628" Type="http://schemas.openxmlformats.org/officeDocument/2006/relationships/image" Target="../media/image3230.png"/><Relationship Id="rId225" Type="http://schemas.openxmlformats.org/officeDocument/2006/relationships/customXml" Target="../ink/ink3072.xml"/><Relationship Id="rId267" Type="http://schemas.openxmlformats.org/officeDocument/2006/relationships/customXml" Target="../ink/ink3093.xml"/><Relationship Id="rId432" Type="http://schemas.openxmlformats.org/officeDocument/2006/relationships/customXml" Target="../ink/ink3176.xml"/><Relationship Id="rId474" Type="http://schemas.openxmlformats.org/officeDocument/2006/relationships/customXml" Target="../ink/ink3197.xml"/><Relationship Id="rId127" Type="http://schemas.openxmlformats.org/officeDocument/2006/relationships/customXml" Target="../ink/ink3023.xml"/><Relationship Id="rId31" Type="http://schemas.openxmlformats.org/officeDocument/2006/relationships/customXml" Target="../ink/ink2975.xml"/><Relationship Id="rId73" Type="http://schemas.openxmlformats.org/officeDocument/2006/relationships/customXml" Target="../ink/ink2996.xml"/><Relationship Id="rId169" Type="http://schemas.openxmlformats.org/officeDocument/2006/relationships/customXml" Target="../ink/ink3044.xml"/><Relationship Id="rId334" Type="http://schemas.openxmlformats.org/officeDocument/2006/relationships/image" Target="../media/image3084.png"/><Relationship Id="rId376" Type="http://schemas.openxmlformats.org/officeDocument/2006/relationships/image" Target="../media/image3105.png"/><Relationship Id="rId541" Type="http://schemas.openxmlformats.org/officeDocument/2006/relationships/image" Target="../media/image3187.png"/><Relationship Id="rId583" Type="http://schemas.openxmlformats.org/officeDocument/2006/relationships/image" Target="../media/image3208.png"/><Relationship Id="rId639" Type="http://schemas.openxmlformats.org/officeDocument/2006/relationships/customXml" Target="../ink/ink3280.xml"/><Relationship Id="rId4" Type="http://schemas.openxmlformats.org/officeDocument/2006/relationships/image" Target="../media/image2921.png"/><Relationship Id="rId180" Type="http://schemas.openxmlformats.org/officeDocument/2006/relationships/image" Target="../media/image3008.png"/><Relationship Id="rId236" Type="http://schemas.openxmlformats.org/officeDocument/2006/relationships/image" Target="../media/image3036.png"/><Relationship Id="rId278" Type="http://schemas.openxmlformats.org/officeDocument/2006/relationships/image" Target="../media/image3057.png"/><Relationship Id="rId401" Type="http://schemas.openxmlformats.org/officeDocument/2006/relationships/customXml" Target="../ink/ink3160.xml"/><Relationship Id="rId443" Type="http://schemas.openxmlformats.org/officeDocument/2006/relationships/image" Target="../media/image3138.png"/><Relationship Id="rId650" Type="http://schemas.openxmlformats.org/officeDocument/2006/relationships/image" Target="../media/image3241.png"/><Relationship Id="rId303" Type="http://schemas.openxmlformats.org/officeDocument/2006/relationships/customXml" Target="../ink/ink3111.xml"/><Relationship Id="rId485" Type="http://schemas.openxmlformats.org/officeDocument/2006/relationships/image" Target="../media/image3159.png"/><Relationship Id="rId42" Type="http://schemas.openxmlformats.org/officeDocument/2006/relationships/image" Target="../media/image2940.png"/><Relationship Id="rId84" Type="http://schemas.openxmlformats.org/officeDocument/2006/relationships/image" Target="../media/image2961.png"/><Relationship Id="rId138" Type="http://schemas.openxmlformats.org/officeDocument/2006/relationships/image" Target="../media/image2988.png"/><Relationship Id="rId345" Type="http://schemas.openxmlformats.org/officeDocument/2006/relationships/customXml" Target="../ink/ink3132.xml"/><Relationship Id="rId387" Type="http://schemas.openxmlformats.org/officeDocument/2006/relationships/customXml" Target="../ink/ink3153.xml"/><Relationship Id="rId510" Type="http://schemas.openxmlformats.org/officeDocument/2006/relationships/customXml" Target="../ink/ink3215.xml"/><Relationship Id="rId552" Type="http://schemas.openxmlformats.org/officeDocument/2006/relationships/customXml" Target="../ink/ink3236.xml"/><Relationship Id="rId594" Type="http://schemas.openxmlformats.org/officeDocument/2006/relationships/customXml" Target="../ink/ink3257.xml"/><Relationship Id="rId608" Type="http://schemas.openxmlformats.org/officeDocument/2006/relationships/customXml" Target="../ink/ink3264.xml"/><Relationship Id="rId191" Type="http://schemas.openxmlformats.org/officeDocument/2006/relationships/customXml" Target="../ink/ink3055.xml"/><Relationship Id="rId205" Type="http://schemas.openxmlformats.org/officeDocument/2006/relationships/customXml" Target="../ink/ink3062.xml"/><Relationship Id="rId247" Type="http://schemas.openxmlformats.org/officeDocument/2006/relationships/customXml" Target="../ink/ink3083.xml"/><Relationship Id="rId412" Type="http://schemas.openxmlformats.org/officeDocument/2006/relationships/customXml" Target="../ink/ink3166.xml"/><Relationship Id="rId107" Type="http://schemas.openxmlformats.org/officeDocument/2006/relationships/customXml" Target="../ink/ink3013.xml"/><Relationship Id="rId289" Type="http://schemas.openxmlformats.org/officeDocument/2006/relationships/customXml" Target="../ink/ink3104.xml"/><Relationship Id="rId454" Type="http://schemas.openxmlformats.org/officeDocument/2006/relationships/customXml" Target="../ink/ink3187.xml"/><Relationship Id="rId496" Type="http://schemas.openxmlformats.org/officeDocument/2006/relationships/customXml" Target="../ink/ink3208.xml"/><Relationship Id="rId661" Type="http://schemas.openxmlformats.org/officeDocument/2006/relationships/customXml" Target="../ink/ink3291.xml"/><Relationship Id="rId11" Type="http://schemas.openxmlformats.org/officeDocument/2006/relationships/customXml" Target="../ink/ink2965.xml"/><Relationship Id="rId53" Type="http://schemas.openxmlformats.org/officeDocument/2006/relationships/customXml" Target="../ink/ink2986.xml"/><Relationship Id="rId149" Type="http://schemas.openxmlformats.org/officeDocument/2006/relationships/customXml" Target="../ink/ink3034.xml"/><Relationship Id="rId314" Type="http://schemas.openxmlformats.org/officeDocument/2006/relationships/image" Target="../media/image1835.png"/><Relationship Id="rId356" Type="http://schemas.openxmlformats.org/officeDocument/2006/relationships/image" Target="../media/image3095.png"/><Relationship Id="rId398" Type="http://schemas.openxmlformats.org/officeDocument/2006/relationships/image" Target="../media/image3116.png"/><Relationship Id="rId521" Type="http://schemas.openxmlformats.org/officeDocument/2006/relationships/image" Target="../media/image3177.png"/><Relationship Id="rId563" Type="http://schemas.openxmlformats.org/officeDocument/2006/relationships/image" Target="../media/image3198.png"/><Relationship Id="rId619" Type="http://schemas.openxmlformats.org/officeDocument/2006/relationships/image" Target="../media/image3226.png"/><Relationship Id="rId95" Type="http://schemas.openxmlformats.org/officeDocument/2006/relationships/customXml" Target="../ink/ink3007.xml"/><Relationship Id="rId160" Type="http://schemas.openxmlformats.org/officeDocument/2006/relationships/image" Target="../media/image2999.png"/><Relationship Id="rId216" Type="http://schemas.openxmlformats.org/officeDocument/2006/relationships/image" Target="../media/image3026.png"/><Relationship Id="rId423" Type="http://schemas.openxmlformats.org/officeDocument/2006/relationships/image" Target="../media/image3128.png"/><Relationship Id="rId258" Type="http://schemas.openxmlformats.org/officeDocument/2006/relationships/image" Target="../media/image3047.png"/><Relationship Id="rId465" Type="http://schemas.openxmlformats.org/officeDocument/2006/relationships/image" Target="../media/image3149.png"/><Relationship Id="rId630" Type="http://schemas.openxmlformats.org/officeDocument/2006/relationships/image" Target="../media/image3231.png"/><Relationship Id="rId672" Type="http://schemas.openxmlformats.org/officeDocument/2006/relationships/image" Target="../media/image3251.png"/><Relationship Id="rId22" Type="http://schemas.openxmlformats.org/officeDocument/2006/relationships/image" Target="../media/image2930.png"/><Relationship Id="rId64" Type="http://schemas.openxmlformats.org/officeDocument/2006/relationships/image" Target="../media/image2951.png"/><Relationship Id="rId118" Type="http://schemas.openxmlformats.org/officeDocument/2006/relationships/image" Target="../media/image2978.png"/><Relationship Id="rId325" Type="http://schemas.openxmlformats.org/officeDocument/2006/relationships/customXml" Target="../ink/ink3122.xml"/><Relationship Id="rId367" Type="http://schemas.openxmlformats.org/officeDocument/2006/relationships/customXml" Target="../ink/ink3143.xml"/><Relationship Id="rId532" Type="http://schemas.openxmlformats.org/officeDocument/2006/relationships/customXml" Target="../ink/ink3226.xml"/><Relationship Id="rId574" Type="http://schemas.openxmlformats.org/officeDocument/2006/relationships/customXml" Target="../ink/ink3247.xml"/><Relationship Id="rId171" Type="http://schemas.openxmlformats.org/officeDocument/2006/relationships/customXml" Target="../ink/ink3045.xml"/><Relationship Id="rId227" Type="http://schemas.openxmlformats.org/officeDocument/2006/relationships/customXml" Target="../ink/ink3073.xml"/><Relationship Id="rId269" Type="http://schemas.openxmlformats.org/officeDocument/2006/relationships/customXml" Target="../ink/ink3094.xml"/><Relationship Id="rId434" Type="http://schemas.openxmlformats.org/officeDocument/2006/relationships/customXml" Target="../ink/ink3177.xml"/><Relationship Id="rId476" Type="http://schemas.openxmlformats.org/officeDocument/2006/relationships/customXml" Target="../ink/ink3198.xml"/><Relationship Id="rId641" Type="http://schemas.openxmlformats.org/officeDocument/2006/relationships/customXml" Target="../ink/ink3281.xml"/><Relationship Id="rId33" Type="http://schemas.openxmlformats.org/officeDocument/2006/relationships/customXml" Target="../ink/ink2976.xml"/><Relationship Id="rId129" Type="http://schemas.openxmlformats.org/officeDocument/2006/relationships/customXml" Target="../ink/ink3024.xml"/><Relationship Id="rId280" Type="http://schemas.openxmlformats.org/officeDocument/2006/relationships/image" Target="../media/image3058.png"/><Relationship Id="rId336" Type="http://schemas.openxmlformats.org/officeDocument/2006/relationships/image" Target="../media/image3085.png"/><Relationship Id="rId501" Type="http://schemas.openxmlformats.org/officeDocument/2006/relationships/image" Target="../media/image3167.png"/><Relationship Id="rId543" Type="http://schemas.openxmlformats.org/officeDocument/2006/relationships/image" Target="../media/image3188.png"/><Relationship Id="rId75" Type="http://schemas.openxmlformats.org/officeDocument/2006/relationships/customXml" Target="../ink/ink2997.xml"/><Relationship Id="rId140" Type="http://schemas.openxmlformats.org/officeDocument/2006/relationships/image" Target="../media/image2989.png"/><Relationship Id="rId182" Type="http://schemas.openxmlformats.org/officeDocument/2006/relationships/image" Target="../media/image3009.png"/><Relationship Id="rId378" Type="http://schemas.openxmlformats.org/officeDocument/2006/relationships/image" Target="../media/image3106.png"/><Relationship Id="rId403" Type="http://schemas.openxmlformats.org/officeDocument/2006/relationships/customXml" Target="../ink/ink3161.xml"/><Relationship Id="rId585" Type="http://schemas.openxmlformats.org/officeDocument/2006/relationships/image" Target="../media/image3209.png"/><Relationship Id="rId6" Type="http://schemas.openxmlformats.org/officeDocument/2006/relationships/image" Target="../media/image2922.png"/><Relationship Id="rId238" Type="http://schemas.openxmlformats.org/officeDocument/2006/relationships/image" Target="../media/image3037.png"/><Relationship Id="rId445" Type="http://schemas.openxmlformats.org/officeDocument/2006/relationships/image" Target="../media/image3139.png"/><Relationship Id="rId487" Type="http://schemas.openxmlformats.org/officeDocument/2006/relationships/image" Target="../media/image3160.png"/><Relationship Id="rId610" Type="http://schemas.openxmlformats.org/officeDocument/2006/relationships/customXml" Target="../ink/ink3265.xml"/><Relationship Id="rId652" Type="http://schemas.openxmlformats.org/officeDocument/2006/relationships/image" Target="../media/image3242.png"/><Relationship Id="rId291" Type="http://schemas.openxmlformats.org/officeDocument/2006/relationships/customXml" Target="../ink/ink3105.xml"/><Relationship Id="rId305" Type="http://schemas.openxmlformats.org/officeDocument/2006/relationships/customXml" Target="../ink/ink3112.xml"/><Relationship Id="rId347" Type="http://schemas.openxmlformats.org/officeDocument/2006/relationships/customXml" Target="../ink/ink3133.xml"/><Relationship Id="rId512" Type="http://schemas.openxmlformats.org/officeDocument/2006/relationships/customXml" Target="../ink/ink3216.xml"/><Relationship Id="rId44" Type="http://schemas.openxmlformats.org/officeDocument/2006/relationships/image" Target="../media/image2941.png"/><Relationship Id="rId86" Type="http://schemas.openxmlformats.org/officeDocument/2006/relationships/image" Target="../media/image2962.png"/><Relationship Id="rId151" Type="http://schemas.openxmlformats.org/officeDocument/2006/relationships/customXml" Target="../ink/ink3035.xml"/><Relationship Id="rId389" Type="http://schemas.openxmlformats.org/officeDocument/2006/relationships/customXml" Target="../ink/ink3154.xml"/><Relationship Id="rId554" Type="http://schemas.openxmlformats.org/officeDocument/2006/relationships/customXml" Target="../ink/ink3237.xml"/><Relationship Id="rId596" Type="http://schemas.openxmlformats.org/officeDocument/2006/relationships/customXml" Target="../ink/ink3258.xml"/><Relationship Id="rId193" Type="http://schemas.openxmlformats.org/officeDocument/2006/relationships/customXml" Target="../ink/ink3056.xml"/><Relationship Id="rId207" Type="http://schemas.openxmlformats.org/officeDocument/2006/relationships/customXml" Target="../ink/ink3063.xml"/><Relationship Id="rId249" Type="http://schemas.openxmlformats.org/officeDocument/2006/relationships/customXml" Target="../ink/ink3084.xml"/><Relationship Id="rId414" Type="http://schemas.openxmlformats.org/officeDocument/2006/relationships/customXml" Target="../ink/ink3167.xml"/><Relationship Id="rId456" Type="http://schemas.openxmlformats.org/officeDocument/2006/relationships/customXml" Target="../ink/ink3188.xml"/><Relationship Id="rId498" Type="http://schemas.openxmlformats.org/officeDocument/2006/relationships/customXml" Target="../ink/ink3209.xml"/><Relationship Id="rId621" Type="http://schemas.openxmlformats.org/officeDocument/2006/relationships/customXml" Target="../ink/ink3271.xml"/><Relationship Id="rId663" Type="http://schemas.openxmlformats.org/officeDocument/2006/relationships/customXml" Target="../ink/ink3292.xml"/><Relationship Id="rId13" Type="http://schemas.openxmlformats.org/officeDocument/2006/relationships/customXml" Target="../ink/ink2966.xml"/><Relationship Id="rId109" Type="http://schemas.openxmlformats.org/officeDocument/2006/relationships/customXml" Target="../ink/ink3014.xml"/><Relationship Id="rId260" Type="http://schemas.openxmlformats.org/officeDocument/2006/relationships/image" Target="../media/image3048.png"/><Relationship Id="rId316" Type="http://schemas.openxmlformats.org/officeDocument/2006/relationships/image" Target="../media/image3075.png"/><Relationship Id="rId523" Type="http://schemas.openxmlformats.org/officeDocument/2006/relationships/image" Target="../media/image3178.png"/><Relationship Id="rId55" Type="http://schemas.openxmlformats.org/officeDocument/2006/relationships/customXml" Target="../ink/ink2987.xml"/><Relationship Id="rId97" Type="http://schemas.openxmlformats.org/officeDocument/2006/relationships/customXml" Target="../ink/ink3008.xml"/><Relationship Id="rId120" Type="http://schemas.openxmlformats.org/officeDocument/2006/relationships/image" Target="../media/image2979.png"/><Relationship Id="rId358" Type="http://schemas.openxmlformats.org/officeDocument/2006/relationships/image" Target="../media/image3096.png"/><Relationship Id="rId565" Type="http://schemas.openxmlformats.org/officeDocument/2006/relationships/image" Target="../media/image3199.png"/><Relationship Id="rId162" Type="http://schemas.openxmlformats.org/officeDocument/2006/relationships/image" Target="../media/image3000.png"/><Relationship Id="rId218" Type="http://schemas.openxmlformats.org/officeDocument/2006/relationships/image" Target="../media/image3027.png"/><Relationship Id="rId425" Type="http://schemas.openxmlformats.org/officeDocument/2006/relationships/image" Target="../media/image3129.png"/><Relationship Id="rId467" Type="http://schemas.openxmlformats.org/officeDocument/2006/relationships/image" Target="../media/image3150.png"/><Relationship Id="rId632" Type="http://schemas.openxmlformats.org/officeDocument/2006/relationships/image" Target="../media/image3232.png"/><Relationship Id="rId271" Type="http://schemas.openxmlformats.org/officeDocument/2006/relationships/customXml" Target="../ink/ink3095.xml"/><Relationship Id="rId674" Type="http://schemas.openxmlformats.org/officeDocument/2006/relationships/image" Target="../media/image3252.png"/><Relationship Id="rId24" Type="http://schemas.openxmlformats.org/officeDocument/2006/relationships/image" Target="../media/image2931.png"/><Relationship Id="rId66" Type="http://schemas.openxmlformats.org/officeDocument/2006/relationships/image" Target="../media/image2952.png"/><Relationship Id="rId131" Type="http://schemas.openxmlformats.org/officeDocument/2006/relationships/customXml" Target="../ink/ink3025.xml"/><Relationship Id="rId327" Type="http://schemas.openxmlformats.org/officeDocument/2006/relationships/customXml" Target="../ink/ink3123.xml"/><Relationship Id="rId369" Type="http://schemas.openxmlformats.org/officeDocument/2006/relationships/customXml" Target="../ink/ink3144.xml"/><Relationship Id="rId534" Type="http://schemas.openxmlformats.org/officeDocument/2006/relationships/customXml" Target="../ink/ink3227.xml"/><Relationship Id="rId576" Type="http://schemas.openxmlformats.org/officeDocument/2006/relationships/customXml" Target="../ink/ink3248.xml"/><Relationship Id="rId173" Type="http://schemas.openxmlformats.org/officeDocument/2006/relationships/customXml" Target="../ink/ink3046.xml"/><Relationship Id="rId229" Type="http://schemas.openxmlformats.org/officeDocument/2006/relationships/customXml" Target="../ink/ink3074.xml"/><Relationship Id="rId380" Type="http://schemas.openxmlformats.org/officeDocument/2006/relationships/image" Target="../media/image3107.png"/><Relationship Id="rId436" Type="http://schemas.openxmlformats.org/officeDocument/2006/relationships/customXml" Target="../ink/ink3178.xml"/><Relationship Id="rId601" Type="http://schemas.openxmlformats.org/officeDocument/2006/relationships/image" Target="../media/image3217.png"/><Relationship Id="rId643" Type="http://schemas.openxmlformats.org/officeDocument/2006/relationships/customXml" Target="../ink/ink3282.xml"/><Relationship Id="rId240" Type="http://schemas.openxmlformats.org/officeDocument/2006/relationships/image" Target="../media/image3038.png"/><Relationship Id="rId478" Type="http://schemas.openxmlformats.org/officeDocument/2006/relationships/customXml" Target="../ink/ink3199.xml"/><Relationship Id="rId35" Type="http://schemas.openxmlformats.org/officeDocument/2006/relationships/customXml" Target="../ink/ink2977.xml"/><Relationship Id="rId77" Type="http://schemas.openxmlformats.org/officeDocument/2006/relationships/customXml" Target="../ink/ink2998.xml"/><Relationship Id="rId100" Type="http://schemas.openxmlformats.org/officeDocument/2006/relationships/image" Target="../media/image2969.png"/><Relationship Id="rId282" Type="http://schemas.openxmlformats.org/officeDocument/2006/relationships/image" Target="../media/image3059.png"/><Relationship Id="rId338" Type="http://schemas.openxmlformats.org/officeDocument/2006/relationships/image" Target="../media/image3086.png"/><Relationship Id="rId503" Type="http://schemas.openxmlformats.org/officeDocument/2006/relationships/image" Target="../media/image3168.png"/><Relationship Id="rId545" Type="http://schemas.openxmlformats.org/officeDocument/2006/relationships/image" Target="../media/image3189.png"/><Relationship Id="rId587" Type="http://schemas.openxmlformats.org/officeDocument/2006/relationships/image" Target="../media/image3210.png"/><Relationship Id="rId8" Type="http://schemas.openxmlformats.org/officeDocument/2006/relationships/image" Target="../media/image2923.png"/><Relationship Id="rId142" Type="http://schemas.openxmlformats.org/officeDocument/2006/relationships/image" Target="../media/image2990.png"/><Relationship Id="rId184" Type="http://schemas.openxmlformats.org/officeDocument/2006/relationships/image" Target="../media/image3010.png"/><Relationship Id="rId391" Type="http://schemas.openxmlformats.org/officeDocument/2006/relationships/customXml" Target="../ink/ink3155.xml"/><Relationship Id="rId405" Type="http://schemas.openxmlformats.org/officeDocument/2006/relationships/image" Target="../media/image3119.png"/><Relationship Id="rId447" Type="http://schemas.openxmlformats.org/officeDocument/2006/relationships/image" Target="../media/image3140.png"/><Relationship Id="rId612" Type="http://schemas.openxmlformats.org/officeDocument/2006/relationships/customXml" Target="../ink/ink3266.xml"/><Relationship Id="rId251" Type="http://schemas.openxmlformats.org/officeDocument/2006/relationships/customXml" Target="../ink/ink3085.xml"/><Relationship Id="rId489" Type="http://schemas.openxmlformats.org/officeDocument/2006/relationships/image" Target="../media/image3161.png"/><Relationship Id="rId654" Type="http://schemas.openxmlformats.org/officeDocument/2006/relationships/image" Target="../media/image3243.png"/><Relationship Id="rId46" Type="http://schemas.openxmlformats.org/officeDocument/2006/relationships/image" Target="../media/image2942.png"/><Relationship Id="rId293" Type="http://schemas.openxmlformats.org/officeDocument/2006/relationships/customXml" Target="../ink/ink3106.xml"/><Relationship Id="rId307" Type="http://schemas.openxmlformats.org/officeDocument/2006/relationships/customXml" Target="../ink/ink3113.xml"/><Relationship Id="rId349" Type="http://schemas.openxmlformats.org/officeDocument/2006/relationships/customXml" Target="../ink/ink3134.xml"/><Relationship Id="rId514" Type="http://schemas.openxmlformats.org/officeDocument/2006/relationships/customXml" Target="../ink/ink3217.xml"/><Relationship Id="rId556" Type="http://schemas.openxmlformats.org/officeDocument/2006/relationships/customXml" Target="../ink/ink3238.xml"/><Relationship Id="rId88" Type="http://schemas.openxmlformats.org/officeDocument/2006/relationships/image" Target="../media/image2963.png"/><Relationship Id="rId111" Type="http://schemas.openxmlformats.org/officeDocument/2006/relationships/customXml" Target="../ink/ink3015.xml"/><Relationship Id="rId153" Type="http://schemas.openxmlformats.org/officeDocument/2006/relationships/customXml" Target="../ink/ink3036.xml"/><Relationship Id="rId195" Type="http://schemas.openxmlformats.org/officeDocument/2006/relationships/customXml" Target="../ink/ink3057.xml"/><Relationship Id="rId209" Type="http://schemas.openxmlformats.org/officeDocument/2006/relationships/customXml" Target="../ink/ink3064.xml"/><Relationship Id="rId360" Type="http://schemas.openxmlformats.org/officeDocument/2006/relationships/image" Target="../media/image3097.png"/><Relationship Id="rId416" Type="http://schemas.openxmlformats.org/officeDocument/2006/relationships/customXml" Target="../ink/ink3168.xml"/><Relationship Id="rId598" Type="http://schemas.openxmlformats.org/officeDocument/2006/relationships/customXml" Target="../ink/ink3259.xml"/><Relationship Id="rId220" Type="http://schemas.openxmlformats.org/officeDocument/2006/relationships/image" Target="../media/image3028.png"/><Relationship Id="rId458" Type="http://schemas.openxmlformats.org/officeDocument/2006/relationships/customXml" Target="../ink/ink3189.xml"/><Relationship Id="rId623" Type="http://schemas.openxmlformats.org/officeDocument/2006/relationships/customXml" Target="../ink/ink3272.xml"/><Relationship Id="rId665" Type="http://schemas.openxmlformats.org/officeDocument/2006/relationships/customXml" Target="../ink/ink3293.xml"/><Relationship Id="rId15" Type="http://schemas.openxmlformats.org/officeDocument/2006/relationships/customXml" Target="../ink/ink2967.xml"/><Relationship Id="rId57" Type="http://schemas.openxmlformats.org/officeDocument/2006/relationships/customXml" Target="../ink/ink2988.xml"/><Relationship Id="rId262" Type="http://schemas.openxmlformats.org/officeDocument/2006/relationships/image" Target="../media/image3049.png"/><Relationship Id="rId318" Type="http://schemas.openxmlformats.org/officeDocument/2006/relationships/image" Target="../media/image3076.png"/><Relationship Id="rId525" Type="http://schemas.openxmlformats.org/officeDocument/2006/relationships/image" Target="../media/image3179.png"/><Relationship Id="rId567" Type="http://schemas.openxmlformats.org/officeDocument/2006/relationships/image" Target="../media/image3200.png"/><Relationship Id="rId99" Type="http://schemas.openxmlformats.org/officeDocument/2006/relationships/customXml" Target="../ink/ink3009.xml"/><Relationship Id="rId122" Type="http://schemas.openxmlformats.org/officeDocument/2006/relationships/image" Target="../media/image2980.png"/><Relationship Id="rId164" Type="http://schemas.openxmlformats.org/officeDocument/2006/relationships/image" Target="../media/image2266.png"/><Relationship Id="rId371" Type="http://schemas.openxmlformats.org/officeDocument/2006/relationships/customXml" Target="../ink/ink3145.xml"/><Relationship Id="rId427" Type="http://schemas.openxmlformats.org/officeDocument/2006/relationships/image" Target="../media/image3130.png"/><Relationship Id="rId469" Type="http://schemas.openxmlformats.org/officeDocument/2006/relationships/image" Target="../media/image3151.png"/><Relationship Id="rId634" Type="http://schemas.openxmlformats.org/officeDocument/2006/relationships/image" Target="../media/image3233.png"/><Relationship Id="rId26" Type="http://schemas.openxmlformats.org/officeDocument/2006/relationships/image" Target="../media/image2932.png"/><Relationship Id="rId231" Type="http://schemas.openxmlformats.org/officeDocument/2006/relationships/customXml" Target="../ink/ink3075.xml"/><Relationship Id="rId273" Type="http://schemas.openxmlformats.org/officeDocument/2006/relationships/customXml" Target="../ink/ink3096.xml"/><Relationship Id="rId329" Type="http://schemas.openxmlformats.org/officeDocument/2006/relationships/customXml" Target="../ink/ink3124.xml"/><Relationship Id="rId480" Type="http://schemas.openxmlformats.org/officeDocument/2006/relationships/customXml" Target="../ink/ink3200.xml"/><Relationship Id="rId536" Type="http://schemas.openxmlformats.org/officeDocument/2006/relationships/customXml" Target="../ink/ink3228.xml"/><Relationship Id="rId68" Type="http://schemas.openxmlformats.org/officeDocument/2006/relationships/image" Target="../media/image2953.png"/><Relationship Id="rId133" Type="http://schemas.openxmlformats.org/officeDocument/2006/relationships/customXml" Target="../ink/ink3026.xml"/><Relationship Id="rId175" Type="http://schemas.openxmlformats.org/officeDocument/2006/relationships/customXml" Target="../ink/ink3047.xml"/><Relationship Id="rId340" Type="http://schemas.openxmlformats.org/officeDocument/2006/relationships/image" Target="../media/image3087.png"/><Relationship Id="rId578" Type="http://schemas.openxmlformats.org/officeDocument/2006/relationships/customXml" Target="../ink/ink3249.xml"/><Relationship Id="rId200" Type="http://schemas.openxmlformats.org/officeDocument/2006/relationships/image" Target="../media/image3018.png"/><Relationship Id="rId382" Type="http://schemas.openxmlformats.org/officeDocument/2006/relationships/image" Target="../media/image3108.png"/><Relationship Id="rId438" Type="http://schemas.openxmlformats.org/officeDocument/2006/relationships/customXml" Target="../ink/ink3179.xml"/><Relationship Id="rId603" Type="http://schemas.openxmlformats.org/officeDocument/2006/relationships/image" Target="../media/image3218.png"/><Relationship Id="rId645" Type="http://schemas.openxmlformats.org/officeDocument/2006/relationships/customXml" Target="../ink/ink3283.xml"/><Relationship Id="rId242" Type="http://schemas.openxmlformats.org/officeDocument/2006/relationships/image" Target="../media/image3039.png"/><Relationship Id="rId284" Type="http://schemas.openxmlformats.org/officeDocument/2006/relationships/image" Target="../media/image3060.png"/><Relationship Id="rId491" Type="http://schemas.openxmlformats.org/officeDocument/2006/relationships/image" Target="../media/image3162.png"/><Relationship Id="rId505" Type="http://schemas.openxmlformats.org/officeDocument/2006/relationships/image" Target="../media/image3169.png"/><Relationship Id="rId37" Type="http://schemas.openxmlformats.org/officeDocument/2006/relationships/customXml" Target="../ink/ink2978.xml"/><Relationship Id="rId79" Type="http://schemas.openxmlformats.org/officeDocument/2006/relationships/customXml" Target="../ink/ink2999.xml"/><Relationship Id="rId102" Type="http://schemas.openxmlformats.org/officeDocument/2006/relationships/image" Target="../media/image2970.png"/><Relationship Id="rId144" Type="http://schemas.openxmlformats.org/officeDocument/2006/relationships/image" Target="../media/image2991.png"/><Relationship Id="rId547" Type="http://schemas.openxmlformats.org/officeDocument/2006/relationships/image" Target="../media/image3190.png"/><Relationship Id="rId589" Type="http://schemas.openxmlformats.org/officeDocument/2006/relationships/image" Target="../media/image3211.png"/><Relationship Id="rId90" Type="http://schemas.openxmlformats.org/officeDocument/2006/relationships/image" Target="../media/image2964.png"/><Relationship Id="rId186" Type="http://schemas.openxmlformats.org/officeDocument/2006/relationships/image" Target="../media/image3011.png"/><Relationship Id="rId351" Type="http://schemas.openxmlformats.org/officeDocument/2006/relationships/customXml" Target="../ink/ink3135.xml"/><Relationship Id="rId393" Type="http://schemas.openxmlformats.org/officeDocument/2006/relationships/customXml" Target="../ink/ink3156.xml"/><Relationship Id="rId407" Type="http://schemas.openxmlformats.org/officeDocument/2006/relationships/image" Target="../media/image3120.png"/><Relationship Id="rId449" Type="http://schemas.openxmlformats.org/officeDocument/2006/relationships/image" Target="../media/image3141.png"/><Relationship Id="rId614" Type="http://schemas.openxmlformats.org/officeDocument/2006/relationships/customXml" Target="../ink/ink3267.xml"/><Relationship Id="rId656" Type="http://schemas.openxmlformats.org/officeDocument/2006/relationships/image" Target="../media/image3244.png"/><Relationship Id="rId211" Type="http://schemas.openxmlformats.org/officeDocument/2006/relationships/customXml" Target="../ink/ink3065.xml"/><Relationship Id="rId253" Type="http://schemas.openxmlformats.org/officeDocument/2006/relationships/customXml" Target="../ink/ink3086.xml"/><Relationship Id="rId295" Type="http://schemas.openxmlformats.org/officeDocument/2006/relationships/customXml" Target="../ink/ink3107.xml"/><Relationship Id="rId309" Type="http://schemas.openxmlformats.org/officeDocument/2006/relationships/customXml" Target="../ink/ink3114.xml"/><Relationship Id="rId460" Type="http://schemas.openxmlformats.org/officeDocument/2006/relationships/customXml" Target="../ink/ink3190.xml"/><Relationship Id="rId516" Type="http://schemas.openxmlformats.org/officeDocument/2006/relationships/customXml" Target="../ink/ink3218.xml"/><Relationship Id="rId48" Type="http://schemas.openxmlformats.org/officeDocument/2006/relationships/image" Target="../media/image2943.png"/><Relationship Id="rId113" Type="http://schemas.openxmlformats.org/officeDocument/2006/relationships/customXml" Target="../ink/ink3016.xml"/><Relationship Id="rId320" Type="http://schemas.openxmlformats.org/officeDocument/2006/relationships/image" Target="../media/image3077.png"/><Relationship Id="rId558" Type="http://schemas.openxmlformats.org/officeDocument/2006/relationships/customXml" Target="../ink/ink3239.xml"/><Relationship Id="rId155" Type="http://schemas.openxmlformats.org/officeDocument/2006/relationships/customXml" Target="../ink/ink3037.xml"/><Relationship Id="rId197" Type="http://schemas.openxmlformats.org/officeDocument/2006/relationships/customXml" Target="../ink/ink3058.xml"/><Relationship Id="rId362" Type="http://schemas.openxmlformats.org/officeDocument/2006/relationships/image" Target="../media/image3098.png"/><Relationship Id="rId418" Type="http://schemas.openxmlformats.org/officeDocument/2006/relationships/customXml" Target="../ink/ink3169.xml"/><Relationship Id="rId625" Type="http://schemas.openxmlformats.org/officeDocument/2006/relationships/customXml" Target="../ink/ink3273.xml"/><Relationship Id="rId222" Type="http://schemas.openxmlformats.org/officeDocument/2006/relationships/image" Target="../media/image3029.png"/><Relationship Id="rId264" Type="http://schemas.openxmlformats.org/officeDocument/2006/relationships/image" Target="../media/image3050.png"/><Relationship Id="rId471" Type="http://schemas.openxmlformats.org/officeDocument/2006/relationships/image" Target="../media/image3152.png"/><Relationship Id="rId667" Type="http://schemas.openxmlformats.org/officeDocument/2006/relationships/customXml" Target="../ink/ink3294.xml"/><Relationship Id="rId17" Type="http://schemas.openxmlformats.org/officeDocument/2006/relationships/customXml" Target="../ink/ink2968.xml"/><Relationship Id="rId59" Type="http://schemas.openxmlformats.org/officeDocument/2006/relationships/customXml" Target="../ink/ink2989.xml"/><Relationship Id="rId124" Type="http://schemas.openxmlformats.org/officeDocument/2006/relationships/image" Target="../media/image2981.png"/><Relationship Id="rId527" Type="http://schemas.openxmlformats.org/officeDocument/2006/relationships/image" Target="../media/image3180.png"/><Relationship Id="rId569" Type="http://schemas.openxmlformats.org/officeDocument/2006/relationships/image" Target="../media/image3201.png"/><Relationship Id="rId70" Type="http://schemas.openxmlformats.org/officeDocument/2006/relationships/image" Target="../media/image2954.png"/><Relationship Id="rId166" Type="http://schemas.openxmlformats.org/officeDocument/2006/relationships/image" Target="../media/image3001.png"/><Relationship Id="rId331" Type="http://schemas.openxmlformats.org/officeDocument/2006/relationships/customXml" Target="../ink/ink3125.xml"/><Relationship Id="rId373" Type="http://schemas.openxmlformats.org/officeDocument/2006/relationships/customXml" Target="../ink/ink3146.xml"/><Relationship Id="rId429" Type="http://schemas.openxmlformats.org/officeDocument/2006/relationships/image" Target="../media/image3131.png"/><Relationship Id="rId580" Type="http://schemas.openxmlformats.org/officeDocument/2006/relationships/customXml" Target="../ink/ink3250.xml"/><Relationship Id="rId636" Type="http://schemas.openxmlformats.org/officeDocument/2006/relationships/image" Target="../media/image3234.png"/><Relationship Id="rId1" Type="http://schemas.openxmlformats.org/officeDocument/2006/relationships/slideLayout" Target="../slideLayouts/slideLayout7.xml"/><Relationship Id="rId233" Type="http://schemas.openxmlformats.org/officeDocument/2006/relationships/customXml" Target="../ink/ink3076.xml"/><Relationship Id="rId440" Type="http://schemas.openxmlformats.org/officeDocument/2006/relationships/customXml" Target="../ink/ink3180.xml"/><Relationship Id="rId28" Type="http://schemas.openxmlformats.org/officeDocument/2006/relationships/image" Target="../media/image2933.png"/><Relationship Id="rId275" Type="http://schemas.openxmlformats.org/officeDocument/2006/relationships/customXml" Target="../ink/ink3097.xml"/><Relationship Id="rId300" Type="http://schemas.openxmlformats.org/officeDocument/2006/relationships/image" Target="../media/image3068.png"/><Relationship Id="rId482" Type="http://schemas.openxmlformats.org/officeDocument/2006/relationships/customXml" Target="../ink/ink3201.xml"/><Relationship Id="rId538" Type="http://schemas.openxmlformats.org/officeDocument/2006/relationships/customXml" Target="../ink/ink3229.xml"/><Relationship Id="rId81" Type="http://schemas.openxmlformats.org/officeDocument/2006/relationships/customXml" Target="../ink/ink3000.xml"/><Relationship Id="rId135" Type="http://schemas.openxmlformats.org/officeDocument/2006/relationships/customXml" Target="../ink/ink3027.xml"/><Relationship Id="rId177" Type="http://schemas.openxmlformats.org/officeDocument/2006/relationships/customXml" Target="../ink/ink3048.xml"/><Relationship Id="rId342" Type="http://schemas.openxmlformats.org/officeDocument/2006/relationships/image" Target="../media/image3088.png"/><Relationship Id="rId384" Type="http://schemas.openxmlformats.org/officeDocument/2006/relationships/image" Target="../media/image3109.png"/><Relationship Id="rId591" Type="http://schemas.openxmlformats.org/officeDocument/2006/relationships/image" Target="../media/image3212.png"/><Relationship Id="rId605" Type="http://schemas.openxmlformats.org/officeDocument/2006/relationships/image" Target="../media/image3219.png"/><Relationship Id="rId202" Type="http://schemas.openxmlformats.org/officeDocument/2006/relationships/image" Target="../media/image3019.png"/><Relationship Id="rId244" Type="http://schemas.openxmlformats.org/officeDocument/2006/relationships/image" Target="../media/image3040.png"/><Relationship Id="rId647" Type="http://schemas.openxmlformats.org/officeDocument/2006/relationships/customXml" Target="../ink/ink3284.xml"/><Relationship Id="rId39" Type="http://schemas.openxmlformats.org/officeDocument/2006/relationships/customXml" Target="../ink/ink2979.xml"/><Relationship Id="rId286" Type="http://schemas.openxmlformats.org/officeDocument/2006/relationships/image" Target="../media/image3061.png"/><Relationship Id="rId451" Type="http://schemas.openxmlformats.org/officeDocument/2006/relationships/image" Target="../media/image3142.png"/><Relationship Id="rId493" Type="http://schemas.openxmlformats.org/officeDocument/2006/relationships/image" Target="../media/image3163.png"/><Relationship Id="rId507" Type="http://schemas.openxmlformats.org/officeDocument/2006/relationships/image" Target="../media/image3170.png"/><Relationship Id="rId549" Type="http://schemas.openxmlformats.org/officeDocument/2006/relationships/image" Target="../media/image3191.png"/><Relationship Id="rId50" Type="http://schemas.openxmlformats.org/officeDocument/2006/relationships/image" Target="../media/image2944.png"/><Relationship Id="rId104" Type="http://schemas.openxmlformats.org/officeDocument/2006/relationships/image" Target="../media/image2971.png"/><Relationship Id="rId146" Type="http://schemas.openxmlformats.org/officeDocument/2006/relationships/image" Target="../media/image2992.png"/><Relationship Id="rId188" Type="http://schemas.openxmlformats.org/officeDocument/2006/relationships/image" Target="../media/image3012.png"/><Relationship Id="rId311" Type="http://schemas.openxmlformats.org/officeDocument/2006/relationships/customXml" Target="../ink/ink3115.xml"/><Relationship Id="rId353" Type="http://schemas.openxmlformats.org/officeDocument/2006/relationships/customXml" Target="../ink/ink3136.xml"/><Relationship Id="rId395" Type="http://schemas.openxmlformats.org/officeDocument/2006/relationships/customXml" Target="../ink/ink3157.xml"/><Relationship Id="rId409" Type="http://schemas.openxmlformats.org/officeDocument/2006/relationships/image" Target="../media/image3121.png"/><Relationship Id="rId560" Type="http://schemas.openxmlformats.org/officeDocument/2006/relationships/customXml" Target="../ink/ink3240.xml"/><Relationship Id="rId92" Type="http://schemas.openxmlformats.org/officeDocument/2006/relationships/image" Target="../media/image2965.png"/><Relationship Id="rId213" Type="http://schemas.openxmlformats.org/officeDocument/2006/relationships/customXml" Target="../ink/ink3066.xml"/><Relationship Id="rId420" Type="http://schemas.openxmlformats.org/officeDocument/2006/relationships/customXml" Target="../ink/ink3170.xml"/><Relationship Id="rId616" Type="http://schemas.openxmlformats.org/officeDocument/2006/relationships/customXml" Target="../ink/ink3268.xml"/><Relationship Id="rId658" Type="http://schemas.openxmlformats.org/officeDocument/2006/relationships/image" Target="../media/image3245.png"/><Relationship Id="rId255" Type="http://schemas.openxmlformats.org/officeDocument/2006/relationships/customXml" Target="../ink/ink3087.xml"/><Relationship Id="rId297" Type="http://schemas.openxmlformats.org/officeDocument/2006/relationships/customXml" Target="../ink/ink3108.xml"/><Relationship Id="rId462" Type="http://schemas.openxmlformats.org/officeDocument/2006/relationships/customXml" Target="../ink/ink3191.xml"/><Relationship Id="rId518" Type="http://schemas.openxmlformats.org/officeDocument/2006/relationships/customXml" Target="../ink/ink3219.xml"/><Relationship Id="rId115" Type="http://schemas.openxmlformats.org/officeDocument/2006/relationships/customXml" Target="../ink/ink3017.xml"/><Relationship Id="rId157" Type="http://schemas.openxmlformats.org/officeDocument/2006/relationships/customXml" Target="../ink/ink3038.xml"/><Relationship Id="rId322" Type="http://schemas.openxmlformats.org/officeDocument/2006/relationships/image" Target="../media/image3078.png"/><Relationship Id="rId364" Type="http://schemas.openxmlformats.org/officeDocument/2006/relationships/image" Target="../media/image3099.png"/><Relationship Id="rId61" Type="http://schemas.openxmlformats.org/officeDocument/2006/relationships/customXml" Target="../ink/ink2990.xml"/><Relationship Id="rId199" Type="http://schemas.openxmlformats.org/officeDocument/2006/relationships/customXml" Target="../ink/ink3059.xml"/><Relationship Id="rId571" Type="http://schemas.openxmlformats.org/officeDocument/2006/relationships/image" Target="../media/image3202.png"/><Relationship Id="rId627" Type="http://schemas.openxmlformats.org/officeDocument/2006/relationships/customXml" Target="../ink/ink3274.xml"/><Relationship Id="rId669" Type="http://schemas.openxmlformats.org/officeDocument/2006/relationships/customXml" Target="../ink/ink3295.xml"/><Relationship Id="rId19" Type="http://schemas.openxmlformats.org/officeDocument/2006/relationships/customXml" Target="../ink/ink2969.xml"/><Relationship Id="rId224" Type="http://schemas.openxmlformats.org/officeDocument/2006/relationships/image" Target="../media/image3030.png"/><Relationship Id="rId266" Type="http://schemas.openxmlformats.org/officeDocument/2006/relationships/image" Target="../media/image3051.png"/><Relationship Id="rId431" Type="http://schemas.openxmlformats.org/officeDocument/2006/relationships/image" Target="../media/image3132.png"/><Relationship Id="rId473" Type="http://schemas.openxmlformats.org/officeDocument/2006/relationships/image" Target="../media/image3153.png"/><Relationship Id="rId529" Type="http://schemas.openxmlformats.org/officeDocument/2006/relationships/image" Target="../media/image3181.png"/><Relationship Id="rId30" Type="http://schemas.openxmlformats.org/officeDocument/2006/relationships/image" Target="../media/image2934.png"/><Relationship Id="rId126" Type="http://schemas.openxmlformats.org/officeDocument/2006/relationships/image" Target="../media/image2982.png"/><Relationship Id="rId168" Type="http://schemas.openxmlformats.org/officeDocument/2006/relationships/image" Target="../media/image3002.png"/><Relationship Id="rId333" Type="http://schemas.openxmlformats.org/officeDocument/2006/relationships/customXml" Target="../ink/ink3126.xml"/><Relationship Id="rId540" Type="http://schemas.openxmlformats.org/officeDocument/2006/relationships/customXml" Target="../ink/ink3230.xml"/><Relationship Id="rId72" Type="http://schemas.openxmlformats.org/officeDocument/2006/relationships/image" Target="../media/image2955.png"/><Relationship Id="rId375" Type="http://schemas.openxmlformats.org/officeDocument/2006/relationships/customXml" Target="../ink/ink3147.xml"/><Relationship Id="rId582" Type="http://schemas.openxmlformats.org/officeDocument/2006/relationships/customXml" Target="../ink/ink3251.xml"/><Relationship Id="rId638" Type="http://schemas.openxmlformats.org/officeDocument/2006/relationships/image" Target="../media/image3235.png"/><Relationship Id="rId3" Type="http://schemas.openxmlformats.org/officeDocument/2006/relationships/customXml" Target="../ink/ink2961.xml"/><Relationship Id="rId235" Type="http://schemas.openxmlformats.org/officeDocument/2006/relationships/customXml" Target="../ink/ink3077.xml"/><Relationship Id="rId277" Type="http://schemas.openxmlformats.org/officeDocument/2006/relationships/customXml" Target="../ink/ink3098.xml"/><Relationship Id="rId400" Type="http://schemas.openxmlformats.org/officeDocument/2006/relationships/image" Target="../media/image3117.png"/><Relationship Id="rId442" Type="http://schemas.openxmlformats.org/officeDocument/2006/relationships/customXml" Target="../ink/ink3181.xml"/><Relationship Id="rId484" Type="http://schemas.openxmlformats.org/officeDocument/2006/relationships/customXml" Target="../ink/ink3202.xml"/><Relationship Id="rId137" Type="http://schemas.openxmlformats.org/officeDocument/2006/relationships/customXml" Target="../ink/ink3028.xml"/><Relationship Id="rId302" Type="http://schemas.openxmlformats.org/officeDocument/2006/relationships/image" Target="../media/image3069.png"/><Relationship Id="rId344" Type="http://schemas.openxmlformats.org/officeDocument/2006/relationships/image" Target="../media/image3089.png"/><Relationship Id="rId41" Type="http://schemas.openxmlformats.org/officeDocument/2006/relationships/customXml" Target="../ink/ink2980.xml"/><Relationship Id="rId83" Type="http://schemas.openxmlformats.org/officeDocument/2006/relationships/customXml" Target="../ink/ink3001.xml"/><Relationship Id="rId179" Type="http://schemas.openxmlformats.org/officeDocument/2006/relationships/customXml" Target="../ink/ink3049.xml"/><Relationship Id="rId386" Type="http://schemas.openxmlformats.org/officeDocument/2006/relationships/image" Target="../media/image3110.png"/><Relationship Id="rId551" Type="http://schemas.openxmlformats.org/officeDocument/2006/relationships/image" Target="../media/image3192.png"/><Relationship Id="rId593" Type="http://schemas.openxmlformats.org/officeDocument/2006/relationships/image" Target="../media/image3213.png"/><Relationship Id="rId607" Type="http://schemas.openxmlformats.org/officeDocument/2006/relationships/image" Target="../media/image3220.png"/><Relationship Id="rId649" Type="http://schemas.openxmlformats.org/officeDocument/2006/relationships/customXml" Target="../ink/ink3285.xml"/><Relationship Id="rId190" Type="http://schemas.openxmlformats.org/officeDocument/2006/relationships/image" Target="../media/image3013.png"/><Relationship Id="rId204" Type="http://schemas.openxmlformats.org/officeDocument/2006/relationships/image" Target="../media/image3020.png"/><Relationship Id="rId246" Type="http://schemas.openxmlformats.org/officeDocument/2006/relationships/image" Target="../media/image3041.png"/><Relationship Id="rId288" Type="http://schemas.openxmlformats.org/officeDocument/2006/relationships/image" Target="../media/image3062.png"/><Relationship Id="rId411" Type="http://schemas.openxmlformats.org/officeDocument/2006/relationships/image" Target="../media/image3122.png"/><Relationship Id="rId453" Type="http://schemas.openxmlformats.org/officeDocument/2006/relationships/image" Target="../media/image3143.png"/><Relationship Id="rId509" Type="http://schemas.openxmlformats.org/officeDocument/2006/relationships/image" Target="../media/image3171.png"/><Relationship Id="rId660" Type="http://schemas.openxmlformats.org/officeDocument/2006/relationships/image" Target="../media/image3246.png"/><Relationship Id="rId106" Type="http://schemas.openxmlformats.org/officeDocument/2006/relationships/image" Target="../media/image2972.png"/><Relationship Id="rId313" Type="http://schemas.openxmlformats.org/officeDocument/2006/relationships/customXml" Target="../ink/ink3116.xml"/><Relationship Id="rId495" Type="http://schemas.openxmlformats.org/officeDocument/2006/relationships/image" Target="../media/image3164.png"/><Relationship Id="rId10" Type="http://schemas.openxmlformats.org/officeDocument/2006/relationships/image" Target="../media/image2924.png"/><Relationship Id="rId52" Type="http://schemas.openxmlformats.org/officeDocument/2006/relationships/image" Target="../media/image2945.png"/><Relationship Id="rId94" Type="http://schemas.openxmlformats.org/officeDocument/2006/relationships/image" Target="../media/image2966.png"/><Relationship Id="rId148" Type="http://schemas.openxmlformats.org/officeDocument/2006/relationships/image" Target="../media/image2993.png"/><Relationship Id="rId355" Type="http://schemas.openxmlformats.org/officeDocument/2006/relationships/customXml" Target="../ink/ink3137.xml"/><Relationship Id="rId397" Type="http://schemas.openxmlformats.org/officeDocument/2006/relationships/customXml" Target="../ink/ink3158.xml"/><Relationship Id="rId520" Type="http://schemas.openxmlformats.org/officeDocument/2006/relationships/customXml" Target="../ink/ink3220.xml"/><Relationship Id="rId562" Type="http://schemas.openxmlformats.org/officeDocument/2006/relationships/customXml" Target="../ink/ink3241.xml"/><Relationship Id="rId618" Type="http://schemas.openxmlformats.org/officeDocument/2006/relationships/customXml" Target="../ink/ink3269.xml"/><Relationship Id="rId215" Type="http://schemas.openxmlformats.org/officeDocument/2006/relationships/customXml" Target="../ink/ink3067.xml"/><Relationship Id="rId257" Type="http://schemas.openxmlformats.org/officeDocument/2006/relationships/customXml" Target="../ink/ink3088.xml"/><Relationship Id="rId422" Type="http://schemas.openxmlformats.org/officeDocument/2006/relationships/customXml" Target="../ink/ink3171.xml"/><Relationship Id="rId464" Type="http://schemas.openxmlformats.org/officeDocument/2006/relationships/customXml" Target="../ink/ink3192.xml"/><Relationship Id="rId299" Type="http://schemas.openxmlformats.org/officeDocument/2006/relationships/customXml" Target="../ink/ink3109.xml"/><Relationship Id="rId63" Type="http://schemas.openxmlformats.org/officeDocument/2006/relationships/customXml" Target="../ink/ink2991.xml"/><Relationship Id="rId159" Type="http://schemas.openxmlformats.org/officeDocument/2006/relationships/customXml" Target="../ink/ink3039.xml"/><Relationship Id="rId366" Type="http://schemas.openxmlformats.org/officeDocument/2006/relationships/image" Target="../media/image3100.png"/><Relationship Id="rId573" Type="http://schemas.openxmlformats.org/officeDocument/2006/relationships/image" Target="../media/image3203.png"/><Relationship Id="rId226" Type="http://schemas.openxmlformats.org/officeDocument/2006/relationships/image" Target="../media/image3031.png"/><Relationship Id="rId433" Type="http://schemas.openxmlformats.org/officeDocument/2006/relationships/image" Target="../media/image3133.png"/><Relationship Id="rId640" Type="http://schemas.openxmlformats.org/officeDocument/2006/relationships/image" Target="../media/image3236.png"/><Relationship Id="rId74" Type="http://schemas.openxmlformats.org/officeDocument/2006/relationships/image" Target="../media/image2956.png"/><Relationship Id="rId377" Type="http://schemas.openxmlformats.org/officeDocument/2006/relationships/customXml" Target="../ink/ink3148.xml"/><Relationship Id="rId500" Type="http://schemas.openxmlformats.org/officeDocument/2006/relationships/customXml" Target="../ink/ink3210.xml"/><Relationship Id="rId584" Type="http://schemas.openxmlformats.org/officeDocument/2006/relationships/customXml" Target="../ink/ink3252.xml"/><Relationship Id="rId5" Type="http://schemas.openxmlformats.org/officeDocument/2006/relationships/customXml" Target="../ink/ink2962.xml"/><Relationship Id="rId237" Type="http://schemas.openxmlformats.org/officeDocument/2006/relationships/customXml" Target="../ink/ink3078.xml"/><Relationship Id="rId444" Type="http://schemas.openxmlformats.org/officeDocument/2006/relationships/customXml" Target="../ink/ink3182.xml"/><Relationship Id="rId651" Type="http://schemas.openxmlformats.org/officeDocument/2006/relationships/customXml" Target="../ink/ink3286.xml"/><Relationship Id="rId290" Type="http://schemas.openxmlformats.org/officeDocument/2006/relationships/image" Target="../media/image3063.png"/><Relationship Id="rId304" Type="http://schemas.openxmlformats.org/officeDocument/2006/relationships/image" Target="../media/image3070.png"/><Relationship Id="rId388" Type="http://schemas.openxmlformats.org/officeDocument/2006/relationships/image" Target="../media/image3111.png"/><Relationship Id="rId511" Type="http://schemas.openxmlformats.org/officeDocument/2006/relationships/image" Target="../media/image3172.png"/><Relationship Id="rId609" Type="http://schemas.openxmlformats.org/officeDocument/2006/relationships/image" Target="../media/image3221.png"/><Relationship Id="rId85" Type="http://schemas.openxmlformats.org/officeDocument/2006/relationships/customXml" Target="../ink/ink3002.xml"/><Relationship Id="rId150" Type="http://schemas.openxmlformats.org/officeDocument/2006/relationships/image" Target="../media/image2994.png"/><Relationship Id="rId595" Type="http://schemas.openxmlformats.org/officeDocument/2006/relationships/image" Target="../media/image3214.png"/><Relationship Id="rId248" Type="http://schemas.openxmlformats.org/officeDocument/2006/relationships/image" Target="../media/image3042.png"/><Relationship Id="rId455" Type="http://schemas.openxmlformats.org/officeDocument/2006/relationships/image" Target="../media/image3144.png"/><Relationship Id="rId662" Type="http://schemas.openxmlformats.org/officeDocument/2006/relationships/image" Target="../media/image3247.png"/><Relationship Id="rId12" Type="http://schemas.openxmlformats.org/officeDocument/2006/relationships/image" Target="../media/image2925.png"/><Relationship Id="rId108" Type="http://schemas.openxmlformats.org/officeDocument/2006/relationships/image" Target="../media/image2973.png"/><Relationship Id="rId315" Type="http://schemas.openxmlformats.org/officeDocument/2006/relationships/customXml" Target="../ink/ink3117.xml"/><Relationship Id="rId522" Type="http://schemas.openxmlformats.org/officeDocument/2006/relationships/customXml" Target="../ink/ink3221.xml"/><Relationship Id="rId96" Type="http://schemas.openxmlformats.org/officeDocument/2006/relationships/image" Target="../media/image2967.png"/><Relationship Id="rId161" Type="http://schemas.openxmlformats.org/officeDocument/2006/relationships/customXml" Target="../ink/ink3040.xml"/><Relationship Id="rId399" Type="http://schemas.openxmlformats.org/officeDocument/2006/relationships/customXml" Target="../ink/ink3159.xml"/><Relationship Id="rId259" Type="http://schemas.openxmlformats.org/officeDocument/2006/relationships/customXml" Target="../ink/ink3089.xml"/><Relationship Id="rId466" Type="http://schemas.openxmlformats.org/officeDocument/2006/relationships/customXml" Target="../ink/ink3193.xml"/><Relationship Id="rId673" Type="http://schemas.openxmlformats.org/officeDocument/2006/relationships/customXml" Target="../ink/ink3297.xml"/><Relationship Id="rId23" Type="http://schemas.openxmlformats.org/officeDocument/2006/relationships/customXml" Target="../ink/ink2971.xml"/><Relationship Id="rId119" Type="http://schemas.openxmlformats.org/officeDocument/2006/relationships/customXml" Target="../ink/ink3019.xml"/><Relationship Id="rId326" Type="http://schemas.openxmlformats.org/officeDocument/2006/relationships/image" Target="../media/image3080.png"/><Relationship Id="rId533" Type="http://schemas.openxmlformats.org/officeDocument/2006/relationships/image" Target="../media/image3183.png"/><Relationship Id="rId172" Type="http://schemas.openxmlformats.org/officeDocument/2006/relationships/image" Target="../media/image3004.png"/><Relationship Id="rId477" Type="http://schemas.openxmlformats.org/officeDocument/2006/relationships/image" Target="../media/image3155.png"/><Relationship Id="rId600" Type="http://schemas.openxmlformats.org/officeDocument/2006/relationships/customXml" Target="../ink/ink3260.xml"/><Relationship Id="rId337" Type="http://schemas.openxmlformats.org/officeDocument/2006/relationships/customXml" Target="../ink/ink3128.xml"/><Relationship Id="rId34" Type="http://schemas.openxmlformats.org/officeDocument/2006/relationships/image" Target="../media/image2936.png"/><Relationship Id="rId544" Type="http://schemas.openxmlformats.org/officeDocument/2006/relationships/customXml" Target="../ink/ink3232.xml"/><Relationship Id="rId183" Type="http://schemas.openxmlformats.org/officeDocument/2006/relationships/customXml" Target="../ink/ink3051.xml"/><Relationship Id="rId390" Type="http://schemas.openxmlformats.org/officeDocument/2006/relationships/image" Target="../media/image3112.png"/><Relationship Id="rId404" Type="http://schemas.openxmlformats.org/officeDocument/2006/relationships/customXml" Target="../ink/ink3162.xml"/><Relationship Id="rId611" Type="http://schemas.openxmlformats.org/officeDocument/2006/relationships/image" Target="../media/image3222.png"/><Relationship Id="rId250" Type="http://schemas.openxmlformats.org/officeDocument/2006/relationships/image" Target="../media/image3043.png"/><Relationship Id="rId488" Type="http://schemas.openxmlformats.org/officeDocument/2006/relationships/customXml" Target="../ink/ink3204.xml"/><Relationship Id="rId45" Type="http://schemas.openxmlformats.org/officeDocument/2006/relationships/customXml" Target="../ink/ink2982.xml"/><Relationship Id="rId110" Type="http://schemas.openxmlformats.org/officeDocument/2006/relationships/image" Target="../media/image2974.png"/><Relationship Id="rId348" Type="http://schemas.openxmlformats.org/officeDocument/2006/relationships/image" Target="../media/image3091.png"/><Relationship Id="rId555" Type="http://schemas.openxmlformats.org/officeDocument/2006/relationships/image" Target="../media/image3194.png"/><Relationship Id="rId194" Type="http://schemas.openxmlformats.org/officeDocument/2006/relationships/image" Target="../media/image3015.png"/><Relationship Id="rId208" Type="http://schemas.openxmlformats.org/officeDocument/2006/relationships/image" Target="../media/image3022.png"/><Relationship Id="rId415" Type="http://schemas.openxmlformats.org/officeDocument/2006/relationships/image" Target="../media/image3124.png"/><Relationship Id="rId622" Type="http://schemas.openxmlformats.org/officeDocument/2006/relationships/image" Target="../media/image3227.png"/><Relationship Id="rId261" Type="http://schemas.openxmlformats.org/officeDocument/2006/relationships/customXml" Target="../ink/ink3090.xml"/><Relationship Id="rId499" Type="http://schemas.openxmlformats.org/officeDocument/2006/relationships/image" Target="../media/image3166.png"/><Relationship Id="rId56" Type="http://schemas.openxmlformats.org/officeDocument/2006/relationships/image" Target="../media/image2947.png"/><Relationship Id="rId359" Type="http://schemas.openxmlformats.org/officeDocument/2006/relationships/customXml" Target="../ink/ink3139.xml"/><Relationship Id="rId566" Type="http://schemas.openxmlformats.org/officeDocument/2006/relationships/customXml" Target="../ink/ink3243.xml"/><Relationship Id="rId121" Type="http://schemas.openxmlformats.org/officeDocument/2006/relationships/customXml" Target="../ink/ink3020.xml"/><Relationship Id="rId219" Type="http://schemas.openxmlformats.org/officeDocument/2006/relationships/customXml" Target="../ink/ink3069.xml"/><Relationship Id="rId426" Type="http://schemas.openxmlformats.org/officeDocument/2006/relationships/customXml" Target="../ink/ink3173.xml"/><Relationship Id="rId633" Type="http://schemas.openxmlformats.org/officeDocument/2006/relationships/customXml" Target="../ink/ink3277.xml"/><Relationship Id="rId67" Type="http://schemas.openxmlformats.org/officeDocument/2006/relationships/customXml" Target="../ink/ink2993.xml"/><Relationship Id="rId272" Type="http://schemas.openxmlformats.org/officeDocument/2006/relationships/image" Target="../media/image3054.png"/><Relationship Id="rId577" Type="http://schemas.openxmlformats.org/officeDocument/2006/relationships/image" Target="../media/image3205.png"/><Relationship Id="rId132" Type="http://schemas.openxmlformats.org/officeDocument/2006/relationships/image" Target="../media/image2985.png"/><Relationship Id="rId437" Type="http://schemas.openxmlformats.org/officeDocument/2006/relationships/image" Target="../media/image3135.png"/><Relationship Id="rId644" Type="http://schemas.openxmlformats.org/officeDocument/2006/relationships/image" Target="../media/image3238.png"/><Relationship Id="rId283" Type="http://schemas.openxmlformats.org/officeDocument/2006/relationships/customXml" Target="../ink/ink3101.xml"/><Relationship Id="rId490" Type="http://schemas.openxmlformats.org/officeDocument/2006/relationships/customXml" Target="../ink/ink3205.xml"/><Relationship Id="rId504" Type="http://schemas.openxmlformats.org/officeDocument/2006/relationships/customXml" Target="../ink/ink3212.xml"/><Relationship Id="rId78" Type="http://schemas.openxmlformats.org/officeDocument/2006/relationships/image" Target="../media/image2958.png"/><Relationship Id="rId143" Type="http://schemas.openxmlformats.org/officeDocument/2006/relationships/customXml" Target="../ink/ink3031.xml"/><Relationship Id="rId350" Type="http://schemas.openxmlformats.org/officeDocument/2006/relationships/image" Target="../media/image3092.png"/><Relationship Id="rId588" Type="http://schemas.openxmlformats.org/officeDocument/2006/relationships/customXml" Target="../ink/ink3254.xml"/><Relationship Id="rId9" Type="http://schemas.openxmlformats.org/officeDocument/2006/relationships/customXml" Target="../ink/ink2964.xml"/><Relationship Id="rId210" Type="http://schemas.openxmlformats.org/officeDocument/2006/relationships/image" Target="../media/image3023.png"/><Relationship Id="rId448" Type="http://schemas.openxmlformats.org/officeDocument/2006/relationships/customXml" Target="../ink/ink3184.xml"/><Relationship Id="rId655" Type="http://schemas.openxmlformats.org/officeDocument/2006/relationships/customXml" Target="../ink/ink3288.xml"/><Relationship Id="rId294" Type="http://schemas.openxmlformats.org/officeDocument/2006/relationships/image" Target="../media/image3065.png"/><Relationship Id="rId308" Type="http://schemas.openxmlformats.org/officeDocument/2006/relationships/image" Target="../media/image3072.png"/><Relationship Id="rId515" Type="http://schemas.openxmlformats.org/officeDocument/2006/relationships/image" Target="../media/image3174.png"/><Relationship Id="rId89" Type="http://schemas.openxmlformats.org/officeDocument/2006/relationships/customXml" Target="../ink/ink3004.xml"/><Relationship Id="rId154" Type="http://schemas.openxmlformats.org/officeDocument/2006/relationships/image" Target="../media/image2996.png"/><Relationship Id="rId361" Type="http://schemas.openxmlformats.org/officeDocument/2006/relationships/customXml" Target="../ink/ink3140.xml"/><Relationship Id="rId599" Type="http://schemas.openxmlformats.org/officeDocument/2006/relationships/image" Target="../media/image3216.png"/><Relationship Id="rId459" Type="http://schemas.openxmlformats.org/officeDocument/2006/relationships/image" Target="../media/image3146.png"/><Relationship Id="rId666" Type="http://schemas.openxmlformats.org/officeDocument/2006/relationships/image" Target="../media/image3248.png"/><Relationship Id="rId16" Type="http://schemas.openxmlformats.org/officeDocument/2006/relationships/image" Target="../media/image2927.png"/><Relationship Id="rId221" Type="http://schemas.openxmlformats.org/officeDocument/2006/relationships/customXml" Target="../ink/ink3070.xml"/><Relationship Id="rId319" Type="http://schemas.openxmlformats.org/officeDocument/2006/relationships/customXml" Target="../ink/ink3119.xml"/><Relationship Id="rId526" Type="http://schemas.openxmlformats.org/officeDocument/2006/relationships/customXml" Target="../ink/ink3223.xml"/><Relationship Id="rId165" Type="http://schemas.openxmlformats.org/officeDocument/2006/relationships/customXml" Target="../ink/ink3042.xml"/><Relationship Id="rId372" Type="http://schemas.openxmlformats.org/officeDocument/2006/relationships/image" Target="../media/image3103.png"/><Relationship Id="rId232" Type="http://schemas.openxmlformats.org/officeDocument/2006/relationships/image" Target="../media/image3034.png"/><Relationship Id="rId27" Type="http://schemas.openxmlformats.org/officeDocument/2006/relationships/customXml" Target="../ink/ink2973.xml"/><Relationship Id="rId537" Type="http://schemas.openxmlformats.org/officeDocument/2006/relationships/image" Target="../media/image3185.png"/><Relationship Id="rId80" Type="http://schemas.openxmlformats.org/officeDocument/2006/relationships/image" Target="../media/image2959.png"/><Relationship Id="rId176" Type="http://schemas.openxmlformats.org/officeDocument/2006/relationships/image" Target="../media/image3006.png"/><Relationship Id="rId383" Type="http://schemas.openxmlformats.org/officeDocument/2006/relationships/customXml" Target="../ink/ink3151.xml"/><Relationship Id="rId590" Type="http://schemas.openxmlformats.org/officeDocument/2006/relationships/customXml" Target="../ink/ink3255.xml"/><Relationship Id="rId604" Type="http://schemas.openxmlformats.org/officeDocument/2006/relationships/customXml" Target="../ink/ink326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customXml" Target="../ink/ink183.xml"/><Relationship Id="rId18" Type="http://schemas.openxmlformats.org/officeDocument/2006/relationships/image" Target="../media/image695.png"/><Relationship Id="rId26" Type="http://schemas.openxmlformats.org/officeDocument/2006/relationships/image" Target="../media/image699.png"/><Relationship Id="rId3" Type="http://schemas.openxmlformats.org/officeDocument/2006/relationships/customXml" Target="../ink/ink178.xml"/><Relationship Id="rId21" Type="http://schemas.openxmlformats.org/officeDocument/2006/relationships/customXml" Target="../ink/ink187.xml"/><Relationship Id="rId34" Type="http://schemas.openxmlformats.org/officeDocument/2006/relationships/image" Target="../media/image703.png"/><Relationship Id="rId7" Type="http://schemas.openxmlformats.org/officeDocument/2006/relationships/customXml" Target="../ink/ink180.xml"/><Relationship Id="rId12" Type="http://schemas.openxmlformats.org/officeDocument/2006/relationships/image" Target="../media/image692.png"/><Relationship Id="rId17" Type="http://schemas.openxmlformats.org/officeDocument/2006/relationships/customXml" Target="../ink/ink185.xml"/><Relationship Id="rId25" Type="http://schemas.openxmlformats.org/officeDocument/2006/relationships/customXml" Target="../ink/ink189.xml"/><Relationship Id="rId33" Type="http://schemas.openxmlformats.org/officeDocument/2006/relationships/customXml" Target="../ink/ink193.xml"/><Relationship Id="rId2" Type="http://schemas.openxmlformats.org/officeDocument/2006/relationships/notesSlide" Target="../notesSlides/notesSlide4.xml"/><Relationship Id="rId16" Type="http://schemas.openxmlformats.org/officeDocument/2006/relationships/image" Target="../media/image694.png"/><Relationship Id="rId20" Type="http://schemas.openxmlformats.org/officeDocument/2006/relationships/image" Target="../media/image696.png"/><Relationship Id="rId29" Type="http://schemas.openxmlformats.org/officeDocument/2006/relationships/customXml" Target="../ink/ink191.xml"/><Relationship Id="rId1" Type="http://schemas.openxmlformats.org/officeDocument/2006/relationships/slideLayout" Target="../slideLayouts/slideLayout7.xml"/><Relationship Id="rId6" Type="http://schemas.openxmlformats.org/officeDocument/2006/relationships/image" Target="../media/image689.png"/><Relationship Id="rId11" Type="http://schemas.openxmlformats.org/officeDocument/2006/relationships/customXml" Target="../ink/ink182.xml"/><Relationship Id="rId24" Type="http://schemas.openxmlformats.org/officeDocument/2006/relationships/image" Target="../media/image698.png"/><Relationship Id="rId32" Type="http://schemas.openxmlformats.org/officeDocument/2006/relationships/image" Target="../media/image702.png"/><Relationship Id="rId5" Type="http://schemas.openxmlformats.org/officeDocument/2006/relationships/customXml" Target="../ink/ink179.xml"/><Relationship Id="rId15" Type="http://schemas.openxmlformats.org/officeDocument/2006/relationships/customXml" Target="../ink/ink184.xml"/><Relationship Id="rId23" Type="http://schemas.openxmlformats.org/officeDocument/2006/relationships/customXml" Target="../ink/ink188.xml"/><Relationship Id="rId28" Type="http://schemas.openxmlformats.org/officeDocument/2006/relationships/image" Target="../media/image700.png"/><Relationship Id="rId10" Type="http://schemas.openxmlformats.org/officeDocument/2006/relationships/image" Target="../media/image691.png"/><Relationship Id="rId19" Type="http://schemas.openxmlformats.org/officeDocument/2006/relationships/customXml" Target="../ink/ink186.xml"/><Relationship Id="rId31" Type="http://schemas.openxmlformats.org/officeDocument/2006/relationships/customXml" Target="../ink/ink192.xml"/><Relationship Id="rId4" Type="http://schemas.openxmlformats.org/officeDocument/2006/relationships/image" Target="../media/image688.png"/><Relationship Id="rId9" Type="http://schemas.openxmlformats.org/officeDocument/2006/relationships/customXml" Target="../ink/ink181.xml"/><Relationship Id="rId14" Type="http://schemas.openxmlformats.org/officeDocument/2006/relationships/image" Target="../media/image693.png"/><Relationship Id="rId22" Type="http://schemas.openxmlformats.org/officeDocument/2006/relationships/image" Target="../media/image697.png"/><Relationship Id="rId27" Type="http://schemas.openxmlformats.org/officeDocument/2006/relationships/customXml" Target="../ink/ink190.xml"/><Relationship Id="rId30" Type="http://schemas.openxmlformats.org/officeDocument/2006/relationships/image" Target="../media/image701.png"/><Relationship Id="rId8" Type="http://schemas.openxmlformats.org/officeDocument/2006/relationships/image" Target="../media/image690.png"/></Relationships>
</file>

<file path=ppt/slides/_rels/slide40.xml.rels><?xml version="1.0" encoding="UTF-8" standalone="yes"?>
<Relationships xmlns="http://schemas.openxmlformats.org/package/2006/relationships"><Relationship Id="rId117" Type="http://schemas.openxmlformats.org/officeDocument/2006/relationships/image" Target="../media/image3307.png"/><Relationship Id="rId21" Type="http://schemas.openxmlformats.org/officeDocument/2006/relationships/customXml" Target="../ink/ink3306.xml"/><Relationship Id="rId63" Type="http://schemas.openxmlformats.org/officeDocument/2006/relationships/customXml" Target="../ink/ink3327.xml"/><Relationship Id="rId159" Type="http://schemas.openxmlformats.org/officeDocument/2006/relationships/image" Target="../media/image3328.png"/><Relationship Id="rId170" Type="http://schemas.openxmlformats.org/officeDocument/2006/relationships/customXml" Target="../ink/ink3381.xml"/><Relationship Id="rId226" Type="http://schemas.openxmlformats.org/officeDocument/2006/relationships/customXml" Target="../ink/ink3409.xml"/><Relationship Id="rId107" Type="http://schemas.openxmlformats.org/officeDocument/2006/relationships/customXml" Target="../ink/ink3349.xml"/><Relationship Id="rId11" Type="http://schemas.openxmlformats.org/officeDocument/2006/relationships/customXml" Target="../ink/ink3301.xml"/><Relationship Id="rId32" Type="http://schemas.openxmlformats.org/officeDocument/2006/relationships/image" Target="../media/image3266.png"/><Relationship Id="rId53" Type="http://schemas.openxmlformats.org/officeDocument/2006/relationships/customXml" Target="../ink/ink3322.xml"/><Relationship Id="rId74" Type="http://schemas.openxmlformats.org/officeDocument/2006/relationships/image" Target="../media/image3287.png"/><Relationship Id="rId128" Type="http://schemas.openxmlformats.org/officeDocument/2006/relationships/customXml" Target="../ink/ink3360.xml"/><Relationship Id="rId149" Type="http://schemas.openxmlformats.org/officeDocument/2006/relationships/image" Target="../media/image3323.png"/><Relationship Id="rId5" Type="http://schemas.openxmlformats.org/officeDocument/2006/relationships/customXml" Target="../ink/ink3298.xml"/><Relationship Id="rId95" Type="http://schemas.openxmlformats.org/officeDocument/2006/relationships/customXml" Target="../ink/ink3343.xml"/><Relationship Id="rId160" Type="http://schemas.openxmlformats.org/officeDocument/2006/relationships/customXml" Target="../ink/ink3376.xml"/><Relationship Id="rId181" Type="http://schemas.openxmlformats.org/officeDocument/2006/relationships/image" Target="../media/image3339.png"/><Relationship Id="rId216" Type="http://schemas.openxmlformats.org/officeDocument/2006/relationships/customXml" Target="../ink/ink3404.xml"/><Relationship Id="rId237" Type="http://schemas.openxmlformats.org/officeDocument/2006/relationships/image" Target="../media/image3367.png"/><Relationship Id="rId258" Type="http://schemas.openxmlformats.org/officeDocument/2006/relationships/customXml" Target="../ink/ink3425.xml"/><Relationship Id="rId22" Type="http://schemas.openxmlformats.org/officeDocument/2006/relationships/image" Target="../media/image3261.png"/><Relationship Id="rId43" Type="http://schemas.openxmlformats.org/officeDocument/2006/relationships/customXml" Target="../ink/ink3317.xml"/><Relationship Id="rId64" Type="http://schemas.openxmlformats.org/officeDocument/2006/relationships/image" Target="../media/image3282.png"/><Relationship Id="rId118" Type="http://schemas.openxmlformats.org/officeDocument/2006/relationships/customXml" Target="../ink/ink3355.xml"/><Relationship Id="rId139" Type="http://schemas.openxmlformats.org/officeDocument/2006/relationships/image" Target="../media/image3318.png"/><Relationship Id="rId85" Type="http://schemas.openxmlformats.org/officeDocument/2006/relationships/customXml" Target="../ink/ink3338.xml"/><Relationship Id="rId150" Type="http://schemas.openxmlformats.org/officeDocument/2006/relationships/customXml" Target="../ink/ink3371.xml"/><Relationship Id="rId171" Type="http://schemas.openxmlformats.org/officeDocument/2006/relationships/image" Target="../media/image3334.png"/><Relationship Id="rId192" Type="http://schemas.openxmlformats.org/officeDocument/2006/relationships/customXml" Target="../ink/ink3392.xml"/><Relationship Id="rId206" Type="http://schemas.openxmlformats.org/officeDocument/2006/relationships/customXml" Target="../ink/ink3399.xml"/><Relationship Id="rId227" Type="http://schemas.openxmlformats.org/officeDocument/2006/relationships/image" Target="../media/image3362.png"/><Relationship Id="rId248" Type="http://schemas.openxmlformats.org/officeDocument/2006/relationships/customXml" Target="../ink/ink3420.xml"/><Relationship Id="rId12" Type="http://schemas.openxmlformats.org/officeDocument/2006/relationships/image" Target="../media/image3256.png"/><Relationship Id="rId33" Type="http://schemas.openxmlformats.org/officeDocument/2006/relationships/customXml" Target="../ink/ink3312.xml"/><Relationship Id="rId108" Type="http://schemas.openxmlformats.org/officeDocument/2006/relationships/image" Target="../media/image3303.png"/><Relationship Id="rId129" Type="http://schemas.openxmlformats.org/officeDocument/2006/relationships/image" Target="../media/image3313.png"/><Relationship Id="rId54" Type="http://schemas.openxmlformats.org/officeDocument/2006/relationships/image" Target="../media/image3277.png"/><Relationship Id="rId75" Type="http://schemas.openxmlformats.org/officeDocument/2006/relationships/customXml" Target="../ink/ink3333.xml"/><Relationship Id="rId96" Type="http://schemas.openxmlformats.org/officeDocument/2006/relationships/image" Target="../media/image3297.png"/><Relationship Id="rId140" Type="http://schemas.openxmlformats.org/officeDocument/2006/relationships/customXml" Target="../ink/ink3366.xml"/><Relationship Id="rId161" Type="http://schemas.openxmlformats.org/officeDocument/2006/relationships/image" Target="../media/image3329.png"/><Relationship Id="rId182" Type="http://schemas.openxmlformats.org/officeDocument/2006/relationships/customXml" Target="../ink/ink3387.xml"/><Relationship Id="rId217" Type="http://schemas.openxmlformats.org/officeDocument/2006/relationships/image" Target="../media/image3357.png"/><Relationship Id="rId6" Type="http://schemas.openxmlformats.org/officeDocument/2006/relationships/image" Target="../media/image3253.png"/><Relationship Id="rId238" Type="http://schemas.openxmlformats.org/officeDocument/2006/relationships/customXml" Target="../ink/ink3415.xml"/><Relationship Id="rId259" Type="http://schemas.openxmlformats.org/officeDocument/2006/relationships/image" Target="../media/image3378.png"/><Relationship Id="rId23" Type="http://schemas.openxmlformats.org/officeDocument/2006/relationships/customXml" Target="../ink/ink3307.xml"/><Relationship Id="rId119" Type="http://schemas.openxmlformats.org/officeDocument/2006/relationships/image" Target="../media/image3308.png"/><Relationship Id="rId44" Type="http://schemas.openxmlformats.org/officeDocument/2006/relationships/image" Target="../media/image3272.png"/><Relationship Id="rId65" Type="http://schemas.openxmlformats.org/officeDocument/2006/relationships/customXml" Target="../ink/ink3328.xml"/><Relationship Id="rId86" Type="http://schemas.openxmlformats.org/officeDocument/2006/relationships/image" Target="../media/image3293.png"/><Relationship Id="rId130" Type="http://schemas.openxmlformats.org/officeDocument/2006/relationships/customXml" Target="../ink/ink3361.xml"/><Relationship Id="rId151" Type="http://schemas.openxmlformats.org/officeDocument/2006/relationships/image" Target="../media/image3324.png"/><Relationship Id="rId172" Type="http://schemas.openxmlformats.org/officeDocument/2006/relationships/customXml" Target="../ink/ink3382.xml"/><Relationship Id="rId193" Type="http://schemas.openxmlformats.org/officeDocument/2006/relationships/image" Target="../media/image3345.png"/><Relationship Id="rId207" Type="http://schemas.openxmlformats.org/officeDocument/2006/relationships/image" Target="../media/image3352.png"/><Relationship Id="rId228" Type="http://schemas.openxmlformats.org/officeDocument/2006/relationships/customXml" Target="../ink/ink3410.xml"/><Relationship Id="rId249" Type="http://schemas.openxmlformats.org/officeDocument/2006/relationships/image" Target="../media/image3373.png"/><Relationship Id="rId13" Type="http://schemas.openxmlformats.org/officeDocument/2006/relationships/customXml" Target="../ink/ink3302.xml"/><Relationship Id="rId109" Type="http://schemas.openxmlformats.org/officeDocument/2006/relationships/customXml" Target="../ink/ink3350.xml"/><Relationship Id="rId260" Type="http://schemas.openxmlformats.org/officeDocument/2006/relationships/customXml" Target="../ink/ink3426.xml"/><Relationship Id="rId34" Type="http://schemas.openxmlformats.org/officeDocument/2006/relationships/image" Target="../media/image3267.png"/><Relationship Id="rId55" Type="http://schemas.openxmlformats.org/officeDocument/2006/relationships/customXml" Target="../ink/ink3323.xml"/><Relationship Id="rId76" Type="http://schemas.openxmlformats.org/officeDocument/2006/relationships/image" Target="../media/image3288.png"/><Relationship Id="rId97" Type="http://schemas.openxmlformats.org/officeDocument/2006/relationships/customXml" Target="../ink/ink3344.xml"/><Relationship Id="rId120" Type="http://schemas.openxmlformats.org/officeDocument/2006/relationships/customXml" Target="../ink/ink3356.xml"/><Relationship Id="rId141" Type="http://schemas.openxmlformats.org/officeDocument/2006/relationships/image" Target="../media/image3319.png"/><Relationship Id="rId7" Type="http://schemas.openxmlformats.org/officeDocument/2006/relationships/customXml" Target="../ink/ink3299.xml"/><Relationship Id="rId162" Type="http://schemas.openxmlformats.org/officeDocument/2006/relationships/customXml" Target="../ink/ink3377.xml"/><Relationship Id="rId183" Type="http://schemas.openxmlformats.org/officeDocument/2006/relationships/image" Target="../media/image3340.png"/><Relationship Id="rId218" Type="http://schemas.openxmlformats.org/officeDocument/2006/relationships/customXml" Target="../ink/ink3405.xml"/><Relationship Id="rId239" Type="http://schemas.openxmlformats.org/officeDocument/2006/relationships/image" Target="../media/image3368.png"/><Relationship Id="rId250" Type="http://schemas.openxmlformats.org/officeDocument/2006/relationships/customXml" Target="../ink/ink3421.xml"/><Relationship Id="rId24" Type="http://schemas.openxmlformats.org/officeDocument/2006/relationships/image" Target="../media/image3262.png"/><Relationship Id="rId45" Type="http://schemas.openxmlformats.org/officeDocument/2006/relationships/customXml" Target="../ink/ink3318.xml"/><Relationship Id="rId66" Type="http://schemas.openxmlformats.org/officeDocument/2006/relationships/image" Target="../media/image3283.png"/><Relationship Id="rId87" Type="http://schemas.openxmlformats.org/officeDocument/2006/relationships/customXml" Target="../ink/ink3339.xml"/><Relationship Id="rId110" Type="http://schemas.openxmlformats.org/officeDocument/2006/relationships/customXml" Target="../ink/ink3351.xml"/><Relationship Id="rId131" Type="http://schemas.openxmlformats.org/officeDocument/2006/relationships/image" Target="../media/image3314.png"/><Relationship Id="rId152" Type="http://schemas.openxmlformats.org/officeDocument/2006/relationships/customXml" Target="../ink/ink3372.xml"/><Relationship Id="rId173" Type="http://schemas.openxmlformats.org/officeDocument/2006/relationships/image" Target="../media/image3335.png"/><Relationship Id="rId194" Type="http://schemas.openxmlformats.org/officeDocument/2006/relationships/customXml" Target="../ink/ink3393.xml"/><Relationship Id="rId208" Type="http://schemas.openxmlformats.org/officeDocument/2006/relationships/customXml" Target="../ink/ink3400.xml"/><Relationship Id="rId229" Type="http://schemas.openxmlformats.org/officeDocument/2006/relationships/image" Target="../media/image3363.png"/><Relationship Id="rId240" Type="http://schemas.openxmlformats.org/officeDocument/2006/relationships/customXml" Target="../ink/ink3416.xml"/><Relationship Id="rId261" Type="http://schemas.openxmlformats.org/officeDocument/2006/relationships/image" Target="../media/image3379.png"/><Relationship Id="rId14" Type="http://schemas.openxmlformats.org/officeDocument/2006/relationships/image" Target="../media/image3257.png"/><Relationship Id="rId35" Type="http://schemas.openxmlformats.org/officeDocument/2006/relationships/customXml" Target="../ink/ink3313.xml"/><Relationship Id="rId56" Type="http://schemas.openxmlformats.org/officeDocument/2006/relationships/image" Target="../media/image3278.png"/><Relationship Id="rId77" Type="http://schemas.openxmlformats.org/officeDocument/2006/relationships/customXml" Target="../ink/ink3334.xml"/><Relationship Id="rId100" Type="http://schemas.openxmlformats.org/officeDocument/2006/relationships/image" Target="../media/image3299.png"/><Relationship Id="rId8" Type="http://schemas.openxmlformats.org/officeDocument/2006/relationships/image" Target="../media/image3254.png"/><Relationship Id="rId98" Type="http://schemas.openxmlformats.org/officeDocument/2006/relationships/image" Target="../media/image3298.png"/><Relationship Id="rId121" Type="http://schemas.openxmlformats.org/officeDocument/2006/relationships/image" Target="../media/image3309.png"/><Relationship Id="rId142" Type="http://schemas.openxmlformats.org/officeDocument/2006/relationships/customXml" Target="../ink/ink3367.xml"/><Relationship Id="rId163" Type="http://schemas.openxmlformats.org/officeDocument/2006/relationships/image" Target="../media/image3330.png"/><Relationship Id="rId184" Type="http://schemas.openxmlformats.org/officeDocument/2006/relationships/customXml" Target="../ink/ink3388.xml"/><Relationship Id="rId219" Type="http://schemas.openxmlformats.org/officeDocument/2006/relationships/image" Target="../media/image3358.png"/><Relationship Id="rId230" Type="http://schemas.openxmlformats.org/officeDocument/2006/relationships/customXml" Target="../ink/ink3411.xml"/><Relationship Id="rId251" Type="http://schemas.openxmlformats.org/officeDocument/2006/relationships/image" Target="../media/image3374.png"/><Relationship Id="rId25" Type="http://schemas.openxmlformats.org/officeDocument/2006/relationships/customXml" Target="../ink/ink3308.xml"/><Relationship Id="rId46" Type="http://schemas.openxmlformats.org/officeDocument/2006/relationships/image" Target="../media/image3273.png"/><Relationship Id="rId67" Type="http://schemas.openxmlformats.org/officeDocument/2006/relationships/customXml" Target="../ink/ink3329.xml"/><Relationship Id="rId88" Type="http://schemas.openxmlformats.org/officeDocument/2006/relationships/image" Target="../media/image3294.png"/><Relationship Id="rId111" Type="http://schemas.openxmlformats.org/officeDocument/2006/relationships/image" Target="../media/image3304.png"/><Relationship Id="rId132" Type="http://schemas.openxmlformats.org/officeDocument/2006/relationships/customXml" Target="../ink/ink3362.xml"/><Relationship Id="rId153" Type="http://schemas.openxmlformats.org/officeDocument/2006/relationships/image" Target="../media/image3325.png"/><Relationship Id="rId174" Type="http://schemas.openxmlformats.org/officeDocument/2006/relationships/customXml" Target="../ink/ink3383.xml"/><Relationship Id="rId195" Type="http://schemas.openxmlformats.org/officeDocument/2006/relationships/image" Target="../media/image3346.png"/><Relationship Id="rId209" Type="http://schemas.openxmlformats.org/officeDocument/2006/relationships/image" Target="../media/image3353.png"/><Relationship Id="rId220" Type="http://schemas.openxmlformats.org/officeDocument/2006/relationships/customXml" Target="../ink/ink3406.xml"/><Relationship Id="rId241" Type="http://schemas.openxmlformats.org/officeDocument/2006/relationships/image" Target="../media/image3369.png"/><Relationship Id="rId15" Type="http://schemas.openxmlformats.org/officeDocument/2006/relationships/customXml" Target="../ink/ink3303.xml"/><Relationship Id="rId36" Type="http://schemas.openxmlformats.org/officeDocument/2006/relationships/image" Target="../media/image3268.png"/><Relationship Id="rId57" Type="http://schemas.openxmlformats.org/officeDocument/2006/relationships/customXml" Target="../ink/ink3324.xml"/><Relationship Id="rId262" Type="http://schemas.openxmlformats.org/officeDocument/2006/relationships/customXml" Target="../ink/ink3427.xml"/><Relationship Id="rId78" Type="http://schemas.openxmlformats.org/officeDocument/2006/relationships/image" Target="../media/image3289.png"/><Relationship Id="rId99" Type="http://schemas.openxmlformats.org/officeDocument/2006/relationships/customXml" Target="../ink/ink3345.xml"/><Relationship Id="rId101" Type="http://schemas.openxmlformats.org/officeDocument/2006/relationships/customXml" Target="../ink/ink3346.xml"/><Relationship Id="rId122" Type="http://schemas.openxmlformats.org/officeDocument/2006/relationships/customXml" Target="../ink/ink3357.xml"/><Relationship Id="rId143" Type="http://schemas.openxmlformats.org/officeDocument/2006/relationships/image" Target="../media/image3320.png"/><Relationship Id="rId164" Type="http://schemas.openxmlformats.org/officeDocument/2006/relationships/customXml" Target="../ink/ink3378.xml"/><Relationship Id="rId185" Type="http://schemas.openxmlformats.org/officeDocument/2006/relationships/image" Target="../media/image3341.png"/><Relationship Id="rId9" Type="http://schemas.openxmlformats.org/officeDocument/2006/relationships/customXml" Target="../ink/ink3300.xml"/><Relationship Id="rId210" Type="http://schemas.openxmlformats.org/officeDocument/2006/relationships/customXml" Target="../ink/ink3401.xml"/><Relationship Id="rId26" Type="http://schemas.openxmlformats.org/officeDocument/2006/relationships/image" Target="../media/image3263.png"/><Relationship Id="rId231" Type="http://schemas.openxmlformats.org/officeDocument/2006/relationships/image" Target="../media/image3364.png"/><Relationship Id="rId252" Type="http://schemas.openxmlformats.org/officeDocument/2006/relationships/customXml" Target="../ink/ink3422.xml"/><Relationship Id="rId47" Type="http://schemas.openxmlformats.org/officeDocument/2006/relationships/customXml" Target="../ink/ink3319.xml"/><Relationship Id="rId68" Type="http://schemas.openxmlformats.org/officeDocument/2006/relationships/image" Target="../media/image3284.png"/><Relationship Id="rId89" Type="http://schemas.openxmlformats.org/officeDocument/2006/relationships/customXml" Target="../ink/ink3340.xml"/><Relationship Id="rId112" Type="http://schemas.openxmlformats.org/officeDocument/2006/relationships/customXml" Target="../ink/ink3352.xml"/><Relationship Id="rId133" Type="http://schemas.openxmlformats.org/officeDocument/2006/relationships/image" Target="../media/image3315.png"/><Relationship Id="rId154" Type="http://schemas.openxmlformats.org/officeDocument/2006/relationships/customXml" Target="../ink/ink3373.xml"/><Relationship Id="rId175" Type="http://schemas.openxmlformats.org/officeDocument/2006/relationships/image" Target="../media/image3336.png"/><Relationship Id="rId196" Type="http://schemas.openxmlformats.org/officeDocument/2006/relationships/customXml" Target="../ink/ink3394.xml"/><Relationship Id="rId200" Type="http://schemas.openxmlformats.org/officeDocument/2006/relationships/customXml" Target="../ink/ink3396.xml"/><Relationship Id="rId16" Type="http://schemas.openxmlformats.org/officeDocument/2006/relationships/image" Target="../media/image3258.png"/><Relationship Id="rId221" Type="http://schemas.openxmlformats.org/officeDocument/2006/relationships/image" Target="../media/image3359.png"/><Relationship Id="rId242" Type="http://schemas.openxmlformats.org/officeDocument/2006/relationships/customXml" Target="../ink/ink3417.xml"/><Relationship Id="rId263" Type="http://schemas.openxmlformats.org/officeDocument/2006/relationships/image" Target="../media/image3380.png"/><Relationship Id="rId37" Type="http://schemas.openxmlformats.org/officeDocument/2006/relationships/customXml" Target="../ink/ink3314.xml"/><Relationship Id="rId58" Type="http://schemas.openxmlformats.org/officeDocument/2006/relationships/image" Target="../media/image3279.png"/><Relationship Id="rId79" Type="http://schemas.openxmlformats.org/officeDocument/2006/relationships/customXml" Target="../ink/ink3335.xml"/><Relationship Id="rId102" Type="http://schemas.openxmlformats.org/officeDocument/2006/relationships/image" Target="../media/image3300.png"/><Relationship Id="rId123" Type="http://schemas.openxmlformats.org/officeDocument/2006/relationships/image" Target="../media/image3310.png"/><Relationship Id="rId144" Type="http://schemas.openxmlformats.org/officeDocument/2006/relationships/customXml" Target="../ink/ink3368.xml"/><Relationship Id="rId90" Type="http://schemas.openxmlformats.org/officeDocument/2006/relationships/image" Target="../media/image3295.png"/><Relationship Id="rId165" Type="http://schemas.openxmlformats.org/officeDocument/2006/relationships/image" Target="../media/image3331.png"/><Relationship Id="rId186" Type="http://schemas.openxmlformats.org/officeDocument/2006/relationships/customXml" Target="../ink/ink3389.xml"/><Relationship Id="rId211" Type="http://schemas.openxmlformats.org/officeDocument/2006/relationships/image" Target="../media/image3354.png"/><Relationship Id="rId232" Type="http://schemas.openxmlformats.org/officeDocument/2006/relationships/customXml" Target="../ink/ink3412.xml"/><Relationship Id="rId253" Type="http://schemas.openxmlformats.org/officeDocument/2006/relationships/image" Target="../media/image3375.png"/><Relationship Id="rId27" Type="http://schemas.openxmlformats.org/officeDocument/2006/relationships/customXml" Target="../ink/ink3309.xml"/><Relationship Id="rId48" Type="http://schemas.openxmlformats.org/officeDocument/2006/relationships/image" Target="../media/image3274.png"/><Relationship Id="rId69" Type="http://schemas.openxmlformats.org/officeDocument/2006/relationships/customXml" Target="../ink/ink3330.xml"/><Relationship Id="rId113" Type="http://schemas.openxmlformats.org/officeDocument/2006/relationships/image" Target="../media/image3305.png"/><Relationship Id="rId134" Type="http://schemas.openxmlformats.org/officeDocument/2006/relationships/customXml" Target="../ink/ink3363.xml"/><Relationship Id="rId80" Type="http://schemas.openxmlformats.org/officeDocument/2006/relationships/image" Target="../media/image3290.png"/><Relationship Id="rId155" Type="http://schemas.openxmlformats.org/officeDocument/2006/relationships/image" Target="../media/image3326.png"/><Relationship Id="rId176" Type="http://schemas.openxmlformats.org/officeDocument/2006/relationships/customXml" Target="../ink/ink3384.xml"/><Relationship Id="rId197" Type="http://schemas.openxmlformats.org/officeDocument/2006/relationships/image" Target="../media/image3347.png"/><Relationship Id="rId201" Type="http://schemas.openxmlformats.org/officeDocument/2006/relationships/image" Target="../media/image3349.png"/><Relationship Id="rId222" Type="http://schemas.openxmlformats.org/officeDocument/2006/relationships/customXml" Target="../ink/ink3407.xml"/><Relationship Id="rId243" Type="http://schemas.openxmlformats.org/officeDocument/2006/relationships/image" Target="../media/image3370.png"/><Relationship Id="rId264" Type="http://schemas.openxmlformats.org/officeDocument/2006/relationships/customXml" Target="../ink/ink3428.xml"/><Relationship Id="rId17" Type="http://schemas.openxmlformats.org/officeDocument/2006/relationships/customXml" Target="../ink/ink3304.xml"/><Relationship Id="rId38" Type="http://schemas.openxmlformats.org/officeDocument/2006/relationships/image" Target="../media/image3269.png"/><Relationship Id="rId59" Type="http://schemas.openxmlformats.org/officeDocument/2006/relationships/customXml" Target="../ink/ink3325.xml"/><Relationship Id="rId103" Type="http://schemas.openxmlformats.org/officeDocument/2006/relationships/customXml" Target="../ink/ink3347.xml"/><Relationship Id="rId124" Type="http://schemas.openxmlformats.org/officeDocument/2006/relationships/customXml" Target="../ink/ink3358.xml"/><Relationship Id="rId70" Type="http://schemas.openxmlformats.org/officeDocument/2006/relationships/image" Target="../media/image3285.png"/><Relationship Id="rId91" Type="http://schemas.openxmlformats.org/officeDocument/2006/relationships/customXml" Target="../ink/ink3341.xml"/><Relationship Id="rId145" Type="http://schemas.openxmlformats.org/officeDocument/2006/relationships/image" Target="../media/image3321.png"/><Relationship Id="rId166" Type="http://schemas.openxmlformats.org/officeDocument/2006/relationships/customXml" Target="../ink/ink3379.xml"/><Relationship Id="rId187" Type="http://schemas.openxmlformats.org/officeDocument/2006/relationships/image" Target="../media/image3342.png"/><Relationship Id="rId1" Type="http://schemas.openxmlformats.org/officeDocument/2006/relationships/slideLayout" Target="../slideLayouts/slideLayout7.xml"/><Relationship Id="rId212" Type="http://schemas.openxmlformats.org/officeDocument/2006/relationships/customXml" Target="../ink/ink3402.xml"/><Relationship Id="rId233" Type="http://schemas.openxmlformats.org/officeDocument/2006/relationships/image" Target="../media/image3365.png"/><Relationship Id="rId254" Type="http://schemas.openxmlformats.org/officeDocument/2006/relationships/customXml" Target="../ink/ink3423.xml"/><Relationship Id="rId28" Type="http://schemas.openxmlformats.org/officeDocument/2006/relationships/image" Target="../media/image3264.png"/><Relationship Id="rId49" Type="http://schemas.openxmlformats.org/officeDocument/2006/relationships/customXml" Target="../ink/ink3320.xml"/><Relationship Id="rId114" Type="http://schemas.openxmlformats.org/officeDocument/2006/relationships/customXml" Target="../ink/ink3353.xml"/><Relationship Id="rId60" Type="http://schemas.openxmlformats.org/officeDocument/2006/relationships/image" Target="../media/image3280.png"/><Relationship Id="rId81" Type="http://schemas.openxmlformats.org/officeDocument/2006/relationships/customXml" Target="../ink/ink3336.xml"/><Relationship Id="rId135" Type="http://schemas.openxmlformats.org/officeDocument/2006/relationships/image" Target="../media/image3316.png"/><Relationship Id="rId156" Type="http://schemas.openxmlformats.org/officeDocument/2006/relationships/customXml" Target="../ink/ink3374.xml"/><Relationship Id="rId177" Type="http://schemas.openxmlformats.org/officeDocument/2006/relationships/image" Target="../media/image3337.png"/><Relationship Id="rId198" Type="http://schemas.openxmlformats.org/officeDocument/2006/relationships/customXml" Target="../ink/ink3395.xml"/><Relationship Id="rId202" Type="http://schemas.openxmlformats.org/officeDocument/2006/relationships/customXml" Target="../ink/ink3397.xml"/><Relationship Id="rId223" Type="http://schemas.openxmlformats.org/officeDocument/2006/relationships/image" Target="../media/image3360.png"/><Relationship Id="rId244" Type="http://schemas.openxmlformats.org/officeDocument/2006/relationships/customXml" Target="../ink/ink3418.xml"/><Relationship Id="rId18" Type="http://schemas.openxmlformats.org/officeDocument/2006/relationships/image" Target="../media/image3259.png"/><Relationship Id="rId39" Type="http://schemas.openxmlformats.org/officeDocument/2006/relationships/customXml" Target="../ink/ink3315.xml"/><Relationship Id="rId265" Type="http://schemas.openxmlformats.org/officeDocument/2006/relationships/image" Target="../media/image3381.png"/><Relationship Id="rId50" Type="http://schemas.openxmlformats.org/officeDocument/2006/relationships/image" Target="../media/image3275.png"/><Relationship Id="rId104" Type="http://schemas.openxmlformats.org/officeDocument/2006/relationships/image" Target="../media/image3301.png"/><Relationship Id="rId125" Type="http://schemas.openxmlformats.org/officeDocument/2006/relationships/image" Target="../media/image3311.png"/><Relationship Id="rId146" Type="http://schemas.openxmlformats.org/officeDocument/2006/relationships/customXml" Target="../ink/ink3369.xml"/><Relationship Id="rId167" Type="http://schemas.openxmlformats.org/officeDocument/2006/relationships/image" Target="../media/image3332.png"/><Relationship Id="rId188" Type="http://schemas.openxmlformats.org/officeDocument/2006/relationships/customXml" Target="../ink/ink3390.xml"/><Relationship Id="rId71" Type="http://schemas.openxmlformats.org/officeDocument/2006/relationships/customXml" Target="../ink/ink3331.xml"/><Relationship Id="rId92" Type="http://schemas.openxmlformats.org/officeDocument/2006/relationships/image" Target="../media/image1835.png"/><Relationship Id="rId213" Type="http://schemas.openxmlformats.org/officeDocument/2006/relationships/image" Target="../media/image3355.png"/><Relationship Id="rId234" Type="http://schemas.openxmlformats.org/officeDocument/2006/relationships/customXml" Target="../ink/ink3413.xml"/><Relationship Id="rId2" Type="http://schemas.openxmlformats.org/officeDocument/2006/relationships/notesSlide" Target="../notesSlides/notesSlide39.xml"/><Relationship Id="rId29" Type="http://schemas.openxmlformats.org/officeDocument/2006/relationships/customXml" Target="../ink/ink3310.xml"/><Relationship Id="rId255" Type="http://schemas.openxmlformats.org/officeDocument/2006/relationships/image" Target="../media/image3376.png"/><Relationship Id="rId40" Type="http://schemas.openxmlformats.org/officeDocument/2006/relationships/image" Target="../media/image3270.png"/><Relationship Id="rId115" Type="http://schemas.openxmlformats.org/officeDocument/2006/relationships/image" Target="../media/image3306.png"/><Relationship Id="rId136" Type="http://schemas.openxmlformats.org/officeDocument/2006/relationships/customXml" Target="../ink/ink3364.xml"/><Relationship Id="rId157" Type="http://schemas.openxmlformats.org/officeDocument/2006/relationships/image" Target="../media/image3327.png"/><Relationship Id="rId178" Type="http://schemas.openxmlformats.org/officeDocument/2006/relationships/customXml" Target="../ink/ink3385.xml"/><Relationship Id="rId61" Type="http://schemas.openxmlformats.org/officeDocument/2006/relationships/customXml" Target="../ink/ink3326.xml"/><Relationship Id="rId82" Type="http://schemas.openxmlformats.org/officeDocument/2006/relationships/image" Target="../media/image3291.png"/><Relationship Id="rId199" Type="http://schemas.openxmlformats.org/officeDocument/2006/relationships/image" Target="../media/image3348.png"/><Relationship Id="rId203" Type="http://schemas.openxmlformats.org/officeDocument/2006/relationships/image" Target="../media/image3350.png"/><Relationship Id="rId19" Type="http://schemas.openxmlformats.org/officeDocument/2006/relationships/customXml" Target="../ink/ink3305.xml"/><Relationship Id="rId224" Type="http://schemas.openxmlformats.org/officeDocument/2006/relationships/customXml" Target="../ink/ink3408.xml"/><Relationship Id="rId245" Type="http://schemas.openxmlformats.org/officeDocument/2006/relationships/image" Target="../media/image3371.png"/><Relationship Id="rId266" Type="http://schemas.openxmlformats.org/officeDocument/2006/relationships/customXml" Target="../ink/ink3429.xml"/><Relationship Id="rId30" Type="http://schemas.openxmlformats.org/officeDocument/2006/relationships/image" Target="../media/image3265.png"/><Relationship Id="rId105" Type="http://schemas.openxmlformats.org/officeDocument/2006/relationships/customXml" Target="../ink/ink3348.xml"/><Relationship Id="rId126" Type="http://schemas.openxmlformats.org/officeDocument/2006/relationships/customXml" Target="../ink/ink3359.xml"/><Relationship Id="rId147" Type="http://schemas.openxmlformats.org/officeDocument/2006/relationships/image" Target="../media/image3322.png"/><Relationship Id="rId168" Type="http://schemas.openxmlformats.org/officeDocument/2006/relationships/customXml" Target="../ink/ink3380.xml"/><Relationship Id="rId51" Type="http://schemas.openxmlformats.org/officeDocument/2006/relationships/customXml" Target="../ink/ink3321.xml"/><Relationship Id="rId72" Type="http://schemas.openxmlformats.org/officeDocument/2006/relationships/image" Target="../media/image3286.png"/><Relationship Id="rId93" Type="http://schemas.openxmlformats.org/officeDocument/2006/relationships/customXml" Target="../ink/ink3342.xml"/><Relationship Id="rId189" Type="http://schemas.openxmlformats.org/officeDocument/2006/relationships/image" Target="../media/image3343.png"/><Relationship Id="rId3" Type="http://schemas.openxmlformats.org/officeDocument/2006/relationships/image" Target="NULL"/><Relationship Id="rId214" Type="http://schemas.openxmlformats.org/officeDocument/2006/relationships/customXml" Target="../ink/ink3403.xml"/><Relationship Id="rId235" Type="http://schemas.openxmlformats.org/officeDocument/2006/relationships/image" Target="../media/image3366.png"/><Relationship Id="rId256" Type="http://schemas.openxmlformats.org/officeDocument/2006/relationships/customXml" Target="../ink/ink3424.xml"/><Relationship Id="rId116" Type="http://schemas.openxmlformats.org/officeDocument/2006/relationships/customXml" Target="../ink/ink3354.xml"/><Relationship Id="rId137" Type="http://schemas.openxmlformats.org/officeDocument/2006/relationships/image" Target="../media/image3317.png"/><Relationship Id="rId158" Type="http://schemas.openxmlformats.org/officeDocument/2006/relationships/customXml" Target="../ink/ink3375.xml"/><Relationship Id="rId20" Type="http://schemas.openxmlformats.org/officeDocument/2006/relationships/image" Target="../media/image3260.png"/><Relationship Id="rId41" Type="http://schemas.openxmlformats.org/officeDocument/2006/relationships/customXml" Target="../ink/ink3316.xml"/><Relationship Id="rId62" Type="http://schemas.openxmlformats.org/officeDocument/2006/relationships/image" Target="../media/image3281.png"/><Relationship Id="rId83" Type="http://schemas.openxmlformats.org/officeDocument/2006/relationships/customXml" Target="../ink/ink3337.xml"/><Relationship Id="rId179" Type="http://schemas.openxmlformats.org/officeDocument/2006/relationships/image" Target="../media/image3338.png"/><Relationship Id="rId190" Type="http://schemas.openxmlformats.org/officeDocument/2006/relationships/customXml" Target="../ink/ink3391.xml"/><Relationship Id="rId204" Type="http://schemas.openxmlformats.org/officeDocument/2006/relationships/customXml" Target="../ink/ink3398.xml"/><Relationship Id="rId225" Type="http://schemas.openxmlformats.org/officeDocument/2006/relationships/image" Target="../media/image3361.png"/><Relationship Id="rId246" Type="http://schemas.openxmlformats.org/officeDocument/2006/relationships/customXml" Target="../ink/ink3419.xml"/><Relationship Id="rId267" Type="http://schemas.openxmlformats.org/officeDocument/2006/relationships/image" Target="../media/image3382.png"/><Relationship Id="rId106" Type="http://schemas.openxmlformats.org/officeDocument/2006/relationships/image" Target="../media/image3302.png"/><Relationship Id="rId127" Type="http://schemas.openxmlformats.org/officeDocument/2006/relationships/image" Target="../media/image3312.png"/><Relationship Id="rId10" Type="http://schemas.openxmlformats.org/officeDocument/2006/relationships/image" Target="../media/image3255.png"/><Relationship Id="rId31" Type="http://schemas.openxmlformats.org/officeDocument/2006/relationships/customXml" Target="../ink/ink3311.xml"/><Relationship Id="rId52" Type="http://schemas.openxmlformats.org/officeDocument/2006/relationships/image" Target="../media/image3276.png"/><Relationship Id="rId73" Type="http://schemas.openxmlformats.org/officeDocument/2006/relationships/customXml" Target="../ink/ink3332.xml"/><Relationship Id="rId94" Type="http://schemas.openxmlformats.org/officeDocument/2006/relationships/image" Target="../media/image3296.png"/><Relationship Id="rId148" Type="http://schemas.openxmlformats.org/officeDocument/2006/relationships/customXml" Target="../ink/ink3370.xml"/><Relationship Id="rId169" Type="http://schemas.openxmlformats.org/officeDocument/2006/relationships/image" Target="../media/image3333.png"/><Relationship Id="rId4" Type="http://schemas.openxmlformats.org/officeDocument/2006/relationships/image" Target="NULL"/><Relationship Id="rId180" Type="http://schemas.openxmlformats.org/officeDocument/2006/relationships/customXml" Target="../ink/ink3386.xml"/><Relationship Id="rId215" Type="http://schemas.openxmlformats.org/officeDocument/2006/relationships/image" Target="../media/image3356.png"/><Relationship Id="rId236" Type="http://schemas.openxmlformats.org/officeDocument/2006/relationships/customXml" Target="../ink/ink3414.xml"/><Relationship Id="rId257" Type="http://schemas.openxmlformats.org/officeDocument/2006/relationships/image" Target="../media/image3377.png"/><Relationship Id="rId42" Type="http://schemas.openxmlformats.org/officeDocument/2006/relationships/image" Target="../media/image3271.png"/><Relationship Id="rId84" Type="http://schemas.openxmlformats.org/officeDocument/2006/relationships/image" Target="../media/image3292.png"/><Relationship Id="rId138" Type="http://schemas.openxmlformats.org/officeDocument/2006/relationships/customXml" Target="../ink/ink3365.xml"/><Relationship Id="rId191" Type="http://schemas.openxmlformats.org/officeDocument/2006/relationships/image" Target="../media/image3344.png"/><Relationship Id="rId205" Type="http://schemas.openxmlformats.org/officeDocument/2006/relationships/image" Target="../media/image3351.png"/><Relationship Id="rId247" Type="http://schemas.openxmlformats.org/officeDocument/2006/relationships/image" Target="../media/image3372.png"/></Relationships>
</file>

<file path=ppt/slides/_rels/slide41.xml.rels><?xml version="1.0" encoding="UTF-8" standalone="yes"?>
<Relationships xmlns="http://schemas.openxmlformats.org/package/2006/relationships"><Relationship Id="rId8" Type="http://schemas.openxmlformats.org/officeDocument/2006/relationships/image" Target="../media/image3386.png"/><Relationship Id="rId13" Type="http://schemas.openxmlformats.org/officeDocument/2006/relationships/customXml" Target="../ink/ink3434.xml"/><Relationship Id="rId18" Type="http://schemas.openxmlformats.org/officeDocument/2006/relationships/image" Target="../media/image3391.png"/><Relationship Id="rId3" Type="http://schemas.openxmlformats.org/officeDocument/2006/relationships/image" Target="../media/image3383.png"/><Relationship Id="rId21" Type="http://schemas.openxmlformats.org/officeDocument/2006/relationships/customXml" Target="../ink/ink3438.xml"/><Relationship Id="rId7" Type="http://schemas.openxmlformats.org/officeDocument/2006/relationships/customXml" Target="../ink/ink3431.xml"/><Relationship Id="rId12" Type="http://schemas.openxmlformats.org/officeDocument/2006/relationships/image" Target="../media/image3388.png"/><Relationship Id="rId17" Type="http://schemas.openxmlformats.org/officeDocument/2006/relationships/customXml" Target="../ink/ink3436.xml"/><Relationship Id="rId2" Type="http://schemas.openxmlformats.org/officeDocument/2006/relationships/notesSlide" Target="../notesSlides/notesSlide40.xml"/><Relationship Id="rId16" Type="http://schemas.openxmlformats.org/officeDocument/2006/relationships/image" Target="../media/image3390.png"/><Relationship Id="rId20" Type="http://schemas.openxmlformats.org/officeDocument/2006/relationships/image" Target="../media/image3392.png"/><Relationship Id="rId1" Type="http://schemas.openxmlformats.org/officeDocument/2006/relationships/slideLayout" Target="../slideLayouts/slideLayout7.xml"/><Relationship Id="rId6" Type="http://schemas.openxmlformats.org/officeDocument/2006/relationships/image" Target="../media/image3385.png"/><Relationship Id="rId11" Type="http://schemas.openxmlformats.org/officeDocument/2006/relationships/customXml" Target="../ink/ink3433.xml"/><Relationship Id="rId24" Type="http://schemas.openxmlformats.org/officeDocument/2006/relationships/image" Target="../media/image3394.png"/><Relationship Id="rId5" Type="http://schemas.openxmlformats.org/officeDocument/2006/relationships/customXml" Target="../ink/ink3430.xml"/><Relationship Id="rId15" Type="http://schemas.openxmlformats.org/officeDocument/2006/relationships/customXml" Target="../ink/ink3435.xml"/><Relationship Id="rId23" Type="http://schemas.openxmlformats.org/officeDocument/2006/relationships/customXml" Target="../ink/ink3439.xml"/><Relationship Id="rId10" Type="http://schemas.openxmlformats.org/officeDocument/2006/relationships/image" Target="../media/image3387.png"/><Relationship Id="rId19" Type="http://schemas.openxmlformats.org/officeDocument/2006/relationships/customXml" Target="../ink/ink3437.xml"/><Relationship Id="rId4" Type="http://schemas.openxmlformats.org/officeDocument/2006/relationships/image" Target="../media/image3384.png"/><Relationship Id="rId9" Type="http://schemas.openxmlformats.org/officeDocument/2006/relationships/customXml" Target="../ink/ink3432.xml"/><Relationship Id="rId14" Type="http://schemas.openxmlformats.org/officeDocument/2006/relationships/image" Target="../media/image3389.png"/><Relationship Id="rId22" Type="http://schemas.openxmlformats.org/officeDocument/2006/relationships/image" Target="../media/image3393.png"/></Relationships>
</file>

<file path=ppt/slides/_rels/slide42.xml.rels><?xml version="1.0" encoding="UTF-8" standalone="yes"?>
<Relationships xmlns="http://schemas.openxmlformats.org/package/2006/relationships"><Relationship Id="rId117" Type="http://schemas.openxmlformats.org/officeDocument/2006/relationships/image" Target="../media/image3447.png"/><Relationship Id="rId21" Type="http://schemas.openxmlformats.org/officeDocument/2006/relationships/image" Target="../media/image3400.png"/><Relationship Id="rId42" Type="http://schemas.openxmlformats.org/officeDocument/2006/relationships/customXml" Target="../ink/ink3456.xml"/><Relationship Id="rId63" Type="http://schemas.openxmlformats.org/officeDocument/2006/relationships/image" Target="../media/image3420.png"/><Relationship Id="rId84" Type="http://schemas.openxmlformats.org/officeDocument/2006/relationships/customXml" Target="../ink/ink3477.xml"/><Relationship Id="rId138" Type="http://schemas.openxmlformats.org/officeDocument/2006/relationships/customXml" Target="../ink/ink3504.xml"/><Relationship Id="rId107" Type="http://schemas.openxmlformats.org/officeDocument/2006/relationships/image" Target="../media/image3442.png"/><Relationship Id="rId11" Type="http://schemas.openxmlformats.org/officeDocument/2006/relationships/image" Target="../media/image3395.png"/><Relationship Id="rId32" Type="http://schemas.openxmlformats.org/officeDocument/2006/relationships/customXml" Target="../ink/ink3451.xml"/><Relationship Id="rId53" Type="http://schemas.openxmlformats.org/officeDocument/2006/relationships/image" Target="../media/image3415.png"/><Relationship Id="rId74" Type="http://schemas.openxmlformats.org/officeDocument/2006/relationships/customXml" Target="../ink/ink3472.xml"/><Relationship Id="rId128" Type="http://schemas.openxmlformats.org/officeDocument/2006/relationships/customXml" Target="../ink/ink3499.xml"/><Relationship Id="rId149" Type="http://schemas.openxmlformats.org/officeDocument/2006/relationships/image" Target="../media/image3463.png"/><Relationship Id="rId5" Type="http://schemas.openxmlformats.org/officeDocument/2006/relationships/image" Target="NULL"/><Relationship Id="rId95" Type="http://schemas.openxmlformats.org/officeDocument/2006/relationships/image" Target="../media/image3436.png"/><Relationship Id="rId22" Type="http://schemas.openxmlformats.org/officeDocument/2006/relationships/customXml" Target="../ink/ink3446.xml"/><Relationship Id="rId27" Type="http://schemas.openxmlformats.org/officeDocument/2006/relationships/image" Target="../media/image3403.png"/><Relationship Id="rId43" Type="http://schemas.openxmlformats.org/officeDocument/2006/relationships/image" Target="../media/image1835.png"/><Relationship Id="rId48" Type="http://schemas.openxmlformats.org/officeDocument/2006/relationships/customXml" Target="../ink/ink3459.xml"/><Relationship Id="rId64" Type="http://schemas.openxmlformats.org/officeDocument/2006/relationships/customXml" Target="../ink/ink3467.xml"/><Relationship Id="rId69" Type="http://schemas.openxmlformats.org/officeDocument/2006/relationships/image" Target="../media/image3423.png"/><Relationship Id="rId113" Type="http://schemas.openxmlformats.org/officeDocument/2006/relationships/image" Target="../media/image3445.png"/><Relationship Id="rId118" Type="http://schemas.openxmlformats.org/officeDocument/2006/relationships/customXml" Target="../ink/ink3494.xml"/><Relationship Id="rId134" Type="http://schemas.openxmlformats.org/officeDocument/2006/relationships/customXml" Target="../ink/ink3502.xml"/><Relationship Id="rId139" Type="http://schemas.openxmlformats.org/officeDocument/2006/relationships/image" Target="../media/image3458.png"/><Relationship Id="rId80" Type="http://schemas.openxmlformats.org/officeDocument/2006/relationships/customXml" Target="../ink/ink3475.xml"/><Relationship Id="rId85" Type="http://schemas.openxmlformats.org/officeDocument/2006/relationships/image" Target="../media/image3431.png"/><Relationship Id="rId150" Type="http://schemas.openxmlformats.org/officeDocument/2006/relationships/customXml" Target="../ink/ink3510.xml"/><Relationship Id="rId12" Type="http://schemas.openxmlformats.org/officeDocument/2006/relationships/customXml" Target="../ink/ink3441.xml"/><Relationship Id="rId17" Type="http://schemas.openxmlformats.org/officeDocument/2006/relationships/image" Target="../media/image3398.png"/><Relationship Id="rId33" Type="http://schemas.openxmlformats.org/officeDocument/2006/relationships/image" Target="../media/image3406.png"/><Relationship Id="rId38" Type="http://schemas.openxmlformats.org/officeDocument/2006/relationships/customXml" Target="../ink/ink3454.xml"/><Relationship Id="rId59" Type="http://schemas.openxmlformats.org/officeDocument/2006/relationships/image" Target="../media/image3418.png"/><Relationship Id="rId103" Type="http://schemas.openxmlformats.org/officeDocument/2006/relationships/image" Target="../media/image3440.png"/><Relationship Id="rId108" Type="http://schemas.openxmlformats.org/officeDocument/2006/relationships/customXml" Target="../ink/ink3489.xml"/><Relationship Id="rId124" Type="http://schemas.openxmlformats.org/officeDocument/2006/relationships/customXml" Target="../ink/ink3497.xml"/><Relationship Id="rId129" Type="http://schemas.openxmlformats.org/officeDocument/2006/relationships/image" Target="../media/image3453.png"/><Relationship Id="rId54" Type="http://schemas.openxmlformats.org/officeDocument/2006/relationships/customXml" Target="../ink/ink3462.xml"/><Relationship Id="rId70" Type="http://schemas.openxmlformats.org/officeDocument/2006/relationships/customXml" Target="../ink/ink3470.xml"/><Relationship Id="rId75" Type="http://schemas.openxmlformats.org/officeDocument/2006/relationships/image" Target="../media/image3426.png"/><Relationship Id="rId91" Type="http://schemas.openxmlformats.org/officeDocument/2006/relationships/image" Target="../media/image3434.png"/><Relationship Id="rId96" Type="http://schemas.openxmlformats.org/officeDocument/2006/relationships/customXml" Target="../ink/ink3483.xml"/><Relationship Id="rId140" Type="http://schemas.openxmlformats.org/officeDocument/2006/relationships/customXml" Target="../ink/ink3505.xml"/><Relationship Id="rId145" Type="http://schemas.openxmlformats.org/officeDocument/2006/relationships/image" Target="../media/image3461.png"/><Relationship Id="rId1" Type="http://schemas.openxmlformats.org/officeDocument/2006/relationships/slideLayout" Target="../slideLayouts/slideLayout7.xml"/><Relationship Id="rId23" Type="http://schemas.openxmlformats.org/officeDocument/2006/relationships/image" Target="../media/image3401.png"/><Relationship Id="rId28" Type="http://schemas.openxmlformats.org/officeDocument/2006/relationships/customXml" Target="../ink/ink3449.xml"/><Relationship Id="rId49" Type="http://schemas.openxmlformats.org/officeDocument/2006/relationships/image" Target="../media/image3413.png"/><Relationship Id="rId114" Type="http://schemas.openxmlformats.org/officeDocument/2006/relationships/customXml" Target="../ink/ink3492.xml"/><Relationship Id="rId119" Type="http://schemas.openxmlformats.org/officeDocument/2006/relationships/image" Target="../media/image3448.png"/><Relationship Id="rId44" Type="http://schemas.openxmlformats.org/officeDocument/2006/relationships/customXml" Target="../ink/ink3457.xml"/><Relationship Id="rId60" Type="http://schemas.openxmlformats.org/officeDocument/2006/relationships/customXml" Target="../ink/ink3465.xml"/><Relationship Id="rId65" Type="http://schemas.openxmlformats.org/officeDocument/2006/relationships/image" Target="../media/image3421.png"/><Relationship Id="rId81" Type="http://schemas.openxmlformats.org/officeDocument/2006/relationships/image" Target="../media/image3429.png"/><Relationship Id="rId86" Type="http://schemas.openxmlformats.org/officeDocument/2006/relationships/customXml" Target="../ink/ink3478.xml"/><Relationship Id="rId130" Type="http://schemas.openxmlformats.org/officeDocument/2006/relationships/customXml" Target="../ink/ink3500.xml"/><Relationship Id="rId135" Type="http://schemas.openxmlformats.org/officeDocument/2006/relationships/image" Target="../media/image3456.png"/><Relationship Id="rId151" Type="http://schemas.openxmlformats.org/officeDocument/2006/relationships/image" Target="../media/image3464.png"/><Relationship Id="rId13" Type="http://schemas.openxmlformats.org/officeDocument/2006/relationships/image" Target="../media/image3396.png"/><Relationship Id="rId18" Type="http://schemas.openxmlformats.org/officeDocument/2006/relationships/customXml" Target="../ink/ink3444.xml"/><Relationship Id="rId39" Type="http://schemas.openxmlformats.org/officeDocument/2006/relationships/image" Target="../media/image3409.png"/><Relationship Id="rId109" Type="http://schemas.openxmlformats.org/officeDocument/2006/relationships/image" Target="../media/image3443.png"/><Relationship Id="rId34" Type="http://schemas.openxmlformats.org/officeDocument/2006/relationships/customXml" Target="../ink/ink3452.xml"/><Relationship Id="rId50" Type="http://schemas.openxmlformats.org/officeDocument/2006/relationships/customXml" Target="../ink/ink3460.xml"/><Relationship Id="rId55" Type="http://schemas.openxmlformats.org/officeDocument/2006/relationships/image" Target="../media/image3416.png"/><Relationship Id="rId76" Type="http://schemas.openxmlformats.org/officeDocument/2006/relationships/customXml" Target="../ink/ink3473.xml"/><Relationship Id="rId97" Type="http://schemas.openxmlformats.org/officeDocument/2006/relationships/image" Target="../media/image3437.png"/><Relationship Id="rId104" Type="http://schemas.openxmlformats.org/officeDocument/2006/relationships/customXml" Target="../ink/ink3487.xml"/><Relationship Id="rId120" Type="http://schemas.openxmlformats.org/officeDocument/2006/relationships/customXml" Target="../ink/ink3495.xml"/><Relationship Id="rId125" Type="http://schemas.openxmlformats.org/officeDocument/2006/relationships/image" Target="../media/image3451.png"/><Relationship Id="rId141" Type="http://schemas.openxmlformats.org/officeDocument/2006/relationships/image" Target="../media/image3459.png"/><Relationship Id="rId146" Type="http://schemas.openxmlformats.org/officeDocument/2006/relationships/customXml" Target="../ink/ink3508.xml"/><Relationship Id="rId71" Type="http://schemas.openxmlformats.org/officeDocument/2006/relationships/image" Target="../media/image3424.png"/><Relationship Id="rId92" Type="http://schemas.openxmlformats.org/officeDocument/2006/relationships/customXml" Target="../ink/ink3481.xml"/><Relationship Id="rId2" Type="http://schemas.openxmlformats.org/officeDocument/2006/relationships/notesSlide" Target="../notesSlides/notesSlide41.xml"/><Relationship Id="rId29" Type="http://schemas.openxmlformats.org/officeDocument/2006/relationships/image" Target="../media/image3404.png"/><Relationship Id="rId24" Type="http://schemas.openxmlformats.org/officeDocument/2006/relationships/customXml" Target="../ink/ink3447.xml"/><Relationship Id="rId40" Type="http://schemas.openxmlformats.org/officeDocument/2006/relationships/customXml" Target="../ink/ink3455.xml"/><Relationship Id="rId45" Type="http://schemas.openxmlformats.org/officeDocument/2006/relationships/image" Target="../media/image3411.png"/><Relationship Id="rId66" Type="http://schemas.openxmlformats.org/officeDocument/2006/relationships/customXml" Target="../ink/ink3468.xml"/><Relationship Id="rId87" Type="http://schemas.openxmlformats.org/officeDocument/2006/relationships/image" Target="../media/image3432.png"/><Relationship Id="rId110" Type="http://schemas.openxmlformats.org/officeDocument/2006/relationships/customXml" Target="../ink/ink3490.xml"/><Relationship Id="rId115" Type="http://schemas.openxmlformats.org/officeDocument/2006/relationships/image" Target="../media/image3446.png"/><Relationship Id="rId131" Type="http://schemas.openxmlformats.org/officeDocument/2006/relationships/image" Target="../media/image3454.png"/><Relationship Id="rId136" Type="http://schemas.openxmlformats.org/officeDocument/2006/relationships/customXml" Target="../ink/ink3503.xml"/><Relationship Id="rId61" Type="http://schemas.openxmlformats.org/officeDocument/2006/relationships/image" Target="../media/image3419.png"/><Relationship Id="rId82" Type="http://schemas.openxmlformats.org/officeDocument/2006/relationships/customXml" Target="../ink/ink3476.xml"/><Relationship Id="rId152" Type="http://schemas.openxmlformats.org/officeDocument/2006/relationships/customXml" Target="../ink/ink3511.xml"/><Relationship Id="rId19" Type="http://schemas.openxmlformats.org/officeDocument/2006/relationships/image" Target="../media/image3399.png"/><Relationship Id="rId14" Type="http://schemas.openxmlformats.org/officeDocument/2006/relationships/customXml" Target="../ink/ink3442.xml"/><Relationship Id="rId30" Type="http://schemas.openxmlformats.org/officeDocument/2006/relationships/customXml" Target="../ink/ink3450.xml"/><Relationship Id="rId35" Type="http://schemas.openxmlformats.org/officeDocument/2006/relationships/image" Target="../media/image3407.png"/><Relationship Id="rId56" Type="http://schemas.openxmlformats.org/officeDocument/2006/relationships/customXml" Target="../ink/ink3463.xml"/><Relationship Id="rId77" Type="http://schemas.openxmlformats.org/officeDocument/2006/relationships/image" Target="../media/image3427.png"/><Relationship Id="rId100" Type="http://schemas.openxmlformats.org/officeDocument/2006/relationships/customXml" Target="../ink/ink3485.xml"/><Relationship Id="rId105" Type="http://schemas.openxmlformats.org/officeDocument/2006/relationships/image" Target="../media/image3441.png"/><Relationship Id="rId126" Type="http://schemas.openxmlformats.org/officeDocument/2006/relationships/customXml" Target="../ink/ink3498.xml"/><Relationship Id="rId147" Type="http://schemas.openxmlformats.org/officeDocument/2006/relationships/image" Target="../media/image3462.png"/><Relationship Id="rId51" Type="http://schemas.openxmlformats.org/officeDocument/2006/relationships/image" Target="../media/image3414.png"/><Relationship Id="rId72" Type="http://schemas.openxmlformats.org/officeDocument/2006/relationships/customXml" Target="../ink/ink3471.xml"/><Relationship Id="rId93" Type="http://schemas.openxmlformats.org/officeDocument/2006/relationships/image" Target="../media/image3435.png"/><Relationship Id="rId98" Type="http://schemas.openxmlformats.org/officeDocument/2006/relationships/customXml" Target="../ink/ink3484.xml"/><Relationship Id="rId121" Type="http://schemas.openxmlformats.org/officeDocument/2006/relationships/image" Target="../media/image3449.png"/><Relationship Id="rId142" Type="http://schemas.openxmlformats.org/officeDocument/2006/relationships/customXml" Target="../ink/ink3506.xml"/><Relationship Id="rId3" Type="http://schemas.openxmlformats.org/officeDocument/2006/relationships/image" Target="NULL"/><Relationship Id="rId25" Type="http://schemas.openxmlformats.org/officeDocument/2006/relationships/image" Target="../media/image3402.png"/><Relationship Id="rId46" Type="http://schemas.openxmlformats.org/officeDocument/2006/relationships/customXml" Target="../ink/ink3458.xml"/><Relationship Id="rId67" Type="http://schemas.openxmlformats.org/officeDocument/2006/relationships/image" Target="../media/image3422.png"/><Relationship Id="rId116" Type="http://schemas.openxmlformats.org/officeDocument/2006/relationships/customXml" Target="../ink/ink3493.xml"/><Relationship Id="rId137" Type="http://schemas.openxmlformats.org/officeDocument/2006/relationships/image" Target="../media/image3457.png"/><Relationship Id="rId20" Type="http://schemas.openxmlformats.org/officeDocument/2006/relationships/customXml" Target="../ink/ink3445.xml"/><Relationship Id="rId41" Type="http://schemas.openxmlformats.org/officeDocument/2006/relationships/image" Target="../media/image3410.png"/><Relationship Id="rId62" Type="http://schemas.openxmlformats.org/officeDocument/2006/relationships/customXml" Target="../ink/ink3466.xml"/><Relationship Id="rId83" Type="http://schemas.openxmlformats.org/officeDocument/2006/relationships/image" Target="../media/image3430.png"/><Relationship Id="rId88" Type="http://schemas.openxmlformats.org/officeDocument/2006/relationships/customXml" Target="../ink/ink3479.xml"/><Relationship Id="rId111" Type="http://schemas.openxmlformats.org/officeDocument/2006/relationships/image" Target="../media/image3444.png"/><Relationship Id="rId132" Type="http://schemas.openxmlformats.org/officeDocument/2006/relationships/customXml" Target="../ink/ink3501.xml"/><Relationship Id="rId153" Type="http://schemas.openxmlformats.org/officeDocument/2006/relationships/image" Target="../media/image3465.png"/><Relationship Id="rId15" Type="http://schemas.openxmlformats.org/officeDocument/2006/relationships/image" Target="../media/image3397.png"/><Relationship Id="rId36" Type="http://schemas.openxmlformats.org/officeDocument/2006/relationships/customXml" Target="../ink/ink3453.xml"/><Relationship Id="rId57" Type="http://schemas.openxmlformats.org/officeDocument/2006/relationships/image" Target="../media/image3417.png"/><Relationship Id="rId106" Type="http://schemas.openxmlformats.org/officeDocument/2006/relationships/customXml" Target="../ink/ink3488.xml"/><Relationship Id="rId127" Type="http://schemas.openxmlformats.org/officeDocument/2006/relationships/image" Target="../media/image3452.png"/><Relationship Id="rId10" Type="http://schemas.openxmlformats.org/officeDocument/2006/relationships/customXml" Target="../ink/ink3440.xml"/><Relationship Id="rId31" Type="http://schemas.openxmlformats.org/officeDocument/2006/relationships/image" Target="../media/image3405.png"/><Relationship Id="rId52" Type="http://schemas.openxmlformats.org/officeDocument/2006/relationships/customXml" Target="../ink/ink3461.xml"/><Relationship Id="rId73" Type="http://schemas.openxmlformats.org/officeDocument/2006/relationships/image" Target="../media/image3425.png"/><Relationship Id="rId78" Type="http://schemas.openxmlformats.org/officeDocument/2006/relationships/customXml" Target="../ink/ink3474.xml"/><Relationship Id="rId94" Type="http://schemas.openxmlformats.org/officeDocument/2006/relationships/customXml" Target="../ink/ink3482.xml"/><Relationship Id="rId99" Type="http://schemas.openxmlformats.org/officeDocument/2006/relationships/image" Target="../media/image3438.png"/><Relationship Id="rId101" Type="http://schemas.openxmlformats.org/officeDocument/2006/relationships/image" Target="../media/image3439.png"/><Relationship Id="rId122" Type="http://schemas.openxmlformats.org/officeDocument/2006/relationships/customXml" Target="../ink/ink3496.xml"/><Relationship Id="rId143" Type="http://schemas.openxmlformats.org/officeDocument/2006/relationships/image" Target="../media/image3460.png"/><Relationship Id="rId148" Type="http://schemas.openxmlformats.org/officeDocument/2006/relationships/customXml" Target="../ink/ink3509.xml"/><Relationship Id="rId4" Type="http://schemas.openxmlformats.org/officeDocument/2006/relationships/image" Target="../media/image4210.png"/><Relationship Id="rId9" Type="http://schemas.openxmlformats.org/officeDocument/2006/relationships/image" Target="NULL"/><Relationship Id="rId26" Type="http://schemas.openxmlformats.org/officeDocument/2006/relationships/customXml" Target="../ink/ink3448.xml"/><Relationship Id="rId47" Type="http://schemas.openxmlformats.org/officeDocument/2006/relationships/image" Target="../media/image3412.png"/><Relationship Id="rId68" Type="http://schemas.openxmlformats.org/officeDocument/2006/relationships/customXml" Target="../ink/ink3469.xml"/><Relationship Id="rId89" Type="http://schemas.openxmlformats.org/officeDocument/2006/relationships/image" Target="../media/image3433.png"/><Relationship Id="rId112" Type="http://schemas.openxmlformats.org/officeDocument/2006/relationships/customXml" Target="../ink/ink3491.xml"/><Relationship Id="rId133" Type="http://schemas.openxmlformats.org/officeDocument/2006/relationships/image" Target="../media/image3455.png"/><Relationship Id="rId16" Type="http://schemas.openxmlformats.org/officeDocument/2006/relationships/customXml" Target="../ink/ink3443.xml"/><Relationship Id="rId37" Type="http://schemas.openxmlformats.org/officeDocument/2006/relationships/image" Target="../media/image3408.png"/><Relationship Id="rId58" Type="http://schemas.openxmlformats.org/officeDocument/2006/relationships/customXml" Target="../ink/ink3464.xml"/><Relationship Id="rId79" Type="http://schemas.openxmlformats.org/officeDocument/2006/relationships/image" Target="../media/image3428.png"/><Relationship Id="rId102" Type="http://schemas.openxmlformats.org/officeDocument/2006/relationships/customXml" Target="../ink/ink3486.xml"/><Relationship Id="rId123" Type="http://schemas.openxmlformats.org/officeDocument/2006/relationships/image" Target="../media/image3450.png"/><Relationship Id="rId144" Type="http://schemas.openxmlformats.org/officeDocument/2006/relationships/customXml" Target="../ink/ink3507.xml"/><Relationship Id="rId90" Type="http://schemas.openxmlformats.org/officeDocument/2006/relationships/customXml" Target="../ink/ink3480.xml"/></Relationships>
</file>

<file path=ppt/slides/_rels/slide43.xml.rels><?xml version="1.0" encoding="UTF-8" standalone="yes"?>
<Relationships xmlns="http://schemas.openxmlformats.org/package/2006/relationships"><Relationship Id="rId117" Type="http://schemas.openxmlformats.org/officeDocument/2006/relationships/customXml" Target="../ink/ink3569.xml"/><Relationship Id="rId671" Type="http://schemas.openxmlformats.org/officeDocument/2006/relationships/image" Target="../media/image3795.png"/><Relationship Id="rId21" Type="http://schemas.openxmlformats.org/officeDocument/2006/relationships/customXml" Target="../ink/ink3521.xml"/><Relationship Id="rId324" Type="http://schemas.openxmlformats.org/officeDocument/2006/relationships/image" Target="../media/image3623.png"/><Relationship Id="rId531" Type="http://schemas.openxmlformats.org/officeDocument/2006/relationships/image" Target="../media/image3725.png"/><Relationship Id="rId629" Type="http://schemas.openxmlformats.org/officeDocument/2006/relationships/image" Target="../media/image3774.png"/><Relationship Id="rId170" Type="http://schemas.openxmlformats.org/officeDocument/2006/relationships/image" Target="../media/image3547.png"/><Relationship Id="rId268" Type="http://schemas.openxmlformats.org/officeDocument/2006/relationships/image" Target="../media/image3595.png"/><Relationship Id="rId475" Type="http://schemas.openxmlformats.org/officeDocument/2006/relationships/customXml" Target="../ink/ink3748.xml"/><Relationship Id="rId682" Type="http://schemas.openxmlformats.org/officeDocument/2006/relationships/customXml" Target="../ink/ink3852.xml"/><Relationship Id="rId32" Type="http://schemas.openxmlformats.org/officeDocument/2006/relationships/image" Target="../media/image3480.png"/><Relationship Id="rId128" Type="http://schemas.openxmlformats.org/officeDocument/2006/relationships/image" Target="../media/image3526.png"/><Relationship Id="rId335" Type="http://schemas.openxmlformats.org/officeDocument/2006/relationships/customXml" Target="../ink/ink3678.xml"/><Relationship Id="rId542" Type="http://schemas.openxmlformats.org/officeDocument/2006/relationships/customXml" Target="../ink/ink3782.xml"/><Relationship Id="rId181" Type="http://schemas.openxmlformats.org/officeDocument/2006/relationships/customXml" Target="../ink/ink3601.xml"/><Relationship Id="rId402" Type="http://schemas.openxmlformats.org/officeDocument/2006/relationships/image" Target="../media/image3661.png"/><Relationship Id="rId279" Type="http://schemas.openxmlformats.org/officeDocument/2006/relationships/customXml" Target="../ink/ink3650.xml"/><Relationship Id="rId486" Type="http://schemas.openxmlformats.org/officeDocument/2006/relationships/image" Target="../media/image3703.png"/><Relationship Id="rId693" Type="http://schemas.openxmlformats.org/officeDocument/2006/relationships/image" Target="../media/image3806.png"/><Relationship Id="rId707" Type="http://schemas.openxmlformats.org/officeDocument/2006/relationships/image" Target="../media/image3813.png"/><Relationship Id="rId43" Type="http://schemas.openxmlformats.org/officeDocument/2006/relationships/customXml" Target="../ink/ink3532.xml"/><Relationship Id="rId139" Type="http://schemas.openxmlformats.org/officeDocument/2006/relationships/customXml" Target="../ink/ink3580.xml"/><Relationship Id="rId346" Type="http://schemas.openxmlformats.org/officeDocument/2006/relationships/image" Target="../media/image3633.png"/><Relationship Id="rId553" Type="http://schemas.openxmlformats.org/officeDocument/2006/relationships/image" Target="../media/image3736.png"/><Relationship Id="rId192" Type="http://schemas.openxmlformats.org/officeDocument/2006/relationships/image" Target="../media/image3558.png"/><Relationship Id="rId206" Type="http://schemas.openxmlformats.org/officeDocument/2006/relationships/image" Target="../media/image3565.png"/><Relationship Id="rId413" Type="http://schemas.openxmlformats.org/officeDocument/2006/relationships/customXml" Target="../ink/ink3717.xml"/><Relationship Id="rId497" Type="http://schemas.openxmlformats.org/officeDocument/2006/relationships/customXml" Target="../ink/ink3759.xml"/><Relationship Id="rId620" Type="http://schemas.openxmlformats.org/officeDocument/2006/relationships/customXml" Target="../ink/ink3821.xml"/><Relationship Id="rId357" Type="http://schemas.openxmlformats.org/officeDocument/2006/relationships/customXml" Target="../ink/ink3689.xml"/><Relationship Id="rId54" Type="http://schemas.openxmlformats.org/officeDocument/2006/relationships/image" Target="../media/image3491.png"/><Relationship Id="rId217" Type="http://schemas.openxmlformats.org/officeDocument/2006/relationships/customXml" Target="../ink/ink3619.xml"/><Relationship Id="rId564" Type="http://schemas.openxmlformats.org/officeDocument/2006/relationships/customXml" Target="../ink/ink3793.xml"/><Relationship Id="rId424" Type="http://schemas.openxmlformats.org/officeDocument/2006/relationships/image" Target="../media/image3672.png"/><Relationship Id="rId631" Type="http://schemas.openxmlformats.org/officeDocument/2006/relationships/image" Target="../media/image3775.png"/><Relationship Id="rId270" Type="http://schemas.openxmlformats.org/officeDocument/2006/relationships/image" Target="../media/image3596.png"/><Relationship Id="rId65" Type="http://schemas.openxmlformats.org/officeDocument/2006/relationships/customXml" Target="../ink/ink3543.xml"/><Relationship Id="rId130" Type="http://schemas.openxmlformats.org/officeDocument/2006/relationships/image" Target="../media/image3527.png"/><Relationship Id="rId368" Type="http://schemas.openxmlformats.org/officeDocument/2006/relationships/image" Target="../media/image3644.png"/><Relationship Id="rId575" Type="http://schemas.openxmlformats.org/officeDocument/2006/relationships/image" Target="../media/image3747.png"/><Relationship Id="rId228" Type="http://schemas.openxmlformats.org/officeDocument/2006/relationships/image" Target="../media/image3576.png"/><Relationship Id="rId435" Type="http://schemas.openxmlformats.org/officeDocument/2006/relationships/customXml" Target="../ink/ink3728.xml"/><Relationship Id="rId642" Type="http://schemas.openxmlformats.org/officeDocument/2006/relationships/customXml" Target="../ink/ink3832.xml"/><Relationship Id="rId281" Type="http://schemas.openxmlformats.org/officeDocument/2006/relationships/customXml" Target="../ink/ink3651.xml"/><Relationship Id="rId502" Type="http://schemas.openxmlformats.org/officeDocument/2006/relationships/image" Target="../media/image3711.png"/><Relationship Id="rId76" Type="http://schemas.openxmlformats.org/officeDocument/2006/relationships/image" Target="../media/image3502.png"/><Relationship Id="rId141" Type="http://schemas.openxmlformats.org/officeDocument/2006/relationships/customXml" Target="../ink/ink3581.xml"/><Relationship Id="rId379" Type="http://schemas.openxmlformats.org/officeDocument/2006/relationships/customXml" Target="../ink/ink3700.xml"/><Relationship Id="rId586" Type="http://schemas.openxmlformats.org/officeDocument/2006/relationships/customXml" Target="../ink/ink3804.xml"/><Relationship Id="rId7" Type="http://schemas.openxmlformats.org/officeDocument/2006/relationships/customXml" Target="../ink/ink3514.xml"/><Relationship Id="rId239" Type="http://schemas.openxmlformats.org/officeDocument/2006/relationships/customXml" Target="../ink/ink3630.xml"/><Relationship Id="rId446" Type="http://schemas.openxmlformats.org/officeDocument/2006/relationships/image" Target="../media/image3683.png"/><Relationship Id="rId653" Type="http://schemas.openxmlformats.org/officeDocument/2006/relationships/image" Target="../media/image3786.png"/><Relationship Id="rId292" Type="http://schemas.openxmlformats.org/officeDocument/2006/relationships/image" Target="../media/image3607.png"/><Relationship Id="rId306" Type="http://schemas.openxmlformats.org/officeDocument/2006/relationships/image" Target="../media/image3614.png"/><Relationship Id="rId87" Type="http://schemas.openxmlformats.org/officeDocument/2006/relationships/customXml" Target="../ink/ink3554.xml"/><Relationship Id="rId513" Type="http://schemas.openxmlformats.org/officeDocument/2006/relationships/image" Target="../media/image3716.png"/><Relationship Id="rId597" Type="http://schemas.openxmlformats.org/officeDocument/2006/relationships/image" Target="../media/image3758.png"/><Relationship Id="rId152" Type="http://schemas.openxmlformats.org/officeDocument/2006/relationships/image" Target="../media/image3538.png"/><Relationship Id="rId457" Type="http://schemas.openxmlformats.org/officeDocument/2006/relationships/customXml" Target="../ink/ink3739.xml"/><Relationship Id="rId664" Type="http://schemas.openxmlformats.org/officeDocument/2006/relationships/customXml" Target="../ink/ink3843.xml"/><Relationship Id="rId14" Type="http://schemas.openxmlformats.org/officeDocument/2006/relationships/image" Target="../media/image3471.png"/><Relationship Id="rId317" Type="http://schemas.openxmlformats.org/officeDocument/2006/relationships/customXml" Target="../ink/ink3669.xml"/><Relationship Id="rId524" Type="http://schemas.openxmlformats.org/officeDocument/2006/relationships/customXml" Target="../ink/ink3773.xml"/><Relationship Id="rId98" Type="http://schemas.openxmlformats.org/officeDocument/2006/relationships/image" Target="../media/image3512.png"/><Relationship Id="rId163" Type="http://schemas.openxmlformats.org/officeDocument/2006/relationships/customXml" Target="../ink/ink3592.xml"/><Relationship Id="rId370" Type="http://schemas.openxmlformats.org/officeDocument/2006/relationships/image" Target="../media/image3645.png"/><Relationship Id="rId230" Type="http://schemas.openxmlformats.org/officeDocument/2006/relationships/image" Target="../media/image2270.png"/><Relationship Id="rId468" Type="http://schemas.openxmlformats.org/officeDocument/2006/relationships/image" Target="../media/image3694.png"/><Relationship Id="rId675" Type="http://schemas.openxmlformats.org/officeDocument/2006/relationships/image" Target="../media/image3797.png"/><Relationship Id="rId25" Type="http://schemas.openxmlformats.org/officeDocument/2006/relationships/customXml" Target="../ink/ink3523.xml"/><Relationship Id="rId328" Type="http://schemas.openxmlformats.org/officeDocument/2006/relationships/image" Target="../media/image3624.png"/><Relationship Id="rId535" Type="http://schemas.openxmlformats.org/officeDocument/2006/relationships/image" Target="../media/image3727.png"/><Relationship Id="rId174" Type="http://schemas.openxmlformats.org/officeDocument/2006/relationships/image" Target="../media/image3549.png"/><Relationship Id="rId381" Type="http://schemas.openxmlformats.org/officeDocument/2006/relationships/customXml" Target="../ink/ink3701.xml"/><Relationship Id="rId602" Type="http://schemas.openxmlformats.org/officeDocument/2006/relationships/customXml" Target="../ink/ink3812.xml"/><Relationship Id="rId241" Type="http://schemas.openxmlformats.org/officeDocument/2006/relationships/customXml" Target="../ink/ink3631.xml"/><Relationship Id="rId479" Type="http://schemas.openxmlformats.org/officeDocument/2006/relationships/customXml" Target="../ink/ink3750.xml"/><Relationship Id="rId686" Type="http://schemas.openxmlformats.org/officeDocument/2006/relationships/customXml" Target="../ink/ink3854.xml"/><Relationship Id="rId36" Type="http://schemas.openxmlformats.org/officeDocument/2006/relationships/image" Target="../media/image3482.png"/><Relationship Id="rId339" Type="http://schemas.openxmlformats.org/officeDocument/2006/relationships/customXml" Target="../ink/ink3680.xml"/><Relationship Id="rId546" Type="http://schemas.openxmlformats.org/officeDocument/2006/relationships/customXml" Target="../ink/ink3784.xml"/><Relationship Id="rId101" Type="http://schemas.openxmlformats.org/officeDocument/2006/relationships/customXml" Target="../ink/ink3561.xml"/><Relationship Id="rId185" Type="http://schemas.openxmlformats.org/officeDocument/2006/relationships/customXml" Target="../ink/ink3603.xml"/><Relationship Id="rId406" Type="http://schemas.openxmlformats.org/officeDocument/2006/relationships/image" Target="../media/image3663.png"/><Relationship Id="rId392" Type="http://schemas.openxmlformats.org/officeDocument/2006/relationships/image" Target="../media/image3656.png"/><Relationship Id="rId613" Type="http://schemas.openxmlformats.org/officeDocument/2006/relationships/image" Target="../media/image3766.png"/><Relationship Id="rId697" Type="http://schemas.openxmlformats.org/officeDocument/2006/relationships/image" Target="../media/image3808.png"/><Relationship Id="rId252" Type="http://schemas.openxmlformats.org/officeDocument/2006/relationships/image" Target="../media/image3587.png"/><Relationship Id="rId47" Type="http://schemas.openxmlformats.org/officeDocument/2006/relationships/customXml" Target="../ink/ink3534.xml"/><Relationship Id="rId112" Type="http://schemas.openxmlformats.org/officeDocument/2006/relationships/image" Target="../media/image3519.png"/><Relationship Id="rId557" Type="http://schemas.openxmlformats.org/officeDocument/2006/relationships/image" Target="../media/image3738.png"/><Relationship Id="rId196" Type="http://schemas.openxmlformats.org/officeDocument/2006/relationships/image" Target="../media/image3560.png"/><Relationship Id="rId417" Type="http://schemas.openxmlformats.org/officeDocument/2006/relationships/customXml" Target="../ink/ink3719.xml"/><Relationship Id="rId624" Type="http://schemas.openxmlformats.org/officeDocument/2006/relationships/customXml" Target="../ink/ink3823.xml"/><Relationship Id="rId263" Type="http://schemas.openxmlformats.org/officeDocument/2006/relationships/customXml" Target="../ink/ink3642.xml"/><Relationship Id="rId470" Type="http://schemas.openxmlformats.org/officeDocument/2006/relationships/image" Target="../media/image3695.png"/><Relationship Id="rId58" Type="http://schemas.openxmlformats.org/officeDocument/2006/relationships/image" Target="../media/image3493.png"/><Relationship Id="rId123" Type="http://schemas.openxmlformats.org/officeDocument/2006/relationships/customXml" Target="../ink/ink3572.xml"/><Relationship Id="rId330" Type="http://schemas.openxmlformats.org/officeDocument/2006/relationships/image" Target="../media/image3625.png"/><Relationship Id="rId568" Type="http://schemas.openxmlformats.org/officeDocument/2006/relationships/customXml" Target="../ink/ink3795.xml"/><Relationship Id="rId428" Type="http://schemas.openxmlformats.org/officeDocument/2006/relationships/image" Target="../media/image3674.png"/><Relationship Id="rId635" Type="http://schemas.openxmlformats.org/officeDocument/2006/relationships/image" Target="../media/image3777.png"/><Relationship Id="rId274" Type="http://schemas.openxmlformats.org/officeDocument/2006/relationships/image" Target="../media/image3598.png"/><Relationship Id="rId481" Type="http://schemas.openxmlformats.org/officeDocument/2006/relationships/customXml" Target="../ink/ink3751.xml"/><Relationship Id="rId702" Type="http://schemas.openxmlformats.org/officeDocument/2006/relationships/customXml" Target="../ink/ink3862.xml"/><Relationship Id="rId69" Type="http://schemas.openxmlformats.org/officeDocument/2006/relationships/customXml" Target="../ink/ink3545.xml"/><Relationship Id="rId134" Type="http://schemas.openxmlformats.org/officeDocument/2006/relationships/image" Target="../media/image3529.png"/><Relationship Id="rId579" Type="http://schemas.openxmlformats.org/officeDocument/2006/relationships/image" Target="../media/image3749.png"/><Relationship Id="rId341" Type="http://schemas.openxmlformats.org/officeDocument/2006/relationships/customXml" Target="../ink/ink3681.xml"/><Relationship Id="rId439" Type="http://schemas.openxmlformats.org/officeDocument/2006/relationships/customXml" Target="../ink/ink3730.xml"/><Relationship Id="rId646" Type="http://schemas.openxmlformats.org/officeDocument/2006/relationships/customXml" Target="../ink/ink3834.xml"/><Relationship Id="rId201" Type="http://schemas.openxmlformats.org/officeDocument/2006/relationships/customXml" Target="../ink/ink3611.xml"/><Relationship Id="rId285" Type="http://schemas.openxmlformats.org/officeDocument/2006/relationships/customXml" Target="../ink/ink3653.xml"/><Relationship Id="rId506" Type="http://schemas.openxmlformats.org/officeDocument/2006/relationships/customXml" Target="../ink/ink3764.xml"/><Relationship Id="rId492" Type="http://schemas.openxmlformats.org/officeDocument/2006/relationships/image" Target="../media/image3706.png"/><Relationship Id="rId713" Type="http://schemas.openxmlformats.org/officeDocument/2006/relationships/image" Target="../media/image3816.png"/><Relationship Id="rId145" Type="http://schemas.openxmlformats.org/officeDocument/2006/relationships/customXml" Target="../ink/ink3583.xml"/><Relationship Id="rId352" Type="http://schemas.openxmlformats.org/officeDocument/2006/relationships/image" Target="../media/image3636.png"/><Relationship Id="rId212" Type="http://schemas.openxmlformats.org/officeDocument/2006/relationships/image" Target="../media/image3568.png"/><Relationship Id="rId657" Type="http://schemas.openxmlformats.org/officeDocument/2006/relationships/image" Target="../media/image3788.png"/><Relationship Id="rId296" Type="http://schemas.openxmlformats.org/officeDocument/2006/relationships/image" Target="../media/image3609.png"/><Relationship Id="rId517" Type="http://schemas.openxmlformats.org/officeDocument/2006/relationships/image" Target="../media/image3718.png"/><Relationship Id="rId60" Type="http://schemas.openxmlformats.org/officeDocument/2006/relationships/image" Target="../media/image3494.png"/><Relationship Id="rId156" Type="http://schemas.openxmlformats.org/officeDocument/2006/relationships/image" Target="../media/image3540.png"/><Relationship Id="rId363" Type="http://schemas.openxmlformats.org/officeDocument/2006/relationships/customXml" Target="../ink/ink3692.xml"/><Relationship Id="rId570" Type="http://schemas.openxmlformats.org/officeDocument/2006/relationships/customXml" Target="../ink/ink3796.xml"/><Relationship Id="rId223" Type="http://schemas.openxmlformats.org/officeDocument/2006/relationships/customXml" Target="../ink/ink3622.xml"/><Relationship Id="rId430" Type="http://schemas.openxmlformats.org/officeDocument/2006/relationships/image" Target="../media/image3675.png"/><Relationship Id="rId668" Type="http://schemas.openxmlformats.org/officeDocument/2006/relationships/customXml" Target="../ink/ink3845.xml"/><Relationship Id="rId18" Type="http://schemas.openxmlformats.org/officeDocument/2006/relationships/image" Target="../media/image3473.png"/><Relationship Id="rId528" Type="http://schemas.openxmlformats.org/officeDocument/2006/relationships/customXml" Target="../ink/ink3775.xml"/><Relationship Id="rId167" Type="http://schemas.openxmlformats.org/officeDocument/2006/relationships/customXml" Target="../ink/ink3594.xml"/><Relationship Id="rId374" Type="http://schemas.openxmlformats.org/officeDocument/2006/relationships/image" Target="../media/image3647.png"/><Relationship Id="rId581" Type="http://schemas.openxmlformats.org/officeDocument/2006/relationships/image" Target="../media/image3750.png"/><Relationship Id="rId71" Type="http://schemas.openxmlformats.org/officeDocument/2006/relationships/customXml" Target="../ink/ink3546.xml"/><Relationship Id="rId234" Type="http://schemas.openxmlformats.org/officeDocument/2006/relationships/image" Target="../media/image3578.png"/><Relationship Id="rId679" Type="http://schemas.openxmlformats.org/officeDocument/2006/relationships/image" Target="../media/image3799.png"/><Relationship Id="rId2" Type="http://schemas.openxmlformats.org/officeDocument/2006/relationships/notesSlide" Target="../notesSlides/notesSlide42.xml"/><Relationship Id="rId29" Type="http://schemas.openxmlformats.org/officeDocument/2006/relationships/customXml" Target="../ink/ink3525.xml"/><Relationship Id="rId276" Type="http://schemas.openxmlformats.org/officeDocument/2006/relationships/image" Target="../media/image3599.png"/><Relationship Id="rId441" Type="http://schemas.openxmlformats.org/officeDocument/2006/relationships/customXml" Target="../ink/ink3731.xml"/><Relationship Id="rId483" Type="http://schemas.openxmlformats.org/officeDocument/2006/relationships/customXml" Target="../ink/ink3752.xml"/><Relationship Id="rId539" Type="http://schemas.openxmlformats.org/officeDocument/2006/relationships/image" Target="../media/image3729.png"/><Relationship Id="rId690" Type="http://schemas.openxmlformats.org/officeDocument/2006/relationships/customXml" Target="../ink/ink3856.xml"/><Relationship Id="rId704" Type="http://schemas.openxmlformats.org/officeDocument/2006/relationships/customXml" Target="../ink/ink3863.xml"/><Relationship Id="rId40" Type="http://schemas.openxmlformats.org/officeDocument/2006/relationships/image" Target="../media/image3484.png"/><Relationship Id="rId136" Type="http://schemas.openxmlformats.org/officeDocument/2006/relationships/image" Target="../media/image3530.png"/><Relationship Id="rId178" Type="http://schemas.openxmlformats.org/officeDocument/2006/relationships/image" Target="../media/image3551.png"/><Relationship Id="rId301" Type="http://schemas.openxmlformats.org/officeDocument/2006/relationships/customXml" Target="../ink/ink3661.xml"/><Relationship Id="rId343" Type="http://schemas.openxmlformats.org/officeDocument/2006/relationships/customXml" Target="../ink/ink3682.xml"/><Relationship Id="rId550" Type="http://schemas.openxmlformats.org/officeDocument/2006/relationships/customXml" Target="../ink/ink3786.xml"/><Relationship Id="rId82" Type="http://schemas.openxmlformats.org/officeDocument/2006/relationships/image" Target="../media/image3504.png"/><Relationship Id="rId203" Type="http://schemas.openxmlformats.org/officeDocument/2006/relationships/customXml" Target="../ink/ink3612.xml"/><Relationship Id="rId385" Type="http://schemas.openxmlformats.org/officeDocument/2006/relationships/customXml" Target="../ink/ink3703.xml"/><Relationship Id="rId592" Type="http://schemas.openxmlformats.org/officeDocument/2006/relationships/customXml" Target="../ink/ink3807.xml"/><Relationship Id="rId606" Type="http://schemas.openxmlformats.org/officeDocument/2006/relationships/customXml" Target="../ink/ink3814.xml"/><Relationship Id="rId648" Type="http://schemas.openxmlformats.org/officeDocument/2006/relationships/customXml" Target="../ink/ink3835.xml"/><Relationship Id="rId245" Type="http://schemas.openxmlformats.org/officeDocument/2006/relationships/customXml" Target="../ink/ink3633.xml"/><Relationship Id="rId287" Type="http://schemas.openxmlformats.org/officeDocument/2006/relationships/customXml" Target="../ink/ink3654.xml"/><Relationship Id="rId410" Type="http://schemas.openxmlformats.org/officeDocument/2006/relationships/image" Target="../media/image3665.png"/><Relationship Id="rId452" Type="http://schemas.openxmlformats.org/officeDocument/2006/relationships/image" Target="../media/image3686.png"/><Relationship Id="rId494" Type="http://schemas.openxmlformats.org/officeDocument/2006/relationships/image" Target="../media/image3707.png"/><Relationship Id="rId508" Type="http://schemas.openxmlformats.org/officeDocument/2006/relationships/customXml" Target="../ink/ink3765.xml"/><Relationship Id="rId715" Type="http://schemas.openxmlformats.org/officeDocument/2006/relationships/image" Target="../media/image3817.png"/><Relationship Id="rId105" Type="http://schemas.openxmlformats.org/officeDocument/2006/relationships/customXml" Target="../ink/ink3563.xml"/><Relationship Id="rId147" Type="http://schemas.openxmlformats.org/officeDocument/2006/relationships/customXml" Target="../ink/ink3584.xml"/><Relationship Id="rId312" Type="http://schemas.openxmlformats.org/officeDocument/2006/relationships/image" Target="../media/image3617.png"/><Relationship Id="rId354" Type="http://schemas.openxmlformats.org/officeDocument/2006/relationships/image" Target="../media/image3637.png"/><Relationship Id="rId51" Type="http://schemas.openxmlformats.org/officeDocument/2006/relationships/customXml" Target="../ink/ink3536.xml"/><Relationship Id="rId93" Type="http://schemas.openxmlformats.org/officeDocument/2006/relationships/customXml" Target="../ink/ink3557.xml"/><Relationship Id="rId189" Type="http://schemas.openxmlformats.org/officeDocument/2006/relationships/customXml" Target="../ink/ink3605.xml"/><Relationship Id="rId396" Type="http://schemas.openxmlformats.org/officeDocument/2006/relationships/image" Target="../media/image3658.png"/><Relationship Id="rId561" Type="http://schemas.openxmlformats.org/officeDocument/2006/relationships/image" Target="../media/image3740.png"/><Relationship Id="rId617" Type="http://schemas.openxmlformats.org/officeDocument/2006/relationships/image" Target="../media/image3768.png"/><Relationship Id="rId659" Type="http://schemas.openxmlformats.org/officeDocument/2006/relationships/image" Target="../media/image3789.png"/><Relationship Id="rId214" Type="http://schemas.openxmlformats.org/officeDocument/2006/relationships/image" Target="../media/image3569.png"/><Relationship Id="rId256" Type="http://schemas.openxmlformats.org/officeDocument/2006/relationships/image" Target="../media/image3589.png"/><Relationship Id="rId298" Type="http://schemas.openxmlformats.org/officeDocument/2006/relationships/image" Target="../media/image3610.png"/><Relationship Id="rId421" Type="http://schemas.openxmlformats.org/officeDocument/2006/relationships/customXml" Target="../ink/ink3721.xml"/><Relationship Id="rId463" Type="http://schemas.openxmlformats.org/officeDocument/2006/relationships/customXml" Target="../ink/ink3742.xml"/><Relationship Id="rId519" Type="http://schemas.openxmlformats.org/officeDocument/2006/relationships/image" Target="../media/image3719.png"/><Relationship Id="rId670" Type="http://schemas.openxmlformats.org/officeDocument/2006/relationships/customXml" Target="../ink/ink3846.xml"/><Relationship Id="rId116" Type="http://schemas.openxmlformats.org/officeDocument/2006/relationships/image" Target="../media/image3521.png"/><Relationship Id="rId158" Type="http://schemas.openxmlformats.org/officeDocument/2006/relationships/image" Target="../media/image3541.png"/><Relationship Id="rId323" Type="http://schemas.openxmlformats.org/officeDocument/2006/relationships/customXml" Target="../ink/ink3672.xml"/><Relationship Id="rId530" Type="http://schemas.openxmlformats.org/officeDocument/2006/relationships/customXml" Target="../ink/ink3776.xml"/><Relationship Id="rId20" Type="http://schemas.openxmlformats.org/officeDocument/2006/relationships/image" Target="../media/image3474.png"/><Relationship Id="rId62" Type="http://schemas.openxmlformats.org/officeDocument/2006/relationships/image" Target="../media/image3495.png"/><Relationship Id="rId365" Type="http://schemas.openxmlformats.org/officeDocument/2006/relationships/customXml" Target="../ink/ink3693.xml"/><Relationship Id="rId572" Type="http://schemas.openxmlformats.org/officeDocument/2006/relationships/customXml" Target="../ink/ink3797.xml"/><Relationship Id="rId628" Type="http://schemas.openxmlformats.org/officeDocument/2006/relationships/customXml" Target="../ink/ink3825.xml"/><Relationship Id="rId225" Type="http://schemas.openxmlformats.org/officeDocument/2006/relationships/customXml" Target="../ink/ink3623.xml"/><Relationship Id="rId267" Type="http://schemas.openxmlformats.org/officeDocument/2006/relationships/customXml" Target="../ink/ink3644.xml"/><Relationship Id="rId432" Type="http://schemas.openxmlformats.org/officeDocument/2006/relationships/image" Target="../media/image3676.png"/><Relationship Id="rId474" Type="http://schemas.openxmlformats.org/officeDocument/2006/relationships/image" Target="../media/image3697.png"/><Relationship Id="rId127" Type="http://schemas.openxmlformats.org/officeDocument/2006/relationships/customXml" Target="../ink/ink3574.xml"/><Relationship Id="rId681" Type="http://schemas.openxmlformats.org/officeDocument/2006/relationships/image" Target="../media/image3800.png"/><Relationship Id="rId31" Type="http://schemas.openxmlformats.org/officeDocument/2006/relationships/customXml" Target="../ink/ink3526.xml"/><Relationship Id="rId73" Type="http://schemas.openxmlformats.org/officeDocument/2006/relationships/customXml" Target="../ink/ink3547.xml"/><Relationship Id="rId169" Type="http://schemas.openxmlformats.org/officeDocument/2006/relationships/customXml" Target="../ink/ink3595.xml"/><Relationship Id="rId334" Type="http://schemas.openxmlformats.org/officeDocument/2006/relationships/image" Target="../media/image3627.png"/><Relationship Id="rId376" Type="http://schemas.openxmlformats.org/officeDocument/2006/relationships/image" Target="../media/image3648.png"/><Relationship Id="rId541" Type="http://schemas.openxmlformats.org/officeDocument/2006/relationships/image" Target="../media/image3730.png"/><Relationship Id="rId583" Type="http://schemas.openxmlformats.org/officeDocument/2006/relationships/image" Target="../media/image3751.png"/><Relationship Id="rId639" Type="http://schemas.openxmlformats.org/officeDocument/2006/relationships/image" Target="../media/image3779.png"/><Relationship Id="rId4" Type="http://schemas.openxmlformats.org/officeDocument/2006/relationships/image" Target="../media/image3466.png"/><Relationship Id="rId180" Type="http://schemas.openxmlformats.org/officeDocument/2006/relationships/image" Target="../media/image3552.png"/><Relationship Id="rId236" Type="http://schemas.openxmlformats.org/officeDocument/2006/relationships/image" Target="../media/image3579.png"/><Relationship Id="rId278" Type="http://schemas.openxmlformats.org/officeDocument/2006/relationships/image" Target="../media/image3600.png"/><Relationship Id="rId401" Type="http://schemas.openxmlformats.org/officeDocument/2006/relationships/customXml" Target="../ink/ink3711.xml"/><Relationship Id="rId443" Type="http://schemas.openxmlformats.org/officeDocument/2006/relationships/customXml" Target="../ink/ink3732.xml"/><Relationship Id="rId650" Type="http://schemas.openxmlformats.org/officeDocument/2006/relationships/customXml" Target="../ink/ink3836.xml"/><Relationship Id="rId303" Type="http://schemas.openxmlformats.org/officeDocument/2006/relationships/customXml" Target="../ink/ink3662.xml"/><Relationship Id="rId485" Type="http://schemas.openxmlformats.org/officeDocument/2006/relationships/customXml" Target="../ink/ink3753.xml"/><Relationship Id="rId692" Type="http://schemas.openxmlformats.org/officeDocument/2006/relationships/customXml" Target="../ink/ink3857.xml"/><Relationship Id="rId706" Type="http://schemas.openxmlformats.org/officeDocument/2006/relationships/customXml" Target="../ink/ink3864.xml"/><Relationship Id="rId42" Type="http://schemas.openxmlformats.org/officeDocument/2006/relationships/image" Target="../media/image3485.png"/><Relationship Id="rId84" Type="http://schemas.openxmlformats.org/officeDocument/2006/relationships/image" Target="../media/image3505.png"/><Relationship Id="rId138" Type="http://schemas.openxmlformats.org/officeDocument/2006/relationships/image" Target="../media/image3531.png"/><Relationship Id="rId345" Type="http://schemas.openxmlformats.org/officeDocument/2006/relationships/customXml" Target="../ink/ink3683.xml"/><Relationship Id="rId387" Type="http://schemas.openxmlformats.org/officeDocument/2006/relationships/customXml" Target="../ink/ink3704.xml"/><Relationship Id="rId510" Type="http://schemas.openxmlformats.org/officeDocument/2006/relationships/customXml" Target="../ink/ink3766.xml"/><Relationship Id="rId552" Type="http://schemas.openxmlformats.org/officeDocument/2006/relationships/customXml" Target="../ink/ink3787.xml"/><Relationship Id="rId594" Type="http://schemas.openxmlformats.org/officeDocument/2006/relationships/customXml" Target="../ink/ink3808.xml"/><Relationship Id="rId608" Type="http://schemas.openxmlformats.org/officeDocument/2006/relationships/customXml" Target="../ink/ink3815.xml"/><Relationship Id="rId191" Type="http://schemas.openxmlformats.org/officeDocument/2006/relationships/customXml" Target="../ink/ink3606.xml"/><Relationship Id="rId205" Type="http://schemas.openxmlformats.org/officeDocument/2006/relationships/customXml" Target="../ink/ink3613.xml"/><Relationship Id="rId247" Type="http://schemas.openxmlformats.org/officeDocument/2006/relationships/customXml" Target="../ink/ink3634.xml"/><Relationship Id="rId412" Type="http://schemas.openxmlformats.org/officeDocument/2006/relationships/image" Target="../media/image3666.png"/><Relationship Id="rId107" Type="http://schemas.openxmlformats.org/officeDocument/2006/relationships/customXml" Target="../ink/ink3564.xml"/><Relationship Id="rId289" Type="http://schemas.openxmlformats.org/officeDocument/2006/relationships/customXml" Target="../ink/ink3655.xml"/><Relationship Id="rId454" Type="http://schemas.openxmlformats.org/officeDocument/2006/relationships/image" Target="../media/image3687.png"/><Relationship Id="rId496" Type="http://schemas.openxmlformats.org/officeDocument/2006/relationships/image" Target="../media/image3708.png"/><Relationship Id="rId661" Type="http://schemas.openxmlformats.org/officeDocument/2006/relationships/image" Target="../media/image3790.png"/><Relationship Id="rId11" Type="http://schemas.openxmlformats.org/officeDocument/2006/relationships/customXml" Target="../ink/ink3516.xml"/><Relationship Id="rId53" Type="http://schemas.openxmlformats.org/officeDocument/2006/relationships/customXml" Target="../ink/ink3537.xml"/><Relationship Id="rId149" Type="http://schemas.openxmlformats.org/officeDocument/2006/relationships/customXml" Target="../ink/ink3585.xml"/><Relationship Id="rId314" Type="http://schemas.openxmlformats.org/officeDocument/2006/relationships/image" Target="../media/image3618.png"/><Relationship Id="rId356" Type="http://schemas.openxmlformats.org/officeDocument/2006/relationships/image" Target="../media/image3638.png"/><Relationship Id="rId398" Type="http://schemas.openxmlformats.org/officeDocument/2006/relationships/image" Target="../media/image3659.png"/><Relationship Id="rId521" Type="http://schemas.openxmlformats.org/officeDocument/2006/relationships/image" Target="../media/image3720.png"/><Relationship Id="rId563" Type="http://schemas.openxmlformats.org/officeDocument/2006/relationships/image" Target="../media/image3741.png"/><Relationship Id="rId619" Type="http://schemas.openxmlformats.org/officeDocument/2006/relationships/image" Target="../media/image3769.png"/><Relationship Id="rId95" Type="http://schemas.openxmlformats.org/officeDocument/2006/relationships/customXml" Target="../ink/ink3558.xml"/><Relationship Id="rId160" Type="http://schemas.openxmlformats.org/officeDocument/2006/relationships/image" Target="../media/image3542.png"/><Relationship Id="rId216" Type="http://schemas.openxmlformats.org/officeDocument/2006/relationships/image" Target="../media/image3570.png"/><Relationship Id="rId423" Type="http://schemas.openxmlformats.org/officeDocument/2006/relationships/customXml" Target="../ink/ink3722.xml"/><Relationship Id="rId258" Type="http://schemas.openxmlformats.org/officeDocument/2006/relationships/image" Target="../media/image3590.png"/><Relationship Id="rId465" Type="http://schemas.openxmlformats.org/officeDocument/2006/relationships/customXml" Target="../ink/ink3743.xml"/><Relationship Id="rId630" Type="http://schemas.openxmlformats.org/officeDocument/2006/relationships/customXml" Target="../ink/ink3826.xml"/><Relationship Id="rId672" Type="http://schemas.openxmlformats.org/officeDocument/2006/relationships/customXml" Target="../ink/ink3847.xml"/><Relationship Id="rId22" Type="http://schemas.openxmlformats.org/officeDocument/2006/relationships/image" Target="../media/image3475.png"/><Relationship Id="rId64" Type="http://schemas.openxmlformats.org/officeDocument/2006/relationships/image" Target="../media/image3496.png"/><Relationship Id="rId118" Type="http://schemas.openxmlformats.org/officeDocument/2006/relationships/image" Target="../media/image3522.png"/><Relationship Id="rId325" Type="http://schemas.openxmlformats.org/officeDocument/2006/relationships/customXml" Target="../ink/ink3673.xml"/><Relationship Id="rId367" Type="http://schemas.openxmlformats.org/officeDocument/2006/relationships/customXml" Target="../ink/ink3694.xml"/><Relationship Id="rId532" Type="http://schemas.openxmlformats.org/officeDocument/2006/relationships/customXml" Target="../ink/ink3777.xml"/><Relationship Id="rId574" Type="http://schemas.openxmlformats.org/officeDocument/2006/relationships/customXml" Target="../ink/ink3798.xml"/><Relationship Id="rId171" Type="http://schemas.openxmlformats.org/officeDocument/2006/relationships/customXml" Target="../ink/ink3596.xml"/><Relationship Id="rId227" Type="http://schemas.openxmlformats.org/officeDocument/2006/relationships/customXml" Target="../ink/ink3624.xml"/><Relationship Id="rId269" Type="http://schemas.openxmlformats.org/officeDocument/2006/relationships/customXml" Target="../ink/ink3645.xml"/><Relationship Id="rId434" Type="http://schemas.openxmlformats.org/officeDocument/2006/relationships/image" Target="../media/image3677.png"/><Relationship Id="rId476" Type="http://schemas.openxmlformats.org/officeDocument/2006/relationships/image" Target="../media/image3698.png"/><Relationship Id="rId641" Type="http://schemas.openxmlformats.org/officeDocument/2006/relationships/image" Target="../media/image3780.png"/><Relationship Id="rId683" Type="http://schemas.openxmlformats.org/officeDocument/2006/relationships/image" Target="../media/image3801.png"/><Relationship Id="rId33" Type="http://schemas.openxmlformats.org/officeDocument/2006/relationships/customXml" Target="../ink/ink3527.xml"/><Relationship Id="rId129" Type="http://schemas.openxmlformats.org/officeDocument/2006/relationships/customXml" Target="../ink/ink3575.xml"/><Relationship Id="rId280" Type="http://schemas.openxmlformats.org/officeDocument/2006/relationships/image" Target="../media/image3601.png"/><Relationship Id="rId336" Type="http://schemas.openxmlformats.org/officeDocument/2006/relationships/image" Target="../media/image3628.png"/><Relationship Id="rId501" Type="http://schemas.openxmlformats.org/officeDocument/2006/relationships/customXml" Target="../ink/ink3761.xml"/><Relationship Id="rId543" Type="http://schemas.openxmlformats.org/officeDocument/2006/relationships/image" Target="../media/image3731.png"/><Relationship Id="rId75" Type="http://schemas.openxmlformats.org/officeDocument/2006/relationships/customXml" Target="../ink/ink3548.xml"/><Relationship Id="rId140" Type="http://schemas.openxmlformats.org/officeDocument/2006/relationships/image" Target="../media/image3532.png"/><Relationship Id="rId182" Type="http://schemas.openxmlformats.org/officeDocument/2006/relationships/image" Target="../media/image3553.png"/><Relationship Id="rId378" Type="http://schemas.openxmlformats.org/officeDocument/2006/relationships/image" Target="../media/image3649.png"/><Relationship Id="rId403" Type="http://schemas.openxmlformats.org/officeDocument/2006/relationships/customXml" Target="../ink/ink3712.xml"/><Relationship Id="rId585" Type="http://schemas.openxmlformats.org/officeDocument/2006/relationships/image" Target="../media/image3752.png"/><Relationship Id="rId6" Type="http://schemas.openxmlformats.org/officeDocument/2006/relationships/image" Target="../media/image3467.png"/><Relationship Id="rId238" Type="http://schemas.openxmlformats.org/officeDocument/2006/relationships/image" Target="../media/image3580.png"/><Relationship Id="rId445" Type="http://schemas.openxmlformats.org/officeDocument/2006/relationships/customXml" Target="../ink/ink3733.xml"/><Relationship Id="rId487" Type="http://schemas.openxmlformats.org/officeDocument/2006/relationships/customXml" Target="../ink/ink3754.xml"/><Relationship Id="rId610" Type="http://schemas.openxmlformats.org/officeDocument/2006/relationships/customXml" Target="../ink/ink3816.xml"/><Relationship Id="rId652" Type="http://schemas.openxmlformats.org/officeDocument/2006/relationships/customXml" Target="../ink/ink3837.xml"/><Relationship Id="rId694" Type="http://schemas.openxmlformats.org/officeDocument/2006/relationships/customXml" Target="../ink/ink3858.xml"/><Relationship Id="rId708" Type="http://schemas.openxmlformats.org/officeDocument/2006/relationships/customXml" Target="../ink/ink3865.xml"/><Relationship Id="rId291" Type="http://schemas.openxmlformats.org/officeDocument/2006/relationships/customXml" Target="../ink/ink3656.xml"/><Relationship Id="rId305" Type="http://schemas.openxmlformats.org/officeDocument/2006/relationships/customXml" Target="../ink/ink3663.xml"/><Relationship Id="rId347" Type="http://schemas.openxmlformats.org/officeDocument/2006/relationships/customXml" Target="../ink/ink3684.xml"/><Relationship Id="rId512" Type="http://schemas.openxmlformats.org/officeDocument/2006/relationships/customXml" Target="../ink/ink3767.xml"/><Relationship Id="rId44" Type="http://schemas.openxmlformats.org/officeDocument/2006/relationships/image" Target="../media/image3486.png"/><Relationship Id="rId86" Type="http://schemas.openxmlformats.org/officeDocument/2006/relationships/image" Target="../media/image3506.png"/><Relationship Id="rId151" Type="http://schemas.openxmlformats.org/officeDocument/2006/relationships/customXml" Target="../ink/ink3586.xml"/><Relationship Id="rId389" Type="http://schemas.openxmlformats.org/officeDocument/2006/relationships/customXml" Target="../ink/ink3705.xml"/><Relationship Id="rId554" Type="http://schemas.openxmlformats.org/officeDocument/2006/relationships/customXml" Target="../ink/ink3788.xml"/><Relationship Id="rId596" Type="http://schemas.openxmlformats.org/officeDocument/2006/relationships/customXml" Target="../ink/ink3809.xml"/><Relationship Id="rId193" Type="http://schemas.openxmlformats.org/officeDocument/2006/relationships/customXml" Target="../ink/ink3607.xml"/><Relationship Id="rId207" Type="http://schemas.openxmlformats.org/officeDocument/2006/relationships/customXml" Target="../ink/ink3614.xml"/><Relationship Id="rId249" Type="http://schemas.openxmlformats.org/officeDocument/2006/relationships/customXml" Target="../ink/ink3635.xml"/><Relationship Id="rId414" Type="http://schemas.openxmlformats.org/officeDocument/2006/relationships/image" Target="../media/image3667.png"/><Relationship Id="rId456" Type="http://schemas.openxmlformats.org/officeDocument/2006/relationships/image" Target="../media/image3688.png"/><Relationship Id="rId498" Type="http://schemas.openxmlformats.org/officeDocument/2006/relationships/image" Target="../media/image3709.png"/><Relationship Id="rId621" Type="http://schemas.openxmlformats.org/officeDocument/2006/relationships/image" Target="../media/image3770.png"/><Relationship Id="rId663" Type="http://schemas.openxmlformats.org/officeDocument/2006/relationships/image" Target="../media/image3791.png"/><Relationship Id="rId13" Type="http://schemas.openxmlformats.org/officeDocument/2006/relationships/customXml" Target="../ink/ink3517.xml"/><Relationship Id="rId109" Type="http://schemas.openxmlformats.org/officeDocument/2006/relationships/customXml" Target="../ink/ink3565.xml"/><Relationship Id="rId260" Type="http://schemas.openxmlformats.org/officeDocument/2006/relationships/image" Target="../media/image3591.png"/><Relationship Id="rId316" Type="http://schemas.openxmlformats.org/officeDocument/2006/relationships/image" Target="../media/image3619.png"/><Relationship Id="rId523" Type="http://schemas.openxmlformats.org/officeDocument/2006/relationships/image" Target="../media/image3721.png"/><Relationship Id="rId55" Type="http://schemas.openxmlformats.org/officeDocument/2006/relationships/customXml" Target="../ink/ink3538.xml"/><Relationship Id="rId97" Type="http://schemas.openxmlformats.org/officeDocument/2006/relationships/customXml" Target="../ink/ink3559.xml"/><Relationship Id="rId120" Type="http://schemas.openxmlformats.org/officeDocument/2006/relationships/image" Target="../media/image3523.png"/><Relationship Id="rId358" Type="http://schemas.openxmlformats.org/officeDocument/2006/relationships/image" Target="../media/image3639.png"/><Relationship Id="rId565" Type="http://schemas.openxmlformats.org/officeDocument/2006/relationships/image" Target="../media/image3742.png"/><Relationship Id="rId162" Type="http://schemas.openxmlformats.org/officeDocument/2006/relationships/image" Target="../media/image3543.png"/><Relationship Id="rId218" Type="http://schemas.openxmlformats.org/officeDocument/2006/relationships/image" Target="../media/image3571.png"/><Relationship Id="rId425" Type="http://schemas.openxmlformats.org/officeDocument/2006/relationships/customXml" Target="../ink/ink3723.xml"/><Relationship Id="rId467" Type="http://schemas.openxmlformats.org/officeDocument/2006/relationships/customXml" Target="../ink/ink3744.xml"/><Relationship Id="rId632" Type="http://schemas.openxmlformats.org/officeDocument/2006/relationships/customXml" Target="../ink/ink3827.xml"/><Relationship Id="rId271" Type="http://schemas.openxmlformats.org/officeDocument/2006/relationships/customXml" Target="../ink/ink3646.xml"/><Relationship Id="rId674" Type="http://schemas.openxmlformats.org/officeDocument/2006/relationships/customXml" Target="../ink/ink3848.xml"/><Relationship Id="rId24" Type="http://schemas.openxmlformats.org/officeDocument/2006/relationships/image" Target="../media/image3476.png"/><Relationship Id="rId66" Type="http://schemas.openxmlformats.org/officeDocument/2006/relationships/image" Target="../media/image3497.png"/><Relationship Id="rId131" Type="http://schemas.openxmlformats.org/officeDocument/2006/relationships/customXml" Target="../ink/ink3576.xml"/><Relationship Id="rId327" Type="http://schemas.openxmlformats.org/officeDocument/2006/relationships/customXml" Target="../ink/ink3674.xml"/><Relationship Id="rId369" Type="http://schemas.openxmlformats.org/officeDocument/2006/relationships/customXml" Target="../ink/ink3695.xml"/><Relationship Id="rId534" Type="http://schemas.openxmlformats.org/officeDocument/2006/relationships/customXml" Target="../ink/ink3778.xml"/><Relationship Id="rId576" Type="http://schemas.openxmlformats.org/officeDocument/2006/relationships/customXml" Target="../ink/ink3799.xml"/><Relationship Id="rId173" Type="http://schemas.openxmlformats.org/officeDocument/2006/relationships/customXml" Target="../ink/ink3597.xml"/><Relationship Id="rId229" Type="http://schemas.openxmlformats.org/officeDocument/2006/relationships/customXml" Target="../ink/ink3625.xml"/><Relationship Id="rId380" Type="http://schemas.openxmlformats.org/officeDocument/2006/relationships/image" Target="../media/image3650.png"/><Relationship Id="rId436" Type="http://schemas.openxmlformats.org/officeDocument/2006/relationships/image" Target="../media/image3678.png"/><Relationship Id="rId601" Type="http://schemas.openxmlformats.org/officeDocument/2006/relationships/image" Target="../media/image3760.png"/><Relationship Id="rId643" Type="http://schemas.openxmlformats.org/officeDocument/2006/relationships/image" Target="../media/image3781.png"/><Relationship Id="rId240" Type="http://schemas.openxmlformats.org/officeDocument/2006/relationships/image" Target="../media/image3581.png"/><Relationship Id="rId478" Type="http://schemas.openxmlformats.org/officeDocument/2006/relationships/image" Target="../media/image3699.png"/><Relationship Id="rId685" Type="http://schemas.openxmlformats.org/officeDocument/2006/relationships/image" Target="../media/image3802.png"/><Relationship Id="rId35" Type="http://schemas.openxmlformats.org/officeDocument/2006/relationships/customXml" Target="../ink/ink3528.xml"/><Relationship Id="rId77" Type="http://schemas.openxmlformats.org/officeDocument/2006/relationships/customXml" Target="../ink/ink3549.xml"/><Relationship Id="rId100" Type="http://schemas.openxmlformats.org/officeDocument/2006/relationships/image" Target="../media/image3513.png"/><Relationship Id="rId282" Type="http://schemas.openxmlformats.org/officeDocument/2006/relationships/image" Target="../media/image3602.png"/><Relationship Id="rId338" Type="http://schemas.openxmlformats.org/officeDocument/2006/relationships/image" Target="../media/image3629.png"/><Relationship Id="rId503" Type="http://schemas.openxmlformats.org/officeDocument/2006/relationships/customXml" Target="../ink/ink3762.xml"/><Relationship Id="rId545" Type="http://schemas.openxmlformats.org/officeDocument/2006/relationships/image" Target="../media/image3732.png"/><Relationship Id="rId587" Type="http://schemas.openxmlformats.org/officeDocument/2006/relationships/image" Target="../media/image3753.png"/><Relationship Id="rId710" Type="http://schemas.openxmlformats.org/officeDocument/2006/relationships/customXml" Target="../ink/ink3866.xml"/><Relationship Id="rId8" Type="http://schemas.openxmlformats.org/officeDocument/2006/relationships/image" Target="../media/image3468.png"/><Relationship Id="rId142" Type="http://schemas.openxmlformats.org/officeDocument/2006/relationships/image" Target="../media/image3533.png"/><Relationship Id="rId184" Type="http://schemas.openxmlformats.org/officeDocument/2006/relationships/image" Target="../media/image3554.png"/><Relationship Id="rId391" Type="http://schemas.openxmlformats.org/officeDocument/2006/relationships/customXml" Target="../ink/ink3706.xml"/><Relationship Id="rId405" Type="http://schemas.openxmlformats.org/officeDocument/2006/relationships/customXml" Target="../ink/ink3713.xml"/><Relationship Id="rId447" Type="http://schemas.openxmlformats.org/officeDocument/2006/relationships/customXml" Target="../ink/ink3734.xml"/><Relationship Id="rId612" Type="http://schemas.openxmlformats.org/officeDocument/2006/relationships/customXml" Target="../ink/ink3817.xml"/><Relationship Id="rId251" Type="http://schemas.openxmlformats.org/officeDocument/2006/relationships/customXml" Target="../ink/ink3636.xml"/><Relationship Id="rId489" Type="http://schemas.openxmlformats.org/officeDocument/2006/relationships/customXml" Target="../ink/ink3755.xml"/><Relationship Id="rId654" Type="http://schemas.openxmlformats.org/officeDocument/2006/relationships/customXml" Target="../ink/ink3838.xml"/><Relationship Id="rId696" Type="http://schemas.openxmlformats.org/officeDocument/2006/relationships/customXml" Target="../ink/ink3859.xml"/><Relationship Id="rId46" Type="http://schemas.openxmlformats.org/officeDocument/2006/relationships/image" Target="../media/image3487.png"/><Relationship Id="rId293" Type="http://schemas.openxmlformats.org/officeDocument/2006/relationships/customXml" Target="../ink/ink3657.xml"/><Relationship Id="rId307" Type="http://schemas.openxmlformats.org/officeDocument/2006/relationships/customXml" Target="../ink/ink3664.xml"/><Relationship Id="rId349" Type="http://schemas.openxmlformats.org/officeDocument/2006/relationships/customXml" Target="../ink/ink3685.xml"/><Relationship Id="rId514" Type="http://schemas.openxmlformats.org/officeDocument/2006/relationships/customXml" Target="../ink/ink3768.xml"/><Relationship Id="rId556" Type="http://schemas.openxmlformats.org/officeDocument/2006/relationships/customXml" Target="../ink/ink3789.xml"/><Relationship Id="rId88" Type="http://schemas.openxmlformats.org/officeDocument/2006/relationships/image" Target="../media/image3507.png"/><Relationship Id="rId111" Type="http://schemas.openxmlformats.org/officeDocument/2006/relationships/customXml" Target="../ink/ink3566.xml"/><Relationship Id="rId153" Type="http://schemas.openxmlformats.org/officeDocument/2006/relationships/customXml" Target="../ink/ink3587.xml"/><Relationship Id="rId195" Type="http://schemas.openxmlformats.org/officeDocument/2006/relationships/customXml" Target="../ink/ink3608.xml"/><Relationship Id="rId209" Type="http://schemas.openxmlformats.org/officeDocument/2006/relationships/customXml" Target="../ink/ink3615.xml"/><Relationship Id="rId360" Type="http://schemas.openxmlformats.org/officeDocument/2006/relationships/image" Target="../media/image3640.png"/><Relationship Id="rId416" Type="http://schemas.openxmlformats.org/officeDocument/2006/relationships/image" Target="../media/image3668.png"/><Relationship Id="rId598" Type="http://schemas.openxmlformats.org/officeDocument/2006/relationships/customXml" Target="../ink/ink3810.xml"/><Relationship Id="rId220" Type="http://schemas.openxmlformats.org/officeDocument/2006/relationships/image" Target="../media/image3572.png"/><Relationship Id="rId458" Type="http://schemas.openxmlformats.org/officeDocument/2006/relationships/image" Target="../media/image3689.png"/><Relationship Id="rId623" Type="http://schemas.openxmlformats.org/officeDocument/2006/relationships/image" Target="../media/image3771.png"/><Relationship Id="rId665" Type="http://schemas.openxmlformats.org/officeDocument/2006/relationships/image" Target="../media/image3792.png"/><Relationship Id="rId15" Type="http://schemas.openxmlformats.org/officeDocument/2006/relationships/customXml" Target="../ink/ink3518.xml"/><Relationship Id="rId57" Type="http://schemas.openxmlformats.org/officeDocument/2006/relationships/customXml" Target="../ink/ink3539.xml"/><Relationship Id="rId262" Type="http://schemas.openxmlformats.org/officeDocument/2006/relationships/image" Target="../media/image3592.png"/><Relationship Id="rId318" Type="http://schemas.openxmlformats.org/officeDocument/2006/relationships/image" Target="../media/image3620.png"/><Relationship Id="rId525" Type="http://schemas.openxmlformats.org/officeDocument/2006/relationships/image" Target="../media/image3722.png"/><Relationship Id="rId567" Type="http://schemas.openxmlformats.org/officeDocument/2006/relationships/image" Target="../media/image3743.png"/><Relationship Id="rId99" Type="http://schemas.openxmlformats.org/officeDocument/2006/relationships/customXml" Target="../ink/ink3560.xml"/><Relationship Id="rId122" Type="http://schemas.openxmlformats.org/officeDocument/2006/relationships/image" Target="../media/image3524.png"/><Relationship Id="rId164" Type="http://schemas.openxmlformats.org/officeDocument/2006/relationships/image" Target="../media/image3544.png"/><Relationship Id="rId371" Type="http://schemas.openxmlformats.org/officeDocument/2006/relationships/customXml" Target="../ink/ink3696.xml"/><Relationship Id="rId427" Type="http://schemas.openxmlformats.org/officeDocument/2006/relationships/customXml" Target="../ink/ink3724.xml"/><Relationship Id="rId469" Type="http://schemas.openxmlformats.org/officeDocument/2006/relationships/customXml" Target="../ink/ink3745.xml"/><Relationship Id="rId634" Type="http://schemas.openxmlformats.org/officeDocument/2006/relationships/customXml" Target="../ink/ink3828.xml"/><Relationship Id="rId676" Type="http://schemas.openxmlformats.org/officeDocument/2006/relationships/customXml" Target="../ink/ink3849.xml"/><Relationship Id="rId26" Type="http://schemas.openxmlformats.org/officeDocument/2006/relationships/image" Target="../media/image3477.png"/><Relationship Id="rId231" Type="http://schemas.openxmlformats.org/officeDocument/2006/relationships/customXml" Target="../ink/ink3626.xml"/><Relationship Id="rId273" Type="http://schemas.openxmlformats.org/officeDocument/2006/relationships/customXml" Target="../ink/ink3647.xml"/><Relationship Id="rId329" Type="http://schemas.openxmlformats.org/officeDocument/2006/relationships/customXml" Target="../ink/ink3675.xml"/><Relationship Id="rId480" Type="http://schemas.openxmlformats.org/officeDocument/2006/relationships/image" Target="../media/image3700.png"/><Relationship Id="rId536" Type="http://schemas.openxmlformats.org/officeDocument/2006/relationships/customXml" Target="../ink/ink3779.xml"/><Relationship Id="rId701" Type="http://schemas.openxmlformats.org/officeDocument/2006/relationships/image" Target="../media/image3810.png"/><Relationship Id="rId68" Type="http://schemas.openxmlformats.org/officeDocument/2006/relationships/image" Target="../media/image3498.png"/><Relationship Id="rId133" Type="http://schemas.openxmlformats.org/officeDocument/2006/relationships/customXml" Target="../ink/ink3577.xml"/><Relationship Id="rId175" Type="http://schemas.openxmlformats.org/officeDocument/2006/relationships/customXml" Target="../ink/ink3598.xml"/><Relationship Id="rId340" Type="http://schemas.openxmlformats.org/officeDocument/2006/relationships/image" Target="../media/image3630.png"/><Relationship Id="rId578" Type="http://schemas.openxmlformats.org/officeDocument/2006/relationships/customXml" Target="../ink/ink3800.xml"/><Relationship Id="rId200" Type="http://schemas.openxmlformats.org/officeDocument/2006/relationships/image" Target="../media/image3562.png"/><Relationship Id="rId382" Type="http://schemas.openxmlformats.org/officeDocument/2006/relationships/image" Target="../media/image3651.png"/><Relationship Id="rId438" Type="http://schemas.openxmlformats.org/officeDocument/2006/relationships/image" Target="../media/image3679.png"/><Relationship Id="rId603" Type="http://schemas.openxmlformats.org/officeDocument/2006/relationships/image" Target="../media/image3761.png"/><Relationship Id="rId645" Type="http://schemas.openxmlformats.org/officeDocument/2006/relationships/image" Target="../media/image3782.png"/><Relationship Id="rId687" Type="http://schemas.openxmlformats.org/officeDocument/2006/relationships/image" Target="../media/image3803.png"/><Relationship Id="rId242" Type="http://schemas.openxmlformats.org/officeDocument/2006/relationships/image" Target="../media/image3582.png"/><Relationship Id="rId284" Type="http://schemas.openxmlformats.org/officeDocument/2006/relationships/image" Target="../media/image3603.png"/><Relationship Id="rId491" Type="http://schemas.openxmlformats.org/officeDocument/2006/relationships/customXml" Target="../ink/ink3756.xml"/><Relationship Id="rId505" Type="http://schemas.openxmlformats.org/officeDocument/2006/relationships/customXml" Target="../ink/ink3763.xml"/><Relationship Id="rId712" Type="http://schemas.openxmlformats.org/officeDocument/2006/relationships/customXml" Target="../ink/ink3867.xml"/><Relationship Id="rId37" Type="http://schemas.openxmlformats.org/officeDocument/2006/relationships/customXml" Target="../ink/ink3529.xml"/><Relationship Id="rId79" Type="http://schemas.openxmlformats.org/officeDocument/2006/relationships/customXml" Target="../ink/ink3550.xml"/><Relationship Id="rId102" Type="http://schemas.openxmlformats.org/officeDocument/2006/relationships/image" Target="../media/image3514.png"/><Relationship Id="rId144" Type="http://schemas.openxmlformats.org/officeDocument/2006/relationships/image" Target="../media/image3534.png"/><Relationship Id="rId547" Type="http://schemas.openxmlformats.org/officeDocument/2006/relationships/image" Target="../media/image3733.png"/><Relationship Id="rId589" Type="http://schemas.openxmlformats.org/officeDocument/2006/relationships/image" Target="../media/image3754.png"/><Relationship Id="rId90" Type="http://schemas.openxmlformats.org/officeDocument/2006/relationships/image" Target="../media/image3508.png"/><Relationship Id="rId186" Type="http://schemas.openxmlformats.org/officeDocument/2006/relationships/image" Target="../media/image3555.png"/><Relationship Id="rId351" Type="http://schemas.openxmlformats.org/officeDocument/2006/relationships/customXml" Target="../ink/ink3686.xml"/><Relationship Id="rId393" Type="http://schemas.openxmlformats.org/officeDocument/2006/relationships/customXml" Target="../ink/ink3707.xml"/><Relationship Id="rId407" Type="http://schemas.openxmlformats.org/officeDocument/2006/relationships/customXml" Target="../ink/ink3714.xml"/><Relationship Id="rId449" Type="http://schemas.openxmlformats.org/officeDocument/2006/relationships/customXml" Target="../ink/ink3735.xml"/><Relationship Id="rId614" Type="http://schemas.openxmlformats.org/officeDocument/2006/relationships/customXml" Target="../ink/ink3818.xml"/><Relationship Id="rId656" Type="http://schemas.openxmlformats.org/officeDocument/2006/relationships/customXml" Target="../ink/ink3839.xml"/><Relationship Id="rId211" Type="http://schemas.openxmlformats.org/officeDocument/2006/relationships/customXml" Target="../ink/ink3616.xml"/><Relationship Id="rId253" Type="http://schemas.openxmlformats.org/officeDocument/2006/relationships/customXml" Target="../ink/ink3637.xml"/><Relationship Id="rId295" Type="http://schemas.openxmlformats.org/officeDocument/2006/relationships/customXml" Target="../ink/ink3658.xml"/><Relationship Id="rId309" Type="http://schemas.openxmlformats.org/officeDocument/2006/relationships/customXml" Target="../ink/ink3665.xml"/><Relationship Id="rId460" Type="http://schemas.openxmlformats.org/officeDocument/2006/relationships/image" Target="../media/image3690.png"/><Relationship Id="rId516" Type="http://schemas.openxmlformats.org/officeDocument/2006/relationships/customXml" Target="../ink/ink3769.xml"/><Relationship Id="rId698" Type="http://schemas.openxmlformats.org/officeDocument/2006/relationships/customXml" Target="../ink/ink3860.xml"/><Relationship Id="rId48" Type="http://schemas.openxmlformats.org/officeDocument/2006/relationships/image" Target="../media/image3488.png"/><Relationship Id="rId113" Type="http://schemas.openxmlformats.org/officeDocument/2006/relationships/customXml" Target="../ink/ink3567.xml"/><Relationship Id="rId320" Type="http://schemas.openxmlformats.org/officeDocument/2006/relationships/image" Target="../media/image3621.png"/><Relationship Id="rId558" Type="http://schemas.openxmlformats.org/officeDocument/2006/relationships/customXml" Target="../ink/ink3790.xml"/><Relationship Id="rId155" Type="http://schemas.openxmlformats.org/officeDocument/2006/relationships/customXml" Target="../ink/ink3588.xml"/><Relationship Id="rId197" Type="http://schemas.openxmlformats.org/officeDocument/2006/relationships/customXml" Target="../ink/ink3609.xml"/><Relationship Id="rId362" Type="http://schemas.openxmlformats.org/officeDocument/2006/relationships/image" Target="../media/image3641.png"/><Relationship Id="rId418" Type="http://schemas.openxmlformats.org/officeDocument/2006/relationships/image" Target="../media/image3669.png"/><Relationship Id="rId625" Type="http://schemas.openxmlformats.org/officeDocument/2006/relationships/image" Target="../media/image3772.png"/><Relationship Id="rId222" Type="http://schemas.openxmlformats.org/officeDocument/2006/relationships/image" Target="../media/image3573.png"/><Relationship Id="rId264" Type="http://schemas.openxmlformats.org/officeDocument/2006/relationships/image" Target="../media/image3593.png"/><Relationship Id="rId471" Type="http://schemas.openxmlformats.org/officeDocument/2006/relationships/customXml" Target="../ink/ink3746.xml"/><Relationship Id="rId667" Type="http://schemas.openxmlformats.org/officeDocument/2006/relationships/image" Target="../media/image3793.png"/><Relationship Id="rId17" Type="http://schemas.openxmlformats.org/officeDocument/2006/relationships/customXml" Target="../ink/ink3519.xml"/><Relationship Id="rId59" Type="http://schemas.openxmlformats.org/officeDocument/2006/relationships/customXml" Target="../ink/ink3540.xml"/><Relationship Id="rId124" Type="http://schemas.openxmlformats.org/officeDocument/2006/relationships/image" Target="../media/image2969.png"/><Relationship Id="rId527" Type="http://schemas.openxmlformats.org/officeDocument/2006/relationships/image" Target="../media/image3723.png"/><Relationship Id="rId569" Type="http://schemas.openxmlformats.org/officeDocument/2006/relationships/image" Target="../media/image3744.png"/><Relationship Id="rId70" Type="http://schemas.openxmlformats.org/officeDocument/2006/relationships/image" Target="../media/image3499.png"/><Relationship Id="rId166" Type="http://schemas.openxmlformats.org/officeDocument/2006/relationships/image" Target="../media/image3545.png"/><Relationship Id="rId331" Type="http://schemas.openxmlformats.org/officeDocument/2006/relationships/customXml" Target="../ink/ink3676.xml"/><Relationship Id="rId373" Type="http://schemas.openxmlformats.org/officeDocument/2006/relationships/customXml" Target="../ink/ink3697.xml"/><Relationship Id="rId429" Type="http://schemas.openxmlformats.org/officeDocument/2006/relationships/customXml" Target="../ink/ink3725.xml"/><Relationship Id="rId580" Type="http://schemas.openxmlformats.org/officeDocument/2006/relationships/customXml" Target="../ink/ink3801.xml"/><Relationship Id="rId636" Type="http://schemas.openxmlformats.org/officeDocument/2006/relationships/customXml" Target="../ink/ink3829.xml"/><Relationship Id="rId1" Type="http://schemas.openxmlformats.org/officeDocument/2006/relationships/slideLayout" Target="../slideLayouts/slideLayout7.xml"/><Relationship Id="rId233" Type="http://schemas.openxmlformats.org/officeDocument/2006/relationships/customXml" Target="../ink/ink3627.xml"/><Relationship Id="rId440" Type="http://schemas.openxmlformats.org/officeDocument/2006/relationships/image" Target="../media/image3680.png"/><Relationship Id="rId678" Type="http://schemas.openxmlformats.org/officeDocument/2006/relationships/customXml" Target="../ink/ink3850.xml"/><Relationship Id="rId28" Type="http://schemas.openxmlformats.org/officeDocument/2006/relationships/image" Target="../media/image3478.png"/><Relationship Id="rId275" Type="http://schemas.openxmlformats.org/officeDocument/2006/relationships/customXml" Target="../ink/ink3648.xml"/><Relationship Id="rId300" Type="http://schemas.openxmlformats.org/officeDocument/2006/relationships/image" Target="../media/image3611.png"/><Relationship Id="rId482" Type="http://schemas.openxmlformats.org/officeDocument/2006/relationships/image" Target="../media/image3701.png"/><Relationship Id="rId538" Type="http://schemas.openxmlformats.org/officeDocument/2006/relationships/customXml" Target="../ink/ink3780.xml"/><Relationship Id="rId703" Type="http://schemas.openxmlformats.org/officeDocument/2006/relationships/image" Target="../media/image3811.png"/><Relationship Id="rId81" Type="http://schemas.openxmlformats.org/officeDocument/2006/relationships/customXml" Target="../ink/ink3551.xml"/><Relationship Id="rId135" Type="http://schemas.openxmlformats.org/officeDocument/2006/relationships/customXml" Target="../ink/ink3578.xml"/><Relationship Id="rId177" Type="http://schemas.openxmlformats.org/officeDocument/2006/relationships/customXml" Target="../ink/ink3599.xml"/><Relationship Id="rId342" Type="http://schemas.openxmlformats.org/officeDocument/2006/relationships/image" Target="../media/image3631.png"/><Relationship Id="rId384" Type="http://schemas.openxmlformats.org/officeDocument/2006/relationships/image" Target="../media/image3652.png"/><Relationship Id="rId591" Type="http://schemas.openxmlformats.org/officeDocument/2006/relationships/image" Target="../media/image3755.png"/><Relationship Id="rId605" Type="http://schemas.openxmlformats.org/officeDocument/2006/relationships/image" Target="../media/image3762.png"/><Relationship Id="rId202" Type="http://schemas.openxmlformats.org/officeDocument/2006/relationships/image" Target="../media/image3563.png"/><Relationship Id="rId244" Type="http://schemas.openxmlformats.org/officeDocument/2006/relationships/image" Target="../media/image3583.png"/><Relationship Id="rId647" Type="http://schemas.openxmlformats.org/officeDocument/2006/relationships/image" Target="../media/image3783.png"/><Relationship Id="rId689" Type="http://schemas.openxmlformats.org/officeDocument/2006/relationships/image" Target="../media/image3804.png"/><Relationship Id="rId39" Type="http://schemas.openxmlformats.org/officeDocument/2006/relationships/customXml" Target="../ink/ink3530.xml"/><Relationship Id="rId286" Type="http://schemas.openxmlformats.org/officeDocument/2006/relationships/image" Target="../media/image3604.png"/><Relationship Id="rId451" Type="http://schemas.openxmlformats.org/officeDocument/2006/relationships/customXml" Target="../ink/ink3736.xml"/><Relationship Id="rId493" Type="http://schemas.openxmlformats.org/officeDocument/2006/relationships/customXml" Target="../ink/ink3757.xml"/><Relationship Id="rId507" Type="http://schemas.openxmlformats.org/officeDocument/2006/relationships/image" Target="../media/image3713.png"/><Relationship Id="rId549" Type="http://schemas.openxmlformats.org/officeDocument/2006/relationships/image" Target="../media/image3734.png"/><Relationship Id="rId714" Type="http://schemas.openxmlformats.org/officeDocument/2006/relationships/customXml" Target="../ink/ink3868.xml"/><Relationship Id="rId50" Type="http://schemas.openxmlformats.org/officeDocument/2006/relationships/image" Target="../media/image3489.png"/><Relationship Id="rId104" Type="http://schemas.openxmlformats.org/officeDocument/2006/relationships/image" Target="../media/image3515.png"/><Relationship Id="rId146" Type="http://schemas.openxmlformats.org/officeDocument/2006/relationships/image" Target="../media/image3535.png"/><Relationship Id="rId188" Type="http://schemas.openxmlformats.org/officeDocument/2006/relationships/image" Target="../media/image3556.png"/><Relationship Id="rId311" Type="http://schemas.openxmlformats.org/officeDocument/2006/relationships/customXml" Target="../ink/ink3666.xml"/><Relationship Id="rId353" Type="http://schemas.openxmlformats.org/officeDocument/2006/relationships/customXml" Target="../ink/ink3687.xml"/><Relationship Id="rId395" Type="http://schemas.openxmlformats.org/officeDocument/2006/relationships/customXml" Target="../ink/ink3708.xml"/><Relationship Id="rId409" Type="http://schemas.openxmlformats.org/officeDocument/2006/relationships/customXml" Target="../ink/ink3715.xml"/><Relationship Id="rId560" Type="http://schemas.openxmlformats.org/officeDocument/2006/relationships/customXml" Target="../ink/ink3791.xml"/><Relationship Id="rId92" Type="http://schemas.openxmlformats.org/officeDocument/2006/relationships/image" Target="../media/image3509.png"/><Relationship Id="rId213" Type="http://schemas.openxmlformats.org/officeDocument/2006/relationships/customXml" Target="../ink/ink3617.xml"/><Relationship Id="rId420" Type="http://schemas.openxmlformats.org/officeDocument/2006/relationships/image" Target="../media/image3670.png"/><Relationship Id="rId616" Type="http://schemas.openxmlformats.org/officeDocument/2006/relationships/customXml" Target="../ink/ink3819.xml"/><Relationship Id="rId658" Type="http://schemas.openxmlformats.org/officeDocument/2006/relationships/customXml" Target="../ink/ink3840.xml"/><Relationship Id="rId255" Type="http://schemas.openxmlformats.org/officeDocument/2006/relationships/customXml" Target="../ink/ink3638.xml"/><Relationship Id="rId297" Type="http://schemas.openxmlformats.org/officeDocument/2006/relationships/customXml" Target="../ink/ink3659.xml"/><Relationship Id="rId462" Type="http://schemas.openxmlformats.org/officeDocument/2006/relationships/image" Target="../media/image3691.png"/><Relationship Id="rId518" Type="http://schemas.openxmlformats.org/officeDocument/2006/relationships/customXml" Target="../ink/ink3770.xml"/><Relationship Id="rId115" Type="http://schemas.openxmlformats.org/officeDocument/2006/relationships/customXml" Target="../ink/ink3568.xml"/><Relationship Id="rId157" Type="http://schemas.openxmlformats.org/officeDocument/2006/relationships/customXml" Target="../ink/ink3589.xml"/><Relationship Id="rId322" Type="http://schemas.openxmlformats.org/officeDocument/2006/relationships/image" Target="../media/image3622.png"/><Relationship Id="rId364" Type="http://schemas.openxmlformats.org/officeDocument/2006/relationships/image" Target="../media/image3642.png"/><Relationship Id="rId61" Type="http://schemas.openxmlformats.org/officeDocument/2006/relationships/customXml" Target="../ink/ink3541.xml"/><Relationship Id="rId199" Type="http://schemas.openxmlformats.org/officeDocument/2006/relationships/customXml" Target="../ink/ink3610.xml"/><Relationship Id="rId571" Type="http://schemas.openxmlformats.org/officeDocument/2006/relationships/image" Target="../media/image3745.png"/><Relationship Id="rId627" Type="http://schemas.openxmlformats.org/officeDocument/2006/relationships/image" Target="../media/image3773.png"/><Relationship Id="rId669" Type="http://schemas.openxmlformats.org/officeDocument/2006/relationships/image" Target="../media/image3794.png"/><Relationship Id="rId19" Type="http://schemas.openxmlformats.org/officeDocument/2006/relationships/customXml" Target="../ink/ink3520.xml"/><Relationship Id="rId224" Type="http://schemas.openxmlformats.org/officeDocument/2006/relationships/image" Target="../media/image3574.png"/><Relationship Id="rId266" Type="http://schemas.openxmlformats.org/officeDocument/2006/relationships/image" Target="../media/image3594.png"/><Relationship Id="rId431" Type="http://schemas.openxmlformats.org/officeDocument/2006/relationships/customXml" Target="../ink/ink3726.xml"/><Relationship Id="rId473" Type="http://schemas.openxmlformats.org/officeDocument/2006/relationships/customXml" Target="../ink/ink3747.xml"/><Relationship Id="rId529" Type="http://schemas.openxmlformats.org/officeDocument/2006/relationships/image" Target="../media/image3724.png"/><Relationship Id="rId680" Type="http://schemas.openxmlformats.org/officeDocument/2006/relationships/customXml" Target="../ink/ink3851.xml"/><Relationship Id="rId30" Type="http://schemas.openxmlformats.org/officeDocument/2006/relationships/image" Target="../media/image3479.png"/><Relationship Id="rId126" Type="http://schemas.openxmlformats.org/officeDocument/2006/relationships/image" Target="../media/image3525.png"/><Relationship Id="rId168" Type="http://schemas.openxmlformats.org/officeDocument/2006/relationships/image" Target="../media/image3546.png"/><Relationship Id="rId333" Type="http://schemas.openxmlformats.org/officeDocument/2006/relationships/customXml" Target="../ink/ink3677.xml"/><Relationship Id="rId540" Type="http://schemas.openxmlformats.org/officeDocument/2006/relationships/customXml" Target="../ink/ink3781.xml"/><Relationship Id="rId72" Type="http://schemas.openxmlformats.org/officeDocument/2006/relationships/image" Target="../media/image3500.png"/><Relationship Id="rId375" Type="http://schemas.openxmlformats.org/officeDocument/2006/relationships/customXml" Target="../ink/ink3698.xml"/><Relationship Id="rId582" Type="http://schemas.openxmlformats.org/officeDocument/2006/relationships/customXml" Target="../ink/ink3802.xml"/><Relationship Id="rId638" Type="http://schemas.openxmlformats.org/officeDocument/2006/relationships/customXml" Target="../ink/ink3830.xml"/><Relationship Id="rId3" Type="http://schemas.openxmlformats.org/officeDocument/2006/relationships/customXml" Target="../ink/ink3512.xml"/><Relationship Id="rId235" Type="http://schemas.openxmlformats.org/officeDocument/2006/relationships/customXml" Target="../ink/ink3628.xml"/><Relationship Id="rId277" Type="http://schemas.openxmlformats.org/officeDocument/2006/relationships/customXml" Target="../ink/ink3649.xml"/><Relationship Id="rId400" Type="http://schemas.openxmlformats.org/officeDocument/2006/relationships/image" Target="../media/image3660.png"/><Relationship Id="rId442" Type="http://schemas.openxmlformats.org/officeDocument/2006/relationships/image" Target="../media/image3681.png"/><Relationship Id="rId484" Type="http://schemas.openxmlformats.org/officeDocument/2006/relationships/image" Target="../media/image3702.png"/><Relationship Id="rId705" Type="http://schemas.openxmlformats.org/officeDocument/2006/relationships/image" Target="../media/image3812.png"/><Relationship Id="rId137" Type="http://schemas.openxmlformats.org/officeDocument/2006/relationships/customXml" Target="../ink/ink3579.xml"/><Relationship Id="rId302" Type="http://schemas.openxmlformats.org/officeDocument/2006/relationships/image" Target="../media/image3612.png"/><Relationship Id="rId344" Type="http://schemas.openxmlformats.org/officeDocument/2006/relationships/image" Target="../media/image3632.png"/><Relationship Id="rId691" Type="http://schemas.openxmlformats.org/officeDocument/2006/relationships/image" Target="../media/image3805.png"/><Relationship Id="rId41" Type="http://schemas.openxmlformats.org/officeDocument/2006/relationships/customXml" Target="../ink/ink3531.xml"/><Relationship Id="rId83" Type="http://schemas.openxmlformats.org/officeDocument/2006/relationships/customXml" Target="../ink/ink3552.xml"/><Relationship Id="rId179" Type="http://schemas.openxmlformats.org/officeDocument/2006/relationships/customXml" Target="../ink/ink3600.xml"/><Relationship Id="rId386" Type="http://schemas.openxmlformats.org/officeDocument/2006/relationships/image" Target="../media/image3653.png"/><Relationship Id="rId551" Type="http://schemas.openxmlformats.org/officeDocument/2006/relationships/image" Target="../media/image3735.png"/><Relationship Id="rId593" Type="http://schemas.openxmlformats.org/officeDocument/2006/relationships/image" Target="../media/image3756.png"/><Relationship Id="rId607" Type="http://schemas.openxmlformats.org/officeDocument/2006/relationships/image" Target="../media/image3763.png"/><Relationship Id="rId649" Type="http://schemas.openxmlformats.org/officeDocument/2006/relationships/image" Target="../media/image3784.png"/><Relationship Id="rId190" Type="http://schemas.openxmlformats.org/officeDocument/2006/relationships/image" Target="../media/image3557.png"/><Relationship Id="rId204" Type="http://schemas.openxmlformats.org/officeDocument/2006/relationships/image" Target="../media/image3564.png"/><Relationship Id="rId246" Type="http://schemas.openxmlformats.org/officeDocument/2006/relationships/image" Target="../media/image3584.png"/><Relationship Id="rId288" Type="http://schemas.openxmlformats.org/officeDocument/2006/relationships/image" Target="../media/image3605.png"/><Relationship Id="rId411" Type="http://schemas.openxmlformats.org/officeDocument/2006/relationships/customXml" Target="../ink/ink3716.xml"/><Relationship Id="rId453" Type="http://schemas.openxmlformats.org/officeDocument/2006/relationships/customXml" Target="../ink/ink3737.xml"/><Relationship Id="rId509" Type="http://schemas.openxmlformats.org/officeDocument/2006/relationships/image" Target="../media/image3714.png"/><Relationship Id="rId660" Type="http://schemas.openxmlformats.org/officeDocument/2006/relationships/customXml" Target="../ink/ink3841.xml"/><Relationship Id="rId106" Type="http://schemas.openxmlformats.org/officeDocument/2006/relationships/image" Target="../media/image3516.png"/><Relationship Id="rId313" Type="http://schemas.openxmlformats.org/officeDocument/2006/relationships/customXml" Target="../ink/ink3667.xml"/><Relationship Id="rId495" Type="http://schemas.openxmlformats.org/officeDocument/2006/relationships/customXml" Target="../ink/ink3758.xml"/><Relationship Id="rId10" Type="http://schemas.openxmlformats.org/officeDocument/2006/relationships/image" Target="../media/image3469.png"/><Relationship Id="rId52" Type="http://schemas.openxmlformats.org/officeDocument/2006/relationships/image" Target="../media/image3490.png"/><Relationship Id="rId94" Type="http://schemas.openxmlformats.org/officeDocument/2006/relationships/image" Target="../media/image3510.png"/><Relationship Id="rId148" Type="http://schemas.openxmlformats.org/officeDocument/2006/relationships/image" Target="../media/image3536.png"/><Relationship Id="rId355" Type="http://schemas.openxmlformats.org/officeDocument/2006/relationships/customXml" Target="../ink/ink3688.xml"/><Relationship Id="rId397" Type="http://schemas.openxmlformats.org/officeDocument/2006/relationships/customXml" Target="../ink/ink3709.xml"/><Relationship Id="rId520" Type="http://schemas.openxmlformats.org/officeDocument/2006/relationships/customXml" Target="../ink/ink3771.xml"/><Relationship Id="rId562" Type="http://schemas.openxmlformats.org/officeDocument/2006/relationships/customXml" Target="../ink/ink3792.xml"/><Relationship Id="rId618" Type="http://schemas.openxmlformats.org/officeDocument/2006/relationships/customXml" Target="../ink/ink3820.xml"/><Relationship Id="rId215" Type="http://schemas.openxmlformats.org/officeDocument/2006/relationships/customXml" Target="../ink/ink3618.xml"/><Relationship Id="rId257" Type="http://schemas.openxmlformats.org/officeDocument/2006/relationships/customXml" Target="../ink/ink3639.xml"/><Relationship Id="rId422" Type="http://schemas.openxmlformats.org/officeDocument/2006/relationships/image" Target="../media/image3671.png"/><Relationship Id="rId464" Type="http://schemas.openxmlformats.org/officeDocument/2006/relationships/image" Target="../media/image3692.png"/><Relationship Id="rId299" Type="http://schemas.openxmlformats.org/officeDocument/2006/relationships/customXml" Target="../ink/ink3660.xml"/><Relationship Id="rId63" Type="http://schemas.openxmlformats.org/officeDocument/2006/relationships/customXml" Target="../ink/ink3542.xml"/><Relationship Id="rId159" Type="http://schemas.openxmlformats.org/officeDocument/2006/relationships/customXml" Target="../ink/ink3590.xml"/><Relationship Id="rId366" Type="http://schemas.openxmlformats.org/officeDocument/2006/relationships/image" Target="../media/image3643.png"/><Relationship Id="rId573" Type="http://schemas.openxmlformats.org/officeDocument/2006/relationships/image" Target="../media/image3746.png"/><Relationship Id="rId226" Type="http://schemas.openxmlformats.org/officeDocument/2006/relationships/image" Target="../media/image3575.png"/><Relationship Id="rId433" Type="http://schemas.openxmlformats.org/officeDocument/2006/relationships/customXml" Target="../ink/ink3727.xml"/><Relationship Id="rId640" Type="http://schemas.openxmlformats.org/officeDocument/2006/relationships/customXml" Target="../ink/ink3831.xml"/><Relationship Id="rId74" Type="http://schemas.openxmlformats.org/officeDocument/2006/relationships/image" Target="../media/image3501.png"/><Relationship Id="rId377" Type="http://schemas.openxmlformats.org/officeDocument/2006/relationships/customXml" Target="../ink/ink3699.xml"/><Relationship Id="rId500" Type="http://schemas.openxmlformats.org/officeDocument/2006/relationships/image" Target="../media/image3710.png"/><Relationship Id="rId584" Type="http://schemas.openxmlformats.org/officeDocument/2006/relationships/customXml" Target="../ink/ink3803.xml"/><Relationship Id="rId5" Type="http://schemas.openxmlformats.org/officeDocument/2006/relationships/customXml" Target="../ink/ink3513.xml"/><Relationship Id="rId237" Type="http://schemas.openxmlformats.org/officeDocument/2006/relationships/customXml" Target="../ink/ink3629.xml"/><Relationship Id="rId444" Type="http://schemas.openxmlformats.org/officeDocument/2006/relationships/image" Target="../media/image3682.png"/><Relationship Id="rId651" Type="http://schemas.openxmlformats.org/officeDocument/2006/relationships/image" Target="../media/image3785.png"/><Relationship Id="rId290" Type="http://schemas.openxmlformats.org/officeDocument/2006/relationships/image" Target="../media/image3606.png"/><Relationship Id="rId304" Type="http://schemas.openxmlformats.org/officeDocument/2006/relationships/image" Target="../media/image3613.png"/><Relationship Id="rId388" Type="http://schemas.openxmlformats.org/officeDocument/2006/relationships/image" Target="../media/image3654.png"/><Relationship Id="rId511" Type="http://schemas.openxmlformats.org/officeDocument/2006/relationships/image" Target="../media/image3715.png"/><Relationship Id="rId609" Type="http://schemas.openxmlformats.org/officeDocument/2006/relationships/image" Target="../media/image3764.png"/><Relationship Id="rId85" Type="http://schemas.openxmlformats.org/officeDocument/2006/relationships/customXml" Target="../ink/ink3553.xml"/><Relationship Id="rId150" Type="http://schemas.openxmlformats.org/officeDocument/2006/relationships/image" Target="../media/image3537.png"/><Relationship Id="rId595" Type="http://schemas.openxmlformats.org/officeDocument/2006/relationships/image" Target="../media/image3757.png"/><Relationship Id="rId248" Type="http://schemas.openxmlformats.org/officeDocument/2006/relationships/image" Target="../media/image3585.png"/><Relationship Id="rId455" Type="http://schemas.openxmlformats.org/officeDocument/2006/relationships/customXml" Target="../ink/ink3738.xml"/><Relationship Id="rId662" Type="http://schemas.openxmlformats.org/officeDocument/2006/relationships/customXml" Target="../ink/ink3842.xml"/><Relationship Id="rId12" Type="http://schemas.openxmlformats.org/officeDocument/2006/relationships/image" Target="../media/image3470.png"/><Relationship Id="rId108" Type="http://schemas.openxmlformats.org/officeDocument/2006/relationships/image" Target="../media/image3517.png"/><Relationship Id="rId315" Type="http://schemas.openxmlformats.org/officeDocument/2006/relationships/customXml" Target="../ink/ink3668.xml"/><Relationship Id="rId522" Type="http://schemas.openxmlformats.org/officeDocument/2006/relationships/customXml" Target="../ink/ink3772.xml"/><Relationship Id="rId96" Type="http://schemas.openxmlformats.org/officeDocument/2006/relationships/image" Target="../media/image3511.png"/><Relationship Id="rId161" Type="http://schemas.openxmlformats.org/officeDocument/2006/relationships/customXml" Target="../ink/ink3591.xml"/><Relationship Id="rId399" Type="http://schemas.openxmlformats.org/officeDocument/2006/relationships/customXml" Target="../ink/ink3710.xml"/><Relationship Id="rId259" Type="http://schemas.openxmlformats.org/officeDocument/2006/relationships/customXml" Target="../ink/ink3640.xml"/><Relationship Id="rId466" Type="http://schemas.openxmlformats.org/officeDocument/2006/relationships/image" Target="../media/image3693.png"/><Relationship Id="rId673" Type="http://schemas.openxmlformats.org/officeDocument/2006/relationships/image" Target="../media/image3796.png"/><Relationship Id="rId23" Type="http://schemas.openxmlformats.org/officeDocument/2006/relationships/customXml" Target="../ink/ink3522.xml"/><Relationship Id="rId119" Type="http://schemas.openxmlformats.org/officeDocument/2006/relationships/customXml" Target="../ink/ink3570.xml"/><Relationship Id="rId326" Type="http://schemas.openxmlformats.org/officeDocument/2006/relationships/image" Target="../media/image2336.png"/><Relationship Id="rId533" Type="http://schemas.openxmlformats.org/officeDocument/2006/relationships/image" Target="../media/image3726.png"/><Relationship Id="rId172" Type="http://schemas.openxmlformats.org/officeDocument/2006/relationships/image" Target="../media/image3548.png"/><Relationship Id="rId477" Type="http://schemas.openxmlformats.org/officeDocument/2006/relationships/customXml" Target="../ink/ink3749.xml"/><Relationship Id="rId600" Type="http://schemas.openxmlformats.org/officeDocument/2006/relationships/customXml" Target="../ink/ink3811.xml"/><Relationship Id="rId684" Type="http://schemas.openxmlformats.org/officeDocument/2006/relationships/customXml" Target="../ink/ink3853.xml"/><Relationship Id="rId337" Type="http://schemas.openxmlformats.org/officeDocument/2006/relationships/customXml" Target="../ink/ink3679.xml"/><Relationship Id="rId34" Type="http://schemas.openxmlformats.org/officeDocument/2006/relationships/image" Target="../media/image3481.png"/><Relationship Id="rId544" Type="http://schemas.openxmlformats.org/officeDocument/2006/relationships/customXml" Target="../ink/ink3783.xml"/><Relationship Id="rId183" Type="http://schemas.openxmlformats.org/officeDocument/2006/relationships/customXml" Target="../ink/ink3602.xml"/><Relationship Id="rId390" Type="http://schemas.openxmlformats.org/officeDocument/2006/relationships/image" Target="../media/image3655.png"/><Relationship Id="rId404" Type="http://schemas.openxmlformats.org/officeDocument/2006/relationships/image" Target="../media/image3662.png"/><Relationship Id="rId611" Type="http://schemas.openxmlformats.org/officeDocument/2006/relationships/image" Target="../media/image3765.png"/><Relationship Id="rId250" Type="http://schemas.openxmlformats.org/officeDocument/2006/relationships/image" Target="../media/image3586.png"/><Relationship Id="rId488" Type="http://schemas.openxmlformats.org/officeDocument/2006/relationships/image" Target="../media/image3704.png"/><Relationship Id="rId695" Type="http://schemas.openxmlformats.org/officeDocument/2006/relationships/image" Target="../media/image3807.png"/><Relationship Id="rId709" Type="http://schemas.openxmlformats.org/officeDocument/2006/relationships/image" Target="../media/image3814.png"/><Relationship Id="rId45" Type="http://schemas.openxmlformats.org/officeDocument/2006/relationships/customXml" Target="../ink/ink3533.xml"/><Relationship Id="rId110" Type="http://schemas.openxmlformats.org/officeDocument/2006/relationships/image" Target="../media/image3518.png"/><Relationship Id="rId348" Type="http://schemas.openxmlformats.org/officeDocument/2006/relationships/image" Target="../media/image3634.png"/><Relationship Id="rId555" Type="http://schemas.openxmlformats.org/officeDocument/2006/relationships/image" Target="../media/image3737.png"/><Relationship Id="rId194" Type="http://schemas.openxmlformats.org/officeDocument/2006/relationships/image" Target="../media/image3559.png"/><Relationship Id="rId208" Type="http://schemas.openxmlformats.org/officeDocument/2006/relationships/image" Target="../media/image3566.png"/><Relationship Id="rId415" Type="http://schemas.openxmlformats.org/officeDocument/2006/relationships/customXml" Target="../ink/ink3718.xml"/><Relationship Id="rId622" Type="http://schemas.openxmlformats.org/officeDocument/2006/relationships/customXml" Target="../ink/ink3822.xml"/><Relationship Id="rId261" Type="http://schemas.openxmlformats.org/officeDocument/2006/relationships/customXml" Target="../ink/ink3641.xml"/><Relationship Id="rId499" Type="http://schemas.openxmlformats.org/officeDocument/2006/relationships/customXml" Target="../ink/ink3760.xml"/><Relationship Id="rId56" Type="http://schemas.openxmlformats.org/officeDocument/2006/relationships/image" Target="../media/image3492.png"/><Relationship Id="rId359" Type="http://schemas.openxmlformats.org/officeDocument/2006/relationships/customXml" Target="../ink/ink3690.xml"/><Relationship Id="rId566" Type="http://schemas.openxmlformats.org/officeDocument/2006/relationships/customXml" Target="../ink/ink3794.xml"/><Relationship Id="rId121" Type="http://schemas.openxmlformats.org/officeDocument/2006/relationships/customXml" Target="../ink/ink3571.xml"/><Relationship Id="rId219" Type="http://schemas.openxmlformats.org/officeDocument/2006/relationships/customXml" Target="../ink/ink3620.xml"/><Relationship Id="rId426" Type="http://schemas.openxmlformats.org/officeDocument/2006/relationships/image" Target="../media/image3673.png"/><Relationship Id="rId633" Type="http://schemas.openxmlformats.org/officeDocument/2006/relationships/image" Target="../media/image3776.png"/><Relationship Id="rId67" Type="http://schemas.openxmlformats.org/officeDocument/2006/relationships/customXml" Target="../ink/ink3544.xml"/><Relationship Id="rId272" Type="http://schemas.openxmlformats.org/officeDocument/2006/relationships/image" Target="../media/image3597.png"/><Relationship Id="rId577" Type="http://schemas.openxmlformats.org/officeDocument/2006/relationships/image" Target="../media/image3748.png"/><Relationship Id="rId700" Type="http://schemas.openxmlformats.org/officeDocument/2006/relationships/customXml" Target="../ink/ink3861.xml"/><Relationship Id="rId132" Type="http://schemas.openxmlformats.org/officeDocument/2006/relationships/image" Target="../media/image3528.png"/><Relationship Id="rId437" Type="http://schemas.openxmlformats.org/officeDocument/2006/relationships/customXml" Target="../ink/ink3729.xml"/><Relationship Id="rId644" Type="http://schemas.openxmlformats.org/officeDocument/2006/relationships/customXml" Target="../ink/ink3833.xml"/><Relationship Id="rId283" Type="http://schemas.openxmlformats.org/officeDocument/2006/relationships/customXml" Target="../ink/ink3652.xml"/><Relationship Id="rId490" Type="http://schemas.openxmlformats.org/officeDocument/2006/relationships/image" Target="../media/image3705.png"/><Relationship Id="rId504" Type="http://schemas.openxmlformats.org/officeDocument/2006/relationships/image" Target="../media/image3712.png"/><Relationship Id="rId711" Type="http://schemas.openxmlformats.org/officeDocument/2006/relationships/image" Target="../media/image3815.png"/><Relationship Id="rId78" Type="http://schemas.openxmlformats.org/officeDocument/2006/relationships/image" Target="../media/image3503.png"/><Relationship Id="rId143" Type="http://schemas.openxmlformats.org/officeDocument/2006/relationships/customXml" Target="../ink/ink3582.xml"/><Relationship Id="rId350" Type="http://schemas.openxmlformats.org/officeDocument/2006/relationships/image" Target="../media/image3635.png"/><Relationship Id="rId588" Type="http://schemas.openxmlformats.org/officeDocument/2006/relationships/customXml" Target="../ink/ink3805.xml"/><Relationship Id="rId9" Type="http://schemas.openxmlformats.org/officeDocument/2006/relationships/customXml" Target="../ink/ink3515.xml"/><Relationship Id="rId210" Type="http://schemas.openxmlformats.org/officeDocument/2006/relationships/image" Target="../media/image3567.png"/><Relationship Id="rId448" Type="http://schemas.openxmlformats.org/officeDocument/2006/relationships/image" Target="../media/image3684.png"/><Relationship Id="rId655" Type="http://schemas.openxmlformats.org/officeDocument/2006/relationships/image" Target="../media/image3787.png"/><Relationship Id="rId294" Type="http://schemas.openxmlformats.org/officeDocument/2006/relationships/image" Target="../media/image3608.png"/><Relationship Id="rId308" Type="http://schemas.openxmlformats.org/officeDocument/2006/relationships/image" Target="../media/image3615.png"/><Relationship Id="rId515" Type="http://schemas.openxmlformats.org/officeDocument/2006/relationships/image" Target="../media/image3717.png"/><Relationship Id="rId89" Type="http://schemas.openxmlformats.org/officeDocument/2006/relationships/customXml" Target="../ink/ink3555.xml"/><Relationship Id="rId154" Type="http://schemas.openxmlformats.org/officeDocument/2006/relationships/image" Target="../media/image3539.png"/><Relationship Id="rId361" Type="http://schemas.openxmlformats.org/officeDocument/2006/relationships/customXml" Target="../ink/ink3691.xml"/><Relationship Id="rId599" Type="http://schemas.openxmlformats.org/officeDocument/2006/relationships/image" Target="../media/image3759.png"/><Relationship Id="rId459" Type="http://schemas.openxmlformats.org/officeDocument/2006/relationships/customXml" Target="../ink/ink3740.xml"/><Relationship Id="rId666" Type="http://schemas.openxmlformats.org/officeDocument/2006/relationships/customXml" Target="../ink/ink3844.xml"/><Relationship Id="rId16" Type="http://schemas.openxmlformats.org/officeDocument/2006/relationships/image" Target="../media/image3472.png"/><Relationship Id="rId221" Type="http://schemas.openxmlformats.org/officeDocument/2006/relationships/customXml" Target="../ink/ink3621.xml"/><Relationship Id="rId319" Type="http://schemas.openxmlformats.org/officeDocument/2006/relationships/customXml" Target="../ink/ink3670.xml"/><Relationship Id="rId526" Type="http://schemas.openxmlformats.org/officeDocument/2006/relationships/customXml" Target="../ink/ink3774.xml"/><Relationship Id="rId165" Type="http://schemas.openxmlformats.org/officeDocument/2006/relationships/customXml" Target="../ink/ink3593.xml"/><Relationship Id="rId372" Type="http://schemas.openxmlformats.org/officeDocument/2006/relationships/image" Target="../media/image3646.png"/><Relationship Id="rId677" Type="http://schemas.openxmlformats.org/officeDocument/2006/relationships/image" Target="../media/image3798.png"/><Relationship Id="rId232" Type="http://schemas.openxmlformats.org/officeDocument/2006/relationships/image" Target="../media/image3577.png"/><Relationship Id="rId27" Type="http://schemas.openxmlformats.org/officeDocument/2006/relationships/customXml" Target="../ink/ink3524.xml"/><Relationship Id="rId537" Type="http://schemas.openxmlformats.org/officeDocument/2006/relationships/image" Target="../media/image3728.png"/><Relationship Id="rId80" Type="http://schemas.openxmlformats.org/officeDocument/2006/relationships/image" Target="../media/image1835.png"/><Relationship Id="rId176" Type="http://schemas.openxmlformats.org/officeDocument/2006/relationships/image" Target="../media/image3550.png"/><Relationship Id="rId383" Type="http://schemas.openxmlformats.org/officeDocument/2006/relationships/customXml" Target="../ink/ink3702.xml"/><Relationship Id="rId590" Type="http://schemas.openxmlformats.org/officeDocument/2006/relationships/customXml" Target="../ink/ink3806.xml"/><Relationship Id="rId604" Type="http://schemas.openxmlformats.org/officeDocument/2006/relationships/customXml" Target="../ink/ink3813.xml"/><Relationship Id="rId243" Type="http://schemas.openxmlformats.org/officeDocument/2006/relationships/customXml" Target="../ink/ink3632.xml"/><Relationship Id="rId450" Type="http://schemas.openxmlformats.org/officeDocument/2006/relationships/image" Target="../media/image3685.png"/><Relationship Id="rId688" Type="http://schemas.openxmlformats.org/officeDocument/2006/relationships/customXml" Target="../ink/ink3855.xml"/><Relationship Id="rId38" Type="http://schemas.openxmlformats.org/officeDocument/2006/relationships/image" Target="../media/image3483.png"/><Relationship Id="rId103" Type="http://schemas.openxmlformats.org/officeDocument/2006/relationships/customXml" Target="../ink/ink3562.xml"/><Relationship Id="rId310" Type="http://schemas.openxmlformats.org/officeDocument/2006/relationships/image" Target="../media/image3616.png"/><Relationship Id="rId548" Type="http://schemas.openxmlformats.org/officeDocument/2006/relationships/customXml" Target="../ink/ink3785.xml"/><Relationship Id="rId91" Type="http://schemas.openxmlformats.org/officeDocument/2006/relationships/customXml" Target="../ink/ink3556.xml"/><Relationship Id="rId187" Type="http://schemas.openxmlformats.org/officeDocument/2006/relationships/customXml" Target="../ink/ink3604.xml"/><Relationship Id="rId394" Type="http://schemas.openxmlformats.org/officeDocument/2006/relationships/image" Target="../media/image3657.png"/><Relationship Id="rId408" Type="http://schemas.openxmlformats.org/officeDocument/2006/relationships/image" Target="../media/image3664.png"/><Relationship Id="rId615" Type="http://schemas.openxmlformats.org/officeDocument/2006/relationships/image" Target="../media/image3767.png"/><Relationship Id="rId254" Type="http://schemas.openxmlformats.org/officeDocument/2006/relationships/image" Target="../media/image3588.png"/><Relationship Id="rId699" Type="http://schemas.openxmlformats.org/officeDocument/2006/relationships/image" Target="../media/image3809.png"/><Relationship Id="rId49" Type="http://schemas.openxmlformats.org/officeDocument/2006/relationships/customXml" Target="../ink/ink3535.xml"/><Relationship Id="rId114" Type="http://schemas.openxmlformats.org/officeDocument/2006/relationships/image" Target="../media/image3520.png"/><Relationship Id="rId461" Type="http://schemas.openxmlformats.org/officeDocument/2006/relationships/customXml" Target="../ink/ink3741.xml"/><Relationship Id="rId559" Type="http://schemas.openxmlformats.org/officeDocument/2006/relationships/image" Target="../media/image3739.png"/><Relationship Id="rId198" Type="http://schemas.openxmlformats.org/officeDocument/2006/relationships/image" Target="../media/image3561.png"/><Relationship Id="rId321" Type="http://schemas.openxmlformats.org/officeDocument/2006/relationships/customXml" Target="../ink/ink3671.xml"/><Relationship Id="rId419" Type="http://schemas.openxmlformats.org/officeDocument/2006/relationships/customXml" Target="../ink/ink3720.xml"/><Relationship Id="rId626" Type="http://schemas.openxmlformats.org/officeDocument/2006/relationships/customXml" Target="../ink/ink3824.xml"/><Relationship Id="rId265" Type="http://schemas.openxmlformats.org/officeDocument/2006/relationships/customXml" Target="../ink/ink3643.xml"/><Relationship Id="rId472" Type="http://schemas.openxmlformats.org/officeDocument/2006/relationships/image" Target="../media/image3696.png"/><Relationship Id="rId125" Type="http://schemas.openxmlformats.org/officeDocument/2006/relationships/customXml" Target="../ink/ink3573.xml"/><Relationship Id="rId332" Type="http://schemas.openxmlformats.org/officeDocument/2006/relationships/image" Target="../media/image3626.png"/><Relationship Id="rId637" Type="http://schemas.openxmlformats.org/officeDocument/2006/relationships/image" Target="../media/image377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715.png"/><Relationship Id="rId21" Type="http://schemas.openxmlformats.org/officeDocument/2006/relationships/customXml" Target="../ink/ink203.xml"/><Relationship Id="rId42" Type="http://schemas.openxmlformats.org/officeDocument/2006/relationships/image" Target="../media/image723.png"/><Relationship Id="rId47" Type="http://schemas.openxmlformats.org/officeDocument/2006/relationships/customXml" Target="../ink/ink216.xml"/><Relationship Id="rId63" Type="http://schemas.openxmlformats.org/officeDocument/2006/relationships/customXml" Target="../ink/ink224.xml"/><Relationship Id="rId68" Type="http://schemas.openxmlformats.org/officeDocument/2006/relationships/image" Target="../media/image736.png"/><Relationship Id="rId84" Type="http://schemas.openxmlformats.org/officeDocument/2006/relationships/image" Target="../media/image744.png"/><Relationship Id="rId89" Type="http://schemas.openxmlformats.org/officeDocument/2006/relationships/customXml" Target="../ink/ink237.xml"/><Relationship Id="rId16" Type="http://schemas.openxmlformats.org/officeDocument/2006/relationships/image" Target="../media/image710.png"/><Relationship Id="rId11" Type="http://schemas.openxmlformats.org/officeDocument/2006/relationships/customXml" Target="../ink/ink198.xml"/><Relationship Id="rId32" Type="http://schemas.openxmlformats.org/officeDocument/2006/relationships/image" Target="../media/image718.png"/><Relationship Id="rId37" Type="http://schemas.openxmlformats.org/officeDocument/2006/relationships/customXml" Target="../ink/ink211.xml"/><Relationship Id="rId53" Type="http://schemas.openxmlformats.org/officeDocument/2006/relationships/customXml" Target="../ink/ink219.xml"/><Relationship Id="rId58" Type="http://schemas.openxmlformats.org/officeDocument/2006/relationships/image" Target="../media/image731.png"/><Relationship Id="rId74" Type="http://schemas.openxmlformats.org/officeDocument/2006/relationships/image" Target="../media/image739.png"/><Relationship Id="rId79" Type="http://schemas.openxmlformats.org/officeDocument/2006/relationships/customXml" Target="../ink/ink232.xml"/><Relationship Id="rId5" Type="http://schemas.openxmlformats.org/officeDocument/2006/relationships/customXml" Target="../ink/ink195.xml"/><Relationship Id="rId90" Type="http://schemas.openxmlformats.org/officeDocument/2006/relationships/image" Target="../media/image747.png"/><Relationship Id="rId22" Type="http://schemas.openxmlformats.org/officeDocument/2006/relationships/image" Target="../media/image713.png"/><Relationship Id="rId27" Type="http://schemas.openxmlformats.org/officeDocument/2006/relationships/customXml" Target="../ink/ink206.xml"/><Relationship Id="rId43" Type="http://schemas.openxmlformats.org/officeDocument/2006/relationships/customXml" Target="../ink/ink214.xml"/><Relationship Id="rId48" Type="http://schemas.openxmlformats.org/officeDocument/2006/relationships/image" Target="../media/image726.png"/><Relationship Id="rId64" Type="http://schemas.openxmlformats.org/officeDocument/2006/relationships/image" Target="../media/image734.png"/><Relationship Id="rId69" Type="http://schemas.openxmlformats.org/officeDocument/2006/relationships/customXml" Target="../ink/ink227.xml"/><Relationship Id="rId8" Type="http://schemas.openxmlformats.org/officeDocument/2006/relationships/image" Target="../media/image706.png"/><Relationship Id="rId51" Type="http://schemas.openxmlformats.org/officeDocument/2006/relationships/customXml" Target="../ink/ink218.xml"/><Relationship Id="rId72" Type="http://schemas.openxmlformats.org/officeDocument/2006/relationships/image" Target="../media/image738.png"/><Relationship Id="rId80" Type="http://schemas.openxmlformats.org/officeDocument/2006/relationships/image" Target="../media/image742.png"/><Relationship Id="rId85" Type="http://schemas.openxmlformats.org/officeDocument/2006/relationships/customXml" Target="../ink/ink235.xml"/><Relationship Id="rId93" Type="http://schemas.openxmlformats.org/officeDocument/2006/relationships/customXml" Target="../ink/ink239.xml"/><Relationship Id="rId3" Type="http://schemas.openxmlformats.org/officeDocument/2006/relationships/customXml" Target="../ink/ink194.xml"/><Relationship Id="rId12" Type="http://schemas.openxmlformats.org/officeDocument/2006/relationships/image" Target="../media/image708.png"/><Relationship Id="rId17" Type="http://schemas.openxmlformats.org/officeDocument/2006/relationships/customXml" Target="../ink/ink201.xml"/><Relationship Id="rId25" Type="http://schemas.openxmlformats.org/officeDocument/2006/relationships/customXml" Target="../ink/ink205.xml"/><Relationship Id="rId33" Type="http://schemas.openxmlformats.org/officeDocument/2006/relationships/customXml" Target="../ink/ink209.xml"/><Relationship Id="rId38" Type="http://schemas.openxmlformats.org/officeDocument/2006/relationships/image" Target="../media/image721.png"/><Relationship Id="rId46" Type="http://schemas.openxmlformats.org/officeDocument/2006/relationships/image" Target="../media/image725.png"/><Relationship Id="rId59" Type="http://schemas.openxmlformats.org/officeDocument/2006/relationships/customXml" Target="../ink/ink222.xml"/><Relationship Id="rId67" Type="http://schemas.openxmlformats.org/officeDocument/2006/relationships/customXml" Target="../ink/ink226.xml"/><Relationship Id="rId20" Type="http://schemas.openxmlformats.org/officeDocument/2006/relationships/image" Target="../media/image712.png"/><Relationship Id="rId41" Type="http://schemas.openxmlformats.org/officeDocument/2006/relationships/customXml" Target="../ink/ink213.xml"/><Relationship Id="rId54" Type="http://schemas.openxmlformats.org/officeDocument/2006/relationships/image" Target="../media/image729.png"/><Relationship Id="rId62" Type="http://schemas.openxmlformats.org/officeDocument/2006/relationships/image" Target="../media/image733.png"/><Relationship Id="rId70" Type="http://schemas.openxmlformats.org/officeDocument/2006/relationships/image" Target="../media/image737.png"/><Relationship Id="rId75" Type="http://schemas.openxmlformats.org/officeDocument/2006/relationships/customXml" Target="../ink/ink230.xml"/><Relationship Id="rId83" Type="http://schemas.openxmlformats.org/officeDocument/2006/relationships/customXml" Target="../ink/ink234.xml"/><Relationship Id="rId88" Type="http://schemas.openxmlformats.org/officeDocument/2006/relationships/image" Target="../media/image746.png"/><Relationship Id="rId91" Type="http://schemas.openxmlformats.org/officeDocument/2006/relationships/customXml" Target="../ink/ink238.xml"/><Relationship Id="rId1" Type="http://schemas.openxmlformats.org/officeDocument/2006/relationships/slideLayout" Target="../slideLayouts/slideLayout7.xml"/><Relationship Id="rId6" Type="http://schemas.openxmlformats.org/officeDocument/2006/relationships/image" Target="../media/image705.png"/><Relationship Id="rId15" Type="http://schemas.openxmlformats.org/officeDocument/2006/relationships/customXml" Target="../ink/ink200.xml"/><Relationship Id="rId23" Type="http://schemas.openxmlformats.org/officeDocument/2006/relationships/customXml" Target="../ink/ink204.xml"/><Relationship Id="rId28" Type="http://schemas.openxmlformats.org/officeDocument/2006/relationships/image" Target="../media/image716.png"/><Relationship Id="rId36" Type="http://schemas.openxmlformats.org/officeDocument/2006/relationships/image" Target="../media/image720.png"/><Relationship Id="rId49" Type="http://schemas.openxmlformats.org/officeDocument/2006/relationships/customXml" Target="../ink/ink217.xml"/><Relationship Id="rId57" Type="http://schemas.openxmlformats.org/officeDocument/2006/relationships/customXml" Target="../ink/ink221.xml"/><Relationship Id="rId10" Type="http://schemas.openxmlformats.org/officeDocument/2006/relationships/image" Target="../media/image707.png"/><Relationship Id="rId31" Type="http://schemas.openxmlformats.org/officeDocument/2006/relationships/customXml" Target="../ink/ink208.xml"/><Relationship Id="rId44" Type="http://schemas.openxmlformats.org/officeDocument/2006/relationships/image" Target="../media/image724.png"/><Relationship Id="rId52" Type="http://schemas.openxmlformats.org/officeDocument/2006/relationships/image" Target="../media/image728.png"/><Relationship Id="rId60" Type="http://schemas.openxmlformats.org/officeDocument/2006/relationships/image" Target="../media/image732.png"/><Relationship Id="rId65" Type="http://schemas.openxmlformats.org/officeDocument/2006/relationships/customXml" Target="../ink/ink225.xml"/><Relationship Id="rId73" Type="http://schemas.openxmlformats.org/officeDocument/2006/relationships/customXml" Target="../ink/ink229.xml"/><Relationship Id="rId78" Type="http://schemas.openxmlformats.org/officeDocument/2006/relationships/image" Target="../media/image741.png"/><Relationship Id="rId81" Type="http://schemas.openxmlformats.org/officeDocument/2006/relationships/customXml" Target="../ink/ink233.xml"/><Relationship Id="rId86" Type="http://schemas.openxmlformats.org/officeDocument/2006/relationships/image" Target="../media/image745.png"/><Relationship Id="rId94" Type="http://schemas.openxmlformats.org/officeDocument/2006/relationships/image" Target="../media/image749.png"/><Relationship Id="rId4" Type="http://schemas.openxmlformats.org/officeDocument/2006/relationships/image" Target="../media/image704.png"/><Relationship Id="rId9" Type="http://schemas.openxmlformats.org/officeDocument/2006/relationships/customXml" Target="../ink/ink197.xml"/><Relationship Id="rId13" Type="http://schemas.openxmlformats.org/officeDocument/2006/relationships/customXml" Target="../ink/ink199.xml"/><Relationship Id="rId18" Type="http://schemas.openxmlformats.org/officeDocument/2006/relationships/image" Target="../media/image711.png"/><Relationship Id="rId39" Type="http://schemas.openxmlformats.org/officeDocument/2006/relationships/customXml" Target="../ink/ink212.xml"/><Relationship Id="rId34" Type="http://schemas.openxmlformats.org/officeDocument/2006/relationships/image" Target="../media/image719.png"/><Relationship Id="rId50" Type="http://schemas.openxmlformats.org/officeDocument/2006/relationships/image" Target="../media/image727.png"/><Relationship Id="rId55" Type="http://schemas.openxmlformats.org/officeDocument/2006/relationships/customXml" Target="../ink/ink220.xml"/><Relationship Id="rId76" Type="http://schemas.openxmlformats.org/officeDocument/2006/relationships/image" Target="../media/image740.png"/><Relationship Id="rId7" Type="http://schemas.openxmlformats.org/officeDocument/2006/relationships/customXml" Target="../ink/ink196.xml"/><Relationship Id="rId71" Type="http://schemas.openxmlformats.org/officeDocument/2006/relationships/customXml" Target="../ink/ink228.xml"/><Relationship Id="rId92" Type="http://schemas.openxmlformats.org/officeDocument/2006/relationships/image" Target="../media/image748.png"/><Relationship Id="rId2" Type="http://schemas.openxmlformats.org/officeDocument/2006/relationships/notesSlide" Target="../notesSlides/notesSlide5.xml"/><Relationship Id="rId29" Type="http://schemas.openxmlformats.org/officeDocument/2006/relationships/customXml" Target="../ink/ink207.xml"/><Relationship Id="rId24" Type="http://schemas.openxmlformats.org/officeDocument/2006/relationships/image" Target="../media/image714.png"/><Relationship Id="rId40" Type="http://schemas.openxmlformats.org/officeDocument/2006/relationships/image" Target="../media/image722.png"/><Relationship Id="rId45" Type="http://schemas.openxmlformats.org/officeDocument/2006/relationships/customXml" Target="../ink/ink215.xml"/><Relationship Id="rId66" Type="http://schemas.openxmlformats.org/officeDocument/2006/relationships/image" Target="../media/image735.png"/><Relationship Id="rId87" Type="http://schemas.openxmlformats.org/officeDocument/2006/relationships/customXml" Target="../ink/ink236.xml"/><Relationship Id="rId61" Type="http://schemas.openxmlformats.org/officeDocument/2006/relationships/customXml" Target="../ink/ink223.xml"/><Relationship Id="rId82" Type="http://schemas.openxmlformats.org/officeDocument/2006/relationships/image" Target="../media/image743.png"/><Relationship Id="rId19" Type="http://schemas.openxmlformats.org/officeDocument/2006/relationships/customXml" Target="../ink/ink202.xml"/><Relationship Id="rId14" Type="http://schemas.openxmlformats.org/officeDocument/2006/relationships/image" Target="../media/image709.png"/><Relationship Id="rId30" Type="http://schemas.openxmlformats.org/officeDocument/2006/relationships/image" Target="../media/image717.png"/><Relationship Id="rId35" Type="http://schemas.openxmlformats.org/officeDocument/2006/relationships/customXml" Target="../ink/ink210.xml"/><Relationship Id="rId56" Type="http://schemas.openxmlformats.org/officeDocument/2006/relationships/image" Target="../media/image730.png"/><Relationship Id="rId77" Type="http://schemas.openxmlformats.org/officeDocument/2006/relationships/customXml" Target="../ink/ink23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NUL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NUL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vDBmYhP91Vs&amp;feature=youtu.be"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13" Type="http://schemas.openxmlformats.org/officeDocument/2006/relationships/image" Target="../media/image754.png"/><Relationship Id="rId18" Type="http://schemas.openxmlformats.org/officeDocument/2006/relationships/customXml" Target="../ink/ink247.xml"/><Relationship Id="rId26" Type="http://schemas.openxmlformats.org/officeDocument/2006/relationships/customXml" Target="../ink/ink251.xml"/><Relationship Id="rId39" Type="http://schemas.openxmlformats.org/officeDocument/2006/relationships/image" Target="../media/image767.png"/><Relationship Id="rId21" Type="http://schemas.openxmlformats.org/officeDocument/2006/relationships/image" Target="../media/image758.png"/><Relationship Id="rId34" Type="http://schemas.openxmlformats.org/officeDocument/2006/relationships/customXml" Target="../ink/ink255.xml"/><Relationship Id="rId42" Type="http://schemas.openxmlformats.org/officeDocument/2006/relationships/customXml" Target="../ink/ink259.xml"/><Relationship Id="rId47" Type="http://schemas.openxmlformats.org/officeDocument/2006/relationships/image" Target="../media/image23.png"/><Relationship Id="rId50" Type="http://schemas.openxmlformats.org/officeDocument/2006/relationships/customXml" Target="../ink/ink263.xml"/><Relationship Id="rId55" Type="http://schemas.openxmlformats.org/officeDocument/2006/relationships/image" Target="../media/image27.png"/><Relationship Id="rId63" Type="http://schemas.openxmlformats.org/officeDocument/2006/relationships/image" Target="../media/image31.png"/><Relationship Id="rId7" Type="http://schemas.openxmlformats.org/officeDocument/2006/relationships/image" Target="../media/image751.png"/><Relationship Id="rId2" Type="http://schemas.openxmlformats.org/officeDocument/2006/relationships/notesSlide" Target="../notesSlides/notesSlide6.xml"/><Relationship Id="rId16" Type="http://schemas.openxmlformats.org/officeDocument/2006/relationships/customXml" Target="../ink/ink246.xml"/><Relationship Id="rId29" Type="http://schemas.openxmlformats.org/officeDocument/2006/relationships/image" Target="../media/image762.png"/><Relationship Id="rId11" Type="http://schemas.openxmlformats.org/officeDocument/2006/relationships/image" Target="../media/image753.png"/><Relationship Id="rId24" Type="http://schemas.openxmlformats.org/officeDocument/2006/relationships/customXml" Target="../ink/ink250.xml"/><Relationship Id="rId32" Type="http://schemas.openxmlformats.org/officeDocument/2006/relationships/customXml" Target="../ink/ink254.xml"/><Relationship Id="rId37" Type="http://schemas.openxmlformats.org/officeDocument/2006/relationships/image" Target="../media/image766.png"/><Relationship Id="rId40" Type="http://schemas.openxmlformats.org/officeDocument/2006/relationships/customXml" Target="../ink/ink258.xml"/><Relationship Id="rId45" Type="http://schemas.openxmlformats.org/officeDocument/2006/relationships/image" Target="../media/image22.png"/><Relationship Id="rId53" Type="http://schemas.openxmlformats.org/officeDocument/2006/relationships/image" Target="../media/image26.png"/><Relationship Id="rId58" Type="http://schemas.openxmlformats.org/officeDocument/2006/relationships/customXml" Target="../ink/ink267.xml"/><Relationship Id="rId5" Type="http://schemas.openxmlformats.org/officeDocument/2006/relationships/image" Target="../media/image750.png"/><Relationship Id="rId61" Type="http://schemas.openxmlformats.org/officeDocument/2006/relationships/image" Target="../media/image30.png"/><Relationship Id="rId19" Type="http://schemas.openxmlformats.org/officeDocument/2006/relationships/image" Target="../media/image757.png"/><Relationship Id="rId14" Type="http://schemas.openxmlformats.org/officeDocument/2006/relationships/customXml" Target="../ink/ink245.xml"/><Relationship Id="rId22" Type="http://schemas.openxmlformats.org/officeDocument/2006/relationships/customXml" Target="../ink/ink249.xml"/><Relationship Id="rId27" Type="http://schemas.openxmlformats.org/officeDocument/2006/relationships/image" Target="../media/image761.png"/><Relationship Id="rId30" Type="http://schemas.openxmlformats.org/officeDocument/2006/relationships/customXml" Target="../ink/ink253.xml"/><Relationship Id="rId35" Type="http://schemas.openxmlformats.org/officeDocument/2006/relationships/image" Target="../media/image765.png"/><Relationship Id="rId43" Type="http://schemas.openxmlformats.org/officeDocument/2006/relationships/image" Target="../media/image769.png"/><Relationship Id="rId48" Type="http://schemas.openxmlformats.org/officeDocument/2006/relationships/customXml" Target="../ink/ink262.xml"/><Relationship Id="rId56" Type="http://schemas.openxmlformats.org/officeDocument/2006/relationships/customXml" Target="../ink/ink266.xml"/><Relationship Id="rId8" Type="http://schemas.openxmlformats.org/officeDocument/2006/relationships/customXml" Target="../ink/ink242.xml"/><Relationship Id="rId51" Type="http://schemas.openxmlformats.org/officeDocument/2006/relationships/image" Target="../media/image25.png"/><Relationship Id="rId3" Type="http://schemas.openxmlformats.org/officeDocument/2006/relationships/image" Target="NULL"/><Relationship Id="rId12" Type="http://schemas.openxmlformats.org/officeDocument/2006/relationships/customXml" Target="../ink/ink244.xml"/><Relationship Id="rId17" Type="http://schemas.openxmlformats.org/officeDocument/2006/relationships/image" Target="../media/image756.png"/><Relationship Id="rId25" Type="http://schemas.openxmlformats.org/officeDocument/2006/relationships/image" Target="../media/image760.png"/><Relationship Id="rId33" Type="http://schemas.openxmlformats.org/officeDocument/2006/relationships/image" Target="../media/image764.png"/><Relationship Id="rId38" Type="http://schemas.openxmlformats.org/officeDocument/2006/relationships/customXml" Target="../ink/ink257.xml"/><Relationship Id="rId46" Type="http://schemas.openxmlformats.org/officeDocument/2006/relationships/customXml" Target="../ink/ink261.xml"/><Relationship Id="rId59" Type="http://schemas.openxmlformats.org/officeDocument/2006/relationships/image" Target="../media/image29.png"/><Relationship Id="rId20" Type="http://schemas.openxmlformats.org/officeDocument/2006/relationships/customXml" Target="../ink/ink248.xml"/><Relationship Id="rId41" Type="http://schemas.openxmlformats.org/officeDocument/2006/relationships/image" Target="../media/image768.png"/><Relationship Id="rId54" Type="http://schemas.openxmlformats.org/officeDocument/2006/relationships/customXml" Target="../ink/ink265.xml"/><Relationship Id="rId62" Type="http://schemas.openxmlformats.org/officeDocument/2006/relationships/customXml" Target="../ink/ink269.xml"/><Relationship Id="rId1" Type="http://schemas.openxmlformats.org/officeDocument/2006/relationships/slideLayout" Target="../slideLayouts/slideLayout7.xml"/><Relationship Id="rId6" Type="http://schemas.openxmlformats.org/officeDocument/2006/relationships/customXml" Target="../ink/ink241.xml"/><Relationship Id="rId15" Type="http://schemas.openxmlformats.org/officeDocument/2006/relationships/image" Target="../media/image755.png"/><Relationship Id="rId23" Type="http://schemas.openxmlformats.org/officeDocument/2006/relationships/image" Target="../media/image759.png"/><Relationship Id="rId28" Type="http://schemas.openxmlformats.org/officeDocument/2006/relationships/customXml" Target="../ink/ink252.xml"/><Relationship Id="rId36" Type="http://schemas.openxmlformats.org/officeDocument/2006/relationships/customXml" Target="../ink/ink256.xml"/><Relationship Id="rId49" Type="http://schemas.openxmlformats.org/officeDocument/2006/relationships/image" Target="../media/image24.png"/><Relationship Id="rId57" Type="http://schemas.openxmlformats.org/officeDocument/2006/relationships/image" Target="../media/image28.png"/><Relationship Id="rId10" Type="http://schemas.openxmlformats.org/officeDocument/2006/relationships/customXml" Target="../ink/ink243.xml"/><Relationship Id="rId31" Type="http://schemas.openxmlformats.org/officeDocument/2006/relationships/image" Target="../media/image763.png"/><Relationship Id="rId44" Type="http://schemas.openxmlformats.org/officeDocument/2006/relationships/customXml" Target="../ink/ink260.xml"/><Relationship Id="rId52" Type="http://schemas.openxmlformats.org/officeDocument/2006/relationships/customXml" Target="../ink/ink264.xml"/><Relationship Id="rId60" Type="http://schemas.openxmlformats.org/officeDocument/2006/relationships/customXml" Target="../ink/ink268.xml"/><Relationship Id="rId4" Type="http://schemas.openxmlformats.org/officeDocument/2006/relationships/customXml" Target="../ink/ink240.xml"/><Relationship Id="rId9" Type="http://schemas.openxmlformats.org/officeDocument/2006/relationships/image" Target="../media/image75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610.png"/></Relationships>
</file>

<file path=ppt/slides/_rels/slide6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ustomXml" Target="../ink/ink272.xml"/><Relationship Id="rId13" Type="http://schemas.openxmlformats.org/officeDocument/2006/relationships/image" Target="../media/image774.png"/><Relationship Id="rId18" Type="http://schemas.openxmlformats.org/officeDocument/2006/relationships/customXml" Target="../ink/ink277.xml"/><Relationship Id="rId3" Type="http://schemas.openxmlformats.org/officeDocument/2006/relationships/image" Target="NULL"/><Relationship Id="rId21" Type="http://schemas.openxmlformats.org/officeDocument/2006/relationships/image" Target="../media/image778.png"/><Relationship Id="rId7" Type="http://schemas.openxmlformats.org/officeDocument/2006/relationships/image" Target="../media/image771.png"/><Relationship Id="rId12" Type="http://schemas.openxmlformats.org/officeDocument/2006/relationships/customXml" Target="../ink/ink274.xml"/><Relationship Id="rId17" Type="http://schemas.openxmlformats.org/officeDocument/2006/relationships/image" Target="../media/image776.png"/><Relationship Id="rId25" Type="http://schemas.openxmlformats.org/officeDocument/2006/relationships/image" Target="../media/image780.png"/><Relationship Id="rId2" Type="http://schemas.openxmlformats.org/officeDocument/2006/relationships/notesSlide" Target="../notesSlides/notesSlide7.xml"/><Relationship Id="rId16" Type="http://schemas.openxmlformats.org/officeDocument/2006/relationships/customXml" Target="../ink/ink276.xml"/><Relationship Id="rId20" Type="http://schemas.openxmlformats.org/officeDocument/2006/relationships/customXml" Target="../ink/ink278.xml"/><Relationship Id="rId1" Type="http://schemas.openxmlformats.org/officeDocument/2006/relationships/slideLayout" Target="../slideLayouts/slideLayout7.xml"/><Relationship Id="rId6" Type="http://schemas.openxmlformats.org/officeDocument/2006/relationships/customXml" Target="../ink/ink271.xml"/><Relationship Id="rId11" Type="http://schemas.openxmlformats.org/officeDocument/2006/relationships/image" Target="../media/image773.png"/><Relationship Id="rId24" Type="http://schemas.openxmlformats.org/officeDocument/2006/relationships/customXml" Target="../ink/ink280.xml"/><Relationship Id="rId5" Type="http://schemas.openxmlformats.org/officeDocument/2006/relationships/image" Target="../media/image770.png"/><Relationship Id="rId15" Type="http://schemas.openxmlformats.org/officeDocument/2006/relationships/image" Target="../media/image775.png"/><Relationship Id="rId23" Type="http://schemas.openxmlformats.org/officeDocument/2006/relationships/image" Target="../media/image779.png"/><Relationship Id="rId10" Type="http://schemas.openxmlformats.org/officeDocument/2006/relationships/customXml" Target="../ink/ink273.xml"/><Relationship Id="rId19" Type="http://schemas.openxmlformats.org/officeDocument/2006/relationships/image" Target="../media/image777.png"/><Relationship Id="rId4" Type="http://schemas.openxmlformats.org/officeDocument/2006/relationships/customXml" Target="../ink/ink270.xml"/><Relationship Id="rId9" Type="http://schemas.openxmlformats.org/officeDocument/2006/relationships/image" Target="../media/image772.png"/><Relationship Id="rId14" Type="http://schemas.openxmlformats.org/officeDocument/2006/relationships/customXml" Target="../ink/ink275.xml"/><Relationship Id="rId22" Type="http://schemas.openxmlformats.org/officeDocument/2006/relationships/customXml" Target="../ink/ink27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83.png"/><Relationship Id="rId13" Type="http://schemas.openxmlformats.org/officeDocument/2006/relationships/customXml" Target="../ink/ink286.xml"/><Relationship Id="rId3" Type="http://schemas.openxmlformats.org/officeDocument/2006/relationships/customXml" Target="../ink/ink281.xml"/><Relationship Id="rId7" Type="http://schemas.openxmlformats.org/officeDocument/2006/relationships/customXml" Target="../ink/ink283.xml"/><Relationship Id="rId12" Type="http://schemas.openxmlformats.org/officeDocument/2006/relationships/image" Target="../media/image785.png"/><Relationship Id="rId2" Type="http://schemas.openxmlformats.org/officeDocument/2006/relationships/notesSlide" Target="../notesSlides/notesSlide8.xml"/><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782.png"/><Relationship Id="rId11" Type="http://schemas.openxmlformats.org/officeDocument/2006/relationships/customXml" Target="../ink/ink285.xml"/><Relationship Id="rId5" Type="http://schemas.openxmlformats.org/officeDocument/2006/relationships/customXml" Target="../ink/ink282.xml"/><Relationship Id="rId15" Type="http://schemas.openxmlformats.org/officeDocument/2006/relationships/customXml" Target="../ink/ink287.xml"/><Relationship Id="rId10" Type="http://schemas.openxmlformats.org/officeDocument/2006/relationships/image" Target="../media/image784.png"/><Relationship Id="rId4" Type="http://schemas.openxmlformats.org/officeDocument/2006/relationships/image" Target="../media/image781.png"/><Relationship Id="rId9" Type="http://schemas.openxmlformats.org/officeDocument/2006/relationships/customXml" Target="../ink/ink284.xml"/><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788.png"/><Relationship Id="rId3" Type="http://schemas.openxmlformats.org/officeDocument/2006/relationships/customXml" Target="../ink/ink288.xml"/><Relationship Id="rId7" Type="http://schemas.openxmlformats.org/officeDocument/2006/relationships/customXml" Target="../ink/ink29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87.png"/><Relationship Id="rId5" Type="http://schemas.openxmlformats.org/officeDocument/2006/relationships/customXml" Target="../ink/ink289.xml"/><Relationship Id="rId4" Type="http://schemas.openxmlformats.org/officeDocument/2006/relationships/image" Target="../media/image78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grpSp>
        <p:nvGrpSpPr>
          <p:cNvPr id="20" name="Gruppieren 19">
            <a:extLst>
              <a:ext uri="{FF2B5EF4-FFF2-40B4-BE49-F238E27FC236}">
                <a16:creationId xmlns:a16="http://schemas.microsoft.com/office/drawing/2014/main" id="{44F4C255-F8EA-4713-A76E-38D6A8B25177}"/>
              </a:ext>
            </a:extLst>
          </p:cNvPr>
          <p:cNvGrpSpPr/>
          <p:nvPr/>
        </p:nvGrpSpPr>
        <p:grpSpPr>
          <a:xfrm>
            <a:off x="10306300" y="427377"/>
            <a:ext cx="144720" cy="211680"/>
            <a:chOff x="10306300" y="427377"/>
            <a:chExt cx="144720" cy="2116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E558E19-2F99-4BCD-BB5A-C207B27577F8}"/>
                    </a:ext>
                  </a:extLst>
                </p14:cNvPr>
                <p14:cNvContentPartPr/>
                <p14:nvPr/>
              </p14:nvContentPartPr>
              <p14:xfrm>
                <a:off x="10343380" y="427377"/>
                <a:ext cx="68760" cy="211680"/>
              </p14:xfrm>
            </p:contentPart>
          </mc:Choice>
          <mc:Fallback xmlns="">
            <p:pic>
              <p:nvPicPr>
                <p:cNvPr id="18" name="Freihand 17">
                  <a:extLst>
                    <a:ext uri="{FF2B5EF4-FFF2-40B4-BE49-F238E27FC236}">
                      <a16:creationId xmlns:a16="http://schemas.microsoft.com/office/drawing/2014/main" id="{1E558E19-2F99-4BCD-BB5A-C207B27577F8}"/>
                    </a:ext>
                  </a:extLst>
                </p:cNvPr>
                <p:cNvPicPr/>
                <p:nvPr/>
              </p:nvPicPr>
              <p:blipFill>
                <a:blip r:embed="rId18"/>
                <a:stretch>
                  <a:fillRect/>
                </a:stretch>
              </p:blipFill>
              <p:spPr>
                <a:xfrm>
                  <a:off x="10339060" y="423057"/>
                  <a:ext cx="77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7655FB1E-D23D-4D85-8898-DEC3721EE323}"/>
                    </a:ext>
                  </a:extLst>
                </p14:cNvPr>
                <p14:cNvContentPartPr/>
                <p14:nvPr/>
              </p14:nvContentPartPr>
              <p14:xfrm>
                <a:off x="10306300" y="467697"/>
                <a:ext cx="144720" cy="120240"/>
              </p14:xfrm>
            </p:contentPart>
          </mc:Choice>
          <mc:Fallback xmlns="">
            <p:pic>
              <p:nvPicPr>
                <p:cNvPr id="19" name="Freihand 18">
                  <a:extLst>
                    <a:ext uri="{FF2B5EF4-FFF2-40B4-BE49-F238E27FC236}">
                      <a16:creationId xmlns:a16="http://schemas.microsoft.com/office/drawing/2014/main" id="{7655FB1E-D23D-4D85-8898-DEC3721EE323}"/>
                    </a:ext>
                  </a:extLst>
                </p:cNvPr>
                <p:cNvPicPr/>
                <p:nvPr/>
              </p:nvPicPr>
              <p:blipFill>
                <a:blip r:embed="rId20"/>
                <a:stretch>
                  <a:fillRect/>
                </a:stretch>
              </p:blipFill>
              <p:spPr>
                <a:xfrm>
                  <a:off x="10301980" y="463377"/>
                  <a:ext cx="15336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AD211728-E816-4ADE-92B7-AE6378A43C27}"/>
                  </a:ext>
                </a:extLst>
              </p14:cNvPr>
              <p14:cNvContentPartPr/>
              <p14:nvPr/>
            </p14:nvContentPartPr>
            <p14:xfrm>
              <a:off x="10679980" y="752817"/>
              <a:ext cx="89280" cy="41760"/>
            </p14:xfrm>
          </p:contentPart>
        </mc:Choice>
        <mc:Fallback xmlns="">
          <p:pic>
            <p:nvPicPr>
              <p:cNvPr id="21" name="Freihand 20">
                <a:extLst>
                  <a:ext uri="{FF2B5EF4-FFF2-40B4-BE49-F238E27FC236}">
                    <a16:creationId xmlns:a16="http://schemas.microsoft.com/office/drawing/2014/main" id="{AD211728-E816-4ADE-92B7-AE6378A43C27}"/>
                  </a:ext>
                </a:extLst>
              </p:cNvPr>
              <p:cNvPicPr/>
              <p:nvPr/>
            </p:nvPicPr>
            <p:blipFill>
              <a:blip r:embed="rId22"/>
              <a:stretch>
                <a:fillRect/>
              </a:stretch>
            </p:blipFill>
            <p:spPr>
              <a:xfrm>
                <a:off x="10675660" y="748497"/>
                <a:ext cx="97920" cy="50400"/>
              </a:xfrm>
              <a:prstGeom prst="rect">
                <a:avLst/>
              </a:prstGeom>
            </p:spPr>
          </p:pic>
        </mc:Fallback>
      </mc:AlternateContent>
      <p:grpSp>
        <p:nvGrpSpPr>
          <p:cNvPr id="24" name="Gruppieren 23">
            <a:extLst>
              <a:ext uri="{FF2B5EF4-FFF2-40B4-BE49-F238E27FC236}">
                <a16:creationId xmlns:a16="http://schemas.microsoft.com/office/drawing/2014/main" id="{B5815E39-D0B3-46FA-9225-1F631D1C8F5A}"/>
              </a:ext>
            </a:extLst>
          </p:cNvPr>
          <p:cNvGrpSpPr/>
          <p:nvPr/>
        </p:nvGrpSpPr>
        <p:grpSpPr>
          <a:xfrm>
            <a:off x="9965380" y="1082577"/>
            <a:ext cx="419040" cy="322920"/>
            <a:chOff x="9965380" y="1082577"/>
            <a:chExt cx="419040" cy="3229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904E0130-AC5F-4702-B9E2-D65AA87460DA}"/>
                    </a:ext>
                  </a:extLst>
                </p14:cNvPr>
                <p14:cNvContentPartPr/>
                <p14:nvPr/>
              </p14:nvContentPartPr>
              <p14:xfrm>
                <a:off x="9965380" y="1085817"/>
                <a:ext cx="261360" cy="319680"/>
              </p14:xfrm>
            </p:contentPart>
          </mc:Choice>
          <mc:Fallback xmlns="">
            <p:pic>
              <p:nvPicPr>
                <p:cNvPr id="22" name="Freihand 21">
                  <a:extLst>
                    <a:ext uri="{FF2B5EF4-FFF2-40B4-BE49-F238E27FC236}">
                      <a16:creationId xmlns:a16="http://schemas.microsoft.com/office/drawing/2014/main" id="{904E0130-AC5F-4702-B9E2-D65AA87460DA}"/>
                    </a:ext>
                  </a:extLst>
                </p:cNvPr>
                <p:cNvPicPr/>
                <p:nvPr/>
              </p:nvPicPr>
              <p:blipFill>
                <a:blip r:embed="rId24"/>
                <a:stretch>
                  <a:fillRect/>
                </a:stretch>
              </p:blipFill>
              <p:spPr>
                <a:xfrm>
                  <a:off x="9961060" y="1081497"/>
                  <a:ext cx="2700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6D714076-4A2E-4FDC-8817-20AD8016181C}"/>
                    </a:ext>
                  </a:extLst>
                </p14:cNvPr>
                <p14:cNvContentPartPr/>
                <p14:nvPr/>
              </p14:nvContentPartPr>
              <p14:xfrm>
                <a:off x="10008580" y="1082577"/>
                <a:ext cx="375840" cy="261000"/>
              </p14:xfrm>
            </p:contentPart>
          </mc:Choice>
          <mc:Fallback xmlns="">
            <p:pic>
              <p:nvPicPr>
                <p:cNvPr id="23" name="Freihand 22">
                  <a:extLst>
                    <a:ext uri="{FF2B5EF4-FFF2-40B4-BE49-F238E27FC236}">
                      <a16:creationId xmlns:a16="http://schemas.microsoft.com/office/drawing/2014/main" id="{6D714076-4A2E-4FDC-8817-20AD8016181C}"/>
                    </a:ext>
                  </a:extLst>
                </p:cNvPr>
                <p:cNvPicPr/>
                <p:nvPr/>
              </p:nvPicPr>
              <p:blipFill>
                <a:blip r:embed="rId26"/>
                <a:stretch>
                  <a:fillRect/>
                </a:stretch>
              </p:blipFill>
              <p:spPr>
                <a:xfrm>
                  <a:off x="10004260" y="1078257"/>
                  <a:ext cx="384480" cy="269640"/>
                </a:xfrm>
                <a:prstGeom prst="rect">
                  <a:avLst/>
                </a:prstGeom>
              </p:spPr>
            </p:pic>
          </mc:Fallback>
        </mc:AlternateContent>
      </p:grpSp>
      <p:grpSp>
        <p:nvGrpSpPr>
          <p:cNvPr id="35" name="Gruppieren 34">
            <a:extLst>
              <a:ext uri="{FF2B5EF4-FFF2-40B4-BE49-F238E27FC236}">
                <a16:creationId xmlns:a16="http://schemas.microsoft.com/office/drawing/2014/main" id="{639008DE-9278-4B79-86A9-ABEA4FA6E7FE}"/>
              </a:ext>
            </a:extLst>
          </p:cNvPr>
          <p:cNvGrpSpPr/>
          <p:nvPr/>
        </p:nvGrpSpPr>
        <p:grpSpPr>
          <a:xfrm>
            <a:off x="1294294" y="670148"/>
            <a:ext cx="3763080" cy="2868480"/>
            <a:chOff x="1294294" y="670148"/>
            <a:chExt cx="3763080" cy="286848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23050498-9BCC-4D64-A1F9-6250F26CE376}"/>
                    </a:ext>
                  </a:extLst>
                </p14:cNvPr>
                <p14:cNvContentPartPr/>
                <p14:nvPr/>
              </p14:nvContentPartPr>
              <p14:xfrm>
                <a:off x="3223894" y="670148"/>
                <a:ext cx="1075320" cy="449280"/>
              </p14:xfrm>
            </p:contentPart>
          </mc:Choice>
          <mc:Fallback xmlns="">
            <p:pic>
              <p:nvPicPr>
                <p:cNvPr id="25" name="Freihand 24">
                  <a:extLst>
                    <a:ext uri="{FF2B5EF4-FFF2-40B4-BE49-F238E27FC236}">
                      <a16:creationId xmlns:a16="http://schemas.microsoft.com/office/drawing/2014/main" id="{23050498-9BCC-4D64-A1F9-6250F26CE376}"/>
                    </a:ext>
                  </a:extLst>
                </p:cNvPr>
                <p:cNvPicPr/>
                <p:nvPr/>
              </p:nvPicPr>
              <p:blipFill>
                <a:blip r:embed="rId28"/>
                <a:stretch>
                  <a:fillRect/>
                </a:stretch>
              </p:blipFill>
              <p:spPr>
                <a:xfrm>
                  <a:off x="3219574" y="665828"/>
                  <a:ext cx="10839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BCA9F6D7-AFA8-4F6B-8231-2F6CDBE748A6}"/>
                    </a:ext>
                  </a:extLst>
                </p14:cNvPr>
                <p14:cNvContentPartPr/>
                <p14:nvPr/>
              </p14:nvContentPartPr>
              <p14:xfrm>
                <a:off x="4017694" y="959948"/>
                <a:ext cx="979200" cy="304200"/>
              </p14:xfrm>
            </p:contentPart>
          </mc:Choice>
          <mc:Fallback xmlns="">
            <p:pic>
              <p:nvPicPr>
                <p:cNvPr id="26" name="Freihand 25">
                  <a:extLst>
                    <a:ext uri="{FF2B5EF4-FFF2-40B4-BE49-F238E27FC236}">
                      <a16:creationId xmlns:a16="http://schemas.microsoft.com/office/drawing/2014/main" id="{BCA9F6D7-AFA8-4F6B-8231-2F6CDBE748A6}"/>
                    </a:ext>
                  </a:extLst>
                </p:cNvPr>
                <p:cNvPicPr/>
                <p:nvPr/>
              </p:nvPicPr>
              <p:blipFill>
                <a:blip r:embed="rId30"/>
                <a:stretch>
                  <a:fillRect/>
                </a:stretch>
              </p:blipFill>
              <p:spPr>
                <a:xfrm>
                  <a:off x="4013374" y="955628"/>
                  <a:ext cx="987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2AAF9E01-CE4E-4BB6-8DAB-A15F8168CE56}"/>
                    </a:ext>
                  </a:extLst>
                </p14:cNvPr>
                <p14:cNvContentPartPr/>
                <p14:nvPr/>
              </p14:nvContentPartPr>
              <p14:xfrm>
                <a:off x="4104814" y="940148"/>
                <a:ext cx="952560" cy="283680"/>
              </p14:xfrm>
            </p:contentPart>
          </mc:Choice>
          <mc:Fallback xmlns="">
            <p:pic>
              <p:nvPicPr>
                <p:cNvPr id="27" name="Freihand 26">
                  <a:extLst>
                    <a:ext uri="{FF2B5EF4-FFF2-40B4-BE49-F238E27FC236}">
                      <a16:creationId xmlns:a16="http://schemas.microsoft.com/office/drawing/2014/main" id="{2AAF9E01-CE4E-4BB6-8DAB-A15F8168CE56}"/>
                    </a:ext>
                  </a:extLst>
                </p:cNvPr>
                <p:cNvPicPr/>
                <p:nvPr/>
              </p:nvPicPr>
              <p:blipFill>
                <a:blip r:embed="rId32"/>
                <a:stretch>
                  <a:fillRect/>
                </a:stretch>
              </p:blipFill>
              <p:spPr>
                <a:xfrm>
                  <a:off x="4100494" y="935828"/>
                  <a:ext cx="9612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831D876D-2D11-4E6D-87B3-2A5356F7FA56}"/>
                    </a:ext>
                  </a:extLst>
                </p14:cNvPr>
                <p14:cNvContentPartPr/>
                <p14:nvPr/>
              </p14:nvContentPartPr>
              <p14:xfrm>
                <a:off x="3088894" y="1226348"/>
                <a:ext cx="1386720" cy="500040"/>
              </p14:xfrm>
            </p:contentPart>
          </mc:Choice>
          <mc:Fallback xmlns="">
            <p:pic>
              <p:nvPicPr>
                <p:cNvPr id="29" name="Freihand 28">
                  <a:extLst>
                    <a:ext uri="{FF2B5EF4-FFF2-40B4-BE49-F238E27FC236}">
                      <a16:creationId xmlns:a16="http://schemas.microsoft.com/office/drawing/2014/main" id="{831D876D-2D11-4E6D-87B3-2A5356F7FA56}"/>
                    </a:ext>
                  </a:extLst>
                </p:cNvPr>
                <p:cNvPicPr/>
                <p:nvPr/>
              </p:nvPicPr>
              <p:blipFill>
                <a:blip r:embed="rId34"/>
                <a:stretch>
                  <a:fillRect/>
                </a:stretch>
              </p:blipFill>
              <p:spPr>
                <a:xfrm>
                  <a:off x="3084574" y="1222028"/>
                  <a:ext cx="139536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3CEDBF38-6669-4E95-9F0C-84EA68D88418}"/>
                    </a:ext>
                  </a:extLst>
                </p14:cNvPr>
                <p14:cNvContentPartPr/>
                <p14:nvPr/>
              </p14:nvContentPartPr>
              <p14:xfrm>
                <a:off x="3681094" y="1263788"/>
                <a:ext cx="982440" cy="557640"/>
              </p14:xfrm>
            </p:contentPart>
          </mc:Choice>
          <mc:Fallback xmlns="">
            <p:pic>
              <p:nvPicPr>
                <p:cNvPr id="30" name="Freihand 29">
                  <a:extLst>
                    <a:ext uri="{FF2B5EF4-FFF2-40B4-BE49-F238E27FC236}">
                      <a16:creationId xmlns:a16="http://schemas.microsoft.com/office/drawing/2014/main" id="{3CEDBF38-6669-4E95-9F0C-84EA68D88418}"/>
                    </a:ext>
                  </a:extLst>
                </p:cNvPr>
                <p:cNvPicPr/>
                <p:nvPr/>
              </p:nvPicPr>
              <p:blipFill>
                <a:blip r:embed="rId36"/>
                <a:stretch>
                  <a:fillRect/>
                </a:stretch>
              </p:blipFill>
              <p:spPr>
                <a:xfrm>
                  <a:off x="3676774" y="1259468"/>
                  <a:ext cx="99108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A8CCEC67-5F75-45AE-B26B-419975F08490}"/>
                    </a:ext>
                  </a:extLst>
                </p14:cNvPr>
                <p14:cNvContentPartPr/>
                <p14:nvPr/>
              </p14:nvContentPartPr>
              <p14:xfrm>
                <a:off x="4103014" y="1267748"/>
                <a:ext cx="236160" cy="276840"/>
              </p14:xfrm>
            </p:contentPart>
          </mc:Choice>
          <mc:Fallback xmlns="">
            <p:pic>
              <p:nvPicPr>
                <p:cNvPr id="31" name="Freihand 30">
                  <a:extLst>
                    <a:ext uri="{FF2B5EF4-FFF2-40B4-BE49-F238E27FC236}">
                      <a16:creationId xmlns:a16="http://schemas.microsoft.com/office/drawing/2014/main" id="{A8CCEC67-5F75-45AE-B26B-419975F08490}"/>
                    </a:ext>
                  </a:extLst>
                </p:cNvPr>
                <p:cNvPicPr/>
                <p:nvPr/>
              </p:nvPicPr>
              <p:blipFill>
                <a:blip r:embed="rId38"/>
                <a:stretch>
                  <a:fillRect/>
                </a:stretch>
              </p:blipFill>
              <p:spPr>
                <a:xfrm>
                  <a:off x="4098694" y="1263428"/>
                  <a:ext cx="2448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BD18B67B-6439-497F-A33B-C6A615BEF0F3}"/>
                    </a:ext>
                  </a:extLst>
                </p14:cNvPr>
                <p14:cNvContentPartPr/>
                <p14:nvPr/>
              </p14:nvContentPartPr>
              <p14:xfrm>
                <a:off x="4128214" y="1344068"/>
                <a:ext cx="91800" cy="167760"/>
              </p14:xfrm>
            </p:contentPart>
          </mc:Choice>
          <mc:Fallback xmlns="">
            <p:pic>
              <p:nvPicPr>
                <p:cNvPr id="32" name="Freihand 31">
                  <a:extLst>
                    <a:ext uri="{FF2B5EF4-FFF2-40B4-BE49-F238E27FC236}">
                      <a16:creationId xmlns:a16="http://schemas.microsoft.com/office/drawing/2014/main" id="{BD18B67B-6439-497F-A33B-C6A615BEF0F3}"/>
                    </a:ext>
                  </a:extLst>
                </p:cNvPr>
                <p:cNvPicPr/>
                <p:nvPr/>
              </p:nvPicPr>
              <p:blipFill>
                <a:blip r:embed="rId40"/>
                <a:stretch>
                  <a:fillRect/>
                </a:stretch>
              </p:blipFill>
              <p:spPr>
                <a:xfrm>
                  <a:off x="4123894" y="1339748"/>
                  <a:ext cx="100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284EF6F5-5AFC-45AD-8231-2F4D2C608F6C}"/>
                    </a:ext>
                  </a:extLst>
                </p14:cNvPr>
                <p14:cNvContentPartPr/>
                <p14:nvPr/>
              </p14:nvContentPartPr>
              <p14:xfrm>
                <a:off x="1294294" y="1552508"/>
                <a:ext cx="1770840" cy="1986120"/>
              </p14:xfrm>
            </p:contentPart>
          </mc:Choice>
          <mc:Fallback xmlns="">
            <p:pic>
              <p:nvPicPr>
                <p:cNvPr id="34" name="Freihand 33">
                  <a:extLst>
                    <a:ext uri="{FF2B5EF4-FFF2-40B4-BE49-F238E27FC236}">
                      <a16:creationId xmlns:a16="http://schemas.microsoft.com/office/drawing/2014/main" id="{284EF6F5-5AFC-45AD-8231-2F4D2C608F6C}"/>
                    </a:ext>
                  </a:extLst>
                </p:cNvPr>
                <p:cNvPicPr/>
                <p:nvPr/>
              </p:nvPicPr>
              <p:blipFill>
                <a:blip r:embed="rId42"/>
                <a:stretch>
                  <a:fillRect/>
                </a:stretch>
              </p:blipFill>
              <p:spPr>
                <a:xfrm>
                  <a:off x="1289974" y="1548188"/>
                  <a:ext cx="1779480" cy="19947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432688" y="881555"/>
            <a:ext cx="5165030" cy="2709993"/>
          </a:xfrm>
          <a:prstGeom prst="rect">
            <a:avLst/>
          </a:prstGeom>
          <a:noFill/>
          <a:ln>
            <a:noFill/>
          </a:ln>
        </p:spPr>
        <p:txBody>
          <a:bodyPr vert="horz" wrap="square" lIns="81646" tIns="40823" rIns="81646" bIns="40823" anchorCtr="0" compatLnSpc="0">
            <a:noAutofit/>
          </a:bodyPr>
          <a:lstStyle/>
          <a:p>
            <a:r>
              <a:rPr lang="de-DE" sz="1200" dirty="0">
                <a:solidFill>
                  <a:srgbClr val="000000"/>
                </a:solidFill>
              </a:rPr>
              <a:t>Geschäftsbank 1 hat Einlagen in Höhe von 1 </a:t>
            </a:r>
            <a:r>
              <a:rPr lang="de-DE" sz="1200" dirty="0" err="1">
                <a:solidFill>
                  <a:srgbClr val="000000"/>
                </a:solidFill>
              </a:rPr>
              <a:t>Mio</a:t>
            </a:r>
            <a:r>
              <a:rPr lang="de-DE" sz="1200" dirty="0">
                <a:solidFill>
                  <a:srgbClr val="000000"/>
                </a:solidFill>
              </a:rPr>
              <a:t> Euro. Sie hat </a:t>
            </a:r>
          </a:p>
          <a:p>
            <a:r>
              <a:rPr lang="de-DE" sz="1200" dirty="0">
                <a:solidFill>
                  <a:srgbClr val="000000"/>
                </a:solidFill>
              </a:rPr>
              <a:t>einen Reservesatz von 10% und gibt den Rest an Geschäftsbank 2</a:t>
            </a:r>
          </a:p>
          <a:p>
            <a:r>
              <a:rPr lang="de-DE" sz="1200" dirty="0">
                <a:solidFill>
                  <a:srgbClr val="000000"/>
                </a:solidFill>
              </a:rPr>
              <a:t>weiter.</a:t>
            </a:r>
          </a:p>
          <a:p>
            <a:endParaRPr lang="de-DE" sz="1200" dirty="0">
              <a:solidFill>
                <a:srgbClr val="000000"/>
              </a:solidFill>
            </a:endParaRPr>
          </a:p>
          <a:p>
            <a:r>
              <a:rPr lang="de-DE" sz="1200" dirty="0">
                <a:solidFill>
                  <a:srgbClr val="000000"/>
                </a:solidFill>
              </a:rPr>
              <a:t>1. 	Wie viel Einlagen erhält Geschäftsbank 2?</a:t>
            </a:r>
          </a:p>
          <a:p>
            <a:endParaRPr lang="de-DE" sz="1200" dirty="0">
              <a:solidFill>
                <a:srgbClr val="000000"/>
              </a:solidFill>
            </a:endParaRPr>
          </a:p>
          <a:p>
            <a:r>
              <a:rPr lang="de-DE" sz="1200" dirty="0">
                <a:solidFill>
                  <a:srgbClr val="000000"/>
                </a:solidFill>
              </a:rPr>
              <a:t>Geschäftsbank 2 hat ebenfalls einen Reservesatz von 10% und gibt den</a:t>
            </a:r>
          </a:p>
          <a:p>
            <a:r>
              <a:rPr lang="de-DE" sz="1200" dirty="0">
                <a:solidFill>
                  <a:srgbClr val="000000"/>
                </a:solidFill>
              </a:rPr>
              <a:t>Rest an Geschäftsbank 3 weiter, die wiederum einen Reservesatz von</a:t>
            </a:r>
          </a:p>
          <a:p>
            <a:r>
              <a:rPr lang="de-DE" sz="1200" dirty="0">
                <a:solidFill>
                  <a:srgbClr val="000000"/>
                </a:solidFill>
              </a:rPr>
              <a:t>10% hat. </a:t>
            </a:r>
          </a:p>
          <a:p>
            <a:endParaRPr lang="de-DE" sz="1200" dirty="0">
              <a:solidFill>
                <a:srgbClr val="000000"/>
              </a:solidFill>
            </a:endParaRPr>
          </a:p>
          <a:p>
            <a:r>
              <a:rPr lang="de-DE" sz="1200" dirty="0">
                <a:solidFill>
                  <a:srgbClr val="000000"/>
                </a:solidFill>
              </a:rPr>
              <a:t>2. 	Wie viel neue Einlagen entstehen, wenn dieser Prozess immer</a:t>
            </a:r>
          </a:p>
          <a:p>
            <a:r>
              <a:rPr lang="de-DE" sz="1200"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03BD870-0953-48A1-83C7-0C7A7536A2F3}"/>
                  </a:ext>
                </a:extLst>
              </p14:cNvPr>
              <p14:cNvContentPartPr/>
              <p14:nvPr/>
            </p14:nvContentPartPr>
            <p14:xfrm>
              <a:off x="2631099" y="1772108"/>
              <a:ext cx="1607400" cy="149760"/>
            </p14:xfrm>
          </p:contentPart>
        </mc:Choice>
        <mc:Fallback xmlns="">
          <p:pic>
            <p:nvPicPr>
              <p:cNvPr id="2" name="Freihand 1">
                <a:extLst>
                  <a:ext uri="{FF2B5EF4-FFF2-40B4-BE49-F238E27FC236}">
                    <a16:creationId xmlns:a16="http://schemas.microsoft.com/office/drawing/2014/main" id="{903BD870-0953-48A1-83C7-0C7A7536A2F3}"/>
                  </a:ext>
                </a:extLst>
              </p:cNvPr>
              <p:cNvPicPr/>
              <p:nvPr/>
            </p:nvPicPr>
            <p:blipFill>
              <a:blip r:embed="rId4"/>
              <a:stretch>
                <a:fillRect/>
              </a:stretch>
            </p:blipFill>
            <p:spPr>
              <a:xfrm>
                <a:off x="2626779" y="1767788"/>
                <a:ext cx="1616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3782A81F-7478-432E-8D2A-1D1FB1437AA2}"/>
                  </a:ext>
                </a:extLst>
              </p14:cNvPr>
              <p14:cNvContentPartPr/>
              <p14:nvPr/>
            </p14:nvContentPartPr>
            <p14:xfrm>
              <a:off x="2481339" y="1865348"/>
              <a:ext cx="1665360" cy="141480"/>
            </p14:xfrm>
          </p:contentPart>
        </mc:Choice>
        <mc:Fallback xmlns="">
          <p:pic>
            <p:nvPicPr>
              <p:cNvPr id="6" name="Freihand 5">
                <a:extLst>
                  <a:ext uri="{FF2B5EF4-FFF2-40B4-BE49-F238E27FC236}">
                    <a16:creationId xmlns:a16="http://schemas.microsoft.com/office/drawing/2014/main" id="{3782A81F-7478-432E-8D2A-1D1FB1437AA2}"/>
                  </a:ext>
                </a:extLst>
              </p:cNvPr>
              <p:cNvPicPr/>
              <p:nvPr/>
            </p:nvPicPr>
            <p:blipFill>
              <a:blip r:embed="rId6"/>
              <a:stretch>
                <a:fillRect/>
              </a:stretch>
            </p:blipFill>
            <p:spPr>
              <a:xfrm>
                <a:off x="2477019" y="1861028"/>
                <a:ext cx="1674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37B8616C-0ACB-4DEA-ADDF-7A8E824F05F6}"/>
                  </a:ext>
                </a:extLst>
              </p14:cNvPr>
              <p14:cNvContentPartPr/>
              <p14:nvPr/>
            </p14:nvContentPartPr>
            <p14:xfrm>
              <a:off x="5081619" y="897668"/>
              <a:ext cx="21960" cy="8280"/>
            </p14:xfrm>
          </p:contentPart>
        </mc:Choice>
        <mc:Fallback xmlns="">
          <p:pic>
            <p:nvPicPr>
              <p:cNvPr id="8" name="Freihand 7">
                <a:extLst>
                  <a:ext uri="{FF2B5EF4-FFF2-40B4-BE49-F238E27FC236}">
                    <a16:creationId xmlns:a16="http://schemas.microsoft.com/office/drawing/2014/main" id="{37B8616C-0ACB-4DEA-ADDF-7A8E824F05F6}"/>
                  </a:ext>
                </a:extLst>
              </p:cNvPr>
              <p:cNvPicPr/>
              <p:nvPr/>
            </p:nvPicPr>
            <p:blipFill>
              <a:blip r:embed="rId8"/>
              <a:stretch>
                <a:fillRect/>
              </a:stretch>
            </p:blipFill>
            <p:spPr>
              <a:xfrm>
                <a:off x="5077299" y="893348"/>
                <a:ext cx="30600" cy="16920"/>
              </a:xfrm>
              <a:prstGeom prst="rect">
                <a:avLst/>
              </a:prstGeom>
            </p:spPr>
          </p:pic>
        </mc:Fallback>
      </mc:AlternateContent>
      <p:grpSp>
        <p:nvGrpSpPr>
          <p:cNvPr id="15" name="Gruppieren 14">
            <a:extLst>
              <a:ext uri="{FF2B5EF4-FFF2-40B4-BE49-F238E27FC236}">
                <a16:creationId xmlns:a16="http://schemas.microsoft.com/office/drawing/2014/main" id="{4F58333F-C37D-48E9-BB4B-5004EF9499F4}"/>
              </a:ext>
            </a:extLst>
          </p:cNvPr>
          <p:cNvGrpSpPr/>
          <p:nvPr/>
        </p:nvGrpSpPr>
        <p:grpSpPr>
          <a:xfrm>
            <a:off x="6203019" y="311228"/>
            <a:ext cx="526320" cy="198360"/>
            <a:chOff x="6203019" y="311228"/>
            <a:chExt cx="526320" cy="19836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D2B820E6-D02E-48F1-BA2B-1F744587BCFF}"/>
                    </a:ext>
                  </a:extLst>
                </p14:cNvPr>
                <p14:cNvContentPartPr/>
                <p14:nvPr/>
              </p14:nvContentPartPr>
              <p14:xfrm>
                <a:off x="6203019" y="316268"/>
                <a:ext cx="165240" cy="193320"/>
              </p14:xfrm>
            </p:contentPart>
          </mc:Choice>
          <mc:Fallback xmlns="">
            <p:pic>
              <p:nvPicPr>
                <p:cNvPr id="9" name="Freihand 8">
                  <a:extLst>
                    <a:ext uri="{FF2B5EF4-FFF2-40B4-BE49-F238E27FC236}">
                      <a16:creationId xmlns:a16="http://schemas.microsoft.com/office/drawing/2014/main" id="{D2B820E6-D02E-48F1-BA2B-1F744587BCFF}"/>
                    </a:ext>
                  </a:extLst>
                </p:cNvPr>
                <p:cNvPicPr/>
                <p:nvPr/>
              </p:nvPicPr>
              <p:blipFill>
                <a:blip r:embed="rId10"/>
                <a:stretch>
                  <a:fillRect/>
                </a:stretch>
              </p:blipFill>
              <p:spPr>
                <a:xfrm>
                  <a:off x="6198699" y="311948"/>
                  <a:ext cx="173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38D954A-8B2A-4670-BD19-732FE79BB48E}"/>
                    </a:ext>
                  </a:extLst>
                </p14:cNvPr>
                <p14:cNvContentPartPr/>
                <p14:nvPr/>
              </p14:nvContentPartPr>
              <p14:xfrm>
                <a:off x="6453579" y="377108"/>
                <a:ext cx="21240" cy="109800"/>
              </p14:xfrm>
            </p:contentPart>
          </mc:Choice>
          <mc:Fallback xmlns="">
            <p:pic>
              <p:nvPicPr>
                <p:cNvPr id="10" name="Freihand 9">
                  <a:extLst>
                    <a:ext uri="{FF2B5EF4-FFF2-40B4-BE49-F238E27FC236}">
                      <a16:creationId xmlns:a16="http://schemas.microsoft.com/office/drawing/2014/main" id="{B38D954A-8B2A-4670-BD19-732FE79BB48E}"/>
                    </a:ext>
                  </a:extLst>
                </p:cNvPr>
                <p:cNvPicPr/>
                <p:nvPr/>
              </p:nvPicPr>
              <p:blipFill>
                <a:blip r:embed="rId12"/>
                <a:stretch>
                  <a:fillRect/>
                </a:stretch>
              </p:blipFill>
              <p:spPr>
                <a:xfrm>
                  <a:off x="6449259" y="372788"/>
                  <a:ext cx="29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C7B5C95-C1D3-4AEB-8CA5-F15D41579B17}"/>
                    </a:ext>
                  </a:extLst>
                </p14:cNvPr>
                <p14:cNvContentPartPr/>
                <p14:nvPr/>
              </p14:nvContentPartPr>
              <p14:xfrm>
                <a:off x="6415059" y="311228"/>
                <a:ext cx="158400" cy="183960"/>
              </p14:xfrm>
            </p:contentPart>
          </mc:Choice>
          <mc:Fallback xmlns="">
            <p:pic>
              <p:nvPicPr>
                <p:cNvPr id="11" name="Freihand 10">
                  <a:extLst>
                    <a:ext uri="{FF2B5EF4-FFF2-40B4-BE49-F238E27FC236}">
                      <a16:creationId xmlns:a16="http://schemas.microsoft.com/office/drawing/2014/main" id="{1C7B5C95-C1D3-4AEB-8CA5-F15D41579B17}"/>
                    </a:ext>
                  </a:extLst>
                </p:cNvPr>
                <p:cNvPicPr/>
                <p:nvPr/>
              </p:nvPicPr>
              <p:blipFill>
                <a:blip r:embed="rId14"/>
                <a:stretch>
                  <a:fillRect/>
                </a:stretch>
              </p:blipFill>
              <p:spPr>
                <a:xfrm>
                  <a:off x="6410739" y="306908"/>
                  <a:ext cx="167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6C55C270-F3DB-42F3-9C0A-D1A66AFA383B}"/>
                    </a:ext>
                  </a:extLst>
                </p14:cNvPr>
                <p14:cNvContentPartPr/>
                <p14:nvPr/>
              </p14:nvContentPartPr>
              <p14:xfrm>
                <a:off x="6605859" y="350828"/>
                <a:ext cx="123480" cy="129240"/>
              </p14:xfrm>
            </p:contentPart>
          </mc:Choice>
          <mc:Fallback xmlns="">
            <p:pic>
              <p:nvPicPr>
                <p:cNvPr id="12" name="Freihand 11">
                  <a:extLst>
                    <a:ext uri="{FF2B5EF4-FFF2-40B4-BE49-F238E27FC236}">
                      <a16:creationId xmlns:a16="http://schemas.microsoft.com/office/drawing/2014/main" id="{6C55C270-F3DB-42F3-9C0A-D1A66AFA383B}"/>
                    </a:ext>
                  </a:extLst>
                </p:cNvPr>
                <p:cNvPicPr/>
                <p:nvPr/>
              </p:nvPicPr>
              <p:blipFill>
                <a:blip r:embed="rId16"/>
                <a:stretch>
                  <a:fillRect/>
                </a:stretch>
              </p:blipFill>
              <p:spPr>
                <a:xfrm>
                  <a:off x="6601539" y="346508"/>
                  <a:ext cx="13212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6A91C796-8671-49F0-A154-5EE75022EB02}"/>
                  </a:ext>
                </a:extLst>
              </p14:cNvPr>
              <p14:cNvContentPartPr/>
              <p14:nvPr/>
            </p14:nvContentPartPr>
            <p14:xfrm>
              <a:off x="6912939" y="383948"/>
              <a:ext cx="27720" cy="19080"/>
            </p14:xfrm>
          </p:contentPart>
        </mc:Choice>
        <mc:Fallback xmlns="">
          <p:pic>
            <p:nvPicPr>
              <p:cNvPr id="13" name="Freihand 12">
                <a:extLst>
                  <a:ext uri="{FF2B5EF4-FFF2-40B4-BE49-F238E27FC236}">
                    <a16:creationId xmlns:a16="http://schemas.microsoft.com/office/drawing/2014/main" id="{6A91C796-8671-49F0-A154-5EE75022EB02}"/>
                  </a:ext>
                </a:extLst>
              </p:cNvPr>
              <p:cNvPicPr/>
              <p:nvPr/>
            </p:nvPicPr>
            <p:blipFill>
              <a:blip r:embed="rId18"/>
              <a:stretch>
                <a:fillRect/>
              </a:stretch>
            </p:blipFill>
            <p:spPr>
              <a:xfrm>
                <a:off x="6908619" y="379628"/>
                <a:ext cx="36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63912FA0-741A-409B-8ABE-F7EF616E146F}"/>
                  </a:ext>
                </a:extLst>
              </p14:cNvPr>
              <p14:cNvContentPartPr/>
              <p14:nvPr/>
            </p14:nvContentPartPr>
            <p14:xfrm>
              <a:off x="6903939" y="483668"/>
              <a:ext cx="30240" cy="16560"/>
            </p14:xfrm>
          </p:contentPart>
        </mc:Choice>
        <mc:Fallback xmlns="">
          <p:pic>
            <p:nvPicPr>
              <p:cNvPr id="14" name="Freihand 13">
                <a:extLst>
                  <a:ext uri="{FF2B5EF4-FFF2-40B4-BE49-F238E27FC236}">
                    <a16:creationId xmlns:a16="http://schemas.microsoft.com/office/drawing/2014/main" id="{63912FA0-741A-409B-8ABE-F7EF616E146F}"/>
                  </a:ext>
                </a:extLst>
              </p:cNvPr>
              <p:cNvPicPr/>
              <p:nvPr/>
            </p:nvPicPr>
            <p:blipFill>
              <a:blip r:embed="rId20"/>
              <a:stretch>
                <a:fillRect/>
              </a:stretch>
            </p:blipFill>
            <p:spPr>
              <a:xfrm>
                <a:off x="6899619" y="479348"/>
                <a:ext cx="38880" cy="25200"/>
              </a:xfrm>
              <a:prstGeom prst="rect">
                <a:avLst/>
              </a:prstGeom>
            </p:spPr>
          </p:pic>
        </mc:Fallback>
      </mc:AlternateContent>
      <p:grpSp>
        <p:nvGrpSpPr>
          <p:cNvPr id="31" name="Gruppieren 30">
            <a:extLst>
              <a:ext uri="{FF2B5EF4-FFF2-40B4-BE49-F238E27FC236}">
                <a16:creationId xmlns:a16="http://schemas.microsoft.com/office/drawing/2014/main" id="{38ED09B1-2D83-4ED5-A46B-0BC812FDAE98}"/>
              </a:ext>
            </a:extLst>
          </p:cNvPr>
          <p:cNvGrpSpPr/>
          <p:nvPr/>
        </p:nvGrpSpPr>
        <p:grpSpPr>
          <a:xfrm>
            <a:off x="8774499" y="209348"/>
            <a:ext cx="527040" cy="161280"/>
            <a:chOff x="8774499" y="209348"/>
            <a:chExt cx="527040" cy="161280"/>
          </a:xfrm>
        </p:grpSpPr>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0B4330E1-37E4-42EC-B703-BB79FA87B65E}"/>
                    </a:ext>
                  </a:extLst>
                </p14:cNvPr>
                <p14:cNvContentPartPr/>
                <p14:nvPr/>
              </p14:nvContentPartPr>
              <p14:xfrm>
                <a:off x="8774499" y="226988"/>
                <a:ext cx="120240" cy="143640"/>
              </p14:xfrm>
            </p:contentPart>
          </mc:Choice>
          <mc:Fallback xmlns="">
            <p:pic>
              <p:nvPicPr>
                <p:cNvPr id="25" name="Freihand 24">
                  <a:extLst>
                    <a:ext uri="{FF2B5EF4-FFF2-40B4-BE49-F238E27FC236}">
                      <a16:creationId xmlns:a16="http://schemas.microsoft.com/office/drawing/2014/main" id="{0B4330E1-37E4-42EC-B703-BB79FA87B65E}"/>
                    </a:ext>
                  </a:extLst>
                </p:cNvPr>
                <p:cNvPicPr/>
                <p:nvPr/>
              </p:nvPicPr>
              <p:blipFill>
                <a:blip r:embed="rId22"/>
                <a:stretch>
                  <a:fillRect/>
                </a:stretch>
              </p:blipFill>
              <p:spPr>
                <a:xfrm>
                  <a:off x="8770179" y="222668"/>
                  <a:ext cx="128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4FBFAAD2-38A7-4C10-B714-20113583790F}"/>
                    </a:ext>
                  </a:extLst>
                </p14:cNvPr>
                <p14:cNvContentPartPr/>
                <p14:nvPr/>
              </p14:nvContentPartPr>
              <p14:xfrm>
                <a:off x="8827419" y="289988"/>
                <a:ext cx="198000" cy="76320"/>
              </p14:xfrm>
            </p:contentPart>
          </mc:Choice>
          <mc:Fallback xmlns="">
            <p:pic>
              <p:nvPicPr>
                <p:cNvPr id="26" name="Freihand 25">
                  <a:extLst>
                    <a:ext uri="{FF2B5EF4-FFF2-40B4-BE49-F238E27FC236}">
                      <a16:creationId xmlns:a16="http://schemas.microsoft.com/office/drawing/2014/main" id="{4FBFAAD2-38A7-4C10-B714-20113583790F}"/>
                    </a:ext>
                  </a:extLst>
                </p:cNvPr>
                <p:cNvPicPr/>
                <p:nvPr/>
              </p:nvPicPr>
              <p:blipFill>
                <a:blip r:embed="rId24"/>
                <a:stretch>
                  <a:fillRect/>
                </a:stretch>
              </p:blipFill>
              <p:spPr>
                <a:xfrm>
                  <a:off x="8823099" y="285668"/>
                  <a:ext cx="206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22B86A84-A626-4E5B-9DE1-912E14ADF388}"/>
                    </a:ext>
                  </a:extLst>
                </p14:cNvPr>
                <p14:cNvContentPartPr/>
                <p14:nvPr/>
              </p14:nvContentPartPr>
              <p14:xfrm>
                <a:off x="9047379" y="243908"/>
                <a:ext cx="119520" cy="117360"/>
              </p14:xfrm>
            </p:contentPart>
          </mc:Choice>
          <mc:Fallback xmlns="">
            <p:pic>
              <p:nvPicPr>
                <p:cNvPr id="27" name="Freihand 26">
                  <a:extLst>
                    <a:ext uri="{FF2B5EF4-FFF2-40B4-BE49-F238E27FC236}">
                      <a16:creationId xmlns:a16="http://schemas.microsoft.com/office/drawing/2014/main" id="{22B86A84-A626-4E5B-9DE1-912E14ADF388}"/>
                    </a:ext>
                  </a:extLst>
                </p:cNvPr>
                <p:cNvPicPr/>
                <p:nvPr/>
              </p:nvPicPr>
              <p:blipFill>
                <a:blip r:embed="rId26"/>
                <a:stretch>
                  <a:fillRect/>
                </a:stretch>
              </p:blipFill>
              <p:spPr>
                <a:xfrm>
                  <a:off x="9043059" y="239588"/>
                  <a:ext cx="128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892016AE-BE81-42CE-99C6-5C00E7FEA702}"/>
                    </a:ext>
                  </a:extLst>
                </p14:cNvPr>
                <p14:cNvContentPartPr/>
                <p14:nvPr/>
              </p14:nvContentPartPr>
              <p14:xfrm>
                <a:off x="9193899" y="293228"/>
                <a:ext cx="29160" cy="64080"/>
              </p14:xfrm>
            </p:contentPart>
          </mc:Choice>
          <mc:Fallback xmlns="">
            <p:pic>
              <p:nvPicPr>
                <p:cNvPr id="28" name="Freihand 27">
                  <a:extLst>
                    <a:ext uri="{FF2B5EF4-FFF2-40B4-BE49-F238E27FC236}">
                      <a16:creationId xmlns:a16="http://schemas.microsoft.com/office/drawing/2014/main" id="{892016AE-BE81-42CE-99C6-5C00E7FEA702}"/>
                    </a:ext>
                  </a:extLst>
                </p:cNvPr>
                <p:cNvPicPr/>
                <p:nvPr/>
              </p:nvPicPr>
              <p:blipFill>
                <a:blip r:embed="rId28"/>
                <a:stretch>
                  <a:fillRect/>
                </a:stretch>
              </p:blipFill>
              <p:spPr>
                <a:xfrm>
                  <a:off x="9189579" y="288908"/>
                  <a:ext cx="37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3D539760-7F1B-4C09-9982-C82777F57EE4}"/>
                    </a:ext>
                  </a:extLst>
                </p14:cNvPr>
                <p14:cNvContentPartPr/>
                <p14:nvPr/>
              </p14:nvContentPartPr>
              <p14:xfrm>
                <a:off x="9259419" y="223748"/>
                <a:ext cx="36720" cy="140400"/>
              </p14:xfrm>
            </p:contentPart>
          </mc:Choice>
          <mc:Fallback xmlns="">
            <p:pic>
              <p:nvPicPr>
                <p:cNvPr id="29" name="Freihand 28">
                  <a:extLst>
                    <a:ext uri="{FF2B5EF4-FFF2-40B4-BE49-F238E27FC236}">
                      <a16:creationId xmlns:a16="http://schemas.microsoft.com/office/drawing/2014/main" id="{3D539760-7F1B-4C09-9982-C82777F57EE4}"/>
                    </a:ext>
                  </a:extLst>
                </p:cNvPr>
                <p:cNvPicPr/>
                <p:nvPr/>
              </p:nvPicPr>
              <p:blipFill>
                <a:blip r:embed="rId30"/>
                <a:stretch>
                  <a:fillRect/>
                </a:stretch>
              </p:blipFill>
              <p:spPr>
                <a:xfrm>
                  <a:off x="9255099" y="219428"/>
                  <a:ext cx="45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26468BC8-D4AD-4ECB-9526-40D987ED71AF}"/>
                    </a:ext>
                  </a:extLst>
                </p14:cNvPr>
                <p14:cNvContentPartPr/>
                <p14:nvPr/>
              </p14:nvContentPartPr>
              <p14:xfrm>
                <a:off x="9225219" y="209348"/>
                <a:ext cx="76320" cy="67320"/>
              </p14:xfrm>
            </p:contentPart>
          </mc:Choice>
          <mc:Fallback xmlns="">
            <p:pic>
              <p:nvPicPr>
                <p:cNvPr id="30" name="Freihand 29">
                  <a:extLst>
                    <a:ext uri="{FF2B5EF4-FFF2-40B4-BE49-F238E27FC236}">
                      <a16:creationId xmlns:a16="http://schemas.microsoft.com/office/drawing/2014/main" id="{26468BC8-D4AD-4ECB-9526-40D987ED71AF}"/>
                    </a:ext>
                  </a:extLst>
                </p:cNvPr>
                <p:cNvPicPr/>
                <p:nvPr/>
              </p:nvPicPr>
              <p:blipFill>
                <a:blip r:embed="rId32"/>
                <a:stretch>
                  <a:fillRect/>
                </a:stretch>
              </p:blipFill>
              <p:spPr>
                <a:xfrm>
                  <a:off x="9220899" y="205028"/>
                  <a:ext cx="8496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636A92DB-10D2-4E77-BACD-0274712A9389}"/>
                  </a:ext>
                </a:extLst>
              </p14:cNvPr>
              <p14:cNvContentPartPr/>
              <p14:nvPr/>
            </p14:nvContentPartPr>
            <p14:xfrm>
              <a:off x="1863579" y="1290788"/>
              <a:ext cx="339120" cy="16920"/>
            </p14:xfrm>
          </p:contentPart>
        </mc:Choice>
        <mc:Fallback xmlns="">
          <p:pic>
            <p:nvPicPr>
              <p:cNvPr id="32" name="Freihand 31">
                <a:extLst>
                  <a:ext uri="{FF2B5EF4-FFF2-40B4-BE49-F238E27FC236}">
                    <a16:creationId xmlns:a16="http://schemas.microsoft.com/office/drawing/2014/main" id="{636A92DB-10D2-4E77-BACD-0274712A9389}"/>
                  </a:ext>
                </a:extLst>
              </p:cNvPr>
              <p:cNvPicPr/>
              <p:nvPr/>
            </p:nvPicPr>
            <p:blipFill>
              <a:blip r:embed="rId34"/>
              <a:stretch>
                <a:fillRect/>
              </a:stretch>
            </p:blipFill>
            <p:spPr>
              <a:xfrm>
                <a:off x="1859259" y="1286468"/>
                <a:ext cx="347760" cy="25560"/>
              </a:xfrm>
              <a:prstGeom prst="rect">
                <a:avLst/>
              </a:prstGeom>
            </p:spPr>
          </p:pic>
        </mc:Fallback>
      </mc:AlternateContent>
      <p:grpSp>
        <p:nvGrpSpPr>
          <p:cNvPr id="40" name="Gruppieren 39">
            <a:extLst>
              <a:ext uri="{FF2B5EF4-FFF2-40B4-BE49-F238E27FC236}">
                <a16:creationId xmlns:a16="http://schemas.microsoft.com/office/drawing/2014/main" id="{222219DC-4968-4645-9EF2-0F289F7B0583}"/>
              </a:ext>
            </a:extLst>
          </p:cNvPr>
          <p:cNvGrpSpPr/>
          <p:nvPr/>
        </p:nvGrpSpPr>
        <p:grpSpPr>
          <a:xfrm>
            <a:off x="9706899" y="227708"/>
            <a:ext cx="878760" cy="160200"/>
            <a:chOff x="9706899" y="227708"/>
            <a:chExt cx="878760" cy="160200"/>
          </a:xfrm>
        </p:grpSpPr>
        <mc:AlternateContent xmlns:mc="http://schemas.openxmlformats.org/markup-compatibility/2006" xmlns:p14="http://schemas.microsoft.com/office/powerpoint/2010/main">
          <mc:Choice Requires="p14">
            <p:contentPart p14:bwMode="auto" r:id="rId35">
              <p14:nvContentPartPr>
                <p14:cNvPr id="33" name="Freihand 32">
                  <a:extLst>
                    <a:ext uri="{FF2B5EF4-FFF2-40B4-BE49-F238E27FC236}">
                      <a16:creationId xmlns:a16="http://schemas.microsoft.com/office/drawing/2014/main" id="{8299E3C7-E4EA-4098-AFFB-035509F6362E}"/>
                    </a:ext>
                  </a:extLst>
                </p14:cNvPr>
                <p14:cNvContentPartPr/>
                <p14:nvPr/>
              </p14:nvContentPartPr>
              <p14:xfrm>
                <a:off x="9706899" y="227708"/>
                <a:ext cx="95760" cy="160200"/>
              </p14:xfrm>
            </p:contentPart>
          </mc:Choice>
          <mc:Fallback xmlns="">
            <p:pic>
              <p:nvPicPr>
                <p:cNvPr id="33" name="Freihand 32">
                  <a:extLst>
                    <a:ext uri="{FF2B5EF4-FFF2-40B4-BE49-F238E27FC236}">
                      <a16:creationId xmlns:a16="http://schemas.microsoft.com/office/drawing/2014/main" id="{8299E3C7-E4EA-4098-AFFB-035509F6362E}"/>
                    </a:ext>
                  </a:extLst>
                </p:cNvPr>
                <p:cNvPicPr/>
                <p:nvPr/>
              </p:nvPicPr>
              <p:blipFill>
                <a:blip r:embed="rId36"/>
                <a:stretch>
                  <a:fillRect/>
                </a:stretch>
              </p:blipFill>
              <p:spPr>
                <a:xfrm>
                  <a:off x="9702579" y="223388"/>
                  <a:ext cx="104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Freihand 33">
                  <a:extLst>
                    <a:ext uri="{FF2B5EF4-FFF2-40B4-BE49-F238E27FC236}">
                      <a16:creationId xmlns:a16="http://schemas.microsoft.com/office/drawing/2014/main" id="{1B646577-AFA4-4F95-A1E1-162EBA496198}"/>
                    </a:ext>
                  </a:extLst>
                </p14:cNvPr>
                <p14:cNvContentPartPr/>
                <p14:nvPr/>
              </p14:nvContentPartPr>
              <p14:xfrm>
                <a:off x="9854139" y="244988"/>
                <a:ext cx="90000" cy="96120"/>
              </p14:xfrm>
            </p:contentPart>
          </mc:Choice>
          <mc:Fallback xmlns="">
            <p:pic>
              <p:nvPicPr>
                <p:cNvPr id="34" name="Freihand 33">
                  <a:extLst>
                    <a:ext uri="{FF2B5EF4-FFF2-40B4-BE49-F238E27FC236}">
                      <a16:creationId xmlns:a16="http://schemas.microsoft.com/office/drawing/2014/main" id="{1B646577-AFA4-4F95-A1E1-162EBA496198}"/>
                    </a:ext>
                  </a:extLst>
                </p:cNvPr>
                <p:cNvPicPr/>
                <p:nvPr/>
              </p:nvPicPr>
              <p:blipFill>
                <a:blip r:embed="rId38"/>
                <a:stretch>
                  <a:fillRect/>
                </a:stretch>
              </p:blipFill>
              <p:spPr>
                <a:xfrm>
                  <a:off x="9849819" y="240668"/>
                  <a:ext cx="98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5" name="Freihand 34">
                  <a:extLst>
                    <a:ext uri="{FF2B5EF4-FFF2-40B4-BE49-F238E27FC236}">
                      <a16:creationId xmlns:a16="http://schemas.microsoft.com/office/drawing/2014/main" id="{D5EC4BB3-C1FA-4E12-98BA-F54537941EC4}"/>
                    </a:ext>
                  </a:extLst>
                </p14:cNvPr>
                <p14:cNvContentPartPr/>
                <p14:nvPr/>
              </p14:nvContentPartPr>
              <p14:xfrm>
                <a:off x="9980859" y="251828"/>
                <a:ext cx="92520" cy="84960"/>
              </p14:xfrm>
            </p:contentPart>
          </mc:Choice>
          <mc:Fallback xmlns="">
            <p:pic>
              <p:nvPicPr>
                <p:cNvPr id="35" name="Freihand 34">
                  <a:extLst>
                    <a:ext uri="{FF2B5EF4-FFF2-40B4-BE49-F238E27FC236}">
                      <a16:creationId xmlns:a16="http://schemas.microsoft.com/office/drawing/2014/main" id="{D5EC4BB3-C1FA-4E12-98BA-F54537941EC4}"/>
                    </a:ext>
                  </a:extLst>
                </p:cNvPr>
                <p:cNvPicPr/>
                <p:nvPr/>
              </p:nvPicPr>
              <p:blipFill>
                <a:blip r:embed="rId40"/>
                <a:stretch>
                  <a:fillRect/>
                </a:stretch>
              </p:blipFill>
              <p:spPr>
                <a:xfrm>
                  <a:off x="9976539" y="247508"/>
                  <a:ext cx="101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A63E36FF-A65F-494D-ADAA-7106392EB6C9}"/>
                    </a:ext>
                  </a:extLst>
                </p14:cNvPr>
                <p14:cNvContentPartPr/>
                <p14:nvPr/>
              </p14:nvContentPartPr>
              <p14:xfrm>
                <a:off x="10106859" y="344708"/>
                <a:ext cx="27000" cy="5040"/>
              </p14:xfrm>
            </p:contentPart>
          </mc:Choice>
          <mc:Fallback xmlns="">
            <p:pic>
              <p:nvPicPr>
                <p:cNvPr id="36" name="Freihand 35">
                  <a:extLst>
                    <a:ext uri="{FF2B5EF4-FFF2-40B4-BE49-F238E27FC236}">
                      <a16:creationId xmlns:a16="http://schemas.microsoft.com/office/drawing/2014/main" id="{A63E36FF-A65F-494D-ADAA-7106392EB6C9}"/>
                    </a:ext>
                  </a:extLst>
                </p:cNvPr>
                <p:cNvPicPr/>
                <p:nvPr/>
              </p:nvPicPr>
              <p:blipFill>
                <a:blip r:embed="rId42"/>
                <a:stretch>
                  <a:fillRect/>
                </a:stretch>
              </p:blipFill>
              <p:spPr>
                <a:xfrm>
                  <a:off x="10102539" y="340388"/>
                  <a:ext cx="35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Freihand 36">
                  <a:extLst>
                    <a:ext uri="{FF2B5EF4-FFF2-40B4-BE49-F238E27FC236}">
                      <a16:creationId xmlns:a16="http://schemas.microsoft.com/office/drawing/2014/main" id="{0B04AC28-4F0A-4974-815C-AE5DC44C6F59}"/>
                    </a:ext>
                  </a:extLst>
                </p14:cNvPr>
                <p14:cNvContentPartPr/>
                <p14:nvPr/>
              </p14:nvContentPartPr>
              <p14:xfrm>
                <a:off x="10188579" y="260828"/>
                <a:ext cx="81000" cy="71640"/>
              </p14:xfrm>
            </p:contentPart>
          </mc:Choice>
          <mc:Fallback xmlns="">
            <p:pic>
              <p:nvPicPr>
                <p:cNvPr id="37" name="Freihand 36">
                  <a:extLst>
                    <a:ext uri="{FF2B5EF4-FFF2-40B4-BE49-F238E27FC236}">
                      <a16:creationId xmlns:a16="http://schemas.microsoft.com/office/drawing/2014/main" id="{0B04AC28-4F0A-4974-815C-AE5DC44C6F59}"/>
                    </a:ext>
                  </a:extLst>
                </p:cNvPr>
                <p:cNvPicPr/>
                <p:nvPr/>
              </p:nvPicPr>
              <p:blipFill>
                <a:blip r:embed="rId44"/>
                <a:stretch>
                  <a:fillRect/>
                </a:stretch>
              </p:blipFill>
              <p:spPr>
                <a:xfrm>
                  <a:off x="10184259" y="256508"/>
                  <a:ext cx="89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Freihand 37">
                  <a:extLst>
                    <a:ext uri="{FF2B5EF4-FFF2-40B4-BE49-F238E27FC236}">
                      <a16:creationId xmlns:a16="http://schemas.microsoft.com/office/drawing/2014/main" id="{57CFFE15-4C6C-4352-B738-1444ABBE7CDC}"/>
                    </a:ext>
                  </a:extLst>
                </p14:cNvPr>
                <p14:cNvContentPartPr/>
                <p14:nvPr/>
              </p14:nvContentPartPr>
              <p14:xfrm>
                <a:off x="10299819" y="267308"/>
                <a:ext cx="90000" cy="62280"/>
              </p14:xfrm>
            </p:contentPart>
          </mc:Choice>
          <mc:Fallback xmlns="">
            <p:pic>
              <p:nvPicPr>
                <p:cNvPr id="38" name="Freihand 37">
                  <a:extLst>
                    <a:ext uri="{FF2B5EF4-FFF2-40B4-BE49-F238E27FC236}">
                      <a16:creationId xmlns:a16="http://schemas.microsoft.com/office/drawing/2014/main" id="{57CFFE15-4C6C-4352-B738-1444ABBE7CDC}"/>
                    </a:ext>
                  </a:extLst>
                </p:cNvPr>
                <p:cNvPicPr/>
                <p:nvPr/>
              </p:nvPicPr>
              <p:blipFill>
                <a:blip r:embed="rId46"/>
                <a:stretch>
                  <a:fillRect/>
                </a:stretch>
              </p:blipFill>
              <p:spPr>
                <a:xfrm>
                  <a:off x="10295499" y="262988"/>
                  <a:ext cx="98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410DD2A2-7DA1-4421-AF7B-B2E6E643D348}"/>
                    </a:ext>
                  </a:extLst>
                </p14:cNvPr>
                <p14:cNvContentPartPr/>
                <p14:nvPr/>
              </p14:nvContentPartPr>
              <p14:xfrm>
                <a:off x="10467579" y="252908"/>
                <a:ext cx="118080" cy="92880"/>
              </p14:xfrm>
            </p:contentPart>
          </mc:Choice>
          <mc:Fallback xmlns="">
            <p:pic>
              <p:nvPicPr>
                <p:cNvPr id="39" name="Freihand 38">
                  <a:extLst>
                    <a:ext uri="{FF2B5EF4-FFF2-40B4-BE49-F238E27FC236}">
                      <a16:creationId xmlns:a16="http://schemas.microsoft.com/office/drawing/2014/main" id="{410DD2A2-7DA1-4421-AF7B-B2E6E643D348}"/>
                    </a:ext>
                  </a:extLst>
                </p:cNvPr>
                <p:cNvPicPr/>
                <p:nvPr/>
              </p:nvPicPr>
              <p:blipFill>
                <a:blip r:embed="rId48"/>
                <a:stretch>
                  <a:fillRect/>
                </a:stretch>
              </p:blipFill>
              <p:spPr>
                <a:xfrm>
                  <a:off x="10463259" y="248588"/>
                  <a:ext cx="126720" cy="101520"/>
                </a:xfrm>
                <a:prstGeom prst="rect">
                  <a:avLst/>
                </a:prstGeom>
              </p:spPr>
            </p:pic>
          </mc:Fallback>
        </mc:AlternateContent>
      </p:grpSp>
      <p:grpSp>
        <p:nvGrpSpPr>
          <p:cNvPr id="48" name="Gruppieren 47">
            <a:extLst>
              <a:ext uri="{FF2B5EF4-FFF2-40B4-BE49-F238E27FC236}">
                <a16:creationId xmlns:a16="http://schemas.microsoft.com/office/drawing/2014/main" id="{328B1582-2E7E-4186-B9EE-88C08C5BA336}"/>
              </a:ext>
            </a:extLst>
          </p:cNvPr>
          <p:cNvGrpSpPr/>
          <p:nvPr/>
        </p:nvGrpSpPr>
        <p:grpSpPr>
          <a:xfrm>
            <a:off x="7226499" y="56708"/>
            <a:ext cx="857880" cy="385200"/>
            <a:chOff x="7226499" y="56708"/>
            <a:chExt cx="857880" cy="385200"/>
          </a:xfrm>
        </p:grpSpPr>
        <mc:AlternateContent xmlns:mc="http://schemas.openxmlformats.org/markup-compatibility/2006" xmlns:p14="http://schemas.microsoft.com/office/powerpoint/2010/main">
          <mc:Choice Requires="p14">
            <p:contentPart p14:bwMode="auto" r:id="rId49">
              <p14:nvContentPartPr>
                <p14:cNvPr id="16" name="Freihand 15">
                  <a:extLst>
                    <a:ext uri="{FF2B5EF4-FFF2-40B4-BE49-F238E27FC236}">
                      <a16:creationId xmlns:a16="http://schemas.microsoft.com/office/drawing/2014/main" id="{D5DC9A2B-649E-4295-A6D6-FDED12DA347D}"/>
                    </a:ext>
                  </a:extLst>
                </p14:cNvPr>
                <p14:cNvContentPartPr/>
                <p14:nvPr/>
              </p14:nvContentPartPr>
              <p14:xfrm>
                <a:off x="7226499" y="295028"/>
                <a:ext cx="126720" cy="135360"/>
              </p14:xfrm>
            </p:contentPart>
          </mc:Choice>
          <mc:Fallback xmlns="">
            <p:pic>
              <p:nvPicPr>
                <p:cNvPr id="16" name="Freihand 15">
                  <a:extLst>
                    <a:ext uri="{FF2B5EF4-FFF2-40B4-BE49-F238E27FC236}">
                      <a16:creationId xmlns:a16="http://schemas.microsoft.com/office/drawing/2014/main" id="{D5DC9A2B-649E-4295-A6D6-FDED12DA347D}"/>
                    </a:ext>
                  </a:extLst>
                </p:cNvPr>
                <p:cNvPicPr/>
                <p:nvPr/>
              </p:nvPicPr>
              <p:blipFill>
                <a:blip r:embed="rId50"/>
                <a:stretch>
                  <a:fillRect/>
                </a:stretch>
              </p:blipFill>
              <p:spPr>
                <a:xfrm>
                  <a:off x="7222179" y="290708"/>
                  <a:ext cx="135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 name="Freihand 16">
                  <a:extLst>
                    <a:ext uri="{FF2B5EF4-FFF2-40B4-BE49-F238E27FC236}">
                      <a16:creationId xmlns:a16="http://schemas.microsoft.com/office/drawing/2014/main" id="{9BD5847D-604C-4D56-8CAF-3CB4EEA4C897}"/>
                    </a:ext>
                  </a:extLst>
                </p14:cNvPr>
                <p14:cNvContentPartPr/>
                <p14:nvPr/>
              </p14:nvContentPartPr>
              <p14:xfrm>
                <a:off x="7445019" y="270188"/>
                <a:ext cx="151920" cy="151920"/>
              </p14:xfrm>
            </p:contentPart>
          </mc:Choice>
          <mc:Fallback xmlns="">
            <p:pic>
              <p:nvPicPr>
                <p:cNvPr id="17" name="Freihand 16">
                  <a:extLst>
                    <a:ext uri="{FF2B5EF4-FFF2-40B4-BE49-F238E27FC236}">
                      <a16:creationId xmlns:a16="http://schemas.microsoft.com/office/drawing/2014/main" id="{9BD5847D-604C-4D56-8CAF-3CB4EEA4C897}"/>
                    </a:ext>
                  </a:extLst>
                </p:cNvPr>
                <p:cNvPicPr/>
                <p:nvPr/>
              </p:nvPicPr>
              <p:blipFill>
                <a:blip r:embed="rId52"/>
                <a:stretch>
                  <a:fillRect/>
                </a:stretch>
              </p:blipFill>
              <p:spPr>
                <a:xfrm>
                  <a:off x="7440699" y="265868"/>
                  <a:ext cx="160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 name="Freihand 17">
                  <a:extLst>
                    <a:ext uri="{FF2B5EF4-FFF2-40B4-BE49-F238E27FC236}">
                      <a16:creationId xmlns:a16="http://schemas.microsoft.com/office/drawing/2014/main" id="{431E2CCE-E434-49AD-8A90-925A6D4D868B}"/>
                    </a:ext>
                  </a:extLst>
                </p14:cNvPr>
                <p14:cNvContentPartPr/>
                <p14:nvPr/>
              </p14:nvContentPartPr>
              <p14:xfrm>
                <a:off x="7649499" y="284588"/>
                <a:ext cx="1800" cy="9720"/>
              </p14:xfrm>
            </p:contentPart>
          </mc:Choice>
          <mc:Fallback xmlns="">
            <p:pic>
              <p:nvPicPr>
                <p:cNvPr id="18" name="Freihand 17">
                  <a:extLst>
                    <a:ext uri="{FF2B5EF4-FFF2-40B4-BE49-F238E27FC236}">
                      <a16:creationId xmlns:a16="http://schemas.microsoft.com/office/drawing/2014/main" id="{431E2CCE-E434-49AD-8A90-925A6D4D868B}"/>
                    </a:ext>
                  </a:extLst>
                </p:cNvPr>
                <p:cNvPicPr/>
                <p:nvPr/>
              </p:nvPicPr>
              <p:blipFill>
                <a:blip r:embed="rId54"/>
                <a:stretch>
                  <a:fillRect/>
                </a:stretch>
              </p:blipFill>
              <p:spPr>
                <a:xfrm>
                  <a:off x="7645179" y="280268"/>
                  <a:ext cx="10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 name="Freihand 18">
                  <a:extLst>
                    <a:ext uri="{FF2B5EF4-FFF2-40B4-BE49-F238E27FC236}">
                      <a16:creationId xmlns:a16="http://schemas.microsoft.com/office/drawing/2014/main" id="{4CEF8979-31D0-43F3-8241-9F71A5AA1066}"/>
                    </a:ext>
                  </a:extLst>
                </p14:cNvPr>
                <p14:cNvContentPartPr/>
                <p14:nvPr/>
              </p14:nvContentPartPr>
              <p14:xfrm>
                <a:off x="7623219" y="358388"/>
                <a:ext cx="75240" cy="83520"/>
              </p14:xfrm>
            </p:contentPart>
          </mc:Choice>
          <mc:Fallback xmlns="">
            <p:pic>
              <p:nvPicPr>
                <p:cNvPr id="19" name="Freihand 18">
                  <a:extLst>
                    <a:ext uri="{FF2B5EF4-FFF2-40B4-BE49-F238E27FC236}">
                      <a16:creationId xmlns:a16="http://schemas.microsoft.com/office/drawing/2014/main" id="{4CEF8979-31D0-43F3-8241-9F71A5AA1066}"/>
                    </a:ext>
                  </a:extLst>
                </p:cNvPr>
                <p:cNvPicPr/>
                <p:nvPr/>
              </p:nvPicPr>
              <p:blipFill>
                <a:blip r:embed="rId56"/>
                <a:stretch>
                  <a:fillRect/>
                </a:stretch>
              </p:blipFill>
              <p:spPr>
                <a:xfrm>
                  <a:off x="7618899" y="354068"/>
                  <a:ext cx="83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 name="Freihand 20">
                  <a:extLst>
                    <a:ext uri="{FF2B5EF4-FFF2-40B4-BE49-F238E27FC236}">
                      <a16:creationId xmlns:a16="http://schemas.microsoft.com/office/drawing/2014/main" id="{353A07A4-0184-451E-A5E0-07EA5003012D}"/>
                    </a:ext>
                  </a:extLst>
                </p14:cNvPr>
                <p14:cNvContentPartPr/>
                <p14:nvPr/>
              </p14:nvContentPartPr>
              <p14:xfrm>
                <a:off x="7949019" y="294308"/>
                <a:ext cx="135360" cy="136440"/>
              </p14:xfrm>
            </p:contentPart>
          </mc:Choice>
          <mc:Fallback xmlns="">
            <p:pic>
              <p:nvPicPr>
                <p:cNvPr id="21" name="Freihand 20">
                  <a:extLst>
                    <a:ext uri="{FF2B5EF4-FFF2-40B4-BE49-F238E27FC236}">
                      <a16:creationId xmlns:a16="http://schemas.microsoft.com/office/drawing/2014/main" id="{353A07A4-0184-451E-A5E0-07EA5003012D}"/>
                    </a:ext>
                  </a:extLst>
                </p:cNvPr>
                <p:cNvPicPr/>
                <p:nvPr/>
              </p:nvPicPr>
              <p:blipFill>
                <a:blip r:embed="rId58"/>
                <a:stretch>
                  <a:fillRect/>
                </a:stretch>
              </p:blipFill>
              <p:spPr>
                <a:xfrm>
                  <a:off x="7944699" y="289988"/>
                  <a:ext cx="144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2" name="Freihand 21">
                  <a:extLst>
                    <a:ext uri="{FF2B5EF4-FFF2-40B4-BE49-F238E27FC236}">
                      <a16:creationId xmlns:a16="http://schemas.microsoft.com/office/drawing/2014/main" id="{DEAD7729-F475-4E97-8224-72872229FAD4}"/>
                    </a:ext>
                  </a:extLst>
                </p14:cNvPr>
                <p14:cNvContentPartPr/>
                <p14:nvPr/>
              </p14:nvContentPartPr>
              <p14:xfrm>
                <a:off x="7924539" y="344348"/>
                <a:ext cx="141840" cy="12600"/>
              </p14:xfrm>
            </p:contentPart>
          </mc:Choice>
          <mc:Fallback xmlns="">
            <p:pic>
              <p:nvPicPr>
                <p:cNvPr id="22" name="Freihand 21">
                  <a:extLst>
                    <a:ext uri="{FF2B5EF4-FFF2-40B4-BE49-F238E27FC236}">
                      <a16:creationId xmlns:a16="http://schemas.microsoft.com/office/drawing/2014/main" id="{DEAD7729-F475-4E97-8224-72872229FAD4}"/>
                    </a:ext>
                  </a:extLst>
                </p:cNvPr>
                <p:cNvPicPr/>
                <p:nvPr/>
              </p:nvPicPr>
              <p:blipFill>
                <a:blip r:embed="rId60"/>
                <a:stretch>
                  <a:fillRect/>
                </a:stretch>
              </p:blipFill>
              <p:spPr>
                <a:xfrm>
                  <a:off x="7920219" y="340028"/>
                  <a:ext cx="150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3" name="Freihand 22">
                  <a:extLst>
                    <a:ext uri="{FF2B5EF4-FFF2-40B4-BE49-F238E27FC236}">
                      <a16:creationId xmlns:a16="http://schemas.microsoft.com/office/drawing/2014/main" id="{10071215-E790-4323-A05B-33DE54630BB5}"/>
                    </a:ext>
                  </a:extLst>
                </p14:cNvPr>
                <p14:cNvContentPartPr/>
                <p14:nvPr/>
              </p14:nvContentPartPr>
              <p14:xfrm>
                <a:off x="7892139" y="363068"/>
                <a:ext cx="174240" cy="35640"/>
              </p14:xfrm>
            </p:contentPart>
          </mc:Choice>
          <mc:Fallback xmlns="">
            <p:pic>
              <p:nvPicPr>
                <p:cNvPr id="23" name="Freihand 22">
                  <a:extLst>
                    <a:ext uri="{FF2B5EF4-FFF2-40B4-BE49-F238E27FC236}">
                      <a16:creationId xmlns:a16="http://schemas.microsoft.com/office/drawing/2014/main" id="{10071215-E790-4323-A05B-33DE54630BB5}"/>
                    </a:ext>
                  </a:extLst>
                </p:cNvPr>
                <p:cNvPicPr/>
                <p:nvPr/>
              </p:nvPicPr>
              <p:blipFill>
                <a:blip r:embed="rId62"/>
                <a:stretch>
                  <a:fillRect/>
                </a:stretch>
              </p:blipFill>
              <p:spPr>
                <a:xfrm>
                  <a:off x="7887819" y="358748"/>
                  <a:ext cx="182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E7498C3D-87A9-43D2-B320-06BA3C69F6CD}"/>
                    </a:ext>
                  </a:extLst>
                </p14:cNvPr>
                <p14:cNvContentPartPr/>
                <p14:nvPr/>
              </p14:nvContentPartPr>
              <p14:xfrm>
                <a:off x="7298859" y="112148"/>
                <a:ext cx="14400" cy="65880"/>
              </p14:xfrm>
            </p:contentPart>
          </mc:Choice>
          <mc:Fallback xmlns="">
            <p:pic>
              <p:nvPicPr>
                <p:cNvPr id="41" name="Freihand 40">
                  <a:extLst>
                    <a:ext uri="{FF2B5EF4-FFF2-40B4-BE49-F238E27FC236}">
                      <a16:creationId xmlns:a16="http://schemas.microsoft.com/office/drawing/2014/main" id="{E7498C3D-87A9-43D2-B320-06BA3C69F6CD}"/>
                    </a:ext>
                  </a:extLst>
                </p:cNvPr>
                <p:cNvPicPr/>
                <p:nvPr/>
              </p:nvPicPr>
              <p:blipFill>
                <a:blip r:embed="rId64"/>
                <a:stretch>
                  <a:fillRect/>
                </a:stretch>
              </p:blipFill>
              <p:spPr>
                <a:xfrm>
                  <a:off x="7294539" y="107828"/>
                  <a:ext cx="23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BBABE5CE-8165-443C-820E-906BE074E366}"/>
                    </a:ext>
                  </a:extLst>
                </p14:cNvPr>
                <p14:cNvContentPartPr/>
                <p14:nvPr/>
              </p14:nvContentPartPr>
              <p14:xfrm>
                <a:off x="7306419" y="95948"/>
                <a:ext cx="90360" cy="20160"/>
              </p14:xfrm>
            </p:contentPart>
          </mc:Choice>
          <mc:Fallback xmlns="">
            <p:pic>
              <p:nvPicPr>
                <p:cNvPr id="42" name="Freihand 41">
                  <a:extLst>
                    <a:ext uri="{FF2B5EF4-FFF2-40B4-BE49-F238E27FC236}">
                      <a16:creationId xmlns:a16="http://schemas.microsoft.com/office/drawing/2014/main" id="{BBABE5CE-8165-443C-820E-906BE074E366}"/>
                    </a:ext>
                  </a:extLst>
                </p:cNvPr>
                <p:cNvPicPr/>
                <p:nvPr/>
              </p:nvPicPr>
              <p:blipFill>
                <a:blip r:embed="rId66"/>
                <a:stretch>
                  <a:fillRect/>
                </a:stretch>
              </p:blipFill>
              <p:spPr>
                <a:xfrm>
                  <a:off x="7302099" y="91628"/>
                  <a:ext cx="99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255BB932-DE1F-494A-BFF7-1F6C950305D3}"/>
                    </a:ext>
                  </a:extLst>
                </p14:cNvPr>
                <p14:cNvContentPartPr/>
                <p14:nvPr/>
              </p14:nvContentPartPr>
              <p14:xfrm>
                <a:off x="7310379" y="124748"/>
                <a:ext cx="86400" cy="54360"/>
              </p14:xfrm>
            </p:contentPart>
          </mc:Choice>
          <mc:Fallback xmlns="">
            <p:pic>
              <p:nvPicPr>
                <p:cNvPr id="43" name="Freihand 42">
                  <a:extLst>
                    <a:ext uri="{FF2B5EF4-FFF2-40B4-BE49-F238E27FC236}">
                      <a16:creationId xmlns:a16="http://schemas.microsoft.com/office/drawing/2014/main" id="{255BB932-DE1F-494A-BFF7-1F6C950305D3}"/>
                    </a:ext>
                  </a:extLst>
                </p:cNvPr>
                <p:cNvPicPr/>
                <p:nvPr/>
              </p:nvPicPr>
              <p:blipFill>
                <a:blip r:embed="rId68"/>
                <a:stretch>
                  <a:fillRect/>
                </a:stretch>
              </p:blipFill>
              <p:spPr>
                <a:xfrm>
                  <a:off x="7306059" y="120428"/>
                  <a:ext cx="95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718A9A40-35F2-4183-BB05-C26886EAD31B}"/>
                    </a:ext>
                  </a:extLst>
                </p14:cNvPr>
                <p14:cNvContentPartPr/>
                <p14:nvPr/>
              </p14:nvContentPartPr>
              <p14:xfrm>
                <a:off x="7438899" y="93428"/>
                <a:ext cx="108360" cy="87480"/>
              </p14:xfrm>
            </p:contentPart>
          </mc:Choice>
          <mc:Fallback xmlns="">
            <p:pic>
              <p:nvPicPr>
                <p:cNvPr id="44" name="Freihand 43">
                  <a:extLst>
                    <a:ext uri="{FF2B5EF4-FFF2-40B4-BE49-F238E27FC236}">
                      <a16:creationId xmlns:a16="http://schemas.microsoft.com/office/drawing/2014/main" id="{718A9A40-35F2-4183-BB05-C26886EAD31B}"/>
                    </a:ext>
                  </a:extLst>
                </p:cNvPr>
                <p:cNvPicPr/>
                <p:nvPr/>
              </p:nvPicPr>
              <p:blipFill>
                <a:blip r:embed="rId70"/>
                <a:stretch>
                  <a:fillRect/>
                </a:stretch>
              </p:blipFill>
              <p:spPr>
                <a:xfrm>
                  <a:off x="7434579" y="89108"/>
                  <a:ext cx="117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0E381FFE-1007-43D2-A95A-27BE7F932A03}"/>
                    </a:ext>
                  </a:extLst>
                </p14:cNvPr>
                <p14:cNvContentPartPr/>
                <p14:nvPr/>
              </p14:nvContentPartPr>
              <p14:xfrm>
                <a:off x="7580019" y="56708"/>
                <a:ext cx="36720" cy="125280"/>
              </p14:xfrm>
            </p:contentPart>
          </mc:Choice>
          <mc:Fallback xmlns="">
            <p:pic>
              <p:nvPicPr>
                <p:cNvPr id="45" name="Freihand 44">
                  <a:extLst>
                    <a:ext uri="{FF2B5EF4-FFF2-40B4-BE49-F238E27FC236}">
                      <a16:creationId xmlns:a16="http://schemas.microsoft.com/office/drawing/2014/main" id="{0E381FFE-1007-43D2-A95A-27BE7F932A03}"/>
                    </a:ext>
                  </a:extLst>
                </p:cNvPr>
                <p:cNvPicPr/>
                <p:nvPr/>
              </p:nvPicPr>
              <p:blipFill>
                <a:blip r:embed="rId72"/>
                <a:stretch>
                  <a:fillRect/>
                </a:stretch>
              </p:blipFill>
              <p:spPr>
                <a:xfrm>
                  <a:off x="7575699" y="52388"/>
                  <a:ext cx="45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A003191F-534F-40B1-BFB8-FDEF1963DB63}"/>
                    </a:ext>
                  </a:extLst>
                </p14:cNvPr>
                <p14:cNvContentPartPr/>
                <p14:nvPr/>
              </p14:nvContentPartPr>
              <p14:xfrm>
                <a:off x="7639779" y="130148"/>
                <a:ext cx="82800" cy="46800"/>
              </p14:xfrm>
            </p:contentPart>
          </mc:Choice>
          <mc:Fallback xmlns="">
            <p:pic>
              <p:nvPicPr>
                <p:cNvPr id="46" name="Freihand 45">
                  <a:extLst>
                    <a:ext uri="{FF2B5EF4-FFF2-40B4-BE49-F238E27FC236}">
                      <a16:creationId xmlns:a16="http://schemas.microsoft.com/office/drawing/2014/main" id="{A003191F-534F-40B1-BFB8-FDEF1963DB63}"/>
                    </a:ext>
                  </a:extLst>
                </p:cNvPr>
                <p:cNvPicPr/>
                <p:nvPr/>
              </p:nvPicPr>
              <p:blipFill>
                <a:blip r:embed="rId74"/>
                <a:stretch>
                  <a:fillRect/>
                </a:stretch>
              </p:blipFill>
              <p:spPr>
                <a:xfrm>
                  <a:off x="7635459" y="125828"/>
                  <a:ext cx="91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CAA8D697-43BB-46F2-9DA8-5C7912CC4376}"/>
                    </a:ext>
                  </a:extLst>
                </p14:cNvPr>
                <p14:cNvContentPartPr/>
                <p14:nvPr/>
              </p14:nvContentPartPr>
              <p14:xfrm>
                <a:off x="7713579" y="133028"/>
                <a:ext cx="135720" cy="113040"/>
              </p14:xfrm>
            </p:contentPart>
          </mc:Choice>
          <mc:Fallback xmlns="">
            <p:pic>
              <p:nvPicPr>
                <p:cNvPr id="47" name="Freihand 46">
                  <a:extLst>
                    <a:ext uri="{FF2B5EF4-FFF2-40B4-BE49-F238E27FC236}">
                      <a16:creationId xmlns:a16="http://schemas.microsoft.com/office/drawing/2014/main" id="{CAA8D697-43BB-46F2-9DA8-5C7912CC4376}"/>
                    </a:ext>
                  </a:extLst>
                </p:cNvPr>
                <p:cNvPicPr/>
                <p:nvPr/>
              </p:nvPicPr>
              <p:blipFill>
                <a:blip r:embed="rId76"/>
                <a:stretch>
                  <a:fillRect/>
                </a:stretch>
              </p:blipFill>
              <p:spPr>
                <a:xfrm>
                  <a:off x="7709259" y="128708"/>
                  <a:ext cx="144360" cy="121680"/>
                </a:xfrm>
                <a:prstGeom prst="rect">
                  <a:avLst/>
                </a:prstGeom>
              </p:spPr>
            </p:pic>
          </mc:Fallback>
        </mc:AlternateContent>
      </p:grpSp>
      <p:grpSp>
        <p:nvGrpSpPr>
          <p:cNvPr id="55" name="Gruppieren 54">
            <a:extLst>
              <a:ext uri="{FF2B5EF4-FFF2-40B4-BE49-F238E27FC236}">
                <a16:creationId xmlns:a16="http://schemas.microsoft.com/office/drawing/2014/main" id="{4A0CF789-DA77-4DF2-9392-65881F11D08E}"/>
              </a:ext>
            </a:extLst>
          </p:cNvPr>
          <p:cNvGrpSpPr/>
          <p:nvPr/>
        </p:nvGrpSpPr>
        <p:grpSpPr>
          <a:xfrm>
            <a:off x="6160539" y="777428"/>
            <a:ext cx="513720" cy="195120"/>
            <a:chOff x="6160539" y="777428"/>
            <a:chExt cx="513720" cy="195120"/>
          </a:xfrm>
        </p:grpSpPr>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AFA92881-9B56-4AD4-920E-88DF1A4C8023}"/>
                    </a:ext>
                  </a:extLst>
                </p14:cNvPr>
                <p14:cNvContentPartPr/>
                <p14:nvPr/>
              </p14:nvContentPartPr>
              <p14:xfrm>
                <a:off x="6160539" y="804788"/>
                <a:ext cx="145800" cy="167760"/>
              </p14:xfrm>
            </p:contentPart>
          </mc:Choice>
          <mc:Fallback xmlns="">
            <p:pic>
              <p:nvPicPr>
                <p:cNvPr id="49" name="Freihand 48">
                  <a:extLst>
                    <a:ext uri="{FF2B5EF4-FFF2-40B4-BE49-F238E27FC236}">
                      <a16:creationId xmlns:a16="http://schemas.microsoft.com/office/drawing/2014/main" id="{AFA92881-9B56-4AD4-920E-88DF1A4C8023}"/>
                    </a:ext>
                  </a:extLst>
                </p:cNvPr>
                <p:cNvPicPr/>
                <p:nvPr/>
              </p:nvPicPr>
              <p:blipFill>
                <a:blip r:embed="rId78"/>
                <a:stretch>
                  <a:fillRect/>
                </a:stretch>
              </p:blipFill>
              <p:spPr>
                <a:xfrm>
                  <a:off x="6156219" y="800468"/>
                  <a:ext cx="154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59DCACAD-C2BE-46D2-8AD3-77985FA017F9}"/>
                    </a:ext>
                  </a:extLst>
                </p14:cNvPr>
                <p14:cNvContentPartPr/>
                <p14:nvPr/>
              </p14:nvContentPartPr>
              <p14:xfrm>
                <a:off x="6387699" y="826028"/>
                <a:ext cx="6120" cy="105840"/>
              </p14:xfrm>
            </p:contentPart>
          </mc:Choice>
          <mc:Fallback xmlns="">
            <p:pic>
              <p:nvPicPr>
                <p:cNvPr id="50" name="Freihand 49">
                  <a:extLst>
                    <a:ext uri="{FF2B5EF4-FFF2-40B4-BE49-F238E27FC236}">
                      <a16:creationId xmlns:a16="http://schemas.microsoft.com/office/drawing/2014/main" id="{59DCACAD-C2BE-46D2-8AD3-77985FA017F9}"/>
                    </a:ext>
                  </a:extLst>
                </p:cNvPr>
                <p:cNvPicPr/>
                <p:nvPr/>
              </p:nvPicPr>
              <p:blipFill>
                <a:blip r:embed="rId80"/>
                <a:stretch>
                  <a:fillRect/>
                </a:stretch>
              </p:blipFill>
              <p:spPr>
                <a:xfrm>
                  <a:off x="6383379" y="821708"/>
                  <a:ext cx="14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12340D4F-5AB4-42EF-9C76-127EA9CFE27D}"/>
                    </a:ext>
                  </a:extLst>
                </p14:cNvPr>
                <p14:cNvContentPartPr/>
                <p14:nvPr/>
              </p14:nvContentPartPr>
              <p14:xfrm>
                <a:off x="6325419" y="777428"/>
                <a:ext cx="129960" cy="177120"/>
              </p14:xfrm>
            </p:contentPart>
          </mc:Choice>
          <mc:Fallback xmlns="">
            <p:pic>
              <p:nvPicPr>
                <p:cNvPr id="51" name="Freihand 50">
                  <a:extLst>
                    <a:ext uri="{FF2B5EF4-FFF2-40B4-BE49-F238E27FC236}">
                      <a16:creationId xmlns:a16="http://schemas.microsoft.com/office/drawing/2014/main" id="{12340D4F-5AB4-42EF-9C76-127EA9CFE27D}"/>
                    </a:ext>
                  </a:extLst>
                </p:cNvPr>
                <p:cNvPicPr/>
                <p:nvPr/>
              </p:nvPicPr>
              <p:blipFill>
                <a:blip r:embed="rId82"/>
                <a:stretch>
                  <a:fillRect/>
                </a:stretch>
              </p:blipFill>
              <p:spPr>
                <a:xfrm>
                  <a:off x="6321099" y="773108"/>
                  <a:ext cx="138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C8046684-1D2B-4493-BC3B-6C703A9ED972}"/>
                    </a:ext>
                  </a:extLst>
                </p14:cNvPr>
                <p14:cNvContentPartPr/>
                <p14:nvPr/>
              </p14:nvContentPartPr>
              <p14:xfrm>
                <a:off x="6555459" y="801908"/>
                <a:ext cx="118800" cy="106560"/>
              </p14:xfrm>
            </p:contentPart>
          </mc:Choice>
          <mc:Fallback xmlns="">
            <p:pic>
              <p:nvPicPr>
                <p:cNvPr id="52" name="Freihand 51">
                  <a:extLst>
                    <a:ext uri="{FF2B5EF4-FFF2-40B4-BE49-F238E27FC236}">
                      <a16:creationId xmlns:a16="http://schemas.microsoft.com/office/drawing/2014/main" id="{C8046684-1D2B-4493-BC3B-6C703A9ED972}"/>
                    </a:ext>
                  </a:extLst>
                </p:cNvPr>
                <p:cNvPicPr/>
                <p:nvPr/>
              </p:nvPicPr>
              <p:blipFill>
                <a:blip r:embed="rId84"/>
                <a:stretch>
                  <a:fillRect/>
                </a:stretch>
              </p:blipFill>
              <p:spPr>
                <a:xfrm>
                  <a:off x="6551139" y="797588"/>
                  <a:ext cx="127440" cy="11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DAD306C5-B18D-4F8E-A746-B538E436A9D6}"/>
                  </a:ext>
                </a:extLst>
              </p14:cNvPr>
              <p14:cNvContentPartPr/>
              <p14:nvPr/>
            </p14:nvContentPartPr>
            <p14:xfrm>
              <a:off x="6871539" y="810908"/>
              <a:ext cx="5400" cy="19080"/>
            </p14:xfrm>
          </p:contentPart>
        </mc:Choice>
        <mc:Fallback xmlns="">
          <p:pic>
            <p:nvPicPr>
              <p:cNvPr id="53" name="Freihand 52">
                <a:extLst>
                  <a:ext uri="{FF2B5EF4-FFF2-40B4-BE49-F238E27FC236}">
                    <a16:creationId xmlns:a16="http://schemas.microsoft.com/office/drawing/2014/main" id="{DAD306C5-B18D-4F8E-A746-B538E436A9D6}"/>
                  </a:ext>
                </a:extLst>
              </p:cNvPr>
              <p:cNvPicPr/>
              <p:nvPr/>
            </p:nvPicPr>
            <p:blipFill>
              <a:blip r:embed="rId86"/>
              <a:stretch>
                <a:fillRect/>
              </a:stretch>
            </p:blipFill>
            <p:spPr>
              <a:xfrm>
                <a:off x="6867219" y="806588"/>
                <a:ext cx="14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88BACFF6-1701-4248-BEF3-9A0BD9A35469}"/>
                  </a:ext>
                </a:extLst>
              </p14:cNvPr>
              <p14:cNvContentPartPr/>
              <p14:nvPr/>
            </p14:nvContentPartPr>
            <p14:xfrm>
              <a:off x="6867579" y="905228"/>
              <a:ext cx="10080" cy="8280"/>
            </p14:xfrm>
          </p:contentPart>
        </mc:Choice>
        <mc:Fallback xmlns="">
          <p:pic>
            <p:nvPicPr>
              <p:cNvPr id="54" name="Freihand 53">
                <a:extLst>
                  <a:ext uri="{FF2B5EF4-FFF2-40B4-BE49-F238E27FC236}">
                    <a16:creationId xmlns:a16="http://schemas.microsoft.com/office/drawing/2014/main" id="{88BACFF6-1701-4248-BEF3-9A0BD9A35469}"/>
                  </a:ext>
                </a:extLst>
              </p:cNvPr>
              <p:cNvPicPr/>
              <p:nvPr/>
            </p:nvPicPr>
            <p:blipFill>
              <a:blip r:embed="rId88"/>
              <a:stretch>
                <a:fillRect/>
              </a:stretch>
            </p:blipFill>
            <p:spPr>
              <a:xfrm>
                <a:off x="6863259" y="900908"/>
                <a:ext cx="18720" cy="16920"/>
              </a:xfrm>
              <a:prstGeom prst="rect">
                <a:avLst/>
              </a:prstGeom>
            </p:spPr>
          </p:pic>
        </mc:Fallback>
      </mc:AlternateContent>
      <p:grpSp>
        <p:nvGrpSpPr>
          <p:cNvPr id="87" name="Gruppieren 86">
            <a:extLst>
              <a:ext uri="{FF2B5EF4-FFF2-40B4-BE49-F238E27FC236}">
                <a16:creationId xmlns:a16="http://schemas.microsoft.com/office/drawing/2014/main" id="{77719555-1C2A-4BE6-B2B0-8BDBEA478074}"/>
              </a:ext>
            </a:extLst>
          </p:cNvPr>
          <p:cNvGrpSpPr/>
          <p:nvPr/>
        </p:nvGrpSpPr>
        <p:grpSpPr>
          <a:xfrm>
            <a:off x="7076739" y="699668"/>
            <a:ext cx="1076040" cy="176400"/>
            <a:chOff x="7076739" y="699668"/>
            <a:chExt cx="1076040" cy="176400"/>
          </a:xfrm>
        </p:grpSpPr>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0B210F23-7E2E-4839-9B63-F8882B250872}"/>
                    </a:ext>
                  </a:extLst>
                </p14:cNvPr>
                <p14:cNvContentPartPr/>
                <p14:nvPr/>
              </p14:nvContentPartPr>
              <p14:xfrm>
                <a:off x="7076739" y="699668"/>
                <a:ext cx="123840" cy="175320"/>
              </p14:xfrm>
            </p:contentPart>
          </mc:Choice>
          <mc:Fallback xmlns="">
            <p:pic>
              <p:nvPicPr>
                <p:cNvPr id="56" name="Freihand 55">
                  <a:extLst>
                    <a:ext uri="{FF2B5EF4-FFF2-40B4-BE49-F238E27FC236}">
                      <a16:creationId xmlns:a16="http://schemas.microsoft.com/office/drawing/2014/main" id="{0B210F23-7E2E-4839-9B63-F8882B250872}"/>
                    </a:ext>
                  </a:extLst>
                </p:cNvPr>
                <p:cNvPicPr/>
                <p:nvPr/>
              </p:nvPicPr>
              <p:blipFill>
                <a:blip r:embed="rId90"/>
                <a:stretch>
                  <a:fillRect/>
                </a:stretch>
              </p:blipFill>
              <p:spPr>
                <a:xfrm>
                  <a:off x="7072419" y="695348"/>
                  <a:ext cx="132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C10888BE-6737-4CFD-BA48-83682097D655}"/>
                    </a:ext>
                  </a:extLst>
                </p14:cNvPr>
                <p14:cNvContentPartPr/>
                <p14:nvPr/>
              </p14:nvContentPartPr>
              <p14:xfrm>
                <a:off x="7223259" y="750068"/>
                <a:ext cx="104760" cy="108000"/>
              </p14:xfrm>
            </p:contentPart>
          </mc:Choice>
          <mc:Fallback xmlns="">
            <p:pic>
              <p:nvPicPr>
                <p:cNvPr id="57" name="Freihand 56">
                  <a:extLst>
                    <a:ext uri="{FF2B5EF4-FFF2-40B4-BE49-F238E27FC236}">
                      <a16:creationId xmlns:a16="http://schemas.microsoft.com/office/drawing/2014/main" id="{C10888BE-6737-4CFD-BA48-83682097D655}"/>
                    </a:ext>
                  </a:extLst>
                </p:cNvPr>
                <p:cNvPicPr/>
                <p:nvPr/>
              </p:nvPicPr>
              <p:blipFill>
                <a:blip r:embed="rId92"/>
                <a:stretch>
                  <a:fillRect/>
                </a:stretch>
              </p:blipFill>
              <p:spPr>
                <a:xfrm>
                  <a:off x="7218939" y="745748"/>
                  <a:ext cx="113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89A13482-6EC3-41FF-8FD7-0B24C5C3F99E}"/>
                    </a:ext>
                  </a:extLst>
                </p14:cNvPr>
                <p14:cNvContentPartPr/>
                <p14:nvPr/>
              </p14:nvContentPartPr>
              <p14:xfrm>
                <a:off x="7340979" y="768428"/>
                <a:ext cx="111600" cy="91080"/>
              </p14:xfrm>
            </p:contentPart>
          </mc:Choice>
          <mc:Fallback xmlns="">
            <p:pic>
              <p:nvPicPr>
                <p:cNvPr id="58" name="Freihand 57">
                  <a:extLst>
                    <a:ext uri="{FF2B5EF4-FFF2-40B4-BE49-F238E27FC236}">
                      <a16:creationId xmlns:a16="http://schemas.microsoft.com/office/drawing/2014/main" id="{89A13482-6EC3-41FF-8FD7-0B24C5C3F99E}"/>
                    </a:ext>
                  </a:extLst>
                </p:cNvPr>
                <p:cNvPicPr/>
                <p:nvPr/>
              </p:nvPicPr>
              <p:blipFill>
                <a:blip r:embed="rId94"/>
                <a:stretch>
                  <a:fillRect/>
                </a:stretch>
              </p:blipFill>
              <p:spPr>
                <a:xfrm>
                  <a:off x="7336659" y="764108"/>
                  <a:ext cx="120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6918D6B1-E1E0-4D5E-884C-7FB8583A95F3}"/>
                    </a:ext>
                  </a:extLst>
                </p14:cNvPr>
                <p14:cNvContentPartPr/>
                <p14:nvPr/>
              </p14:nvContentPartPr>
              <p14:xfrm>
                <a:off x="7516299" y="849068"/>
                <a:ext cx="4320" cy="1800"/>
              </p14:xfrm>
            </p:contentPart>
          </mc:Choice>
          <mc:Fallback xmlns="">
            <p:pic>
              <p:nvPicPr>
                <p:cNvPr id="59" name="Freihand 58">
                  <a:extLst>
                    <a:ext uri="{FF2B5EF4-FFF2-40B4-BE49-F238E27FC236}">
                      <a16:creationId xmlns:a16="http://schemas.microsoft.com/office/drawing/2014/main" id="{6918D6B1-E1E0-4D5E-884C-7FB8583A95F3}"/>
                    </a:ext>
                  </a:extLst>
                </p:cNvPr>
                <p:cNvPicPr/>
                <p:nvPr/>
              </p:nvPicPr>
              <p:blipFill>
                <a:blip r:embed="rId96"/>
                <a:stretch>
                  <a:fillRect/>
                </a:stretch>
              </p:blipFill>
              <p:spPr>
                <a:xfrm>
                  <a:off x="7511979" y="844748"/>
                  <a:ext cx="12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DBECA13B-A1B4-4A3B-B0B1-22DDD64FC5C3}"/>
                    </a:ext>
                  </a:extLst>
                </p14:cNvPr>
                <p14:cNvContentPartPr/>
                <p14:nvPr/>
              </p14:nvContentPartPr>
              <p14:xfrm>
                <a:off x="7555539" y="773468"/>
                <a:ext cx="69120" cy="87480"/>
              </p14:xfrm>
            </p:contentPart>
          </mc:Choice>
          <mc:Fallback xmlns="">
            <p:pic>
              <p:nvPicPr>
                <p:cNvPr id="60" name="Freihand 59">
                  <a:extLst>
                    <a:ext uri="{FF2B5EF4-FFF2-40B4-BE49-F238E27FC236}">
                      <a16:creationId xmlns:a16="http://schemas.microsoft.com/office/drawing/2014/main" id="{DBECA13B-A1B4-4A3B-B0B1-22DDD64FC5C3}"/>
                    </a:ext>
                  </a:extLst>
                </p:cNvPr>
                <p:cNvPicPr/>
                <p:nvPr/>
              </p:nvPicPr>
              <p:blipFill>
                <a:blip r:embed="rId98"/>
                <a:stretch>
                  <a:fillRect/>
                </a:stretch>
              </p:blipFill>
              <p:spPr>
                <a:xfrm>
                  <a:off x="7551219" y="769148"/>
                  <a:ext cx="77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992E9576-7C91-4AC1-8C63-F34AD855256E}"/>
                    </a:ext>
                  </a:extLst>
                </p14:cNvPr>
                <p14:cNvContentPartPr/>
                <p14:nvPr/>
              </p14:nvContentPartPr>
              <p14:xfrm>
                <a:off x="7658499" y="773468"/>
                <a:ext cx="105120" cy="78480"/>
              </p14:xfrm>
            </p:contentPart>
          </mc:Choice>
          <mc:Fallback xmlns="">
            <p:pic>
              <p:nvPicPr>
                <p:cNvPr id="61" name="Freihand 60">
                  <a:extLst>
                    <a:ext uri="{FF2B5EF4-FFF2-40B4-BE49-F238E27FC236}">
                      <a16:creationId xmlns:a16="http://schemas.microsoft.com/office/drawing/2014/main" id="{992E9576-7C91-4AC1-8C63-F34AD855256E}"/>
                    </a:ext>
                  </a:extLst>
                </p:cNvPr>
                <p:cNvPicPr/>
                <p:nvPr/>
              </p:nvPicPr>
              <p:blipFill>
                <a:blip r:embed="rId100"/>
                <a:stretch>
                  <a:fillRect/>
                </a:stretch>
              </p:blipFill>
              <p:spPr>
                <a:xfrm>
                  <a:off x="7654179" y="769148"/>
                  <a:ext cx="113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6E3098C3-2A01-4CBD-B6F4-1CB820F36180}"/>
                    </a:ext>
                  </a:extLst>
                </p14:cNvPr>
                <p14:cNvContentPartPr/>
                <p14:nvPr/>
              </p14:nvContentPartPr>
              <p14:xfrm>
                <a:off x="7763259" y="778868"/>
                <a:ext cx="119160" cy="87480"/>
              </p14:xfrm>
            </p:contentPart>
          </mc:Choice>
          <mc:Fallback xmlns="">
            <p:pic>
              <p:nvPicPr>
                <p:cNvPr id="62" name="Freihand 61">
                  <a:extLst>
                    <a:ext uri="{FF2B5EF4-FFF2-40B4-BE49-F238E27FC236}">
                      <a16:creationId xmlns:a16="http://schemas.microsoft.com/office/drawing/2014/main" id="{6E3098C3-2A01-4CBD-B6F4-1CB820F36180}"/>
                    </a:ext>
                  </a:extLst>
                </p:cNvPr>
                <p:cNvPicPr/>
                <p:nvPr/>
              </p:nvPicPr>
              <p:blipFill>
                <a:blip r:embed="rId102"/>
                <a:stretch>
                  <a:fillRect/>
                </a:stretch>
              </p:blipFill>
              <p:spPr>
                <a:xfrm>
                  <a:off x="7758939" y="774548"/>
                  <a:ext cx="127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E0BD34F3-4069-43AF-BCF5-2B313E3AA0EE}"/>
                    </a:ext>
                  </a:extLst>
                </p14:cNvPr>
                <p14:cNvContentPartPr/>
                <p14:nvPr/>
              </p14:nvContentPartPr>
              <p14:xfrm>
                <a:off x="8021739" y="792908"/>
                <a:ext cx="128880" cy="83160"/>
              </p14:xfrm>
            </p:contentPart>
          </mc:Choice>
          <mc:Fallback xmlns="">
            <p:pic>
              <p:nvPicPr>
                <p:cNvPr id="64" name="Freihand 63">
                  <a:extLst>
                    <a:ext uri="{FF2B5EF4-FFF2-40B4-BE49-F238E27FC236}">
                      <a16:creationId xmlns:a16="http://schemas.microsoft.com/office/drawing/2014/main" id="{E0BD34F3-4069-43AF-BCF5-2B313E3AA0EE}"/>
                    </a:ext>
                  </a:extLst>
                </p:cNvPr>
                <p:cNvPicPr/>
                <p:nvPr/>
              </p:nvPicPr>
              <p:blipFill>
                <a:blip r:embed="rId104"/>
                <a:stretch>
                  <a:fillRect/>
                </a:stretch>
              </p:blipFill>
              <p:spPr>
                <a:xfrm>
                  <a:off x="8017419" y="788588"/>
                  <a:ext cx="137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7E4720FC-6EEF-49EA-90AA-AFAA6DB8C7A4}"/>
                    </a:ext>
                  </a:extLst>
                </p14:cNvPr>
                <p14:cNvContentPartPr/>
                <p14:nvPr/>
              </p14:nvContentPartPr>
              <p14:xfrm>
                <a:off x="7989699" y="827828"/>
                <a:ext cx="131040" cy="10440"/>
              </p14:xfrm>
            </p:contentPart>
          </mc:Choice>
          <mc:Fallback xmlns="">
            <p:pic>
              <p:nvPicPr>
                <p:cNvPr id="65" name="Freihand 64">
                  <a:extLst>
                    <a:ext uri="{FF2B5EF4-FFF2-40B4-BE49-F238E27FC236}">
                      <a16:creationId xmlns:a16="http://schemas.microsoft.com/office/drawing/2014/main" id="{7E4720FC-6EEF-49EA-90AA-AFAA6DB8C7A4}"/>
                    </a:ext>
                  </a:extLst>
                </p:cNvPr>
                <p:cNvPicPr/>
                <p:nvPr/>
              </p:nvPicPr>
              <p:blipFill>
                <a:blip r:embed="rId106"/>
                <a:stretch>
                  <a:fillRect/>
                </a:stretch>
              </p:blipFill>
              <p:spPr>
                <a:xfrm>
                  <a:off x="7985379" y="823508"/>
                  <a:ext cx="1396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B95E5414-3C0F-4BE3-AACE-75ED19364306}"/>
                    </a:ext>
                  </a:extLst>
                </p14:cNvPr>
                <p14:cNvContentPartPr/>
                <p14:nvPr/>
              </p14:nvContentPartPr>
              <p14:xfrm>
                <a:off x="7973859" y="842948"/>
                <a:ext cx="178920" cy="6120"/>
              </p14:xfrm>
            </p:contentPart>
          </mc:Choice>
          <mc:Fallback xmlns="">
            <p:pic>
              <p:nvPicPr>
                <p:cNvPr id="66" name="Freihand 65">
                  <a:extLst>
                    <a:ext uri="{FF2B5EF4-FFF2-40B4-BE49-F238E27FC236}">
                      <a16:creationId xmlns:a16="http://schemas.microsoft.com/office/drawing/2014/main" id="{B95E5414-3C0F-4BE3-AACE-75ED19364306}"/>
                    </a:ext>
                  </a:extLst>
                </p:cNvPr>
                <p:cNvPicPr/>
                <p:nvPr/>
              </p:nvPicPr>
              <p:blipFill>
                <a:blip r:embed="rId108"/>
                <a:stretch>
                  <a:fillRect/>
                </a:stretch>
              </p:blipFill>
              <p:spPr>
                <a:xfrm>
                  <a:off x="7969539" y="838628"/>
                  <a:ext cx="187560" cy="14760"/>
                </a:xfrm>
                <a:prstGeom prst="rect">
                  <a:avLst/>
                </a:prstGeom>
              </p:spPr>
            </p:pic>
          </mc:Fallback>
        </mc:AlternateContent>
      </p:grpSp>
      <p:grpSp>
        <p:nvGrpSpPr>
          <p:cNvPr id="86" name="Gruppieren 85">
            <a:extLst>
              <a:ext uri="{FF2B5EF4-FFF2-40B4-BE49-F238E27FC236}">
                <a16:creationId xmlns:a16="http://schemas.microsoft.com/office/drawing/2014/main" id="{68953570-E335-4253-A70C-A75D93D790B5}"/>
              </a:ext>
            </a:extLst>
          </p:cNvPr>
          <p:cNvGrpSpPr/>
          <p:nvPr/>
        </p:nvGrpSpPr>
        <p:grpSpPr>
          <a:xfrm>
            <a:off x="8791059" y="660068"/>
            <a:ext cx="550800" cy="170640"/>
            <a:chOff x="8791059" y="660068"/>
            <a:chExt cx="550800" cy="170640"/>
          </a:xfrm>
        </p:grpSpPr>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6DDE6701-D10F-41C3-A049-BC1ED66EB28A}"/>
                    </a:ext>
                  </a:extLst>
                </p14:cNvPr>
                <p14:cNvContentPartPr/>
                <p14:nvPr/>
              </p14:nvContentPartPr>
              <p14:xfrm>
                <a:off x="8791059" y="689948"/>
                <a:ext cx="126720" cy="140760"/>
              </p14:xfrm>
            </p:contentPart>
          </mc:Choice>
          <mc:Fallback xmlns="">
            <p:pic>
              <p:nvPicPr>
                <p:cNvPr id="67" name="Freihand 66">
                  <a:extLst>
                    <a:ext uri="{FF2B5EF4-FFF2-40B4-BE49-F238E27FC236}">
                      <a16:creationId xmlns:a16="http://schemas.microsoft.com/office/drawing/2014/main" id="{6DDE6701-D10F-41C3-A049-BC1ED66EB28A}"/>
                    </a:ext>
                  </a:extLst>
                </p:cNvPr>
                <p:cNvPicPr/>
                <p:nvPr/>
              </p:nvPicPr>
              <p:blipFill>
                <a:blip r:embed="rId110"/>
                <a:stretch>
                  <a:fillRect/>
                </a:stretch>
              </p:blipFill>
              <p:spPr>
                <a:xfrm>
                  <a:off x="8786739" y="685628"/>
                  <a:ext cx="135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947717CD-1F83-42FE-AA67-0BFCE45580D3}"/>
                    </a:ext>
                  </a:extLst>
                </p14:cNvPr>
                <p14:cNvContentPartPr/>
                <p14:nvPr/>
              </p14:nvContentPartPr>
              <p14:xfrm>
                <a:off x="8845779" y="745748"/>
                <a:ext cx="202320" cy="78480"/>
              </p14:xfrm>
            </p:contentPart>
          </mc:Choice>
          <mc:Fallback xmlns="">
            <p:pic>
              <p:nvPicPr>
                <p:cNvPr id="68" name="Freihand 67">
                  <a:extLst>
                    <a:ext uri="{FF2B5EF4-FFF2-40B4-BE49-F238E27FC236}">
                      <a16:creationId xmlns:a16="http://schemas.microsoft.com/office/drawing/2014/main" id="{947717CD-1F83-42FE-AA67-0BFCE45580D3}"/>
                    </a:ext>
                  </a:extLst>
                </p:cNvPr>
                <p:cNvPicPr/>
                <p:nvPr/>
              </p:nvPicPr>
              <p:blipFill>
                <a:blip r:embed="rId112"/>
                <a:stretch>
                  <a:fillRect/>
                </a:stretch>
              </p:blipFill>
              <p:spPr>
                <a:xfrm>
                  <a:off x="8841459" y="741428"/>
                  <a:ext cx="210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66986271-E157-4DA6-949D-94AE8FDC816C}"/>
                    </a:ext>
                  </a:extLst>
                </p14:cNvPr>
                <p14:cNvContentPartPr/>
                <p14:nvPr/>
              </p14:nvContentPartPr>
              <p14:xfrm>
                <a:off x="9079059" y="732068"/>
                <a:ext cx="154440" cy="92880"/>
              </p14:xfrm>
            </p:contentPart>
          </mc:Choice>
          <mc:Fallback xmlns="">
            <p:pic>
              <p:nvPicPr>
                <p:cNvPr id="69" name="Freihand 68">
                  <a:extLst>
                    <a:ext uri="{FF2B5EF4-FFF2-40B4-BE49-F238E27FC236}">
                      <a16:creationId xmlns:a16="http://schemas.microsoft.com/office/drawing/2014/main" id="{66986271-E157-4DA6-949D-94AE8FDC816C}"/>
                    </a:ext>
                  </a:extLst>
                </p:cNvPr>
                <p:cNvPicPr/>
                <p:nvPr/>
              </p:nvPicPr>
              <p:blipFill>
                <a:blip r:embed="rId114"/>
                <a:stretch>
                  <a:fillRect/>
                </a:stretch>
              </p:blipFill>
              <p:spPr>
                <a:xfrm>
                  <a:off x="9074739" y="727748"/>
                  <a:ext cx="163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ABB88571-D34C-4561-BA13-E9F304DE0ED6}"/>
                    </a:ext>
                  </a:extLst>
                </p14:cNvPr>
                <p14:cNvContentPartPr/>
                <p14:nvPr/>
              </p14:nvContentPartPr>
              <p14:xfrm>
                <a:off x="9262299" y="672668"/>
                <a:ext cx="79560" cy="144360"/>
              </p14:xfrm>
            </p:contentPart>
          </mc:Choice>
          <mc:Fallback xmlns="">
            <p:pic>
              <p:nvPicPr>
                <p:cNvPr id="70" name="Freihand 69">
                  <a:extLst>
                    <a:ext uri="{FF2B5EF4-FFF2-40B4-BE49-F238E27FC236}">
                      <a16:creationId xmlns:a16="http://schemas.microsoft.com/office/drawing/2014/main" id="{ABB88571-D34C-4561-BA13-E9F304DE0ED6}"/>
                    </a:ext>
                  </a:extLst>
                </p:cNvPr>
                <p:cNvPicPr/>
                <p:nvPr/>
              </p:nvPicPr>
              <p:blipFill>
                <a:blip r:embed="rId116"/>
                <a:stretch>
                  <a:fillRect/>
                </a:stretch>
              </p:blipFill>
              <p:spPr>
                <a:xfrm>
                  <a:off x="9257979" y="668348"/>
                  <a:ext cx="88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ABBF6BE3-4761-4D34-9496-0763B06760DE}"/>
                    </a:ext>
                  </a:extLst>
                </p14:cNvPr>
                <p14:cNvContentPartPr/>
                <p14:nvPr/>
              </p14:nvContentPartPr>
              <p14:xfrm>
                <a:off x="9238899" y="660068"/>
                <a:ext cx="22680" cy="11160"/>
              </p14:xfrm>
            </p:contentPart>
          </mc:Choice>
          <mc:Fallback xmlns="">
            <p:pic>
              <p:nvPicPr>
                <p:cNvPr id="71" name="Freihand 70">
                  <a:extLst>
                    <a:ext uri="{FF2B5EF4-FFF2-40B4-BE49-F238E27FC236}">
                      <a16:creationId xmlns:a16="http://schemas.microsoft.com/office/drawing/2014/main" id="{ABBF6BE3-4761-4D34-9496-0763B06760DE}"/>
                    </a:ext>
                  </a:extLst>
                </p:cNvPr>
                <p:cNvPicPr/>
                <p:nvPr/>
              </p:nvPicPr>
              <p:blipFill>
                <a:blip r:embed="rId118"/>
                <a:stretch>
                  <a:fillRect/>
                </a:stretch>
              </p:blipFill>
              <p:spPr>
                <a:xfrm>
                  <a:off x="9234579" y="655748"/>
                  <a:ext cx="31320" cy="19800"/>
                </a:xfrm>
                <a:prstGeom prst="rect">
                  <a:avLst/>
                </a:prstGeom>
              </p:spPr>
            </p:pic>
          </mc:Fallback>
        </mc:AlternateContent>
      </p:grpSp>
      <p:grpSp>
        <p:nvGrpSpPr>
          <p:cNvPr id="85" name="Gruppieren 84">
            <a:extLst>
              <a:ext uri="{FF2B5EF4-FFF2-40B4-BE49-F238E27FC236}">
                <a16:creationId xmlns:a16="http://schemas.microsoft.com/office/drawing/2014/main" id="{B1961C2C-0931-4288-8565-FFBD6C0F233E}"/>
              </a:ext>
            </a:extLst>
          </p:cNvPr>
          <p:cNvGrpSpPr/>
          <p:nvPr/>
        </p:nvGrpSpPr>
        <p:grpSpPr>
          <a:xfrm>
            <a:off x="9697539" y="670148"/>
            <a:ext cx="900360" cy="160200"/>
            <a:chOff x="9697539" y="670148"/>
            <a:chExt cx="900360" cy="160200"/>
          </a:xfrm>
        </p:grpSpPr>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96DF5258-1804-4E32-B9D0-D41D4B40B532}"/>
                    </a:ext>
                  </a:extLst>
                </p14:cNvPr>
                <p14:cNvContentPartPr/>
                <p14:nvPr/>
              </p14:nvContentPartPr>
              <p14:xfrm>
                <a:off x="9697539" y="670148"/>
                <a:ext cx="157320" cy="160200"/>
              </p14:xfrm>
            </p:contentPart>
          </mc:Choice>
          <mc:Fallback xmlns="">
            <p:pic>
              <p:nvPicPr>
                <p:cNvPr id="72" name="Freihand 71">
                  <a:extLst>
                    <a:ext uri="{FF2B5EF4-FFF2-40B4-BE49-F238E27FC236}">
                      <a16:creationId xmlns:a16="http://schemas.microsoft.com/office/drawing/2014/main" id="{96DF5258-1804-4E32-B9D0-D41D4B40B532}"/>
                    </a:ext>
                  </a:extLst>
                </p:cNvPr>
                <p:cNvPicPr/>
                <p:nvPr/>
              </p:nvPicPr>
              <p:blipFill>
                <a:blip r:embed="rId120"/>
                <a:stretch>
                  <a:fillRect/>
                </a:stretch>
              </p:blipFill>
              <p:spPr>
                <a:xfrm>
                  <a:off x="9693219" y="665828"/>
                  <a:ext cx="1659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429844E4-2F3C-49D4-AA17-7F6A3F8002F8}"/>
                    </a:ext>
                  </a:extLst>
                </p14:cNvPr>
                <p14:cNvContentPartPr/>
                <p14:nvPr/>
              </p14:nvContentPartPr>
              <p14:xfrm>
                <a:off x="9884019" y="725588"/>
                <a:ext cx="14400" cy="85320"/>
              </p14:xfrm>
            </p:contentPart>
          </mc:Choice>
          <mc:Fallback xmlns="">
            <p:pic>
              <p:nvPicPr>
                <p:cNvPr id="73" name="Freihand 72">
                  <a:extLst>
                    <a:ext uri="{FF2B5EF4-FFF2-40B4-BE49-F238E27FC236}">
                      <a16:creationId xmlns:a16="http://schemas.microsoft.com/office/drawing/2014/main" id="{429844E4-2F3C-49D4-AA17-7F6A3F8002F8}"/>
                    </a:ext>
                  </a:extLst>
                </p:cNvPr>
                <p:cNvPicPr/>
                <p:nvPr/>
              </p:nvPicPr>
              <p:blipFill>
                <a:blip r:embed="rId122"/>
                <a:stretch>
                  <a:fillRect/>
                </a:stretch>
              </p:blipFill>
              <p:spPr>
                <a:xfrm>
                  <a:off x="9879699" y="721268"/>
                  <a:ext cx="23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D4986ED2-757D-4D23-990A-84B81BEC1167}"/>
                    </a:ext>
                  </a:extLst>
                </p14:cNvPr>
                <p14:cNvContentPartPr/>
                <p14:nvPr/>
              </p14:nvContentPartPr>
              <p14:xfrm>
                <a:off x="9964659" y="712628"/>
                <a:ext cx="78120" cy="92520"/>
              </p14:xfrm>
            </p:contentPart>
          </mc:Choice>
          <mc:Fallback xmlns="">
            <p:pic>
              <p:nvPicPr>
                <p:cNvPr id="74" name="Freihand 73">
                  <a:extLst>
                    <a:ext uri="{FF2B5EF4-FFF2-40B4-BE49-F238E27FC236}">
                      <a16:creationId xmlns:a16="http://schemas.microsoft.com/office/drawing/2014/main" id="{D4986ED2-757D-4D23-990A-84B81BEC1167}"/>
                    </a:ext>
                  </a:extLst>
                </p:cNvPr>
                <p:cNvPicPr/>
                <p:nvPr/>
              </p:nvPicPr>
              <p:blipFill>
                <a:blip r:embed="rId124"/>
                <a:stretch>
                  <a:fillRect/>
                </a:stretch>
              </p:blipFill>
              <p:spPr>
                <a:xfrm>
                  <a:off x="9960339" y="708308"/>
                  <a:ext cx="86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CDA336EB-7F0D-45B9-B949-93A99FE918DC}"/>
                    </a:ext>
                  </a:extLst>
                </p14:cNvPr>
                <p14:cNvContentPartPr/>
                <p14:nvPr/>
              </p14:nvContentPartPr>
              <p14:xfrm>
                <a:off x="10123419" y="804428"/>
                <a:ext cx="20880" cy="1080"/>
              </p14:xfrm>
            </p:contentPart>
          </mc:Choice>
          <mc:Fallback xmlns="">
            <p:pic>
              <p:nvPicPr>
                <p:cNvPr id="75" name="Freihand 74">
                  <a:extLst>
                    <a:ext uri="{FF2B5EF4-FFF2-40B4-BE49-F238E27FC236}">
                      <a16:creationId xmlns:a16="http://schemas.microsoft.com/office/drawing/2014/main" id="{CDA336EB-7F0D-45B9-B949-93A99FE918DC}"/>
                    </a:ext>
                  </a:extLst>
                </p:cNvPr>
                <p:cNvPicPr/>
                <p:nvPr/>
              </p:nvPicPr>
              <p:blipFill>
                <a:blip r:embed="rId126"/>
                <a:stretch>
                  <a:fillRect/>
                </a:stretch>
              </p:blipFill>
              <p:spPr>
                <a:xfrm>
                  <a:off x="10119099" y="800108"/>
                  <a:ext cx="295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50DA9E38-40C8-48C8-9F7E-72A4AE6D3B6D}"/>
                    </a:ext>
                  </a:extLst>
                </p14:cNvPr>
                <p14:cNvContentPartPr/>
                <p14:nvPr/>
              </p14:nvContentPartPr>
              <p14:xfrm>
                <a:off x="10198659" y="722708"/>
                <a:ext cx="76320" cy="69840"/>
              </p14:xfrm>
            </p:contentPart>
          </mc:Choice>
          <mc:Fallback xmlns="">
            <p:pic>
              <p:nvPicPr>
                <p:cNvPr id="76" name="Freihand 75">
                  <a:extLst>
                    <a:ext uri="{FF2B5EF4-FFF2-40B4-BE49-F238E27FC236}">
                      <a16:creationId xmlns:a16="http://schemas.microsoft.com/office/drawing/2014/main" id="{50DA9E38-40C8-48C8-9F7E-72A4AE6D3B6D}"/>
                    </a:ext>
                  </a:extLst>
                </p:cNvPr>
                <p:cNvPicPr/>
                <p:nvPr/>
              </p:nvPicPr>
              <p:blipFill>
                <a:blip r:embed="rId128"/>
                <a:stretch>
                  <a:fillRect/>
                </a:stretch>
              </p:blipFill>
              <p:spPr>
                <a:xfrm>
                  <a:off x="10194339" y="718388"/>
                  <a:ext cx="84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510EFFFB-D2AC-44F1-9E5E-15D5574ED77E}"/>
                    </a:ext>
                  </a:extLst>
                </p14:cNvPr>
                <p14:cNvContentPartPr/>
                <p14:nvPr/>
              </p14:nvContentPartPr>
              <p14:xfrm>
                <a:off x="10310259" y="704708"/>
                <a:ext cx="121320" cy="68760"/>
              </p14:xfrm>
            </p:contentPart>
          </mc:Choice>
          <mc:Fallback xmlns="">
            <p:pic>
              <p:nvPicPr>
                <p:cNvPr id="77" name="Freihand 76">
                  <a:extLst>
                    <a:ext uri="{FF2B5EF4-FFF2-40B4-BE49-F238E27FC236}">
                      <a16:creationId xmlns:a16="http://schemas.microsoft.com/office/drawing/2014/main" id="{510EFFFB-D2AC-44F1-9E5E-15D5574ED77E}"/>
                    </a:ext>
                  </a:extLst>
                </p:cNvPr>
                <p:cNvPicPr/>
                <p:nvPr/>
              </p:nvPicPr>
              <p:blipFill>
                <a:blip r:embed="rId130"/>
                <a:stretch>
                  <a:fillRect/>
                </a:stretch>
              </p:blipFill>
              <p:spPr>
                <a:xfrm>
                  <a:off x="10305939" y="700388"/>
                  <a:ext cx="129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5952428F-7FFB-408A-96B2-8D438A409008}"/>
                    </a:ext>
                  </a:extLst>
                </p14:cNvPr>
                <p14:cNvContentPartPr/>
                <p14:nvPr/>
              </p14:nvContentPartPr>
              <p14:xfrm>
                <a:off x="10469379" y="711908"/>
                <a:ext cx="128520" cy="65520"/>
              </p14:xfrm>
            </p:contentPart>
          </mc:Choice>
          <mc:Fallback xmlns="">
            <p:pic>
              <p:nvPicPr>
                <p:cNvPr id="78" name="Freihand 77">
                  <a:extLst>
                    <a:ext uri="{FF2B5EF4-FFF2-40B4-BE49-F238E27FC236}">
                      <a16:creationId xmlns:a16="http://schemas.microsoft.com/office/drawing/2014/main" id="{5952428F-7FFB-408A-96B2-8D438A409008}"/>
                    </a:ext>
                  </a:extLst>
                </p:cNvPr>
                <p:cNvPicPr/>
                <p:nvPr/>
              </p:nvPicPr>
              <p:blipFill>
                <a:blip r:embed="rId132"/>
                <a:stretch>
                  <a:fillRect/>
                </a:stretch>
              </p:blipFill>
              <p:spPr>
                <a:xfrm>
                  <a:off x="10465059" y="707588"/>
                  <a:ext cx="137160" cy="74160"/>
                </a:xfrm>
                <a:prstGeom prst="rect">
                  <a:avLst/>
                </a:prstGeom>
              </p:spPr>
            </p:pic>
          </mc:Fallback>
        </mc:AlternateContent>
      </p:grpSp>
      <p:grpSp>
        <p:nvGrpSpPr>
          <p:cNvPr id="84" name="Gruppieren 83">
            <a:extLst>
              <a:ext uri="{FF2B5EF4-FFF2-40B4-BE49-F238E27FC236}">
                <a16:creationId xmlns:a16="http://schemas.microsoft.com/office/drawing/2014/main" id="{1D05A63E-EF6A-4D21-A0CC-2B7BB4B27E72}"/>
              </a:ext>
            </a:extLst>
          </p:cNvPr>
          <p:cNvGrpSpPr/>
          <p:nvPr/>
        </p:nvGrpSpPr>
        <p:grpSpPr>
          <a:xfrm>
            <a:off x="6173139" y="1164788"/>
            <a:ext cx="466560" cy="200880"/>
            <a:chOff x="6173139" y="1164788"/>
            <a:chExt cx="466560" cy="200880"/>
          </a:xfrm>
        </p:grpSpPr>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6EFF6381-240F-447D-A36B-71E0173BC10D}"/>
                    </a:ext>
                  </a:extLst>
                </p14:cNvPr>
                <p14:cNvContentPartPr/>
                <p14:nvPr/>
              </p14:nvContentPartPr>
              <p14:xfrm>
                <a:off x="6173139" y="1167308"/>
                <a:ext cx="146880" cy="198360"/>
              </p14:xfrm>
            </p:contentPart>
          </mc:Choice>
          <mc:Fallback xmlns="">
            <p:pic>
              <p:nvPicPr>
                <p:cNvPr id="79" name="Freihand 78">
                  <a:extLst>
                    <a:ext uri="{FF2B5EF4-FFF2-40B4-BE49-F238E27FC236}">
                      <a16:creationId xmlns:a16="http://schemas.microsoft.com/office/drawing/2014/main" id="{6EFF6381-240F-447D-A36B-71E0173BC10D}"/>
                    </a:ext>
                  </a:extLst>
                </p:cNvPr>
                <p:cNvPicPr/>
                <p:nvPr/>
              </p:nvPicPr>
              <p:blipFill>
                <a:blip r:embed="rId134"/>
                <a:stretch>
                  <a:fillRect/>
                </a:stretch>
              </p:blipFill>
              <p:spPr>
                <a:xfrm>
                  <a:off x="6168819" y="1162988"/>
                  <a:ext cx="1555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DBAFC9C1-0DD5-46DE-BA05-F425AAB17EAC}"/>
                    </a:ext>
                  </a:extLst>
                </p14:cNvPr>
                <p14:cNvContentPartPr/>
                <p14:nvPr/>
              </p14:nvContentPartPr>
              <p14:xfrm>
                <a:off x="6398139" y="1178108"/>
                <a:ext cx="22680" cy="138960"/>
              </p14:xfrm>
            </p:contentPart>
          </mc:Choice>
          <mc:Fallback xmlns="">
            <p:pic>
              <p:nvPicPr>
                <p:cNvPr id="80" name="Freihand 79">
                  <a:extLst>
                    <a:ext uri="{FF2B5EF4-FFF2-40B4-BE49-F238E27FC236}">
                      <a16:creationId xmlns:a16="http://schemas.microsoft.com/office/drawing/2014/main" id="{DBAFC9C1-0DD5-46DE-BA05-F425AAB17EAC}"/>
                    </a:ext>
                  </a:extLst>
                </p:cNvPr>
                <p:cNvPicPr/>
                <p:nvPr/>
              </p:nvPicPr>
              <p:blipFill>
                <a:blip r:embed="rId136"/>
                <a:stretch>
                  <a:fillRect/>
                </a:stretch>
              </p:blipFill>
              <p:spPr>
                <a:xfrm>
                  <a:off x="6393819" y="1173788"/>
                  <a:ext cx="31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A8D174F5-D0FF-4E9C-81A5-D53EF1E8428A}"/>
                    </a:ext>
                  </a:extLst>
                </p14:cNvPr>
                <p14:cNvContentPartPr/>
                <p14:nvPr/>
              </p14:nvContentPartPr>
              <p14:xfrm>
                <a:off x="6354219" y="1185308"/>
                <a:ext cx="116640" cy="151560"/>
              </p14:xfrm>
            </p:contentPart>
          </mc:Choice>
          <mc:Fallback xmlns="">
            <p:pic>
              <p:nvPicPr>
                <p:cNvPr id="81" name="Freihand 80">
                  <a:extLst>
                    <a:ext uri="{FF2B5EF4-FFF2-40B4-BE49-F238E27FC236}">
                      <a16:creationId xmlns:a16="http://schemas.microsoft.com/office/drawing/2014/main" id="{A8D174F5-D0FF-4E9C-81A5-D53EF1E8428A}"/>
                    </a:ext>
                  </a:extLst>
                </p:cNvPr>
                <p:cNvPicPr/>
                <p:nvPr/>
              </p:nvPicPr>
              <p:blipFill>
                <a:blip r:embed="rId138"/>
                <a:stretch>
                  <a:fillRect/>
                </a:stretch>
              </p:blipFill>
              <p:spPr>
                <a:xfrm>
                  <a:off x="6349899" y="1180988"/>
                  <a:ext cx="125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0CC5A343-AAEA-4A4F-A5D9-DC08EF4A5966}"/>
                    </a:ext>
                  </a:extLst>
                </p14:cNvPr>
                <p14:cNvContentPartPr/>
                <p14:nvPr/>
              </p14:nvContentPartPr>
              <p14:xfrm>
                <a:off x="6545019" y="1164788"/>
                <a:ext cx="94680" cy="162000"/>
              </p14:xfrm>
            </p:contentPart>
          </mc:Choice>
          <mc:Fallback xmlns="">
            <p:pic>
              <p:nvPicPr>
                <p:cNvPr id="82" name="Freihand 81">
                  <a:extLst>
                    <a:ext uri="{FF2B5EF4-FFF2-40B4-BE49-F238E27FC236}">
                      <a16:creationId xmlns:a16="http://schemas.microsoft.com/office/drawing/2014/main" id="{0CC5A343-AAEA-4A4F-A5D9-DC08EF4A5966}"/>
                    </a:ext>
                  </a:extLst>
                </p:cNvPr>
                <p:cNvPicPr/>
                <p:nvPr/>
              </p:nvPicPr>
              <p:blipFill>
                <a:blip r:embed="rId140"/>
                <a:stretch>
                  <a:fillRect/>
                </a:stretch>
              </p:blipFill>
              <p:spPr>
                <a:xfrm>
                  <a:off x="6540699" y="1160468"/>
                  <a:ext cx="103320" cy="17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1A15EAF8-8D42-484E-9E80-8B5EC5AFD129}"/>
                  </a:ext>
                </a:extLst>
              </p14:cNvPr>
              <p14:cNvContentPartPr/>
              <p14:nvPr/>
            </p14:nvContentPartPr>
            <p14:xfrm>
              <a:off x="6812139" y="1191068"/>
              <a:ext cx="38520" cy="105840"/>
            </p14:xfrm>
          </p:contentPart>
        </mc:Choice>
        <mc:Fallback xmlns="">
          <p:pic>
            <p:nvPicPr>
              <p:cNvPr id="83" name="Freihand 82">
                <a:extLst>
                  <a:ext uri="{FF2B5EF4-FFF2-40B4-BE49-F238E27FC236}">
                    <a16:creationId xmlns:a16="http://schemas.microsoft.com/office/drawing/2014/main" id="{1A15EAF8-8D42-484E-9E80-8B5EC5AFD129}"/>
                  </a:ext>
                </a:extLst>
              </p:cNvPr>
              <p:cNvPicPr/>
              <p:nvPr/>
            </p:nvPicPr>
            <p:blipFill>
              <a:blip r:embed="rId142"/>
              <a:stretch>
                <a:fillRect/>
              </a:stretch>
            </p:blipFill>
            <p:spPr>
              <a:xfrm>
                <a:off x="6807819" y="1186748"/>
                <a:ext cx="47160" cy="114480"/>
              </a:xfrm>
              <a:prstGeom prst="rect">
                <a:avLst/>
              </a:prstGeom>
            </p:spPr>
          </p:pic>
        </mc:Fallback>
      </mc:AlternateContent>
      <p:grpSp>
        <p:nvGrpSpPr>
          <p:cNvPr id="97" name="Gruppieren 96">
            <a:extLst>
              <a:ext uri="{FF2B5EF4-FFF2-40B4-BE49-F238E27FC236}">
                <a16:creationId xmlns:a16="http://schemas.microsoft.com/office/drawing/2014/main" id="{5F67A98E-7FDD-4A6A-9A1C-947B44B17FA6}"/>
              </a:ext>
            </a:extLst>
          </p:cNvPr>
          <p:cNvGrpSpPr/>
          <p:nvPr/>
        </p:nvGrpSpPr>
        <p:grpSpPr>
          <a:xfrm>
            <a:off x="7115979" y="1087388"/>
            <a:ext cx="1060920" cy="205200"/>
            <a:chOff x="7115979" y="1087388"/>
            <a:chExt cx="1060920" cy="205200"/>
          </a:xfrm>
        </p:grpSpPr>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A251BCC5-BCF9-476C-9EDB-D70370D5060E}"/>
                    </a:ext>
                  </a:extLst>
                </p14:cNvPr>
                <p14:cNvContentPartPr/>
                <p14:nvPr/>
              </p14:nvContentPartPr>
              <p14:xfrm>
                <a:off x="7115979" y="1087388"/>
                <a:ext cx="157680" cy="205200"/>
              </p14:xfrm>
            </p:contentPart>
          </mc:Choice>
          <mc:Fallback xmlns="">
            <p:pic>
              <p:nvPicPr>
                <p:cNvPr id="88" name="Freihand 87">
                  <a:extLst>
                    <a:ext uri="{FF2B5EF4-FFF2-40B4-BE49-F238E27FC236}">
                      <a16:creationId xmlns:a16="http://schemas.microsoft.com/office/drawing/2014/main" id="{A251BCC5-BCF9-476C-9EDB-D70370D5060E}"/>
                    </a:ext>
                  </a:extLst>
                </p:cNvPr>
                <p:cNvPicPr/>
                <p:nvPr/>
              </p:nvPicPr>
              <p:blipFill>
                <a:blip r:embed="rId144"/>
                <a:stretch>
                  <a:fillRect/>
                </a:stretch>
              </p:blipFill>
              <p:spPr>
                <a:xfrm>
                  <a:off x="7111659" y="1083068"/>
                  <a:ext cx="166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F11E7B61-7C8E-499B-BDAC-F32BCDDE3FF5}"/>
                    </a:ext>
                  </a:extLst>
                </p14:cNvPr>
                <p14:cNvContentPartPr/>
                <p14:nvPr/>
              </p14:nvContentPartPr>
              <p14:xfrm>
                <a:off x="7344939" y="1123388"/>
                <a:ext cx="6840" cy="132840"/>
              </p14:xfrm>
            </p:contentPart>
          </mc:Choice>
          <mc:Fallback xmlns="">
            <p:pic>
              <p:nvPicPr>
                <p:cNvPr id="89" name="Freihand 88">
                  <a:extLst>
                    <a:ext uri="{FF2B5EF4-FFF2-40B4-BE49-F238E27FC236}">
                      <a16:creationId xmlns:a16="http://schemas.microsoft.com/office/drawing/2014/main" id="{F11E7B61-7C8E-499B-BDAC-F32BCDDE3FF5}"/>
                    </a:ext>
                  </a:extLst>
                </p:cNvPr>
                <p:cNvPicPr/>
                <p:nvPr/>
              </p:nvPicPr>
              <p:blipFill>
                <a:blip r:embed="rId146"/>
                <a:stretch>
                  <a:fillRect/>
                </a:stretch>
              </p:blipFill>
              <p:spPr>
                <a:xfrm>
                  <a:off x="7340619" y="1119068"/>
                  <a:ext cx="15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D4CBE18F-444E-46A3-A9A7-F567F64D48E3}"/>
                    </a:ext>
                  </a:extLst>
                </p14:cNvPr>
                <p14:cNvContentPartPr/>
                <p14:nvPr/>
              </p14:nvContentPartPr>
              <p14:xfrm>
                <a:off x="7410459" y="1151108"/>
                <a:ext cx="87840" cy="87840"/>
              </p14:xfrm>
            </p:contentPart>
          </mc:Choice>
          <mc:Fallback xmlns="">
            <p:pic>
              <p:nvPicPr>
                <p:cNvPr id="90" name="Freihand 89">
                  <a:extLst>
                    <a:ext uri="{FF2B5EF4-FFF2-40B4-BE49-F238E27FC236}">
                      <a16:creationId xmlns:a16="http://schemas.microsoft.com/office/drawing/2014/main" id="{D4CBE18F-444E-46A3-A9A7-F567F64D48E3}"/>
                    </a:ext>
                  </a:extLst>
                </p:cNvPr>
                <p:cNvPicPr/>
                <p:nvPr/>
              </p:nvPicPr>
              <p:blipFill>
                <a:blip r:embed="rId148"/>
                <a:stretch>
                  <a:fillRect/>
                </a:stretch>
              </p:blipFill>
              <p:spPr>
                <a:xfrm>
                  <a:off x="7406139" y="1146788"/>
                  <a:ext cx="96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8AEC3F45-E6E4-479C-9A4A-E71730E1CDB7}"/>
                    </a:ext>
                  </a:extLst>
                </p14:cNvPr>
                <p14:cNvContentPartPr/>
                <p14:nvPr/>
              </p14:nvContentPartPr>
              <p14:xfrm>
                <a:off x="7581819" y="1228148"/>
                <a:ext cx="41760" cy="12960"/>
              </p14:xfrm>
            </p:contentPart>
          </mc:Choice>
          <mc:Fallback xmlns="">
            <p:pic>
              <p:nvPicPr>
                <p:cNvPr id="91" name="Freihand 90">
                  <a:extLst>
                    <a:ext uri="{FF2B5EF4-FFF2-40B4-BE49-F238E27FC236}">
                      <a16:creationId xmlns:a16="http://schemas.microsoft.com/office/drawing/2014/main" id="{8AEC3F45-E6E4-479C-9A4A-E71730E1CDB7}"/>
                    </a:ext>
                  </a:extLst>
                </p:cNvPr>
                <p:cNvPicPr/>
                <p:nvPr/>
              </p:nvPicPr>
              <p:blipFill>
                <a:blip r:embed="rId150"/>
                <a:stretch>
                  <a:fillRect/>
                </a:stretch>
              </p:blipFill>
              <p:spPr>
                <a:xfrm>
                  <a:off x="7577499" y="1223828"/>
                  <a:ext cx="50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615C5C72-E00C-4E83-871A-42A1F30CF742}"/>
                    </a:ext>
                  </a:extLst>
                </p14:cNvPr>
                <p14:cNvContentPartPr/>
                <p14:nvPr/>
              </p14:nvContentPartPr>
              <p14:xfrm>
                <a:off x="7621419" y="1156868"/>
                <a:ext cx="64800" cy="69120"/>
              </p14:xfrm>
            </p:contentPart>
          </mc:Choice>
          <mc:Fallback xmlns="">
            <p:pic>
              <p:nvPicPr>
                <p:cNvPr id="92" name="Freihand 91">
                  <a:extLst>
                    <a:ext uri="{FF2B5EF4-FFF2-40B4-BE49-F238E27FC236}">
                      <a16:creationId xmlns:a16="http://schemas.microsoft.com/office/drawing/2014/main" id="{615C5C72-E00C-4E83-871A-42A1F30CF742}"/>
                    </a:ext>
                  </a:extLst>
                </p:cNvPr>
                <p:cNvPicPr/>
                <p:nvPr/>
              </p:nvPicPr>
              <p:blipFill>
                <a:blip r:embed="rId152"/>
                <a:stretch>
                  <a:fillRect/>
                </a:stretch>
              </p:blipFill>
              <p:spPr>
                <a:xfrm>
                  <a:off x="7617099" y="1152548"/>
                  <a:ext cx="73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C5723065-9D50-48A1-B4E0-C5C1964542E5}"/>
                    </a:ext>
                  </a:extLst>
                </p14:cNvPr>
                <p14:cNvContentPartPr/>
                <p14:nvPr/>
              </p14:nvContentPartPr>
              <p14:xfrm>
                <a:off x="7699899" y="1157228"/>
                <a:ext cx="96840" cy="69480"/>
              </p14:xfrm>
            </p:contentPart>
          </mc:Choice>
          <mc:Fallback xmlns="">
            <p:pic>
              <p:nvPicPr>
                <p:cNvPr id="93" name="Freihand 92">
                  <a:extLst>
                    <a:ext uri="{FF2B5EF4-FFF2-40B4-BE49-F238E27FC236}">
                      <a16:creationId xmlns:a16="http://schemas.microsoft.com/office/drawing/2014/main" id="{C5723065-9D50-48A1-B4E0-C5C1964542E5}"/>
                    </a:ext>
                  </a:extLst>
                </p:cNvPr>
                <p:cNvPicPr/>
                <p:nvPr/>
              </p:nvPicPr>
              <p:blipFill>
                <a:blip r:embed="rId154"/>
                <a:stretch>
                  <a:fillRect/>
                </a:stretch>
              </p:blipFill>
              <p:spPr>
                <a:xfrm>
                  <a:off x="7695579" y="1152908"/>
                  <a:ext cx="105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C297BC98-680A-491B-AD20-B702487F55A1}"/>
                    </a:ext>
                  </a:extLst>
                </p14:cNvPr>
                <p14:cNvContentPartPr/>
                <p14:nvPr/>
              </p14:nvContentPartPr>
              <p14:xfrm>
                <a:off x="7820859" y="1166948"/>
                <a:ext cx="78480" cy="70920"/>
              </p14:xfrm>
            </p:contentPart>
          </mc:Choice>
          <mc:Fallback xmlns="">
            <p:pic>
              <p:nvPicPr>
                <p:cNvPr id="94" name="Freihand 93">
                  <a:extLst>
                    <a:ext uri="{FF2B5EF4-FFF2-40B4-BE49-F238E27FC236}">
                      <a16:creationId xmlns:a16="http://schemas.microsoft.com/office/drawing/2014/main" id="{C297BC98-680A-491B-AD20-B702487F55A1}"/>
                    </a:ext>
                  </a:extLst>
                </p:cNvPr>
                <p:cNvPicPr/>
                <p:nvPr/>
              </p:nvPicPr>
              <p:blipFill>
                <a:blip r:embed="rId156"/>
                <a:stretch>
                  <a:fillRect/>
                </a:stretch>
              </p:blipFill>
              <p:spPr>
                <a:xfrm>
                  <a:off x="7816539" y="1162628"/>
                  <a:ext cx="87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F7CE3BAD-7E29-4D11-A905-314BBB33843D}"/>
                    </a:ext>
                  </a:extLst>
                </p14:cNvPr>
                <p14:cNvContentPartPr/>
                <p14:nvPr/>
              </p14:nvContentPartPr>
              <p14:xfrm>
                <a:off x="8036139" y="1137788"/>
                <a:ext cx="136800" cy="115920"/>
              </p14:xfrm>
            </p:contentPart>
          </mc:Choice>
          <mc:Fallback xmlns="">
            <p:pic>
              <p:nvPicPr>
                <p:cNvPr id="95" name="Freihand 94">
                  <a:extLst>
                    <a:ext uri="{FF2B5EF4-FFF2-40B4-BE49-F238E27FC236}">
                      <a16:creationId xmlns:a16="http://schemas.microsoft.com/office/drawing/2014/main" id="{F7CE3BAD-7E29-4D11-A905-314BBB33843D}"/>
                    </a:ext>
                  </a:extLst>
                </p:cNvPr>
                <p:cNvPicPr/>
                <p:nvPr/>
              </p:nvPicPr>
              <p:blipFill>
                <a:blip r:embed="rId158"/>
                <a:stretch>
                  <a:fillRect/>
                </a:stretch>
              </p:blipFill>
              <p:spPr>
                <a:xfrm>
                  <a:off x="8031819" y="1133468"/>
                  <a:ext cx="145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C7282330-0891-4A50-94A0-20CDDB4B95CB}"/>
                    </a:ext>
                  </a:extLst>
                </p14:cNvPr>
                <p14:cNvContentPartPr/>
                <p14:nvPr/>
              </p14:nvContentPartPr>
              <p14:xfrm>
                <a:off x="7978899" y="1179548"/>
                <a:ext cx="198000" cy="30600"/>
              </p14:xfrm>
            </p:contentPart>
          </mc:Choice>
          <mc:Fallback xmlns="">
            <p:pic>
              <p:nvPicPr>
                <p:cNvPr id="96" name="Freihand 95">
                  <a:extLst>
                    <a:ext uri="{FF2B5EF4-FFF2-40B4-BE49-F238E27FC236}">
                      <a16:creationId xmlns:a16="http://schemas.microsoft.com/office/drawing/2014/main" id="{C7282330-0891-4A50-94A0-20CDDB4B95CB}"/>
                    </a:ext>
                  </a:extLst>
                </p:cNvPr>
                <p:cNvPicPr/>
                <p:nvPr/>
              </p:nvPicPr>
              <p:blipFill>
                <a:blip r:embed="rId160"/>
                <a:stretch>
                  <a:fillRect/>
                </a:stretch>
              </p:blipFill>
              <p:spPr>
                <a:xfrm>
                  <a:off x="7974579" y="1175228"/>
                  <a:ext cx="206640" cy="39240"/>
                </a:xfrm>
                <a:prstGeom prst="rect">
                  <a:avLst/>
                </a:prstGeom>
              </p:spPr>
            </p:pic>
          </mc:Fallback>
        </mc:AlternateContent>
      </p:grpSp>
      <p:grpSp>
        <p:nvGrpSpPr>
          <p:cNvPr id="103" name="Gruppieren 102">
            <a:extLst>
              <a:ext uri="{FF2B5EF4-FFF2-40B4-BE49-F238E27FC236}">
                <a16:creationId xmlns:a16="http://schemas.microsoft.com/office/drawing/2014/main" id="{A56E7C8D-E777-457F-BE43-55C7B5A53213}"/>
              </a:ext>
            </a:extLst>
          </p:cNvPr>
          <p:cNvGrpSpPr/>
          <p:nvPr/>
        </p:nvGrpSpPr>
        <p:grpSpPr>
          <a:xfrm>
            <a:off x="8816259" y="1013228"/>
            <a:ext cx="529920" cy="185040"/>
            <a:chOff x="8816259" y="1013228"/>
            <a:chExt cx="529920" cy="185040"/>
          </a:xfrm>
        </p:grpSpPr>
        <mc:AlternateContent xmlns:mc="http://schemas.openxmlformats.org/markup-compatibility/2006" xmlns:p14="http://schemas.microsoft.com/office/powerpoint/2010/main">
          <mc:Choice Requires="p14">
            <p:contentPart p14:bwMode="auto" r:id="rId161">
              <p14:nvContentPartPr>
                <p14:cNvPr id="98" name="Freihand 97">
                  <a:extLst>
                    <a:ext uri="{FF2B5EF4-FFF2-40B4-BE49-F238E27FC236}">
                      <a16:creationId xmlns:a16="http://schemas.microsoft.com/office/drawing/2014/main" id="{214706E0-87E4-4BC7-911F-BF71AE63BE09}"/>
                    </a:ext>
                  </a:extLst>
                </p14:cNvPr>
                <p14:cNvContentPartPr/>
                <p14:nvPr/>
              </p14:nvContentPartPr>
              <p14:xfrm>
                <a:off x="8816259" y="1069388"/>
                <a:ext cx="69840" cy="114840"/>
              </p14:xfrm>
            </p:contentPart>
          </mc:Choice>
          <mc:Fallback xmlns="">
            <p:pic>
              <p:nvPicPr>
                <p:cNvPr id="98" name="Freihand 97">
                  <a:extLst>
                    <a:ext uri="{FF2B5EF4-FFF2-40B4-BE49-F238E27FC236}">
                      <a16:creationId xmlns:a16="http://schemas.microsoft.com/office/drawing/2014/main" id="{214706E0-87E4-4BC7-911F-BF71AE63BE09}"/>
                    </a:ext>
                  </a:extLst>
                </p:cNvPr>
                <p:cNvPicPr/>
                <p:nvPr/>
              </p:nvPicPr>
              <p:blipFill>
                <a:blip r:embed="rId162"/>
                <a:stretch>
                  <a:fillRect/>
                </a:stretch>
              </p:blipFill>
              <p:spPr>
                <a:xfrm>
                  <a:off x="8811939" y="1065068"/>
                  <a:ext cx="78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9" name="Freihand 98">
                  <a:extLst>
                    <a:ext uri="{FF2B5EF4-FFF2-40B4-BE49-F238E27FC236}">
                      <a16:creationId xmlns:a16="http://schemas.microsoft.com/office/drawing/2014/main" id="{0256612D-F381-404E-8617-351682A44654}"/>
                    </a:ext>
                  </a:extLst>
                </p14:cNvPr>
                <p14:cNvContentPartPr/>
                <p14:nvPr/>
              </p14:nvContentPartPr>
              <p14:xfrm>
                <a:off x="8859819" y="1115108"/>
                <a:ext cx="199080" cy="72000"/>
              </p14:xfrm>
            </p:contentPart>
          </mc:Choice>
          <mc:Fallback xmlns="">
            <p:pic>
              <p:nvPicPr>
                <p:cNvPr id="99" name="Freihand 98">
                  <a:extLst>
                    <a:ext uri="{FF2B5EF4-FFF2-40B4-BE49-F238E27FC236}">
                      <a16:creationId xmlns:a16="http://schemas.microsoft.com/office/drawing/2014/main" id="{0256612D-F381-404E-8617-351682A44654}"/>
                    </a:ext>
                  </a:extLst>
                </p:cNvPr>
                <p:cNvPicPr/>
                <p:nvPr/>
              </p:nvPicPr>
              <p:blipFill>
                <a:blip r:embed="rId164"/>
                <a:stretch>
                  <a:fillRect/>
                </a:stretch>
              </p:blipFill>
              <p:spPr>
                <a:xfrm>
                  <a:off x="8855499" y="1110788"/>
                  <a:ext cx="207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0" name="Freihand 99">
                  <a:extLst>
                    <a:ext uri="{FF2B5EF4-FFF2-40B4-BE49-F238E27FC236}">
                      <a16:creationId xmlns:a16="http://schemas.microsoft.com/office/drawing/2014/main" id="{00A79403-C1E2-4946-BCFF-FCD7E80C7703}"/>
                    </a:ext>
                  </a:extLst>
                </p14:cNvPr>
                <p14:cNvContentPartPr/>
                <p14:nvPr/>
              </p14:nvContentPartPr>
              <p14:xfrm>
                <a:off x="9108939" y="1077308"/>
                <a:ext cx="141840" cy="120960"/>
              </p14:xfrm>
            </p:contentPart>
          </mc:Choice>
          <mc:Fallback xmlns="">
            <p:pic>
              <p:nvPicPr>
                <p:cNvPr id="100" name="Freihand 99">
                  <a:extLst>
                    <a:ext uri="{FF2B5EF4-FFF2-40B4-BE49-F238E27FC236}">
                      <a16:creationId xmlns:a16="http://schemas.microsoft.com/office/drawing/2014/main" id="{00A79403-C1E2-4946-BCFF-FCD7E80C7703}"/>
                    </a:ext>
                  </a:extLst>
                </p:cNvPr>
                <p:cNvPicPr/>
                <p:nvPr/>
              </p:nvPicPr>
              <p:blipFill>
                <a:blip r:embed="rId166"/>
                <a:stretch>
                  <a:fillRect/>
                </a:stretch>
              </p:blipFill>
              <p:spPr>
                <a:xfrm>
                  <a:off x="9104619" y="1072988"/>
                  <a:ext cx="150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Freihand 100">
                  <a:extLst>
                    <a:ext uri="{FF2B5EF4-FFF2-40B4-BE49-F238E27FC236}">
                      <a16:creationId xmlns:a16="http://schemas.microsoft.com/office/drawing/2014/main" id="{0697DCFC-9D12-47E2-9613-1A9B0C7F84B2}"/>
                    </a:ext>
                  </a:extLst>
                </p14:cNvPr>
                <p14:cNvContentPartPr/>
                <p14:nvPr/>
              </p14:nvContentPartPr>
              <p14:xfrm>
                <a:off x="9300819" y="1018988"/>
                <a:ext cx="16920" cy="174600"/>
              </p14:xfrm>
            </p:contentPart>
          </mc:Choice>
          <mc:Fallback xmlns="">
            <p:pic>
              <p:nvPicPr>
                <p:cNvPr id="101" name="Freihand 100">
                  <a:extLst>
                    <a:ext uri="{FF2B5EF4-FFF2-40B4-BE49-F238E27FC236}">
                      <a16:creationId xmlns:a16="http://schemas.microsoft.com/office/drawing/2014/main" id="{0697DCFC-9D12-47E2-9613-1A9B0C7F84B2}"/>
                    </a:ext>
                  </a:extLst>
                </p:cNvPr>
                <p:cNvPicPr/>
                <p:nvPr/>
              </p:nvPicPr>
              <p:blipFill>
                <a:blip r:embed="rId168"/>
                <a:stretch>
                  <a:fillRect/>
                </a:stretch>
              </p:blipFill>
              <p:spPr>
                <a:xfrm>
                  <a:off x="9296499" y="1014668"/>
                  <a:ext cx="25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8D330A1A-7B94-4BD4-940B-7C9F681DDDD9}"/>
                    </a:ext>
                  </a:extLst>
                </p14:cNvPr>
                <p14:cNvContentPartPr/>
                <p14:nvPr/>
              </p14:nvContentPartPr>
              <p14:xfrm>
                <a:off x="9238899" y="1013228"/>
                <a:ext cx="107280" cy="125640"/>
              </p14:xfrm>
            </p:contentPart>
          </mc:Choice>
          <mc:Fallback xmlns="">
            <p:pic>
              <p:nvPicPr>
                <p:cNvPr id="102" name="Freihand 101">
                  <a:extLst>
                    <a:ext uri="{FF2B5EF4-FFF2-40B4-BE49-F238E27FC236}">
                      <a16:creationId xmlns:a16="http://schemas.microsoft.com/office/drawing/2014/main" id="{8D330A1A-7B94-4BD4-940B-7C9F681DDDD9}"/>
                    </a:ext>
                  </a:extLst>
                </p:cNvPr>
                <p:cNvPicPr/>
                <p:nvPr/>
              </p:nvPicPr>
              <p:blipFill>
                <a:blip r:embed="rId170"/>
                <a:stretch>
                  <a:fillRect/>
                </a:stretch>
              </p:blipFill>
              <p:spPr>
                <a:xfrm>
                  <a:off x="9234579" y="1008908"/>
                  <a:ext cx="115920" cy="134280"/>
                </a:xfrm>
                <a:prstGeom prst="rect">
                  <a:avLst/>
                </a:prstGeom>
              </p:spPr>
            </p:pic>
          </mc:Fallback>
        </mc:AlternateContent>
      </p:grpSp>
      <p:grpSp>
        <p:nvGrpSpPr>
          <p:cNvPr id="112" name="Gruppieren 111">
            <a:extLst>
              <a:ext uri="{FF2B5EF4-FFF2-40B4-BE49-F238E27FC236}">
                <a16:creationId xmlns:a16="http://schemas.microsoft.com/office/drawing/2014/main" id="{3BF266EC-1005-4683-B7CF-A3E4F49B212D}"/>
              </a:ext>
            </a:extLst>
          </p:cNvPr>
          <p:cNvGrpSpPr/>
          <p:nvPr/>
        </p:nvGrpSpPr>
        <p:grpSpPr>
          <a:xfrm>
            <a:off x="9634179" y="1018988"/>
            <a:ext cx="935640" cy="167040"/>
            <a:chOff x="9634179" y="1018988"/>
            <a:chExt cx="935640" cy="167040"/>
          </a:xfrm>
        </p:grpSpPr>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8465C041-916C-4C4E-99DB-1AE217E02B3C}"/>
                    </a:ext>
                  </a:extLst>
                </p14:cNvPr>
                <p14:cNvContentPartPr/>
                <p14:nvPr/>
              </p14:nvContentPartPr>
              <p14:xfrm>
                <a:off x="9634179" y="1024388"/>
                <a:ext cx="137160" cy="161280"/>
              </p14:xfrm>
            </p:contentPart>
          </mc:Choice>
          <mc:Fallback xmlns="">
            <p:pic>
              <p:nvPicPr>
                <p:cNvPr id="104" name="Freihand 103">
                  <a:extLst>
                    <a:ext uri="{FF2B5EF4-FFF2-40B4-BE49-F238E27FC236}">
                      <a16:creationId xmlns:a16="http://schemas.microsoft.com/office/drawing/2014/main" id="{8465C041-916C-4C4E-99DB-1AE217E02B3C}"/>
                    </a:ext>
                  </a:extLst>
                </p:cNvPr>
                <p:cNvPicPr/>
                <p:nvPr/>
              </p:nvPicPr>
              <p:blipFill>
                <a:blip r:embed="rId172"/>
                <a:stretch>
                  <a:fillRect/>
                </a:stretch>
              </p:blipFill>
              <p:spPr>
                <a:xfrm>
                  <a:off x="9629859" y="1020068"/>
                  <a:ext cx="145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8FC9B838-8459-413F-A4AD-8B77AFD48240}"/>
                    </a:ext>
                  </a:extLst>
                </p14:cNvPr>
                <p14:cNvContentPartPr/>
                <p14:nvPr/>
              </p14:nvContentPartPr>
              <p14:xfrm>
                <a:off x="9670539" y="1106828"/>
                <a:ext cx="125280" cy="16920"/>
              </p14:xfrm>
            </p:contentPart>
          </mc:Choice>
          <mc:Fallback xmlns="">
            <p:pic>
              <p:nvPicPr>
                <p:cNvPr id="105" name="Freihand 104">
                  <a:extLst>
                    <a:ext uri="{FF2B5EF4-FFF2-40B4-BE49-F238E27FC236}">
                      <a16:creationId xmlns:a16="http://schemas.microsoft.com/office/drawing/2014/main" id="{8FC9B838-8459-413F-A4AD-8B77AFD48240}"/>
                    </a:ext>
                  </a:extLst>
                </p:cNvPr>
                <p:cNvPicPr/>
                <p:nvPr/>
              </p:nvPicPr>
              <p:blipFill>
                <a:blip r:embed="rId174"/>
                <a:stretch>
                  <a:fillRect/>
                </a:stretch>
              </p:blipFill>
              <p:spPr>
                <a:xfrm>
                  <a:off x="9666219" y="1102508"/>
                  <a:ext cx="133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2CABCABA-4E15-43CE-8019-57C645276CDD}"/>
                    </a:ext>
                  </a:extLst>
                </p14:cNvPr>
                <p14:cNvContentPartPr/>
                <p14:nvPr/>
              </p14:nvContentPartPr>
              <p14:xfrm>
                <a:off x="9814539" y="1033028"/>
                <a:ext cx="99000" cy="127800"/>
              </p14:xfrm>
            </p:contentPart>
          </mc:Choice>
          <mc:Fallback xmlns="">
            <p:pic>
              <p:nvPicPr>
                <p:cNvPr id="106" name="Freihand 105">
                  <a:extLst>
                    <a:ext uri="{FF2B5EF4-FFF2-40B4-BE49-F238E27FC236}">
                      <a16:creationId xmlns:a16="http://schemas.microsoft.com/office/drawing/2014/main" id="{2CABCABA-4E15-43CE-8019-57C645276CDD}"/>
                    </a:ext>
                  </a:extLst>
                </p:cNvPr>
                <p:cNvPicPr/>
                <p:nvPr/>
              </p:nvPicPr>
              <p:blipFill>
                <a:blip r:embed="rId176"/>
                <a:stretch>
                  <a:fillRect/>
                </a:stretch>
              </p:blipFill>
              <p:spPr>
                <a:xfrm>
                  <a:off x="9810219" y="1028708"/>
                  <a:ext cx="107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88A1B72B-174A-4678-92FB-9889E561FA4B}"/>
                    </a:ext>
                  </a:extLst>
                </p14:cNvPr>
                <p14:cNvContentPartPr/>
                <p14:nvPr/>
              </p14:nvContentPartPr>
              <p14:xfrm>
                <a:off x="9930459" y="1042388"/>
                <a:ext cx="99720" cy="143640"/>
              </p14:xfrm>
            </p:contentPart>
          </mc:Choice>
          <mc:Fallback xmlns="">
            <p:pic>
              <p:nvPicPr>
                <p:cNvPr id="107" name="Freihand 106">
                  <a:extLst>
                    <a:ext uri="{FF2B5EF4-FFF2-40B4-BE49-F238E27FC236}">
                      <a16:creationId xmlns:a16="http://schemas.microsoft.com/office/drawing/2014/main" id="{88A1B72B-174A-4678-92FB-9889E561FA4B}"/>
                    </a:ext>
                  </a:extLst>
                </p:cNvPr>
                <p:cNvPicPr/>
                <p:nvPr/>
              </p:nvPicPr>
              <p:blipFill>
                <a:blip r:embed="rId178"/>
                <a:stretch>
                  <a:fillRect/>
                </a:stretch>
              </p:blipFill>
              <p:spPr>
                <a:xfrm>
                  <a:off x="9926139" y="1038068"/>
                  <a:ext cx="108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0BA29948-1E77-4DC2-8308-7164E7E05BD6}"/>
                    </a:ext>
                  </a:extLst>
                </p14:cNvPr>
                <p14:cNvContentPartPr/>
                <p14:nvPr/>
              </p14:nvContentPartPr>
              <p14:xfrm>
                <a:off x="10125939" y="1153268"/>
                <a:ext cx="19440" cy="10080"/>
              </p14:xfrm>
            </p:contentPart>
          </mc:Choice>
          <mc:Fallback xmlns="">
            <p:pic>
              <p:nvPicPr>
                <p:cNvPr id="108" name="Freihand 107">
                  <a:extLst>
                    <a:ext uri="{FF2B5EF4-FFF2-40B4-BE49-F238E27FC236}">
                      <a16:creationId xmlns:a16="http://schemas.microsoft.com/office/drawing/2014/main" id="{0BA29948-1E77-4DC2-8308-7164E7E05BD6}"/>
                    </a:ext>
                  </a:extLst>
                </p:cNvPr>
                <p:cNvPicPr/>
                <p:nvPr/>
              </p:nvPicPr>
              <p:blipFill>
                <a:blip r:embed="rId180"/>
                <a:stretch>
                  <a:fillRect/>
                </a:stretch>
              </p:blipFill>
              <p:spPr>
                <a:xfrm>
                  <a:off x="10121619" y="1148948"/>
                  <a:ext cx="28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7BAF04DE-7835-4E5F-BF16-00C66C298DFC}"/>
                    </a:ext>
                  </a:extLst>
                </p14:cNvPr>
                <p14:cNvContentPartPr/>
                <p14:nvPr/>
              </p14:nvContentPartPr>
              <p14:xfrm>
                <a:off x="10220979" y="1055708"/>
                <a:ext cx="88920" cy="75600"/>
              </p14:xfrm>
            </p:contentPart>
          </mc:Choice>
          <mc:Fallback xmlns="">
            <p:pic>
              <p:nvPicPr>
                <p:cNvPr id="109" name="Freihand 108">
                  <a:extLst>
                    <a:ext uri="{FF2B5EF4-FFF2-40B4-BE49-F238E27FC236}">
                      <a16:creationId xmlns:a16="http://schemas.microsoft.com/office/drawing/2014/main" id="{7BAF04DE-7835-4E5F-BF16-00C66C298DFC}"/>
                    </a:ext>
                  </a:extLst>
                </p:cNvPr>
                <p:cNvPicPr/>
                <p:nvPr/>
              </p:nvPicPr>
              <p:blipFill>
                <a:blip r:embed="rId182"/>
                <a:stretch>
                  <a:fillRect/>
                </a:stretch>
              </p:blipFill>
              <p:spPr>
                <a:xfrm>
                  <a:off x="10216659" y="1051388"/>
                  <a:ext cx="97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9250D73C-464E-48CE-A021-CB28AD1C05C8}"/>
                    </a:ext>
                  </a:extLst>
                </p14:cNvPr>
                <p14:cNvContentPartPr/>
                <p14:nvPr/>
              </p14:nvContentPartPr>
              <p14:xfrm>
                <a:off x="10305579" y="1049228"/>
                <a:ext cx="107280" cy="76680"/>
              </p14:xfrm>
            </p:contentPart>
          </mc:Choice>
          <mc:Fallback xmlns="">
            <p:pic>
              <p:nvPicPr>
                <p:cNvPr id="110" name="Freihand 109">
                  <a:extLst>
                    <a:ext uri="{FF2B5EF4-FFF2-40B4-BE49-F238E27FC236}">
                      <a16:creationId xmlns:a16="http://schemas.microsoft.com/office/drawing/2014/main" id="{9250D73C-464E-48CE-A021-CB28AD1C05C8}"/>
                    </a:ext>
                  </a:extLst>
                </p:cNvPr>
                <p:cNvPicPr/>
                <p:nvPr/>
              </p:nvPicPr>
              <p:blipFill>
                <a:blip r:embed="rId184"/>
                <a:stretch>
                  <a:fillRect/>
                </a:stretch>
              </p:blipFill>
              <p:spPr>
                <a:xfrm>
                  <a:off x="10301259" y="1044908"/>
                  <a:ext cx="115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F5FD56EC-A115-49C4-8A22-9D864B08723F}"/>
                    </a:ext>
                  </a:extLst>
                </p14:cNvPr>
                <p14:cNvContentPartPr/>
                <p14:nvPr/>
              </p14:nvContentPartPr>
              <p14:xfrm>
                <a:off x="10477659" y="1018988"/>
                <a:ext cx="92160" cy="103680"/>
              </p14:xfrm>
            </p:contentPart>
          </mc:Choice>
          <mc:Fallback xmlns="">
            <p:pic>
              <p:nvPicPr>
                <p:cNvPr id="111" name="Freihand 110">
                  <a:extLst>
                    <a:ext uri="{FF2B5EF4-FFF2-40B4-BE49-F238E27FC236}">
                      <a16:creationId xmlns:a16="http://schemas.microsoft.com/office/drawing/2014/main" id="{F5FD56EC-A115-49C4-8A22-9D864B08723F}"/>
                    </a:ext>
                  </a:extLst>
                </p:cNvPr>
                <p:cNvPicPr/>
                <p:nvPr/>
              </p:nvPicPr>
              <p:blipFill>
                <a:blip r:embed="rId186"/>
                <a:stretch>
                  <a:fillRect/>
                </a:stretch>
              </p:blipFill>
              <p:spPr>
                <a:xfrm>
                  <a:off x="10473339" y="1014668"/>
                  <a:ext cx="10080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9AD3FA43-C190-4356-9B17-B0A163A6E91B}"/>
                  </a:ext>
                </a:extLst>
              </p14:cNvPr>
              <p14:cNvContentPartPr/>
              <p14:nvPr/>
            </p14:nvContentPartPr>
            <p14:xfrm>
              <a:off x="7594419" y="1442348"/>
              <a:ext cx="32760" cy="31680"/>
            </p14:xfrm>
          </p:contentPart>
        </mc:Choice>
        <mc:Fallback xmlns="">
          <p:pic>
            <p:nvPicPr>
              <p:cNvPr id="113" name="Freihand 112">
                <a:extLst>
                  <a:ext uri="{FF2B5EF4-FFF2-40B4-BE49-F238E27FC236}">
                    <a16:creationId xmlns:a16="http://schemas.microsoft.com/office/drawing/2014/main" id="{9AD3FA43-C190-4356-9B17-B0A163A6E91B}"/>
                  </a:ext>
                </a:extLst>
              </p:cNvPr>
              <p:cNvPicPr/>
              <p:nvPr/>
            </p:nvPicPr>
            <p:blipFill>
              <a:blip r:embed="rId188"/>
              <a:stretch>
                <a:fillRect/>
              </a:stretch>
            </p:blipFill>
            <p:spPr>
              <a:xfrm>
                <a:off x="7590099" y="1438028"/>
                <a:ext cx="414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D6A009E2-FA9E-470A-9506-07784644024A}"/>
                  </a:ext>
                </a:extLst>
              </p14:cNvPr>
              <p14:cNvContentPartPr/>
              <p14:nvPr/>
            </p14:nvContentPartPr>
            <p14:xfrm>
              <a:off x="7613139" y="1589228"/>
              <a:ext cx="42480" cy="114480"/>
            </p14:xfrm>
          </p:contentPart>
        </mc:Choice>
        <mc:Fallback xmlns="">
          <p:pic>
            <p:nvPicPr>
              <p:cNvPr id="114" name="Freihand 113">
                <a:extLst>
                  <a:ext uri="{FF2B5EF4-FFF2-40B4-BE49-F238E27FC236}">
                    <a16:creationId xmlns:a16="http://schemas.microsoft.com/office/drawing/2014/main" id="{D6A009E2-FA9E-470A-9506-07784644024A}"/>
                  </a:ext>
                </a:extLst>
              </p:cNvPr>
              <p:cNvPicPr/>
              <p:nvPr/>
            </p:nvPicPr>
            <p:blipFill>
              <a:blip r:embed="rId190"/>
              <a:stretch>
                <a:fillRect/>
              </a:stretch>
            </p:blipFill>
            <p:spPr>
              <a:xfrm>
                <a:off x="7608819" y="1584908"/>
                <a:ext cx="51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E8FD603C-BF3F-4816-BA05-032CF5AAFBCD}"/>
                  </a:ext>
                </a:extLst>
              </p14:cNvPr>
              <p14:cNvContentPartPr/>
              <p14:nvPr/>
            </p14:nvContentPartPr>
            <p14:xfrm>
              <a:off x="10143939" y="1344068"/>
              <a:ext cx="21960" cy="23040"/>
            </p14:xfrm>
          </p:contentPart>
        </mc:Choice>
        <mc:Fallback xmlns="">
          <p:pic>
            <p:nvPicPr>
              <p:cNvPr id="115" name="Freihand 114">
                <a:extLst>
                  <a:ext uri="{FF2B5EF4-FFF2-40B4-BE49-F238E27FC236}">
                    <a16:creationId xmlns:a16="http://schemas.microsoft.com/office/drawing/2014/main" id="{E8FD603C-BF3F-4816-BA05-032CF5AAFBCD}"/>
                  </a:ext>
                </a:extLst>
              </p:cNvPr>
              <p:cNvPicPr/>
              <p:nvPr/>
            </p:nvPicPr>
            <p:blipFill>
              <a:blip r:embed="rId192"/>
              <a:stretch>
                <a:fillRect/>
              </a:stretch>
            </p:blipFill>
            <p:spPr>
              <a:xfrm>
                <a:off x="10139619" y="1339748"/>
                <a:ext cx="30600" cy="31680"/>
              </a:xfrm>
              <a:prstGeom prst="rect">
                <a:avLst/>
              </a:prstGeom>
            </p:spPr>
          </p:pic>
        </mc:Fallback>
      </mc:AlternateContent>
      <p:grpSp>
        <p:nvGrpSpPr>
          <p:cNvPr id="118" name="Gruppieren 117">
            <a:extLst>
              <a:ext uri="{FF2B5EF4-FFF2-40B4-BE49-F238E27FC236}">
                <a16:creationId xmlns:a16="http://schemas.microsoft.com/office/drawing/2014/main" id="{621DE873-3603-4F73-B27E-A31C98616238}"/>
              </a:ext>
            </a:extLst>
          </p:cNvPr>
          <p:cNvGrpSpPr/>
          <p:nvPr/>
        </p:nvGrpSpPr>
        <p:grpSpPr>
          <a:xfrm>
            <a:off x="10156179" y="1502828"/>
            <a:ext cx="25560" cy="149400"/>
            <a:chOff x="10156179" y="1502828"/>
            <a:chExt cx="25560" cy="149400"/>
          </a:xfrm>
        </p:grpSpPr>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056ECF21-7977-45D9-8ACB-5C497BAF2332}"/>
                    </a:ext>
                  </a:extLst>
                </p14:cNvPr>
                <p14:cNvContentPartPr/>
                <p14:nvPr/>
              </p14:nvContentPartPr>
              <p14:xfrm>
                <a:off x="10163019" y="1502828"/>
                <a:ext cx="12600" cy="38520"/>
              </p14:xfrm>
            </p:contentPart>
          </mc:Choice>
          <mc:Fallback xmlns="">
            <p:pic>
              <p:nvPicPr>
                <p:cNvPr id="116" name="Freihand 115">
                  <a:extLst>
                    <a:ext uri="{FF2B5EF4-FFF2-40B4-BE49-F238E27FC236}">
                      <a16:creationId xmlns:a16="http://schemas.microsoft.com/office/drawing/2014/main" id="{056ECF21-7977-45D9-8ACB-5C497BAF2332}"/>
                    </a:ext>
                  </a:extLst>
                </p:cNvPr>
                <p:cNvPicPr/>
                <p:nvPr/>
              </p:nvPicPr>
              <p:blipFill>
                <a:blip r:embed="rId194"/>
                <a:stretch>
                  <a:fillRect/>
                </a:stretch>
              </p:blipFill>
              <p:spPr>
                <a:xfrm>
                  <a:off x="10158699" y="1498508"/>
                  <a:ext cx="212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25906DB1-EE1B-467D-AA3E-B41F3379FCDE}"/>
                    </a:ext>
                  </a:extLst>
                </p14:cNvPr>
                <p14:cNvContentPartPr/>
                <p14:nvPr/>
              </p14:nvContentPartPr>
              <p14:xfrm>
                <a:off x="10156179" y="1587068"/>
                <a:ext cx="25560" cy="65160"/>
              </p14:xfrm>
            </p:contentPart>
          </mc:Choice>
          <mc:Fallback xmlns="">
            <p:pic>
              <p:nvPicPr>
                <p:cNvPr id="117" name="Freihand 116">
                  <a:extLst>
                    <a:ext uri="{FF2B5EF4-FFF2-40B4-BE49-F238E27FC236}">
                      <a16:creationId xmlns:a16="http://schemas.microsoft.com/office/drawing/2014/main" id="{25906DB1-EE1B-467D-AA3E-B41F3379FCDE}"/>
                    </a:ext>
                  </a:extLst>
                </p:cNvPr>
                <p:cNvPicPr/>
                <p:nvPr/>
              </p:nvPicPr>
              <p:blipFill>
                <a:blip r:embed="rId196"/>
                <a:stretch>
                  <a:fillRect/>
                </a:stretch>
              </p:blipFill>
              <p:spPr>
                <a:xfrm>
                  <a:off x="10151859" y="1582748"/>
                  <a:ext cx="34200" cy="73800"/>
                </a:xfrm>
                <a:prstGeom prst="rect">
                  <a:avLst/>
                </a:prstGeom>
              </p:spPr>
            </p:pic>
          </mc:Fallback>
        </mc:AlternateContent>
      </p:grpSp>
      <p:grpSp>
        <p:nvGrpSpPr>
          <p:cNvPr id="123" name="Gruppieren 122">
            <a:extLst>
              <a:ext uri="{FF2B5EF4-FFF2-40B4-BE49-F238E27FC236}">
                <a16:creationId xmlns:a16="http://schemas.microsoft.com/office/drawing/2014/main" id="{652499E2-83D3-4C53-967C-D8153F836CEC}"/>
              </a:ext>
            </a:extLst>
          </p:cNvPr>
          <p:cNvGrpSpPr/>
          <p:nvPr/>
        </p:nvGrpSpPr>
        <p:grpSpPr>
          <a:xfrm>
            <a:off x="5682459" y="2023028"/>
            <a:ext cx="292680" cy="221760"/>
            <a:chOff x="5682459" y="2023028"/>
            <a:chExt cx="292680" cy="221760"/>
          </a:xfrm>
        </p:grpSpPr>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B10792D4-8A57-4C25-A74B-97FBE93144BB}"/>
                    </a:ext>
                  </a:extLst>
                </p14:cNvPr>
                <p14:cNvContentPartPr/>
                <p14:nvPr/>
              </p14:nvContentPartPr>
              <p14:xfrm>
                <a:off x="5860299" y="2077748"/>
                <a:ext cx="49320" cy="8640"/>
              </p14:xfrm>
            </p:contentPart>
          </mc:Choice>
          <mc:Fallback xmlns="">
            <p:pic>
              <p:nvPicPr>
                <p:cNvPr id="119" name="Freihand 118">
                  <a:extLst>
                    <a:ext uri="{FF2B5EF4-FFF2-40B4-BE49-F238E27FC236}">
                      <a16:creationId xmlns:a16="http://schemas.microsoft.com/office/drawing/2014/main" id="{B10792D4-8A57-4C25-A74B-97FBE93144BB}"/>
                    </a:ext>
                  </a:extLst>
                </p:cNvPr>
                <p:cNvPicPr/>
                <p:nvPr/>
              </p:nvPicPr>
              <p:blipFill>
                <a:blip r:embed="rId198"/>
                <a:stretch>
                  <a:fillRect/>
                </a:stretch>
              </p:blipFill>
              <p:spPr>
                <a:xfrm>
                  <a:off x="5855979" y="2073428"/>
                  <a:ext cx="57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27788F3C-1C8F-4F3D-9C84-53B18EA5D05A}"/>
                    </a:ext>
                  </a:extLst>
                </p14:cNvPr>
                <p14:cNvContentPartPr/>
                <p14:nvPr/>
              </p14:nvContentPartPr>
              <p14:xfrm>
                <a:off x="5693979" y="2089268"/>
                <a:ext cx="156600" cy="11160"/>
              </p14:xfrm>
            </p:contentPart>
          </mc:Choice>
          <mc:Fallback xmlns="">
            <p:pic>
              <p:nvPicPr>
                <p:cNvPr id="120" name="Freihand 119">
                  <a:extLst>
                    <a:ext uri="{FF2B5EF4-FFF2-40B4-BE49-F238E27FC236}">
                      <a16:creationId xmlns:a16="http://schemas.microsoft.com/office/drawing/2014/main" id="{27788F3C-1C8F-4F3D-9C84-53B18EA5D05A}"/>
                    </a:ext>
                  </a:extLst>
                </p:cNvPr>
                <p:cNvPicPr/>
                <p:nvPr/>
              </p:nvPicPr>
              <p:blipFill>
                <a:blip r:embed="rId200"/>
                <a:stretch>
                  <a:fillRect/>
                </a:stretch>
              </p:blipFill>
              <p:spPr>
                <a:xfrm>
                  <a:off x="5689659" y="2084948"/>
                  <a:ext cx="165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AD0A8F8C-CCFC-487E-84D4-535181723ED9}"/>
                    </a:ext>
                  </a:extLst>
                </p14:cNvPr>
                <p14:cNvContentPartPr/>
                <p14:nvPr/>
              </p14:nvContentPartPr>
              <p14:xfrm>
                <a:off x="5682459" y="2132468"/>
                <a:ext cx="163440" cy="9000"/>
              </p14:xfrm>
            </p:contentPart>
          </mc:Choice>
          <mc:Fallback xmlns="">
            <p:pic>
              <p:nvPicPr>
                <p:cNvPr id="121" name="Freihand 120">
                  <a:extLst>
                    <a:ext uri="{FF2B5EF4-FFF2-40B4-BE49-F238E27FC236}">
                      <a16:creationId xmlns:a16="http://schemas.microsoft.com/office/drawing/2014/main" id="{AD0A8F8C-CCFC-487E-84D4-535181723ED9}"/>
                    </a:ext>
                  </a:extLst>
                </p:cNvPr>
                <p:cNvPicPr/>
                <p:nvPr/>
              </p:nvPicPr>
              <p:blipFill>
                <a:blip r:embed="rId202"/>
                <a:stretch>
                  <a:fillRect/>
                </a:stretch>
              </p:blipFill>
              <p:spPr>
                <a:xfrm>
                  <a:off x="5678139" y="2128148"/>
                  <a:ext cx="172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2" name="Freihand 121">
                  <a:extLst>
                    <a:ext uri="{FF2B5EF4-FFF2-40B4-BE49-F238E27FC236}">
                      <a16:creationId xmlns:a16="http://schemas.microsoft.com/office/drawing/2014/main" id="{A03709B3-28F5-4F2B-8F12-9A1B8161FBEE}"/>
                    </a:ext>
                  </a:extLst>
                </p14:cNvPr>
                <p14:cNvContentPartPr/>
                <p14:nvPr/>
              </p14:nvContentPartPr>
              <p14:xfrm>
                <a:off x="5819619" y="2023028"/>
                <a:ext cx="155520" cy="221760"/>
              </p14:xfrm>
            </p:contentPart>
          </mc:Choice>
          <mc:Fallback xmlns="">
            <p:pic>
              <p:nvPicPr>
                <p:cNvPr id="122" name="Freihand 121">
                  <a:extLst>
                    <a:ext uri="{FF2B5EF4-FFF2-40B4-BE49-F238E27FC236}">
                      <a16:creationId xmlns:a16="http://schemas.microsoft.com/office/drawing/2014/main" id="{A03709B3-28F5-4F2B-8F12-9A1B8161FBEE}"/>
                    </a:ext>
                  </a:extLst>
                </p:cNvPr>
                <p:cNvPicPr/>
                <p:nvPr/>
              </p:nvPicPr>
              <p:blipFill>
                <a:blip r:embed="rId204"/>
                <a:stretch>
                  <a:fillRect/>
                </a:stretch>
              </p:blipFill>
              <p:spPr>
                <a:xfrm>
                  <a:off x="5815299" y="2018708"/>
                  <a:ext cx="164160" cy="230400"/>
                </a:xfrm>
                <a:prstGeom prst="rect">
                  <a:avLst/>
                </a:prstGeom>
              </p:spPr>
            </p:pic>
          </mc:Fallback>
        </mc:AlternateContent>
      </p:grpSp>
      <p:grpSp>
        <p:nvGrpSpPr>
          <p:cNvPr id="183" name="Gruppieren 182">
            <a:extLst>
              <a:ext uri="{FF2B5EF4-FFF2-40B4-BE49-F238E27FC236}">
                <a16:creationId xmlns:a16="http://schemas.microsoft.com/office/drawing/2014/main" id="{9F771EB7-16DF-48A2-855F-CDB1F430BDB6}"/>
              </a:ext>
            </a:extLst>
          </p:cNvPr>
          <p:cNvGrpSpPr/>
          <p:nvPr/>
        </p:nvGrpSpPr>
        <p:grpSpPr>
          <a:xfrm>
            <a:off x="6114099" y="1908548"/>
            <a:ext cx="5547960" cy="874440"/>
            <a:chOff x="6114099" y="1908548"/>
            <a:chExt cx="5547960" cy="874440"/>
          </a:xfrm>
        </p:grpSpPr>
        <mc:AlternateContent xmlns:mc="http://schemas.openxmlformats.org/markup-compatibility/2006" xmlns:p14="http://schemas.microsoft.com/office/powerpoint/2010/main">
          <mc:Choice Requires="p14">
            <p:contentPart p14:bwMode="auto" r:id="rId205">
              <p14:nvContentPartPr>
                <p14:cNvPr id="124" name="Freihand 123">
                  <a:extLst>
                    <a:ext uri="{FF2B5EF4-FFF2-40B4-BE49-F238E27FC236}">
                      <a16:creationId xmlns:a16="http://schemas.microsoft.com/office/drawing/2014/main" id="{17AA4A8A-9405-4FCA-B105-B72BD8A4B083}"/>
                    </a:ext>
                  </a:extLst>
                </p14:cNvPr>
                <p14:cNvContentPartPr/>
                <p14:nvPr/>
              </p14:nvContentPartPr>
              <p14:xfrm>
                <a:off x="6114099" y="1999628"/>
                <a:ext cx="107640" cy="257040"/>
              </p14:xfrm>
            </p:contentPart>
          </mc:Choice>
          <mc:Fallback xmlns="">
            <p:pic>
              <p:nvPicPr>
                <p:cNvPr id="124" name="Freihand 123">
                  <a:extLst>
                    <a:ext uri="{FF2B5EF4-FFF2-40B4-BE49-F238E27FC236}">
                      <a16:creationId xmlns:a16="http://schemas.microsoft.com/office/drawing/2014/main" id="{17AA4A8A-9405-4FCA-B105-B72BD8A4B083}"/>
                    </a:ext>
                  </a:extLst>
                </p:cNvPr>
                <p:cNvPicPr/>
                <p:nvPr/>
              </p:nvPicPr>
              <p:blipFill>
                <a:blip r:embed="rId206"/>
                <a:stretch>
                  <a:fillRect/>
                </a:stretch>
              </p:blipFill>
              <p:spPr>
                <a:xfrm>
                  <a:off x="6109779" y="1995308"/>
                  <a:ext cx="1162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5" name="Freihand 124">
                  <a:extLst>
                    <a:ext uri="{FF2B5EF4-FFF2-40B4-BE49-F238E27FC236}">
                      <a16:creationId xmlns:a16="http://schemas.microsoft.com/office/drawing/2014/main" id="{73A5DB79-0C15-402D-81B7-C2D9F66B8180}"/>
                    </a:ext>
                  </a:extLst>
                </p14:cNvPr>
                <p14:cNvContentPartPr/>
                <p14:nvPr/>
              </p14:nvContentPartPr>
              <p14:xfrm>
                <a:off x="6285459" y="2029148"/>
                <a:ext cx="87120" cy="69120"/>
              </p14:xfrm>
            </p:contentPart>
          </mc:Choice>
          <mc:Fallback xmlns="">
            <p:pic>
              <p:nvPicPr>
                <p:cNvPr id="125" name="Freihand 124">
                  <a:extLst>
                    <a:ext uri="{FF2B5EF4-FFF2-40B4-BE49-F238E27FC236}">
                      <a16:creationId xmlns:a16="http://schemas.microsoft.com/office/drawing/2014/main" id="{73A5DB79-0C15-402D-81B7-C2D9F66B8180}"/>
                    </a:ext>
                  </a:extLst>
                </p:cNvPr>
                <p:cNvPicPr/>
                <p:nvPr/>
              </p:nvPicPr>
              <p:blipFill>
                <a:blip r:embed="rId208"/>
                <a:stretch>
                  <a:fillRect/>
                </a:stretch>
              </p:blipFill>
              <p:spPr>
                <a:xfrm>
                  <a:off x="6281139" y="2024828"/>
                  <a:ext cx="95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6" name="Freihand 125">
                  <a:extLst>
                    <a:ext uri="{FF2B5EF4-FFF2-40B4-BE49-F238E27FC236}">
                      <a16:creationId xmlns:a16="http://schemas.microsoft.com/office/drawing/2014/main" id="{C6962CED-EEFA-4FF9-9908-1C30FB0DCB55}"/>
                    </a:ext>
                  </a:extLst>
                </p14:cNvPr>
                <p14:cNvContentPartPr/>
                <p14:nvPr/>
              </p14:nvContentPartPr>
              <p14:xfrm>
                <a:off x="6410739" y="2030228"/>
                <a:ext cx="298440" cy="79200"/>
              </p14:xfrm>
            </p:contentPart>
          </mc:Choice>
          <mc:Fallback xmlns="">
            <p:pic>
              <p:nvPicPr>
                <p:cNvPr id="126" name="Freihand 125">
                  <a:extLst>
                    <a:ext uri="{FF2B5EF4-FFF2-40B4-BE49-F238E27FC236}">
                      <a16:creationId xmlns:a16="http://schemas.microsoft.com/office/drawing/2014/main" id="{C6962CED-EEFA-4FF9-9908-1C30FB0DCB55}"/>
                    </a:ext>
                  </a:extLst>
                </p:cNvPr>
                <p:cNvPicPr/>
                <p:nvPr/>
              </p:nvPicPr>
              <p:blipFill>
                <a:blip r:embed="rId210"/>
                <a:stretch>
                  <a:fillRect/>
                </a:stretch>
              </p:blipFill>
              <p:spPr>
                <a:xfrm>
                  <a:off x="6406419" y="2025908"/>
                  <a:ext cx="307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8" name="Freihand 127">
                  <a:extLst>
                    <a:ext uri="{FF2B5EF4-FFF2-40B4-BE49-F238E27FC236}">
                      <a16:creationId xmlns:a16="http://schemas.microsoft.com/office/drawing/2014/main" id="{2C9277F3-3AFA-4814-96D7-C993FC9E934F}"/>
                    </a:ext>
                  </a:extLst>
                </p14:cNvPr>
                <p14:cNvContentPartPr/>
                <p14:nvPr/>
              </p14:nvContentPartPr>
              <p14:xfrm>
                <a:off x="6757779" y="2052188"/>
                <a:ext cx="87840" cy="74520"/>
              </p14:xfrm>
            </p:contentPart>
          </mc:Choice>
          <mc:Fallback xmlns="">
            <p:pic>
              <p:nvPicPr>
                <p:cNvPr id="128" name="Freihand 127">
                  <a:extLst>
                    <a:ext uri="{FF2B5EF4-FFF2-40B4-BE49-F238E27FC236}">
                      <a16:creationId xmlns:a16="http://schemas.microsoft.com/office/drawing/2014/main" id="{2C9277F3-3AFA-4814-96D7-C993FC9E934F}"/>
                    </a:ext>
                  </a:extLst>
                </p:cNvPr>
                <p:cNvPicPr/>
                <p:nvPr/>
              </p:nvPicPr>
              <p:blipFill>
                <a:blip r:embed="rId212"/>
                <a:stretch>
                  <a:fillRect/>
                </a:stretch>
              </p:blipFill>
              <p:spPr>
                <a:xfrm>
                  <a:off x="6753459" y="2047868"/>
                  <a:ext cx="96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9" name="Freihand 128">
                  <a:extLst>
                    <a:ext uri="{FF2B5EF4-FFF2-40B4-BE49-F238E27FC236}">
                      <a16:creationId xmlns:a16="http://schemas.microsoft.com/office/drawing/2014/main" id="{422252C4-C88D-486A-AD18-7412F01501A5}"/>
                    </a:ext>
                  </a:extLst>
                </p14:cNvPr>
                <p14:cNvContentPartPr/>
                <p14:nvPr/>
              </p14:nvContentPartPr>
              <p14:xfrm>
                <a:off x="6858219" y="1967228"/>
                <a:ext cx="171000" cy="160200"/>
              </p14:xfrm>
            </p:contentPart>
          </mc:Choice>
          <mc:Fallback xmlns="">
            <p:pic>
              <p:nvPicPr>
                <p:cNvPr id="129" name="Freihand 128">
                  <a:extLst>
                    <a:ext uri="{FF2B5EF4-FFF2-40B4-BE49-F238E27FC236}">
                      <a16:creationId xmlns:a16="http://schemas.microsoft.com/office/drawing/2014/main" id="{422252C4-C88D-486A-AD18-7412F01501A5}"/>
                    </a:ext>
                  </a:extLst>
                </p:cNvPr>
                <p:cNvPicPr/>
                <p:nvPr/>
              </p:nvPicPr>
              <p:blipFill>
                <a:blip r:embed="rId214"/>
                <a:stretch>
                  <a:fillRect/>
                </a:stretch>
              </p:blipFill>
              <p:spPr>
                <a:xfrm>
                  <a:off x="6853899" y="1962908"/>
                  <a:ext cx="179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0" name="Freihand 129">
                  <a:extLst>
                    <a:ext uri="{FF2B5EF4-FFF2-40B4-BE49-F238E27FC236}">
                      <a16:creationId xmlns:a16="http://schemas.microsoft.com/office/drawing/2014/main" id="{AFCF252D-9516-4DDA-95E4-83201635C125}"/>
                    </a:ext>
                  </a:extLst>
                </p14:cNvPr>
                <p14:cNvContentPartPr/>
                <p14:nvPr/>
              </p14:nvContentPartPr>
              <p14:xfrm>
                <a:off x="7040739" y="1981988"/>
                <a:ext cx="25920" cy="20160"/>
              </p14:xfrm>
            </p:contentPart>
          </mc:Choice>
          <mc:Fallback xmlns="">
            <p:pic>
              <p:nvPicPr>
                <p:cNvPr id="130" name="Freihand 129">
                  <a:extLst>
                    <a:ext uri="{FF2B5EF4-FFF2-40B4-BE49-F238E27FC236}">
                      <a16:creationId xmlns:a16="http://schemas.microsoft.com/office/drawing/2014/main" id="{AFCF252D-9516-4DDA-95E4-83201635C125}"/>
                    </a:ext>
                  </a:extLst>
                </p:cNvPr>
                <p:cNvPicPr/>
                <p:nvPr/>
              </p:nvPicPr>
              <p:blipFill>
                <a:blip r:embed="rId216"/>
                <a:stretch>
                  <a:fillRect/>
                </a:stretch>
              </p:blipFill>
              <p:spPr>
                <a:xfrm>
                  <a:off x="7036419" y="1977668"/>
                  <a:ext cx="34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1" name="Freihand 130">
                  <a:extLst>
                    <a:ext uri="{FF2B5EF4-FFF2-40B4-BE49-F238E27FC236}">
                      <a16:creationId xmlns:a16="http://schemas.microsoft.com/office/drawing/2014/main" id="{47EAB2BB-EF88-4132-90E1-1D800B19A3C6}"/>
                    </a:ext>
                  </a:extLst>
                </p14:cNvPr>
                <p14:cNvContentPartPr/>
                <p14:nvPr/>
              </p14:nvContentPartPr>
              <p14:xfrm>
                <a:off x="7054419" y="2020508"/>
                <a:ext cx="84240" cy="111600"/>
              </p14:xfrm>
            </p:contentPart>
          </mc:Choice>
          <mc:Fallback xmlns="">
            <p:pic>
              <p:nvPicPr>
                <p:cNvPr id="131" name="Freihand 130">
                  <a:extLst>
                    <a:ext uri="{FF2B5EF4-FFF2-40B4-BE49-F238E27FC236}">
                      <a16:creationId xmlns:a16="http://schemas.microsoft.com/office/drawing/2014/main" id="{47EAB2BB-EF88-4132-90E1-1D800B19A3C6}"/>
                    </a:ext>
                  </a:extLst>
                </p:cNvPr>
                <p:cNvPicPr/>
                <p:nvPr/>
              </p:nvPicPr>
              <p:blipFill>
                <a:blip r:embed="rId218"/>
                <a:stretch>
                  <a:fillRect/>
                </a:stretch>
              </p:blipFill>
              <p:spPr>
                <a:xfrm>
                  <a:off x="7050099" y="2016188"/>
                  <a:ext cx="92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2" name="Freihand 131">
                  <a:extLst>
                    <a:ext uri="{FF2B5EF4-FFF2-40B4-BE49-F238E27FC236}">
                      <a16:creationId xmlns:a16="http://schemas.microsoft.com/office/drawing/2014/main" id="{E68144EF-C085-428F-9F68-ED470437F48B}"/>
                    </a:ext>
                  </a:extLst>
                </p14:cNvPr>
                <p14:cNvContentPartPr/>
                <p14:nvPr/>
              </p14:nvContentPartPr>
              <p14:xfrm>
                <a:off x="7183659" y="1963628"/>
                <a:ext cx="230400" cy="139680"/>
              </p14:xfrm>
            </p:contentPart>
          </mc:Choice>
          <mc:Fallback xmlns="">
            <p:pic>
              <p:nvPicPr>
                <p:cNvPr id="132" name="Freihand 131">
                  <a:extLst>
                    <a:ext uri="{FF2B5EF4-FFF2-40B4-BE49-F238E27FC236}">
                      <a16:creationId xmlns:a16="http://schemas.microsoft.com/office/drawing/2014/main" id="{E68144EF-C085-428F-9F68-ED470437F48B}"/>
                    </a:ext>
                  </a:extLst>
                </p:cNvPr>
                <p:cNvPicPr/>
                <p:nvPr/>
              </p:nvPicPr>
              <p:blipFill>
                <a:blip r:embed="rId220"/>
                <a:stretch>
                  <a:fillRect/>
                </a:stretch>
              </p:blipFill>
              <p:spPr>
                <a:xfrm>
                  <a:off x="7179339" y="1959308"/>
                  <a:ext cx="239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3" name="Freihand 132">
                  <a:extLst>
                    <a:ext uri="{FF2B5EF4-FFF2-40B4-BE49-F238E27FC236}">
                      <a16:creationId xmlns:a16="http://schemas.microsoft.com/office/drawing/2014/main" id="{2E73C1D0-55DB-4FAF-AF59-1A87A30FB050}"/>
                    </a:ext>
                  </a:extLst>
                </p14:cNvPr>
                <p14:cNvContentPartPr/>
                <p14:nvPr/>
              </p14:nvContentPartPr>
              <p14:xfrm>
                <a:off x="7435299" y="2025548"/>
                <a:ext cx="79920" cy="78480"/>
              </p14:xfrm>
            </p:contentPart>
          </mc:Choice>
          <mc:Fallback xmlns="">
            <p:pic>
              <p:nvPicPr>
                <p:cNvPr id="133" name="Freihand 132">
                  <a:extLst>
                    <a:ext uri="{FF2B5EF4-FFF2-40B4-BE49-F238E27FC236}">
                      <a16:creationId xmlns:a16="http://schemas.microsoft.com/office/drawing/2014/main" id="{2E73C1D0-55DB-4FAF-AF59-1A87A30FB050}"/>
                    </a:ext>
                  </a:extLst>
                </p:cNvPr>
                <p:cNvPicPr/>
                <p:nvPr/>
              </p:nvPicPr>
              <p:blipFill>
                <a:blip r:embed="rId222"/>
                <a:stretch>
                  <a:fillRect/>
                </a:stretch>
              </p:blipFill>
              <p:spPr>
                <a:xfrm>
                  <a:off x="7430979" y="2021228"/>
                  <a:ext cx="88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4" name="Freihand 133">
                  <a:extLst>
                    <a:ext uri="{FF2B5EF4-FFF2-40B4-BE49-F238E27FC236}">
                      <a16:creationId xmlns:a16="http://schemas.microsoft.com/office/drawing/2014/main" id="{17A91A25-579F-4C30-9FB4-EFF1AA0F267C}"/>
                    </a:ext>
                  </a:extLst>
                </p14:cNvPr>
                <p14:cNvContentPartPr/>
                <p14:nvPr/>
              </p14:nvContentPartPr>
              <p14:xfrm>
                <a:off x="7807899" y="1951388"/>
                <a:ext cx="245160" cy="139320"/>
              </p14:xfrm>
            </p:contentPart>
          </mc:Choice>
          <mc:Fallback xmlns="">
            <p:pic>
              <p:nvPicPr>
                <p:cNvPr id="134" name="Freihand 133">
                  <a:extLst>
                    <a:ext uri="{FF2B5EF4-FFF2-40B4-BE49-F238E27FC236}">
                      <a16:creationId xmlns:a16="http://schemas.microsoft.com/office/drawing/2014/main" id="{17A91A25-579F-4C30-9FB4-EFF1AA0F267C}"/>
                    </a:ext>
                  </a:extLst>
                </p:cNvPr>
                <p:cNvPicPr/>
                <p:nvPr/>
              </p:nvPicPr>
              <p:blipFill>
                <a:blip r:embed="rId224"/>
                <a:stretch>
                  <a:fillRect/>
                </a:stretch>
              </p:blipFill>
              <p:spPr>
                <a:xfrm>
                  <a:off x="7803579" y="1947068"/>
                  <a:ext cx="253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5" name="Freihand 134">
                  <a:extLst>
                    <a:ext uri="{FF2B5EF4-FFF2-40B4-BE49-F238E27FC236}">
                      <a16:creationId xmlns:a16="http://schemas.microsoft.com/office/drawing/2014/main" id="{0FD008E2-C3FB-4BD2-A3DA-1399E65519E0}"/>
                    </a:ext>
                  </a:extLst>
                </p14:cNvPr>
                <p14:cNvContentPartPr/>
                <p14:nvPr/>
              </p14:nvContentPartPr>
              <p14:xfrm>
                <a:off x="8087979" y="2032028"/>
                <a:ext cx="107280" cy="59040"/>
              </p14:xfrm>
            </p:contentPart>
          </mc:Choice>
          <mc:Fallback xmlns="">
            <p:pic>
              <p:nvPicPr>
                <p:cNvPr id="135" name="Freihand 134">
                  <a:extLst>
                    <a:ext uri="{FF2B5EF4-FFF2-40B4-BE49-F238E27FC236}">
                      <a16:creationId xmlns:a16="http://schemas.microsoft.com/office/drawing/2014/main" id="{0FD008E2-C3FB-4BD2-A3DA-1399E65519E0}"/>
                    </a:ext>
                  </a:extLst>
                </p:cNvPr>
                <p:cNvPicPr/>
                <p:nvPr/>
              </p:nvPicPr>
              <p:blipFill>
                <a:blip r:embed="rId226"/>
                <a:stretch>
                  <a:fillRect/>
                </a:stretch>
              </p:blipFill>
              <p:spPr>
                <a:xfrm>
                  <a:off x="8083659" y="2027708"/>
                  <a:ext cx="115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6" name="Freihand 135">
                  <a:extLst>
                    <a:ext uri="{FF2B5EF4-FFF2-40B4-BE49-F238E27FC236}">
                      <a16:creationId xmlns:a16="http://schemas.microsoft.com/office/drawing/2014/main" id="{79A2D1D5-DFB4-4CBE-9DB6-C0FF8B43AEFC}"/>
                    </a:ext>
                  </a:extLst>
                </p14:cNvPr>
                <p14:cNvContentPartPr/>
                <p14:nvPr/>
              </p14:nvContentPartPr>
              <p14:xfrm>
                <a:off x="8257539" y="1908548"/>
                <a:ext cx="139680" cy="163800"/>
              </p14:xfrm>
            </p:contentPart>
          </mc:Choice>
          <mc:Fallback xmlns="">
            <p:pic>
              <p:nvPicPr>
                <p:cNvPr id="136" name="Freihand 135">
                  <a:extLst>
                    <a:ext uri="{FF2B5EF4-FFF2-40B4-BE49-F238E27FC236}">
                      <a16:creationId xmlns:a16="http://schemas.microsoft.com/office/drawing/2014/main" id="{79A2D1D5-DFB4-4CBE-9DB6-C0FF8B43AEFC}"/>
                    </a:ext>
                  </a:extLst>
                </p:cNvPr>
                <p:cNvPicPr/>
                <p:nvPr/>
              </p:nvPicPr>
              <p:blipFill>
                <a:blip r:embed="rId228"/>
                <a:stretch>
                  <a:fillRect/>
                </a:stretch>
              </p:blipFill>
              <p:spPr>
                <a:xfrm>
                  <a:off x="8253219" y="1904228"/>
                  <a:ext cx="148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7" name="Freihand 136">
                  <a:extLst>
                    <a:ext uri="{FF2B5EF4-FFF2-40B4-BE49-F238E27FC236}">
                      <a16:creationId xmlns:a16="http://schemas.microsoft.com/office/drawing/2014/main" id="{D477BFBF-0E8E-4FA9-8395-33BFC4818A86}"/>
                    </a:ext>
                  </a:extLst>
                </p14:cNvPr>
                <p14:cNvContentPartPr/>
                <p14:nvPr/>
              </p14:nvContentPartPr>
              <p14:xfrm>
                <a:off x="8431059" y="2002508"/>
                <a:ext cx="100080" cy="82440"/>
              </p14:xfrm>
            </p:contentPart>
          </mc:Choice>
          <mc:Fallback xmlns="">
            <p:pic>
              <p:nvPicPr>
                <p:cNvPr id="137" name="Freihand 136">
                  <a:extLst>
                    <a:ext uri="{FF2B5EF4-FFF2-40B4-BE49-F238E27FC236}">
                      <a16:creationId xmlns:a16="http://schemas.microsoft.com/office/drawing/2014/main" id="{D477BFBF-0E8E-4FA9-8395-33BFC4818A86}"/>
                    </a:ext>
                  </a:extLst>
                </p:cNvPr>
                <p:cNvPicPr/>
                <p:nvPr/>
              </p:nvPicPr>
              <p:blipFill>
                <a:blip r:embed="rId230"/>
                <a:stretch>
                  <a:fillRect/>
                </a:stretch>
              </p:blipFill>
              <p:spPr>
                <a:xfrm>
                  <a:off x="8426739" y="1998188"/>
                  <a:ext cx="108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8" name="Freihand 137">
                  <a:extLst>
                    <a:ext uri="{FF2B5EF4-FFF2-40B4-BE49-F238E27FC236}">
                      <a16:creationId xmlns:a16="http://schemas.microsoft.com/office/drawing/2014/main" id="{B8D4026E-F69A-4536-9019-8ECCBEBB5DAD}"/>
                    </a:ext>
                  </a:extLst>
                </p14:cNvPr>
                <p14:cNvContentPartPr/>
                <p14:nvPr/>
              </p14:nvContentPartPr>
              <p14:xfrm>
                <a:off x="8539419" y="1925468"/>
                <a:ext cx="290160" cy="156960"/>
              </p14:xfrm>
            </p:contentPart>
          </mc:Choice>
          <mc:Fallback xmlns="">
            <p:pic>
              <p:nvPicPr>
                <p:cNvPr id="138" name="Freihand 137">
                  <a:extLst>
                    <a:ext uri="{FF2B5EF4-FFF2-40B4-BE49-F238E27FC236}">
                      <a16:creationId xmlns:a16="http://schemas.microsoft.com/office/drawing/2014/main" id="{B8D4026E-F69A-4536-9019-8ECCBEBB5DAD}"/>
                    </a:ext>
                  </a:extLst>
                </p:cNvPr>
                <p:cNvPicPr/>
                <p:nvPr/>
              </p:nvPicPr>
              <p:blipFill>
                <a:blip r:embed="rId232"/>
                <a:stretch>
                  <a:fillRect/>
                </a:stretch>
              </p:blipFill>
              <p:spPr>
                <a:xfrm>
                  <a:off x="8535099" y="1921148"/>
                  <a:ext cx="298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9" name="Freihand 138">
                  <a:extLst>
                    <a:ext uri="{FF2B5EF4-FFF2-40B4-BE49-F238E27FC236}">
                      <a16:creationId xmlns:a16="http://schemas.microsoft.com/office/drawing/2014/main" id="{7586684A-26FC-43EF-8269-425C1789D2F5}"/>
                    </a:ext>
                  </a:extLst>
                </p14:cNvPr>
                <p14:cNvContentPartPr/>
                <p14:nvPr/>
              </p14:nvContentPartPr>
              <p14:xfrm>
                <a:off x="8828139" y="2014748"/>
                <a:ext cx="185760" cy="43560"/>
              </p14:xfrm>
            </p:contentPart>
          </mc:Choice>
          <mc:Fallback xmlns="">
            <p:pic>
              <p:nvPicPr>
                <p:cNvPr id="139" name="Freihand 138">
                  <a:extLst>
                    <a:ext uri="{FF2B5EF4-FFF2-40B4-BE49-F238E27FC236}">
                      <a16:creationId xmlns:a16="http://schemas.microsoft.com/office/drawing/2014/main" id="{7586684A-26FC-43EF-8269-425C1789D2F5}"/>
                    </a:ext>
                  </a:extLst>
                </p:cNvPr>
                <p:cNvPicPr/>
                <p:nvPr/>
              </p:nvPicPr>
              <p:blipFill>
                <a:blip r:embed="rId234"/>
                <a:stretch>
                  <a:fillRect/>
                </a:stretch>
              </p:blipFill>
              <p:spPr>
                <a:xfrm>
                  <a:off x="8823819" y="2010428"/>
                  <a:ext cx="194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C351A73B-A1A5-4C68-9EFA-E7BBC5B07CED}"/>
                    </a:ext>
                  </a:extLst>
                </p14:cNvPr>
                <p14:cNvContentPartPr/>
                <p14:nvPr/>
              </p14:nvContentPartPr>
              <p14:xfrm>
                <a:off x="6675339" y="2498948"/>
                <a:ext cx="240480" cy="16920"/>
              </p14:xfrm>
            </p:contentPart>
          </mc:Choice>
          <mc:Fallback xmlns="">
            <p:pic>
              <p:nvPicPr>
                <p:cNvPr id="142" name="Freihand 141">
                  <a:extLst>
                    <a:ext uri="{FF2B5EF4-FFF2-40B4-BE49-F238E27FC236}">
                      <a16:creationId xmlns:a16="http://schemas.microsoft.com/office/drawing/2014/main" id="{C351A73B-A1A5-4C68-9EFA-E7BBC5B07CED}"/>
                    </a:ext>
                  </a:extLst>
                </p:cNvPr>
                <p:cNvPicPr/>
                <p:nvPr/>
              </p:nvPicPr>
              <p:blipFill>
                <a:blip r:embed="rId236"/>
                <a:stretch>
                  <a:fillRect/>
                </a:stretch>
              </p:blipFill>
              <p:spPr>
                <a:xfrm>
                  <a:off x="6671019" y="2494628"/>
                  <a:ext cx="249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3" name="Freihand 142">
                  <a:extLst>
                    <a:ext uri="{FF2B5EF4-FFF2-40B4-BE49-F238E27FC236}">
                      <a16:creationId xmlns:a16="http://schemas.microsoft.com/office/drawing/2014/main" id="{AE20FDD7-91D2-4C34-846F-B4B5198A773E}"/>
                    </a:ext>
                  </a:extLst>
                </p14:cNvPr>
                <p14:cNvContentPartPr/>
                <p14:nvPr/>
              </p14:nvContentPartPr>
              <p14:xfrm>
                <a:off x="6706299" y="2509028"/>
                <a:ext cx="269280" cy="32760"/>
              </p14:xfrm>
            </p:contentPart>
          </mc:Choice>
          <mc:Fallback xmlns="">
            <p:pic>
              <p:nvPicPr>
                <p:cNvPr id="143" name="Freihand 142">
                  <a:extLst>
                    <a:ext uri="{FF2B5EF4-FFF2-40B4-BE49-F238E27FC236}">
                      <a16:creationId xmlns:a16="http://schemas.microsoft.com/office/drawing/2014/main" id="{AE20FDD7-91D2-4C34-846F-B4B5198A773E}"/>
                    </a:ext>
                  </a:extLst>
                </p:cNvPr>
                <p:cNvPicPr/>
                <p:nvPr/>
              </p:nvPicPr>
              <p:blipFill>
                <a:blip r:embed="rId238"/>
                <a:stretch>
                  <a:fillRect/>
                </a:stretch>
              </p:blipFill>
              <p:spPr>
                <a:xfrm>
                  <a:off x="6701979" y="2504708"/>
                  <a:ext cx="277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4" name="Freihand 143">
                  <a:extLst>
                    <a:ext uri="{FF2B5EF4-FFF2-40B4-BE49-F238E27FC236}">
                      <a16:creationId xmlns:a16="http://schemas.microsoft.com/office/drawing/2014/main" id="{B450F491-7EA4-4280-88F9-124AE29DC622}"/>
                    </a:ext>
                  </a:extLst>
                </p14:cNvPr>
                <p14:cNvContentPartPr/>
                <p14:nvPr/>
              </p14:nvContentPartPr>
              <p14:xfrm>
                <a:off x="6941379" y="2422268"/>
                <a:ext cx="77040" cy="162360"/>
              </p14:xfrm>
            </p:contentPart>
          </mc:Choice>
          <mc:Fallback xmlns="">
            <p:pic>
              <p:nvPicPr>
                <p:cNvPr id="144" name="Freihand 143">
                  <a:extLst>
                    <a:ext uri="{FF2B5EF4-FFF2-40B4-BE49-F238E27FC236}">
                      <a16:creationId xmlns:a16="http://schemas.microsoft.com/office/drawing/2014/main" id="{B450F491-7EA4-4280-88F9-124AE29DC622}"/>
                    </a:ext>
                  </a:extLst>
                </p:cNvPr>
                <p:cNvPicPr/>
                <p:nvPr/>
              </p:nvPicPr>
              <p:blipFill>
                <a:blip r:embed="rId240"/>
                <a:stretch>
                  <a:fillRect/>
                </a:stretch>
              </p:blipFill>
              <p:spPr>
                <a:xfrm>
                  <a:off x="6937059" y="2417948"/>
                  <a:ext cx="85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6" name="Freihand 145">
                  <a:extLst>
                    <a:ext uri="{FF2B5EF4-FFF2-40B4-BE49-F238E27FC236}">
                      <a16:creationId xmlns:a16="http://schemas.microsoft.com/office/drawing/2014/main" id="{0B98562E-C7D2-4455-9426-4BBF7CD69013}"/>
                    </a:ext>
                  </a:extLst>
                </p14:cNvPr>
                <p14:cNvContentPartPr/>
                <p14:nvPr/>
              </p14:nvContentPartPr>
              <p14:xfrm>
                <a:off x="7212459" y="2429828"/>
                <a:ext cx="121320" cy="133200"/>
              </p14:xfrm>
            </p:contentPart>
          </mc:Choice>
          <mc:Fallback xmlns="">
            <p:pic>
              <p:nvPicPr>
                <p:cNvPr id="146" name="Freihand 145">
                  <a:extLst>
                    <a:ext uri="{FF2B5EF4-FFF2-40B4-BE49-F238E27FC236}">
                      <a16:creationId xmlns:a16="http://schemas.microsoft.com/office/drawing/2014/main" id="{0B98562E-C7D2-4455-9426-4BBF7CD69013}"/>
                    </a:ext>
                  </a:extLst>
                </p:cNvPr>
                <p:cNvPicPr/>
                <p:nvPr/>
              </p:nvPicPr>
              <p:blipFill>
                <a:blip r:embed="rId242"/>
                <a:stretch>
                  <a:fillRect/>
                </a:stretch>
              </p:blipFill>
              <p:spPr>
                <a:xfrm>
                  <a:off x="7208139" y="2425508"/>
                  <a:ext cx="129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7" name="Freihand 146">
                  <a:extLst>
                    <a:ext uri="{FF2B5EF4-FFF2-40B4-BE49-F238E27FC236}">
                      <a16:creationId xmlns:a16="http://schemas.microsoft.com/office/drawing/2014/main" id="{CCF8A4B2-7CE4-47D9-8F3D-E0FE3BB7226B}"/>
                    </a:ext>
                  </a:extLst>
                </p14:cNvPr>
                <p14:cNvContentPartPr/>
                <p14:nvPr/>
              </p14:nvContentPartPr>
              <p14:xfrm>
                <a:off x="7416939" y="2431628"/>
                <a:ext cx="117000" cy="122400"/>
              </p14:xfrm>
            </p:contentPart>
          </mc:Choice>
          <mc:Fallback xmlns="">
            <p:pic>
              <p:nvPicPr>
                <p:cNvPr id="147" name="Freihand 146">
                  <a:extLst>
                    <a:ext uri="{FF2B5EF4-FFF2-40B4-BE49-F238E27FC236}">
                      <a16:creationId xmlns:a16="http://schemas.microsoft.com/office/drawing/2014/main" id="{CCF8A4B2-7CE4-47D9-8F3D-E0FE3BB7226B}"/>
                    </a:ext>
                  </a:extLst>
                </p:cNvPr>
                <p:cNvPicPr/>
                <p:nvPr/>
              </p:nvPicPr>
              <p:blipFill>
                <a:blip r:embed="rId244"/>
                <a:stretch>
                  <a:fillRect/>
                </a:stretch>
              </p:blipFill>
              <p:spPr>
                <a:xfrm>
                  <a:off x="7412619" y="2427308"/>
                  <a:ext cx="125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8" name="Freihand 147">
                  <a:extLst>
                    <a:ext uri="{FF2B5EF4-FFF2-40B4-BE49-F238E27FC236}">
                      <a16:creationId xmlns:a16="http://schemas.microsoft.com/office/drawing/2014/main" id="{2BDB8BA7-C366-458F-A895-052585275338}"/>
                    </a:ext>
                  </a:extLst>
                </p14:cNvPr>
                <p14:cNvContentPartPr/>
                <p14:nvPr/>
              </p14:nvContentPartPr>
              <p14:xfrm>
                <a:off x="7592619" y="2488148"/>
                <a:ext cx="13680" cy="44280"/>
              </p14:xfrm>
            </p:contentPart>
          </mc:Choice>
          <mc:Fallback xmlns="">
            <p:pic>
              <p:nvPicPr>
                <p:cNvPr id="148" name="Freihand 147">
                  <a:extLst>
                    <a:ext uri="{FF2B5EF4-FFF2-40B4-BE49-F238E27FC236}">
                      <a16:creationId xmlns:a16="http://schemas.microsoft.com/office/drawing/2014/main" id="{2BDB8BA7-C366-458F-A895-052585275338}"/>
                    </a:ext>
                  </a:extLst>
                </p:cNvPr>
                <p:cNvPicPr/>
                <p:nvPr/>
              </p:nvPicPr>
              <p:blipFill>
                <a:blip r:embed="rId246"/>
                <a:stretch>
                  <a:fillRect/>
                </a:stretch>
              </p:blipFill>
              <p:spPr>
                <a:xfrm>
                  <a:off x="7588299" y="2483828"/>
                  <a:ext cx="22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9" name="Freihand 148">
                  <a:extLst>
                    <a:ext uri="{FF2B5EF4-FFF2-40B4-BE49-F238E27FC236}">
                      <a16:creationId xmlns:a16="http://schemas.microsoft.com/office/drawing/2014/main" id="{E3E357B0-5F47-4580-8FDF-ACE15E718228}"/>
                    </a:ext>
                  </a:extLst>
                </p14:cNvPr>
                <p14:cNvContentPartPr/>
                <p14:nvPr/>
              </p14:nvContentPartPr>
              <p14:xfrm>
                <a:off x="7595859" y="2418308"/>
                <a:ext cx="106560" cy="118800"/>
              </p14:xfrm>
            </p:contentPart>
          </mc:Choice>
          <mc:Fallback xmlns="">
            <p:pic>
              <p:nvPicPr>
                <p:cNvPr id="149" name="Freihand 148">
                  <a:extLst>
                    <a:ext uri="{FF2B5EF4-FFF2-40B4-BE49-F238E27FC236}">
                      <a16:creationId xmlns:a16="http://schemas.microsoft.com/office/drawing/2014/main" id="{E3E357B0-5F47-4580-8FDF-ACE15E718228}"/>
                    </a:ext>
                  </a:extLst>
                </p:cNvPr>
                <p:cNvPicPr/>
                <p:nvPr/>
              </p:nvPicPr>
              <p:blipFill>
                <a:blip r:embed="rId248"/>
                <a:stretch>
                  <a:fillRect/>
                </a:stretch>
              </p:blipFill>
              <p:spPr>
                <a:xfrm>
                  <a:off x="7591539" y="2413988"/>
                  <a:ext cx="115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0" name="Freihand 149">
                  <a:extLst>
                    <a:ext uri="{FF2B5EF4-FFF2-40B4-BE49-F238E27FC236}">
                      <a16:creationId xmlns:a16="http://schemas.microsoft.com/office/drawing/2014/main" id="{1FC09517-94C9-45D3-941E-79E554FD1587}"/>
                    </a:ext>
                  </a:extLst>
                </p14:cNvPr>
                <p14:cNvContentPartPr/>
                <p14:nvPr/>
              </p14:nvContentPartPr>
              <p14:xfrm>
                <a:off x="7898619" y="2460788"/>
                <a:ext cx="14400" cy="100800"/>
              </p14:xfrm>
            </p:contentPart>
          </mc:Choice>
          <mc:Fallback xmlns="">
            <p:pic>
              <p:nvPicPr>
                <p:cNvPr id="150" name="Freihand 149">
                  <a:extLst>
                    <a:ext uri="{FF2B5EF4-FFF2-40B4-BE49-F238E27FC236}">
                      <a16:creationId xmlns:a16="http://schemas.microsoft.com/office/drawing/2014/main" id="{1FC09517-94C9-45D3-941E-79E554FD1587}"/>
                    </a:ext>
                  </a:extLst>
                </p:cNvPr>
                <p:cNvPicPr/>
                <p:nvPr/>
              </p:nvPicPr>
              <p:blipFill>
                <a:blip r:embed="rId250"/>
                <a:stretch>
                  <a:fillRect/>
                </a:stretch>
              </p:blipFill>
              <p:spPr>
                <a:xfrm>
                  <a:off x="7894299" y="2456468"/>
                  <a:ext cx="23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1" name="Freihand 150">
                  <a:extLst>
                    <a:ext uri="{FF2B5EF4-FFF2-40B4-BE49-F238E27FC236}">
                      <a16:creationId xmlns:a16="http://schemas.microsoft.com/office/drawing/2014/main" id="{390CD2F9-BF8E-4CAE-80D3-66FE7897E386}"/>
                    </a:ext>
                  </a:extLst>
                </p14:cNvPr>
                <p14:cNvContentPartPr/>
                <p14:nvPr/>
              </p14:nvContentPartPr>
              <p14:xfrm>
                <a:off x="7862979" y="2497508"/>
                <a:ext cx="107280" cy="27000"/>
              </p14:xfrm>
            </p:contentPart>
          </mc:Choice>
          <mc:Fallback xmlns="">
            <p:pic>
              <p:nvPicPr>
                <p:cNvPr id="151" name="Freihand 150">
                  <a:extLst>
                    <a:ext uri="{FF2B5EF4-FFF2-40B4-BE49-F238E27FC236}">
                      <a16:creationId xmlns:a16="http://schemas.microsoft.com/office/drawing/2014/main" id="{390CD2F9-BF8E-4CAE-80D3-66FE7897E386}"/>
                    </a:ext>
                  </a:extLst>
                </p:cNvPr>
                <p:cNvPicPr/>
                <p:nvPr/>
              </p:nvPicPr>
              <p:blipFill>
                <a:blip r:embed="rId252"/>
                <a:stretch>
                  <a:fillRect/>
                </a:stretch>
              </p:blipFill>
              <p:spPr>
                <a:xfrm>
                  <a:off x="7858659" y="2493188"/>
                  <a:ext cx="1159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2" name="Freihand 151">
                  <a:extLst>
                    <a:ext uri="{FF2B5EF4-FFF2-40B4-BE49-F238E27FC236}">
                      <a16:creationId xmlns:a16="http://schemas.microsoft.com/office/drawing/2014/main" id="{AF932523-6A16-47D8-9155-F9C0DA8E8FCD}"/>
                    </a:ext>
                  </a:extLst>
                </p14:cNvPr>
                <p14:cNvContentPartPr/>
                <p14:nvPr/>
              </p14:nvContentPartPr>
              <p14:xfrm>
                <a:off x="8077539" y="2403908"/>
                <a:ext cx="145440" cy="140040"/>
              </p14:xfrm>
            </p:contentPart>
          </mc:Choice>
          <mc:Fallback xmlns="">
            <p:pic>
              <p:nvPicPr>
                <p:cNvPr id="152" name="Freihand 151">
                  <a:extLst>
                    <a:ext uri="{FF2B5EF4-FFF2-40B4-BE49-F238E27FC236}">
                      <a16:creationId xmlns:a16="http://schemas.microsoft.com/office/drawing/2014/main" id="{AF932523-6A16-47D8-9155-F9C0DA8E8FCD}"/>
                    </a:ext>
                  </a:extLst>
                </p:cNvPr>
                <p:cNvPicPr/>
                <p:nvPr/>
              </p:nvPicPr>
              <p:blipFill>
                <a:blip r:embed="rId254"/>
                <a:stretch>
                  <a:fillRect/>
                </a:stretch>
              </p:blipFill>
              <p:spPr>
                <a:xfrm>
                  <a:off x="8073219" y="2399588"/>
                  <a:ext cx="154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3" name="Freihand 152">
                  <a:extLst>
                    <a:ext uri="{FF2B5EF4-FFF2-40B4-BE49-F238E27FC236}">
                      <a16:creationId xmlns:a16="http://schemas.microsoft.com/office/drawing/2014/main" id="{466D956D-8188-4CE9-AF80-467BD6576694}"/>
                    </a:ext>
                  </a:extLst>
                </p14:cNvPr>
                <p14:cNvContentPartPr/>
                <p14:nvPr/>
              </p14:nvContentPartPr>
              <p14:xfrm>
                <a:off x="8231979" y="2401388"/>
                <a:ext cx="114840" cy="110520"/>
              </p14:xfrm>
            </p:contentPart>
          </mc:Choice>
          <mc:Fallback xmlns="">
            <p:pic>
              <p:nvPicPr>
                <p:cNvPr id="153" name="Freihand 152">
                  <a:extLst>
                    <a:ext uri="{FF2B5EF4-FFF2-40B4-BE49-F238E27FC236}">
                      <a16:creationId xmlns:a16="http://schemas.microsoft.com/office/drawing/2014/main" id="{466D956D-8188-4CE9-AF80-467BD6576694}"/>
                    </a:ext>
                  </a:extLst>
                </p:cNvPr>
                <p:cNvPicPr/>
                <p:nvPr/>
              </p:nvPicPr>
              <p:blipFill>
                <a:blip r:embed="rId256"/>
                <a:stretch>
                  <a:fillRect/>
                </a:stretch>
              </p:blipFill>
              <p:spPr>
                <a:xfrm>
                  <a:off x="8227659" y="2397068"/>
                  <a:ext cx="123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4" name="Freihand 153">
                  <a:extLst>
                    <a:ext uri="{FF2B5EF4-FFF2-40B4-BE49-F238E27FC236}">
                      <a16:creationId xmlns:a16="http://schemas.microsoft.com/office/drawing/2014/main" id="{70D055B9-2177-44FE-8903-5E65217CA850}"/>
                    </a:ext>
                  </a:extLst>
                </p14:cNvPr>
                <p14:cNvContentPartPr/>
                <p14:nvPr/>
              </p14:nvContentPartPr>
              <p14:xfrm>
                <a:off x="8370219" y="2411108"/>
                <a:ext cx="184320" cy="96840"/>
              </p14:xfrm>
            </p:contentPart>
          </mc:Choice>
          <mc:Fallback xmlns="">
            <p:pic>
              <p:nvPicPr>
                <p:cNvPr id="154" name="Freihand 153">
                  <a:extLst>
                    <a:ext uri="{FF2B5EF4-FFF2-40B4-BE49-F238E27FC236}">
                      <a16:creationId xmlns:a16="http://schemas.microsoft.com/office/drawing/2014/main" id="{70D055B9-2177-44FE-8903-5E65217CA850}"/>
                    </a:ext>
                  </a:extLst>
                </p:cNvPr>
                <p:cNvPicPr/>
                <p:nvPr/>
              </p:nvPicPr>
              <p:blipFill>
                <a:blip r:embed="rId258"/>
                <a:stretch>
                  <a:fillRect/>
                </a:stretch>
              </p:blipFill>
              <p:spPr>
                <a:xfrm>
                  <a:off x="8365899" y="2406788"/>
                  <a:ext cx="192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5" name="Freihand 154">
                  <a:extLst>
                    <a:ext uri="{FF2B5EF4-FFF2-40B4-BE49-F238E27FC236}">
                      <a16:creationId xmlns:a16="http://schemas.microsoft.com/office/drawing/2014/main" id="{09B6F4A4-5C2E-4627-8705-684A070C7C03}"/>
                    </a:ext>
                  </a:extLst>
                </p14:cNvPr>
                <p14:cNvContentPartPr/>
                <p14:nvPr/>
              </p14:nvContentPartPr>
              <p14:xfrm>
                <a:off x="8602779" y="2406788"/>
                <a:ext cx="108360" cy="84960"/>
              </p14:xfrm>
            </p:contentPart>
          </mc:Choice>
          <mc:Fallback xmlns="">
            <p:pic>
              <p:nvPicPr>
                <p:cNvPr id="155" name="Freihand 154">
                  <a:extLst>
                    <a:ext uri="{FF2B5EF4-FFF2-40B4-BE49-F238E27FC236}">
                      <a16:creationId xmlns:a16="http://schemas.microsoft.com/office/drawing/2014/main" id="{09B6F4A4-5C2E-4627-8705-684A070C7C03}"/>
                    </a:ext>
                  </a:extLst>
                </p:cNvPr>
                <p:cNvPicPr/>
                <p:nvPr/>
              </p:nvPicPr>
              <p:blipFill>
                <a:blip r:embed="rId260"/>
                <a:stretch>
                  <a:fillRect/>
                </a:stretch>
              </p:blipFill>
              <p:spPr>
                <a:xfrm>
                  <a:off x="8598459" y="2402468"/>
                  <a:ext cx="117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6" name="Freihand 155">
                  <a:extLst>
                    <a:ext uri="{FF2B5EF4-FFF2-40B4-BE49-F238E27FC236}">
                      <a16:creationId xmlns:a16="http://schemas.microsoft.com/office/drawing/2014/main" id="{98F49E2F-CDA0-46F3-9E7E-5E1AC1DFD9E9}"/>
                    </a:ext>
                  </a:extLst>
                </p14:cNvPr>
                <p14:cNvContentPartPr/>
                <p14:nvPr/>
              </p14:nvContentPartPr>
              <p14:xfrm>
                <a:off x="8716899" y="2353148"/>
                <a:ext cx="151200" cy="110880"/>
              </p14:xfrm>
            </p:contentPart>
          </mc:Choice>
          <mc:Fallback xmlns="">
            <p:pic>
              <p:nvPicPr>
                <p:cNvPr id="156" name="Freihand 155">
                  <a:extLst>
                    <a:ext uri="{FF2B5EF4-FFF2-40B4-BE49-F238E27FC236}">
                      <a16:creationId xmlns:a16="http://schemas.microsoft.com/office/drawing/2014/main" id="{98F49E2F-CDA0-46F3-9E7E-5E1AC1DFD9E9}"/>
                    </a:ext>
                  </a:extLst>
                </p:cNvPr>
                <p:cNvPicPr/>
                <p:nvPr/>
              </p:nvPicPr>
              <p:blipFill>
                <a:blip r:embed="rId262"/>
                <a:stretch>
                  <a:fillRect/>
                </a:stretch>
              </p:blipFill>
              <p:spPr>
                <a:xfrm>
                  <a:off x="8712579" y="2348828"/>
                  <a:ext cx="159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7" name="Freihand 156">
                  <a:extLst>
                    <a:ext uri="{FF2B5EF4-FFF2-40B4-BE49-F238E27FC236}">
                      <a16:creationId xmlns:a16="http://schemas.microsoft.com/office/drawing/2014/main" id="{C6945000-93DE-45FB-9CE5-6036666DE4ED}"/>
                    </a:ext>
                  </a:extLst>
                </p14:cNvPr>
                <p14:cNvContentPartPr/>
                <p14:nvPr/>
              </p14:nvContentPartPr>
              <p14:xfrm>
                <a:off x="8885739" y="2378348"/>
                <a:ext cx="110880" cy="109800"/>
              </p14:xfrm>
            </p:contentPart>
          </mc:Choice>
          <mc:Fallback xmlns="">
            <p:pic>
              <p:nvPicPr>
                <p:cNvPr id="157" name="Freihand 156">
                  <a:extLst>
                    <a:ext uri="{FF2B5EF4-FFF2-40B4-BE49-F238E27FC236}">
                      <a16:creationId xmlns:a16="http://schemas.microsoft.com/office/drawing/2014/main" id="{C6945000-93DE-45FB-9CE5-6036666DE4ED}"/>
                    </a:ext>
                  </a:extLst>
                </p:cNvPr>
                <p:cNvPicPr/>
                <p:nvPr/>
              </p:nvPicPr>
              <p:blipFill>
                <a:blip r:embed="rId264"/>
                <a:stretch>
                  <a:fillRect/>
                </a:stretch>
              </p:blipFill>
              <p:spPr>
                <a:xfrm>
                  <a:off x="8881419" y="2374028"/>
                  <a:ext cx="119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8" name="Freihand 157">
                  <a:extLst>
                    <a:ext uri="{FF2B5EF4-FFF2-40B4-BE49-F238E27FC236}">
                      <a16:creationId xmlns:a16="http://schemas.microsoft.com/office/drawing/2014/main" id="{90CBEDF7-AF99-4DAA-B454-3659AABF71A7}"/>
                    </a:ext>
                  </a:extLst>
                </p14:cNvPr>
                <p14:cNvContentPartPr/>
                <p14:nvPr/>
              </p14:nvContentPartPr>
              <p14:xfrm>
                <a:off x="9138459" y="2380148"/>
                <a:ext cx="16200" cy="124200"/>
              </p14:xfrm>
            </p:contentPart>
          </mc:Choice>
          <mc:Fallback xmlns="">
            <p:pic>
              <p:nvPicPr>
                <p:cNvPr id="158" name="Freihand 157">
                  <a:extLst>
                    <a:ext uri="{FF2B5EF4-FFF2-40B4-BE49-F238E27FC236}">
                      <a16:creationId xmlns:a16="http://schemas.microsoft.com/office/drawing/2014/main" id="{90CBEDF7-AF99-4DAA-B454-3659AABF71A7}"/>
                    </a:ext>
                  </a:extLst>
                </p:cNvPr>
                <p:cNvPicPr/>
                <p:nvPr/>
              </p:nvPicPr>
              <p:blipFill>
                <a:blip r:embed="rId266"/>
                <a:stretch>
                  <a:fillRect/>
                </a:stretch>
              </p:blipFill>
              <p:spPr>
                <a:xfrm>
                  <a:off x="9134139" y="2375828"/>
                  <a:ext cx="24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9" name="Freihand 158">
                  <a:extLst>
                    <a:ext uri="{FF2B5EF4-FFF2-40B4-BE49-F238E27FC236}">
                      <a16:creationId xmlns:a16="http://schemas.microsoft.com/office/drawing/2014/main" id="{1CFDF5B6-DF9F-4BC3-AAC4-10A7AA41683E}"/>
                    </a:ext>
                  </a:extLst>
                </p14:cNvPr>
                <p14:cNvContentPartPr/>
                <p14:nvPr/>
              </p14:nvContentPartPr>
              <p14:xfrm>
                <a:off x="9086259" y="2414708"/>
                <a:ext cx="165240" cy="33840"/>
              </p14:xfrm>
            </p:contentPart>
          </mc:Choice>
          <mc:Fallback xmlns="">
            <p:pic>
              <p:nvPicPr>
                <p:cNvPr id="159" name="Freihand 158">
                  <a:extLst>
                    <a:ext uri="{FF2B5EF4-FFF2-40B4-BE49-F238E27FC236}">
                      <a16:creationId xmlns:a16="http://schemas.microsoft.com/office/drawing/2014/main" id="{1CFDF5B6-DF9F-4BC3-AAC4-10A7AA41683E}"/>
                    </a:ext>
                  </a:extLst>
                </p:cNvPr>
                <p:cNvPicPr/>
                <p:nvPr/>
              </p:nvPicPr>
              <p:blipFill>
                <a:blip r:embed="rId268"/>
                <a:stretch>
                  <a:fillRect/>
                </a:stretch>
              </p:blipFill>
              <p:spPr>
                <a:xfrm>
                  <a:off x="9081939" y="2410388"/>
                  <a:ext cx="173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0" name="Freihand 159">
                  <a:extLst>
                    <a:ext uri="{FF2B5EF4-FFF2-40B4-BE49-F238E27FC236}">
                      <a16:creationId xmlns:a16="http://schemas.microsoft.com/office/drawing/2014/main" id="{57458348-DC8F-4866-AE80-77F3CB58F9A4}"/>
                    </a:ext>
                  </a:extLst>
                </p14:cNvPr>
                <p14:cNvContentPartPr/>
                <p14:nvPr/>
              </p14:nvContentPartPr>
              <p14:xfrm>
                <a:off x="9239979" y="2331188"/>
                <a:ext cx="174240" cy="172440"/>
              </p14:xfrm>
            </p:contentPart>
          </mc:Choice>
          <mc:Fallback xmlns="">
            <p:pic>
              <p:nvPicPr>
                <p:cNvPr id="160" name="Freihand 159">
                  <a:extLst>
                    <a:ext uri="{FF2B5EF4-FFF2-40B4-BE49-F238E27FC236}">
                      <a16:creationId xmlns:a16="http://schemas.microsoft.com/office/drawing/2014/main" id="{57458348-DC8F-4866-AE80-77F3CB58F9A4}"/>
                    </a:ext>
                  </a:extLst>
                </p:cNvPr>
                <p:cNvPicPr/>
                <p:nvPr/>
              </p:nvPicPr>
              <p:blipFill>
                <a:blip r:embed="rId270"/>
                <a:stretch>
                  <a:fillRect/>
                </a:stretch>
              </p:blipFill>
              <p:spPr>
                <a:xfrm>
                  <a:off x="9235659" y="2326868"/>
                  <a:ext cx="182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1" name="Freihand 160">
                  <a:extLst>
                    <a:ext uri="{FF2B5EF4-FFF2-40B4-BE49-F238E27FC236}">
                      <a16:creationId xmlns:a16="http://schemas.microsoft.com/office/drawing/2014/main" id="{D18EB3DB-F633-4C08-A9C9-E66AAA4445EF}"/>
                    </a:ext>
                  </a:extLst>
                </p14:cNvPr>
                <p14:cNvContentPartPr/>
                <p14:nvPr/>
              </p14:nvContentPartPr>
              <p14:xfrm>
                <a:off x="9399459" y="2356028"/>
                <a:ext cx="28440" cy="120600"/>
              </p14:xfrm>
            </p:contentPart>
          </mc:Choice>
          <mc:Fallback xmlns="">
            <p:pic>
              <p:nvPicPr>
                <p:cNvPr id="161" name="Freihand 160">
                  <a:extLst>
                    <a:ext uri="{FF2B5EF4-FFF2-40B4-BE49-F238E27FC236}">
                      <a16:creationId xmlns:a16="http://schemas.microsoft.com/office/drawing/2014/main" id="{D18EB3DB-F633-4C08-A9C9-E66AAA4445EF}"/>
                    </a:ext>
                  </a:extLst>
                </p:cNvPr>
                <p:cNvPicPr/>
                <p:nvPr/>
              </p:nvPicPr>
              <p:blipFill>
                <a:blip r:embed="rId272"/>
                <a:stretch>
                  <a:fillRect/>
                </a:stretch>
              </p:blipFill>
              <p:spPr>
                <a:xfrm>
                  <a:off x="9395139" y="2351708"/>
                  <a:ext cx="37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2" name="Freihand 161">
                  <a:extLst>
                    <a:ext uri="{FF2B5EF4-FFF2-40B4-BE49-F238E27FC236}">
                      <a16:creationId xmlns:a16="http://schemas.microsoft.com/office/drawing/2014/main" id="{A3642225-B7C1-4B4B-8C34-BF3D52B18C3A}"/>
                    </a:ext>
                  </a:extLst>
                </p14:cNvPr>
                <p14:cNvContentPartPr/>
                <p14:nvPr/>
              </p14:nvContentPartPr>
              <p14:xfrm>
                <a:off x="9492699" y="2339468"/>
                <a:ext cx="204120" cy="112320"/>
              </p14:xfrm>
            </p:contentPart>
          </mc:Choice>
          <mc:Fallback xmlns="">
            <p:pic>
              <p:nvPicPr>
                <p:cNvPr id="162" name="Freihand 161">
                  <a:extLst>
                    <a:ext uri="{FF2B5EF4-FFF2-40B4-BE49-F238E27FC236}">
                      <a16:creationId xmlns:a16="http://schemas.microsoft.com/office/drawing/2014/main" id="{A3642225-B7C1-4B4B-8C34-BF3D52B18C3A}"/>
                    </a:ext>
                  </a:extLst>
                </p:cNvPr>
                <p:cNvPicPr/>
                <p:nvPr/>
              </p:nvPicPr>
              <p:blipFill>
                <a:blip r:embed="rId274"/>
                <a:stretch>
                  <a:fillRect/>
                </a:stretch>
              </p:blipFill>
              <p:spPr>
                <a:xfrm>
                  <a:off x="9488379" y="2335148"/>
                  <a:ext cx="212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3" name="Freihand 162">
                  <a:extLst>
                    <a:ext uri="{FF2B5EF4-FFF2-40B4-BE49-F238E27FC236}">
                      <a16:creationId xmlns:a16="http://schemas.microsoft.com/office/drawing/2014/main" id="{216111F1-BA73-4804-8D6D-189CBA845533}"/>
                    </a:ext>
                  </a:extLst>
                </p14:cNvPr>
                <p14:cNvContentPartPr/>
                <p14:nvPr/>
              </p14:nvContentPartPr>
              <p14:xfrm>
                <a:off x="9630219" y="2452868"/>
                <a:ext cx="32040" cy="9720"/>
              </p14:xfrm>
            </p:contentPart>
          </mc:Choice>
          <mc:Fallback xmlns="">
            <p:pic>
              <p:nvPicPr>
                <p:cNvPr id="163" name="Freihand 162">
                  <a:extLst>
                    <a:ext uri="{FF2B5EF4-FFF2-40B4-BE49-F238E27FC236}">
                      <a16:creationId xmlns:a16="http://schemas.microsoft.com/office/drawing/2014/main" id="{216111F1-BA73-4804-8D6D-189CBA845533}"/>
                    </a:ext>
                  </a:extLst>
                </p:cNvPr>
                <p:cNvPicPr/>
                <p:nvPr/>
              </p:nvPicPr>
              <p:blipFill>
                <a:blip r:embed="rId276"/>
                <a:stretch>
                  <a:fillRect/>
                </a:stretch>
              </p:blipFill>
              <p:spPr>
                <a:xfrm>
                  <a:off x="9625899" y="2448548"/>
                  <a:ext cx="40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4" name="Freihand 163">
                  <a:extLst>
                    <a:ext uri="{FF2B5EF4-FFF2-40B4-BE49-F238E27FC236}">
                      <a16:creationId xmlns:a16="http://schemas.microsoft.com/office/drawing/2014/main" id="{10436AEC-C6B0-48AE-B0F5-A101390DE174}"/>
                    </a:ext>
                  </a:extLst>
                </p14:cNvPr>
                <p14:cNvContentPartPr/>
                <p14:nvPr/>
              </p14:nvContentPartPr>
              <p14:xfrm>
                <a:off x="9686379" y="2333348"/>
                <a:ext cx="89280" cy="100800"/>
              </p14:xfrm>
            </p:contentPart>
          </mc:Choice>
          <mc:Fallback xmlns="">
            <p:pic>
              <p:nvPicPr>
                <p:cNvPr id="164" name="Freihand 163">
                  <a:extLst>
                    <a:ext uri="{FF2B5EF4-FFF2-40B4-BE49-F238E27FC236}">
                      <a16:creationId xmlns:a16="http://schemas.microsoft.com/office/drawing/2014/main" id="{10436AEC-C6B0-48AE-B0F5-A101390DE174}"/>
                    </a:ext>
                  </a:extLst>
                </p:cNvPr>
                <p:cNvPicPr/>
                <p:nvPr/>
              </p:nvPicPr>
              <p:blipFill>
                <a:blip r:embed="rId278"/>
                <a:stretch>
                  <a:fillRect/>
                </a:stretch>
              </p:blipFill>
              <p:spPr>
                <a:xfrm>
                  <a:off x="9682059" y="2329028"/>
                  <a:ext cx="97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5" name="Freihand 164">
                  <a:extLst>
                    <a:ext uri="{FF2B5EF4-FFF2-40B4-BE49-F238E27FC236}">
                      <a16:creationId xmlns:a16="http://schemas.microsoft.com/office/drawing/2014/main" id="{F95D4E53-04EA-418D-89CD-5BE0E2C789F9}"/>
                    </a:ext>
                  </a:extLst>
                </p14:cNvPr>
                <p14:cNvContentPartPr/>
                <p14:nvPr/>
              </p14:nvContentPartPr>
              <p14:xfrm>
                <a:off x="9796539" y="2334068"/>
                <a:ext cx="103680" cy="107640"/>
              </p14:xfrm>
            </p:contentPart>
          </mc:Choice>
          <mc:Fallback xmlns="">
            <p:pic>
              <p:nvPicPr>
                <p:cNvPr id="165" name="Freihand 164">
                  <a:extLst>
                    <a:ext uri="{FF2B5EF4-FFF2-40B4-BE49-F238E27FC236}">
                      <a16:creationId xmlns:a16="http://schemas.microsoft.com/office/drawing/2014/main" id="{F95D4E53-04EA-418D-89CD-5BE0E2C789F9}"/>
                    </a:ext>
                  </a:extLst>
                </p:cNvPr>
                <p:cNvPicPr/>
                <p:nvPr/>
              </p:nvPicPr>
              <p:blipFill>
                <a:blip r:embed="rId280"/>
                <a:stretch>
                  <a:fillRect/>
                </a:stretch>
              </p:blipFill>
              <p:spPr>
                <a:xfrm>
                  <a:off x="9792219" y="2329748"/>
                  <a:ext cx="112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8" name="Freihand 167">
                  <a:extLst>
                    <a:ext uri="{FF2B5EF4-FFF2-40B4-BE49-F238E27FC236}">
                      <a16:creationId xmlns:a16="http://schemas.microsoft.com/office/drawing/2014/main" id="{851FCE44-7928-4C37-9578-55B3AE690396}"/>
                    </a:ext>
                  </a:extLst>
                </p14:cNvPr>
                <p14:cNvContentPartPr/>
                <p14:nvPr/>
              </p14:nvContentPartPr>
              <p14:xfrm>
                <a:off x="9940539" y="2330468"/>
                <a:ext cx="97560" cy="94680"/>
              </p14:xfrm>
            </p:contentPart>
          </mc:Choice>
          <mc:Fallback xmlns="">
            <p:pic>
              <p:nvPicPr>
                <p:cNvPr id="168" name="Freihand 167">
                  <a:extLst>
                    <a:ext uri="{FF2B5EF4-FFF2-40B4-BE49-F238E27FC236}">
                      <a16:creationId xmlns:a16="http://schemas.microsoft.com/office/drawing/2014/main" id="{851FCE44-7928-4C37-9578-55B3AE690396}"/>
                    </a:ext>
                  </a:extLst>
                </p:cNvPr>
                <p:cNvPicPr/>
                <p:nvPr/>
              </p:nvPicPr>
              <p:blipFill>
                <a:blip r:embed="rId282"/>
                <a:stretch>
                  <a:fillRect/>
                </a:stretch>
              </p:blipFill>
              <p:spPr>
                <a:xfrm>
                  <a:off x="9936219" y="2326148"/>
                  <a:ext cx="106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9" name="Freihand 168">
                  <a:extLst>
                    <a:ext uri="{FF2B5EF4-FFF2-40B4-BE49-F238E27FC236}">
                      <a16:creationId xmlns:a16="http://schemas.microsoft.com/office/drawing/2014/main" id="{261FA49F-E0D7-4166-ACE3-D5A03DD47256}"/>
                    </a:ext>
                  </a:extLst>
                </p14:cNvPr>
                <p14:cNvContentPartPr/>
                <p14:nvPr/>
              </p14:nvContentPartPr>
              <p14:xfrm>
                <a:off x="10137459" y="2345228"/>
                <a:ext cx="30960" cy="95040"/>
              </p14:xfrm>
            </p:contentPart>
          </mc:Choice>
          <mc:Fallback xmlns="">
            <p:pic>
              <p:nvPicPr>
                <p:cNvPr id="169" name="Freihand 168">
                  <a:extLst>
                    <a:ext uri="{FF2B5EF4-FFF2-40B4-BE49-F238E27FC236}">
                      <a16:creationId xmlns:a16="http://schemas.microsoft.com/office/drawing/2014/main" id="{261FA49F-E0D7-4166-ACE3-D5A03DD47256}"/>
                    </a:ext>
                  </a:extLst>
                </p:cNvPr>
                <p:cNvPicPr/>
                <p:nvPr/>
              </p:nvPicPr>
              <p:blipFill>
                <a:blip r:embed="rId284"/>
                <a:stretch>
                  <a:fillRect/>
                </a:stretch>
              </p:blipFill>
              <p:spPr>
                <a:xfrm>
                  <a:off x="10133139" y="2340908"/>
                  <a:ext cx="39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0" name="Freihand 169">
                  <a:extLst>
                    <a:ext uri="{FF2B5EF4-FFF2-40B4-BE49-F238E27FC236}">
                      <a16:creationId xmlns:a16="http://schemas.microsoft.com/office/drawing/2014/main" id="{83A6135C-8F8D-4268-B90B-E2D8D416A56C}"/>
                    </a:ext>
                  </a:extLst>
                </p14:cNvPr>
                <p14:cNvContentPartPr/>
                <p14:nvPr/>
              </p14:nvContentPartPr>
              <p14:xfrm>
                <a:off x="10093539" y="2366108"/>
                <a:ext cx="260280" cy="85320"/>
              </p14:xfrm>
            </p:contentPart>
          </mc:Choice>
          <mc:Fallback xmlns="">
            <p:pic>
              <p:nvPicPr>
                <p:cNvPr id="170" name="Freihand 169">
                  <a:extLst>
                    <a:ext uri="{FF2B5EF4-FFF2-40B4-BE49-F238E27FC236}">
                      <a16:creationId xmlns:a16="http://schemas.microsoft.com/office/drawing/2014/main" id="{83A6135C-8F8D-4268-B90B-E2D8D416A56C}"/>
                    </a:ext>
                  </a:extLst>
                </p:cNvPr>
                <p:cNvPicPr/>
                <p:nvPr/>
              </p:nvPicPr>
              <p:blipFill>
                <a:blip r:embed="rId286"/>
                <a:stretch>
                  <a:fillRect/>
                </a:stretch>
              </p:blipFill>
              <p:spPr>
                <a:xfrm>
                  <a:off x="10089219" y="2361788"/>
                  <a:ext cx="268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1" name="Freihand 170">
                  <a:extLst>
                    <a:ext uri="{FF2B5EF4-FFF2-40B4-BE49-F238E27FC236}">
                      <a16:creationId xmlns:a16="http://schemas.microsoft.com/office/drawing/2014/main" id="{8A046189-DA8F-4602-AFFD-F1C8670EB9FD}"/>
                    </a:ext>
                  </a:extLst>
                </p14:cNvPr>
                <p14:cNvContentPartPr/>
                <p14:nvPr/>
              </p14:nvContentPartPr>
              <p14:xfrm>
                <a:off x="10445979" y="2418308"/>
                <a:ext cx="161640" cy="23760"/>
              </p14:xfrm>
            </p:contentPart>
          </mc:Choice>
          <mc:Fallback xmlns="">
            <p:pic>
              <p:nvPicPr>
                <p:cNvPr id="171" name="Freihand 170">
                  <a:extLst>
                    <a:ext uri="{FF2B5EF4-FFF2-40B4-BE49-F238E27FC236}">
                      <a16:creationId xmlns:a16="http://schemas.microsoft.com/office/drawing/2014/main" id="{8A046189-DA8F-4602-AFFD-F1C8670EB9FD}"/>
                    </a:ext>
                  </a:extLst>
                </p:cNvPr>
                <p:cNvPicPr/>
                <p:nvPr/>
              </p:nvPicPr>
              <p:blipFill>
                <a:blip r:embed="rId288"/>
                <a:stretch>
                  <a:fillRect/>
                </a:stretch>
              </p:blipFill>
              <p:spPr>
                <a:xfrm>
                  <a:off x="10441659" y="2413988"/>
                  <a:ext cx="1702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2" name="Freihand 171">
                  <a:extLst>
                    <a:ext uri="{FF2B5EF4-FFF2-40B4-BE49-F238E27FC236}">
                      <a16:creationId xmlns:a16="http://schemas.microsoft.com/office/drawing/2014/main" id="{C59FCF3D-1DBF-4141-B532-50186E8D22AF}"/>
                    </a:ext>
                  </a:extLst>
                </p14:cNvPr>
                <p14:cNvContentPartPr/>
                <p14:nvPr/>
              </p14:nvContentPartPr>
              <p14:xfrm>
                <a:off x="10758819" y="2336948"/>
                <a:ext cx="148680" cy="11520"/>
              </p14:xfrm>
            </p:contentPart>
          </mc:Choice>
          <mc:Fallback xmlns="">
            <p:pic>
              <p:nvPicPr>
                <p:cNvPr id="172" name="Freihand 171">
                  <a:extLst>
                    <a:ext uri="{FF2B5EF4-FFF2-40B4-BE49-F238E27FC236}">
                      <a16:creationId xmlns:a16="http://schemas.microsoft.com/office/drawing/2014/main" id="{C59FCF3D-1DBF-4141-B532-50186E8D22AF}"/>
                    </a:ext>
                  </a:extLst>
                </p:cNvPr>
                <p:cNvPicPr/>
                <p:nvPr/>
              </p:nvPicPr>
              <p:blipFill>
                <a:blip r:embed="rId290"/>
                <a:stretch>
                  <a:fillRect/>
                </a:stretch>
              </p:blipFill>
              <p:spPr>
                <a:xfrm>
                  <a:off x="10754499" y="2332628"/>
                  <a:ext cx="157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3" name="Freihand 172">
                  <a:extLst>
                    <a:ext uri="{FF2B5EF4-FFF2-40B4-BE49-F238E27FC236}">
                      <a16:creationId xmlns:a16="http://schemas.microsoft.com/office/drawing/2014/main" id="{D0E2FBBE-F93E-4C60-B1DB-33675A7B9521}"/>
                    </a:ext>
                  </a:extLst>
                </p14:cNvPr>
                <p14:cNvContentPartPr/>
                <p14:nvPr/>
              </p14:nvContentPartPr>
              <p14:xfrm>
                <a:off x="10745139" y="2362148"/>
                <a:ext cx="182520" cy="20880"/>
              </p14:xfrm>
            </p:contentPart>
          </mc:Choice>
          <mc:Fallback xmlns="">
            <p:pic>
              <p:nvPicPr>
                <p:cNvPr id="173" name="Freihand 172">
                  <a:extLst>
                    <a:ext uri="{FF2B5EF4-FFF2-40B4-BE49-F238E27FC236}">
                      <a16:creationId xmlns:a16="http://schemas.microsoft.com/office/drawing/2014/main" id="{D0E2FBBE-F93E-4C60-B1DB-33675A7B9521}"/>
                    </a:ext>
                  </a:extLst>
                </p:cNvPr>
                <p:cNvPicPr/>
                <p:nvPr/>
              </p:nvPicPr>
              <p:blipFill>
                <a:blip r:embed="rId292"/>
                <a:stretch>
                  <a:fillRect/>
                </a:stretch>
              </p:blipFill>
              <p:spPr>
                <a:xfrm>
                  <a:off x="10740819" y="2357828"/>
                  <a:ext cx="191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4" name="Freihand 173">
                  <a:extLst>
                    <a:ext uri="{FF2B5EF4-FFF2-40B4-BE49-F238E27FC236}">
                      <a16:creationId xmlns:a16="http://schemas.microsoft.com/office/drawing/2014/main" id="{7E14F9FB-E4CE-4A3A-9A25-2E0E22EB903D}"/>
                    </a:ext>
                  </a:extLst>
                </p14:cNvPr>
                <p14:cNvContentPartPr/>
                <p14:nvPr/>
              </p14:nvContentPartPr>
              <p14:xfrm>
                <a:off x="10987419" y="2260988"/>
                <a:ext cx="114480" cy="175320"/>
              </p14:xfrm>
            </p:contentPart>
          </mc:Choice>
          <mc:Fallback xmlns="">
            <p:pic>
              <p:nvPicPr>
                <p:cNvPr id="174" name="Freihand 173">
                  <a:extLst>
                    <a:ext uri="{FF2B5EF4-FFF2-40B4-BE49-F238E27FC236}">
                      <a16:creationId xmlns:a16="http://schemas.microsoft.com/office/drawing/2014/main" id="{7E14F9FB-E4CE-4A3A-9A25-2E0E22EB903D}"/>
                    </a:ext>
                  </a:extLst>
                </p:cNvPr>
                <p:cNvPicPr/>
                <p:nvPr/>
              </p:nvPicPr>
              <p:blipFill>
                <a:blip r:embed="rId294"/>
                <a:stretch>
                  <a:fillRect/>
                </a:stretch>
              </p:blipFill>
              <p:spPr>
                <a:xfrm>
                  <a:off x="10983099" y="2256668"/>
                  <a:ext cx="123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5" name="Freihand 174">
                  <a:extLst>
                    <a:ext uri="{FF2B5EF4-FFF2-40B4-BE49-F238E27FC236}">
                      <a16:creationId xmlns:a16="http://schemas.microsoft.com/office/drawing/2014/main" id="{B656EC5F-B492-460B-9BF5-058F9D208702}"/>
                    </a:ext>
                  </a:extLst>
                </p14:cNvPr>
                <p14:cNvContentPartPr/>
                <p14:nvPr/>
              </p14:nvContentPartPr>
              <p14:xfrm>
                <a:off x="11122419" y="2245148"/>
                <a:ext cx="134280" cy="133200"/>
              </p14:xfrm>
            </p:contentPart>
          </mc:Choice>
          <mc:Fallback xmlns="">
            <p:pic>
              <p:nvPicPr>
                <p:cNvPr id="175" name="Freihand 174">
                  <a:extLst>
                    <a:ext uri="{FF2B5EF4-FFF2-40B4-BE49-F238E27FC236}">
                      <a16:creationId xmlns:a16="http://schemas.microsoft.com/office/drawing/2014/main" id="{B656EC5F-B492-460B-9BF5-058F9D208702}"/>
                    </a:ext>
                  </a:extLst>
                </p:cNvPr>
                <p:cNvPicPr/>
                <p:nvPr/>
              </p:nvPicPr>
              <p:blipFill>
                <a:blip r:embed="rId296"/>
                <a:stretch>
                  <a:fillRect/>
                </a:stretch>
              </p:blipFill>
              <p:spPr>
                <a:xfrm>
                  <a:off x="11118099" y="2240828"/>
                  <a:ext cx="142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6" name="Freihand 175">
                  <a:extLst>
                    <a:ext uri="{FF2B5EF4-FFF2-40B4-BE49-F238E27FC236}">
                      <a16:creationId xmlns:a16="http://schemas.microsoft.com/office/drawing/2014/main" id="{63E53971-AB35-487D-9174-52BB2CE91D3F}"/>
                    </a:ext>
                  </a:extLst>
                </p14:cNvPr>
                <p14:cNvContentPartPr/>
                <p14:nvPr/>
              </p14:nvContentPartPr>
              <p14:xfrm>
                <a:off x="11279739" y="2358548"/>
                <a:ext cx="16920" cy="30960"/>
              </p14:xfrm>
            </p:contentPart>
          </mc:Choice>
          <mc:Fallback xmlns="">
            <p:pic>
              <p:nvPicPr>
                <p:cNvPr id="176" name="Freihand 175">
                  <a:extLst>
                    <a:ext uri="{FF2B5EF4-FFF2-40B4-BE49-F238E27FC236}">
                      <a16:creationId xmlns:a16="http://schemas.microsoft.com/office/drawing/2014/main" id="{63E53971-AB35-487D-9174-52BB2CE91D3F}"/>
                    </a:ext>
                  </a:extLst>
                </p:cNvPr>
                <p:cNvPicPr/>
                <p:nvPr/>
              </p:nvPicPr>
              <p:blipFill>
                <a:blip r:embed="rId298"/>
                <a:stretch>
                  <a:fillRect/>
                </a:stretch>
              </p:blipFill>
              <p:spPr>
                <a:xfrm>
                  <a:off x="11275419" y="2354228"/>
                  <a:ext cx="25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8" name="Freihand 177">
                  <a:extLst>
                    <a:ext uri="{FF2B5EF4-FFF2-40B4-BE49-F238E27FC236}">
                      <a16:creationId xmlns:a16="http://schemas.microsoft.com/office/drawing/2014/main" id="{42FD30D1-2A57-4543-887F-2A578AE8711B}"/>
                    </a:ext>
                  </a:extLst>
                </p14:cNvPr>
                <p14:cNvContentPartPr/>
                <p14:nvPr/>
              </p14:nvContentPartPr>
              <p14:xfrm>
                <a:off x="11345979" y="2188628"/>
                <a:ext cx="217440" cy="181440"/>
              </p14:xfrm>
            </p:contentPart>
          </mc:Choice>
          <mc:Fallback xmlns="">
            <p:pic>
              <p:nvPicPr>
                <p:cNvPr id="178" name="Freihand 177">
                  <a:extLst>
                    <a:ext uri="{FF2B5EF4-FFF2-40B4-BE49-F238E27FC236}">
                      <a16:creationId xmlns:a16="http://schemas.microsoft.com/office/drawing/2014/main" id="{42FD30D1-2A57-4543-887F-2A578AE8711B}"/>
                    </a:ext>
                  </a:extLst>
                </p:cNvPr>
                <p:cNvPicPr/>
                <p:nvPr/>
              </p:nvPicPr>
              <p:blipFill>
                <a:blip r:embed="rId300"/>
                <a:stretch>
                  <a:fillRect/>
                </a:stretch>
              </p:blipFill>
              <p:spPr>
                <a:xfrm>
                  <a:off x="11341659" y="2184308"/>
                  <a:ext cx="226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9" name="Freihand 178">
                  <a:extLst>
                    <a:ext uri="{FF2B5EF4-FFF2-40B4-BE49-F238E27FC236}">
                      <a16:creationId xmlns:a16="http://schemas.microsoft.com/office/drawing/2014/main" id="{1625C2C4-2499-4CB4-A300-7B9DDB89B629}"/>
                    </a:ext>
                  </a:extLst>
                </p14:cNvPr>
                <p14:cNvContentPartPr/>
                <p14:nvPr/>
              </p14:nvContentPartPr>
              <p14:xfrm>
                <a:off x="11563419" y="2197988"/>
                <a:ext cx="14400" cy="43560"/>
              </p14:xfrm>
            </p:contentPart>
          </mc:Choice>
          <mc:Fallback xmlns="">
            <p:pic>
              <p:nvPicPr>
                <p:cNvPr id="179" name="Freihand 178">
                  <a:extLst>
                    <a:ext uri="{FF2B5EF4-FFF2-40B4-BE49-F238E27FC236}">
                      <a16:creationId xmlns:a16="http://schemas.microsoft.com/office/drawing/2014/main" id="{1625C2C4-2499-4CB4-A300-7B9DDB89B629}"/>
                    </a:ext>
                  </a:extLst>
                </p:cNvPr>
                <p:cNvPicPr/>
                <p:nvPr/>
              </p:nvPicPr>
              <p:blipFill>
                <a:blip r:embed="rId302"/>
                <a:stretch>
                  <a:fillRect/>
                </a:stretch>
              </p:blipFill>
              <p:spPr>
                <a:xfrm>
                  <a:off x="11559099" y="2193668"/>
                  <a:ext cx="23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0" name="Freihand 179">
                  <a:extLst>
                    <a:ext uri="{FF2B5EF4-FFF2-40B4-BE49-F238E27FC236}">
                      <a16:creationId xmlns:a16="http://schemas.microsoft.com/office/drawing/2014/main" id="{9D88875B-B84E-4CFF-87B2-14BD70D40C71}"/>
                    </a:ext>
                  </a:extLst>
                </p14:cNvPr>
                <p14:cNvContentPartPr/>
                <p14:nvPr/>
              </p14:nvContentPartPr>
              <p14:xfrm>
                <a:off x="11577459" y="2286548"/>
                <a:ext cx="84600" cy="80640"/>
              </p14:xfrm>
            </p:contentPart>
          </mc:Choice>
          <mc:Fallback xmlns="">
            <p:pic>
              <p:nvPicPr>
                <p:cNvPr id="180" name="Freihand 179">
                  <a:extLst>
                    <a:ext uri="{FF2B5EF4-FFF2-40B4-BE49-F238E27FC236}">
                      <a16:creationId xmlns:a16="http://schemas.microsoft.com/office/drawing/2014/main" id="{9D88875B-B84E-4CFF-87B2-14BD70D40C71}"/>
                    </a:ext>
                  </a:extLst>
                </p:cNvPr>
                <p:cNvPicPr/>
                <p:nvPr/>
              </p:nvPicPr>
              <p:blipFill>
                <a:blip r:embed="rId304"/>
                <a:stretch>
                  <a:fillRect/>
                </a:stretch>
              </p:blipFill>
              <p:spPr>
                <a:xfrm>
                  <a:off x="11573139" y="2282228"/>
                  <a:ext cx="93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2" name="Freihand 181">
                  <a:extLst>
                    <a:ext uri="{FF2B5EF4-FFF2-40B4-BE49-F238E27FC236}">
                      <a16:creationId xmlns:a16="http://schemas.microsoft.com/office/drawing/2014/main" id="{28155415-26DC-42FA-A1D7-3A195C5D48E8}"/>
                    </a:ext>
                  </a:extLst>
                </p14:cNvPr>
                <p14:cNvContentPartPr/>
                <p14:nvPr/>
              </p14:nvContentPartPr>
              <p14:xfrm>
                <a:off x="7035699" y="2614508"/>
                <a:ext cx="4490280" cy="168480"/>
              </p14:xfrm>
            </p:contentPart>
          </mc:Choice>
          <mc:Fallback xmlns="">
            <p:pic>
              <p:nvPicPr>
                <p:cNvPr id="182" name="Freihand 181">
                  <a:extLst>
                    <a:ext uri="{FF2B5EF4-FFF2-40B4-BE49-F238E27FC236}">
                      <a16:creationId xmlns:a16="http://schemas.microsoft.com/office/drawing/2014/main" id="{28155415-26DC-42FA-A1D7-3A195C5D48E8}"/>
                    </a:ext>
                  </a:extLst>
                </p:cNvPr>
                <p:cNvPicPr/>
                <p:nvPr/>
              </p:nvPicPr>
              <p:blipFill>
                <a:blip r:embed="rId306"/>
                <a:stretch>
                  <a:fillRect/>
                </a:stretch>
              </p:blipFill>
              <p:spPr>
                <a:xfrm>
                  <a:off x="7031379" y="2610188"/>
                  <a:ext cx="4498920" cy="17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7">
            <p14:nvContentPartPr>
              <p14:cNvPr id="184" name="Freihand 183">
                <a:extLst>
                  <a:ext uri="{FF2B5EF4-FFF2-40B4-BE49-F238E27FC236}">
                    <a16:creationId xmlns:a16="http://schemas.microsoft.com/office/drawing/2014/main" id="{EFBB90E9-4E3A-482F-B8DB-AC620272DB6C}"/>
                  </a:ext>
                </a:extLst>
              </p14:cNvPr>
              <p14:cNvContentPartPr/>
              <p14:nvPr/>
            </p14:nvContentPartPr>
            <p14:xfrm>
              <a:off x="7162059" y="518948"/>
              <a:ext cx="862560" cy="67320"/>
            </p14:xfrm>
          </p:contentPart>
        </mc:Choice>
        <mc:Fallback xmlns="">
          <p:pic>
            <p:nvPicPr>
              <p:cNvPr id="184" name="Freihand 183">
                <a:extLst>
                  <a:ext uri="{FF2B5EF4-FFF2-40B4-BE49-F238E27FC236}">
                    <a16:creationId xmlns:a16="http://schemas.microsoft.com/office/drawing/2014/main" id="{EFBB90E9-4E3A-482F-B8DB-AC620272DB6C}"/>
                  </a:ext>
                </a:extLst>
              </p:cNvPr>
              <p:cNvPicPr/>
              <p:nvPr/>
            </p:nvPicPr>
            <p:blipFill>
              <a:blip r:embed="rId308"/>
              <a:stretch>
                <a:fillRect/>
              </a:stretch>
            </p:blipFill>
            <p:spPr>
              <a:xfrm>
                <a:off x="7157739" y="514628"/>
                <a:ext cx="871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5" name="Freihand 184">
                <a:extLst>
                  <a:ext uri="{FF2B5EF4-FFF2-40B4-BE49-F238E27FC236}">
                    <a16:creationId xmlns:a16="http://schemas.microsoft.com/office/drawing/2014/main" id="{0F97A0F7-9B70-4EBD-BDC2-BC016737E897}"/>
                  </a:ext>
                </a:extLst>
              </p14:cNvPr>
              <p14:cNvContentPartPr/>
              <p14:nvPr/>
            </p14:nvContentPartPr>
            <p14:xfrm>
              <a:off x="7100139" y="940868"/>
              <a:ext cx="998640" cy="51840"/>
            </p14:xfrm>
          </p:contentPart>
        </mc:Choice>
        <mc:Fallback xmlns="">
          <p:pic>
            <p:nvPicPr>
              <p:cNvPr id="185" name="Freihand 184">
                <a:extLst>
                  <a:ext uri="{FF2B5EF4-FFF2-40B4-BE49-F238E27FC236}">
                    <a16:creationId xmlns:a16="http://schemas.microsoft.com/office/drawing/2014/main" id="{0F97A0F7-9B70-4EBD-BDC2-BC016737E897}"/>
                  </a:ext>
                </a:extLst>
              </p:cNvPr>
              <p:cNvPicPr/>
              <p:nvPr/>
            </p:nvPicPr>
            <p:blipFill>
              <a:blip r:embed="rId310"/>
              <a:stretch>
                <a:fillRect/>
              </a:stretch>
            </p:blipFill>
            <p:spPr>
              <a:xfrm>
                <a:off x="7095819" y="936548"/>
                <a:ext cx="1007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6" name="Freihand 185">
                <a:extLst>
                  <a:ext uri="{FF2B5EF4-FFF2-40B4-BE49-F238E27FC236}">
                    <a16:creationId xmlns:a16="http://schemas.microsoft.com/office/drawing/2014/main" id="{6E87DBC6-183D-432E-BB95-CFC3187B8AEB}"/>
                  </a:ext>
                </a:extLst>
              </p14:cNvPr>
              <p14:cNvContentPartPr/>
              <p14:nvPr/>
            </p14:nvContentPartPr>
            <p14:xfrm>
              <a:off x="7217859" y="1330388"/>
              <a:ext cx="1191240" cy="60120"/>
            </p14:xfrm>
          </p:contentPart>
        </mc:Choice>
        <mc:Fallback xmlns="">
          <p:pic>
            <p:nvPicPr>
              <p:cNvPr id="186" name="Freihand 185">
                <a:extLst>
                  <a:ext uri="{FF2B5EF4-FFF2-40B4-BE49-F238E27FC236}">
                    <a16:creationId xmlns:a16="http://schemas.microsoft.com/office/drawing/2014/main" id="{6E87DBC6-183D-432E-BB95-CFC3187B8AEB}"/>
                  </a:ext>
                </a:extLst>
              </p:cNvPr>
              <p:cNvPicPr/>
              <p:nvPr/>
            </p:nvPicPr>
            <p:blipFill>
              <a:blip r:embed="rId312"/>
              <a:stretch>
                <a:fillRect/>
              </a:stretch>
            </p:blipFill>
            <p:spPr>
              <a:xfrm>
                <a:off x="7213539" y="1326068"/>
                <a:ext cx="1199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7" name="Freihand 186">
                <a:extLst>
                  <a:ext uri="{FF2B5EF4-FFF2-40B4-BE49-F238E27FC236}">
                    <a16:creationId xmlns:a16="http://schemas.microsoft.com/office/drawing/2014/main" id="{B6341C05-D9D7-4D71-AA0A-737E780E4DB4}"/>
                  </a:ext>
                </a:extLst>
              </p14:cNvPr>
              <p14:cNvContentPartPr/>
              <p14:nvPr/>
            </p14:nvContentPartPr>
            <p14:xfrm>
              <a:off x="835779" y="3853628"/>
              <a:ext cx="134280" cy="163440"/>
            </p14:xfrm>
          </p:contentPart>
        </mc:Choice>
        <mc:Fallback xmlns="">
          <p:pic>
            <p:nvPicPr>
              <p:cNvPr id="187" name="Freihand 186">
                <a:extLst>
                  <a:ext uri="{FF2B5EF4-FFF2-40B4-BE49-F238E27FC236}">
                    <a16:creationId xmlns:a16="http://schemas.microsoft.com/office/drawing/2014/main" id="{B6341C05-D9D7-4D71-AA0A-737E780E4DB4}"/>
                  </a:ext>
                </a:extLst>
              </p:cNvPr>
              <p:cNvPicPr/>
              <p:nvPr/>
            </p:nvPicPr>
            <p:blipFill>
              <a:blip r:embed="rId314"/>
              <a:stretch>
                <a:fillRect/>
              </a:stretch>
            </p:blipFill>
            <p:spPr>
              <a:xfrm>
                <a:off x="831459" y="3849308"/>
                <a:ext cx="142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3" name="Freihand 202">
                <a:extLst>
                  <a:ext uri="{FF2B5EF4-FFF2-40B4-BE49-F238E27FC236}">
                    <a16:creationId xmlns:a16="http://schemas.microsoft.com/office/drawing/2014/main" id="{F523A5DF-B673-41D9-A418-62EECEBEFA5D}"/>
                  </a:ext>
                </a:extLst>
              </p14:cNvPr>
              <p14:cNvContentPartPr/>
              <p14:nvPr/>
            </p14:nvContentPartPr>
            <p14:xfrm>
              <a:off x="1575939" y="3587948"/>
              <a:ext cx="509400" cy="113040"/>
            </p14:xfrm>
          </p:contentPart>
        </mc:Choice>
        <mc:Fallback xmlns="">
          <p:pic>
            <p:nvPicPr>
              <p:cNvPr id="203" name="Freihand 202">
                <a:extLst>
                  <a:ext uri="{FF2B5EF4-FFF2-40B4-BE49-F238E27FC236}">
                    <a16:creationId xmlns:a16="http://schemas.microsoft.com/office/drawing/2014/main" id="{F523A5DF-B673-41D9-A418-62EECEBEFA5D}"/>
                  </a:ext>
                </a:extLst>
              </p:cNvPr>
              <p:cNvPicPr/>
              <p:nvPr/>
            </p:nvPicPr>
            <p:blipFill>
              <a:blip r:embed="rId316"/>
              <a:stretch>
                <a:fillRect/>
              </a:stretch>
            </p:blipFill>
            <p:spPr>
              <a:xfrm>
                <a:off x="1571619" y="3583628"/>
                <a:ext cx="518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4" name="Freihand 203">
                <a:extLst>
                  <a:ext uri="{FF2B5EF4-FFF2-40B4-BE49-F238E27FC236}">
                    <a16:creationId xmlns:a16="http://schemas.microsoft.com/office/drawing/2014/main" id="{D21B1AB3-F074-4273-9DAA-F2A08F188309}"/>
                  </a:ext>
                </a:extLst>
              </p14:cNvPr>
              <p14:cNvContentPartPr/>
              <p14:nvPr/>
            </p14:nvContentPartPr>
            <p14:xfrm>
              <a:off x="1771779" y="3312548"/>
              <a:ext cx="138240" cy="132120"/>
            </p14:xfrm>
          </p:contentPart>
        </mc:Choice>
        <mc:Fallback xmlns="">
          <p:pic>
            <p:nvPicPr>
              <p:cNvPr id="204" name="Freihand 203">
                <a:extLst>
                  <a:ext uri="{FF2B5EF4-FFF2-40B4-BE49-F238E27FC236}">
                    <a16:creationId xmlns:a16="http://schemas.microsoft.com/office/drawing/2014/main" id="{D21B1AB3-F074-4273-9DAA-F2A08F188309}"/>
                  </a:ext>
                </a:extLst>
              </p:cNvPr>
              <p:cNvPicPr/>
              <p:nvPr/>
            </p:nvPicPr>
            <p:blipFill>
              <a:blip r:embed="rId318"/>
              <a:stretch>
                <a:fillRect/>
              </a:stretch>
            </p:blipFill>
            <p:spPr>
              <a:xfrm>
                <a:off x="1767459" y="3308228"/>
                <a:ext cx="146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23" name="Freihand 422">
                <a:extLst>
                  <a:ext uri="{FF2B5EF4-FFF2-40B4-BE49-F238E27FC236}">
                    <a16:creationId xmlns:a16="http://schemas.microsoft.com/office/drawing/2014/main" id="{1D13EE09-2F21-4A55-842E-BC113B6D85DF}"/>
                  </a:ext>
                </a:extLst>
              </p14:cNvPr>
              <p14:cNvContentPartPr/>
              <p14:nvPr/>
            </p14:nvContentPartPr>
            <p14:xfrm>
              <a:off x="3685179" y="5219828"/>
              <a:ext cx="563760" cy="359280"/>
            </p14:xfrm>
          </p:contentPart>
        </mc:Choice>
        <mc:Fallback xmlns="">
          <p:pic>
            <p:nvPicPr>
              <p:cNvPr id="423" name="Freihand 422">
                <a:extLst>
                  <a:ext uri="{FF2B5EF4-FFF2-40B4-BE49-F238E27FC236}">
                    <a16:creationId xmlns:a16="http://schemas.microsoft.com/office/drawing/2014/main" id="{1D13EE09-2F21-4A55-842E-BC113B6D85DF}"/>
                  </a:ext>
                </a:extLst>
              </p:cNvPr>
              <p:cNvPicPr/>
              <p:nvPr/>
            </p:nvPicPr>
            <p:blipFill>
              <a:blip r:embed="rId320"/>
              <a:stretch>
                <a:fillRect/>
              </a:stretch>
            </p:blipFill>
            <p:spPr>
              <a:xfrm>
                <a:off x="3680859" y="5215508"/>
                <a:ext cx="57240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542" name="Freihand 541">
                <a:extLst>
                  <a:ext uri="{FF2B5EF4-FFF2-40B4-BE49-F238E27FC236}">
                    <a16:creationId xmlns:a16="http://schemas.microsoft.com/office/drawing/2014/main" id="{915AA2E8-A14F-4675-BDC6-6999F4385DBD}"/>
                  </a:ext>
                </a:extLst>
              </p14:cNvPr>
              <p14:cNvContentPartPr/>
              <p14:nvPr/>
            </p14:nvContentPartPr>
            <p14:xfrm>
              <a:off x="9575499" y="3319028"/>
              <a:ext cx="2460600" cy="827640"/>
            </p14:xfrm>
          </p:contentPart>
        </mc:Choice>
        <mc:Fallback xmlns="">
          <p:pic>
            <p:nvPicPr>
              <p:cNvPr id="542" name="Freihand 541">
                <a:extLst>
                  <a:ext uri="{FF2B5EF4-FFF2-40B4-BE49-F238E27FC236}">
                    <a16:creationId xmlns:a16="http://schemas.microsoft.com/office/drawing/2014/main" id="{915AA2E8-A14F-4675-BDC6-6999F4385DBD}"/>
                  </a:ext>
                </a:extLst>
              </p:cNvPr>
              <p:cNvPicPr/>
              <p:nvPr/>
            </p:nvPicPr>
            <p:blipFill>
              <a:blip r:embed="rId322"/>
              <a:stretch>
                <a:fillRect/>
              </a:stretch>
            </p:blipFill>
            <p:spPr>
              <a:xfrm>
                <a:off x="9571179" y="3314708"/>
                <a:ext cx="2469240" cy="836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544" name="Freihand 543">
                <a:extLst>
                  <a:ext uri="{FF2B5EF4-FFF2-40B4-BE49-F238E27FC236}">
                    <a16:creationId xmlns:a16="http://schemas.microsoft.com/office/drawing/2014/main" id="{7A859835-2676-4C35-A0DF-57853F9C1B79}"/>
                  </a:ext>
                </a:extLst>
              </p14:cNvPr>
              <p14:cNvContentPartPr/>
              <p14:nvPr/>
            </p14:nvContentPartPr>
            <p14:xfrm>
              <a:off x="11521299" y="3933188"/>
              <a:ext cx="57240" cy="77040"/>
            </p14:xfrm>
          </p:contentPart>
        </mc:Choice>
        <mc:Fallback xmlns="">
          <p:pic>
            <p:nvPicPr>
              <p:cNvPr id="544" name="Freihand 543">
                <a:extLst>
                  <a:ext uri="{FF2B5EF4-FFF2-40B4-BE49-F238E27FC236}">
                    <a16:creationId xmlns:a16="http://schemas.microsoft.com/office/drawing/2014/main" id="{7A859835-2676-4C35-A0DF-57853F9C1B79}"/>
                  </a:ext>
                </a:extLst>
              </p:cNvPr>
              <p:cNvPicPr/>
              <p:nvPr/>
            </p:nvPicPr>
            <p:blipFill>
              <a:blip r:embed="rId324"/>
              <a:stretch>
                <a:fillRect/>
              </a:stretch>
            </p:blipFill>
            <p:spPr>
              <a:xfrm>
                <a:off x="11516979" y="3928868"/>
                <a:ext cx="65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557" name="Freihand 556">
                <a:extLst>
                  <a:ext uri="{FF2B5EF4-FFF2-40B4-BE49-F238E27FC236}">
                    <a16:creationId xmlns:a16="http://schemas.microsoft.com/office/drawing/2014/main" id="{A3A401E5-1D61-47A3-A0A5-EF7F1F454928}"/>
                  </a:ext>
                </a:extLst>
              </p14:cNvPr>
              <p14:cNvContentPartPr/>
              <p14:nvPr/>
            </p14:nvContentPartPr>
            <p14:xfrm>
              <a:off x="1843779" y="1301322"/>
              <a:ext cx="411840" cy="38520"/>
            </p14:xfrm>
          </p:contentPart>
        </mc:Choice>
        <mc:Fallback xmlns="">
          <p:pic>
            <p:nvPicPr>
              <p:cNvPr id="557" name="Freihand 556">
                <a:extLst>
                  <a:ext uri="{FF2B5EF4-FFF2-40B4-BE49-F238E27FC236}">
                    <a16:creationId xmlns:a16="http://schemas.microsoft.com/office/drawing/2014/main" id="{A3A401E5-1D61-47A3-A0A5-EF7F1F454928}"/>
                  </a:ext>
                </a:extLst>
              </p:cNvPr>
              <p:cNvPicPr/>
              <p:nvPr/>
            </p:nvPicPr>
            <p:blipFill>
              <a:blip r:embed="rId326"/>
              <a:stretch>
                <a:fillRect/>
              </a:stretch>
            </p:blipFill>
            <p:spPr>
              <a:xfrm>
                <a:off x="1839459" y="1297002"/>
                <a:ext cx="420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8" name="Freihand 187">
                <a:extLst>
                  <a:ext uri="{FF2B5EF4-FFF2-40B4-BE49-F238E27FC236}">
                    <a16:creationId xmlns:a16="http://schemas.microsoft.com/office/drawing/2014/main" id="{A1F1A695-7AE0-4D9F-8B25-A8872FE6E818}"/>
                  </a:ext>
                </a:extLst>
              </p14:cNvPr>
              <p14:cNvContentPartPr/>
              <p14:nvPr/>
            </p14:nvContentPartPr>
            <p14:xfrm>
              <a:off x="1074459" y="3850748"/>
              <a:ext cx="124560" cy="150480"/>
            </p14:xfrm>
          </p:contentPart>
        </mc:Choice>
        <mc:Fallback xmlns="">
          <p:pic>
            <p:nvPicPr>
              <p:cNvPr id="188" name="Freihand 187">
                <a:extLst>
                  <a:ext uri="{FF2B5EF4-FFF2-40B4-BE49-F238E27FC236}">
                    <a16:creationId xmlns:a16="http://schemas.microsoft.com/office/drawing/2014/main" id="{A1F1A695-7AE0-4D9F-8B25-A8872FE6E818}"/>
                  </a:ext>
                </a:extLst>
              </p:cNvPr>
              <p:cNvPicPr/>
              <p:nvPr/>
            </p:nvPicPr>
            <p:blipFill>
              <a:blip r:embed="rId328"/>
              <a:stretch>
                <a:fillRect/>
              </a:stretch>
            </p:blipFill>
            <p:spPr>
              <a:xfrm>
                <a:off x="1070139" y="3846428"/>
                <a:ext cx="133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9" name="Freihand 188">
                <a:extLst>
                  <a:ext uri="{FF2B5EF4-FFF2-40B4-BE49-F238E27FC236}">
                    <a16:creationId xmlns:a16="http://schemas.microsoft.com/office/drawing/2014/main" id="{92F69642-EB8A-435E-9F2D-01DCBA050C29}"/>
                  </a:ext>
                </a:extLst>
              </p14:cNvPr>
              <p14:cNvContentPartPr/>
              <p14:nvPr/>
            </p14:nvContentPartPr>
            <p14:xfrm>
              <a:off x="1276059" y="3923468"/>
              <a:ext cx="3600" cy="78840"/>
            </p14:xfrm>
          </p:contentPart>
        </mc:Choice>
        <mc:Fallback xmlns="">
          <p:pic>
            <p:nvPicPr>
              <p:cNvPr id="189" name="Freihand 188">
                <a:extLst>
                  <a:ext uri="{FF2B5EF4-FFF2-40B4-BE49-F238E27FC236}">
                    <a16:creationId xmlns:a16="http://schemas.microsoft.com/office/drawing/2014/main" id="{92F69642-EB8A-435E-9F2D-01DCBA050C29}"/>
                  </a:ext>
                </a:extLst>
              </p:cNvPr>
              <p:cNvPicPr/>
              <p:nvPr/>
            </p:nvPicPr>
            <p:blipFill>
              <a:blip r:embed="rId330"/>
              <a:stretch>
                <a:fillRect/>
              </a:stretch>
            </p:blipFill>
            <p:spPr>
              <a:xfrm>
                <a:off x="1271739" y="3919148"/>
                <a:ext cx="12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0" name="Freihand 189">
                <a:extLst>
                  <a:ext uri="{FF2B5EF4-FFF2-40B4-BE49-F238E27FC236}">
                    <a16:creationId xmlns:a16="http://schemas.microsoft.com/office/drawing/2014/main" id="{44A86AB9-5A50-45B5-A1B1-C08210C5E0A4}"/>
                  </a:ext>
                </a:extLst>
              </p14:cNvPr>
              <p14:cNvContentPartPr/>
              <p14:nvPr/>
            </p14:nvContentPartPr>
            <p14:xfrm>
              <a:off x="1269579" y="3856148"/>
              <a:ext cx="11880" cy="2880"/>
            </p14:xfrm>
          </p:contentPart>
        </mc:Choice>
        <mc:Fallback xmlns="">
          <p:pic>
            <p:nvPicPr>
              <p:cNvPr id="190" name="Freihand 189">
                <a:extLst>
                  <a:ext uri="{FF2B5EF4-FFF2-40B4-BE49-F238E27FC236}">
                    <a16:creationId xmlns:a16="http://schemas.microsoft.com/office/drawing/2014/main" id="{44A86AB9-5A50-45B5-A1B1-C08210C5E0A4}"/>
                  </a:ext>
                </a:extLst>
              </p:cNvPr>
              <p:cNvPicPr/>
              <p:nvPr/>
            </p:nvPicPr>
            <p:blipFill>
              <a:blip r:embed="rId332"/>
              <a:stretch>
                <a:fillRect/>
              </a:stretch>
            </p:blipFill>
            <p:spPr>
              <a:xfrm>
                <a:off x="1265259" y="3851828"/>
                <a:ext cx="20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1" name="Freihand 190">
                <a:extLst>
                  <a:ext uri="{FF2B5EF4-FFF2-40B4-BE49-F238E27FC236}">
                    <a16:creationId xmlns:a16="http://schemas.microsoft.com/office/drawing/2014/main" id="{65D59A1C-AD42-4F6B-A33C-FEE230AEBC2D}"/>
                  </a:ext>
                </a:extLst>
              </p14:cNvPr>
              <p14:cNvContentPartPr/>
              <p14:nvPr/>
            </p14:nvContentPartPr>
            <p14:xfrm>
              <a:off x="1329339" y="3919148"/>
              <a:ext cx="81720" cy="87480"/>
            </p14:xfrm>
          </p:contentPart>
        </mc:Choice>
        <mc:Fallback xmlns="">
          <p:pic>
            <p:nvPicPr>
              <p:cNvPr id="191" name="Freihand 190">
                <a:extLst>
                  <a:ext uri="{FF2B5EF4-FFF2-40B4-BE49-F238E27FC236}">
                    <a16:creationId xmlns:a16="http://schemas.microsoft.com/office/drawing/2014/main" id="{65D59A1C-AD42-4F6B-A33C-FEE230AEBC2D}"/>
                  </a:ext>
                </a:extLst>
              </p:cNvPr>
              <p:cNvPicPr/>
              <p:nvPr/>
            </p:nvPicPr>
            <p:blipFill>
              <a:blip r:embed="rId334"/>
              <a:stretch>
                <a:fillRect/>
              </a:stretch>
            </p:blipFill>
            <p:spPr>
              <a:xfrm>
                <a:off x="1325019" y="3914828"/>
                <a:ext cx="90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3" name="Freihand 192">
                <a:extLst>
                  <a:ext uri="{FF2B5EF4-FFF2-40B4-BE49-F238E27FC236}">
                    <a16:creationId xmlns:a16="http://schemas.microsoft.com/office/drawing/2014/main" id="{C25833B8-C5FD-4B25-BB1D-AA585D14D3ED}"/>
                  </a:ext>
                </a:extLst>
              </p14:cNvPr>
              <p14:cNvContentPartPr/>
              <p14:nvPr/>
            </p14:nvContentPartPr>
            <p14:xfrm>
              <a:off x="1526979" y="3949388"/>
              <a:ext cx="37440" cy="28440"/>
            </p14:xfrm>
          </p:contentPart>
        </mc:Choice>
        <mc:Fallback xmlns="">
          <p:pic>
            <p:nvPicPr>
              <p:cNvPr id="193" name="Freihand 192">
                <a:extLst>
                  <a:ext uri="{FF2B5EF4-FFF2-40B4-BE49-F238E27FC236}">
                    <a16:creationId xmlns:a16="http://schemas.microsoft.com/office/drawing/2014/main" id="{C25833B8-C5FD-4B25-BB1D-AA585D14D3ED}"/>
                  </a:ext>
                </a:extLst>
              </p:cNvPr>
              <p:cNvPicPr/>
              <p:nvPr/>
            </p:nvPicPr>
            <p:blipFill>
              <a:blip r:embed="rId336"/>
              <a:stretch>
                <a:fillRect/>
              </a:stretch>
            </p:blipFill>
            <p:spPr>
              <a:xfrm>
                <a:off x="1522659" y="3945068"/>
                <a:ext cx="46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5" name="Freihand 194">
                <a:extLst>
                  <a:ext uri="{FF2B5EF4-FFF2-40B4-BE49-F238E27FC236}">
                    <a16:creationId xmlns:a16="http://schemas.microsoft.com/office/drawing/2014/main" id="{81DA937E-A18F-4072-8619-B1B6F3D0CDC2}"/>
                  </a:ext>
                </a:extLst>
              </p14:cNvPr>
              <p14:cNvContentPartPr/>
              <p14:nvPr/>
            </p14:nvContentPartPr>
            <p14:xfrm>
              <a:off x="1686459" y="3851828"/>
              <a:ext cx="92520" cy="128160"/>
            </p14:xfrm>
          </p:contentPart>
        </mc:Choice>
        <mc:Fallback xmlns="">
          <p:pic>
            <p:nvPicPr>
              <p:cNvPr id="195" name="Freihand 194">
                <a:extLst>
                  <a:ext uri="{FF2B5EF4-FFF2-40B4-BE49-F238E27FC236}">
                    <a16:creationId xmlns:a16="http://schemas.microsoft.com/office/drawing/2014/main" id="{81DA937E-A18F-4072-8619-B1B6F3D0CDC2}"/>
                  </a:ext>
                </a:extLst>
              </p:cNvPr>
              <p:cNvPicPr/>
              <p:nvPr/>
            </p:nvPicPr>
            <p:blipFill>
              <a:blip r:embed="rId338"/>
              <a:stretch>
                <a:fillRect/>
              </a:stretch>
            </p:blipFill>
            <p:spPr>
              <a:xfrm>
                <a:off x="1682139" y="3847508"/>
                <a:ext cx="101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6" name="Freihand 195">
                <a:extLst>
                  <a:ext uri="{FF2B5EF4-FFF2-40B4-BE49-F238E27FC236}">
                    <a16:creationId xmlns:a16="http://schemas.microsoft.com/office/drawing/2014/main" id="{F1682D28-B0E0-415A-858B-4B2495085AAB}"/>
                  </a:ext>
                </a:extLst>
              </p14:cNvPr>
              <p14:cNvContentPartPr/>
              <p14:nvPr/>
            </p14:nvContentPartPr>
            <p14:xfrm>
              <a:off x="1809939" y="3950828"/>
              <a:ext cx="10080" cy="88560"/>
            </p14:xfrm>
          </p:contentPart>
        </mc:Choice>
        <mc:Fallback xmlns="">
          <p:pic>
            <p:nvPicPr>
              <p:cNvPr id="196" name="Freihand 195">
                <a:extLst>
                  <a:ext uri="{FF2B5EF4-FFF2-40B4-BE49-F238E27FC236}">
                    <a16:creationId xmlns:a16="http://schemas.microsoft.com/office/drawing/2014/main" id="{F1682D28-B0E0-415A-858B-4B2495085AAB}"/>
                  </a:ext>
                </a:extLst>
              </p:cNvPr>
              <p:cNvPicPr/>
              <p:nvPr/>
            </p:nvPicPr>
            <p:blipFill>
              <a:blip r:embed="rId340"/>
              <a:stretch>
                <a:fillRect/>
              </a:stretch>
            </p:blipFill>
            <p:spPr>
              <a:xfrm>
                <a:off x="1805619" y="3946508"/>
                <a:ext cx="18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7" name="Freihand 196">
                <a:extLst>
                  <a:ext uri="{FF2B5EF4-FFF2-40B4-BE49-F238E27FC236}">
                    <a16:creationId xmlns:a16="http://schemas.microsoft.com/office/drawing/2014/main" id="{B3A968A9-F0A0-4089-940A-09E6480D7395}"/>
                  </a:ext>
                </a:extLst>
              </p14:cNvPr>
              <p14:cNvContentPartPr/>
              <p14:nvPr/>
            </p14:nvContentPartPr>
            <p14:xfrm>
              <a:off x="1863579" y="3819068"/>
              <a:ext cx="117360" cy="156600"/>
            </p14:xfrm>
          </p:contentPart>
        </mc:Choice>
        <mc:Fallback xmlns="">
          <p:pic>
            <p:nvPicPr>
              <p:cNvPr id="197" name="Freihand 196">
                <a:extLst>
                  <a:ext uri="{FF2B5EF4-FFF2-40B4-BE49-F238E27FC236}">
                    <a16:creationId xmlns:a16="http://schemas.microsoft.com/office/drawing/2014/main" id="{B3A968A9-F0A0-4089-940A-09E6480D7395}"/>
                  </a:ext>
                </a:extLst>
              </p:cNvPr>
              <p:cNvPicPr/>
              <p:nvPr/>
            </p:nvPicPr>
            <p:blipFill>
              <a:blip r:embed="rId342"/>
              <a:stretch>
                <a:fillRect/>
              </a:stretch>
            </p:blipFill>
            <p:spPr>
              <a:xfrm>
                <a:off x="1859259" y="3814748"/>
                <a:ext cx="126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9" name="Freihand 198">
                <a:extLst>
                  <a:ext uri="{FF2B5EF4-FFF2-40B4-BE49-F238E27FC236}">
                    <a16:creationId xmlns:a16="http://schemas.microsoft.com/office/drawing/2014/main" id="{DA859A34-E04D-42D7-8990-8A96C5E9CE60}"/>
                  </a:ext>
                </a:extLst>
              </p14:cNvPr>
              <p14:cNvContentPartPr/>
              <p14:nvPr/>
            </p14:nvContentPartPr>
            <p14:xfrm>
              <a:off x="1966539" y="3793148"/>
              <a:ext cx="72360" cy="223560"/>
            </p14:xfrm>
          </p:contentPart>
        </mc:Choice>
        <mc:Fallback xmlns="">
          <p:pic>
            <p:nvPicPr>
              <p:cNvPr id="199" name="Freihand 198">
                <a:extLst>
                  <a:ext uri="{FF2B5EF4-FFF2-40B4-BE49-F238E27FC236}">
                    <a16:creationId xmlns:a16="http://schemas.microsoft.com/office/drawing/2014/main" id="{DA859A34-E04D-42D7-8990-8A96C5E9CE60}"/>
                  </a:ext>
                </a:extLst>
              </p:cNvPr>
              <p:cNvPicPr/>
              <p:nvPr/>
            </p:nvPicPr>
            <p:blipFill>
              <a:blip r:embed="rId344"/>
              <a:stretch>
                <a:fillRect/>
              </a:stretch>
            </p:blipFill>
            <p:spPr>
              <a:xfrm>
                <a:off x="1962219" y="3788828"/>
                <a:ext cx="810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0" name="Freihand 199">
                <a:extLst>
                  <a:ext uri="{FF2B5EF4-FFF2-40B4-BE49-F238E27FC236}">
                    <a16:creationId xmlns:a16="http://schemas.microsoft.com/office/drawing/2014/main" id="{C2897AE5-9A5E-4693-9C75-A95C786C09E1}"/>
                  </a:ext>
                </a:extLst>
              </p14:cNvPr>
              <p14:cNvContentPartPr/>
              <p14:nvPr/>
            </p14:nvContentPartPr>
            <p14:xfrm>
              <a:off x="1598259" y="3808628"/>
              <a:ext cx="130320" cy="241560"/>
            </p14:xfrm>
          </p:contentPart>
        </mc:Choice>
        <mc:Fallback xmlns="">
          <p:pic>
            <p:nvPicPr>
              <p:cNvPr id="200" name="Freihand 199">
                <a:extLst>
                  <a:ext uri="{FF2B5EF4-FFF2-40B4-BE49-F238E27FC236}">
                    <a16:creationId xmlns:a16="http://schemas.microsoft.com/office/drawing/2014/main" id="{C2897AE5-9A5E-4693-9C75-A95C786C09E1}"/>
                  </a:ext>
                </a:extLst>
              </p:cNvPr>
              <p:cNvPicPr/>
              <p:nvPr/>
            </p:nvPicPr>
            <p:blipFill>
              <a:blip r:embed="rId346"/>
              <a:stretch>
                <a:fillRect/>
              </a:stretch>
            </p:blipFill>
            <p:spPr>
              <a:xfrm>
                <a:off x="1593939" y="3804308"/>
                <a:ext cx="1389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1" name="Freihand 200">
                <a:extLst>
                  <a:ext uri="{FF2B5EF4-FFF2-40B4-BE49-F238E27FC236}">
                    <a16:creationId xmlns:a16="http://schemas.microsoft.com/office/drawing/2014/main" id="{37740D9E-6337-4DD4-A4A1-6EB37BFDD29B}"/>
                  </a:ext>
                </a:extLst>
              </p14:cNvPr>
              <p14:cNvContentPartPr/>
              <p14:nvPr/>
            </p14:nvContentPartPr>
            <p14:xfrm>
              <a:off x="2015499" y="3682628"/>
              <a:ext cx="75240" cy="69120"/>
            </p14:xfrm>
          </p:contentPart>
        </mc:Choice>
        <mc:Fallback xmlns="">
          <p:pic>
            <p:nvPicPr>
              <p:cNvPr id="201" name="Freihand 200">
                <a:extLst>
                  <a:ext uri="{FF2B5EF4-FFF2-40B4-BE49-F238E27FC236}">
                    <a16:creationId xmlns:a16="http://schemas.microsoft.com/office/drawing/2014/main" id="{37740D9E-6337-4DD4-A4A1-6EB37BFDD29B}"/>
                  </a:ext>
                </a:extLst>
              </p:cNvPr>
              <p:cNvPicPr/>
              <p:nvPr/>
            </p:nvPicPr>
            <p:blipFill>
              <a:blip r:embed="rId348"/>
              <a:stretch>
                <a:fillRect/>
              </a:stretch>
            </p:blipFill>
            <p:spPr>
              <a:xfrm>
                <a:off x="2011179" y="3678308"/>
                <a:ext cx="83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69" name="Freihand 268">
                <a:extLst>
                  <a:ext uri="{FF2B5EF4-FFF2-40B4-BE49-F238E27FC236}">
                    <a16:creationId xmlns:a16="http://schemas.microsoft.com/office/drawing/2014/main" id="{ABA5FB24-15FF-47B4-9CCA-B232282B6E59}"/>
                  </a:ext>
                </a:extLst>
              </p14:cNvPr>
              <p14:cNvContentPartPr/>
              <p14:nvPr/>
            </p14:nvContentPartPr>
            <p14:xfrm>
              <a:off x="884019" y="4098428"/>
              <a:ext cx="453960" cy="29520"/>
            </p14:xfrm>
          </p:contentPart>
        </mc:Choice>
        <mc:Fallback xmlns="">
          <p:pic>
            <p:nvPicPr>
              <p:cNvPr id="269" name="Freihand 268">
                <a:extLst>
                  <a:ext uri="{FF2B5EF4-FFF2-40B4-BE49-F238E27FC236}">
                    <a16:creationId xmlns:a16="http://schemas.microsoft.com/office/drawing/2014/main" id="{ABA5FB24-15FF-47B4-9CCA-B232282B6E59}"/>
                  </a:ext>
                </a:extLst>
              </p:cNvPr>
              <p:cNvPicPr/>
              <p:nvPr/>
            </p:nvPicPr>
            <p:blipFill>
              <a:blip r:embed="rId350"/>
              <a:stretch>
                <a:fillRect/>
              </a:stretch>
            </p:blipFill>
            <p:spPr>
              <a:xfrm>
                <a:off x="879699" y="4094108"/>
                <a:ext cx="462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76" name="Freihand 275">
                <a:extLst>
                  <a:ext uri="{FF2B5EF4-FFF2-40B4-BE49-F238E27FC236}">
                    <a16:creationId xmlns:a16="http://schemas.microsoft.com/office/drawing/2014/main" id="{2DE2E0BB-1609-420A-9027-603595843143}"/>
                  </a:ext>
                </a:extLst>
              </p14:cNvPr>
              <p14:cNvContentPartPr/>
              <p14:nvPr/>
            </p14:nvContentPartPr>
            <p14:xfrm>
              <a:off x="725979" y="4357988"/>
              <a:ext cx="145800" cy="155160"/>
            </p14:xfrm>
          </p:contentPart>
        </mc:Choice>
        <mc:Fallback xmlns="">
          <p:pic>
            <p:nvPicPr>
              <p:cNvPr id="276" name="Freihand 275">
                <a:extLst>
                  <a:ext uri="{FF2B5EF4-FFF2-40B4-BE49-F238E27FC236}">
                    <a16:creationId xmlns:a16="http://schemas.microsoft.com/office/drawing/2014/main" id="{2DE2E0BB-1609-420A-9027-603595843143}"/>
                  </a:ext>
                </a:extLst>
              </p:cNvPr>
              <p:cNvPicPr/>
              <p:nvPr/>
            </p:nvPicPr>
            <p:blipFill>
              <a:blip r:embed="rId352"/>
              <a:stretch>
                <a:fillRect/>
              </a:stretch>
            </p:blipFill>
            <p:spPr>
              <a:xfrm>
                <a:off x="721659" y="4353668"/>
                <a:ext cx="154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77" name="Freihand 276">
                <a:extLst>
                  <a:ext uri="{FF2B5EF4-FFF2-40B4-BE49-F238E27FC236}">
                    <a16:creationId xmlns:a16="http://schemas.microsoft.com/office/drawing/2014/main" id="{59354A72-F3FC-4335-A44B-2458D30C9CB2}"/>
                  </a:ext>
                </a:extLst>
              </p14:cNvPr>
              <p14:cNvContentPartPr/>
              <p14:nvPr/>
            </p14:nvContentPartPr>
            <p14:xfrm>
              <a:off x="895179" y="4319828"/>
              <a:ext cx="195120" cy="191160"/>
            </p14:xfrm>
          </p:contentPart>
        </mc:Choice>
        <mc:Fallback xmlns="">
          <p:pic>
            <p:nvPicPr>
              <p:cNvPr id="277" name="Freihand 276">
                <a:extLst>
                  <a:ext uri="{FF2B5EF4-FFF2-40B4-BE49-F238E27FC236}">
                    <a16:creationId xmlns:a16="http://schemas.microsoft.com/office/drawing/2014/main" id="{59354A72-F3FC-4335-A44B-2458D30C9CB2}"/>
                  </a:ext>
                </a:extLst>
              </p:cNvPr>
              <p:cNvPicPr/>
              <p:nvPr/>
            </p:nvPicPr>
            <p:blipFill>
              <a:blip r:embed="rId354"/>
              <a:stretch>
                <a:fillRect/>
              </a:stretch>
            </p:blipFill>
            <p:spPr>
              <a:xfrm>
                <a:off x="890859" y="4315508"/>
                <a:ext cx="203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78" name="Freihand 277">
                <a:extLst>
                  <a:ext uri="{FF2B5EF4-FFF2-40B4-BE49-F238E27FC236}">
                    <a16:creationId xmlns:a16="http://schemas.microsoft.com/office/drawing/2014/main" id="{B29711FE-125A-4568-B7AD-1620A131902A}"/>
                  </a:ext>
                </a:extLst>
              </p14:cNvPr>
              <p14:cNvContentPartPr/>
              <p14:nvPr/>
            </p14:nvContentPartPr>
            <p14:xfrm>
              <a:off x="1085979" y="4325588"/>
              <a:ext cx="360" cy="360"/>
            </p14:xfrm>
          </p:contentPart>
        </mc:Choice>
        <mc:Fallback xmlns="">
          <p:pic>
            <p:nvPicPr>
              <p:cNvPr id="278" name="Freihand 277">
                <a:extLst>
                  <a:ext uri="{FF2B5EF4-FFF2-40B4-BE49-F238E27FC236}">
                    <a16:creationId xmlns:a16="http://schemas.microsoft.com/office/drawing/2014/main" id="{B29711FE-125A-4568-B7AD-1620A131902A}"/>
                  </a:ext>
                </a:extLst>
              </p:cNvPr>
              <p:cNvPicPr/>
              <p:nvPr/>
            </p:nvPicPr>
            <p:blipFill>
              <a:blip r:embed="rId356"/>
              <a:stretch>
                <a:fillRect/>
              </a:stretch>
            </p:blipFill>
            <p:spPr>
              <a:xfrm>
                <a:off x="1081659" y="43212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79" name="Freihand 278">
                <a:extLst>
                  <a:ext uri="{FF2B5EF4-FFF2-40B4-BE49-F238E27FC236}">
                    <a16:creationId xmlns:a16="http://schemas.microsoft.com/office/drawing/2014/main" id="{3BF5E879-0CE6-44F7-AC2B-CC9EABB41DB1}"/>
                  </a:ext>
                </a:extLst>
              </p14:cNvPr>
              <p14:cNvContentPartPr/>
              <p14:nvPr/>
            </p14:nvContentPartPr>
            <p14:xfrm>
              <a:off x="1119819" y="4394348"/>
              <a:ext cx="110520" cy="101160"/>
            </p14:xfrm>
          </p:contentPart>
        </mc:Choice>
        <mc:Fallback xmlns="">
          <p:pic>
            <p:nvPicPr>
              <p:cNvPr id="279" name="Freihand 278">
                <a:extLst>
                  <a:ext uri="{FF2B5EF4-FFF2-40B4-BE49-F238E27FC236}">
                    <a16:creationId xmlns:a16="http://schemas.microsoft.com/office/drawing/2014/main" id="{3BF5E879-0CE6-44F7-AC2B-CC9EABB41DB1}"/>
                  </a:ext>
                </a:extLst>
              </p:cNvPr>
              <p:cNvPicPr/>
              <p:nvPr/>
            </p:nvPicPr>
            <p:blipFill>
              <a:blip r:embed="rId358"/>
              <a:stretch>
                <a:fillRect/>
              </a:stretch>
            </p:blipFill>
            <p:spPr>
              <a:xfrm>
                <a:off x="1115499" y="4390028"/>
                <a:ext cx="119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80" name="Freihand 279">
                <a:extLst>
                  <a:ext uri="{FF2B5EF4-FFF2-40B4-BE49-F238E27FC236}">
                    <a16:creationId xmlns:a16="http://schemas.microsoft.com/office/drawing/2014/main" id="{105CF35F-C7A4-40D0-87B1-BBDF5E2A1A34}"/>
                  </a:ext>
                </a:extLst>
              </p14:cNvPr>
              <p14:cNvContentPartPr/>
              <p14:nvPr/>
            </p14:nvContentPartPr>
            <p14:xfrm>
              <a:off x="1324299" y="4243148"/>
              <a:ext cx="132120" cy="299520"/>
            </p14:xfrm>
          </p:contentPart>
        </mc:Choice>
        <mc:Fallback xmlns="">
          <p:pic>
            <p:nvPicPr>
              <p:cNvPr id="280" name="Freihand 279">
                <a:extLst>
                  <a:ext uri="{FF2B5EF4-FFF2-40B4-BE49-F238E27FC236}">
                    <a16:creationId xmlns:a16="http://schemas.microsoft.com/office/drawing/2014/main" id="{105CF35F-C7A4-40D0-87B1-BBDF5E2A1A34}"/>
                  </a:ext>
                </a:extLst>
              </p:cNvPr>
              <p:cNvPicPr/>
              <p:nvPr/>
            </p:nvPicPr>
            <p:blipFill>
              <a:blip r:embed="rId360"/>
              <a:stretch>
                <a:fillRect/>
              </a:stretch>
            </p:blipFill>
            <p:spPr>
              <a:xfrm>
                <a:off x="1319979" y="4238828"/>
                <a:ext cx="1407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82" name="Freihand 281">
                <a:extLst>
                  <a:ext uri="{FF2B5EF4-FFF2-40B4-BE49-F238E27FC236}">
                    <a16:creationId xmlns:a16="http://schemas.microsoft.com/office/drawing/2014/main" id="{704D9174-7C96-4145-86E6-81DF507174FD}"/>
                  </a:ext>
                </a:extLst>
              </p14:cNvPr>
              <p14:cNvContentPartPr/>
              <p14:nvPr/>
            </p14:nvContentPartPr>
            <p14:xfrm>
              <a:off x="1587819" y="4373468"/>
              <a:ext cx="98280" cy="87480"/>
            </p14:xfrm>
          </p:contentPart>
        </mc:Choice>
        <mc:Fallback xmlns="">
          <p:pic>
            <p:nvPicPr>
              <p:cNvPr id="282" name="Freihand 281">
                <a:extLst>
                  <a:ext uri="{FF2B5EF4-FFF2-40B4-BE49-F238E27FC236}">
                    <a16:creationId xmlns:a16="http://schemas.microsoft.com/office/drawing/2014/main" id="{704D9174-7C96-4145-86E6-81DF507174FD}"/>
                  </a:ext>
                </a:extLst>
              </p:cNvPr>
              <p:cNvPicPr/>
              <p:nvPr/>
            </p:nvPicPr>
            <p:blipFill>
              <a:blip r:embed="rId362"/>
              <a:stretch>
                <a:fillRect/>
              </a:stretch>
            </p:blipFill>
            <p:spPr>
              <a:xfrm>
                <a:off x="1583499" y="4369148"/>
                <a:ext cx="106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83" name="Freihand 282">
                <a:extLst>
                  <a:ext uri="{FF2B5EF4-FFF2-40B4-BE49-F238E27FC236}">
                    <a16:creationId xmlns:a16="http://schemas.microsoft.com/office/drawing/2014/main" id="{579EBE09-ADA4-44F8-9A62-15569402CBF7}"/>
                  </a:ext>
                </a:extLst>
              </p14:cNvPr>
              <p14:cNvContentPartPr/>
              <p14:nvPr/>
            </p14:nvContentPartPr>
            <p14:xfrm>
              <a:off x="1706619" y="4461668"/>
              <a:ext cx="20880" cy="72720"/>
            </p14:xfrm>
          </p:contentPart>
        </mc:Choice>
        <mc:Fallback xmlns="">
          <p:pic>
            <p:nvPicPr>
              <p:cNvPr id="283" name="Freihand 282">
                <a:extLst>
                  <a:ext uri="{FF2B5EF4-FFF2-40B4-BE49-F238E27FC236}">
                    <a16:creationId xmlns:a16="http://schemas.microsoft.com/office/drawing/2014/main" id="{579EBE09-ADA4-44F8-9A62-15569402CBF7}"/>
                  </a:ext>
                </a:extLst>
              </p:cNvPr>
              <p:cNvPicPr/>
              <p:nvPr/>
            </p:nvPicPr>
            <p:blipFill>
              <a:blip r:embed="rId364"/>
              <a:stretch>
                <a:fillRect/>
              </a:stretch>
            </p:blipFill>
            <p:spPr>
              <a:xfrm>
                <a:off x="1702299" y="4457348"/>
                <a:ext cx="29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84" name="Freihand 283">
                <a:extLst>
                  <a:ext uri="{FF2B5EF4-FFF2-40B4-BE49-F238E27FC236}">
                    <a16:creationId xmlns:a16="http://schemas.microsoft.com/office/drawing/2014/main" id="{92495B82-36C7-4597-A735-88B4552B8FCF}"/>
                  </a:ext>
                </a:extLst>
              </p14:cNvPr>
              <p14:cNvContentPartPr/>
              <p14:nvPr/>
            </p14:nvContentPartPr>
            <p14:xfrm>
              <a:off x="1793739" y="4358708"/>
              <a:ext cx="66960" cy="114480"/>
            </p14:xfrm>
          </p:contentPart>
        </mc:Choice>
        <mc:Fallback xmlns="">
          <p:pic>
            <p:nvPicPr>
              <p:cNvPr id="284" name="Freihand 283">
                <a:extLst>
                  <a:ext uri="{FF2B5EF4-FFF2-40B4-BE49-F238E27FC236}">
                    <a16:creationId xmlns:a16="http://schemas.microsoft.com/office/drawing/2014/main" id="{92495B82-36C7-4597-A735-88B4552B8FCF}"/>
                  </a:ext>
                </a:extLst>
              </p:cNvPr>
              <p:cNvPicPr/>
              <p:nvPr/>
            </p:nvPicPr>
            <p:blipFill>
              <a:blip r:embed="rId366"/>
              <a:stretch>
                <a:fillRect/>
              </a:stretch>
            </p:blipFill>
            <p:spPr>
              <a:xfrm>
                <a:off x="1789419" y="4354388"/>
                <a:ext cx="75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85" name="Freihand 284">
                <a:extLst>
                  <a:ext uri="{FF2B5EF4-FFF2-40B4-BE49-F238E27FC236}">
                    <a16:creationId xmlns:a16="http://schemas.microsoft.com/office/drawing/2014/main" id="{3A2CFAF5-3D29-4158-BF5B-23D4247F54AA}"/>
                  </a:ext>
                </a:extLst>
              </p14:cNvPr>
              <p14:cNvContentPartPr/>
              <p14:nvPr/>
            </p14:nvContentPartPr>
            <p14:xfrm>
              <a:off x="1860339" y="4288868"/>
              <a:ext cx="80280" cy="203040"/>
            </p14:xfrm>
          </p:contentPart>
        </mc:Choice>
        <mc:Fallback xmlns="">
          <p:pic>
            <p:nvPicPr>
              <p:cNvPr id="285" name="Freihand 284">
                <a:extLst>
                  <a:ext uri="{FF2B5EF4-FFF2-40B4-BE49-F238E27FC236}">
                    <a16:creationId xmlns:a16="http://schemas.microsoft.com/office/drawing/2014/main" id="{3A2CFAF5-3D29-4158-BF5B-23D4247F54AA}"/>
                  </a:ext>
                </a:extLst>
              </p:cNvPr>
              <p:cNvPicPr/>
              <p:nvPr/>
            </p:nvPicPr>
            <p:blipFill>
              <a:blip r:embed="rId368"/>
              <a:stretch>
                <a:fillRect/>
              </a:stretch>
            </p:blipFill>
            <p:spPr>
              <a:xfrm>
                <a:off x="1856019" y="4284548"/>
                <a:ext cx="889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86" name="Freihand 285">
                <a:extLst>
                  <a:ext uri="{FF2B5EF4-FFF2-40B4-BE49-F238E27FC236}">
                    <a16:creationId xmlns:a16="http://schemas.microsoft.com/office/drawing/2014/main" id="{530A0324-737F-4CA3-A890-D689707F723B}"/>
                  </a:ext>
                </a:extLst>
              </p14:cNvPr>
              <p14:cNvContentPartPr/>
              <p14:nvPr/>
            </p14:nvContentPartPr>
            <p14:xfrm>
              <a:off x="1502859" y="4297148"/>
              <a:ext cx="95760" cy="194040"/>
            </p14:xfrm>
          </p:contentPart>
        </mc:Choice>
        <mc:Fallback xmlns="">
          <p:pic>
            <p:nvPicPr>
              <p:cNvPr id="286" name="Freihand 285">
                <a:extLst>
                  <a:ext uri="{FF2B5EF4-FFF2-40B4-BE49-F238E27FC236}">
                    <a16:creationId xmlns:a16="http://schemas.microsoft.com/office/drawing/2014/main" id="{530A0324-737F-4CA3-A890-D689707F723B}"/>
                  </a:ext>
                </a:extLst>
              </p:cNvPr>
              <p:cNvPicPr/>
              <p:nvPr/>
            </p:nvPicPr>
            <p:blipFill>
              <a:blip r:embed="rId370"/>
              <a:stretch>
                <a:fillRect/>
              </a:stretch>
            </p:blipFill>
            <p:spPr>
              <a:xfrm>
                <a:off x="1498539" y="4292828"/>
                <a:ext cx="104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87" name="Freihand 286">
                <a:extLst>
                  <a:ext uri="{FF2B5EF4-FFF2-40B4-BE49-F238E27FC236}">
                    <a16:creationId xmlns:a16="http://schemas.microsoft.com/office/drawing/2014/main" id="{8469A597-ADF1-4CAD-A330-4B8423E78117}"/>
                  </a:ext>
                </a:extLst>
              </p14:cNvPr>
              <p14:cNvContentPartPr/>
              <p14:nvPr/>
            </p14:nvContentPartPr>
            <p14:xfrm>
              <a:off x="1915779" y="4186988"/>
              <a:ext cx="90000" cy="64440"/>
            </p14:xfrm>
          </p:contentPart>
        </mc:Choice>
        <mc:Fallback xmlns="">
          <p:pic>
            <p:nvPicPr>
              <p:cNvPr id="287" name="Freihand 286">
                <a:extLst>
                  <a:ext uri="{FF2B5EF4-FFF2-40B4-BE49-F238E27FC236}">
                    <a16:creationId xmlns:a16="http://schemas.microsoft.com/office/drawing/2014/main" id="{8469A597-ADF1-4CAD-A330-4B8423E78117}"/>
                  </a:ext>
                </a:extLst>
              </p:cNvPr>
              <p:cNvPicPr/>
              <p:nvPr/>
            </p:nvPicPr>
            <p:blipFill>
              <a:blip r:embed="rId372"/>
              <a:stretch>
                <a:fillRect/>
              </a:stretch>
            </p:blipFill>
            <p:spPr>
              <a:xfrm>
                <a:off x="1911459" y="4182668"/>
                <a:ext cx="98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1" name="Freihand 220">
                <a:extLst>
                  <a:ext uri="{FF2B5EF4-FFF2-40B4-BE49-F238E27FC236}">
                    <a16:creationId xmlns:a16="http://schemas.microsoft.com/office/drawing/2014/main" id="{F9C9C5CC-9952-4F33-9F03-27FAC99E4AFF}"/>
                  </a:ext>
                </a:extLst>
              </p14:cNvPr>
              <p14:cNvContentPartPr/>
              <p14:nvPr/>
            </p14:nvContentPartPr>
            <p14:xfrm>
              <a:off x="3170739" y="3496868"/>
              <a:ext cx="370080" cy="78120"/>
            </p14:xfrm>
          </p:contentPart>
        </mc:Choice>
        <mc:Fallback xmlns="">
          <p:pic>
            <p:nvPicPr>
              <p:cNvPr id="221" name="Freihand 220">
                <a:extLst>
                  <a:ext uri="{FF2B5EF4-FFF2-40B4-BE49-F238E27FC236}">
                    <a16:creationId xmlns:a16="http://schemas.microsoft.com/office/drawing/2014/main" id="{F9C9C5CC-9952-4F33-9F03-27FAC99E4AFF}"/>
                  </a:ext>
                </a:extLst>
              </p:cNvPr>
              <p:cNvPicPr/>
              <p:nvPr/>
            </p:nvPicPr>
            <p:blipFill>
              <a:blip r:embed="rId374"/>
              <a:stretch>
                <a:fillRect/>
              </a:stretch>
            </p:blipFill>
            <p:spPr>
              <a:xfrm>
                <a:off x="3166419" y="3492548"/>
                <a:ext cx="378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2" name="Freihand 221">
                <a:extLst>
                  <a:ext uri="{FF2B5EF4-FFF2-40B4-BE49-F238E27FC236}">
                    <a16:creationId xmlns:a16="http://schemas.microsoft.com/office/drawing/2014/main" id="{507E541D-CA65-49AC-9996-FD4C39C27193}"/>
                  </a:ext>
                </a:extLst>
              </p14:cNvPr>
              <p14:cNvContentPartPr/>
              <p14:nvPr/>
            </p14:nvContentPartPr>
            <p14:xfrm>
              <a:off x="3234819" y="3317588"/>
              <a:ext cx="77400" cy="92520"/>
            </p14:xfrm>
          </p:contentPart>
        </mc:Choice>
        <mc:Fallback xmlns="">
          <p:pic>
            <p:nvPicPr>
              <p:cNvPr id="222" name="Freihand 221">
                <a:extLst>
                  <a:ext uri="{FF2B5EF4-FFF2-40B4-BE49-F238E27FC236}">
                    <a16:creationId xmlns:a16="http://schemas.microsoft.com/office/drawing/2014/main" id="{507E541D-CA65-49AC-9996-FD4C39C27193}"/>
                  </a:ext>
                </a:extLst>
              </p:cNvPr>
              <p:cNvPicPr/>
              <p:nvPr/>
            </p:nvPicPr>
            <p:blipFill>
              <a:blip r:embed="rId376"/>
              <a:stretch>
                <a:fillRect/>
              </a:stretch>
            </p:blipFill>
            <p:spPr>
              <a:xfrm>
                <a:off x="3230499" y="3313268"/>
                <a:ext cx="86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3" name="Freihand 222">
                <a:extLst>
                  <a:ext uri="{FF2B5EF4-FFF2-40B4-BE49-F238E27FC236}">
                    <a16:creationId xmlns:a16="http://schemas.microsoft.com/office/drawing/2014/main" id="{7F7A00DA-73C0-40E3-8E6E-AF1E7DF2BB45}"/>
                  </a:ext>
                </a:extLst>
              </p14:cNvPr>
              <p14:cNvContentPartPr/>
              <p14:nvPr/>
            </p14:nvContentPartPr>
            <p14:xfrm>
              <a:off x="3341019" y="3374828"/>
              <a:ext cx="28440" cy="85680"/>
            </p14:xfrm>
          </p:contentPart>
        </mc:Choice>
        <mc:Fallback xmlns="">
          <p:pic>
            <p:nvPicPr>
              <p:cNvPr id="223" name="Freihand 222">
                <a:extLst>
                  <a:ext uri="{FF2B5EF4-FFF2-40B4-BE49-F238E27FC236}">
                    <a16:creationId xmlns:a16="http://schemas.microsoft.com/office/drawing/2014/main" id="{7F7A00DA-73C0-40E3-8E6E-AF1E7DF2BB45}"/>
                  </a:ext>
                </a:extLst>
              </p:cNvPr>
              <p:cNvPicPr/>
              <p:nvPr/>
            </p:nvPicPr>
            <p:blipFill>
              <a:blip r:embed="rId378"/>
              <a:stretch>
                <a:fillRect/>
              </a:stretch>
            </p:blipFill>
            <p:spPr>
              <a:xfrm>
                <a:off x="3336699" y="3370508"/>
                <a:ext cx="37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4" name="Freihand 223">
                <a:extLst>
                  <a:ext uri="{FF2B5EF4-FFF2-40B4-BE49-F238E27FC236}">
                    <a16:creationId xmlns:a16="http://schemas.microsoft.com/office/drawing/2014/main" id="{7A9F6B31-5D10-4092-A7FF-C029C454060A}"/>
                  </a:ext>
                </a:extLst>
              </p14:cNvPr>
              <p14:cNvContentPartPr/>
              <p14:nvPr/>
            </p14:nvContentPartPr>
            <p14:xfrm>
              <a:off x="3424899" y="3302828"/>
              <a:ext cx="91440" cy="122040"/>
            </p14:xfrm>
          </p:contentPart>
        </mc:Choice>
        <mc:Fallback xmlns="">
          <p:pic>
            <p:nvPicPr>
              <p:cNvPr id="224" name="Freihand 223">
                <a:extLst>
                  <a:ext uri="{FF2B5EF4-FFF2-40B4-BE49-F238E27FC236}">
                    <a16:creationId xmlns:a16="http://schemas.microsoft.com/office/drawing/2014/main" id="{7A9F6B31-5D10-4092-A7FF-C029C454060A}"/>
                  </a:ext>
                </a:extLst>
              </p:cNvPr>
              <p:cNvPicPr/>
              <p:nvPr/>
            </p:nvPicPr>
            <p:blipFill>
              <a:blip r:embed="rId380"/>
              <a:stretch>
                <a:fillRect/>
              </a:stretch>
            </p:blipFill>
            <p:spPr>
              <a:xfrm>
                <a:off x="3420579" y="3298508"/>
                <a:ext cx="100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6" name="Freihand 225">
                <a:extLst>
                  <a:ext uri="{FF2B5EF4-FFF2-40B4-BE49-F238E27FC236}">
                    <a16:creationId xmlns:a16="http://schemas.microsoft.com/office/drawing/2014/main" id="{21D31098-75E2-4E9C-8E94-39C5239967A8}"/>
                  </a:ext>
                </a:extLst>
              </p14:cNvPr>
              <p14:cNvContentPartPr/>
              <p14:nvPr/>
            </p14:nvContentPartPr>
            <p14:xfrm>
              <a:off x="3816939" y="3816548"/>
              <a:ext cx="18720" cy="123840"/>
            </p14:xfrm>
          </p:contentPart>
        </mc:Choice>
        <mc:Fallback xmlns="">
          <p:pic>
            <p:nvPicPr>
              <p:cNvPr id="226" name="Freihand 225">
                <a:extLst>
                  <a:ext uri="{FF2B5EF4-FFF2-40B4-BE49-F238E27FC236}">
                    <a16:creationId xmlns:a16="http://schemas.microsoft.com/office/drawing/2014/main" id="{21D31098-75E2-4E9C-8E94-39C5239967A8}"/>
                  </a:ext>
                </a:extLst>
              </p:cNvPr>
              <p:cNvPicPr/>
              <p:nvPr/>
            </p:nvPicPr>
            <p:blipFill>
              <a:blip r:embed="rId382"/>
              <a:stretch>
                <a:fillRect/>
              </a:stretch>
            </p:blipFill>
            <p:spPr>
              <a:xfrm>
                <a:off x="3812619" y="3812228"/>
                <a:ext cx="27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7" name="Freihand 226">
                <a:extLst>
                  <a:ext uri="{FF2B5EF4-FFF2-40B4-BE49-F238E27FC236}">
                    <a16:creationId xmlns:a16="http://schemas.microsoft.com/office/drawing/2014/main" id="{36525F4C-7E45-4373-868B-B0BFE6957C9A}"/>
                  </a:ext>
                </a:extLst>
              </p14:cNvPr>
              <p14:cNvContentPartPr/>
              <p14:nvPr/>
            </p14:nvContentPartPr>
            <p14:xfrm>
              <a:off x="3778059" y="3866948"/>
              <a:ext cx="118800" cy="6480"/>
            </p14:xfrm>
          </p:contentPart>
        </mc:Choice>
        <mc:Fallback xmlns="">
          <p:pic>
            <p:nvPicPr>
              <p:cNvPr id="227" name="Freihand 226">
                <a:extLst>
                  <a:ext uri="{FF2B5EF4-FFF2-40B4-BE49-F238E27FC236}">
                    <a16:creationId xmlns:a16="http://schemas.microsoft.com/office/drawing/2014/main" id="{36525F4C-7E45-4373-868B-B0BFE6957C9A}"/>
                  </a:ext>
                </a:extLst>
              </p:cNvPr>
              <p:cNvPicPr/>
              <p:nvPr/>
            </p:nvPicPr>
            <p:blipFill>
              <a:blip r:embed="rId384"/>
              <a:stretch>
                <a:fillRect/>
              </a:stretch>
            </p:blipFill>
            <p:spPr>
              <a:xfrm>
                <a:off x="3773739" y="3862628"/>
                <a:ext cx="127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05" name="Freihand 204">
                <a:extLst>
                  <a:ext uri="{FF2B5EF4-FFF2-40B4-BE49-F238E27FC236}">
                    <a16:creationId xmlns:a16="http://schemas.microsoft.com/office/drawing/2014/main" id="{E2648F20-3DF0-40A2-B2C7-D663A90B16BC}"/>
                  </a:ext>
                </a:extLst>
              </p14:cNvPr>
              <p14:cNvContentPartPr/>
              <p14:nvPr/>
            </p14:nvContentPartPr>
            <p14:xfrm>
              <a:off x="2359299" y="3848588"/>
              <a:ext cx="14040" cy="135720"/>
            </p14:xfrm>
          </p:contentPart>
        </mc:Choice>
        <mc:Fallback xmlns="">
          <p:pic>
            <p:nvPicPr>
              <p:cNvPr id="205" name="Freihand 204">
                <a:extLst>
                  <a:ext uri="{FF2B5EF4-FFF2-40B4-BE49-F238E27FC236}">
                    <a16:creationId xmlns:a16="http://schemas.microsoft.com/office/drawing/2014/main" id="{E2648F20-3DF0-40A2-B2C7-D663A90B16BC}"/>
                  </a:ext>
                </a:extLst>
              </p:cNvPr>
              <p:cNvPicPr/>
              <p:nvPr/>
            </p:nvPicPr>
            <p:blipFill>
              <a:blip r:embed="rId386"/>
              <a:stretch>
                <a:fillRect/>
              </a:stretch>
            </p:blipFill>
            <p:spPr>
              <a:xfrm>
                <a:off x="2354979" y="3844268"/>
                <a:ext cx="22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06" name="Freihand 205">
                <a:extLst>
                  <a:ext uri="{FF2B5EF4-FFF2-40B4-BE49-F238E27FC236}">
                    <a16:creationId xmlns:a16="http://schemas.microsoft.com/office/drawing/2014/main" id="{EED63D07-0376-4F84-AB35-1CB8CEA43712}"/>
                  </a:ext>
                </a:extLst>
              </p14:cNvPr>
              <p14:cNvContentPartPr/>
              <p14:nvPr/>
            </p14:nvContentPartPr>
            <p14:xfrm>
              <a:off x="2312499" y="3903308"/>
              <a:ext cx="109440" cy="14400"/>
            </p14:xfrm>
          </p:contentPart>
        </mc:Choice>
        <mc:Fallback xmlns="">
          <p:pic>
            <p:nvPicPr>
              <p:cNvPr id="206" name="Freihand 205">
                <a:extLst>
                  <a:ext uri="{FF2B5EF4-FFF2-40B4-BE49-F238E27FC236}">
                    <a16:creationId xmlns:a16="http://schemas.microsoft.com/office/drawing/2014/main" id="{EED63D07-0376-4F84-AB35-1CB8CEA43712}"/>
                  </a:ext>
                </a:extLst>
              </p:cNvPr>
              <p:cNvPicPr/>
              <p:nvPr/>
            </p:nvPicPr>
            <p:blipFill>
              <a:blip r:embed="rId388"/>
              <a:stretch>
                <a:fillRect/>
              </a:stretch>
            </p:blipFill>
            <p:spPr>
              <a:xfrm>
                <a:off x="2308179" y="3898988"/>
                <a:ext cx="118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08" name="Freihand 207">
                <a:extLst>
                  <a:ext uri="{FF2B5EF4-FFF2-40B4-BE49-F238E27FC236}">
                    <a16:creationId xmlns:a16="http://schemas.microsoft.com/office/drawing/2014/main" id="{86A7F6C2-9246-44F7-987F-A70C491C1F06}"/>
                  </a:ext>
                </a:extLst>
              </p14:cNvPr>
              <p14:cNvContentPartPr/>
              <p14:nvPr/>
            </p14:nvContentPartPr>
            <p14:xfrm>
              <a:off x="2553339" y="3956228"/>
              <a:ext cx="3600" cy="4680"/>
            </p14:xfrm>
          </p:contentPart>
        </mc:Choice>
        <mc:Fallback xmlns="">
          <p:pic>
            <p:nvPicPr>
              <p:cNvPr id="208" name="Freihand 207">
                <a:extLst>
                  <a:ext uri="{FF2B5EF4-FFF2-40B4-BE49-F238E27FC236}">
                    <a16:creationId xmlns:a16="http://schemas.microsoft.com/office/drawing/2014/main" id="{86A7F6C2-9246-44F7-987F-A70C491C1F06}"/>
                  </a:ext>
                </a:extLst>
              </p:cNvPr>
              <p:cNvPicPr/>
              <p:nvPr/>
            </p:nvPicPr>
            <p:blipFill>
              <a:blip r:embed="rId54"/>
              <a:stretch>
                <a:fillRect/>
              </a:stretch>
            </p:blipFill>
            <p:spPr>
              <a:xfrm>
                <a:off x="2549019" y="3951908"/>
                <a:ext cx="12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09" name="Freihand 208">
                <a:extLst>
                  <a:ext uri="{FF2B5EF4-FFF2-40B4-BE49-F238E27FC236}">
                    <a16:creationId xmlns:a16="http://schemas.microsoft.com/office/drawing/2014/main" id="{83B4308A-3419-46B3-B3DA-66D259166FC0}"/>
                  </a:ext>
                </a:extLst>
              </p14:cNvPr>
              <p14:cNvContentPartPr/>
              <p14:nvPr/>
            </p14:nvContentPartPr>
            <p14:xfrm>
              <a:off x="2549739" y="3835268"/>
              <a:ext cx="102960" cy="132480"/>
            </p14:xfrm>
          </p:contentPart>
        </mc:Choice>
        <mc:Fallback xmlns="">
          <p:pic>
            <p:nvPicPr>
              <p:cNvPr id="209" name="Freihand 208">
                <a:extLst>
                  <a:ext uri="{FF2B5EF4-FFF2-40B4-BE49-F238E27FC236}">
                    <a16:creationId xmlns:a16="http://schemas.microsoft.com/office/drawing/2014/main" id="{83B4308A-3419-46B3-B3DA-66D259166FC0}"/>
                  </a:ext>
                </a:extLst>
              </p:cNvPr>
              <p:cNvPicPr/>
              <p:nvPr/>
            </p:nvPicPr>
            <p:blipFill>
              <a:blip r:embed="rId391"/>
              <a:stretch>
                <a:fillRect/>
              </a:stretch>
            </p:blipFill>
            <p:spPr>
              <a:xfrm>
                <a:off x="2545419" y="3830948"/>
                <a:ext cx="111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0" name="Freihand 209">
                <a:extLst>
                  <a:ext uri="{FF2B5EF4-FFF2-40B4-BE49-F238E27FC236}">
                    <a16:creationId xmlns:a16="http://schemas.microsoft.com/office/drawing/2014/main" id="{8EA1E5D1-29E4-48C3-B770-D07F4D9DFBC8}"/>
                  </a:ext>
                </a:extLst>
              </p14:cNvPr>
              <p14:cNvContentPartPr/>
              <p14:nvPr/>
            </p14:nvContentPartPr>
            <p14:xfrm>
              <a:off x="2723259" y="3799268"/>
              <a:ext cx="146520" cy="146520"/>
            </p14:xfrm>
          </p:contentPart>
        </mc:Choice>
        <mc:Fallback xmlns="">
          <p:pic>
            <p:nvPicPr>
              <p:cNvPr id="210" name="Freihand 209">
                <a:extLst>
                  <a:ext uri="{FF2B5EF4-FFF2-40B4-BE49-F238E27FC236}">
                    <a16:creationId xmlns:a16="http://schemas.microsoft.com/office/drawing/2014/main" id="{8EA1E5D1-29E4-48C3-B770-D07F4D9DFBC8}"/>
                  </a:ext>
                </a:extLst>
              </p:cNvPr>
              <p:cNvPicPr/>
              <p:nvPr/>
            </p:nvPicPr>
            <p:blipFill>
              <a:blip r:embed="rId393"/>
              <a:stretch>
                <a:fillRect/>
              </a:stretch>
            </p:blipFill>
            <p:spPr>
              <a:xfrm>
                <a:off x="2718939" y="3794948"/>
                <a:ext cx="155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11" name="Freihand 210">
                <a:extLst>
                  <a:ext uri="{FF2B5EF4-FFF2-40B4-BE49-F238E27FC236}">
                    <a16:creationId xmlns:a16="http://schemas.microsoft.com/office/drawing/2014/main" id="{1B328354-10B4-4F00-9780-DAF4C1A3536F}"/>
                  </a:ext>
                </a:extLst>
              </p14:cNvPr>
              <p14:cNvContentPartPr/>
              <p14:nvPr/>
            </p14:nvContentPartPr>
            <p14:xfrm>
              <a:off x="2881659" y="3803228"/>
              <a:ext cx="360" cy="360"/>
            </p14:xfrm>
          </p:contentPart>
        </mc:Choice>
        <mc:Fallback xmlns="">
          <p:pic>
            <p:nvPicPr>
              <p:cNvPr id="211" name="Freihand 210">
                <a:extLst>
                  <a:ext uri="{FF2B5EF4-FFF2-40B4-BE49-F238E27FC236}">
                    <a16:creationId xmlns:a16="http://schemas.microsoft.com/office/drawing/2014/main" id="{1B328354-10B4-4F00-9780-DAF4C1A3536F}"/>
                  </a:ext>
                </a:extLst>
              </p:cNvPr>
              <p:cNvPicPr/>
              <p:nvPr/>
            </p:nvPicPr>
            <p:blipFill>
              <a:blip r:embed="rId356"/>
              <a:stretch>
                <a:fillRect/>
              </a:stretch>
            </p:blipFill>
            <p:spPr>
              <a:xfrm>
                <a:off x="2877339" y="37989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2" name="Freihand 211">
                <a:extLst>
                  <a:ext uri="{FF2B5EF4-FFF2-40B4-BE49-F238E27FC236}">
                    <a16:creationId xmlns:a16="http://schemas.microsoft.com/office/drawing/2014/main" id="{AE16DFD6-00AF-4ED9-B2B7-A562839C77FA}"/>
                  </a:ext>
                </a:extLst>
              </p14:cNvPr>
              <p14:cNvContentPartPr/>
              <p14:nvPr/>
            </p14:nvContentPartPr>
            <p14:xfrm>
              <a:off x="2924139" y="3864788"/>
              <a:ext cx="69840" cy="59040"/>
            </p14:xfrm>
          </p:contentPart>
        </mc:Choice>
        <mc:Fallback xmlns="">
          <p:pic>
            <p:nvPicPr>
              <p:cNvPr id="212" name="Freihand 211">
                <a:extLst>
                  <a:ext uri="{FF2B5EF4-FFF2-40B4-BE49-F238E27FC236}">
                    <a16:creationId xmlns:a16="http://schemas.microsoft.com/office/drawing/2014/main" id="{AE16DFD6-00AF-4ED9-B2B7-A562839C77FA}"/>
                  </a:ext>
                </a:extLst>
              </p:cNvPr>
              <p:cNvPicPr/>
              <p:nvPr/>
            </p:nvPicPr>
            <p:blipFill>
              <a:blip r:embed="rId396"/>
              <a:stretch>
                <a:fillRect/>
              </a:stretch>
            </p:blipFill>
            <p:spPr>
              <a:xfrm>
                <a:off x="2919819" y="3860468"/>
                <a:ext cx="78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3" name="Freihand 212">
                <a:extLst>
                  <a:ext uri="{FF2B5EF4-FFF2-40B4-BE49-F238E27FC236}">
                    <a16:creationId xmlns:a16="http://schemas.microsoft.com/office/drawing/2014/main" id="{FD331FAA-8D28-4573-8A26-BEFA35098F52}"/>
                  </a:ext>
                </a:extLst>
              </p14:cNvPr>
              <p14:cNvContentPartPr/>
              <p14:nvPr/>
            </p14:nvContentPartPr>
            <p14:xfrm>
              <a:off x="3083979" y="3907268"/>
              <a:ext cx="9720" cy="9360"/>
            </p14:xfrm>
          </p:contentPart>
        </mc:Choice>
        <mc:Fallback xmlns="">
          <p:pic>
            <p:nvPicPr>
              <p:cNvPr id="213" name="Freihand 212">
                <a:extLst>
                  <a:ext uri="{FF2B5EF4-FFF2-40B4-BE49-F238E27FC236}">
                    <a16:creationId xmlns:a16="http://schemas.microsoft.com/office/drawing/2014/main" id="{FD331FAA-8D28-4573-8A26-BEFA35098F52}"/>
                  </a:ext>
                </a:extLst>
              </p:cNvPr>
              <p:cNvPicPr/>
              <p:nvPr/>
            </p:nvPicPr>
            <p:blipFill>
              <a:blip r:embed="rId398"/>
              <a:stretch>
                <a:fillRect/>
              </a:stretch>
            </p:blipFill>
            <p:spPr>
              <a:xfrm>
                <a:off x="3079659" y="3902948"/>
                <a:ext cx="18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4" name="Freihand 213">
                <a:extLst>
                  <a:ext uri="{FF2B5EF4-FFF2-40B4-BE49-F238E27FC236}">
                    <a16:creationId xmlns:a16="http://schemas.microsoft.com/office/drawing/2014/main" id="{2D454EB0-D8D2-4830-9ED4-B386FE76A46E}"/>
                  </a:ext>
                </a:extLst>
              </p14:cNvPr>
              <p14:cNvContentPartPr/>
              <p14:nvPr/>
            </p14:nvContentPartPr>
            <p14:xfrm>
              <a:off x="3181899" y="3813308"/>
              <a:ext cx="99360" cy="100800"/>
            </p14:xfrm>
          </p:contentPart>
        </mc:Choice>
        <mc:Fallback xmlns="">
          <p:pic>
            <p:nvPicPr>
              <p:cNvPr id="214" name="Freihand 213">
                <a:extLst>
                  <a:ext uri="{FF2B5EF4-FFF2-40B4-BE49-F238E27FC236}">
                    <a16:creationId xmlns:a16="http://schemas.microsoft.com/office/drawing/2014/main" id="{2D454EB0-D8D2-4830-9ED4-B386FE76A46E}"/>
                  </a:ext>
                </a:extLst>
              </p:cNvPr>
              <p:cNvPicPr/>
              <p:nvPr/>
            </p:nvPicPr>
            <p:blipFill>
              <a:blip r:embed="rId400"/>
              <a:stretch>
                <a:fillRect/>
              </a:stretch>
            </p:blipFill>
            <p:spPr>
              <a:xfrm>
                <a:off x="3177579" y="3808988"/>
                <a:ext cx="108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5" name="Freihand 214">
                <a:extLst>
                  <a:ext uri="{FF2B5EF4-FFF2-40B4-BE49-F238E27FC236}">
                    <a16:creationId xmlns:a16="http://schemas.microsoft.com/office/drawing/2014/main" id="{FB55A298-88EA-435A-B783-5D49091E27CC}"/>
                  </a:ext>
                </a:extLst>
              </p14:cNvPr>
              <p14:cNvContentPartPr/>
              <p14:nvPr/>
            </p14:nvContentPartPr>
            <p14:xfrm>
              <a:off x="3280899" y="3893588"/>
              <a:ext cx="21240" cy="89640"/>
            </p14:xfrm>
          </p:contentPart>
        </mc:Choice>
        <mc:Fallback xmlns="">
          <p:pic>
            <p:nvPicPr>
              <p:cNvPr id="215" name="Freihand 214">
                <a:extLst>
                  <a:ext uri="{FF2B5EF4-FFF2-40B4-BE49-F238E27FC236}">
                    <a16:creationId xmlns:a16="http://schemas.microsoft.com/office/drawing/2014/main" id="{FB55A298-88EA-435A-B783-5D49091E27CC}"/>
                  </a:ext>
                </a:extLst>
              </p:cNvPr>
              <p:cNvPicPr/>
              <p:nvPr/>
            </p:nvPicPr>
            <p:blipFill>
              <a:blip r:embed="rId402"/>
              <a:stretch>
                <a:fillRect/>
              </a:stretch>
            </p:blipFill>
            <p:spPr>
              <a:xfrm>
                <a:off x="3276579" y="3889268"/>
                <a:ext cx="29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6" name="Freihand 215">
                <a:extLst>
                  <a:ext uri="{FF2B5EF4-FFF2-40B4-BE49-F238E27FC236}">
                    <a16:creationId xmlns:a16="http://schemas.microsoft.com/office/drawing/2014/main" id="{2465127C-FB01-4384-82EB-B77F880FD2E1}"/>
                  </a:ext>
                </a:extLst>
              </p14:cNvPr>
              <p14:cNvContentPartPr/>
              <p14:nvPr/>
            </p14:nvContentPartPr>
            <p14:xfrm>
              <a:off x="3358659" y="3792788"/>
              <a:ext cx="72000" cy="134280"/>
            </p14:xfrm>
          </p:contentPart>
        </mc:Choice>
        <mc:Fallback xmlns="">
          <p:pic>
            <p:nvPicPr>
              <p:cNvPr id="216" name="Freihand 215">
                <a:extLst>
                  <a:ext uri="{FF2B5EF4-FFF2-40B4-BE49-F238E27FC236}">
                    <a16:creationId xmlns:a16="http://schemas.microsoft.com/office/drawing/2014/main" id="{2465127C-FB01-4384-82EB-B77F880FD2E1}"/>
                  </a:ext>
                </a:extLst>
              </p:cNvPr>
              <p:cNvPicPr/>
              <p:nvPr/>
            </p:nvPicPr>
            <p:blipFill>
              <a:blip r:embed="rId404"/>
              <a:stretch>
                <a:fillRect/>
              </a:stretch>
            </p:blipFill>
            <p:spPr>
              <a:xfrm>
                <a:off x="3354339" y="3788468"/>
                <a:ext cx="80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7" name="Freihand 216">
                <a:extLst>
                  <a:ext uri="{FF2B5EF4-FFF2-40B4-BE49-F238E27FC236}">
                    <a16:creationId xmlns:a16="http://schemas.microsoft.com/office/drawing/2014/main" id="{7560F831-798D-40D9-9614-B450DC945157}"/>
                  </a:ext>
                </a:extLst>
              </p14:cNvPr>
              <p14:cNvContentPartPr/>
              <p14:nvPr/>
            </p14:nvContentPartPr>
            <p14:xfrm>
              <a:off x="3410859" y="3730148"/>
              <a:ext cx="109080" cy="240120"/>
            </p14:xfrm>
          </p:contentPart>
        </mc:Choice>
        <mc:Fallback xmlns="">
          <p:pic>
            <p:nvPicPr>
              <p:cNvPr id="217" name="Freihand 216">
                <a:extLst>
                  <a:ext uri="{FF2B5EF4-FFF2-40B4-BE49-F238E27FC236}">
                    <a16:creationId xmlns:a16="http://schemas.microsoft.com/office/drawing/2014/main" id="{7560F831-798D-40D9-9614-B450DC945157}"/>
                  </a:ext>
                </a:extLst>
              </p:cNvPr>
              <p:cNvPicPr/>
              <p:nvPr/>
            </p:nvPicPr>
            <p:blipFill>
              <a:blip r:embed="rId406"/>
              <a:stretch>
                <a:fillRect/>
              </a:stretch>
            </p:blipFill>
            <p:spPr>
              <a:xfrm>
                <a:off x="3406539" y="3725828"/>
                <a:ext cx="117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8" name="Freihand 217">
                <a:extLst>
                  <a:ext uri="{FF2B5EF4-FFF2-40B4-BE49-F238E27FC236}">
                    <a16:creationId xmlns:a16="http://schemas.microsoft.com/office/drawing/2014/main" id="{B50A4208-3C55-4CF4-8B43-83DD15762095}"/>
                  </a:ext>
                </a:extLst>
              </p14:cNvPr>
              <p14:cNvContentPartPr/>
              <p14:nvPr/>
            </p14:nvContentPartPr>
            <p14:xfrm>
              <a:off x="3116019" y="3710708"/>
              <a:ext cx="90720" cy="289440"/>
            </p14:xfrm>
          </p:contentPart>
        </mc:Choice>
        <mc:Fallback xmlns="">
          <p:pic>
            <p:nvPicPr>
              <p:cNvPr id="218" name="Freihand 217">
                <a:extLst>
                  <a:ext uri="{FF2B5EF4-FFF2-40B4-BE49-F238E27FC236}">
                    <a16:creationId xmlns:a16="http://schemas.microsoft.com/office/drawing/2014/main" id="{B50A4208-3C55-4CF4-8B43-83DD15762095}"/>
                  </a:ext>
                </a:extLst>
              </p:cNvPr>
              <p:cNvPicPr/>
              <p:nvPr/>
            </p:nvPicPr>
            <p:blipFill>
              <a:blip r:embed="rId408"/>
              <a:stretch>
                <a:fillRect/>
              </a:stretch>
            </p:blipFill>
            <p:spPr>
              <a:xfrm>
                <a:off x="3111699" y="3706388"/>
                <a:ext cx="993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9" name="Freihand 218">
                <a:extLst>
                  <a:ext uri="{FF2B5EF4-FFF2-40B4-BE49-F238E27FC236}">
                    <a16:creationId xmlns:a16="http://schemas.microsoft.com/office/drawing/2014/main" id="{3DE4E0F8-C23F-43DF-A49C-96DC03A08723}"/>
                  </a:ext>
                </a:extLst>
              </p14:cNvPr>
              <p14:cNvContentPartPr/>
              <p14:nvPr/>
            </p14:nvContentPartPr>
            <p14:xfrm>
              <a:off x="3510579" y="3601988"/>
              <a:ext cx="80280" cy="97560"/>
            </p14:xfrm>
          </p:contentPart>
        </mc:Choice>
        <mc:Fallback xmlns="">
          <p:pic>
            <p:nvPicPr>
              <p:cNvPr id="219" name="Freihand 218">
                <a:extLst>
                  <a:ext uri="{FF2B5EF4-FFF2-40B4-BE49-F238E27FC236}">
                    <a16:creationId xmlns:a16="http://schemas.microsoft.com/office/drawing/2014/main" id="{3DE4E0F8-C23F-43DF-A49C-96DC03A08723}"/>
                  </a:ext>
                </a:extLst>
              </p:cNvPr>
              <p:cNvPicPr/>
              <p:nvPr/>
            </p:nvPicPr>
            <p:blipFill>
              <a:blip r:embed="rId410"/>
              <a:stretch>
                <a:fillRect/>
              </a:stretch>
            </p:blipFill>
            <p:spPr>
              <a:xfrm>
                <a:off x="3506259" y="3597668"/>
                <a:ext cx="88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0" name="Freihand 269">
                <a:extLst>
                  <a:ext uri="{FF2B5EF4-FFF2-40B4-BE49-F238E27FC236}">
                    <a16:creationId xmlns:a16="http://schemas.microsoft.com/office/drawing/2014/main" id="{EB3A7A4C-21A4-45EC-8D50-71D2CBCF5B77}"/>
                  </a:ext>
                </a:extLst>
              </p14:cNvPr>
              <p14:cNvContentPartPr/>
              <p14:nvPr/>
            </p14:nvContentPartPr>
            <p14:xfrm>
              <a:off x="2697339" y="4032188"/>
              <a:ext cx="381960" cy="13320"/>
            </p14:xfrm>
          </p:contentPart>
        </mc:Choice>
        <mc:Fallback xmlns="">
          <p:pic>
            <p:nvPicPr>
              <p:cNvPr id="270" name="Freihand 269">
                <a:extLst>
                  <a:ext uri="{FF2B5EF4-FFF2-40B4-BE49-F238E27FC236}">
                    <a16:creationId xmlns:a16="http://schemas.microsoft.com/office/drawing/2014/main" id="{EB3A7A4C-21A4-45EC-8D50-71D2CBCF5B77}"/>
                  </a:ext>
                </a:extLst>
              </p:cNvPr>
              <p:cNvPicPr/>
              <p:nvPr/>
            </p:nvPicPr>
            <p:blipFill>
              <a:blip r:embed="rId412"/>
              <a:stretch>
                <a:fillRect/>
              </a:stretch>
            </p:blipFill>
            <p:spPr>
              <a:xfrm>
                <a:off x="2693019" y="4027868"/>
                <a:ext cx="390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29" name="Freihand 228">
                <a:extLst>
                  <a:ext uri="{FF2B5EF4-FFF2-40B4-BE49-F238E27FC236}">
                    <a16:creationId xmlns:a16="http://schemas.microsoft.com/office/drawing/2014/main" id="{481E6ED2-F3F8-40E0-AFD3-53A1532F35ED}"/>
                  </a:ext>
                </a:extLst>
              </p14:cNvPr>
              <p14:cNvContentPartPr/>
              <p14:nvPr/>
            </p14:nvContentPartPr>
            <p14:xfrm>
              <a:off x="4007739" y="3748148"/>
              <a:ext cx="128160" cy="148320"/>
            </p14:xfrm>
          </p:contentPart>
        </mc:Choice>
        <mc:Fallback xmlns="">
          <p:pic>
            <p:nvPicPr>
              <p:cNvPr id="229" name="Freihand 228">
                <a:extLst>
                  <a:ext uri="{FF2B5EF4-FFF2-40B4-BE49-F238E27FC236}">
                    <a16:creationId xmlns:a16="http://schemas.microsoft.com/office/drawing/2014/main" id="{481E6ED2-F3F8-40E0-AFD3-53A1532F35ED}"/>
                  </a:ext>
                </a:extLst>
              </p:cNvPr>
              <p:cNvPicPr/>
              <p:nvPr/>
            </p:nvPicPr>
            <p:blipFill>
              <a:blip r:embed="rId414"/>
              <a:stretch>
                <a:fillRect/>
              </a:stretch>
            </p:blipFill>
            <p:spPr>
              <a:xfrm>
                <a:off x="4003419" y="3743828"/>
                <a:ext cx="136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30" name="Freihand 229">
                <a:extLst>
                  <a:ext uri="{FF2B5EF4-FFF2-40B4-BE49-F238E27FC236}">
                    <a16:creationId xmlns:a16="http://schemas.microsoft.com/office/drawing/2014/main" id="{9CC35D1E-D35E-46E1-A881-5A9BD57A7C38}"/>
                  </a:ext>
                </a:extLst>
              </p14:cNvPr>
              <p14:cNvContentPartPr/>
              <p14:nvPr/>
            </p14:nvContentPartPr>
            <p14:xfrm>
              <a:off x="4220499" y="3748148"/>
              <a:ext cx="146880" cy="140040"/>
            </p14:xfrm>
          </p:contentPart>
        </mc:Choice>
        <mc:Fallback xmlns="">
          <p:pic>
            <p:nvPicPr>
              <p:cNvPr id="230" name="Freihand 229">
                <a:extLst>
                  <a:ext uri="{FF2B5EF4-FFF2-40B4-BE49-F238E27FC236}">
                    <a16:creationId xmlns:a16="http://schemas.microsoft.com/office/drawing/2014/main" id="{9CC35D1E-D35E-46E1-A881-5A9BD57A7C38}"/>
                  </a:ext>
                </a:extLst>
              </p:cNvPr>
              <p:cNvPicPr/>
              <p:nvPr/>
            </p:nvPicPr>
            <p:blipFill>
              <a:blip r:embed="rId416"/>
              <a:stretch>
                <a:fillRect/>
              </a:stretch>
            </p:blipFill>
            <p:spPr>
              <a:xfrm>
                <a:off x="4216179" y="3743828"/>
                <a:ext cx="155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1" name="Freihand 230">
                <a:extLst>
                  <a:ext uri="{FF2B5EF4-FFF2-40B4-BE49-F238E27FC236}">
                    <a16:creationId xmlns:a16="http://schemas.microsoft.com/office/drawing/2014/main" id="{028ABF6F-EA88-410A-968F-7E25367C1947}"/>
                  </a:ext>
                </a:extLst>
              </p14:cNvPr>
              <p14:cNvContentPartPr/>
              <p14:nvPr/>
            </p14:nvContentPartPr>
            <p14:xfrm>
              <a:off x="4380699" y="3756428"/>
              <a:ext cx="10440" cy="22680"/>
            </p14:xfrm>
          </p:contentPart>
        </mc:Choice>
        <mc:Fallback xmlns="">
          <p:pic>
            <p:nvPicPr>
              <p:cNvPr id="231" name="Freihand 230">
                <a:extLst>
                  <a:ext uri="{FF2B5EF4-FFF2-40B4-BE49-F238E27FC236}">
                    <a16:creationId xmlns:a16="http://schemas.microsoft.com/office/drawing/2014/main" id="{028ABF6F-EA88-410A-968F-7E25367C1947}"/>
                  </a:ext>
                </a:extLst>
              </p:cNvPr>
              <p:cNvPicPr/>
              <p:nvPr/>
            </p:nvPicPr>
            <p:blipFill>
              <a:blip r:embed="rId418"/>
              <a:stretch>
                <a:fillRect/>
              </a:stretch>
            </p:blipFill>
            <p:spPr>
              <a:xfrm>
                <a:off x="4376379" y="3752108"/>
                <a:ext cx="19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2" name="Freihand 231">
                <a:extLst>
                  <a:ext uri="{FF2B5EF4-FFF2-40B4-BE49-F238E27FC236}">
                    <a16:creationId xmlns:a16="http://schemas.microsoft.com/office/drawing/2014/main" id="{263A9381-5D6A-4E7F-8F50-F71AB81A1981}"/>
                  </a:ext>
                </a:extLst>
              </p14:cNvPr>
              <p14:cNvContentPartPr/>
              <p14:nvPr/>
            </p14:nvContentPartPr>
            <p14:xfrm>
              <a:off x="4405179" y="3805748"/>
              <a:ext cx="74880" cy="70560"/>
            </p14:xfrm>
          </p:contentPart>
        </mc:Choice>
        <mc:Fallback xmlns="">
          <p:pic>
            <p:nvPicPr>
              <p:cNvPr id="232" name="Freihand 231">
                <a:extLst>
                  <a:ext uri="{FF2B5EF4-FFF2-40B4-BE49-F238E27FC236}">
                    <a16:creationId xmlns:a16="http://schemas.microsoft.com/office/drawing/2014/main" id="{263A9381-5D6A-4E7F-8F50-F71AB81A1981}"/>
                  </a:ext>
                </a:extLst>
              </p:cNvPr>
              <p:cNvPicPr/>
              <p:nvPr/>
            </p:nvPicPr>
            <p:blipFill>
              <a:blip r:embed="rId420"/>
              <a:stretch>
                <a:fillRect/>
              </a:stretch>
            </p:blipFill>
            <p:spPr>
              <a:xfrm>
                <a:off x="4400859" y="3801428"/>
                <a:ext cx="83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4" name="Freihand 233">
                <a:extLst>
                  <a:ext uri="{FF2B5EF4-FFF2-40B4-BE49-F238E27FC236}">
                    <a16:creationId xmlns:a16="http://schemas.microsoft.com/office/drawing/2014/main" id="{7EAD7FCB-E232-4D1E-AD05-63FF1027A9C5}"/>
                  </a:ext>
                </a:extLst>
              </p14:cNvPr>
              <p14:cNvContentPartPr/>
              <p14:nvPr/>
            </p14:nvContentPartPr>
            <p14:xfrm>
              <a:off x="4551699" y="3832388"/>
              <a:ext cx="38520" cy="22320"/>
            </p14:xfrm>
          </p:contentPart>
        </mc:Choice>
        <mc:Fallback xmlns="">
          <p:pic>
            <p:nvPicPr>
              <p:cNvPr id="234" name="Freihand 233">
                <a:extLst>
                  <a:ext uri="{FF2B5EF4-FFF2-40B4-BE49-F238E27FC236}">
                    <a16:creationId xmlns:a16="http://schemas.microsoft.com/office/drawing/2014/main" id="{7EAD7FCB-E232-4D1E-AD05-63FF1027A9C5}"/>
                  </a:ext>
                </a:extLst>
              </p:cNvPr>
              <p:cNvPicPr/>
              <p:nvPr/>
            </p:nvPicPr>
            <p:blipFill>
              <a:blip r:embed="rId422"/>
              <a:stretch>
                <a:fillRect/>
              </a:stretch>
            </p:blipFill>
            <p:spPr>
              <a:xfrm>
                <a:off x="4547379" y="3828068"/>
                <a:ext cx="47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5" name="Freihand 234">
                <a:extLst>
                  <a:ext uri="{FF2B5EF4-FFF2-40B4-BE49-F238E27FC236}">
                    <a16:creationId xmlns:a16="http://schemas.microsoft.com/office/drawing/2014/main" id="{0D4E02AF-4A68-4A42-86D3-2D669CB16FFE}"/>
                  </a:ext>
                </a:extLst>
              </p14:cNvPr>
              <p14:cNvContentPartPr/>
              <p14:nvPr/>
            </p14:nvContentPartPr>
            <p14:xfrm>
              <a:off x="4690299" y="3758948"/>
              <a:ext cx="116640" cy="92160"/>
            </p14:xfrm>
          </p:contentPart>
        </mc:Choice>
        <mc:Fallback xmlns="">
          <p:pic>
            <p:nvPicPr>
              <p:cNvPr id="235" name="Freihand 234">
                <a:extLst>
                  <a:ext uri="{FF2B5EF4-FFF2-40B4-BE49-F238E27FC236}">
                    <a16:creationId xmlns:a16="http://schemas.microsoft.com/office/drawing/2014/main" id="{0D4E02AF-4A68-4A42-86D3-2D669CB16FFE}"/>
                  </a:ext>
                </a:extLst>
              </p:cNvPr>
              <p:cNvPicPr/>
              <p:nvPr/>
            </p:nvPicPr>
            <p:blipFill>
              <a:blip r:embed="rId424"/>
              <a:stretch>
                <a:fillRect/>
              </a:stretch>
            </p:blipFill>
            <p:spPr>
              <a:xfrm>
                <a:off x="4685979" y="3754628"/>
                <a:ext cx="125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6" name="Freihand 235">
                <a:extLst>
                  <a:ext uri="{FF2B5EF4-FFF2-40B4-BE49-F238E27FC236}">
                    <a16:creationId xmlns:a16="http://schemas.microsoft.com/office/drawing/2014/main" id="{3D8BC123-03B0-4657-8CB3-882727D9C530}"/>
                  </a:ext>
                </a:extLst>
              </p14:cNvPr>
              <p14:cNvContentPartPr/>
              <p14:nvPr/>
            </p14:nvContentPartPr>
            <p14:xfrm>
              <a:off x="4815219" y="3821228"/>
              <a:ext cx="20880" cy="108720"/>
            </p14:xfrm>
          </p:contentPart>
        </mc:Choice>
        <mc:Fallback xmlns="">
          <p:pic>
            <p:nvPicPr>
              <p:cNvPr id="236" name="Freihand 235">
                <a:extLst>
                  <a:ext uri="{FF2B5EF4-FFF2-40B4-BE49-F238E27FC236}">
                    <a16:creationId xmlns:a16="http://schemas.microsoft.com/office/drawing/2014/main" id="{3D8BC123-03B0-4657-8CB3-882727D9C530}"/>
                  </a:ext>
                </a:extLst>
              </p:cNvPr>
              <p:cNvPicPr/>
              <p:nvPr/>
            </p:nvPicPr>
            <p:blipFill>
              <a:blip r:embed="rId426"/>
              <a:stretch>
                <a:fillRect/>
              </a:stretch>
            </p:blipFill>
            <p:spPr>
              <a:xfrm>
                <a:off x="4810899" y="3816908"/>
                <a:ext cx="29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37" name="Freihand 236">
                <a:extLst>
                  <a:ext uri="{FF2B5EF4-FFF2-40B4-BE49-F238E27FC236}">
                    <a16:creationId xmlns:a16="http://schemas.microsoft.com/office/drawing/2014/main" id="{9B152210-A87F-4DDD-BEB9-0A1E24569DFC}"/>
                  </a:ext>
                </a:extLst>
              </p14:cNvPr>
              <p14:cNvContentPartPr/>
              <p14:nvPr/>
            </p14:nvContentPartPr>
            <p14:xfrm>
              <a:off x="4880739" y="3731948"/>
              <a:ext cx="111600" cy="125280"/>
            </p14:xfrm>
          </p:contentPart>
        </mc:Choice>
        <mc:Fallback xmlns="">
          <p:pic>
            <p:nvPicPr>
              <p:cNvPr id="237" name="Freihand 236">
                <a:extLst>
                  <a:ext uri="{FF2B5EF4-FFF2-40B4-BE49-F238E27FC236}">
                    <a16:creationId xmlns:a16="http://schemas.microsoft.com/office/drawing/2014/main" id="{9B152210-A87F-4DDD-BEB9-0A1E24569DFC}"/>
                  </a:ext>
                </a:extLst>
              </p:cNvPr>
              <p:cNvPicPr/>
              <p:nvPr/>
            </p:nvPicPr>
            <p:blipFill>
              <a:blip r:embed="rId428"/>
              <a:stretch>
                <a:fillRect/>
              </a:stretch>
            </p:blipFill>
            <p:spPr>
              <a:xfrm>
                <a:off x="4876419" y="3727628"/>
                <a:ext cx="120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8" name="Freihand 237">
                <a:extLst>
                  <a:ext uri="{FF2B5EF4-FFF2-40B4-BE49-F238E27FC236}">
                    <a16:creationId xmlns:a16="http://schemas.microsoft.com/office/drawing/2014/main" id="{2A6D7666-091E-4352-8999-23AC2D94519B}"/>
                  </a:ext>
                </a:extLst>
              </p14:cNvPr>
              <p14:cNvContentPartPr/>
              <p14:nvPr/>
            </p14:nvContentPartPr>
            <p14:xfrm>
              <a:off x="4919259" y="3680468"/>
              <a:ext cx="141840" cy="231840"/>
            </p14:xfrm>
          </p:contentPart>
        </mc:Choice>
        <mc:Fallback xmlns="">
          <p:pic>
            <p:nvPicPr>
              <p:cNvPr id="238" name="Freihand 237">
                <a:extLst>
                  <a:ext uri="{FF2B5EF4-FFF2-40B4-BE49-F238E27FC236}">
                    <a16:creationId xmlns:a16="http://schemas.microsoft.com/office/drawing/2014/main" id="{2A6D7666-091E-4352-8999-23AC2D94519B}"/>
                  </a:ext>
                </a:extLst>
              </p:cNvPr>
              <p:cNvPicPr/>
              <p:nvPr/>
            </p:nvPicPr>
            <p:blipFill>
              <a:blip r:embed="rId430"/>
              <a:stretch>
                <a:fillRect/>
              </a:stretch>
            </p:blipFill>
            <p:spPr>
              <a:xfrm>
                <a:off x="4914939" y="3676148"/>
                <a:ext cx="1504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9" name="Freihand 238">
                <a:extLst>
                  <a:ext uri="{FF2B5EF4-FFF2-40B4-BE49-F238E27FC236}">
                    <a16:creationId xmlns:a16="http://schemas.microsoft.com/office/drawing/2014/main" id="{B1C6BC4F-DAA6-471E-87FC-F797D7738DAA}"/>
                  </a:ext>
                </a:extLst>
              </p14:cNvPr>
              <p14:cNvContentPartPr/>
              <p14:nvPr/>
            </p14:nvContentPartPr>
            <p14:xfrm>
              <a:off x="4606779" y="3674708"/>
              <a:ext cx="147240" cy="268920"/>
            </p14:xfrm>
          </p:contentPart>
        </mc:Choice>
        <mc:Fallback xmlns="">
          <p:pic>
            <p:nvPicPr>
              <p:cNvPr id="239" name="Freihand 238">
                <a:extLst>
                  <a:ext uri="{FF2B5EF4-FFF2-40B4-BE49-F238E27FC236}">
                    <a16:creationId xmlns:a16="http://schemas.microsoft.com/office/drawing/2014/main" id="{B1C6BC4F-DAA6-471E-87FC-F797D7738DAA}"/>
                  </a:ext>
                </a:extLst>
              </p:cNvPr>
              <p:cNvPicPr/>
              <p:nvPr/>
            </p:nvPicPr>
            <p:blipFill>
              <a:blip r:embed="rId432"/>
              <a:stretch>
                <a:fillRect/>
              </a:stretch>
            </p:blipFill>
            <p:spPr>
              <a:xfrm>
                <a:off x="4602459" y="3670388"/>
                <a:ext cx="1558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0" name="Freihand 239">
                <a:extLst>
                  <a:ext uri="{FF2B5EF4-FFF2-40B4-BE49-F238E27FC236}">
                    <a16:creationId xmlns:a16="http://schemas.microsoft.com/office/drawing/2014/main" id="{32002ED4-6F4F-4591-A5E1-2DDCA88AC893}"/>
                  </a:ext>
                </a:extLst>
              </p14:cNvPr>
              <p14:cNvContentPartPr/>
              <p14:nvPr/>
            </p14:nvContentPartPr>
            <p14:xfrm>
              <a:off x="5062899" y="3504788"/>
              <a:ext cx="128160" cy="136080"/>
            </p14:xfrm>
          </p:contentPart>
        </mc:Choice>
        <mc:Fallback xmlns="">
          <p:pic>
            <p:nvPicPr>
              <p:cNvPr id="240" name="Freihand 239">
                <a:extLst>
                  <a:ext uri="{FF2B5EF4-FFF2-40B4-BE49-F238E27FC236}">
                    <a16:creationId xmlns:a16="http://schemas.microsoft.com/office/drawing/2014/main" id="{32002ED4-6F4F-4591-A5E1-2DDCA88AC893}"/>
                  </a:ext>
                </a:extLst>
              </p:cNvPr>
              <p:cNvPicPr/>
              <p:nvPr/>
            </p:nvPicPr>
            <p:blipFill>
              <a:blip r:embed="rId434"/>
              <a:stretch>
                <a:fillRect/>
              </a:stretch>
            </p:blipFill>
            <p:spPr>
              <a:xfrm>
                <a:off x="5058579" y="3500468"/>
                <a:ext cx="136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2" name="Freihand 241">
                <a:extLst>
                  <a:ext uri="{FF2B5EF4-FFF2-40B4-BE49-F238E27FC236}">
                    <a16:creationId xmlns:a16="http://schemas.microsoft.com/office/drawing/2014/main" id="{09091141-F4EB-4C1F-B356-A2688355BE58}"/>
                  </a:ext>
                </a:extLst>
              </p14:cNvPr>
              <p14:cNvContentPartPr/>
              <p14:nvPr/>
            </p14:nvContentPartPr>
            <p14:xfrm>
              <a:off x="4698579" y="3454388"/>
              <a:ext cx="396000" cy="65520"/>
            </p14:xfrm>
          </p:contentPart>
        </mc:Choice>
        <mc:Fallback xmlns="">
          <p:pic>
            <p:nvPicPr>
              <p:cNvPr id="242" name="Freihand 241">
                <a:extLst>
                  <a:ext uri="{FF2B5EF4-FFF2-40B4-BE49-F238E27FC236}">
                    <a16:creationId xmlns:a16="http://schemas.microsoft.com/office/drawing/2014/main" id="{09091141-F4EB-4C1F-B356-A2688355BE58}"/>
                  </a:ext>
                </a:extLst>
              </p:cNvPr>
              <p:cNvPicPr/>
              <p:nvPr/>
            </p:nvPicPr>
            <p:blipFill>
              <a:blip r:embed="rId436"/>
              <a:stretch>
                <a:fillRect/>
              </a:stretch>
            </p:blipFill>
            <p:spPr>
              <a:xfrm>
                <a:off x="4694259" y="3450068"/>
                <a:ext cx="404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3" name="Freihand 242">
                <a:extLst>
                  <a:ext uri="{FF2B5EF4-FFF2-40B4-BE49-F238E27FC236}">
                    <a16:creationId xmlns:a16="http://schemas.microsoft.com/office/drawing/2014/main" id="{764E3459-73D6-4FBF-AB92-7A1A78D85DAE}"/>
                  </a:ext>
                </a:extLst>
              </p14:cNvPr>
              <p14:cNvContentPartPr/>
              <p14:nvPr/>
            </p14:nvContentPartPr>
            <p14:xfrm>
              <a:off x="4766979" y="3185828"/>
              <a:ext cx="98640" cy="155880"/>
            </p14:xfrm>
          </p:contentPart>
        </mc:Choice>
        <mc:Fallback xmlns="">
          <p:pic>
            <p:nvPicPr>
              <p:cNvPr id="243" name="Freihand 242">
                <a:extLst>
                  <a:ext uri="{FF2B5EF4-FFF2-40B4-BE49-F238E27FC236}">
                    <a16:creationId xmlns:a16="http://schemas.microsoft.com/office/drawing/2014/main" id="{764E3459-73D6-4FBF-AB92-7A1A78D85DAE}"/>
                  </a:ext>
                </a:extLst>
              </p:cNvPr>
              <p:cNvPicPr/>
              <p:nvPr/>
            </p:nvPicPr>
            <p:blipFill>
              <a:blip r:embed="rId438"/>
              <a:stretch>
                <a:fillRect/>
              </a:stretch>
            </p:blipFill>
            <p:spPr>
              <a:xfrm>
                <a:off x="4762659" y="3181508"/>
                <a:ext cx="1072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4" name="Freihand 243">
                <a:extLst>
                  <a:ext uri="{FF2B5EF4-FFF2-40B4-BE49-F238E27FC236}">
                    <a16:creationId xmlns:a16="http://schemas.microsoft.com/office/drawing/2014/main" id="{2016C330-DC1D-49A5-9659-FBE8327DD9FF}"/>
                  </a:ext>
                </a:extLst>
              </p14:cNvPr>
              <p14:cNvContentPartPr/>
              <p14:nvPr/>
            </p14:nvContentPartPr>
            <p14:xfrm>
              <a:off x="4627299" y="3229748"/>
              <a:ext cx="99720" cy="102960"/>
            </p14:xfrm>
          </p:contentPart>
        </mc:Choice>
        <mc:Fallback xmlns="">
          <p:pic>
            <p:nvPicPr>
              <p:cNvPr id="244" name="Freihand 243">
                <a:extLst>
                  <a:ext uri="{FF2B5EF4-FFF2-40B4-BE49-F238E27FC236}">
                    <a16:creationId xmlns:a16="http://schemas.microsoft.com/office/drawing/2014/main" id="{2016C330-DC1D-49A5-9659-FBE8327DD9FF}"/>
                  </a:ext>
                </a:extLst>
              </p:cNvPr>
              <p:cNvPicPr/>
              <p:nvPr/>
            </p:nvPicPr>
            <p:blipFill>
              <a:blip r:embed="rId440"/>
              <a:stretch>
                <a:fillRect/>
              </a:stretch>
            </p:blipFill>
            <p:spPr>
              <a:xfrm>
                <a:off x="4622979" y="3225428"/>
                <a:ext cx="108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5" name="Freihand 244">
                <a:extLst>
                  <a:ext uri="{FF2B5EF4-FFF2-40B4-BE49-F238E27FC236}">
                    <a16:creationId xmlns:a16="http://schemas.microsoft.com/office/drawing/2014/main" id="{55EF840D-050C-4347-B996-793A6401A610}"/>
                  </a:ext>
                </a:extLst>
              </p14:cNvPr>
              <p14:cNvContentPartPr/>
              <p14:nvPr/>
            </p14:nvContentPartPr>
            <p14:xfrm>
              <a:off x="4730619" y="3344228"/>
              <a:ext cx="17640" cy="70920"/>
            </p14:xfrm>
          </p:contentPart>
        </mc:Choice>
        <mc:Fallback xmlns="">
          <p:pic>
            <p:nvPicPr>
              <p:cNvPr id="245" name="Freihand 244">
                <a:extLst>
                  <a:ext uri="{FF2B5EF4-FFF2-40B4-BE49-F238E27FC236}">
                    <a16:creationId xmlns:a16="http://schemas.microsoft.com/office/drawing/2014/main" id="{55EF840D-050C-4347-B996-793A6401A610}"/>
                  </a:ext>
                </a:extLst>
              </p:cNvPr>
              <p:cNvPicPr/>
              <p:nvPr/>
            </p:nvPicPr>
            <p:blipFill>
              <a:blip r:embed="rId442"/>
              <a:stretch>
                <a:fillRect/>
              </a:stretch>
            </p:blipFill>
            <p:spPr>
              <a:xfrm>
                <a:off x="4726299" y="3339908"/>
                <a:ext cx="26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6" name="Freihand 245">
                <a:extLst>
                  <a:ext uri="{FF2B5EF4-FFF2-40B4-BE49-F238E27FC236}">
                    <a16:creationId xmlns:a16="http://schemas.microsoft.com/office/drawing/2014/main" id="{6C010ECA-898D-4AF8-BDBA-78320BAEF79B}"/>
                  </a:ext>
                </a:extLst>
              </p14:cNvPr>
              <p14:cNvContentPartPr/>
              <p14:nvPr/>
            </p14:nvContentPartPr>
            <p14:xfrm>
              <a:off x="4905219" y="3225068"/>
              <a:ext cx="106560" cy="137160"/>
            </p14:xfrm>
          </p:contentPart>
        </mc:Choice>
        <mc:Fallback xmlns="">
          <p:pic>
            <p:nvPicPr>
              <p:cNvPr id="246" name="Freihand 245">
                <a:extLst>
                  <a:ext uri="{FF2B5EF4-FFF2-40B4-BE49-F238E27FC236}">
                    <a16:creationId xmlns:a16="http://schemas.microsoft.com/office/drawing/2014/main" id="{6C010ECA-898D-4AF8-BDBA-78320BAEF79B}"/>
                  </a:ext>
                </a:extLst>
              </p:cNvPr>
              <p:cNvPicPr/>
              <p:nvPr/>
            </p:nvPicPr>
            <p:blipFill>
              <a:blip r:embed="rId444"/>
              <a:stretch>
                <a:fillRect/>
              </a:stretch>
            </p:blipFill>
            <p:spPr>
              <a:xfrm>
                <a:off x="4900899" y="3220748"/>
                <a:ext cx="115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1" name="Freihand 270">
                <a:extLst>
                  <a:ext uri="{FF2B5EF4-FFF2-40B4-BE49-F238E27FC236}">
                    <a16:creationId xmlns:a16="http://schemas.microsoft.com/office/drawing/2014/main" id="{8C9B4C57-F7CB-4E8A-8F78-4497C64C5888}"/>
                  </a:ext>
                </a:extLst>
              </p14:cNvPr>
              <p14:cNvContentPartPr/>
              <p14:nvPr/>
            </p14:nvContentPartPr>
            <p14:xfrm>
              <a:off x="4170459" y="3929228"/>
              <a:ext cx="392040" cy="13680"/>
            </p14:xfrm>
          </p:contentPart>
        </mc:Choice>
        <mc:Fallback xmlns="">
          <p:pic>
            <p:nvPicPr>
              <p:cNvPr id="271" name="Freihand 270">
                <a:extLst>
                  <a:ext uri="{FF2B5EF4-FFF2-40B4-BE49-F238E27FC236}">
                    <a16:creationId xmlns:a16="http://schemas.microsoft.com/office/drawing/2014/main" id="{8C9B4C57-F7CB-4E8A-8F78-4497C64C5888}"/>
                  </a:ext>
                </a:extLst>
              </p:cNvPr>
              <p:cNvPicPr/>
              <p:nvPr/>
            </p:nvPicPr>
            <p:blipFill>
              <a:blip r:embed="rId446"/>
              <a:stretch>
                <a:fillRect/>
              </a:stretch>
            </p:blipFill>
            <p:spPr>
              <a:xfrm>
                <a:off x="4166139" y="3924908"/>
                <a:ext cx="400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48" name="Freihand 247">
                <a:extLst>
                  <a:ext uri="{FF2B5EF4-FFF2-40B4-BE49-F238E27FC236}">
                    <a16:creationId xmlns:a16="http://schemas.microsoft.com/office/drawing/2014/main" id="{D3E667AE-ED53-40A2-998B-69CAEAAE2F7E}"/>
                  </a:ext>
                </a:extLst>
              </p14:cNvPr>
              <p14:cNvContentPartPr/>
              <p14:nvPr/>
            </p14:nvContentPartPr>
            <p14:xfrm>
              <a:off x="5358819" y="3754268"/>
              <a:ext cx="33840" cy="153360"/>
            </p14:xfrm>
          </p:contentPart>
        </mc:Choice>
        <mc:Fallback xmlns="">
          <p:pic>
            <p:nvPicPr>
              <p:cNvPr id="248" name="Freihand 247">
                <a:extLst>
                  <a:ext uri="{FF2B5EF4-FFF2-40B4-BE49-F238E27FC236}">
                    <a16:creationId xmlns:a16="http://schemas.microsoft.com/office/drawing/2014/main" id="{D3E667AE-ED53-40A2-998B-69CAEAAE2F7E}"/>
                  </a:ext>
                </a:extLst>
              </p:cNvPr>
              <p:cNvPicPr/>
              <p:nvPr/>
            </p:nvPicPr>
            <p:blipFill>
              <a:blip r:embed="rId448"/>
              <a:stretch>
                <a:fillRect/>
              </a:stretch>
            </p:blipFill>
            <p:spPr>
              <a:xfrm>
                <a:off x="5354499" y="3749948"/>
                <a:ext cx="42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49" name="Freihand 248">
                <a:extLst>
                  <a:ext uri="{FF2B5EF4-FFF2-40B4-BE49-F238E27FC236}">
                    <a16:creationId xmlns:a16="http://schemas.microsoft.com/office/drawing/2014/main" id="{A05AF967-28C2-41DB-920E-578ADD5353D0}"/>
                  </a:ext>
                </a:extLst>
              </p14:cNvPr>
              <p14:cNvContentPartPr/>
              <p14:nvPr/>
            </p14:nvContentPartPr>
            <p14:xfrm>
              <a:off x="5319219" y="3819788"/>
              <a:ext cx="145800" cy="12240"/>
            </p14:xfrm>
          </p:contentPart>
        </mc:Choice>
        <mc:Fallback xmlns="">
          <p:pic>
            <p:nvPicPr>
              <p:cNvPr id="249" name="Freihand 248">
                <a:extLst>
                  <a:ext uri="{FF2B5EF4-FFF2-40B4-BE49-F238E27FC236}">
                    <a16:creationId xmlns:a16="http://schemas.microsoft.com/office/drawing/2014/main" id="{A05AF967-28C2-41DB-920E-578ADD5353D0}"/>
                  </a:ext>
                </a:extLst>
              </p:cNvPr>
              <p:cNvPicPr/>
              <p:nvPr/>
            </p:nvPicPr>
            <p:blipFill>
              <a:blip r:embed="rId450"/>
              <a:stretch>
                <a:fillRect/>
              </a:stretch>
            </p:blipFill>
            <p:spPr>
              <a:xfrm>
                <a:off x="5314899" y="3815468"/>
                <a:ext cx="154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1" name="Freihand 250">
                <a:extLst>
                  <a:ext uri="{FF2B5EF4-FFF2-40B4-BE49-F238E27FC236}">
                    <a16:creationId xmlns:a16="http://schemas.microsoft.com/office/drawing/2014/main" id="{78B9E8A9-A6D7-4B33-9AF4-AB063B273595}"/>
                  </a:ext>
                </a:extLst>
              </p14:cNvPr>
              <p14:cNvContentPartPr/>
              <p14:nvPr/>
            </p14:nvContentPartPr>
            <p14:xfrm>
              <a:off x="5564019" y="3711428"/>
              <a:ext cx="120240" cy="176760"/>
            </p14:xfrm>
          </p:contentPart>
        </mc:Choice>
        <mc:Fallback xmlns="">
          <p:pic>
            <p:nvPicPr>
              <p:cNvPr id="251" name="Freihand 250">
                <a:extLst>
                  <a:ext uri="{FF2B5EF4-FFF2-40B4-BE49-F238E27FC236}">
                    <a16:creationId xmlns:a16="http://schemas.microsoft.com/office/drawing/2014/main" id="{78B9E8A9-A6D7-4B33-9AF4-AB063B273595}"/>
                  </a:ext>
                </a:extLst>
              </p:cNvPr>
              <p:cNvPicPr/>
              <p:nvPr/>
            </p:nvPicPr>
            <p:blipFill>
              <a:blip r:embed="rId452"/>
              <a:stretch>
                <a:fillRect/>
              </a:stretch>
            </p:blipFill>
            <p:spPr>
              <a:xfrm>
                <a:off x="5559699" y="3707108"/>
                <a:ext cx="128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52" name="Freihand 251">
                <a:extLst>
                  <a:ext uri="{FF2B5EF4-FFF2-40B4-BE49-F238E27FC236}">
                    <a16:creationId xmlns:a16="http://schemas.microsoft.com/office/drawing/2014/main" id="{F06390A8-1B7E-4CE3-AAE0-CE26C4420384}"/>
                  </a:ext>
                </a:extLst>
              </p14:cNvPr>
              <p14:cNvContentPartPr/>
              <p14:nvPr/>
            </p14:nvContentPartPr>
            <p14:xfrm>
              <a:off x="5732859" y="3828428"/>
              <a:ext cx="18720" cy="16200"/>
            </p14:xfrm>
          </p:contentPart>
        </mc:Choice>
        <mc:Fallback xmlns="">
          <p:pic>
            <p:nvPicPr>
              <p:cNvPr id="252" name="Freihand 251">
                <a:extLst>
                  <a:ext uri="{FF2B5EF4-FFF2-40B4-BE49-F238E27FC236}">
                    <a16:creationId xmlns:a16="http://schemas.microsoft.com/office/drawing/2014/main" id="{F06390A8-1B7E-4CE3-AAE0-CE26C4420384}"/>
                  </a:ext>
                </a:extLst>
              </p:cNvPr>
              <p:cNvPicPr/>
              <p:nvPr/>
            </p:nvPicPr>
            <p:blipFill>
              <a:blip r:embed="rId454"/>
              <a:stretch>
                <a:fillRect/>
              </a:stretch>
            </p:blipFill>
            <p:spPr>
              <a:xfrm>
                <a:off x="5728539" y="3824108"/>
                <a:ext cx="27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53" name="Freihand 252">
                <a:extLst>
                  <a:ext uri="{FF2B5EF4-FFF2-40B4-BE49-F238E27FC236}">
                    <a16:creationId xmlns:a16="http://schemas.microsoft.com/office/drawing/2014/main" id="{78CC1835-AA1C-4F84-9355-9F686D101D2E}"/>
                  </a:ext>
                </a:extLst>
              </p14:cNvPr>
              <p14:cNvContentPartPr/>
              <p14:nvPr/>
            </p14:nvContentPartPr>
            <p14:xfrm>
              <a:off x="5736099" y="3684428"/>
              <a:ext cx="152640" cy="181800"/>
            </p14:xfrm>
          </p:contentPart>
        </mc:Choice>
        <mc:Fallback xmlns="">
          <p:pic>
            <p:nvPicPr>
              <p:cNvPr id="253" name="Freihand 252">
                <a:extLst>
                  <a:ext uri="{FF2B5EF4-FFF2-40B4-BE49-F238E27FC236}">
                    <a16:creationId xmlns:a16="http://schemas.microsoft.com/office/drawing/2014/main" id="{78CC1835-AA1C-4F84-9355-9F686D101D2E}"/>
                  </a:ext>
                </a:extLst>
              </p:cNvPr>
              <p:cNvPicPr/>
              <p:nvPr/>
            </p:nvPicPr>
            <p:blipFill>
              <a:blip r:embed="rId456"/>
              <a:stretch>
                <a:fillRect/>
              </a:stretch>
            </p:blipFill>
            <p:spPr>
              <a:xfrm>
                <a:off x="5731779" y="3680108"/>
                <a:ext cx="161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4" name="Freihand 253">
                <a:extLst>
                  <a:ext uri="{FF2B5EF4-FFF2-40B4-BE49-F238E27FC236}">
                    <a16:creationId xmlns:a16="http://schemas.microsoft.com/office/drawing/2014/main" id="{550F98BF-FC4E-4915-94C1-32980BA1377B}"/>
                  </a:ext>
                </a:extLst>
              </p14:cNvPr>
              <p14:cNvContentPartPr/>
              <p14:nvPr/>
            </p14:nvContentPartPr>
            <p14:xfrm>
              <a:off x="5881899" y="3718988"/>
              <a:ext cx="360" cy="360"/>
            </p14:xfrm>
          </p:contentPart>
        </mc:Choice>
        <mc:Fallback xmlns="">
          <p:pic>
            <p:nvPicPr>
              <p:cNvPr id="254" name="Freihand 253">
                <a:extLst>
                  <a:ext uri="{FF2B5EF4-FFF2-40B4-BE49-F238E27FC236}">
                    <a16:creationId xmlns:a16="http://schemas.microsoft.com/office/drawing/2014/main" id="{550F98BF-FC4E-4915-94C1-32980BA1377B}"/>
                  </a:ext>
                </a:extLst>
              </p:cNvPr>
              <p:cNvPicPr/>
              <p:nvPr/>
            </p:nvPicPr>
            <p:blipFill>
              <a:blip r:embed="rId356"/>
              <a:stretch>
                <a:fillRect/>
              </a:stretch>
            </p:blipFill>
            <p:spPr>
              <a:xfrm>
                <a:off x="5877579" y="37146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55" name="Freihand 254">
                <a:extLst>
                  <a:ext uri="{FF2B5EF4-FFF2-40B4-BE49-F238E27FC236}">
                    <a16:creationId xmlns:a16="http://schemas.microsoft.com/office/drawing/2014/main" id="{84ACA983-9C32-4DC4-B3E5-41416E6BE01D}"/>
                  </a:ext>
                </a:extLst>
              </p14:cNvPr>
              <p14:cNvContentPartPr/>
              <p14:nvPr/>
            </p14:nvContentPartPr>
            <p14:xfrm>
              <a:off x="5920779" y="3786308"/>
              <a:ext cx="58320" cy="64440"/>
            </p14:xfrm>
          </p:contentPart>
        </mc:Choice>
        <mc:Fallback xmlns="">
          <p:pic>
            <p:nvPicPr>
              <p:cNvPr id="255" name="Freihand 254">
                <a:extLst>
                  <a:ext uri="{FF2B5EF4-FFF2-40B4-BE49-F238E27FC236}">
                    <a16:creationId xmlns:a16="http://schemas.microsoft.com/office/drawing/2014/main" id="{84ACA983-9C32-4DC4-B3E5-41416E6BE01D}"/>
                  </a:ext>
                </a:extLst>
              </p:cNvPr>
              <p:cNvPicPr/>
              <p:nvPr/>
            </p:nvPicPr>
            <p:blipFill>
              <a:blip r:embed="rId459"/>
              <a:stretch>
                <a:fillRect/>
              </a:stretch>
            </p:blipFill>
            <p:spPr>
              <a:xfrm>
                <a:off x="5916459" y="3781988"/>
                <a:ext cx="66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56" name="Freihand 255">
                <a:extLst>
                  <a:ext uri="{FF2B5EF4-FFF2-40B4-BE49-F238E27FC236}">
                    <a16:creationId xmlns:a16="http://schemas.microsoft.com/office/drawing/2014/main" id="{9E1104CD-D49F-46C8-986D-6D6D296E449E}"/>
                  </a:ext>
                </a:extLst>
              </p14:cNvPr>
              <p14:cNvContentPartPr/>
              <p14:nvPr/>
            </p14:nvContentPartPr>
            <p14:xfrm>
              <a:off x="6039219" y="3817268"/>
              <a:ext cx="19440" cy="3600"/>
            </p14:xfrm>
          </p:contentPart>
        </mc:Choice>
        <mc:Fallback xmlns="">
          <p:pic>
            <p:nvPicPr>
              <p:cNvPr id="256" name="Freihand 255">
                <a:extLst>
                  <a:ext uri="{FF2B5EF4-FFF2-40B4-BE49-F238E27FC236}">
                    <a16:creationId xmlns:a16="http://schemas.microsoft.com/office/drawing/2014/main" id="{9E1104CD-D49F-46C8-986D-6D6D296E449E}"/>
                  </a:ext>
                </a:extLst>
              </p:cNvPr>
              <p:cNvPicPr/>
              <p:nvPr/>
            </p:nvPicPr>
            <p:blipFill>
              <a:blip r:embed="rId461"/>
              <a:stretch>
                <a:fillRect/>
              </a:stretch>
            </p:blipFill>
            <p:spPr>
              <a:xfrm>
                <a:off x="6034899" y="3812948"/>
                <a:ext cx="28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57" name="Freihand 256">
                <a:extLst>
                  <a:ext uri="{FF2B5EF4-FFF2-40B4-BE49-F238E27FC236}">
                    <a16:creationId xmlns:a16="http://schemas.microsoft.com/office/drawing/2014/main" id="{C08FA9EF-6FF8-4098-AC45-9D582B48E760}"/>
                  </a:ext>
                </a:extLst>
              </p14:cNvPr>
              <p14:cNvContentPartPr/>
              <p14:nvPr/>
            </p14:nvContentPartPr>
            <p14:xfrm>
              <a:off x="6105819" y="3733388"/>
              <a:ext cx="99720" cy="89280"/>
            </p14:xfrm>
          </p:contentPart>
        </mc:Choice>
        <mc:Fallback xmlns="">
          <p:pic>
            <p:nvPicPr>
              <p:cNvPr id="257" name="Freihand 256">
                <a:extLst>
                  <a:ext uri="{FF2B5EF4-FFF2-40B4-BE49-F238E27FC236}">
                    <a16:creationId xmlns:a16="http://schemas.microsoft.com/office/drawing/2014/main" id="{C08FA9EF-6FF8-4098-AC45-9D582B48E760}"/>
                  </a:ext>
                </a:extLst>
              </p:cNvPr>
              <p:cNvPicPr/>
              <p:nvPr/>
            </p:nvPicPr>
            <p:blipFill>
              <a:blip r:embed="rId463"/>
              <a:stretch>
                <a:fillRect/>
              </a:stretch>
            </p:blipFill>
            <p:spPr>
              <a:xfrm>
                <a:off x="6101499" y="3729068"/>
                <a:ext cx="108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58" name="Freihand 257">
                <a:extLst>
                  <a:ext uri="{FF2B5EF4-FFF2-40B4-BE49-F238E27FC236}">
                    <a16:creationId xmlns:a16="http://schemas.microsoft.com/office/drawing/2014/main" id="{4D8BA5D4-46F2-4374-ABD5-EF0630E71501}"/>
                  </a:ext>
                </a:extLst>
              </p14:cNvPr>
              <p14:cNvContentPartPr/>
              <p14:nvPr/>
            </p14:nvContentPartPr>
            <p14:xfrm>
              <a:off x="6213819" y="3792428"/>
              <a:ext cx="14400" cy="102600"/>
            </p14:xfrm>
          </p:contentPart>
        </mc:Choice>
        <mc:Fallback xmlns="">
          <p:pic>
            <p:nvPicPr>
              <p:cNvPr id="258" name="Freihand 257">
                <a:extLst>
                  <a:ext uri="{FF2B5EF4-FFF2-40B4-BE49-F238E27FC236}">
                    <a16:creationId xmlns:a16="http://schemas.microsoft.com/office/drawing/2014/main" id="{4D8BA5D4-46F2-4374-ABD5-EF0630E71501}"/>
                  </a:ext>
                </a:extLst>
              </p:cNvPr>
              <p:cNvPicPr/>
              <p:nvPr/>
            </p:nvPicPr>
            <p:blipFill>
              <a:blip r:embed="rId465"/>
              <a:stretch>
                <a:fillRect/>
              </a:stretch>
            </p:blipFill>
            <p:spPr>
              <a:xfrm>
                <a:off x="6209499" y="3788108"/>
                <a:ext cx="23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59" name="Freihand 258">
                <a:extLst>
                  <a:ext uri="{FF2B5EF4-FFF2-40B4-BE49-F238E27FC236}">
                    <a16:creationId xmlns:a16="http://schemas.microsoft.com/office/drawing/2014/main" id="{70F1E61B-8B9D-49F7-AE2F-C713B2198C50}"/>
                  </a:ext>
                </a:extLst>
              </p14:cNvPr>
              <p14:cNvContentPartPr/>
              <p14:nvPr/>
            </p14:nvContentPartPr>
            <p14:xfrm>
              <a:off x="6266019" y="3701708"/>
              <a:ext cx="64440" cy="141120"/>
            </p14:xfrm>
          </p:contentPart>
        </mc:Choice>
        <mc:Fallback xmlns="">
          <p:pic>
            <p:nvPicPr>
              <p:cNvPr id="259" name="Freihand 258">
                <a:extLst>
                  <a:ext uri="{FF2B5EF4-FFF2-40B4-BE49-F238E27FC236}">
                    <a16:creationId xmlns:a16="http://schemas.microsoft.com/office/drawing/2014/main" id="{70F1E61B-8B9D-49F7-AE2F-C713B2198C50}"/>
                  </a:ext>
                </a:extLst>
              </p:cNvPr>
              <p:cNvPicPr/>
              <p:nvPr/>
            </p:nvPicPr>
            <p:blipFill>
              <a:blip r:embed="rId467"/>
              <a:stretch>
                <a:fillRect/>
              </a:stretch>
            </p:blipFill>
            <p:spPr>
              <a:xfrm>
                <a:off x="6261699" y="3697388"/>
                <a:ext cx="73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0" name="Freihand 259">
                <a:extLst>
                  <a:ext uri="{FF2B5EF4-FFF2-40B4-BE49-F238E27FC236}">
                    <a16:creationId xmlns:a16="http://schemas.microsoft.com/office/drawing/2014/main" id="{66E0D3B5-022F-47CB-8BA0-FCCFA0D5164B}"/>
                  </a:ext>
                </a:extLst>
              </p14:cNvPr>
              <p14:cNvContentPartPr/>
              <p14:nvPr/>
            </p14:nvContentPartPr>
            <p14:xfrm>
              <a:off x="6317139" y="3662468"/>
              <a:ext cx="55440" cy="191880"/>
            </p14:xfrm>
          </p:contentPart>
        </mc:Choice>
        <mc:Fallback xmlns="">
          <p:pic>
            <p:nvPicPr>
              <p:cNvPr id="260" name="Freihand 259">
                <a:extLst>
                  <a:ext uri="{FF2B5EF4-FFF2-40B4-BE49-F238E27FC236}">
                    <a16:creationId xmlns:a16="http://schemas.microsoft.com/office/drawing/2014/main" id="{66E0D3B5-022F-47CB-8BA0-FCCFA0D5164B}"/>
                  </a:ext>
                </a:extLst>
              </p:cNvPr>
              <p:cNvPicPr/>
              <p:nvPr/>
            </p:nvPicPr>
            <p:blipFill>
              <a:blip r:embed="rId469"/>
              <a:stretch>
                <a:fillRect/>
              </a:stretch>
            </p:blipFill>
            <p:spPr>
              <a:xfrm>
                <a:off x="6312819" y="3658148"/>
                <a:ext cx="64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1" name="Freihand 260">
                <a:extLst>
                  <a:ext uri="{FF2B5EF4-FFF2-40B4-BE49-F238E27FC236}">
                    <a16:creationId xmlns:a16="http://schemas.microsoft.com/office/drawing/2014/main" id="{713390E9-02A5-4108-A110-38C59ADD486D}"/>
                  </a:ext>
                </a:extLst>
              </p14:cNvPr>
              <p14:cNvContentPartPr/>
              <p14:nvPr/>
            </p14:nvContentPartPr>
            <p14:xfrm>
              <a:off x="6038859" y="3647708"/>
              <a:ext cx="104400" cy="232560"/>
            </p14:xfrm>
          </p:contentPart>
        </mc:Choice>
        <mc:Fallback xmlns="">
          <p:pic>
            <p:nvPicPr>
              <p:cNvPr id="261" name="Freihand 260">
                <a:extLst>
                  <a:ext uri="{FF2B5EF4-FFF2-40B4-BE49-F238E27FC236}">
                    <a16:creationId xmlns:a16="http://schemas.microsoft.com/office/drawing/2014/main" id="{713390E9-02A5-4108-A110-38C59ADD486D}"/>
                  </a:ext>
                </a:extLst>
              </p:cNvPr>
              <p:cNvPicPr/>
              <p:nvPr/>
            </p:nvPicPr>
            <p:blipFill>
              <a:blip r:embed="rId471"/>
              <a:stretch>
                <a:fillRect/>
              </a:stretch>
            </p:blipFill>
            <p:spPr>
              <a:xfrm>
                <a:off x="6034539" y="3643388"/>
                <a:ext cx="1130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2" name="Freihand 261">
                <a:extLst>
                  <a:ext uri="{FF2B5EF4-FFF2-40B4-BE49-F238E27FC236}">
                    <a16:creationId xmlns:a16="http://schemas.microsoft.com/office/drawing/2014/main" id="{0A6AFD7A-FB0A-41FB-8425-C850DAEAA1DB}"/>
                  </a:ext>
                </a:extLst>
              </p14:cNvPr>
              <p14:cNvContentPartPr/>
              <p14:nvPr/>
            </p14:nvContentPartPr>
            <p14:xfrm>
              <a:off x="6373659" y="3497588"/>
              <a:ext cx="132840" cy="122400"/>
            </p14:xfrm>
          </p:contentPart>
        </mc:Choice>
        <mc:Fallback xmlns="">
          <p:pic>
            <p:nvPicPr>
              <p:cNvPr id="262" name="Freihand 261">
                <a:extLst>
                  <a:ext uri="{FF2B5EF4-FFF2-40B4-BE49-F238E27FC236}">
                    <a16:creationId xmlns:a16="http://schemas.microsoft.com/office/drawing/2014/main" id="{0A6AFD7A-FB0A-41FB-8425-C850DAEAA1DB}"/>
                  </a:ext>
                </a:extLst>
              </p:cNvPr>
              <p:cNvPicPr/>
              <p:nvPr/>
            </p:nvPicPr>
            <p:blipFill>
              <a:blip r:embed="rId473"/>
              <a:stretch>
                <a:fillRect/>
              </a:stretch>
            </p:blipFill>
            <p:spPr>
              <a:xfrm>
                <a:off x="6369339" y="3493268"/>
                <a:ext cx="141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3" name="Freihand 262">
                <a:extLst>
                  <a:ext uri="{FF2B5EF4-FFF2-40B4-BE49-F238E27FC236}">
                    <a16:creationId xmlns:a16="http://schemas.microsoft.com/office/drawing/2014/main" id="{EECC3FE2-247A-4B45-A3FD-8D9624F5713E}"/>
                  </a:ext>
                </a:extLst>
              </p14:cNvPr>
              <p14:cNvContentPartPr/>
              <p14:nvPr/>
            </p14:nvContentPartPr>
            <p14:xfrm>
              <a:off x="5994579" y="3312548"/>
              <a:ext cx="105120" cy="73440"/>
            </p14:xfrm>
          </p:contentPart>
        </mc:Choice>
        <mc:Fallback xmlns="">
          <p:pic>
            <p:nvPicPr>
              <p:cNvPr id="263" name="Freihand 262">
                <a:extLst>
                  <a:ext uri="{FF2B5EF4-FFF2-40B4-BE49-F238E27FC236}">
                    <a16:creationId xmlns:a16="http://schemas.microsoft.com/office/drawing/2014/main" id="{EECC3FE2-247A-4B45-A3FD-8D9624F5713E}"/>
                  </a:ext>
                </a:extLst>
              </p:cNvPr>
              <p:cNvPicPr/>
              <p:nvPr/>
            </p:nvPicPr>
            <p:blipFill>
              <a:blip r:embed="rId475"/>
              <a:stretch>
                <a:fillRect/>
              </a:stretch>
            </p:blipFill>
            <p:spPr>
              <a:xfrm>
                <a:off x="5990259" y="3308228"/>
                <a:ext cx="113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64" name="Freihand 263">
                <a:extLst>
                  <a:ext uri="{FF2B5EF4-FFF2-40B4-BE49-F238E27FC236}">
                    <a16:creationId xmlns:a16="http://schemas.microsoft.com/office/drawing/2014/main" id="{115789EF-ECE0-4BC7-97DA-98A9AB8E9185}"/>
                  </a:ext>
                </a:extLst>
              </p14:cNvPr>
              <p14:cNvContentPartPr/>
              <p14:nvPr/>
            </p14:nvContentPartPr>
            <p14:xfrm>
              <a:off x="6123459" y="3391748"/>
              <a:ext cx="32040" cy="68400"/>
            </p14:xfrm>
          </p:contentPart>
        </mc:Choice>
        <mc:Fallback xmlns="">
          <p:pic>
            <p:nvPicPr>
              <p:cNvPr id="264" name="Freihand 263">
                <a:extLst>
                  <a:ext uri="{FF2B5EF4-FFF2-40B4-BE49-F238E27FC236}">
                    <a16:creationId xmlns:a16="http://schemas.microsoft.com/office/drawing/2014/main" id="{115789EF-ECE0-4BC7-97DA-98A9AB8E9185}"/>
                  </a:ext>
                </a:extLst>
              </p:cNvPr>
              <p:cNvPicPr/>
              <p:nvPr/>
            </p:nvPicPr>
            <p:blipFill>
              <a:blip r:embed="rId477"/>
              <a:stretch>
                <a:fillRect/>
              </a:stretch>
            </p:blipFill>
            <p:spPr>
              <a:xfrm>
                <a:off x="6119139" y="3387428"/>
                <a:ext cx="40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65" name="Freihand 264">
                <a:extLst>
                  <a:ext uri="{FF2B5EF4-FFF2-40B4-BE49-F238E27FC236}">
                    <a16:creationId xmlns:a16="http://schemas.microsoft.com/office/drawing/2014/main" id="{F3668BFD-1C42-4208-B2D3-C7E377D5D599}"/>
                  </a:ext>
                </a:extLst>
              </p14:cNvPr>
              <p14:cNvContentPartPr/>
              <p14:nvPr/>
            </p14:nvContentPartPr>
            <p14:xfrm>
              <a:off x="6197979" y="3281228"/>
              <a:ext cx="70560" cy="145440"/>
            </p14:xfrm>
          </p:contentPart>
        </mc:Choice>
        <mc:Fallback xmlns="">
          <p:pic>
            <p:nvPicPr>
              <p:cNvPr id="265" name="Freihand 264">
                <a:extLst>
                  <a:ext uri="{FF2B5EF4-FFF2-40B4-BE49-F238E27FC236}">
                    <a16:creationId xmlns:a16="http://schemas.microsoft.com/office/drawing/2014/main" id="{F3668BFD-1C42-4208-B2D3-C7E377D5D599}"/>
                  </a:ext>
                </a:extLst>
              </p:cNvPr>
              <p:cNvPicPr/>
              <p:nvPr/>
            </p:nvPicPr>
            <p:blipFill>
              <a:blip r:embed="rId479"/>
              <a:stretch>
                <a:fillRect/>
              </a:stretch>
            </p:blipFill>
            <p:spPr>
              <a:xfrm>
                <a:off x="6193659" y="3276908"/>
                <a:ext cx="79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66" name="Freihand 265">
                <a:extLst>
                  <a:ext uri="{FF2B5EF4-FFF2-40B4-BE49-F238E27FC236}">
                    <a16:creationId xmlns:a16="http://schemas.microsoft.com/office/drawing/2014/main" id="{C284065A-FB12-44CE-8C22-D80443CBE4F3}"/>
                  </a:ext>
                </a:extLst>
              </p14:cNvPr>
              <p14:cNvContentPartPr/>
              <p14:nvPr/>
            </p14:nvContentPartPr>
            <p14:xfrm>
              <a:off x="6294819" y="3289868"/>
              <a:ext cx="69120" cy="103680"/>
            </p14:xfrm>
          </p:contentPart>
        </mc:Choice>
        <mc:Fallback xmlns="">
          <p:pic>
            <p:nvPicPr>
              <p:cNvPr id="266" name="Freihand 265">
                <a:extLst>
                  <a:ext uri="{FF2B5EF4-FFF2-40B4-BE49-F238E27FC236}">
                    <a16:creationId xmlns:a16="http://schemas.microsoft.com/office/drawing/2014/main" id="{C284065A-FB12-44CE-8C22-D80443CBE4F3}"/>
                  </a:ext>
                </a:extLst>
              </p:cNvPr>
              <p:cNvPicPr/>
              <p:nvPr/>
            </p:nvPicPr>
            <p:blipFill>
              <a:blip r:embed="rId481"/>
              <a:stretch>
                <a:fillRect/>
              </a:stretch>
            </p:blipFill>
            <p:spPr>
              <a:xfrm>
                <a:off x="6290499" y="3285548"/>
                <a:ext cx="77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67" name="Freihand 266">
                <a:extLst>
                  <a:ext uri="{FF2B5EF4-FFF2-40B4-BE49-F238E27FC236}">
                    <a16:creationId xmlns:a16="http://schemas.microsoft.com/office/drawing/2014/main" id="{5418938E-96C4-4C39-97B2-49FA48CFCEF1}"/>
                  </a:ext>
                </a:extLst>
              </p14:cNvPr>
              <p14:cNvContentPartPr/>
              <p14:nvPr/>
            </p14:nvContentPartPr>
            <p14:xfrm>
              <a:off x="6383379" y="3266468"/>
              <a:ext cx="90720" cy="141120"/>
            </p14:xfrm>
          </p:contentPart>
        </mc:Choice>
        <mc:Fallback xmlns="">
          <p:pic>
            <p:nvPicPr>
              <p:cNvPr id="267" name="Freihand 266">
                <a:extLst>
                  <a:ext uri="{FF2B5EF4-FFF2-40B4-BE49-F238E27FC236}">
                    <a16:creationId xmlns:a16="http://schemas.microsoft.com/office/drawing/2014/main" id="{5418938E-96C4-4C39-97B2-49FA48CFCEF1}"/>
                  </a:ext>
                </a:extLst>
              </p:cNvPr>
              <p:cNvPicPr/>
              <p:nvPr/>
            </p:nvPicPr>
            <p:blipFill>
              <a:blip r:embed="rId483"/>
              <a:stretch>
                <a:fillRect/>
              </a:stretch>
            </p:blipFill>
            <p:spPr>
              <a:xfrm>
                <a:off x="6379059" y="3262148"/>
                <a:ext cx="99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2" name="Freihand 271">
                <a:extLst>
                  <a:ext uri="{FF2B5EF4-FFF2-40B4-BE49-F238E27FC236}">
                    <a16:creationId xmlns:a16="http://schemas.microsoft.com/office/drawing/2014/main" id="{FF49DC6E-6D20-4CDC-84B3-A125ED078B1E}"/>
                  </a:ext>
                </a:extLst>
              </p14:cNvPr>
              <p14:cNvContentPartPr/>
              <p14:nvPr/>
            </p14:nvContentPartPr>
            <p14:xfrm>
              <a:off x="5690019" y="3910868"/>
              <a:ext cx="316440" cy="5040"/>
            </p14:xfrm>
          </p:contentPart>
        </mc:Choice>
        <mc:Fallback xmlns="">
          <p:pic>
            <p:nvPicPr>
              <p:cNvPr id="272" name="Freihand 271">
                <a:extLst>
                  <a:ext uri="{FF2B5EF4-FFF2-40B4-BE49-F238E27FC236}">
                    <a16:creationId xmlns:a16="http://schemas.microsoft.com/office/drawing/2014/main" id="{FF49DC6E-6D20-4CDC-84B3-A125ED078B1E}"/>
                  </a:ext>
                </a:extLst>
              </p:cNvPr>
              <p:cNvPicPr/>
              <p:nvPr/>
            </p:nvPicPr>
            <p:blipFill>
              <a:blip r:embed="rId485"/>
              <a:stretch>
                <a:fillRect/>
              </a:stretch>
            </p:blipFill>
            <p:spPr>
              <a:xfrm>
                <a:off x="5685699" y="3906548"/>
                <a:ext cx="3250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8" name="Freihand 287">
                <a:extLst>
                  <a:ext uri="{FF2B5EF4-FFF2-40B4-BE49-F238E27FC236}">
                    <a16:creationId xmlns:a16="http://schemas.microsoft.com/office/drawing/2014/main" id="{D780505A-A455-44A6-B99B-DC68C0FA4F18}"/>
                  </a:ext>
                </a:extLst>
              </p14:cNvPr>
              <p14:cNvContentPartPr/>
              <p14:nvPr/>
            </p14:nvContentPartPr>
            <p14:xfrm>
              <a:off x="2292699" y="4328468"/>
              <a:ext cx="10440" cy="82800"/>
            </p14:xfrm>
          </p:contentPart>
        </mc:Choice>
        <mc:Fallback xmlns="">
          <p:pic>
            <p:nvPicPr>
              <p:cNvPr id="288" name="Freihand 287">
                <a:extLst>
                  <a:ext uri="{FF2B5EF4-FFF2-40B4-BE49-F238E27FC236}">
                    <a16:creationId xmlns:a16="http://schemas.microsoft.com/office/drawing/2014/main" id="{D780505A-A455-44A6-B99B-DC68C0FA4F18}"/>
                  </a:ext>
                </a:extLst>
              </p:cNvPr>
              <p:cNvPicPr/>
              <p:nvPr/>
            </p:nvPicPr>
            <p:blipFill>
              <a:blip r:embed="rId487"/>
              <a:stretch>
                <a:fillRect/>
              </a:stretch>
            </p:blipFill>
            <p:spPr>
              <a:xfrm>
                <a:off x="2288379" y="4324148"/>
                <a:ext cx="19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9" name="Freihand 288">
                <a:extLst>
                  <a:ext uri="{FF2B5EF4-FFF2-40B4-BE49-F238E27FC236}">
                    <a16:creationId xmlns:a16="http://schemas.microsoft.com/office/drawing/2014/main" id="{C0BE9172-00A4-460D-91B5-9DDC78679FBB}"/>
                  </a:ext>
                </a:extLst>
              </p14:cNvPr>
              <p14:cNvContentPartPr/>
              <p14:nvPr/>
            </p14:nvContentPartPr>
            <p14:xfrm>
              <a:off x="2262099" y="4351148"/>
              <a:ext cx="174960" cy="9360"/>
            </p14:xfrm>
          </p:contentPart>
        </mc:Choice>
        <mc:Fallback xmlns="">
          <p:pic>
            <p:nvPicPr>
              <p:cNvPr id="289" name="Freihand 288">
                <a:extLst>
                  <a:ext uri="{FF2B5EF4-FFF2-40B4-BE49-F238E27FC236}">
                    <a16:creationId xmlns:a16="http://schemas.microsoft.com/office/drawing/2014/main" id="{C0BE9172-00A4-460D-91B5-9DDC78679FBB}"/>
                  </a:ext>
                </a:extLst>
              </p:cNvPr>
              <p:cNvPicPr/>
              <p:nvPr/>
            </p:nvPicPr>
            <p:blipFill>
              <a:blip r:embed="rId489"/>
              <a:stretch>
                <a:fillRect/>
              </a:stretch>
            </p:blipFill>
            <p:spPr>
              <a:xfrm>
                <a:off x="2257779" y="4346828"/>
                <a:ext cx="183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0" name="Freihand 289">
                <a:extLst>
                  <a:ext uri="{FF2B5EF4-FFF2-40B4-BE49-F238E27FC236}">
                    <a16:creationId xmlns:a16="http://schemas.microsoft.com/office/drawing/2014/main" id="{65A9712E-F2D4-4D4D-BB50-368FF7B52E06}"/>
                  </a:ext>
                </a:extLst>
              </p14:cNvPr>
              <p14:cNvContentPartPr/>
              <p14:nvPr/>
            </p14:nvContentPartPr>
            <p14:xfrm>
              <a:off x="2541819" y="4297868"/>
              <a:ext cx="124920" cy="166680"/>
            </p14:xfrm>
          </p:contentPart>
        </mc:Choice>
        <mc:Fallback xmlns="">
          <p:pic>
            <p:nvPicPr>
              <p:cNvPr id="290" name="Freihand 289">
                <a:extLst>
                  <a:ext uri="{FF2B5EF4-FFF2-40B4-BE49-F238E27FC236}">
                    <a16:creationId xmlns:a16="http://schemas.microsoft.com/office/drawing/2014/main" id="{65A9712E-F2D4-4D4D-BB50-368FF7B52E06}"/>
                  </a:ext>
                </a:extLst>
              </p:cNvPr>
              <p:cNvPicPr/>
              <p:nvPr/>
            </p:nvPicPr>
            <p:blipFill>
              <a:blip r:embed="rId491"/>
              <a:stretch>
                <a:fillRect/>
              </a:stretch>
            </p:blipFill>
            <p:spPr>
              <a:xfrm>
                <a:off x="2537499" y="4293548"/>
                <a:ext cx="133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91" name="Freihand 290">
                <a:extLst>
                  <a:ext uri="{FF2B5EF4-FFF2-40B4-BE49-F238E27FC236}">
                    <a16:creationId xmlns:a16="http://schemas.microsoft.com/office/drawing/2014/main" id="{8C9AED1D-943C-496E-9E01-ED1D0C4750AC}"/>
                  </a:ext>
                </a:extLst>
              </p14:cNvPr>
              <p14:cNvContentPartPr/>
              <p14:nvPr/>
            </p14:nvContentPartPr>
            <p14:xfrm>
              <a:off x="2749179" y="4283828"/>
              <a:ext cx="96480" cy="118080"/>
            </p14:xfrm>
          </p:contentPart>
        </mc:Choice>
        <mc:Fallback xmlns="">
          <p:pic>
            <p:nvPicPr>
              <p:cNvPr id="291" name="Freihand 290">
                <a:extLst>
                  <a:ext uri="{FF2B5EF4-FFF2-40B4-BE49-F238E27FC236}">
                    <a16:creationId xmlns:a16="http://schemas.microsoft.com/office/drawing/2014/main" id="{8C9AED1D-943C-496E-9E01-ED1D0C4750AC}"/>
                  </a:ext>
                </a:extLst>
              </p:cNvPr>
              <p:cNvPicPr/>
              <p:nvPr/>
            </p:nvPicPr>
            <p:blipFill>
              <a:blip r:embed="rId493"/>
              <a:stretch>
                <a:fillRect/>
              </a:stretch>
            </p:blipFill>
            <p:spPr>
              <a:xfrm>
                <a:off x="2744859" y="4279508"/>
                <a:ext cx="105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92" name="Freihand 291">
                <a:extLst>
                  <a:ext uri="{FF2B5EF4-FFF2-40B4-BE49-F238E27FC236}">
                    <a16:creationId xmlns:a16="http://schemas.microsoft.com/office/drawing/2014/main" id="{8C9425F6-E2CD-4526-82FD-AB575711739A}"/>
                  </a:ext>
                </a:extLst>
              </p14:cNvPr>
              <p14:cNvContentPartPr/>
              <p14:nvPr/>
            </p14:nvContentPartPr>
            <p14:xfrm>
              <a:off x="2868699" y="4238828"/>
              <a:ext cx="36720" cy="185400"/>
            </p14:xfrm>
          </p:contentPart>
        </mc:Choice>
        <mc:Fallback xmlns="">
          <p:pic>
            <p:nvPicPr>
              <p:cNvPr id="292" name="Freihand 291">
                <a:extLst>
                  <a:ext uri="{FF2B5EF4-FFF2-40B4-BE49-F238E27FC236}">
                    <a16:creationId xmlns:a16="http://schemas.microsoft.com/office/drawing/2014/main" id="{8C9425F6-E2CD-4526-82FD-AB575711739A}"/>
                  </a:ext>
                </a:extLst>
              </p:cNvPr>
              <p:cNvPicPr/>
              <p:nvPr/>
            </p:nvPicPr>
            <p:blipFill>
              <a:blip r:embed="rId495"/>
              <a:stretch>
                <a:fillRect/>
              </a:stretch>
            </p:blipFill>
            <p:spPr>
              <a:xfrm>
                <a:off x="2864379" y="4234508"/>
                <a:ext cx="45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93" name="Freihand 292">
                <a:extLst>
                  <a:ext uri="{FF2B5EF4-FFF2-40B4-BE49-F238E27FC236}">
                    <a16:creationId xmlns:a16="http://schemas.microsoft.com/office/drawing/2014/main" id="{E943FB39-1FCB-446E-B794-E445E9A92E08}"/>
                  </a:ext>
                </a:extLst>
              </p14:cNvPr>
              <p14:cNvContentPartPr/>
              <p14:nvPr/>
            </p14:nvContentPartPr>
            <p14:xfrm>
              <a:off x="2464779" y="4261508"/>
              <a:ext cx="104760" cy="193320"/>
            </p14:xfrm>
          </p:contentPart>
        </mc:Choice>
        <mc:Fallback xmlns="">
          <p:pic>
            <p:nvPicPr>
              <p:cNvPr id="293" name="Freihand 292">
                <a:extLst>
                  <a:ext uri="{FF2B5EF4-FFF2-40B4-BE49-F238E27FC236}">
                    <a16:creationId xmlns:a16="http://schemas.microsoft.com/office/drawing/2014/main" id="{E943FB39-1FCB-446E-B794-E445E9A92E08}"/>
                  </a:ext>
                </a:extLst>
              </p:cNvPr>
              <p:cNvPicPr/>
              <p:nvPr/>
            </p:nvPicPr>
            <p:blipFill>
              <a:blip r:embed="rId497"/>
              <a:stretch>
                <a:fillRect/>
              </a:stretch>
            </p:blipFill>
            <p:spPr>
              <a:xfrm>
                <a:off x="2460459" y="4257188"/>
                <a:ext cx="113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94" name="Freihand 293">
                <a:extLst>
                  <a:ext uri="{FF2B5EF4-FFF2-40B4-BE49-F238E27FC236}">
                    <a16:creationId xmlns:a16="http://schemas.microsoft.com/office/drawing/2014/main" id="{F5BBB458-EBAE-4B36-999D-145B21FFF83E}"/>
                  </a:ext>
                </a:extLst>
              </p14:cNvPr>
              <p14:cNvContentPartPr/>
              <p14:nvPr/>
            </p14:nvContentPartPr>
            <p14:xfrm>
              <a:off x="2945739" y="4153868"/>
              <a:ext cx="102240" cy="95400"/>
            </p14:xfrm>
          </p:contentPart>
        </mc:Choice>
        <mc:Fallback xmlns="">
          <p:pic>
            <p:nvPicPr>
              <p:cNvPr id="294" name="Freihand 293">
                <a:extLst>
                  <a:ext uri="{FF2B5EF4-FFF2-40B4-BE49-F238E27FC236}">
                    <a16:creationId xmlns:a16="http://schemas.microsoft.com/office/drawing/2014/main" id="{F5BBB458-EBAE-4B36-999D-145B21FFF83E}"/>
                  </a:ext>
                </a:extLst>
              </p:cNvPr>
              <p:cNvPicPr/>
              <p:nvPr/>
            </p:nvPicPr>
            <p:blipFill>
              <a:blip r:embed="rId499"/>
              <a:stretch>
                <a:fillRect/>
              </a:stretch>
            </p:blipFill>
            <p:spPr>
              <a:xfrm>
                <a:off x="2941419" y="4149548"/>
                <a:ext cx="110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95" name="Freihand 294">
                <a:extLst>
                  <a:ext uri="{FF2B5EF4-FFF2-40B4-BE49-F238E27FC236}">
                    <a16:creationId xmlns:a16="http://schemas.microsoft.com/office/drawing/2014/main" id="{8B044E2A-8EBE-43BB-B71A-792422EE4BF3}"/>
                  </a:ext>
                </a:extLst>
              </p14:cNvPr>
              <p14:cNvContentPartPr/>
              <p14:nvPr/>
            </p14:nvContentPartPr>
            <p14:xfrm>
              <a:off x="3230139" y="4306868"/>
              <a:ext cx="6840" cy="91800"/>
            </p14:xfrm>
          </p:contentPart>
        </mc:Choice>
        <mc:Fallback xmlns="">
          <p:pic>
            <p:nvPicPr>
              <p:cNvPr id="295" name="Freihand 294">
                <a:extLst>
                  <a:ext uri="{FF2B5EF4-FFF2-40B4-BE49-F238E27FC236}">
                    <a16:creationId xmlns:a16="http://schemas.microsoft.com/office/drawing/2014/main" id="{8B044E2A-8EBE-43BB-B71A-792422EE4BF3}"/>
                  </a:ext>
                </a:extLst>
              </p:cNvPr>
              <p:cNvPicPr/>
              <p:nvPr/>
            </p:nvPicPr>
            <p:blipFill>
              <a:blip r:embed="rId501"/>
              <a:stretch>
                <a:fillRect/>
              </a:stretch>
            </p:blipFill>
            <p:spPr>
              <a:xfrm>
                <a:off x="3225819" y="4302548"/>
                <a:ext cx="15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6" name="Freihand 295">
                <a:extLst>
                  <a:ext uri="{FF2B5EF4-FFF2-40B4-BE49-F238E27FC236}">
                    <a16:creationId xmlns:a16="http://schemas.microsoft.com/office/drawing/2014/main" id="{05ED3812-B7DE-459E-8D5D-E9FDBAEFB7E4}"/>
                  </a:ext>
                </a:extLst>
              </p14:cNvPr>
              <p14:cNvContentPartPr/>
              <p14:nvPr/>
            </p14:nvContentPartPr>
            <p14:xfrm>
              <a:off x="3177939" y="4333868"/>
              <a:ext cx="183960" cy="2520"/>
            </p14:xfrm>
          </p:contentPart>
        </mc:Choice>
        <mc:Fallback xmlns="">
          <p:pic>
            <p:nvPicPr>
              <p:cNvPr id="296" name="Freihand 295">
                <a:extLst>
                  <a:ext uri="{FF2B5EF4-FFF2-40B4-BE49-F238E27FC236}">
                    <a16:creationId xmlns:a16="http://schemas.microsoft.com/office/drawing/2014/main" id="{05ED3812-B7DE-459E-8D5D-E9FDBAEFB7E4}"/>
                  </a:ext>
                </a:extLst>
              </p:cNvPr>
              <p:cNvPicPr/>
              <p:nvPr/>
            </p:nvPicPr>
            <p:blipFill>
              <a:blip r:embed="rId503"/>
              <a:stretch>
                <a:fillRect/>
              </a:stretch>
            </p:blipFill>
            <p:spPr>
              <a:xfrm>
                <a:off x="3173619" y="4329548"/>
                <a:ext cx="192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7" name="Freihand 296">
                <a:extLst>
                  <a:ext uri="{FF2B5EF4-FFF2-40B4-BE49-F238E27FC236}">
                    <a16:creationId xmlns:a16="http://schemas.microsoft.com/office/drawing/2014/main" id="{C13046C9-917F-4DDC-9669-0A952A905791}"/>
                  </a:ext>
                </a:extLst>
              </p14:cNvPr>
              <p14:cNvContentPartPr/>
              <p14:nvPr/>
            </p14:nvContentPartPr>
            <p14:xfrm>
              <a:off x="3401859" y="4275548"/>
              <a:ext cx="105480" cy="101520"/>
            </p14:xfrm>
          </p:contentPart>
        </mc:Choice>
        <mc:Fallback xmlns="">
          <p:pic>
            <p:nvPicPr>
              <p:cNvPr id="297" name="Freihand 296">
                <a:extLst>
                  <a:ext uri="{FF2B5EF4-FFF2-40B4-BE49-F238E27FC236}">
                    <a16:creationId xmlns:a16="http://schemas.microsoft.com/office/drawing/2014/main" id="{C13046C9-917F-4DDC-9669-0A952A905791}"/>
                  </a:ext>
                </a:extLst>
              </p:cNvPr>
              <p:cNvPicPr/>
              <p:nvPr/>
            </p:nvPicPr>
            <p:blipFill>
              <a:blip r:embed="rId505"/>
              <a:stretch>
                <a:fillRect/>
              </a:stretch>
            </p:blipFill>
            <p:spPr>
              <a:xfrm>
                <a:off x="3397539" y="4271228"/>
                <a:ext cx="114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98" name="Freihand 297">
                <a:extLst>
                  <a:ext uri="{FF2B5EF4-FFF2-40B4-BE49-F238E27FC236}">
                    <a16:creationId xmlns:a16="http://schemas.microsoft.com/office/drawing/2014/main" id="{EC48EEAA-6141-42BE-AF80-D30DD677492F}"/>
                  </a:ext>
                </a:extLst>
              </p14:cNvPr>
              <p14:cNvContentPartPr/>
              <p14:nvPr/>
            </p14:nvContentPartPr>
            <p14:xfrm>
              <a:off x="3567099" y="4244228"/>
              <a:ext cx="64800" cy="126000"/>
            </p14:xfrm>
          </p:contentPart>
        </mc:Choice>
        <mc:Fallback xmlns="">
          <p:pic>
            <p:nvPicPr>
              <p:cNvPr id="298" name="Freihand 297">
                <a:extLst>
                  <a:ext uri="{FF2B5EF4-FFF2-40B4-BE49-F238E27FC236}">
                    <a16:creationId xmlns:a16="http://schemas.microsoft.com/office/drawing/2014/main" id="{EC48EEAA-6141-42BE-AF80-D30DD677492F}"/>
                  </a:ext>
                </a:extLst>
              </p:cNvPr>
              <p:cNvPicPr/>
              <p:nvPr/>
            </p:nvPicPr>
            <p:blipFill>
              <a:blip r:embed="rId507"/>
              <a:stretch>
                <a:fillRect/>
              </a:stretch>
            </p:blipFill>
            <p:spPr>
              <a:xfrm>
                <a:off x="3562779" y="4239908"/>
                <a:ext cx="73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9" name="Freihand 298">
                <a:extLst>
                  <a:ext uri="{FF2B5EF4-FFF2-40B4-BE49-F238E27FC236}">
                    <a16:creationId xmlns:a16="http://schemas.microsoft.com/office/drawing/2014/main" id="{8C4D01CA-BF56-4AB1-B84A-D77CEC7E6C26}"/>
                  </a:ext>
                </a:extLst>
              </p14:cNvPr>
              <p14:cNvContentPartPr/>
              <p14:nvPr/>
            </p14:nvContentPartPr>
            <p14:xfrm>
              <a:off x="3508419" y="4357268"/>
              <a:ext cx="29520" cy="72360"/>
            </p14:xfrm>
          </p:contentPart>
        </mc:Choice>
        <mc:Fallback xmlns="">
          <p:pic>
            <p:nvPicPr>
              <p:cNvPr id="299" name="Freihand 298">
                <a:extLst>
                  <a:ext uri="{FF2B5EF4-FFF2-40B4-BE49-F238E27FC236}">
                    <a16:creationId xmlns:a16="http://schemas.microsoft.com/office/drawing/2014/main" id="{8C4D01CA-BF56-4AB1-B84A-D77CEC7E6C26}"/>
                  </a:ext>
                </a:extLst>
              </p:cNvPr>
              <p:cNvPicPr/>
              <p:nvPr/>
            </p:nvPicPr>
            <p:blipFill>
              <a:blip r:embed="rId509"/>
              <a:stretch>
                <a:fillRect/>
              </a:stretch>
            </p:blipFill>
            <p:spPr>
              <a:xfrm>
                <a:off x="3504099" y="4352948"/>
                <a:ext cx="38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0" name="Freihand 299">
                <a:extLst>
                  <a:ext uri="{FF2B5EF4-FFF2-40B4-BE49-F238E27FC236}">
                    <a16:creationId xmlns:a16="http://schemas.microsoft.com/office/drawing/2014/main" id="{83FF6881-D295-44A2-AC45-06046C6116C8}"/>
                  </a:ext>
                </a:extLst>
              </p14:cNvPr>
              <p14:cNvContentPartPr/>
              <p14:nvPr/>
            </p14:nvContentPartPr>
            <p14:xfrm>
              <a:off x="3626499" y="4233068"/>
              <a:ext cx="73080" cy="159480"/>
            </p14:xfrm>
          </p:contentPart>
        </mc:Choice>
        <mc:Fallback xmlns="">
          <p:pic>
            <p:nvPicPr>
              <p:cNvPr id="300" name="Freihand 299">
                <a:extLst>
                  <a:ext uri="{FF2B5EF4-FFF2-40B4-BE49-F238E27FC236}">
                    <a16:creationId xmlns:a16="http://schemas.microsoft.com/office/drawing/2014/main" id="{83FF6881-D295-44A2-AC45-06046C6116C8}"/>
                  </a:ext>
                </a:extLst>
              </p:cNvPr>
              <p:cNvPicPr/>
              <p:nvPr/>
            </p:nvPicPr>
            <p:blipFill>
              <a:blip r:embed="rId511"/>
              <a:stretch>
                <a:fillRect/>
              </a:stretch>
            </p:blipFill>
            <p:spPr>
              <a:xfrm>
                <a:off x="3622179" y="4228748"/>
                <a:ext cx="81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01" name="Freihand 300">
                <a:extLst>
                  <a:ext uri="{FF2B5EF4-FFF2-40B4-BE49-F238E27FC236}">
                    <a16:creationId xmlns:a16="http://schemas.microsoft.com/office/drawing/2014/main" id="{855BFAC8-10FF-4806-839C-2557FE42D9E7}"/>
                  </a:ext>
                </a:extLst>
              </p14:cNvPr>
              <p14:cNvContentPartPr/>
              <p14:nvPr/>
            </p14:nvContentPartPr>
            <p14:xfrm>
              <a:off x="3317979" y="4265108"/>
              <a:ext cx="64080" cy="157320"/>
            </p14:xfrm>
          </p:contentPart>
        </mc:Choice>
        <mc:Fallback xmlns="">
          <p:pic>
            <p:nvPicPr>
              <p:cNvPr id="301" name="Freihand 300">
                <a:extLst>
                  <a:ext uri="{FF2B5EF4-FFF2-40B4-BE49-F238E27FC236}">
                    <a16:creationId xmlns:a16="http://schemas.microsoft.com/office/drawing/2014/main" id="{855BFAC8-10FF-4806-839C-2557FE42D9E7}"/>
                  </a:ext>
                </a:extLst>
              </p:cNvPr>
              <p:cNvPicPr/>
              <p:nvPr/>
            </p:nvPicPr>
            <p:blipFill>
              <a:blip r:embed="rId513"/>
              <a:stretch>
                <a:fillRect/>
              </a:stretch>
            </p:blipFill>
            <p:spPr>
              <a:xfrm>
                <a:off x="3313659" y="4260788"/>
                <a:ext cx="72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02" name="Freihand 301">
                <a:extLst>
                  <a:ext uri="{FF2B5EF4-FFF2-40B4-BE49-F238E27FC236}">
                    <a16:creationId xmlns:a16="http://schemas.microsoft.com/office/drawing/2014/main" id="{456E3378-B7E4-4DFD-8DB5-DE152147EE00}"/>
                  </a:ext>
                </a:extLst>
              </p14:cNvPr>
              <p14:cNvContentPartPr/>
              <p14:nvPr/>
            </p14:nvContentPartPr>
            <p14:xfrm>
              <a:off x="3716859" y="4113548"/>
              <a:ext cx="88200" cy="129600"/>
            </p14:xfrm>
          </p:contentPart>
        </mc:Choice>
        <mc:Fallback xmlns="">
          <p:pic>
            <p:nvPicPr>
              <p:cNvPr id="302" name="Freihand 301">
                <a:extLst>
                  <a:ext uri="{FF2B5EF4-FFF2-40B4-BE49-F238E27FC236}">
                    <a16:creationId xmlns:a16="http://schemas.microsoft.com/office/drawing/2014/main" id="{456E3378-B7E4-4DFD-8DB5-DE152147EE00}"/>
                  </a:ext>
                </a:extLst>
              </p:cNvPr>
              <p:cNvPicPr/>
              <p:nvPr/>
            </p:nvPicPr>
            <p:blipFill>
              <a:blip r:embed="rId515"/>
              <a:stretch>
                <a:fillRect/>
              </a:stretch>
            </p:blipFill>
            <p:spPr>
              <a:xfrm>
                <a:off x="3712539" y="4109228"/>
                <a:ext cx="96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03" name="Freihand 302">
                <a:extLst>
                  <a:ext uri="{FF2B5EF4-FFF2-40B4-BE49-F238E27FC236}">
                    <a16:creationId xmlns:a16="http://schemas.microsoft.com/office/drawing/2014/main" id="{41E87385-5B24-4B5E-A201-C40DAB8A8AE3}"/>
                  </a:ext>
                </a:extLst>
              </p14:cNvPr>
              <p14:cNvContentPartPr/>
              <p14:nvPr/>
            </p14:nvContentPartPr>
            <p14:xfrm>
              <a:off x="3953739" y="4253948"/>
              <a:ext cx="27720" cy="109800"/>
            </p14:xfrm>
          </p:contentPart>
        </mc:Choice>
        <mc:Fallback xmlns="">
          <p:pic>
            <p:nvPicPr>
              <p:cNvPr id="303" name="Freihand 302">
                <a:extLst>
                  <a:ext uri="{FF2B5EF4-FFF2-40B4-BE49-F238E27FC236}">
                    <a16:creationId xmlns:a16="http://schemas.microsoft.com/office/drawing/2014/main" id="{41E87385-5B24-4B5E-A201-C40DAB8A8AE3}"/>
                  </a:ext>
                </a:extLst>
              </p:cNvPr>
              <p:cNvPicPr/>
              <p:nvPr/>
            </p:nvPicPr>
            <p:blipFill>
              <a:blip r:embed="rId517"/>
              <a:stretch>
                <a:fillRect/>
              </a:stretch>
            </p:blipFill>
            <p:spPr>
              <a:xfrm>
                <a:off x="3949419" y="4249628"/>
                <a:ext cx="36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4" name="Freihand 303">
                <a:extLst>
                  <a:ext uri="{FF2B5EF4-FFF2-40B4-BE49-F238E27FC236}">
                    <a16:creationId xmlns:a16="http://schemas.microsoft.com/office/drawing/2014/main" id="{CBF99C5E-6AF9-4D3F-9691-0E53966A48DD}"/>
                  </a:ext>
                </a:extLst>
              </p14:cNvPr>
              <p14:cNvContentPartPr/>
              <p14:nvPr/>
            </p14:nvContentPartPr>
            <p14:xfrm>
              <a:off x="3910539" y="4293548"/>
              <a:ext cx="101160" cy="3600"/>
            </p14:xfrm>
          </p:contentPart>
        </mc:Choice>
        <mc:Fallback xmlns="">
          <p:pic>
            <p:nvPicPr>
              <p:cNvPr id="304" name="Freihand 303">
                <a:extLst>
                  <a:ext uri="{FF2B5EF4-FFF2-40B4-BE49-F238E27FC236}">
                    <a16:creationId xmlns:a16="http://schemas.microsoft.com/office/drawing/2014/main" id="{CBF99C5E-6AF9-4D3F-9691-0E53966A48DD}"/>
                  </a:ext>
                </a:extLst>
              </p:cNvPr>
              <p:cNvPicPr/>
              <p:nvPr/>
            </p:nvPicPr>
            <p:blipFill>
              <a:blip r:embed="rId519"/>
              <a:stretch>
                <a:fillRect/>
              </a:stretch>
            </p:blipFill>
            <p:spPr>
              <a:xfrm>
                <a:off x="3906219" y="4289228"/>
                <a:ext cx="109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05" name="Freihand 304">
                <a:extLst>
                  <a:ext uri="{FF2B5EF4-FFF2-40B4-BE49-F238E27FC236}">
                    <a16:creationId xmlns:a16="http://schemas.microsoft.com/office/drawing/2014/main" id="{6E853317-6263-4DDD-82AB-64BEC188EFFC}"/>
                  </a:ext>
                </a:extLst>
              </p14:cNvPr>
              <p14:cNvContentPartPr/>
              <p14:nvPr/>
            </p14:nvContentPartPr>
            <p14:xfrm>
              <a:off x="4161099" y="4237748"/>
              <a:ext cx="104760" cy="105840"/>
            </p14:xfrm>
          </p:contentPart>
        </mc:Choice>
        <mc:Fallback xmlns="">
          <p:pic>
            <p:nvPicPr>
              <p:cNvPr id="305" name="Freihand 304">
                <a:extLst>
                  <a:ext uri="{FF2B5EF4-FFF2-40B4-BE49-F238E27FC236}">
                    <a16:creationId xmlns:a16="http://schemas.microsoft.com/office/drawing/2014/main" id="{6E853317-6263-4DDD-82AB-64BEC188EFFC}"/>
                  </a:ext>
                </a:extLst>
              </p:cNvPr>
              <p:cNvPicPr/>
              <p:nvPr/>
            </p:nvPicPr>
            <p:blipFill>
              <a:blip r:embed="rId521"/>
              <a:stretch>
                <a:fillRect/>
              </a:stretch>
            </p:blipFill>
            <p:spPr>
              <a:xfrm>
                <a:off x="4156779" y="4233428"/>
                <a:ext cx="113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6" name="Freihand 305">
                <a:extLst>
                  <a:ext uri="{FF2B5EF4-FFF2-40B4-BE49-F238E27FC236}">
                    <a16:creationId xmlns:a16="http://schemas.microsoft.com/office/drawing/2014/main" id="{C0DC1FA8-72A8-4A23-842A-69C3C997053B}"/>
                  </a:ext>
                </a:extLst>
              </p14:cNvPr>
              <p14:cNvContentPartPr/>
              <p14:nvPr/>
            </p14:nvContentPartPr>
            <p14:xfrm>
              <a:off x="4274499" y="4320908"/>
              <a:ext cx="12600" cy="79560"/>
            </p14:xfrm>
          </p:contentPart>
        </mc:Choice>
        <mc:Fallback xmlns="">
          <p:pic>
            <p:nvPicPr>
              <p:cNvPr id="306" name="Freihand 305">
                <a:extLst>
                  <a:ext uri="{FF2B5EF4-FFF2-40B4-BE49-F238E27FC236}">
                    <a16:creationId xmlns:a16="http://schemas.microsoft.com/office/drawing/2014/main" id="{C0DC1FA8-72A8-4A23-842A-69C3C997053B}"/>
                  </a:ext>
                </a:extLst>
              </p:cNvPr>
              <p:cNvPicPr/>
              <p:nvPr/>
            </p:nvPicPr>
            <p:blipFill>
              <a:blip r:embed="rId523"/>
              <a:stretch>
                <a:fillRect/>
              </a:stretch>
            </p:blipFill>
            <p:spPr>
              <a:xfrm>
                <a:off x="4270179" y="4316588"/>
                <a:ext cx="21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7" name="Freihand 306">
                <a:extLst>
                  <a:ext uri="{FF2B5EF4-FFF2-40B4-BE49-F238E27FC236}">
                    <a16:creationId xmlns:a16="http://schemas.microsoft.com/office/drawing/2014/main" id="{BF768CD7-DB03-4453-9AD8-CAA11DD7E0B5}"/>
                  </a:ext>
                </a:extLst>
              </p14:cNvPr>
              <p14:cNvContentPartPr/>
              <p14:nvPr/>
            </p14:nvContentPartPr>
            <p14:xfrm>
              <a:off x="4357659" y="4193828"/>
              <a:ext cx="83520" cy="154440"/>
            </p14:xfrm>
          </p:contentPart>
        </mc:Choice>
        <mc:Fallback xmlns="">
          <p:pic>
            <p:nvPicPr>
              <p:cNvPr id="307" name="Freihand 306">
                <a:extLst>
                  <a:ext uri="{FF2B5EF4-FFF2-40B4-BE49-F238E27FC236}">
                    <a16:creationId xmlns:a16="http://schemas.microsoft.com/office/drawing/2014/main" id="{BF768CD7-DB03-4453-9AD8-CAA11DD7E0B5}"/>
                  </a:ext>
                </a:extLst>
              </p:cNvPr>
              <p:cNvPicPr/>
              <p:nvPr/>
            </p:nvPicPr>
            <p:blipFill>
              <a:blip r:embed="rId525"/>
              <a:stretch>
                <a:fillRect/>
              </a:stretch>
            </p:blipFill>
            <p:spPr>
              <a:xfrm>
                <a:off x="4353339" y="4189508"/>
                <a:ext cx="92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08" name="Freihand 307">
                <a:extLst>
                  <a:ext uri="{FF2B5EF4-FFF2-40B4-BE49-F238E27FC236}">
                    <a16:creationId xmlns:a16="http://schemas.microsoft.com/office/drawing/2014/main" id="{A2F153DD-99E0-40EB-8E5C-8431465FD754}"/>
                  </a:ext>
                </a:extLst>
              </p14:cNvPr>
              <p14:cNvContentPartPr/>
              <p14:nvPr/>
            </p14:nvContentPartPr>
            <p14:xfrm>
              <a:off x="4379979" y="4180868"/>
              <a:ext cx="123480" cy="209160"/>
            </p14:xfrm>
          </p:contentPart>
        </mc:Choice>
        <mc:Fallback xmlns="">
          <p:pic>
            <p:nvPicPr>
              <p:cNvPr id="308" name="Freihand 307">
                <a:extLst>
                  <a:ext uri="{FF2B5EF4-FFF2-40B4-BE49-F238E27FC236}">
                    <a16:creationId xmlns:a16="http://schemas.microsoft.com/office/drawing/2014/main" id="{A2F153DD-99E0-40EB-8E5C-8431465FD754}"/>
                  </a:ext>
                </a:extLst>
              </p:cNvPr>
              <p:cNvPicPr/>
              <p:nvPr/>
            </p:nvPicPr>
            <p:blipFill>
              <a:blip r:embed="rId527"/>
              <a:stretch>
                <a:fillRect/>
              </a:stretch>
            </p:blipFill>
            <p:spPr>
              <a:xfrm>
                <a:off x="4375659" y="4176548"/>
                <a:ext cx="132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09" name="Freihand 308">
                <a:extLst>
                  <a:ext uri="{FF2B5EF4-FFF2-40B4-BE49-F238E27FC236}">
                    <a16:creationId xmlns:a16="http://schemas.microsoft.com/office/drawing/2014/main" id="{CFA172E2-E11A-4AF7-AA7D-26F3CCCD0D65}"/>
                  </a:ext>
                </a:extLst>
              </p14:cNvPr>
              <p14:cNvContentPartPr/>
              <p14:nvPr/>
            </p14:nvContentPartPr>
            <p14:xfrm>
              <a:off x="4076859" y="4186268"/>
              <a:ext cx="74160" cy="217080"/>
            </p14:xfrm>
          </p:contentPart>
        </mc:Choice>
        <mc:Fallback xmlns="">
          <p:pic>
            <p:nvPicPr>
              <p:cNvPr id="309" name="Freihand 308">
                <a:extLst>
                  <a:ext uri="{FF2B5EF4-FFF2-40B4-BE49-F238E27FC236}">
                    <a16:creationId xmlns:a16="http://schemas.microsoft.com/office/drawing/2014/main" id="{CFA172E2-E11A-4AF7-AA7D-26F3CCCD0D65}"/>
                  </a:ext>
                </a:extLst>
              </p:cNvPr>
              <p:cNvPicPr/>
              <p:nvPr/>
            </p:nvPicPr>
            <p:blipFill>
              <a:blip r:embed="rId529"/>
              <a:stretch>
                <a:fillRect/>
              </a:stretch>
            </p:blipFill>
            <p:spPr>
              <a:xfrm>
                <a:off x="4072539" y="4181948"/>
                <a:ext cx="828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10" name="Freihand 309">
                <a:extLst>
                  <a:ext uri="{FF2B5EF4-FFF2-40B4-BE49-F238E27FC236}">
                    <a16:creationId xmlns:a16="http://schemas.microsoft.com/office/drawing/2014/main" id="{D8B90C6E-3225-4939-AE98-6E151A5B61C4}"/>
                  </a:ext>
                </a:extLst>
              </p14:cNvPr>
              <p14:cNvContentPartPr/>
              <p14:nvPr/>
            </p14:nvContentPartPr>
            <p14:xfrm>
              <a:off x="4550259" y="4034348"/>
              <a:ext cx="54360" cy="132840"/>
            </p14:xfrm>
          </p:contentPart>
        </mc:Choice>
        <mc:Fallback xmlns="">
          <p:pic>
            <p:nvPicPr>
              <p:cNvPr id="310" name="Freihand 309">
                <a:extLst>
                  <a:ext uri="{FF2B5EF4-FFF2-40B4-BE49-F238E27FC236}">
                    <a16:creationId xmlns:a16="http://schemas.microsoft.com/office/drawing/2014/main" id="{D8B90C6E-3225-4939-AE98-6E151A5B61C4}"/>
                  </a:ext>
                </a:extLst>
              </p:cNvPr>
              <p:cNvPicPr/>
              <p:nvPr/>
            </p:nvPicPr>
            <p:blipFill>
              <a:blip r:embed="rId531"/>
              <a:stretch>
                <a:fillRect/>
              </a:stretch>
            </p:blipFill>
            <p:spPr>
              <a:xfrm>
                <a:off x="4545939" y="4030028"/>
                <a:ext cx="63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1" name="Freihand 310">
                <a:extLst>
                  <a:ext uri="{FF2B5EF4-FFF2-40B4-BE49-F238E27FC236}">
                    <a16:creationId xmlns:a16="http://schemas.microsoft.com/office/drawing/2014/main" id="{FE0FC6CE-B7DF-4119-AD24-61FD734E3F3E}"/>
                  </a:ext>
                </a:extLst>
              </p14:cNvPr>
              <p14:cNvContentPartPr/>
              <p14:nvPr/>
            </p14:nvContentPartPr>
            <p14:xfrm>
              <a:off x="4745739" y="4235948"/>
              <a:ext cx="15480" cy="122040"/>
            </p14:xfrm>
          </p:contentPart>
        </mc:Choice>
        <mc:Fallback xmlns="">
          <p:pic>
            <p:nvPicPr>
              <p:cNvPr id="311" name="Freihand 310">
                <a:extLst>
                  <a:ext uri="{FF2B5EF4-FFF2-40B4-BE49-F238E27FC236}">
                    <a16:creationId xmlns:a16="http://schemas.microsoft.com/office/drawing/2014/main" id="{FE0FC6CE-B7DF-4119-AD24-61FD734E3F3E}"/>
                  </a:ext>
                </a:extLst>
              </p:cNvPr>
              <p:cNvPicPr/>
              <p:nvPr/>
            </p:nvPicPr>
            <p:blipFill>
              <a:blip r:embed="rId533"/>
              <a:stretch>
                <a:fillRect/>
              </a:stretch>
            </p:blipFill>
            <p:spPr>
              <a:xfrm>
                <a:off x="4741419" y="4231628"/>
                <a:ext cx="24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12" name="Freihand 311">
                <a:extLst>
                  <a:ext uri="{FF2B5EF4-FFF2-40B4-BE49-F238E27FC236}">
                    <a16:creationId xmlns:a16="http://schemas.microsoft.com/office/drawing/2014/main" id="{EE9AD577-7BC8-4326-9252-B8DB3A7E2DF5}"/>
                  </a:ext>
                </a:extLst>
              </p14:cNvPr>
              <p14:cNvContentPartPr/>
              <p14:nvPr/>
            </p14:nvContentPartPr>
            <p14:xfrm>
              <a:off x="4703259" y="4287068"/>
              <a:ext cx="300600" cy="63000"/>
            </p14:xfrm>
          </p:contentPart>
        </mc:Choice>
        <mc:Fallback xmlns="">
          <p:pic>
            <p:nvPicPr>
              <p:cNvPr id="312" name="Freihand 311">
                <a:extLst>
                  <a:ext uri="{FF2B5EF4-FFF2-40B4-BE49-F238E27FC236}">
                    <a16:creationId xmlns:a16="http://schemas.microsoft.com/office/drawing/2014/main" id="{EE9AD577-7BC8-4326-9252-B8DB3A7E2DF5}"/>
                  </a:ext>
                </a:extLst>
              </p:cNvPr>
              <p:cNvPicPr/>
              <p:nvPr/>
            </p:nvPicPr>
            <p:blipFill>
              <a:blip r:embed="rId535"/>
              <a:stretch>
                <a:fillRect/>
              </a:stretch>
            </p:blipFill>
            <p:spPr>
              <a:xfrm>
                <a:off x="4698939" y="4282748"/>
                <a:ext cx="309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13" name="Freihand 312">
                <a:extLst>
                  <a:ext uri="{FF2B5EF4-FFF2-40B4-BE49-F238E27FC236}">
                    <a16:creationId xmlns:a16="http://schemas.microsoft.com/office/drawing/2014/main" id="{A2B2BF88-368E-42F1-83AF-5A742BBDB089}"/>
                  </a:ext>
                </a:extLst>
              </p14:cNvPr>
              <p14:cNvContentPartPr/>
              <p14:nvPr/>
            </p14:nvContentPartPr>
            <p14:xfrm>
              <a:off x="5141019" y="4346828"/>
              <a:ext cx="434160" cy="18720"/>
            </p14:xfrm>
          </p:contentPart>
        </mc:Choice>
        <mc:Fallback xmlns="">
          <p:pic>
            <p:nvPicPr>
              <p:cNvPr id="313" name="Freihand 312">
                <a:extLst>
                  <a:ext uri="{FF2B5EF4-FFF2-40B4-BE49-F238E27FC236}">
                    <a16:creationId xmlns:a16="http://schemas.microsoft.com/office/drawing/2014/main" id="{A2B2BF88-368E-42F1-83AF-5A742BBDB089}"/>
                  </a:ext>
                </a:extLst>
              </p:cNvPr>
              <p:cNvPicPr/>
              <p:nvPr/>
            </p:nvPicPr>
            <p:blipFill>
              <a:blip r:embed="rId537"/>
              <a:stretch>
                <a:fillRect/>
              </a:stretch>
            </p:blipFill>
            <p:spPr>
              <a:xfrm>
                <a:off x="5136699" y="4342508"/>
                <a:ext cx="442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16" name="Freihand 315">
                <a:extLst>
                  <a:ext uri="{FF2B5EF4-FFF2-40B4-BE49-F238E27FC236}">
                    <a16:creationId xmlns:a16="http://schemas.microsoft.com/office/drawing/2014/main" id="{047C8F86-1C57-4CA9-A1F2-E79ED9F74CE6}"/>
                  </a:ext>
                </a:extLst>
              </p14:cNvPr>
              <p14:cNvContentPartPr/>
              <p14:nvPr/>
            </p14:nvContentPartPr>
            <p14:xfrm>
              <a:off x="5806659" y="4086908"/>
              <a:ext cx="273600" cy="348480"/>
            </p14:xfrm>
          </p:contentPart>
        </mc:Choice>
        <mc:Fallback xmlns="">
          <p:pic>
            <p:nvPicPr>
              <p:cNvPr id="316" name="Freihand 315">
                <a:extLst>
                  <a:ext uri="{FF2B5EF4-FFF2-40B4-BE49-F238E27FC236}">
                    <a16:creationId xmlns:a16="http://schemas.microsoft.com/office/drawing/2014/main" id="{047C8F86-1C57-4CA9-A1F2-E79ED9F74CE6}"/>
                  </a:ext>
                </a:extLst>
              </p:cNvPr>
              <p:cNvPicPr/>
              <p:nvPr/>
            </p:nvPicPr>
            <p:blipFill>
              <a:blip r:embed="rId539"/>
              <a:stretch>
                <a:fillRect/>
              </a:stretch>
            </p:blipFill>
            <p:spPr>
              <a:xfrm>
                <a:off x="5802339" y="4082588"/>
                <a:ext cx="28224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17" name="Freihand 316">
                <a:extLst>
                  <a:ext uri="{FF2B5EF4-FFF2-40B4-BE49-F238E27FC236}">
                    <a16:creationId xmlns:a16="http://schemas.microsoft.com/office/drawing/2014/main" id="{F5E0B09F-58B6-487E-A8DC-B27632E5F50B}"/>
                  </a:ext>
                </a:extLst>
              </p14:cNvPr>
              <p14:cNvContentPartPr/>
              <p14:nvPr/>
            </p14:nvContentPartPr>
            <p14:xfrm>
              <a:off x="1512939" y="4553828"/>
              <a:ext cx="2511360" cy="118080"/>
            </p14:xfrm>
          </p:contentPart>
        </mc:Choice>
        <mc:Fallback xmlns="">
          <p:pic>
            <p:nvPicPr>
              <p:cNvPr id="317" name="Freihand 316">
                <a:extLst>
                  <a:ext uri="{FF2B5EF4-FFF2-40B4-BE49-F238E27FC236}">
                    <a16:creationId xmlns:a16="http://schemas.microsoft.com/office/drawing/2014/main" id="{F5E0B09F-58B6-487E-A8DC-B27632E5F50B}"/>
                  </a:ext>
                </a:extLst>
              </p:cNvPr>
              <p:cNvPicPr/>
              <p:nvPr/>
            </p:nvPicPr>
            <p:blipFill>
              <a:blip r:embed="rId541"/>
              <a:stretch>
                <a:fillRect/>
              </a:stretch>
            </p:blipFill>
            <p:spPr>
              <a:xfrm>
                <a:off x="1508619" y="4549508"/>
                <a:ext cx="2520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18" name="Freihand 317">
                <a:extLst>
                  <a:ext uri="{FF2B5EF4-FFF2-40B4-BE49-F238E27FC236}">
                    <a16:creationId xmlns:a16="http://schemas.microsoft.com/office/drawing/2014/main" id="{988B3E61-4C6D-4B14-B8E9-1DD8FA11A0CA}"/>
                  </a:ext>
                </a:extLst>
              </p14:cNvPr>
              <p14:cNvContentPartPr/>
              <p14:nvPr/>
            </p14:nvContentPartPr>
            <p14:xfrm>
              <a:off x="3948339" y="4525028"/>
              <a:ext cx="1815480" cy="138600"/>
            </p14:xfrm>
          </p:contentPart>
        </mc:Choice>
        <mc:Fallback xmlns="">
          <p:pic>
            <p:nvPicPr>
              <p:cNvPr id="318" name="Freihand 317">
                <a:extLst>
                  <a:ext uri="{FF2B5EF4-FFF2-40B4-BE49-F238E27FC236}">
                    <a16:creationId xmlns:a16="http://schemas.microsoft.com/office/drawing/2014/main" id="{988B3E61-4C6D-4B14-B8E9-1DD8FA11A0CA}"/>
                  </a:ext>
                </a:extLst>
              </p:cNvPr>
              <p:cNvPicPr/>
              <p:nvPr/>
            </p:nvPicPr>
            <p:blipFill>
              <a:blip r:embed="rId543"/>
              <a:stretch>
                <a:fillRect/>
              </a:stretch>
            </p:blipFill>
            <p:spPr>
              <a:xfrm>
                <a:off x="3944019" y="4520708"/>
                <a:ext cx="1824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19" name="Freihand 318">
                <a:extLst>
                  <a:ext uri="{FF2B5EF4-FFF2-40B4-BE49-F238E27FC236}">
                    <a16:creationId xmlns:a16="http://schemas.microsoft.com/office/drawing/2014/main" id="{826F6F4E-B9C4-417A-82E2-2D211F891C1C}"/>
                  </a:ext>
                </a:extLst>
              </p14:cNvPr>
              <p14:cNvContentPartPr/>
              <p14:nvPr/>
            </p14:nvContentPartPr>
            <p14:xfrm>
              <a:off x="3421299" y="4769468"/>
              <a:ext cx="123840" cy="225720"/>
            </p14:xfrm>
          </p:contentPart>
        </mc:Choice>
        <mc:Fallback xmlns="">
          <p:pic>
            <p:nvPicPr>
              <p:cNvPr id="319" name="Freihand 318">
                <a:extLst>
                  <a:ext uri="{FF2B5EF4-FFF2-40B4-BE49-F238E27FC236}">
                    <a16:creationId xmlns:a16="http://schemas.microsoft.com/office/drawing/2014/main" id="{826F6F4E-B9C4-417A-82E2-2D211F891C1C}"/>
                  </a:ext>
                </a:extLst>
              </p:cNvPr>
              <p:cNvPicPr/>
              <p:nvPr/>
            </p:nvPicPr>
            <p:blipFill>
              <a:blip r:embed="rId545"/>
              <a:stretch>
                <a:fillRect/>
              </a:stretch>
            </p:blipFill>
            <p:spPr>
              <a:xfrm>
                <a:off x="3416979" y="4765148"/>
                <a:ext cx="1324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0" name="Freihand 319">
                <a:extLst>
                  <a:ext uri="{FF2B5EF4-FFF2-40B4-BE49-F238E27FC236}">
                    <a16:creationId xmlns:a16="http://schemas.microsoft.com/office/drawing/2014/main" id="{31C48AA2-373E-4FF7-B076-8EF0E76896C1}"/>
                  </a:ext>
                </a:extLst>
              </p14:cNvPr>
              <p14:cNvContentPartPr/>
              <p14:nvPr/>
            </p14:nvContentPartPr>
            <p14:xfrm>
              <a:off x="3625419" y="4769108"/>
              <a:ext cx="78480" cy="90000"/>
            </p14:xfrm>
          </p:contentPart>
        </mc:Choice>
        <mc:Fallback xmlns="">
          <p:pic>
            <p:nvPicPr>
              <p:cNvPr id="320" name="Freihand 319">
                <a:extLst>
                  <a:ext uri="{FF2B5EF4-FFF2-40B4-BE49-F238E27FC236}">
                    <a16:creationId xmlns:a16="http://schemas.microsoft.com/office/drawing/2014/main" id="{31C48AA2-373E-4FF7-B076-8EF0E76896C1}"/>
                  </a:ext>
                </a:extLst>
              </p:cNvPr>
              <p:cNvPicPr/>
              <p:nvPr/>
            </p:nvPicPr>
            <p:blipFill>
              <a:blip r:embed="rId547"/>
              <a:stretch>
                <a:fillRect/>
              </a:stretch>
            </p:blipFill>
            <p:spPr>
              <a:xfrm>
                <a:off x="3621099" y="4764788"/>
                <a:ext cx="87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1" name="Freihand 320">
                <a:extLst>
                  <a:ext uri="{FF2B5EF4-FFF2-40B4-BE49-F238E27FC236}">
                    <a16:creationId xmlns:a16="http://schemas.microsoft.com/office/drawing/2014/main" id="{CD205171-CEF1-4E1A-B792-37E90E65E8C4}"/>
                  </a:ext>
                </a:extLst>
              </p14:cNvPr>
              <p14:cNvContentPartPr/>
              <p14:nvPr/>
            </p14:nvContentPartPr>
            <p14:xfrm>
              <a:off x="3724419" y="4784588"/>
              <a:ext cx="299160" cy="73080"/>
            </p14:xfrm>
          </p:contentPart>
        </mc:Choice>
        <mc:Fallback xmlns="">
          <p:pic>
            <p:nvPicPr>
              <p:cNvPr id="321" name="Freihand 320">
                <a:extLst>
                  <a:ext uri="{FF2B5EF4-FFF2-40B4-BE49-F238E27FC236}">
                    <a16:creationId xmlns:a16="http://schemas.microsoft.com/office/drawing/2014/main" id="{CD205171-CEF1-4E1A-B792-37E90E65E8C4}"/>
                  </a:ext>
                </a:extLst>
              </p:cNvPr>
              <p:cNvPicPr/>
              <p:nvPr/>
            </p:nvPicPr>
            <p:blipFill>
              <a:blip r:embed="rId549"/>
              <a:stretch>
                <a:fillRect/>
              </a:stretch>
            </p:blipFill>
            <p:spPr>
              <a:xfrm>
                <a:off x="3720099" y="4780268"/>
                <a:ext cx="307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22" name="Freihand 321">
                <a:extLst>
                  <a:ext uri="{FF2B5EF4-FFF2-40B4-BE49-F238E27FC236}">
                    <a16:creationId xmlns:a16="http://schemas.microsoft.com/office/drawing/2014/main" id="{C025E5A0-FB65-46A7-9C59-40D1DD6FC916}"/>
                  </a:ext>
                </a:extLst>
              </p14:cNvPr>
              <p14:cNvContentPartPr/>
              <p14:nvPr/>
            </p14:nvContentPartPr>
            <p14:xfrm>
              <a:off x="4089099" y="4756148"/>
              <a:ext cx="94680" cy="96840"/>
            </p14:xfrm>
          </p:contentPart>
        </mc:Choice>
        <mc:Fallback xmlns="">
          <p:pic>
            <p:nvPicPr>
              <p:cNvPr id="322" name="Freihand 321">
                <a:extLst>
                  <a:ext uri="{FF2B5EF4-FFF2-40B4-BE49-F238E27FC236}">
                    <a16:creationId xmlns:a16="http://schemas.microsoft.com/office/drawing/2014/main" id="{C025E5A0-FB65-46A7-9C59-40D1DD6FC916}"/>
                  </a:ext>
                </a:extLst>
              </p:cNvPr>
              <p:cNvPicPr/>
              <p:nvPr/>
            </p:nvPicPr>
            <p:blipFill>
              <a:blip r:embed="rId551"/>
              <a:stretch>
                <a:fillRect/>
              </a:stretch>
            </p:blipFill>
            <p:spPr>
              <a:xfrm>
                <a:off x="4084779" y="4751828"/>
                <a:ext cx="103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23" name="Freihand 322">
                <a:extLst>
                  <a:ext uri="{FF2B5EF4-FFF2-40B4-BE49-F238E27FC236}">
                    <a16:creationId xmlns:a16="http://schemas.microsoft.com/office/drawing/2014/main" id="{DE85275F-9E86-42E8-9923-F25AD120E53D}"/>
                  </a:ext>
                </a:extLst>
              </p14:cNvPr>
              <p14:cNvContentPartPr/>
              <p14:nvPr/>
            </p14:nvContentPartPr>
            <p14:xfrm>
              <a:off x="4196739" y="4710788"/>
              <a:ext cx="171000" cy="121680"/>
            </p14:xfrm>
          </p:contentPart>
        </mc:Choice>
        <mc:Fallback xmlns="">
          <p:pic>
            <p:nvPicPr>
              <p:cNvPr id="323" name="Freihand 322">
                <a:extLst>
                  <a:ext uri="{FF2B5EF4-FFF2-40B4-BE49-F238E27FC236}">
                    <a16:creationId xmlns:a16="http://schemas.microsoft.com/office/drawing/2014/main" id="{DE85275F-9E86-42E8-9923-F25AD120E53D}"/>
                  </a:ext>
                </a:extLst>
              </p:cNvPr>
              <p:cNvPicPr/>
              <p:nvPr/>
            </p:nvPicPr>
            <p:blipFill>
              <a:blip r:embed="rId553"/>
              <a:stretch>
                <a:fillRect/>
              </a:stretch>
            </p:blipFill>
            <p:spPr>
              <a:xfrm>
                <a:off x="4192419" y="4706468"/>
                <a:ext cx="179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24" name="Freihand 323">
                <a:extLst>
                  <a:ext uri="{FF2B5EF4-FFF2-40B4-BE49-F238E27FC236}">
                    <a16:creationId xmlns:a16="http://schemas.microsoft.com/office/drawing/2014/main" id="{7D00CCF2-6CC5-4993-B018-EDD9ECE50E7D}"/>
                  </a:ext>
                </a:extLst>
              </p14:cNvPr>
              <p14:cNvContentPartPr/>
              <p14:nvPr/>
            </p14:nvContentPartPr>
            <p14:xfrm>
              <a:off x="4369899" y="4695668"/>
              <a:ext cx="26640" cy="42120"/>
            </p14:xfrm>
          </p:contentPart>
        </mc:Choice>
        <mc:Fallback xmlns="">
          <p:pic>
            <p:nvPicPr>
              <p:cNvPr id="324" name="Freihand 323">
                <a:extLst>
                  <a:ext uri="{FF2B5EF4-FFF2-40B4-BE49-F238E27FC236}">
                    <a16:creationId xmlns:a16="http://schemas.microsoft.com/office/drawing/2014/main" id="{7D00CCF2-6CC5-4993-B018-EDD9ECE50E7D}"/>
                  </a:ext>
                </a:extLst>
              </p:cNvPr>
              <p:cNvPicPr/>
              <p:nvPr/>
            </p:nvPicPr>
            <p:blipFill>
              <a:blip r:embed="rId555"/>
              <a:stretch>
                <a:fillRect/>
              </a:stretch>
            </p:blipFill>
            <p:spPr>
              <a:xfrm>
                <a:off x="4365579" y="4691348"/>
                <a:ext cx="35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25" name="Freihand 324">
                <a:extLst>
                  <a:ext uri="{FF2B5EF4-FFF2-40B4-BE49-F238E27FC236}">
                    <a16:creationId xmlns:a16="http://schemas.microsoft.com/office/drawing/2014/main" id="{FBEE10AA-84AE-497D-A1C2-9DC69F5FA2E2}"/>
                  </a:ext>
                </a:extLst>
              </p14:cNvPr>
              <p14:cNvContentPartPr/>
              <p14:nvPr/>
            </p14:nvContentPartPr>
            <p14:xfrm>
              <a:off x="4404459" y="4750388"/>
              <a:ext cx="58680" cy="88920"/>
            </p14:xfrm>
          </p:contentPart>
        </mc:Choice>
        <mc:Fallback xmlns="">
          <p:pic>
            <p:nvPicPr>
              <p:cNvPr id="325" name="Freihand 324">
                <a:extLst>
                  <a:ext uri="{FF2B5EF4-FFF2-40B4-BE49-F238E27FC236}">
                    <a16:creationId xmlns:a16="http://schemas.microsoft.com/office/drawing/2014/main" id="{FBEE10AA-84AE-497D-A1C2-9DC69F5FA2E2}"/>
                  </a:ext>
                </a:extLst>
              </p:cNvPr>
              <p:cNvPicPr/>
              <p:nvPr/>
            </p:nvPicPr>
            <p:blipFill>
              <a:blip r:embed="rId557"/>
              <a:stretch>
                <a:fillRect/>
              </a:stretch>
            </p:blipFill>
            <p:spPr>
              <a:xfrm>
                <a:off x="4400139" y="4746068"/>
                <a:ext cx="67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26" name="Freihand 325">
                <a:extLst>
                  <a:ext uri="{FF2B5EF4-FFF2-40B4-BE49-F238E27FC236}">
                    <a16:creationId xmlns:a16="http://schemas.microsoft.com/office/drawing/2014/main" id="{1443B405-DE5A-4D1D-8E5C-8943DF311883}"/>
                  </a:ext>
                </a:extLst>
              </p14:cNvPr>
              <p14:cNvContentPartPr/>
              <p14:nvPr/>
            </p14:nvContentPartPr>
            <p14:xfrm>
              <a:off x="4495179" y="4658948"/>
              <a:ext cx="136800" cy="161640"/>
            </p14:xfrm>
          </p:contentPart>
        </mc:Choice>
        <mc:Fallback xmlns="">
          <p:pic>
            <p:nvPicPr>
              <p:cNvPr id="326" name="Freihand 325">
                <a:extLst>
                  <a:ext uri="{FF2B5EF4-FFF2-40B4-BE49-F238E27FC236}">
                    <a16:creationId xmlns:a16="http://schemas.microsoft.com/office/drawing/2014/main" id="{1443B405-DE5A-4D1D-8E5C-8943DF311883}"/>
                  </a:ext>
                </a:extLst>
              </p:cNvPr>
              <p:cNvPicPr/>
              <p:nvPr/>
            </p:nvPicPr>
            <p:blipFill>
              <a:blip r:embed="rId559"/>
              <a:stretch>
                <a:fillRect/>
              </a:stretch>
            </p:blipFill>
            <p:spPr>
              <a:xfrm>
                <a:off x="4490859" y="4654628"/>
                <a:ext cx="145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27" name="Freihand 326">
                <a:extLst>
                  <a:ext uri="{FF2B5EF4-FFF2-40B4-BE49-F238E27FC236}">
                    <a16:creationId xmlns:a16="http://schemas.microsoft.com/office/drawing/2014/main" id="{953924D5-1969-4136-995B-7710BAFA31D4}"/>
                  </a:ext>
                </a:extLst>
              </p14:cNvPr>
              <p14:cNvContentPartPr/>
              <p14:nvPr/>
            </p14:nvContentPartPr>
            <p14:xfrm>
              <a:off x="4652139" y="4737788"/>
              <a:ext cx="85680" cy="97200"/>
            </p14:xfrm>
          </p:contentPart>
        </mc:Choice>
        <mc:Fallback xmlns="">
          <p:pic>
            <p:nvPicPr>
              <p:cNvPr id="327" name="Freihand 326">
                <a:extLst>
                  <a:ext uri="{FF2B5EF4-FFF2-40B4-BE49-F238E27FC236}">
                    <a16:creationId xmlns:a16="http://schemas.microsoft.com/office/drawing/2014/main" id="{953924D5-1969-4136-995B-7710BAFA31D4}"/>
                  </a:ext>
                </a:extLst>
              </p:cNvPr>
              <p:cNvPicPr/>
              <p:nvPr/>
            </p:nvPicPr>
            <p:blipFill>
              <a:blip r:embed="rId561"/>
              <a:stretch>
                <a:fillRect/>
              </a:stretch>
            </p:blipFill>
            <p:spPr>
              <a:xfrm>
                <a:off x="4647819" y="4733468"/>
                <a:ext cx="94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28" name="Freihand 327">
                <a:extLst>
                  <a:ext uri="{FF2B5EF4-FFF2-40B4-BE49-F238E27FC236}">
                    <a16:creationId xmlns:a16="http://schemas.microsoft.com/office/drawing/2014/main" id="{204A2662-5688-455F-8EA2-1AAE51674BE6}"/>
                  </a:ext>
                </a:extLst>
              </p14:cNvPr>
              <p14:cNvContentPartPr/>
              <p14:nvPr/>
            </p14:nvContentPartPr>
            <p14:xfrm>
              <a:off x="4895139" y="4706468"/>
              <a:ext cx="33480" cy="144720"/>
            </p14:xfrm>
          </p:contentPart>
        </mc:Choice>
        <mc:Fallback xmlns="">
          <p:pic>
            <p:nvPicPr>
              <p:cNvPr id="328" name="Freihand 327">
                <a:extLst>
                  <a:ext uri="{FF2B5EF4-FFF2-40B4-BE49-F238E27FC236}">
                    <a16:creationId xmlns:a16="http://schemas.microsoft.com/office/drawing/2014/main" id="{204A2662-5688-455F-8EA2-1AAE51674BE6}"/>
                  </a:ext>
                </a:extLst>
              </p:cNvPr>
              <p:cNvPicPr/>
              <p:nvPr/>
            </p:nvPicPr>
            <p:blipFill>
              <a:blip r:embed="rId563"/>
              <a:stretch>
                <a:fillRect/>
              </a:stretch>
            </p:blipFill>
            <p:spPr>
              <a:xfrm>
                <a:off x="4890819" y="4702148"/>
                <a:ext cx="42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29" name="Freihand 328">
                <a:extLst>
                  <a:ext uri="{FF2B5EF4-FFF2-40B4-BE49-F238E27FC236}">
                    <a16:creationId xmlns:a16="http://schemas.microsoft.com/office/drawing/2014/main" id="{9CFF9418-0851-4C09-8439-FABE871A2EF1}"/>
                  </a:ext>
                </a:extLst>
              </p14:cNvPr>
              <p14:cNvContentPartPr/>
              <p14:nvPr/>
            </p14:nvContentPartPr>
            <p14:xfrm>
              <a:off x="4845819" y="4666868"/>
              <a:ext cx="212400" cy="161640"/>
            </p14:xfrm>
          </p:contentPart>
        </mc:Choice>
        <mc:Fallback xmlns="">
          <p:pic>
            <p:nvPicPr>
              <p:cNvPr id="329" name="Freihand 328">
                <a:extLst>
                  <a:ext uri="{FF2B5EF4-FFF2-40B4-BE49-F238E27FC236}">
                    <a16:creationId xmlns:a16="http://schemas.microsoft.com/office/drawing/2014/main" id="{9CFF9418-0851-4C09-8439-FABE871A2EF1}"/>
                  </a:ext>
                </a:extLst>
              </p:cNvPr>
              <p:cNvPicPr/>
              <p:nvPr/>
            </p:nvPicPr>
            <p:blipFill>
              <a:blip r:embed="rId565"/>
              <a:stretch>
                <a:fillRect/>
              </a:stretch>
            </p:blipFill>
            <p:spPr>
              <a:xfrm>
                <a:off x="4841499" y="4662548"/>
                <a:ext cx="221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30" name="Freihand 329">
                <a:extLst>
                  <a:ext uri="{FF2B5EF4-FFF2-40B4-BE49-F238E27FC236}">
                    <a16:creationId xmlns:a16="http://schemas.microsoft.com/office/drawing/2014/main" id="{D523EA47-1AF9-4D5C-9981-5C41B08C9F48}"/>
                  </a:ext>
                </a:extLst>
              </p14:cNvPr>
              <p14:cNvContentPartPr/>
              <p14:nvPr/>
            </p14:nvContentPartPr>
            <p14:xfrm>
              <a:off x="5035899" y="4721228"/>
              <a:ext cx="192240" cy="93240"/>
            </p14:xfrm>
          </p:contentPart>
        </mc:Choice>
        <mc:Fallback xmlns="">
          <p:pic>
            <p:nvPicPr>
              <p:cNvPr id="330" name="Freihand 329">
                <a:extLst>
                  <a:ext uri="{FF2B5EF4-FFF2-40B4-BE49-F238E27FC236}">
                    <a16:creationId xmlns:a16="http://schemas.microsoft.com/office/drawing/2014/main" id="{D523EA47-1AF9-4D5C-9981-5C41B08C9F48}"/>
                  </a:ext>
                </a:extLst>
              </p:cNvPr>
              <p:cNvPicPr/>
              <p:nvPr/>
            </p:nvPicPr>
            <p:blipFill>
              <a:blip r:embed="rId567"/>
              <a:stretch>
                <a:fillRect/>
              </a:stretch>
            </p:blipFill>
            <p:spPr>
              <a:xfrm>
                <a:off x="5031579" y="4716908"/>
                <a:ext cx="200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31" name="Freihand 330">
                <a:extLst>
                  <a:ext uri="{FF2B5EF4-FFF2-40B4-BE49-F238E27FC236}">
                    <a16:creationId xmlns:a16="http://schemas.microsoft.com/office/drawing/2014/main" id="{771DD7D6-E0F6-44DB-9E1B-4FE5746C4B97}"/>
                  </a:ext>
                </a:extLst>
              </p14:cNvPr>
              <p14:cNvContentPartPr/>
              <p14:nvPr/>
            </p14:nvContentPartPr>
            <p14:xfrm>
              <a:off x="5215539" y="4654988"/>
              <a:ext cx="36000" cy="11520"/>
            </p14:xfrm>
          </p:contentPart>
        </mc:Choice>
        <mc:Fallback xmlns="">
          <p:pic>
            <p:nvPicPr>
              <p:cNvPr id="331" name="Freihand 330">
                <a:extLst>
                  <a:ext uri="{FF2B5EF4-FFF2-40B4-BE49-F238E27FC236}">
                    <a16:creationId xmlns:a16="http://schemas.microsoft.com/office/drawing/2014/main" id="{771DD7D6-E0F6-44DB-9E1B-4FE5746C4B97}"/>
                  </a:ext>
                </a:extLst>
              </p:cNvPr>
              <p:cNvPicPr/>
              <p:nvPr/>
            </p:nvPicPr>
            <p:blipFill>
              <a:blip r:embed="rId569"/>
              <a:stretch>
                <a:fillRect/>
              </a:stretch>
            </p:blipFill>
            <p:spPr>
              <a:xfrm>
                <a:off x="5211219" y="4650668"/>
                <a:ext cx="44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32" name="Freihand 331">
                <a:extLst>
                  <a:ext uri="{FF2B5EF4-FFF2-40B4-BE49-F238E27FC236}">
                    <a16:creationId xmlns:a16="http://schemas.microsoft.com/office/drawing/2014/main" id="{B0C15CD7-9A82-4548-9F56-C43136531975}"/>
                  </a:ext>
                </a:extLst>
              </p14:cNvPr>
              <p14:cNvContentPartPr/>
              <p14:nvPr/>
            </p14:nvContentPartPr>
            <p14:xfrm>
              <a:off x="5269539" y="4594868"/>
              <a:ext cx="101160" cy="207000"/>
            </p14:xfrm>
          </p:contentPart>
        </mc:Choice>
        <mc:Fallback xmlns="">
          <p:pic>
            <p:nvPicPr>
              <p:cNvPr id="332" name="Freihand 331">
                <a:extLst>
                  <a:ext uri="{FF2B5EF4-FFF2-40B4-BE49-F238E27FC236}">
                    <a16:creationId xmlns:a16="http://schemas.microsoft.com/office/drawing/2014/main" id="{B0C15CD7-9A82-4548-9F56-C43136531975}"/>
                  </a:ext>
                </a:extLst>
              </p:cNvPr>
              <p:cNvPicPr/>
              <p:nvPr/>
            </p:nvPicPr>
            <p:blipFill>
              <a:blip r:embed="rId571"/>
              <a:stretch>
                <a:fillRect/>
              </a:stretch>
            </p:blipFill>
            <p:spPr>
              <a:xfrm>
                <a:off x="5265219" y="4590548"/>
                <a:ext cx="109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33" name="Freihand 332">
                <a:extLst>
                  <a:ext uri="{FF2B5EF4-FFF2-40B4-BE49-F238E27FC236}">
                    <a16:creationId xmlns:a16="http://schemas.microsoft.com/office/drawing/2014/main" id="{7C267DC1-9B51-4538-A47D-8C245CED9B25}"/>
                  </a:ext>
                </a:extLst>
              </p14:cNvPr>
              <p14:cNvContentPartPr/>
              <p14:nvPr/>
            </p14:nvContentPartPr>
            <p14:xfrm>
              <a:off x="5404899" y="4695308"/>
              <a:ext cx="121320" cy="134640"/>
            </p14:xfrm>
          </p:contentPart>
        </mc:Choice>
        <mc:Fallback xmlns="">
          <p:pic>
            <p:nvPicPr>
              <p:cNvPr id="333" name="Freihand 332">
                <a:extLst>
                  <a:ext uri="{FF2B5EF4-FFF2-40B4-BE49-F238E27FC236}">
                    <a16:creationId xmlns:a16="http://schemas.microsoft.com/office/drawing/2014/main" id="{7C267DC1-9B51-4538-A47D-8C245CED9B25}"/>
                  </a:ext>
                </a:extLst>
              </p:cNvPr>
              <p:cNvPicPr/>
              <p:nvPr/>
            </p:nvPicPr>
            <p:blipFill>
              <a:blip r:embed="rId573"/>
              <a:stretch>
                <a:fillRect/>
              </a:stretch>
            </p:blipFill>
            <p:spPr>
              <a:xfrm>
                <a:off x="5400579" y="4690988"/>
                <a:ext cx="129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35" name="Freihand 334">
                <a:extLst>
                  <a:ext uri="{FF2B5EF4-FFF2-40B4-BE49-F238E27FC236}">
                    <a16:creationId xmlns:a16="http://schemas.microsoft.com/office/drawing/2014/main" id="{A345A787-BD70-4145-A18B-175D10A11930}"/>
                  </a:ext>
                </a:extLst>
              </p14:cNvPr>
              <p14:cNvContentPartPr/>
              <p14:nvPr/>
            </p14:nvContentPartPr>
            <p14:xfrm>
              <a:off x="2929899" y="5137388"/>
              <a:ext cx="163440" cy="21240"/>
            </p14:xfrm>
          </p:contentPart>
        </mc:Choice>
        <mc:Fallback xmlns="">
          <p:pic>
            <p:nvPicPr>
              <p:cNvPr id="335" name="Freihand 334">
                <a:extLst>
                  <a:ext uri="{FF2B5EF4-FFF2-40B4-BE49-F238E27FC236}">
                    <a16:creationId xmlns:a16="http://schemas.microsoft.com/office/drawing/2014/main" id="{A345A787-BD70-4145-A18B-175D10A11930}"/>
                  </a:ext>
                </a:extLst>
              </p:cNvPr>
              <p:cNvPicPr/>
              <p:nvPr/>
            </p:nvPicPr>
            <p:blipFill>
              <a:blip r:embed="rId575"/>
              <a:stretch>
                <a:fillRect/>
              </a:stretch>
            </p:blipFill>
            <p:spPr>
              <a:xfrm>
                <a:off x="2925579" y="5133068"/>
                <a:ext cx="172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36" name="Freihand 335">
                <a:extLst>
                  <a:ext uri="{FF2B5EF4-FFF2-40B4-BE49-F238E27FC236}">
                    <a16:creationId xmlns:a16="http://schemas.microsoft.com/office/drawing/2014/main" id="{BD9D8F91-6295-4672-935D-B7BD9B1D2681}"/>
                  </a:ext>
                </a:extLst>
              </p14:cNvPr>
              <p14:cNvContentPartPr/>
              <p14:nvPr/>
            </p14:nvContentPartPr>
            <p14:xfrm>
              <a:off x="2928099" y="5197148"/>
              <a:ext cx="151200" cy="16200"/>
            </p14:xfrm>
          </p:contentPart>
        </mc:Choice>
        <mc:Fallback xmlns="">
          <p:pic>
            <p:nvPicPr>
              <p:cNvPr id="336" name="Freihand 335">
                <a:extLst>
                  <a:ext uri="{FF2B5EF4-FFF2-40B4-BE49-F238E27FC236}">
                    <a16:creationId xmlns:a16="http://schemas.microsoft.com/office/drawing/2014/main" id="{BD9D8F91-6295-4672-935D-B7BD9B1D2681}"/>
                  </a:ext>
                </a:extLst>
              </p:cNvPr>
              <p:cNvPicPr/>
              <p:nvPr/>
            </p:nvPicPr>
            <p:blipFill>
              <a:blip r:embed="rId577"/>
              <a:stretch>
                <a:fillRect/>
              </a:stretch>
            </p:blipFill>
            <p:spPr>
              <a:xfrm>
                <a:off x="2923779" y="5192828"/>
                <a:ext cx="159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38" name="Freihand 337">
                <a:extLst>
                  <a:ext uri="{FF2B5EF4-FFF2-40B4-BE49-F238E27FC236}">
                    <a16:creationId xmlns:a16="http://schemas.microsoft.com/office/drawing/2014/main" id="{0BA7FE2B-2306-4DA6-9A64-FB68F0E633D1}"/>
                  </a:ext>
                </a:extLst>
              </p14:cNvPr>
              <p14:cNvContentPartPr/>
              <p14:nvPr/>
            </p14:nvContentPartPr>
            <p14:xfrm>
              <a:off x="3641619" y="4980068"/>
              <a:ext cx="182520" cy="134640"/>
            </p14:xfrm>
          </p:contentPart>
        </mc:Choice>
        <mc:Fallback xmlns="">
          <p:pic>
            <p:nvPicPr>
              <p:cNvPr id="338" name="Freihand 337">
                <a:extLst>
                  <a:ext uri="{FF2B5EF4-FFF2-40B4-BE49-F238E27FC236}">
                    <a16:creationId xmlns:a16="http://schemas.microsoft.com/office/drawing/2014/main" id="{0BA7FE2B-2306-4DA6-9A64-FB68F0E633D1}"/>
                  </a:ext>
                </a:extLst>
              </p:cNvPr>
              <p:cNvPicPr/>
              <p:nvPr/>
            </p:nvPicPr>
            <p:blipFill>
              <a:blip r:embed="rId579"/>
              <a:stretch>
                <a:fillRect/>
              </a:stretch>
            </p:blipFill>
            <p:spPr>
              <a:xfrm>
                <a:off x="3637299" y="4975748"/>
                <a:ext cx="191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39" name="Freihand 338">
                <a:extLst>
                  <a:ext uri="{FF2B5EF4-FFF2-40B4-BE49-F238E27FC236}">
                    <a16:creationId xmlns:a16="http://schemas.microsoft.com/office/drawing/2014/main" id="{4648D111-4B82-481B-BB9E-EF17BAC7EC89}"/>
                  </a:ext>
                </a:extLst>
              </p14:cNvPr>
              <p14:cNvContentPartPr/>
              <p14:nvPr/>
            </p14:nvContentPartPr>
            <p14:xfrm>
              <a:off x="3516699" y="5169428"/>
              <a:ext cx="584640" cy="10440"/>
            </p14:xfrm>
          </p:contentPart>
        </mc:Choice>
        <mc:Fallback xmlns="">
          <p:pic>
            <p:nvPicPr>
              <p:cNvPr id="339" name="Freihand 338">
                <a:extLst>
                  <a:ext uri="{FF2B5EF4-FFF2-40B4-BE49-F238E27FC236}">
                    <a16:creationId xmlns:a16="http://schemas.microsoft.com/office/drawing/2014/main" id="{4648D111-4B82-481B-BB9E-EF17BAC7EC89}"/>
                  </a:ext>
                </a:extLst>
              </p:cNvPr>
              <p:cNvPicPr/>
              <p:nvPr/>
            </p:nvPicPr>
            <p:blipFill>
              <a:blip r:embed="rId581"/>
              <a:stretch>
                <a:fillRect/>
              </a:stretch>
            </p:blipFill>
            <p:spPr>
              <a:xfrm>
                <a:off x="3512379" y="5165108"/>
                <a:ext cx="593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40" name="Freihand 339">
                <a:extLst>
                  <a:ext uri="{FF2B5EF4-FFF2-40B4-BE49-F238E27FC236}">
                    <a16:creationId xmlns:a16="http://schemas.microsoft.com/office/drawing/2014/main" id="{99CD6D36-9042-4291-89B1-34F41F371059}"/>
                  </a:ext>
                </a:extLst>
              </p14:cNvPr>
              <p14:cNvContentPartPr/>
              <p14:nvPr/>
            </p14:nvContentPartPr>
            <p14:xfrm>
              <a:off x="3458019" y="5295068"/>
              <a:ext cx="153360" cy="160560"/>
            </p14:xfrm>
          </p:contentPart>
        </mc:Choice>
        <mc:Fallback xmlns="">
          <p:pic>
            <p:nvPicPr>
              <p:cNvPr id="340" name="Freihand 339">
                <a:extLst>
                  <a:ext uri="{FF2B5EF4-FFF2-40B4-BE49-F238E27FC236}">
                    <a16:creationId xmlns:a16="http://schemas.microsoft.com/office/drawing/2014/main" id="{99CD6D36-9042-4291-89B1-34F41F371059}"/>
                  </a:ext>
                </a:extLst>
              </p:cNvPr>
              <p:cNvPicPr/>
              <p:nvPr/>
            </p:nvPicPr>
            <p:blipFill>
              <a:blip r:embed="rId583"/>
              <a:stretch>
                <a:fillRect/>
              </a:stretch>
            </p:blipFill>
            <p:spPr>
              <a:xfrm>
                <a:off x="3453699" y="5290748"/>
                <a:ext cx="162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41" name="Freihand 340">
                <a:extLst>
                  <a:ext uri="{FF2B5EF4-FFF2-40B4-BE49-F238E27FC236}">
                    <a16:creationId xmlns:a16="http://schemas.microsoft.com/office/drawing/2014/main" id="{0F1226BC-AA02-4B50-B528-E6F58C26FEF9}"/>
                  </a:ext>
                </a:extLst>
              </p14:cNvPr>
              <p14:cNvContentPartPr/>
              <p14:nvPr/>
            </p14:nvContentPartPr>
            <p14:xfrm>
              <a:off x="3662859" y="5374628"/>
              <a:ext cx="83160" cy="10800"/>
            </p14:xfrm>
          </p:contentPart>
        </mc:Choice>
        <mc:Fallback xmlns="">
          <p:pic>
            <p:nvPicPr>
              <p:cNvPr id="341" name="Freihand 340">
                <a:extLst>
                  <a:ext uri="{FF2B5EF4-FFF2-40B4-BE49-F238E27FC236}">
                    <a16:creationId xmlns:a16="http://schemas.microsoft.com/office/drawing/2014/main" id="{0F1226BC-AA02-4B50-B528-E6F58C26FEF9}"/>
                  </a:ext>
                </a:extLst>
              </p:cNvPr>
              <p:cNvPicPr/>
              <p:nvPr/>
            </p:nvPicPr>
            <p:blipFill>
              <a:blip r:embed="rId585"/>
              <a:stretch>
                <a:fillRect/>
              </a:stretch>
            </p:blipFill>
            <p:spPr>
              <a:xfrm>
                <a:off x="3658539" y="5370308"/>
                <a:ext cx="91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42" name="Freihand 341">
                <a:extLst>
                  <a:ext uri="{FF2B5EF4-FFF2-40B4-BE49-F238E27FC236}">
                    <a16:creationId xmlns:a16="http://schemas.microsoft.com/office/drawing/2014/main" id="{106FE2BC-6DEF-4AB8-A22D-A69EFFF68F8A}"/>
                  </a:ext>
                </a:extLst>
              </p14:cNvPr>
              <p14:cNvContentPartPr/>
              <p14:nvPr/>
            </p14:nvContentPartPr>
            <p14:xfrm>
              <a:off x="3796419" y="5308748"/>
              <a:ext cx="108720" cy="128160"/>
            </p14:xfrm>
          </p:contentPart>
        </mc:Choice>
        <mc:Fallback xmlns="">
          <p:pic>
            <p:nvPicPr>
              <p:cNvPr id="342" name="Freihand 341">
                <a:extLst>
                  <a:ext uri="{FF2B5EF4-FFF2-40B4-BE49-F238E27FC236}">
                    <a16:creationId xmlns:a16="http://schemas.microsoft.com/office/drawing/2014/main" id="{106FE2BC-6DEF-4AB8-A22D-A69EFFF68F8A}"/>
                  </a:ext>
                </a:extLst>
              </p:cNvPr>
              <p:cNvPicPr/>
              <p:nvPr/>
            </p:nvPicPr>
            <p:blipFill>
              <a:blip r:embed="rId587"/>
              <a:stretch>
                <a:fillRect/>
              </a:stretch>
            </p:blipFill>
            <p:spPr>
              <a:xfrm>
                <a:off x="3792099" y="5304428"/>
                <a:ext cx="117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43" name="Freihand 342">
                <a:extLst>
                  <a:ext uri="{FF2B5EF4-FFF2-40B4-BE49-F238E27FC236}">
                    <a16:creationId xmlns:a16="http://schemas.microsoft.com/office/drawing/2014/main" id="{445A70AE-B2AD-4EC1-B855-29EAB0F201D9}"/>
                  </a:ext>
                </a:extLst>
              </p14:cNvPr>
              <p14:cNvContentPartPr/>
              <p14:nvPr/>
            </p14:nvContentPartPr>
            <p14:xfrm>
              <a:off x="3912339" y="5397308"/>
              <a:ext cx="13680" cy="122760"/>
            </p14:xfrm>
          </p:contentPart>
        </mc:Choice>
        <mc:Fallback xmlns="">
          <p:pic>
            <p:nvPicPr>
              <p:cNvPr id="343" name="Freihand 342">
                <a:extLst>
                  <a:ext uri="{FF2B5EF4-FFF2-40B4-BE49-F238E27FC236}">
                    <a16:creationId xmlns:a16="http://schemas.microsoft.com/office/drawing/2014/main" id="{445A70AE-B2AD-4EC1-B855-29EAB0F201D9}"/>
                  </a:ext>
                </a:extLst>
              </p:cNvPr>
              <p:cNvPicPr/>
              <p:nvPr/>
            </p:nvPicPr>
            <p:blipFill>
              <a:blip r:embed="rId589"/>
              <a:stretch>
                <a:fillRect/>
              </a:stretch>
            </p:blipFill>
            <p:spPr>
              <a:xfrm>
                <a:off x="3908019" y="5392988"/>
                <a:ext cx="22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44" name="Freihand 343">
                <a:extLst>
                  <a:ext uri="{FF2B5EF4-FFF2-40B4-BE49-F238E27FC236}">
                    <a16:creationId xmlns:a16="http://schemas.microsoft.com/office/drawing/2014/main" id="{7CEC2123-CFE6-48D9-A8BF-604A0D23F2C5}"/>
                  </a:ext>
                </a:extLst>
              </p14:cNvPr>
              <p14:cNvContentPartPr/>
              <p14:nvPr/>
            </p14:nvContentPartPr>
            <p14:xfrm>
              <a:off x="3991539" y="5292188"/>
              <a:ext cx="124560" cy="159120"/>
            </p14:xfrm>
          </p:contentPart>
        </mc:Choice>
        <mc:Fallback xmlns="">
          <p:pic>
            <p:nvPicPr>
              <p:cNvPr id="344" name="Freihand 343">
                <a:extLst>
                  <a:ext uri="{FF2B5EF4-FFF2-40B4-BE49-F238E27FC236}">
                    <a16:creationId xmlns:a16="http://schemas.microsoft.com/office/drawing/2014/main" id="{7CEC2123-CFE6-48D9-A8BF-604A0D23F2C5}"/>
                  </a:ext>
                </a:extLst>
              </p:cNvPr>
              <p:cNvPicPr/>
              <p:nvPr/>
            </p:nvPicPr>
            <p:blipFill>
              <a:blip r:embed="rId591"/>
              <a:stretch>
                <a:fillRect/>
              </a:stretch>
            </p:blipFill>
            <p:spPr>
              <a:xfrm>
                <a:off x="3987219" y="5287868"/>
                <a:ext cx="133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7" name="Freihand 346">
                <a:extLst>
                  <a:ext uri="{FF2B5EF4-FFF2-40B4-BE49-F238E27FC236}">
                    <a16:creationId xmlns:a16="http://schemas.microsoft.com/office/drawing/2014/main" id="{5D090982-0011-4E4D-B741-F88253452D15}"/>
                  </a:ext>
                </a:extLst>
              </p14:cNvPr>
              <p14:cNvContentPartPr/>
              <p14:nvPr/>
            </p14:nvContentPartPr>
            <p14:xfrm>
              <a:off x="4377099" y="5200028"/>
              <a:ext cx="160920" cy="21240"/>
            </p14:xfrm>
          </p:contentPart>
        </mc:Choice>
        <mc:Fallback xmlns="">
          <p:pic>
            <p:nvPicPr>
              <p:cNvPr id="347" name="Freihand 346">
                <a:extLst>
                  <a:ext uri="{FF2B5EF4-FFF2-40B4-BE49-F238E27FC236}">
                    <a16:creationId xmlns:a16="http://schemas.microsoft.com/office/drawing/2014/main" id="{5D090982-0011-4E4D-B741-F88253452D15}"/>
                  </a:ext>
                </a:extLst>
              </p:cNvPr>
              <p:cNvPicPr/>
              <p:nvPr/>
            </p:nvPicPr>
            <p:blipFill>
              <a:blip r:embed="rId593"/>
              <a:stretch>
                <a:fillRect/>
              </a:stretch>
            </p:blipFill>
            <p:spPr>
              <a:xfrm>
                <a:off x="4372779" y="5195708"/>
                <a:ext cx="169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48" name="Freihand 347">
                <a:extLst>
                  <a:ext uri="{FF2B5EF4-FFF2-40B4-BE49-F238E27FC236}">
                    <a16:creationId xmlns:a16="http://schemas.microsoft.com/office/drawing/2014/main" id="{49367DB9-B507-4D32-9777-6DD09994DACD}"/>
                  </a:ext>
                </a:extLst>
              </p14:cNvPr>
              <p14:cNvContentPartPr/>
              <p14:nvPr/>
            </p14:nvContentPartPr>
            <p14:xfrm>
              <a:off x="4392939" y="5243228"/>
              <a:ext cx="131040" cy="22320"/>
            </p14:xfrm>
          </p:contentPart>
        </mc:Choice>
        <mc:Fallback xmlns="">
          <p:pic>
            <p:nvPicPr>
              <p:cNvPr id="348" name="Freihand 347">
                <a:extLst>
                  <a:ext uri="{FF2B5EF4-FFF2-40B4-BE49-F238E27FC236}">
                    <a16:creationId xmlns:a16="http://schemas.microsoft.com/office/drawing/2014/main" id="{49367DB9-B507-4D32-9777-6DD09994DACD}"/>
                  </a:ext>
                </a:extLst>
              </p:cNvPr>
              <p:cNvPicPr/>
              <p:nvPr/>
            </p:nvPicPr>
            <p:blipFill>
              <a:blip r:embed="rId595"/>
              <a:stretch>
                <a:fillRect/>
              </a:stretch>
            </p:blipFill>
            <p:spPr>
              <a:xfrm>
                <a:off x="4388619" y="5238908"/>
                <a:ext cx="139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49" name="Freihand 348">
                <a:extLst>
                  <a:ext uri="{FF2B5EF4-FFF2-40B4-BE49-F238E27FC236}">
                    <a16:creationId xmlns:a16="http://schemas.microsoft.com/office/drawing/2014/main" id="{D260330D-1B14-401B-882B-7A5B5F64E63A}"/>
                  </a:ext>
                </a:extLst>
              </p14:cNvPr>
              <p14:cNvContentPartPr/>
              <p14:nvPr/>
            </p14:nvContentPartPr>
            <p14:xfrm>
              <a:off x="4877859" y="4956668"/>
              <a:ext cx="131760" cy="155880"/>
            </p14:xfrm>
          </p:contentPart>
        </mc:Choice>
        <mc:Fallback xmlns="">
          <p:pic>
            <p:nvPicPr>
              <p:cNvPr id="349" name="Freihand 348">
                <a:extLst>
                  <a:ext uri="{FF2B5EF4-FFF2-40B4-BE49-F238E27FC236}">
                    <a16:creationId xmlns:a16="http://schemas.microsoft.com/office/drawing/2014/main" id="{D260330D-1B14-401B-882B-7A5B5F64E63A}"/>
                  </a:ext>
                </a:extLst>
              </p:cNvPr>
              <p:cNvPicPr/>
              <p:nvPr/>
            </p:nvPicPr>
            <p:blipFill>
              <a:blip r:embed="rId597"/>
              <a:stretch>
                <a:fillRect/>
              </a:stretch>
            </p:blipFill>
            <p:spPr>
              <a:xfrm>
                <a:off x="4873539" y="4952348"/>
                <a:ext cx="140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0" name="Freihand 349">
                <a:extLst>
                  <a:ext uri="{FF2B5EF4-FFF2-40B4-BE49-F238E27FC236}">
                    <a16:creationId xmlns:a16="http://schemas.microsoft.com/office/drawing/2014/main" id="{CD053DEF-DE03-46A6-ACAB-3CC6D4FEC043}"/>
                  </a:ext>
                </a:extLst>
              </p14:cNvPr>
              <p14:cNvContentPartPr/>
              <p14:nvPr/>
            </p14:nvContentPartPr>
            <p14:xfrm>
              <a:off x="4781019" y="5114348"/>
              <a:ext cx="402480" cy="28800"/>
            </p14:xfrm>
          </p:contentPart>
        </mc:Choice>
        <mc:Fallback xmlns="">
          <p:pic>
            <p:nvPicPr>
              <p:cNvPr id="350" name="Freihand 349">
                <a:extLst>
                  <a:ext uri="{FF2B5EF4-FFF2-40B4-BE49-F238E27FC236}">
                    <a16:creationId xmlns:a16="http://schemas.microsoft.com/office/drawing/2014/main" id="{CD053DEF-DE03-46A6-ACAB-3CC6D4FEC043}"/>
                  </a:ext>
                </a:extLst>
              </p:cNvPr>
              <p:cNvPicPr/>
              <p:nvPr/>
            </p:nvPicPr>
            <p:blipFill>
              <a:blip r:embed="rId599"/>
              <a:stretch>
                <a:fillRect/>
              </a:stretch>
            </p:blipFill>
            <p:spPr>
              <a:xfrm>
                <a:off x="4776699" y="5110028"/>
                <a:ext cx="411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3" name="Freihand 352">
                <a:extLst>
                  <a:ext uri="{FF2B5EF4-FFF2-40B4-BE49-F238E27FC236}">
                    <a16:creationId xmlns:a16="http://schemas.microsoft.com/office/drawing/2014/main" id="{B008B844-E96E-489A-A818-6024D1CF9E55}"/>
                  </a:ext>
                </a:extLst>
              </p14:cNvPr>
              <p14:cNvContentPartPr/>
              <p14:nvPr/>
            </p14:nvContentPartPr>
            <p14:xfrm>
              <a:off x="4723059" y="5275988"/>
              <a:ext cx="108360" cy="131040"/>
            </p14:xfrm>
          </p:contentPart>
        </mc:Choice>
        <mc:Fallback xmlns="">
          <p:pic>
            <p:nvPicPr>
              <p:cNvPr id="353" name="Freihand 352">
                <a:extLst>
                  <a:ext uri="{FF2B5EF4-FFF2-40B4-BE49-F238E27FC236}">
                    <a16:creationId xmlns:a16="http://schemas.microsoft.com/office/drawing/2014/main" id="{B008B844-E96E-489A-A818-6024D1CF9E55}"/>
                  </a:ext>
                </a:extLst>
              </p:cNvPr>
              <p:cNvPicPr/>
              <p:nvPr/>
            </p:nvPicPr>
            <p:blipFill>
              <a:blip r:embed="rId601"/>
              <a:stretch>
                <a:fillRect/>
              </a:stretch>
            </p:blipFill>
            <p:spPr>
              <a:xfrm>
                <a:off x="4718739" y="5271668"/>
                <a:ext cx="117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5" name="Freihand 354">
                <a:extLst>
                  <a:ext uri="{FF2B5EF4-FFF2-40B4-BE49-F238E27FC236}">
                    <a16:creationId xmlns:a16="http://schemas.microsoft.com/office/drawing/2014/main" id="{CBAEF68C-B599-4D1F-92F3-51A012BC18C9}"/>
                  </a:ext>
                </a:extLst>
              </p14:cNvPr>
              <p14:cNvContentPartPr/>
              <p14:nvPr/>
            </p14:nvContentPartPr>
            <p14:xfrm>
              <a:off x="4800099" y="5262668"/>
              <a:ext cx="106560" cy="133200"/>
            </p14:xfrm>
          </p:contentPart>
        </mc:Choice>
        <mc:Fallback xmlns="">
          <p:pic>
            <p:nvPicPr>
              <p:cNvPr id="355" name="Freihand 354">
                <a:extLst>
                  <a:ext uri="{FF2B5EF4-FFF2-40B4-BE49-F238E27FC236}">
                    <a16:creationId xmlns:a16="http://schemas.microsoft.com/office/drawing/2014/main" id="{CBAEF68C-B599-4D1F-92F3-51A012BC18C9}"/>
                  </a:ext>
                </a:extLst>
              </p:cNvPr>
              <p:cNvPicPr/>
              <p:nvPr/>
            </p:nvPicPr>
            <p:blipFill>
              <a:blip r:embed="rId603"/>
              <a:stretch>
                <a:fillRect/>
              </a:stretch>
            </p:blipFill>
            <p:spPr>
              <a:xfrm>
                <a:off x="4795779" y="5258348"/>
                <a:ext cx="115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56" name="Freihand 355">
                <a:extLst>
                  <a:ext uri="{FF2B5EF4-FFF2-40B4-BE49-F238E27FC236}">
                    <a16:creationId xmlns:a16="http://schemas.microsoft.com/office/drawing/2014/main" id="{19693870-DF89-456A-931B-94C87A4EC4B3}"/>
                  </a:ext>
                </a:extLst>
              </p14:cNvPr>
              <p14:cNvContentPartPr/>
              <p14:nvPr/>
            </p14:nvContentPartPr>
            <p14:xfrm>
              <a:off x="4954179" y="5362748"/>
              <a:ext cx="19440" cy="88200"/>
            </p14:xfrm>
          </p:contentPart>
        </mc:Choice>
        <mc:Fallback xmlns="">
          <p:pic>
            <p:nvPicPr>
              <p:cNvPr id="356" name="Freihand 355">
                <a:extLst>
                  <a:ext uri="{FF2B5EF4-FFF2-40B4-BE49-F238E27FC236}">
                    <a16:creationId xmlns:a16="http://schemas.microsoft.com/office/drawing/2014/main" id="{19693870-DF89-456A-931B-94C87A4EC4B3}"/>
                  </a:ext>
                </a:extLst>
              </p:cNvPr>
              <p:cNvPicPr/>
              <p:nvPr/>
            </p:nvPicPr>
            <p:blipFill>
              <a:blip r:embed="rId605"/>
              <a:stretch>
                <a:fillRect/>
              </a:stretch>
            </p:blipFill>
            <p:spPr>
              <a:xfrm>
                <a:off x="4949859" y="5358428"/>
                <a:ext cx="28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57" name="Freihand 356">
                <a:extLst>
                  <a:ext uri="{FF2B5EF4-FFF2-40B4-BE49-F238E27FC236}">
                    <a16:creationId xmlns:a16="http://schemas.microsoft.com/office/drawing/2014/main" id="{E8101931-049D-4289-8C6A-8AC3AA7F98EB}"/>
                  </a:ext>
                </a:extLst>
              </p14:cNvPr>
              <p14:cNvContentPartPr/>
              <p14:nvPr/>
            </p14:nvContentPartPr>
            <p14:xfrm>
              <a:off x="5029419" y="5251148"/>
              <a:ext cx="84600" cy="124200"/>
            </p14:xfrm>
          </p:contentPart>
        </mc:Choice>
        <mc:Fallback xmlns="">
          <p:pic>
            <p:nvPicPr>
              <p:cNvPr id="357" name="Freihand 356">
                <a:extLst>
                  <a:ext uri="{FF2B5EF4-FFF2-40B4-BE49-F238E27FC236}">
                    <a16:creationId xmlns:a16="http://schemas.microsoft.com/office/drawing/2014/main" id="{E8101931-049D-4289-8C6A-8AC3AA7F98EB}"/>
                  </a:ext>
                </a:extLst>
              </p:cNvPr>
              <p:cNvPicPr/>
              <p:nvPr/>
            </p:nvPicPr>
            <p:blipFill>
              <a:blip r:embed="rId607"/>
              <a:stretch>
                <a:fillRect/>
              </a:stretch>
            </p:blipFill>
            <p:spPr>
              <a:xfrm>
                <a:off x="5025099" y="5246828"/>
                <a:ext cx="93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59" name="Freihand 358">
                <a:extLst>
                  <a:ext uri="{FF2B5EF4-FFF2-40B4-BE49-F238E27FC236}">
                    <a16:creationId xmlns:a16="http://schemas.microsoft.com/office/drawing/2014/main" id="{0D864FBD-C30B-429C-AD0E-1CEB9E04BBFE}"/>
                  </a:ext>
                </a:extLst>
              </p14:cNvPr>
              <p14:cNvContentPartPr/>
              <p14:nvPr/>
            </p14:nvContentPartPr>
            <p14:xfrm>
              <a:off x="5313099" y="5125508"/>
              <a:ext cx="103680" cy="13320"/>
            </p14:xfrm>
          </p:contentPart>
        </mc:Choice>
        <mc:Fallback xmlns="">
          <p:pic>
            <p:nvPicPr>
              <p:cNvPr id="359" name="Freihand 358">
                <a:extLst>
                  <a:ext uri="{FF2B5EF4-FFF2-40B4-BE49-F238E27FC236}">
                    <a16:creationId xmlns:a16="http://schemas.microsoft.com/office/drawing/2014/main" id="{0D864FBD-C30B-429C-AD0E-1CEB9E04BBFE}"/>
                  </a:ext>
                </a:extLst>
              </p:cNvPr>
              <p:cNvPicPr/>
              <p:nvPr/>
            </p:nvPicPr>
            <p:blipFill>
              <a:blip r:embed="rId609"/>
              <a:stretch>
                <a:fillRect/>
              </a:stretch>
            </p:blipFill>
            <p:spPr>
              <a:xfrm>
                <a:off x="5308779" y="5121188"/>
                <a:ext cx="112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0" name="Freihand 359">
                <a:extLst>
                  <a:ext uri="{FF2B5EF4-FFF2-40B4-BE49-F238E27FC236}">
                    <a16:creationId xmlns:a16="http://schemas.microsoft.com/office/drawing/2014/main" id="{5078991A-DEC9-4268-AC2D-4B522E59AA98}"/>
                  </a:ext>
                </a:extLst>
              </p14:cNvPr>
              <p14:cNvContentPartPr/>
              <p14:nvPr/>
            </p14:nvContentPartPr>
            <p14:xfrm>
              <a:off x="5319219" y="5173748"/>
              <a:ext cx="102960" cy="13680"/>
            </p14:xfrm>
          </p:contentPart>
        </mc:Choice>
        <mc:Fallback xmlns="">
          <p:pic>
            <p:nvPicPr>
              <p:cNvPr id="360" name="Freihand 359">
                <a:extLst>
                  <a:ext uri="{FF2B5EF4-FFF2-40B4-BE49-F238E27FC236}">
                    <a16:creationId xmlns:a16="http://schemas.microsoft.com/office/drawing/2014/main" id="{5078991A-DEC9-4268-AC2D-4B522E59AA98}"/>
                  </a:ext>
                </a:extLst>
              </p:cNvPr>
              <p:cNvPicPr/>
              <p:nvPr/>
            </p:nvPicPr>
            <p:blipFill>
              <a:blip r:embed="rId611"/>
              <a:stretch>
                <a:fillRect/>
              </a:stretch>
            </p:blipFill>
            <p:spPr>
              <a:xfrm>
                <a:off x="5314899" y="5169428"/>
                <a:ext cx="111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1" name="Freihand 360">
                <a:extLst>
                  <a:ext uri="{FF2B5EF4-FFF2-40B4-BE49-F238E27FC236}">
                    <a16:creationId xmlns:a16="http://schemas.microsoft.com/office/drawing/2014/main" id="{A10FDD30-1CDA-4963-AADB-572721DD1027}"/>
                  </a:ext>
                </a:extLst>
              </p14:cNvPr>
              <p14:cNvContentPartPr/>
              <p14:nvPr/>
            </p14:nvContentPartPr>
            <p14:xfrm>
              <a:off x="5522619" y="5064308"/>
              <a:ext cx="17640" cy="117720"/>
            </p14:xfrm>
          </p:contentPart>
        </mc:Choice>
        <mc:Fallback xmlns="">
          <p:pic>
            <p:nvPicPr>
              <p:cNvPr id="361" name="Freihand 360">
                <a:extLst>
                  <a:ext uri="{FF2B5EF4-FFF2-40B4-BE49-F238E27FC236}">
                    <a16:creationId xmlns:a16="http://schemas.microsoft.com/office/drawing/2014/main" id="{A10FDD30-1CDA-4963-AADB-572721DD1027}"/>
                  </a:ext>
                </a:extLst>
              </p:cNvPr>
              <p:cNvPicPr/>
              <p:nvPr/>
            </p:nvPicPr>
            <p:blipFill>
              <a:blip r:embed="rId613"/>
              <a:stretch>
                <a:fillRect/>
              </a:stretch>
            </p:blipFill>
            <p:spPr>
              <a:xfrm>
                <a:off x="5518299" y="5059988"/>
                <a:ext cx="26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2" name="Freihand 361">
                <a:extLst>
                  <a:ext uri="{FF2B5EF4-FFF2-40B4-BE49-F238E27FC236}">
                    <a16:creationId xmlns:a16="http://schemas.microsoft.com/office/drawing/2014/main" id="{02CAFCAB-440B-44A7-8A90-C26DA5C9B0C3}"/>
                  </a:ext>
                </a:extLst>
              </p14:cNvPr>
              <p14:cNvContentPartPr/>
              <p14:nvPr/>
            </p14:nvContentPartPr>
            <p14:xfrm>
              <a:off x="5608659" y="5055668"/>
              <a:ext cx="90720" cy="110520"/>
            </p14:xfrm>
          </p:contentPart>
        </mc:Choice>
        <mc:Fallback xmlns="">
          <p:pic>
            <p:nvPicPr>
              <p:cNvPr id="362" name="Freihand 361">
                <a:extLst>
                  <a:ext uri="{FF2B5EF4-FFF2-40B4-BE49-F238E27FC236}">
                    <a16:creationId xmlns:a16="http://schemas.microsoft.com/office/drawing/2014/main" id="{02CAFCAB-440B-44A7-8A90-C26DA5C9B0C3}"/>
                  </a:ext>
                </a:extLst>
              </p:cNvPr>
              <p:cNvPicPr/>
              <p:nvPr/>
            </p:nvPicPr>
            <p:blipFill>
              <a:blip r:embed="rId615"/>
              <a:stretch>
                <a:fillRect/>
              </a:stretch>
            </p:blipFill>
            <p:spPr>
              <a:xfrm>
                <a:off x="5604339" y="5051348"/>
                <a:ext cx="99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4" name="Freihand 363">
                <a:extLst>
                  <a:ext uri="{FF2B5EF4-FFF2-40B4-BE49-F238E27FC236}">
                    <a16:creationId xmlns:a16="http://schemas.microsoft.com/office/drawing/2014/main" id="{53F6301B-7B6B-4349-8E75-732827DC3117}"/>
                  </a:ext>
                </a:extLst>
              </p14:cNvPr>
              <p14:cNvContentPartPr/>
              <p14:nvPr/>
            </p14:nvContentPartPr>
            <p14:xfrm>
              <a:off x="1807779" y="5311988"/>
              <a:ext cx="3869280" cy="456840"/>
            </p14:xfrm>
          </p:contentPart>
        </mc:Choice>
        <mc:Fallback xmlns="">
          <p:pic>
            <p:nvPicPr>
              <p:cNvPr id="364" name="Freihand 363">
                <a:extLst>
                  <a:ext uri="{FF2B5EF4-FFF2-40B4-BE49-F238E27FC236}">
                    <a16:creationId xmlns:a16="http://schemas.microsoft.com/office/drawing/2014/main" id="{53F6301B-7B6B-4349-8E75-732827DC3117}"/>
                  </a:ext>
                </a:extLst>
              </p:cNvPr>
              <p:cNvPicPr/>
              <p:nvPr/>
            </p:nvPicPr>
            <p:blipFill>
              <a:blip r:embed="rId617"/>
              <a:stretch>
                <a:fillRect/>
              </a:stretch>
            </p:blipFill>
            <p:spPr>
              <a:xfrm>
                <a:off x="1803459" y="5307668"/>
                <a:ext cx="387792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6" name="Freihand 365">
                <a:extLst>
                  <a:ext uri="{FF2B5EF4-FFF2-40B4-BE49-F238E27FC236}">
                    <a16:creationId xmlns:a16="http://schemas.microsoft.com/office/drawing/2014/main" id="{72DAC032-41B8-4BF0-894E-F71E0E0B9DCB}"/>
                  </a:ext>
                </a:extLst>
              </p14:cNvPr>
              <p14:cNvContentPartPr/>
              <p14:nvPr/>
            </p14:nvContentPartPr>
            <p14:xfrm>
              <a:off x="2920179" y="5843348"/>
              <a:ext cx="169920" cy="187920"/>
            </p14:xfrm>
          </p:contentPart>
        </mc:Choice>
        <mc:Fallback xmlns="">
          <p:pic>
            <p:nvPicPr>
              <p:cNvPr id="366" name="Freihand 365">
                <a:extLst>
                  <a:ext uri="{FF2B5EF4-FFF2-40B4-BE49-F238E27FC236}">
                    <a16:creationId xmlns:a16="http://schemas.microsoft.com/office/drawing/2014/main" id="{72DAC032-41B8-4BF0-894E-F71E0E0B9DCB}"/>
                  </a:ext>
                </a:extLst>
              </p:cNvPr>
              <p:cNvPicPr/>
              <p:nvPr/>
            </p:nvPicPr>
            <p:blipFill>
              <a:blip r:embed="rId619"/>
              <a:stretch>
                <a:fillRect/>
              </a:stretch>
            </p:blipFill>
            <p:spPr>
              <a:xfrm>
                <a:off x="2915859" y="5839028"/>
                <a:ext cx="178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7" name="Freihand 366">
                <a:extLst>
                  <a:ext uri="{FF2B5EF4-FFF2-40B4-BE49-F238E27FC236}">
                    <a16:creationId xmlns:a16="http://schemas.microsoft.com/office/drawing/2014/main" id="{D21CBCD7-3209-4B96-A0BF-AB5214B02109}"/>
                  </a:ext>
                </a:extLst>
              </p14:cNvPr>
              <p14:cNvContentPartPr/>
              <p14:nvPr/>
            </p14:nvContentPartPr>
            <p14:xfrm>
              <a:off x="3128619" y="5845868"/>
              <a:ext cx="115200" cy="131040"/>
            </p14:xfrm>
          </p:contentPart>
        </mc:Choice>
        <mc:Fallback xmlns="">
          <p:pic>
            <p:nvPicPr>
              <p:cNvPr id="367" name="Freihand 366">
                <a:extLst>
                  <a:ext uri="{FF2B5EF4-FFF2-40B4-BE49-F238E27FC236}">
                    <a16:creationId xmlns:a16="http://schemas.microsoft.com/office/drawing/2014/main" id="{D21CBCD7-3209-4B96-A0BF-AB5214B02109}"/>
                  </a:ext>
                </a:extLst>
              </p:cNvPr>
              <p:cNvPicPr/>
              <p:nvPr/>
            </p:nvPicPr>
            <p:blipFill>
              <a:blip r:embed="rId621"/>
              <a:stretch>
                <a:fillRect/>
              </a:stretch>
            </p:blipFill>
            <p:spPr>
              <a:xfrm>
                <a:off x="3124299" y="5841548"/>
                <a:ext cx="123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68" name="Freihand 367">
                <a:extLst>
                  <a:ext uri="{FF2B5EF4-FFF2-40B4-BE49-F238E27FC236}">
                    <a16:creationId xmlns:a16="http://schemas.microsoft.com/office/drawing/2014/main" id="{40BB78E3-34C1-4106-98A0-9C4851D3D09B}"/>
                  </a:ext>
                </a:extLst>
              </p14:cNvPr>
              <p14:cNvContentPartPr/>
              <p14:nvPr/>
            </p14:nvContentPartPr>
            <p14:xfrm>
              <a:off x="3341019" y="5842628"/>
              <a:ext cx="185400" cy="172800"/>
            </p14:xfrm>
          </p:contentPart>
        </mc:Choice>
        <mc:Fallback xmlns="">
          <p:pic>
            <p:nvPicPr>
              <p:cNvPr id="368" name="Freihand 367">
                <a:extLst>
                  <a:ext uri="{FF2B5EF4-FFF2-40B4-BE49-F238E27FC236}">
                    <a16:creationId xmlns:a16="http://schemas.microsoft.com/office/drawing/2014/main" id="{40BB78E3-34C1-4106-98A0-9C4851D3D09B}"/>
                  </a:ext>
                </a:extLst>
              </p:cNvPr>
              <p:cNvPicPr/>
              <p:nvPr/>
            </p:nvPicPr>
            <p:blipFill>
              <a:blip r:embed="rId623"/>
              <a:stretch>
                <a:fillRect/>
              </a:stretch>
            </p:blipFill>
            <p:spPr>
              <a:xfrm>
                <a:off x="3336699" y="5838308"/>
                <a:ext cx="194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69" name="Freihand 368">
                <a:extLst>
                  <a:ext uri="{FF2B5EF4-FFF2-40B4-BE49-F238E27FC236}">
                    <a16:creationId xmlns:a16="http://schemas.microsoft.com/office/drawing/2014/main" id="{91B9EBAE-6562-4555-8C43-516D884E9E9B}"/>
                  </a:ext>
                </a:extLst>
              </p14:cNvPr>
              <p14:cNvContentPartPr/>
              <p14:nvPr/>
            </p14:nvContentPartPr>
            <p14:xfrm>
              <a:off x="3528939" y="5831468"/>
              <a:ext cx="23760" cy="29520"/>
            </p14:xfrm>
          </p:contentPart>
        </mc:Choice>
        <mc:Fallback xmlns="">
          <p:pic>
            <p:nvPicPr>
              <p:cNvPr id="369" name="Freihand 368">
                <a:extLst>
                  <a:ext uri="{FF2B5EF4-FFF2-40B4-BE49-F238E27FC236}">
                    <a16:creationId xmlns:a16="http://schemas.microsoft.com/office/drawing/2014/main" id="{91B9EBAE-6562-4555-8C43-516D884E9E9B}"/>
                  </a:ext>
                </a:extLst>
              </p:cNvPr>
              <p:cNvPicPr/>
              <p:nvPr/>
            </p:nvPicPr>
            <p:blipFill>
              <a:blip r:embed="rId625"/>
              <a:stretch>
                <a:fillRect/>
              </a:stretch>
            </p:blipFill>
            <p:spPr>
              <a:xfrm>
                <a:off x="3524619" y="5827148"/>
                <a:ext cx="32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0" name="Freihand 369">
                <a:extLst>
                  <a:ext uri="{FF2B5EF4-FFF2-40B4-BE49-F238E27FC236}">
                    <a16:creationId xmlns:a16="http://schemas.microsoft.com/office/drawing/2014/main" id="{EB5556FC-167A-4B61-88D0-09BDCDAF2FC5}"/>
                  </a:ext>
                </a:extLst>
              </p14:cNvPr>
              <p14:cNvContentPartPr/>
              <p14:nvPr/>
            </p14:nvContentPartPr>
            <p14:xfrm>
              <a:off x="3566379" y="5933348"/>
              <a:ext cx="73440" cy="61560"/>
            </p14:xfrm>
          </p:contentPart>
        </mc:Choice>
        <mc:Fallback xmlns="">
          <p:pic>
            <p:nvPicPr>
              <p:cNvPr id="370" name="Freihand 369">
                <a:extLst>
                  <a:ext uri="{FF2B5EF4-FFF2-40B4-BE49-F238E27FC236}">
                    <a16:creationId xmlns:a16="http://schemas.microsoft.com/office/drawing/2014/main" id="{EB5556FC-167A-4B61-88D0-09BDCDAF2FC5}"/>
                  </a:ext>
                </a:extLst>
              </p:cNvPr>
              <p:cNvPicPr/>
              <p:nvPr/>
            </p:nvPicPr>
            <p:blipFill>
              <a:blip r:embed="rId627"/>
              <a:stretch>
                <a:fillRect/>
              </a:stretch>
            </p:blipFill>
            <p:spPr>
              <a:xfrm>
                <a:off x="3562059" y="5929028"/>
                <a:ext cx="820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10" name="Freihand 409">
                <a:extLst>
                  <a:ext uri="{FF2B5EF4-FFF2-40B4-BE49-F238E27FC236}">
                    <a16:creationId xmlns:a16="http://schemas.microsoft.com/office/drawing/2014/main" id="{901E2066-48E8-45DC-9CFD-2A8496B3D09E}"/>
                  </a:ext>
                </a:extLst>
              </p14:cNvPr>
              <p14:cNvContentPartPr/>
              <p14:nvPr/>
            </p14:nvContentPartPr>
            <p14:xfrm>
              <a:off x="4215099" y="6486308"/>
              <a:ext cx="198000" cy="27720"/>
            </p14:xfrm>
          </p:contentPart>
        </mc:Choice>
        <mc:Fallback xmlns="">
          <p:pic>
            <p:nvPicPr>
              <p:cNvPr id="410" name="Freihand 409">
                <a:extLst>
                  <a:ext uri="{FF2B5EF4-FFF2-40B4-BE49-F238E27FC236}">
                    <a16:creationId xmlns:a16="http://schemas.microsoft.com/office/drawing/2014/main" id="{901E2066-48E8-45DC-9CFD-2A8496B3D09E}"/>
                  </a:ext>
                </a:extLst>
              </p:cNvPr>
              <p:cNvPicPr/>
              <p:nvPr/>
            </p:nvPicPr>
            <p:blipFill>
              <a:blip r:embed="rId629"/>
              <a:stretch>
                <a:fillRect/>
              </a:stretch>
            </p:blipFill>
            <p:spPr>
              <a:xfrm>
                <a:off x="4210779" y="6481988"/>
                <a:ext cx="206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11" name="Freihand 410">
                <a:extLst>
                  <a:ext uri="{FF2B5EF4-FFF2-40B4-BE49-F238E27FC236}">
                    <a16:creationId xmlns:a16="http://schemas.microsoft.com/office/drawing/2014/main" id="{C1033163-6A06-49B0-B76E-988549ED82BA}"/>
                  </a:ext>
                </a:extLst>
              </p14:cNvPr>
              <p14:cNvContentPartPr/>
              <p14:nvPr/>
            </p14:nvContentPartPr>
            <p14:xfrm>
              <a:off x="4223379" y="6510068"/>
              <a:ext cx="193320" cy="38160"/>
            </p14:xfrm>
          </p:contentPart>
        </mc:Choice>
        <mc:Fallback xmlns="">
          <p:pic>
            <p:nvPicPr>
              <p:cNvPr id="411" name="Freihand 410">
                <a:extLst>
                  <a:ext uri="{FF2B5EF4-FFF2-40B4-BE49-F238E27FC236}">
                    <a16:creationId xmlns:a16="http://schemas.microsoft.com/office/drawing/2014/main" id="{C1033163-6A06-49B0-B76E-988549ED82BA}"/>
                  </a:ext>
                </a:extLst>
              </p:cNvPr>
              <p:cNvPicPr/>
              <p:nvPr/>
            </p:nvPicPr>
            <p:blipFill>
              <a:blip r:embed="rId631"/>
              <a:stretch>
                <a:fillRect/>
              </a:stretch>
            </p:blipFill>
            <p:spPr>
              <a:xfrm>
                <a:off x="4219059" y="6505748"/>
                <a:ext cx="201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12" name="Freihand 411">
                <a:extLst>
                  <a:ext uri="{FF2B5EF4-FFF2-40B4-BE49-F238E27FC236}">
                    <a16:creationId xmlns:a16="http://schemas.microsoft.com/office/drawing/2014/main" id="{DF8B4E8A-322E-4484-B5C7-714AED0D733E}"/>
                  </a:ext>
                </a:extLst>
              </p14:cNvPr>
              <p14:cNvContentPartPr/>
              <p14:nvPr/>
            </p14:nvContentPartPr>
            <p14:xfrm>
              <a:off x="4439379" y="6436988"/>
              <a:ext cx="102960" cy="165600"/>
            </p14:xfrm>
          </p:contentPart>
        </mc:Choice>
        <mc:Fallback xmlns="">
          <p:pic>
            <p:nvPicPr>
              <p:cNvPr id="412" name="Freihand 411">
                <a:extLst>
                  <a:ext uri="{FF2B5EF4-FFF2-40B4-BE49-F238E27FC236}">
                    <a16:creationId xmlns:a16="http://schemas.microsoft.com/office/drawing/2014/main" id="{DF8B4E8A-322E-4484-B5C7-714AED0D733E}"/>
                  </a:ext>
                </a:extLst>
              </p:cNvPr>
              <p:cNvPicPr/>
              <p:nvPr/>
            </p:nvPicPr>
            <p:blipFill>
              <a:blip r:embed="rId633"/>
              <a:stretch>
                <a:fillRect/>
              </a:stretch>
            </p:blipFill>
            <p:spPr>
              <a:xfrm>
                <a:off x="4435059" y="6432668"/>
                <a:ext cx="111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13" name="Freihand 412">
                <a:extLst>
                  <a:ext uri="{FF2B5EF4-FFF2-40B4-BE49-F238E27FC236}">
                    <a16:creationId xmlns:a16="http://schemas.microsoft.com/office/drawing/2014/main" id="{6C257227-96C7-4540-8915-9C1B2730B274}"/>
                  </a:ext>
                </a:extLst>
              </p14:cNvPr>
              <p14:cNvContentPartPr/>
              <p14:nvPr/>
            </p14:nvContentPartPr>
            <p14:xfrm>
              <a:off x="4808379" y="6388028"/>
              <a:ext cx="166680" cy="173160"/>
            </p14:xfrm>
          </p:contentPart>
        </mc:Choice>
        <mc:Fallback xmlns="">
          <p:pic>
            <p:nvPicPr>
              <p:cNvPr id="413" name="Freihand 412">
                <a:extLst>
                  <a:ext uri="{FF2B5EF4-FFF2-40B4-BE49-F238E27FC236}">
                    <a16:creationId xmlns:a16="http://schemas.microsoft.com/office/drawing/2014/main" id="{6C257227-96C7-4540-8915-9C1B2730B274}"/>
                  </a:ext>
                </a:extLst>
              </p:cNvPr>
              <p:cNvPicPr/>
              <p:nvPr/>
            </p:nvPicPr>
            <p:blipFill>
              <a:blip r:embed="rId635"/>
              <a:stretch>
                <a:fillRect/>
              </a:stretch>
            </p:blipFill>
            <p:spPr>
              <a:xfrm>
                <a:off x="4804059" y="6383708"/>
                <a:ext cx="175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14" name="Freihand 413">
                <a:extLst>
                  <a:ext uri="{FF2B5EF4-FFF2-40B4-BE49-F238E27FC236}">
                    <a16:creationId xmlns:a16="http://schemas.microsoft.com/office/drawing/2014/main" id="{D7214B3F-0AA4-4336-BF09-7611C74F7F43}"/>
                  </a:ext>
                </a:extLst>
              </p14:cNvPr>
              <p14:cNvContentPartPr/>
              <p14:nvPr/>
            </p14:nvContentPartPr>
            <p14:xfrm>
              <a:off x="4987659" y="6534188"/>
              <a:ext cx="117000" cy="79920"/>
            </p14:xfrm>
          </p:contentPart>
        </mc:Choice>
        <mc:Fallback xmlns="">
          <p:pic>
            <p:nvPicPr>
              <p:cNvPr id="414" name="Freihand 413">
                <a:extLst>
                  <a:ext uri="{FF2B5EF4-FFF2-40B4-BE49-F238E27FC236}">
                    <a16:creationId xmlns:a16="http://schemas.microsoft.com/office/drawing/2014/main" id="{D7214B3F-0AA4-4336-BF09-7611C74F7F43}"/>
                  </a:ext>
                </a:extLst>
              </p:cNvPr>
              <p:cNvPicPr/>
              <p:nvPr/>
            </p:nvPicPr>
            <p:blipFill>
              <a:blip r:embed="rId637"/>
              <a:stretch>
                <a:fillRect/>
              </a:stretch>
            </p:blipFill>
            <p:spPr>
              <a:xfrm>
                <a:off x="4983339" y="6529868"/>
                <a:ext cx="125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72" name="Freihand 371">
                <a:extLst>
                  <a:ext uri="{FF2B5EF4-FFF2-40B4-BE49-F238E27FC236}">
                    <a16:creationId xmlns:a16="http://schemas.microsoft.com/office/drawing/2014/main" id="{811CFD63-16CF-4559-9F6A-B4B260CBB99B}"/>
                  </a:ext>
                </a:extLst>
              </p14:cNvPr>
              <p14:cNvContentPartPr/>
              <p14:nvPr/>
            </p14:nvContentPartPr>
            <p14:xfrm>
              <a:off x="3889659" y="6136388"/>
              <a:ext cx="206640" cy="19800"/>
            </p14:xfrm>
          </p:contentPart>
        </mc:Choice>
        <mc:Fallback xmlns="">
          <p:pic>
            <p:nvPicPr>
              <p:cNvPr id="372" name="Freihand 371">
                <a:extLst>
                  <a:ext uri="{FF2B5EF4-FFF2-40B4-BE49-F238E27FC236}">
                    <a16:creationId xmlns:a16="http://schemas.microsoft.com/office/drawing/2014/main" id="{811CFD63-16CF-4559-9F6A-B4B260CBB99B}"/>
                  </a:ext>
                </a:extLst>
              </p:cNvPr>
              <p:cNvPicPr/>
              <p:nvPr/>
            </p:nvPicPr>
            <p:blipFill>
              <a:blip r:embed="rId639"/>
              <a:stretch>
                <a:fillRect/>
              </a:stretch>
            </p:blipFill>
            <p:spPr>
              <a:xfrm>
                <a:off x="3885339" y="6132068"/>
                <a:ext cx="215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73" name="Freihand 372">
                <a:extLst>
                  <a:ext uri="{FF2B5EF4-FFF2-40B4-BE49-F238E27FC236}">
                    <a16:creationId xmlns:a16="http://schemas.microsoft.com/office/drawing/2014/main" id="{024D844B-3372-4B32-9B26-CE93C1CE48A8}"/>
                  </a:ext>
                </a:extLst>
              </p14:cNvPr>
              <p14:cNvContentPartPr/>
              <p14:nvPr/>
            </p14:nvContentPartPr>
            <p14:xfrm>
              <a:off x="3907299" y="6141428"/>
              <a:ext cx="181800" cy="22320"/>
            </p14:xfrm>
          </p:contentPart>
        </mc:Choice>
        <mc:Fallback xmlns="">
          <p:pic>
            <p:nvPicPr>
              <p:cNvPr id="373" name="Freihand 372">
                <a:extLst>
                  <a:ext uri="{FF2B5EF4-FFF2-40B4-BE49-F238E27FC236}">
                    <a16:creationId xmlns:a16="http://schemas.microsoft.com/office/drawing/2014/main" id="{024D844B-3372-4B32-9B26-CE93C1CE48A8}"/>
                  </a:ext>
                </a:extLst>
              </p:cNvPr>
              <p:cNvPicPr/>
              <p:nvPr/>
            </p:nvPicPr>
            <p:blipFill>
              <a:blip r:embed="rId641"/>
              <a:stretch>
                <a:fillRect/>
              </a:stretch>
            </p:blipFill>
            <p:spPr>
              <a:xfrm>
                <a:off x="3902979" y="6137108"/>
                <a:ext cx="190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74" name="Freihand 373">
                <a:extLst>
                  <a:ext uri="{FF2B5EF4-FFF2-40B4-BE49-F238E27FC236}">
                    <a16:creationId xmlns:a16="http://schemas.microsoft.com/office/drawing/2014/main" id="{EF40B16B-8D2C-4F77-AC66-307888A8725D}"/>
                  </a:ext>
                </a:extLst>
              </p14:cNvPr>
              <p14:cNvContentPartPr/>
              <p14:nvPr/>
            </p14:nvContentPartPr>
            <p14:xfrm>
              <a:off x="4104219" y="6039908"/>
              <a:ext cx="145080" cy="194760"/>
            </p14:xfrm>
          </p:contentPart>
        </mc:Choice>
        <mc:Fallback xmlns="">
          <p:pic>
            <p:nvPicPr>
              <p:cNvPr id="374" name="Freihand 373">
                <a:extLst>
                  <a:ext uri="{FF2B5EF4-FFF2-40B4-BE49-F238E27FC236}">
                    <a16:creationId xmlns:a16="http://schemas.microsoft.com/office/drawing/2014/main" id="{EF40B16B-8D2C-4F77-AC66-307888A8725D}"/>
                  </a:ext>
                </a:extLst>
              </p:cNvPr>
              <p:cNvPicPr/>
              <p:nvPr/>
            </p:nvPicPr>
            <p:blipFill>
              <a:blip r:embed="rId643"/>
              <a:stretch>
                <a:fillRect/>
              </a:stretch>
            </p:blipFill>
            <p:spPr>
              <a:xfrm>
                <a:off x="4099899" y="6035588"/>
                <a:ext cx="1537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76" name="Freihand 375">
                <a:extLst>
                  <a:ext uri="{FF2B5EF4-FFF2-40B4-BE49-F238E27FC236}">
                    <a16:creationId xmlns:a16="http://schemas.microsoft.com/office/drawing/2014/main" id="{C3E50889-354F-4909-800A-ED4738E0FF28}"/>
                  </a:ext>
                </a:extLst>
              </p14:cNvPr>
              <p14:cNvContentPartPr/>
              <p14:nvPr/>
            </p14:nvContentPartPr>
            <p14:xfrm>
              <a:off x="4536939" y="5965748"/>
              <a:ext cx="160200" cy="221040"/>
            </p14:xfrm>
          </p:contentPart>
        </mc:Choice>
        <mc:Fallback xmlns="">
          <p:pic>
            <p:nvPicPr>
              <p:cNvPr id="376" name="Freihand 375">
                <a:extLst>
                  <a:ext uri="{FF2B5EF4-FFF2-40B4-BE49-F238E27FC236}">
                    <a16:creationId xmlns:a16="http://schemas.microsoft.com/office/drawing/2014/main" id="{C3E50889-354F-4909-800A-ED4738E0FF28}"/>
                  </a:ext>
                </a:extLst>
              </p:cNvPr>
              <p:cNvPicPr/>
              <p:nvPr/>
            </p:nvPicPr>
            <p:blipFill>
              <a:blip r:embed="rId645"/>
              <a:stretch>
                <a:fillRect/>
              </a:stretch>
            </p:blipFill>
            <p:spPr>
              <a:xfrm>
                <a:off x="4532619" y="5961428"/>
                <a:ext cx="1688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77" name="Freihand 376">
                <a:extLst>
                  <a:ext uri="{FF2B5EF4-FFF2-40B4-BE49-F238E27FC236}">
                    <a16:creationId xmlns:a16="http://schemas.microsoft.com/office/drawing/2014/main" id="{CF5BCAF1-7D2C-4B7B-8F85-043BC5719976}"/>
                  </a:ext>
                </a:extLst>
              </p14:cNvPr>
              <p14:cNvContentPartPr/>
              <p14:nvPr/>
            </p14:nvContentPartPr>
            <p14:xfrm>
              <a:off x="4723059" y="6114068"/>
              <a:ext cx="76320" cy="127080"/>
            </p14:xfrm>
          </p:contentPart>
        </mc:Choice>
        <mc:Fallback xmlns="">
          <p:pic>
            <p:nvPicPr>
              <p:cNvPr id="377" name="Freihand 376">
                <a:extLst>
                  <a:ext uri="{FF2B5EF4-FFF2-40B4-BE49-F238E27FC236}">
                    <a16:creationId xmlns:a16="http://schemas.microsoft.com/office/drawing/2014/main" id="{CF5BCAF1-7D2C-4B7B-8F85-043BC5719976}"/>
                  </a:ext>
                </a:extLst>
              </p:cNvPr>
              <p:cNvPicPr/>
              <p:nvPr/>
            </p:nvPicPr>
            <p:blipFill>
              <a:blip r:embed="rId647"/>
              <a:stretch>
                <a:fillRect/>
              </a:stretch>
            </p:blipFill>
            <p:spPr>
              <a:xfrm>
                <a:off x="4718739" y="6109748"/>
                <a:ext cx="84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78" name="Freihand 377">
                <a:extLst>
                  <a:ext uri="{FF2B5EF4-FFF2-40B4-BE49-F238E27FC236}">
                    <a16:creationId xmlns:a16="http://schemas.microsoft.com/office/drawing/2014/main" id="{24473B49-10BE-4876-A8E8-71A3BD5788F9}"/>
                  </a:ext>
                </a:extLst>
              </p14:cNvPr>
              <p14:cNvContentPartPr/>
              <p14:nvPr/>
            </p14:nvContentPartPr>
            <p14:xfrm>
              <a:off x="4923579" y="5860628"/>
              <a:ext cx="114480" cy="412920"/>
            </p14:xfrm>
          </p:contentPart>
        </mc:Choice>
        <mc:Fallback xmlns="">
          <p:pic>
            <p:nvPicPr>
              <p:cNvPr id="378" name="Freihand 377">
                <a:extLst>
                  <a:ext uri="{FF2B5EF4-FFF2-40B4-BE49-F238E27FC236}">
                    <a16:creationId xmlns:a16="http://schemas.microsoft.com/office/drawing/2014/main" id="{24473B49-10BE-4876-A8E8-71A3BD5788F9}"/>
                  </a:ext>
                </a:extLst>
              </p:cNvPr>
              <p:cNvPicPr/>
              <p:nvPr/>
            </p:nvPicPr>
            <p:blipFill>
              <a:blip r:embed="rId649"/>
              <a:stretch>
                <a:fillRect/>
              </a:stretch>
            </p:blipFill>
            <p:spPr>
              <a:xfrm>
                <a:off x="4919259" y="5856308"/>
                <a:ext cx="1231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80" name="Freihand 379">
                <a:extLst>
                  <a:ext uri="{FF2B5EF4-FFF2-40B4-BE49-F238E27FC236}">
                    <a16:creationId xmlns:a16="http://schemas.microsoft.com/office/drawing/2014/main" id="{BCCA90E4-76B9-47FB-88D3-7006A9C3DB60}"/>
                  </a:ext>
                </a:extLst>
              </p14:cNvPr>
              <p14:cNvContentPartPr/>
              <p14:nvPr/>
            </p14:nvContentPartPr>
            <p14:xfrm>
              <a:off x="5192499" y="5983748"/>
              <a:ext cx="122760" cy="114840"/>
            </p14:xfrm>
          </p:contentPart>
        </mc:Choice>
        <mc:Fallback xmlns="">
          <p:pic>
            <p:nvPicPr>
              <p:cNvPr id="380" name="Freihand 379">
                <a:extLst>
                  <a:ext uri="{FF2B5EF4-FFF2-40B4-BE49-F238E27FC236}">
                    <a16:creationId xmlns:a16="http://schemas.microsoft.com/office/drawing/2014/main" id="{BCCA90E4-76B9-47FB-88D3-7006A9C3DB60}"/>
                  </a:ext>
                </a:extLst>
              </p:cNvPr>
              <p:cNvPicPr/>
              <p:nvPr/>
            </p:nvPicPr>
            <p:blipFill>
              <a:blip r:embed="rId651"/>
              <a:stretch>
                <a:fillRect/>
              </a:stretch>
            </p:blipFill>
            <p:spPr>
              <a:xfrm>
                <a:off x="5188179" y="5979428"/>
                <a:ext cx="131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81" name="Freihand 380">
                <a:extLst>
                  <a:ext uri="{FF2B5EF4-FFF2-40B4-BE49-F238E27FC236}">
                    <a16:creationId xmlns:a16="http://schemas.microsoft.com/office/drawing/2014/main" id="{3887F1F2-9E01-409E-8378-2EC19707094E}"/>
                  </a:ext>
                </a:extLst>
              </p14:cNvPr>
              <p14:cNvContentPartPr/>
              <p14:nvPr/>
            </p14:nvContentPartPr>
            <p14:xfrm>
              <a:off x="5351259" y="6039188"/>
              <a:ext cx="62640" cy="11160"/>
            </p14:xfrm>
          </p:contentPart>
        </mc:Choice>
        <mc:Fallback xmlns="">
          <p:pic>
            <p:nvPicPr>
              <p:cNvPr id="381" name="Freihand 380">
                <a:extLst>
                  <a:ext uri="{FF2B5EF4-FFF2-40B4-BE49-F238E27FC236}">
                    <a16:creationId xmlns:a16="http://schemas.microsoft.com/office/drawing/2014/main" id="{3887F1F2-9E01-409E-8378-2EC19707094E}"/>
                  </a:ext>
                </a:extLst>
              </p:cNvPr>
              <p:cNvPicPr/>
              <p:nvPr/>
            </p:nvPicPr>
            <p:blipFill>
              <a:blip r:embed="rId653"/>
              <a:stretch>
                <a:fillRect/>
              </a:stretch>
            </p:blipFill>
            <p:spPr>
              <a:xfrm>
                <a:off x="5346939" y="6034868"/>
                <a:ext cx="71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82" name="Freihand 381">
                <a:extLst>
                  <a:ext uri="{FF2B5EF4-FFF2-40B4-BE49-F238E27FC236}">
                    <a16:creationId xmlns:a16="http://schemas.microsoft.com/office/drawing/2014/main" id="{8FAB422B-2568-41CC-832A-84DABD125E53}"/>
                  </a:ext>
                </a:extLst>
              </p14:cNvPr>
              <p14:cNvContentPartPr/>
              <p14:nvPr/>
            </p14:nvContentPartPr>
            <p14:xfrm>
              <a:off x="5483019" y="5973308"/>
              <a:ext cx="30240" cy="135720"/>
            </p14:xfrm>
          </p:contentPart>
        </mc:Choice>
        <mc:Fallback xmlns="">
          <p:pic>
            <p:nvPicPr>
              <p:cNvPr id="382" name="Freihand 381">
                <a:extLst>
                  <a:ext uri="{FF2B5EF4-FFF2-40B4-BE49-F238E27FC236}">
                    <a16:creationId xmlns:a16="http://schemas.microsoft.com/office/drawing/2014/main" id="{8FAB422B-2568-41CC-832A-84DABD125E53}"/>
                  </a:ext>
                </a:extLst>
              </p:cNvPr>
              <p:cNvPicPr/>
              <p:nvPr/>
            </p:nvPicPr>
            <p:blipFill>
              <a:blip r:embed="rId655"/>
              <a:stretch>
                <a:fillRect/>
              </a:stretch>
            </p:blipFill>
            <p:spPr>
              <a:xfrm>
                <a:off x="5478699" y="5968988"/>
                <a:ext cx="38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83" name="Freihand 382">
                <a:extLst>
                  <a:ext uri="{FF2B5EF4-FFF2-40B4-BE49-F238E27FC236}">
                    <a16:creationId xmlns:a16="http://schemas.microsoft.com/office/drawing/2014/main" id="{4471952B-EAE2-4DF7-80FB-A88F98B9C5A0}"/>
                  </a:ext>
                </a:extLst>
              </p14:cNvPr>
              <p14:cNvContentPartPr/>
              <p14:nvPr/>
            </p14:nvContentPartPr>
            <p14:xfrm>
              <a:off x="5467179" y="5922188"/>
              <a:ext cx="202680" cy="227160"/>
            </p14:xfrm>
          </p:contentPart>
        </mc:Choice>
        <mc:Fallback xmlns="">
          <p:pic>
            <p:nvPicPr>
              <p:cNvPr id="383" name="Freihand 382">
                <a:extLst>
                  <a:ext uri="{FF2B5EF4-FFF2-40B4-BE49-F238E27FC236}">
                    <a16:creationId xmlns:a16="http://schemas.microsoft.com/office/drawing/2014/main" id="{4471952B-EAE2-4DF7-80FB-A88F98B9C5A0}"/>
                  </a:ext>
                </a:extLst>
              </p:cNvPr>
              <p:cNvPicPr/>
              <p:nvPr/>
            </p:nvPicPr>
            <p:blipFill>
              <a:blip r:embed="rId657"/>
              <a:stretch>
                <a:fillRect/>
              </a:stretch>
            </p:blipFill>
            <p:spPr>
              <a:xfrm>
                <a:off x="5462859" y="5917868"/>
                <a:ext cx="2113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84" name="Freihand 383">
                <a:extLst>
                  <a:ext uri="{FF2B5EF4-FFF2-40B4-BE49-F238E27FC236}">
                    <a16:creationId xmlns:a16="http://schemas.microsoft.com/office/drawing/2014/main" id="{1EC6AABA-A850-4BAD-999E-5D643E0D2669}"/>
                  </a:ext>
                </a:extLst>
              </p14:cNvPr>
              <p14:cNvContentPartPr/>
              <p14:nvPr/>
            </p14:nvContentPartPr>
            <p14:xfrm>
              <a:off x="5164779" y="5889428"/>
              <a:ext cx="177120" cy="261360"/>
            </p14:xfrm>
          </p:contentPart>
        </mc:Choice>
        <mc:Fallback xmlns="">
          <p:pic>
            <p:nvPicPr>
              <p:cNvPr id="384" name="Freihand 383">
                <a:extLst>
                  <a:ext uri="{FF2B5EF4-FFF2-40B4-BE49-F238E27FC236}">
                    <a16:creationId xmlns:a16="http://schemas.microsoft.com/office/drawing/2014/main" id="{1EC6AABA-A850-4BAD-999E-5D643E0D2669}"/>
                  </a:ext>
                </a:extLst>
              </p:cNvPr>
              <p:cNvPicPr/>
              <p:nvPr/>
            </p:nvPicPr>
            <p:blipFill>
              <a:blip r:embed="rId659"/>
              <a:stretch>
                <a:fillRect/>
              </a:stretch>
            </p:blipFill>
            <p:spPr>
              <a:xfrm>
                <a:off x="5160459" y="5885108"/>
                <a:ext cx="1857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86" name="Freihand 385">
                <a:extLst>
                  <a:ext uri="{FF2B5EF4-FFF2-40B4-BE49-F238E27FC236}">
                    <a16:creationId xmlns:a16="http://schemas.microsoft.com/office/drawing/2014/main" id="{0762279E-4BE6-4AB7-A950-CF711C9F6542}"/>
                  </a:ext>
                </a:extLst>
              </p14:cNvPr>
              <p14:cNvContentPartPr/>
              <p14:nvPr/>
            </p14:nvContentPartPr>
            <p14:xfrm>
              <a:off x="5721699" y="5843708"/>
              <a:ext cx="63720" cy="54360"/>
            </p14:xfrm>
          </p:contentPart>
        </mc:Choice>
        <mc:Fallback xmlns="">
          <p:pic>
            <p:nvPicPr>
              <p:cNvPr id="386" name="Freihand 385">
                <a:extLst>
                  <a:ext uri="{FF2B5EF4-FFF2-40B4-BE49-F238E27FC236}">
                    <a16:creationId xmlns:a16="http://schemas.microsoft.com/office/drawing/2014/main" id="{0762279E-4BE6-4AB7-A950-CF711C9F6542}"/>
                  </a:ext>
                </a:extLst>
              </p:cNvPr>
              <p:cNvPicPr/>
              <p:nvPr/>
            </p:nvPicPr>
            <p:blipFill>
              <a:blip r:embed="rId661"/>
              <a:stretch>
                <a:fillRect/>
              </a:stretch>
            </p:blipFill>
            <p:spPr>
              <a:xfrm>
                <a:off x="5717379" y="5839388"/>
                <a:ext cx="72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87" name="Freihand 386">
                <a:extLst>
                  <a:ext uri="{FF2B5EF4-FFF2-40B4-BE49-F238E27FC236}">
                    <a16:creationId xmlns:a16="http://schemas.microsoft.com/office/drawing/2014/main" id="{C01D5B79-A73B-49F5-8AB0-430E019BC9BC}"/>
                  </a:ext>
                </a:extLst>
              </p14:cNvPr>
              <p14:cNvContentPartPr/>
              <p14:nvPr/>
            </p14:nvContentPartPr>
            <p14:xfrm>
              <a:off x="5862099" y="6002108"/>
              <a:ext cx="9360" cy="58680"/>
            </p14:xfrm>
          </p:contentPart>
        </mc:Choice>
        <mc:Fallback xmlns="">
          <p:pic>
            <p:nvPicPr>
              <p:cNvPr id="387" name="Freihand 386">
                <a:extLst>
                  <a:ext uri="{FF2B5EF4-FFF2-40B4-BE49-F238E27FC236}">
                    <a16:creationId xmlns:a16="http://schemas.microsoft.com/office/drawing/2014/main" id="{C01D5B79-A73B-49F5-8AB0-430E019BC9BC}"/>
                  </a:ext>
                </a:extLst>
              </p:cNvPr>
              <p:cNvPicPr/>
              <p:nvPr/>
            </p:nvPicPr>
            <p:blipFill>
              <a:blip r:embed="rId663"/>
              <a:stretch>
                <a:fillRect/>
              </a:stretch>
            </p:blipFill>
            <p:spPr>
              <a:xfrm>
                <a:off x="5857779" y="5997788"/>
                <a:ext cx="18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88" name="Freihand 387">
                <a:extLst>
                  <a:ext uri="{FF2B5EF4-FFF2-40B4-BE49-F238E27FC236}">
                    <a16:creationId xmlns:a16="http://schemas.microsoft.com/office/drawing/2014/main" id="{6F5686B2-91CA-4301-8118-DF7FAE2193BE}"/>
                  </a:ext>
                </a:extLst>
              </p14:cNvPr>
              <p14:cNvContentPartPr/>
              <p14:nvPr/>
            </p14:nvContentPartPr>
            <p14:xfrm>
              <a:off x="5801619" y="6003908"/>
              <a:ext cx="135360" cy="21960"/>
            </p14:xfrm>
          </p:contentPart>
        </mc:Choice>
        <mc:Fallback xmlns="">
          <p:pic>
            <p:nvPicPr>
              <p:cNvPr id="388" name="Freihand 387">
                <a:extLst>
                  <a:ext uri="{FF2B5EF4-FFF2-40B4-BE49-F238E27FC236}">
                    <a16:creationId xmlns:a16="http://schemas.microsoft.com/office/drawing/2014/main" id="{6F5686B2-91CA-4301-8118-DF7FAE2193BE}"/>
                  </a:ext>
                </a:extLst>
              </p:cNvPr>
              <p:cNvPicPr/>
              <p:nvPr/>
            </p:nvPicPr>
            <p:blipFill>
              <a:blip r:embed="rId665"/>
              <a:stretch>
                <a:fillRect/>
              </a:stretch>
            </p:blipFill>
            <p:spPr>
              <a:xfrm>
                <a:off x="5797299" y="5999588"/>
                <a:ext cx="144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89" name="Freihand 388">
                <a:extLst>
                  <a:ext uri="{FF2B5EF4-FFF2-40B4-BE49-F238E27FC236}">
                    <a16:creationId xmlns:a16="http://schemas.microsoft.com/office/drawing/2014/main" id="{F3A4A71C-F11E-4093-AA82-345FEDCD41AF}"/>
                  </a:ext>
                </a:extLst>
              </p14:cNvPr>
              <p14:cNvContentPartPr/>
              <p14:nvPr/>
            </p14:nvContentPartPr>
            <p14:xfrm>
              <a:off x="6035619" y="5941268"/>
              <a:ext cx="138600" cy="123840"/>
            </p14:xfrm>
          </p:contentPart>
        </mc:Choice>
        <mc:Fallback xmlns="">
          <p:pic>
            <p:nvPicPr>
              <p:cNvPr id="389" name="Freihand 388">
                <a:extLst>
                  <a:ext uri="{FF2B5EF4-FFF2-40B4-BE49-F238E27FC236}">
                    <a16:creationId xmlns:a16="http://schemas.microsoft.com/office/drawing/2014/main" id="{F3A4A71C-F11E-4093-AA82-345FEDCD41AF}"/>
                  </a:ext>
                </a:extLst>
              </p:cNvPr>
              <p:cNvPicPr/>
              <p:nvPr/>
            </p:nvPicPr>
            <p:blipFill>
              <a:blip r:embed="rId667"/>
              <a:stretch>
                <a:fillRect/>
              </a:stretch>
            </p:blipFill>
            <p:spPr>
              <a:xfrm>
                <a:off x="6031299" y="5936948"/>
                <a:ext cx="147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0" name="Freihand 389">
                <a:extLst>
                  <a:ext uri="{FF2B5EF4-FFF2-40B4-BE49-F238E27FC236}">
                    <a16:creationId xmlns:a16="http://schemas.microsoft.com/office/drawing/2014/main" id="{6D5525C2-F93B-4A12-9F7D-0A9B72A34776}"/>
                  </a:ext>
                </a:extLst>
              </p14:cNvPr>
              <p14:cNvContentPartPr/>
              <p14:nvPr/>
            </p14:nvContentPartPr>
            <p14:xfrm>
              <a:off x="6220299" y="6000668"/>
              <a:ext cx="104760" cy="14760"/>
            </p14:xfrm>
          </p:contentPart>
        </mc:Choice>
        <mc:Fallback xmlns="">
          <p:pic>
            <p:nvPicPr>
              <p:cNvPr id="390" name="Freihand 389">
                <a:extLst>
                  <a:ext uri="{FF2B5EF4-FFF2-40B4-BE49-F238E27FC236}">
                    <a16:creationId xmlns:a16="http://schemas.microsoft.com/office/drawing/2014/main" id="{6D5525C2-F93B-4A12-9F7D-0A9B72A34776}"/>
                  </a:ext>
                </a:extLst>
              </p:cNvPr>
              <p:cNvPicPr/>
              <p:nvPr/>
            </p:nvPicPr>
            <p:blipFill>
              <a:blip r:embed="rId669"/>
              <a:stretch>
                <a:fillRect/>
              </a:stretch>
            </p:blipFill>
            <p:spPr>
              <a:xfrm>
                <a:off x="6215979" y="5996348"/>
                <a:ext cx="113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1" name="Freihand 390">
                <a:extLst>
                  <a:ext uri="{FF2B5EF4-FFF2-40B4-BE49-F238E27FC236}">
                    <a16:creationId xmlns:a16="http://schemas.microsoft.com/office/drawing/2014/main" id="{BCFF0AE5-B476-4228-80C0-41124EE0793B}"/>
                  </a:ext>
                </a:extLst>
              </p14:cNvPr>
              <p14:cNvContentPartPr/>
              <p14:nvPr/>
            </p14:nvContentPartPr>
            <p14:xfrm>
              <a:off x="6410019" y="5920388"/>
              <a:ext cx="26640" cy="144720"/>
            </p14:xfrm>
          </p:contentPart>
        </mc:Choice>
        <mc:Fallback xmlns="">
          <p:pic>
            <p:nvPicPr>
              <p:cNvPr id="391" name="Freihand 390">
                <a:extLst>
                  <a:ext uri="{FF2B5EF4-FFF2-40B4-BE49-F238E27FC236}">
                    <a16:creationId xmlns:a16="http://schemas.microsoft.com/office/drawing/2014/main" id="{BCFF0AE5-B476-4228-80C0-41124EE0793B}"/>
                  </a:ext>
                </a:extLst>
              </p:cNvPr>
              <p:cNvPicPr/>
              <p:nvPr/>
            </p:nvPicPr>
            <p:blipFill>
              <a:blip r:embed="rId671"/>
              <a:stretch>
                <a:fillRect/>
              </a:stretch>
            </p:blipFill>
            <p:spPr>
              <a:xfrm>
                <a:off x="6405699" y="5916068"/>
                <a:ext cx="35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2" name="Freihand 391">
                <a:extLst>
                  <a:ext uri="{FF2B5EF4-FFF2-40B4-BE49-F238E27FC236}">
                    <a16:creationId xmlns:a16="http://schemas.microsoft.com/office/drawing/2014/main" id="{B3A19EDD-9241-47A6-B4F2-9DE72E47E571}"/>
                  </a:ext>
                </a:extLst>
              </p14:cNvPr>
              <p14:cNvContentPartPr/>
              <p14:nvPr/>
            </p14:nvContentPartPr>
            <p14:xfrm>
              <a:off x="6394179" y="5929388"/>
              <a:ext cx="142560" cy="131400"/>
            </p14:xfrm>
          </p:contentPart>
        </mc:Choice>
        <mc:Fallback xmlns="">
          <p:pic>
            <p:nvPicPr>
              <p:cNvPr id="392" name="Freihand 391">
                <a:extLst>
                  <a:ext uri="{FF2B5EF4-FFF2-40B4-BE49-F238E27FC236}">
                    <a16:creationId xmlns:a16="http://schemas.microsoft.com/office/drawing/2014/main" id="{B3A19EDD-9241-47A6-B4F2-9DE72E47E571}"/>
                  </a:ext>
                </a:extLst>
              </p:cNvPr>
              <p:cNvPicPr/>
              <p:nvPr/>
            </p:nvPicPr>
            <p:blipFill>
              <a:blip r:embed="rId673"/>
              <a:stretch>
                <a:fillRect/>
              </a:stretch>
            </p:blipFill>
            <p:spPr>
              <a:xfrm>
                <a:off x="6389859" y="5925068"/>
                <a:ext cx="151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93" name="Freihand 392">
                <a:extLst>
                  <a:ext uri="{FF2B5EF4-FFF2-40B4-BE49-F238E27FC236}">
                    <a16:creationId xmlns:a16="http://schemas.microsoft.com/office/drawing/2014/main" id="{371A93E8-755E-4B36-A879-C34DE46373BB}"/>
                  </a:ext>
                </a:extLst>
              </p14:cNvPr>
              <p14:cNvContentPartPr/>
              <p14:nvPr/>
            </p14:nvContentPartPr>
            <p14:xfrm>
              <a:off x="6427299" y="5884028"/>
              <a:ext cx="147600" cy="219600"/>
            </p14:xfrm>
          </p:contentPart>
        </mc:Choice>
        <mc:Fallback xmlns="">
          <p:pic>
            <p:nvPicPr>
              <p:cNvPr id="393" name="Freihand 392">
                <a:extLst>
                  <a:ext uri="{FF2B5EF4-FFF2-40B4-BE49-F238E27FC236}">
                    <a16:creationId xmlns:a16="http://schemas.microsoft.com/office/drawing/2014/main" id="{371A93E8-755E-4B36-A879-C34DE46373BB}"/>
                  </a:ext>
                </a:extLst>
              </p:cNvPr>
              <p:cNvPicPr/>
              <p:nvPr/>
            </p:nvPicPr>
            <p:blipFill>
              <a:blip r:embed="rId675"/>
              <a:stretch>
                <a:fillRect/>
              </a:stretch>
            </p:blipFill>
            <p:spPr>
              <a:xfrm>
                <a:off x="6422979" y="5879708"/>
                <a:ext cx="1562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94" name="Freihand 393">
                <a:extLst>
                  <a:ext uri="{FF2B5EF4-FFF2-40B4-BE49-F238E27FC236}">
                    <a16:creationId xmlns:a16="http://schemas.microsoft.com/office/drawing/2014/main" id="{FAF9B78E-643C-43D7-9A70-B57FD54C2636}"/>
                  </a:ext>
                </a:extLst>
              </p14:cNvPr>
              <p14:cNvContentPartPr/>
              <p14:nvPr/>
            </p14:nvContentPartPr>
            <p14:xfrm>
              <a:off x="6030219" y="5869268"/>
              <a:ext cx="119520" cy="265680"/>
            </p14:xfrm>
          </p:contentPart>
        </mc:Choice>
        <mc:Fallback xmlns="">
          <p:pic>
            <p:nvPicPr>
              <p:cNvPr id="394" name="Freihand 393">
                <a:extLst>
                  <a:ext uri="{FF2B5EF4-FFF2-40B4-BE49-F238E27FC236}">
                    <a16:creationId xmlns:a16="http://schemas.microsoft.com/office/drawing/2014/main" id="{FAF9B78E-643C-43D7-9A70-B57FD54C2636}"/>
                  </a:ext>
                </a:extLst>
              </p:cNvPr>
              <p:cNvPicPr/>
              <p:nvPr/>
            </p:nvPicPr>
            <p:blipFill>
              <a:blip r:embed="rId677"/>
              <a:stretch>
                <a:fillRect/>
              </a:stretch>
            </p:blipFill>
            <p:spPr>
              <a:xfrm>
                <a:off x="6025899" y="5864948"/>
                <a:ext cx="1281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95" name="Freihand 394">
                <a:extLst>
                  <a:ext uri="{FF2B5EF4-FFF2-40B4-BE49-F238E27FC236}">
                    <a16:creationId xmlns:a16="http://schemas.microsoft.com/office/drawing/2014/main" id="{16A0C115-606F-46B5-9CBB-92A5D88096CB}"/>
                  </a:ext>
                </a:extLst>
              </p14:cNvPr>
              <p14:cNvContentPartPr/>
              <p14:nvPr/>
            </p14:nvContentPartPr>
            <p14:xfrm>
              <a:off x="6547899" y="5782148"/>
              <a:ext cx="117360" cy="106920"/>
            </p14:xfrm>
          </p:contentPart>
        </mc:Choice>
        <mc:Fallback xmlns="">
          <p:pic>
            <p:nvPicPr>
              <p:cNvPr id="395" name="Freihand 394">
                <a:extLst>
                  <a:ext uri="{FF2B5EF4-FFF2-40B4-BE49-F238E27FC236}">
                    <a16:creationId xmlns:a16="http://schemas.microsoft.com/office/drawing/2014/main" id="{16A0C115-606F-46B5-9CBB-92A5D88096CB}"/>
                  </a:ext>
                </a:extLst>
              </p:cNvPr>
              <p:cNvPicPr/>
              <p:nvPr/>
            </p:nvPicPr>
            <p:blipFill>
              <a:blip r:embed="rId679"/>
              <a:stretch>
                <a:fillRect/>
              </a:stretch>
            </p:blipFill>
            <p:spPr>
              <a:xfrm>
                <a:off x="6543579" y="5777828"/>
                <a:ext cx="126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96" name="Freihand 395">
                <a:extLst>
                  <a:ext uri="{FF2B5EF4-FFF2-40B4-BE49-F238E27FC236}">
                    <a16:creationId xmlns:a16="http://schemas.microsoft.com/office/drawing/2014/main" id="{EC89F395-E9E4-4214-8604-E2056D608918}"/>
                  </a:ext>
                </a:extLst>
              </p14:cNvPr>
              <p14:cNvContentPartPr/>
              <p14:nvPr/>
            </p14:nvContentPartPr>
            <p14:xfrm>
              <a:off x="6727539" y="5929388"/>
              <a:ext cx="27720" cy="127440"/>
            </p14:xfrm>
          </p:contentPart>
        </mc:Choice>
        <mc:Fallback xmlns="">
          <p:pic>
            <p:nvPicPr>
              <p:cNvPr id="396" name="Freihand 395">
                <a:extLst>
                  <a:ext uri="{FF2B5EF4-FFF2-40B4-BE49-F238E27FC236}">
                    <a16:creationId xmlns:a16="http://schemas.microsoft.com/office/drawing/2014/main" id="{EC89F395-E9E4-4214-8604-E2056D608918}"/>
                  </a:ext>
                </a:extLst>
              </p:cNvPr>
              <p:cNvPicPr/>
              <p:nvPr/>
            </p:nvPicPr>
            <p:blipFill>
              <a:blip r:embed="rId681"/>
              <a:stretch>
                <a:fillRect/>
              </a:stretch>
            </p:blipFill>
            <p:spPr>
              <a:xfrm>
                <a:off x="6723219" y="5925068"/>
                <a:ext cx="36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97" name="Freihand 396">
                <a:extLst>
                  <a:ext uri="{FF2B5EF4-FFF2-40B4-BE49-F238E27FC236}">
                    <a16:creationId xmlns:a16="http://schemas.microsoft.com/office/drawing/2014/main" id="{F7C7E8AF-D582-42E8-98C1-1903A13531C3}"/>
                  </a:ext>
                </a:extLst>
              </p14:cNvPr>
              <p14:cNvContentPartPr/>
              <p14:nvPr/>
            </p14:nvContentPartPr>
            <p14:xfrm>
              <a:off x="6679659" y="5984468"/>
              <a:ext cx="146880" cy="6480"/>
            </p14:xfrm>
          </p:contentPart>
        </mc:Choice>
        <mc:Fallback xmlns="">
          <p:pic>
            <p:nvPicPr>
              <p:cNvPr id="397" name="Freihand 396">
                <a:extLst>
                  <a:ext uri="{FF2B5EF4-FFF2-40B4-BE49-F238E27FC236}">
                    <a16:creationId xmlns:a16="http://schemas.microsoft.com/office/drawing/2014/main" id="{F7C7E8AF-D582-42E8-98C1-1903A13531C3}"/>
                  </a:ext>
                </a:extLst>
              </p:cNvPr>
              <p:cNvPicPr/>
              <p:nvPr/>
            </p:nvPicPr>
            <p:blipFill>
              <a:blip r:embed="rId683"/>
              <a:stretch>
                <a:fillRect/>
              </a:stretch>
            </p:blipFill>
            <p:spPr>
              <a:xfrm>
                <a:off x="6675339" y="5980148"/>
                <a:ext cx="1555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98" name="Freihand 397">
                <a:extLst>
                  <a:ext uri="{FF2B5EF4-FFF2-40B4-BE49-F238E27FC236}">
                    <a16:creationId xmlns:a16="http://schemas.microsoft.com/office/drawing/2014/main" id="{F17B4100-B091-48FD-BADC-8F72EE5C591D}"/>
                  </a:ext>
                </a:extLst>
              </p14:cNvPr>
              <p14:cNvContentPartPr/>
              <p14:nvPr/>
            </p14:nvContentPartPr>
            <p14:xfrm>
              <a:off x="6917979" y="6033428"/>
              <a:ext cx="27720" cy="4680"/>
            </p14:xfrm>
          </p:contentPart>
        </mc:Choice>
        <mc:Fallback xmlns="">
          <p:pic>
            <p:nvPicPr>
              <p:cNvPr id="398" name="Freihand 397">
                <a:extLst>
                  <a:ext uri="{FF2B5EF4-FFF2-40B4-BE49-F238E27FC236}">
                    <a16:creationId xmlns:a16="http://schemas.microsoft.com/office/drawing/2014/main" id="{F17B4100-B091-48FD-BADC-8F72EE5C591D}"/>
                  </a:ext>
                </a:extLst>
              </p:cNvPr>
              <p:cNvPicPr/>
              <p:nvPr/>
            </p:nvPicPr>
            <p:blipFill>
              <a:blip r:embed="rId42"/>
              <a:stretch>
                <a:fillRect/>
              </a:stretch>
            </p:blipFill>
            <p:spPr>
              <a:xfrm>
                <a:off x="6913659" y="6029108"/>
                <a:ext cx="36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99" name="Freihand 398">
                <a:extLst>
                  <a:ext uri="{FF2B5EF4-FFF2-40B4-BE49-F238E27FC236}">
                    <a16:creationId xmlns:a16="http://schemas.microsoft.com/office/drawing/2014/main" id="{81008E67-4D1F-4D59-9E5B-40379BE2A951}"/>
                  </a:ext>
                </a:extLst>
              </p14:cNvPr>
              <p14:cNvContentPartPr/>
              <p14:nvPr/>
            </p14:nvContentPartPr>
            <p14:xfrm>
              <a:off x="6875139" y="5913188"/>
              <a:ext cx="176040" cy="156960"/>
            </p14:xfrm>
          </p:contentPart>
        </mc:Choice>
        <mc:Fallback xmlns="">
          <p:pic>
            <p:nvPicPr>
              <p:cNvPr id="399" name="Freihand 398">
                <a:extLst>
                  <a:ext uri="{FF2B5EF4-FFF2-40B4-BE49-F238E27FC236}">
                    <a16:creationId xmlns:a16="http://schemas.microsoft.com/office/drawing/2014/main" id="{81008E67-4D1F-4D59-9E5B-40379BE2A951}"/>
                  </a:ext>
                </a:extLst>
              </p:cNvPr>
              <p:cNvPicPr/>
              <p:nvPr/>
            </p:nvPicPr>
            <p:blipFill>
              <a:blip r:embed="rId686"/>
              <a:stretch>
                <a:fillRect/>
              </a:stretch>
            </p:blipFill>
            <p:spPr>
              <a:xfrm>
                <a:off x="6870819" y="5908868"/>
                <a:ext cx="184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00" name="Freihand 399">
                <a:extLst>
                  <a:ext uri="{FF2B5EF4-FFF2-40B4-BE49-F238E27FC236}">
                    <a16:creationId xmlns:a16="http://schemas.microsoft.com/office/drawing/2014/main" id="{74D50AC4-8DBF-4819-B0EF-A7D55D19AA75}"/>
                  </a:ext>
                </a:extLst>
              </p14:cNvPr>
              <p14:cNvContentPartPr/>
              <p14:nvPr/>
            </p14:nvContentPartPr>
            <p14:xfrm>
              <a:off x="7100859" y="5974748"/>
              <a:ext cx="122760" cy="27720"/>
            </p14:xfrm>
          </p:contentPart>
        </mc:Choice>
        <mc:Fallback xmlns="">
          <p:pic>
            <p:nvPicPr>
              <p:cNvPr id="400" name="Freihand 399">
                <a:extLst>
                  <a:ext uri="{FF2B5EF4-FFF2-40B4-BE49-F238E27FC236}">
                    <a16:creationId xmlns:a16="http://schemas.microsoft.com/office/drawing/2014/main" id="{74D50AC4-8DBF-4819-B0EF-A7D55D19AA75}"/>
                  </a:ext>
                </a:extLst>
              </p:cNvPr>
              <p:cNvPicPr/>
              <p:nvPr/>
            </p:nvPicPr>
            <p:blipFill>
              <a:blip r:embed="rId688"/>
              <a:stretch>
                <a:fillRect/>
              </a:stretch>
            </p:blipFill>
            <p:spPr>
              <a:xfrm>
                <a:off x="7096539" y="5970428"/>
                <a:ext cx="131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01" name="Freihand 400">
                <a:extLst>
                  <a:ext uri="{FF2B5EF4-FFF2-40B4-BE49-F238E27FC236}">
                    <a16:creationId xmlns:a16="http://schemas.microsoft.com/office/drawing/2014/main" id="{E73ED818-F427-4ABB-9276-DECCEA73A9E4}"/>
                  </a:ext>
                </a:extLst>
              </p14:cNvPr>
              <p14:cNvContentPartPr/>
              <p14:nvPr/>
            </p14:nvContentPartPr>
            <p14:xfrm>
              <a:off x="7277979" y="5882588"/>
              <a:ext cx="28440" cy="172800"/>
            </p14:xfrm>
          </p:contentPart>
        </mc:Choice>
        <mc:Fallback xmlns="">
          <p:pic>
            <p:nvPicPr>
              <p:cNvPr id="401" name="Freihand 400">
                <a:extLst>
                  <a:ext uri="{FF2B5EF4-FFF2-40B4-BE49-F238E27FC236}">
                    <a16:creationId xmlns:a16="http://schemas.microsoft.com/office/drawing/2014/main" id="{E73ED818-F427-4ABB-9276-DECCEA73A9E4}"/>
                  </a:ext>
                </a:extLst>
              </p:cNvPr>
              <p:cNvPicPr/>
              <p:nvPr/>
            </p:nvPicPr>
            <p:blipFill>
              <a:blip r:embed="rId690"/>
              <a:stretch>
                <a:fillRect/>
              </a:stretch>
            </p:blipFill>
            <p:spPr>
              <a:xfrm>
                <a:off x="7273659" y="5878268"/>
                <a:ext cx="370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02" name="Freihand 401">
                <a:extLst>
                  <a:ext uri="{FF2B5EF4-FFF2-40B4-BE49-F238E27FC236}">
                    <a16:creationId xmlns:a16="http://schemas.microsoft.com/office/drawing/2014/main" id="{E384309C-B066-49F7-BECB-FAABCC2A727C}"/>
                  </a:ext>
                </a:extLst>
              </p14:cNvPr>
              <p14:cNvContentPartPr/>
              <p14:nvPr/>
            </p14:nvContentPartPr>
            <p14:xfrm>
              <a:off x="7236579" y="5868188"/>
              <a:ext cx="148680" cy="139680"/>
            </p14:xfrm>
          </p:contentPart>
        </mc:Choice>
        <mc:Fallback xmlns="">
          <p:pic>
            <p:nvPicPr>
              <p:cNvPr id="402" name="Freihand 401">
                <a:extLst>
                  <a:ext uri="{FF2B5EF4-FFF2-40B4-BE49-F238E27FC236}">
                    <a16:creationId xmlns:a16="http://schemas.microsoft.com/office/drawing/2014/main" id="{E384309C-B066-49F7-BECB-FAABCC2A727C}"/>
                  </a:ext>
                </a:extLst>
              </p:cNvPr>
              <p:cNvPicPr/>
              <p:nvPr/>
            </p:nvPicPr>
            <p:blipFill>
              <a:blip r:embed="rId692"/>
              <a:stretch>
                <a:fillRect/>
              </a:stretch>
            </p:blipFill>
            <p:spPr>
              <a:xfrm>
                <a:off x="7232259" y="5863868"/>
                <a:ext cx="157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03" name="Freihand 402">
                <a:extLst>
                  <a:ext uri="{FF2B5EF4-FFF2-40B4-BE49-F238E27FC236}">
                    <a16:creationId xmlns:a16="http://schemas.microsoft.com/office/drawing/2014/main" id="{A20C4C1E-8A17-4839-8CBC-72052D4E3021}"/>
                  </a:ext>
                </a:extLst>
              </p14:cNvPr>
              <p14:cNvContentPartPr/>
              <p14:nvPr/>
            </p14:nvContentPartPr>
            <p14:xfrm>
              <a:off x="7270419" y="5814548"/>
              <a:ext cx="169200" cy="269280"/>
            </p14:xfrm>
          </p:contentPart>
        </mc:Choice>
        <mc:Fallback xmlns="">
          <p:pic>
            <p:nvPicPr>
              <p:cNvPr id="403" name="Freihand 402">
                <a:extLst>
                  <a:ext uri="{FF2B5EF4-FFF2-40B4-BE49-F238E27FC236}">
                    <a16:creationId xmlns:a16="http://schemas.microsoft.com/office/drawing/2014/main" id="{A20C4C1E-8A17-4839-8CBC-72052D4E3021}"/>
                  </a:ext>
                </a:extLst>
              </p:cNvPr>
              <p:cNvPicPr/>
              <p:nvPr/>
            </p:nvPicPr>
            <p:blipFill>
              <a:blip r:embed="rId694"/>
              <a:stretch>
                <a:fillRect/>
              </a:stretch>
            </p:blipFill>
            <p:spPr>
              <a:xfrm>
                <a:off x="7266099" y="5810228"/>
                <a:ext cx="1778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04" name="Freihand 403">
                <a:extLst>
                  <a:ext uri="{FF2B5EF4-FFF2-40B4-BE49-F238E27FC236}">
                    <a16:creationId xmlns:a16="http://schemas.microsoft.com/office/drawing/2014/main" id="{E5B4DE20-121B-4064-AF61-432A5DC5A9B9}"/>
                  </a:ext>
                </a:extLst>
              </p14:cNvPr>
              <p14:cNvContentPartPr/>
              <p14:nvPr/>
            </p14:nvContentPartPr>
            <p14:xfrm>
              <a:off x="6894939" y="5830748"/>
              <a:ext cx="109800" cy="262080"/>
            </p14:xfrm>
          </p:contentPart>
        </mc:Choice>
        <mc:Fallback xmlns="">
          <p:pic>
            <p:nvPicPr>
              <p:cNvPr id="404" name="Freihand 403">
                <a:extLst>
                  <a:ext uri="{FF2B5EF4-FFF2-40B4-BE49-F238E27FC236}">
                    <a16:creationId xmlns:a16="http://schemas.microsoft.com/office/drawing/2014/main" id="{E5B4DE20-121B-4064-AF61-432A5DC5A9B9}"/>
                  </a:ext>
                </a:extLst>
              </p:cNvPr>
              <p:cNvPicPr/>
              <p:nvPr/>
            </p:nvPicPr>
            <p:blipFill>
              <a:blip r:embed="rId696"/>
              <a:stretch>
                <a:fillRect/>
              </a:stretch>
            </p:blipFill>
            <p:spPr>
              <a:xfrm>
                <a:off x="6890619" y="5826428"/>
                <a:ext cx="1184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05" name="Freihand 404">
                <a:extLst>
                  <a:ext uri="{FF2B5EF4-FFF2-40B4-BE49-F238E27FC236}">
                    <a16:creationId xmlns:a16="http://schemas.microsoft.com/office/drawing/2014/main" id="{7DE1FE9E-347F-4CEF-B24F-D3DAF9A02F39}"/>
                  </a:ext>
                </a:extLst>
              </p14:cNvPr>
              <p14:cNvContentPartPr/>
              <p14:nvPr/>
            </p14:nvContentPartPr>
            <p14:xfrm>
              <a:off x="7427739" y="5695748"/>
              <a:ext cx="130320" cy="329760"/>
            </p14:xfrm>
          </p:contentPart>
        </mc:Choice>
        <mc:Fallback xmlns="">
          <p:pic>
            <p:nvPicPr>
              <p:cNvPr id="405" name="Freihand 404">
                <a:extLst>
                  <a:ext uri="{FF2B5EF4-FFF2-40B4-BE49-F238E27FC236}">
                    <a16:creationId xmlns:a16="http://schemas.microsoft.com/office/drawing/2014/main" id="{7DE1FE9E-347F-4CEF-B24F-D3DAF9A02F39}"/>
                  </a:ext>
                </a:extLst>
              </p:cNvPr>
              <p:cNvPicPr/>
              <p:nvPr/>
            </p:nvPicPr>
            <p:blipFill>
              <a:blip r:embed="rId698"/>
              <a:stretch>
                <a:fillRect/>
              </a:stretch>
            </p:blipFill>
            <p:spPr>
              <a:xfrm>
                <a:off x="7423419" y="5691428"/>
                <a:ext cx="1389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06" name="Freihand 405">
                <a:extLst>
                  <a:ext uri="{FF2B5EF4-FFF2-40B4-BE49-F238E27FC236}">
                    <a16:creationId xmlns:a16="http://schemas.microsoft.com/office/drawing/2014/main" id="{A13EEFEB-1524-45B9-B07C-6D523EE08589}"/>
                  </a:ext>
                </a:extLst>
              </p14:cNvPr>
              <p14:cNvContentPartPr/>
              <p14:nvPr/>
            </p14:nvContentPartPr>
            <p14:xfrm>
              <a:off x="7503339" y="5958188"/>
              <a:ext cx="305640" cy="49320"/>
            </p14:xfrm>
          </p:contentPart>
        </mc:Choice>
        <mc:Fallback xmlns="">
          <p:pic>
            <p:nvPicPr>
              <p:cNvPr id="406" name="Freihand 405">
                <a:extLst>
                  <a:ext uri="{FF2B5EF4-FFF2-40B4-BE49-F238E27FC236}">
                    <a16:creationId xmlns:a16="http://schemas.microsoft.com/office/drawing/2014/main" id="{A13EEFEB-1524-45B9-B07C-6D523EE08589}"/>
                  </a:ext>
                </a:extLst>
              </p:cNvPr>
              <p:cNvPicPr/>
              <p:nvPr/>
            </p:nvPicPr>
            <p:blipFill>
              <a:blip r:embed="rId700"/>
              <a:stretch>
                <a:fillRect/>
              </a:stretch>
            </p:blipFill>
            <p:spPr>
              <a:xfrm>
                <a:off x="7499019" y="5953868"/>
                <a:ext cx="314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07" name="Freihand 406">
                <a:extLst>
                  <a:ext uri="{FF2B5EF4-FFF2-40B4-BE49-F238E27FC236}">
                    <a16:creationId xmlns:a16="http://schemas.microsoft.com/office/drawing/2014/main" id="{159B17F7-03E4-4080-8DDE-088E2ADB0CD8}"/>
                  </a:ext>
                </a:extLst>
              </p14:cNvPr>
              <p14:cNvContentPartPr/>
              <p14:nvPr/>
            </p14:nvContentPartPr>
            <p14:xfrm>
              <a:off x="7857219" y="5972228"/>
              <a:ext cx="217800" cy="28440"/>
            </p14:xfrm>
          </p:contentPart>
        </mc:Choice>
        <mc:Fallback xmlns="">
          <p:pic>
            <p:nvPicPr>
              <p:cNvPr id="407" name="Freihand 406">
                <a:extLst>
                  <a:ext uri="{FF2B5EF4-FFF2-40B4-BE49-F238E27FC236}">
                    <a16:creationId xmlns:a16="http://schemas.microsoft.com/office/drawing/2014/main" id="{159B17F7-03E4-4080-8DDE-088E2ADB0CD8}"/>
                  </a:ext>
                </a:extLst>
              </p:cNvPr>
              <p:cNvPicPr/>
              <p:nvPr/>
            </p:nvPicPr>
            <p:blipFill>
              <a:blip r:embed="rId702"/>
              <a:stretch>
                <a:fillRect/>
              </a:stretch>
            </p:blipFill>
            <p:spPr>
              <a:xfrm>
                <a:off x="7852899" y="5967908"/>
                <a:ext cx="226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08" name="Freihand 407">
                <a:extLst>
                  <a:ext uri="{FF2B5EF4-FFF2-40B4-BE49-F238E27FC236}">
                    <a16:creationId xmlns:a16="http://schemas.microsoft.com/office/drawing/2014/main" id="{21ABAC61-61F9-4FF5-88A5-BCABAB9AAAD6}"/>
                  </a:ext>
                </a:extLst>
              </p14:cNvPr>
              <p14:cNvContentPartPr/>
              <p14:nvPr/>
            </p14:nvContentPartPr>
            <p14:xfrm>
              <a:off x="8131179" y="5698268"/>
              <a:ext cx="240120" cy="343080"/>
            </p14:xfrm>
          </p:contentPart>
        </mc:Choice>
        <mc:Fallback xmlns="">
          <p:pic>
            <p:nvPicPr>
              <p:cNvPr id="408" name="Freihand 407">
                <a:extLst>
                  <a:ext uri="{FF2B5EF4-FFF2-40B4-BE49-F238E27FC236}">
                    <a16:creationId xmlns:a16="http://schemas.microsoft.com/office/drawing/2014/main" id="{21ABAC61-61F9-4FF5-88A5-BCABAB9AAAD6}"/>
                  </a:ext>
                </a:extLst>
              </p:cNvPr>
              <p:cNvPicPr/>
              <p:nvPr/>
            </p:nvPicPr>
            <p:blipFill>
              <a:blip r:embed="rId704"/>
              <a:stretch>
                <a:fillRect/>
              </a:stretch>
            </p:blipFill>
            <p:spPr>
              <a:xfrm>
                <a:off x="8126859" y="5693948"/>
                <a:ext cx="2487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15" name="Freihand 414">
                <a:extLst>
                  <a:ext uri="{FF2B5EF4-FFF2-40B4-BE49-F238E27FC236}">
                    <a16:creationId xmlns:a16="http://schemas.microsoft.com/office/drawing/2014/main" id="{ECA11513-6D49-4CD8-B991-79470F6994C6}"/>
                  </a:ext>
                </a:extLst>
              </p14:cNvPr>
              <p14:cNvContentPartPr/>
              <p14:nvPr/>
            </p14:nvContentPartPr>
            <p14:xfrm>
              <a:off x="5319939" y="6476948"/>
              <a:ext cx="30240" cy="21600"/>
            </p14:xfrm>
          </p:contentPart>
        </mc:Choice>
        <mc:Fallback xmlns="">
          <p:pic>
            <p:nvPicPr>
              <p:cNvPr id="415" name="Freihand 414">
                <a:extLst>
                  <a:ext uri="{FF2B5EF4-FFF2-40B4-BE49-F238E27FC236}">
                    <a16:creationId xmlns:a16="http://schemas.microsoft.com/office/drawing/2014/main" id="{ECA11513-6D49-4CD8-B991-79470F6994C6}"/>
                  </a:ext>
                </a:extLst>
              </p:cNvPr>
              <p:cNvPicPr/>
              <p:nvPr/>
            </p:nvPicPr>
            <p:blipFill>
              <a:blip r:embed="rId706"/>
              <a:stretch>
                <a:fillRect/>
              </a:stretch>
            </p:blipFill>
            <p:spPr>
              <a:xfrm>
                <a:off x="5315619" y="6472628"/>
                <a:ext cx="38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16" name="Freihand 415">
                <a:extLst>
                  <a:ext uri="{FF2B5EF4-FFF2-40B4-BE49-F238E27FC236}">
                    <a16:creationId xmlns:a16="http://schemas.microsoft.com/office/drawing/2014/main" id="{94FD5412-8A64-4220-A326-66A25FC0021C}"/>
                  </a:ext>
                </a:extLst>
              </p14:cNvPr>
              <p14:cNvContentPartPr/>
              <p14:nvPr/>
            </p14:nvContentPartPr>
            <p14:xfrm>
              <a:off x="5722779" y="6243308"/>
              <a:ext cx="153360" cy="166320"/>
            </p14:xfrm>
          </p:contentPart>
        </mc:Choice>
        <mc:Fallback xmlns="">
          <p:pic>
            <p:nvPicPr>
              <p:cNvPr id="416" name="Freihand 415">
                <a:extLst>
                  <a:ext uri="{FF2B5EF4-FFF2-40B4-BE49-F238E27FC236}">
                    <a16:creationId xmlns:a16="http://schemas.microsoft.com/office/drawing/2014/main" id="{94FD5412-8A64-4220-A326-66A25FC0021C}"/>
                  </a:ext>
                </a:extLst>
              </p:cNvPr>
              <p:cNvPicPr/>
              <p:nvPr/>
            </p:nvPicPr>
            <p:blipFill>
              <a:blip r:embed="rId708"/>
              <a:stretch>
                <a:fillRect/>
              </a:stretch>
            </p:blipFill>
            <p:spPr>
              <a:xfrm>
                <a:off x="5718459" y="6238988"/>
                <a:ext cx="162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17" name="Freihand 416">
                <a:extLst>
                  <a:ext uri="{FF2B5EF4-FFF2-40B4-BE49-F238E27FC236}">
                    <a16:creationId xmlns:a16="http://schemas.microsoft.com/office/drawing/2014/main" id="{E6C80BBC-A8B2-46BD-B155-A25F89139780}"/>
                  </a:ext>
                </a:extLst>
              </p14:cNvPr>
              <p14:cNvContentPartPr/>
              <p14:nvPr/>
            </p14:nvContentPartPr>
            <p14:xfrm>
              <a:off x="5474019" y="6416828"/>
              <a:ext cx="892800" cy="73800"/>
            </p14:xfrm>
          </p:contentPart>
        </mc:Choice>
        <mc:Fallback xmlns="">
          <p:pic>
            <p:nvPicPr>
              <p:cNvPr id="417" name="Freihand 416">
                <a:extLst>
                  <a:ext uri="{FF2B5EF4-FFF2-40B4-BE49-F238E27FC236}">
                    <a16:creationId xmlns:a16="http://schemas.microsoft.com/office/drawing/2014/main" id="{E6C80BBC-A8B2-46BD-B155-A25F89139780}"/>
                  </a:ext>
                </a:extLst>
              </p:cNvPr>
              <p:cNvPicPr/>
              <p:nvPr/>
            </p:nvPicPr>
            <p:blipFill>
              <a:blip r:embed="rId710"/>
              <a:stretch>
                <a:fillRect/>
              </a:stretch>
            </p:blipFill>
            <p:spPr>
              <a:xfrm>
                <a:off x="5469699" y="6412508"/>
                <a:ext cx="901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18" name="Freihand 417">
                <a:extLst>
                  <a:ext uri="{FF2B5EF4-FFF2-40B4-BE49-F238E27FC236}">
                    <a16:creationId xmlns:a16="http://schemas.microsoft.com/office/drawing/2014/main" id="{DF0E7302-4D89-4CB9-839C-4AA2F551A160}"/>
                  </a:ext>
                </a:extLst>
              </p14:cNvPr>
              <p14:cNvContentPartPr/>
              <p14:nvPr/>
            </p14:nvContentPartPr>
            <p14:xfrm>
              <a:off x="5454939" y="6535988"/>
              <a:ext cx="150840" cy="163080"/>
            </p14:xfrm>
          </p:contentPart>
        </mc:Choice>
        <mc:Fallback xmlns="">
          <p:pic>
            <p:nvPicPr>
              <p:cNvPr id="418" name="Freihand 417">
                <a:extLst>
                  <a:ext uri="{FF2B5EF4-FFF2-40B4-BE49-F238E27FC236}">
                    <a16:creationId xmlns:a16="http://schemas.microsoft.com/office/drawing/2014/main" id="{DF0E7302-4D89-4CB9-839C-4AA2F551A160}"/>
                  </a:ext>
                </a:extLst>
              </p:cNvPr>
              <p:cNvPicPr/>
              <p:nvPr/>
            </p:nvPicPr>
            <p:blipFill>
              <a:blip r:embed="rId712"/>
              <a:stretch>
                <a:fillRect/>
              </a:stretch>
            </p:blipFill>
            <p:spPr>
              <a:xfrm>
                <a:off x="5450619" y="6531668"/>
                <a:ext cx="159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19" name="Freihand 418">
                <a:extLst>
                  <a:ext uri="{FF2B5EF4-FFF2-40B4-BE49-F238E27FC236}">
                    <a16:creationId xmlns:a16="http://schemas.microsoft.com/office/drawing/2014/main" id="{CEAC751B-AFD3-49BE-9E38-6E1871E8575B}"/>
                  </a:ext>
                </a:extLst>
              </p14:cNvPr>
              <p14:cNvContentPartPr/>
              <p14:nvPr/>
            </p14:nvContentPartPr>
            <p14:xfrm>
              <a:off x="5660139" y="6610508"/>
              <a:ext cx="134640" cy="24480"/>
            </p14:xfrm>
          </p:contentPart>
        </mc:Choice>
        <mc:Fallback xmlns="">
          <p:pic>
            <p:nvPicPr>
              <p:cNvPr id="419" name="Freihand 418">
                <a:extLst>
                  <a:ext uri="{FF2B5EF4-FFF2-40B4-BE49-F238E27FC236}">
                    <a16:creationId xmlns:a16="http://schemas.microsoft.com/office/drawing/2014/main" id="{CEAC751B-AFD3-49BE-9E38-6E1871E8575B}"/>
                  </a:ext>
                </a:extLst>
              </p:cNvPr>
              <p:cNvPicPr/>
              <p:nvPr/>
            </p:nvPicPr>
            <p:blipFill>
              <a:blip r:embed="rId714"/>
              <a:stretch>
                <a:fillRect/>
              </a:stretch>
            </p:blipFill>
            <p:spPr>
              <a:xfrm>
                <a:off x="5655819" y="6606188"/>
                <a:ext cx="143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25" name="Freihand 424">
                <a:extLst>
                  <a:ext uri="{FF2B5EF4-FFF2-40B4-BE49-F238E27FC236}">
                    <a16:creationId xmlns:a16="http://schemas.microsoft.com/office/drawing/2014/main" id="{2757D375-EC91-4368-8386-2E5EFF60BE23}"/>
                  </a:ext>
                </a:extLst>
              </p14:cNvPr>
              <p14:cNvContentPartPr/>
              <p14:nvPr/>
            </p14:nvContentPartPr>
            <p14:xfrm>
              <a:off x="5847339" y="6491708"/>
              <a:ext cx="81720" cy="227880"/>
            </p14:xfrm>
          </p:contentPart>
        </mc:Choice>
        <mc:Fallback xmlns="">
          <p:pic>
            <p:nvPicPr>
              <p:cNvPr id="425" name="Freihand 424">
                <a:extLst>
                  <a:ext uri="{FF2B5EF4-FFF2-40B4-BE49-F238E27FC236}">
                    <a16:creationId xmlns:a16="http://schemas.microsoft.com/office/drawing/2014/main" id="{2757D375-EC91-4368-8386-2E5EFF60BE23}"/>
                  </a:ext>
                </a:extLst>
              </p:cNvPr>
              <p:cNvPicPr/>
              <p:nvPr/>
            </p:nvPicPr>
            <p:blipFill>
              <a:blip r:embed="rId716"/>
              <a:stretch>
                <a:fillRect/>
              </a:stretch>
            </p:blipFill>
            <p:spPr>
              <a:xfrm>
                <a:off x="5843019" y="6487388"/>
                <a:ext cx="903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26" name="Freihand 425">
                <a:extLst>
                  <a:ext uri="{FF2B5EF4-FFF2-40B4-BE49-F238E27FC236}">
                    <a16:creationId xmlns:a16="http://schemas.microsoft.com/office/drawing/2014/main" id="{C5C465F4-3ACE-450F-9996-AAC658134C00}"/>
                  </a:ext>
                </a:extLst>
              </p14:cNvPr>
              <p14:cNvContentPartPr/>
              <p14:nvPr/>
            </p14:nvContentPartPr>
            <p14:xfrm>
              <a:off x="5908539" y="6532028"/>
              <a:ext cx="115200" cy="117360"/>
            </p14:xfrm>
          </p:contentPart>
        </mc:Choice>
        <mc:Fallback xmlns="">
          <p:pic>
            <p:nvPicPr>
              <p:cNvPr id="426" name="Freihand 425">
                <a:extLst>
                  <a:ext uri="{FF2B5EF4-FFF2-40B4-BE49-F238E27FC236}">
                    <a16:creationId xmlns:a16="http://schemas.microsoft.com/office/drawing/2014/main" id="{C5C465F4-3ACE-450F-9996-AAC658134C00}"/>
                  </a:ext>
                </a:extLst>
              </p:cNvPr>
              <p:cNvPicPr/>
              <p:nvPr/>
            </p:nvPicPr>
            <p:blipFill>
              <a:blip r:embed="rId718"/>
              <a:stretch>
                <a:fillRect/>
              </a:stretch>
            </p:blipFill>
            <p:spPr>
              <a:xfrm>
                <a:off x="5904219" y="6527708"/>
                <a:ext cx="123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27" name="Freihand 426">
                <a:extLst>
                  <a:ext uri="{FF2B5EF4-FFF2-40B4-BE49-F238E27FC236}">
                    <a16:creationId xmlns:a16="http://schemas.microsoft.com/office/drawing/2014/main" id="{34737D73-7BF9-4EA1-AB03-B33B66E4D200}"/>
                  </a:ext>
                </a:extLst>
              </p14:cNvPr>
              <p14:cNvContentPartPr/>
              <p14:nvPr/>
            </p14:nvContentPartPr>
            <p14:xfrm>
              <a:off x="6051459" y="6592148"/>
              <a:ext cx="59040" cy="7560"/>
            </p14:xfrm>
          </p:contentPart>
        </mc:Choice>
        <mc:Fallback xmlns="">
          <p:pic>
            <p:nvPicPr>
              <p:cNvPr id="427" name="Freihand 426">
                <a:extLst>
                  <a:ext uri="{FF2B5EF4-FFF2-40B4-BE49-F238E27FC236}">
                    <a16:creationId xmlns:a16="http://schemas.microsoft.com/office/drawing/2014/main" id="{34737D73-7BF9-4EA1-AB03-B33B66E4D200}"/>
                  </a:ext>
                </a:extLst>
              </p:cNvPr>
              <p:cNvPicPr/>
              <p:nvPr/>
            </p:nvPicPr>
            <p:blipFill>
              <a:blip r:embed="rId720"/>
              <a:stretch>
                <a:fillRect/>
              </a:stretch>
            </p:blipFill>
            <p:spPr>
              <a:xfrm>
                <a:off x="6047139" y="6587828"/>
                <a:ext cx="67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29" name="Freihand 428">
                <a:extLst>
                  <a:ext uri="{FF2B5EF4-FFF2-40B4-BE49-F238E27FC236}">
                    <a16:creationId xmlns:a16="http://schemas.microsoft.com/office/drawing/2014/main" id="{5EFF7ECA-811B-469B-83DD-B8AC828FB1AF}"/>
                  </a:ext>
                </a:extLst>
              </p14:cNvPr>
              <p14:cNvContentPartPr/>
              <p14:nvPr/>
            </p14:nvContentPartPr>
            <p14:xfrm>
              <a:off x="6126339" y="6515108"/>
              <a:ext cx="152280" cy="149760"/>
            </p14:xfrm>
          </p:contentPart>
        </mc:Choice>
        <mc:Fallback xmlns="">
          <p:pic>
            <p:nvPicPr>
              <p:cNvPr id="429" name="Freihand 428">
                <a:extLst>
                  <a:ext uri="{FF2B5EF4-FFF2-40B4-BE49-F238E27FC236}">
                    <a16:creationId xmlns:a16="http://schemas.microsoft.com/office/drawing/2014/main" id="{5EFF7ECA-811B-469B-83DD-B8AC828FB1AF}"/>
                  </a:ext>
                </a:extLst>
              </p:cNvPr>
              <p:cNvPicPr/>
              <p:nvPr/>
            </p:nvPicPr>
            <p:blipFill>
              <a:blip r:embed="rId722"/>
              <a:stretch>
                <a:fillRect/>
              </a:stretch>
            </p:blipFill>
            <p:spPr>
              <a:xfrm>
                <a:off x="6122019" y="6510788"/>
                <a:ext cx="160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30" name="Freihand 429">
                <a:extLst>
                  <a:ext uri="{FF2B5EF4-FFF2-40B4-BE49-F238E27FC236}">
                    <a16:creationId xmlns:a16="http://schemas.microsoft.com/office/drawing/2014/main" id="{6F8891CC-7873-411F-B54E-8DFD9E797A15}"/>
                  </a:ext>
                </a:extLst>
              </p14:cNvPr>
              <p14:cNvContentPartPr/>
              <p14:nvPr/>
            </p14:nvContentPartPr>
            <p14:xfrm>
              <a:off x="6243699" y="6470108"/>
              <a:ext cx="111240" cy="262800"/>
            </p14:xfrm>
          </p:contentPart>
        </mc:Choice>
        <mc:Fallback xmlns="">
          <p:pic>
            <p:nvPicPr>
              <p:cNvPr id="430" name="Freihand 429">
                <a:extLst>
                  <a:ext uri="{FF2B5EF4-FFF2-40B4-BE49-F238E27FC236}">
                    <a16:creationId xmlns:a16="http://schemas.microsoft.com/office/drawing/2014/main" id="{6F8891CC-7873-411F-B54E-8DFD9E797A15}"/>
                  </a:ext>
                </a:extLst>
              </p:cNvPr>
              <p:cNvPicPr/>
              <p:nvPr/>
            </p:nvPicPr>
            <p:blipFill>
              <a:blip r:embed="rId724"/>
              <a:stretch>
                <a:fillRect/>
              </a:stretch>
            </p:blipFill>
            <p:spPr>
              <a:xfrm>
                <a:off x="6239379" y="6465788"/>
                <a:ext cx="1198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32" name="Freihand 431">
                <a:extLst>
                  <a:ext uri="{FF2B5EF4-FFF2-40B4-BE49-F238E27FC236}">
                    <a16:creationId xmlns:a16="http://schemas.microsoft.com/office/drawing/2014/main" id="{02C38F6B-72A4-4602-8FB0-C379AC230B94}"/>
                  </a:ext>
                </a:extLst>
              </p14:cNvPr>
              <p14:cNvContentPartPr/>
              <p14:nvPr/>
            </p14:nvContentPartPr>
            <p14:xfrm>
              <a:off x="6575259" y="6413948"/>
              <a:ext cx="114480" cy="6120"/>
            </p14:xfrm>
          </p:contentPart>
        </mc:Choice>
        <mc:Fallback xmlns="">
          <p:pic>
            <p:nvPicPr>
              <p:cNvPr id="432" name="Freihand 431">
                <a:extLst>
                  <a:ext uri="{FF2B5EF4-FFF2-40B4-BE49-F238E27FC236}">
                    <a16:creationId xmlns:a16="http://schemas.microsoft.com/office/drawing/2014/main" id="{02C38F6B-72A4-4602-8FB0-C379AC230B94}"/>
                  </a:ext>
                </a:extLst>
              </p:cNvPr>
              <p:cNvPicPr/>
              <p:nvPr/>
            </p:nvPicPr>
            <p:blipFill>
              <a:blip r:embed="rId726"/>
              <a:stretch>
                <a:fillRect/>
              </a:stretch>
            </p:blipFill>
            <p:spPr>
              <a:xfrm>
                <a:off x="6570939" y="6409628"/>
                <a:ext cx="123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33" name="Freihand 432">
                <a:extLst>
                  <a:ext uri="{FF2B5EF4-FFF2-40B4-BE49-F238E27FC236}">
                    <a16:creationId xmlns:a16="http://schemas.microsoft.com/office/drawing/2014/main" id="{ED3719C3-F381-4E46-8076-C8B162C9A9A7}"/>
                  </a:ext>
                </a:extLst>
              </p14:cNvPr>
              <p14:cNvContentPartPr/>
              <p14:nvPr/>
            </p14:nvContentPartPr>
            <p14:xfrm>
              <a:off x="6561219" y="6436268"/>
              <a:ext cx="175680" cy="17280"/>
            </p14:xfrm>
          </p:contentPart>
        </mc:Choice>
        <mc:Fallback xmlns="">
          <p:pic>
            <p:nvPicPr>
              <p:cNvPr id="433" name="Freihand 432">
                <a:extLst>
                  <a:ext uri="{FF2B5EF4-FFF2-40B4-BE49-F238E27FC236}">
                    <a16:creationId xmlns:a16="http://schemas.microsoft.com/office/drawing/2014/main" id="{ED3719C3-F381-4E46-8076-C8B162C9A9A7}"/>
                  </a:ext>
                </a:extLst>
              </p:cNvPr>
              <p:cNvPicPr/>
              <p:nvPr/>
            </p:nvPicPr>
            <p:blipFill>
              <a:blip r:embed="rId728"/>
              <a:stretch>
                <a:fillRect/>
              </a:stretch>
            </p:blipFill>
            <p:spPr>
              <a:xfrm>
                <a:off x="6556899" y="6431948"/>
                <a:ext cx="184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34" name="Freihand 433">
                <a:extLst>
                  <a:ext uri="{FF2B5EF4-FFF2-40B4-BE49-F238E27FC236}">
                    <a16:creationId xmlns:a16="http://schemas.microsoft.com/office/drawing/2014/main" id="{BDA1B38D-8869-4BF5-9812-98C87F60AE10}"/>
                  </a:ext>
                </a:extLst>
              </p14:cNvPr>
              <p14:cNvContentPartPr/>
              <p14:nvPr/>
            </p14:nvContentPartPr>
            <p14:xfrm>
              <a:off x="6965859" y="6221348"/>
              <a:ext cx="172800" cy="146160"/>
            </p14:xfrm>
          </p:contentPart>
        </mc:Choice>
        <mc:Fallback xmlns="">
          <p:pic>
            <p:nvPicPr>
              <p:cNvPr id="434" name="Freihand 433">
                <a:extLst>
                  <a:ext uri="{FF2B5EF4-FFF2-40B4-BE49-F238E27FC236}">
                    <a16:creationId xmlns:a16="http://schemas.microsoft.com/office/drawing/2014/main" id="{BDA1B38D-8869-4BF5-9812-98C87F60AE10}"/>
                  </a:ext>
                </a:extLst>
              </p:cNvPr>
              <p:cNvPicPr/>
              <p:nvPr/>
            </p:nvPicPr>
            <p:blipFill>
              <a:blip r:embed="rId730"/>
              <a:stretch>
                <a:fillRect/>
              </a:stretch>
            </p:blipFill>
            <p:spPr>
              <a:xfrm>
                <a:off x="6961539" y="6217028"/>
                <a:ext cx="181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35" name="Freihand 434">
                <a:extLst>
                  <a:ext uri="{FF2B5EF4-FFF2-40B4-BE49-F238E27FC236}">
                    <a16:creationId xmlns:a16="http://schemas.microsoft.com/office/drawing/2014/main" id="{EA75FD3A-D6C2-43C2-82BA-2A4D93D77679}"/>
                  </a:ext>
                </a:extLst>
              </p14:cNvPr>
              <p14:cNvContentPartPr/>
              <p14:nvPr/>
            </p14:nvContentPartPr>
            <p14:xfrm>
              <a:off x="6896739" y="6369308"/>
              <a:ext cx="390960" cy="39600"/>
            </p14:xfrm>
          </p:contentPart>
        </mc:Choice>
        <mc:Fallback xmlns="">
          <p:pic>
            <p:nvPicPr>
              <p:cNvPr id="435" name="Freihand 434">
                <a:extLst>
                  <a:ext uri="{FF2B5EF4-FFF2-40B4-BE49-F238E27FC236}">
                    <a16:creationId xmlns:a16="http://schemas.microsoft.com/office/drawing/2014/main" id="{EA75FD3A-D6C2-43C2-82BA-2A4D93D77679}"/>
                  </a:ext>
                </a:extLst>
              </p:cNvPr>
              <p:cNvPicPr/>
              <p:nvPr/>
            </p:nvPicPr>
            <p:blipFill>
              <a:blip r:embed="rId732"/>
              <a:stretch>
                <a:fillRect/>
              </a:stretch>
            </p:blipFill>
            <p:spPr>
              <a:xfrm>
                <a:off x="6892419" y="6364988"/>
                <a:ext cx="399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36" name="Freihand 435">
                <a:extLst>
                  <a:ext uri="{FF2B5EF4-FFF2-40B4-BE49-F238E27FC236}">
                    <a16:creationId xmlns:a16="http://schemas.microsoft.com/office/drawing/2014/main" id="{6CBB56D4-4509-4646-A5BC-1C12A8E65856}"/>
                  </a:ext>
                </a:extLst>
              </p14:cNvPr>
              <p14:cNvContentPartPr/>
              <p14:nvPr/>
            </p14:nvContentPartPr>
            <p14:xfrm>
              <a:off x="7056219" y="6470108"/>
              <a:ext cx="43200" cy="140400"/>
            </p14:xfrm>
          </p:contentPart>
        </mc:Choice>
        <mc:Fallback xmlns="">
          <p:pic>
            <p:nvPicPr>
              <p:cNvPr id="436" name="Freihand 435">
                <a:extLst>
                  <a:ext uri="{FF2B5EF4-FFF2-40B4-BE49-F238E27FC236}">
                    <a16:creationId xmlns:a16="http://schemas.microsoft.com/office/drawing/2014/main" id="{6CBB56D4-4509-4646-A5BC-1C12A8E65856}"/>
                  </a:ext>
                </a:extLst>
              </p:cNvPr>
              <p:cNvPicPr/>
              <p:nvPr/>
            </p:nvPicPr>
            <p:blipFill>
              <a:blip r:embed="rId734"/>
              <a:stretch>
                <a:fillRect/>
              </a:stretch>
            </p:blipFill>
            <p:spPr>
              <a:xfrm>
                <a:off x="7051899" y="6465788"/>
                <a:ext cx="51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37" name="Freihand 436">
                <a:extLst>
                  <a:ext uri="{FF2B5EF4-FFF2-40B4-BE49-F238E27FC236}">
                    <a16:creationId xmlns:a16="http://schemas.microsoft.com/office/drawing/2014/main" id="{BB2137BB-FE34-462A-94FF-49A0C66736B4}"/>
                  </a:ext>
                </a:extLst>
              </p14:cNvPr>
              <p14:cNvContentPartPr/>
              <p14:nvPr/>
            </p14:nvContentPartPr>
            <p14:xfrm>
              <a:off x="6988539" y="6445988"/>
              <a:ext cx="214920" cy="170280"/>
            </p14:xfrm>
          </p:contentPart>
        </mc:Choice>
        <mc:Fallback xmlns="">
          <p:pic>
            <p:nvPicPr>
              <p:cNvPr id="437" name="Freihand 436">
                <a:extLst>
                  <a:ext uri="{FF2B5EF4-FFF2-40B4-BE49-F238E27FC236}">
                    <a16:creationId xmlns:a16="http://schemas.microsoft.com/office/drawing/2014/main" id="{BB2137BB-FE34-462A-94FF-49A0C66736B4}"/>
                  </a:ext>
                </a:extLst>
              </p:cNvPr>
              <p:cNvPicPr/>
              <p:nvPr/>
            </p:nvPicPr>
            <p:blipFill>
              <a:blip r:embed="rId736"/>
              <a:stretch>
                <a:fillRect/>
              </a:stretch>
            </p:blipFill>
            <p:spPr>
              <a:xfrm>
                <a:off x="6984219" y="6441668"/>
                <a:ext cx="223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38" name="Freihand 437">
                <a:extLst>
                  <a:ext uri="{FF2B5EF4-FFF2-40B4-BE49-F238E27FC236}">
                    <a16:creationId xmlns:a16="http://schemas.microsoft.com/office/drawing/2014/main" id="{BD630BA1-B5F0-481B-BB4C-B0D0AD257DCC}"/>
                  </a:ext>
                </a:extLst>
              </p14:cNvPr>
              <p14:cNvContentPartPr/>
              <p14:nvPr/>
            </p14:nvContentPartPr>
            <p14:xfrm>
              <a:off x="7388859" y="6390188"/>
              <a:ext cx="360" cy="360"/>
            </p14:xfrm>
          </p:contentPart>
        </mc:Choice>
        <mc:Fallback xmlns="">
          <p:pic>
            <p:nvPicPr>
              <p:cNvPr id="438" name="Freihand 437">
                <a:extLst>
                  <a:ext uri="{FF2B5EF4-FFF2-40B4-BE49-F238E27FC236}">
                    <a16:creationId xmlns:a16="http://schemas.microsoft.com/office/drawing/2014/main" id="{BD630BA1-B5F0-481B-BB4C-B0D0AD257DCC}"/>
                  </a:ext>
                </a:extLst>
              </p:cNvPr>
              <p:cNvPicPr/>
              <p:nvPr/>
            </p:nvPicPr>
            <p:blipFill>
              <a:blip r:embed="rId356"/>
              <a:stretch>
                <a:fillRect/>
              </a:stretch>
            </p:blipFill>
            <p:spPr>
              <a:xfrm>
                <a:off x="7384539" y="63858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9" name="Freihand 438">
                <a:extLst>
                  <a:ext uri="{FF2B5EF4-FFF2-40B4-BE49-F238E27FC236}">
                    <a16:creationId xmlns:a16="http://schemas.microsoft.com/office/drawing/2014/main" id="{84ACCDE1-2454-4003-96BC-A13D0C7C31F8}"/>
                  </a:ext>
                </a:extLst>
              </p14:cNvPr>
              <p14:cNvContentPartPr/>
              <p14:nvPr/>
            </p14:nvContentPartPr>
            <p14:xfrm>
              <a:off x="7526739" y="6276788"/>
              <a:ext cx="153720" cy="163080"/>
            </p14:xfrm>
          </p:contentPart>
        </mc:Choice>
        <mc:Fallback xmlns="">
          <p:pic>
            <p:nvPicPr>
              <p:cNvPr id="439" name="Freihand 438">
                <a:extLst>
                  <a:ext uri="{FF2B5EF4-FFF2-40B4-BE49-F238E27FC236}">
                    <a16:creationId xmlns:a16="http://schemas.microsoft.com/office/drawing/2014/main" id="{84ACCDE1-2454-4003-96BC-A13D0C7C31F8}"/>
                  </a:ext>
                </a:extLst>
              </p:cNvPr>
              <p:cNvPicPr/>
              <p:nvPr/>
            </p:nvPicPr>
            <p:blipFill>
              <a:blip r:embed="rId739"/>
              <a:stretch>
                <a:fillRect/>
              </a:stretch>
            </p:blipFill>
            <p:spPr>
              <a:xfrm>
                <a:off x="7522419" y="6272468"/>
                <a:ext cx="162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40" name="Freihand 439">
                <a:extLst>
                  <a:ext uri="{FF2B5EF4-FFF2-40B4-BE49-F238E27FC236}">
                    <a16:creationId xmlns:a16="http://schemas.microsoft.com/office/drawing/2014/main" id="{62A5BC27-FA9B-4748-A364-7DCD9B2031B8}"/>
                  </a:ext>
                </a:extLst>
              </p14:cNvPr>
              <p14:cNvContentPartPr/>
              <p14:nvPr/>
            </p14:nvContentPartPr>
            <p14:xfrm>
              <a:off x="7698099" y="6383348"/>
              <a:ext cx="84240" cy="57600"/>
            </p14:xfrm>
          </p:contentPart>
        </mc:Choice>
        <mc:Fallback xmlns="">
          <p:pic>
            <p:nvPicPr>
              <p:cNvPr id="440" name="Freihand 439">
                <a:extLst>
                  <a:ext uri="{FF2B5EF4-FFF2-40B4-BE49-F238E27FC236}">
                    <a16:creationId xmlns:a16="http://schemas.microsoft.com/office/drawing/2014/main" id="{62A5BC27-FA9B-4748-A364-7DCD9B2031B8}"/>
                  </a:ext>
                </a:extLst>
              </p:cNvPr>
              <p:cNvPicPr/>
              <p:nvPr/>
            </p:nvPicPr>
            <p:blipFill>
              <a:blip r:embed="rId741"/>
              <a:stretch>
                <a:fillRect/>
              </a:stretch>
            </p:blipFill>
            <p:spPr>
              <a:xfrm>
                <a:off x="7693779" y="6379028"/>
                <a:ext cx="928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3" name="Freihand 442">
                <a:extLst>
                  <a:ext uri="{FF2B5EF4-FFF2-40B4-BE49-F238E27FC236}">
                    <a16:creationId xmlns:a16="http://schemas.microsoft.com/office/drawing/2014/main" id="{FB185802-9D61-4907-8BDA-8E5EBD13B19D}"/>
                  </a:ext>
                </a:extLst>
              </p14:cNvPr>
              <p14:cNvContentPartPr/>
              <p14:nvPr/>
            </p14:nvContentPartPr>
            <p14:xfrm>
              <a:off x="6877659" y="6101828"/>
              <a:ext cx="496440" cy="668160"/>
            </p14:xfrm>
          </p:contentPart>
        </mc:Choice>
        <mc:Fallback xmlns="">
          <p:pic>
            <p:nvPicPr>
              <p:cNvPr id="443" name="Freihand 442">
                <a:extLst>
                  <a:ext uri="{FF2B5EF4-FFF2-40B4-BE49-F238E27FC236}">
                    <a16:creationId xmlns:a16="http://schemas.microsoft.com/office/drawing/2014/main" id="{FB185802-9D61-4907-8BDA-8E5EBD13B19D}"/>
                  </a:ext>
                </a:extLst>
              </p:cNvPr>
              <p:cNvPicPr/>
              <p:nvPr/>
            </p:nvPicPr>
            <p:blipFill>
              <a:blip r:embed="rId743"/>
              <a:stretch>
                <a:fillRect/>
              </a:stretch>
            </p:blipFill>
            <p:spPr>
              <a:xfrm>
                <a:off x="6873339" y="6097508"/>
                <a:ext cx="50508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5" name="Freihand 444">
                <a:extLst>
                  <a:ext uri="{FF2B5EF4-FFF2-40B4-BE49-F238E27FC236}">
                    <a16:creationId xmlns:a16="http://schemas.microsoft.com/office/drawing/2014/main" id="{D1628944-0EB5-4432-8CE4-2C03944C94AC}"/>
                  </a:ext>
                </a:extLst>
              </p14:cNvPr>
              <p14:cNvContentPartPr/>
              <p14:nvPr/>
            </p14:nvContentPartPr>
            <p14:xfrm>
              <a:off x="7196979" y="3692708"/>
              <a:ext cx="641880" cy="2480040"/>
            </p14:xfrm>
          </p:contentPart>
        </mc:Choice>
        <mc:Fallback xmlns="">
          <p:pic>
            <p:nvPicPr>
              <p:cNvPr id="445" name="Freihand 444">
                <a:extLst>
                  <a:ext uri="{FF2B5EF4-FFF2-40B4-BE49-F238E27FC236}">
                    <a16:creationId xmlns:a16="http://schemas.microsoft.com/office/drawing/2014/main" id="{D1628944-0EB5-4432-8CE4-2C03944C94AC}"/>
                  </a:ext>
                </a:extLst>
              </p:cNvPr>
              <p:cNvPicPr/>
              <p:nvPr/>
            </p:nvPicPr>
            <p:blipFill>
              <a:blip r:embed="rId745"/>
              <a:stretch>
                <a:fillRect/>
              </a:stretch>
            </p:blipFill>
            <p:spPr>
              <a:xfrm>
                <a:off x="7192659" y="3688388"/>
                <a:ext cx="650520" cy="24886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6" name="Freihand 445">
                <a:extLst>
                  <a:ext uri="{FF2B5EF4-FFF2-40B4-BE49-F238E27FC236}">
                    <a16:creationId xmlns:a16="http://schemas.microsoft.com/office/drawing/2014/main" id="{8EA33026-A1EA-4CFE-A9AF-AF617ED22419}"/>
                  </a:ext>
                </a:extLst>
              </p14:cNvPr>
              <p14:cNvContentPartPr/>
              <p14:nvPr/>
            </p14:nvContentPartPr>
            <p14:xfrm>
              <a:off x="7727259" y="3546908"/>
              <a:ext cx="331920" cy="309960"/>
            </p14:xfrm>
          </p:contentPart>
        </mc:Choice>
        <mc:Fallback xmlns="">
          <p:pic>
            <p:nvPicPr>
              <p:cNvPr id="446" name="Freihand 445">
                <a:extLst>
                  <a:ext uri="{FF2B5EF4-FFF2-40B4-BE49-F238E27FC236}">
                    <a16:creationId xmlns:a16="http://schemas.microsoft.com/office/drawing/2014/main" id="{8EA33026-A1EA-4CFE-A9AF-AF617ED22419}"/>
                  </a:ext>
                </a:extLst>
              </p:cNvPr>
              <p:cNvPicPr/>
              <p:nvPr/>
            </p:nvPicPr>
            <p:blipFill>
              <a:blip r:embed="rId747"/>
              <a:stretch>
                <a:fillRect/>
              </a:stretch>
            </p:blipFill>
            <p:spPr>
              <a:xfrm>
                <a:off x="7722939" y="3542588"/>
                <a:ext cx="3405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8" name="Freihand 447">
                <a:extLst>
                  <a:ext uri="{FF2B5EF4-FFF2-40B4-BE49-F238E27FC236}">
                    <a16:creationId xmlns:a16="http://schemas.microsoft.com/office/drawing/2014/main" id="{59793760-0D30-4C39-B39F-37C7BBD3526E}"/>
                  </a:ext>
                </a:extLst>
              </p14:cNvPr>
              <p14:cNvContentPartPr/>
              <p14:nvPr/>
            </p14:nvContentPartPr>
            <p14:xfrm>
              <a:off x="8311899" y="3274388"/>
              <a:ext cx="44280" cy="131400"/>
            </p14:xfrm>
          </p:contentPart>
        </mc:Choice>
        <mc:Fallback xmlns="">
          <p:pic>
            <p:nvPicPr>
              <p:cNvPr id="448" name="Freihand 447">
                <a:extLst>
                  <a:ext uri="{FF2B5EF4-FFF2-40B4-BE49-F238E27FC236}">
                    <a16:creationId xmlns:a16="http://schemas.microsoft.com/office/drawing/2014/main" id="{59793760-0D30-4C39-B39F-37C7BBD3526E}"/>
                  </a:ext>
                </a:extLst>
              </p:cNvPr>
              <p:cNvPicPr/>
              <p:nvPr/>
            </p:nvPicPr>
            <p:blipFill>
              <a:blip r:embed="rId749"/>
              <a:stretch>
                <a:fillRect/>
              </a:stretch>
            </p:blipFill>
            <p:spPr>
              <a:xfrm>
                <a:off x="8307579" y="3270068"/>
                <a:ext cx="52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49" name="Freihand 448">
                <a:extLst>
                  <a:ext uri="{FF2B5EF4-FFF2-40B4-BE49-F238E27FC236}">
                    <a16:creationId xmlns:a16="http://schemas.microsoft.com/office/drawing/2014/main" id="{DE1A95A2-2F54-4636-960B-374F64C82C24}"/>
                  </a:ext>
                </a:extLst>
              </p14:cNvPr>
              <p14:cNvContentPartPr/>
              <p14:nvPr/>
            </p14:nvContentPartPr>
            <p14:xfrm>
              <a:off x="8241339" y="3220388"/>
              <a:ext cx="139680" cy="174960"/>
            </p14:xfrm>
          </p:contentPart>
        </mc:Choice>
        <mc:Fallback xmlns="">
          <p:pic>
            <p:nvPicPr>
              <p:cNvPr id="449" name="Freihand 448">
                <a:extLst>
                  <a:ext uri="{FF2B5EF4-FFF2-40B4-BE49-F238E27FC236}">
                    <a16:creationId xmlns:a16="http://schemas.microsoft.com/office/drawing/2014/main" id="{DE1A95A2-2F54-4636-960B-374F64C82C24}"/>
                  </a:ext>
                </a:extLst>
              </p:cNvPr>
              <p:cNvPicPr/>
              <p:nvPr/>
            </p:nvPicPr>
            <p:blipFill>
              <a:blip r:embed="rId751"/>
              <a:stretch>
                <a:fillRect/>
              </a:stretch>
            </p:blipFill>
            <p:spPr>
              <a:xfrm>
                <a:off x="8237019" y="3216068"/>
                <a:ext cx="1483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0" name="Freihand 449">
                <a:extLst>
                  <a:ext uri="{FF2B5EF4-FFF2-40B4-BE49-F238E27FC236}">
                    <a16:creationId xmlns:a16="http://schemas.microsoft.com/office/drawing/2014/main" id="{F18A8221-BD5F-4355-B61A-C048BAD5B387}"/>
                  </a:ext>
                </a:extLst>
              </p14:cNvPr>
              <p14:cNvContentPartPr/>
              <p14:nvPr/>
            </p14:nvContentPartPr>
            <p14:xfrm>
              <a:off x="8417019" y="3267908"/>
              <a:ext cx="13680" cy="41400"/>
            </p14:xfrm>
          </p:contentPart>
        </mc:Choice>
        <mc:Fallback xmlns="">
          <p:pic>
            <p:nvPicPr>
              <p:cNvPr id="450" name="Freihand 449">
                <a:extLst>
                  <a:ext uri="{FF2B5EF4-FFF2-40B4-BE49-F238E27FC236}">
                    <a16:creationId xmlns:a16="http://schemas.microsoft.com/office/drawing/2014/main" id="{F18A8221-BD5F-4355-B61A-C048BAD5B387}"/>
                  </a:ext>
                </a:extLst>
              </p:cNvPr>
              <p:cNvPicPr/>
              <p:nvPr/>
            </p:nvPicPr>
            <p:blipFill>
              <a:blip r:embed="rId753"/>
              <a:stretch>
                <a:fillRect/>
              </a:stretch>
            </p:blipFill>
            <p:spPr>
              <a:xfrm>
                <a:off x="8412699" y="3263588"/>
                <a:ext cx="22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51" name="Freihand 450">
                <a:extLst>
                  <a:ext uri="{FF2B5EF4-FFF2-40B4-BE49-F238E27FC236}">
                    <a16:creationId xmlns:a16="http://schemas.microsoft.com/office/drawing/2014/main" id="{27195FB3-D56F-41EC-905B-3938205B0D8D}"/>
                  </a:ext>
                </a:extLst>
              </p14:cNvPr>
              <p14:cNvContentPartPr/>
              <p14:nvPr/>
            </p14:nvContentPartPr>
            <p14:xfrm>
              <a:off x="8434299" y="3130388"/>
              <a:ext cx="115200" cy="168840"/>
            </p14:xfrm>
          </p:contentPart>
        </mc:Choice>
        <mc:Fallback xmlns="">
          <p:pic>
            <p:nvPicPr>
              <p:cNvPr id="451" name="Freihand 450">
                <a:extLst>
                  <a:ext uri="{FF2B5EF4-FFF2-40B4-BE49-F238E27FC236}">
                    <a16:creationId xmlns:a16="http://schemas.microsoft.com/office/drawing/2014/main" id="{27195FB3-D56F-41EC-905B-3938205B0D8D}"/>
                  </a:ext>
                </a:extLst>
              </p:cNvPr>
              <p:cNvPicPr/>
              <p:nvPr/>
            </p:nvPicPr>
            <p:blipFill>
              <a:blip r:embed="rId755"/>
              <a:stretch>
                <a:fillRect/>
              </a:stretch>
            </p:blipFill>
            <p:spPr>
              <a:xfrm>
                <a:off x="8429979" y="3126068"/>
                <a:ext cx="123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52" name="Freihand 451">
                <a:extLst>
                  <a:ext uri="{FF2B5EF4-FFF2-40B4-BE49-F238E27FC236}">
                    <a16:creationId xmlns:a16="http://schemas.microsoft.com/office/drawing/2014/main" id="{862EFD24-F7B2-47BC-9A51-D3E90FEBC56C}"/>
                  </a:ext>
                </a:extLst>
              </p14:cNvPr>
              <p14:cNvContentPartPr/>
              <p14:nvPr/>
            </p14:nvContentPartPr>
            <p14:xfrm>
              <a:off x="8761179" y="3053708"/>
              <a:ext cx="180000" cy="242280"/>
            </p14:xfrm>
          </p:contentPart>
        </mc:Choice>
        <mc:Fallback xmlns="">
          <p:pic>
            <p:nvPicPr>
              <p:cNvPr id="452" name="Freihand 451">
                <a:extLst>
                  <a:ext uri="{FF2B5EF4-FFF2-40B4-BE49-F238E27FC236}">
                    <a16:creationId xmlns:a16="http://schemas.microsoft.com/office/drawing/2014/main" id="{862EFD24-F7B2-47BC-9A51-D3E90FEBC56C}"/>
                  </a:ext>
                </a:extLst>
              </p:cNvPr>
              <p:cNvPicPr/>
              <p:nvPr/>
            </p:nvPicPr>
            <p:blipFill>
              <a:blip r:embed="rId757"/>
              <a:stretch>
                <a:fillRect/>
              </a:stretch>
            </p:blipFill>
            <p:spPr>
              <a:xfrm>
                <a:off x="8756859" y="3049388"/>
                <a:ext cx="1886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53" name="Freihand 452">
                <a:extLst>
                  <a:ext uri="{FF2B5EF4-FFF2-40B4-BE49-F238E27FC236}">
                    <a16:creationId xmlns:a16="http://schemas.microsoft.com/office/drawing/2014/main" id="{FE107461-90B2-49DD-A418-148315EC2920}"/>
                  </a:ext>
                </a:extLst>
              </p14:cNvPr>
              <p14:cNvContentPartPr/>
              <p14:nvPr/>
            </p14:nvContentPartPr>
            <p14:xfrm>
              <a:off x="8952339" y="3019508"/>
              <a:ext cx="198000" cy="202680"/>
            </p14:xfrm>
          </p:contentPart>
        </mc:Choice>
        <mc:Fallback xmlns="">
          <p:pic>
            <p:nvPicPr>
              <p:cNvPr id="453" name="Freihand 452">
                <a:extLst>
                  <a:ext uri="{FF2B5EF4-FFF2-40B4-BE49-F238E27FC236}">
                    <a16:creationId xmlns:a16="http://schemas.microsoft.com/office/drawing/2014/main" id="{FE107461-90B2-49DD-A418-148315EC2920}"/>
                  </a:ext>
                </a:extLst>
              </p:cNvPr>
              <p:cNvPicPr/>
              <p:nvPr/>
            </p:nvPicPr>
            <p:blipFill>
              <a:blip r:embed="rId759"/>
              <a:stretch>
                <a:fillRect/>
              </a:stretch>
            </p:blipFill>
            <p:spPr>
              <a:xfrm>
                <a:off x="8948019" y="3015188"/>
                <a:ext cx="206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54" name="Freihand 453">
                <a:extLst>
                  <a:ext uri="{FF2B5EF4-FFF2-40B4-BE49-F238E27FC236}">
                    <a16:creationId xmlns:a16="http://schemas.microsoft.com/office/drawing/2014/main" id="{73C71B43-0D63-4C90-9B2C-7D49A2ED6224}"/>
                  </a:ext>
                </a:extLst>
              </p14:cNvPr>
              <p14:cNvContentPartPr/>
              <p14:nvPr/>
            </p14:nvContentPartPr>
            <p14:xfrm>
              <a:off x="9163659" y="3013748"/>
              <a:ext cx="309600" cy="167400"/>
            </p14:xfrm>
          </p:contentPart>
        </mc:Choice>
        <mc:Fallback xmlns="">
          <p:pic>
            <p:nvPicPr>
              <p:cNvPr id="454" name="Freihand 453">
                <a:extLst>
                  <a:ext uri="{FF2B5EF4-FFF2-40B4-BE49-F238E27FC236}">
                    <a16:creationId xmlns:a16="http://schemas.microsoft.com/office/drawing/2014/main" id="{73C71B43-0D63-4C90-9B2C-7D49A2ED6224}"/>
                  </a:ext>
                </a:extLst>
              </p:cNvPr>
              <p:cNvPicPr/>
              <p:nvPr/>
            </p:nvPicPr>
            <p:blipFill>
              <a:blip r:embed="rId761"/>
              <a:stretch>
                <a:fillRect/>
              </a:stretch>
            </p:blipFill>
            <p:spPr>
              <a:xfrm>
                <a:off x="9159339" y="3009428"/>
                <a:ext cx="318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5" name="Freihand 454">
                <a:extLst>
                  <a:ext uri="{FF2B5EF4-FFF2-40B4-BE49-F238E27FC236}">
                    <a16:creationId xmlns:a16="http://schemas.microsoft.com/office/drawing/2014/main" id="{702D3E77-A0A8-4E76-BC5B-B93D1E7F2848}"/>
                  </a:ext>
                </a:extLst>
              </p14:cNvPr>
              <p14:cNvContentPartPr/>
              <p14:nvPr/>
            </p14:nvContentPartPr>
            <p14:xfrm>
              <a:off x="9504939" y="3063788"/>
              <a:ext cx="384480" cy="236160"/>
            </p14:xfrm>
          </p:contentPart>
        </mc:Choice>
        <mc:Fallback xmlns="">
          <p:pic>
            <p:nvPicPr>
              <p:cNvPr id="455" name="Freihand 454">
                <a:extLst>
                  <a:ext uri="{FF2B5EF4-FFF2-40B4-BE49-F238E27FC236}">
                    <a16:creationId xmlns:a16="http://schemas.microsoft.com/office/drawing/2014/main" id="{702D3E77-A0A8-4E76-BC5B-B93D1E7F2848}"/>
                  </a:ext>
                </a:extLst>
              </p:cNvPr>
              <p:cNvPicPr/>
              <p:nvPr/>
            </p:nvPicPr>
            <p:blipFill>
              <a:blip r:embed="rId763"/>
              <a:stretch>
                <a:fillRect/>
              </a:stretch>
            </p:blipFill>
            <p:spPr>
              <a:xfrm>
                <a:off x="9500619" y="3059468"/>
                <a:ext cx="3931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6" name="Freihand 455">
                <a:extLst>
                  <a:ext uri="{FF2B5EF4-FFF2-40B4-BE49-F238E27FC236}">
                    <a16:creationId xmlns:a16="http://schemas.microsoft.com/office/drawing/2014/main" id="{A01181E9-7B4F-4C97-AA59-1275E1B68F2B}"/>
                  </a:ext>
                </a:extLst>
              </p14:cNvPr>
              <p14:cNvContentPartPr/>
              <p14:nvPr/>
            </p14:nvContentPartPr>
            <p14:xfrm>
              <a:off x="10068699" y="3012308"/>
              <a:ext cx="266040" cy="84960"/>
            </p14:xfrm>
          </p:contentPart>
        </mc:Choice>
        <mc:Fallback xmlns="">
          <p:pic>
            <p:nvPicPr>
              <p:cNvPr id="456" name="Freihand 455">
                <a:extLst>
                  <a:ext uri="{FF2B5EF4-FFF2-40B4-BE49-F238E27FC236}">
                    <a16:creationId xmlns:a16="http://schemas.microsoft.com/office/drawing/2014/main" id="{A01181E9-7B4F-4C97-AA59-1275E1B68F2B}"/>
                  </a:ext>
                </a:extLst>
              </p:cNvPr>
              <p:cNvPicPr/>
              <p:nvPr/>
            </p:nvPicPr>
            <p:blipFill>
              <a:blip r:embed="rId765"/>
              <a:stretch>
                <a:fillRect/>
              </a:stretch>
            </p:blipFill>
            <p:spPr>
              <a:xfrm>
                <a:off x="10064379" y="3007988"/>
                <a:ext cx="274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7" name="Freihand 456">
                <a:extLst>
                  <a:ext uri="{FF2B5EF4-FFF2-40B4-BE49-F238E27FC236}">
                    <a16:creationId xmlns:a16="http://schemas.microsoft.com/office/drawing/2014/main" id="{B9FCE9C8-A5DB-42DB-B909-1E29AC43C823}"/>
                  </a:ext>
                </a:extLst>
              </p14:cNvPr>
              <p14:cNvContentPartPr/>
              <p14:nvPr/>
            </p14:nvContentPartPr>
            <p14:xfrm>
              <a:off x="9945579" y="3122828"/>
              <a:ext cx="117720" cy="64080"/>
            </p14:xfrm>
          </p:contentPart>
        </mc:Choice>
        <mc:Fallback xmlns="">
          <p:pic>
            <p:nvPicPr>
              <p:cNvPr id="457" name="Freihand 456">
                <a:extLst>
                  <a:ext uri="{FF2B5EF4-FFF2-40B4-BE49-F238E27FC236}">
                    <a16:creationId xmlns:a16="http://schemas.microsoft.com/office/drawing/2014/main" id="{B9FCE9C8-A5DB-42DB-B909-1E29AC43C823}"/>
                  </a:ext>
                </a:extLst>
              </p:cNvPr>
              <p:cNvPicPr/>
              <p:nvPr/>
            </p:nvPicPr>
            <p:blipFill>
              <a:blip r:embed="rId767"/>
              <a:stretch>
                <a:fillRect/>
              </a:stretch>
            </p:blipFill>
            <p:spPr>
              <a:xfrm>
                <a:off x="9941259" y="3118508"/>
                <a:ext cx="126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58" name="Freihand 457">
                <a:extLst>
                  <a:ext uri="{FF2B5EF4-FFF2-40B4-BE49-F238E27FC236}">
                    <a16:creationId xmlns:a16="http://schemas.microsoft.com/office/drawing/2014/main" id="{1DAA8BD8-E738-473C-B7A6-84D0CDEC6DCA}"/>
                  </a:ext>
                </a:extLst>
              </p14:cNvPr>
              <p14:cNvContentPartPr/>
              <p14:nvPr/>
            </p14:nvContentPartPr>
            <p14:xfrm>
              <a:off x="10492419" y="2813948"/>
              <a:ext cx="60480" cy="147960"/>
            </p14:xfrm>
          </p:contentPart>
        </mc:Choice>
        <mc:Fallback xmlns="">
          <p:pic>
            <p:nvPicPr>
              <p:cNvPr id="458" name="Freihand 457">
                <a:extLst>
                  <a:ext uri="{FF2B5EF4-FFF2-40B4-BE49-F238E27FC236}">
                    <a16:creationId xmlns:a16="http://schemas.microsoft.com/office/drawing/2014/main" id="{1DAA8BD8-E738-473C-B7A6-84D0CDEC6DCA}"/>
                  </a:ext>
                </a:extLst>
              </p:cNvPr>
              <p:cNvPicPr/>
              <p:nvPr/>
            </p:nvPicPr>
            <p:blipFill>
              <a:blip r:embed="rId769"/>
              <a:stretch>
                <a:fillRect/>
              </a:stretch>
            </p:blipFill>
            <p:spPr>
              <a:xfrm>
                <a:off x="10488099" y="2809628"/>
                <a:ext cx="69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59" name="Freihand 458">
                <a:extLst>
                  <a:ext uri="{FF2B5EF4-FFF2-40B4-BE49-F238E27FC236}">
                    <a16:creationId xmlns:a16="http://schemas.microsoft.com/office/drawing/2014/main" id="{609D04FC-1883-4410-B5E5-8189D72846BC}"/>
                  </a:ext>
                </a:extLst>
              </p14:cNvPr>
              <p14:cNvContentPartPr/>
              <p14:nvPr/>
            </p14:nvContentPartPr>
            <p14:xfrm>
              <a:off x="10456059" y="2947508"/>
              <a:ext cx="171000" cy="54000"/>
            </p14:xfrm>
          </p:contentPart>
        </mc:Choice>
        <mc:Fallback xmlns="">
          <p:pic>
            <p:nvPicPr>
              <p:cNvPr id="459" name="Freihand 458">
                <a:extLst>
                  <a:ext uri="{FF2B5EF4-FFF2-40B4-BE49-F238E27FC236}">
                    <a16:creationId xmlns:a16="http://schemas.microsoft.com/office/drawing/2014/main" id="{609D04FC-1883-4410-B5E5-8189D72846BC}"/>
                  </a:ext>
                </a:extLst>
              </p:cNvPr>
              <p:cNvPicPr/>
              <p:nvPr/>
            </p:nvPicPr>
            <p:blipFill>
              <a:blip r:embed="rId771"/>
              <a:stretch>
                <a:fillRect/>
              </a:stretch>
            </p:blipFill>
            <p:spPr>
              <a:xfrm>
                <a:off x="10451739" y="2943188"/>
                <a:ext cx="179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60" name="Freihand 459">
                <a:extLst>
                  <a:ext uri="{FF2B5EF4-FFF2-40B4-BE49-F238E27FC236}">
                    <a16:creationId xmlns:a16="http://schemas.microsoft.com/office/drawing/2014/main" id="{A1DF4080-D2C8-42B3-B9F4-C52C81DB0938}"/>
                  </a:ext>
                </a:extLst>
              </p14:cNvPr>
              <p14:cNvContentPartPr/>
              <p14:nvPr/>
            </p14:nvContentPartPr>
            <p14:xfrm>
              <a:off x="10522299" y="3076388"/>
              <a:ext cx="20160" cy="111600"/>
            </p14:xfrm>
          </p:contentPart>
        </mc:Choice>
        <mc:Fallback xmlns="">
          <p:pic>
            <p:nvPicPr>
              <p:cNvPr id="460" name="Freihand 459">
                <a:extLst>
                  <a:ext uri="{FF2B5EF4-FFF2-40B4-BE49-F238E27FC236}">
                    <a16:creationId xmlns:a16="http://schemas.microsoft.com/office/drawing/2014/main" id="{A1DF4080-D2C8-42B3-B9F4-C52C81DB0938}"/>
                  </a:ext>
                </a:extLst>
              </p:cNvPr>
              <p:cNvPicPr/>
              <p:nvPr/>
            </p:nvPicPr>
            <p:blipFill>
              <a:blip r:embed="rId773"/>
              <a:stretch>
                <a:fillRect/>
              </a:stretch>
            </p:blipFill>
            <p:spPr>
              <a:xfrm>
                <a:off x="10517979" y="3072068"/>
                <a:ext cx="28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61" name="Freihand 460">
                <a:extLst>
                  <a:ext uri="{FF2B5EF4-FFF2-40B4-BE49-F238E27FC236}">
                    <a16:creationId xmlns:a16="http://schemas.microsoft.com/office/drawing/2014/main" id="{C734540D-3730-40BE-8CB3-0F8D52C63726}"/>
                  </a:ext>
                </a:extLst>
              </p14:cNvPr>
              <p14:cNvContentPartPr/>
              <p14:nvPr/>
            </p14:nvContentPartPr>
            <p14:xfrm>
              <a:off x="10481259" y="2984588"/>
              <a:ext cx="334080" cy="173520"/>
            </p14:xfrm>
          </p:contentPart>
        </mc:Choice>
        <mc:Fallback xmlns="">
          <p:pic>
            <p:nvPicPr>
              <p:cNvPr id="461" name="Freihand 460">
                <a:extLst>
                  <a:ext uri="{FF2B5EF4-FFF2-40B4-BE49-F238E27FC236}">
                    <a16:creationId xmlns:a16="http://schemas.microsoft.com/office/drawing/2014/main" id="{C734540D-3730-40BE-8CB3-0F8D52C63726}"/>
                  </a:ext>
                </a:extLst>
              </p:cNvPr>
              <p:cNvPicPr/>
              <p:nvPr/>
            </p:nvPicPr>
            <p:blipFill>
              <a:blip r:embed="rId775"/>
              <a:stretch>
                <a:fillRect/>
              </a:stretch>
            </p:blipFill>
            <p:spPr>
              <a:xfrm>
                <a:off x="10476939" y="2980268"/>
                <a:ext cx="342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62" name="Freihand 461">
                <a:extLst>
                  <a:ext uri="{FF2B5EF4-FFF2-40B4-BE49-F238E27FC236}">
                    <a16:creationId xmlns:a16="http://schemas.microsoft.com/office/drawing/2014/main" id="{356F60C4-C3A1-410F-8994-10E21FEB1BF2}"/>
                  </a:ext>
                </a:extLst>
              </p14:cNvPr>
              <p14:cNvContentPartPr/>
              <p14:nvPr/>
            </p14:nvContentPartPr>
            <p14:xfrm>
              <a:off x="10857099" y="2808908"/>
              <a:ext cx="91080" cy="283320"/>
            </p14:xfrm>
          </p:contentPart>
        </mc:Choice>
        <mc:Fallback xmlns="">
          <p:pic>
            <p:nvPicPr>
              <p:cNvPr id="462" name="Freihand 461">
                <a:extLst>
                  <a:ext uri="{FF2B5EF4-FFF2-40B4-BE49-F238E27FC236}">
                    <a16:creationId xmlns:a16="http://schemas.microsoft.com/office/drawing/2014/main" id="{356F60C4-C3A1-410F-8994-10E21FEB1BF2}"/>
                  </a:ext>
                </a:extLst>
              </p:cNvPr>
              <p:cNvPicPr/>
              <p:nvPr/>
            </p:nvPicPr>
            <p:blipFill>
              <a:blip r:embed="rId777"/>
              <a:stretch>
                <a:fillRect/>
              </a:stretch>
            </p:blipFill>
            <p:spPr>
              <a:xfrm>
                <a:off x="10852779" y="2804588"/>
                <a:ext cx="997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63" name="Freihand 462">
                <a:extLst>
                  <a:ext uri="{FF2B5EF4-FFF2-40B4-BE49-F238E27FC236}">
                    <a16:creationId xmlns:a16="http://schemas.microsoft.com/office/drawing/2014/main" id="{5DA6815F-5FC7-451D-8BE4-561550DA8079}"/>
                  </a:ext>
                </a:extLst>
              </p14:cNvPr>
              <p14:cNvContentPartPr/>
              <p14:nvPr/>
            </p14:nvContentPartPr>
            <p14:xfrm>
              <a:off x="10968699" y="2922308"/>
              <a:ext cx="86040" cy="72720"/>
            </p14:xfrm>
          </p:contentPart>
        </mc:Choice>
        <mc:Fallback xmlns="">
          <p:pic>
            <p:nvPicPr>
              <p:cNvPr id="463" name="Freihand 462">
                <a:extLst>
                  <a:ext uri="{FF2B5EF4-FFF2-40B4-BE49-F238E27FC236}">
                    <a16:creationId xmlns:a16="http://schemas.microsoft.com/office/drawing/2014/main" id="{5DA6815F-5FC7-451D-8BE4-561550DA8079}"/>
                  </a:ext>
                </a:extLst>
              </p:cNvPr>
              <p:cNvPicPr/>
              <p:nvPr/>
            </p:nvPicPr>
            <p:blipFill>
              <a:blip r:embed="rId779"/>
              <a:stretch>
                <a:fillRect/>
              </a:stretch>
            </p:blipFill>
            <p:spPr>
              <a:xfrm>
                <a:off x="10964379" y="2917988"/>
                <a:ext cx="94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64" name="Freihand 463">
                <a:extLst>
                  <a:ext uri="{FF2B5EF4-FFF2-40B4-BE49-F238E27FC236}">
                    <a16:creationId xmlns:a16="http://schemas.microsoft.com/office/drawing/2014/main" id="{95C79A37-E4ED-4A32-B5E2-E0FADDE3FAA7}"/>
                  </a:ext>
                </a:extLst>
              </p14:cNvPr>
              <p14:cNvContentPartPr/>
              <p14:nvPr/>
            </p14:nvContentPartPr>
            <p14:xfrm>
              <a:off x="11097579" y="2833028"/>
              <a:ext cx="141120" cy="149760"/>
            </p14:xfrm>
          </p:contentPart>
        </mc:Choice>
        <mc:Fallback xmlns="">
          <p:pic>
            <p:nvPicPr>
              <p:cNvPr id="464" name="Freihand 463">
                <a:extLst>
                  <a:ext uri="{FF2B5EF4-FFF2-40B4-BE49-F238E27FC236}">
                    <a16:creationId xmlns:a16="http://schemas.microsoft.com/office/drawing/2014/main" id="{95C79A37-E4ED-4A32-B5E2-E0FADDE3FAA7}"/>
                  </a:ext>
                </a:extLst>
              </p:cNvPr>
              <p:cNvPicPr/>
              <p:nvPr/>
            </p:nvPicPr>
            <p:blipFill>
              <a:blip r:embed="rId781"/>
              <a:stretch>
                <a:fillRect/>
              </a:stretch>
            </p:blipFill>
            <p:spPr>
              <a:xfrm>
                <a:off x="11093259" y="2828708"/>
                <a:ext cx="149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5" name="Freihand 464">
                <a:extLst>
                  <a:ext uri="{FF2B5EF4-FFF2-40B4-BE49-F238E27FC236}">
                    <a16:creationId xmlns:a16="http://schemas.microsoft.com/office/drawing/2014/main" id="{78D215B3-4736-4376-A1AA-9DF1FF01A533}"/>
                  </a:ext>
                </a:extLst>
              </p14:cNvPr>
              <p14:cNvContentPartPr/>
              <p14:nvPr/>
            </p14:nvContentPartPr>
            <p14:xfrm>
              <a:off x="11218899" y="2818628"/>
              <a:ext cx="84600" cy="159840"/>
            </p14:xfrm>
          </p:contentPart>
        </mc:Choice>
        <mc:Fallback xmlns="">
          <p:pic>
            <p:nvPicPr>
              <p:cNvPr id="465" name="Freihand 464">
                <a:extLst>
                  <a:ext uri="{FF2B5EF4-FFF2-40B4-BE49-F238E27FC236}">
                    <a16:creationId xmlns:a16="http://schemas.microsoft.com/office/drawing/2014/main" id="{78D215B3-4736-4376-A1AA-9DF1FF01A533}"/>
                  </a:ext>
                </a:extLst>
              </p:cNvPr>
              <p:cNvPicPr/>
              <p:nvPr/>
            </p:nvPicPr>
            <p:blipFill>
              <a:blip r:embed="rId783"/>
              <a:stretch>
                <a:fillRect/>
              </a:stretch>
            </p:blipFill>
            <p:spPr>
              <a:xfrm>
                <a:off x="11214579" y="2814308"/>
                <a:ext cx="93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66" name="Freihand 465">
                <a:extLst>
                  <a:ext uri="{FF2B5EF4-FFF2-40B4-BE49-F238E27FC236}">
                    <a16:creationId xmlns:a16="http://schemas.microsoft.com/office/drawing/2014/main" id="{444FBFDC-5EC9-4286-8D65-79709544BDA7}"/>
                  </a:ext>
                </a:extLst>
              </p14:cNvPr>
              <p14:cNvContentPartPr/>
              <p14:nvPr/>
            </p14:nvContentPartPr>
            <p14:xfrm>
              <a:off x="11334099" y="2741588"/>
              <a:ext cx="92880" cy="65520"/>
            </p14:xfrm>
          </p:contentPart>
        </mc:Choice>
        <mc:Fallback xmlns="">
          <p:pic>
            <p:nvPicPr>
              <p:cNvPr id="466" name="Freihand 465">
                <a:extLst>
                  <a:ext uri="{FF2B5EF4-FFF2-40B4-BE49-F238E27FC236}">
                    <a16:creationId xmlns:a16="http://schemas.microsoft.com/office/drawing/2014/main" id="{444FBFDC-5EC9-4286-8D65-79709544BDA7}"/>
                  </a:ext>
                </a:extLst>
              </p:cNvPr>
              <p:cNvPicPr/>
              <p:nvPr/>
            </p:nvPicPr>
            <p:blipFill>
              <a:blip r:embed="rId785"/>
              <a:stretch>
                <a:fillRect/>
              </a:stretch>
            </p:blipFill>
            <p:spPr>
              <a:xfrm>
                <a:off x="11329779" y="2737268"/>
                <a:ext cx="101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69" name="Freihand 468">
                <a:extLst>
                  <a:ext uri="{FF2B5EF4-FFF2-40B4-BE49-F238E27FC236}">
                    <a16:creationId xmlns:a16="http://schemas.microsoft.com/office/drawing/2014/main" id="{56F5450F-5AEA-47FD-9926-9DB2DA34AE0E}"/>
                  </a:ext>
                </a:extLst>
              </p14:cNvPr>
              <p14:cNvContentPartPr/>
              <p14:nvPr/>
            </p14:nvContentPartPr>
            <p14:xfrm>
              <a:off x="11556219" y="2842748"/>
              <a:ext cx="50400" cy="131760"/>
            </p14:xfrm>
          </p:contentPart>
        </mc:Choice>
        <mc:Fallback xmlns="">
          <p:pic>
            <p:nvPicPr>
              <p:cNvPr id="469" name="Freihand 468">
                <a:extLst>
                  <a:ext uri="{FF2B5EF4-FFF2-40B4-BE49-F238E27FC236}">
                    <a16:creationId xmlns:a16="http://schemas.microsoft.com/office/drawing/2014/main" id="{56F5450F-5AEA-47FD-9926-9DB2DA34AE0E}"/>
                  </a:ext>
                </a:extLst>
              </p:cNvPr>
              <p:cNvPicPr/>
              <p:nvPr/>
            </p:nvPicPr>
            <p:blipFill>
              <a:blip r:embed="rId787"/>
              <a:stretch>
                <a:fillRect/>
              </a:stretch>
            </p:blipFill>
            <p:spPr>
              <a:xfrm>
                <a:off x="11551899" y="2838428"/>
                <a:ext cx="59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70" name="Freihand 469">
                <a:extLst>
                  <a:ext uri="{FF2B5EF4-FFF2-40B4-BE49-F238E27FC236}">
                    <a16:creationId xmlns:a16="http://schemas.microsoft.com/office/drawing/2014/main" id="{955CBB38-13A3-4B34-98ED-C97E71C9189B}"/>
                  </a:ext>
                </a:extLst>
              </p14:cNvPr>
              <p14:cNvContentPartPr/>
              <p14:nvPr/>
            </p14:nvContentPartPr>
            <p14:xfrm>
              <a:off x="11642259" y="2847788"/>
              <a:ext cx="15120" cy="57960"/>
            </p14:xfrm>
          </p:contentPart>
        </mc:Choice>
        <mc:Fallback xmlns="">
          <p:pic>
            <p:nvPicPr>
              <p:cNvPr id="470" name="Freihand 469">
                <a:extLst>
                  <a:ext uri="{FF2B5EF4-FFF2-40B4-BE49-F238E27FC236}">
                    <a16:creationId xmlns:a16="http://schemas.microsoft.com/office/drawing/2014/main" id="{955CBB38-13A3-4B34-98ED-C97E71C9189B}"/>
                  </a:ext>
                </a:extLst>
              </p:cNvPr>
              <p:cNvPicPr/>
              <p:nvPr/>
            </p:nvPicPr>
            <p:blipFill>
              <a:blip r:embed="rId789"/>
              <a:stretch>
                <a:fillRect/>
              </a:stretch>
            </p:blipFill>
            <p:spPr>
              <a:xfrm>
                <a:off x="11637939" y="2843468"/>
                <a:ext cx="23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71" name="Freihand 470">
                <a:extLst>
                  <a:ext uri="{FF2B5EF4-FFF2-40B4-BE49-F238E27FC236}">
                    <a16:creationId xmlns:a16="http://schemas.microsoft.com/office/drawing/2014/main" id="{FDDED412-50CC-47E1-8482-D8C43C2C2196}"/>
                  </a:ext>
                </a:extLst>
              </p14:cNvPr>
              <p14:cNvContentPartPr/>
              <p14:nvPr/>
            </p14:nvContentPartPr>
            <p14:xfrm>
              <a:off x="11687259" y="2717828"/>
              <a:ext cx="133920" cy="180360"/>
            </p14:xfrm>
          </p:contentPart>
        </mc:Choice>
        <mc:Fallback xmlns="">
          <p:pic>
            <p:nvPicPr>
              <p:cNvPr id="471" name="Freihand 470">
                <a:extLst>
                  <a:ext uri="{FF2B5EF4-FFF2-40B4-BE49-F238E27FC236}">
                    <a16:creationId xmlns:a16="http://schemas.microsoft.com/office/drawing/2014/main" id="{FDDED412-50CC-47E1-8482-D8C43C2C2196}"/>
                  </a:ext>
                </a:extLst>
              </p:cNvPr>
              <p:cNvPicPr/>
              <p:nvPr/>
            </p:nvPicPr>
            <p:blipFill>
              <a:blip r:embed="rId791"/>
              <a:stretch>
                <a:fillRect/>
              </a:stretch>
            </p:blipFill>
            <p:spPr>
              <a:xfrm>
                <a:off x="11682939" y="2713508"/>
                <a:ext cx="142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72" name="Freihand 471">
                <a:extLst>
                  <a:ext uri="{FF2B5EF4-FFF2-40B4-BE49-F238E27FC236}">
                    <a16:creationId xmlns:a16="http://schemas.microsoft.com/office/drawing/2014/main" id="{EB425834-C5F3-497B-B6D3-C9E86BBBB90E}"/>
                  </a:ext>
                </a:extLst>
              </p14:cNvPr>
              <p14:cNvContentPartPr/>
              <p14:nvPr/>
            </p14:nvContentPartPr>
            <p14:xfrm>
              <a:off x="8366979" y="3434948"/>
              <a:ext cx="127080" cy="126360"/>
            </p14:xfrm>
          </p:contentPart>
        </mc:Choice>
        <mc:Fallback xmlns="">
          <p:pic>
            <p:nvPicPr>
              <p:cNvPr id="472" name="Freihand 471">
                <a:extLst>
                  <a:ext uri="{FF2B5EF4-FFF2-40B4-BE49-F238E27FC236}">
                    <a16:creationId xmlns:a16="http://schemas.microsoft.com/office/drawing/2014/main" id="{EB425834-C5F3-497B-B6D3-C9E86BBBB90E}"/>
                  </a:ext>
                </a:extLst>
              </p:cNvPr>
              <p:cNvPicPr/>
              <p:nvPr/>
            </p:nvPicPr>
            <p:blipFill>
              <a:blip r:embed="rId793"/>
              <a:stretch>
                <a:fillRect/>
              </a:stretch>
            </p:blipFill>
            <p:spPr>
              <a:xfrm>
                <a:off x="8362659" y="3430628"/>
                <a:ext cx="135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73" name="Freihand 472">
                <a:extLst>
                  <a:ext uri="{FF2B5EF4-FFF2-40B4-BE49-F238E27FC236}">
                    <a16:creationId xmlns:a16="http://schemas.microsoft.com/office/drawing/2014/main" id="{55C57FDA-B285-4430-B5FF-35B11A73F876}"/>
                  </a:ext>
                </a:extLst>
              </p14:cNvPr>
              <p14:cNvContentPartPr/>
              <p14:nvPr/>
            </p14:nvContentPartPr>
            <p14:xfrm>
              <a:off x="8483619" y="3472748"/>
              <a:ext cx="311760" cy="86400"/>
            </p14:xfrm>
          </p:contentPart>
        </mc:Choice>
        <mc:Fallback xmlns="">
          <p:pic>
            <p:nvPicPr>
              <p:cNvPr id="473" name="Freihand 472">
                <a:extLst>
                  <a:ext uri="{FF2B5EF4-FFF2-40B4-BE49-F238E27FC236}">
                    <a16:creationId xmlns:a16="http://schemas.microsoft.com/office/drawing/2014/main" id="{55C57FDA-B285-4430-B5FF-35B11A73F876}"/>
                  </a:ext>
                </a:extLst>
              </p:cNvPr>
              <p:cNvPicPr/>
              <p:nvPr/>
            </p:nvPicPr>
            <p:blipFill>
              <a:blip r:embed="rId795"/>
              <a:stretch>
                <a:fillRect/>
              </a:stretch>
            </p:blipFill>
            <p:spPr>
              <a:xfrm>
                <a:off x="8479299" y="3468428"/>
                <a:ext cx="320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74" name="Freihand 473">
                <a:extLst>
                  <a:ext uri="{FF2B5EF4-FFF2-40B4-BE49-F238E27FC236}">
                    <a16:creationId xmlns:a16="http://schemas.microsoft.com/office/drawing/2014/main" id="{3F2836EC-F06F-458C-9994-DF78F6C4B366}"/>
                  </a:ext>
                </a:extLst>
              </p14:cNvPr>
              <p14:cNvContentPartPr/>
              <p14:nvPr/>
            </p14:nvContentPartPr>
            <p14:xfrm>
              <a:off x="8834979" y="3352508"/>
              <a:ext cx="113040" cy="179640"/>
            </p14:xfrm>
          </p:contentPart>
        </mc:Choice>
        <mc:Fallback xmlns="">
          <p:pic>
            <p:nvPicPr>
              <p:cNvPr id="474" name="Freihand 473">
                <a:extLst>
                  <a:ext uri="{FF2B5EF4-FFF2-40B4-BE49-F238E27FC236}">
                    <a16:creationId xmlns:a16="http://schemas.microsoft.com/office/drawing/2014/main" id="{3F2836EC-F06F-458C-9994-DF78F6C4B366}"/>
                  </a:ext>
                </a:extLst>
              </p:cNvPr>
              <p:cNvPicPr/>
              <p:nvPr/>
            </p:nvPicPr>
            <p:blipFill>
              <a:blip r:embed="rId797"/>
              <a:stretch>
                <a:fillRect/>
              </a:stretch>
            </p:blipFill>
            <p:spPr>
              <a:xfrm>
                <a:off x="8830659" y="3348188"/>
                <a:ext cx="121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75" name="Freihand 474">
                <a:extLst>
                  <a:ext uri="{FF2B5EF4-FFF2-40B4-BE49-F238E27FC236}">
                    <a16:creationId xmlns:a16="http://schemas.microsoft.com/office/drawing/2014/main" id="{754E1B5E-320E-454A-988E-EE76A8181FE4}"/>
                  </a:ext>
                </a:extLst>
              </p14:cNvPr>
              <p14:cNvContentPartPr/>
              <p14:nvPr/>
            </p14:nvContentPartPr>
            <p14:xfrm>
              <a:off x="8876379" y="3339908"/>
              <a:ext cx="360" cy="360"/>
            </p14:xfrm>
          </p:contentPart>
        </mc:Choice>
        <mc:Fallback xmlns="">
          <p:pic>
            <p:nvPicPr>
              <p:cNvPr id="475" name="Freihand 474">
                <a:extLst>
                  <a:ext uri="{FF2B5EF4-FFF2-40B4-BE49-F238E27FC236}">
                    <a16:creationId xmlns:a16="http://schemas.microsoft.com/office/drawing/2014/main" id="{754E1B5E-320E-454A-988E-EE76A8181FE4}"/>
                  </a:ext>
                </a:extLst>
              </p:cNvPr>
              <p:cNvPicPr/>
              <p:nvPr/>
            </p:nvPicPr>
            <p:blipFill>
              <a:blip r:embed="rId356"/>
              <a:stretch>
                <a:fillRect/>
              </a:stretch>
            </p:blipFill>
            <p:spPr>
              <a:xfrm>
                <a:off x="8872059" y="33355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76" name="Freihand 475">
                <a:extLst>
                  <a:ext uri="{FF2B5EF4-FFF2-40B4-BE49-F238E27FC236}">
                    <a16:creationId xmlns:a16="http://schemas.microsoft.com/office/drawing/2014/main" id="{64D13DBD-B040-40A9-86BE-96AE23675521}"/>
                  </a:ext>
                </a:extLst>
              </p14:cNvPr>
              <p14:cNvContentPartPr/>
              <p14:nvPr/>
            </p14:nvContentPartPr>
            <p14:xfrm>
              <a:off x="9098139" y="3401828"/>
              <a:ext cx="159120" cy="78840"/>
            </p14:xfrm>
          </p:contentPart>
        </mc:Choice>
        <mc:Fallback xmlns="">
          <p:pic>
            <p:nvPicPr>
              <p:cNvPr id="476" name="Freihand 475">
                <a:extLst>
                  <a:ext uri="{FF2B5EF4-FFF2-40B4-BE49-F238E27FC236}">
                    <a16:creationId xmlns:a16="http://schemas.microsoft.com/office/drawing/2014/main" id="{64D13DBD-B040-40A9-86BE-96AE23675521}"/>
                  </a:ext>
                </a:extLst>
              </p:cNvPr>
              <p:cNvPicPr/>
              <p:nvPr/>
            </p:nvPicPr>
            <p:blipFill>
              <a:blip r:embed="rId800"/>
              <a:stretch>
                <a:fillRect/>
              </a:stretch>
            </p:blipFill>
            <p:spPr>
              <a:xfrm>
                <a:off x="9093819" y="3397508"/>
                <a:ext cx="167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77" name="Freihand 476">
                <a:extLst>
                  <a:ext uri="{FF2B5EF4-FFF2-40B4-BE49-F238E27FC236}">
                    <a16:creationId xmlns:a16="http://schemas.microsoft.com/office/drawing/2014/main" id="{12340C87-70BE-4254-9650-1822EBE22419}"/>
                  </a:ext>
                </a:extLst>
              </p14:cNvPr>
              <p14:cNvContentPartPr/>
              <p14:nvPr/>
            </p14:nvContentPartPr>
            <p14:xfrm>
              <a:off x="9242139" y="3327668"/>
              <a:ext cx="102960" cy="154440"/>
            </p14:xfrm>
          </p:contentPart>
        </mc:Choice>
        <mc:Fallback xmlns="">
          <p:pic>
            <p:nvPicPr>
              <p:cNvPr id="477" name="Freihand 476">
                <a:extLst>
                  <a:ext uri="{FF2B5EF4-FFF2-40B4-BE49-F238E27FC236}">
                    <a16:creationId xmlns:a16="http://schemas.microsoft.com/office/drawing/2014/main" id="{12340C87-70BE-4254-9650-1822EBE22419}"/>
                  </a:ext>
                </a:extLst>
              </p:cNvPr>
              <p:cNvPicPr/>
              <p:nvPr/>
            </p:nvPicPr>
            <p:blipFill>
              <a:blip r:embed="rId802"/>
              <a:stretch>
                <a:fillRect/>
              </a:stretch>
            </p:blipFill>
            <p:spPr>
              <a:xfrm>
                <a:off x="9237819" y="3323348"/>
                <a:ext cx="111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78" name="Freihand 477">
                <a:extLst>
                  <a:ext uri="{FF2B5EF4-FFF2-40B4-BE49-F238E27FC236}">
                    <a16:creationId xmlns:a16="http://schemas.microsoft.com/office/drawing/2014/main" id="{6962817B-22A9-421B-92E1-DF1BF9252032}"/>
                  </a:ext>
                </a:extLst>
              </p14:cNvPr>
              <p14:cNvContentPartPr/>
              <p14:nvPr/>
            </p14:nvContentPartPr>
            <p14:xfrm>
              <a:off x="9351579" y="3352868"/>
              <a:ext cx="202680" cy="90360"/>
            </p14:xfrm>
          </p:contentPart>
        </mc:Choice>
        <mc:Fallback xmlns="">
          <p:pic>
            <p:nvPicPr>
              <p:cNvPr id="478" name="Freihand 477">
                <a:extLst>
                  <a:ext uri="{FF2B5EF4-FFF2-40B4-BE49-F238E27FC236}">
                    <a16:creationId xmlns:a16="http://schemas.microsoft.com/office/drawing/2014/main" id="{6962817B-22A9-421B-92E1-DF1BF9252032}"/>
                  </a:ext>
                </a:extLst>
              </p:cNvPr>
              <p:cNvPicPr/>
              <p:nvPr/>
            </p:nvPicPr>
            <p:blipFill>
              <a:blip r:embed="rId804"/>
              <a:stretch>
                <a:fillRect/>
              </a:stretch>
            </p:blipFill>
            <p:spPr>
              <a:xfrm>
                <a:off x="9347259" y="3348548"/>
                <a:ext cx="211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79" name="Freihand 478">
                <a:extLst>
                  <a:ext uri="{FF2B5EF4-FFF2-40B4-BE49-F238E27FC236}">
                    <a16:creationId xmlns:a16="http://schemas.microsoft.com/office/drawing/2014/main" id="{6AAD31F9-4B15-4788-A6E9-6C7A8382A6A5}"/>
                  </a:ext>
                </a:extLst>
              </p14:cNvPr>
              <p14:cNvContentPartPr/>
              <p14:nvPr/>
            </p14:nvContentPartPr>
            <p14:xfrm>
              <a:off x="9124419" y="3324428"/>
              <a:ext cx="102240" cy="27720"/>
            </p14:xfrm>
          </p:contentPart>
        </mc:Choice>
        <mc:Fallback xmlns="">
          <p:pic>
            <p:nvPicPr>
              <p:cNvPr id="479" name="Freihand 478">
                <a:extLst>
                  <a:ext uri="{FF2B5EF4-FFF2-40B4-BE49-F238E27FC236}">
                    <a16:creationId xmlns:a16="http://schemas.microsoft.com/office/drawing/2014/main" id="{6AAD31F9-4B15-4788-A6E9-6C7A8382A6A5}"/>
                  </a:ext>
                </a:extLst>
              </p:cNvPr>
              <p:cNvPicPr/>
              <p:nvPr/>
            </p:nvPicPr>
            <p:blipFill>
              <a:blip r:embed="rId806"/>
              <a:stretch>
                <a:fillRect/>
              </a:stretch>
            </p:blipFill>
            <p:spPr>
              <a:xfrm>
                <a:off x="9120099" y="3320108"/>
                <a:ext cx="110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81" name="Freihand 480">
                <a:extLst>
                  <a:ext uri="{FF2B5EF4-FFF2-40B4-BE49-F238E27FC236}">
                    <a16:creationId xmlns:a16="http://schemas.microsoft.com/office/drawing/2014/main" id="{6A113367-993F-4F4C-89FC-7A4752B0027D}"/>
                  </a:ext>
                </a:extLst>
              </p14:cNvPr>
              <p14:cNvContentPartPr/>
              <p14:nvPr/>
            </p14:nvContentPartPr>
            <p14:xfrm>
              <a:off x="9710499" y="3289148"/>
              <a:ext cx="107280" cy="135000"/>
            </p14:xfrm>
          </p:contentPart>
        </mc:Choice>
        <mc:Fallback xmlns="">
          <p:pic>
            <p:nvPicPr>
              <p:cNvPr id="481" name="Freihand 480">
                <a:extLst>
                  <a:ext uri="{FF2B5EF4-FFF2-40B4-BE49-F238E27FC236}">
                    <a16:creationId xmlns:a16="http://schemas.microsoft.com/office/drawing/2014/main" id="{6A113367-993F-4F4C-89FC-7A4752B0027D}"/>
                  </a:ext>
                </a:extLst>
              </p:cNvPr>
              <p:cNvPicPr/>
              <p:nvPr/>
            </p:nvPicPr>
            <p:blipFill>
              <a:blip r:embed="rId808"/>
              <a:stretch>
                <a:fillRect/>
              </a:stretch>
            </p:blipFill>
            <p:spPr>
              <a:xfrm>
                <a:off x="9706179" y="3284828"/>
                <a:ext cx="115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82" name="Freihand 481">
                <a:extLst>
                  <a:ext uri="{FF2B5EF4-FFF2-40B4-BE49-F238E27FC236}">
                    <a16:creationId xmlns:a16="http://schemas.microsoft.com/office/drawing/2014/main" id="{A860A081-33B0-4988-BF39-2A010019F32B}"/>
                  </a:ext>
                </a:extLst>
              </p14:cNvPr>
              <p14:cNvContentPartPr/>
              <p14:nvPr/>
            </p14:nvContentPartPr>
            <p14:xfrm>
              <a:off x="9827499" y="3311468"/>
              <a:ext cx="194400" cy="97200"/>
            </p14:xfrm>
          </p:contentPart>
        </mc:Choice>
        <mc:Fallback xmlns="">
          <p:pic>
            <p:nvPicPr>
              <p:cNvPr id="482" name="Freihand 481">
                <a:extLst>
                  <a:ext uri="{FF2B5EF4-FFF2-40B4-BE49-F238E27FC236}">
                    <a16:creationId xmlns:a16="http://schemas.microsoft.com/office/drawing/2014/main" id="{A860A081-33B0-4988-BF39-2A010019F32B}"/>
                  </a:ext>
                </a:extLst>
              </p:cNvPr>
              <p:cNvPicPr/>
              <p:nvPr/>
            </p:nvPicPr>
            <p:blipFill>
              <a:blip r:embed="rId810"/>
              <a:stretch>
                <a:fillRect/>
              </a:stretch>
            </p:blipFill>
            <p:spPr>
              <a:xfrm>
                <a:off x="9823179" y="3307148"/>
                <a:ext cx="203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83" name="Freihand 482">
                <a:extLst>
                  <a:ext uri="{FF2B5EF4-FFF2-40B4-BE49-F238E27FC236}">
                    <a16:creationId xmlns:a16="http://schemas.microsoft.com/office/drawing/2014/main" id="{19F799C3-FDF0-4532-A8A7-86344F10B0AE}"/>
                  </a:ext>
                </a:extLst>
              </p14:cNvPr>
              <p14:cNvContentPartPr/>
              <p14:nvPr/>
            </p14:nvContentPartPr>
            <p14:xfrm>
              <a:off x="10211619" y="3247748"/>
              <a:ext cx="84960" cy="112320"/>
            </p14:xfrm>
          </p:contentPart>
        </mc:Choice>
        <mc:Fallback xmlns="">
          <p:pic>
            <p:nvPicPr>
              <p:cNvPr id="483" name="Freihand 482">
                <a:extLst>
                  <a:ext uri="{FF2B5EF4-FFF2-40B4-BE49-F238E27FC236}">
                    <a16:creationId xmlns:a16="http://schemas.microsoft.com/office/drawing/2014/main" id="{19F799C3-FDF0-4532-A8A7-86344F10B0AE}"/>
                  </a:ext>
                </a:extLst>
              </p:cNvPr>
              <p:cNvPicPr/>
              <p:nvPr/>
            </p:nvPicPr>
            <p:blipFill>
              <a:blip r:embed="rId812"/>
              <a:stretch>
                <a:fillRect/>
              </a:stretch>
            </p:blipFill>
            <p:spPr>
              <a:xfrm>
                <a:off x="10207299" y="3243428"/>
                <a:ext cx="93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84" name="Freihand 483">
                <a:extLst>
                  <a:ext uri="{FF2B5EF4-FFF2-40B4-BE49-F238E27FC236}">
                    <a16:creationId xmlns:a16="http://schemas.microsoft.com/office/drawing/2014/main" id="{A2DB87E1-54ED-4FF3-ADA1-35999601D136}"/>
                  </a:ext>
                </a:extLst>
              </p14:cNvPr>
              <p14:cNvContentPartPr/>
              <p14:nvPr/>
            </p14:nvContentPartPr>
            <p14:xfrm>
              <a:off x="10254099" y="3225788"/>
              <a:ext cx="106920" cy="132480"/>
            </p14:xfrm>
          </p:contentPart>
        </mc:Choice>
        <mc:Fallback xmlns="">
          <p:pic>
            <p:nvPicPr>
              <p:cNvPr id="484" name="Freihand 483">
                <a:extLst>
                  <a:ext uri="{FF2B5EF4-FFF2-40B4-BE49-F238E27FC236}">
                    <a16:creationId xmlns:a16="http://schemas.microsoft.com/office/drawing/2014/main" id="{A2DB87E1-54ED-4FF3-ADA1-35999601D136}"/>
                  </a:ext>
                </a:extLst>
              </p:cNvPr>
              <p:cNvPicPr/>
              <p:nvPr/>
            </p:nvPicPr>
            <p:blipFill>
              <a:blip r:embed="rId814"/>
              <a:stretch>
                <a:fillRect/>
              </a:stretch>
            </p:blipFill>
            <p:spPr>
              <a:xfrm>
                <a:off x="10249779" y="3221468"/>
                <a:ext cx="115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85" name="Freihand 484">
                <a:extLst>
                  <a:ext uri="{FF2B5EF4-FFF2-40B4-BE49-F238E27FC236}">
                    <a16:creationId xmlns:a16="http://schemas.microsoft.com/office/drawing/2014/main" id="{07ACD8E9-D490-46E2-AD7C-8349726558E4}"/>
                  </a:ext>
                </a:extLst>
              </p14:cNvPr>
              <p14:cNvContentPartPr/>
              <p14:nvPr/>
            </p14:nvContentPartPr>
            <p14:xfrm>
              <a:off x="10385139" y="3289148"/>
              <a:ext cx="85320" cy="73800"/>
            </p14:xfrm>
          </p:contentPart>
        </mc:Choice>
        <mc:Fallback xmlns="">
          <p:pic>
            <p:nvPicPr>
              <p:cNvPr id="485" name="Freihand 484">
                <a:extLst>
                  <a:ext uri="{FF2B5EF4-FFF2-40B4-BE49-F238E27FC236}">
                    <a16:creationId xmlns:a16="http://schemas.microsoft.com/office/drawing/2014/main" id="{07ACD8E9-D490-46E2-AD7C-8349726558E4}"/>
                  </a:ext>
                </a:extLst>
              </p:cNvPr>
              <p:cNvPicPr/>
              <p:nvPr/>
            </p:nvPicPr>
            <p:blipFill>
              <a:blip r:embed="rId816"/>
              <a:stretch>
                <a:fillRect/>
              </a:stretch>
            </p:blipFill>
            <p:spPr>
              <a:xfrm>
                <a:off x="10380819" y="3284828"/>
                <a:ext cx="93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86" name="Freihand 485">
                <a:extLst>
                  <a:ext uri="{FF2B5EF4-FFF2-40B4-BE49-F238E27FC236}">
                    <a16:creationId xmlns:a16="http://schemas.microsoft.com/office/drawing/2014/main" id="{4E3C321C-9CFA-4EA8-831C-C002BDAACA85}"/>
                  </a:ext>
                </a:extLst>
              </p14:cNvPr>
              <p14:cNvContentPartPr/>
              <p14:nvPr/>
            </p14:nvContentPartPr>
            <p14:xfrm>
              <a:off x="10483779" y="3250988"/>
              <a:ext cx="80640" cy="110160"/>
            </p14:xfrm>
          </p:contentPart>
        </mc:Choice>
        <mc:Fallback xmlns="">
          <p:pic>
            <p:nvPicPr>
              <p:cNvPr id="486" name="Freihand 485">
                <a:extLst>
                  <a:ext uri="{FF2B5EF4-FFF2-40B4-BE49-F238E27FC236}">
                    <a16:creationId xmlns:a16="http://schemas.microsoft.com/office/drawing/2014/main" id="{4E3C321C-9CFA-4EA8-831C-C002BDAACA85}"/>
                  </a:ext>
                </a:extLst>
              </p:cNvPr>
              <p:cNvPicPr/>
              <p:nvPr/>
            </p:nvPicPr>
            <p:blipFill>
              <a:blip r:embed="rId818"/>
              <a:stretch>
                <a:fillRect/>
              </a:stretch>
            </p:blipFill>
            <p:spPr>
              <a:xfrm>
                <a:off x="10479459" y="3246668"/>
                <a:ext cx="89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87" name="Freihand 486">
                <a:extLst>
                  <a:ext uri="{FF2B5EF4-FFF2-40B4-BE49-F238E27FC236}">
                    <a16:creationId xmlns:a16="http://schemas.microsoft.com/office/drawing/2014/main" id="{1CB8C689-C7AA-438C-8C48-A1BB885B3444}"/>
                  </a:ext>
                </a:extLst>
              </p14:cNvPr>
              <p14:cNvContentPartPr/>
              <p14:nvPr/>
            </p14:nvContentPartPr>
            <p14:xfrm>
              <a:off x="10578099" y="3236948"/>
              <a:ext cx="84960" cy="92880"/>
            </p14:xfrm>
          </p:contentPart>
        </mc:Choice>
        <mc:Fallback xmlns="">
          <p:pic>
            <p:nvPicPr>
              <p:cNvPr id="487" name="Freihand 486">
                <a:extLst>
                  <a:ext uri="{FF2B5EF4-FFF2-40B4-BE49-F238E27FC236}">
                    <a16:creationId xmlns:a16="http://schemas.microsoft.com/office/drawing/2014/main" id="{1CB8C689-C7AA-438C-8C48-A1BB885B3444}"/>
                  </a:ext>
                </a:extLst>
              </p:cNvPr>
              <p:cNvPicPr/>
              <p:nvPr/>
            </p:nvPicPr>
            <p:blipFill>
              <a:blip r:embed="rId820"/>
              <a:stretch>
                <a:fillRect/>
              </a:stretch>
            </p:blipFill>
            <p:spPr>
              <a:xfrm>
                <a:off x="10573779" y="3232628"/>
                <a:ext cx="93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88" name="Freihand 487">
                <a:extLst>
                  <a:ext uri="{FF2B5EF4-FFF2-40B4-BE49-F238E27FC236}">
                    <a16:creationId xmlns:a16="http://schemas.microsoft.com/office/drawing/2014/main" id="{CA33CEA6-E346-4F45-B13A-7FA542D54E2F}"/>
                  </a:ext>
                </a:extLst>
              </p14:cNvPr>
              <p14:cNvContentPartPr/>
              <p14:nvPr/>
            </p14:nvContentPartPr>
            <p14:xfrm>
              <a:off x="10710219" y="3307148"/>
              <a:ext cx="360" cy="360"/>
            </p14:xfrm>
          </p:contentPart>
        </mc:Choice>
        <mc:Fallback xmlns="">
          <p:pic>
            <p:nvPicPr>
              <p:cNvPr id="488" name="Freihand 487">
                <a:extLst>
                  <a:ext uri="{FF2B5EF4-FFF2-40B4-BE49-F238E27FC236}">
                    <a16:creationId xmlns:a16="http://schemas.microsoft.com/office/drawing/2014/main" id="{CA33CEA6-E346-4F45-B13A-7FA542D54E2F}"/>
                  </a:ext>
                </a:extLst>
              </p:cNvPr>
              <p:cNvPicPr/>
              <p:nvPr/>
            </p:nvPicPr>
            <p:blipFill>
              <a:blip r:embed="rId356"/>
              <a:stretch>
                <a:fillRect/>
              </a:stretch>
            </p:blipFill>
            <p:spPr>
              <a:xfrm>
                <a:off x="10705899" y="33028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89" name="Freihand 488">
                <a:extLst>
                  <a:ext uri="{FF2B5EF4-FFF2-40B4-BE49-F238E27FC236}">
                    <a16:creationId xmlns:a16="http://schemas.microsoft.com/office/drawing/2014/main" id="{45FA7DC5-F7FD-40FB-8402-8A2D75413167}"/>
                  </a:ext>
                </a:extLst>
              </p14:cNvPr>
              <p14:cNvContentPartPr/>
              <p14:nvPr/>
            </p14:nvContentPartPr>
            <p14:xfrm>
              <a:off x="10835139" y="3150908"/>
              <a:ext cx="142920" cy="152280"/>
            </p14:xfrm>
          </p:contentPart>
        </mc:Choice>
        <mc:Fallback xmlns="">
          <p:pic>
            <p:nvPicPr>
              <p:cNvPr id="489" name="Freihand 488">
                <a:extLst>
                  <a:ext uri="{FF2B5EF4-FFF2-40B4-BE49-F238E27FC236}">
                    <a16:creationId xmlns:a16="http://schemas.microsoft.com/office/drawing/2014/main" id="{45FA7DC5-F7FD-40FB-8402-8A2D75413167}"/>
                  </a:ext>
                </a:extLst>
              </p:cNvPr>
              <p:cNvPicPr/>
              <p:nvPr/>
            </p:nvPicPr>
            <p:blipFill>
              <a:blip r:embed="rId823"/>
              <a:stretch>
                <a:fillRect/>
              </a:stretch>
            </p:blipFill>
            <p:spPr>
              <a:xfrm>
                <a:off x="10830819" y="3146588"/>
                <a:ext cx="151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91" name="Freihand 490">
                <a:extLst>
                  <a:ext uri="{FF2B5EF4-FFF2-40B4-BE49-F238E27FC236}">
                    <a16:creationId xmlns:a16="http://schemas.microsoft.com/office/drawing/2014/main" id="{A288FBD3-A859-4C0E-BA91-593D71F24347}"/>
                  </a:ext>
                </a:extLst>
              </p14:cNvPr>
              <p14:cNvContentPartPr/>
              <p14:nvPr/>
            </p14:nvContentPartPr>
            <p14:xfrm>
              <a:off x="11001459" y="3084308"/>
              <a:ext cx="180720" cy="173520"/>
            </p14:xfrm>
          </p:contentPart>
        </mc:Choice>
        <mc:Fallback xmlns="">
          <p:pic>
            <p:nvPicPr>
              <p:cNvPr id="491" name="Freihand 490">
                <a:extLst>
                  <a:ext uri="{FF2B5EF4-FFF2-40B4-BE49-F238E27FC236}">
                    <a16:creationId xmlns:a16="http://schemas.microsoft.com/office/drawing/2014/main" id="{A288FBD3-A859-4C0E-BA91-593D71F24347}"/>
                  </a:ext>
                </a:extLst>
              </p:cNvPr>
              <p:cNvPicPr/>
              <p:nvPr/>
            </p:nvPicPr>
            <p:blipFill>
              <a:blip r:embed="rId825"/>
              <a:stretch>
                <a:fillRect/>
              </a:stretch>
            </p:blipFill>
            <p:spPr>
              <a:xfrm>
                <a:off x="10997139" y="3079988"/>
                <a:ext cx="189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92" name="Freihand 491">
                <a:extLst>
                  <a:ext uri="{FF2B5EF4-FFF2-40B4-BE49-F238E27FC236}">
                    <a16:creationId xmlns:a16="http://schemas.microsoft.com/office/drawing/2014/main" id="{0DBCC23C-D655-4FB9-8134-9CFB2EB51284}"/>
                  </a:ext>
                </a:extLst>
              </p14:cNvPr>
              <p14:cNvContentPartPr/>
              <p14:nvPr/>
            </p14:nvContentPartPr>
            <p14:xfrm>
              <a:off x="11165619" y="3101228"/>
              <a:ext cx="104400" cy="132840"/>
            </p14:xfrm>
          </p:contentPart>
        </mc:Choice>
        <mc:Fallback xmlns="">
          <p:pic>
            <p:nvPicPr>
              <p:cNvPr id="492" name="Freihand 491">
                <a:extLst>
                  <a:ext uri="{FF2B5EF4-FFF2-40B4-BE49-F238E27FC236}">
                    <a16:creationId xmlns:a16="http://schemas.microsoft.com/office/drawing/2014/main" id="{0DBCC23C-D655-4FB9-8134-9CFB2EB51284}"/>
                  </a:ext>
                </a:extLst>
              </p:cNvPr>
              <p:cNvPicPr/>
              <p:nvPr/>
            </p:nvPicPr>
            <p:blipFill>
              <a:blip r:embed="rId827"/>
              <a:stretch>
                <a:fillRect/>
              </a:stretch>
            </p:blipFill>
            <p:spPr>
              <a:xfrm>
                <a:off x="11161299" y="3096908"/>
                <a:ext cx="113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93" name="Freihand 492">
                <a:extLst>
                  <a:ext uri="{FF2B5EF4-FFF2-40B4-BE49-F238E27FC236}">
                    <a16:creationId xmlns:a16="http://schemas.microsoft.com/office/drawing/2014/main" id="{61CD689F-F6D0-457B-84BE-97FA98A489FA}"/>
                  </a:ext>
                </a:extLst>
              </p14:cNvPr>
              <p14:cNvContentPartPr/>
              <p14:nvPr/>
            </p14:nvContentPartPr>
            <p14:xfrm>
              <a:off x="11256699" y="3133628"/>
              <a:ext cx="82080" cy="101160"/>
            </p14:xfrm>
          </p:contentPart>
        </mc:Choice>
        <mc:Fallback xmlns="">
          <p:pic>
            <p:nvPicPr>
              <p:cNvPr id="493" name="Freihand 492">
                <a:extLst>
                  <a:ext uri="{FF2B5EF4-FFF2-40B4-BE49-F238E27FC236}">
                    <a16:creationId xmlns:a16="http://schemas.microsoft.com/office/drawing/2014/main" id="{61CD689F-F6D0-457B-84BE-97FA98A489FA}"/>
                  </a:ext>
                </a:extLst>
              </p:cNvPr>
              <p:cNvPicPr/>
              <p:nvPr/>
            </p:nvPicPr>
            <p:blipFill>
              <a:blip r:embed="rId829"/>
              <a:stretch>
                <a:fillRect/>
              </a:stretch>
            </p:blipFill>
            <p:spPr>
              <a:xfrm>
                <a:off x="11252379" y="3129308"/>
                <a:ext cx="90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94" name="Freihand 493">
                <a:extLst>
                  <a:ext uri="{FF2B5EF4-FFF2-40B4-BE49-F238E27FC236}">
                    <a16:creationId xmlns:a16="http://schemas.microsoft.com/office/drawing/2014/main" id="{F3450558-4403-4067-B162-1AA88F5A0B2C}"/>
                  </a:ext>
                </a:extLst>
              </p14:cNvPr>
              <p14:cNvContentPartPr/>
              <p14:nvPr/>
            </p14:nvContentPartPr>
            <p14:xfrm>
              <a:off x="11338059" y="3056228"/>
              <a:ext cx="132480" cy="160920"/>
            </p14:xfrm>
          </p:contentPart>
        </mc:Choice>
        <mc:Fallback xmlns="">
          <p:pic>
            <p:nvPicPr>
              <p:cNvPr id="494" name="Freihand 493">
                <a:extLst>
                  <a:ext uri="{FF2B5EF4-FFF2-40B4-BE49-F238E27FC236}">
                    <a16:creationId xmlns:a16="http://schemas.microsoft.com/office/drawing/2014/main" id="{F3450558-4403-4067-B162-1AA88F5A0B2C}"/>
                  </a:ext>
                </a:extLst>
              </p:cNvPr>
              <p:cNvPicPr/>
              <p:nvPr/>
            </p:nvPicPr>
            <p:blipFill>
              <a:blip r:embed="rId831"/>
              <a:stretch>
                <a:fillRect/>
              </a:stretch>
            </p:blipFill>
            <p:spPr>
              <a:xfrm>
                <a:off x="11333739" y="3051548"/>
                <a:ext cx="141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95" name="Freihand 494">
                <a:extLst>
                  <a:ext uri="{FF2B5EF4-FFF2-40B4-BE49-F238E27FC236}">
                    <a16:creationId xmlns:a16="http://schemas.microsoft.com/office/drawing/2014/main" id="{A7E4180B-8321-4CE6-9885-9D7AB3EB3D33}"/>
                  </a:ext>
                </a:extLst>
              </p14:cNvPr>
              <p14:cNvContentPartPr/>
              <p14:nvPr/>
            </p14:nvContentPartPr>
            <p14:xfrm>
              <a:off x="11466939" y="3145508"/>
              <a:ext cx="47160" cy="51840"/>
            </p14:xfrm>
          </p:contentPart>
        </mc:Choice>
        <mc:Fallback xmlns="">
          <p:pic>
            <p:nvPicPr>
              <p:cNvPr id="495" name="Freihand 494">
                <a:extLst>
                  <a:ext uri="{FF2B5EF4-FFF2-40B4-BE49-F238E27FC236}">
                    <a16:creationId xmlns:a16="http://schemas.microsoft.com/office/drawing/2014/main" id="{A7E4180B-8321-4CE6-9885-9D7AB3EB3D33}"/>
                  </a:ext>
                </a:extLst>
              </p:cNvPr>
              <p:cNvPicPr/>
              <p:nvPr/>
            </p:nvPicPr>
            <p:blipFill>
              <a:blip r:embed="rId833"/>
              <a:stretch>
                <a:fillRect/>
              </a:stretch>
            </p:blipFill>
            <p:spPr>
              <a:xfrm>
                <a:off x="11462619" y="3141188"/>
                <a:ext cx="55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96" name="Freihand 495">
                <a:extLst>
                  <a:ext uri="{FF2B5EF4-FFF2-40B4-BE49-F238E27FC236}">
                    <a16:creationId xmlns:a16="http://schemas.microsoft.com/office/drawing/2014/main" id="{A12170C8-D8AF-4066-85C3-14038C018FAA}"/>
                  </a:ext>
                </a:extLst>
              </p14:cNvPr>
              <p14:cNvContentPartPr/>
              <p14:nvPr/>
            </p14:nvContentPartPr>
            <p14:xfrm>
              <a:off x="11507979" y="3106628"/>
              <a:ext cx="112680" cy="209520"/>
            </p14:xfrm>
          </p:contentPart>
        </mc:Choice>
        <mc:Fallback xmlns="">
          <p:pic>
            <p:nvPicPr>
              <p:cNvPr id="496" name="Freihand 495">
                <a:extLst>
                  <a:ext uri="{FF2B5EF4-FFF2-40B4-BE49-F238E27FC236}">
                    <a16:creationId xmlns:a16="http://schemas.microsoft.com/office/drawing/2014/main" id="{A12170C8-D8AF-4066-85C3-14038C018FAA}"/>
                  </a:ext>
                </a:extLst>
              </p:cNvPr>
              <p:cNvPicPr/>
              <p:nvPr/>
            </p:nvPicPr>
            <p:blipFill>
              <a:blip r:embed="rId835"/>
              <a:stretch>
                <a:fillRect/>
              </a:stretch>
            </p:blipFill>
            <p:spPr>
              <a:xfrm>
                <a:off x="11503659" y="3102308"/>
                <a:ext cx="1213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97" name="Freihand 496">
                <a:extLst>
                  <a:ext uri="{FF2B5EF4-FFF2-40B4-BE49-F238E27FC236}">
                    <a16:creationId xmlns:a16="http://schemas.microsoft.com/office/drawing/2014/main" id="{06062CEC-D46B-4C59-8F35-0FFC02EB4E3F}"/>
                  </a:ext>
                </a:extLst>
              </p14:cNvPr>
              <p14:cNvContentPartPr/>
              <p14:nvPr/>
            </p14:nvContentPartPr>
            <p14:xfrm>
              <a:off x="11619579" y="3007268"/>
              <a:ext cx="209160" cy="270360"/>
            </p14:xfrm>
          </p:contentPart>
        </mc:Choice>
        <mc:Fallback xmlns="">
          <p:pic>
            <p:nvPicPr>
              <p:cNvPr id="497" name="Freihand 496">
                <a:extLst>
                  <a:ext uri="{FF2B5EF4-FFF2-40B4-BE49-F238E27FC236}">
                    <a16:creationId xmlns:a16="http://schemas.microsoft.com/office/drawing/2014/main" id="{06062CEC-D46B-4C59-8F35-0FFC02EB4E3F}"/>
                  </a:ext>
                </a:extLst>
              </p:cNvPr>
              <p:cNvPicPr/>
              <p:nvPr/>
            </p:nvPicPr>
            <p:blipFill>
              <a:blip r:embed="rId837"/>
              <a:stretch>
                <a:fillRect/>
              </a:stretch>
            </p:blipFill>
            <p:spPr>
              <a:xfrm>
                <a:off x="11615259" y="3002948"/>
                <a:ext cx="2178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98" name="Freihand 497">
                <a:extLst>
                  <a:ext uri="{FF2B5EF4-FFF2-40B4-BE49-F238E27FC236}">
                    <a16:creationId xmlns:a16="http://schemas.microsoft.com/office/drawing/2014/main" id="{3FE4453C-0ED9-47E9-A34E-17C5D2421E2C}"/>
                  </a:ext>
                </a:extLst>
              </p14:cNvPr>
              <p14:cNvContentPartPr/>
              <p14:nvPr/>
            </p14:nvContentPartPr>
            <p14:xfrm>
              <a:off x="11769699" y="3035348"/>
              <a:ext cx="139680" cy="115560"/>
            </p14:xfrm>
          </p:contentPart>
        </mc:Choice>
        <mc:Fallback xmlns="">
          <p:pic>
            <p:nvPicPr>
              <p:cNvPr id="498" name="Freihand 497">
                <a:extLst>
                  <a:ext uri="{FF2B5EF4-FFF2-40B4-BE49-F238E27FC236}">
                    <a16:creationId xmlns:a16="http://schemas.microsoft.com/office/drawing/2014/main" id="{3FE4453C-0ED9-47E9-A34E-17C5D2421E2C}"/>
                  </a:ext>
                </a:extLst>
              </p:cNvPr>
              <p:cNvPicPr/>
              <p:nvPr/>
            </p:nvPicPr>
            <p:blipFill>
              <a:blip r:embed="rId839"/>
              <a:stretch>
                <a:fillRect/>
              </a:stretch>
            </p:blipFill>
            <p:spPr>
              <a:xfrm>
                <a:off x="11765379" y="3031028"/>
                <a:ext cx="148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99" name="Freihand 498">
                <a:extLst>
                  <a:ext uri="{FF2B5EF4-FFF2-40B4-BE49-F238E27FC236}">
                    <a16:creationId xmlns:a16="http://schemas.microsoft.com/office/drawing/2014/main" id="{B912A3A8-18DF-4BFA-BA55-B1A871215EC2}"/>
                  </a:ext>
                </a:extLst>
              </p14:cNvPr>
              <p14:cNvContentPartPr/>
              <p14:nvPr/>
            </p14:nvContentPartPr>
            <p14:xfrm>
              <a:off x="11412939" y="3046148"/>
              <a:ext cx="187560" cy="9360"/>
            </p14:xfrm>
          </p:contentPart>
        </mc:Choice>
        <mc:Fallback xmlns="">
          <p:pic>
            <p:nvPicPr>
              <p:cNvPr id="499" name="Freihand 498">
                <a:extLst>
                  <a:ext uri="{FF2B5EF4-FFF2-40B4-BE49-F238E27FC236}">
                    <a16:creationId xmlns:a16="http://schemas.microsoft.com/office/drawing/2014/main" id="{B912A3A8-18DF-4BFA-BA55-B1A871215EC2}"/>
                  </a:ext>
                </a:extLst>
              </p:cNvPr>
              <p:cNvPicPr/>
              <p:nvPr/>
            </p:nvPicPr>
            <p:blipFill>
              <a:blip r:embed="rId841"/>
              <a:stretch>
                <a:fillRect/>
              </a:stretch>
            </p:blipFill>
            <p:spPr>
              <a:xfrm>
                <a:off x="11408619" y="3041828"/>
                <a:ext cx="196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00" name="Freihand 499">
                <a:extLst>
                  <a:ext uri="{FF2B5EF4-FFF2-40B4-BE49-F238E27FC236}">
                    <a16:creationId xmlns:a16="http://schemas.microsoft.com/office/drawing/2014/main" id="{F7AA3529-E541-4673-9C5D-2A0B45D5233F}"/>
                  </a:ext>
                </a:extLst>
              </p14:cNvPr>
              <p14:cNvContentPartPr/>
              <p14:nvPr/>
            </p14:nvContentPartPr>
            <p14:xfrm>
              <a:off x="11939259" y="3064508"/>
              <a:ext cx="71640" cy="10800"/>
            </p14:xfrm>
          </p:contentPart>
        </mc:Choice>
        <mc:Fallback xmlns="">
          <p:pic>
            <p:nvPicPr>
              <p:cNvPr id="500" name="Freihand 499">
                <a:extLst>
                  <a:ext uri="{FF2B5EF4-FFF2-40B4-BE49-F238E27FC236}">
                    <a16:creationId xmlns:a16="http://schemas.microsoft.com/office/drawing/2014/main" id="{F7AA3529-E541-4673-9C5D-2A0B45D5233F}"/>
                  </a:ext>
                </a:extLst>
              </p:cNvPr>
              <p:cNvPicPr/>
              <p:nvPr/>
            </p:nvPicPr>
            <p:blipFill>
              <a:blip r:embed="rId843"/>
              <a:stretch>
                <a:fillRect/>
              </a:stretch>
            </p:blipFill>
            <p:spPr>
              <a:xfrm>
                <a:off x="11934939" y="3060188"/>
                <a:ext cx="802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01" name="Freihand 500">
                <a:extLst>
                  <a:ext uri="{FF2B5EF4-FFF2-40B4-BE49-F238E27FC236}">
                    <a16:creationId xmlns:a16="http://schemas.microsoft.com/office/drawing/2014/main" id="{FC140377-80C1-4634-A69A-EED3CA7DB9E0}"/>
                  </a:ext>
                </a:extLst>
              </p14:cNvPr>
              <p14:cNvContentPartPr/>
              <p14:nvPr/>
            </p14:nvContentPartPr>
            <p14:xfrm>
              <a:off x="8608179" y="3676508"/>
              <a:ext cx="75960" cy="198720"/>
            </p14:xfrm>
          </p:contentPart>
        </mc:Choice>
        <mc:Fallback xmlns="">
          <p:pic>
            <p:nvPicPr>
              <p:cNvPr id="501" name="Freihand 500">
                <a:extLst>
                  <a:ext uri="{FF2B5EF4-FFF2-40B4-BE49-F238E27FC236}">
                    <a16:creationId xmlns:a16="http://schemas.microsoft.com/office/drawing/2014/main" id="{FC140377-80C1-4634-A69A-EED3CA7DB9E0}"/>
                  </a:ext>
                </a:extLst>
              </p:cNvPr>
              <p:cNvPicPr/>
              <p:nvPr/>
            </p:nvPicPr>
            <p:blipFill>
              <a:blip r:embed="rId845"/>
              <a:stretch>
                <a:fillRect/>
              </a:stretch>
            </p:blipFill>
            <p:spPr>
              <a:xfrm>
                <a:off x="8603859" y="3672188"/>
                <a:ext cx="84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02" name="Freihand 501">
                <a:extLst>
                  <a:ext uri="{FF2B5EF4-FFF2-40B4-BE49-F238E27FC236}">
                    <a16:creationId xmlns:a16="http://schemas.microsoft.com/office/drawing/2014/main" id="{CE63FAE5-926E-4849-82E0-1214AE17516E}"/>
                  </a:ext>
                </a:extLst>
              </p14:cNvPr>
              <p14:cNvContentPartPr/>
              <p14:nvPr/>
            </p14:nvContentPartPr>
            <p14:xfrm>
              <a:off x="8734179" y="3674348"/>
              <a:ext cx="134640" cy="104760"/>
            </p14:xfrm>
          </p:contentPart>
        </mc:Choice>
        <mc:Fallback xmlns="">
          <p:pic>
            <p:nvPicPr>
              <p:cNvPr id="502" name="Freihand 501">
                <a:extLst>
                  <a:ext uri="{FF2B5EF4-FFF2-40B4-BE49-F238E27FC236}">
                    <a16:creationId xmlns:a16="http://schemas.microsoft.com/office/drawing/2014/main" id="{CE63FAE5-926E-4849-82E0-1214AE17516E}"/>
                  </a:ext>
                </a:extLst>
              </p:cNvPr>
              <p:cNvPicPr/>
              <p:nvPr/>
            </p:nvPicPr>
            <p:blipFill>
              <a:blip r:embed="rId847"/>
              <a:stretch>
                <a:fillRect/>
              </a:stretch>
            </p:blipFill>
            <p:spPr>
              <a:xfrm>
                <a:off x="8729859" y="3670028"/>
                <a:ext cx="143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03" name="Freihand 502">
                <a:extLst>
                  <a:ext uri="{FF2B5EF4-FFF2-40B4-BE49-F238E27FC236}">
                    <a16:creationId xmlns:a16="http://schemas.microsoft.com/office/drawing/2014/main" id="{F5FE102E-24BF-43B2-AD82-9E47B034020A}"/>
                  </a:ext>
                </a:extLst>
              </p14:cNvPr>
              <p14:cNvContentPartPr/>
              <p14:nvPr/>
            </p14:nvContentPartPr>
            <p14:xfrm>
              <a:off x="8871339" y="3659948"/>
              <a:ext cx="142560" cy="110880"/>
            </p14:xfrm>
          </p:contentPart>
        </mc:Choice>
        <mc:Fallback xmlns="">
          <p:pic>
            <p:nvPicPr>
              <p:cNvPr id="503" name="Freihand 502">
                <a:extLst>
                  <a:ext uri="{FF2B5EF4-FFF2-40B4-BE49-F238E27FC236}">
                    <a16:creationId xmlns:a16="http://schemas.microsoft.com/office/drawing/2014/main" id="{F5FE102E-24BF-43B2-AD82-9E47B034020A}"/>
                  </a:ext>
                </a:extLst>
              </p:cNvPr>
              <p:cNvPicPr/>
              <p:nvPr/>
            </p:nvPicPr>
            <p:blipFill>
              <a:blip r:embed="rId849"/>
              <a:stretch>
                <a:fillRect/>
              </a:stretch>
            </p:blipFill>
            <p:spPr>
              <a:xfrm>
                <a:off x="8867019" y="3655628"/>
                <a:ext cx="151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04" name="Freihand 503">
                <a:extLst>
                  <a:ext uri="{FF2B5EF4-FFF2-40B4-BE49-F238E27FC236}">
                    <a16:creationId xmlns:a16="http://schemas.microsoft.com/office/drawing/2014/main" id="{EE32483F-1589-4F72-9C84-234C07F96C8F}"/>
                  </a:ext>
                </a:extLst>
              </p14:cNvPr>
              <p14:cNvContentPartPr/>
              <p14:nvPr/>
            </p14:nvContentPartPr>
            <p14:xfrm>
              <a:off x="8916699" y="3693428"/>
              <a:ext cx="74160" cy="7560"/>
            </p14:xfrm>
          </p:contentPart>
        </mc:Choice>
        <mc:Fallback xmlns="">
          <p:pic>
            <p:nvPicPr>
              <p:cNvPr id="504" name="Freihand 503">
                <a:extLst>
                  <a:ext uri="{FF2B5EF4-FFF2-40B4-BE49-F238E27FC236}">
                    <a16:creationId xmlns:a16="http://schemas.microsoft.com/office/drawing/2014/main" id="{EE32483F-1589-4F72-9C84-234C07F96C8F}"/>
                  </a:ext>
                </a:extLst>
              </p:cNvPr>
              <p:cNvPicPr/>
              <p:nvPr/>
            </p:nvPicPr>
            <p:blipFill>
              <a:blip r:embed="rId851"/>
              <a:stretch>
                <a:fillRect/>
              </a:stretch>
            </p:blipFill>
            <p:spPr>
              <a:xfrm>
                <a:off x="8912379" y="3689108"/>
                <a:ext cx="828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05" name="Freihand 504">
                <a:extLst>
                  <a:ext uri="{FF2B5EF4-FFF2-40B4-BE49-F238E27FC236}">
                    <a16:creationId xmlns:a16="http://schemas.microsoft.com/office/drawing/2014/main" id="{77E61F14-5AD3-4B88-A536-09C3D12DEDE3}"/>
                  </a:ext>
                </a:extLst>
              </p14:cNvPr>
              <p14:cNvContentPartPr/>
              <p14:nvPr/>
            </p14:nvContentPartPr>
            <p14:xfrm>
              <a:off x="9025419" y="3641228"/>
              <a:ext cx="74880" cy="78480"/>
            </p14:xfrm>
          </p:contentPart>
        </mc:Choice>
        <mc:Fallback xmlns="">
          <p:pic>
            <p:nvPicPr>
              <p:cNvPr id="505" name="Freihand 504">
                <a:extLst>
                  <a:ext uri="{FF2B5EF4-FFF2-40B4-BE49-F238E27FC236}">
                    <a16:creationId xmlns:a16="http://schemas.microsoft.com/office/drawing/2014/main" id="{77E61F14-5AD3-4B88-A536-09C3D12DEDE3}"/>
                  </a:ext>
                </a:extLst>
              </p:cNvPr>
              <p:cNvPicPr/>
              <p:nvPr/>
            </p:nvPicPr>
            <p:blipFill>
              <a:blip r:embed="rId853"/>
              <a:stretch>
                <a:fillRect/>
              </a:stretch>
            </p:blipFill>
            <p:spPr>
              <a:xfrm>
                <a:off x="9021099" y="3636908"/>
                <a:ext cx="83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06" name="Freihand 505">
                <a:extLst>
                  <a:ext uri="{FF2B5EF4-FFF2-40B4-BE49-F238E27FC236}">
                    <a16:creationId xmlns:a16="http://schemas.microsoft.com/office/drawing/2014/main" id="{E72CB49C-E6D5-4F55-8A3A-4C57FCFD56A7}"/>
                  </a:ext>
                </a:extLst>
              </p14:cNvPr>
              <p14:cNvContentPartPr/>
              <p14:nvPr/>
            </p14:nvContentPartPr>
            <p14:xfrm>
              <a:off x="9111819" y="3567068"/>
              <a:ext cx="146160" cy="259200"/>
            </p14:xfrm>
          </p:contentPart>
        </mc:Choice>
        <mc:Fallback xmlns="">
          <p:pic>
            <p:nvPicPr>
              <p:cNvPr id="506" name="Freihand 505">
                <a:extLst>
                  <a:ext uri="{FF2B5EF4-FFF2-40B4-BE49-F238E27FC236}">
                    <a16:creationId xmlns:a16="http://schemas.microsoft.com/office/drawing/2014/main" id="{E72CB49C-E6D5-4F55-8A3A-4C57FCFD56A7}"/>
                  </a:ext>
                </a:extLst>
              </p:cNvPr>
              <p:cNvPicPr/>
              <p:nvPr/>
            </p:nvPicPr>
            <p:blipFill>
              <a:blip r:embed="rId855"/>
              <a:stretch>
                <a:fillRect/>
              </a:stretch>
            </p:blipFill>
            <p:spPr>
              <a:xfrm>
                <a:off x="9107499" y="3562748"/>
                <a:ext cx="1548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07" name="Freihand 506">
                <a:extLst>
                  <a:ext uri="{FF2B5EF4-FFF2-40B4-BE49-F238E27FC236}">
                    <a16:creationId xmlns:a16="http://schemas.microsoft.com/office/drawing/2014/main" id="{E89FD12E-B274-44F1-8032-8E339D9EA08E}"/>
                  </a:ext>
                </a:extLst>
              </p14:cNvPr>
              <p14:cNvContentPartPr/>
              <p14:nvPr/>
            </p14:nvContentPartPr>
            <p14:xfrm>
              <a:off x="9365979" y="3518108"/>
              <a:ext cx="32040" cy="94320"/>
            </p14:xfrm>
          </p:contentPart>
        </mc:Choice>
        <mc:Fallback xmlns="">
          <p:pic>
            <p:nvPicPr>
              <p:cNvPr id="507" name="Freihand 506">
                <a:extLst>
                  <a:ext uri="{FF2B5EF4-FFF2-40B4-BE49-F238E27FC236}">
                    <a16:creationId xmlns:a16="http://schemas.microsoft.com/office/drawing/2014/main" id="{E89FD12E-B274-44F1-8032-8E339D9EA08E}"/>
                  </a:ext>
                </a:extLst>
              </p:cNvPr>
              <p:cNvPicPr/>
              <p:nvPr/>
            </p:nvPicPr>
            <p:blipFill>
              <a:blip r:embed="rId857"/>
              <a:stretch>
                <a:fillRect/>
              </a:stretch>
            </p:blipFill>
            <p:spPr>
              <a:xfrm>
                <a:off x="9361659" y="3513788"/>
                <a:ext cx="40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08" name="Freihand 507">
                <a:extLst>
                  <a:ext uri="{FF2B5EF4-FFF2-40B4-BE49-F238E27FC236}">
                    <a16:creationId xmlns:a16="http://schemas.microsoft.com/office/drawing/2014/main" id="{B6127D36-8394-49C5-AF4F-D0AFF6AA38DD}"/>
                  </a:ext>
                </a:extLst>
              </p14:cNvPr>
              <p14:cNvContentPartPr/>
              <p14:nvPr/>
            </p14:nvContentPartPr>
            <p14:xfrm>
              <a:off x="9408459" y="3685508"/>
              <a:ext cx="16200" cy="11520"/>
            </p14:xfrm>
          </p:contentPart>
        </mc:Choice>
        <mc:Fallback xmlns="">
          <p:pic>
            <p:nvPicPr>
              <p:cNvPr id="508" name="Freihand 507">
                <a:extLst>
                  <a:ext uri="{FF2B5EF4-FFF2-40B4-BE49-F238E27FC236}">
                    <a16:creationId xmlns:a16="http://schemas.microsoft.com/office/drawing/2014/main" id="{B6127D36-8394-49C5-AF4F-D0AFF6AA38DD}"/>
                  </a:ext>
                </a:extLst>
              </p:cNvPr>
              <p:cNvPicPr/>
              <p:nvPr/>
            </p:nvPicPr>
            <p:blipFill>
              <a:blip r:embed="rId859"/>
              <a:stretch>
                <a:fillRect/>
              </a:stretch>
            </p:blipFill>
            <p:spPr>
              <a:xfrm>
                <a:off x="9404139" y="3681188"/>
                <a:ext cx="24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10" name="Freihand 509">
                <a:extLst>
                  <a:ext uri="{FF2B5EF4-FFF2-40B4-BE49-F238E27FC236}">
                    <a16:creationId xmlns:a16="http://schemas.microsoft.com/office/drawing/2014/main" id="{56572D5C-BC61-4CFF-BEC2-5B469B832430}"/>
                  </a:ext>
                </a:extLst>
              </p14:cNvPr>
              <p14:cNvContentPartPr/>
              <p14:nvPr/>
            </p14:nvContentPartPr>
            <p14:xfrm>
              <a:off x="9779259" y="3608108"/>
              <a:ext cx="59760" cy="114120"/>
            </p14:xfrm>
          </p:contentPart>
        </mc:Choice>
        <mc:Fallback xmlns="">
          <p:pic>
            <p:nvPicPr>
              <p:cNvPr id="510" name="Freihand 509">
                <a:extLst>
                  <a:ext uri="{FF2B5EF4-FFF2-40B4-BE49-F238E27FC236}">
                    <a16:creationId xmlns:a16="http://schemas.microsoft.com/office/drawing/2014/main" id="{56572D5C-BC61-4CFF-BEC2-5B469B832430}"/>
                  </a:ext>
                </a:extLst>
              </p:cNvPr>
              <p:cNvPicPr/>
              <p:nvPr/>
            </p:nvPicPr>
            <p:blipFill>
              <a:blip r:embed="rId861"/>
              <a:stretch>
                <a:fillRect/>
              </a:stretch>
            </p:blipFill>
            <p:spPr>
              <a:xfrm>
                <a:off x="9774939" y="3603788"/>
                <a:ext cx="68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11" name="Freihand 510">
                <a:extLst>
                  <a:ext uri="{FF2B5EF4-FFF2-40B4-BE49-F238E27FC236}">
                    <a16:creationId xmlns:a16="http://schemas.microsoft.com/office/drawing/2014/main" id="{67E45B80-4A9F-474B-ACD3-96835CF4CA17}"/>
                  </a:ext>
                </a:extLst>
              </p14:cNvPr>
              <p14:cNvContentPartPr/>
              <p14:nvPr/>
            </p14:nvContentPartPr>
            <p14:xfrm>
              <a:off x="9739299" y="3706388"/>
              <a:ext cx="158040" cy="66240"/>
            </p14:xfrm>
          </p:contentPart>
        </mc:Choice>
        <mc:Fallback xmlns="">
          <p:pic>
            <p:nvPicPr>
              <p:cNvPr id="511" name="Freihand 510">
                <a:extLst>
                  <a:ext uri="{FF2B5EF4-FFF2-40B4-BE49-F238E27FC236}">
                    <a16:creationId xmlns:a16="http://schemas.microsoft.com/office/drawing/2014/main" id="{67E45B80-4A9F-474B-ACD3-96835CF4CA17}"/>
                  </a:ext>
                </a:extLst>
              </p:cNvPr>
              <p:cNvPicPr/>
              <p:nvPr/>
            </p:nvPicPr>
            <p:blipFill>
              <a:blip r:embed="rId863"/>
              <a:stretch>
                <a:fillRect/>
              </a:stretch>
            </p:blipFill>
            <p:spPr>
              <a:xfrm>
                <a:off x="9734979" y="3702068"/>
                <a:ext cx="166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12" name="Freihand 511">
                <a:extLst>
                  <a:ext uri="{FF2B5EF4-FFF2-40B4-BE49-F238E27FC236}">
                    <a16:creationId xmlns:a16="http://schemas.microsoft.com/office/drawing/2014/main" id="{3BF6011A-B094-4C51-B80E-5F42EC1985AF}"/>
                  </a:ext>
                </a:extLst>
              </p14:cNvPr>
              <p14:cNvContentPartPr/>
              <p14:nvPr/>
            </p14:nvContentPartPr>
            <p14:xfrm>
              <a:off x="9749739" y="3729428"/>
              <a:ext cx="184680" cy="196920"/>
            </p14:xfrm>
          </p:contentPart>
        </mc:Choice>
        <mc:Fallback xmlns="">
          <p:pic>
            <p:nvPicPr>
              <p:cNvPr id="512" name="Freihand 511">
                <a:extLst>
                  <a:ext uri="{FF2B5EF4-FFF2-40B4-BE49-F238E27FC236}">
                    <a16:creationId xmlns:a16="http://schemas.microsoft.com/office/drawing/2014/main" id="{3BF6011A-B094-4C51-B80E-5F42EC1985AF}"/>
                  </a:ext>
                </a:extLst>
              </p:cNvPr>
              <p:cNvPicPr/>
              <p:nvPr/>
            </p:nvPicPr>
            <p:blipFill>
              <a:blip r:embed="rId865"/>
              <a:stretch>
                <a:fillRect/>
              </a:stretch>
            </p:blipFill>
            <p:spPr>
              <a:xfrm>
                <a:off x="9745419" y="3725108"/>
                <a:ext cx="193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14" name="Freihand 513">
                <a:extLst>
                  <a:ext uri="{FF2B5EF4-FFF2-40B4-BE49-F238E27FC236}">
                    <a16:creationId xmlns:a16="http://schemas.microsoft.com/office/drawing/2014/main" id="{EB8CD9F0-B035-443F-917C-D50FFAD0639A}"/>
                  </a:ext>
                </a:extLst>
              </p14:cNvPr>
              <p14:cNvContentPartPr/>
              <p14:nvPr/>
            </p14:nvContentPartPr>
            <p14:xfrm>
              <a:off x="10042779" y="3602708"/>
              <a:ext cx="87480" cy="158040"/>
            </p14:xfrm>
          </p:contentPart>
        </mc:Choice>
        <mc:Fallback xmlns="">
          <p:pic>
            <p:nvPicPr>
              <p:cNvPr id="514" name="Freihand 513">
                <a:extLst>
                  <a:ext uri="{FF2B5EF4-FFF2-40B4-BE49-F238E27FC236}">
                    <a16:creationId xmlns:a16="http://schemas.microsoft.com/office/drawing/2014/main" id="{EB8CD9F0-B035-443F-917C-D50FFAD0639A}"/>
                  </a:ext>
                </a:extLst>
              </p:cNvPr>
              <p:cNvPicPr/>
              <p:nvPr/>
            </p:nvPicPr>
            <p:blipFill>
              <a:blip r:embed="rId867"/>
              <a:stretch>
                <a:fillRect/>
              </a:stretch>
            </p:blipFill>
            <p:spPr>
              <a:xfrm>
                <a:off x="10038459" y="3598388"/>
                <a:ext cx="96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15" name="Freihand 514">
                <a:extLst>
                  <a:ext uri="{FF2B5EF4-FFF2-40B4-BE49-F238E27FC236}">
                    <a16:creationId xmlns:a16="http://schemas.microsoft.com/office/drawing/2014/main" id="{C212A404-98D4-4B78-8694-8AC41144E5C2}"/>
                  </a:ext>
                </a:extLst>
              </p14:cNvPr>
              <p14:cNvContentPartPr/>
              <p14:nvPr/>
            </p14:nvContentPartPr>
            <p14:xfrm>
              <a:off x="10163379" y="3632588"/>
              <a:ext cx="68760" cy="106200"/>
            </p14:xfrm>
          </p:contentPart>
        </mc:Choice>
        <mc:Fallback xmlns="">
          <p:pic>
            <p:nvPicPr>
              <p:cNvPr id="515" name="Freihand 514">
                <a:extLst>
                  <a:ext uri="{FF2B5EF4-FFF2-40B4-BE49-F238E27FC236}">
                    <a16:creationId xmlns:a16="http://schemas.microsoft.com/office/drawing/2014/main" id="{C212A404-98D4-4B78-8694-8AC41144E5C2}"/>
                  </a:ext>
                </a:extLst>
              </p:cNvPr>
              <p:cNvPicPr/>
              <p:nvPr/>
            </p:nvPicPr>
            <p:blipFill>
              <a:blip r:embed="rId869"/>
              <a:stretch>
                <a:fillRect/>
              </a:stretch>
            </p:blipFill>
            <p:spPr>
              <a:xfrm>
                <a:off x="10159059" y="3628268"/>
                <a:ext cx="77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16" name="Freihand 515">
                <a:extLst>
                  <a:ext uri="{FF2B5EF4-FFF2-40B4-BE49-F238E27FC236}">
                    <a16:creationId xmlns:a16="http://schemas.microsoft.com/office/drawing/2014/main" id="{91B6B278-0F36-4AC4-AFBB-7D058743E6AD}"/>
                  </a:ext>
                </a:extLst>
              </p14:cNvPr>
              <p14:cNvContentPartPr/>
              <p14:nvPr/>
            </p14:nvContentPartPr>
            <p14:xfrm>
              <a:off x="10258779" y="3612788"/>
              <a:ext cx="81000" cy="102960"/>
            </p14:xfrm>
          </p:contentPart>
        </mc:Choice>
        <mc:Fallback xmlns="">
          <p:pic>
            <p:nvPicPr>
              <p:cNvPr id="516" name="Freihand 515">
                <a:extLst>
                  <a:ext uri="{FF2B5EF4-FFF2-40B4-BE49-F238E27FC236}">
                    <a16:creationId xmlns:a16="http://schemas.microsoft.com/office/drawing/2014/main" id="{91B6B278-0F36-4AC4-AFBB-7D058743E6AD}"/>
                  </a:ext>
                </a:extLst>
              </p:cNvPr>
              <p:cNvPicPr/>
              <p:nvPr/>
            </p:nvPicPr>
            <p:blipFill>
              <a:blip r:embed="rId871"/>
              <a:stretch>
                <a:fillRect/>
              </a:stretch>
            </p:blipFill>
            <p:spPr>
              <a:xfrm>
                <a:off x="10254459" y="3608468"/>
                <a:ext cx="89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17" name="Freihand 516">
                <a:extLst>
                  <a:ext uri="{FF2B5EF4-FFF2-40B4-BE49-F238E27FC236}">
                    <a16:creationId xmlns:a16="http://schemas.microsoft.com/office/drawing/2014/main" id="{18648FE9-2D00-41F0-B232-DAAA138BE9BE}"/>
                  </a:ext>
                </a:extLst>
              </p14:cNvPr>
              <p14:cNvContentPartPr/>
              <p14:nvPr/>
            </p14:nvContentPartPr>
            <p14:xfrm>
              <a:off x="10321059" y="3571028"/>
              <a:ext cx="172800" cy="111960"/>
            </p14:xfrm>
          </p:contentPart>
        </mc:Choice>
        <mc:Fallback xmlns="">
          <p:pic>
            <p:nvPicPr>
              <p:cNvPr id="517" name="Freihand 516">
                <a:extLst>
                  <a:ext uri="{FF2B5EF4-FFF2-40B4-BE49-F238E27FC236}">
                    <a16:creationId xmlns:a16="http://schemas.microsoft.com/office/drawing/2014/main" id="{18648FE9-2D00-41F0-B232-DAAA138BE9BE}"/>
                  </a:ext>
                </a:extLst>
              </p:cNvPr>
              <p:cNvPicPr/>
              <p:nvPr/>
            </p:nvPicPr>
            <p:blipFill>
              <a:blip r:embed="rId873"/>
              <a:stretch>
                <a:fillRect/>
              </a:stretch>
            </p:blipFill>
            <p:spPr>
              <a:xfrm>
                <a:off x="10316739" y="3566708"/>
                <a:ext cx="181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18" name="Freihand 517">
                <a:extLst>
                  <a:ext uri="{FF2B5EF4-FFF2-40B4-BE49-F238E27FC236}">
                    <a16:creationId xmlns:a16="http://schemas.microsoft.com/office/drawing/2014/main" id="{5D7AD064-9CCC-486B-A21A-758155B419FC}"/>
                  </a:ext>
                </a:extLst>
              </p14:cNvPr>
              <p14:cNvContentPartPr/>
              <p14:nvPr/>
            </p14:nvContentPartPr>
            <p14:xfrm>
              <a:off x="10461819" y="3492908"/>
              <a:ext cx="176040" cy="170280"/>
            </p14:xfrm>
          </p:contentPart>
        </mc:Choice>
        <mc:Fallback xmlns="">
          <p:pic>
            <p:nvPicPr>
              <p:cNvPr id="518" name="Freihand 517">
                <a:extLst>
                  <a:ext uri="{FF2B5EF4-FFF2-40B4-BE49-F238E27FC236}">
                    <a16:creationId xmlns:a16="http://schemas.microsoft.com/office/drawing/2014/main" id="{5D7AD064-9CCC-486B-A21A-758155B419FC}"/>
                  </a:ext>
                </a:extLst>
              </p:cNvPr>
              <p:cNvPicPr/>
              <p:nvPr/>
            </p:nvPicPr>
            <p:blipFill>
              <a:blip r:embed="rId875"/>
              <a:stretch>
                <a:fillRect/>
              </a:stretch>
            </p:blipFill>
            <p:spPr>
              <a:xfrm>
                <a:off x="10457499" y="3488588"/>
                <a:ext cx="1846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19" name="Freihand 518">
                <a:extLst>
                  <a:ext uri="{FF2B5EF4-FFF2-40B4-BE49-F238E27FC236}">
                    <a16:creationId xmlns:a16="http://schemas.microsoft.com/office/drawing/2014/main" id="{CA248292-C6DD-413A-BC91-C2EF83B84E3D}"/>
                  </a:ext>
                </a:extLst>
              </p14:cNvPr>
              <p14:cNvContentPartPr/>
              <p14:nvPr/>
            </p14:nvContentPartPr>
            <p14:xfrm>
              <a:off x="10645779" y="3568148"/>
              <a:ext cx="51480" cy="74160"/>
            </p14:xfrm>
          </p:contentPart>
        </mc:Choice>
        <mc:Fallback xmlns="">
          <p:pic>
            <p:nvPicPr>
              <p:cNvPr id="519" name="Freihand 518">
                <a:extLst>
                  <a:ext uri="{FF2B5EF4-FFF2-40B4-BE49-F238E27FC236}">
                    <a16:creationId xmlns:a16="http://schemas.microsoft.com/office/drawing/2014/main" id="{CA248292-C6DD-413A-BC91-C2EF83B84E3D}"/>
                  </a:ext>
                </a:extLst>
              </p:cNvPr>
              <p:cNvPicPr/>
              <p:nvPr/>
            </p:nvPicPr>
            <p:blipFill>
              <a:blip r:embed="rId877"/>
              <a:stretch>
                <a:fillRect/>
              </a:stretch>
            </p:blipFill>
            <p:spPr>
              <a:xfrm>
                <a:off x="10641459" y="3563828"/>
                <a:ext cx="60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20" name="Freihand 519">
                <a:extLst>
                  <a:ext uri="{FF2B5EF4-FFF2-40B4-BE49-F238E27FC236}">
                    <a16:creationId xmlns:a16="http://schemas.microsoft.com/office/drawing/2014/main" id="{B2326CA0-7045-4032-AD3B-44D354CEB692}"/>
                  </a:ext>
                </a:extLst>
              </p14:cNvPr>
              <p14:cNvContentPartPr/>
              <p14:nvPr/>
            </p14:nvContentPartPr>
            <p14:xfrm>
              <a:off x="10715979" y="3454388"/>
              <a:ext cx="121320" cy="153360"/>
            </p14:xfrm>
          </p:contentPart>
        </mc:Choice>
        <mc:Fallback xmlns="">
          <p:pic>
            <p:nvPicPr>
              <p:cNvPr id="520" name="Freihand 519">
                <a:extLst>
                  <a:ext uri="{FF2B5EF4-FFF2-40B4-BE49-F238E27FC236}">
                    <a16:creationId xmlns:a16="http://schemas.microsoft.com/office/drawing/2014/main" id="{B2326CA0-7045-4032-AD3B-44D354CEB692}"/>
                  </a:ext>
                </a:extLst>
              </p:cNvPr>
              <p:cNvPicPr/>
              <p:nvPr/>
            </p:nvPicPr>
            <p:blipFill>
              <a:blip r:embed="rId879"/>
              <a:stretch>
                <a:fillRect/>
              </a:stretch>
            </p:blipFill>
            <p:spPr>
              <a:xfrm>
                <a:off x="10711659" y="3450068"/>
                <a:ext cx="129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21" name="Freihand 520">
                <a:extLst>
                  <a:ext uri="{FF2B5EF4-FFF2-40B4-BE49-F238E27FC236}">
                    <a16:creationId xmlns:a16="http://schemas.microsoft.com/office/drawing/2014/main" id="{F526584E-BC39-4EB7-AA5F-01EDA24B0351}"/>
                  </a:ext>
                </a:extLst>
              </p14:cNvPr>
              <p14:cNvContentPartPr/>
              <p14:nvPr/>
            </p14:nvContentPartPr>
            <p14:xfrm>
              <a:off x="10338699" y="3461948"/>
              <a:ext cx="55080" cy="23040"/>
            </p14:xfrm>
          </p:contentPart>
        </mc:Choice>
        <mc:Fallback xmlns="">
          <p:pic>
            <p:nvPicPr>
              <p:cNvPr id="521" name="Freihand 520">
                <a:extLst>
                  <a:ext uri="{FF2B5EF4-FFF2-40B4-BE49-F238E27FC236}">
                    <a16:creationId xmlns:a16="http://schemas.microsoft.com/office/drawing/2014/main" id="{F526584E-BC39-4EB7-AA5F-01EDA24B0351}"/>
                  </a:ext>
                </a:extLst>
              </p:cNvPr>
              <p:cNvPicPr/>
              <p:nvPr/>
            </p:nvPicPr>
            <p:blipFill>
              <a:blip r:embed="rId881"/>
              <a:stretch>
                <a:fillRect/>
              </a:stretch>
            </p:blipFill>
            <p:spPr>
              <a:xfrm>
                <a:off x="10334379" y="3457628"/>
                <a:ext cx="63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22" name="Freihand 521">
                <a:extLst>
                  <a:ext uri="{FF2B5EF4-FFF2-40B4-BE49-F238E27FC236}">
                    <a16:creationId xmlns:a16="http://schemas.microsoft.com/office/drawing/2014/main" id="{7EB18428-D7F7-4C7B-AC69-6B6B458235D5}"/>
                  </a:ext>
                </a:extLst>
              </p14:cNvPr>
              <p14:cNvContentPartPr/>
              <p14:nvPr/>
            </p14:nvContentPartPr>
            <p14:xfrm>
              <a:off x="10935939" y="3493988"/>
              <a:ext cx="190800" cy="75960"/>
            </p14:xfrm>
          </p:contentPart>
        </mc:Choice>
        <mc:Fallback xmlns="">
          <p:pic>
            <p:nvPicPr>
              <p:cNvPr id="522" name="Freihand 521">
                <a:extLst>
                  <a:ext uri="{FF2B5EF4-FFF2-40B4-BE49-F238E27FC236}">
                    <a16:creationId xmlns:a16="http://schemas.microsoft.com/office/drawing/2014/main" id="{7EB18428-D7F7-4C7B-AC69-6B6B458235D5}"/>
                  </a:ext>
                </a:extLst>
              </p:cNvPr>
              <p:cNvPicPr/>
              <p:nvPr/>
            </p:nvPicPr>
            <p:blipFill>
              <a:blip r:embed="rId883"/>
              <a:stretch>
                <a:fillRect/>
              </a:stretch>
            </p:blipFill>
            <p:spPr>
              <a:xfrm>
                <a:off x="10931619" y="3489668"/>
                <a:ext cx="199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23" name="Freihand 522">
                <a:extLst>
                  <a:ext uri="{FF2B5EF4-FFF2-40B4-BE49-F238E27FC236}">
                    <a16:creationId xmlns:a16="http://schemas.microsoft.com/office/drawing/2014/main" id="{0D9543C8-7FFF-4EAC-842F-15AF23ACC378}"/>
                  </a:ext>
                </a:extLst>
              </p14:cNvPr>
              <p14:cNvContentPartPr/>
              <p14:nvPr/>
            </p14:nvContentPartPr>
            <p14:xfrm>
              <a:off x="11130699" y="3486068"/>
              <a:ext cx="216360" cy="72720"/>
            </p14:xfrm>
          </p:contentPart>
        </mc:Choice>
        <mc:Fallback xmlns="">
          <p:pic>
            <p:nvPicPr>
              <p:cNvPr id="523" name="Freihand 522">
                <a:extLst>
                  <a:ext uri="{FF2B5EF4-FFF2-40B4-BE49-F238E27FC236}">
                    <a16:creationId xmlns:a16="http://schemas.microsoft.com/office/drawing/2014/main" id="{0D9543C8-7FFF-4EAC-842F-15AF23ACC378}"/>
                  </a:ext>
                </a:extLst>
              </p:cNvPr>
              <p:cNvPicPr/>
              <p:nvPr/>
            </p:nvPicPr>
            <p:blipFill>
              <a:blip r:embed="rId885"/>
              <a:stretch>
                <a:fillRect/>
              </a:stretch>
            </p:blipFill>
            <p:spPr>
              <a:xfrm>
                <a:off x="11126379" y="3481748"/>
                <a:ext cx="225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24" name="Freihand 523">
                <a:extLst>
                  <a:ext uri="{FF2B5EF4-FFF2-40B4-BE49-F238E27FC236}">
                    <a16:creationId xmlns:a16="http://schemas.microsoft.com/office/drawing/2014/main" id="{63EEFAED-4E18-459C-B55E-A327C8823BEF}"/>
                  </a:ext>
                </a:extLst>
              </p14:cNvPr>
              <p14:cNvContentPartPr/>
              <p14:nvPr/>
            </p14:nvContentPartPr>
            <p14:xfrm>
              <a:off x="11452539" y="3397508"/>
              <a:ext cx="132840" cy="126000"/>
            </p14:xfrm>
          </p:contentPart>
        </mc:Choice>
        <mc:Fallback xmlns="">
          <p:pic>
            <p:nvPicPr>
              <p:cNvPr id="524" name="Freihand 523">
                <a:extLst>
                  <a:ext uri="{FF2B5EF4-FFF2-40B4-BE49-F238E27FC236}">
                    <a16:creationId xmlns:a16="http://schemas.microsoft.com/office/drawing/2014/main" id="{63EEFAED-4E18-459C-B55E-A327C8823BEF}"/>
                  </a:ext>
                </a:extLst>
              </p:cNvPr>
              <p:cNvPicPr/>
              <p:nvPr/>
            </p:nvPicPr>
            <p:blipFill>
              <a:blip r:embed="rId887"/>
              <a:stretch>
                <a:fillRect/>
              </a:stretch>
            </p:blipFill>
            <p:spPr>
              <a:xfrm>
                <a:off x="11448219" y="3393188"/>
                <a:ext cx="141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25" name="Freihand 524">
                <a:extLst>
                  <a:ext uri="{FF2B5EF4-FFF2-40B4-BE49-F238E27FC236}">
                    <a16:creationId xmlns:a16="http://schemas.microsoft.com/office/drawing/2014/main" id="{02629348-66D6-4D80-8D82-593FB7A83B42}"/>
                  </a:ext>
                </a:extLst>
              </p14:cNvPr>
              <p14:cNvContentPartPr/>
              <p14:nvPr/>
            </p14:nvContentPartPr>
            <p14:xfrm>
              <a:off x="11568099" y="3313628"/>
              <a:ext cx="26280" cy="196560"/>
            </p14:xfrm>
          </p:contentPart>
        </mc:Choice>
        <mc:Fallback xmlns="">
          <p:pic>
            <p:nvPicPr>
              <p:cNvPr id="525" name="Freihand 524">
                <a:extLst>
                  <a:ext uri="{FF2B5EF4-FFF2-40B4-BE49-F238E27FC236}">
                    <a16:creationId xmlns:a16="http://schemas.microsoft.com/office/drawing/2014/main" id="{02629348-66D6-4D80-8D82-593FB7A83B42}"/>
                  </a:ext>
                </a:extLst>
              </p:cNvPr>
              <p:cNvPicPr/>
              <p:nvPr/>
            </p:nvPicPr>
            <p:blipFill>
              <a:blip r:embed="rId889"/>
              <a:stretch>
                <a:fillRect/>
              </a:stretch>
            </p:blipFill>
            <p:spPr>
              <a:xfrm>
                <a:off x="11563779" y="3309308"/>
                <a:ext cx="34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26" name="Freihand 525">
                <a:extLst>
                  <a:ext uri="{FF2B5EF4-FFF2-40B4-BE49-F238E27FC236}">
                    <a16:creationId xmlns:a16="http://schemas.microsoft.com/office/drawing/2014/main" id="{F56FB090-F5E1-4B99-BACE-EB879415E090}"/>
                  </a:ext>
                </a:extLst>
              </p14:cNvPr>
              <p14:cNvContentPartPr/>
              <p14:nvPr/>
            </p14:nvContentPartPr>
            <p14:xfrm>
              <a:off x="11618859" y="3380948"/>
              <a:ext cx="101160" cy="115560"/>
            </p14:xfrm>
          </p:contentPart>
        </mc:Choice>
        <mc:Fallback xmlns="">
          <p:pic>
            <p:nvPicPr>
              <p:cNvPr id="526" name="Freihand 525">
                <a:extLst>
                  <a:ext uri="{FF2B5EF4-FFF2-40B4-BE49-F238E27FC236}">
                    <a16:creationId xmlns:a16="http://schemas.microsoft.com/office/drawing/2014/main" id="{F56FB090-F5E1-4B99-BACE-EB879415E090}"/>
                  </a:ext>
                </a:extLst>
              </p:cNvPr>
              <p:cNvPicPr/>
              <p:nvPr/>
            </p:nvPicPr>
            <p:blipFill>
              <a:blip r:embed="rId891"/>
              <a:stretch>
                <a:fillRect/>
              </a:stretch>
            </p:blipFill>
            <p:spPr>
              <a:xfrm>
                <a:off x="11614539" y="3376628"/>
                <a:ext cx="109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27" name="Freihand 526">
                <a:extLst>
                  <a:ext uri="{FF2B5EF4-FFF2-40B4-BE49-F238E27FC236}">
                    <a16:creationId xmlns:a16="http://schemas.microsoft.com/office/drawing/2014/main" id="{D79F5266-5C08-4607-B073-0F7D2EC2D456}"/>
                  </a:ext>
                </a:extLst>
              </p14:cNvPr>
              <p14:cNvContentPartPr/>
              <p14:nvPr/>
            </p14:nvContentPartPr>
            <p14:xfrm>
              <a:off x="10225299" y="3868748"/>
              <a:ext cx="150840" cy="181080"/>
            </p14:xfrm>
          </p:contentPart>
        </mc:Choice>
        <mc:Fallback xmlns="">
          <p:pic>
            <p:nvPicPr>
              <p:cNvPr id="527" name="Freihand 526">
                <a:extLst>
                  <a:ext uri="{FF2B5EF4-FFF2-40B4-BE49-F238E27FC236}">
                    <a16:creationId xmlns:a16="http://schemas.microsoft.com/office/drawing/2014/main" id="{D79F5266-5C08-4607-B073-0F7D2EC2D456}"/>
                  </a:ext>
                </a:extLst>
              </p:cNvPr>
              <p:cNvPicPr/>
              <p:nvPr/>
            </p:nvPicPr>
            <p:blipFill>
              <a:blip r:embed="rId893"/>
              <a:stretch>
                <a:fillRect/>
              </a:stretch>
            </p:blipFill>
            <p:spPr>
              <a:xfrm>
                <a:off x="10220979" y="3864428"/>
                <a:ext cx="159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28" name="Freihand 527">
                <a:extLst>
                  <a:ext uri="{FF2B5EF4-FFF2-40B4-BE49-F238E27FC236}">
                    <a16:creationId xmlns:a16="http://schemas.microsoft.com/office/drawing/2014/main" id="{6C90726F-C66F-458D-974E-B1AD05B7E528}"/>
                  </a:ext>
                </a:extLst>
              </p14:cNvPr>
              <p14:cNvContentPartPr/>
              <p14:nvPr/>
            </p14:nvContentPartPr>
            <p14:xfrm>
              <a:off x="10407459" y="3769388"/>
              <a:ext cx="157680" cy="256680"/>
            </p14:xfrm>
          </p:contentPart>
        </mc:Choice>
        <mc:Fallback xmlns="">
          <p:pic>
            <p:nvPicPr>
              <p:cNvPr id="528" name="Freihand 527">
                <a:extLst>
                  <a:ext uri="{FF2B5EF4-FFF2-40B4-BE49-F238E27FC236}">
                    <a16:creationId xmlns:a16="http://schemas.microsoft.com/office/drawing/2014/main" id="{6C90726F-C66F-458D-974E-B1AD05B7E528}"/>
                  </a:ext>
                </a:extLst>
              </p:cNvPr>
              <p:cNvPicPr/>
              <p:nvPr/>
            </p:nvPicPr>
            <p:blipFill>
              <a:blip r:embed="rId895"/>
              <a:stretch>
                <a:fillRect/>
              </a:stretch>
            </p:blipFill>
            <p:spPr>
              <a:xfrm>
                <a:off x="10403139" y="3765068"/>
                <a:ext cx="1663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29" name="Freihand 528">
                <a:extLst>
                  <a:ext uri="{FF2B5EF4-FFF2-40B4-BE49-F238E27FC236}">
                    <a16:creationId xmlns:a16="http://schemas.microsoft.com/office/drawing/2014/main" id="{76939BD4-31EC-4282-BABD-D153A783C77B}"/>
                  </a:ext>
                </a:extLst>
              </p14:cNvPr>
              <p14:cNvContentPartPr/>
              <p14:nvPr/>
            </p14:nvContentPartPr>
            <p14:xfrm>
              <a:off x="10583859" y="3781628"/>
              <a:ext cx="291600" cy="169200"/>
            </p14:xfrm>
          </p:contentPart>
        </mc:Choice>
        <mc:Fallback xmlns="">
          <p:pic>
            <p:nvPicPr>
              <p:cNvPr id="529" name="Freihand 528">
                <a:extLst>
                  <a:ext uri="{FF2B5EF4-FFF2-40B4-BE49-F238E27FC236}">
                    <a16:creationId xmlns:a16="http://schemas.microsoft.com/office/drawing/2014/main" id="{76939BD4-31EC-4282-BABD-D153A783C77B}"/>
                  </a:ext>
                </a:extLst>
              </p:cNvPr>
              <p:cNvPicPr/>
              <p:nvPr/>
            </p:nvPicPr>
            <p:blipFill>
              <a:blip r:embed="rId897"/>
              <a:stretch>
                <a:fillRect/>
              </a:stretch>
            </p:blipFill>
            <p:spPr>
              <a:xfrm>
                <a:off x="10579539" y="3777308"/>
                <a:ext cx="300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30" name="Freihand 529">
                <a:extLst>
                  <a:ext uri="{FF2B5EF4-FFF2-40B4-BE49-F238E27FC236}">
                    <a16:creationId xmlns:a16="http://schemas.microsoft.com/office/drawing/2014/main" id="{195BF12C-754E-4CD1-96C4-AAAEA62B952C}"/>
                  </a:ext>
                </a:extLst>
              </p14:cNvPr>
              <p14:cNvContentPartPr/>
              <p14:nvPr/>
            </p14:nvContentPartPr>
            <p14:xfrm>
              <a:off x="10895619" y="3834548"/>
              <a:ext cx="138600" cy="67680"/>
            </p14:xfrm>
          </p:contentPart>
        </mc:Choice>
        <mc:Fallback xmlns="">
          <p:pic>
            <p:nvPicPr>
              <p:cNvPr id="530" name="Freihand 529">
                <a:extLst>
                  <a:ext uri="{FF2B5EF4-FFF2-40B4-BE49-F238E27FC236}">
                    <a16:creationId xmlns:a16="http://schemas.microsoft.com/office/drawing/2014/main" id="{195BF12C-754E-4CD1-96C4-AAAEA62B952C}"/>
                  </a:ext>
                </a:extLst>
              </p:cNvPr>
              <p:cNvPicPr/>
              <p:nvPr/>
            </p:nvPicPr>
            <p:blipFill>
              <a:blip r:embed="rId899"/>
              <a:stretch>
                <a:fillRect/>
              </a:stretch>
            </p:blipFill>
            <p:spPr>
              <a:xfrm>
                <a:off x="10891299" y="3830228"/>
                <a:ext cx="147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31" name="Freihand 530">
                <a:extLst>
                  <a:ext uri="{FF2B5EF4-FFF2-40B4-BE49-F238E27FC236}">
                    <a16:creationId xmlns:a16="http://schemas.microsoft.com/office/drawing/2014/main" id="{C7043A06-124F-4F77-AF3A-E9D0280276B8}"/>
                  </a:ext>
                </a:extLst>
              </p14:cNvPr>
              <p14:cNvContentPartPr/>
              <p14:nvPr/>
            </p14:nvContentPartPr>
            <p14:xfrm>
              <a:off x="11080299" y="3769028"/>
              <a:ext cx="224280" cy="213120"/>
            </p14:xfrm>
          </p:contentPart>
        </mc:Choice>
        <mc:Fallback xmlns="">
          <p:pic>
            <p:nvPicPr>
              <p:cNvPr id="531" name="Freihand 530">
                <a:extLst>
                  <a:ext uri="{FF2B5EF4-FFF2-40B4-BE49-F238E27FC236}">
                    <a16:creationId xmlns:a16="http://schemas.microsoft.com/office/drawing/2014/main" id="{C7043A06-124F-4F77-AF3A-E9D0280276B8}"/>
                  </a:ext>
                </a:extLst>
              </p:cNvPr>
              <p:cNvPicPr/>
              <p:nvPr/>
            </p:nvPicPr>
            <p:blipFill>
              <a:blip r:embed="rId901"/>
              <a:stretch>
                <a:fillRect/>
              </a:stretch>
            </p:blipFill>
            <p:spPr>
              <a:xfrm>
                <a:off x="11075979" y="3764708"/>
                <a:ext cx="2329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33" name="Freihand 532">
                <a:extLst>
                  <a:ext uri="{FF2B5EF4-FFF2-40B4-BE49-F238E27FC236}">
                    <a16:creationId xmlns:a16="http://schemas.microsoft.com/office/drawing/2014/main" id="{FB5F96D1-78B6-4C60-B6B2-99E91ABFC452}"/>
                  </a:ext>
                </a:extLst>
              </p14:cNvPr>
              <p14:cNvContentPartPr/>
              <p14:nvPr/>
            </p14:nvContentPartPr>
            <p14:xfrm>
              <a:off x="11354979" y="3585788"/>
              <a:ext cx="389880" cy="223560"/>
            </p14:xfrm>
          </p:contentPart>
        </mc:Choice>
        <mc:Fallback xmlns="">
          <p:pic>
            <p:nvPicPr>
              <p:cNvPr id="533" name="Freihand 532">
                <a:extLst>
                  <a:ext uri="{FF2B5EF4-FFF2-40B4-BE49-F238E27FC236}">
                    <a16:creationId xmlns:a16="http://schemas.microsoft.com/office/drawing/2014/main" id="{FB5F96D1-78B6-4C60-B6B2-99E91ABFC452}"/>
                  </a:ext>
                </a:extLst>
              </p:cNvPr>
              <p:cNvPicPr/>
              <p:nvPr/>
            </p:nvPicPr>
            <p:blipFill>
              <a:blip r:embed="rId903"/>
              <a:stretch>
                <a:fillRect/>
              </a:stretch>
            </p:blipFill>
            <p:spPr>
              <a:xfrm>
                <a:off x="11350659" y="3581468"/>
                <a:ext cx="3985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34" name="Freihand 533">
                <a:extLst>
                  <a:ext uri="{FF2B5EF4-FFF2-40B4-BE49-F238E27FC236}">
                    <a16:creationId xmlns:a16="http://schemas.microsoft.com/office/drawing/2014/main" id="{D319D406-94FB-4AAB-A08A-1BF5FFD2801B}"/>
                  </a:ext>
                </a:extLst>
              </p14:cNvPr>
              <p14:cNvContentPartPr/>
              <p14:nvPr/>
            </p14:nvContentPartPr>
            <p14:xfrm>
              <a:off x="11741979" y="3588308"/>
              <a:ext cx="10440" cy="29160"/>
            </p14:xfrm>
          </p:contentPart>
        </mc:Choice>
        <mc:Fallback xmlns="">
          <p:pic>
            <p:nvPicPr>
              <p:cNvPr id="534" name="Freihand 533">
                <a:extLst>
                  <a:ext uri="{FF2B5EF4-FFF2-40B4-BE49-F238E27FC236}">
                    <a16:creationId xmlns:a16="http://schemas.microsoft.com/office/drawing/2014/main" id="{D319D406-94FB-4AAB-A08A-1BF5FFD2801B}"/>
                  </a:ext>
                </a:extLst>
              </p:cNvPr>
              <p:cNvPicPr/>
              <p:nvPr/>
            </p:nvPicPr>
            <p:blipFill>
              <a:blip r:embed="rId905"/>
              <a:stretch>
                <a:fillRect/>
              </a:stretch>
            </p:blipFill>
            <p:spPr>
              <a:xfrm>
                <a:off x="11737659" y="3583988"/>
                <a:ext cx="19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35" name="Freihand 534">
                <a:extLst>
                  <a:ext uri="{FF2B5EF4-FFF2-40B4-BE49-F238E27FC236}">
                    <a16:creationId xmlns:a16="http://schemas.microsoft.com/office/drawing/2014/main" id="{E251227A-4E46-439F-9180-87AC1228E9B6}"/>
                  </a:ext>
                </a:extLst>
              </p14:cNvPr>
              <p14:cNvContentPartPr/>
              <p14:nvPr/>
            </p14:nvContentPartPr>
            <p14:xfrm>
              <a:off x="11750619" y="3633668"/>
              <a:ext cx="79200" cy="181800"/>
            </p14:xfrm>
          </p:contentPart>
        </mc:Choice>
        <mc:Fallback xmlns="">
          <p:pic>
            <p:nvPicPr>
              <p:cNvPr id="535" name="Freihand 534">
                <a:extLst>
                  <a:ext uri="{FF2B5EF4-FFF2-40B4-BE49-F238E27FC236}">
                    <a16:creationId xmlns:a16="http://schemas.microsoft.com/office/drawing/2014/main" id="{E251227A-4E46-439F-9180-87AC1228E9B6}"/>
                  </a:ext>
                </a:extLst>
              </p:cNvPr>
              <p:cNvPicPr/>
              <p:nvPr/>
            </p:nvPicPr>
            <p:blipFill>
              <a:blip r:embed="rId907"/>
              <a:stretch>
                <a:fillRect/>
              </a:stretch>
            </p:blipFill>
            <p:spPr>
              <a:xfrm>
                <a:off x="11746299" y="3629348"/>
                <a:ext cx="87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36" name="Freihand 535">
                <a:extLst>
                  <a:ext uri="{FF2B5EF4-FFF2-40B4-BE49-F238E27FC236}">
                    <a16:creationId xmlns:a16="http://schemas.microsoft.com/office/drawing/2014/main" id="{85D3F495-52CE-4965-B08C-66256BD805AC}"/>
                  </a:ext>
                </a:extLst>
              </p14:cNvPr>
              <p14:cNvContentPartPr/>
              <p14:nvPr/>
            </p14:nvContentPartPr>
            <p14:xfrm>
              <a:off x="11843499" y="3559148"/>
              <a:ext cx="79560" cy="144720"/>
            </p14:xfrm>
          </p:contentPart>
        </mc:Choice>
        <mc:Fallback xmlns="">
          <p:pic>
            <p:nvPicPr>
              <p:cNvPr id="536" name="Freihand 535">
                <a:extLst>
                  <a:ext uri="{FF2B5EF4-FFF2-40B4-BE49-F238E27FC236}">
                    <a16:creationId xmlns:a16="http://schemas.microsoft.com/office/drawing/2014/main" id="{85D3F495-52CE-4965-B08C-66256BD805AC}"/>
                  </a:ext>
                </a:extLst>
              </p:cNvPr>
              <p:cNvPicPr/>
              <p:nvPr/>
            </p:nvPicPr>
            <p:blipFill>
              <a:blip r:embed="rId909"/>
              <a:stretch>
                <a:fillRect/>
              </a:stretch>
            </p:blipFill>
            <p:spPr>
              <a:xfrm>
                <a:off x="11839179" y="3554828"/>
                <a:ext cx="88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37" name="Freihand 536">
                <a:extLst>
                  <a:ext uri="{FF2B5EF4-FFF2-40B4-BE49-F238E27FC236}">
                    <a16:creationId xmlns:a16="http://schemas.microsoft.com/office/drawing/2014/main" id="{1895D60E-34A6-4227-8795-1FA14C74F3D6}"/>
                  </a:ext>
                </a:extLst>
              </p14:cNvPr>
              <p14:cNvContentPartPr/>
              <p14:nvPr/>
            </p14:nvContentPartPr>
            <p14:xfrm>
              <a:off x="11896779" y="3550148"/>
              <a:ext cx="103680" cy="110160"/>
            </p14:xfrm>
          </p:contentPart>
        </mc:Choice>
        <mc:Fallback xmlns="">
          <p:pic>
            <p:nvPicPr>
              <p:cNvPr id="537" name="Freihand 536">
                <a:extLst>
                  <a:ext uri="{FF2B5EF4-FFF2-40B4-BE49-F238E27FC236}">
                    <a16:creationId xmlns:a16="http://schemas.microsoft.com/office/drawing/2014/main" id="{1895D60E-34A6-4227-8795-1FA14C74F3D6}"/>
                  </a:ext>
                </a:extLst>
              </p:cNvPr>
              <p:cNvPicPr/>
              <p:nvPr/>
            </p:nvPicPr>
            <p:blipFill>
              <a:blip r:embed="rId911"/>
              <a:stretch>
                <a:fillRect/>
              </a:stretch>
            </p:blipFill>
            <p:spPr>
              <a:xfrm>
                <a:off x="11892459" y="3545828"/>
                <a:ext cx="112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38" name="Freihand 537">
                <a:extLst>
                  <a:ext uri="{FF2B5EF4-FFF2-40B4-BE49-F238E27FC236}">
                    <a16:creationId xmlns:a16="http://schemas.microsoft.com/office/drawing/2014/main" id="{7A068BF9-53F2-493F-AD99-1DC07F533D14}"/>
                  </a:ext>
                </a:extLst>
              </p14:cNvPr>
              <p14:cNvContentPartPr/>
              <p14:nvPr/>
            </p14:nvContentPartPr>
            <p14:xfrm>
              <a:off x="11225739" y="3958028"/>
              <a:ext cx="102960" cy="123840"/>
            </p14:xfrm>
          </p:contentPart>
        </mc:Choice>
        <mc:Fallback xmlns="">
          <p:pic>
            <p:nvPicPr>
              <p:cNvPr id="538" name="Freihand 537">
                <a:extLst>
                  <a:ext uri="{FF2B5EF4-FFF2-40B4-BE49-F238E27FC236}">
                    <a16:creationId xmlns:a16="http://schemas.microsoft.com/office/drawing/2014/main" id="{7A068BF9-53F2-493F-AD99-1DC07F533D14}"/>
                  </a:ext>
                </a:extLst>
              </p:cNvPr>
              <p:cNvPicPr/>
              <p:nvPr/>
            </p:nvPicPr>
            <p:blipFill>
              <a:blip r:embed="rId913"/>
              <a:stretch>
                <a:fillRect/>
              </a:stretch>
            </p:blipFill>
            <p:spPr>
              <a:xfrm>
                <a:off x="11221419" y="3953708"/>
                <a:ext cx="111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39" name="Freihand 538">
                <a:extLst>
                  <a:ext uri="{FF2B5EF4-FFF2-40B4-BE49-F238E27FC236}">
                    <a16:creationId xmlns:a16="http://schemas.microsoft.com/office/drawing/2014/main" id="{45C9C763-A1AA-4405-BA24-171AF477A490}"/>
                  </a:ext>
                </a:extLst>
              </p14:cNvPr>
              <p14:cNvContentPartPr/>
              <p14:nvPr/>
            </p14:nvContentPartPr>
            <p14:xfrm>
              <a:off x="11302059" y="4004828"/>
              <a:ext cx="68400" cy="56160"/>
            </p14:xfrm>
          </p:contentPart>
        </mc:Choice>
        <mc:Fallback xmlns="">
          <p:pic>
            <p:nvPicPr>
              <p:cNvPr id="539" name="Freihand 538">
                <a:extLst>
                  <a:ext uri="{FF2B5EF4-FFF2-40B4-BE49-F238E27FC236}">
                    <a16:creationId xmlns:a16="http://schemas.microsoft.com/office/drawing/2014/main" id="{45C9C763-A1AA-4405-BA24-171AF477A490}"/>
                  </a:ext>
                </a:extLst>
              </p:cNvPr>
              <p:cNvPicPr/>
              <p:nvPr/>
            </p:nvPicPr>
            <p:blipFill>
              <a:blip r:embed="rId915"/>
              <a:stretch>
                <a:fillRect/>
              </a:stretch>
            </p:blipFill>
            <p:spPr>
              <a:xfrm>
                <a:off x="11297739" y="4000508"/>
                <a:ext cx="770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40" name="Freihand 539">
                <a:extLst>
                  <a:ext uri="{FF2B5EF4-FFF2-40B4-BE49-F238E27FC236}">
                    <a16:creationId xmlns:a16="http://schemas.microsoft.com/office/drawing/2014/main" id="{B59F128C-89B7-4437-B942-7A7130F6963C}"/>
                  </a:ext>
                </a:extLst>
              </p14:cNvPr>
              <p14:cNvContentPartPr/>
              <p14:nvPr/>
            </p14:nvContentPartPr>
            <p14:xfrm>
              <a:off x="11372619" y="3856508"/>
              <a:ext cx="303840" cy="189720"/>
            </p14:xfrm>
          </p:contentPart>
        </mc:Choice>
        <mc:Fallback xmlns="">
          <p:pic>
            <p:nvPicPr>
              <p:cNvPr id="540" name="Freihand 539">
                <a:extLst>
                  <a:ext uri="{FF2B5EF4-FFF2-40B4-BE49-F238E27FC236}">
                    <a16:creationId xmlns:a16="http://schemas.microsoft.com/office/drawing/2014/main" id="{B59F128C-89B7-4437-B942-7A7130F6963C}"/>
                  </a:ext>
                </a:extLst>
              </p:cNvPr>
              <p:cNvPicPr/>
              <p:nvPr/>
            </p:nvPicPr>
            <p:blipFill>
              <a:blip r:embed="rId917"/>
              <a:stretch>
                <a:fillRect/>
              </a:stretch>
            </p:blipFill>
            <p:spPr>
              <a:xfrm>
                <a:off x="11368299" y="3852188"/>
                <a:ext cx="312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46" name="Freihand 545">
                <a:extLst>
                  <a:ext uri="{FF2B5EF4-FFF2-40B4-BE49-F238E27FC236}">
                    <a16:creationId xmlns:a16="http://schemas.microsoft.com/office/drawing/2014/main" id="{29BBC4EE-2B63-46B0-99E9-85E4656611DC}"/>
                  </a:ext>
                </a:extLst>
              </p14:cNvPr>
              <p14:cNvContentPartPr/>
              <p14:nvPr/>
            </p14:nvContentPartPr>
            <p14:xfrm>
              <a:off x="1484139" y="4011668"/>
              <a:ext cx="4672080" cy="795960"/>
            </p14:xfrm>
          </p:contentPart>
        </mc:Choice>
        <mc:Fallback xmlns="">
          <p:pic>
            <p:nvPicPr>
              <p:cNvPr id="546" name="Freihand 545">
                <a:extLst>
                  <a:ext uri="{FF2B5EF4-FFF2-40B4-BE49-F238E27FC236}">
                    <a16:creationId xmlns:a16="http://schemas.microsoft.com/office/drawing/2014/main" id="{29BBC4EE-2B63-46B0-99E9-85E4656611DC}"/>
                  </a:ext>
                </a:extLst>
              </p:cNvPr>
              <p:cNvPicPr/>
              <p:nvPr/>
            </p:nvPicPr>
            <p:blipFill>
              <a:blip r:embed="rId919"/>
              <a:stretch>
                <a:fillRect/>
              </a:stretch>
            </p:blipFill>
            <p:spPr>
              <a:xfrm>
                <a:off x="1479819" y="4007348"/>
                <a:ext cx="4680720" cy="8046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47" name="Freihand 546">
                <a:extLst>
                  <a:ext uri="{FF2B5EF4-FFF2-40B4-BE49-F238E27FC236}">
                    <a16:creationId xmlns:a16="http://schemas.microsoft.com/office/drawing/2014/main" id="{7D318EDF-CEA9-4B06-8754-306C8D8F84CD}"/>
                  </a:ext>
                </a:extLst>
              </p14:cNvPr>
              <p14:cNvContentPartPr/>
              <p14:nvPr/>
            </p14:nvContentPartPr>
            <p14:xfrm>
              <a:off x="3076059" y="4814108"/>
              <a:ext cx="1509120" cy="1005120"/>
            </p14:xfrm>
          </p:contentPart>
        </mc:Choice>
        <mc:Fallback xmlns="">
          <p:pic>
            <p:nvPicPr>
              <p:cNvPr id="547" name="Freihand 546">
                <a:extLst>
                  <a:ext uri="{FF2B5EF4-FFF2-40B4-BE49-F238E27FC236}">
                    <a16:creationId xmlns:a16="http://schemas.microsoft.com/office/drawing/2014/main" id="{7D318EDF-CEA9-4B06-8754-306C8D8F84CD}"/>
                  </a:ext>
                </a:extLst>
              </p:cNvPr>
              <p:cNvPicPr/>
              <p:nvPr/>
            </p:nvPicPr>
            <p:blipFill>
              <a:blip r:embed="rId921"/>
              <a:stretch>
                <a:fillRect/>
              </a:stretch>
            </p:blipFill>
            <p:spPr>
              <a:xfrm>
                <a:off x="3071739" y="4809788"/>
                <a:ext cx="1517760" cy="101376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49" name="Freihand 548">
                <a:extLst>
                  <a:ext uri="{FF2B5EF4-FFF2-40B4-BE49-F238E27FC236}">
                    <a16:creationId xmlns:a16="http://schemas.microsoft.com/office/drawing/2014/main" id="{0F90B7A0-5BA2-4404-9AAC-401B412C6E7D}"/>
                  </a:ext>
                </a:extLst>
              </p14:cNvPr>
              <p14:cNvContentPartPr/>
              <p14:nvPr/>
            </p14:nvContentPartPr>
            <p14:xfrm>
              <a:off x="4685979" y="6081668"/>
              <a:ext cx="2012400" cy="779400"/>
            </p14:xfrm>
          </p:contentPart>
        </mc:Choice>
        <mc:Fallback xmlns="">
          <p:pic>
            <p:nvPicPr>
              <p:cNvPr id="549" name="Freihand 548">
                <a:extLst>
                  <a:ext uri="{FF2B5EF4-FFF2-40B4-BE49-F238E27FC236}">
                    <a16:creationId xmlns:a16="http://schemas.microsoft.com/office/drawing/2014/main" id="{0F90B7A0-5BA2-4404-9AAC-401B412C6E7D}"/>
                  </a:ext>
                </a:extLst>
              </p:cNvPr>
              <p:cNvPicPr/>
              <p:nvPr/>
            </p:nvPicPr>
            <p:blipFill>
              <a:blip r:embed="rId923"/>
              <a:stretch>
                <a:fillRect/>
              </a:stretch>
            </p:blipFill>
            <p:spPr>
              <a:xfrm>
                <a:off x="4681659" y="6077348"/>
                <a:ext cx="202104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8" name="Freihand 557">
                <a:extLst>
                  <a:ext uri="{FF2B5EF4-FFF2-40B4-BE49-F238E27FC236}">
                    <a16:creationId xmlns:a16="http://schemas.microsoft.com/office/drawing/2014/main" id="{409C4A14-B1BC-4627-AAA5-DCC99D31B0DB}"/>
                  </a:ext>
                </a:extLst>
              </p14:cNvPr>
              <p14:cNvContentPartPr/>
              <p14:nvPr/>
            </p14:nvContentPartPr>
            <p14:xfrm>
              <a:off x="620139" y="3180882"/>
              <a:ext cx="1703520" cy="1055160"/>
            </p14:xfrm>
          </p:contentPart>
        </mc:Choice>
        <mc:Fallback xmlns="">
          <p:pic>
            <p:nvPicPr>
              <p:cNvPr id="558" name="Freihand 557">
                <a:extLst>
                  <a:ext uri="{FF2B5EF4-FFF2-40B4-BE49-F238E27FC236}">
                    <a16:creationId xmlns:a16="http://schemas.microsoft.com/office/drawing/2014/main" id="{409C4A14-B1BC-4627-AAA5-DCC99D31B0DB}"/>
                  </a:ext>
                </a:extLst>
              </p:cNvPr>
              <p:cNvPicPr/>
              <p:nvPr/>
            </p:nvPicPr>
            <p:blipFill>
              <a:blip r:embed="rId925"/>
              <a:stretch>
                <a:fillRect/>
              </a:stretch>
            </p:blipFill>
            <p:spPr>
              <a:xfrm>
                <a:off x="615819" y="3176562"/>
                <a:ext cx="1712160" cy="1063800"/>
              </a:xfrm>
              <a:prstGeom prst="rect">
                <a:avLst/>
              </a:prstGeom>
            </p:spPr>
          </p:pic>
        </mc:Fallback>
      </mc:AlternateContent>
      <p:grpSp>
        <p:nvGrpSpPr>
          <p:cNvPr id="593" name="Gruppieren 592">
            <a:extLst>
              <a:ext uri="{FF2B5EF4-FFF2-40B4-BE49-F238E27FC236}">
                <a16:creationId xmlns:a16="http://schemas.microsoft.com/office/drawing/2014/main" id="{D42C77D8-6143-4F57-B7D5-EF4CD824BB33}"/>
              </a:ext>
            </a:extLst>
          </p:cNvPr>
          <p:cNvGrpSpPr/>
          <p:nvPr/>
        </p:nvGrpSpPr>
        <p:grpSpPr>
          <a:xfrm>
            <a:off x="165459" y="5050722"/>
            <a:ext cx="1517400" cy="1466640"/>
            <a:chOff x="165459" y="5050722"/>
            <a:chExt cx="1517400" cy="1466640"/>
          </a:xfrm>
        </p:grpSpPr>
        <mc:AlternateContent xmlns:mc="http://schemas.openxmlformats.org/markup-compatibility/2006" xmlns:p14="http://schemas.microsoft.com/office/powerpoint/2010/main">
          <mc:Choice Requires="p14">
            <p:contentPart p14:bwMode="auto" r:id="rId926">
              <p14:nvContentPartPr>
                <p14:cNvPr id="555" name="Freihand 554">
                  <a:extLst>
                    <a:ext uri="{FF2B5EF4-FFF2-40B4-BE49-F238E27FC236}">
                      <a16:creationId xmlns:a16="http://schemas.microsoft.com/office/drawing/2014/main" id="{9208FB93-DDB8-4B1E-B63D-86C4E0950EAA}"/>
                    </a:ext>
                  </a:extLst>
                </p14:cNvPr>
                <p14:cNvContentPartPr/>
                <p14:nvPr/>
              </p14:nvContentPartPr>
              <p14:xfrm>
                <a:off x="799419" y="5388042"/>
                <a:ext cx="121320" cy="102600"/>
              </p14:xfrm>
            </p:contentPart>
          </mc:Choice>
          <mc:Fallback xmlns="">
            <p:pic>
              <p:nvPicPr>
                <p:cNvPr id="555" name="Freihand 554">
                  <a:extLst>
                    <a:ext uri="{FF2B5EF4-FFF2-40B4-BE49-F238E27FC236}">
                      <a16:creationId xmlns:a16="http://schemas.microsoft.com/office/drawing/2014/main" id="{9208FB93-DDB8-4B1E-B63D-86C4E0950EAA}"/>
                    </a:ext>
                  </a:extLst>
                </p:cNvPr>
                <p:cNvPicPr/>
                <p:nvPr/>
              </p:nvPicPr>
              <p:blipFill>
                <a:blip r:embed="rId927"/>
                <a:stretch>
                  <a:fillRect/>
                </a:stretch>
              </p:blipFill>
              <p:spPr>
                <a:xfrm>
                  <a:off x="795099" y="5383722"/>
                  <a:ext cx="129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6" name="Freihand 555">
                  <a:extLst>
                    <a:ext uri="{FF2B5EF4-FFF2-40B4-BE49-F238E27FC236}">
                      <a16:creationId xmlns:a16="http://schemas.microsoft.com/office/drawing/2014/main" id="{89BF2A67-1F8C-4C49-A0C3-19A94B905175}"/>
                    </a:ext>
                  </a:extLst>
                </p14:cNvPr>
                <p14:cNvContentPartPr/>
                <p14:nvPr/>
              </p14:nvContentPartPr>
              <p14:xfrm>
                <a:off x="1254819" y="5799162"/>
                <a:ext cx="106200" cy="114840"/>
              </p14:xfrm>
            </p:contentPart>
          </mc:Choice>
          <mc:Fallback xmlns="">
            <p:pic>
              <p:nvPicPr>
                <p:cNvPr id="556" name="Freihand 555">
                  <a:extLst>
                    <a:ext uri="{FF2B5EF4-FFF2-40B4-BE49-F238E27FC236}">
                      <a16:creationId xmlns:a16="http://schemas.microsoft.com/office/drawing/2014/main" id="{89BF2A67-1F8C-4C49-A0C3-19A94B905175}"/>
                    </a:ext>
                  </a:extLst>
                </p:cNvPr>
                <p:cNvPicPr/>
                <p:nvPr/>
              </p:nvPicPr>
              <p:blipFill>
                <a:blip r:embed="rId929"/>
                <a:stretch>
                  <a:fillRect/>
                </a:stretch>
              </p:blipFill>
              <p:spPr>
                <a:xfrm>
                  <a:off x="1250499" y="5794842"/>
                  <a:ext cx="114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51" name="Freihand 550">
                  <a:extLst>
                    <a:ext uri="{FF2B5EF4-FFF2-40B4-BE49-F238E27FC236}">
                      <a16:creationId xmlns:a16="http://schemas.microsoft.com/office/drawing/2014/main" id="{07647255-876C-45F0-84B5-2CB57544C9E4}"/>
                    </a:ext>
                  </a:extLst>
                </p14:cNvPr>
                <p14:cNvContentPartPr/>
                <p14:nvPr/>
              </p14:nvContentPartPr>
              <p14:xfrm>
                <a:off x="362379" y="5689362"/>
                <a:ext cx="57600" cy="583560"/>
              </p14:xfrm>
            </p:contentPart>
          </mc:Choice>
          <mc:Fallback xmlns="">
            <p:pic>
              <p:nvPicPr>
                <p:cNvPr id="551" name="Freihand 550">
                  <a:extLst>
                    <a:ext uri="{FF2B5EF4-FFF2-40B4-BE49-F238E27FC236}">
                      <a16:creationId xmlns:a16="http://schemas.microsoft.com/office/drawing/2014/main" id="{07647255-876C-45F0-84B5-2CB57544C9E4}"/>
                    </a:ext>
                  </a:extLst>
                </p:cNvPr>
                <p:cNvPicPr/>
                <p:nvPr/>
              </p:nvPicPr>
              <p:blipFill>
                <a:blip r:embed="rId931"/>
                <a:stretch>
                  <a:fillRect/>
                </a:stretch>
              </p:blipFill>
              <p:spPr>
                <a:xfrm>
                  <a:off x="358059" y="5685042"/>
                  <a:ext cx="6624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52" name="Freihand 551">
                  <a:extLst>
                    <a:ext uri="{FF2B5EF4-FFF2-40B4-BE49-F238E27FC236}">
                      <a16:creationId xmlns:a16="http://schemas.microsoft.com/office/drawing/2014/main" id="{25485565-FD23-4D98-B87E-D9A383D0D079}"/>
                    </a:ext>
                  </a:extLst>
                </p14:cNvPr>
                <p14:cNvContentPartPr/>
                <p14:nvPr/>
              </p14:nvContentPartPr>
              <p14:xfrm>
                <a:off x="449139" y="5618442"/>
                <a:ext cx="755640" cy="661320"/>
              </p14:xfrm>
            </p:contentPart>
          </mc:Choice>
          <mc:Fallback xmlns="">
            <p:pic>
              <p:nvPicPr>
                <p:cNvPr id="552" name="Freihand 551">
                  <a:extLst>
                    <a:ext uri="{FF2B5EF4-FFF2-40B4-BE49-F238E27FC236}">
                      <a16:creationId xmlns:a16="http://schemas.microsoft.com/office/drawing/2014/main" id="{25485565-FD23-4D98-B87E-D9A383D0D079}"/>
                    </a:ext>
                  </a:extLst>
                </p:cNvPr>
                <p:cNvPicPr/>
                <p:nvPr/>
              </p:nvPicPr>
              <p:blipFill>
                <a:blip r:embed="rId933"/>
                <a:stretch>
                  <a:fillRect/>
                </a:stretch>
              </p:blipFill>
              <p:spPr>
                <a:xfrm>
                  <a:off x="444819" y="5614122"/>
                  <a:ext cx="764280" cy="6699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53" name="Freihand 552">
                  <a:extLst>
                    <a:ext uri="{FF2B5EF4-FFF2-40B4-BE49-F238E27FC236}">
                      <a16:creationId xmlns:a16="http://schemas.microsoft.com/office/drawing/2014/main" id="{29EA697F-9C19-4E0B-ACD8-C5915E546144}"/>
                    </a:ext>
                  </a:extLst>
                </p14:cNvPr>
                <p14:cNvContentPartPr/>
                <p14:nvPr/>
              </p14:nvContentPartPr>
              <p14:xfrm>
                <a:off x="424659" y="6227562"/>
                <a:ext cx="823680" cy="63360"/>
              </p14:xfrm>
            </p:contentPart>
          </mc:Choice>
          <mc:Fallback xmlns="">
            <p:pic>
              <p:nvPicPr>
                <p:cNvPr id="553" name="Freihand 552">
                  <a:extLst>
                    <a:ext uri="{FF2B5EF4-FFF2-40B4-BE49-F238E27FC236}">
                      <a16:creationId xmlns:a16="http://schemas.microsoft.com/office/drawing/2014/main" id="{29EA697F-9C19-4E0B-ACD8-C5915E546144}"/>
                    </a:ext>
                  </a:extLst>
                </p:cNvPr>
                <p:cNvPicPr/>
                <p:nvPr/>
              </p:nvPicPr>
              <p:blipFill>
                <a:blip r:embed="rId935"/>
                <a:stretch>
                  <a:fillRect/>
                </a:stretch>
              </p:blipFill>
              <p:spPr>
                <a:xfrm>
                  <a:off x="420339" y="6223242"/>
                  <a:ext cx="832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0" name="Freihand 559">
                  <a:extLst>
                    <a:ext uri="{FF2B5EF4-FFF2-40B4-BE49-F238E27FC236}">
                      <a16:creationId xmlns:a16="http://schemas.microsoft.com/office/drawing/2014/main" id="{EB2FEDAB-56F7-44CE-8F1D-C8796286863C}"/>
                    </a:ext>
                  </a:extLst>
                </p14:cNvPr>
                <p14:cNvContentPartPr/>
                <p14:nvPr/>
              </p14:nvContentPartPr>
              <p14:xfrm>
                <a:off x="753339" y="5638242"/>
                <a:ext cx="34560" cy="703440"/>
              </p14:xfrm>
            </p:contentPart>
          </mc:Choice>
          <mc:Fallback xmlns="">
            <p:pic>
              <p:nvPicPr>
                <p:cNvPr id="560" name="Freihand 559">
                  <a:extLst>
                    <a:ext uri="{FF2B5EF4-FFF2-40B4-BE49-F238E27FC236}">
                      <a16:creationId xmlns:a16="http://schemas.microsoft.com/office/drawing/2014/main" id="{EB2FEDAB-56F7-44CE-8F1D-C8796286863C}"/>
                    </a:ext>
                  </a:extLst>
                </p:cNvPr>
                <p:cNvPicPr/>
                <p:nvPr/>
              </p:nvPicPr>
              <p:blipFill>
                <a:blip r:embed="rId937"/>
                <a:stretch>
                  <a:fillRect/>
                </a:stretch>
              </p:blipFill>
              <p:spPr>
                <a:xfrm>
                  <a:off x="749019" y="5633922"/>
                  <a:ext cx="43200" cy="71208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1" name="Freihand 560">
                  <a:extLst>
                    <a:ext uri="{FF2B5EF4-FFF2-40B4-BE49-F238E27FC236}">
                      <a16:creationId xmlns:a16="http://schemas.microsoft.com/office/drawing/2014/main" id="{9F2567AC-864A-403B-B5AD-F9862A910997}"/>
                    </a:ext>
                  </a:extLst>
                </p14:cNvPr>
                <p14:cNvContentPartPr/>
                <p14:nvPr/>
              </p14:nvContentPartPr>
              <p14:xfrm>
                <a:off x="807699" y="5629962"/>
                <a:ext cx="262800" cy="174960"/>
              </p14:xfrm>
            </p:contentPart>
          </mc:Choice>
          <mc:Fallback xmlns="">
            <p:pic>
              <p:nvPicPr>
                <p:cNvPr id="561" name="Freihand 560">
                  <a:extLst>
                    <a:ext uri="{FF2B5EF4-FFF2-40B4-BE49-F238E27FC236}">
                      <a16:creationId xmlns:a16="http://schemas.microsoft.com/office/drawing/2014/main" id="{9F2567AC-864A-403B-B5AD-F9862A910997}"/>
                    </a:ext>
                  </a:extLst>
                </p:cNvPr>
                <p:cNvPicPr/>
                <p:nvPr/>
              </p:nvPicPr>
              <p:blipFill>
                <a:blip r:embed="rId939"/>
                <a:stretch>
                  <a:fillRect/>
                </a:stretch>
              </p:blipFill>
              <p:spPr>
                <a:xfrm>
                  <a:off x="803379" y="5625642"/>
                  <a:ext cx="271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2" name="Freihand 561">
                  <a:extLst>
                    <a:ext uri="{FF2B5EF4-FFF2-40B4-BE49-F238E27FC236}">
                      <a16:creationId xmlns:a16="http://schemas.microsoft.com/office/drawing/2014/main" id="{262BA8A3-505D-42AF-8216-AD040CD80151}"/>
                    </a:ext>
                  </a:extLst>
                </p14:cNvPr>
                <p14:cNvContentPartPr/>
                <p14:nvPr/>
              </p14:nvContentPartPr>
              <p14:xfrm>
                <a:off x="775659" y="5714922"/>
                <a:ext cx="329040" cy="232560"/>
              </p14:xfrm>
            </p:contentPart>
          </mc:Choice>
          <mc:Fallback xmlns="">
            <p:pic>
              <p:nvPicPr>
                <p:cNvPr id="562" name="Freihand 561">
                  <a:extLst>
                    <a:ext uri="{FF2B5EF4-FFF2-40B4-BE49-F238E27FC236}">
                      <a16:creationId xmlns:a16="http://schemas.microsoft.com/office/drawing/2014/main" id="{262BA8A3-505D-42AF-8216-AD040CD80151}"/>
                    </a:ext>
                  </a:extLst>
                </p:cNvPr>
                <p:cNvPicPr/>
                <p:nvPr/>
              </p:nvPicPr>
              <p:blipFill>
                <a:blip r:embed="rId941"/>
                <a:stretch>
                  <a:fillRect/>
                </a:stretch>
              </p:blipFill>
              <p:spPr>
                <a:xfrm>
                  <a:off x="771339" y="5710602"/>
                  <a:ext cx="3376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3" name="Freihand 562">
                  <a:extLst>
                    <a:ext uri="{FF2B5EF4-FFF2-40B4-BE49-F238E27FC236}">
                      <a16:creationId xmlns:a16="http://schemas.microsoft.com/office/drawing/2014/main" id="{E5E03DF8-A154-4640-B337-69F93765381D}"/>
                    </a:ext>
                  </a:extLst>
                </p14:cNvPr>
                <p14:cNvContentPartPr/>
                <p14:nvPr/>
              </p14:nvContentPartPr>
              <p14:xfrm>
                <a:off x="828579" y="5799162"/>
                <a:ext cx="277560" cy="223920"/>
              </p14:xfrm>
            </p:contentPart>
          </mc:Choice>
          <mc:Fallback xmlns="">
            <p:pic>
              <p:nvPicPr>
                <p:cNvPr id="563" name="Freihand 562">
                  <a:extLst>
                    <a:ext uri="{FF2B5EF4-FFF2-40B4-BE49-F238E27FC236}">
                      <a16:creationId xmlns:a16="http://schemas.microsoft.com/office/drawing/2014/main" id="{E5E03DF8-A154-4640-B337-69F93765381D}"/>
                    </a:ext>
                  </a:extLst>
                </p:cNvPr>
                <p:cNvPicPr/>
                <p:nvPr/>
              </p:nvPicPr>
              <p:blipFill>
                <a:blip r:embed="rId943"/>
                <a:stretch>
                  <a:fillRect/>
                </a:stretch>
              </p:blipFill>
              <p:spPr>
                <a:xfrm>
                  <a:off x="824259" y="5794842"/>
                  <a:ext cx="2862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4" name="Freihand 563">
                  <a:extLst>
                    <a:ext uri="{FF2B5EF4-FFF2-40B4-BE49-F238E27FC236}">
                      <a16:creationId xmlns:a16="http://schemas.microsoft.com/office/drawing/2014/main" id="{58B1796E-9915-4017-9B72-C3C8CDBA4F63}"/>
                    </a:ext>
                  </a:extLst>
                </p14:cNvPr>
                <p14:cNvContentPartPr/>
                <p14:nvPr/>
              </p14:nvContentPartPr>
              <p14:xfrm>
                <a:off x="854139" y="5860722"/>
                <a:ext cx="236160" cy="208440"/>
              </p14:xfrm>
            </p:contentPart>
          </mc:Choice>
          <mc:Fallback xmlns="">
            <p:pic>
              <p:nvPicPr>
                <p:cNvPr id="564" name="Freihand 563">
                  <a:extLst>
                    <a:ext uri="{FF2B5EF4-FFF2-40B4-BE49-F238E27FC236}">
                      <a16:creationId xmlns:a16="http://schemas.microsoft.com/office/drawing/2014/main" id="{58B1796E-9915-4017-9B72-C3C8CDBA4F63}"/>
                    </a:ext>
                  </a:extLst>
                </p:cNvPr>
                <p:cNvPicPr/>
                <p:nvPr/>
              </p:nvPicPr>
              <p:blipFill>
                <a:blip r:embed="rId945"/>
                <a:stretch>
                  <a:fillRect/>
                </a:stretch>
              </p:blipFill>
              <p:spPr>
                <a:xfrm>
                  <a:off x="849819" y="5856402"/>
                  <a:ext cx="244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65" name="Freihand 564">
                  <a:extLst>
                    <a:ext uri="{FF2B5EF4-FFF2-40B4-BE49-F238E27FC236}">
                      <a16:creationId xmlns:a16="http://schemas.microsoft.com/office/drawing/2014/main" id="{E0FE2A47-B533-421C-8AA3-149B9865B664}"/>
                    </a:ext>
                  </a:extLst>
                </p14:cNvPr>
                <p14:cNvContentPartPr/>
                <p14:nvPr/>
              </p14:nvContentPartPr>
              <p14:xfrm>
                <a:off x="846579" y="6023442"/>
                <a:ext cx="289080" cy="183240"/>
              </p14:xfrm>
            </p:contentPart>
          </mc:Choice>
          <mc:Fallback xmlns="">
            <p:pic>
              <p:nvPicPr>
                <p:cNvPr id="565" name="Freihand 564">
                  <a:extLst>
                    <a:ext uri="{FF2B5EF4-FFF2-40B4-BE49-F238E27FC236}">
                      <a16:creationId xmlns:a16="http://schemas.microsoft.com/office/drawing/2014/main" id="{E0FE2A47-B533-421C-8AA3-149B9865B664}"/>
                    </a:ext>
                  </a:extLst>
                </p:cNvPr>
                <p:cNvPicPr/>
                <p:nvPr/>
              </p:nvPicPr>
              <p:blipFill>
                <a:blip r:embed="rId947"/>
                <a:stretch>
                  <a:fillRect/>
                </a:stretch>
              </p:blipFill>
              <p:spPr>
                <a:xfrm>
                  <a:off x="842259" y="6019122"/>
                  <a:ext cx="297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67" name="Freihand 566">
                  <a:extLst>
                    <a:ext uri="{FF2B5EF4-FFF2-40B4-BE49-F238E27FC236}">
                      <a16:creationId xmlns:a16="http://schemas.microsoft.com/office/drawing/2014/main" id="{75B24083-65AE-432A-A7B9-61759B957DD0}"/>
                    </a:ext>
                  </a:extLst>
                </p14:cNvPr>
                <p14:cNvContentPartPr/>
                <p14:nvPr/>
              </p14:nvContentPartPr>
              <p14:xfrm>
                <a:off x="355179" y="5912562"/>
                <a:ext cx="390240" cy="85680"/>
              </p14:xfrm>
            </p:contentPart>
          </mc:Choice>
          <mc:Fallback xmlns="">
            <p:pic>
              <p:nvPicPr>
                <p:cNvPr id="567" name="Freihand 566">
                  <a:extLst>
                    <a:ext uri="{FF2B5EF4-FFF2-40B4-BE49-F238E27FC236}">
                      <a16:creationId xmlns:a16="http://schemas.microsoft.com/office/drawing/2014/main" id="{75B24083-65AE-432A-A7B9-61759B957DD0}"/>
                    </a:ext>
                  </a:extLst>
                </p:cNvPr>
                <p:cNvPicPr/>
                <p:nvPr/>
              </p:nvPicPr>
              <p:blipFill>
                <a:blip r:embed="rId949"/>
                <a:stretch>
                  <a:fillRect/>
                </a:stretch>
              </p:blipFill>
              <p:spPr>
                <a:xfrm>
                  <a:off x="350859" y="5908242"/>
                  <a:ext cx="398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68" name="Freihand 567">
                  <a:extLst>
                    <a:ext uri="{FF2B5EF4-FFF2-40B4-BE49-F238E27FC236}">
                      <a16:creationId xmlns:a16="http://schemas.microsoft.com/office/drawing/2014/main" id="{41B3EE44-A2F2-4E08-92E7-44331C56FBCB}"/>
                    </a:ext>
                  </a:extLst>
                </p14:cNvPr>
                <p14:cNvContentPartPr/>
                <p14:nvPr/>
              </p14:nvContentPartPr>
              <p14:xfrm>
                <a:off x="404859" y="5826162"/>
                <a:ext cx="136440" cy="60120"/>
              </p14:xfrm>
            </p:contentPart>
          </mc:Choice>
          <mc:Fallback xmlns="">
            <p:pic>
              <p:nvPicPr>
                <p:cNvPr id="568" name="Freihand 567">
                  <a:extLst>
                    <a:ext uri="{FF2B5EF4-FFF2-40B4-BE49-F238E27FC236}">
                      <a16:creationId xmlns:a16="http://schemas.microsoft.com/office/drawing/2014/main" id="{41B3EE44-A2F2-4E08-92E7-44331C56FBCB}"/>
                    </a:ext>
                  </a:extLst>
                </p:cNvPr>
                <p:cNvPicPr/>
                <p:nvPr/>
              </p:nvPicPr>
              <p:blipFill>
                <a:blip r:embed="rId951"/>
                <a:stretch>
                  <a:fillRect/>
                </a:stretch>
              </p:blipFill>
              <p:spPr>
                <a:xfrm>
                  <a:off x="400539" y="5821842"/>
                  <a:ext cx="145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69" name="Freihand 568">
                  <a:extLst>
                    <a:ext uri="{FF2B5EF4-FFF2-40B4-BE49-F238E27FC236}">
                      <a16:creationId xmlns:a16="http://schemas.microsoft.com/office/drawing/2014/main" id="{97A568DA-6F31-45C5-BF3D-D46B05F7F372}"/>
                    </a:ext>
                  </a:extLst>
                </p14:cNvPr>
                <p14:cNvContentPartPr/>
                <p14:nvPr/>
              </p14:nvContentPartPr>
              <p14:xfrm>
                <a:off x="490539" y="5703402"/>
                <a:ext cx="158400" cy="146880"/>
              </p14:xfrm>
            </p:contentPart>
          </mc:Choice>
          <mc:Fallback xmlns="">
            <p:pic>
              <p:nvPicPr>
                <p:cNvPr id="569" name="Freihand 568">
                  <a:extLst>
                    <a:ext uri="{FF2B5EF4-FFF2-40B4-BE49-F238E27FC236}">
                      <a16:creationId xmlns:a16="http://schemas.microsoft.com/office/drawing/2014/main" id="{97A568DA-6F31-45C5-BF3D-D46B05F7F372}"/>
                    </a:ext>
                  </a:extLst>
                </p:cNvPr>
                <p:cNvPicPr/>
                <p:nvPr/>
              </p:nvPicPr>
              <p:blipFill>
                <a:blip r:embed="rId953"/>
                <a:stretch>
                  <a:fillRect/>
                </a:stretch>
              </p:blipFill>
              <p:spPr>
                <a:xfrm>
                  <a:off x="486219" y="5699082"/>
                  <a:ext cx="167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70" name="Freihand 569">
                  <a:extLst>
                    <a:ext uri="{FF2B5EF4-FFF2-40B4-BE49-F238E27FC236}">
                      <a16:creationId xmlns:a16="http://schemas.microsoft.com/office/drawing/2014/main" id="{6125864A-7786-4A8B-BDC3-954DA178C6C2}"/>
                    </a:ext>
                  </a:extLst>
                </p14:cNvPr>
                <p14:cNvContentPartPr/>
                <p14:nvPr/>
              </p14:nvContentPartPr>
              <p14:xfrm>
                <a:off x="648939" y="5716722"/>
                <a:ext cx="30960" cy="10440"/>
              </p14:xfrm>
            </p:contentPart>
          </mc:Choice>
          <mc:Fallback xmlns="">
            <p:pic>
              <p:nvPicPr>
                <p:cNvPr id="570" name="Freihand 569">
                  <a:extLst>
                    <a:ext uri="{FF2B5EF4-FFF2-40B4-BE49-F238E27FC236}">
                      <a16:creationId xmlns:a16="http://schemas.microsoft.com/office/drawing/2014/main" id="{6125864A-7786-4A8B-BDC3-954DA178C6C2}"/>
                    </a:ext>
                  </a:extLst>
                </p:cNvPr>
                <p:cNvPicPr/>
                <p:nvPr/>
              </p:nvPicPr>
              <p:blipFill>
                <a:blip r:embed="rId955"/>
                <a:stretch>
                  <a:fillRect/>
                </a:stretch>
              </p:blipFill>
              <p:spPr>
                <a:xfrm>
                  <a:off x="644619" y="5712402"/>
                  <a:ext cx="39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71" name="Freihand 570">
                  <a:extLst>
                    <a:ext uri="{FF2B5EF4-FFF2-40B4-BE49-F238E27FC236}">
                      <a16:creationId xmlns:a16="http://schemas.microsoft.com/office/drawing/2014/main" id="{501B5E5D-8F1F-4F6A-9A0B-8DCADE055195}"/>
                    </a:ext>
                  </a:extLst>
                </p14:cNvPr>
                <p14:cNvContentPartPr/>
                <p14:nvPr/>
              </p14:nvContentPartPr>
              <p14:xfrm>
                <a:off x="549579" y="5663802"/>
                <a:ext cx="126720" cy="167760"/>
              </p14:xfrm>
            </p:contentPart>
          </mc:Choice>
          <mc:Fallback xmlns="">
            <p:pic>
              <p:nvPicPr>
                <p:cNvPr id="571" name="Freihand 570">
                  <a:extLst>
                    <a:ext uri="{FF2B5EF4-FFF2-40B4-BE49-F238E27FC236}">
                      <a16:creationId xmlns:a16="http://schemas.microsoft.com/office/drawing/2014/main" id="{501B5E5D-8F1F-4F6A-9A0B-8DCADE055195}"/>
                    </a:ext>
                  </a:extLst>
                </p:cNvPr>
                <p:cNvPicPr/>
                <p:nvPr/>
              </p:nvPicPr>
              <p:blipFill>
                <a:blip r:embed="rId957"/>
                <a:stretch>
                  <a:fillRect/>
                </a:stretch>
              </p:blipFill>
              <p:spPr>
                <a:xfrm>
                  <a:off x="545259" y="5659482"/>
                  <a:ext cx="135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72" name="Freihand 571">
                  <a:extLst>
                    <a:ext uri="{FF2B5EF4-FFF2-40B4-BE49-F238E27FC236}">
                      <a16:creationId xmlns:a16="http://schemas.microsoft.com/office/drawing/2014/main" id="{5DF1D00C-DBC0-40CA-80EE-8CD460252C9E}"/>
                    </a:ext>
                  </a:extLst>
                </p14:cNvPr>
                <p14:cNvContentPartPr/>
                <p14:nvPr/>
              </p14:nvContentPartPr>
              <p14:xfrm>
                <a:off x="563619" y="5872242"/>
                <a:ext cx="73800" cy="27720"/>
              </p14:xfrm>
            </p:contentPart>
          </mc:Choice>
          <mc:Fallback xmlns="">
            <p:pic>
              <p:nvPicPr>
                <p:cNvPr id="572" name="Freihand 571">
                  <a:extLst>
                    <a:ext uri="{FF2B5EF4-FFF2-40B4-BE49-F238E27FC236}">
                      <a16:creationId xmlns:a16="http://schemas.microsoft.com/office/drawing/2014/main" id="{5DF1D00C-DBC0-40CA-80EE-8CD460252C9E}"/>
                    </a:ext>
                  </a:extLst>
                </p:cNvPr>
                <p:cNvPicPr/>
                <p:nvPr/>
              </p:nvPicPr>
              <p:blipFill>
                <a:blip r:embed="rId959"/>
                <a:stretch>
                  <a:fillRect/>
                </a:stretch>
              </p:blipFill>
              <p:spPr>
                <a:xfrm>
                  <a:off x="559299" y="5867922"/>
                  <a:ext cx="82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74" name="Freihand 573">
                  <a:extLst>
                    <a:ext uri="{FF2B5EF4-FFF2-40B4-BE49-F238E27FC236}">
                      <a16:creationId xmlns:a16="http://schemas.microsoft.com/office/drawing/2014/main" id="{5527BE5D-9F9D-4825-B1A4-A5079CE92326}"/>
                    </a:ext>
                  </a:extLst>
                </p14:cNvPr>
                <p14:cNvContentPartPr/>
                <p14:nvPr/>
              </p14:nvContentPartPr>
              <p14:xfrm>
                <a:off x="557859" y="5984922"/>
                <a:ext cx="24480" cy="312840"/>
              </p14:xfrm>
            </p:contentPart>
          </mc:Choice>
          <mc:Fallback xmlns="">
            <p:pic>
              <p:nvPicPr>
                <p:cNvPr id="574" name="Freihand 573">
                  <a:extLst>
                    <a:ext uri="{FF2B5EF4-FFF2-40B4-BE49-F238E27FC236}">
                      <a16:creationId xmlns:a16="http://schemas.microsoft.com/office/drawing/2014/main" id="{5527BE5D-9F9D-4825-B1A4-A5079CE92326}"/>
                    </a:ext>
                  </a:extLst>
                </p:cNvPr>
                <p:cNvPicPr/>
                <p:nvPr/>
              </p:nvPicPr>
              <p:blipFill>
                <a:blip r:embed="rId961"/>
                <a:stretch>
                  <a:fillRect/>
                </a:stretch>
              </p:blipFill>
              <p:spPr>
                <a:xfrm>
                  <a:off x="553539" y="5980602"/>
                  <a:ext cx="331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75" name="Freihand 574">
                  <a:extLst>
                    <a:ext uri="{FF2B5EF4-FFF2-40B4-BE49-F238E27FC236}">
                      <a16:creationId xmlns:a16="http://schemas.microsoft.com/office/drawing/2014/main" id="{369E6C4C-8C76-487A-888D-B2D3E8BD96CF}"/>
                    </a:ext>
                  </a:extLst>
                </p14:cNvPr>
                <p14:cNvContentPartPr/>
                <p14:nvPr/>
              </p14:nvContentPartPr>
              <p14:xfrm>
                <a:off x="619059" y="5978802"/>
                <a:ext cx="60840" cy="101880"/>
              </p14:xfrm>
            </p:contentPart>
          </mc:Choice>
          <mc:Fallback xmlns="">
            <p:pic>
              <p:nvPicPr>
                <p:cNvPr id="575" name="Freihand 574">
                  <a:extLst>
                    <a:ext uri="{FF2B5EF4-FFF2-40B4-BE49-F238E27FC236}">
                      <a16:creationId xmlns:a16="http://schemas.microsoft.com/office/drawing/2014/main" id="{369E6C4C-8C76-487A-888D-B2D3E8BD96CF}"/>
                    </a:ext>
                  </a:extLst>
                </p:cNvPr>
                <p:cNvPicPr/>
                <p:nvPr/>
              </p:nvPicPr>
              <p:blipFill>
                <a:blip r:embed="rId963"/>
                <a:stretch>
                  <a:fillRect/>
                </a:stretch>
              </p:blipFill>
              <p:spPr>
                <a:xfrm>
                  <a:off x="614739" y="5974482"/>
                  <a:ext cx="69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76" name="Freihand 575">
                  <a:extLst>
                    <a:ext uri="{FF2B5EF4-FFF2-40B4-BE49-F238E27FC236}">
                      <a16:creationId xmlns:a16="http://schemas.microsoft.com/office/drawing/2014/main" id="{3EE69EDD-40CC-4C1D-95E4-EE592D7AE98B}"/>
                    </a:ext>
                  </a:extLst>
                </p14:cNvPr>
                <p14:cNvContentPartPr/>
                <p14:nvPr/>
              </p14:nvContentPartPr>
              <p14:xfrm>
                <a:off x="615099" y="6012642"/>
                <a:ext cx="62280" cy="36720"/>
              </p14:xfrm>
            </p:contentPart>
          </mc:Choice>
          <mc:Fallback xmlns="">
            <p:pic>
              <p:nvPicPr>
                <p:cNvPr id="576" name="Freihand 575">
                  <a:extLst>
                    <a:ext uri="{FF2B5EF4-FFF2-40B4-BE49-F238E27FC236}">
                      <a16:creationId xmlns:a16="http://schemas.microsoft.com/office/drawing/2014/main" id="{3EE69EDD-40CC-4C1D-95E4-EE592D7AE98B}"/>
                    </a:ext>
                  </a:extLst>
                </p:cNvPr>
                <p:cNvPicPr/>
                <p:nvPr/>
              </p:nvPicPr>
              <p:blipFill>
                <a:blip r:embed="rId965"/>
                <a:stretch>
                  <a:fillRect/>
                </a:stretch>
              </p:blipFill>
              <p:spPr>
                <a:xfrm>
                  <a:off x="610779" y="6008322"/>
                  <a:ext cx="70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77" name="Freihand 576">
                  <a:extLst>
                    <a:ext uri="{FF2B5EF4-FFF2-40B4-BE49-F238E27FC236}">
                      <a16:creationId xmlns:a16="http://schemas.microsoft.com/office/drawing/2014/main" id="{225E8A3B-608A-4429-93AD-4653ADA46CC2}"/>
                    </a:ext>
                  </a:extLst>
                </p14:cNvPr>
                <p14:cNvContentPartPr/>
                <p14:nvPr/>
              </p14:nvContentPartPr>
              <p14:xfrm>
                <a:off x="675219" y="5979162"/>
                <a:ext cx="77760" cy="96120"/>
              </p14:xfrm>
            </p:contentPart>
          </mc:Choice>
          <mc:Fallback xmlns="">
            <p:pic>
              <p:nvPicPr>
                <p:cNvPr id="577" name="Freihand 576">
                  <a:extLst>
                    <a:ext uri="{FF2B5EF4-FFF2-40B4-BE49-F238E27FC236}">
                      <a16:creationId xmlns:a16="http://schemas.microsoft.com/office/drawing/2014/main" id="{225E8A3B-608A-4429-93AD-4653ADA46CC2}"/>
                    </a:ext>
                  </a:extLst>
                </p:cNvPr>
                <p:cNvPicPr/>
                <p:nvPr/>
              </p:nvPicPr>
              <p:blipFill>
                <a:blip r:embed="rId967"/>
                <a:stretch>
                  <a:fillRect/>
                </a:stretch>
              </p:blipFill>
              <p:spPr>
                <a:xfrm>
                  <a:off x="670899" y="5974842"/>
                  <a:ext cx="86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78" name="Freihand 577">
                  <a:extLst>
                    <a:ext uri="{FF2B5EF4-FFF2-40B4-BE49-F238E27FC236}">
                      <a16:creationId xmlns:a16="http://schemas.microsoft.com/office/drawing/2014/main" id="{CCAE7DB1-8C6A-4FDF-8E7B-3F5267663DCF}"/>
                    </a:ext>
                  </a:extLst>
                </p14:cNvPr>
                <p14:cNvContentPartPr/>
                <p14:nvPr/>
              </p14:nvContentPartPr>
              <p14:xfrm>
                <a:off x="619059" y="6113082"/>
                <a:ext cx="18360" cy="27720"/>
              </p14:xfrm>
            </p:contentPart>
          </mc:Choice>
          <mc:Fallback xmlns="">
            <p:pic>
              <p:nvPicPr>
                <p:cNvPr id="578" name="Freihand 577">
                  <a:extLst>
                    <a:ext uri="{FF2B5EF4-FFF2-40B4-BE49-F238E27FC236}">
                      <a16:creationId xmlns:a16="http://schemas.microsoft.com/office/drawing/2014/main" id="{CCAE7DB1-8C6A-4FDF-8E7B-3F5267663DCF}"/>
                    </a:ext>
                  </a:extLst>
                </p:cNvPr>
                <p:cNvPicPr/>
                <p:nvPr/>
              </p:nvPicPr>
              <p:blipFill>
                <a:blip r:embed="rId969"/>
                <a:stretch>
                  <a:fillRect/>
                </a:stretch>
              </p:blipFill>
              <p:spPr>
                <a:xfrm>
                  <a:off x="614739" y="6108762"/>
                  <a:ext cx="27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79" name="Freihand 578">
                  <a:extLst>
                    <a:ext uri="{FF2B5EF4-FFF2-40B4-BE49-F238E27FC236}">
                      <a16:creationId xmlns:a16="http://schemas.microsoft.com/office/drawing/2014/main" id="{ECDA8767-E2BC-441F-89C9-12479CC7A53B}"/>
                    </a:ext>
                  </a:extLst>
                </p14:cNvPr>
                <p14:cNvContentPartPr/>
                <p14:nvPr/>
              </p14:nvContentPartPr>
              <p14:xfrm>
                <a:off x="576939" y="6088962"/>
                <a:ext cx="131040" cy="77400"/>
              </p14:xfrm>
            </p:contentPart>
          </mc:Choice>
          <mc:Fallback xmlns="">
            <p:pic>
              <p:nvPicPr>
                <p:cNvPr id="579" name="Freihand 578">
                  <a:extLst>
                    <a:ext uri="{FF2B5EF4-FFF2-40B4-BE49-F238E27FC236}">
                      <a16:creationId xmlns:a16="http://schemas.microsoft.com/office/drawing/2014/main" id="{ECDA8767-E2BC-441F-89C9-12479CC7A53B}"/>
                    </a:ext>
                  </a:extLst>
                </p:cNvPr>
                <p:cNvPicPr/>
                <p:nvPr/>
              </p:nvPicPr>
              <p:blipFill>
                <a:blip r:embed="rId971"/>
                <a:stretch>
                  <a:fillRect/>
                </a:stretch>
              </p:blipFill>
              <p:spPr>
                <a:xfrm>
                  <a:off x="572619" y="6084642"/>
                  <a:ext cx="139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80" name="Freihand 579">
                  <a:extLst>
                    <a:ext uri="{FF2B5EF4-FFF2-40B4-BE49-F238E27FC236}">
                      <a16:creationId xmlns:a16="http://schemas.microsoft.com/office/drawing/2014/main" id="{28D26479-1B71-4414-BB2C-20B37F6E01B9}"/>
                    </a:ext>
                  </a:extLst>
                </p14:cNvPr>
                <p14:cNvContentPartPr/>
                <p14:nvPr/>
              </p14:nvContentPartPr>
              <p14:xfrm>
                <a:off x="625899" y="6110202"/>
                <a:ext cx="93960" cy="127800"/>
              </p14:xfrm>
            </p:contentPart>
          </mc:Choice>
          <mc:Fallback xmlns="">
            <p:pic>
              <p:nvPicPr>
                <p:cNvPr id="580" name="Freihand 579">
                  <a:extLst>
                    <a:ext uri="{FF2B5EF4-FFF2-40B4-BE49-F238E27FC236}">
                      <a16:creationId xmlns:a16="http://schemas.microsoft.com/office/drawing/2014/main" id="{28D26479-1B71-4414-BB2C-20B37F6E01B9}"/>
                    </a:ext>
                  </a:extLst>
                </p:cNvPr>
                <p:cNvPicPr/>
                <p:nvPr/>
              </p:nvPicPr>
              <p:blipFill>
                <a:blip r:embed="rId973"/>
                <a:stretch>
                  <a:fillRect/>
                </a:stretch>
              </p:blipFill>
              <p:spPr>
                <a:xfrm>
                  <a:off x="621579" y="6105882"/>
                  <a:ext cx="102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81" name="Freihand 580">
                  <a:extLst>
                    <a:ext uri="{FF2B5EF4-FFF2-40B4-BE49-F238E27FC236}">
                      <a16:creationId xmlns:a16="http://schemas.microsoft.com/office/drawing/2014/main" id="{0099389E-378A-4E06-B8DC-40AE8BD077E8}"/>
                    </a:ext>
                  </a:extLst>
                </p14:cNvPr>
                <p14:cNvContentPartPr/>
                <p14:nvPr/>
              </p14:nvContentPartPr>
              <p14:xfrm>
                <a:off x="604299" y="6209202"/>
                <a:ext cx="84600" cy="34560"/>
              </p14:xfrm>
            </p:contentPart>
          </mc:Choice>
          <mc:Fallback xmlns="">
            <p:pic>
              <p:nvPicPr>
                <p:cNvPr id="581" name="Freihand 580">
                  <a:extLst>
                    <a:ext uri="{FF2B5EF4-FFF2-40B4-BE49-F238E27FC236}">
                      <a16:creationId xmlns:a16="http://schemas.microsoft.com/office/drawing/2014/main" id="{0099389E-378A-4E06-B8DC-40AE8BD077E8}"/>
                    </a:ext>
                  </a:extLst>
                </p:cNvPr>
                <p:cNvPicPr/>
                <p:nvPr/>
              </p:nvPicPr>
              <p:blipFill>
                <a:blip r:embed="rId975"/>
                <a:stretch>
                  <a:fillRect/>
                </a:stretch>
              </p:blipFill>
              <p:spPr>
                <a:xfrm>
                  <a:off x="599979" y="6204882"/>
                  <a:ext cx="93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82" name="Freihand 581">
                  <a:extLst>
                    <a:ext uri="{FF2B5EF4-FFF2-40B4-BE49-F238E27FC236}">
                      <a16:creationId xmlns:a16="http://schemas.microsoft.com/office/drawing/2014/main" id="{6A536F3F-458D-4585-84C6-7BA9D2125F03}"/>
                    </a:ext>
                  </a:extLst>
                </p14:cNvPr>
                <p14:cNvContentPartPr/>
                <p14:nvPr/>
              </p14:nvContentPartPr>
              <p14:xfrm>
                <a:off x="710859" y="6191202"/>
                <a:ext cx="62640" cy="48600"/>
              </p14:xfrm>
            </p:contentPart>
          </mc:Choice>
          <mc:Fallback xmlns="">
            <p:pic>
              <p:nvPicPr>
                <p:cNvPr id="582" name="Freihand 581">
                  <a:extLst>
                    <a:ext uri="{FF2B5EF4-FFF2-40B4-BE49-F238E27FC236}">
                      <a16:creationId xmlns:a16="http://schemas.microsoft.com/office/drawing/2014/main" id="{6A536F3F-458D-4585-84C6-7BA9D2125F03}"/>
                    </a:ext>
                  </a:extLst>
                </p:cNvPr>
                <p:cNvPicPr/>
                <p:nvPr/>
              </p:nvPicPr>
              <p:blipFill>
                <a:blip r:embed="rId977"/>
                <a:stretch>
                  <a:fillRect/>
                </a:stretch>
              </p:blipFill>
              <p:spPr>
                <a:xfrm>
                  <a:off x="706539" y="6186882"/>
                  <a:ext cx="71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84" name="Freihand 583">
                  <a:extLst>
                    <a:ext uri="{FF2B5EF4-FFF2-40B4-BE49-F238E27FC236}">
                      <a16:creationId xmlns:a16="http://schemas.microsoft.com/office/drawing/2014/main" id="{17CC66B5-7348-4887-83AD-F0C29FB02BE1}"/>
                    </a:ext>
                  </a:extLst>
                </p14:cNvPr>
                <p14:cNvContentPartPr/>
                <p14:nvPr/>
              </p14:nvContentPartPr>
              <p14:xfrm>
                <a:off x="391539" y="6107682"/>
                <a:ext cx="161640" cy="22680"/>
              </p14:xfrm>
            </p:contentPart>
          </mc:Choice>
          <mc:Fallback xmlns="">
            <p:pic>
              <p:nvPicPr>
                <p:cNvPr id="584" name="Freihand 583">
                  <a:extLst>
                    <a:ext uri="{FF2B5EF4-FFF2-40B4-BE49-F238E27FC236}">
                      <a16:creationId xmlns:a16="http://schemas.microsoft.com/office/drawing/2014/main" id="{17CC66B5-7348-4887-83AD-F0C29FB02BE1}"/>
                    </a:ext>
                  </a:extLst>
                </p:cNvPr>
                <p:cNvPicPr/>
                <p:nvPr/>
              </p:nvPicPr>
              <p:blipFill>
                <a:blip r:embed="rId979"/>
                <a:stretch>
                  <a:fillRect/>
                </a:stretch>
              </p:blipFill>
              <p:spPr>
                <a:xfrm>
                  <a:off x="387219" y="6103362"/>
                  <a:ext cx="170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586" name="Freihand 585">
                  <a:extLst>
                    <a:ext uri="{FF2B5EF4-FFF2-40B4-BE49-F238E27FC236}">
                      <a16:creationId xmlns:a16="http://schemas.microsoft.com/office/drawing/2014/main" id="{F9F8F974-D42D-432B-901C-57DE17BE4592}"/>
                    </a:ext>
                  </a:extLst>
                </p14:cNvPr>
                <p14:cNvContentPartPr/>
                <p14:nvPr/>
              </p14:nvContentPartPr>
              <p14:xfrm>
                <a:off x="424659" y="6028482"/>
                <a:ext cx="27000" cy="12960"/>
              </p14:xfrm>
            </p:contentPart>
          </mc:Choice>
          <mc:Fallback xmlns="">
            <p:pic>
              <p:nvPicPr>
                <p:cNvPr id="586" name="Freihand 585">
                  <a:extLst>
                    <a:ext uri="{FF2B5EF4-FFF2-40B4-BE49-F238E27FC236}">
                      <a16:creationId xmlns:a16="http://schemas.microsoft.com/office/drawing/2014/main" id="{F9F8F974-D42D-432B-901C-57DE17BE4592}"/>
                    </a:ext>
                  </a:extLst>
                </p:cNvPr>
                <p:cNvPicPr/>
                <p:nvPr/>
              </p:nvPicPr>
              <p:blipFill>
                <a:blip r:embed="rId981"/>
                <a:stretch>
                  <a:fillRect/>
                </a:stretch>
              </p:blipFill>
              <p:spPr>
                <a:xfrm>
                  <a:off x="420339" y="6024162"/>
                  <a:ext cx="35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87" name="Freihand 586">
                  <a:extLst>
                    <a:ext uri="{FF2B5EF4-FFF2-40B4-BE49-F238E27FC236}">
                      <a16:creationId xmlns:a16="http://schemas.microsoft.com/office/drawing/2014/main" id="{9F679581-D3C1-49F4-975C-F2B6FF2491B1}"/>
                    </a:ext>
                  </a:extLst>
                </p14:cNvPr>
                <p14:cNvContentPartPr/>
                <p14:nvPr/>
              </p14:nvContentPartPr>
              <p14:xfrm>
                <a:off x="485139" y="6018762"/>
                <a:ext cx="39240" cy="34200"/>
              </p14:xfrm>
            </p:contentPart>
          </mc:Choice>
          <mc:Fallback xmlns="">
            <p:pic>
              <p:nvPicPr>
                <p:cNvPr id="587" name="Freihand 586">
                  <a:extLst>
                    <a:ext uri="{FF2B5EF4-FFF2-40B4-BE49-F238E27FC236}">
                      <a16:creationId xmlns:a16="http://schemas.microsoft.com/office/drawing/2014/main" id="{9F679581-D3C1-49F4-975C-F2B6FF2491B1}"/>
                    </a:ext>
                  </a:extLst>
                </p:cNvPr>
                <p:cNvPicPr/>
                <p:nvPr/>
              </p:nvPicPr>
              <p:blipFill>
                <a:blip r:embed="rId983"/>
                <a:stretch>
                  <a:fillRect/>
                </a:stretch>
              </p:blipFill>
              <p:spPr>
                <a:xfrm>
                  <a:off x="480819" y="6014442"/>
                  <a:ext cx="47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588" name="Freihand 587">
                  <a:extLst>
                    <a:ext uri="{FF2B5EF4-FFF2-40B4-BE49-F238E27FC236}">
                      <a16:creationId xmlns:a16="http://schemas.microsoft.com/office/drawing/2014/main" id="{54690587-918E-4423-9552-97325A3BD2F0}"/>
                    </a:ext>
                  </a:extLst>
                </p14:cNvPr>
                <p14:cNvContentPartPr/>
                <p14:nvPr/>
              </p14:nvContentPartPr>
              <p14:xfrm>
                <a:off x="427899" y="6052242"/>
                <a:ext cx="78840" cy="58680"/>
              </p14:xfrm>
            </p:contentPart>
          </mc:Choice>
          <mc:Fallback xmlns="">
            <p:pic>
              <p:nvPicPr>
                <p:cNvPr id="588" name="Freihand 587">
                  <a:extLst>
                    <a:ext uri="{FF2B5EF4-FFF2-40B4-BE49-F238E27FC236}">
                      <a16:creationId xmlns:a16="http://schemas.microsoft.com/office/drawing/2014/main" id="{54690587-918E-4423-9552-97325A3BD2F0}"/>
                    </a:ext>
                  </a:extLst>
                </p:cNvPr>
                <p:cNvPicPr/>
                <p:nvPr/>
              </p:nvPicPr>
              <p:blipFill>
                <a:blip r:embed="rId985"/>
                <a:stretch>
                  <a:fillRect/>
                </a:stretch>
              </p:blipFill>
              <p:spPr>
                <a:xfrm>
                  <a:off x="423579" y="6047922"/>
                  <a:ext cx="87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89" name="Freihand 588">
                  <a:extLst>
                    <a:ext uri="{FF2B5EF4-FFF2-40B4-BE49-F238E27FC236}">
                      <a16:creationId xmlns:a16="http://schemas.microsoft.com/office/drawing/2014/main" id="{B04B5DF0-5478-46F3-9E99-95DF53315208}"/>
                    </a:ext>
                  </a:extLst>
                </p14:cNvPr>
                <p14:cNvContentPartPr/>
                <p14:nvPr/>
              </p14:nvContentPartPr>
              <p14:xfrm>
                <a:off x="423579" y="6021642"/>
                <a:ext cx="107280" cy="51120"/>
              </p14:xfrm>
            </p:contentPart>
          </mc:Choice>
          <mc:Fallback xmlns="">
            <p:pic>
              <p:nvPicPr>
                <p:cNvPr id="589" name="Freihand 588">
                  <a:extLst>
                    <a:ext uri="{FF2B5EF4-FFF2-40B4-BE49-F238E27FC236}">
                      <a16:creationId xmlns:a16="http://schemas.microsoft.com/office/drawing/2014/main" id="{B04B5DF0-5478-46F3-9E99-95DF53315208}"/>
                    </a:ext>
                  </a:extLst>
                </p:cNvPr>
                <p:cNvPicPr/>
                <p:nvPr/>
              </p:nvPicPr>
              <p:blipFill>
                <a:blip r:embed="rId987"/>
                <a:stretch>
                  <a:fillRect/>
                </a:stretch>
              </p:blipFill>
              <p:spPr>
                <a:xfrm>
                  <a:off x="419259" y="6017322"/>
                  <a:ext cx="115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0" name="Freihand 589">
                  <a:extLst>
                    <a:ext uri="{FF2B5EF4-FFF2-40B4-BE49-F238E27FC236}">
                      <a16:creationId xmlns:a16="http://schemas.microsoft.com/office/drawing/2014/main" id="{6D7C6F30-4B1D-4CE6-8741-4AD9E7493092}"/>
                    </a:ext>
                  </a:extLst>
                </p14:cNvPr>
                <p14:cNvContentPartPr/>
                <p14:nvPr/>
              </p14:nvContentPartPr>
              <p14:xfrm>
                <a:off x="527259" y="6025242"/>
                <a:ext cx="15480" cy="24480"/>
              </p14:xfrm>
            </p:contentPart>
          </mc:Choice>
          <mc:Fallback xmlns="">
            <p:pic>
              <p:nvPicPr>
                <p:cNvPr id="590" name="Freihand 589">
                  <a:extLst>
                    <a:ext uri="{FF2B5EF4-FFF2-40B4-BE49-F238E27FC236}">
                      <a16:creationId xmlns:a16="http://schemas.microsoft.com/office/drawing/2014/main" id="{6D7C6F30-4B1D-4CE6-8741-4AD9E7493092}"/>
                    </a:ext>
                  </a:extLst>
                </p:cNvPr>
                <p:cNvPicPr/>
                <p:nvPr/>
              </p:nvPicPr>
              <p:blipFill>
                <a:blip r:embed="rId989"/>
                <a:stretch>
                  <a:fillRect/>
                </a:stretch>
              </p:blipFill>
              <p:spPr>
                <a:xfrm>
                  <a:off x="522939" y="6020922"/>
                  <a:ext cx="24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92" name="Freihand 591">
                  <a:extLst>
                    <a:ext uri="{FF2B5EF4-FFF2-40B4-BE49-F238E27FC236}">
                      <a16:creationId xmlns:a16="http://schemas.microsoft.com/office/drawing/2014/main" id="{7B1C1F65-5AC1-4BDB-BF11-E19993DC8EC2}"/>
                    </a:ext>
                  </a:extLst>
                </p14:cNvPr>
                <p14:cNvContentPartPr/>
                <p14:nvPr/>
              </p14:nvContentPartPr>
              <p14:xfrm>
                <a:off x="165459" y="5050722"/>
                <a:ext cx="1517400" cy="1466640"/>
              </p14:xfrm>
            </p:contentPart>
          </mc:Choice>
          <mc:Fallback xmlns="">
            <p:pic>
              <p:nvPicPr>
                <p:cNvPr id="592" name="Freihand 591">
                  <a:extLst>
                    <a:ext uri="{FF2B5EF4-FFF2-40B4-BE49-F238E27FC236}">
                      <a16:creationId xmlns:a16="http://schemas.microsoft.com/office/drawing/2014/main" id="{7B1C1F65-5AC1-4BDB-BF11-E19993DC8EC2}"/>
                    </a:ext>
                  </a:extLst>
                </p:cNvPr>
                <p:cNvPicPr/>
                <p:nvPr/>
              </p:nvPicPr>
              <p:blipFill>
                <a:blip r:embed="rId991"/>
                <a:stretch>
                  <a:fillRect/>
                </a:stretch>
              </p:blipFill>
              <p:spPr>
                <a:xfrm>
                  <a:off x="161139" y="5046402"/>
                  <a:ext cx="1526040" cy="147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2">
            <p14:nvContentPartPr>
              <p14:cNvPr id="7" name="Freihand 6">
                <a:extLst>
                  <a:ext uri="{FF2B5EF4-FFF2-40B4-BE49-F238E27FC236}">
                    <a16:creationId xmlns:a16="http://schemas.microsoft.com/office/drawing/2014/main" id="{9F47BA33-4E16-4BFE-B341-43F1C18A508D}"/>
                  </a:ext>
                </a:extLst>
              </p14:cNvPr>
              <p14:cNvContentPartPr/>
              <p14:nvPr/>
            </p14:nvContentPartPr>
            <p14:xfrm>
              <a:off x="6822939" y="6050082"/>
              <a:ext cx="680760" cy="674280"/>
            </p14:xfrm>
          </p:contentPart>
        </mc:Choice>
        <mc:Fallback xmlns="">
          <p:pic>
            <p:nvPicPr>
              <p:cNvPr id="7" name="Freihand 6">
                <a:extLst>
                  <a:ext uri="{FF2B5EF4-FFF2-40B4-BE49-F238E27FC236}">
                    <a16:creationId xmlns:a16="http://schemas.microsoft.com/office/drawing/2014/main" id="{9F47BA33-4E16-4BFE-B341-43F1C18A508D}"/>
                  </a:ext>
                </a:extLst>
              </p:cNvPr>
              <p:cNvPicPr/>
              <p:nvPr/>
            </p:nvPicPr>
            <p:blipFill>
              <a:blip r:embed="rId993"/>
              <a:stretch>
                <a:fillRect/>
              </a:stretch>
            </p:blipFill>
            <p:spPr>
              <a:xfrm>
                <a:off x="6818619" y="6045762"/>
                <a:ext cx="689400" cy="682920"/>
              </a:xfrm>
              <a:prstGeom prst="rect">
                <a:avLst/>
              </a:prstGeom>
            </p:spPr>
          </p:pic>
        </mc:Fallback>
      </mc:AlternateContent>
    </p:spTree>
    <p:extLst>
      <p:ext uri="{BB962C8B-B14F-4D97-AF65-F5344CB8AC3E}">
        <p14:creationId xmlns:p14="http://schemas.microsoft.com/office/powerpoint/2010/main" val="28311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540" dirty="0">
                <a:solidFill>
                  <a:srgbClr val="000000"/>
                </a:solidFill>
              </a:rPr>
              <a:t>Der EZB-Rat sieht Preisstabilität bei einem Anstieg des Harmonisierten Verbraucherpreisindex (HVPI) gegenüber dem Vorjahr symmetrisch um 2%.</a:t>
            </a:r>
          </a:p>
          <a:p>
            <a:r>
              <a:rPr lang="de-DE" sz="2540" dirty="0">
                <a:solidFill>
                  <a:srgbClr val="000000"/>
                </a:solidFill>
              </a:rPr>
              <a:t>Ziel ist es, dieses Niveau mittelfristig zu erreichen.</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A5A5455-306B-4CF6-ADF0-40F61C03A788}"/>
                  </a:ext>
                </a:extLst>
              </p14:cNvPr>
              <p14:cNvContentPartPr/>
              <p14:nvPr/>
            </p14:nvContentPartPr>
            <p14:xfrm>
              <a:off x="451299" y="1702925"/>
              <a:ext cx="3194280" cy="95760"/>
            </p14:xfrm>
          </p:contentPart>
        </mc:Choice>
        <mc:Fallback xmlns="">
          <p:pic>
            <p:nvPicPr>
              <p:cNvPr id="2" name="Freihand 1">
                <a:extLst>
                  <a:ext uri="{FF2B5EF4-FFF2-40B4-BE49-F238E27FC236}">
                    <a16:creationId xmlns:a16="http://schemas.microsoft.com/office/drawing/2014/main" id="{1A5A5455-306B-4CF6-ADF0-40F61C03A788}"/>
                  </a:ext>
                </a:extLst>
              </p:cNvPr>
              <p:cNvPicPr/>
              <p:nvPr/>
            </p:nvPicPr>
            <p:blipFill>
              <a:blip r:embed="rId4"/>
              <a:stretch>
                <a:fillRect/>
              </a:stretch>
            </p:blipFill>
            <p:spPr>
              <a:xfrm>
                <a:off x="446979" y="1698605"/>
                <a:ext cx="3202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A5DDA2A5-3ECE-4514-8853-19174DD7DF6E}"/>
                  </a:ext>
                </a:extLst>
              </p14:cNvPr>
              <p14:cNvContentPartPr/>
              <p14:nvPr/>
            </p14:nvContentPartPr>
            <p14:xfrm>
              <a:off x="7788099" y="1538765"/>
              <a:ext cx="2152800" cy="47880"/>
            </p14:xfrm>
          </p:contentPart>
        </mc:Choice>
        <mc:Fallback xmlns="">
          <p:pic>
            <p:nvPicPr>
              <p:cNvPr id="5" name="Freihand 4">
                <a:extLst>
                  <a:ext uri="{FF2B5EF4-FFF2-40B4-BE49-F238E27FC236}">
                    <a16:creationId xmlns:a16="http://schemas.microsoft.com/office/drawing/2014/main" id="{A5DDA2A5-3ECE-4514-8853-19174DD7DF6E}"/>
                  </a:ext>
                </a:extLst>
              </p:cNvPr>
              <p:cNvPicPr/>
              <p:nvPr/>
            </p:nvPicPr>
            <p:blipFill>
              <a:blip r:embed="rId6"/>
              <a:stretch>
                <a:fillRect/>
              </a:stretch>
            </p:blipFill>
            <p:spPr>
              <a:xfrm>
                <a:off x="7783779" y="1534445"/>
                <a:ext cx="2161440" cy="56520"/>
              </a:xfrm>
              <a:prstGeom prst="rect">
                <a:avLst/>
              </a:prstGeom>
            </p:spPr>
          </p:pic>
        </mc:Fallback>
      </mc:AlternateContent>
      <p:grpSp>
        <p:nvGrpSpPr>
          <p:cNvPr id="12" name="Gruppieren 11">
            <a:extLst>
              <a:ext uri="{FF2B5EF4-FFF2-40B4-BE49-F238E27FC236}">
                <a16:creationId xmlns:a16="http://schemas.microsoft.com/office/drawing/2014/main" id="{19B5AAD4-8672-47AC-A28D-32E152E8A997}"/>
              </a:ext>
            </a:extLst>
          </p:cNvPr>
          <p:cNvGrpSpPr/>
          <p:nvPr/>
        </p:nvGrpSpPr>
        <p:grpSpPr>
          <a:xfrm>
            <a:off x="390459" y="3437765"/>
            <a:ext cx="5133240" cy="2200320"/>
            <a:chOff x="390459" y="3437765"/>
            <a:chExt cx="5133240" cy="220032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C195638E-60B8-4681-A8F1-4151A478BD6F}"/>
                    </a:ext>
                  </a:extLst>
                </p14:cNvPr>
                <p14:cNvContentPartPr/>
                <p14:nvPr/>
              </p14:nvContentPartPr>
              <p14:xfrm>
                <a:off x="445899" y="3437765"/>
                <a:ext cx="5077800" cy="2200320"/>
              </p14:xfrm>
            </p:contentPart>
          </mc:Choice>
          <mc:Fallback xmlns="">
            <p:pic>
              <p:nvPicPr>
                <p:cNvPr id="6" name="Freihand 5">
                  <a:extLst>
                    <a:ext uri="{FF2B5EF4-FFF2-40B4-BE49-F238E27FC236}">
                      <a16:creationId xmlns:a16="http://schemas.microsoft.com/office/drawing/2014/main" id="{C195638E-60B8-4681-A8F1-4151A478BD6F}"/>
                    </a:ext>
                  </a:extLst>
                </p:cNvPr>
                <p:cNvPicPr/>
                <p:nvPr/>
              </p:nvPicPr>
              <p:blipFill>
                <a:blip r:embed="rId8"/>
                <a:stretch>
                  <a:fillRect/>
                </a:stretch>
              </p:blipFill>
              <p:spPr>
                <a:xfrm>
                  <a:off x="441579" y="3433445"/>
                  <a:ext cx="5086440" cy="220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52E15E2-FF87-407D-9C29-494D9FFF2FD6}"/>
                    </a:ext>
                  </a:extLst>
                </p14:cNvPr>
                <p14:cNvContentPartPr/>
                <p14:nvPr/>
              </p14:nvContentPartPr>
              <p14:xfrm>
                <a:off x="539139" y="4161725"/>
                <a:ext cx="3151080" cy="559440"/>
              </p14:xfrm>
            </p:contentPart>
          </mc:Choice>
          <mc:Fallback xmlns="">
            <p:pic>
              <p:nvPicPr>
                <p:cNvPr id="7" name="Freihand 6">
                  <a:extLst>
                    <a:ext uri="{FF2B5EF4-FFF2-40B4-BE49-F238E27FC236}">
                      <a16:creationId xmlns:a16="http://schemas.microsoft.com/office/drawing/2014/main" id="{652E15E2-FF87-407D-9C29-494D9FFF2FD6}"/>
                    </a:ext>
                  </a:extLst>
                </p:cNvPr>
                <p:cNvPicPr/>
                <p:nvPr/>
              </p:nvPicPr>
              <p:blipFill>
                <a:blip r:embed="rId10"/>
                <a:stretch>
                  <a:fillRect/>
                </a:stretch>
              </p:blipFill>
              <p:spPr>
                <a:xfrm>
                  <a:off x="534819" y="4157405"/>
                  <a:ext cx="315972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12A91C0D-FF20-4711-8B38-424DE2286804}"/>
                    </a:ext>
                  </a:extLst>
                </p14:cNvPr>
                <p14:cNvContentPartPr/>
                <p14:nvPr/>
              </p14:nvContentPartPr>
              <p14:xfrm>
                <a:off x="390459" y="4659965"/>
                <a:ext cx="3056040" cy="615240"/>
              </p14:xfrm>
            </p:contentPart>
          </mc:Choice>
          <mc:Fallback xmlns="">
            <p:pic>
              <p:nvPicPr>
                <p:cNvPr id="11" name="Freihand 10">
                  <a:extLst>
                    <a:ext uri="{FF2B5EF4-FFF2-40B4-BE49-F238E27FC236}">
                      <a16:creationId xmlns:a16="http://schemas.microsoft.com/office/drawing/2014/main" id="{12A91C0D-FF20-4711-8B38-424DE2286804}"/>
                    </a:ext>
                  </a:extLst>
                </p:cNvPr>
                <p:cNvPicPr/>
                <p:nvPr/>
              </p:nvPicPr>
              <p:blipFill>
                <a:blip r:embed="rId12"/>
                <a:stretch>
                  <a:fillRect/>
                </a:stretch>
              </p:blipFill>
              <p:spPr>
                <a:xfrm>
                  <a:off x="386139" y="4655645"/>
                  <a:ext cx="3064680" cy="62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FDCD9D51-1578-4163-91D1-EBEC235401FB}"/>
                  </a:ext>
                </a:extLst>
              </p14:cNvPr>
              <p14:cNvContentPartPr/>
              <p14:nvPr/>
            </p14:nvContentPartPr>
            <p14:xfrm>
              <a:off x="2511219" y="440045"/>
              <a:ext cx="1836000" cy="126720"/>
            </p14:xfrm>
          </p:contentPart>
        </mc:Choice>
        <mc:Fallback xmlns="">
          <p:pic>
            <p:nvPicPr>
              <p:cNvPr id="13" name="Freihand 12">
                <a:extLst>
                  <a:ext uri="{FF2B5EF4-FFF2-40B4-BE49-F238E27FC236}">
                    <a16:creationId xmlns:a16="http://schemas.microsoft.com/office/drawing/2014/main" id="{FDCD9D51-1578-4163-91D1-EBEC235401FB}"/>
                  </a:ext>
                </a:extLst>
              </p:cNvPr>
              <p:cNvPicPr/>
              <p:nvPr/>
            </p:nvPicPr>
            <p:blipFill>
              <a:blip r:embed="rId14"/>
              <a:stretch>
                <a:fillRect/>
              </a:stretch>
            </p:blipFill>
            <p:spPr>
              <a:xfrm>
                <a:off x="2506899" y="435725"/>
                <a:ext cx="1844640" cy="135360"/>
              </a:xfrm>
              <a:prstGeom prst="rect">
                <a:avLst/>
              </a:prstGeom>
            </p:spPr>
          </p:pic>
        </mc:Fallback>
      </mc:AlternateContent>
      <p:grpSp>
        <p:nvGrpSpPr>
          <p:cNvPr id="16" name="Gruppieren 15">
            <a:extLst>
              <a:ext uri="{FF2B5EF4-FFF2-40B4-BE49-F238E27FC236}">
                <a16:creationId xmlns:a16="http://schemas.microsoft.com/office/drawing/2014/main" id="{2683A015-6106-407E-9E89-B92B5656C33F}"/>
              </a:ext>
            </a:extLst>
          </p:cNvPr>
          <p:cNvGrpSpPr/>
          <p:nvPr/>
        </p:nvGrpSpPr>
        <p:grpSpPr>
          <a:xfrm>
            <a:off x="-30741" y="320885"/>
            <a:ext cx="4430160" cy="809640"/>
            <a:chOff x="-30741" y="320885"/>
            <a:chExt cx="4430160" cy="80964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777B6A76-2814-4EB7-A148-7376702D6378}"/>
                    </a:ext>
                  </a:extLst>
                </p14:cNvPr>
                <p14:cNvContentPartPr/>
                <p14:nvPr/>
              </p14:nvContentPartPr>
              <p14:xfrm>
                <a:off x="2495019" y="540125"/>
                <a:ext cx="1904400" cy="74160"/>
              </p14:xfrm>
            </p:contentPart>
          </mc:Choice>
          <mc:Fallback xmlns="">
            <p:pic>
              <p:nvPicPr>
                <p:cNvPr id="14" name="Freihand 13">
                  <a:extLst>
                    <a:ext uri="{FF2B5EF4-FFF2-40B4-BE49-F238E27FC236}">
                      <a16:creationId xmlns:a16="http://schemas.microsoft.com/office/drawing/2014/main" id="{777B6A76-2814-4EB7-A148-7376702D6378}"/>
                    </a:ext>
                  </a:extLst>
                </p:cNvPr>
                <p:cNvPicPr/>
                <p:nvPr/>
              </p:nvPicPr>
              <p:blipFill>
                <a:blip r:embed="rId16"/>
                <a:stretch>
                  <a:fillRect/>
                </a:stretch>
              </p:blipFill>
              <p:spPr>
                <a:xfrm>
                  <a:off x="2490699" y="535805"/>
                  <a:ext cx="1913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8EE7899D-1FB0-4E20-8DF0-0A0E86309866}"/>
                    </a:ext>
                  </a:extLst>
                </p14:cNvPr>
                <p14:cNvContentPartPr/>
                <p14:nvPr/>
              </p14:nvContentPartPr>
              <p14:xfrm>
                <a:off x="-30741" y="320885"/>
                <a:ext cx="3006720" cy="809640"/>
              </p14:xfrm>
            </p:contentPart>
          </mc:Choice>
          <mc:Fallback xmlns="">
            <p:pic>
              <p:nvPicPr>
                <p:cNvPr id="15" name="Freihand 14">
                  <a:extLst>
                    <a:ext uri="{FF2B5EF4-FFF2-40B4-BE49-F238E27FC236}">
                      <a16:creationId xmlns:a16="http://schemas.microsoft.com/office/drawing/2014/main" id="{8EE7899D-1FB0-4E20-8DF0-0A0E86309866}"/>
                    </a:ext>
                  </a:extLst>
                </p:cNvPr>
                <p:cNvPicPr/>
                <p:nvPr/>
              </p:nvPicPr>
              <p:blipFill>
                <a:blip r:embed="rId18"/>
                <a:stretch>
                  <a:fillRect/>
                </a:stretch>
              </p:blipFill>
              <p:spPr>
                <a:xfrm>
                  <a:off x="-35061" y="316565"/>
                  <a:ext cx="3015360" cy="818280"/>
                </a:xfrm>
                <a:prstGeom prst="rect">
                  <a:avLst/>
                </a:prstGeom>
              </p:spPr>
            </p:pic>
          </mc:Fallback>
        </mc:AlternateContent>
      </p:grpSp>
      <p:grpSp>
        <p:nvGrpSpPr>
          <p:cNvPr id="18" name="Gruppieren 17">
            <a:extLst>
              <a:ext uri="{FF2B5EF4-FFF2-40B4-BE49-F238E27FC236}">
                <a16:creationId xmlns:a16="http://schemas.microsoft.com/office/drawing/2014/main" id="{0B4E5074-1407-4269-8379-6F9ED8E8036A}"/>
              </a:ext>
            </a:extLst>
          </p:cNvPr>
          <p:cNvGrpSpPr/>
          <p:nvPr/>
        </p:nvGrpSpPr>
        <p:grpSpPr>
          <a:xfrm>
            <a:off x="80499" y="879965"/>
            <a:ext cx="4590720" cy="1007280"/>
            <a:chOff x="80499" y="879965"/>
            <a:chExt cx="4590720" cy="1007280"/>
          </a:xfrm>
        </p:grpSpPr>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97DBFBDB-1357-4F1A-B97A-6EA319DCBA35}"/>
                    </a:ext>
                  </a:extLst>
                </p14:cNvPr>
                <p14:cNvContentPartPr/>
                <p14:nvPr/>
              </p14:nvContentPartPr>
              <p14:xfrm>
                <a:off x="80499" y="879965"/>
                <a:ext cx="3211560" cy="56880"/>
              </p14:xfrm>
            </p:contentPart>
          </mc:Choice>
          <mc:Fallback xmlns="">
            <p:pic>
              <p:nvPicPr>
                <p:cNvPr id="10" name="Freihand 9">
                  <a:extLst>
                    <a:ext uri="{FF2B5EF4-FFF2-40B4-BE49-F238E27FC236}">
                      <a16:creationId xmlns:a16="http://schemas.microsoft.com/office/drawing/2014/main" id="{97DBFBDB-1357-4F1A-B97A-6EA319DCBA35}"/>
                    </a:ext>
                  </a:extLst>
                </p:cNvPr>
                <p:cNvPicPr/>
                <p:nvPr/>
              </p:nvPicPr>
              <p:blipFill>
                <a:blip r:embed="rId20"/>
                <a:stretch>
                  <a:fillRect/>
                </a:stretch>
              </p:blipFill>
              <p:spPr>
                <a:xfrm>
                  <a:off x="76179" y="875645"/>
                  <a:ext cx="3220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BB0DB873-F3EB-4BDA-9AA3-E89892B210E7}"/>
                    </a:ext>
                  </a:extLst>
                </p14:cNvPr>
                <p14:cNvContentPartPr/>
                <p14:nvPr/>
              </p14:nvContentPartPr>
              <p14:xfrm>
                <a:off x="216939" y="1056725"/>
                <a:ext cx="4454280" cy="830520"/>
              </p14:xfrm>
            </p:contentPart>
          </mc:Choice>
          <mc:Fallback xmlns="">
            <p:pic>
              <p:nvPicPr>
                <p:cNvPr id="17" name="Freihand 16">
                  <a:extLst>
                    <a:ext uri="{FF2B5EF4-FFF2-40B4-BE49-F238E27FC236}">
                      <a16:creationId xmlns:a16="http://schemas.microsoft.com/office/drawing/2014/main" id="{BB0DB873-F3EB-4BDA-9AA3-E89892B210E7}"/>
                    </a:ext>
                  </a:extLst>
                </p:cNvPr>
                <p:cNvPicPr/>
                <p:nvPr/>
              </p:nvPicPr>
              <p:blipFill>
                <a:blip r:embed="rId22"/>
                <a:stretch>
                  <a:fillRect/>
                </a:stretch>
              </p:blipFill>
              <p:spPr>
                <a:xfrm>
                  <a:off x="212619" y="1052405"/>
                  <a:ext cx="4462920" cy="83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68E213E8-8A09-4AE9-8225-DD9DAFC94FE6}"/>
                  </a:ext>
                </a:extLst>
              </p14:cNvPr>
              <p14:cNvContentPartPr/>
              <p14:nvPr/>
            </p14:nvContentPartPr>
            <p14:xfrm>
              <a:off x="7775859" y="1014245"/>
              <a:ext cx="2333880" cy="704520"/>
            </p14:xfrm>
          </p:contentPart>
        </mc:Choice>
        <mc:Fallback xmlns="">
          <p:pic>
            <p:nvPicPr>
              <p:cNvPr id="19" name="Freihand 18">
                <a:extLst>
                  <a:ext uri="{FF2B5EF4-FFF2-40B4-BE49-F238E27FC236}">
                    <a16:creationId xmlns:a16="http://schemas.microsoft.com/office/drawing/2014/main" id="{68E213E8-8A09-4AE9-8225-DD9DAFC94FE6}"/>
                  </a:ext>
                </a:extLst>
              </p:cNvPr>
              <p:cNvPicPr/>
              <p:nvPr/>
            </p:nvPicPr>
            <p:blipFill>
              <a:blip r:embed="rId24"/>
              <a:stretch>
                <a:fillRect/>
              </a:stretch>
            </p:blipFill>
            <p:spPr>
              <a:xfrm>
                <a:off x="7771539" y="1009925"/>
                <a:ext cx="2342520" cy="713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C35D20BD-C88E-46E6-9CAE-C377C2D3D403}"/>
                  </a:ext>
                </a:extLst>
              </p14:cNvPr>
              <p14:cNvContentPartPr/>
              <p14:nvPr/>
            </p14:nvContentPartPr>
            <p14:xfrm>
              <a:off x="290019" y="961685"/>
              <a:ext cx="4302360" cy="1249560"/>
            </p14:xfrm>
          </p:contentPart>
        </mc:Choice>
        <mc:Fallback>
          <p:pic>
            <p:nvPicPr>
              <p:cNvPr id="20" name="Freihand 19">
                <a:extLst>
                  <a:ext uri="{FF2B5EF4-FFF2-40B4-BE49-F238E27FC236}">
                    <a16:creationId xmlns:a16="http://schemas.microsoft.com/office/drawing/2014/main" id="{C35D20BD-C88E-46E6-9CAE-C377C2D3D403}"/>
                  </a:ext>
                </a:extLst>
              </p:cNvPr>
              <p:cNvPicPr/>
              <p:nvPr/>
            </p:nvPicPr>
            <p:blipFill>
              <a:blip r:embed="rId26"/>
              <a:stretch>
                <a:fillRect/>
              </a:stretch>
            </p:blipFill>
            <p:spPr>
              <a:xfrm>
                <a:off x="285699" y="957365"/>
                <a:ext cx="4311000" cy="125820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47AF936-E969-4982-B445-0383E30F79C0}"/>
                  </a:ext>
                </a:extLst>
              </p14:cNvPr>
              <p14:cNvContentPartPr/>
              <p14:nvPr/>
            </p14:nvContentPartPr>
            <p14:xfrm>
              <a:off x="411339" y="3126725"/>
              <a:ext cx="2873880" cy="132120"/>
            </p14:xfrm>
          </p:contentPart>
        </mc:Choice>
        <mc:Fallback xmlns="">
          <p:pic>
            <p:nvPicPr>
              <p:cNvPr id="2" name="Freihand 1">
                <a:extLst>
                  <a:ext uri="{FF2B5EF4-FFF2-40B4-BE49-F238E27FC236}">
                    <a16:creationId xmlns:a16="http://schemas.microsoft.com/office/drawing/2014/main" id="{847AF936-E969-4982-B445-0383E30F79C0}"/>
                  </a:ext>
                </a:extLst>
              </p:cNvPr>
              <p:cNvPicPr/>
              <p:nvPr/>
            </p:nvPicPr>
            <p:blipFill>
              <a:blip r:embed="rId4"/>
              <a:stretch>
                <a:fillRect/>
              </a:stretch>
            </p:blipFill>
            <p:spPr>
              <a:xfrm>
                <a:off x="407019" y="3122405"/>
                <a:ext cx="2882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EBB80F7-7DD3-4CA0-B0EC-9E7FB2410ECB}"/>
                  </a:ext>
                </a:extLst>
              </p14:cNvPr>
              <p14:cNvContentPartPr/>
              <p14:nvPr/>
            </p14:nvContentPartPr>
            <p14:xfrm>
              <a:off x="374259" y="1105685"/>
              <a:ext cx="1935360" cy="128160"/>
            </p14:xfrm>
          </p:contentPart>
        </mc:Choice>
        <mc:Fallback xmlns="">
          <p:pic>
            <p:nvPicPr>
              <p:cNvPr id="5" name="Freihand 4">
                <a:extLst>
                  <a:ext uri="{FF2B5EF4-FFF2-40B4-BE49-F238E27FC236}">
                    <a16:creationId xmlns:a16="http://schemas.microsoft.com/office/drawing/2014/main" id="{FEBB80F7-7DD3-4CA0-B0EC-9E7FB2410ECB}"/>
                  </a:ext>
                </a:extLst>
              </p:cNvPr>
              <p:cNvPicPr/>
              <p:nvPr/>
            </p:nvPicPr>
            <p:blipFill>
              <a:blip r:embed="rId6"/>
              <a:stretch>
                <a:fillRect/>
              </a:stretch>
            </p:blipFill>
            <p:spPr>
              <a:xfrm>
                <a:off x="369939" y="1101365"/>
                <a:ext cx="1944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BF20501-8DB4-4633-B1DF-58FB63B915ED}"/>
                  </a:ext>
                </a:extLst>
              </p14:cNvPr>
              <p14:cNvContentPartPr/>
              <p14:nvPr/>
            </p14:nvContentPartPr>
            <p14:xfrm>
              <a:off x="236739" y="1048445"/>
              <a:ext cx="2259720" cy="158400"/>
            </p14:xfrm>
          </p:contentPart>
        </mc:Choice>
        <mc:Fallback xmlns="">
          <p:pic>
            <p:nvPicPr>
              <p:cNvPr id="6" name="Freihand 5">
                <a:extLst>
                  <a:ext uri="{FF2B5EF4-FFF2-40B4-BE49-F238E27FC236}">
                    <a16:creationId xmlns:a16="http://schemas.microsoft.com/office/drawing/2014/main" id="{9BF20501-8DB4-4633-B1DF-58FB63B915ED}"/>
                  </a:ext>
                </a:extLst>
              </p:cNvPr>
              <p:cNvPicPr/>
              <p:nvPr/>
            </p:nvPicPr>
            <p:blipFill>
              <a:blip r:embed="rId8"/>
              <a:stretch>
                <a:fillRect/>
              </a:stretch>
            </p:blipFill>
            <p:spPr>
              <a:xfrm>
                <a:off x="232419" y="1044125"/>
                <a:ext cx="2268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105CD97-6D03-4A2F-A34D-535EF099C8E8}"/>
                  </a:ext>
                </a:extLst>
              </p14:cNvPr>
              <p14:cNvContentPartPr/>
              <p14:nvPr/>
            </p14:nvContentPartPr>
            <p14:xfrm>
              <a:off x="182019" y="4543325"/>
              <a:ext cx="1981800" cy="681840"/>
            </p14:xfrm>
          </p:contentPart>
        </mc:Choice>
        <mc:Fallback xmlns="">
          <p:pic>
            <p:nvPicPr>
              <p:cNvPr id="7" name="Freihand 6">
                <a:extLst>
                  <a:ext uri="{FF2B5EF4-FFF2-40B4-BE49-F238E27FC236}">
                    <a16:creationId xmlns:a16="http://schemas.microsoft.com/office/drawing/2014/main" id="{8105CD97-6D03-4A2F-A34D-535EF099C8E8}"/>
                  </a:ext>
                </a:extLst>
              </p:cNvPr>
              <p:cNvPicPr/>
              <p:nvPr/>
            </p:nvPicPr>
            <p:blipFill>
              <a:blip r:embed="rId10"/>
              <a:stretch>
                <a:fillRect/>
              </a:stretch>
            </p:blipFill>
            <p:spPr>
              <a:xfrm>
                <a:off x="177699" y="4539005"/>
                <a:ext cx="1990440" cy="690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A7F1AD9B-3640-45D6-B8C9-DDBB67C4A509}"/>
                  </a:ext>
                </a:extLst>
              </p14:cNvPr>
              <p14:cNvContentPartPr/>
              <p14:nvPr/>
            </p14:nvContentPartPr>
            <p14:xfrm>
              <a:off x="129459" y="494045"/>
              <a:ext cx="2150280" cy="1081440"/>
            </p14:xfrm>
          </p:contentPart>
        </mc:Choice>
        <mc:Fallback xmlns="">
          <p:pic>
            <p:nvPicPr>
              <p:cNvPr id="8" name="Freihand 7">
                <a:extLst>
                  <a:ext uri="{FF2B5EF4-FFF2-40B4-BE49-F238E27FC236}">
                    <a16:creationId xmlns:a16="http://schemas.microsoft.com/office/drawing/2014/main" id="{A7F1AD9B-3640-45D6-B8C9-DDBB67C4A509}"/>
                  </a:ext>
                </a:extLst>
              </p:cNvPr>
              <p:cNvPicPr/>
              <p:nvPr/>
            </p:nvPicPr>
            <p:blipFill>
              <a:blip r:embed="rId12"/>
              <a:stretch>
                <a:fillRect/>
              </a:stretch>
            </p:blipFill>
            <p:spPr>
              <a:xfrm>
                <a:off x="125139" y="489725"/>
                <a:ext cx="2158920" cy="1090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997D703-4E7C-41A2-BE18-22F3A941311A}"/>
                  </a:ext>
                </a:extLst>
              </p14:cNvPr>
              <p14:cNvContentPartPr/>
              <p14:nvPr/>
            </p14:nvContentPartPr>
            <p14:xfrm>
              <a:off x="149619" y="2484845"/>
              <a:ext cx="3795480" cy="1096560"/>
            </p14:xfrm>
          </p:contentPart>
        </mc:Choice>
        <mc:Fallback xmlns="">
          <p:pic>
            <p:nvPicPr>
              <p:cNvPr id="11" name="Freihand 10">
                <a:extLst>
                  <a:ext uri="{FF2B5EF4-FFF2-40B4-BE49-F238E27FC236}">
                    <a16:creationId xmlns:a16="http://schemas.microsoft.com/office/drawing/2014/main" id="{F997D703-4E7C-41A2-BE18-22F3A941311A}"/>
                  </a:ext>
                </a:extLst>
              </p:cNvPr>
              <p:cNvPicPr/>
              <p:nvPr/>
            </p:nvPicPr>
            <p:blipFill>
              <a:blip r:embed="rId14"/>
              <a:stretch>
                <a:fillRect/>
              </a:stretch>
            </p:blipFill>
            <p:spPr>
              <a:xfrm>
                <a:off x="145299" y="2480525"/>
                <a:ext cx="3804120" cy="1105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5E54B71C-E000-4BF9-AF99-24F0E710F27F}"/>
                  </a:ext>
                </a:extLst>
              </p14:cNvPr>
              <p14:cNvContentPartPr/>
              <p14:nvPr/>
            </p14:nvContentPartPr>
            <p14:xfrm>
              <a:off x="304059" y="2621285"/>
              <a:ext cx="3462840" cy="789840"/>
            </p14:xfrm>
          </p:contentPart>
        </mc:Choice>
        <mc:Fallback xmlns="">
          <p:pic>
            <p:nvPicPr>
              <p:cNvPr id="12" name="Freihand 11">
                <a:extLst>
                  <a:ext uri="{FF2B5EF4-FFF2-40B4-BE49-F238E27FC236}">
                    <a16:creationId xmlns:a16="http://schemas.microsoft.com/office/drawing/2014/main" id="{5E54B71C-E000-4BF9-AF99-24F0E710F27F}"/>
                  </a:ext>
                </a:extLst>
              </p:cNvPr>
              <p:cNvPicPr/>
              <p:nvPr/>
            </p:nvPicPr>
            <p:blipFill>
              <a:blip r:embed="rId16"/>
              <a:stretch>
                <a:fillRect/>
              </a:stretch>
            </p:blipFill>
            <p:spPr>
              <a:xfrm>
                <a:off x="299739" y="2616965"/>
                <a:ext cx="3471480" cy="798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7BF3BE19-FB2A-4C72-85B6-9428E32410B7}"/>
                  </a:ext>
                </a:extLst>
              </p14:cNvPr>
              <p14:cNvContentPartPr/>
              <p14:nvPr/>
            </p14:nvContentPartPr>
            <p14:xfrm>
              <a:off x="1299" y="333485"/>
              <a:ext cx="4157280" cy="3817800"/>
            </p14:xfrm>
          </p:contentPart>
        </mc:Choice>
        <mc:Fallback>
          <p:pic>
            <p:nvPicPr>
              <p:cNvPr id="13" name="Freihand 12">
                <a:extLst>
                  <a:ext uri="{FF2B5EF4-FFF2-40B4-BE49-F238E27FC236}">
                    <a16:creationId xmlns:a16="http://schemas.microsoft.com/office/drawing/2014/main" id="{7BF3BE19-FB2A-4C72-85B6-9428E32410B7}"/>
                  </a:ext>
                </a:extLst>
              </p:cNvPr>
              <p:cNvPicPr/>
              <p:nvPr/>
            </p:nvPicPr>
            <p:blipFill>
              <a:blip r:embed="rId18"/>
              <a:stretch>
                <a:fillRect/>
              </a:stretch>
            </p:blipFill>
            <p:spPr>
              <a:xfrm>
                <a:off x="-3021" y="329165"/>
                <a:ext cx="4165920" cy="3826440"/>
              </a:xfrm>
              <a:prstGeom prst="rect">
                <a:avLst/>
              </a:prstGeom>
            </p:spPr>
          </p:pic>
        </mc:Fallback>
      </mc:AlternateContent>
    </p:spTree>
    <p:extLst>
      <p:ext uri="{BB962C8B-B14F-4D97-AF65-F5344CB8AC3E}">
        <p14:creationId xmlns:p14="http://schemas.microsoft.com/office/powerpoint/2010/main" val="383172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753FCF9-D5C1-411B-8D20-4E7CF98FF400}"/>
                  </a:ext>
                </a:extLst>
              </p14:cNvPr>
              <p14:cNvContentPartPr/>
              <p14:nvPr/>
            </p14:nvContentPartPr>
            <p14:xfrm>
              <a:off x="2564859" y="1974725"/>
              <a:ext cx="1513440" cy="499320"/>
            </p14:xfrm>
          </p:contentPart>
        </mc:Choice>
        <mc:Fallback xmlns="">
          <p:pic>
            <p:nvPicPr>
              <p:cNvPr id="2" name="Freihand 1">
                <a:extLst>
                  <a:ext uri="{FF2B5EF4-FFF2-40B4-BE49-F238E27FC236}">
                    <a16:creationId xmlns:a16="http://schemas.microsoft.com/office/drawing/2014/main" id="{1753FCF9-D5C1-411B-8D20-4E7CF98FF400}"/>
                  </a:ext>
                </a:extLst>
              </p:cNvPr>
              <p:cNvPicPr/>
              <p:nvPr/>
            </p:nvPicPr>
            <p:blipFill>
              <a:blip r:embed="rId4"/>
              <a:stretch>
                <a:fillRect/>
              </a:stretch>
            </p:blipFill>
            <p:spPr>
              <a:xfrm>
                <a:off x="2560539" y="1970405"/>
                <a:ext cx="1522080" cy="507960"/>
              </a:xfrm>
              <a:prstGeom prst="rect">
                <a:avLst/>
              </a:prstGeom>
            </p:spPr>
          </p:pic>
        </mc:Fallback>
      </mc:AlternateContent>
      <p:grpSp>
        <p:nvGrpSpPr>
          <p:cNvPr id="6" name="Gruppieren 5">
            <a:extLst>
              <a:ext uri="{FF2B5EF4-FFF2-40B4-BE49-F238E27FC236}">
                <a16:creationId xmlns:a16="http://schemas.microsoft.com/office/drawing/2014/main" id="{3C6B9696-B91B-4099-B561-BBF2CB88F843}"/>
              </a:ext>
            </a:extLst>
          </p:cNvPr>
          <p:cNvGrpSpPr/>
          <p:nvPr/>
        </p:nvGrpSpPr>
        <p:grpSpPr>
          <a:xfrm>
            <a:off x="379299" y="4013765"/>
            <a:ext cx="11733840" cy="446760"/>
            <a:chOff x="379299" y="4013765"/>
            <a:chExt cx="11733840" cy="4467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8BE3C10-43FC-4DA3-AC54-8BFAE0226C54}"/>
                    </a:ext>
                  </a:extLst>
                </p14:cNvPr>
                <p14:cNvContentPartPr/>
                <p14:nvPr/>
              </p14:nvContentPartPr>
              <p14:xfrm>
                <a:off x="508179" y="4013765"/>
                <a:ext cx="11604960" cy="125640"/>
              </p14:xfrm>
            </p:contentPart>
          </mc:Choice>
          <mc:Fallback xmlns="">
            <p:pic>
              <p:nvPicPr>
                <p:cNvPr id="3" name="Freihand 2">
                  <a:extLst>
                    <a:ext uri="{FF2B5EF4-FFF2-40B4-BE49-F238E27FC236}">
                      <a16:creationId xmlns:a16="http://schemas.microsoft.com/office/drawing/2014/main" id="{78BE3C10-43FC-4DA3-AC54-8BFAE0226C54}"/>
                    </a:ext>
                  </a:extLst>
                </p:cNvPr>
                <p:cNvPicPr/>
                <p:nvPr/>
              </p:nvPicPr>
              <p:blipFill>
                <a:blip r:embed="rId6"/>
                <a:stretch>
                  <a:fillRect/>
                </a:stretch>
              </p:blipFill>
              <p:spPr>
                <a:xfrm>
                  <a:off x="503859" y="4009445"/>
                  <a:ext cx="11613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A5500FB-58D9-4EE5-815C-66EB08EECADE}"/>
                    </a:ext>
                  </a:extLst>
                </p14:cNvPr>
                <p14:cNvContentPartPr/>
                <p14:nvPr/>
              </p14:nvContentPartPr>
              <p14:xfrm>
                <a:off x="379299" y="4336325"/>
                <a:ext cx="8039880" cy="124200"/>
              </p14:xfrm>
            </p:contentPart>
          </mc:Choice>
          <mc:Fallback xmlns="">
            <p:pic>
              <p:nvPicPr>
                <p:cNvPr id="4" name="Freihand 3">
                  <a:extLst>
                    <a:ext uri="{FF2B5EF4-FFF2-40B4-BE49-F238E27FC236}">
                      <a16:creationId xmlns:a16="http://schemas.microsoft.com/office/drawing/2014/main" id="{4A5500FB-58D9-4EE5-815C-66EB08EECADE}"/>
                    </a:ext>
                  </a:extLst>
                </p:cNvPr>
                <p:cNvPicPr/>
                <p:nvPr/>
              </p:nvPicPr>
              <p:blipFill>
                <a:blip r:embed="rId8"/>
                <a:stretch>
                  <a:fillRect/>
                </a:stretch>
              </p:blipFill>
              <p:spPr>
                <a:xfrm>
                  <a:off x="374979" y="4332005"/>
                  <a:ext cx="8048520" cy="132840"/>
                </a:xfrm>
                <a:prstGeom prst="rect">
                  <a:avLst/>
                </a:prstGeom>
              </p:spPr>
            </p:pic>
          </mc:Fallback>
        </mc:AlternateContent>
      </p:grpSp>
    </p:spTree>
    <p:extLst>
      <p:ext uri="{BB962C8B-B14F-4D97-AF65-F5344CB8AC3E}">
        <p14:creationId xmlns:p14="http://schemas.microsoft.com/office/powerpoint/2010/main" val="33823334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BB3014B-6972-461D-B73F-B1F659120A49}"/>
                  </a:ext>
                </a:extLst>
              </p14:cNvPr>
              <p14:cNvContentPartPr/>
              <p14:nvPr/>
            </p14:nvContentPartPr>
            <p14:xfrm>
              <a:off x="362379" y="2048948"/>
              <a:ext cx="8138880" cy="65880"/>
            </p14:xfrm>
          </p:contentPart>
        </mc:Choice>
        <mc:Fallback xmlns="">
          <p:pic>
            <p:nvPicPr>
              <p:cNvPr id="2" name="Freihand 1">
                <a:extLst>
                  <a:ext uri="{FF2B5EF4-FFF2-40B4-BE49-F238E27FC236}">
                    <a16:creationId xmlns:a16="http://schemas.microsoft.com/office/drawing/2014/main" id="{1BB3014B-6972-461D-B73F-B1F659120A49}"/>
                  </a:ext>
                </a:extLst>
              </p:cNvPr>
              <p:cNvPicPr/>
              <p:nvPr/>
            </p:nvPicPr>
            <p:blipFill>
              <a:blip r:embed="rId4"/>
              <a:stretch>
                <a:fillRect/>
              </a:stretch>
            </p:blipFill>
            <p:spPr>
              <a:xfrm>
                <a:off x="358059" y="2044628"/>
                <a:ext cx="8147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D0CCCB7-DDFB-4A79-8C90-9973171E1DDF}"/>
                  </a:ext>
                </a:extLst>
              </p14:cNvPr>
              <p14:cNvContentPartPr/>
              <p14:nvPr/>
            </p14:nvContentPartPr>
            <p14:xfrm>
              <a:off x="3748179" y="2638268"/>
              <a:ext cx="2825280" cy="110160"/>
            </p14:xfrm>
          </p:contentPart>
        </mc:Choice>
        <mc:Fallback xmlns="">
          <p:pic>
            <p:nvPicPr>
              <p:cNvPr id="5" name="Freihand 4">
                <a:extLst>
                  <a:ext uri="{FF2B5EF4-FFF2-40B4-BE49-F238E27FC236}">
                    <a16:creationId xmlns:a16="http://schemas.microsoft.com/office/drawing/2014/main" id="{5D0CCCB7-DDFB-4A79-8C90-9973171E1DDF}"/>
                  </a:ext>
                </a:extLst>
              </p:cNvPr>
              <p:cNvPicPr/>
              <p:nvPr/>
            </p:nvPicPr>
            <p:blipFill>
              <a:blip r:embed="rId6"/>
              <a:stretch>
                <a:fillRect/>
              </a:stretch>
            </p:blipFill>
            <p:spPr>
              <a:xfrm>
                <a:off x="3743859" y="2633948"/>
                <a:ext cx="2833920" cy="118800"/>
              </a:xfrm>
              <a:prstGeom prst="rect">
                <a:avLst/>
              </a:prstGeom>
            </p:spPr>
          </p:pic>
        </mc:Fallback>
      </mc:AlternateContent>
      <p:grpSp>
        <p:nvGrpSpPr>
          <p:cNvPr id="27" name="Gruppieren 26">
            <a:extLst>
              <a:ext uri="{FF2B5EF4-FFF2-40B4-BE49-F238E27FC236}">
                <a16:creationId xmlns:a16="http://schemas.microsoft.com/office/drawing/2014/main" id="{464FA62D-13D9-40F3-8558-32BB72EC30F3}"/>
              </a:ext>
            </a:extLst>
          </p:cNvPr>
          <p:cNvGrpSpPr/>
          <p:nvPr/>
        </p:nvGrpSpPr>
        <p:grpSpPr>
          <a:xfrm>
            <a:off x="641379" y="2611268"/>
            <a:ext cx="3537360" cy="304560"/>
            <a:chOff x="641379" y="2611268"/>
            <a:chExt cx="3537360" cy="30456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DF13310-5CE2-4297-8C89-93F33DF6FCAB}"/>
                    </a:ext>
                  </a:extLst>
                </p14:cNvPr>
                <p14:cNvContentPartPr/>
                <p14:nvPr/>
              </p14:nvContentPartPr>
              <p14:xfrm>
                <a:off x="641379" y="2774348"/>
                <a:ext cx="260280" cy="29520"/>
              </p14:xfrm>
            </p:contentPart>
          </mc:Choice>
          <mc:Fallback xmlns="">
            <p:pic>
              <p:nvPicPr>
                <p:cNvPr id="6" name="Freihand 5">
                  <a:extLst>
                    <a:ext uri="{FF2B5EF4-FFF2-40B4-BE49-F238E27FC236}">
                      <a16:creationId xmlns:a16="http://schemas.microsoft.com/office/drawing/2014/main" id="{2DF13310-5CE2-4297-8C89-93F33DF6FCAB}"/>
                    </a:ext>
                  </a:extLst>
                </p:cNvPr>
                <p:cNvPicPr/>
                <p:nvPr/>
              </p:nvPicPr>
              <p:blipFill>
                <a:blip r:embed="rId8"/>
                <a:stretch>
                  <a:fillRect/>
                </a:stretch>
              </p:blipFill>
              <p:spPr>
                <a:xfrm>
                  <a:off x="637059" y="2770028"/>
                  <a:ext cx="268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5981A33A-F9A2-4F7A-BD8C-1FFAFFF8F23E}"/>
                    </a:ext>
                  </a:extLst>
                </p14:cNvPr>
                <p14:cNvContentPartPr/>
                <p14:nvPr/>
              </p14:nvContentPartPr>
              <p14:xfrm>
                <a:off x="826779" y="2702708"/>
                <a:ext cx="150840" cy="171360"/>
              </p14:xfrm>
            </p:contentPart>
          </mc:Choice>
          <mc:Fallback xmlns="">
            <p:pic>
              <p:nvPicPr>
                <p:cNvPr id="7" name="Freihand 6">
                  <a:extLst>
                    <a:ext uri="{FF2B5EF4-FFF2-40B4-BE49-F238E27FC236}">
                      <a16:creationId xmlns:a16="http://schemas.microsoft.com/office/drawing/2014/main" id="{5981A33A-F9A2-4F7A-BD8C-1FFAFFF8F23E}"/>
                    </a:ext>
                  </a:extLst>
                </p:cNvPr>
                <p:cNvPicPr/>
                <p:nvPr/>
              </p:nvPicPr>
              <p:blipFill>
                <a:blip r:embed="rId10"/>
                <a:stretch>
                  <a:fillRect/>
                </a:stretch>
              </p:blipFill>
              <p:spPr>
                <a:xfrm>
                  <a:off x="822459" y="2698388"/>
                  <a:ext cx="159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F0FBAC5-391F-4ADD-AEF9-375AA159DC95}"/>
                    </a:ext>
                  </a:extLst>
                </p14:cNvPr>
                <p14:cNvContentPartPr/>
                <p14:nvPr/>
              </p14:nvContentPartPr>
              <p14:xfrm>
                <a:off x="1182099" y="2736908"/>
                <a:ext cx="147960" cy="102240"/>
              </p14:xfrm>
            </p:contentPart>
          </mc:Choice>
          <mc:Fallback xmlns="">
            <p:pic>
              <p:nvPicPr>
                <p:cNvPr id="8" name="Freihand 7">
                  <a:extLst>
                    <a:ext uri="{FF2B5EF4-FFF2-40B4-BE49-F238E27FC236}">
                      <a16:creationId xmlns:a16="http://schemas.microsoft.com/office/drawing/2014/main" id="{DF0FBAC5-391F-4ADD-AEF9-375AA159DC95}"/>
                    </a:ext>
                  </a:extLst>
                </p:cNvPr>
                <p:cNvPicPr/>
                <p:nvPr/>
              </p:nvPicPr>
              <p:blipFill>
                <a:blip r:embed="rId12"/>
                <a:stretch>
                  <a:fillRect/>
                </a:stretch>
              </p:blipFill>
              <p:spPr>
                <a:xfrm>
                  <a:off x="1177779" y="2732588"/>
                  <a:ext cx="156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238186D5-4593-4A33-A75C-997FBE83F86F}"/>
                    </a:ext>
                  </a:extLst>
                </p14:cNvPr>
                <p14:cNvContentPartPr/>
                <p14:nvPr/>
              </p14:nvContentPartPr>
              <p14:xfrm>
                <a:off x="1350939" y="2693708"/>
                <a:ext cx="197280" cy="222120"/>
              </p14:xfrm>
            </p:contentPart>
          </mc:Choice>
          <mc:Fallback xmlns="">
            <p:pic>
              <p:nvPicPr>
                <p:cNvPr id="9" name="Freihand 8">
                  <a:extLst>
                    <a:ext uri="{FF2B5EF4-FFF2-40B4-BE49-F238E27FC236}">
                      <a16:creationId xmlns:a16="http://schemas.microsoft.com/office/drawing/2014/main" id="{238186D5-4593-4A33-A75C-997FBE83F86F}"/>
                    </a:ext>
                  </a:extLst>
                </p:cNvPr>
                <p:cNvPicPr/>
                <p:nvPr/>
              </p:nvPicPr>
              <p:blipFill>
                <a:blip r:embed="rId14"/>
                <a:stretch>
                  <a:fillRect/>
                </a:stretch>
              </p:blipFill>
              <p:spPr>
                <a:xfrm>
                  <a:off x="1346619" y="2689388"/>
                  <a:ext cx="2059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9A097E58-9F23-4E99-81FE-3A2A0C6AC460}"/>
                    </a:ext>
                  </a:extLst>
                </p14:cNvPr>
                <p14:cNvContentPartPr/>
                <p14:nvPr/>
              </p14:nvContentPartPr>
              <p14:xfrm>
                <a:off x="1605819" y="2794508"/>
                <a:ext cx="27000" cy="20880"/>
              </p14:xfrm>
            </p:contentPart>
          </mc:Choice>
          <mc:Fallback xmlns="">
            <p:pic>
              <p:nvPicPr>
                <p:cNvPr id="11" name="Freihand 10">
                  <a:extLst>
                    <a:ext uri="{FF2B5EF4-FFF2-40B4-BE49-F238E27FC236}">
                      <a16:creationId xmlns:a16="http://schemas.microsoft.com/office/drawing/2014/main" id="{9A097E58-9F23-4E99-81FE-3A2A0C6AC460}"/>
                    </a:ext>
                  </a:extLst>
                </p:cNvPr>
                <p:cNvPicPr/>
                <p:nvPr/>
              </p:nvPicPr>
              <p:blipFill>
                <a:blip r:embed="rId16"/>
                <a:stretch>
                  <a:fillRect/>
                </a:stretch>
              </p:blipFill>
              <p:spPr>
                <a:xfrm>
                  <a:off x="1601499" y="2790188"/>
                  <a:ext cx="35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A18B684C-37F5-4C48-BF98-61F15E42311E}"/>
                    </a:ext>
                  </a:extLst>
                </p14:cNvPr>
                <p14:cNvContentPartPr/>
                <p14:nvPr/>
              </p14:nvContentPartPr>
              <p14:xfrm>
                <a:off x="1872579" y="2680388"/>
                <a:ext cx="96480" cy="113040"/>
              </p14:xfrm>
            </p:contentPart>
          </mc:Choice>
          <mc:Fallback xmlns="">
            <p:pic>
              <p:nvPicPr>
                <p:cNvPr id="14" name="Freihand 13">
                  <a:extLst>
                    <a:ext uri="{FF2B5EF4-FFF2-40B4-BE49-F238E27FC236}">
                      <a16:creationId xmlns:a16="http://schemas.microsoft.com/office/drawing/2014/main" id="{A18B684C-37F5-4C48-BF98-61F15E42311E}"/>
                    </a:ext>
                  </a:extLst>
                </p:cNvPr>
                <p:cNvPicPr/>
                <p:nvPr/>
              </p:nvPicPr>
              <p:blipFill>
                <a:blip r:embed="rId18"/>
                <a:stretch>
                  <a:fillRect/>
                </a:stretch>
              </p:blipFill>
              <p:spPr>
                <a:xfrm>
                  <a:off x="1868259" y="2676068"/>
                  <a:ext cx="105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8F3A3005-2B6B-44D3-9171-E0454B60BAFC}"/>
                    </a:ext>
                  </a:extLst>
                </p14:cNvPr>
                <p14:cNvContentPartPr/>
                <p14:nvPr/>
              </p14:nvContentPartPr>
              <p14:xfrm>
                <a:off x="1974099" y="2737628"/>
                <a:ext cx="516960" cy="64800"/>
              </p14:xfrm>
            </p:contentPart>
          </mc:Choice>
          <mc:Fallback xmlns="">
            <p:pic>
              <p:nvPicPr>
                <p:cNvPr id="15" name="Freihand 14">
                  <a:extLst>
                    <a:ext uri="{FF2B5EF4-FFF2-40B4-BE49-F238E27FC236}">
                      <a16:creationId xmlns:a16="http://schemas.microsoft.com/office/drawing/2014/main" id="{8F3A3005-2B6B-44D3-9171-E0454B60BAFC}"/>
                    </a:ext>
                  </a:extLst>
                </p:cNvPr>
                <p:cNvPicPr/>
                <p:nvPr/>
              </p:nvPicPr>
              <p:blipFill>
                <a:blip r:embed="rId20"/>
                <a:stretch>
                  <a:fillRect/>
                </a:stretch>
              </p:blipFill>
              <p:spPr>
                <a:xfrm>
                  <a:off x="1969779" y="2733308"/>
                  <a:ext cx="525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089B6C68-590D-484F-9E00-01B3CAC7E571}"/>
                    </a:ext>
                  </a:extLst>
                </p14:cNvPr>
                <p14:cNvContentPartPr/>
                <p14:nvPr/>
              </p14:nvContentPartPr>
              <p14:xfrm>
                <a:off x="2518419" y="2696588"/>
                <a:ext cx="264240" cy="180360"/>
              </p14:xfrm>
            </p:contentPart>
          </mc:Choice>
          <mc:Fallback xmlns="">
            <p:pic>
              <p:nvPicPr>
                <p:cNvPr id="16" name="Freihand 15">
                  <a:extLst>
                    <a:ext uri="{FF2B5EF4-FFF2-40B4-BE49-F238E27FC236}">
                      <a16:creationId xmlns:a16="http://schemas.microsoft.com/office/drawing/2014/main" id="{089B6C68-590D-484F-9E00-01B3CAC7E571}"/>
                    </a:ext>
                  </a:extLst>
                </p:cNvPr>
                <p:cNvPicPr/>
                <p:nvPr/>
              </p:nvPicPr>
              <p:blipFill>
                <a:blip r:embed="rId22"/>
                <a:stretch>
                  <a:fillRect/>
                </a:stretch>
              </p:blipFill>
              <p:spPr>
                <a:xfrm>
                  <a:off x="2514099" y="2692268"/>
                  <a:ext cx="272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6829091-BE1A-4128-A439-2F08821C175B}"/>
                    </a:ext>
                  </a:extLst>
                </p14:cNvPr>
                <p14:cNvContentPartPr/>
                <p14:nvPr/>
              </p14:nvContentPartPr>
              <p14:xfrm>
                <a:off x="2782659" y="2737628"/>
                <a:ext cx="67680" cy="59760"/>
              </p14:xfrm>
            </p:contentPart>
          </mc:Choice>
          <mc:Fallback xmlns="">
            <p:pic>
              <p:nvPicPr>
                <p:cNvPr id="17" name="Freihand 16">
                  <a:extLst>
                    <a:ext uri="{FF2B5EF4-FFF2-40B4-BE49-F238E27FC236}">
                      <a16:creationId xmlns:a16="http://schemas.microsoft.com/office/drawing/2014/main" id="{56829091-BE1A-4128-A439-2F08821C175B}"/>
                    </a:ext>
                  </a:extLst>
                </p:cNvPr>
                <p:cNvPicPr/>
                <p:nvPr/>
              </p:nvPicPr>
              <p:blipFill>
                <a:blip r:embed="rId24"/>
                <a:stretch>
                  <a:fillRect/>
                </a:stretch>
              </p:blipFill>
              <p:spPr>
                <a:xfrm>
                  <a:off x="2778339" y="2733308"/>
                  <a:ext cx="76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B9D6C796-541D-43EA-A9C2-FF98B23EC703}"/>
                    </a:ext>
                  </a:extLst>
                </p14:cNvPr>
                <p14:cNvContentPartPr/>
                <p14:nvPr/>
              </p14:nvContentPartPr>
              <p14:xfrm>
                <a:off x="2862579" y="2712788"/>
                <a:ext cx="83880" cy="95400"/>
              </p14:xfrm>
            </p:contentPart>
          </mc:Choice>
          <mc:Fallback xmlns="">
            <p:pic>
              <p:nvPicPr>
                <p:cNvPr id="18" name="Freihand 17">
                  <a:extLst>
                    <a:ext uri="{FF2B5EF4-FFF2-40B4-BE49-F238E27FC236}">
                      <a16:creationId xmlns:a16="http://schemas.microsoft.com/office/drawing/2014/main" id="{B9D6C796-541D-43EA-A9C2-FF98B23EC703}"/>
                    </a:ext>
                  </a:extLst>
                </p:cNvPr>
                <p:cNvPicPr/>
                <p:nvPr/>
              </p:nvPicPr>
              <p:blipFill>
                <a:blip r:embed="rId26"/>
                <a:stretch>
                  <a:fillRect/>
                </a:stretch>
              </p:blipFill>
              <p:spPr>
                <a:xfrm>
                  <a:off x="2858259" y="2708468"/>
                  <a:ext cx="92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0DB533A6-ABA1-47F3-8EB9-535BEF2E3FB7}"/>
                    </a:ext>
                  </a:extLst>
                </p14:cNvPr>
                <p14:cNvContentPartPr/>
                <p14:nvPr/>
              </p14:nvContentPartPr>
              <p14:xfrm>
                <a:off x="2976339" y="2647268"/>
                <a:ext cx="234000" cy="143280"/>
              </p14:xfrm>
            </p:contentPart>
          </mc:Choice>
          <mc:Fallback xmlns="">
            <p:pic>
              <p:nvPicPr>
                <p:cNvPr id="19" name="Freihand 18">
                  <a:extLst>
                    <a:ext uri="{FF2B5EF4-FFF2-40B4-BE49-F238E27FC236}">
                      <a16:creationId xmlns:a16="http://schemas.microsoft.com/office/drawing/2014/main" id="{0DB533A6-ABA1-47F3-8EB9-535BEF2E3FB7}"/>
                    </a:ext>
                  </a:extLst>
                </p:cNvPr>
                <p:cNvPicPr/>
                <p:nvPr/>
              </p:nvPicPr>
              <p:blipFill>
                <a:blip r:embed="rId28"/>
                <a:stretch>
                  <a:fillRect/>
                </a:stretch>
              </p:blipFill>
              <p:spPr>
                <a:xfrm>
                  <a:off x="2972019" y="2642948"/>
                  <a:ext cx="242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AC8B0AB-F533-42A6-92A2-E77A14467DA9}"/>
                    </a:ext>
                  </a:extLst>
                </p14:cNvPr>
                <p14:cNvContentPartPr/>
                <p14:nvPr/>
              </p14:nvContentPartPr>
              <p14:xfrm>
                <a:off x="3038259" y="2611268"/>
                <a:ext cx="24480" cy="12600"/>
              </p14:xfrm>
            </p:contentPart>
          </mc:Choice>
          <mc:Fallback xmlns="">
            <p:pic>
              <p:nvPicPr>
                <p:cNvPr id="20" name="Freihand 19">
                  <a:extLst>
                    <a:ext uri="{FF2B5EF4-FFF2-40B4-BE49-F238E27FC236}">
                      <a16:creationId xmlns:a16="http://schemas.microsoft.com/office/drawing/2014/main" id="{3AC8B0AB-F533-42A6-92A2-E77A14467DA9}"/>
                    </a:ext>
                  </a:extLst>
                </p:cNvPr>
                <p:cNvPicPr/>
                <p:nvPr/>
              </p:nvPicPr>
              <p:blipFill>
                <a:blip r:embed="rId30"/>
                <a:stretch>
                  <a:fillRect/>
                </a:stretch>
              </p:blipFill>
              <p:spPr>
                <a:xfrm>
                  <a:off x="3033939" y="2606948"/>
                  <a:ext cx="33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B3697815-955E-4155-B647-4E33221017B4}"/>
                    </a:ext>
                  </a:extLst>
                </p14:cNvPr>
                <p14:cNvContentPartPr/>
                <p14:nvPr/>
              </p14:nvContentPartPr>
              <p14:xfrm>
                <a:off x="3365499" y="2650868"/>
                <a:ext cx="212760" cy="122760"/>
              </p14:xfrm>
            </p:contentPart>
          </mc:Choice>
          <mc:Fallback xmlns="">
            <p:pic>
              <p:nvPicPr>
                <p:cNvPr id="21" name="Freihand 20">
                  <a:extLst>
                    <a:ext uri="{FF2B5EF4-FFF2-40B4-BE49-F238E27FC236}">
                      <a16:creationId xmlns:a16="http://schemas.microsoft.com/office/drawing/2014/main" id="{B3697815-955E-4155-B647-4E33221017B4}"/>
                    </a:ext>
                  </a:extLst>
                </p:cNvPr>
                <p:cNvPicPr/>
                <p:nvPr/>
              </p:nvPicPr>
              <p:blipFill>
                <a:blip r:embed="rId32"/>
                <a:stretch>
                  <a:fillRect/>
                </a:stretch>
              </p:blipFill>
              <p:spPr>
                <a:xfrm>
                  <a:off x="3361179" y="2646548"/>
                  <a:ext cx="221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8C0FEDF7-7366-4134-8FDE-88887A8C12B6}"/>
                    </a:ext>
                  </a:extLst>
                </p14:cNvPr>
                <p14:cNvContentPartPr/>
                <p14:nvPr/>
              </p14:nvContentPartPr>
              <p14:xfrm>
                <a:off x="3580059" y="2695508"/>
                <a:ext cx="111960" cy="80280"/>
              </p14:xfrm>
            </p:contentPart>
          </mc:Choice>
          <mc:Fallback xmlns="">
            <p:pic>
              <p:nvPicPr>
                <p:cNvPr id="22" name="Freihand 21">
                  <a:extLst>
                    <a:ext uri="{FF2B5EF4-FFF2-40B4-BE49-F238E27FC236}">
                      <a16:creationId xmlns:a16="http://schemas.microsoft.com/office/drawing/2014/main" id="{8C0FEDF7-7366-4134-8FDE-88887A8C12B6}"/>
                    </a:ext>
                  </a:extLst>
                </p:cNvPr>
                <p:cNvPicPr/>
                <p:nvPr/>
              </p:nvPicPr>
              <p:blipFill>
                <a:blip r:embed="rId34"/>
                <a:stretch>
                  <a:fillRect/>
                </a:stretch>
              </p:blipFill>
              <p:spPr>
                <a:xfrm>
                  <a:off x="3575739" y="2691188"/>
                  <a:ext cx="120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267F65AF-EC71-4AE4-8F31-166E2777DAAE}"/>
                    </a:ext>
                  </a:extLst>
                </p14:cNvPr>
                <p14:cNvContentPartPr/>
                <p14:nvPr/>
              </p14:nvContentPartPr>
              <p14:xfrm>
                <a:off x="3815139" y="2664908"/>
                <a:ext cx="42480" cy="120960"/>
              </p14:xfrm>
            </p:contentPart>
          </mc:Choice>
          <mc:Fallback xmlns="">
            <p:pic>
              <p:nvPicPr>
                <p:cNvPr id="23" name="Freihand 22">
                  <a:extLst>
                    <a:ext uri="{FF2B5EF4-FFF2-40B4-BE49-F238E27FC236}">
                      <a16:creationId xmlns:a16="http://schemas.microsoft.com/office/drawing/2014/main" id="{267F65AF-EC71-4AE4-8F31-166E2777DAAE}"/>
                    </a:ext>
                  </a:extLst>
                </p:cNvPr>
                <p:cNvPicPr/>
                <p:nvPr/>
              </p:nvPicPr>
              <p:blipFill>
                <a:blip r:embed="rId36"/>
                <a:stretch>
                  <a:fillRect/>
                </a:stretch>
              </p:blipFill>
              <p:spPr>
                <a:xfrm>
                  <a:off x="3810819" y="2660588"/>
                  <a:ext cx="51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CE5B36FB-19DF-4DE1-9C56-AEE8AD609F7E}"/>
                    </a:ext>
                  </a:extLst>
                </p14:cNvPr>
                <p14:cNvContentPartPr/>
                <p14:nvPr/>
              </p14:nvContentPartPr>
              <p14:xfrm>
                <a:off x="3756819" y="2637548"/>
                <a:ext cx="155160" cy="136440"/>
              </p14:xfrm>
            </p:contentPart>
          </mc:Choice>
          <mc:Fallback xmlns="">
            <p:pic>
              <p:nvPicPr>
                <p:cNvPr id="24" name="Freihand 23">
                  <a:extLst>
                    <a:ext uri="{FF2B5EF4-FFF2-40B4-BE49-F238E27FC236}">
                      <a16:creationId xmlns:a16="http://schemas.microsoft.com/office/drawing/2014/main" id="{CE5B36FB-19DF-4DE1-9C56-AEE8AD609F7E}"/>
                    </a:ext>
                  </a:extLst>
                </p:cNvPr>
                <p:cNvPicPr/>
                <p:nvPr/>
              </p:nvPicPr>
              <p:blipFill>
                <a:blip r:embed="rId38"/>
                <a:stretch>
                  <a:fillRect/>
                </a:stretch>
              </p:blipFill>
              <p:spPr>
                <a:xfrm>
                  <a:off x="3752499" y="2633228"/>
                  <a:ext cx="163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80069563-782B-49A7-829A-7F2AB0BA1C62}"/>
                    </a:ext>
                  </a:extLst>
                </p14:cNvPr>
                <p14:cNvContentPartPr/>
                <p14:nvPr/>
              </p14:nvContentPartPr>
              <p14:xfrm>
                <a:off x="3964179" y="2668148"/>
                <a:ext cx="34200" cy="116280"/>
              </p14:xfrm>
            </p:contentPart>
          </mc:Choice>
          <mc:Fallback xmlns="">
            <p:pic>
              <p:nvPicPr>
                <p:cNvPr id="25" name="Freihand 24">
                  <a:extLst>
                    <a:ext uri="{FF2B5EF4-FFF2-40B4-BE49-F238E27FC236}">
                      <a16:creationId xmlns:a16="http://schemas.microsoft.com/office/drawing/2014/main" id="{80069563-782B-49A7-829A-7F2AB0BA1C62}"/>
                    </a:ext>
                  </a:extLst>
                </p:cNvPr>
                <p:cNvPicPr/>
                <p:nvPr/>
              </p:nvPicPr>
              <p:blipFill>
                <a:blip r:embed="rId40"/>
                <a:stretch>
                  <a:fillRect/>
                </a:stretch>
              </p:blipFill>
              <p:spPr>
                <a:xfrm>
                  <a:off x="3959859" y="2663828"/>
                  <a:ext cx="42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50AA185C-FD4E-45FE-A27C-03F6E8FA68C5}"/>
                    </a:ext>
                  </a:extLst>
                </p14:cNvPr>
                <p14:cNvContentPartPr/>
                <p14:nvPr/>
              </p14:nvContentPartPr>
              <p14:xfrm>
                <a:off x="3999099" y="2626748"/>
                <a:ext cx="179640" cy="154080"/>
              </p14:xfrm>
            </p:contentPart>
          </mc:Choice>
          <mc:Fallback xmlns="">
            <p:pic>
              <p:nvPicPr>
                <p:cNvPr id="26" name="Freihand 25">
                  <a:extLst>
                    <a:ext uri="{FF2B5EF4-FFF2-40B4-BE49-F238E27FC236}">
                      <a16:creationId xmlns:a16="http://schemas.microsoft.com/office/drawing/2014/main" id="{50AA185C-FD4E-45FE-A27C-03F6E8FA68C5}"/>
                    </a:ext>
                  </a:extLst>
                </p:cNvPr>
                <p:cNvPicPr/>
                <p:nvPr/>
              </p:nvPicPr>
              <p:blipFill>
                <a:blip r:embed="rId42"/>
                <a:stretch>
                  <a:fillRect/>
                </a:stretch>
              </p:blipFill>
              <p:spPr>
                <a:xfrm>
                  <a:off x="3994779" y="2622428"/>
                  <a:ext cx="18828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50A7C629-6D94-453B-8C2E-A61005BD9924}"/>
                  </a:ext>
                </a:extLst>
              </p14:cNvPr>
              <p14:cNvContentPartPr/>
              <p14:nvPr/>
            </p14:nvContentPartPr>
            <p14:xfrm>
              <a:off x="590259" y="3187628"/>
              <a:ext cx="5922720" cy="165600"/>
            </p14:xfrm>
          </p:contentPart>
        </mc:Choice>
        <mc:Fallback xmlns="">
          <p:pic>
            <p:nvPicPr>
              <p:cNvPr id="28" name="Freihand 27">
                <a:extLst>
                  <a:ext uri="{FF2B5EF4-FFF2-40B4-BE49-F238E27FC236}">
                    <a16:creationId xmlns:a16="http://schemas.microsoft.com/office/drawing/2014/main" id="{50A7C629-6D94-453B-8C2E-A61005BD9924}"/>
                  </a:ext>
                </a:extLst>
              </p:cNvPr>
              <p:cNvPicPr/>
              <p:nvPr/>
            </p:nvPicPr>
            <p:blipFill>
              <a:blip r:embed="rId44"/>
              <a:stretch>
                <a:fillRect/>
              </a:stretch>
            </p:blipFill>
            <p:spPr>
              <a:xfrm>
                <a:off x="585939" y="3183308"/>
                <a:ext cx="5931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E2B85C4-8D71-42E7-B75A-7CE73B517790}"/>
                  </a:ext>
                </a:extLst>
              </p14:cNvPr>
              <p14:cNvContentPartPr/>
              <p14:nvPr/>
            </p14:nvContentPartPr>
            <p14:xfrm>
              <a:off x="3787419" y="3866228"/>
              <a:ext cx="3186360" cy="39240"/>
            </p14:xfrm>
          </p:contentPart>
        </mc:Choice>
        <mc:Fallback xmlns="">
          <p:pic>
            <p:nvPicPr>
              <p:cNvPr id="29" name="Freihand 28">
                <a:extLst>
                  <a:ext uri="{FF2B5EF4-FFF2-40B4-BE49-F238E27FC236}">
                    <a16:creationId xmlns:a16="http://schemas.microsoft.com/office/drawing/2014/main" id="{BE2B85C4-8D71-42E7-B75A-7CE73B517790}"/>
                  </a:ext>
                </a:extLst>
              </p:cNvPr>
              <p:cNvPicPr/>
              <p:nvPr/>
            </p:nvPicPr>
            <p:blipFill>
              <a:blip r:embed="rId46"/>
              <a:stretch>
                <a:fillRect/>
              </a:stretch>
            </p:blipFill>
            <p:spPr>
              <a:xfrm>
                <a:off x="3783099" y="3861908"/>
                <a:ext cx="3195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1079F29F-2082-4B2C-878C-106867E48AFD}"/>
                  </a:ext>
                </a:extLst>
              </p14:cNvPr>
              <p14:cNvContentPartPr/>
              <p14:nvPr/>
            </p14:nvContentPartPr>
            <p14:xfrm>
              <a:off x="581979" y="4087628"/>
              <a:ext cx="1231200" cy="106920"/>
            </p14:xfrm>
          </p:contentPart>
        </mc:Choice>
        <mc:Fallback xmlns="">
          <p:pic>
            <p:nvPicPr>
              <p:cNvPr id="30" name="Freihand 29">
                <a:extLst>
                  <a:ext uri="{FF2B5EF4-FFF2-40B4-BE49-F238E27FC236}">
                    <a16:creationId xmlns:a16="http://schemas.microsoft.com/office/drawing/2014/main" id="{1079F29F-2082-4B2C-878C-106867E48AFD}"/>
                  </a:ext>
                </a:extLst>
              </p:cNvPr>
              <p:cNvPicPr/>
              <p:nvPr/>
            </p:nvPicPr>
            <p:blipFill>
              <a:blip r:embed="rId48"/>
              <a:stretch>
                <a:fillRect/>
              </a:stretch>
            </p:blipFill>
            <p:spPr>
              <a:xfrm>
                <a:off x="577659" y="4083308"/>
                <a:ext cx="1239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B8D26BD9-89C3-4F38-96FB-6C08A1FFE537}"/>
                  </a:ext>
                </a:extLst>
              </p14:cNvPr>
              <p14:cNvContentPartPr/>
              <p14:nvPr/>
            </p14:nvContentPartPr>
            <p14:xfrm>
              <a:off x="2947899" y="4101668"/>
              <a:ext cx="2849040" cy="82800"/>
            </p14:xfrm>
          </p:contentPart>
        </mc:Choice>
        <mc:Fallback xmlns="">
          <p:pic>
            <p:nvPicPr>
              <p:cNvPr id="31" name="Freihand 30">
                <a:extLst>
                  <a:ext uri="{FF2B5EF4-FFF2-40B4-BE49-F238E27FC236}">
                    <a16:creationId xmlns:a16="http://schemas.microsoft.com/office/drawing/2014/main" id="{B8D26BD9-89C3-4F38-96FB-6C08A1FFE537}"/>
                  </a:ext>
                </a:extLst>
              </p:cNvPr>
              <p:cNvPicPr/>
              <p:nvPr/>
            </p:nvPicPr>
            <p:blipFill>
              <a:blip r:embed="rId50"/>
              <a:stretch>
                <a:fillRect/>
              </a:stretch>
            </p:blipFill>
            <p:spPr>
              <a:xfrm>
                <a:off x="2943579" y="4097348"/>
                <a:ext cx="2857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8EEA1026-3F23-4259-8EC0-F64EFD380C73}"/>
                  </a:ext>
                </a:extLst>
              </p14:cNvPr>
              <p14:cNvContentPartPr/>
              <p14:nvPr/>
            </p14:nvContentPartPr>
            <p14:xfrm>
              <a:off x="5384379" y="4762988"/>
              <a:ext cx="1722960" cy="24840"/>
            </p14:xfrm>
          </p:contentPart>
        </mc:Choice>
        <mc:Fallback xmlns="">
          <p:pic>
            <p:nvPicPr>
              <p:cNvPr id="32" name="Freihand 31">
                <a:extLst>
                  <a:ext uri="{FF2B5EF4-FFF2-40B4-BE49-F238E27FC236}">
                    <a16:creationId xmlns:a16="http://schemas.microsoft.com/office/drawing/2014/main" id="{8EEA1026-3F23-4259-8EC0-F64EFD380C73}"/>
                  </a:ext>
                </a:extLst>
              </p:cNvPr>
              <p:cNvPicPr/>
              <p:nvPr/>
            </p:nvPicPr>
            <p:blipFill>
              <a:blip r:embed="rId52"/>
              <a:stretch>
                <a:fillRect/>
              </a:stretch>
            </p:blipFill>
            <p:spPr>
              <a:xfrm>
                <a:off x="5380059" y="4758668"/>
                <a:ext cx="1731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E5508252-2AF4-4935-8BF8-DF3574710E6B}"/>
                  </a:ext>
                </a:extLst>
              </p14:cNvPr>
              <p14:cNvContentPartPr/>
              <p14:nvPr/>
            </p14:nvContentPartPr>
            <p14:xfrm>
              <a:off x="560019" y="5015708"/>
              <a:ext cx="1985040" cy="99000"/>
            </p14:xfrm>
          </p:contentPart>
        </mc:Choice>
        <mc:Fallback xmlns="">
          <p:pic>
            <p:nvPicPr>
              <p:cNvPr id="33" name="Freihand 32">
                <a:extLst>
                  <a:ext uri="{FF2B5EF4-FFF2-40B4-BE49-F238E27FC236}">
                    <a16:creationId xmlns:a16="http://schemas.microsoft.com/office/drawing/2014/main" id="{E5508252-2AF4-4935-8BF8-DF3574710E6B}"/>
                  </a:ext>
                </a:extLst>
              </p:cNvPr>
              <p:cNvPicPr/>
              <p:nvPr/>
            </p:nvPicPr>
            <p:blipFill>
              <a:blip r:embed="rId54"/>
              <a:stretch>
                <a:fillRect/>
              </a:stretch>
            </p:blipFill>
            <p:spPr>
              <a:xfrm>
                <a:off x="555699" y="5011388"/>
                <a:ext cx="1993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19B0993A-A69D-4AB9-9CD2-5C05403584EA}"/>
                  </a:ext>
                </a:extLst>
              </p14:cNvPr>
              <p14:cNvContentPartPr/>
              <p14:nvPr/>
            </p14:nvContentPartPr>
            <p14:xfrm>
              <a:off x="2203059" y="5674868"/>
              <a:ext cx="2899440" cy="144720"/>
            </p14:xfrm>
          </p:contentPart>
        </mc:Choice>
        <mc:Fallback xmlns="">
          <p:pic>
            <p:nvPicPr>
              <p:cNvPr id="34" name="Freihand 33">
                <a:extLst>
                  <a:ext uri="{FF2B5EF4-FFF2-40B4-BE49-F238E27FC236}">
                    <a16:creationId xmlns:a16="http://schemas.microsoft.com/office/drawing/2014/main" id="{19B0993A-A69D-4AB9-9CD2-5C05403584EA}"/>
                  </a:ext>
                </a:extLst>
              </p:cNvPr>
              <p:cNvPicPr/>
              <p:nvPr/>
            </p:nvPicPr>
            <p:blipFill>
              <a:blip r:embed="rId56"/>
              <a:stretch>
                <a:fillRect/>
              </a:stretch>
            </p:blipFill>
            <p:spPr>
              <a:xfrm>
                <a:off x="2198739" y="5670548"/>
                <a:ext cx="2908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0AFA2622-E14E-46CD-B89E-063027E70F96}"/>
                  </a:ext>
                </a:extLst>
              </p14:cNvPr>
              <p14:cNvContentPartPr/>
              <p14:nvPr/>
            </p14:nvContentPartPr>
            <p14:xfrm>
              <a:off x="494139" y="6093908"/>
              <a:ext cx="2492280" cy="52920"/>
            </p14:xfrm>
          </p:contentPart>
        </mc:Choice>
        <mc:Fallback xmlns="">
          <p:pic>
            <p:nvPicPr>
              <p:cNvPr id="35" name="Freihand 34">
                <a:extLst>
                  <a:ext uri="{FF2B5EF4-FFF2-40B4-BE49-F238E27FC236}">
                    <a16:creationId xmlns:a16="http://schemas.microsoft.com/office/drawing/2014/main" id="{0AFA2622-E14E-46CD-B89E-063027E70F96}"/>
                  </a:ext>
                </a:extLst>
              </p:cNvPr>
              <p:cNvPicPr/>
              <p:nvPr/>
            </p:nvPicPr>
            <p:blipFill>
              <a:blip r:embed="rId58"/>
              <a:stretch>
                <a:fillRect/>
              </a:stretch>
            </p:blipFill>
            <p:spPr>
              <a:xfrm>
                <a:off x="489819" y="6089588"/>
                <a:ext cx="25009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 name="Freihand 11">
                <a:extLst>
                  <a:ext uri="{FF2B5EF4-FFF2-40B4-BE49-F238E27FC236}">
                    <a16:creationId xmlns:a16="http://schemas.microsoft.com/office/drawing/2014/main" id="{C56D19D8-D4AD-4E9E-9E42-BC304F809E01}"/>
                  </a:ext>
                </a:extLst>
              </p14:cNvPr>
              <p14:cNvContentPartPr/>
              <p14:nvPr/>
            </p14:nvContentPartPr>
            <p14:xfrm>
              <a:off x="3674739" y="2545028"/>
              <a:ext cx="1782360" cy="82800"/>
            </p14:xfrm>
          </p:contentPart>
        </mc:Choice>
        <mc:Fallback xmlns="">
          <p:pic>
            <p:nvPicPr>
              <p:cNvPr id="12" name="Freihand 11">
                <a:extLst>
                  <a:ext uri="{FF2B5EF4-FFF2-40B4-BE49-F238E27FC236}">
                    <a16:creationId xmlns:a16="http://schemas.microsoft.com/office/drawing/2014/main" id="{C56D19D8-D4AD-4E9E-9E42-BC304F809E01}"/>
                  </a:ext>
                </a:extLst>
              </p:cNvPr>
              <p:cNvPicPr/>
              <p:nvPr/>
            </p:nvPicPr>
            <p:blipFill>
              <a:blip r:embed="rId60"/>
              <a:stretch>
                <a:fillRect/>
              </a:stretch>
            </p:blipFill>
            <p:spPr>
              <a:xfrm>
                <a:off x="3670419" y="2540708"/>
                <a:ext cx="1791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 name="Freihand 12">
                <a:extLst>
                  <a:ext uri="{FF2B5EF4-FFF2-40B4-BE49-F238E27FC236}">
                    <a16:creationId xmlns:a16="http://schemas.microsoft.com/office/drawing/2014/main" id="{A442394C-8131-4236-A3B7-29A4E425B132}"/>
                  </a:ext>
                </a:extLst>
              </p14:cNvPr>
              <p14:cNvContentPartPr/>
              <p14:nvPr/>
            </p14:nvContentPartPr>
            <p14:xfrm>
              <a:off x="5606139" y="2542508"/>
              <a:ext cx="1197000" cy="124920"/>
            </p14:xfrm>
          </p:contentPart>
        </mc:Choice>
        <mc:Fallback xmlns="">
          <p:pic>
            <p:nvPicPr>
              <p:cNvPr id="13" name="Freihand 12">
                <a:extLst>
                  <a:ext uri="{FF2B5EF4-FFF2-40B4-BE49-F238E27FC236}">
                    <a16:creationId xmlns:a16="http://schemas.microsoft.com/office/drawing/2014/main" id="{A442394C-8131-4236-A3B7-29A4E425B132}"/>
                  </a:ext>
                </a:extLst>
              </p:cNvPr>
              <p:cNvPicPr/>
              <p:nvPr/>
            </p:nvPicPr>
            <p:blipFill>
              <a:blip r:embed="rId62"/>
              <a:stretch>
                <a:fillRect/>
              </a:stretch>
            </p:blipFill>
            <p:spPr>
              <a:xfrm>
                <a:off x="5601819" y="2538188"/>
                <a:ext cx="1205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2AF7E70C-74FB-4367-894A-D0D9172C1464}"/>
                  </a:ext>
                </a:extLst>
              </p14:cNvPr>
              <p14:cNvContentPartPr/>
              <p14:nvPr/>
            </p14:nvContentPartPr>
            <p14:xfrm>
              <a:off x="1877979" y="2861828"/>
              <a:ext cx="2474280" cy="105120"/>
            </p14:xfrm>
          </p:contentPart>
        </mc:Choice>
        <mc:Fallback xmlns="">
          <p:pic>
            <p:nvPicPr>
              <p:cNvPr id="36" name="Freihand 35">
                <a:extLst>
                  <a:ext uri="{FF2B5EF4-FFF2-40B4-BE49-F238E27FC236}">
                    <a16:creationId xmlns:a16="http://schemas.microsoft.com/office/drawing/2014/main" id="{2AF7E70C-74FB-4367-894A-D0D9172C1464}"/>
                  </a:ext>
                </a:extLst>
              </p:cNvPr>
              <p:cNvPicPr/>
              <p:nvPr/>
            </p:nvPicPr>
            <p:blipFill>
              <a:blip r:embed="rId64"/>
              <a:stretch>
                <a:fillRect/>
              </a:stretch>
            </p:blipFill>
            <p:spPr>
              <a:xfrm>
                <a:off x="1873659" y="2857508"/>
                <a:ext cx="2482920" cy="113760"/>
              </a:xfrm>
              <a:prstGeom prst="rect">
                <a:avLst/>
              </a:prstGeom>
            </p:spPr>
          </p:pic>
        </mc:Fallback>
      </mc:AlternateContent>
    </p:spTree>
    <p:extLst>
      <p:ext uri="{BB962C8B-B14F-4D97-AF65-F5344CB8AC3E}">
        <p14:creationId xmlns:p14="http://schemas.microsoft.com/office/powerpoint/2010/main" val="163414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0B8671D-1460-4B44-90BD-26798CF7129B}"/>
                  </a:ext>
                </a:extLst>
              </p14:cNvPr>
              <p14:cNvContentPartPr/>
              <p14:nvPr/>
            </p14:nvContentPartPr>
            <p14:xfrm>
              <a:off x="409179" y="1282148"/>
              <a:ext cx="6368760" cy="153720"/>
            </p14:xfrm>
          </p:contentPart>
        </mc:Choice>
        <mc:Fallback xmlns="">
          <p:pic>
            <p:nvPicPr>
              <p:cNvPr id="2" name="Freihand 1">
                <a:extLst>
                  <a:ext uri="{FF2B5EF4-FFF2-40B4-BE49-F238E27FC236}">
                    <a16:creationId xmlns:a16="http://schemas.microsoft.com/office/drawing/2014/main" id="{40B8671D-1460-4B44-90BD-26798CF7129B}"/>
                  </a:ext>
                </a:extLst>
              </p:cNvPr>
              <p:cNvPicPr/>
              <p:nvPr/>
            </p:nvPicPr>
            <p:blipFill>
              <a:blip r:embed="rId4"/>
              <a:stretch>
                <a:fillRect/>
              </a:stretch>
            </p:blipFill>
            <p:spPr>
              <a:xfrm>
                <a:off x="404859" y="1277828"/>
                <a:ext cx="6377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161FFF8-6D71-4CF3-89EC-3BF8B2C47473}"/>
                  </a:ext>
                </a:extLst>
              </p14:cNvPr>
              <p14:cNvContentPartPr/>
              <p14:nvPr/>
            </p14:nvContentPartPr>
            <p14:xfrm>
              <a:off x="3190539" y="1909988"/>
              <a:ext cx="1577520" cy="45000"/>
            </p14:xfrm>
          </p:contentPart>
        </mc:Choice>
        <mc:Fallback xmlns="">
          <p:pic>
            <p:nvPicPr>
              <p:cNvPr id="5" name="Freihand 4">
                <a:extLst>
                  <a:ext uri="{FF2B5EF4-FFF2-40B4-BE49-F238E27FC236}">
                    <a16:creationId xmlns:a16="http://schemas.microsoft.com/office/drawing/2014/main" id="{7161FFF8-6D71-4CF3-89EC-3BF8B2C47473}"/>
                  </a:ext>
                </a:extLst>
              </p:cNvPr>
              <p:cNvPicPr/>
              <p:nvPr/>
            </p:nvPicPr>
            <p:blipFill>
              <a:blip r:embed="rId6"/>
              <a:stretch>
                <a:fillRect/>
              </a:stretch>
            </p:blipFill>
            <p:spPr>
              <a:xfrm>
                <a:off x="3186219" y="1905668"/>
                <a:ext cx="15861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59A7D32A-64C8-4CDC-B812-AEFAA77C820F}"/>
                  </a:ext>
                </a:extLst>
              </p14:cNvPr>
              <p14:cNvContentPartPr/>
              <p14:nvPr/>
            </p14:nvContentPartPr>
            <p14:xfrm>
              <a:off x="2334819" y="2873708"/>
              <a:ext cx="3472920" cy="130680"/>
            </p14:xfrm>
          </p:contentPart>
        </mc:Choice>
        <mc:Fallback xmlns="">
          <p:pic>
            <p:nvPicPr>
              <p:cNvPr id="6" name="Freihand 5">
                <a:extLst>
                  <a:ext uri="{FF2B5EF4-FFF2-40B4-BE49-F238E27FC236}">
                    <a16:creationId xmlns:a16="http://schemas.microsoft.com/office/drawing/2014/main" id="{59A7D32A-64C8-4CDC-B812-AEFAA77C820F}"/>
                  </a:ext>
                </a:extLst>
              </p:cNvPr>
              <p:cNvPicPr/>
              <p:nvPr/>
            </p:nvPicPr>
            <p:blipFill>
              <a:blip r:embed="rId8"/>
              <a:stretch>
                <a:fillRect/>
              </a:stretch>
            </p:blipFill>
            <p:spPr>
              <a:xfrm>
                <a:off x="2330499" y="2869388"/>
                <a:ext cx="3481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4817ECBD-68B0-4C8E-8E0F-CB685A0D253A}"/>
                  </a:ext>
                </a:extLst>
              </p14:cNvPr>
              <p14:cNvContentPartPr/>
              <p14:nvPr/>
            </p14:nvContentPartPr>
            <p14:xfrm>
              <a:off x="2182539" y="3327668"/>
              <a:ext cx="5162400" cy="35640"/>
            </p14:xfrm>
          </p:contentPart>
        </mc:Choice>
        <mc:Fallback xmlns="">
          <p:pic>
            <p:nvPicPr>
              <p:cNvPr id="7" name="Freihand 6">
                <a:extLst>
                  <a:ext uri="{FF2B5EF4-FFF2-40B4-BE49-F238E27FC236}">
                    <a16:creationId xmlns:a16="http://schemas.microsoft.com/office/drawing/2014/main" id="{4817ECBD-68B0-4C8E-8E0F-CB685A0D253A}"/>
                  </a:ext>
                </a:extLst>
              </p:cNvPr>
              <p:cNvPicPr/>
              <p:nvPr/>
            </p:nvPicPr>
            <p:blipFill>
              <a:blip r:embed="rId10"/>
              <a:stretch>
                <a:fillRect/>
              </a:stretch>
            </p:blipFill>
            <p:spPr>
              <a:xfrm>
                <a:off x="2178219" y="3323348"/>
                <a:ext cx="5171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B2CBD532-C91A-4158-BADA-57CC7CED9780}"/>
                  </a:ext>
                </a:extLst>
              </p14:cNvPr>
              <p14:cNvContentPartPr/>
              <p14:nvPr/>
            </p14:nvContentPartPr>
            <p14:xfrm>
              <a:off x="300459" y="2666348"/>
              <a:ext cx="797400" cy="36360"/>
            </p14:xfrm>
          </p:contentPart>
        </mc:Choice>
        <mc:Fallback xmlns="">
          <p:pic>
            <p:nvPicPr>
              <p:cNvPr id="8" name="Freihand 7">
                <a:extLst>
                  <a:ext uri="{FF2B5EF4-FFF2-40B4-BE49-F238E27FC236}">
                    <a16:creationId xmlns:a16="http://schemas.microsoft.com/office/drawing/2014/main" id="{B2CBD532-C91A-4158-BADA-57CC7CED9780}"/>
                  </a:ext>
                </a:extLst>
              </p:cNvPr>
              <p:cNvPicPr/>
              <p:nvPr/>
            </p:nvPicPr>
            <p:blipFill>
              <a:blip r:embed="rId12"/>
              <a:stretch>
                <a:fillRect/>
              </a:stretch>
            </p:blipFill>
            <p:spPr>
              <a:xfrm>
                <a:off x="296139" y="2662028"/>
                <a:ext cx="8060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DF3BCD2-CA90-4D9B-A74F-62B2D943E553}"/>
                  </a:ext>
                </a:extLst>
              </p14:cNvPr>
              <p14:cNvContentPartPr/>
              <p14:nvPr/>
            </p14:nvContentPartPr>
            <p14:xfrm>
              <a:off x="2081739" y="5265548"/>
              <a:ext cx="3126960" cy="69480"/>
            </p14:xfrm>
          </p:contentPart>
        </mc:Choice>
        <mc:Fallback xmlns="">
          <p:pic>
            <p:nvPicPr>
              <p:cNvPr id="10" name="Freihand 9">
                <a:extLst>
                  <a:ext uri="{FF2B5EF4-FFF2-40B4-BE49-F238E27FC236}">
                    <a16:creationId xmlns:a16="http://schemas.microsoft.com/office/drawing/2014/main" id="{FDF3BCD2-CA90-4D9B-A74F-62B2D943E553}"/>
                  </a:ext>
                </a:extLst>
              </p:cNvPr>
              <p:cNvPicPr/>
              <p:nvPr/>
            </p:nvPicPr>
            <p:blipFill>
              <a:blip r:embed="rId14"/>
              <a:stretch>
                <a:fillRect/>
              </a:stretch>
            </p:blipFill>
            <p:spPr>
              <a:xfrm>
                <a:off x="2077419" y="5261228"/>
                <a:ext cx="3135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B2C1998-3753-49A0-AFC5-0F00EF17E588}"/>
                  </a:ext>
                </a:extLst>
              </p14:cNvPr>
              <p14:cNvContentPartPr/>
              <p14:nvPr/>
            </p14:nvContentPartPr>
            <p14:xfrm>
              <a:off x="1898139" y="5127308"/>
              <a:ext cx="2369520" cy="638640"/>
            </p14:xfrm>
          </p:contentPart>
        </mc:Choice>
        <mc:Fallback xmlns="">
          <p:pic>
            <p:nvPicPr>
              <p:cNvPr id="11" name="Freihand 10">
                <a:extLst>
                  <a:ext uri="{FF2B5EF4-FFF2-40B4-BE49-F238E27FC236}">
                    <a16:creationId xmlns:a16="http://schemas.microsoft.com/office/drawing/2014/main" id="{7B2C1998-3753-49A0-AFC5-0F00EF17E588}"/>
                  </a:ext>
                </a:extLst>
              </p:cNvPr>
              <p:cNvPicPr/>
              <p:nvPr/>
            </p:nvPicPr>
            <p:blipFill>
              <a:blip r:embed="rId16"/>
              <a:stretch>
                <a:fillRect/>
              </a:stretch>
            </p:blipFill>
            <p:spPr>
              <a:xfrm>
                <a:off x="1893819" y="5122988"/>
                <a:ext cx="237816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EED74FF1-FF4E-4969-AB08-6CB785CFDFC0}"/>
                  </a:ext>
                </a:extLst>
              </p14:cNvPr>
              <p14:cNvContentPartPr/>
              <p14:nvPr/>
            </p14:nvContentPartPr>
            <p14:xfrm>
              <a:off x="173019" y="4264388"/>
              <a:ext cx="794880" cy="77040"/>
            </p14:xfrm>
          </p:contentPart>
        </mc:Choice>
        <mc:Fallback xmlns="">
          <p:pic>
            <p:nvPicPr>
              <p:cNvPr id="12" name="Freihand 11">
                <a:extLst>
                  <a:ext uri="{FF2B5EF4-FFF2-40B4-BE49-F238E27FC236}">
                    <a16:creationId xmlns:a16="http://schemas.microsoft.com/office/drawing/2014/main" id="{EED74FF1-FF4E-4969-AB08-6CB785CFDFC0}"/>
                  </a:ext>
                </a:extLst>
              </p:cNvPr>
              <p:cNvPicPr/>
              <p:nvPr/>
            </p:nvPicPr>
            <p:blipFill>
              <a:blip r:embed="rId18"/>
              <a:stretch>
                <a:fillRect/>
              </a:stretch>
            </p:blipFill>
            <p:spPr>
              <a:xfrm>
                <a:off x="168699" y="4260068"/>
                <a:ext cx="803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53E9F0D-833A-4DFA-B291-2D898F72E746}"/>
                  </a:ext>
                </a:extLst>
              </p14:cNvPr>
              <p14:cNvContentPartPr/>
              <p14:nvPr/>
            </p14:nvContentPartPr>
            <p14:xfrm>
              <a:off x="101379" y="3762548"/>
              <a:ext cx="859320" cy="833040"/>
            </p14:xfrm>
          </p:contentPart>
        </mc:Choice>
        <mc:Fallback xmlns="">
          <p:pic>
            <p:nvPicPr>
              <p:cNvPr id="13" name="Freihand 12">
                <a:extLst>
                  <a:ext uri="{FF2B5EF4-FFF2-40B4-BE49-F238E27FC236}">
                    <a16:creationId xmlns:a16="http://schemas.microsoft.com/office/drawing/2014/main" id="{553E9F0D-833A-4DFA-B291-2D898F72E746}"/>
                  </a:ext>
                </a:extLst>
              </p:cNvPr>
              <p:cNvPicPr/>
              <p:nvPr/>
            </p:nvPicPr>
            <p:blipFill>
              <a:blip r:embed="rId20"/>
              <a:stretch>
                <a:fillRect/>
              </a:stretch>
            </p:blipFill>
            <p:spPr>
              <a:xfrm>
                <a:off x="97059" y="3758228"/>
                <a:ext cx="867960" cy="84168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F3D9AF3-3D89-43C3-8EC3-B2AA1F889CA1}"/>
                  </a:ext>
                </a:extLst>
              </p14:cNvPr>
              <p14:cNvContentPartPr/>
              <p14:nvPr/>
            </p14:nvContentPartPr>
            <p14:xfrm>
              <a:off x="2270379" y="1349828"/>
              <a:ext cx="1642320" cy="59400"/>
            </p14:xfrm>
          </p:contentPart>
        </mc:Choice>
        <mc:Fallback xmlns="">
          <p:pic>
            <p:nvPicPr>
              <p:cNvPr id="2" name="Freihand 1">
                <a:extLst>
                  <a:ext uri="{FF2B5EF4-FFF2-40B4-BE49-F238E27FC236}">
                    <a16:creationId xmlns:a16="http://schemas.microsoft.com/office/drawing/2014/main" id="{FF3D9AF3-3D89-43C3-8EC3-B2AA1F889CA1}"/>
                  </a:ext>
                </a:extLst>
              </p:cNvPr>
              <p:cNvPicPr/>
              <p:nvPr/>
            </p:nvPicPr>
            <p:blipFill>
              <a:blip r:embed="rId4"/>
              <a:stretch>
                <a:fillRect/>
              </a:stretch>
            </p:blipFill>
            <p:spPr>
              <a:xfrm>
                <a:off x="2266059" y="1345508"/>
                <a:ext cx="1650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B96E12E-43FE-40A1-A9D8-A1CA67FFFE01}"/>
                  </a:ext>
                </a:extLst>
              </p14:cNvPr>
              <p14:cNvContentPartPr/>
              <p14:nvPr/>
            </p14:nvContentPartPr>
            <p14:xfrm>
              <a:off x="1445619" y="1888748"/>
              <a:ext cx="3739680" cy="148680"/>
            </p14:xfrm>
          </p:contentPart>
        </mc:Choice>
        <mc:Fallback xmlns="">
          <p:pic>
            <p:nvPicPr>
              <p:cNvPr id="5" name="Freihand 4">
                <a:extLst>
                  <a:ext uri="{FF2B5EF4-FFF2-40B4-BE49-F238E27FC236}">
                    <a16:creationId xmlns:a16="http://schemas.microsoft.com/office/drawing/2014/main" id="{1B96E12E-43FE-40A1-A9D8-A1CA67FFFE01}"/>
                  </a:ext>
                </a:extLst>
              </p:cNvPr>
              <p:cNvPicPr/>
              <p:nvPr/>
            </p:nvPicPr>
            <p:blipFill>
              <a:blip r:embed="rId6"/>
              <a:stretch>
                <a:fillRect/>
              </a:stretch>
            </p:blipFill>
            <p:spPr>
              <a:xfrm>
                <a:off x="1441299" y="1884428"/>
                <a:ext cx="3748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8B312CCE-F20A-4414-935C-4573FF5F9A08}"/>
                  </a:ext>
                </a:extLst>
              </p14:cNvPr>
              <p14:cNvContentPartPr/>
              <p14:nvPr/>
            </p14:nvContentPartPr>
            <p14:xfrm>
              <a:off x="3770499" y="2625308"/>
              <a:ext cx="3813840" cy="79200"/>
            </p14:xfrm>
          </p:contentPart>
        </mc:Choice>
        <mc:Fallback xmlns="">
          <p:pic>
            <p:nvPicPr>
              <p:cNvPr id="6" name="Freihand 5">
                <a:extLst>
                  <a:ext uri="{FF2B5EF4-FFF2-40B4-BE49-F238E27FC236}">
                    <a16:creationId xmlns:a16="http://schemas.microsoft.com/office/drawing/2014/main" id="{8B312CCE-F20A-4414-935C-4573FF5F9A08}"/>
                  </a:ext>
                </a:extLst>
              </p:cNvPr>
              <p:cNvPicPr/>
              <p:nvPr/>
            </p:nvPicPr>
            <p:blipFill>
              <a:blip r:embed="rId8"/>
              <a:stretch>
                <a:fillRect/>
              </a:stretch>
            </p:blipFill>
            <p:spPr>
              <a:xfrm>
                <a:off x="3766179" y="2620988"/>
                <a:ext cx="3822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DFE05EC-E4D1-4752-90B1-44165CC1D6DD}"/>
                  </a:ext>
                </a:extLst>
              </p14:cNvPr>
              <p14:cNvContentPartPr/>
              <p14:nvPr/>
            </p14:nvContentPartPr>
            <p14:xfrm>
              <a:off x="3656739" y="3489308"/>
              <a:ext cx="2628720" cy="47880"/>
            </p14:xfrm>
          </p:contentPart>
        </mc:Choice>
        <mc:Fallback xmlns="">
          <p:pic>
            <p:nvPicPr>
              <p:cNvPr id="8" name="Freihand 7">
                <a:extLst>
                  <a:ext uri="{FF2B5EF4-FFF2-40B4-BE49-F238E27FC236}">
                    <a16:creationId xmlns:a16="http://schemas.microsoft.com/office/drawing/2014/main" id="{DDFE05EC-E4D1-4752-90B1-44165CC1D6DD}"/>
                  </a:ext>
                </a:extLst>
              </p:cNvPr>
              <p:cNvPicPr/>
              <p:nvPr/>
            </p:nvPicPr>
            <p:blipFill>
              <a:blip r:embed="rId10"/>
              <a:stretch>
                <a:fillRect/>
              </a:stretch>
            </p:blipFill>
            <p:spPr>
              <a:xfrm>
                <a:off x="3652419" y="3484988"/>
                <a:ext cx="2637360" cy="56520"/>
              </a:xfrm>
              <a:prstGeom prst="rect">
                <a:avLst/>
              </a:prstGeom>
            </p:spPr>
          </p:pic>
        </mc:Fallback>
      </mc:AlternateContent>
      <p:grpSp>
        <p:nvGrpSpPr>
          <p:cNvPr id="41" name="Gruppieren 40">
            <a:extLst>
              <a:ext uri="{FF2B5EF4-FFF2-40B4-BE49-F238E27FC236}">
                <a16:creationId xmlns:a16="http://schemas.microsoft.com/office/drawing/2014/main" id="{8CECD2F0-295C-4F63-A995-DFE97157333E}"/>
              </a:ext>
            </a:extLst>
          </p:cNvPr>
          <p:cNvGrpSpPr/>
          <p:nvPr/>
        </p:nvGrpSpPr>
        <p:grpSpPr>
          <a:xfrm>
            <a:off x="7767579" y="2070908"/>
            <a:ext cx="3360960" cy="1393560"/>
            <a:chOff x="7767579" y="2070908"/>
            <a:chExt cx="3360960" cy="139356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07BA756-1F7D-4C48-891D-393823AC64F2}"/>
                    </a:ext>
                  </a:extLst>
                </p14:cNvPr>
                <p14:cNvContentPartPr/>
                <p14:nvPr/>
              </p14:nvContentPartPr>
              <p14:xfrm>
                <a:off x="7869099" y="3159908"/>
                <a:ext cx="246960" cy="233640"/>
              </p14:xfrm>
            </p:contentPart>
          </mc:Choice>
          <mc:Fallback xmlns="">
            <p:pic>
              <p:nvPicPr>
                <p:cNvPr id="9" name="Freihand 8">
                  <a:extLst>
                    <a:ext uri="{FF2B5EF4-FFF2-40B4-BE49-F238E27FC236}">
                      <a16:creationId xmlns:a16="http://schemas.microsoft.com/office/drawing/2014/main" id="{807BA756-1F7D-4C48-891D-393823AC64F2}"/>
                    </a:ext>
                  </a:extLst>
                </p:cNvPr>
                <p:cNvPicPr/>
                <p:nvPr/>
              </p:nvPicPr>
              <p:blipFill>
                <a:blip r:embed="rId12"/>
                <a:stretch>
                  <a:fillRect/>
                </a:stretch>
              </p:blipFill>
              <p:spPr>
                <a:xfrm>
                  <a:off x="7864779" y="3155588"/>
                  <a:ext cx="255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60A18EF3-4F18-43C4-9522-6BF0422CD3CF}"/>
                    </a:ext>
                  </a:extLst>
                </p14:cNvPr>
                <p14:cNvContentPartPr/>
                <p14:nvPr/>
              </p14:nvContentPartPr>
              <p14:xfrm>
                <a:off x="7767579" y="3187628"/>
                <a:ext cx="264960" cy="226800"/>
              </p14:xfrm>
            </p:contentPart>
          </mc:Choice>
          <mc:Fallback xmlns="">
            <p:pic>
              <p:nvPicPr>
                <p:cNvPr id="10" name="Freihand 9">
                  <a:extLst>
                    <a:ext uri="{FF2B5EF4-FFF2-40B4-BE49-F238E27FC236}">
                      <a16:creationId xmlns:a16="http://schemas.microsoft.com/office/drawing/2014/main" id="{60A18EF3-4F18-43C4-9522-6BF0422CD3CF}"/>
                    </a:ext>
                  </a:extLst>
                </p:cNvPr>
                <p:cNvPicPr/>
                <p:nvPr/>
              </p:nvPicPr>
              <p:blipFill>
                <a:blip r:embed="rId14"/>
                <a:stretch>
                  <a:fillRect/>
                </a:stretch>
              </p:blipFill>
              <p:spPr>
                <a:xfrm>
                  <a:off x="7763259" y="3183308"/>
                  <a:ext cx="2736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DE7ACBFA-19C1-4AD9-B756-463F8061DA98}"/>
                    </a:ext>
                  </a:extLst>
                </p14:cNvPr>
                <p14:cNvContentPartPr/>
                <p14:nvPr/>
              </p14:nvContentPartPr>
              <p14:xfrm>
                <a:off x="8321259" y="2844548"/>
                <a:ext cx="357840" cy="323280"/>
              </p14:xfrm>
            </p:contentPart>
          </mc:Choice>
          <mc:Fallback xmlns="">
            <p:pic>
              <p:nvPicPr>
                <p:cNvPr id="11" name="Freihand 10">
                  <a:extLst>
                    <a:ext uri="{FF2B5EF4-FFF2-40B4-BE49-F238E27FC236}">
                      <a16:creationId xmlns:a16="http://schemas.microsoft.com/office/drawing/2014/main" id="{DE7ACBFA-19C1-4AD9-B756-463F8061DA98}"/>
                    </a:ext>
                  </a:extLst>
                </p:cNvPr>
                <p:cNvPicPr/>
                <p:nvPr/>
              </p:nvPicPr>
              <p:blipFill>
                <a:blip r:embed="rId16"/>
                <a:stretch>
                  <a:fillRect/>
                </a:stretch>
              </p:blipFill>
              <p:spPr>
                <a:xfrm>
                  <a:off x="8316939" y="2840228"/>
                  <a:ext cx="3664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F263D4C4-3858-443D-AABD-C5CA22D08A2B}"/>
                    </a:ext>
                  </a:extLst>
                </p14:cNvPr>
                <p14:cNvContentPartPr/>
                <p14:nvPr/>
              </p14:nvContentPartPr>
              <p14:xfrm>
                <a:off x="8727339" y="2911508"/>
                <a:ext cx="13680" cy="30960"/>
              </p14:xfrm>
            </p:contentPart>
          </mc:Choice>
          <mc:Fallback xmlns="">
            <p:pic>
              <p:nvPicPr>
                <p:cNvPr id="12" name="Freihand 11">
                  <a:extLst>
                    <a:ext uri="{FF2B5EF4-FFF2-40B4-BE49-F238E27FC236}">
                      <a16:creationId xmlns:a16="http://schemas.microsoft.com/office/drawing/2014/main" id="{F263D4C4-3858-443D-AABD-C5CA22D08A2B}"/>
                    </a:ext>
                  </a:extLst>
                </p:cNvPr>
                <p:cNvPicPr/>
                <p:nvPr/>
              </p:nvPicPr>
              <p:blipFill>
                <a:blip r:embed="rId18"/>
                <a:stretch>
                  <a:fillRect/>
                </a:stretch>
              </p:blipFill>
              <p:spPr>
                <a:xfrm>
                  <a:off x="8723019" y="2907188"/>
                  <a:ext cx="22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A4BBD0F2-39DE-44B4-9494-018055604B98}"/>
                    </a:ext>
                  </a:extLst>
                </p14:cNvPr>
                <p14:cNvContentPartPr/>
                <p14:nvPr/>
              </p14:nvContentPartPr>
              <p14:xfrm>
                <a:off x="8927139" y="2677508"/>
                <a:ext cx="118440" cy="160560"/>
              </p14:xfrm>
            </p:contentPart>
          </mc:Choice>
          <mc:Fallback xmlns="">
            <p:pic>
              <p:nvPicPr>
                <p:cNvPr id="13" name="Freihand 12">
                  <a:extLst>
                    <a:ext uri="{FF2B5EF4-FFF2-40B4-BE49-F238E27FC236}">
                      <a16:creationId xmlns:a16="http://schemas.microsoft.com/office/drawing/2014/main" id="{A4BBD0F2-39DE-44B4-9494-018055604B98}"/>
                    </a:ext>
                  </a:extLst>
                </p:cNvPr>
                <p:cNvPicPr/>
                <p:nvPr/>
              </p:nvPicPr>
              <p:blipFill>
                <a:blip r:embed="rId20"/>
                <a:stretch>
                  <a:fillRect/>
                </a:stretch>
              </p:blipFill>
              <p:spPr>
                <a:xfrm>
                  <a:off x="8922819" y="2673188"/>
                  <a:ext cx="127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D1EAD21-3362-4CE5-B9A4-450BE2B20ACD}"/>
                    </a:ext>
                  </a:extLst>
                </p14:cNvPr>
                <p14:cNvContentPartPr/>
                <p14:nvPr/>
              </p14:nvContentPartPr>
              <p14:xfrm>
                <a:off x="9084819" y="2722868"/>
                <a:ext cx="66960" cy="225720"/>
              </p14:xfrm>
            </p:contentPart>
          </mc:Choice>
          <mc:Fallback xmlns="">
            <p:pic>
              <p:nvPicPr>
                <p:cNvPr id="14" name="Freihand 13">
                  <a:extLst>
                    <a:ext uri="{FF2B5EF4-FFF2-40B4-BE49-F238E27FC236}">
                      <a16:creationId xmlns:a16="http://schemas.microsoft.com/office/drawing/2014/main" id="{0D1EAD21-3362-4CE5-B9A4-450BE2B20ACD}"/>
                    </a:ext>
                  </a:extLst>
                </p:cNvPr>
                <p:cNvPicPr/>
                <p:nvPr/>
              </p:nvPicPr>
              <p:blipFill>
                <a:blip r:embed="rId22"/>
                <a:stretch>
                  <a:fillRect/>
                </a:stretch>
              </p:blipFill>
              <p:spPr>
                <a:xfrm>
                  <a:off x="9080499" y="2718548"/>
                  <a:ext cx="75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E11E298C-A408-4AE8-9295-F6AF1E6B4325}"/>
                    </a:ext>
                  </a:extLst>
                </p14:cNvPr>
                <p14:cNvContentPartPr/>
                <p14:nvPr/>
              </p14:nvContentPartPr>
              <p14:xfrm>
                <a:off x="9178419" y="2673908"/>
                <a:ext cx="96480" cy="102600"/>
              </p14:xfrm>
            </p:contentPart>
          </mc:Choice>
          <mc:Fallback xmlns="">
            <p:pic>
              <p:nvPicPr>
                <p:cNvPr id="15" name="Freihand 14">
                  <a:extLst>
                    <a:ext uri="{FF2B5EF4-FFF2-40B4-BE49-F238E27FC236}">
                      <a16:creationId xmlns:a16="http://schemas.microsoft.com/office/drawing/2014/main" id="{E11E298C-A408-4AE8-9295-F6AF1E6B4325}"/>
                    </a:ext>
                  </a:extLst>
                </p:cNvPr>
                <p:cNvPicPr/>
                <p:nvPr/>
              </p:nvPicPr>
              <p:blipFill>
                <a:blip r:embed="rId24"/>
                <a:stretch>
                  <a:fillRect/>
                </a:stretch>
              </p:blipFill>
              <p:spPr>
                <a:xfrm>
                  <a:off x="9174099" y="2669588"/>
                  <a:ext cx="105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D3158D80-2D2C-42B2-92B1-EED6A0A88247}"/>
                    </a:ext>
                  </a:extLst>
                </p14:cNvPr>
                <p14:cNvContentPartPr/>
                <p14:nvPr/>
              </p14:nvContentPartPr>
              <p14:xfrm>
                <a:off x="9288939" y="2537828"/>
                <a:ext cx="100800" cy="195840"/>
              </p14:xfrm>
            </p:contentPart>
          </mc:Choice>
          <mc:Fallback xmlns="">
            <p:pic>
              <p:nvPicPr>
                <p:cNvPr id="16" name="Freihand 15">
                  <a:extLst>
                    <a:ext uri="{FF2B5EF4-FFF2-40B4-BE49-F238E27FC236}">
                      <a16:creationId xmlns:a16="http://schemas.microsoft.com/office/drawing/2014/main" id="{D3158D80-2D2C-42B2-92B1-EED6A0A88247}"/>
                    </a:ext>
                  </a:extLst>
                </p:cNvPr>
                <p:cNvPicPr/>
                <p:nvPr/>
              </p:nvPicPr>
              <p:blipFill>
                <a:blip r:embed="rId26"/>
                <a:stretch>
                  <a:fillRect/>
                </a:stretch>
              </p:blipFill>
              <p:spPr>
                <a:xfrm>
                  <a:off x="9284619" y="2533508"/>
                  <a:ext cx="109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AADC155D-2EC6-4E8C-93E6-B946324E496A}"/>
                    </a:ext>
                  </a:extLst>
                </p14:cNvPr>
                <p14:cNvContentPartPr/>
                <p14:nvPr/>
              </p14:nvContentPartPr>
              <p14:xfrm>
                <a:off x="9351939" y="2700188"/>
                <a:ext cx="50040" cy="22680"/>
              </p14:xfrm>
            </p:contentPart>
          </mc:Choice>
          <mc:Fallback xmlns="">
            <p:pic>
              <p:nvPicPr>
                <p:cNvPr id="17" name="Freihand 16">
                  <a:extLst>
                    <a:ext uri="{FF2B5EF4-FFF2-40B4-BE49-F238E27FC236}">
                      <a16:creationId xmlns:a16="http://schemas.microsoft.com/office/drawing/2014/main" id="{AADC155D-2EC6-4E8C-93E6-B946324E496A}"/>
                    </a:ext>
                  </a:extLst>
                </p:cNvPr>
                <p:cNvPicPr/>
                <p:nvPr/>
              </p:nvPicPr>
              <p:blipFill>
                <a:blip r:embed="rId28"/>
                <a:stretch>
                  <a:fillRect/>
                </a:stretch>
              </p:blipFill>
              <p:spPr>
                <a:xfrm>
                  <a:off x="9347619" y="2695868"/>
                  <a:ext cx="58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46BE0C7F-766D-4875-B956-756D67009973}"/>
                    </a:ext>
                  </a:extLst>
                </p14:cNvPr>
                <p14:cNvContentPartPr/>
                <p14:nvPr/>
              </p14:nvContentPartPr>
              <p14:xfrm>
                <a:off x="9411699" y="2619548"/>
                <a:ext cx="126000" cy="89280"/>
              </p14:xfrm>
            </p:contentPart>
          </mc:Choice>
          <mc:Fallback xmlns="">
            <p:pic>
              <p:nvPicPr>
                <p:cNvPr id="18" name="Freihand 17">
                  <a:extLst>
                    <a:ext uri="{FF2B5EF4-FFF2-40B4-BE49-F238E27FC236}">
                      <a16:creationId xmlns:a16="http://schemas.microsoft.com/office/drawing/2014/main" id="{46BE0C7F-766D-4875-B956-756D67009973}"/>
                    </a:ext>
                  </a:extLst>
                </p:cNvPr>
                <p:cNvPicPr/>
                <p:nvPr/>
              </p:nvPicPr>
              <p:blipFill>
                <a:blip r:embed="rId30"/>
                <a:stretch>
                  <a:fillRect/>
                </a:stretch>
              </p:blipFill>
              <p:spPr>
                <a:xfrm>
                  <a:off x="9407379" y="2615228"/>
                  <a:ext cx="134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F1BE98A4-4F6C-476D-956D-4963C4D83871}"/>
                    </a:ext>
                  </a:extLst>
                </p14:cNvPr>
                <p14:cNvContentPartPr/>
                <p14:nvPr/>
              </p14:nvContentPartPr>
              <p14:xfrm>
                <a:off x="9529059" y="2469428"/>
                <a:ext cx="64080" cy="170640"/>
              </p14:xfrm>
            </p:contentPart>
          </mc:Choice>
          <mc:Fallback xmlns="">
            <p:pic>
              <p:nvPicPr>
                <p:cNvPr id="19" name="Freihand 18">
                  <a:extLst>
                    <a:ext uri="{FF2B5EF4-FFF2-40B4-BE49-F238E27FC236}">
                      <a16:creationId xmlns:a16="http://schemas.microsoft.com/office/drawing/2014/main" id="{F1BE98A4-4F6C-476D-956D-4963C4D83871}"/>
                    </a:ext>
                  </a:extLst>
                </p:cNvPr>
                <p:cNvPicPr/>
                <p:nvPr/>
              </p:nvPicPr>
              <p:blipFill>
                <a:blip r:embed="rId32"/>
                <a:stretch>
                  <a:fillRect/>
                </a:stretch>
              </p:blipFill>
              <p:spPr>
                <a:xfrm>
                  <a:off x="9524739" y="2465108"/>
                  <a:ext cx="72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135502F1-0C8A-4468-8132-02FF878499DE}"/>
                    </a:ext>
                  </a:extLst>
                </p14:cNvPr>
                <p14:cNvContentPartPr/>
                <p14:nvPr/>
              </p14:nvContentPartPr>
              <p14:xfrm>
                <a:off x="9616899" y="2362868"/>
                <a:ext cx="287640" cy="288360"/>
              </p14:xfrm>
            </p:contentPart>
          </mc:Choice>
          <mc:Fallback xmlns="">
            <p:pic>
              <p:nvPicPr>
                <p:cNvPr id="20" name="Freihand 19">
                  <a:extLst>
                    <a:ext uri="{FF2B5EF4-FFF2-40B4-BE49-F238E27FC236}">
                      <a16:creationId xmlns:a16="http://schemas.microsoft.com/office/drawing/2014/main" id="{135502F1-0C8A-4468-8132-02FF878499DE}"/>
                    </a:ext>
                  </a:extLst>
                </p:cNvPr>
                <p:cNvPicPr/>
                <p:nvPr/>
              </p:nvPicPr>
              <p:blipFill>
                <a:blip r:embed="rId34"/>
                <a:stretch>
                  <a:fillRect/>
                </a:stretch>
              </p:blipFill>
              <p:spPr>
                <a:xfrm>
                  <a:off x="9612579" y="2358548"/>
                  <a:ext cx="2962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761C36B7-A1A1-4FD5-8DC7-053E6BD0746A}"/>
                    </a:ext>
                  </a:extLst>
                </p14:cNvPr>
                <p14:cNvContentPartPr/>
                <p14:nvPr/>
              </p14:nvContentPartPr>
              <p14:xfrm>
                <a:off x="9869259" y="2335868"/>
                <a:ext cx="15120" cy="44640"/>
              </p14:xfrm>
            </p:contentPart>
          </mc:Choice>
          <mc:Fallback xmlns="">
            <p:pic>
              <p:nvPicPr>
                <p:cNvPr id="21" name="Freihand 20">
                  <a:extLst>
                    <a:ext uri="{FF2B5EF4-FFF2-40B4-BE49-F238E27FC236}">
                      <a16:creationId xmlns:a16="http://schemas.microsoft.com/office/drawing/2014/main" id="{761C36B7-A1A1-4FD5-8DC7-053E6BD0746A}"/>
                    </a:ext>
                  </a:extLst>
                </p:cNvPr>
                <p:cNvPicPr/>
                <p:nvPr/>
              </p:nvPicPr>
              <p:blipFill>
                <a:blip r:embed="rId36"/>
                <a:stretch>
                  <a:fillRect/>
                </a:stretch>
              </p:blipFill>
              <p:spPr>
                <a:xfrm>
                  <a:off x="9864939" y="2331548"/>
                  <a:ext cx="23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2A359DE0-7921-4FBF-ADBA-73A37CE3D54F}"/>
                    </a:ext>
                  </a:extLst>
                </p14:cNvPr>
                <p14:cNvContentPartPr/>
                <p14:nvPr/>
              </p14:nvContentPartPr>
              <p14:xfrm>
                <a:off x="9921819" y="2426948"/>
                <a:ext cx="169920" cy="93960"/>
              </p14:xfrm>
            </p:contentPart>
          </mc:Choice>
          <mc:Fallback xmlns="">
            <p:pic>
              <p:nvPicPr>
                <p:cNvPr id="22" name="Freihand 21">
                  <a:extLst>
                    <a:ext uri="{FF2B5EF4-FFF2-40B4-BE49-F238E27FC236}">
                      <a16:creationId xmlns:a16="http://schemas.microsoft.com/office/drawing/2014/main" id="{2A359DE0-7921-4FBF-ADBA-73A37CE3D54F}"/>
                    </a:ext>
                  </a:extLst>
                </p:cNvPr>
                <p:cNvPicPr/>
                <p:nvPr/>
              </p:nvPicPr>
              <p:blipFill>
                <a:blip r:embed="rId38"/>
                <a:stretch>
                  <a:fillRect/>
                </a:stretch>
              </p:blipFill>
              <p:spPr>
                <a:xfrm>
                  <a:off x="9917499" y="2422628"/>
                  <a:ext cx="178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13C25CAC-FAA7-43D8-A632-B24A22AB469C}"/>
                    </a:ext>
                  </a:extLst>
                </p14:cNvPr>
                <p14:cNvContentPartPr/>
                <p14:nvPr/>
              </p14:nvContentPartPr>
              <p14:xfrm>
                <a:off x="10096779" y="2388428"/>
                <a:ext cx="104400" cy="89640"/>
              </p14:xfrm>
            </p:contentPart>
          </mc:Choice>
          <mc:Fallback xmlns="">
            <p:pic>
              <p:nvPicPr>
                <p:cNvPr id="23" name="Freihand 22">
                  <a:extLst>
                    <a:ext uri="{FF2B5EF4-FFF2-40B4-BE49-F238E27FC236}">
                      <a16:creationId xmlns:a16="http://schemas.microsoft.com/office/drawing/2014/main" id="{13C25CAC-FAA7-43D8-A632-B24A22AB469C}"/>
                    </a:ext>
                  </a:extLst>
                </p:cNvPr>
                <p:cNvPicPr/>
                <p:nvPr/>
              </p:nvPicPr>
              <p:blipFill>
                <a:blip r:embed="rId40"/>
                <a:stretch>
                  <a:fillRect/>
                </a:stretch>
              </p:blipFill>
              <p:spPr>
                <a:xfrm>
                  <a:off x="10092459" y="2384108"/>
                  <a:ext cx="113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89BB4739-4C2B-4382-A8FA-036D218D12FF}"/>
                    </a:ext>
                  </a:extLst>
                </p14:cNvPr>
                <p14:cNvContentPartPr/>
                <p14:nvPr/>
              </p14:nvContentPartPr>
              <p14:xfrm>
                <a:off x="10224219" y="2345588"/>
                <a:ext cx="167400" cy="94320"/>
              </p14:xfrm>
            </p:contentPart>
          </mc:Choice>
          <mc:Fallback xmlns="">
            <p:pic>
              <p:nvPicPr>
                <p:cNvPr id="24" name="Freihand 23">
                  <a:extLst>
                    <a:ext uri="{FF2B5EF4-FFF2-40B4-BE49-F238E27FC236}">
                      <a16:creationId xmlns:a16="http://schemas.microsoft.com/office/drawing/2014/main" id="{89BB4739-4C2B-4382-A8FA-036D218D12FF}"/>
                    </a:ext>
                  </a:extLst>
                </p:cNvPr>
                <p:cNvPicPr/>
                <p:nvPr/>
              </p:nvPicPr>
              <p:blipFill>
                <a:blip r:embed="rId42"/>
                <a:stretch>
                  <a:fillRect/>
                </a:stretch>
              </p:blipFill>
              <p:spPr>
                <a:xfrm>
                  <a:off x="10219899" y="2341268"/>
                  <a:ext cx="176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CEEA75BF-C486-46A3-9290-69E02A74CCCD}"/>
                    </a:ext>
                  </a:extLst>
                </p14:cNvPr>
                <p14:cNvContentPartPr/>
                <p14:nvPr/>
              </p14:nvContentPartPr>
              <p14:xfrm>
                <a:off x="10406019" y="2293028"/>
                <a:ext cx="128160" cy="78480"/>
              </p14:xfrm>
            </p:contentPart>
          </mc:Choice>
          <mc:Fallback xmlns="">
            <p:pic>
              <p:nvPicPr>
                <p:cNvPr id="25" name="Freihand 24">
                  <a:extLst>
                    <a:ext uri="{FF2B5EF4-FFF2-40B4-BE49-F238E27FC236}">
                      <a16:creationId xmlns:a16="http://schemas.microsoft.com/office/drawing/2014/main" id="{CEEA75BF-C486-46A3-9290-69E02A74CCCD}"/>
                    </a:ext>
                  </a:extLst>
                </p:cNvPr>
                <p:cNvPicPr/>
                <p:nvPr/>
              </p:nvPicPr>
              <p:blipFill>
                <a:blip r:embed="rId44"/>
                <a:stretch>
                  <a:fillRect/>
                </a:stretch>
              </p:blipFill>
              <p:spPr>
                <a:xfrm>
                  <a:off x="10401699" y="2288708"/>
                  <a:ext cx="136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2F643C3E-EEAA-4E01-A1E1-9933008C02FD}"/>
                    </a:ext>
                  </a:extLst>
                </p14:cNvPr>
                <p14:cNvContentPartPr/>
                <p14:nvPr/>
              </p14:nvContentPartPr>
              <p14:xfrm>
                <a:off x="10548579" y="2131748"/>
                <a:ext cx="218160" cy="237960"/>
              </p14:xfrm>
            </p:contentPart>
          </mc:Choice>
          <mc:Fallback xmlns="">
            <p:pic>
              <p:nvPicPr>
                <p:cNvPr id="26" name="Freihand 25">
                  <a:extLst>
                    <a:ext uri="{FF2B5EF4-FFF2-40B4-BE49-F238E27FC236}">
                      <a16:creationId xmlns:a16="http://schemas.microsoft.com/office/drawing/2014/main" id="{2F643C3E-EEAA-4E01-A1E1-9933008C02FD}"/>
                    </a:ext>
                  </a:extLst>
                </p:cNvPr>
                <p:cNvPicPr/>
                <p:nvPr/>
              </p:nvPicPr>
              <p:blipFill>
                <a:blip r:embed="rId46"/>
                <a:stretch>
                  <a:fillRect/>
                </a:stretch>
              </p:blipFill>
              <p:spPr>
                <a:xfrm>
                  <a:off x="10544259" y="2127428"/>
                  <a:ext cx="226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3FF67D04-C257-4A9E-9EA6-4C02B5BD4390}"/>
                    </a:ext>
                  </a:extLst>
                </p14:cNvPr>
                <p14:cNvContentPartPr/>
                <p14:nvPr/>
              </p14:nvContentPartPr>
              <p14:xfrm>
                <a:off x="10673859" y="2070908"/>
                <a:ext cx="14400" cy="22680"/>
              </p14:xfrm>
            </p:contentPart>
          </mc:Choice>
          <mc:Fallback xmlns="">
            <p:pic>
              <p:nvPicPr>
                <p:cNvPr id="27" name="Freihand 26">
                  <a:extLst>
                    <a:ext uri="{FF2B5EF4-FFF2-40B4-BE49-F238E27FC236}">
                      <a16:creationId xmlns:a16="http://schemas.microsoft.com/office/drawing/2014/main" id="{3FF67D04-C257-4A9E-9EA6-4C02B5BD4390}"/>
                    </a:ext>
                  </a:extLst>
                </p:cNvPr>
                <p:cNvPicPr/>
                <p:nvPr/>
              </p:nvPicPr>
              <p:blipFill>
                <a:blip r:embed="rId48"/>
                <a:stretch>
                  <a:fillRect/>
                </a:stretch>
              </p:blipFill>
              <p:spPr>
                <a:xfrm>
                  <a:off x="10669539" y="2066588"/>
                  <a:ext cx="23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79BBE087-8198-40BF-B4E2-DFDB3DC0A5B8}"/>
                    </a:ext>
                  </a:extLst>
                </p14:cNvPr>
                <p14:cNvContentPartPr/>
                <p14:nvPr/>
              </p14:nvContentPartPr>
              <p14:xfrm>
                <a:off x="9261579" y="2953628"/>
                <a:ext cx="192600" cy="198000"/>
              </p14:xfrm>
            </p:contentPart>
          </mc:Choice>
          <mc:Fallback xmlns="">
            <p:pic>
              <p:nvPicPr>
                <p:cNvPr id="31" name="Freihand 30">
                  <a:extLst>
                    <a:ext uri="{FF2B5EF4-FFF2-40B4-BE49-F238E27FC236}">
                      <a16:creationId xmlns:a16="http://schemas.microsoft.com/office/drawing/2014/main" id="{79BBE087-8198-40BF-B4E2-DFDB3DC0A5B8}"/>
                    </a:ext>
                  </a:extLst>
                </p:cNvPr>
                <p:cNvPicPr/>
                <p:nvPr/>
              </p:nvPicPr>
              <p:blipFill>
                <a:blip r:embed="rId50"/>
                <a:stretch>
                  <a:fillRect/>
                </a:stretch>
              </p:blipFill>
              <p:spPr>
                <a:xfrm>
                  <a:off x="9257259" y="2949308"/>
                  <a:ext cx="201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F6FFE66F-6A67-4646-8B47-6A43CB85E787}"/>
                    </a:ext>
                  </a:extLst>
                </p14:cNvPr>
                <p14:cNvContentPartPr/>
                <p14:nvPr/>
              </p14:nvContentPartPr>
              <p14:xfrm>
                <a:off x="9450219" y="2843828"/>
                <a:ext cx="184320" cy="267480"/>
              </p14:xfrm>
            </p:contentPart>
          </mc:Choice>
          <mc:Fallback xmlns="">
            <p:pic>
              <p:nvPicPr>
                <p:cNvPr id="32" name="Freihand 31">
                  <a:extLst>
                    <a:ext uri="{FF2B5EF4-FFF2-40B4-BE49-F238E27FC236}">
                      <a16:creationId xmlns:a16="http://schemas.microsoft.com/office/drawing/2014/main" id="{F6FFE66F-6A67-4646-8B47-6A43CB85E787}"/>
                    </a:ext>
                  </a:extLst>
                </p:cNvPr>
                <p:cNvPicPr/>
                <p:nvPr/>
              </p:nvPicPr>
              <p:blipFill>
                <a:blip r:embed="rId52"/>
                <a:stretch>
                  <a:fillRect/>
                </a:stretch>
              </p:blipFill>
              <p:spPr>
                <a:xfrm>
                  <a:off x="9445899" y="2839508"/>
                  <a:ext cx="192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AF2BF2C8-3E42-4221-99E9-AF57C9B54BF9}"/>
                    </a:ext>
                  </a:extLst>
                </p14:cNvPr>
                <p14:cNvContentPartPr/>
                <p14:nvPr/>
              </p14:nvContentPartPr>
              <p14:xfrm>
                <a:off x="9642099" y="2812868"/>
                <a:ext cx="201960" cy="183240"/>
              </p14:xfrm>
            </p:contentPart>
          </mc:Choice>
          <mc:Fallback xmlns="">
            <p:pic>
              <p:nvPicPr>
                <p:cNvPr id="33" name="Freihand 32">
                  <a:extLst>
                    <a:ext uri="{FF2B5EF4-FFF2-40B4-BE49-F238E27FC236}">
                      <a16:creationId xmlns:a16="http://schemas.microsoft.com/office/drawing/2014/main" id="{AF2BF2C8-3E42-4221-99E9-AF57C9B54BF9}"/>
                    </a:ext>
                  </a:extLst>
                </p:cNvPr>
                <p:cNvPicPr/>
                <p:nvPr/>
              </p:nvPicPr>
              <p:blipFill>
                <a:blip r:embed="rId54"/>
                <a:stretch>
                  <a:fillRect/>
                </a:stretch>
              </p:blipFill>
              <p:spPr>
                <a:xfrm>
                  <a:off x="9637779" y="2808548"/>
                  <a:ext cx="210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871028F1-9C35-4ABB-B6A7-C8FF51AD1E04}"/>
                    </a:ext>
                  </a:extLst>
                </p14:cNvPr>
                <p14:cNvContentPartPr/>
                <p14:nvPr/>
              </p14:nvContentPartPr>
              <p14:xfrm>
                <a:off x="9864579" y="2846708"/>
                <a:ext cx="80280" cy="81000"/>
              </p14:xfrm>
            </p:contentPart>
          </mc:Choice>
          <mc:Fallback xmlns="">
            <p:pic>
              <p:nvPicPr>
                <p:cNvPr id="34" name="Freihand 33">
                  <a:extLst>
                    <a:ext uri="{FF2B5EF4-FFF2-40B4-BE49-F238E27FC236}">
                      <a16:creationId xmlns:a16="http://schemas.microsoft.com/office/drawing/2014/main" id="{871028F1-9C35-4ABB-B6A7-C8FF51AD1E04}"/>
                    </a:ext>
                  </a:extLst>
                </p:cNvPr>
                <p:cNvPicPr/>
                <p:nvPr/>
              </p:nvPicPr>
              <p:blipFill>
                <a:blip r:embed="rId56"/>
                <a:stretch>
                  <a:fillRect/>
                </a:stretch>
              </p:blipFill>
              <p:spPr>
                <a:xfrm>
                  <a:off x="9860259" y="2842388"/>
                  <a:ext cx="88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C053D52A-7C31-4F97-96CA-9CE43B8CBCED}"/>
                    </a:ext>
                  </a:extLst>
                </p14:cNvPr>
                <p14:cNvContentPartPr/>
                <p14:nvPr/>
              </p14:nvContentPartPr>
              <p14:xfrm>
                <a:off x="9941979" y="2683988"/>
                <a:ext cx="125640" cy="199080"/>
              </p14:xfrm>
            </p:contentPart>
          </mc:Choice>
          <mc:Fallback xmlns="">
            <p:pic>
              <p:nvPicPr>
                <p:cNvPr id="35" name="Freihand 34">
                  <a:extLst>
                    <a:ext uri="{FF2B5EF4-FFF2-40B4-BE49-F238E27FC236}">
                      <a16:creationId xmlns:a16="http://schemas.microsoft.com/office/drawing/2014/main" id="{C053D52A-7C31-4F97-96CA-9CE43B8CBCED}"/>
                    </a:ext>
                  </a:extLst>
                </p:cNvPr>
                <p:cNvPicPr/>
                <p:nvPr/>
              </p:nvPicPr>
              <p:blipFill>
                <a:blip r:embed="rId58"/>
                <a:stretch>
                  <a:fillRect/>
                </a:stretch>
              </p:blipFill>
              <p:spPr>
                <a:xfrm>
                  <a:off x="9937659" y="2679668"/>
                  <a:ext cx="134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785C1A43-8569-4A9B-9BD9-A25A3118710A}"/>
                    </a:ext>
                  </a:extLst>
                </p14:cNvPr>
                <p14:cNvContentPartPr/>
                <p14:nvPr/>
              </p14:nvContentPartPr>
              <p14:xfrm>
                <a:off x="10067259" y="2658068"/>
                <a:ext cx="153360" cy="266760"/>
              </p14:xfrm>
            </p:contentPart>
          </mc:Choice>
          <mc:Fallback xmlns="">
            <p:pic>
              <p:nvPicPr>
                <p:cNvPr id="36" name="Freihand 35">
                  <a:extLst>
                    <a:ext uri="{FF2B5EF4-FFF2-40B4-BE49-F238E27FC236}">
                      <a16:creationId xmlns:a16="http://schemas.microsoft.com/office/drawing/2014/main" id="{785C1A43-8569-4A9B-9BD9-A25A3118710A}"/>
                    </a:ext>
                  </a:extLst>
                </p:cNvPr>
                <p:cNvPicPr/>
                <p:nvPr/>
              </p:nvPicPr>
              <p:blipFill>
                <a:blip r:embed="rId60"/>
                <a:stretch>
                  <a:fillRect/>
                </a:stretch>
              </p:blipFill>
              <p:spPr>
                <a:xfrm>
                  <a:off x="10062939" y="2653748"/>
                  <a:ext cx="1620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EED0E292-E711-48FC-AA81-48801035E5CF}"/>
                    </a:ext>
                  </a:extLst>
                </p14:cNvPr>
                <p14:cNvContentPartPr/>
                <p14:nvPr/>
              </p14:nvContentPartPr>
              <p14:xfrm>
                <a:off x="10201899" y="2577068"/>
                <a:ext cx="294840" cy="272160"/>
              </p14:xfrm>
            </p:contentPart>
          </mc:Choice>
          <mc:Fallback xmlns="">
            <p:pic>
              <p:nvPicPr>
                <p:cNvPr id="37" name="Freihand 36">
                  <a:extLst>
                    <a:ext uri="{FF2B5EF4-FFF2-40B4-BE49-F238E27FC236}">
                      <a16:creationId xmlns:a16="http://schemas.microsoft.com/office/drawing/2014/main" id="{EED0E292-E711-48FC-AA81-48801035E5CF}"/>
                    </a:ext>
                  </a:extLst>
                </p:cNvPr>
                <p:cNvPicPr/>
                <p:nvPr/>
              </p:nvPicPr>
              <p:blipFill>
                <a:blip r:embed="rId62"/>
                <a:stretch>
                  <a:fillRect/>
                </a:stretch>
              </p:blipFill>
              <p:spPr>
                <a:xfrm>
                  <a:off x="10197579" y="2572748"/>
                  <a:ext cx="3034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064E3D13-7946-4AB6-9B3F-CE7D4D2EFCCC}"/>
                    </a:ext>
                  </a:extLst>
                </p14:cNvPr>
                <p14:cNvContentPartPr/>
                <p14:nvPr/>
              </p14:nvContentPartPr>
              <p14:xfrm>
                <a:off x="10608339" y="2430908"/>
                <a:ext cx="104040" cy="196560"/>
              </p14:xfrm>
            </p:contentPart>
          </mc:Choice>
          <mc:Fallback xmlns="">
            <p:pic>
              <p:nvPicPr>
                <p:cNvPr id="38" name="Freihand 37">
                  <a:extLst>
                    <a:ext uri="{FF2B5EF4-FFF2-40B4-BE49-F238E27FC236}">
                      <a16:creationId xmlns:a16="http://schemas.microsoft.com/office/drawing/2014/main" id="{064E3D13-7946-4AB6-9B3F-CE7D4D2EFCCC}"/>
                    </a:ext>
                  </a:extLst>
                </p:cNvPr>
                <p:cNvPicPr/>
                <p:nvPr/>
              </p:nvPicPr>
              <p:blipFill>
                <a:blip r:embed="rId64"/>
                <a:stretch>
                  <a:fillRect/>
                </a:stretch>
              </p:blipFill>
              <p:spPr>
                <a:xfrm>
                  <a:off x="10604019" y="2426588"/>
                  <a:ext cx="112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BA43B192-1D57-43EC-9422-E1EB0A8CD4BA}"/>
                    </a:ext>
                  </a:extLst>
                </p14:cNvPr>
                <p14:cNvContentPartPr/>
                <p14:nvPr/>
              </p14:nvContentPartPr>
              <p14:xfrm>
                <a:off x="10665579" y="2644748"/>
                <a:ext cx="31680" cy="21600"/>
              </p14:xfrm>
            </p:contentPart>
          </mc:Choice>
          <mc:Fallback xmlns="">
            <p:pic>
              <p:nvPicPr>
                <p:cNvPr id="39" name="Freihand 38">
                  <a:extLst>
                    <a:ext uri="{FF2B5EF4-FFF2-40B4-BE49-F238E27FC236}">
                      <a16:creationId xmlns:a16="http://schemas.microsoft.com/office/drawing/2014/main" id="{BA43B192-1D57-43EC-9422-E1EB0A8CD4BA}"/>
                    </a:ext>
                  </a:extLst>
                </p:cNvPr>
                <p:cNvPicPr/>
                <p:nvPr/>
              </p:nvPicPr>
              <p:blipFill>
                <a:blip r:embed="rId66"/>
                <a:stretch>
                  <a:fillRect/>
                </a:stretch>
              </p:blipFill>
              <p:spPr>
                <a:xfrm>
                  <a:off x="10661259" y="2640428"/>
                  <a:ext cx="40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B6A1DF25-B765-4667-A281-11918F32D76A}"/>
                    </a:ext>
                  </a:extLst>
                </p14:cNvPr>
                <p14:cNvContentPartPr/>
                <p14:nvPr/>
              </p14:nvContentPartPr>
              <p14:xfrm>
                <a:off x="9158619" y="2555468"/>
                <a:ext cx="1969920" cy="909000"/>
              </p14:xfrm>
            </p:contentPart>
          </mc:Choice>
          <mc:Fallback xmlns="">
            <p:pic>
              <p:nvPicPr>
                <p:cNvPr id="40" name="Freihand 39">
                  <a:extLst>
                    <a:ext uri="{FF2B5EF4-FFF2-40B4-BE49-F238E27FC236}">
                      <a16:creationId xmlns:a16="http://schemas.microsoft.com/office/drawing/2014/main" id="{B6A1DF25-B765-4667-A281-11918F32D76A}"/>
                    </a:ext>
                  </a:extLst>
                </p:cNvPr>
                <p:cNvPicPr/>
                <p:nvPr/>
              </p:nvPicPr>
              <p:blipFill>
                <a:blip r:embed="rId68"/>
                <a:stretch>
                  <a:fillRect/>
                </a:stretch>
              </p:blipFill>
              <p:spPr>
                <a:xfrm>
                  <a:off x="9154299" y="2551148"/>
                  <a:ext cx="1978560" cy="91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B0B78BB6-4D01-4755-BA1F-726B9F089E6B}"/>
                  </a:ext>
                </a:extLst>
              </p14:cNvPr>
              <p14:cNvContentPartPr/>
              <p14:nvPr/>
            </p14:nvContentPartPr>
            <p14:xfrm>
              <a:off x="3244899" y="4741028"/>
              <a:ext cx="3424320" cy="113040"/>
            </p14:xfrm>
          </p:contentPart>
        </mc:Choice>
        <mc:Fallback xmlns="">
          <p:pic>
            <p:nvPicPr>
              <p:cNvPr id="42" name="Freihand 41">
                <a:extLst>
                  <a:ext uri="{FF2B5EF4-FFF2-40B4-BE49-F238E27FC236}">
                    <a16:creationId xmlns:a16="http://schemas.microsoft.com/office/drawing/2014/main" id="{B0B78BB6-4D01-4755-BA1F-726B9F089E6B}"/>
                  </a:ext>
                </a:extLst>
              </p:cNvPr>
              <p:cNvPicPr/>
              <p:nvPr/>
            </p:nvPicPr>
            <p:blipFill>
              <a:blip r:embed="rId70"/>
              <a:stretch>
                <a:fillRect/>
              </a:stretch>
            </p:blipFill>
            <p:spPr>
              <a:xfrm>
                <a:off x="3240579" y="4736708"/>
                <a:ext cx="3432960" cy="12168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46C5E131-3016-47AE-8A6A-5ACD32D61FBB}"/>
                  </a:ext>
                </a:extLst>
              </p14:cNvPr>
              <p14:cNvContentPartPr/>
              <p14:nvPr/>
            </p14:nvContentPartPr>
            <p14:xfrm>
              <a:off x="70419" y="733962"/>
              <a:ext cx="2089440" cy="21960"/>
            </p14:xfrm>
          </p:contentPart>
        </mc:Choice>
        <mc:Fallback xmlns="">
          <p:pic>
            <p:nvPicPr>
              <p:cNvPr id="5" name="Freihand 4">
                <a:extLst>
                  <a:ext uri="{FF2B5EF4-FFF2-40B4-BE49-F238E27FC236}">
                    <a16:creationId xmlns:a16="http://schemas.microsoft.com/office/drawing/2014/main" id="{46C5E131-3016-47AE-8A6A-5ACD32D61FBB}"/>
                  </a:ext>
                </a:extLst>
              </p:cNvPr>
              <p:cNvPicPr/>
              <p:nvPr/>
            </p:nvPicPr>
            <p:blipFill>
              <a:blip r:embed="rId4"/>
              <a:stretch>
                <a:fillRect/>
              </a:stretch>
            </p:blipFill>
            <p:spPr>
              <a:xfrm>
                <a:off x="66099" y="729642"/>
                <a:ext cx="2098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022AA139-B618-46ED-8525-E55C31FCEAD7}"/>
                  </a:ext>
                </a:extLst>
              </p14:cNvPr>
              <p14:cNvContentPartPr/>
              <p14:nvPr/>
            </p14:nvContentPartPr>
            <p14:xfrm>
              <a:off x="5001339" y="818922"/>
              <a:ext cx="3442320" cy="46800"/>
            </p14:xfrm>
          </p:contentPart>
        </mc:Choice>
        <mc:Fallback xmlns="">
          <p:pic>
            <p:nvPicPr>
              <p:cNvPr id="18" name="Freihand 17">
                <a:extLst>
                  <a:ext uri="{FF2B5EF4-FFF2-40B4-BE49-F238E27FC236}">
                    <a16:creationId xmlns:a16="http://schemas.microsoft.com/office/drawing/2014/main" id="{022AA139-B618-46ED-8525-E55C31FCEAD7}"/>
                  </a:ext>
                </a:extLst>
              </p:cNvPr>
              <p:cNvPicPr/>
              <p:nvPr/>
            </p:nvPicPr>
            <p:blipFill>
              <a:blip r:embed="rId6"/>
              <a:stretch>
                <a:fillRect/>
              </a:stretch>
            </p:blipFill>
            <p:spPr>
              <a:xfrm>
                <a:off x="4997019" y="814602"/>
                <a:ext cx="3450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EE10E943-4C8D-4776-8045-F8998BE7FC6D}"/>
                  </a:ext>
                </a:extLst>
              </p14:cNvPr>
              <p14:cNvContentPartPr/>
              <p14:nvPr/>
            </p14:nvContentPartPr>
            <p14:xfrm>
              <a:off x="5805219" y="1044642"/>
              <a:ext cx="2267640" cy="82440"/>
            </p14:xfrm>
          </p:contentPart>
        </mc:Choice>
        <mc:Fallback xmlns="">
          <p:pic>
            <p:nvPicPr>
              <p:cNvPr id="19" name="Freihand 18">
                <a:extLst>
                  <a:ext uri="{FF2B5EF4-FFF2-40B4-BE49-F238E27FC236}">
                    <a16:creationId xmlns:a16="http://schemas.microsoft.com/office/drawing/2014/main" id="{EE10E943-4C8D-4776-8045-F8998BE7FC6D}"/>
                  </a:ext>
                </a:extLst>
              </p:cNvPr>
              <p:cNvPicPr/>
              <p:nvPr/>
            </p:nvPicPr>
            <p:blipFill>
              <a:blip r:embed="rId8"/>
              <a:stretch>
                <a:fillRect/>
              </a:stretch>
            </p:blipFill>
            <p:spPr>
              <a:xfrm>
                <a:off x="5800899" y="1040322"/>
                <a:ext cx="2276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12E3F7E9-9784-4FD2-8ADA-116E76954643}"/>
                  </a:ext>
                </a:extLst>
              </p14:cNvPr>
              <p14:cNvContentPartPr/>
              <p14:nvPr/>
            </p14:nvContentPartPr>
            <p14:xfrm>
              <a:off x="9098139" y="1093602"/>
              <a:ext cx="2997360" cy="69840"/>
            </p14:xfrm>
          </p:contentPart>
        </mc:Choice>
        <mc:Fallback xmlns="">
          <p:pic>
            <p:nvPicPr>
              <p:cNvPr id="20" name="Freihand 19">
                <a:extLst>
                  <a:ext uri="{FF2B5EF4-FFF2-40B4-BE49-F238E27FC236}">
                    <a16:creationId xmlns:a16="http://schemas.microsoft.com/office/drawing/2014/main" id="{12E3F7E9-9784-4FD2-8ADA-116E76954643}"/>
                  </a:ext>
                </a:extLst>
              </p:cNvPr>
              <p:cNvPicPr/>
              <p:nvPr/>
            </p:nvPicPr>
            <p:blipFill>
              <a:blip r:embed="rId10"/>
              <a:stretch>
                <a:fillRect/>
              </a:stretch>
            </p:blipFill>
            <p:spPr>
              <a:xfrm>
                <a:off x="9093819" y="1089282"/>
                <a:ext cx="3006000" cy="78480"/>
              </a:xfrm>
              <a:prstGeom prst="rect">
                <a:avLst/>
              </a:prstGeom>
            </p:spPr>
          </p:pic>
        </mc:Fallback>
      </mc:AlternateContent>
      <p:grpSp>
        <p:nvGrpSpPr>
          <p:cNvPr id="210945" name="Gruppieren 210944">
            <a:extLst>
              <a:ext uri="{FF2B5EF4-FFF2-40B4-BE49-F238E27FC236}">
                <a16:creationId xmlns:a16="http://schemas.microsoft.com/office/drawing/2014/main" id="{94FA81DD-E0C4-4189-AB6D-04EF933E2144}"/>
              </a:ext>
            </a:extLst>
          </p:cNvPr>
          <p:cNvGrpSpPr/>
          <p:nvPr/>
        </p:nvGrpSpPr>
        <p:grpSpPr>
          <a:xfrm>
            <a:off x="3180819" y="406722"/>
            <a:ext cx="1253160" cy="481320"/>
            <a:chOff x="3180819" y="406722"/>
            <a:chExt cx="1253160" cy="481320"/>
          </a:xfrm>
        </p:grpSpPr>
        <mc:AlternateContent xmlns:mc="http://schemas.openxmlformats.org/markup-compatibility/2006" xmlns:p14="http://schemas.microsoft.com/office/powerpoint/2010/main">
          <mc:Choice Requires="p14">
            <p:contentPart p14:bwMode="auto" r:id="rId11">
              <p14:nvContentPartPr>
                <p14:cNvPr id="47" name="Freihand 46">
                  <a:extLst>
                    <a:ext uri="{FF2B5EF4-FFF2-40B4-BE49-F238E27FC236}">
                      <a16:creationId xmlns:a16="http://schemas.microsoft.com/office/drawing/2014/main" id="{ABFA932E-DDF0-455C-9885-0F56AC9239BC}"/>
                    </a:ext>
                  </a:extLst>
                </p14:cNvPr>
                <p14:cNvContentPartPr/>
                <p14:nvPr/>
              </p14:nvContentPartPr>
              <p14:xfrm>
                <a:off x="3201339" y="790122"/>
                <a:ext cx="140040" cy="69840"/>
              </p14:xfrm>
            </p:contentPart>
          </mc:Choice>
          <mc:Fallback xmlns="">
            <p:pic>
              <p:nvPicPr>
                <p:cNvPr id="47" name="Freihand 46">
                  <a:extLst>
                    <a:ext uri="{FF2B5EF4-FFF2-40B4-BE49-F238E27FC236}">
                      <a16:creationId xmlns:a16="http://schemas.microsoft.com/office/drawing/2014/main" id="{ABFA932E-DDF0-455C-9885-0F56AC9239BC}"/>
                    </a:ext>
                  </a:extLst>
                </p:cNvPr>
                <p:cNvPicPr/>
                <p:nvPr/>
              </p:nvPicPr>
              <p:blipFill>
                <a:blip r:embed="rId12"/>
                <a:stretch>
                  <a:fillRect/>
                </a:stretch>
              </p:blipFill>
              <p:spPr>
                <a:xfrm>
                  <a:off x="3197019" y="785802"/>
                  <a:ext cx="148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8" name="Freihand 47">
                  <a:extLst>
                    <a:ext uri="{FF2B5EF4-FFF2-40B4-BE49-F238E27FC236}">
                      <a16:creationId xmlns:a16="http://schemas.microsoft.com/office/drawing/2014/main" id="{5D79B0DA-267C-4E83-A2AE-316C7527FF30}"/>
                    </a:ext>
                  </a:extLst>
                </p14:cNvPr>
                <p14:cNvContentPartPr/>
                <p14:nvPr/>
              </p14:nvContentPartPr>
              <p14:xfrm>
                <a:off x="3180819" y="771762"/>
                <a:ext cx="102600" cy="110880"/>
              </p14:xfrm>
            </p:contentPart>
          </mc:Choice>
          <mc:Fallback xmlns="">
            <p:pic>
              <p:nvPicPr>
                <p:cNvPr id="48" name="Freihand 47">
                  <a:extLst>
                    <a:ext uri="{FF2B5EF4-FFF2-40B4-BE49-F238E27FC236}">
                      <a16:creationId xmlns:a16="http://schemas.microsoft.com/office/drawing/2014/main" id="{5D79B0DA-267C-4E83-A2AE-316C7527FF30}"/>
                    </a:ext>
                  </a:extLst>
                </p:cNvPr>
                <p:cNvPicPr/>
                <p:nvPr/>
              </p:nvPicPr>
              <p:blipFill>
                <a:blip r:embed="rId14"/>
                <a:stretch>
                  <a:fillRect/>
                </a:stretch>
              </p:blipFill>
              <p:spPr>
                <a:xfrm>
                  <a:off x="3176499" y="767442"/>
                  <a:ext cx="111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Freihand 48">
                  <a:extLst>
                    <a:ext uri="{FF2B5EF4-FFF2-40B4-BE49-F238E27FC236}">
                      <a16:creationId xmlns:a16="http://schemas.microsoft.com/office/drawing/2014/main" id="{7DD40347-37A5-4331-A1F2-B863FE68D4B2}"/>
                    </a:ext>
                  </a:extLst>
                </p14:cNvPr>
                <p14:cNvContentPartPr/>
                <p14:nvPr/>
              </p14:nvContentPartPr>
              <p14:xfrm>
                <a:off x="3449379" y="691482"/>
                <a:ext cx="182520" cy="111600"/>
              </p14:xfrm>
            </p:contentPart>
          </mc:Choice>
          <mc:Fallback xmlns="">
            <p:pic>
              <p:nvPicPr>
                <p:cNvPr id="49" name="Freihand 48">
                  <a:extLst>
                    <a:ext uri="{FF2B5EF4-FFF2-40B4-BE49-F238E27FC236}">
                      <a16:creationId xmlns:a16="http://schemas.microsoft.com/office/drawing/2014/main" id="{7DD40347-37A5-4331-A1F2-B863FE68D4B2}"/>
                    </a:ext>
                  </a:extLst>
                </p:cNvPr>
                <p:cNvPicPr/>
                <p:nvPr/>
              </p:nvPicPr>
              <p:blipFill>
                <a:blip r:embed="rId16"/>
                <a:stretch>
                  <a:fillRect/>
                </a:stretch>
              </p:blipFill>
              <p:spPr>
                <a:xfrm>
                  <a:off x="3445059" y="687162"/>
                  <a:ext cx="191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0" name="Freihand 49">
                  <a:extLst>
                    <a:ext uri="{FF2B5EF4-FFF2-40B4-BE49-F238E27FC236}">
                      <a16:creationId xmlns:a16="http://schemas.microsoft.com/office/drawing/2014/main" id="{050EE7E0-A727-4AED-A027-21A2E96F003C}"/>
                    </a:ext>
                  </a:extLst>
                </p14:cNvPr>
                <p14:cNvContentPartPr/>
                <p14:nvPr/>
              </p14:nvContentPartPr>
              <p14:xfrm>
                <a:off x="3603819" y="611922"/>
                <a:ext cx="67680" cy="132840"/>
              </p14:xfrm>
            </p:contentPart>
          </mc:Choice>
          <mc:Fallback xmlns="">
            <p:pic>
              <p:nvPicPr>
                <p:cNvPr id="50" name="Freihand 49">
                  <a:extLst>
                    <a:ext uri="{FF2B5EF4-FFF2-40B4-BE49-F238E27FC236}">
                      <a16:creationId xmlns:a16="http://schemas.microsoft.com/office/drawing/2014/main" id="{050EE7E0-A727-4AED-A027-21A2E96F003C}"/>
                    </a:ext>
                  </a:extLst>
                </p:cNvPr>
                <p:cNvPicPr/>
                <p:nvPr/>
              </p:nvPicPr>
              <p:blipFill>
                <a:blip r:embed="rId18"/>
                <a:stretch>
                  <a:fillRect/>
                </a:stretch>
              </p:blipFill>
              <p:spPr>
                <a:xfrm>
                  <a:off x="3599499" y="607602"/>
                  <a:ext cx="76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1" name="Freihand 50">
                  <a:extLst>
                    <a:ext uri="{FF2B5EF4-FFF2-40B4-BE49-F238E27FC236}">
                      <a16:creationId xmlns:a16="http://schemas.microsoft.com/office/drawing/2014/main" id="{2D90F869-70A1-4493-BB41-D4013A466088}"/>
                    </a:ext>
                  </a:extLst>
                </p14:cNvPr>
                <p14:cNvContentPartPr/>
                <p14:nvPr/>
              </p14:nvContentPartPr>
              <p14:xfrm>
                <a:off x="3737379" y="642882"/>
                <a:ext cx="5400" cy="30600"/>
              </p14:xfrm>
            </p:contentPart>
          </mc:Choice>
          <mc:Fallback xmlns="">
            <p:pic>
              <p:nvPicPr>
                <p:cNvPr id="51" name="Freihand 50">
                  <a:extLst>
                    <a:ext uri="{FF2B5EF4-FFF2-40B4-BE49-F238E27FC236}">
                      <a16:creationId xmlns:a16="http://schemas.microsoft.com/office/drawing/2014/main" id="{2D90F869-70A1-4493-BB41-D4013A466088}"/>
                    </a:ext>
                  </a:extLst>
                </p:cNvPr>
                <p:cNvPicPr/>
                <p:nvPr/>
              </p:nvPicPr>
              <p:blipFill>
                <a:blip r:embed="rId20"/>
                <a:stretch>
                  <a:fillRect/>
                </a:stretch>
              </p:blipFill>
              <p:spPr>
                <a:xfrm>
                  <a:off x="3733059" y="638562"/>
                  <a:ext cx="14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3" name="Freihand 52">
                  <a:extLst>
                    <a:ext uri="{FF2B5EF4-FFF2-40B4-BE49-F238E27FC236}">
                      <a16:creationId xmlns:a16="http://schemas.microsoft.com/office/drawing/2014/main" id="{49B4DCBE-3629-41E6-ADA8-3D6A70E1566D}"/>
                    </a:ext>
                  </a:extLst>
                </p14:cNvPr>
                <p14:cNvContentPartPr/>
                <p14:nvPr/>
              </p14:nvContentPartPr>
              <p14:xfrm>
                <a:off x="3687699" y="628482"/>
                <a:ext cx="218160" cy="84600"/>
              </p14:xfrm>
            </p:contentPart>
          </mc:Choice>
          <mc:Fallback xmlns="">
            <p:pic>
              <p:nvPicPr>
                <p:cNvPr id="53" name="Freihand 52">
                  <a:extLst>
                    <a:ext uri="{FF2B5EF4-FFF2-40B4-BE49-F238E27FC236}">
                      <a16:creationId xmlns:a16="http://schemas.microsoft.com/office/drawing/2014/main" id="{49B4DCBE-3629-41E6-ADA8-3D6A70E1566D}"/>
                    </a:ext>
                  </a:extLst>
                </p:cNvPr>
                <p:cNvPicPr/>
                <p:nvPr/>
              </p:nvPicPr>
              <p:blipFill>
                <a:blip r:embed="rId22"/>
                <a:stretch>
                  <a:fillRect/>
                </a:stretch>
              </p:blipFill>
              <p:spPr>
                <a:xfrm>
                  <a:off x="3683379" y="624162"/>
                  <a:ext cx="226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Freihand 53">
                  <a:extLst>
                    <a:ext uri="{FF2B5EF4-FFF2-40B4-BE49-F238E27FC236}">
                      <a16:creationId xmlns:a16="http://schemas.microsoft.com/office/drawing/2014/main" id="{19FF544F-6AB4-4953-AF94-C3258F5C7544}"/>
                    </a:ext>
                  </a:extLst>
                </p14:cNvPr>
                <p14:cNvContentPartPr/>
                <p14:nvPr/>
              </p14:nvContentPartPr>
              <p14:xfrm>
                <a:off x="3903339" y="474402"/>
                <a:ext cx="177120" cy="169920"/>
              </p14:xfrm>
            </p:contentPart>
          </mc:Choice>
          <mc:Fallback xmlns="">
            <p:pic>
              <p:nvPicPr>
                <p:cNvPr id="54" name="Freihand 53">
                  <a:extLst>
                    <a:ext uri="{FF2B5EF4-FFF2-40B4-BE49-F238E27FC236}">
                      <a16:creationId xmlns:a16="http://schemas.microsoft.com/office/drawing/2014/main" id="{19FF544F-6AB4-4953-AF94-C3258F5C7544}"/>
                    </a:ext>
                  </a:extLst>
                </p:cNvPr>
                <p:cNvPicPr/>
                <p:nvPr/>
              </p:nvPicPr>
              <p:blipFill>
                <a:blip r:embed="rId24"/>
                <a:stretch>
                  <a:fillRect/>
                </a:stretch>
              </p:blipFill>
              <p:spPr>
                <a:xfrm>
                  <a:off x="3899019" y="470082"/>
                  <a:ext cx="185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5" name="Freihand 54">
                  <a:extLst>
                    <a:ext uri="{FF2B5EF4-FFF2-40B4-BE49-F238E27FC236}">
                      <a16:creationId xmlns:a16="http://schemas.microsoft.com/office/drawing/2014/main" id="{882F526A-CD86-498C-9CF3-E262C33E233E}"/>
                    </a:ext>
                  </a:extLst>
                </p14:cNvPr>
                <p14:cNvContentPartPr/>
                <p14:nvPr/>
              </p14:nvContentPartPr>
              <p14:xfrm>
                <a:off x="4071459" y="481242"/>
                <a:ext cx="109440" cy="82800"/>
              </p14:xfrm>
            </p:contentPart>
          </mc:Choice>
          <mc:Fallback xmlns="">
            <p:pic>
              <p:nvPicPr>
                <p:cNvPr id="55" name="Freihand 54">
                  <a:extLst>
                    <a:ext uri="{FF2B5EF4-FFF2-40B4-BE49-F238E27FC236}">
                      <a16:creationId xmlns:a16="http://schemas.microsoft.com/office/drawing/2014/main" id="{882F526A-CD86-498C-9CF3-E262C33E233E}"/>
                    </a:ext>
                  </a:extLst>
                </p:cNvPr>
                <p:cNvPicPr/>
                <p:nvPr/>
              </p:nvPicPr>
              <p:blipFill>
                <a:blip r:embed="rId26"/>
                <a:stretch>
                  <a:fillRect/>
                </a:stretch>
              </p:blipFill>
              <p:spPr>
                <a:xfrm>
                  <a:off x="4067139" y="476922"/>
                  <a:ext cx="118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6" name="Freihand 55">
                  <a:extLst>
                    <a:ext uri="{FF2B5EF4-FFF2-40B4-BE49-F238E27FC236}">
                      <a16:creationId xmlns:a16="http://schemas.microsoft.com/office/drawing/2014/main" id="{090D37C8-AD31-41A2-BE75-4CF84AD2C277}"/>
                    </a:ext>
                  </a:extLst>
                </p14:cNvPr>
                <p14:cNvContentPartPr/>
                <p14:nvPr/>
              </p14:nvContentPartPr>
              <p14:xfrm>
                <a:off x="4184139" y="406722"/>
                <a:ext cx="159840" cy="123120"/>
              </p14:xfrm>
            </p:contentPart>
          </mc:Choice>
          <mc:Fallback xmlns="">
            <p:pic>
              <p:nvPicPr>
                <p:cNvPr id="56" name="Freihand 55">
                  <a:extLst>
                    <a:ext uri="{FF2B5EF4-FFF2-40B4-BE49-F238E27FC236}">
                      <a16:creationId xmlns:a16="http://schemas.microsoft.com/office/drawing/2014/main" id="{090D37C8-AD31-41A2-BE75-4CF84AD2C277}"/>
                    </a:ext>
                  </a:extLst>
                </p:cNvPr>
                <p:cNvPicPr/>
                <p:nvPr/>
              </p:nvPicPr>
              <p:blipFill>
                <a:blip r:embed="rId28"/>
                <a:stretch>
                  <a:fillRect/>
                </a:stretch>
              </p:blipFill>
              <p:spPr>
                <a:xfrm>
                  <a:off x="4179819" y="402402"/>
                  <a:ext cx="168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 name="Freihand 57">
                  <a:extLst>
                    <a:ext uri="{FF2B5EF4-FFF2-40B4-BE49-F238E27FC236}">
                      <a16:creationId xmlns:a16="http://schemas.microsoft.com/office/drawing/2014/main" id="{E6915DEA-7026-4465-A002-7CD07DB65089}"/>
                    </a:ext>
                  </a:extLst>
                </p14:cNvPr>
                <p14:cNvContentPartPr/>
                <p14:nvPr/>
              </p14:nvContentPartPr>
              <p14:xfrm>
                <a:off x="3683739" y="768162"/>
                <a:ext cx="125280" cy="119880"/>
              </p14:xfrm>
            </p:contentPart>
          </mc:Choice>
          <mc:Fallback xmlns="">
            <p:pic>
              <p:nvPicPr>
                <p:cNvPr id="58" name="Freihand 57">
                  <a:extLst>
                    <a:ext uri="{FF2B5EF4-FFF2-40B4-BE49-F238E27FC236}">
                      <a16:creationId xmlns:a16="http://schemas.microsoft.com/office/drawing/2014/main" id="{E6915DEA-7026-4465-A002-7CD07DB65089}"/>
                    </a:ext>
                  </a:extLst>
                </p:cNvPr>
                <p:cNvPicPr/>
                <p:nvPr/>
              </p:nvPicPr>
              <p:blipFill>
                <a:blip r:embed="rId30"/>
                <a:stretch>
                  <a:fillRect/>
                </a:stretch>
              </p:blipFill>
              <p:spPr>
                <a:xfrm>
                  <a:off x="3679419" y="763842"/>
                  <a:ext cx="133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9" name="Freihand 58">
                  <a:extLst>
                    <a:ext uri="{FF2B5EF4-FFF2-40B4-BE49-F238E27FC236}">
                      <a16:creationId xmlns:a16="http://schemas.microsoft.com/office/drawing/2014/main" id="{A193CB65-52C3-40C3-A67F-053B60D91B76}"/>
                    </a:ext>
                  </a:extLst>
                </p14:cNvPr>
                <p14:cNvContentPartPr/>
                <p14:nvPr/>
              </p14:nvContentPartPr>
              <p14:xfrm>
                <a:off x="3838539" y="803802"/>
                <a:ext cx="29160" cy="26640"/>
              </p14:xfrm>
            </p:contentPart>
          </mc:Choice>
          <mc:Fallback xmlns="">
            <p:pic>
              <p:nvPicPr>
                <p:cNvPr id="59" name="Freihand 58">
                  <a:extLst>
                    <a:ext uri="{FF2B5EF4-FFF2-40B4-BE49-F238E27FC236}">
                      <a16:creationId xmlns:a16="http://schemas.microsoft.com/office/drawing/2014/main" id="{A193CB65-52C3-40C3-A67F-053B60D91B76}"/>
                    </a:ext>
                  </a:extLst>
                </p:cNvPr>
                <p:cNvPicPr/>
                <p:nvPr/>
              </p:nvPicPr>
              <p:blipFill>
                <a:blip r:embed="rId32"/>
                <a:stretch>
                  <a:fillRect/>
                </a:stretch>
              </p:blipFill>
              <p:spPr>
                <a:xfrm>
                  <a:off x="3834219" y="799482"/>
                  <a:ext cx="378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0" name="Freihand 59">
                  <a:extLst>
                    <a:ext uri="{FF2B5EF4-FFF2-40B4-BE49-F238E27FC236}">
                      <a16:creationId xmlns:a16="http://schemas.microsoft.com/office/drawing/2014/main" id="{D830F543-CADA-475F-A75D-2A1A7CC5D8F4}"/>
                    </a:ext>
                  </a:extLst>
                </p14:cNvPr>
                <p14:cNvContentPartPr/>
                <p14:nvPr/>
              </p14:nvContentPartPr>
              <p14:xfrm>
                <a:off x="3869139" y="704082"/>
                <a:ext cx="55800" cy="123120"/>
              </p14:xfrm>
            </p:contentPart>
          </mc:Choice>
          <mc:Fallback xmlns="">
            <p:pic>
              <p:nvPicPr>
                <p:cNvPr id="60" name="Freihand 59">
                  <a:extLst>
                    <a:ext uri="{FF2B5EF4-FFF2-40B4-BE49-F238E27FC236}">
                      <a16:creationId xmlns:a16="http://schemas.microsoft.com/office/drawing/2014/main" id="{D830F543-CADA-475F-A75D-2A1A7CC5D8F4}"/>
                    </a:ext>
                  </a:extLst>
                </p:cNvPr>
                <p:cNvPicPr/>
                <p:nvPr/>
              </p:nvPicPr>
              <p:blipFill>
                <a:blip r:embed="rId34"/>
                <a:stretch>
                  <a:fillRect/>
                </a:stretch>
              </p:blipFill>
              <p:spPr>
                <a:xfrm>
                  <a:off x="3864819" y="699762"/>
                  <a:ext cx="64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 name="Freihand 60">
                  <a:extLst>
                    <a:ext uri="{FF2B5EF4-FFF2-40B4-BE49-F238E27FC236}">
                      <a16:creationId xmlns:a16="http://schemas.microsoft.com/office/drawing/2014/main" id="{9E3A9606-477C-401E-A62E-F3F144037A65}"/>
                    </a:ext>
                  </a:extLst>
                </p14:cNvPr>
                <p14:cNvContentPartPr/>
                <p14:nvPr/>
              </p14:nvContentPartPr>
              <p14:xfrm>
                <a:off x="3931779" y="673482"/>
                <a:ext cx="181080" cy="132120"/>
              </p14:xfrm>
            </p:contentPart>
          </mc:Choice>
          <mc:Fallback xmlns="">
            <p:pic>
              <p:nvPicPr>
                <p:cNvPr id="61" name="Freihand 60">
                  <a:extLst>
                    <a:ext uri="{FF2B5EF4-FFF2-40B4-BE49-F238E27FC236}">
                      <a16:creationId xmlns:a16="http://schemas.microsoft.com/office/drawing/2014/main" id="{9E3A9606-477C-401E-A62E-F3F144037A65}"/>
                    </a:ext>
                  </a:extLst>
                </p:cNvPr>
                <p:cNvPicPr/>
                <p:nvPr/>
              </p:nvPicPr>
              <p:blipFill>
                <a:blip r:embed="rId36"/>
                <a:stretch>
                  <a:fillRect/>
                </a:stretch>
              </p:blipFill>
              <p:spPr>
                <a:xfrm>
                  <a:off x="3927459" y="669162"/>
                  <a:ext cx="189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2" name="Freihand 61">
                  <a:extLst>
                    <a:ext uri="{FF2B5EF4-FFF2-40B4-BE49-F238E27FC236}">
                      <a16:creationId xmlns:a16="http://schemas.microsoft.com/office/drawing/2014/main" id="{A171906D-9BEC-4810-A90A-9A9F5C5E87CE}"/>
                    </a:ext>
                  </a:extLst>
                </p14:cNvPr>
                <p14:cNvContentPartPr/>
                <p14:nvPr/>
              </p14:nvContentPartPr>
              <p14:xfrm>
                <a:off x="4116819" y="614442"/>
                <a:ext cx="79920" cy="105840"/>
              </p14:xfrm>
            </p:contentPart>
          </mc:Choice>
          <mc:Fallback xmlns="">
            <p:pic>
              <p:nvPicPr>
                <p:cNvPr id="62" name="Freihand 61">
                  <a:extLst>
                    <a:ext uri="{FF2B5EF4-FFF2-40B4-BE49-F238E27FC236}">
                      <a16:creationId xmlns:a16="http://schemas.microsoft.com/office/drawing/2014/main" id="{A171906D-9BEC-4810-A90A-9A9F5C5E87CE}"/>
                    </a:ext>
                  </a:extLst>
                </p:cNvPr>
                <p:cNvPicPr/>
                <p:nvPr/>
              </p:nvPicPr>
              <p:blipFill>
                <a:blip r:embed="rId38"/>
                <a:stretch>
                  <a:fillRect/>
                </a:stretch>
              </p:blipFill>
              <p:spPr>
                <a:xfrm>
                  <a:off x="4112499" y="610122"/>
                  <a:ext cx="88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0944" name="Freihand 210943">
                  <a:extLst>
                    <a:ext uri="{FF2B5EF4-FFF2-40B4-BE49-F238E27FC236}">
                      <a16:creationId xmlns:a16="http://schemas.microsoft.com/office/drawing/2014/main" id="{A019CE49-B5C8-4BA9-B78C-E2CEDC32E650}"/>
                    </a:ext>
                  </a:extLst>
                </p14:cNvPr>
                <p14:cNvContentPartPr/>
                <p14:nvPr/>
              </p14:nvContentPartPr>
              <p14:xfrm>
                <a:off x="4178739" y="534162"/>
                <a:ext cx="255240" cy="216360"/>
              </p14:xfrm>
            </p:contentPart>
          </mc:Choice>
          <mc:Fallback xmlns="">
            <p:pic>
              <p:nvPicPr>
                <p:cNvPr id="210944" name="Freihand 210943">
                  <a:extLst>
                    <a:ext uri="{FF2B5EF4-FFF2-40B4-BE49-F238E27FC236}">
                      <a16:creationId xmlns:a16="http://schemas.microsoft.com/office/drawing/2014/main" id="{A019CE49-B5C8-4BA9-B78C-E2CEDC32E650}"/>
                    </a:ext>
                  </a:extLst>
                </p:cNvPr>
                <p:cNvPicPr/>
                <p:nvPr/>
              </p:nvPicPr>
              <p:blipFill>
                <a:blip r:embed="rId40"/>
                <a:stretch>
                  <a:fillRect/>
                </a:stretch>
              </p:blipFill>
              <p:spPr>
                <a:xfrm>
                  <a:off x="4174419" y="529842"/>
                  <a:ext cx="263880" cy="225000"/>
                </a:xfrm>
                <a:prstGeom prst="rect">
                  <a:avLst/>
                </a:prstGeom>
              </p:spPr>
            </p:pic>
          </mc:Fallback>
        </mc:AlternateContent>
      </p:grpSp>
      <p:grpSp>
        <p:nvGrpSpPr>
          <p:cNvPr id="210956" name="Gruppieren 210955">
            <a:extLst>
              <a:ext uri="{FF2B5EF4-FFF2-40B4-BE49-F238E27FC236}">
                <a16:creationId xmlns:a16="http://schemas.microsoft.com/office/drawing/2014/main" id="{ABD071A9-40CB-4910-AE22-A83C6B7C81A5}"/>
              </a:ext>
            </a:extLst>
          </p:cNvPr>
          <p:cNvGrpSpPr/>
          <p:nvPr/>
        </p:nvGrpSpPr>
        <p:grpSpPr>
          <a:xfrm>
            <a:off x="104979" y="498162"/>
            <a:ext cx="2654280" cy="528480"/>
            <a:chOff x="104979" y="498162"/>
            <a:chExt cx="2654280" cy="528480"/>
          </a:xfrm>
        </p:grpSpPr>
        <mc:AlternateContent xmlns:mc="http://schemas.openxmlformats.org/markup-compatibility/2006" xmlns:p14="http://schemas.microsoft.com/office/powerpoint/2010/main">
          <mc:Choice Requires="p14">
            <p:contentPart p14:bwMode="auto" r:id="rId41">
              <p14:nvContentPartPr>
                <p14:cNvPr id="6" name="Freihand 5">
                  <a:extLst>
                    <a:ext uri="{FF2B5EF4-FFF2-40B4-BE49-F238E27FC236}">
                      <a16:creationId xmlns:a16="http://schemas.microsoft.com/office/drawing/2014/main" id="{677FC9B5-5A74-4189-81F7-1CFAB40A0358}"/>
                    </a:ext>
                  </a:extLst>
                </p14:cNvPr>
                <p14:cNvContentPartPr/>
                <p14:nvPr/>
              </p14:nvContentPartPr>
              <p14:xfrm>
                <a:off x="104979" y="998922"/>
                <a:ext cx="2648520" cy="27720"/>
              </p14:xfrm>
            </p:contentPart>
          </mc:Choice>
          <mc:Fallback xmlns="">
            <p:pic>
              <p:nvPicPr>
                <p:cNvPr id="6" name="Freihand 5">
                  <a:extLst>
                    <a:ext uri="{FF2B5EF4-FFF2-40B4-BE49-F238E27FC236}">
                      <a16:creationId xmlns:a16="http://schemas.microsoft.com/office/drawing/2014/main" id="{677FC9B5-5A74-4189-81F7-1CFAB40A0358}"/>
                    </a:ext>
                  </a:extLst>
                </p:cNvPr>
                <p:cNvPicPr/>
                <p:nvPr/>
              </p:nvPicPr>
              <p:blipFill>
                <a:blip r:embed="rId42"/>
                <a:stretch>
                  <a:fillRect/>
                </a:stretch>
              </p:blipFill>
              <p:spPr>
                <a:xfrm>
                  <a:off x="100659" y="994602"/>
                  <a:ext cx="2657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 name="Freihand 8">
                  <a:extLst>
                    <a:ext uri="{FF2B5EF4-FFF2-40B4-BE49-F238E27FC236}">
                      <a16:creationId xmlns:a16="http://schemas.microsoft.com/office/drawing/2014/main" id="{8BA0A455-29AB-43B7-A5F4-B4E6B27AACB9}"/>
                    </a:ext>
                  </a:extLst>
                </p14:cNvPr>
                <p14:cNvContentPartPr/>
                <p14:nvPr/>
              </p14:nvContentPartPr>
              <p14:xfrm>
                <a:off x="2352819" y="750882"/>
                <a:ext cx="389520" cy="271440"/>
              </p14:xfrm>
            </p:contentPart>
          </mc:Choice>
          <mc:Fallback xmlns="">
            <p:pic>
              <p:nvPicPr>
                <p:cNvPr id="9" name="Freihand 8">
                  <a:extLst>
                    <a:ext uri="{FF2B5EF4-FFF2-40B4-BE49-F238E27FC236}">
                      <a16:creationId xmlns:a16="http://schemas.microsoft.com/office/drawing/2014/main" id="{8BA0A455-29AB-43B7-A5F4-B4E6B27AACB9}"/>
                    </a:ext>
                  </a:extLst>
                </p:cNvPr>
                <p:cNvPicPr/>
                <p:nvPr/>
              </p:nvPicPr>
              <p:blipFill>
                <a:blip r:embed="rId44"/>
                <a:stretch>
                  <a:fillRect/>
                </a:stretch>
              </p:blipFill>
              <p:spPr>
                <a:xfrm>
                  <a:off x="2348499" y="746562"/>
                  <a:ext cx="3981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 name="Freihand 9">
                  <a:extLst>
                    <a:ext uri="{FF2B5EF4-FFF2-40B4-BE49-F238E27FC236}">
                      <a16:creationId xmlns:a16="http://schemas.microsoft.com/office/drawing/2014/main" id="{FB9E295E-80D8-4B03-9D68-8428EA6DEA6F}"/>
                    </a:ext>
                  </a:extLst>
                </p14:cNvPr>
                <p14:cNvContentPartPr/>
                <p14:nvPr/>
              </p14:nvContentPartPr>
              <p14:xfrm>
                <a:off x="2244819" y="498162"/>
                <a:ext cx="395280" cy="268560"/>
              </p14:xfrm>
            </p:contentPart>
          </mc:Choice>
          <mc:Fallback xmlns="">
            <p:pic>
              <p:nvPicPr>
                <p:cNvPr id="10" name="Freihand 9">
                  <a:extLst>
                    <a:ext uri="{FF2B5EF4-FFF2-40B4-BE49-F238E27FC236}">
                      <a16:creationId xmlns:a16="http://schemas.microsoft.com/office/drawing/2014/main" id="{FB9E295E-80D8-4B03-9D68-8428EA6DEA6F}"/>
                    </a:ext>
                  </a:extLst>
                </p:cNvPr>
                <p:cNvPicPr/>
                <p:nvPr/>
              </p:nvPicPr>
              <p:blipFill>
                <a:blip r:embed="rId46"/>
                <a:stretch>
                  <a:fillRect/>
                </a:stretch>
              </p:blipFill>
              <p:spPr>
                <a:xfrm>
                  <a:off x="2240499" y="493842"/>
                  <a:ext cx="4039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 name="Freihand 13">
                  <a:extLst>
                    <a:ext uri="{FF2B5EF4-FFF2-40B4-BE49-F238E27FC236}">
                      <a16:creationId xmlns:a16="http://schemas.microsoft.com/office/drawing/2014/main" id="{0DE5D514-3DF7-485E-A11E-912877F279AF}"/>
                    </a:ext>
                  </a:extLst>
                </p14:cNvPr>
                <p14:cNvContentPartPr/>
                <p14:nvPr/>
              </p14:nvContentPartPr>
              <p14:xfrm>
                <a:off x="1634979" y="733242"/>
                <a:ext cx="433080" cy="25920"/>
              </p14:xfrm>
            </p:contentPart>
          </mc:Choice>
          <mc:Fallback xmlns="">
            <p:pic>
              <p:nvPicPr>
                <p:cNvPr id="14" name="Freihand 13">
                  <a:extLst>
                    <a:ext uri="{FF2B5EF4-FFF2-40B4-BE49-F238E27FC236}">
                      <a16:creationId xmlns:a16="http://schemas.microsoft.com/office/drawing/2014/main" id="{0DE5D514-3DF7-485E-A11E-912877F279AF}"/>
                    </a:ext>
                  </a:extLst>
                </p:cNvPr>
                <p:cNvPicPr/>
                <p:nvPr/>
              </p:nvPicPr>
              <p:blipFill>
                <a:blip r:embed="rId48"/>
                <a:stretch>
                  <a:fillRect/>
                </a:stretch>
              </p:blipFill>
              <p:spPr>
                <a:xfrm>
                  <a:off x="1630659" y="728922"/>
                  <a:ext cx="441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 name="Freihand 14">
                  <a:extLst>
                    <a:ext uri="{FF2B5EF4-FFF2-40B4-BE49-F238E27FC236}">
                      <a16:creationId xmlns:a16="http://schemas.microsoft.com/office/drawing/2014/main" id="{60A73C63-D04A-4450-9B93-0E42532A3731}"/>
                    </a:ext>
                  </a:extLst>
                </p14:cNvPr>
                <p14:cNvContentPartPr/>
                <p14:nvPr/>
              </p14:nvContentPartPr>
              <p14:xfrm>
                <a:off x="1684299" y="994602"/>
                <a:ext cx="460440" cy="25920"/>
              </p14:xfrm>
            </p:contentPart>
          </mc:Choice>
          <mc:Fallback xmlns="">
            <p:pic>
              <p:nvPicPr>
                <p:cNvPr id="15" name="Freihand 14">
                  <a:extLst>
                    <a:ext uri="{FF2B5EF4-FFF2-40B4-BE49-F238E27FC236}">
                      <a16:creationId xmlns:a16="http://schemas.microsoft.com/office/drawing/2014/main" id="{60A73C63-D04A-4450-9B93-0E42532A3731}"/>
                    </a:ext>
                  </a:extLst>
                </p:cNvPr>
                <p:cNvPicPr/>
                <p:nvPr/>
              </p:nvPicPr>
              <p:blipFill>
                <a:blip r:embed="rId50"/>
                <a:stretch>
                  <a:fillRect/>
                </a:stretch>
              </p:blipFill>
              <p:spPr>
                <a:xfrm>
                  <a:off x="1679979" y="990282"/>
                  <a:ext cx="469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0955" name="Freihand 210954">
                  <a:extLst>
                    <a:ext uri="{FF2B5EF4-FFF2-40B4-BE49-F238E27FC236}">
                      <a16:creationId xmlns:a16="http://schemas.microsoft.com/office/drawing/2014/main" id="{FF6FF009-01F4-4127-9B46-82585E69C967}"/>
                    </a:ext>
                  </a:extLst>
                </p14:cNvPr>
                <p14:cNvContentPartPr/>
                <p14:nvPr/>
              </p14:nvContentPartPr>
              <p14:xfrm>
                <a:off x="2320779" y="925122"/>
                <a:ext cx="438480" cy="64800"/>
              </p14:xfrm>
            </p:contentPart>
          </mc:Choice>
          <mc:Fallback xmlns="">
            <p:pic>
              <p:nvPicPr>
                <p:cNvPr id="210955" name="Freihand 210954">
                  <a:extLst>
                    <a:ext uri="{FF2B5EF4-FFF2-40B4-BE49-F238E27FC236}">
                      <a16:creationId xmlns:a16="http://schemas.microsoft.com/office/drawing/2014/main" id="{FF6FF009-01F4-4127-9B46-82585E69C967}"/>
                    </a:ext>
                  </a:extLst>
                </p:cNvPr>
                <p:cNvPicPr/>
                <p:nvPr/>
              </p:nvPicPr>
              <p:blipFill>
                <a:blip r:embed="rId52"/>
                <a:stretch>
                  <a:fillRect/>
                </a:stretch>
              </p:blipFill>
              <p:spPr>
                <a:xfrm>
                  <a:off x="2316459" y="920802"/>
                  <a:ext cx="44712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210957" name="Freihand 210956">
                <a:extLst>
                  <a:ext uri="{FF2B5EF4-FFF2-40B4-BE49-F238E27FC236}">
                    <a16:creationId xmlns:a16="http://schemas.microsoft.com/office/drawing/2014/main" id="{8FAD44B2-7697-4B95-8DFE-67C0A5C7C7A8}"/>
                  </a:ext>
                </a:extLst>
              </p14:cNvPr>
              <p14:cNvContentPartPr/>
              <p14:nvPr/>
            </p14:nvContentPartPr>
            <p14:xfrm>
              <a:off x="10445619" y="3088362"/>
              <a:ext cx="117360" cy="206280"/>
            </p14:xfrm>
          </p:contentPart>
        </mc:Choice>
        <mc:Fallback xmlns="">
          <p:pic>
            <p:nvPicPr>
              <p:cNvPr id="210957" name="Freihand 210956">
                <a:extLst>
                  <a:ext uri="{FF2B5EF4-FFF2-40B4-BE49-F238E27FC236}">
                    <a16:creationId xmlns:a16="http://schemas.microsoft.com/office/drawing/2014/main" id="{8FAD44B2-7697-4B95-8DFE-67C0A5C7C7A8}"/>
                  </a:ext>
                </a:extLst>
              </p:cNvPr>
              <p:cNvPicPr/>
              <p:nvPr/>
            </p:nvPicPr>
            <p:blipFill>
              <a:blip r:embed="rId54"/>
              <a:stretch>
                <a:fillRect/>
              </a:stretch>
            </p:blipFill>
            <p:spPr>
              <a:xfrm>
                <a:off x="10441299" y="3084042"/>
                <a:ext cx="126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0959" name="Freihand 210958">
                <a:extLst>
                  <a:ext uri="{FF2B5EF4-FFF2-40B4-BE49-F238E27FC236}">
                    <a16:creationId xmlns:a16="http://schemas.microsoft.com/office/drawing/2014/main" id="{24D3DC72-423A-4353-A2A2-685813F6AC34}"/>
                  </a:ext>
                </a:extLst>
              </p14:cNvPr>
              <p14:cNvContentPartPr/>
              <p14:nvPr/>
            </p14:nvContentPartPr>
            <p14:xfrm>
              <a:off x="5029419" y="374682"/>
              <a:ext cx="3541680" cy="555480"/>
            </p14:xfrm>
          </p:contentPart>
        </mc:Choice>
        <mc:Fallback xmlns="">
          <p:pic>
            <p:nvPicPr>
              <p:cNvPr id="210959" name="Freihand 210958">
                <a:extLst>
                  <a:ext uri="{FF2B5EF4-FFF2-40B4-BE49-F238E27FC236}">
                    <a16:creationId xmlns:a16="http://schemas.microsoft.com/office/drawing/2014/main" id="{24D3DC72-423A-4353-A2A2-685813F6AC34}"/>
                  </a:ext>
                </a:extLst>
              </p:cNvPr>
              <p:cNvPicPr/>
              <p:nvPr/>
            </p:nvPicPr>
            <p:blipFill>
              <a:blip r:embed="rId56"/>
              <a:stretch>
                <a:fillRect/>
              </a:stretch>
            </p:blipFill>
            <p:spPr>
              <a:xfrm>
                <a:off x="5025099" y="370362"/>
                <a:ext cx="355032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0960" name="Freihand 210959">
                <a:extLst>
                  <a:ext uri="{FF2B5EF4-FFF2-40B4-BE49-F238E27FC236}">
                    <a16:creationId xmlns:a16="http://schemas.microsoft.com/office/drawing/2014/main" id="{9958EC53-55A3-48B0-8146-F923AC9EF20B}"/>
                  </a:ext>
                </a:extLst>
              </p14:cNvPr>
              <p14:cNvContentPartPr/>
              <p14:nvPr/>
            </p14:nvContentPartPr>
            <p14:xfrm>
              <a:off x="4112499" y="2944722"/>
              <a:ext cx="2616480" cy="119520"/>
            </p14:xfrm>
          </p:contentPart>
        </mc:Choice>
        <mc:Fallback xmlns="">
          <p:pic>
            <p:nvPicPr>
              <p:cNvPr id="210960" name="Freihand 210959">
                <a:extLst>
                  <a:ext uri="{FF2B5EF4-FFF2-40B4-BE49-F238E27FC236}">
                    <a16:creationId xmlns:a16="http://schemas.microsoft.com/office/drawing/2014/main" id="{9958EC53-55A3-48B0-8146-F923AC9EF20B}"/>
                  </a:ext>
                </a:extLst>
              </p:cNvPr>
              <p:cNvPicPr/>
              <p:nvPr/>
            </p:nvPicPr>
            <p:blipFill>
              <a:blip r:embed="rId58"/>
              <a:stretch>
                <a:fillRect/>
              </a:stretch>
            </p:blipFill>
            <p:spPr>
              <a:xfrm>
                <a:off x="4108179" y="2940402"/>
                <a:ext cx="2625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0961" name="Freihand 210960">
                <a:extLst>
                  <a:ext uri="{FF2B5EF4-FFF2-40B4-BE49-F238E27FC236}">
                    <a16:creationId xmlns:a16="http://schemas.microsoft.com/office/drawing/2014/main" id="{CCBFE4DD-762A-46E7-AB16-2262BAB05702}"/>
                  </a:ext>
                </a:extLst>
              </p14:cNvPr>
              <p14:cNvContentPartPr/>
              <p14:nvPr/>
            </p14:nvContentPartPr>
            <p14:xfrm>
              <a:off x="9432939" y="1119882"/>
              <a:ext cx="2597760" cy="62640"/>
            </p14:xfrm>
          </p:contentPart>
        </mc:Choice>
        <mc:Fallback xmlns="">
          <p:pic>
            <p:nvPicPr>
              <p:cNvPr id="210961" name="Freihand 210960">
                <a:extLst>
                  <a:ext uri="{FF2B5EF4-FFF2-40B4-BE49-F238E27FC236}">
                    <a16:creationId xmlns:a16="http://schemas.microsoft.com/office/drawing/2014/main" id="{CCBFE4DD-762A-46E7-AB16-2262BAB05702}"/>
                  </a:ext>
                </a:extLst>
              </p:cNvPr>
              <p:cNvPicPr/>
              <p:nvPr/>
            </p:nvPicPr>
            <p:blipFill>
              <a:blip r:embed="rId60"/>
              <a:stretch>
                <a:fillRect/>
              </a:stretch>
            </p:blipFill>
            <p:spPr>
              <a:xfrm>
                <a:off x="9428619" y="1115562"/>
                <a:ext cx="2606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0975" name="Freihand 210974">
                <a:extLst>
                  <a:ext uri="{FF2B5EF4-FFF2-40B4-BE49-F238E27FC236}">
                    <a16:creationId xmlns:a16="http://schemas.microsoft.com/office/drawing/2014/main" id="{094FE4EB-DFED-491B-A2DC-AB4B15459EDB}"/>
                  </a:ext>
                </a:extLst>
              </p14:cNvPr>
              <p14:cNvContentPartPr/>
              <p14:nvPr/>
            </p14:nvContentPartPr>
            <p14:xfrm>
              <a:off x="5036979" y="745842"/>
              <a:ext cx="3059280" cy="62640"/>
            </p14:xfrm>
          </p:contentPart>
        </mc:Choice>
        <mc:Fallback xmlns="">
          <p:pic>
            <p:nvPicPr>
              <p:cNvPr id="210975" name="Freihand 210974">
                <a:extLst>
                  <a:ext uri="{FF2B5EF4-FFF2-40B4-BE49-F238E27FC236}">
                    <a16:creationId xmlns:a16="http://schemas.microsoft.com/office/drawing/2014/main" id="{094FE4EB-DFED-491B-A2DC-AB4B15459EDB}"/>
                  </a:ext>
                </a:extLst>
              </p:cNvPr>
              <p:cNvPicPr/>
              <p:nvPr/>
            </p:nvPicPr>
            <p:blipFill>
              <a:blip r:embed="rId62"/>
              <a:stretch>
                <a:fillRect/>
              </a:stretch>
            </p:blipFill>
            <p:spPr>
              <a:xfrm>
                <a:off x="5032659" y="741522"/>
                <a:ext cx="3067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0973" name="Freihand 210972">
                <a:extLst>
                  <a:ext uri="{FF2B5EF4-FFF2-40B4-BE49-F238E27FC236}">
                    <a16:creationId xmlns:a16="http://schemas.microsoft.com/office/drawing/2014/main" id="{827472A8-34BD-499D-ADD3-3FE931B7CB29}"/>
                  </a:ext>
                </a:extLst>
              </p14:cNvPr>
              <p14:cNvContentPartPr/>
              <p14:nvPr/>
            </p14:nvContentPartPr>
            <p14:xfrm>
              <a:off x="9235299" y="1103322"/>
              <a:ext cx="2690280" cy="102240"/>
            </p14:xfrm>
          </p:contentPart>
        </mc:Choice>
        <mc:Fallback xmlns="">
          <p:pic>
            <p:nvPicPr>
              <p:cNvPr id="210973" name="Freihand 210972">
                <a:extLst>
                  <a:ext uri="{FF2B5EF4-FFF2-40B4-BE49-F238E27FC236}">
                    <a16:creationId xmlns:a16="http://schemas.microsoft.com/office/drawing/2014/main" id="{827472A8-34BD-499D-ADD3-3FE931B7CB29}"/>
                  </a:ext>
                </a:extLst>
              </p:cNvPr>
              <p:cNvPicPr/>
              <p:nvPr/>
            </p:nvPicPr>
            <p:blipFill>
              <a:blip r:embed="rId64"/>
              <a:stretch>
                <a:fillRect/>
              </a:stretch>
            </p:blipFill>
            <p:spPr>
              <a:xfrm>
                <a:off x="9230979" y="1099002"/>
                <a:ext cx="2698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0974" name="Freihand 210973">
                <a:extLst>
                  <a:ext uri="{FF2B5EF4-FFF2-40B4-BE49-F238E27FC236}">
                    <a16:creationId xmlns:a16="http://schemas.microsoft.com/office/drawing/2014/main" id="{B15C031C-8401-4C3C-B45C-CC954E730BB0}"/>
                  </a:ext>
                </a:extLst>
              </p14:cNvPr>
              <p14:cNvContentPartPr/>
              <p14:nvPr/>
            </p14:nvContentPartPr>
            <p14:xfrm>
              <a:off x="5777859" y="1039602"/>
              <a:ext cx="1638360" cy="84600"/>
            </p14:xfrm>
          </p:contentPart>
        </mc:Choice>
        <mc:Fallback xmlns="">
          <p:pic>
            <p:nvPicPr>
              <p:cNvPr id="210974" name="Freihand 210973">
                <a:extLst>
                  <a:ext uri="{FF2B5EF4-FFF2-40B4-BE49-F238E27FC236}">
                    <a16:creationId xmlns:a16="http://schemas.microsoft.com/office/drawing/2014/main" id="{B15C031C-8401-4C3C-B45C-CC954E730BB0}"/>
                  </a:ext>
                </a:extLst>
              </p:cNvPr>
              <p:cNvPicPr/>
              <p:nvPr/>
            </p:nvPicPr>
            <p:blipFill>
              <a:blip r:embed="rId66"/>
              <a:stretch>
                <a:fillRect/>
              </a:stretch>
            </p:blipFill>
            <p:spPr>
              <a:xfrm>
                <a:off x="5773539" y="1035282"/>
                <a:ext cx="1647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0976" name="Freihand 210975">
                <a:extLst>
                  <a:ext uri="{FF2B5EF4-FFF2-40B4-BE49-F238E27FC236}">
                    <a16:creationId xmlns:a16="http://schemas.microsoft.com/office/drawing/2014/main" id="{154E57F2-1097-4DCA-8E8F-CD6640CCA92C}"/>
                  </a:ext>
                </a:extLst>
              </p14:cNvPr>
              <p14:cNvContentPartPr/>
              <p14:nvPr/>
            </p14:nvContentPartPr>
            <p14:xfrm>
              <a:off x="5118699" y="3397242"/>
              <a:ext cx="376560" cy="15480"/>
            </p14:xfrm>
          </p:contentPart>
        </mc:Choice>
        <mc:Fallback xmlns="">
          <p:pic>
            <p:nvPicPr>
              <p:cNvPr id="210976" name="Freihand 210975">
                <a:extLst>
                  <a:ext uri="{FF2B5EF4-FFF2-40B4-BE49-F238E27FC236}">
                    <a16:creationId xmlns:a16="http://schemas.microsoft.com/office/drawing/2014/main" id="{154E57F2-1097-4DCA-8E8F-CD6640CCA92C}"/>
                  </a:ext>
                </a:extLst>
              </p:cNvPr>
              <p:cNvPicPr/>
              <p:nvPr/>
            </p:nvPicPr>
            <p:blipFill>
              <a:blip r:embed="rId68"/>
              <a:stretch>
                <a:fillRect/>
              </a:stretch>
            </p:blipFill>
            <p:spPr>
              <a:xfrm>
                <a:off x="5114379" y="3392922"/>
                <a:ext cx="385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10977" name="Freihand 210976">
                <a:extLst>
                  <a:ext uri="{FF2B5EF4-FFF2-40B4-BE49-F238E27FC236}">
                    <a16:creationId xmlns:a16="http://schemas.microsoft.com/office/drawing/2014/main" id="{B91F2D0B-F736-4479-BFBF-C5353D9C4371}"/>
                  </a:ext>
                </a:extLst>
              </p14:cNvPr>
              <p14:cNvContentPartPr/>
              <p14:nvPr/>
            </p14:nvContentPartPr>
            <p14:xfrm>
              <a:off x="5120139" y="3445122"/>
              <a:ext cx="402840" cy="39600"/>
            </p14:xfrm>
          </p:contentPart>
        </mc:Choice>
        <mc:Fallback xmlns="">
          <p:pic>
            <p:nvPicPr>
              <p:cNvPr id="210977" name="Freihand 210976">
                <a:extLst>
                  <a:ext uri="{FF2B5EF4-FFF2-40B4-BE49-F238E27FC236}">
                    <a16:creationId xmlns:a16="http://schemas.microsoft.com/office/drawing/2014/main" id="{B91F2D0B-F736-4479-BFBF-C5353D9C4371}"/>
                  </a:ext>
                </a:extLst>
              </p:cNvPr>
              <p:cNvPicPr/>
              <p:nvPr/>
            </p:nvPicPr>
            <p:blipFill>
              <a:blip r:embed="rId70"/>
              <a:stretch>
                <a:fillRect/>
              </a:stretch>
            </p:blipFill>
            <p:spPr>
              <a:xfrm>
                <a:off x="5115819" y="3440802"/>
                <a:ext cx="411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10979" name="Freihand 210978">
                <a:extLst>
                  <a:ext uri="{FF2B5EF4-FFF2-40B4-BE49-F238E27FC236}">
                    <a16:creationId xmlns:a16="http://schemas.microsoft.com/office/drawing/2014/main" id="{76C40C5A-32E1-401D-ACB5-A23AA60C0B7F}"/>
                  </a:ext>
                </a:extLst>
              </p14:cNvPr>
              <p14:cNvContentPartPr/>
              <p14:nvPr/>
            </p14:nvContentPartPr>
            <p14:xfrm>
              <a:off x="4922499" y="3143802"/>
              <a:ext cx="775440" cy="599040"/>
            </p14:xfrm>
          </p:contentPart>
        </mc:Choice>
        <mc:Fallback xmlns="">
          <p:pic>
            <p:nvPicPr>
              <p:cNvPr id="210979" name="Freihand 210978">
                <a:extLst>
                  <a:ext uri="{FF2B5EF4-FFF2-40B4-BE49-F238E27FC236}">
                    <a16:creationId xmlns:a16="http://schemas.microsoft.com/office/drawing/2014/main" id="{76C40C5A-32E1-401D-ACB5-A23AA60C0B7F}"/>
                  </a:ext>
                </a:extLst>
              </p:cNvPr>
              <p:cNvPicPr/>
              <p:nvPr/>
            </p:nvPicPr>
            <p:blipFill>
              <a:blip r:embed="rId72"/>
              <a:stretch>
                <a:fillRect/>
              </a:stretch>
            </p:blipFill>
            <p:spPr>
              <a:xfrm>
                <a:off x="4918179" y="3139482"/>
                <a:ext cx="78408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0980" name="Freihand 210979">
                <a:extLst>
                  <a:ext uri="{FF2B5EF4-FFF2-40B4-BE49-F238E27FC236}">
                    <a16:creationId xmlns:a16="http://schemas.microsoft.com/office/drawing/2014/main" id="{C4F29DEA-57DD-4179-B25B-FF3E77018361}"/>
                  </a:ext>
                </a:extLst>
              </p14:cNvPr>
              <p14:cNvContentPartPr/>
              <p14:nvPr/>
            </p14:nvContentPartPr>
            <p14:xfrm>
              <a:off x="5486979" y="1340922"/>
              <a:ext cx="1513440" cy="1792440"/>
            </p14:xfrm>
          </p:contentPart>
        </mc:Choice>
        <mc:Fallback xmlns="">
          <p:pic>
            <p:nvPicPr>
              <p:cNvPr id="210980" name="Freihand 210979">
                <a:extLst>
                  <a:ext uri="{FF2B5EF4-FFF2-40B4-BE49-F238E27FC236}">
                    <a16:creationId xmlns:a16="http://schemas.microsoft.com/office/drawing/2014/main" id="{C4F29DEA-57DD-4179-B25B-FF3E77018361}"/>
                  </a:ext>
                </a:extLst>
              </p:cNvPr>
              <p:cNvPicPr/>
              <p:nvPr/>
            </p:nvPicPr>
            <p:blipFill>
              <a:blip r:embed="rId74"/>
              <a:stretch>
                <a:fillRect/>
              </a:stretch>
            </p:blipFill>
            <p:spPr>
              <a:xfrm>
                <a:off x="5482659" y="1336602"/>
                <a:ext cx="1522080" cy="1801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10982" name="Freihand 210981">
                <a:extLst>
                  <a:ext uri="{FF2B5EF4-FFF2-40B4-BE49-F238E27FC236}">
                    <a16:creationId xmlns:a16="http://schemas.microsoft.com/office/drawing/2014/main" id="{D2A58F86-3BFB-4294-A3C3-F99A1C95F4AF}"/>
                  </a:ext>
                </a:extLst>
              </p14:cNvPr>
              <p14:cNvContentPartPr/>
              <p14:nvPr/>
            </p14:nvContentPartPr>
            <p14:xfrm>
              <a:off x="7095099" y="1293402"/>
              <a:ext cx="273240" cy="68760"/>
            </p14:xfrm>
          </p:contentPart>
        </mc:Choice>
        <mc:Fallback xmlns="">
          <p:pic>
            <p:nvPicPr>
              <p:cNvPr id="210982" name="Freihand 210981">
                <a:extLst>
                  <a:ext uri="{FF2B5EF4-FFF2-40B4-BE49-F238E27FC236}">
                    <a16:creationId xmlns:a16="http://schemas.microsoft.com/office/drawing/2014/main" id="{D2A58F86-3BFB-4294-A3C3-F99A1C95F4AF}"/>
                  </a:ext>
                </a:extLst>
              </p:cNvPr>
              <p:cNvPicPr/>
              <p:nvPr/>
            </p:nvPicPr>
            <p:blipFill>
              <a:blip r:embed="rId76"/>
              <a:stretch>
                <a:fillRect/>
              </a:stretch>
            </p:blipFill>
            <p:spPr>
              <a:xfrm>
                <a:off x="7090779" y="1289082"/>
                <a:ext cx="281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0983" name="Freihand 210982">
                <a:extLst>
                  <a:ext uri="{FF2B5EF4-FFF2-40B4-BE49-F238E27FC236}">
                    <a16:creationId xmlns:a16="http://schemas.microsoft.com/office/drawing/2014/main" id="{25F66B3F-4A3A-4AE2-87EF-84F9FA3080A7}"/>
                  </a:ext>
                </a:extLst>
              </p14:cNvPr>
              <p14:cNvContentPartPr/>
              <p14:nvPr/>
            </p14:nvContentPartPr>
            <p14:xfrm>
              <a:off x="7298139" y="1194402"/>
              <a:ext cx="360" cy="360"/>
            </p14:xfrm>
          </p:contentPart>
        </mc:Choice>
        <mc:Fallback xmlns="">
          <p:pic>
            <p:nvPicPr>
              <p:cNvPr id="210983" name="Freihand 210982">
                <a:extLst>
                  <a:ext uri="{FF2B5EF4-FFF2-40B4-BE49-F238E27FC236}">
                    <a16:creationId xmlns:a16="http://schemas.microsoft.com/office/drawing/2014/main" id="{25F66B3F-4A3A-4AE2-87EF-84F9FA3080A7}"/>
                  </a:ext>
                </a:extLst>
              </p:cNvPr>
              <p:cNvPicPr/>
              <p:nvPr/>
            </p:nvPicPr>
            <p:blipFill>
              <a:blip r:embed="rId78"/>
              <a:stretch>
                <a:fillRect/>
              </a:stretch>
            </p:blipFill>
            <p:spPr>
              <a:xfrm>
                <a:off x="7293819" y="119008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0984" name="Freihand 210983">
                <a:extLst>
                  <a:ext uri="{FF2B5EF4-FFF2-40B4-BE49-F238E27FC236}">
                    <a16:creationId xmlns:a16="http://schemas.microsoft.com/office/drawing/2014/main" id="{306399E0-35D3-4D51-960F-A08CD76A6EDE}"/>
                  </a:ext>
                </a:extLst>
              </p14:cNvPr>
              <p14:cNvContentPartPr/>
              <p14:nvPr/>
            </p14:nvContentPartPr>
            <p14:xfrm>
              <a:off x="7475259" y="1225362"/>
              <a:ext cx="146520" cy="145800"/>
            </p14:xfrm>
          </p:contentPart>
        </mc:Choice>
        <mc:Fallback xmlns="">
          <p:pic>
            <p:nvPicPr>
              <p:cNvPr id="210984" name="Freihand 210983">
                <a:extLst>
                  <a:ext uri="{FF2B5EF4-FFF2-40B4-BE49-F238E27FC236}">
                    <a16:creationId xmlns:a16="http://schemas.microsoft.com/office/drawing/2014/main" id="{306399E0-35D3-4D51-960F-A08CD76A6EDE}"/>
                  </a:ext>
                </a:extLst>
              </p:cNvPr>
              <p:cNvPicPr/>
              <p:nvPr/>
            </p:nvPicPr>
            <p:blipFill>
              <a:blip r:embed="rId80"/>
              <a:stretch>
                <a:fillRect/>
              </a:stretch>
            </p:blipFill>
            <p:spPr>
              <a:xfrm>
                <a:off x="7470939" y="1221042"/>
                <a:ext cx="155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10985" name="Freihand 210984">
                <a:extLst>
                  <a:ext uri="{FF2B5EF4-FFF2-40B4-BE49-F238E27FC236}">
                    <a16:creationId xmlns:a16="http://schemas.microsoft.com/office/drawing/2014/main" id="{1F2DDBC0-8950-4571-BF41-9937341448BF}"/>
                  </a:ext>
                </a:extLst>
              </p14:cNvPr>
              <p14:cNvContentPartPr/>
              <p14:nvPr/>
            </p14:nvContentPartPr>
            <p14:xfrm>
              <a:off x="7649499" y="1213842"/>
              <a:ext cx="22680" cy="127080"/>
            </p14:xfrm>
          </p:contentPart>
        </mc:Choice>
        <mc:Fallback xmlns="">
          <p:pic>
            <p:nvPicPr>
              <p:cNvPr id="210985" name="Freihand 210984">
                <a:extLst>
                  <a:ext uri="{FF2B5EF4-FFF2-40B4-BE49-F238E27FC236}">
                    <a16:creationId xmlns:a16="http://schemas.microsoft.com/office/drawing/2014/main" id="{1F2DDBC0-8950-4571-BF41-9937341448BF}"/>
                  </a:ext>
                </a:extLst>
              </p:cNvPr>
              <p:cNvPicPr/>
              <p:nvPr/>
            </p:nvPicPr>
            <p:blipFill>
              <a:blip r:embed="rId82"/>
              <a:stretch>
                <a:fillRect/>
              </a:stretch>
            </p:blipFill>
            <p:spPr>
              <a:xfrm>
                <a:off x="7645179" y="1209522"/>
                <a:ext cx="31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10986" name="Freihand 210985">
                <a:extLst>
                  <a:ext uri="{FF2B5EF4-FFF2-40B4-BE49-F238E27FC236}">
                    <a16:creationId xmlns:a16="http://schemas.microsoft.com/office/drawing/2014/main" id="{BC3148CB-D50C-4EF3-8D14-6506E57C4A22}"/>
                  </a:ext>
                </a:extLst>
              </p14:cNvPr>
              <p14:cNvContentPartPr/>
              <p14:nvPr/>
            </p14:nvContentPartPr>
            <p14:xfrm>
              <a:off x="7687659" y="1262082"/>
              <a:ext cx="154080" cy="74880"/>
            </p14:xfrm>
          </p:contentPart>
        </mc:Choice>
        <mc:Fallback xmlns="">
          <p:pic>
            <p:nvPicPr>
              <p:cNvPr id="210986" name="Freihand 210985">
                <a:extLst>
                  <a:ext uri="{FF2B5EF4-FFF2-40B4-BE49-F238E27FC236}">
                    <a16:creationId xmlns:a16="http://schemas.microsoft.com/office/drawing/2014/main" id="{BC3148CB-D50C-4EF3-8D14-6506E57C4A22}"/>
                  </a:ext>
                </a:extLst>
              </p:cNvPr>
              <p:cNvPicPr/>
              <p:nvPr/>
            </p:nvPicPr>
            <p:blipFill>
              <a:blip r:embed="rId84"/>
              <a:stretch>
                <a:fillRect/>
              </a:stretch>
            </p:blipFill>
            <p:spPr>
              <a:xfrm>
                <a:off x="7683339" y="1257762"/>
                <a:ext cx="162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0987" name="Freihand 210986">
                <a:extLst>
                  <a:ext uri="{FF2B5EF4-FFF2-40B4-BE49-F238E27FC236}">
                    <a16:creationId xmlns:a16="http://schemas.microsoft.com/office/drawing/2014/main" id="{8EE493B5-5CDB-480C-A9C5-3F872C05A19E}"/>
                  </a:ext>
                </a:extLst>
              </p14:cNvPr>
              <p14:cNvContentPartPr/>
              <p14:nvPr/>
            </p14:nvContentPartPr>
            <p14:xfrm>
              <a:off x="7825899" y="1237242"/>
              <a:ext cx="46800" cy="21600"/>
            </p14:xfrm>
          </p:contentPart>
        </mc:Choice>
        <mc:Fallback xmlns="">
          <p:pic>
            <p:nvPicPr>
              <p:cNvPr id="210987" name="Freihand 210986">
                <a:extLst>
                  <a:ext uri="{FF2B5EF4-FFF2-40B4-BE49-F238E27FC236}">
                    <a16:creationId xmlns:a16="http://schemas.microsoft.com/office/drawing/2014/main" id="{8EE493B5-5CDB-480C-A9C5-3F872C05A19E}"/>
                  </a:ext>
                </a:extLst>
              </p:cNvPr>
              <p:cNvPicPr/>
              <p:nvPr/>
            </p:nvPicPr>
            <p:blipFill>
              <a:blip r:embed="rId86"/>
              <a:stretch>
                <a:fillRect/>
              </a:stretch>
            </p:blipFill>
            <p:spPr>
              <a:xfrm>
                <a:off x="7821579" y="1232922"/>
                <a:ext cx="55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10988" name="Freihand 210987">
                <a:extLst>
                  <a:ext uri="{FF2B5EF4-FFF2-40B4-BE49-F238E27FC236}">
                    <a16:creationId xmlns:a16="http://schemas.microsoft.com/office/drawing/2014/main" id="{F7502C9E-35A9-4B46-8520-39AB945C2876}"/>
                  </a:ext>
                </a:extLst>
              </p14:cNvPr>
              <p14:cNvContentPartPr/>
              <p14:nvPr/>
            </p14:nvContentPartPr>
            <p14:xfrm>
              <a:off x="7835259" y="1270362"/>
              <a:ext cx="73080" cy="193680"/>
            </p14:xfrm>
          </p:contentPart>
        </mc:Choice>
        <mc:Fallback xmlns="">
          <p:pic>
            <p:nvPicPr>
              <p:cNvPr id="210988" name="Freihand 210987">
                <a:extLst>
                  <a:ext uri="{FF2B5EF4-FFF2-40B4-BE49-F238E27FC236}">
                    <a16:creationId xmlns:a16="http://schemas.microsoft.com/office/drawing/2014/main" id="{F7502C9E-35A9-4B46-8520-39AB945C2876}"/>
                  </a:ext>
                </a:extLst>
              </p:cNvPr>
              <p:cNvPicPr/>
              <p:nvPr/>
            </p:nvPicPr>
            <p:blipFill>
              <a:blip r:embed="rId88"/>
              <a:stretch>
                <a:fillRect/>
              </a:stretch>
            </p:blipFill>
            <p:spPr>
              <a:xfrm>
                <a:off x="7830939" y="1266042"/>
                <a:ext cx="817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10989" name="Freihand 210988">
                <a:extLst>
                  <a:ext uri="{FF2B5EF4-FFF2-40B4-BE49-F238E27FC236}">
                    <a16:creationId xmlns:a16="http://schemas.microsoft.com/office/drawing/2014/main" id="{BB296349-16FD-4968-8976-9FB0A08EA749}"/>
                  </a:ext>
                </a:extLst>
              </p14:cNvPr>
              <p14:cNvContentPartPr/>
              <p14:nvPr/>
            </p14:nvContentPartPr>
            <p14:xfrm>
              <a:off x="7853979" y="1172442"/>
              <a:ext cx="193320" cy="198000"/>
            </p14:xfrm>
          </p:contentPart>
        </mc:Choice>
        <mc:Fallback xmlns="">
          <p:pic>
            <p:nvPicPr>
              <p:cNvPr id="210989" name="Freihand 210988">
                <a:extLst>
                  <a:ext uri="{FF2B5EF4-FFF2-40B4-BE49-F238E27FC236}">
                    <a16:creationId xmlns:a16="http://schemas.microsoft.com/office/drawing/2014/main" id="{BB296349-16FD-4968-8976-9FB0A08EA749}"/>
                  </a:ext>
                </a:extLst>
              </p:cNvPr>
              <p:cNvPicPr/>
              <p:nvPr/>
            </p:nvPicPr>
            <p:blipFill>
              <a:blip r:embed="rId90"/>
              <a:stretch>
                <a:fillRect/>
              </a:stretch>
            </p:blipFill>
            <p:spPr>
              <a:xfrm>
                <a:off x="7849659" y="1168122"/>
                <a:ext cx="2019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10990" name="Freihand 210989">
                <a:extLst>
                  <a:ext uri="{FF2B5EF4-FFF2-40B4-BE49-F238E27FC236}">
                    <a16:creationId xmlns:a16="http://schemas.microsoft.com/office/drawing/2014/main" id="{096B0A91-62AA-4510-84C8-D3265198F2E3}"/>
                  </a:ext>
                </a:extLst>
              </p14:cNvPr>
              <p14:cNvContentPartPr/>
              <p14:nvPr/>
            </p14:nvContentPartPr>
            <p14:xfrm>
              <a:off x="8090139" y="1244442"/>
              <a:ext cx="507240" cy="228240"/>
            </p14:xfrm>
          </p:contentPart>
        </mc:Choice>
        <mc:Fallback xmlns="">
          <p:pic>
            <p:nvPicPr>
              <p:cNvPr id="210990" name="Freihand 210989">
                <a:extLst>
                  <a:ext uri="{FF2B5EF4-FFF2-40B4-BE49-F238E27FC236}">
                    <a16:creationId xmlns:a16="http://schemas.microsoft.com/office/drawing/2014/main" id="{096B0A91-62AA-4510-84C8-D3265198F2E3}"/>
                  </a:ext>
                </a:extLst>
              </p:cNvPr>
              <p:cNvPicPr/>
              <p:nvPr/>
            </p:nvPicPr>
            <p:blipFill>
              <a:blip r:embed="rId92"/>
              <a:stretch>
                <a:fillRect/>
              </a:stretch>
            </p:blipFill>
            <p:spPr>
              <a:xfrm>
                <a:off x="8085819" y="1240122"/>
                <a:ext cx="5158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10991" name="Freihand 210990">
                <a:extLst>
                  <a:ext uri="{FF2B5EF4-FFF2-40B4-BE49-F238E27FC236}">
                    <a16:creationId xmlns:a16="http://schemas.microsoft.com/office/drawing/2014/main" id="{FBD8650C-6BFF-4697-AF87-EB73DDDA612C}"/>
                  </a:ext>
                </a:extLst>
              </p14:cNvPr>
              <p14:cNvContentPartPr/>
              <p14:nvPr/>
            </p14:nvContentPartPr>
            <p14:xfrm>
              <a:off x="8554179" y="1197642"/>
              <a:ext cx="23760" cy="53280"/>
            </p14:xfrm>
          </p:contentPart>
        </mc:Choice>
        <mc:Fallback xmlns="">
          <p:pic>
            <p:nvPicPr>
              <p:cNvPr id="210991" name="Freihand 210990">
                <a:extLst>
                  <a:ext uri="{FF2B5EF4-FFF2-40B4-BE49-F238E27FC236}">
                    <a16:creationId xmlns:a16="http://schemas.microsoft.com/office/drawing/2014/main" id="{FBD8650C-6BFF-4697-AF87-EB73DDDA612C}"/>
                  </a:ext>
                </a:extLst>
              </p:cNvPr>
              <p:cNvPicPr/>
              <p:nvPr/>
            </p:nvPicPr>
            <p:blipFill>
              <a:blip r:embed="rId94"/>
              <a:stretch>
                <a:fillRect/>
              </a:stretch>
            </p:blipFill>
            <p:spPr>
              <a:xfrm>
                <a:off x="8549859" y="1193322"/>
                <a:ext cx="32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10992" name="Freihand 210991">
                <a:extLst>
                  <a:ext uri="{FF2B5EF4-FFF2-40B4-BE49-F238E27FC236}">
                    <a16:creationId xmlns:a16="http://schemas.microsoft.com/office/drawing/2014/main" id="{9196BA50-EE42-493E-B5B3-B580246CCE24}"/>
                  </a:ext>
                </a:extLst>
              </p14:cNvPr>
              <p14:cNvContentPartPr/>
              <p14:nvPr/>
            </p14:nvContentPartPr>
            <p14:xfrm>
              <a:off x="8529699" y="1136442"/>
              <a:ext cx="243000" cy="180000"/>
            </p14:xfrm>
          </p:contentPart>
        </mc:Choice>
        <mc:Fallback xmlns="">
          <p:pic>
            <p:nvPicPr>
              <p:cNvPr id="210992" name="Freihand 210991">
                <a:extLst>
                  <a:ext uri="{FF2B5EF4-FFF2-40B4-BE49-F238E27FC236}">
                    <a16:creationId xmlns:a16="http://schemas.microsoft.com/office/drawing/2014/main" id="{9196BA50-EE42-493E-B5B3-B580246CCE24}"/>
                  </a:ext>
                </a:extLst>
              </p:cNvPr>
              <p:cNvPicPr/>
              <p:nvPr/>
            </p:nvPicPr>
            <p:blipFill>
              <a:blip r:embed="rId96"/>
              <a:stretch>
                <a:fillRect/>
              </a:stretch>
            </p:blipFill>
            <p:spPr>
              <a:xfrm>
                <a:off x="8525379" y="1132122"/>
                <a:ext cx="251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0993" name="Freihand 210992">
                <a:extLst>
                  <a:ext uri="{FF2B5EF4-FFF2-40B4-BE49-F238E27FC236}">
                    <a16:creationId xmlns:a16="http://schemas.microsoft.com/office/drawing/2014/main" id="{C7AE4B4D-131E-4B7A-B9C9-F1C72BEF2748}"/>
                  </a:ext>
                </a:extLst>
              </p14:cNvPr>
              <p14:cNvContentPartPr/>
              <p14:nvPr/>
            </p14:nvContentPartPr>
            <p14:xfrm>
              <a:off x="8866299" y="1196922"/>
              <a:ext cx="299880" cy="138600"/>
            </p14:xfrm>
          </p:contentPart>
        </mc:Choice>
        <mc:Fallback xmlns="">
          <p:pic>
            <p:nvPicPr>
              <p:cNvPr id="210993" name="Freihand 210992">
                <a:extLst>
                  <a:ext uri="{FF2B5EF4-FFF2-40B4-BE49-F238E27FC236}">
                    <a16:creationId xmlns:a16="http://schemas.microsoft.com/office/drawing/2014/main" id="{C7AE4B4D-131E-4B7A-B9C9-F1C72BEF2748}"/>
                  </a:ext>
                </a:extLst>
              </p:cNvPr>
              <p:cNvPicPr/>
              <p:nvPr/>
            </p:nvPicPr>
            <p:blipFill>
              <a:blip r:embed="rId98"/>
              <a:stretch>
                <a:fillRect/>
              </a:stretch>
            </p:blipFill>
            <p:spPr>
              <a:xfrm>
                <a:off x="8861979" y="1192602"/>
                <a:ext cx="308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10994" name="Freihand 210993">
                <a:extLst>
                  <a:ext uri="{FF2B5EF4-FFF2-40B4-BE49-F238E27FC236}">
                    <a16:creationId xmlns:a16="http://schemas.microsoft.com/office/drawing/2014/main" id="{2BD93E94-3C6F-4B48-A074-B00C58BEC78D}"/>
                  </a:ext>
                </a:extLst>
              </p14:cNvPr>
              <p14:cNvContentPartPr/>
              <p14:nvPr/>
            </p14:nvContentPartPr>
            <p14:xfrm>
              <a:off x="9067539" y="1201962"/>
              <a:ext cx="233640" cy="82440"/>
            </p14:xfrm>
          </p:contentPart>
        </mc:Choice>
        <mc:Fallback xmlns="">
          <p:pic>
            <p:nvPicPr>
              <p:cNvPr id="210994" name="Freihand 210993">
                <a:extLst>
                  <a:ext uri="{FF2B5EF4-FFF2-40B4-BE49-F238E27FC236}">
                    <a16:creationId xmlns:a16="http://schemas.microsoft.com/office/drawing/2014/main" id="{2BD93E94-3C6F-4B48-A074-B00C58BEC78D}"/>
                  </a:ext>
                </a:extLst>
              </p:cNvPr>
              <p:cNvPicPr/>
              <p:nvPr/>
            </p:nvPicPr>
            <p:blipFill>
              <a:blip r:embed="rId100"/>
              <a:stretch>
                <a:fillRect/>
              </a:stretch>
            </p:blipFill>
            <p:spPr>
              <a:xfrm>
                <a:off x="9063219" y="1197642"/>
                <a:ext cx="242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10995" name="Freihand 210994">
                <a:extLst>
                  <a:ext uri="{FF2B5EF4-FFF2-40B4-BE49-F238E27FC236}">
                    <a16:creationId xmlns:a16="http://schemas.microsoft.com/office/drawing/2014/main" id="{890E577B-BF29-4E11-8382-C5E6F93AE041}"/>
                  </a:ext>
                </a:extLst>
              </p14:cNvPr>
              <p14:cNvContentPartPr/>
              <p14:nvPr/>
            </p14:nvContentPartPr>
            <p14:xfrm>
              <a:off x="9290739" y="1181442"/>
              <a:ext cx="118800" cy="136440"/>
            </p14:xfrm>
          </p:contentPart>
        </mc:Choice>
        <mc:Fallback xmlns="">
          <p:pic>
            <p:nvPicPr>
              <p:cNvPr id="210995" name="Freihand 210994">
                <a:extLst>
                  <a:ext uri="{FF2B5EF4-FFF2-40B4-BE49-F238E27FC236}">
                    <a16:creationId xmlns:a16="http://schemas.microsoft.com/office/drawing/2014/main" id="{890E577B-BF29-4E11-8382-C5E6F93AE041}"/>
                  </a:ext>
                </a:extLst>
              </p:cNvPr>
              <p:cNvPicPr/>
              <p:nvPr/>
            </p:nvPicPr>
            <p:blipFill>
              <a:blip r:embed="rId102"/>
              <a:stretch>
                <a:fillRect/>
              </a:stretch>
            </p:blipFill>
            <p:spPr>
              <a:xfrm>
                <a:off x="9286419" y="1177122"/>
                <a:ext cx="127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10996" name="Freihand 210995">
                <a:extLst>
                  <a:ext uri="{FF2B5EF4-FFF2-40B4-BE49-F238E27FC236}">
                    <a16:creationId xmlns:a16="http://schemas.microsoft.com/office/drawing/2014/main" id="{2D0FDE3E-4B93-4A11-BEF6-459EA0C9E9B3}"/>
                  </a:ext>
                </a:extLst>
              </p14:cNvPr>
              <p14:cNvContentPartPr/>
              <p14:nvPr/>
            </p14:nvContentPartPr>
            <p14:xfrm>
              <a:off x="9424299" y="1244442"/>
              <a:ext cx="193320" cy="73800"/>
            </p14:xfrm>
          </p:contentPart>
        </mc:Choice>
        <mc:Fallback xmlns="">
          <p:pic>
            <p:nvPicPr>
              <p:cNvPr id="210996" name="Freihand 210995">
                <a:extLst>
                  <a:ext uri="{FF2B5EF4-FFF2-40B4-BE49-F238E27FC236}">
                    <a16:creationId xmlns:a16="http://schemas.microsoft.com/office/drawing/2014/main" id="{2D0FDE3E-4B93-4A11-BEF6-459EA0C9E9B3}"/>
                  </a:ext>
                </a:extLst>
              </p:cNvPr>
              <p:cNvPicPr/>
              <p:nvPr/>
            </p:nvPicPr>
            <p:blipFill>
              <a:blip r:embed="rId104"/>
              <a:stretch>
                <a:fillRect/>
              </a:stretch>
            </p:blipFill>
            <p:spPr>
              <a:xfrm>
                <a:off x="9419979" y="1240122"/>
                <a:ext cx="201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0997" name="Freihand 210996">
                <a:extLst>
                  <a:ext uri="{FF2B5EF4-FFF2-40B4-BE49-F238E27FC236}">
                    <a16:creationId xmlns:a16="http://schemas.microsoft.com/office/drawing/2014/main" id="{B5C546B9-12AB-48DA-B27B-76AD8532BDF8}"/>
                  </a:ext>
                </a:extLst>
              </p14:cNvPr>
              <p14:cNvContentPartPr/>
              <p14:nvPr/>
            </p14:nvContentPartPr>
            <p14:xfrm>
              <a:off x="7757859" y="1511202"/>
              <a:ext cx="215640" cy="197280"/>
            </p14:xfrm>
          </p:contentPart>
        </mc:Choice>
        <mc:Fallback xmlns="">
          <p:pic>
            <p:nvPicPr>
              <p:cNvPr id="210997" name="Freihand 210996">
                <a:extLst>
                  <a:ext uri="{FF2B5EF4-FFF2-40B4-BE49-F238E27FC236}">
                    <a16:creationId xmlns:a16="http://schemas.microsoft.com/office/drawing/2014/main" id="{B5C546B9-12AB-48DA-B27B-76AD8532BDF8}"/>
                  </a:ext>
                </a:extLst>
              </p:cNvPr>
              <p:cNvPicPr/>
              <p:nvPr/>
            </p:nvPicPr>
            <p:blipFill>
              <a:blip r:embed="rId106"/>
              <a:stretch>
                <a:fillRect/>
              </a:stretch>
            </p:blipFill>
            <p:spPr>
              <a:xfrm>
                <a:off x="7753539" y="1506882"/>
                <a:ext cx="224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0998" name="Freihand 210997">
                <a:extLst>
                  <a:ext uri="{FF2B5EF4-FFF2-40B4-BE49-F238E27FC236}">
                    <a16:creationId xmlns:a16="http://schemas.microsoft.com/office/drawing/2014/main" id="{1D9DC782-54C2-409E-B14D-9D85675FD39A}"/>
                  </a:ext>
                </a:extLst>
              </p14:cNvPr>
              <p14:cNvContentPartPr/>
              <p14:nvPr/>
            </p14:nvContentPartPr>
            <p14:xfrm>
              <a:off x="8007339" y="1605162"/>
              <a:ext cx="111240" cy="61560"/>
            </p14:xfrm>
          </p:contentPart>
        </mc:Choice>
        <mc:Fallback xmlns="">
          <p:pic>
            <p:nvPicPr>
              <p:cNvPr id="210998" name="Freihand 210997">
                <a:extLst>
                  <a:ext uri="{FF2B5EF4-FFF2-40B4-BE49-F238E27FC236}">
                    <a16:creationId xmlns:a16="http://schemas.microsoft.com/office/drawing/2014/main" id="{1D9DC782-54C2-409E-B14D-9D85675FD39A}"/>
                  </a:ext>
                </a:extLst>
              </p:cNvPr>
              <p:cNvPicPr/>
              <p:nvPr/>
            </p:nvPicPr>
            <p:blipFill>
              <a:blip r:embed="rId108"/>
              <a:stretch>
                <a:fillRect/>
              </a:stretch>
            </p:blipFill>
            <p:spPr>
              <a:xfrm>
                <a:off x="8003019" y="1600842"/>
                <a:ext cx="119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0999" name="Freihand 210998">
                <a:extLst>
                  <a:ext uri="{FF2B5EF4-FFF2-40B4-BE49-F238E27FC236}">
                    <a16:creationId xmlns:a16="http://schemas.microsoft.com/office/drawing/2014/main" id="{43516476-C6FD-4D1E-810A-E92CABA913BF}"/>
                  </a:ext>
                </a:extLst>
              </p14:cNvPr>
              <p14:cNvContentPartPr/>
              <p14:nvPr/>
            </p14:nvContentPartPr>
            <p14:xfrm>
              <a:off x="8123979" y="1598322"/>
              <a:ext cx="101160" cy="82440"/>
            </p14:xfrm>
          </p:contentPart>
        </mc:Choice>
        <mc:Fallback xmlns="">
          <p:pic>
            <p:nvPicPr>
              <p:cNvPr id="210999" name="Freihand 210998">
                <a:extLst>
                  <a:ext uri="{FF2B5EF4-FFF2-40B4-BE49-F238E27FC236}">
                    <a16:creationId xmlns:a16="http://schemas.microsoft.com/office/drawing/2014/main" id="{43516476-C6FD-4D1E-810A-E92CABA913BF}"/>
                  </a:ext>
                </a:extLst>
              </p:cNvPr>
              <p:cNvPicPr/>
              <p:nvPr/>
            </p:nvPicPr>
            <p:blipFill>
              <a:blip r:embed="rId110"/>
              <a:stretch>
                <a:fillRect/>
              </a:stretch>
            </p:blipFill>
            <p:spPr>
              <a:xfrm>
                <a:off x="8119659" y="1594002"/>
                <a:ext cx="109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1000" name="Freihand 210999">
                <a:extLst>
                  <a:ext uri="{FF2B5EF4-FFF2-40B4-BE49-F238E27FC236}">
                    <a16:creationId xmlns:a16="http://schemas.microsoft.com/office/drawing/2014/main" id="{D006635B-50D7-4294-99E1-45DCB6FCA118}"/>
                  </a:ext>
                </a:extLst>
              </p14:cNvPr>
              <p14:cNvContentPartPr/>
              <p14:nvPr/>
            </p14:nvContentPartPr>
            <p14:xfrm>
              <a:off x="8233779" y="1504722"/>
              <a:ext cx="298800" cy="162000"/>
            </p14:xfrm>
          </p:contentPart>
        </mc:Choice>
        <mc:Fallback xmlns="">
          <p:pic>
            <p:nvPicPr>
              <p:cNvPr id="211000" name="Freihand 210999">
                <a:extLst>
                  <a:ext uri="{FF2B5EF4-FFF2-40B4-BE49-F238E27FC236}">
                    <a16:creationId xmlns:a16="http://schemas.microsoft.com/office/drawing/2014/main" id="{D006635B-50D7-4294-99E1-45DCB6FCA118}"/>
                  </a:ext>
                </a:extLst>
              </p:cNvPr>
              <p:cNvPicPr/>
              <p:nvPr/>
            </p:nvPicPr>
            <p:blipFill>
              <a:blip r:embed="rId112"/>
              <a:stretch>
                <a:fillRect/>
              </a:stretch>
            </p:blipFill>
            <p:spPr>
              <a:xfrm>
                <a:off x="8229459" y="1500402"/>
                <a:ext cx="307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1001" name="Freihand 211000">
                <a:extLst>
                  <a:ext uri="{FF2B5EF4-FFF2-40B4-BE49-F238E27FC236}">
                    <a16:creationId xmlns:a16="http://schemas.microsoft.com/office/drawing/2014/main" id="{1DC05173-51CC-41F0-AD2F-7A5FA8797E1B}"/>
                  </a:ext>
                </a:extLst>
              </p14:cNvPr>
              <p14:cNvContentPartPr/>
              <p14:nvPr/>
            </p14:nvContentPartPr>
            <p14:xfrm>
              <a:off x="8584779" y="1592562"/>
              <a:ext cx="287280" cy="95040"/>
            </p14:xfrm>
          </p:contentPart>
        </mc:Choice>
        <mc:Fallback xmlns="">
          <p:pic>
            <p:nvPicPr>
              <p:cNvPr id="211001" name="Freihand 211000">
                <a:extLst>
                  <a:ext uri="{FF2B5EF4-FFF2-40B4-BE49-F238E27FC236}">
                    <a16:creationId xmlns:a16="http://schemas.microsoft.com/office/drawing/2014/main" id="{1DC05173-51CC-41F0-AD2F-7A5FA8797E1B}"/>
                  </a:ext>
                </a:extLst>
              </p:cNvPr>
              <p:cNvPicPr/>
              <p:nvPr/>
            </p:nvPicPr>
            <p:blipFill>
              <a:blip r:embed="rId114"/>
              <a:stretch>
                <a:fillRect/>
              </a:stretch>
            </p:blipFill>
            <p:spPr>
              <a:xfrm>
                <a:off x="8580459" y="1588242"/>
                <a:ext cx="295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1002" name="Freihand 211001">
                <a:extLst>
                  <a:ext uri="{FF2B5EF4-FFF2-40B4-BE49-F238E27FC236}">
                    <a16:creationId xmlns:a16="http://schemas.microsoft.com/office/drawing/2014/main" id="{F24BF997-DD76-4BA1-ACC7-CD3EC000F32B}"/>
                  </a:ext>
                </a:extLst>
              </p14:cNvPr>
              <p14:cNvContentPartPr/>
              <p14:nvPr/>
            </p14:nvContentPartPr>
            <p14:xfrm>
              <a:off x="8986179" y="1540002"/>
              <a:ext cx="334080" cy="134640"/>
            </p14:xfrm>
          </p:contentPart>
        </mc:Choice>
        <mc:Fallback xmlns="">
          <p:pic>
            <p:nvPicPr>
              <p:cNvPr id="211002" name="Freihand 211001">
                <a:extLst>
                  <a:ext uri="{FF2B5EF4-FFF2-40B4-BE49-F238E27FC236}">
                    <a16:creationId xmlns:a16="http://schemas.microsoft.com/office/drawing/2014/main" id="{F24BF997-DD76-4BA1-ACC7-CD3EC000F32B}"/>
                  </a:ext>
                </a:extLst>
              </p:cNvPr>
              <p:cNvPicPr/>
              <p:nvPr/>
            </p:nvPicPr>
            <p:blipFill>
              <a:blip r:embed="rId116"/>
              <a:stretch>
                <a:fillRect/>
              </a:stretch>
            </p:blipFill>
            <p:spPr>
              <a:xfrm>
                <a:off x="8981859" y="1535682"/>
                <a:ext cx="342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1003" name="Freihand 211002">
                <a:extLst>
                  <a:ext uri="{FF2B5EF4-FFF2-40B4-BE49-F238E27FC236}">
                    <a16:creationId xmlns:a16="http://schemas.microsoft.com/office/drawing/2014/main" id="{A406FE24-8739-49B5-878A-6ACF87FBB567}"/>
                  </a:ext>
                </a:extLst>
              </p14:cNvPr>
              <p14:cNvContentPartPr/>
              <p14:nvPr/>
            </p14:nvContentPartPr>
            <p14:xfrm>
              <a:off x="9259419" y="1494642"/>
              <a:ext cx="20160" cy="30960"/>
            </p14:xfrm>
          </p:contentPart>
        </mc:Choice>
        <mc:Fallback xmlns="">
          <p:pic>
            <p:nvPicPr>
              <p:cNvPr id="211003" name="Freihand 211002">
                <a:extLst>
                  <a:ext uri="{FF2B5EF4-FFF2-40B4-BE49-F238E27FC236}">
                    <a16:creationId xmlns:a16="http://schemas.microsoft.com/office/drawing/2014/main" id="{A406FE24-8739-49B5-878A-6ACF87FBB567}"/>
                  </a:ext>
                </a:extLst>
              </p:cNvPr>
              <p:cNvPicPr/>
              <p:nvPr/>
            </p:nvPicPr>
            <p:blipFill>
              <a:blip r:embed="rId118"/>
              <a:stretch>
                <a:fillRect/>
              </a:stretch>
            </p:blipFill>
            <p:spPr>
              <a:xfrm>
                <a:off x="9255099" y="1490322"/>
                <a:ext cx="28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1004" name="Freihand 211003">
                <a:extLst>
                  <a:ext uri="{FF2B5EF4-FFF2-40B4-BE49-F238E27FC236}">
                    <a16:creationId xmlns:a16="http://schemas.microsoft.com/office/drawing/2014/main" id="{8333B282-2D2B-418C-AB6E-9C2AF8753517}"/>
                  </a:ext>
                </a:extLst>
              </p14:cNvPr>
              <p14:cNvContentPartPr/>
              <p14:nvPr/>
            </p14:nvContentPartPr>
            <p14:xfrm>
              <a:off x="9349419" y="1474482"/>
              <a:ext cx="157680" cy="144360"/>
            </p14:xfrm>
          </p:contentPart>
        </mc:Choice>
        <mc:Fallback xmlns="">
          <p:pic>
            <p:nvPicPr>
              <p:cNvPr id="211004" name="Freihand 211003">
                <a:extLst>
                  <a:ext uri="{FF2B5EF4-FFF2-40B4-BE49-F238E27FC236}">
                    <a16:creationId xmlns:a16="http://schemas.microsoft.com/office/drawing/2014/main" id="{8333B282-2D2B-418C-AB6E-9C2AF8753517}"/>
                  </a:ext>
                </a:extLst>
              </p:cNvPr>
              <p:cNvPicPr/>
              <p:nvPr/>
            </p:nvPicPr>
            <p:blipFill>
              <a:blip r:embed="rId120"/>
              <a:stretch>
                <a:fillRect/>
              </a:stretch>
            </p:blipFill>
            <p:spPr>
              <a:xfrm>
                <a:off x="9345099" y="1470162"/>
                <a:ext cx="166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1005" name="Freihand 211004">
                <a:extLst>
                  <a:ext uri="{FF2B5EF4-FFF2-40B4-BE49-F238E27FC236}">
                    <a16:creationId xmlns:a16="http://schemas.microsoft.com/office/drawing/2014/main" id="{4464EA53-3D8B-4250-80DC-0FBC87E4E0E2}"/>
                  </a:ext>
                </a:extLst>
              </p14:cNvPr>
              <p14:cNvContentPartPr/>
              <p14:nvPr/>
            </p14:nvContentPartPr>
            <p14:xfrm>
              <a:off x="9173379" y="1536402"/>
              <a:ext cx="63360" cy="116280"/>
            </p14:xfrm>
          </p:contentPart>
        </mc:Choice>
        <mc:Fallback xmlns="">
          <p:pic>
            <p:nvPicPr>
              <p:cNvPr id="211005" name="Freihand 211004">
                <a:extLst>
                  <a:ext uri="{FF2B5EF4-FFF2-40B4-BE49-F238E27FC236}">
                    <a16:creationId xmlns:a16="http://schemas.microsoft.com/office/drawing/2014/main" id="{4464EA53-3D8B-4250-80DC-0FBC87E4E0E2}"/>
                  </a:ext>
                </a:extLst>
              </p:cNvPr>
              <p:cNvPicPr/>
              <p:nvPr/>
            </p:nvPicPr>
            <p:blipFill>
              <a:blip r:embed="rId122"/>
              <a:stretch>
                <a:fillRect/>
              </a:stretch>
            </p:blipFill>
            <p:spPr>
              <a:xfrm>
                <a:off x="9169059" y="1532082"/>
                <a:ext cx="72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1007" name="Freihand 211006">
                <a:extLst>
                  <a:ext uri="{FF2B5EF4-FFF2-40B4-BE49-F238E27FC236}">
                    <a16:creationId xmlns:a16="http://schemas.microsoft.com/office/drawing/2014/main" id="{F50ADEA2-5E75-4834-8763-5B94E971AA85}"/>
                  </a:ext>
                </a:extLst>
              </p14:cNvPr>
              <p14:cNvContentPartPr/>
              <p14:nvPr/>
            </p14:nvContentPartPr>
            <p14:xfrm>
              <a:off x="9481179" y="1538562"/>
              <a:ext cx="194760" cy="98640"/>
            </p14:xfrm>
          </p:contentPart>
        </mc:Choice>
        <mc:Fallback xmlns="">
          <p:pic>
            <p:nvPicPr>
              <p:cNvPr id="211007" name="Freihand 211006">
                <a:extLst>
                  <a:ext uri="{FF2B5EF4-FFF2-40B4-BE49-F238E27FC236}">
                    <a16:creationId xmlns:a16="http://schemas.microsoft.com/office/drawing/2014/main" id="{F50ADEA2-5E75-4834-8763-5B94E971AA85}"/>
                  </a:ext>
                </a:extLst>
              </p:cNvPr>
              <p:cNvPicPr/>
              <p:nvPr/>
            </p:nvPicPr>
            <p:blipFill>
              <a:blip r:embed="rId124"/>
              <a:stretch>
                <a:fillRect/>
              </a:stretch>
            </p:blipFill>
            <p:spPr>
              <a:xfrm>
                <a:off x="9476859" y="1534242"/>
                <a:ext cx="203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1008" name="Freihand 211007">
                <a:extLst>
                  <a:ext uri="{FF2B5EF4-FFF2-40B4-BE49-F238E27FC236}">
                    <a16:creationId xmlns:a16="http://schemas.microsoft.com/office/drawing/2014/main" id="{672B1C7D-097E-4400-9CA9-194B6F270CD6}"/>
                  </a:ext>
                </a:extLst>
              </p14:cNvPr>
              <p14:cNvContentPartPr/>
              <p14:nvPr/>
            </p14:nvContentPartPr>
            <p14:xfrm>
              <a:off x="9774219" y="1533522"/>
              <a:ext cx="161640" cy="113400"/>
            </p14:xfrm>
          </p:contentPart>
        </mc:Choice>
        <mc:Fallback xmlns="">
          <p:pic>
            <p:nvPicPr>
              <p:cNvPr id="211008" name="Freihand 211007">
                <a:extLst>
                  <a:ext uri="{FF2B5EF4-FFF2-40B4-BE49-F238E27FC236}">
                    <a16:creationId xmlns:a16="http://schemas.microsoft.com/office/drawing/2014/main" id="{672B1C7D-097E-4400-9CA9-194B6F270CD6}"/>
                  </a:ext>
                </a:extLst>
              </p:cNvPr>
              <p:cNvPicPr/>
              <p:nvPr/>
            </p:nvPicPr>
            <p:blipFill>
              <a:blip r:embed="rId126"/>
              <a:stretch>
                <a:fillRect/>
              </a:stretch>
            </p:blipFill>
            <p:spPr>
              <a:xfrm>
                <a:off x="9769899" y="1529202"/>
                <a:ext cx="170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1009" name="Freihand 211008">
                <a:extLst>
                  <a:ext uri="{FF2B5EF4-FFF2-40B4-BE49-F238E27FC236}">
                    <a16:creationId xmlns:a16="http://schemas.microsoft.com/office/drawing/2014/main" id="{C40AC95C-E2C3-4B66-98B5-5631A1F6E9B5}"/>
                  </a:ext>
                </a:extLst>
              </p14:cNvPr>
              <p14:cNvContentPartPr/>
              <p14:nvPr/>
            </p14:nvContentPartPr>
            <p14:xfrm>
              <a:off x="9907419" y="1477362"/>
              <a:ext cx="29160" cy="23400"/>
            </p14:xfrm>
          </p:contentPart>
        </mc:Choice>
        <mc:Fallback xmlns="">
          <p:pic>
            <p:nvPicPr>
              <p:cNvPr id="211009" name="Freihand 211008">
                <a:extLst>
                  <a:ext uri="{FF2B5EF4-FFF2-40B4-BE49-F238E27FC236}">
                    <a16:creationId xmlns:a16="http://schemas.microsoft.com/office/drawing/2014/main" id="{C40AC95C-E2C3-4B66-98B5-5631A1F6E9B5}"/>
                  </a:ext>
                </a:extLst>
              </p:cNvPr>
              <p:cNvPicPr/>
              <p:nvPr/>
            </p:nvPicPr>
            <p:blipFill>
              <a:blip r:embed="rId128"/>
              <a:stretch>
                <a:fillRect/>
              </a:stretch>
            </p:blipFill>
            <p:spPr>
              <a:xfrm>
                <a:off x="9903099" y="1473042"/>
                <a:ext cx="37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1010" name="Freihand 211009">
                <a:extLst>
                  <a:ext uri="{FF2B5EF4-FFF2-40B4-BE49-F238E27FC236}">
                    <a16:creationId xmlns:a16="http://schemas.microsoft.com/office/drawing/2014/main" id="{B239B543-F490-4031-B9B8-09D375DD282E}"/>
                  </a:ext>
                </a:extLst>
              </p14:cNvPr>
              <p14:cNvContentPartPr/>
              <p14:nvPr/>
            </p14:nvContentPartPr>
            <p14:xfrm>
              <a:off x="9955659" y="1424442"/>
              <a:ext cx="123840" cy="186840"/>
            </p14:xfrm>
          </p:contentPart>
        </mc:Choice>
        <mc:Fallback xmlns="">
          <p:pic>
            <p:nvPicPr>
              <p:cNvPr id="211010" name="Freihand 211009">
                <a:extLst>
                  <a:ext uri="{FF2B5EF4-FFF2-40B4-BE49-F238E27FC236}">
                    <a16:creationId xmlns:a16="http://schemas.microsoft.com/office/drawing/2014/main" id="{B239B543-F490-4031-B9B8-09D375DD282E}"/>
                  </a:ext>
                </a:extLst>
              </p:cNvPr>
              <p:cNvPicPr/>
              <p:nvPr/>
            </p:nvPicPr>
            <p:blipFill>
              <a:blip r:embed="rId130"/>
              <a:stretch>
                <a:fillRect/>
              </a:stretch>
            </p:blipFill>
            <p:spPr>
              <a:xfrm>
                <a:off x="9951339" y="1420122"/>
                <a:ext cx="132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1011" name="Freihand 211010">
                <a:extLst>
                  <a:ext uri="{FF2B5EF4-FFF2-40B4-BE49-F238E27FC236}">
                    <a16:creationId xmlns:a16="http://schemas.microsoft.com/office/drawing/2014/main" id="{FD24875C-4DD1-4768-A5CB-3A30B6AC743C}"/>
                  </a:ext>
                </a:extLst>
              </p14:cNvPr>
              <p14:cNvContentPartPr/>
              <p14:nvPr/>
            </p14:nvContentPartPr>
            <p14:xfrm>
              <a:off x="10328619" y="1547562"/>
              <a:ext cx="360" cy="360"/>
            </p14:xfrm>
          </p:contentPart>
        </mc:Choice>
        <mc:Fallback xmlns="">
          <p:pic>
            <p:nvPicPr>
              <p:cNvPr id="211011" name="Freihand 211010">
                <a:extLst>
                  <a:ext uri="{FF2B5EF4-FFF2-40B4-BE49-F238E27FC236}">
                    <a16:creationId xmlns:a16="http://schemas.microsoft.com/office/drawing/2014/main" id="{FD24875C-4DD1-4768-A5CB-3A30B6AC743C}"/>
                  </a:ext>
                </a:extLst>
              </p:cNvPr>
              <p:cNvPicPr/>
              <p:nvPr/>
            </p:nvPicPr>
            <p:blipFill>
              <a:blip r:embed="rId78"/>
              <a:stretch>
                <a:fillRect/>
              </a:stretch>
            </p:blipFill>
            <p:spPr>
              <a:xfrm>
                <a:off x="10324299" y="154324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1012" name="Freihand 211011">
                <a:extLst>
                  <a:ext uri="{FF2B5EF4-FFF2-40B4-BE49-F238E27FC236}">
                    <a16:creationId xmlns:a16="http://schemas.microsoft.com/office/drawing/2014/main" id="{E4AC5657-16E2-4282-B1B2-F69EB74F6B65}"/>
                  </a:ext>
                </a:extLst>
              </p14:cNvPr>
              <p14:cNvContentPartPr/>
              <p14:nvPr/>
            </p14:nvContentPartPr>
            <p14:xfrm>
              <a:off x="10234659" y="1445682"/>
              <a:ext cx="294480" cy="145080"/>
            </p14:xfrm>
          </p:contentPart>
        </mc:Choice>
        <mc:Fallback xmlns="">
          <p:pic>
            <p:nvPicPr>
              <p:cNvPr id="211012" name="Freihand 211011">
                <a:extLst>
                  <a:ext uri="{FF2B5EF4-FFF2-40B4-BE49-F238E27FC236}">
                    <a16:creationId xmlns:a16="http://schemas.microsoft.com/office/drawing/2014/main" id="{E4AC5657-16E2-4282-B1B2-F69EB74F6B65}"/>
                  </a:ext>
                </a:extLst>
              </p:cNvPr>
              <p:cNvPicPr/>
              <p:nvPr/>
            </p:nvPicPr>
            <p:blipFill>
              <a:blip r:embed="rId133"/>
              <a:stretch>
                <a:fillRect/>
              </a:stretch>
            </p:blipFill>
            <p:spPr>
              <a:xfrm>
                <a:off x="10230339" y="1441362"/>
                <a:ext cx="303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1013" name="Freihand 211012">
                <a:extLst>
                  <a:ext uri="{FF2B5EF4-FFF2-40B4-BE49-F238E27FC236}">
                    <a16:creationId xmlns:a16="http://schemas.microsoft.com/office/drawing/2014/main" id="{6A03E858-718B-4CDA-8850-D10F7AF631CC}"/>
                  </a:ext>
                </a:extLst>
              </p14:cNvPr>
              <p14:cNvContentPartPr/>
              <p14:nvPr/>
            </p14:nvContentPartPr>
            <p14:xfrm>
              <a:off x="10466139" y="1401042"/>
              <a:ext cx="13680" cy="20160"/>
            </p14:xfrm>
          </p:contentPart>
        </mc:Choice>
        <mc:Fallback xmlns="">
          <p:pic>
            <p:nvPicPr>
              <p:cNvPr id="211013" name="Freihand 211012">
                <a:extLst>
                  <a:ext uri="{FF2B5EF4-FFF2-40B4-BE49-F238E27FC236}">
                    <a16:creationId xmlns:a16="http://schemas.microsoft.com/office/drawing/2014/main" id="{6A03E858-718B-4CDA-8850-D10F7AF631CC}"/>
                  </a:ext>
                </a:extLst>
              </p:cNvPr>
              <p:cNvPicPr/>
              <p:nvPr/>
            </p:nvPicPr>
            <p:blipFill>
              <a:blip r:embed="rId135"/>
              <a:stretch>
                <a:fillRect/>
              </a:stretch>
            </p:blipFill>
            <p:spPr>
              <a:xfrm>
                <a:off x="10461819" y="1396722"/>
                <a:ext cx="22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1014" name="Freihand 211013">
                <a:extLst>
                  <a:ext uri="{FF2B5EF4-FFF2-40B4-BE49-F238E27FC236}">
                    <a16:creationId xmlns:a16="http://schemas.microsoft.com/office/drawing/2014/main" id="{CB03F55A-E76A-42FB-84FE-DC8DE518DD1D}"/>
                  </a:ext>
                </a:extLst>
              </p14:cNvPr>
              <p14:cNvContentPartPr/>
              <p14:nvPr/>
            </p14:nvContentPartPr>
            <p14:xfrm>
              <a:off x="8131179" y="1841682"/>
              <a:ext cx="14400" cy="169200"/>
            </p14:xfrm>
          </p:contentPart>
        </mc:Choice>
        <mc:Fallback xmlns="">
          <p:pic>
            <p:nvPicPr>
              <p:cNvPr id="211014" name="Freihand 211013">
                <a:extLst>
                  <a:ext uri="{FF2B5EF4-FFF2-40B4-BE49-F238E27FC236}">
                    <a16:creationId xmlns:a16="http://schemas.microsoft.com/office/drawing/2014/main" id="{CB03F55A-E76A-42FB-84FE-DC8DE518DD1D}"/>
                  </a:ext>
                </a:extLst>
              </p:cNvPr>
              <p:cNvPicPr/>
              <p:nvPr/>
            </p:nvPicPr>
            <p:blipFill>
              <a:blip r:embed="rId137"/>
              <a:stretch>
                <a:fillRect/>
              </a:stretch>
            </p:blipFill>
            <p:spPr>
              <a:xfrm>
                <a:off x="8126859" y="1837362"/>
                <a:ext cx="23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1015" name="Freihand 211014">
                <a:extLst>
                  <a:ext uri="{FF2B5EF4-FFF2-40B4-BE49-F238E27FC236}">
                    <a16:creationId xmlns:a16="http://schemas.microsoft.com/office/drawing/2014/main" id="{22A482C6-22AB-488B-B7B5-C502DE5CB50B}"/>
                  </a:ext>
                </a:extLst>
              </p14:cNvPr>
              <p14:cNvContentPartPr/>
              <p14:nvPr/>
            </p14:nvContentPartPr>
            <p14:xfrm>
              <a:off x="8084379" y="1798482"/>
              <a:ext cx="194040" cy="182520"/>
            </p14:xfrm>
          </p:contentPart>
        </mc:Choice>
        <mc:Fallback xmlns="">
          <p:pic>
            <p:nvPicPr>
              <p:cNvPr id="211015" name="Freihand 211014">
                <a:extLst>
                  <a:ext uri="{FF2B5EF4-FFF2-40B4-BE49-F238E27FC236}">
                    <a16:creationId xmlns:a16="http://schemas.microsoft.com/office/drawing/2014/main" id="{22A482C6-22AB-488B-B7B5-C502DE5CB50B}"/>
                  </a:ext>
                </a:extLst>
              </p:cNvPr>
              <p:cNvPicPr/>
              <p:nvPr/>
            </p:nvPicPr>
            <p:blipFill>
              <a:blip r:embed="rId139"/>
              <a:stretch>
                <a:fillRect/>
              </a:stretch>
            </p:blipFill>
            <p:spPr>
              <a:xfrm>
                <a:off x="8080059" y="1794162"/>
                <a:ext cx="202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1016" name="Freihand 211015">
                <a:extLst>
                  <a:ext uri="{FF2B5EF4-FFF2-40B4-BE49-F238E27FC236}">
                    <a16:creationId xmlns:a16="http://schemas.microsoft.com/office/drawing/2014/main" id="{B013929E-EA80-4C6C-AD2E-849A27F5E164}"/>
                  </a:ext>
                </a:extLst>
              </p14:cNvPr>
              <p14:cNvContentPartPr/>
              <p14:nvPr/>
            </p14:nvContentPartPr>
            <p14:xfrm>
              <a:off x="8262579" y="1873002"/>
              <a:ext cx="85320" cy="97560"/>
            </p14:xfrm>
          </p:contentPart>
        </mc:Choice>
        <mc:Fallback xmlns="">
          <p:pic>
            <p:nvPicPr>
              <p:cNvPr id="211016" name="Freihand 211015">
                <a:extLst>
                  <a:ext uri="{FF2B5EF4-FFF2-40B4-BE49-F238E27FC236}">
                    <a16:creationId xmlns:a16="http://schemas.microsoft.com/office/drawing/2014/main" id="{B013929E-EA80-4C6C-AD2E-849A27F5E164}"/>
                  </a:ext>
                </a:extLst>
              </p:cNvPr>
              <p:cNvPicPr/>
              <p:nvPr/>
            </p:nvPicPr>
            <p:blipFill>
              <a:blip r:embed="rId141"/>
              <a:stretch>
                <a:fillRect/>
              </a:stretch>
            </p:blipFill>
            <p:spPr>
              <a:xfrm>
                <a:off x="8258259" y="1868682"/>
                <a:ext cx="93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1017" name="Freihand 211016">
                <a:extLst>
                  <a:ext uri="{FF2B5EF4-FFF2-40B4-BE49-F238E27FC236}">
                    <a16:creationId xmlns:a16="http://schemas.microsoft.com/office/drawing/2014/main" id="{B0799307-8761-40E0-8E9A-0DE2CB6409E8}"/>
                  </a:ext>
                </a:extLst>
              </p14:cNvPr>
              <p14:cNvContentPartPr/>
              <p14:nvPr/>
            </p14:nvContentPartPr>
            <p14:xfrm>
              <a:off x="8365179" y="1878762"/>
              <a:ext cx="140400" cy="85680"/>
            </p14:xfrm>
          </p:contentPart>
        </mc:Choice>
        <mc:Fallback xmlns="">
          <p:pic>
            <p:nvPicPr>
              <p:cNvPr id="211017" name="Freihand 211016">
                <a:extLst>
                  <a:ext uri="{FF2B5EF4-FFF2-40B4-BE49-F238E27FC236}">
                    <a16:creationId xmlns:a16="http://schemas.microsoft.com/office/drawing/2014/main" id="{B0799307-8761-40E0-8E9A-0DE2CB6409E8}"/>
                  </a:ext>
                </a:extLst>
              </p:cNvPr>
              <p:cNvPicPr/>
              <p:nvPr/>
            </p:nvPicPr>
            <p:blipFill>
              <a:blip r:embed="rId143"/>
              <a:stretch>
                <a:fillRect/>
              </a:stretch>
            </p:blipFill>
            <p:spPr>
              <a:xfrm>
                <a:off x="8360859" y="1874442"/>
                <a:ext cx="149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1018" name="Freihand 211017">
                <a:extLst>
                  <a:ext uri="{FF2B5EF4-FFF2-40B4-BE49-F238E27FC236}">
                    <a16:creationId xmlns:a16="http://schemas.microsoft.com/office/drawing/2014/main" id="{EEA13800-3CC7-4BF1-9AA1-B6A3B9CAE0C5}"/>
                  </a:ext>
                </a:extLst>
              </p14:cNvPr>
              <p14:cNvContentPartPr/>
              <p14:nvPr/>
            </p14:nvContentPartPr>
            <p14:xfrm>
              <a:off x="8492259" y="1829082"/>
              <a:ext cx="176760" cy="136080"/>
            </p14:xfrm>
          </p:contentPart>
        </mc:Choice>
        <mc:Fallback xmlns="">
          <p:pic>
            <p:nvPicPr>
              <p:cNvPr id="211018" name="Freihand 211017">
                <a:extLst>
                  <a:ext uri="{FF2B5EF4-FFF2-40B4-BE49-F238E27FC236}">
                    <a16:creationId xmlns:a16="http://schemas.microsoft.com/office/drawing/2014/main" id="{EEA13800-3CC7-4BF1-9AA1-B6A3B9CAE0C5}"/>
                  </a:ext>
                </a:extLst>
              </p:cNvPr>
              <p:cNvPicPr/>
              <p:nvPr/>
            </p:nvPicPr>
            <p:blipFill>
              <a:blip r:embed="rId145"/>
              <a:stretch>
                <a:fillRect/>
              </a:stretch>
            </p:blipFill>
            <p:spPr>
              <a:xfrm>
                <a:off x="8487939" y="1824762"/>
                <a:ext cx="185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11019" name="Freihand 211018">
                <a:extLst>
                  <a:ext uri="{FF2B5EF4-FFF2-40B4-BE49-F238E27FC236}">
                    <a16:creationId xmlns:a16="http://schemas.microsoft.com/office/drawing/2014/main" id="{B0B047B3-4569-48F9-87CF-4DFCFD58F6CF}"/>
                  </a:ext>
                </a:extLst>
              </p14:cNvPr>
              <p14:cNvContentPartPr/>
              <p14:nvPr/>
            </p14:nvContentPartPr>
            <p14:xfrm>
              <a:off x="8634459" y="1822602"/>
              <a:ext cx="12600" cy="22680"/>
            </p14:xfrm>
          </p:contentPart>
        </mc:Choice>
        <mc:Fallback xmlns="">
          <p:pic>
            <p:nvPicPr>
              <p:cNvPr id="211019" name="Freihand 211018">
                <a:extLst>
                  <a:ext uri="{FF2B5EF4-FFF2-40B4-BE49-F238E27FC236}">
                    <a16:creationId xmlns:a16="http://schemas.microsoft.com/office/drawing/2014/main" id="{B0B047B3-4569-48F9-87CF-4DFCFD58F6CF}"/>
                  </a:ext>
                </a:extLst>
              </p:cNvPr>
              <p:cNvPicPr/>
              <p:nvPr/>
            </p:nvPicPr>
            <p:blipFill>
              <a:blip r:embed="rId147"/>
              <a:stretch>
                <a:fillRect/>
              </a:stretch>
            </p:blipFill>
            <p:spPr>
              <a:xfrm>
                <a:off x="8630139" y="1818282"/>
                <a:ext cx="21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11020" name="Freihand 211019">
                <a:extLst>
                  <a:ext uri="{FF2B5EF4-FFF2-40B4-BE49-F238E27FC236}">
                    <a16:creationId xmlns:a16="http://schemas.microsoft.com/office/drawing/2014/main" id="{CE8CB961-C131-49CA-8255-58C2D61664C5}"/>
                  </a:ext>
                </a:extLst>
              </p14:cNvPr>
              <p14:cNvContentPartPr/>
              <p14:nvPr/>
            </p14:nvContentPartPr>
            <p14:xfrm>
              <a:off x="8693139" y="1793442"/>
              <a:ext cx="182520" cy="187200"/>
            </p14:xfrm>
          </p:contentPart>
        </mc:Choice>
        <mc:Fallback xmlns="">
          <p:pic>
            <p:nvPicPr>
              <p:cNvPr id="211020" name="Freihand 211019">
                <a:extLst>
                  <a:ext uri="{FF2B5EF4-FFF2-40B4-BE49-F238E27FC236}">
                    <a16:creationId xmlns:a16="http://schemas.microsoft.com/office/drawing/2014/main" id="{CE8CB961-C131-49CA-8255-58C2D61664C5}"/>
                  </a:ext>
                </a:extLst>
              </p:cNvPr>
              <p:cNvPicPr/>
              <p:nvPr/>
            </p:nvPicPr>
            <p:blipFill>
              <a:blip r:embed="rId149"/>
              <a:stretch>
                <a:fillRect/>
              </a:stretch>
            </p:blipFill>
            <p:spPr>
              <a:xfrm>
                <a:off x="8688819" y="1789122"/>
                <a:ext cx="191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1021" name="Freihand 211020">
                <a:extLst>
                  <a:ext uri="{FF2B5EF4-FFF2-40B4-BE49-F238E27FC236}">
                    <a16:creationId xmlns:a16="http://schemas.microsoft.com/office/drawing/2014/main" id="{FB6137CD-2EF2-47EE-AE1F-AC188DC322A3}"/>
                  </a:ext>
                </a:extLst>
              </p14:cNvPr>
              <p14:cNvContentPartPr/>
              <p14:nvPr/>
            </p14:nvContentPartPr>
            <p14:xfrm>
              <a:off x="9039099" y="1822242"/>
              <a:ext cx="87480" cy="154800"/>
            </p14:xfrm>
          </p:contentPart>
        </mc:Choice>
        <mc:Fallback xmlns="">
          <p:pic>
            <p:nvPicPr>
              <p:cNvPr id="211021" name="Freihand 211020">
                <a:extLst>
                  <a:ext uri="{FF2B5EF4-FFF2-40B4-BE49-F238E27FC236}">
                    <a16:creationId xmlns:a16="http://schemas.microsoft.com/office/drawing/2014/main" id="{FB6137CD-2EF2-47EE-AE1F-AC188DC322A3}"/>
                  </a:ext>
                </a:extLst>
              </p:cNvPr>
              <p:cNvPicPr/>
              <p:nvPr/>
            </p:nvPicPr>
            <p:blipFill>
              <a:blip r:embed="rId151"/>
              <a:stretch>
                <a:fillRect/>
              </a:stretch>
            </p:blipFill>
            <p:spPr>
              <a:xfrm>
                <a:off x="9034779" y="1817922"/>
                <a:ext cx="96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11022" name="Freihand 211021">
                <a:extLst>
                  <a:ext uri="{FF2B5EF4-FFF2-40B4-BE49-F238E27FC236}">
                    <a16:creationId xmlns:a16="http://schemas.microsoft.com/office/drawing/2014/main" id="{AC35FED2-9657-4E90-9463-255B2D16388B}"/>
                  </a:ext>
                </a:extLst>
              </p14:cNvPr>
              <p14:cNvContentPartPr/>
              <p14:nvPr/>
            </p14:nvContentPartPr>
            <p14:xfrm>
              <a:off x="9143499" y="1861122"/>
              <a:ext cx="142560" cy="104760"/>
            </p14:xfrm>
          </p:contentPart>
        </mc:Choice>
        <mc:Fallback xmlns="">
          <p:pic>
            <p:nvPicPr>
              <p:cNvPr id="211022" name="Freihand 211021">
                <a:extLst>
                  <a:ext uri="{FF2B5EF4-FFF2-40B4-BE49-F238E27FC236}">
                    <a16:creationId xmlns:a16="http://schemas.microsoft.com/office/drawing/2014/main" id="{AC35FED2-9657-4E90-9463-255B2D16388B}"/>
                  </a:ext>
                </a:extLst>
              </p:cNvPr>
              <p:cNvPicPr/>
              <p:nvPr/>
            </p:nvPicPr>
            <p:blipFill>
              <a:blip r:embed="rId153"/>
              <a:stretch>
                <a:fillRect/>
              </a:stretch>
            </p:blipFill>
            <p:spPr>
              <a:xfrm>
                <a:off x="9139179" y="1856802"/>
                <a:ext cx="151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11023" name="Freihand 211022">
                <a:extLst>
                  <a:ext uri="{FF2B5EF4-FFF2-40B4-BE49-F238E27FC236}">
                    <a16:creationId xmlns:a16="http://schemas.microsoft.com/office/drawing/2014/main" id="{35F4827B-D112-4F34-A2E1-559A501B9C32}"/>
                  </a:ext>
                </a:extLst>
              </p14:cNvPr>
              <p14:cNvContentPartPr/>
              <p14:nvPr/>
            </p14:nvContentPartPr>
            <p14:xfrm>
              <a:off x="9266979" y="1809282"/>
              <a:ext cx="42480" cy="37440"/>
            </p14:xfrm>
          </p:contentPart>
        </mc:Choice>
        <mc:Fallback xmlns="">
          <p:pic>
            <p:nvPicPr>
              <p:cNvPr id="211023" name="Freihand 211022">
                <a:extLst>
                  <a:ext uri="{FF2B5EF4-FFF2-40B4-BE49-F238E27FC236}">
                    <a16:creationId xmlns:a16="http://schemas.microsoft.com/office/drawing/2014/main" id="{35F4827B-D112-4F34-A2E1-559A501B9C32}"/>
                  </a:ext>
                </a:extLst>
              </p:cNvPr>
              <p:cNvPicPr/>
              <p:nvPr/>
            </p:nvPicPr>
            <p:blipFill>
              <a:blip r:embed="rId155"/>
              <a:stretch>
                <a:fillRect/>
              </a:stretch>
            </p:blipFill>
            <p:spPr>
              <a:xfrm>
                <a:off x="9262659" y="1804962"/>
                <a:ext cx="51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1024" name="Freihand 211023">
                <a:extLst>
                  <a:ext uri="{FF2B5EF4-FFF2-40B4-BE49-F238E27FC236}">
                    <a16:creationId xmlns:a16="http://schemas.microsoft.com/office/drawing/2014/main" id="{0587EBE7-C363-403C-90F9-36C0A187955D}"/>
                  </a:ext>
                </a:extLst>
              </p14:cNvPr>
              <p14:cNvContentPartPr/>
              <p14:nvPr/>
            </p14:nvContentPartPr>
            <p14:xfrm>
              <a:off x="9318819" y="1792362"/>
              <a:ext cx="295560" cy="165240"/>
            </p14:xfrm>
          </p:contentPart>
        </mc:Choice>
        <mc:Fallback xmlns="">
          <p:pic>
            <p:nvPicPr>
              <p:cNvPr id="211024" name="Freihand 211023">
                <a:extLst>
                  <a:ext uri="{FF2B5EF4-FFF2-40B4-BE49-F238E27FC236}">
                    <a16:creationId xmlns:a16="http://schemas.microsoft.com/office/drawing/2014/main" id="{0587EBE7-C363-403C-90F9-36C0A187955D}"/>
                  </a:ext>
                </a:extLst>
              </p:cNvPr>
              <p:cNvPicPr/>
              <p:nvPr/>
            </p:nvPicPr>
            <p:blipFill>
              <a:blip r:embed="rId157"/>
              <a:stretch>
                <a:fillRect/>
              </a:stretch>
            </p:blipFill>
            <p:spPr>
              <a:xfrm>
                <a:off x="9314499" y="1788042"/>
                <a:ext cx="304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11025" name="Freihand 211024">
                <a:extLst>
                  <a:ext uri="{FF2B5EF4-FFF2-40B4-BE49-F238E27FC236}">
                    <a16:creationId xmlns:a16="http://schemas.microsoft.com/office/drawing/2014/main" id="{125F58C5-E2A5-487F-95E0-F645EC1B2A6A}"/>
                  </a:ext>
                </a:extLst>
              </p14:cNvPr>
              <p14:cNvContentPartPr/>
              <p14:nvPr/>
            </p14:nvContentPartPr>
            <p14:xfrm>
              <a:off x="9764859" y="1803522"/>
              <a:ext cx="221760" cy="140040"/>
            </p14:xfrm>
          </p:contentPart>
        </mc:Choice>
        <mc:Fallback xmlns="">
          <p:pic>
            <p:nvPicPr>
              <p:cNvPr id="211025" name="Freihand 211024">
                <a:extLst>
                  <a:ext uri="{FF2B5EF4-FFF2-40B4-BE49-F238E27FC236}">
                    <a16:creationId xmlns:a16="http://schemas.microsoft.com/office/drawing/2014/main" id="{125F58C5-E2A5-487F-95E0-F645EC1B2A6A}"/>
                  </a:ext>
                </a:extLst>
              </p:cNvPr>
              <p:cNvPicPr/>
              <p:nvPr/>
            </p:nvPicPr>
            <p:blipFill>
              <a:blip r:embed="rId159"/>
              <a:stretch>
                <a:fillRect/>
              </a:stretch>
            </p:blipFill>
            <p:spPr>
              <a:xfrm>
                <a:off x="9760539" y="1799202"/>
                <a:ext cx="230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1026" name="Freihand 211025">
                <a:extLst>
                  <a:ext uri="{FF2B5EF4-FFF2-40B4-BE49-F238E27FC236}">
                    <a16:creationId xmlns:a16="http://schemas.microsoft.com/office/drawing/2014/main" id="{CF07FC66-1C86-43DD-87C9-4051164F908B}"/>
                  </a:ext>
                </a:extLst>
              </p14:cNvPr>
              <p14:cNvContentPartPr/>
              <p14:nvPr/>
            </p14:nvContentPartPr>
            <p14:xfrm>
              <a:off x="10057179" y="1788762"/>
              <a:ext cx="36720" cy="163440"/>
            </p14:xfrm>
          </p:contentPart>
        </mc:Choice>
        <mc:Fallback xmlns="">
          <p:pic>
            <p:nvPicPr>
              <p:cNvPr id="211026" name="Freihand 211025">
                <a:extLst>
                  <a:ext uri="{FF2B5EF4-FFF2-40B4-BE49-F238E27FC236}">
                    <a16:creationId xmlns:a16="http://schemas.microsoft.com/office/drawing/2014/main" id="{CF07FC66-1C86-43DD-87C9-4051164F908B}"/>
                  </a:ext>
                </a:extLst>
              </p:cNvPr>
              <p:cNvPicPr/>
              <p:nvPr/>
            </p:nvPicPr>
            <p:blipFill>
              <a:blip r:embed="rId161"/>
              <a:stretch>
                <a:fillRect/>
              </a:stretch>
            </p:blipFill>
            <p:spPr>
              <a:xfrm>
                <a:off x="10052859" y="1784442"/>
                <a:ext cx="45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11027" name="Freihand 211026">
                <a:extLst>
                  <a:ext uri="{FF2B5EF4-FFF2-40B4-BE49-F238E27FC236}">
                    <a16:creationId xmlns:a16="http://schemas.microsoft.com/office/drawing/2014/main" id="{516D1E76-5295-45E4-8766-1AFDD5759B0F}"/>
                  </a:ext>
                </a:extLst>
              </p14:cNvPr>
              <p14:cNvContentPartPr/>
              <p14:nvPr/>
            </p14:nvContentPartPr>
            <p14:xfrm>
              <a:off x="10105779" y="1849962"/>
              <a:ext cx="181440" cy="195480"/>
            </p14:xfrm>
          </p:contentPart>
        </mc:Choice>
        <mc:Fallback xmlns="">
          <p:pic>
            <p:nvPicPr>
              <p:cNvPr id="211027" name="Freihand 211026">
                <a:extLst>
                  <a:ext uri="{FF2B5EF4-FFF2-40B4-BE49-F238E27FC236}">
                    <a16:creationId xmlns:a16="http://schemas.microsoft.com/office/drawing/2014/main" id="{516D1E76-5295-45E4-8766-1AFDD5759B0F}"/>
                  </a:ext>
                </a:extLst>
              </p:cNvPr>
              <p:cNvPicPr/>
              <p:nvPr/>
            </p:nvPicPr>
            <p:blipFill>
              <a:blip r:embed="rId163"/>
              <a:stretch>
                <a:fillRect/>
              </a:stretch>
            </p:blipFill>
            <p:spPr>
              <a:xfrm>
                <a:off x="10101459" y="1845642"/>
                <a:ext cx="190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11028" name="Freihand 211027">
                <a:extLst>
                  <a:ext uri="{FF2B5EF4-FFF2-40B4-BE49-F238E27FC236}">
                    <a16:creationId xmlns:a16="http://schemas.microsoft.com/office/drawing/2014/main" id="{4B8B9331-5B51-40D9-9487-1D157EB5F6C3}"/>
                  </a:ext>
                </a:extLst>
              </p14:cNvPr>
              <p14:cNvContentPartPr/>
              <p14:nvPr/>
            </p14:nvContentPartPr>
            <p14:xfrm>
              <a:off x="10295139" y="1759962"/>
              <a:ext cx="105120" cy="234360"/>
            </p14:xfrm>
          </p:contentPart>
        </mc:Choice>
        <mc:Fallback xmlns="">
          <p:pic>
            <p:nvPicPr>
              <p:cNvPr id="211028" name="Freihand 211027">
                <a:extLst>
                  <a:ext uri="{FF2B5EF4-FFF2-40B4-BE49-F238E27FC236}">
                    <a16:creationId xmlns:a16="http://schemas.microsoft.com/office/drawing/2014/main" id="{4B8B9331-5B51-40D9-9487-1D157EB5F6C3}"/>
                  </a:ext>
                </a:extLst>
              </p:cNvPr>
              <p:cNvPicPr/>
              <p:nvPr/>
            </p:nvPicPr>
            <p:blipFill>
              <a:blip r:embed="rId165"/>
              <a:stretch>
                <a:fillRect/>
              </a:stretch>
            </p:blipFill>
            <p:spPr>
              <a:xfrm>
                <a:off x="10290819" y="1755642"/>
                <a:ext cx="1137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11029" name="Freihand 211028">
                <a:extLst>
                  <a:ext uri="{FF2B5EF4-FFF2-40B4-BE49-F238E27FC236}">
                    <a16:creationId xmlns:a16="http://schemas.microsoft.com/office/drawing/2014/main" id="{D8240573-0B10-45A6-AE3E-D04061382F19}"/>
                  </a:ext>
                </a:extLst>
              </p14:cNvPr>
              <p14:cNvContentPartPr/>
              <p14:nvPr/>
            </p14:nvContentPartPr>
            <p14:xfrm>
              <a:off x="10344459" y="1841322"/>
              <a:ext cx="362520" cy="63360"/>
            </p14:xfrm>
          </p:contentPart>
        </mc:Choice>
        <mc:Fallback xmlns="">
          <p:pic>
            <p:nvPicPr>
              <p:cNvPr id="211029" name="Freihand 211028">
                <a:extLst>
                  <a:ext uri="{FF2B5EF4-FFF2-40B4-BE49-F238E27FC236}">
                    <a16:creationId xmlns:a16="http://schemas.microsoft.com/office/drawing/2014/main" id="{D8240573-0B10-45A6-AE3E-D04061382F19}"/>
                  </a:ext>
                </a:extLst>
              </p:cNvPr>
              <p:cNvPicPr/>
              <p:nvPr/>
            </p:nvPicPr>
            <p:blipFill>
              <a:blip r:embed="rId167"/>
              <a:stretch>
                <a:fillRect/>
              </a:stretch>
            </p:blipFill>
            <p:spPr>
              <a:xfrm>
                <a:off x="10340139" y="1837002"/>
                <a:ext cx="371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11030" name="Freihand 211029">
                <a:extLst>
                  <a:ext uri="{FF2B5EF4-FFF2-40B4-BE49-F238E27FC236}">
                    <a16:creationId xmlns:a16="http://schemas.microsoft.com/office/drawing/2014/main" id="{FCB5B78C-43A5-49F6-BB9D-524421A29B31}"/>
                  </a:ext>
                </a:extLst>
              </p14:cNvPr>
              <p14:cNvContentPartPr/>
              <p14:nvPr/>
            </p14:nvContentPartPr>
            <p14:xfrm>
              <a:off x="10699419" y="1792722"/>
              <a:ext cx="222120" cy="91080"/>
            </p14:xfrm>
          </p:contentPart>
        </mc:Choice>
        <mc:Fallback xmlns="">
          <p:pic>
            <p:nvPicPr>
              <p:cNvPr id="211030" name="Freihand 211029">
                <a:extLst>
                  <a:ext uri="{FF2B5EF4-FFF2-40B4-BE49-F238E27FC236}">
                    <a16:creationId xmlns:a16="http://schemas.microsoft.com/office/drawing/2014/main" id="{FCB5B78C-43A5-49F6-BB9D-524421A29B31}"/>
                  </a:ext>
                </a:extLst>
              </p:cNvPr>
              <p:cNvPicPr/>
              <p:nvPr/>
            </p:nvPicPr>
            <p:blipFill>
              <a:blip r:embed="rId169"/>
              <a:stretch>
                <a:fillRect/>
              </a:stretch>
            </p:blipFill>
            <p:spPr>
              <a:xfrm>
                <a:off x="10695099" y="1788402"/>
                <a:ext cx="230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11031" name="Freihand 211030">
                <a:extLst>
                  <a:ext uri="{FF2B5EF4-FFF2-40B4-BE49-F238E27FC236}">
                    <a16:creationId xmlns:a16="http://schemas.microsoft.com/office/drawing/2014/main" id="{24249A78-4C6A-46C7-8CAF-5CF0E1F07075}"/>
                  </a:ext>
                </a:extLst>
              </p14:cNvPr>
              <p14:cNvContentPartPr/>
              <p14:nvPr/>
            </p14:nvContentPartPr>
            <p14:xfrm>
              <a:off x="11039979" y="1775082"/>
              <a:ext cx="208440" cy="82800"/>
            </p14:xfrm>
          </p:contentPart>
        </mc:Choice>
        <mc:Fallback xmlns="">
          <p:pic>
            <p:nvPicPr>
              <p:cNvPr id="211031" name="Freihand 211030">
                <a:extLst>
                  <a:ext uri="{FF2B5EF4-FFF2-40B4-BE49-F238E27FC236}">
                    <a16:creationId xmlns:a16="http://schemas.microsoft.com/office/drawing/2014/main" id="{24249A78-4C6A-46C7-8CAF-5CF0E1F07075}"/>
                  </a:ext>
                </a:extLst>
              </p:cNvPr>
              <p:cNvPicPr/>
              <p:nvPr/>
            </p:nvPicPr>
            <p:blipFill>
              <a:blip r:embed="rId171"/>
              <a:stretch>
                <a:fillRect/>
              </a:stretch>
            </p:blipFill>
            <p:spPr>
              <a:xfrm>
                <a:off x="11035299" y="1770762"/>
                <a:ext cx="217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11032" name="Freihand 211031">
                <a:extLst>
                  <a:ext uri="{FF2B5EF4-FFF2-40B4-BE49-F238E27FC236}">
                    <a16:creationId xmlns:a16="http://schemas.microsoft.com/office/drawing/2014/main" id="{E6CB35CB-AA0F-419C-899C-1FF47602C825}"/>
                  </a:ext>
                </a:extLst>
              </p14:cNvPr>
              <p14:cNvContentPartPr/>
              <p14:nvPr/>
            </p14:nvContentPartPr>
            <p14:xfrm>
              <a:off x="11235819" y="1712082"/>
              <a:ext cx="205200" cy="248040"/>
            </p14:xfrm>
          </p:contentPart>
        </mc:Choice>
        <mc:Fallback xmlns="">
          <p:pic>
            <p:nvPicPr>
              <p:cNvPr id="211032" name="Freihand 211031">
                <a:extLst>
                  <a:ext uri="{FF2B5EF4-FFF2-40B4-BE49-F238E27FC236}">
                    <a16:creationId xmlns:a16="http://schemas.microsoft.com/office/drawing/2014/main" id="{E6CB35CB-AA0F-419C-899C-1FF47602C825}"/>
                  </a:ext>
                </a:extLst>
              </p:cNvPr>
              <p:cNvPicPr/>
              <p:nvPr/>
            </p:nvPicPr>
            <p:blipFill>
              <a:blip r:embed="rId173"/>
              <a:stretch>
                <a:fillRect/>
              </a:stretch>
            </p:blipFill>
            <p:spPr>
              <a:xfrm>
                <a:off x="11231499" y="1707762"/>
                <a:ext cx="213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11033" name="Freihand 211032">
                <a:extLst>
                  <a:ext uri="{FF2B5EF4-FFF2-40B4-BE49-F238E27FC236}">
                    <a16:creationId xmlns:a16="http://schemas.microsoft.com/office/drawing/2014/main" id="{3EE63A8A-B743-409D-B6A0-73458EB09C47}"/>
                  </a:ext>
                </a:extLst>
              </p14:cNvPr>
              <p14:cNvContentPartPr/>
              <p14:nvPr/>
            </p14:nvContentPartPr>
            <p14:xfrm>
              <a:off x="11456859" y="1707402"/>
              <a:ext cx="9360" cy="40320"/>
            </p14:xfrm>
          </p:contentPart>
        </mc:Choice>
        <mc:Fallback xmlns="">
          <p:pic>
            <p:nvPicPr>
              <p:cNvPr id="211033" name="Freihand 211032">
                <a:extLst>
                  <a:ext uri="{FF2B5EF4-FFF2-40B4-BE49-F238E27FC236}">
                    <a16:creationId xmlns:a16="http://schemas.microsoft.com/office/drawing/2014/main" id="{3EE63A8A-B743-409D-B6A0-73458EB09C47}"/>
                  </a:ext>
                </a:extLst>
              </p:cNvPr>
              <p:cNvPicPr/>
              <p:nvPr/>
            </p:nvPicPr>
            <p:blipFill>
              <a:blip r:embed="rId175"/>
              <a:stretch>
                <a:fillRect/>
              </a:stretch>
            </p:blipFill>
            <p:spPr>
              <a:xfrm>
                <a:off x="11452539" y="1703082"/>
                <a:ext cx="18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11034" name="Freihand 211033">
                <a:extLst>
                  <a:ext uri="{FF2B5EF4-FFF2-40B4-BE49-F238E27FC236}">
                    <a16:creationId xmlns:a16="http://schemas.microsoft.com/office/drawing/2014/main" id="{CA244317-AB6B-4830-AB7F-FF0AF2BAADDF}"/>
                  </a:ext>
                </a:extLst>
              </p14:cNvPr>
              <p14:cNvContentPartPr/>
              <p14:nvPr/>
            </p14:nvContentPartPr>
            <p14:xfrm>
              <a:off x="11467299" y="1646562"/>
              <a:ext cx="148680" cy="173160"/>
            </p14:xfrm>
          </p:contentPart>
        </mc:Choice>
        <mc:Fallback xmlns="">
          <p:pic>
            <p:nvPicPr>
              <p:cNvPr id="211034" name="Freihand 211033">
                <a:extLst>
                  <a:ext uri="{FF2B5EF4-FFF2-40B4-BE49-F238E27FC236}">
                    <a16:creationId xmlns:a16="http://schemas.microsoft.com/office/drawing/2014/main" id="{CA244317-AB6B-4830-AB7F-FF0AF2BAADDF}"/>
                  </a:ext>
                </a:extLst>
              </p:cNvPr>
              <p:cNvPicPr/>
              <p:nvPr/>
            </p:nvPicPr>
            <p:blipFill>
              <a:blip r:embed="rId177"/>
              <a:stretch>
                <a:fillRect/>
              </a:stretch>
            </p:blipFill>
            <p:spPr>
              <a:xfrm>
                <a:off x="11462979" y="1642242"/>
                <a:ext cx="157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11035" name="Freihand 211034">
                <a:extLst>
                  <a:ext uri="{FF2B5EF4-FFF2-40B4-BE49-F238E27FC236}">
                    <a16:creationId xmlns:a16="http://schemas.microsoft.com/office/drawing/2014/main" id="{7C63E526-5E76-48FA-A7E2-E8BDDB146839}"/>
                  </a:ext>
                </a:extLst>
              </p14:cNvPr>
              <p14:cNvContentPartPr/>
              <p14:nvPr/>
            </p14:nvContentPartPr>
            <p14:xfrm>
              <a:off x="11603019" y="1727202"/>
              <a:ext cx="211680" cy="72000"/>
            </p14:xfrm>
          </p:contentPart>
        </mc:Choice>
        <mc:Fallback xmlns="">
          <p:pic>
            <p:nvPicPr>
              <p:cNvPr id="211035" name="Freihand 211034">
                <a:extLst>
                  <a:ext uri="{FF2B5EF4-FFF2-40B4-BE49-F238E27FC236}">
                    <a16:creationId xmlns:a16="http://schemas.microsoft.com/office/drawing/2014/main" id="{7C63E526-5E76-48FA-A7E2-E8BDDB146839}"/>
                  </a:ext>
                </a:extLst>
              </p:cNvPr>
              <p:cNvPicPr/>
              <p:nvPr/>
            </p:nvPicPr>
            <p:blipFill>
              <a:blip r:embed="rId179"/>
              <a:stretch>
                <a:fillRect/>
              </a:stretch>
            </p:blipFill>
            <p:spPr>
              <a:xfrm>
                <a:off x="11598699" y="1722882"/>
                <a:ext cx="220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11036" name="Freihand 211035">
                <a:extLst>
                  <a:ext uri="{FF2B5EF4-FFF2-40B4-BE49-F238E27FC236}">
                    <a16:creationId xmlns:a16="http://schemas.microsoft.com/office/drawing/2014/main" id="{D5BA4316-30D7-4079-9776-177D83C6D1A7}"/>
                  </a:ext>
                </a:extLst>
              </p14:cNvPr>
              <p14:cNvContentPartPr/>
              <p14:nvPr/>
            </p14:nvContentPartPr>
            <p14:xfrm>
              <a:off x="11831619" y="1620642"/>
              <a:ext cx="41040" cy="198360"/>
            </p14:xfrm>
          </p:contentPart>
        </mc:Choice>
        <mc:Fallback xmlns="">
          <p:pic>
            <p:nvPicPr>
              <p:cNvPr id="211036" name="Freihand 211035">
                <a:extLst>
                  <a:ext uri="{FF2B5EF4-FFF2-40B4-BE49-F238E27FC236}">
                    <a16:creationId xmlns:a16="http://schemas.microsoft.com/office/drawing/2014/main" id="{D5BA4316-30D7-4079-9776-177D83C6D1A7}"/>
                  </a:ext>
                </a:extLst>
              </p:cNvPr>
              <p:cNvPicPr/>
              <p:nvPr/>
            </p:nvPicPr>
            <p:blipFill>
              <a:blip r:embed="rId181"/>
              <a:stretch>
                <a:fillRect/>
              </a:stretch>
            </p:blipFill>
            <p:spPr>
              <a:xfrm>
                <a:off x="11827299" y="1616322"/>
                <a:ext cx="49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11037" name="Freihand 211036">
                <a:extLst>
                  <a:ext uri="{FF2B5EF4-FFF2-40B4-BE49-F238E27FC236}">
                    <a16:creationId xmlns:a16="http://schemas.microsoft.com/office/drawing/2014/main" id="{CA4A201F-1A7F-4D50-850E-67E784A0B2FA}"/>
                  </a:ext>
                </a:extLst>
              </p14:cNvPr>
              <p14:cNvContentPartPr/>
              <p14:nvPr/>
            </p14:nvContentPartPr>
            <p14:xfrm>
              <a:off x="10955739" y="1902882"/>
              <a:ext cx="1133640" cy="98640"/>
            </p14:xfrm>
          </p:contentPart>
        </mc:Choice>
        <mc:Fallback xmlns="">
          <p:pic>
            <p:nvPicPr>
              <p:cNvPr id="211037" name="Freihand 211036">
                <a:extLst>
                  <a:ext uri="{FF2B5EF4-FFF2-40B4-BE49-F238E27FC236}">
                    <a16:creationId xmlns:a16="http://schemas.microsoft.com/office/drawing/2014/main" id="{CA4A201F-1A7F-4D50-850E-67E784A0B2FA}"/>
                  </a:ext>
                </a:extLst>
              </p:cNvPr>
              <p:cNvPicPr/>
              <p:nvPr/>
            </p:nvPicPr>
            <p:blipFill>
              <a:blip r:embed="rId183"/>
              <a:stretch>
                <a:fillRect/>
              </a:stretch>
            </p:blipFill>
            <p:spPr>
              <a:xfrm>
                <a:off x="10951419" y="1898562"/>
                <a:ext cx="1142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11039" name="Freihand 211038">
                <a:extLst>
                  <a:ext uri="{FF2B5EF4-FFF2-40B4-BE49-F238E27FC236}">
                    <a16:creationId xmlns:a16="http://schemas.microsoft.com/office/drawing/2014/main" id="{979099BC-BAC9-49AA-9A3D-B061C40D68F7}"/>
                  </a:ext>
                </a:extLst>
              </p14:cNvPr>
              <p14:cNvContentPartPr/>
              <p14:nvPr/>
            </p14:nvContentPartPr>
            <p14:xfrm>
              <a:off x="1784019" y="3728082"/>
              <a:ext cx="213840" cy="72000"/>
            </p14:xfrm>
          </p:contentPart>
        </mc:Choice>
        <mc:Fallback xmlns="">
          <p:pic>
            <p:nvPicPr>
              <p:cNvPr id="211039" name="Freihand 211038">
                <a:extLst>
                  <a:ext uri="{FF2B5EF4-FFF2-40B4-BE49-F238E27FC236}">
                    <a16:creationId xmlns:a16="http://schemas.microsoft.com/office/drawing/2014/main" id="{979099BC-BAC9-49AA-9A3D-B061C40D68F7}"/>
                  </a:ext>
                </a:extLst>
              </p:cNvPr>
              <p:cNvPicPr/>
              <p:nvPr/>
            </p:nvPicPr>
            <p:blipFill>
              <a:blip r:embed="rId185"/>
              <a:stretch>
                <a:fillRect/>
              </a:stretch>
            </p:blipFill>
            <p:spPr>
              <a:xfrm>
                <a:off x="1779699" y="3723762"/>
                <a:ext cx="222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11041" name="Freihand 211040">
                <a:extLst>
                  <a:ext uri="{FF2B5EF4-FFF2-40B4-BE49-F238E27FC236}">
                    <a16:creationId xmlns:a16="http://schemas.microsoft.com/office/drawing/2014/main" id="{530F2C89-C4D1-40F6-8F67-072E6AEAC40B}"/>
                  </a:ext>
                </a:extLst>
              </p14:cNvPr>
              <p14:cNvContentPartPr/>
              <p14:nvPr/>
            </p14:nvContentPartPr>
            <p14:xfrm>
              <a:off x="9963579" y="3661842"/>
              <a:ext cx="440640" cy="49680"/>
            </p14:xfrm>
          </p:contentPart>
        </mc:Choice>
        <mc:Fallback xmlns="">
          <p:pic>
            <p:nvPicPr>
              <p:cNvPr id="211041" name="Freihand 211040">
                <a:extLst>
                  <a:ext uri="{FF2B5EF4-FFF2-40B4-BE49-F238E27FC236}">
                    <a16:creationId xmlns:a16="http://schemas.microsoft.com/office/drawing/2014/main" id="{530F2C89-C4D1-40F6-8F67-072E6AEAC40B}"/>
                  </a:ext>
                </a:extLst>
              </p:cNvPr>
              <p:cNvPicPr/>
              <p:nvPr/>
            </p:nvPicPr>
            <p:blipFill>
              <a:blip r:embed="rId187"/>
              <a:stretch>
                <a:fillRect/>
              </a:stretch>
            </p:blipFill>
            <p:spPr>
              <a:xfrm>
                <a:off x="9959259" y="3657522"/>
                <a:ext cx="4492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11045" name="Freihand 211044">
                <a:extLst>
                  <a:ext uri="{FF2B5EF4-FFF2-40B4-BE49-F238E27FC236}">
                    <a16:creationId xmlns:a16="http://schemas.microsoft.com/office/drawing/2014/main" id="{947ABDA2-6A2A-4722-8622-CDB2D9A8737C}"/>
                  </a:ext>
                </a:extLst>
              </p14:cNvPr>
              <p14:cNvContentPartPr/>
              <p14:nvPr/>
            </p14:nvContentPartPr>
            <p14:xfrm>
              <a:off x="495939" y="3910962"/>
              <a:ext cx="1427040" cy="216720"/>
            </p14:xfrm>
          </p:contentPart>
        </mc:Choice>
        <mc:Fallback xmlns="">
          <p:pic>
            <p:nvPicPr>
              <p:cNvPr id="211045" name="Freihand 211044">
                <a:extLst>
                  <a:ext uri="{FF2B5EF4-FFF2-40B4-BE49-F238E27FC236}">
                    <a16:creationId xmlns:a16="http://schemas.microsoft.com/office/drawing/2014/main" id="{947ABDA2-6A2A-4722-8622-CDB2D9A8737C}"/>
                  </a:ext>
                </a:extLst>
              </p:cNvPr>
              <p:cNvPicPr/>
              <p:nvPr/>
            </p:nvPicPr>
            <p:blipFill>
              <a:blip r:embed="rId189"/>
              <a:stretch>
                <a:fillRect/>
              </a:stretch>
            </p:blipFill>
            <p:spPr>
              <a:xfrm>
                <a:off x="491619" y="3906642"/>
                <a:ext cx="1435680" cy="225360"/>
              </a:xfrm>
              <a:prstGeom prst="rect">
                <a:avLst/>
              </a:prstGeom>
            </p:spPr>
          </p:pic>
        </mc:Fallback>
      </mc:AlternateContent>
      <p:grpSp>
        <p:nvGrpSpPr>
          <p:cNvPr id="211047" name="Gruppieren 211046">
            <a:extLst>
              <a:ext uri="{FF2B5EF4-FFF2-40B4-BE49-F238E27FC236}">
                <a16:creationId xmlns:a16="http://schemas.microsoft.com/office/drawing/2014/main" id="{5EF15647-F51D-4E22-BE2F-DA3B5E1AFC31}"/>
              </a:ext>
            </a:extLst>
          </p:cNvPr>
          <p:cNvGrpSpPr/>
          <p:nvPr/>
        </p:nvGrpSpPr>
        <p:grpSpPr>
          <a:xfrm>
            <a:off x="9152499" y="3279522"/>
            <a:ext cx="1248120" cy="460080"/>
            <a:chOff x="9152499" y="3279522"/>
            <a:chExt cx="1248120" cy="460080"/>
          </a:xfrm>
        </p:grpSpPr>
        <mc:AlternateContent xmlns:mc="http://schemas.openxmlformats.org/markup-compatibility/2006" xmlns:p14="http://schemas.microsoft.com/office/powerpoint/2010/main">
          <mc:Choice Requires="p14">
            <p:contentPart p14:bwMode="auto" r:id="rId190">
              <p14:nvContentPartPr>
                <p14:cNvPr id="37" name="Freihand 36">
                  <a:extLst>
                    <a:ext uri="{FF2B5EF4-FFF2-40B4-BE49-F238E27FC236}">
                      <a16:creationId xmlns:a16="http://schemas.microsoft.com/office/drawing/2014/main" id="{EF7E825D-2960-4EB4-A29D-7C73716786E5}"/>
                    </a:ext>
                  </a:extLst>
                </p14:cNvPr>
                <p14:cNvContentPartPr/>
                <p14:nvPr/>
              </p14:nvContentPartPr>
              <p14:xfrm>
                <a:off x="9234579" y="3447282"/>
                <a:ext cx="80280" cy="142920"/>
              </p14:xfrm>
            </p:contentPart>
          </mc:Choice>
          <mc:Fallback xmlns="">
            <p:pic>
              <p:nvPicPr>
                <p:cNvPr id="37" name="Freihand 36">
                  <a:extLst>
                    <a:ext uri="{FF2B5EF4-FFF2-40B4-BE49-F238E27FC236}">
                      <a16:creationId xmlns:a16="http://schemas.microsoft.com/office/drawing/2014/main" id="{EF7E825D-2960-4EB4-A29D-7C73716786E5}"/>
                    </a:ext>
                  </a:extLst>
                </p:cNvPr>
                <p:cNvPicPr/>
                <p:nvPr/>
              </p:nvPicPr>
              <p:blipFill>
                <a:blip r:embed="rId191"/>
                <a:stretch>
                  <a:fillRect/>
                </a:stretch>
              </p:blipFill>
              <p:spPr>
                <a:xfrm>
                  <a:off x="9230259" y="3442962"/>
                  <a:ext cx="88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8" name="Freihand 37">
                  <a:extLst>
                    <a:ext uri="{FF2B5EF4-FFF2-40B4-BE49-F238E27FC236}">
                      <a16:creationId xmlns:a16="http://schemas.microsoft.com/office/drawing/2014/main" id="{821D7647-547A-4DD0-AF35-82F2988754BD}"/>
                    </a:ext>
                  </a:extLst>
                </p14:cNvPr>
                <p14:cNvContentPartPr/>
                <p14:nvPr/>
              </p14:nvContentPartPr>
              <p14:xfrm>
                <a:off x="9385779" y="3427482"/>
                <a:ext cx="103320" cy="124560"/>
              </p14:xfrm>
            </p:contentPart>
          </mc:Choice>
          <mc:Fallback xmlns="">
            <p:pic>
              <p:nvPicPr>
                <p:cNvPr id="38" name="Freihand 37">
                  <a:extLst>
                    <a:ext uri="{FF2B5EF4-FFF2-40B4-BE49-F238E27FC236}">
                      <a16:creationId xmlns:a16="http://schemas.microsoft.com/office/drawing/2014/main" id="{821D7647-547A-4DD0-AF35-82F2988754BD}"/>
                    </a:ext>
                  </a:extLst>
                </p:cNvPr>
                <p:cNvPicPr/>
                <p:nvPr/>
              </p:nvPicPr>
              <p:blipFill>
                <a:blip r:embed="rId193"/>
                <a:stretch>
                  <a:fillRect/>
                </a:stretch>
              </p:blipFill>
              <p:spPr>
                <a:xfrm>
                  <a:off x="9381459" y="3423162"/>
                  <a:ext cx="111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9" name="Freihand 38">
                  <a:extLst>
                    <a:ext uri="{FF2B5EF4-FFF2-40B4-BE49-F238E27FC236}">
                      <a16:creationId xmlns:a16="http://schemas.microsoft.com/office/drawing/2014/main" id="{5FE1EBE0-E5DE-4C3F-8F93-8A4A248FC97B}"/>
                    </a:ext>
                  </a:extLst>
                </p14:cNvPr>
                <p14:cNvContentPartPr/>
                <p14:nvPr/>
              </p14:nvContentPartPr>
              <p14:xfrm>
                <a:off x="9346539" y="3469602"/>
                <a:ext cx="114480" cy="10080"/>
              </p14:xfrm>
            </p:contentPart>
          </mc:Choice>
          <mc:Fallback xmlns="">
            <p:pic>
              <p:nvPicPr>
                <p:cNvPr id="39" name="Freihand 38">
                  <a:extLst>
                    <a:ext uri="{FF2B5EF4-FFF2-40B4-BE49-F238E27FC236}">
                      <a16:creationId xmlns:a16="http://schemas.microsoft.com/office/drawing/2014/main" id="{5FE1EBE0-E5DE-4C3F-8F93-8A4A248FC97B}"/>
                    </a:ext>
                  </a:extLst>
                </p:cNvPr>
                <p:cNvPicPr/>
                <p:nvPr/>
              </p:nvPicPr>
              <p:blipFill>
                <a:blip r:embed="rId195"/>
                <a:stretch>
                  <a:fillRect/>
                </a:stretch>
              </p:blipFill>
              <p:spPr>
                <a:xfrm>
                  <a:off x="9342219" y="3465282"/>
                  <a:ext cx="123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0" name="Freihand 39">
                  <a:extLst>
                    <a:ext uri="{FF2B5EF4-FFF2-40B4-BE49-F238E27FC236}">
                      <a16:creationId xmlns:a16="http://schemas.microsoft.com/office/drawing/2014/main" id="{934845F0-14E6-4259-8713-DBE93F29192F}"/>
                    </a:ext>
                  </a:extLst>
                </p14:cNvPr>
                <p14:cNvContentPartPr/>
                <p14:nvPr/>
              </p14:nvContentPartPr>
              <p14:xfrm>
                <a:off x="9363819" y="3489402"/>
                <a:ext cx="102240" cy="11520"/>
              </p14:xfrm>
            </p:contentPart>
          </mc:Choice>
          <mc:Fallback xmlns="">
            <p:pic>
              <p:nvPicPr>
                <p:cNvPr id="40" name="Freihand 39">
                  <a:extLst>
                    <a:ext uri="{FF2B5EF4-FFF2-40B4-BE49-F238E27FC236}">
                      <a16:creationId xmlns:a16="http://schemas.microsoft.com/office/drawing/2014/main" id="{934845F0-14E6-4259-8713-DBE93F29192F}"/>
                    </a:ext>
                  </a:extLst>
                </p:cNvPr>
                <p:cNvPicPr/>
                <p:nvPr/>
              </p:nvPicPr>
              <p:blipFill>
                <a:blip r:embed="rId197"/>
                <a:stretch>
                  <a:fillRect/>
                </a:stretch>
              </p:blipFill>
              <p:spPr>
                <a:xfrm>
                  <a:off x="9359499" y="3485082"/>
                  <a:ext cx="110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1" name="Freihand 40">
                  <a:extLst>
                    <a:ext uri="{FF2B5EF4-FFF2-40B4-BE49-F238E27FC236}">
                      <a16:creationId xmlns:a16="http://schemas.microsoft.com/office/drawing/2014/main" id="{8EA16483-3E15-40B7-8191-FB0FE5E94B57}"/>
                    </a:ext>
                  </a:extLst>
                </p14:cNvPr>
                <p14:cNvContentPartPr/>
                <p14:nvPr/>
              </p14:nvContentPartPr>
              <p14:xfrm>
                <a:off x="9581979" y="3381042"/>
                <a:ext cx="104400" cy="160560"/>
              </p14:xfrm>
            </p:contentPart>
          </mc:Choice>
          <mc:Fallback xmlns="">
            <p:pic>
              <p:nvPicPr>
                <p:cNvPr id="41" name="Freihand 40">
                  <a:extLst>
                    <a:ext uri="{FF2B5EF4-FFF2-40B4-BE49-F238E27FC236}">
                      <a16:creationId xmlns:a16="http://schemas.microsoft.com/office/drawing/2014/main" id="{8EA16483-3E15-40B7-8191-FB0FE5E94B57}"/>
                    </a:ext>
                  </a:extLst>
                </p:cNvPr>
                <p:cNvPicPr/>
                <p:nvPr/>
              </p:nvPicPr>
              <p:blipFill>
                <a:blip r:embed="rId199"/>
                <a:stretch>
                  <a:fillRect/>
                </a:stretch>
              </p:blipFill>
              <p:spPr>
                <a:xfrm>
                  <a:off x="9577659" y="3376722"/>
                  <a:ext cx="113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3" name="Freihand 42">
                  <a:extLst>
                    <a:ext uri="{FF2B5EF4-FFF2-40B4-BE49-F238E27FC236}">
                      <a16:creationId xmlns:a16="http://schemas.microsoft.com/office/drawing/2014/main" id="{ABDAFD78-1802-434C-8B05-0282596E840A}"/>
                    </a:ext>
                  </a:extLst>
                </p14:cNvPr>
                <p14:cNvContentPartPr/>
                <p14:nvPr/>
              </p14:nvContentPartPr>
              <p14:xfrm>
                <a:off x="9722019" y="3417762"/>
                <a:ext cx="93240" cy="106560"/>
              </p14:xfrm>
            </p:contentPart>
          </mc:Choice>
          <mc:Fallback xmlns="">
            <p:pic>
              <p:nvPicPr>
                <p:cNvPr id="43" name="Freihand 42">
                  <a:extLst>
                    <a:ext uri="{FF2B5EF4-FFF2-40B4-BE49-F238E27FC236}">
                      <a16:creationId xmlns:a16="http://schemas.microsoft.com/office/drawing/2014/main" id="{ABDAFD78-1802-434C-8B05-0282596E840A}"/>
                    </a:ext>
                  </a:extLst>
                </p:cNvPr>
                <p:cNvPicPr/>
                <p:nvPr/>
              </p:nvPicPr>
              <p:blipFill>
                <a:blip r:embed="rId201"/>
                <a:stretch>
                  <a:fillRect/>
                </a:stretch>
              </p:blipFill>
              <p:spPr>
                <a:xfrm>
                  <a:off x="9717699" y="3413442"/>
                  <a:ext cx="101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4" name="Freihand 43">
                  <a:extLst>
                    <a:ext uri="{FF2B5EF4-FFF2-40B4-BE49-F238E27FC236}">
                      <a16:creationId xmlns:a16="http://schemas.microsoft.com/office/drawing/2014/main" id="{8B7F8780-41E1-4F04-99CC-47F64074141D}"/>
                    </a:ext>
                  </a:extLst>
                </p14:cNvPr>
                <p14:cNvContentPartPr/>
                <p14:nvPr/>
              </p14:nvContentPartPr>
              <p14:xfrm>
                <a:off x="9923979" y="3437562"/>
                <a:ext cx="21960" cy="99000"/>
              </p14:xfrm>
            </p:contentPart>
          </mc:Choice>
          <mc:Fallback xmlns="">
            <p:pic>
              <p:nvPicPr>
                <p:cNvPr id="44" name="Freihand 43">
                  <a:extLst>
                    <a:ext uri="{FF2B5EF4-FFF2-40B4-BE49-F238E27FC236}">
                      <a16:creationId xmlns:a16="http://schemas.microsoft.com/office/drawing/2014/main" id="{8B7F8780-41E1-4F04-99CC-47F64074141D}"/>
                    </a:ext>
                  </a:extLst>
                </p:cNvPr>
                <p:cNvPicPr/>
                <p:nvPr/>
              </p:nvPicPr>
              <p:blipFill>
                <a:blip r:embed="rId203"/>
                <a:stretch>
                  <a:fillRect/>
                </a:stretch>
              </p:blipFill>
              <p:spPr>
                <a:xfrm>
                  <a:off x="9919659" y="3433242"/>
                  <a:ext cx="30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5" name="Freihand 44">
                  <a:extLst>
                    <a:ext uri="{FF2B5EF4-FFF2-40B4-BE49-F238E27FC236}">
                      <a16:creationId xmlns:a16="http://schemas.microsoft.com/office/drawing/2014/main" id="{B42C204E-F070-453B-91AF-3DD28806607F}"/>
                    </a:ext>
                  </a:extLst>
                </p14:cNvPr>
                <p14:cNvContentPartPr/>
                <p14:nvPr/>
              </p14:nvContentPartPr>
              <p14:xfrm>
                <a:off x="9885819" y="3470322"/>
                <a:ext cx="102960" cy="6840"/>
              </p14:xfrm>
            </p:contentPart>
          </mc:Choice>
          <mc:Fallback xmlns="">
            <p:pic>
              <p:nvPicPr>
                <p:cNvPr id="45" name="Freihand 44">
                  <a:extLst>
                    <a:ext uri="{FF2B5EF4-FFF2-40B4-BE49-F238E27FC236}">
                      <a16:creationId xmlns:a16="http://schemas.microsoft.com/office/drawing/2014/main" id="{B42C204E-F070-453B-91AF-3DD28806607F}"/>
                    </a:ext>
                  </a:extLst>
                </p:cNvPr>
                <p:cNvPicPr/>
                <p:nvPr/>
              </p:nvPicPr>
              <p:blipFill>
                <a:blip r:embed="rId205"/>
                <a:stretch>
                  <a:fillRect/>
                </a:stretch>
              </p:blipFill>
              <p:spPr>
                <a:xfrm>
                  <a:off x="9881499" y="3466002"/>
                  <a:ext cx="11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0946" name="Freihand 210945">
                  <a:extLst>
                    <a:ext uri="{FF2B5EF4-FFF2-40B4-BE49-F238E27FC236}">
                      <a16:creationId xmlns:a16="http://schemas.microsoft.com/office/drawing/2014/main" id="{1C8F9EB8-0167-467C-AE88-76D8CB4AB8C4}"/>
                    </a:ext>
                  </a:extLst>
                </p14:cNvPr>
                <p14:cNvContentPartPr/>
                <p14:nvPr/>
              </p14:nvContentPartPr>
              <p14:xfrm>
                <a:off x="10043139" y="3385722"/>
                <a:ext cx="99360" cy="106920"/>
              </p14:xfrm>
            </p:contentPart>
          </mc:Choice>
          <mc:Fallback xmlns="">
            <p:pic>
              <p:nvPicPr>
                <p:cNvPr id="210946" name="Freihand 210945">
                  <a:extLst>
                    <a:ext uri="{FF2B5EF4-FFF2-40B4-BE49-F238E27FC236}">
                      <a16:creationId xmlns:a16="http://schemas.microsoft.com/office/drawing/2014/main" id="{1C8F9EB8-0167-467C-AE88-76D8CB4AB8C4}"/>
                    </a:ext>
                  </a:extLst>
                </p:cNvPr>
                <p:cNvPicPr/>
                <p:nvPr/>
              </p:nvPicPr>
              <p:blipFill>
                <a:blip r:embed="rId207"/>
                <a:stretch>
                  <a:fillRect/>
                </a:stretch>
              </p:blipFill>
              <p:spPr>
                <a:xfrm>
                  <a:off x="10038819" y="3381402"/>
                  <a:ext cx="108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10949" name="Freihand 210948">
                  <a:extLst>
                    <a:ext uri="{FF2B5EF4-FFF2-40B4-BE49-F238E27FC236}">
                      <a16:creationId xmlns:a16="http://schemas.microsoft.com/office/drawing/2014/main" id="{FF01AB37-2B6A-4B9B-AB95-2C8F3CD68FE2}"/>
                    </a:ext>
                  </a:extLst>
                </p14:cNvPr>
                <p14:cNvContentPartPr/>
                <p14:nvPr/>
              </p14:nvContentPartPr>
              <p14:xfrm>
                <a:off x="10115139" y="3433962"/>
                <a:ext cx="20160" cy="80280"/>
              </p14:xfrm>
            </p:contentPart>
          </mc:Choice>
          <mc:Fallback xmlns="">
            <p:pic>
              <p:nvPicPr>
                <p:cNvPr id="210949" name="Freihand 210948">
                  <a:extLst>
                    <a:ext uri="{FF2B5EF4-FFF2-40B4-BE49-F238E27FC236}">
                      <a16:creationId xmlns:a16="http://schemas.microsoft.com/office/drawing/2014/main" id="{FF01AB37-2B6A-4B9B-AB95-2C8F3CD68FE2}"/>
                    </a:ext>
                  </a:extLst>
                </p:cNvPr>
                <p:cNvPicPr/>
                <p:nvPr/>
              </p:nvPicPr>
              <p:blipFill>
                <a:blip r:embed="rId209"/>
                <a:stretch>
                  <a:fillRect/>
                </a:stretch>
              </p:blipFill>
              <p:spPr>
                <a:xfrm>
                  <a:off x="10110819" y="3429642"/>
                  <a:ext cx="28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0950" name="Freihand 210949">
                  <a:extLst>
                    <a:ext uri="{FF2B5EF4-FFF2-40B4-BE49-F238E27FC236}">
                      <a16:creationId xmlns:a16="http://schemas.microsoft.com/office/drawing/2014/main" id="{5A0AD03F-5F07-4E54-9579-68EBFBB1A695}"/>
                    </a:ext>
                  </a:extLst>
                </p14:cNvPr>
                <p14:cNvContentPartPr/>
                <p14:nvPr/>
              </p14:nvContentPartPr>
              <p14:xfrm>
                <a:off x="10208019" y="3395082"/>
                <a:ext cx="69120" cy="104760"/>
              </p14:xfrm>
            </p:contentPart>
          </mc:Choice>
          <mc:Fallback xmlns="">
            <p:pic>
              <p:nvPicPr>
                <p:cNvPr id="210950" name="Freihand 210949">
                  <a:extLst>
                    <a:ext uri="{FF2B5EF4-FFF2-40B4-BE49-F238E27FC236}">
                      <a16:creationId xmlns:a16="http://schemas.microsoft.com/office/drawing/2014/main" id="{5A0AD03F-5F07-4E54-9579-68EBFBB1A695}"/>
                    </a:ext>
                  </a:extLst>
                </p:cNvPr>
                <p:cNvPicPr/>
                <p:nvPr/>
              </p:nvPicPr>
              <p:blipFill>
                <a:blip r:embed="rId211"/>
                <a:stretch>
                  <a:fillRect/>
                </a:stretch>
              </p:blipFill>
              <p:spPr>
                <a:xfrm>
                  <a:off x="10203699" y="3390762"/>
                  <a:ext cx="77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0951" name="Freihand 210950">
                  <a:extLst>
                    <a:ext uri="{FF2B5EF4-FFF2-40B4-BE49-F238E27FC236}">
                      <a16:creationId xmlns:a16="http://schemas.microsoft.com/office/drawing/2014/main" id="{4D340DE3-D168-4323-AF84-E158828F6EE0}"/>
                    </a:ext>
                  </a:extLst>
                </p14:cNvPr>
                <p14:cNvContentPartPr/>
                <p14:nvPr/>
              </p14:nvContentPartPr>
              <p14:xfrm>
                <a:off x="10161939" y="3360882"/>
                <a:ext cx="63720" cy="68400"/>
              </p14:xfrm>
            </p:contentPart>
          </mc:Choice>
          <mc:Fallback xmlns="">
            <p:pic>
              <p:nvPicPr>
                <p:cNvPr id="210951" name="Freihand 210950">
                  <a:extLst>
                    <a:ext uri="{FF2B5EF4-FFF2-40B4-BE49-F238E27FC236}">
                      <a16:creationId xmlns:a16="http://schemas.microsoft.com/office/drawing/2014/main" id="{4D340DE3-D168-4323-AF84-E158828F6EE0}"/>
                    </a:ext>
                  </a:extLst>
                </p:cNvPr>
                <p:cNvPicPr/>
                <p:nvPr/>
              </p:nvPicPr>
              <p:blipFill>
                <a:blip r:embed="rId213"/>
                <a:stretch>
                  <a:fillRect/>
                </a:stretch>
              </p:blipFill>
              <p:spPr>
                <a:xfrm>
                  <a:off x="10157619" y="3356562"/>
                  <a:ext cx="72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0952" name="Freihand 210951">
                  <a:extLst>
                    <a:ext uri="{FF2B5EF4-FFF2-40B4-BE49-F238E27FC236}">
                      <a16:creationId xmlns:a16="http://schemas.microsoft.com/office/drawing/2014/main" id="{25B0B109-DE8A-4DD0-B710-F51B4F1AA80E}"/>
                    </a:ext>
                  </a:extLst>
                </p14:cNvPr>
                <p14:cNvContentPartPr/>
                <p14:nvPr/>
              </p14:nvContentPartPr>
              <p14:xfrm>
                <a:off x="10256259" y="3436482"/>
                <a:ext cx="82440" cy="87120"/>
              </p14:xfrm>
            </p:contentPart>
          </mc:Choice>
          <mc:Fallback xmlns="">
            <p:pic>
              <p:nvPicPr>
                <p:cNvPr id="210952" name="Freihand 210951">
                  <a:extLst>
                    <a:ext uri="{FF2B5EF4-FFF2-40B4-BE49-F238E27FC236}">
                      <a16:creationId xmlns:a16="http://schemas.microsoft.com/office/drawing/2014/main" id="{25B0B109-DE8A-4DD0-B710-F51B4F1AA80E}"/>
                    </a:ext>
                  </a:extLst>
                </p:cNvPr>
                <p:cNvPicPr/>
                <p:nvPr/>
              </p:nvPicPr>
              <p:blipFill>
                <a:blip r:embed="rId215"/>
                <a:stretch>
                  <a:fillRect/>
                </a:stretch>
              </p:blipFill>
              <p:spPr>
                <a:xfrm>
                  <a:off x="10251939" y="3432162"/>
                  <a:ext cx="91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0953" name="Freihand 210952">
                  <a:extLst>
                    <a:ext uri="{FF2B5EF4-FFF2-40B4-BE49-F238E27FC236}">
                      <a16:creationId xmlns:a16="http://schemas.microsoft.com/office/drawing/2014/main" id="{72CD6918-50E7-4508-844C-D0D069725B2D}"/>
                    </a:ext>
                  </a:extLst>
                </p14:cNvPr>
                <p14:cNvContentPartPr/>
                <p14:nvPr/>
              </p14:nvContentPartPr>
              <p14:xfrm>
                <a:off x="10335099" y="3319122"/>
                <a:ext cx="65520" cy="259200"/>
              </p14:xfrm>
            </p:contentPart>
          </mc:Choice>
          <mc:Fallback xmlns="">
            <p:pic>
              <p:nvPicPr>
                <p:cNvPr id="210953" name="Freihand 210952">
                  <a:extLst>
                    <a:ext uri="{FF2B5EF4-FFF2-40B4-BE49-F238E27FC236}">
                      <a16:creationId xmlns:a16="http://schemas.microsoft.com/office/drawing/2014/main" id="{72CD6918-50E7-4508-844C-D0D069725B2D}"/>
                    </a:ext>
                  </a:extLst>
                </p:cNvPr>
                <p:cNvPicPr/>
                <p:nvPr/>
              </p:nvPicPr>
              <p:blipFill>
                <a:blip r:embed="rId217"/>
                <a:stretch>
                  <a:fillRect/>
                </a:stretch>
              </p:blipFill>
              <p:spPr>
                <a:xfrm>
                  <a:off x="10330779" y="3314802"/>
                  <a:ext cx="741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1046" name="Freihand 211045">
                  <a:extLst>
                    <a:ext uri="{FF2B5EF4-FFF2-40B4-BE49-F238E27FC236}">
                      <a16:creationId xmlns:a16="http://schemas.microsoft.com/office/drawing/2014/main" id="{BDB35096-5D89-48A7-B5C0-F84E6443675A}"/>
                    </a:ext>
                  </a:extLst>
                </p14:cNvPr>
                <p14:cNvContentPartPr/>
                <p14:nvPr/>
              </p14:nvContentPartPr>
              <p14:xfrm>
                <a:off x="9152499" y="3279522"/>
                <a:ext cx="399240" cy="460080"/>
              </p14:xfrm>
            </p:contentPart>
          </mc:Choice>
          <mc:Fallback xmlns="">
            <p:pic>
              <p:nvPicPr>
                <p:cNvPr id="211046" name="Freihand 211045">
                  <a:extLst>
                    <a:ext uri="{FF2B5EF4-FFF2-40B4-BE49-F238E27FC236}">
                      <a16:creationId xmlns:a16="http://schemas.microsoft.com/office/drawing/2014/main" id="{BDB35096-5D89-48A7-B5C0-F84E6443675A}"/>
                    </a:ext>
                  </a:extLst>
                </p:cNvPr>
                <p:cNvPicPr/>
                <p:nvPr/>
              </p:nvPicPr>
              <p:blipFill>
                <a:blip r:embed="rId219"/>
                <a:stretch>
                  <a:fillRect/>
                </a:stretch>
              </p:blipFill>
              <p:spPr>
                <a:xfrm>
                  <a:off x="9148179" y="3275202"/>
                  <a:ext cx="407880" cy="468720"/>
                </a:xfrm>
                <a:prstGeom prst="rect">
                  <a:avLst/>
                </a:prstGeom>
              </p:spPr>
            </p:pic>
          </mc:Fallback>
        </mc:AlternateContent>
      </p:grpSp>
      <p:grpSp>
        <p:nvGrpSpPr>
          <p:cNvPr id="211049" name="Gruppieren 211048">
            <a:extLst>
              <a:ext uri="{FF2B5EF4-FFF2-40B4-BE49-F238E27FC236}">
                <a16:creationId xmlns:a16="http://schemas.microsoft.com/office/drawing/2014/main" id="{89D11AB6-51FC-429B-8927-1056FF3BECF3}"/>
              </a:ext>
            </a:extLst>
          </p:cNvPr>
          <p:cNvGrpSpPr/>
          <p:nvPr/>
        </p:nvGrpSpPr>
        <p:grpSpPr>
          <a:xfrm>
            <a:off x="277419" y="3311922"/>
            <a:ext cx="1909800" cy="459000"/>
            <a:chOff x="277419" y="3311922"/>
            <a:chExt cx="1909800" cy="459000"/>
          </a:xfrm>
        </p:grpSpPr>
        <mc:AlternateContent xmlns:mc="http://schemas.openxmlformats.org/markup-compatibility/2006" xmlns:p14="http://schemas.microsoft.com/office/powerpoint/2010/main">
          <mc:Choice Requires="p14">
            <p:contentPart p14:bwMode="auto" r:id="rId220">
              <p14:nvContentPartPr>
                <p14:cNvPr id="21" name="Freihand 20">
                  <a:extLst>
                    <a:ext uri="{FF2B5EF4-FFF2-40B4-BE49-F238E27FC236}">
                      <a16:creationId xmlns:a16="http://schemas.microsoft.com/office/drawing/2014/main" id="{051CE835-29CA-4406-84C3-04950E3CD2CD}"/>
                    </a:ext>
                  </a:extLst>
                </p14:cNvPr>
                <p14:cNvContentPartPr/>
                <p14:nvPr/>
              </p14:nvContentPartPr>
              <p14:xfrm>
                <a:off x="323499" y="3489402"/>
                <a:ext cx="117720" cy="161640"/>
              </p14:xfrm>
            </p:contentPart>
          </mc:Choice>
          <mc:Fallback xmlns="">
            <p:pic>
              <p:nvPicPr>
                <p:cNvPr id="21" name="Freihand 20">
                  <a:extLst>
                    <a:ext uri="{FF2B5EF4-FFF2-40B4-BE49-F238E27FC236}">
                      <a16:creationId xmlns:a16="http://schemas.microsoft.com/office/drawing/2014/main" id="{051CE835-29CA-4406-84C3-04950E3CD2CD}"/>
                    </a:ext>
                  </a:extLst>
                </p:cNvPr>
                <p:cNvPicPr/>
                <p:nvPr/>
              </p:nvPicPr>
              <p:blipFill>
                <a:blip r:embed="rId221"/>
                <a:stretch>
                  <a:fillRect/>
                </a:stretch>
              </p:blipFill>
              <p:spPr>
                <a:xfrm>
                  <a:off x="319179" y="3485082"/>
                  <a:ext cx="126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2" name="Freihand 21">
                  <a:extLst>
                    <a:ext uri="{FF2B5EF4-FFF2-40B4-BE49-F238E27FC236}">
                      <a16:creationId xmlns:a16="http://schemas.microsoft.com/office/drawing/2014/main" id="{6F2C152D-9C76-40C4-84D3-EBACD92B3BE7}"/>
                    </a:ext>
                  </a:extLst>
                </p14:cNvPr>
                <p14:cNvContentPartPr/>
                <p14:nvPr/>
              </p14:nvContentPartPr>
              <p14:xfrm>
                <a:off x="486939" y="3510282"/>
                <a:ext cx="90000" cy="129240"/>
              </p14:xfrm>
            </p:contentPart>
          </mc:Choice>
          <mc:Fallback xmlns="">
            <p:pic>
              <p:nvPicPr>
                <p:cNvPr id="22" name="Freihand 21">
                  <a:extLst>
                    <a:ext uri="{FF2B5EF4-FFF2-40B4-BE49-F238E27FC236}">
                      <a16:creationId xmlns:a16="http://schemas.microsoft.com/office/drawing/2014/main" id="{6F2C152D-9C76-40C4-84D3-EBACD92B3BE7}"/>
                    </a:ext>
                  </a:extLst>
                </p:cNvPr>
                <p:cNvPicPr/>
                <p:nvPr/>
              </p:nvPicPr>
              <p:blipFill>
                <a:blip r:embed="rId223"/>
                <a:stretch>
                  <a:fillRect/>
                </a:stretch>
              </p:blipFill>
              <p:spPr>
                <a:xfrm>
                  <a:off x="482619" y="3505962"/>
                  <a:ext cx="98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3" name="Freihand 22">
                  <a:extLst>
                    <a:ext uri="{FF2B5EF4-FFF2-40B4-BE49-F238E27FC236}">
                      <a16:creationId xmlns:a16="http://schemas.microsoft.com/office/drawing/2014/main" id="{F262FD27-FD36-49E4-96EF-0744CC0A9DF9}"/>
                    </a:ext>
                  </a:extLst>
                </p14:cNvPr>
                <p14:cNvContentPartPr/>
                <p14:nvPr/>
              </p14:nvContentPartPr>
              <p14:xfrm>
                <a:off x="464979" y="3541602"/>
                <a:ext cx="115560" cy="28080"/>
              </p14:xfrm>
            </p:contentPart>
          </mc:Choice>
          <mc:Fallback xmlns="">
            <p:pic>
              <p:nvPicPr>
                <p:cNvPr id="23" name="Freihand 22">
                  <a:extLst>
                    <a:ext uri="{FF2B5EF4-FFF2-40B4-BE49-F238E27FC236}">
                      <a16:creationId xmlns:a16="http://schemas.microsoft.com/office/drawing/2014/main" id="{F262FD27-FD36-49E4-96EF-0744CC0A9DF9}"/>
                    </a:ext>
                  </a:extLst>
                </p:cNvPr>
                <p:cNvPicPr/>
                <p:nvPr/>
              </p:nvPicPr>
              <p:blipFill>
                <a:blip r:embed="rId225"/>
                <a:stretch>
                  <a:fillRect/>
                </a:stretch>
              </p:blipFill>
              <p:spPr>
                <a:xfrm>
                  <a:off x="460659" y="3537282"/>
                  <a:ext cx="124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4" name="Freihand 23">
                  <a:extLst>
                    <a:ext uri="{FF2B5EF4-FFF2-40B4-BE49-F238E27FC236}">
                      <a16:creationId xmlns:a16="http://schemas.microsoft.com/office/drawing/2014/main" id="{DA7B6407-AB9F-4190-9DD9-F4432EEED625}"/>
                    </a:ext>
                  </a:extLst>
                </p14:cNvPr>
                <p14:cNvContentPartPr/>
                <p14:nvPr/>
              </p14:nvContentPartPr>
              <p14:xfrm>
                <a:off x="607179" y="3455922"/>
                <a:ext cx="76680" cy="168120"/>
              </p14:xfrm>
            </p:contentPart>
          </mc:Choice>
          <mc:Fallback xmlns="">
            <p:pic>
              <p:nvPicPr>
                <p:cNvPr id="24" name="Freihand 23">
                  <a:extLst>
                    <a:ext uri="{FF2B5EF4-FFF2-40B4-BE49-F238E27FC236}">
                      <a16:creationId xmlns:a16="http://schemas.microsoft.com/office/drawing/2014/main" id="{DA7B6407-AB9F-4190-9DD9-F4432EEED625}"/>
                    </a:ext>
                  </a:extLst>
                </p:cNvPr>
                <p:cNvPicPr/>
                <p:nvPr/>
              </p:nvPicPr>
              <p:blipFill>
                <a:blip r:embed="rId227"/>
                <a:stretch>
                  <a:fillRect/>
                </a:stretch>
              </p:blipFill>
              <p:spPr>
                <a:xfrm>
                  <a:off x="602859" y="3451602"/>
                  <a:ext cx="85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6" name="Freihand 25">
                  <a:extLst>
                    <a:ext uri="{FF2B5EF4-FFF2-40B4-BE49-F238E27FC236}">
                      <a16:creationId xmlns:a16="http://schemas.microsoft.com/office/drawing/2014/main" id="{5D5670BF-F68F-43CF-9899-86A40612E980}"/>
                    </a:ext>
                  </a:extLst>
                </p14:cNvPr>
                <p14:cNvContentPartPr/>
                <p14:nvPr/>
              </p14:nvContentPartPr>
              <p14:xfrm>
                <a:off x="717699" y="3489402"/>
                <a:ext cx="103320" cy="82440"/>
              </p14:xfrm>
            </p:contentPart>
          </mc:Choice>
          <mc:Fallback xmlns="">
            <p:pic>
              <p:nvPicPr>
                <p:cNvPr id="26" name="Freihand 25">
                  <a:extLst>
                    <a:ext uri="{FF2B5EF4-FFF2-40B4-BE49-F238E27FC236}">
                      <a16:creationId xmlns:a16="http://schemas.microsoft.com/office/drawing/2014/main" id="{5D5670BF-F68F-43CF-9899-86A40612E980}"/>
                    </a:ext>
                  </a:extLst>
                </p:cNvPr>
                <p:cNvPicPr/>
                <p:nvPr/>
              </p:nvPicPr>
              <p:blipFill>
                <a:blip r:embed="rId229"/>
                <a:stretch>
                  <a:fillRect/>
                </a:stretch>
              </p:blipFill>
              <p:spPr>
                <a:xfrm>
                  <a:off x="713379" y="3485082"/>
                  <a:ext cx="1119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7" name="Freihand 26">
                  <a:extLst>
                    <a:ext uri="{FF2B5EF4-FFF2-40B4-BE49-F238E27FC236}">
                      <a16:creationId xmlns:a16="http://schemas.microsoft.com/office/drawing/2014/main" id="{19D5531F-8E71-4419-8439-C8FE828E2B93}"/>
                    </a:ext>
                  </a:extLst>
                </p14:cNvPr>
                <p14:cNvContentPartPr/>
                <p14:nvPr/>
              </p14:nvContentPartPr>
              <p14:xfrm>
                <a:off x="888699" y="3531162"/>
                <a:ext cx="20880" cy="95040"/>
              </p14:xfrm>
            </p:contentPart>
          </mc:Choice>
          <mc:Fallback xmlns="">
            <p:pic>
              <p:nvPicPr>
                <p:cNvPr id="27" name="Freihand 26">
                  <a:extLst>
                    <a:ext uri="{FF2B5EF4-FFF2-40B4-BE49-F238E27FC236}">
                      <a16:creationId xmlns:a16="http://schemas.microsoft.com/office/drawing/2014/main" id="{19D5531F-8E71-4419-8439-C8FE828E2B93}"/>
                    </a:ext>
                  </a:extLst>
                </p:cNvPr>
                <p:cNvPicPr/>
                <p:nvPr/>
              </p:nvPicPr>
              <p:blipFill>
                <a:blip r:embed="rId231"/>
                <a:stretch>
                  <a:fillRect/>
                </a:stretch>
              </p:blipFill>
              <p:spPr>
                <a:xfrm>
                  <a:off x="884379" y="3526842"/>
                  <a:ext cx="29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8" name="Freihand 27">
                  <a:extLst>
                    <a:ext uri="{FF2B5EF4-FFF2-40B4-BE49-F238E27FC236}">
                      <a16:creationId xmlns:a16="http://schemas.microsoft.com/office/drawing/2014/main" id="{65774966-3CC5-4B02-B336-9EB64A2C79CD}"/>
                    </a:ext>
                  </a:extLst>
                </p14:cNvPr>
                <p14:cNvContentPartPr/>
                <p14:nvPr/>
              </p14:nvContentPartPr>
              <p14:xfrm>
                <a:off x="844059" y="3554562"/>
                <a:ext cx="106200" cy="13680"/>
              </p14:xfrm>
            </p:contentPart>
          </mc:Choice>
          <mc:Fallback xmlns="">
            <p:pic>
              <p:nvPicPr>
                <p:cNvPr id="28" name="Freihand 27">
                  <a:extLst>
                    <a:ext uri="{FF2B5EF4-FFF2-40B4-BE49-F238E27FC236}">
                      <a16:creationId xmlns:a16="http://schemas.microsoft.com/office/drawing/2014/main" id="{65774966-3CC5-4B02-B336-9EB64A2C79CD}"/>
                    </a:ext>
                  </a:extLst>
                </p:cNvPr>
                <p:cNvPicPr/>
                <p:nvPr/>
              </p:nvPicPr>
              <p:blipFill>
                <a:blip r:embed="rId233"/>
                <a:stretch>
                  <a:fillRect/>
                </a:stretch>
              </p:blipFill>
              <p:spPr>
                <a:xfrm>
                  <a:off x="839739" y="3550242"/>
                  <a:ext cx="114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1" name="Freihand 30">
                  <a:extLst>
                    <a:ext uri="{FF2B5EF4-FFF2-40B4-BE49-F238E27FC236}">
                      <a16:creationId xmlns:a16="http://schemas.microsoft.com/office/drawing/2014/main" id="{4BE08F52-39BA-48C6-9297-04003CB60FD0}"/>
                    </a:ext>
                  </a:extLst>
                </p14:cNvPr>
                <p14:cNvContentPartPr/>
                <p14:nvPr/>
              </p14:nvContentPartPr>
              <p14:xfrm>
                <a:off x="1031619" y="3492642"/>
                <a:ext cx="115920" cy="110520"/>
              </p14:xfrm>
            </p:contentPart>
          </mc:Choice>
          <mc:Fallback xmlns="">
            <p:pic>
              <p:nvPicPr>
                <p:cNvPr id="31" name="Freihand 30">
                  <a:extLst>
                    <a:ext uri="{FF2B5EF4-FFF2-40B4-BE49-F238E27FC236}">
                      <a16:creationId xmlns:a16="http://schemas.microsoft.com/office/drawing/2014/main" id="{4BE08F52-39BA-48C6-9297-04003CB60FD0}"/>
                    </a:ext>
                  </a:extLst>
                </p:cNvPr>
                <p:cNvPicPr/>
                <p:nvPr/>
              </p:nvPicPr>
              <p:blipFill>
                <a:blip r:embed="rId235"/>
                <a:stretch>
                  <a:fillRect/>
                </a:stretch>
              </p:blipFill>
              <p:spPr>
                <a:xfrm>
                  <a:off x="1027299" y="3488322"/>
                  <a:ext cx="124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2" name="Freihand 31">
                  <a:extLst>
                    <a:ext uri="{FF2B5EF4-FFF2-40B4-BE49-F238E27FC236}">
                      <a16:creationId xmlns:a16="http://schemas.microsoft.com/office/drawing/2014/main" id="{4105B39B-D9F3-4E3B-8B8C-1DC906FC0551}"/>
                    </a:ext>
                  </a:extLst>
                </p14:cNvPr>
                <p14:cNvContentPartPr/>
                <p14:nvPr/>
              </p14:nvContentPartPr>
              <p14:xfrm>
                <a:off x="1182099" y="3520722"/>
                <a:ext cx="80280" cy="92880"/>
              </p14:xfrm>
            </p:contentPart>
          </mc:Choice>
          <mc:Fallback xmlns="">
            <p:pic>
              <p:nvPicPr>
                <p:cNvPr id="32" name="Freihand 31">
                  <a:extLst>
                    <a:ext uri="{FF2B5EF4-FFF2-40B4-BE49-F238E27FC236}">
                      <a16:creationId xmlns:a16="http://schemas.microsoft.com/office/drawing/2014/main" id="{4105B39B-D9F3-4E3B-8B8C-1DC906FC0551}"/>
                    </a:ext>
                  </a:extLst>
                </p:cNvPr>
                <p:cNvPicPr/>
                <p:nvPr/>
              </p:nvPicPr>
              <p:blipFill>
                <a:blip r:embed="rId237"/>
                <a:stretch>
                  <a:fillRect/>
                </a:stretch>
              </p:blipFill>
              <p:spPr>
                <a:xfrm>
                  <a:off x="1177779" y="3516402"/>
                  <a:ext cx="88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3" name="Freihand 32">
                  <a:extLst>
                    <a:ext uri="{FF2B5EF4-FFF2-40B4-BE49-F238E27FC236}">
                      <a16:creationId xmlns:a16="http://schemas.microsoft.com/office/drawing/2014/main" id="{B7564854-C1B3-4C91-83A7-63771CC82ADD}"/>
                    </a:ext>
                  </a:extLst>
                </p14:cNvPr>
                <p14:cNvContentPartPr/>
                <p14:nvPr/>
              </p14:nvContentPartPr>
              <p14:xfrm>
                <a:off x="1146819" y="3458442"/>
                <a:ext cx="59760" cy="73440"/>
              </p14:xfrm>
            </p:contentPart>
          </mc:Choice>
          <mc:Fallback xmlns="">
            <p:pic>
              <p:nvPicPr>
                <p:cNvPr id="33" name="Freihand 32">
                  <a:extLst>
                    <a:ext uri="{FF2B5EF4-FFF2-40B4-BE49-F238E27FC236}">
                      <a16:creationId xmlns:a16="http://schemas.microsoft.com/office/drawing/2014/main" id="{B7564854-C1B3-4C91-83A7-63771CC82ADD}"/>
                    </a:ext>
                  </a:extLst>
                </p:cNvPr>
                <p:cNvPicPr/>
                <p:nvPr/>
              </p:nvPicPr>
              <p:blipFill>
                <a:blip r:embed="rId239"/>
                <a:stretch>
                  <a:fillRect/>
                </a:stretch>
              </p:blipFill>
              <p:spPr>
                <a:xfrm>
                  <a:off x="1142499" y="3454122"/>
                  <a:ext cx="68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4" name="Freihand 33">
                  <a:extLst>
                    <a:ext uri="{FF2B5EF4-FFF2-40B4-BE49-F238E27FC236}">
                      <a16:creationId xmlns:a16="http://schemas.microsoft.com/office/drawing/2014/main" id="{D563A98A-FC43-4A4B-BFFC-737C30FCFFD4}"/>
                    </a:ext>
                  </a:extLst>
                </p14:cNvPr>
                <p14:cNvContentPartPr/>
                <p14:nvPr/>
              </p14:nvContentPartPr>
              <p14:xfrm>
                <a:off x="1240059" y="3560322"/>
                <a:ext cx="65880" cy="62280"/>
              </p14:xfrm>
            </p:contentPart>
          </mc:Choice>
          <mc:Fallback xmlns="">
            <p:pic>
              <p:nvPicPr>
                <p:cNvPr id="34" name="Freihand 33">
                  <a:extLst>
                    <a:ext uri="{FF2B5EF4-FFF2-40B4-BE49-F238E27FC236}">
                      <a16:creationId xmlns:a16="http://schemas.microsoft.com/office/drawing/2014/main" id="{D563A98A-FC43-4A4B-BFFC-737C30FCFFD4}"/>
                    </a:ext>
                  </a:extLst>
                </p:cNvPr>
                <p:cNvPicPr/>
                <p:nvPr/>
              </p:nvPicPr>
              <p:blipFill>
                <a:blip r:embed="rId241"/>
                <a:stretch>
                  <a:fillRect/>
                </a:stretch>
              </p:blipFill>
              <p:spPr>
                <a:xfrm>
                  <a:off x="1235739" y="3556002"/>
                  <a:ext cx="74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5" name="Freihand 34">
                  <a:extLst>
                    <a:ext uri="{FF2B5EF4-FFF2-40B4-BE49-F238E27FC236}">
                      <a16:creationId xmlns:a16="http://schemas.microsoft.com/office/drawing/2014/main" id="{C9F4956E-9182-4225-A356-BD7687143775}"/>
                    </a:ext>
                  </a:extLst>
                </p14:cNvPr>
                <p14:cNvContentPartPr/>
                <p14:nvPr/>
              </p14:nvContentPartPr>
              <p14:xfrm>
                <a:off x="1249779" y="3459522"/>
                <a:ext cx="115200" cy="311400"/>
              </p14:xfrm>
            </p:contentPart>
          </mc:Choice>
          <mc:Fallback xmlns="">
            <p:pic>
              <p:nvPicPr>
                <p:cNvPr id="35" name="Freihand 34">
                  <a:extLst>
                    <a:ext uri="{FF2B5EF4-FFF2-40B4-BE49-F238E27FC236}">
                      <a16:creationId xmlns:a16="http://schemas.microsoft.com/office/drawing/2014/main" id="{C9F4956E-9182-4225-A356-BD7687143775}"/>
                    </a:ext>
                  </a:extLst>
                </p:cNvPr>
                <p:cNvPicPr/>
                <p:nvPr/>
              </p:nvPicPr>
              <p:blipFill>
                <a:blip r:embed="rId243"/>
                <a:stretch>
                  <a:fillRect/>
                </a:stretch>
              </p:blipFill>
              <p:spPr>
                <a:xfrm>
                  <a:off x="1245459" y="3455202"/>
                  <a:ext cx="1238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10962" name="Freihand 210961">
                  <a:extLst>
                    <a:ext uri="{FF2B5EF4-FFF2-40B4-BE49-F238E27FC236}">
                      <a16:creationId xmlns:a16="http://schemas.microsoft.com/office/drawing/2014/main" id="{B5CF3E0D-863B-4383-94CF-95C4530339FA}"/>
                    </a:ext>
                  </a:extLst>
                </p14:cNvPr>
                <p14:cNvContentPartPr/>
                <p14:nvPr/>
              </p14:nvContentPartPr>
              <p14:xfrm>
                <a:off x="1403859" y="3424242"/>
                <a:ext cx="87120" cy="250560"/>
              </p14:xfrm>
            </p:contentPart>
          </mc:Choice>
          <mc:Fallback xmlns="">
            <p:pic>
              <p:nvPicPr>
                <p:cNvPr id="210962" name="Freihand 210961">
                  <a:extLst>
                    <a:ext uri="{FF2B5EF4-FFF2-40B4-BE49-F238E27FC236}">
                      <a16:creationId xmlns:a16="http://schemas.microsoft.com/office/drawing/2014/main" id="{B5CF3E0D-863B-4383-94CF-95C4530339FA}"/>
                    </a:ext>
                  </a:extLst>
                </p:cNvPr>
                <p:cNvPicPr/>
                <p:nvPr/>
              </p:nvPicPr>
              <p:blipFill>
                <a:blip r:embed="rId245"/>
                <a:stretch>
                  <a:fillRect/>
                </a:stretch>
              </p:blipFill>
              <p:spPr>
                <a:xfrm>
                  <a:off x="1399539" y="3419922"/>
                  <a:ext cx="957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10963" name="Freihand 210962">
                  <a:extLst>
                    <a:ext uri="{FF2B5EF4-FFF2-40B4-BE49-F238E27FC236}">
                      <a16:creationId xmlns:a16="http://schemas.microsoft.com/office/drawing/2014/main" id="{1639E1EF-AC5B-4348-8F16-34A7EFA92876}"/>
                    </a:ext>
                  </a:extLst>
                </p14:cNvPr>
                <p14:cNvContentPartPr/>
                <p14:nvPr/>
              </p14:nvContentPartPr>
              <p14:xfrm>
                <a:off x="1521939" y="3479682"/>
                <a:ext cx="129960" cy="114840"/>
              </p14:xfrm>
            </p:contentPart>
          </mc:Choice>
          <mc:Fallback xmlns="">
            <p:pic>
              <p:nvPicPr>
                <p:cNvPr id="210963" name="Freihand 210962">
                  <a:extLst>
                    <a:ext uri="{FF2B5EF4-FFF2-40B4-BE49-F238E27FC236}">
                      <a16:creationId xmlns:a16="http://schemas.microsoft.com/office/drawing/2014/main" id="{1639E1EF-AC5B-4348-8F16-34A7EFA92876}"/>
                    </a:ext>
                  </a:extLst>
                </p:cNvPr>
                <p:cNvPicPr/>
                <p:nvPr/>
              </p:nvPicPr>
              <p:blipFill>
                <a:blip r:embed="rId247"/>
                <a:stretch>
                  <a:fillRect/>
                </a:stretch>
              </p:blipFill>
              <p:spPr>
                <a:xfrm>
                  <a:off x="1517619" y="3475362"/>
                  <a:ext cx="138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10964" name="Freihand 210963">
                  <a:extLst>
                    <a:ext uri="{FF2B5EF4-FFF2-40B4-BE49-F238E27FC236}">
                      <a16:creationId xmlns:a16="http://schemas.microsoft.com/office/drawing/2014/main" id="{942B6692-1FED-4270-A286-0589B6AB529C}"/>
                    </a:ext>
                  </a:extLst>
                </p14:cNvPr>
                <p14:cNvContentPartPr/>
                <p14:nvPr/>
              </p14:nvContentPartPr>
              <p14:xfrm>
                <a:off x="1714899" y="3490122"/>
                <a:ext cx="30240" cy="107280"/>
              </p14:xfrm>
            </p:contentPart>
          </mc:Choice>
          <mc:Fallback xmlns="">
            <p:pic>
              <p:nvPicPr>
                <p:cNvPr id="210964" name="Freihand 210963">
                  <a:extLst>
                    <a:ext uri="{FF2B5EF4-FFF2-40B4-BE49-F238E27FC236}">
                      <a16:creationId xmlns:a16="http://schemas.microsoft.com/office/drawing/2014/main" id="{942B6692-1FED-4270-A286-0589B6AB529C}"/>
                    </a:ext>
                  </a:extLst>
                </p:cNvPr>
                <p:cNvPicPr/>
                <p:nvPr/>
              </p:nvPicPr>
              <p:blipFill>
                <a:blip r:embed="rId249"/>
                <a:stretch>
                  <a:fillRect/>
                </a:stretch>
              </p:blipFill>
              <p:spPr>
                <a:xfrm>
                  <a:off x="1710579" y="3485802"/>
                  <a:ext cx="38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10965" name="Freihand 210964">
                  <a:extLst>
                    <a:ext uri="{FF2B5EF4-FFF2-40B4-BE49-F238E27FC236}">
                      <a16:creationId xmlns:a16="http://schemas.microsoft.com/office/drawing/2014/main" id="{10D3B148-5C48-416E-91BC-B4DDD3474A8E}"/>
                    </a:ext>
                  </a:extLst>
                </p14:cNvPr>
                <p14:cNvContentPartPr/>
                <p14:nvPr/>
              </p14:nvContentPartPr>
              <p14:xfrm>
                <a:off x="1676019" y="3537282"/>
                <a:ext cx="101520" cy="12600"/>
              </p14:xfrm>
            </p:contentPart>
          </mc:Choice>
          <mc:Fallback xmlns="">
            <p:pic>
              <p:nvPicPr>
                <p:cNvPr id="210965" name="Freihand 210964">
                  <a:extLst>
                    <a:ext uri="{FF2B5EF4-FFF2-40B4-BE49-F238E27FC236}">
                      <a16:creationId xmlns:a16="http://schemas.microsoft.com/office/drawing/2014/main" id="{10D3B148-5C48-416E-91BC-B4DDD3474A8E}"/>
                    </a:ext>
                  </a:extLst>
                </p:cNvPr>
                <p:cNvPicPr/>
                <p:nvPr/>
              </p:nvPicPr>
              <p:blipFill>
                <a:blip r:embed="rId251"/>
                <a:stretch>
                  <a:fillRect/>
                </a:stretch>
              </p:blipFill>
              <p:spPr>
                <a:xfrm>
                  <a:off x="1671699" y="3532962"/>
                  <a:ext cx="110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10966" name="Freihand 210965">
                  <a:extLst>
                    <a:ext uri="{FF2B5EF4-FFF2-40B4-BE49-F238E27FC236}">
                      <a16:creationId xmlns:a16="http://schemas.microsoft.com/office/drawing/2014/main" id="{9CF954ED-18A6-40C0-B132-4F021A9F81C5}"/>
                    </a:ext>
                  </a:extLst>
                </p14:cNvPr>
                <p14:cNvContentPartPr/>
                <p14:nvPr/>
              </p14:nvContentPartPr>
              <p14:xfrm>
                <a:off x="1862139" y="3484722"/>
                <a:ext cx="80640" cy="97560"/>
              </p14:xfrm>
            </p:contentPart>
          </mc:Choice>
          <mc:Fallback xmlns="">
            <p:pic>
              <p:nvPicPr>
                <p:cNvPr id="210966" name="Freihand 210965">
                  <a:extLst>
                    <a:ext uri="{FF2B5EF4-FFF2-40B4-BE49-F238E27FC236}">
                      <a16:creationId xmlns:a16="http://schemas.microsoft.com/office/drawing/2014/main" id="{9CF954ED-18A6-40C0-B132-4F021A9F81C5}"/>
                    </a:ext>
                  </a:extLst>
                </p:cNvPr>
                <p:cNvPicPr/>
                <p:nvPr/>
              </p:nvPicPr>
              <p:blipFill>
                <a:blip r:embed="rId253"/>
                <a:stretch>
                  <a:fillRect/>
                </a:stretch>
              </p:blipFill>
              <p:spPr>
                <a:xfrm>
                  <a:off x="1857819" y="3480402"/>
                  <a:ext cx="89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10967" name="Freihand 210966">
                  <a:extLst>
                    <a:ext uri="{FF2B5EF4-FFF2-40B4-BE49-F238E27FC236}">
                      <a16:creationId xmlns:a16="http://schemas.microsoft.com/office/drawing/2014/main" id="{5E704232-FF3C-4C58-A190-835DEB643C74}"/>
                    </a:ext>
                  </a:extLst>
                </p14:cNvPr>
                <p14:cNvContentPartPr/>
                <p14:nvPr/>
              </p14:nvContentPartPr>
              <p14:xfrm>
                <a:off x="1922619" y="3373842"/>
                <a:ext cx="6120" cy="8640"/>
              </p14:xfrm>
            </p:contentPart>
          </mc:Choice>
          <mc:Fallback xmlns="">
            <p:pic>
              <p:nvPicPr>
                <p:cNvPr id="210967" name="Freihand 210966">
                  <a:extLst>
                    <a:ext uri="{FF2B5EF4-FFF2-40B4-BE49-F238E27FC236}">
                      <a16:creationId xmlns:a16="http://schemas.microsoft.com/office/drawing/2014/main" id="{5E704232-FF3C-4C58-A190-835DEB643C74}"/>
                    </a:ext>
                  </a:extLst>
                </p:cNvPr>
                <p:cNvPicPr/>
                <p:nvPr/>
              </p:nvPicPr>
              <p:blipFill>
                <a:blip r:embed="rId255"/>
                <a:stretch>
                  <a:fillRect/>
                </a:stretch>
              </p:blipFill>
              <p:spPr>
                <a:xfrm>
                  <a:off x="1918299" y="3369522"/>
                  <a:ext cx="14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0969" name="Freihand 210968">
                  <a:extLst>
                    <a:ext uri="{FF2B5EF4-FFF2-40B4-BE49-F238E27FC236}">
                      <a16:creationId xmlns:a16="http://schemas.microsoft.com/office/drawing/2014/main" id="{A08DF8B5-D8C7-4046-A19D-E88206CD2BF0}"/>
                    </a:ext>
                  </a:extLst>
                </p14:cNvPr>
                <p14:cNvContentPartPr/>
                <p14:nvPr/>
              </p14:nvContentPartPr>
              <p14:xfrm>
                <a:off x="1904259" y="3578682"/>
                <a:ext cx="76680" cy="71280"/>
              </p14:xfrm>
            </p:contentPart>
          </mc:Choice>
          <mc:Fallback xmlns="">
            <p:pic>
              <p:nvPicPr>
                <p:cNvPr id="210969" name="Freihand 210968">
                  <a:extLst>
                    <a:ext uri="{FF2B5EF4-FFF2-40B4-BE49-F238E27FC236}">
                      <a16:creationId xmlns:a16="http://schemas.microsoft.com/office/drawing/2014/main" id="{A08DF8B5-D8C7-4046-A19D-E88206CD2BF0}"/>
                    </a:ext>
                  </a:extLst>
                </p:cNvPr>
                <p:cNvPicPr/>
                <p:nvPr/>
              </p:nvPicPr>
              <p:blipFill>
                <a:blip r:embed="rId257"/>
                <a:stretch>
                  <a:fillRect/>
                </a:stretch>
              </p:blipFill>
              <p:spPr>
                <a:xfrm>
                  <a:off x="1899939" y="3574362"/>
                  <a:ext cx="85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0970" name="Freihand 210969">
                  <a:extLst>
                    <a:ext uri="{FF2B5EF4-FFF2-40B4-BE49-F238E27FC236}">
                      <a16:creationId xmlns:a16="http://schemas.microsoft.com/office/drawing/2014/main" id="{62164466-E906-471B-8E60-AD3B3ABC4BA5}"/>
                    </a:ext>
                  </a:extLst>
                </p14:cNvPr>
                <p14:cNvContentPartPr/>
                <p14:nvPr/>
              </p14:nvContentPartPr>
              <p14:xfrm>
                <a:off x="1961859" y="3400482"/>
                <a:ext cx="132120" cy="95400"/>
              </p14:xfrm>
            </p:contentPart>
          </mc:Choice>
          <mc:Fallback xmlns="">
            <p:pic>
              <p:nvPicPr>
                <p:cNvPr id="210970" name="Freihand 210969">
                  <a:extLst>
                    <a:ext uri="{FF2B5EF4-FFF2-40B4-BE49-F238E27FC236}">
                      <a16:creationId xmlns:a16="http://schemas.microsoft.com/office/drawing/2014/main" id="{62164466-E906-471B-8E60-AD3B3ABC4BA5}"/>
                    </a:ext>
                  </a:extLst>
                </p:cNvPr>
                <p:cNvPicPr/>
                <p:nvPr/>
              </p:nvPicPr>
              <p:blipFill>
                <a:blip r:embed="rId259"/>
                <a:stretch>
                  <a:fillRect/>
                </a:stretch>
              </p:blipFill>
              <p:spPr>
                <a:xfrm>
                  <a:off x="1957539" y="3396162"/>
                  <a:ext cx="140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10971" name="Freihand 210970">
                  <a:extLst>
                    <a:ext uri="{FF2B5EF4-FFF2-40B4-BE49-F238E27FC236}">
                      <a16:creationId xmlns:a16="http://schemas.microsoft.com/office/drawing/2014/main" id="{07AA61D9-ECFF-4D2B-8F99-359785BAB885}"/>
                    </a:ext>
                  </a:extLst>
                </p14:cNvPr>
                <p14:cNvContentPartPr/>
                <p14:nvPr/>
              </p14:nvContentPartPr>
              <p14:xfrm>
                <a:off x="2032779" y="3358722"/>
                <a:ext cx="154440" cy="324720"/>
              </p14:xfrm>
            </p:contentPart>
          </mc:Choice>
          <mc:Fallback xmlns="">
            <p:pic>
              <p:nvPicPr>
                <p:cNvPr id="210971" name="Freihand 210970">
                  <a:extLst>
                    <a:ext uri="{FF2B5EF4-FFF2-40B4-BE49-F238E27FC236}">
                      <a16:creationId xmlns:a16="http://schemas.microsoft.com/office/drawing/2014/main" id="{07AA61D9-ECFF-4D2B-8F99-359785BAB885}"/>
                    </a:ext>
                  </a:extLst>
                </p:cNvPr>
                <p:cNvPicPr/>
                <p:nvPr/>
              </p:nvPicPr>
              <p:blipFill>
                <a:blip r:embed="rId261"/>
                <a:stretch>
                  <a:fillRect/>
                </a:stretch>
              </p:blipFill>
              <p:spPr>
                <a:xfrm>
                  <a:off x="2028459" y="3354402"/>
                  <a:ext cx="1630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1042" name="Freihand 211041">
                  <a:extLst>
                    <a:ext uri="{FF2B5EF4-FFF2-40B4-BE49-F238E27FC236}">
                      <a16:creationId xmlns:a16="http://schemas.microsoft.com/office/drawing/2014/main" id="{044017FF-97D6-414A-AB13-1F37E07D468B}"/>
                    </a:ext>
                  </a:extLst>
                </p14:cNvPr>
                <p14:cNvContentPartPr/>
                <p14:nvPr/>
              </p14:nvContentPartPr>
              <p14:xfrm>
                <a:off x="1056099" y="3721962"/>
                <a:ext cx="10440" cy="5760"/>
              </p14:xfrm>
            </p:contentPart>
          </mc:Choice>
          <mc:Fallback xmlns="">
            <p:pic>
              <p:nvPicPr>
                <p:cNvPr id="211042" name="Freihand 211041">
                  <a:extLst>
                    <a:ext uri="{FF2B5EF4-FFF2-40B4-BE49-F238E27FC236}">
                      <a16:creationId xmlns:a16="http://schemas.microsoft.com/office/drawing/2014/main" id="{044017FF-97D6-414A-AB13-1F37E07D468B}"/>
                    </a:ext>
                  </a:extLst>
                </p:cNvPr>
                <p:cNvPicPr/>
                <p:nvPr/>
              </p:nvPicPr>
              <p:blipFill>
                <a:blip r:embed="rId255"/>
                <a:stretch>
                  <a:fillRect/>
                </a:stretch>
              </p:blipFill>
              <p:spPr>
                <a:xfrm>
                  <a:off x="1051779" y="3717642"/>
                  <a:ext cx="19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1043" name="Freihand 211042">
                  <a:extLst>
                    <a:ext uri="{FF2B5EF4-FFF2-40B4-BE49-F238E27FC236}">
                      <a16:creationId xmlns:a16="http://schemas.microsoft.com/office/drawing/2014/main" id="{B96AC80F-FDC0-431D-BA74-FDF20D3CC9F4}"/>
                    </a:ext>
                  </a:extLst>
                </p14:cNvPr>
                <p14:cNvContentPartPr/>
                <p14:nvPr/>
              </p14:nvContentPartPr>
              <p14:xfrm>
                <a:off x="1013979" y="3743202"/>
                <a:ext cx="171000" cy="27720"/>
              </p14:xfrm>
            </p:contentPart>
          </mc:Choice>
          <mc:Fallback xmlns="">
            <p:pic>
              <p:nvPicPr>
                <p:cNvPr id="211043" name="Freihand 211042">
                  <a:extLst>
                    <a:ext uri="{FF2B5EF4-FFF2-40B4-BE49-F238E27FC236}">
                      <a16:creationId xmlns:a16="http://schemas.microsoft.com/office/drawing/2014/main" id="{B96AC80F-FDC0-431D-BA74-FDF20D3CC9F4}"/>
                    </a:ext>
                  </a:extLst>
                </p:cNvPr>
                <p:cNvPicPr/>
                <p:nvPr/>
              </p:nvPicPr>
              <p:blipFill>
                <a:blip r:embed="rId264"/>
                <a:stretch>
                  <a:fillRect/>
                </a:stretch>
              </p:blipFill>
              <p:spPr>
                <a:xfrm>
                  <a:off x="1009659" y="3738882"/>
                  <a:ext cx="179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1048" name="Freihand 211047">
                  <a:extLst>
                    <a:ext uri="{FF2B5EF4-FFF2-40B4-BE49-F238E27FC236}">
                      <a16:creationId xmlns:a16="http://schemas.microsoft.com/office/drawing/2014/main" id="{0D42BB4C-3088-42DD-9C33-3D76AA463883}"/>
                    </a:ext>
                  </a:extLst>
                </p14:cNvPr>
                <p14:cNvContentPartPr/>
                <p14:nvPr/>
              </p14:nvContentPartPr>
              <p14:xfrm>
                <a:off x="277419" y="3311922"/>
                <a:ext cx="462960" cy="446760"/>
              </p14:xfrm>
            </p:contentPart>
          </mc:Choice>
          <mc:Fallback xmlns="">
            <p:pic>
              <p:nvPicPr>
                <p:cNvPr id="211048" name="Freihand 211047">
                  <a:extLst>
                    <a:ext uri="{FF2B5EF4-FFF2-40B4-BE49-F238E27FC236}">
                      <a16:creationId xmlns:a16="http://schemas.microsoft.com/office/drawing/2014/main" id="{0D42BB4C-3088-42DD-9C33-3D76AA463883}"/>
                    </a:ext>
                  </a:extLst>
                </p:cNvPr>
                <p:cNvPicPr/>
                <p:nvPr/>
              </p:nvPicPr>
              <p:blipFill>
                <a:blip r:embed="rId266"/>
                <a:stretch>
                  <a:fillRect/>
                </a:stretch>
              </p:blipFill>
              <p:spPr>
                <a:xfrm>
                  <a:off x="273099" y="3307602"/>
                  <a:ext cx="471600" cy="45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7">
            <p14:nvContentPartPr>
              <p14:cNvPr id="211076" name="Freihand 211075">
                <a:extLst>
                  <a:ext uri="{FF2B5EF4-FFF2-40B4-BE49-F238E27FC236}">
                    <a16:creationId xmlns:a16="http://schemas.microsoft.com/office/drawing/2014/main" id="{E4ECAE4F-A94A-4350-A94B-8A5A61DD222C}"/>
                  </a:ext>
                </a:extLst>
              </p14:cNvPr>
              <p14:cNvContentPartPr/>
              <p14:nvPr/>
            </p14:nvContentPartPr>
            <p14:xfrm>
              <a:off x="9503499" y="3686322"/>
              <a:ext cx="1074600" cy="51120"/>
            </p14:xfrm>
          </p:contentPart>
        </mc:Choice>
        <mc:Fallback xmlns="">
          <p:pic>
            <p:nvPicPr>
              <p:cNvPr id="211076" name="Freihand 211075">
                <a:extLst>
                  <a:ext uri="{FF2B5EF4-FFF2-40B4-BE49-F238E27FC236}">
                    <a16:creationId xmlns:a16="http://schemas.microsoft.com/office/drawing/2014/main" id="{E4ECAE4F-A94A-4350-A94B-8A5A61DD222C}"/>
                  </a:ext>
                </a:extLst>
              </p:cNvPr>
              <p:cNvPicPr/>
              <p:nvPr/>
            </p:nvPicPr>
            <p:blipFill>
              <a:blip r:embed="rId268"/>
              <a:stretch>
                <a:fillRect/>
              </a:stretch>
            </p:blipFill>
            <p:spPr>
              <a:xfrm>
                <a:off x="9499179" y="3682002"/>
                <a:ext cx="1083240" cy="59760"/>
              </a:xfrm>
              <a:prstGeom prst="rect">
                <a:avLst/>
              </a:prstGeom>
            </p:spPr>
          </p:pic>
        </mc:Fallback>
      </mc:AlternateContent>
      <p:grpSp>
        <p:nvGrpSpPr>
          <p:cNvPr id="211106" name="Gruppieren 211105">
            <a:extLst>
              <a:ext uri="{FF2B5EF4-FFF2-40B4-BE49-F238E27FC236}">
                <a16:creationId xmlns:a16="http://schemas.microsoft.com/office/drawing/2014/main" id="{6B901C53-D718-4F2C-B409-B9589B5A1A0F}"/>
              </a:ext>
            </a:extLst>
          </p:cNvPr>
          <p:cNvGrpSpPr/>
          <p:nvPr/>
        </p:nvGrpSpPr>
        <p:grpSpPr>
          <a:xfrm>
            <a:off x="4286379" y="3889722"/>
            <a:ext cx="3189600" cy="575640"/>
            <a:chOff x="4286379" y="3889722"/>
            <a:chExt cx="3189600" cy="575640"/>
          </a:xfrm>
        </p:grpSpPr>
        <mc:AlternateContent xmlns:mc="http://schemas.openxmlformats.org/markup-compatibility/2006" xmlns:p14="http://schemas.microsoft.com/office/powerpoint/2010/main">
          <mc:Choice Requires="p14">
            <p:contentPart p14:bwMode="auto" r:id="rId269">
              <p14:nvContentPartPr>
                <p14:cNvPr id="211073" name="Freihand 211072">
                  <a:extLst>
                    <a:ext uri="{FF2B5EF4-FFF2-40B4-BE49-F238E27FC236}">
                      <a16:creationId xmlns:a16="http://schemas.microsoft.com/office/drawing/2014/main" id="{433E5AD5-FE74-4C96-BF55-CA2FAAC8A04D}"/>
                    </a:ext>
                  </a:extLst>
                </p14:cNvPr>
                <p14:cNvContentPartPr/>
                <p14:nvPr/>
              </p14:nvContentPartPr>
              <p14:xfrm>
                <a:off x="4310859" y="4259802"/>
                <a:ext cx="123480" cy="7560"/>
              </p14:xfrm>
            </p:contentPart>
          </mc:Choice>
          <mc:Fallback xmlns="">
            <p:pic>
              <p:nvPicPr>
                <p:cNvPr id="211073" name="Freihand 211072">
                  <a:extLst>
                    <a:ext uri="{FF2B5EF4-FFF2-40B4-BE49-F238E27FC236}">
                      <a16:creationId xmlns:a16="http://schemas.microsoft.com/office/drawing/2014/main" id="{433E5AD5-FE74-4C96-BF55-CA2FAAC8A04D}"/>
                    </a:ext>
                  </a:extLst>
                </p:cNvPr>
                <p:cNvPicPr/>
                <p:nvPr/>
              </p:nvPicPr>
              <p:blipFill>
                <a:blip r:embed="rId270"/>
                <a:stretch>
                  <a:fillRect/>
                </a:stretch>
              </p:blipFill>
              <p:spPr>
                <a:xfrm>
                  <a:off x="4306539" y="4255482"/>
                  <a:ext cx="132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1074" name="Freihand 211073">
                  <a:extLst>
                    <a:ext uri="{FF2B5EF4-FFF2-40B4-BE49-F238E27FC236}">
                      <a16:creationId xmlns:a16="http://schemas.microsoft.com/office/drawing/2014/main" id="{510C06C3-BB73-44D5-9C00-4CDB4FFCA1DB}"/>
                    </a:ext>
                  </a:extLst>
                </p14:cNvPr>
                <p14:cNvContentPartPr/>
                <p14:nvPr/>
              </p14:nvContentPartPr>
              <p14:xfrm>
                <a:off x="4286379" y="4295442"/>
                <a:ext cx="168480" cy="12600"/>
              </p14:xfrm>
            </p:contentPart>
          </mc:Choice>
          <mc:Fallback xmlns="">
            <p:pic>
              <p:nvPicPr>
                <p:cNvPr id="211074" name="Freihand 211073">
                  <a:extLst>
                    <a:ext uri="{FF2B5EF4-FFF2-40B4-BE49-F238E27FC236}">
                      <a16:creationId xmlns:a16="http://schemas.microsoft.com/office/drawing/2014/main" id="{510C06C3-BB73-44D5-9C00-4CDB4FFCA1DB}"/>
                    </a:ext>
                  </a:extLst>
                </p:cNvPr>
                <p:cNvPicPr/>
                <p:nvPr/>
              </p:nvPicPr>
              <p:blipFill>
                <a:blip r:embed="rId272"/>
                <a:stretch>
                  <a:fillRect/>
                </a:stretch>
              </p:blipFill>
              <p:spPr>
                <a:xfrm>
                  <a:off x="4282059" y="4291122"/>
                  <a:ext cx="177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1077" name="Freihand 211076">
                  <a:extLst>
                    <a:ext uri="{FF2B5EF4-FFF2-40B4-BE49-F238E27FC236}">
                      <a16:creationId xmlns:a16="http://schemas.microsoft.com/office/drawing/2014/main" id="{8EA94160-A22D-4FAF-8093-1AF8510D8620}"/>
                    </a:ext>
                  </a:extLst>
                </p14:cNvPr>
                <p14:cNvContentPartPr/>
                <p14:nvPr/>
              </p14:nvContentPartPr>
              <p14:xfrm>
                <a:off x="4684539" y="4143882"/>
                <a:ext cx="162000" cy="180000"/>
              </p14:xfrm>
            </p:contentPart>
          </mc:Choice>
          <mc:Fallback xmlns="">
            <p:pic>
              <p:nvPicPr>
                <p:cNvPr id="211077" name="Freihand 211076">
                  <a:extLst>
                    <a:ext uri="{FF2B5EF4-FFF2-40B4-BE49-F238E27FC236}">
                      <a16:creationId xmlns:a16="http://schemas.microsoft.com/office/drawing/2014/main" id="{8EA94160-A22D-4FAF-8093-1AF8510D8620}"/>
                    </a:ext>
                  </a:extLst>
                </p:cNvPr>
                <p:cNvPicPr/>
                <p:nvPr/>
              </p:nvPicPr>
              <p:blipFill>
                <a:blip r:embed="rId274"/>
                <a:stretch>
                  <a:fillRect/>
                </a:stretch>
              </p:blipFill>
              <p:spPr>
                <a:xfrm>
                  <a:off x="4680219" y="4139562"/>
                  <a:ext cx="170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1079" name="Freihand 211078">
                  <a:extLst>
                    <a:ext uri="{FF2B5EF4-FFF2-40B4-BE49-F238E27FC236}">
                      <a16:creationId xmlns:a16="http://schemas.microsoft.com/office/drawing/2014/main" id="{593B0ABC-0D22-4E73-B497-02B1056CF32E}"/>
                    </a:ext>
                  </a:extLst>
                </p14:cNvPr>
                <p14:cNvContentPartPr/>
                <p14:nvPr/>
              </p14:nvContentPartPr>
              <p14:xfrm>
                <a:off x="5052819" y="4209762"/>
                <a:ext cx="12960" cy="124560"/>
              </p14:xfrm>
            </p:contentPart>
          </mc:Choice>
          <mc:Fallback xmlns="">
            <p:pic>
              <p:nvPicPr>
                <p:cNvPr id="211079" name="Freihand 211078">
                  <a:extLst>
                    <a:ext uri="{FF2B5EF4-FFF2-40B4-BE49-F238E27FC236}">
                      <a16:creationId xmlns:a16="http://schemas.microsoft.com/office/drawing/2014/main" id="{593B0ABC-0D22-4E73-B497-02B1056CF32E}"/>
                    </a:ext>
                  </a:extLst>
                </p:cNvPr>
                <p:cNvPicPr/>
                <p:nvPr/>
              </p:nvPicPr>
              <p:blipFill>
                <a:blip r:embed="rId276"/>
                <a:stretch>
                  <a:fillRect/>
                </a:stretch>
              </p:blipFill>
              <p:spPr>
                <a:xfrm>
                  <a:off x="5048499" y="4205442"/>
                  <a:ext cx="21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1080" name="Freihand 211079">
                  <a:extLst>
                    <a:ext uri="{FF2B5EF4-FFF2-40B4-BE49-F238E27FC236}">
                      <a16:creationId xmlns:a16="http://schemas.microsoft.com/office/drawing/2014/main" id="{62D67C85-A00B-43CE-9ED2-B6A7815B7C37}"/>
                    </a:ext>
                  </a:extLst>
                </p14:cNvPr>
                <p14:cNvContentPartPr/>
                <p14:nvPr/>
              </p14:nvContentPartPr>
              <p14:xfrm>
                <a:off x="4991979" y="4251522"/>
                <a:ext cx="158400" cy="17280"/>
              </p14:xfrm>
            </p:contentPart>
          </mc:Choice>
          <mc:Fallback xmlns="">
            <p:pic>
              <p:nvPicPr>
                <p:cNvPr id="211080" name="Freihand 211079">
                  <a:extLst>
                    <a:ext uri="{FF2B5EF4-FFF2-40B4-BE49-F238E27FC236}">
                      <a16:creationId xmlns:a16="http://schemas.microsoft.com/office/drawing/2014/main" id="{62D67C85-A00B-43CE-9ED2-B6A7815B7C37}"/>
                    </a:ext>
                  </a:extLst>
                </p:cNvPr>
                <p:cNvPicPr/>
                <p:nvPr/>
              </p:nvPicPr>
              <p:blipFill>
                <a:blip r:embed="rId278"/>
                <a:stretch>
                  <a:fillRect/>
                </a:stretch>
              </p:blipFill>
              <p:spPr>
                <a:xfrm>
                  <a:off x="4987659" y="4247202"/>
                  <a:ext cx="167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11082" name="Freihand 211081">
                  <a:extLst>
                    <a:ext uri="{FF2B5EF4-FFF2-40B4-BE49-F238E27FC236}">
                      <a16:creationId xmlns:a16="http://schemas.microsoft.com/office/drawing/2014/main" id="{B059F2EB-34C1-4D9C-9C0B-33FBE4181C8B}"/>
                    </a:ext>
                  </a:extLst>
                </p14:cNvPr>
                <p14:cNvContentPartPr/>
                <p14:nvPr/>
              </p14:nvContentPartPr>
              <p14:xfrm>
                <a:off x="5274579" y="4150362"/>
                <a:ext cx="120240" cy="140040"/>
              </p14:xfrm>
            </p:contentPart>
          </mc:Choice>
          <mc:Fallback xmlns="">
            <p:pic>
              <p:nvPicPr>
                <p:cNvPr id="211082" name="Freihand 211081">
                  <a:extLst>
                    <a:ext uri="{FF2B5EF4-FFF2-40B4-BE49-F238E27FC236}">
                      <a16:creationId xmlns:a16="http://schemas.microsoft.com/office/drawing/2014/main" id="{B059F2EB-34C1-4D9C-9C0B-33FBE4181C8B}"/>
                    </a:ext>
                  </a:extLst>
                </p:cNvPr>
                <p:cNvPicPr/>
                <p:nvPr/>
              </p:nvPicPr>
              <p:blipFill>
                <a:blip r:embed="rId280"/>
                <a:stretch>
                  <a:fillRect/>
                </a:stretch>
              </p:blipFill>
              <p:spPr>
                <a:xfrm>
                  <a:off x="5270259" y="4146042"/>
                  <a:ext cx="128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1083" name="Freihand 211082">
                  <a:extLst>
                    <a:ext uri="{FF2B5EF4-FFF2-40B4-BE49-F238E27FC236}">
                      <a16:creationId xmlns:a16="http://schemas.microsoft.com/office/drawing/2014/main" id="{9404A0B9-16D6-4892-BA9F-18DAB489C3A2}"/>
                    </a:ext>
                  </a:extLst>
                </p14:cNvPr>
                <p14:cNvContentPartPr/>
                <p14:nvPr/>
              </p14:nvContentPartPr>
              <p14:xfrm>
                <a:off x="5370339" y="4223442"/>
                <a:ext cx="14400" cy="87840"/>
              </p14:xfrm>
            </p:contentPart>
          </mc:Choice>
          <mc:Fallback xmlns="">
            <p:pic>
              <p:nvPicPr>
                <p:cNvPr id="211083" name="Freihand 211082">
                  <a:extLst>
                    <a:ext uri="{FF2B5EF4-FFF2-40B4-BE49-F238E27FC236}">
                      <a16:creationId xmlns:a16="http://schemas.microsoft.com/office/drawing/2014/main" id="{9404A0B9-16D6-4892-BA9F-18DAB489C3A2}"/>
                    </a:ext>
                  </a:extLst>
                </p:cNvPr>
                <p:cNvPicPr/>
                <p:nvPr/>
              </p:nvPicPr>
              <p:blipFill>
                <a:blip r:embed="rId282"/>
                <a:stretch>
                  <a:fillRect/>
                </a:stretch>
              </p:blipFill>
              <p:spPr>
                <a:xfrm>
                  <a:off x="5366019" y="4219122"/>
                  <a:ext cx="23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1084" name="Freihand 211083">
                  <a:extLst>
                    <a:ext uri="{FF2B5EF4-FFF2-40B4-BE49-F238E27FC236}">
                      <a16:creationId xmlns:a16="http://schemas.microsoft.com/office/drawing/2014/main" id="{4DE75FDC-AED0-448C-9EC8-BD5DCDD101EF}"/>
                    </a:ext>
                  </a:extLst>
                </p14:cNvPr>
                <p14:cNvContentPartPr/>
                <p14:nvPr/>
              </p14:nvContentPartPr>
              <p14:xfrm>
                <a:off x="5527659" y="4178802"/>
                <a:ext cx="62640" cy="117360"/>
              </p14:xfrm>
            </p:contentPart>
          </mc:Choice>
          <mc:Fallback xmlns="">
            <p:pic>
              <p:nvPicPr>
                <p:cNvPr id="211084" name="Freihand 211083">
                  <a:extLst>
                    <a:ext uri="{FF2B5EF4-FFF2-40B4-BE49-F238E27FC236}">
                      <a16:creationId xmlns:a16="http://schemas.microsoft.com/office/drawing/2014/main" id="{4DE75FDC-AED0-448C-9EC8-BD5DCDD101EF}"/>
                    </a:ext>
                  </a:extLst>
                </p:cNvPr>
                <p:cNvPicPr/>
                <p:nvPr/>
              </p:nvPicPr>
              <p:blipFill>
                <a:blip r:embed="rId284"/>
                <a:stretch>
                  <a:fillRect/>
                </a:stretch>
              </p:blipFill>
              <p:spPr>
                <a:xfrm>
                  <a:off x="5523339" y="4174482"/>
                  <a:ext cx="71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1085" name="Freihand 211084">
                  <a:extLst>
                    <a:ext uri="{FF2B5EF4-FFF2-40B4-BE49-F238E27FC236}">
                      <a16:creationId xmlns:a16="http://schemas.microsoft.com/office/drawing/2014/main" id="{8A55029E-DCD8-4387-A59F-C7C6789C8919}"/>
                    </a:ext>
                  </a:extLst>
                </p14:cNvPr>
                <p14:cNvContentPartPr/>
                <p14:nvPr/>
              </p14:nvContentPartPr>
              <p14:xfrm>
                <a:off x="5451339" y="4115802"/>
                <a:ext cx="92160" cy="55080"/>
              </p14:xfrm>
            </p:contentPart>
          </mc:Choice>
          <mc:Fallback xmlns="">
            <p:pic>
              <p:nvPicPr>
                <p:cNvPr id="211085" name="Freihand 211084">
                  <a:extLst>
                    <a:ext uri="{FF2B5EF4-FFF2-40B4-BE49-F238E27FC236}">
                      <a16:creationId xmlns:a16="http://schemas.microsoft.com/office/drawing/2014/main" id="{8A55029E-DCD8-4387-A59F-C7C6789C8919}"/>
                    </a:ext>
                  </a:extLst>
                </p:cNvPr>
                <p:cNvPicPr/>
                <p:nvPr/>
              </p:nvPicPr>
              <p:blipFill>
                <a:blip r:embed="rId286"/>
                <a:stretch>
                  <a:fillRect/>
                </a:stretch>
              </p:blipFill>
              <p:spPr>
                <a:xfrm>
                  <a:off x="5447019" y="4111482"/>
                  <a:ext cx="100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1086" name="Freihand 211085">
                  <a:extLst>
                    <a:ext uri="{FF2B5EF4-FFF2-40B4-BE49-F238E27FC236}">
                      <a16:creationId xmlns:a16="http://schemas.microsoft.com/office/drawing/2014/main" id="{EBDFEB86-FADA-451C-BBB6-47DCFCC014A4}"/>
                    </a:ext>
                  </a:extLst>
                </p14:cNvPr>
                <p14:cNvContentPartPr/>
                <p14:nvPr/>
              </p14:nvContentPartPr>
              <p14:xfrm>
                <a:off x="5599299" y="4237842"/>
                <a:ext cx="58320" cy="65160"/>
              </p14:xfrm>
            </p:contentPart>
          </mc:Choice>
          <mc:Fallback xmlns="">
            <p:pic>
              <p:nvPicPr>
                <p:cNvPr id="211086" name="Freihand 211085">
                  <a:extLst>
                    <a:ext uri="{FF2B5EF4-FFF2-40B4-BE49-F238E27FC236}">
                      <a16:creationId xmlns:a16="http://schemas.microsoft.com/office/drawing/2014/main" id="{EBDFEB86-FADA-451C-BBB6-47DCFCC014A4}"/>
                    </a:ext>
                  </a:extLst>
                </p:cNvPr>
                <p:cNvPicPr/>
                <p:nvPr/>
              </p:nvPicPr>
              <p:blipFill>
                <a:blip r:embed="rId288"/>
                <a:stretch>
                  <a:fillRect/>
                </a:stretch>
              </p:blipFill>
              <p:spPr>
                <a:xfrm>
                  <a:off x="5594979" y="4233522"/>
                  <a:ext cx="66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1087" name="Freihand 211086">
                  <a:extLst>
                    <a:ext uri="{FF2B5EF4-FFF2-40B4-BE49-F238E27FC236}">
                      <a16:creationId xmlns:a16="http://schemas.microsoft.com/office/drawing/2014/main" id="{5D056BDD-35A7-4736-9432-675CD85C2E7C}"/>
                    </a:ext>
                  </a:extLst>
                </p14:cNvPr>
                <p14:cNvContentPartPr/>
                <p14:nvPr/>
              </p14:nvContentPartPr>
              <p14:xfrm>
                <a:off x="5817459" y="4196802"/>
                <a:ext cx="142920" cy="77760"/>
              </p14:xfrm>
            </p:contentPart>
          </mc:Choice>
          <mc:Fallback xmlns="">
            <p:pic>
              <p:nvPicPr>
                <p:cNvPr id="211087" name="Freihand 211086">
                  <a:extLst>
                    <a:ext uri="{FF2B5EF4-FFF2-40B4-BE49-F238E27FC236}">
                      <a16:creationId xmlns:a16="http://schemas.microsoft.com/office/drawing/2014/main" id="{5D056BDD-35A7-4736-9432-675CD85C2E7C}"/>
                    </a:ext>
                  </a:extLst>
                </p:cNvPr>
                <p:cNvPicPr/>
                <p:nvPr/>
              </p:nvPicPr>
              <p:blipFill>
                <a:blip r:embed="rId290"/>
                <a:stretch>
                  <a:fillRect/>
                </a:stretch>
              </p:blipFill>
              <p:spPr>
                <a:xfrm>
                  <a:off x="5813139" y="4192482"/>
                  <a:ext cx="151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1088" name="Freihand 211087">
                  <a:extLst>
                    <a:ext uri="{FF2B5EF4-FFF2-40B4-BE49-F238E27FC236}">
                      <a16:creationId xmlns:a16="http://schemas.microsoft.com/office/drawing/2014/main" id="{54D58166-9B17-48AF-A3D1-48EB48A13A90}"/>
                    </a:ext>
                  </a:extLst>
                </p14:cNvPr>
                <p14:cNvContentPartPr/>
                <p14:nvPr/>
              </p14:nvContentPartPr>
              <p14:xfrm>
                <a:off x="6007179" y="4117962"/>
                <a:ext cx="64440" cy="102240"/>
              </p14:xfrm>
            </p:contentPart>
          </mc:Choice>
          <mc:Fallback xmlns="">
            <p:pic>
              <p:nvPicPr>
                <p:cNvPr id="211088" name="Freihand 211087">
                  <a:extLst>
                    <a:ext uri="{FF2B5EF4-FFF2-40B4-BE49-F238E27FC236}">
                      <a16:creationId xmlns:a16="http://schemas.microsoft.com/office/drawing/2014/main" id="{54D58166-9B17-48AF-A3D1-48EB48A13A90}"/>
                    </a:ext>
                  </a:extLst>
                </p:cNvPr>
                <p:cNvPicPr/>
                <p:nvPr/>
              </p:nvPicPr>
              <p:blipFill>
                <a:blip r:embed="rId292"/>
                <a:stretch>
                  <a:fillRect/>
                </a:stretch>
              </p:blipFill>
              <p:spPr>
                <a:xfrm>
                  <a:off x="6002859" y="4113642"/>
                  <a:ext cx="73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1089" name="Freihand 211088">
                  <a:extLst>
                    <a:ext uri="{FF2B5EF4-FFF2-40B4-BE49-F238E27FC236}">
                      <a16:creationId xmlns:a16="http://schemas.microsoft.com/office/drawing/2014/main" id="{8CB1FBE7-825A-4A94-8AE7-7CAB8BE6A49E}"/>
                    </a:ext>
                  </a:extLst>
                </p14:cNvPr>
                <p14:cNvContentPartPr/>
                <p14:nvPr/>
              </p14:nvContentPartPr>
              <p14:xfrm>
                <a:off x="6064779" y="4142082"/>
                <a:ext cx="267480" cy="146520"/>
              </p14:xfrm>
            </p:contentPart>
          </mc:Choice>
          <mc:Fallback xmlns="">
            <p:pic>
              <p:nvPicPr>
                <p:cNvPr id="211089" name="Freihand 211088">
                  <a:extLst>
                    <a:ext uri="{FF2B5EF4-FFF2-40B4-BE49-F238E27FC236}">
                      <a16:creationId xmlns:a16="http://schemas.microsoft.com/office/drawing/2014/main" id="{8CB1FBE7-825A-4A94-8AE7-7CAB8BE6A49E}"/>
                    </a:ext>
                  </a:extLst>
                </p:cNvPr>
                <p:cNvPicPr/>
                <p:nvPr/>
              </p:nvPicPr>
              <p:blipFill>
                <a:blip r:embed="rId294"/>
                <a:stretch>
                  <a:fillRect/>
                </a:stretch>
              </p:blipFill>
              <p:spPr>
                <a:xfrm>
                  <a:off x="6060459" y="4137762"/>
                  <a:ext cx="276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1090" name="Freihand 211089">
                  <a:extLst>
                    <a:ext uri="{FF2B5EF4-FFF2-40B4-BE49-F238E27FC236}">
                      <a16:creationId xmlns:a16="http://schemas.microsoft.com/office/drawing/2014/main" id="{1036B482-0AE9-4AF1-A462-13DABAD3E1CA}"/>
                    </a:ext>
                  </a:extLst>
                </p14:cNvPr>
                <p14:cNvContentPartPr/>
                <p14:nvPr/>
              </p14:nvContentPartPr>
              <p14:xfrm>
                <a:off x="6201579" y="4088802"/>
                <a:ext cx="91440" cy="77040"/>
              </p14:xfrm>
            </p:contentPart>
          </mc:Choice>
          <mc:Fallback xmlns="">
            <p:pic>
              <p:nvPicPr>
                <p:cNvPr id="211090" name="Freihand 211089">
                  <a:extLst>
                    <a:ext uri="{FF2B5EF4-FFF2-40B4-BE49-F238E27FC236}">
                      <a16:creationId xmlns:a16="http://schemas.microsoft.com/office/drawing/2014/main" id="{1036B482-0AE9-4AF1-A462-13DABAD3E1CA}"/>
                    </a:ext>
                  </a:extLst>
                </p:cNvPr>
                <p:cNvPicPr/>
                <p:nvPr/>
              </p:nvPicPr>
              <p:blipFill>
                <a:blip r:embed="rId296"/>
                <a:stretch>
                  <a:fillRect/>
                </a:stretch>
              </p:blipFill>
              <p:spPr>
                <a:xfrm>
                  <a:off x="6197259" y="4084482"/>
                  <a:ext cx="100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1091" name="Freihand 211090">
                  <a:extLst>
                    <a:ext uri="{FF2B5EF4-FFF2-40B4-BE49-F238E27FC236}">
                      <a16:creationId xmlns:a16="http://schemas.microsoft.com/office/drawing/2014/main" id="{009C8F0A-E9C5-4AC2-8F74-4343BB90CA7B}"/>
                    </a:ext>
                  </a:extLst>
                </p14:cNvPr>
                <p14:cNvContentPartPr/>
                <p14:nvPr/>
              </p14:nvContentPartPr>
              <p14:xfrm>
                <a:off x="6334059" y="4204722"/>
                <a:ext cx="82080" cy="60120"/>
              </p14:xfrm>
            </p:contentPart>
          </mc:Choice>
          <mc:Fallback xmlns="">
            <p:pic>
              <p:nvPicPr>
                <p:cNvPr id="211091" name="Freihand 211090">
                  <a:extLst>
                    <a:ext uri="{FF2B5EF4-FFF2-40B4-BE49-F238E27FC236}">
                      <a16:creationId xmlns:a16="http://schemas.microsoft.com/office/drawing/2014/main" id="{009C8F0A-E9C5-4AC2-8F74-4343BB90CA7B}"/>
                    </a:ext>
                  </a:extLst>
                </p:cNvPr>
                <p:cNvPicPr/>
                <p:nvPr/>
              </p:nvPicPr>
              <p:blipFill>
                <a:blip r:embed="rId298"/>
                <a:stretch>
                  <a:fillRect/>
                </a:stretch>
              </p:blipFill>
              <p:spPr>
                <a:xfrm>
                  <a:off x="6329739" y="4200402"/>
                  <a:ext cx="90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1092" name="Freihand 211091">
                  <a:extLst>
                    <a:ext uri="{FF2B5EF4-FFF2-40B4-BE49-F238E27FC236}">
                      <a16:creationId xmlns:a16="http://schemas.microsoft.com/office/drawing/2014/main" id="{A75D09B1-B8B5-4AAA-B14A-D176AAFF867D}"/>
                    </a:ext>
                  </a:extLst>
                </p14:cNvPr>
                <p14:cNvContentPartPr/>
                <p14:nvPr/>
              </p14:nvContentPartPr>
              <p14:xfrm>
                <a:off x="6626739" y="4144962"/>
                <a:ext cx="8640" cy="100800"/>
              </p14:xfrm>
            </p:contentPart>
          </mc:Choice>
          <mc:Fallback xmlns="">
            <p:pic>
              <p:nvPicPr>
                <p:cNvPr id="211092" name="Freihand 211091">
                  <a:extLst>
                    <a:ext uri="{FF2B5EF4-FFF2-40B4-BE49-F238E27FC236}">
                      <a16:creationId xmlns:a16="http://schemas.microsoft.com/office/drawing/2014/main" id="{A75D09B1-B8B5-4AAA-B14A-D176AAFF867D}"/>
                    </a:ext>
                  </a:extLst>
                </p:cNvPr>
                <p:cNvPicPr/>
                <p:nvPr/>
              </p:nvPicPr>
              <p:blipFill>
                <a:blip r:embed="rId300"/>
                <a:stretch>
                  <a:fillRect/>
                </a:stretch>
              </p:blipFill>
              <p:spPr>
                <a:xfrm>
                  <a:off x="6622419" y="4140642"/>
                  <a:ext cx="17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1093" name="Freihand 211092">
                  <a:extLst>
                    <a:ext uri="{FF2B5EF4-FFF2-40B4-BE49-F238E27FC236}">
                      <a16:creationId xmlns:a16="http://schemas.microsoft.com/office/drawing/2014/main" id="{7FC64F1C-F608-4BD2-89D0-DA6C9DA7FE3B}"/>
                    </a:ext>
                  </a:extLst>
                </p14:cNvPr>
                <p14:cNvContentPartPr/>
                <p14:nvPr/>
              </p14:nvContentPartPr>
              <p14:xfrm>
                <a:off x="6569499" y="4173042"/>
                <a:ext cx="148680" cy="11520"/>
              </p14:xfrm>
            </p:contentPart>
          </mc:Choice>
          <mc:Fallback xmlns="">
            <p:pic>
              <p:nvPicPr>
                <p:cNvPr id="211093" name="Freihand 211092">
                  <a:extLst>
                    <a:ext uri="{FF2B5EF4-FFF2-40B4-BE49-F238E27FC236}">
                      <a16:creationId xmlns:a16="http://schemas.microsoft.com/office/drawing/2014/main" id="{7FC64F1C-F608-4BD2-89D0-DA6C9DA7FE3B}"/>
                    </a:ext>
                  </a:extLst>
                </p:cNvPr>
                <p:cNvPicPr/>
                <p:nvPr/>
              </p:nvPicPr>
              <p:blipFill>
                <a:blip r:embed="rId302"/>
                <a:stretch>
                  <a:fillRect/>
                </a:stretch>
              </p:blipFill>
              <p:spPr>
                <a:xfrm>
                  <a:off x="6565179" y="4168722"/>
                  <a:ext cx="157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1094" name="Freihand 211093">
                  <a:extLst>
                    <a:ext uri="{FF2B5EF4-FFF2-40B4-BE49-F238E27FC236}">
                      <a16:creationId xmlns:a16="http://schemas.microsoft.com/office/drawing/2014/main" id="{F0A93FCB-A007-4022-A50B-42B7A771A3B4}"/>
                    </a:ext>
                  </a:extLst>
                </p14:cNvPr>
                <p14:cNvContentPartPr/>
                <p14:nvPr/>
              </p14:nvContentPartPr>
              <p14:xfrm>
                <a:off x="6877659" y="4076202"/>
                <a:ext cx="88920" cy="173520"/>
              </p14:xfrm>
            </p:contentPart>
          </mc:Choice>
          <mc:Fallback xmlns="">
            <p:pic>
              <p:nvPicPr>
                <p:cNvPr id="211094" name="Freihand 211093">
                  <a:extLst>
                    <a:ext uri="{FF2B5EF4-FFF2-40B4-BE49-F238E27FC236}">
                      <a16:creationId xmlns:a16="http://schemas.microsoft.com/office/drawing/2014/main" id="{F0A93FCB-A007-4022-A50B-42B7A771A3B4}"/>
                    </a:ext>
                  </a:extLst>
                </p:cNvPr>
                <p:cNvPicPr/>
                <p:nvPr/>
              </p:nvPicPr>
              <p:blipFill>
                <a:blip r:embed="rId304"/>
                <a:stretch>
                  <a:fillRect/>
                </a:stretch>
              </p:blipFill>
              <p:spPr>
                <a:xfrm>
                  <a:off x="6873339" y="4071882"/>
                  <a:ext cx="97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096" name="Freihand 211095">
                  <a:extLst>
                    <a:ext uri="{FF2B5EF4-FFF2-40B4-BE49-F238E27FC236}">
                      <a16:creationId xmlns:a16="http://schemas.microsoft.com/office/drawing/2014/main" id="{CF0178A6-930D-4F21-8612-518BC14E43CA}"/>
                    </a:ext>
                  </a:extLst>
                </p14:cNvPr>
                <p14:cNvContentPartPr/>
                <p14:nvPr/>
              </p14:nvContentPartPr>
              <p14:xfrm>
                <a:off x="7085019" y="4115442"/>
                <a:ext cx="74160" cy="109080"/>
              </p14:xfrm>
            </p:contentPart>
          </mc:Choice>
          <mc:Fallback xmlns="">
            <p:pic>
              <p:nvPicPr>
                <p:cNvPr id="211096" name="Freihand 211095">
                  <a:extLst>
                    <a:ext uri="{FF2B5EF4-FFF2-40B4-BE49-F238E27FC236}">
                      <a16:creationId xmlns:a16="http://schemas.microsoft.com/office/drawing/2014/main" id="{CF0178A6-930D-4F21-8612-518BC14E43CA}"/>
                    </a:ext>
                  </a:extLst>
                </p:cNvPr>
                <p:cNvPicPr/>
                <p:nvPr/>
              </p:nvPicPr>
              <p:blipFill>
                <a:blip r:embed="rId306"/>
                <a:stretch>
                  <a:fillRect/>
                </a:stretch>
              </p:blipFill>
              <p:spPr>
                <a:xfrm>
                  <a:off x="7080699" y="4111122"/>
                  <a:ext cx="82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1097" name="Freihand 211096">
                  <a:extLst>
                    <a:ext uri="{FF2B5EF4-FFF2-40B4-BE49-F238E27FC236}">
                      <a16:creationId xmlns:a16="http://schemas.microsoft.com/office/drawing/2014/main" id="{2E1A67EC-300E-4404-889A-55028E5B2E66}"/>
                    </a:ext>
                  </a:extLst>
                </p14:cNvPr>
                <p14:cNvContentPartPr/>
                <p14:nvPr/>
              </p14:nvContentPartPr>
              <p14:xfrm>
                <a:off x="7013739" y="4070442"/>
                <a:ext cx="97200" cy="83520"/>
              </p14:xfrm>
            </p:contentPart>
          </mc:Choice>
          <mc:Fallback xmlns="">
            <p:pic>
              <p:nvPicPr>
                <p:cNvPr id="211097" name="Freihand 211096">
                  <a:extLst>
                    <a:ext uri="{FF2B5EF4-FFF2-40B4-BE49-F238E27FC236}">
                      <a16:creationId xmlns:a16="http://schemas.microsoft.com/office/drawing/2014/main" id="{2E1A67EC-300E-4404-889A-55028E5B2E66}"/>
                    </a:ext>
                  </a:extLst>
                </p:cNvPr>
                <p:cNvPicPr/>
                <p:nvPr/>
              </p:nvPicPr>
              <p:blipFill>
                <a:blip r:embed="rId308"/>
                <a:stretch>
                  <a:fillRect/>
                </a:stretch>
              </p:blipFill>
              <p:spPr>
                <a:xfrm>
                  <a:off x="7009419" y="4066122"/>
                  <a:ext cx="105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1098" name="Freihand 211097">
                  <a:extLst>
                    <a:ext uri="{FF2B5EF4-FFF2-40B4-BE49-F238E27FC236}">
                      <a16:creationId xmlns:a16="http://schemas.microsoft.com/office/drawing/2014/main" id="{4F13FF48-78CB-4A2D-8981-CB595E2AB355}"/>
                    </a:ext>
                  </a:extLst>
                </p14:cNvPr>
                <p14:cNvContentPartPr/>
                <p14:nvPr/>
              </p14:nvContentPartPr>
              <p14:xfrm>
                <a:off x="7135419" y="4146042"/>
                <a:ext cx="82440" cy="93600"/>
              </p14:xfrm>
            </p:contentPart>
          </mc:Choice>
          <mc:Fallback xmlns="">
            <p:pic>
              <p:nvPicPr>
                <p:cNvPr id="211098" name="Freihand 211097">
                  <a:extLst>
                    <a:ext uri="{FF2B5EF4-FFF2-40B4-BE49-F238E27FC236}">
                      <a16:creationId xmlns:a16="http://schemas.microsoft.com/office/drawing/2014/main" id="{4F13FF48-78CB-4A2D-8981-CB595E2AB355}"/>
                    </a:ext>
                  </a:extLst>
                </p:cNvPr>
                <p:cNvPicPr/>
                <p:nvPr/>
              </p:nvPicPr>
              <p:blipFill>
                <a:blip r:embed="rId310"/>
                <a:stretch>
                  <a:fillRect/>
                </a:stretch>
              </p:blipFill>
              <p:spPr>
                <a:xfrm>
                  <a:off x="7131099" y="4141722"/>
                  <a:ext cx="91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1099" name="Freihand 211098">
                  <a:extLst>
                    <a:ext uri="{FF2B5EF4-FFF2-40B4-BE49-F238E27FC236}">
                      <a16:creationId xmlns:a16="http://schemas.microsoft.com/office/drawing/2014/main" id="{32C93FAC-C93B-4E66-867C-734AFAD63F79}"/>
                    </a:ext>
                  </a:extLst>
                </p14:cNvPr>
                <p14:cNvContentPartPr/>
                <p14:nvPr/>
              </p14:nvContentPartPr>
              <p14:xfrm>
                <a:off x="7131459" y="4055322"/>
                <a:ext cx="159480" cy="247320"/>
              </p14:xfrm>
            </p:contentPart>
          </mc:Choice>
          <mc:Fallback xmlns="">
            <p:pic>
              <p:nvPicPr>
                <p:cNvPr id="211099" name="Freihand 211098">
                  <a:extLst>
                    <a:ext uri="{FF2B5EF4-FFF2-40B4-BE49-F238E27FC236}">
                      <a16:creationId xmlns:a16="http://schemas.microsoft.com/office/drawing/2014/main" id="{32C93FAC-C93B-4E66-867C-734AFAD63F79}"/>
                    </a:ext>
                  </a:extLst>
                </p:cNvPr>
                <p:cNvPicPr/>
                <p:nvPr/>
              </p:nvPicPr>
              <p:blipFill>
                <a:blip r:embed="rId312"/>
                <a:stretch>
                  <a:fillRect/>
                </a:stretch>
              </p:blipFill>
              <p:spPr>
                <a:xfrm>
                  <a:off x="7127139" y="4051002"/>
                  <a:ext cx="1681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1100" name="Freihand 211099">
                  <a:extLst>
                    <a:ext uri="{FF2B5EF4-FFF2-40B4-BE49-F238E27FC236}">
                      <a16:creationId xmlns:a16="http://schemas.microsoft.com/office/drawing/2014/main" id="{E0F20559-B26B-4B91-9CDF-4F4B21E4BB03}"/>
                    </a:ext>
                  </a:extLst>
                </p14:cNvPr>
                <p14:cNvContentPartPr/>
                <p14:nvPr/>
              </p14:nvContentPartPr>
              <p14:xfrm>
                <a:off x="6752739" y="4055322"/>
                <a:ext cx="85680" cy="248400"/>
              </p14:xfrm>
            </p:contentPart>
          </mc:Choice>
          <mc:Fallback xmlns="">
            <p:pic>
              <p:nvPicPr>
                <p:cNvPr id="211100" name="Freihand 211099">
                  <a:extLst>
                    <a:ext uri="{FF2B5EF4-FFF2-40B4-BE49-F238E27FC236}">
                      <a16:creationId xmlns:a16="http://schemas.microsoft.com/office/drawing/2014/main" id="{E0F20559-B26B-4B91-9CDF-4F4B21E4BB03}"/>
                    </a:ext>
                  </a:extLst>
                </p:cNvPr>
                <p:cNvPicPr/>
                <p:nvPr/>
              </p:nvPicPr>
              <p:blipFill>
                <a:blip r:embed="rId314"/>
                <a:stretch>
                  <a:fillRect/>
                </a:stretch>
              </p:blipFill>
              <p:spPr>
                <a:xfrm>
                  <a:off x="6748419" y="4051002"/>
                  <a:ext cx="943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1101" name="Freihand 211100">
                  <a:extLst>
                    <a:ext uri="{FF2B5EF4-FFF2-40B4-BE49-F238E27FC236}">
                      <a16:creationId xmlns:a16="http://schemas.microsoft.com/office/drawing/2014/main" id="{02D3EF68-1093-40C0-B99F-B54093F011A9}"/>
                    </a:ext>
                  </a:extLst>
                </p14:cNvPr>
                <p14:cNvContentPartPr/>
                <p14:nvPr/>
              </p14:nvContentPartPr>
              <p14:xfrm>
                <a:off x="7300299" y="3889722"/>
                <a:ext cx="175680" cy="138240"/>
              </p14:xfrm>
            </p:contentPart>
          </mc:Choice>
          <mc:Fallback xmlns="">
            <p:pic>
              <p:nvPicPr>
                <p:cNvPr id="211101" name="Freihand 211100">
                  <a:extLst>
                    <a:ext uri="{FF2B5EF4-FFF2-40B4-BE49-F238E27FC236}">
                      <a16:creationId xmlns:a16="http://schemas.microsoft.com/office/drawing/2014/main" id="{02D3EF68-1093-40C0-B99F-B54093F011A9}"/>
                    </a:ext>
                  </a:extLst>
                </p:cNvPr>
                <p:cNvPicPr/>
                <p:nvPr/>
              </p:nvPicPr>
              <p:blipFill>
                <a:blip r:embed="rId316"/>
                <a:stretch>
                  <a:fillRect/>
                </a:stretch>
              </p:blipFill>
              <p:spPr>
                <a:xfrm>
                  <a:off x="7295979" y="3885402"/>
                  <a:ext cx="184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1103" name="Freihand 211102">
                  <a:extLst>
                    <a:ext uri="{FF2B5EF4-FFF2-40B4-BE49-F238E27FC236}">
                      <a16:creationId xmlns:a16="http://schemas.microsoft.com/office/drawing/2014/main" id="{4D9C893E-B71B-46D4-B601-5F2F72699940}"/>
                    </a:ext>
                  </a:extLst>
                </p14:cNvPr>
                <p14:cNvContentPartPr/>
                <p14:nvPr/>
              </p14:nvContentPartPr>
              <p14:xfrm>
                <a:off x="4471779" y="4116162"/>
                <a:ext cx="517680" cy="349200"/>
              </p14:xfrm>
            </p:contentPart>
          </mc:Choice>
          <mc:Fallback xmlns="">
            <p:pic>
              <p:nvPicPr>
                <p:cNvPr id="211103" name="Freihand 211102">
                  <a:extLst>
                    <a:ext uri="{FF2B5EF4-FFF2-40B4-BE49-F238E27FC236}">
                      <a16:creationId xmlns:a16="http://schemas.microsoft.com/office/drawing/2014/main" id="{4D9C893E-B71B-46D4-B601-5F2F72699940}"/>
                    </a:ext>
                  </a:extLst>
                </p:cNvPr>
                <p:cNvPicPr/>
                <p:nvPr/>
              </p:nvPicPr>
              <p:blipFill>
                <a:blip r:embed="rId318"/>
                <a:stretch>
                  <a:fillRect/>
                </a:stretch>
              </p:blipFill>
              <p:spPr>
                <a:xfrm>
                  <a:off x="4467459" y="4111842"/>
                  <a:ext cx="526320" cy="357840"/>
                </a:xfrm>
                <a:prstGeom prst="rect">
                  <a:avLst/>
                </a:prstGeom>
              </p:spPr>
            </p:pic>
          </mc:Fallback>
        </mc:AlternateContent>
      </p:grpSp>
      <p:grpSp>
        <p:nvGrpSpPr>
          <p:cNvPr id="211105" name="Gruppieren 211104">
            <a:extLst>
              <a:ext uri="{FF2B5EF4-FFF2-40B4-BE49-F238E27FC236}">
                <a16:creationId xmlns:a16="http://schemas.microsoft.com/office/drawing/2014/main" id="{C3043A3B-61EF-4A89-B5BB-132A1CE16956}"/>
              </a:ext>
            </a:extLst>
          </p:cNvPr>
          <p:cNvGrpSpPr/>
          <p:nvPr/>
        </p:nvGrpSpPr>
        <p:grpSpPr>
          <a:xfrm>
            <a:off x="1016139" y="4118682"/>
            <a:ext cx="2839680" cy="447480"/>
            <a:chOff x="1016139" y="4118682"/>
            <a:chExt cx="2839680" cy="447480"/>
          </a:xfrm>
        </p:grpSpPr>
        <mc:AlternateContent xmlns:mc="http://schemas.openxmlformats.org/markup-compatibility/2006" xmlns:p14="http://schemas.microsoft.com/office/powerpoint/2010/main">
          <mc:Choice Requires="p14">
            <p:contentPart p14:bwMode="auto" r:id="rId319">
              <p14:nvContentPartPr>
                <p14:cNvPr id="211050" name="Freihand 211049">
                  <a:extLst>
                    <a:ext uri="{FF2B5EF4-FFF2-40B4-BE49-F238E27FC236}">
                      <a16:creationId xmlns:a16="http://schemas.microsoft.com/office/drawing/2014/main" id="{5B4A2C7D-EAA3-4493-AB7F-CD72794FB00D}"/>
                    </a:ext>
                  </a:extLst>
                </p14:cNvPr>
                <p14:cNvContentPartPr/>
                <p14:nvPr/>
              </p14:nvContentPartPr>
              <p14:xfrm>
                <a:off x="1123059" y="4350522"/>
                <a:ext cx="149760" cy="123480"/>
              </p14:xfrm>
            </p:contentPart>
          </mc:Choice>
          <mc:Fallback xmlns="">
            <p:pic>
              <p:nvPicPr>
                <p:cNvPr id="211050" name="Freihand 211049">
                  <a:extLst>
                    <a:ext uri="{FF2B5EF4-FFF2-40B4-BE49-F238E27FC236}">
                      <a16:creationId xmlns:a16="http://schemas.microsoft.com/office/drawing/2014/main" id="{5B4A2C7D-EAA3-4493-AB7F-CD72794FB00D}"/>
                    </a:ext>
                  </a:extLst>
                </p:cNvPr>
                <p:cNvPicPr/>
                <p:nvPr/>
              </p:nvPicPr>
              <p:blipFill>
                <a:blip r:embed="rId320"/>
                <a:stretch>
                  <a:fillRect/>
                </a:stretch>
              </p:blipFill>
              <p:spPr>
                <a:xfrm>
                  <a:off x="1118739" y="4346202"/>
                  <a:ext cx="158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1051" name="Freihand 211050">
                  <a:extLst>
                    <a:ext uri="{FF2B5EF4-FFF2-40B4-BE49-F238E27FC236}">
                      <a16:creationId xmlns:a16="http://schemas.microsoft.com/office/drawing/2014/main" id="{2D54243F-E3FC-4A58-A2B9-2F58450709E3}"/>
                    </a:ext>
                  </a:extLst>
                </p14:cNvPr>
                <p14:cNvContentPartPr/>
                <p14:nvPr/>
              </p14:nvContentPartPr>
              <p14:xfrm>
                <a:off x="1427619" y="4349442"/>
                <a:ext cx="7560" cy="100440"/>
              </p14:xfrm>
            </p:contentPart>
          </mc:Choice>
          <mc:Fallback xmlns="">
            <p:pic>
              <p:nvPicPr>
                <p:cNvPr id="211051" name="Freihand 211050">
                  <a:extLst>
                    <a:ext uri="{FF2B5EF4-FFF2-40B4-BE49-F238E27FC236}">
                      <a16:creationId xmlns:a16="http://schemas.microsoft.com/office/drawing/2014/main" id="{2D54243F-E3FC-4A58-A2B9-2F58450709E3}"/>
                    </a:ext>
                  </a:extLst>
                </p:cNvPr>
                <p:cNvPicPr/>
                <p:nvPr/>
              </p:nvPicPr>
              <p:blipFill>
                <a:blip r:embed="rId322"/>
                <a:stretch>
                  <a:fillRect/>
                </a:stretch>
              </p:blipFill>
              <p:spPr>
                <a:xfrm>
                  <a:off x="1423299" y="4345122"/>
                  <a:ext cx="16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1052" name="Freihand 211051">
                  <a:extLst>
                    <a:ext uri="{FF2B5EF4-FFF2-40B4-BE49-F238E27FC236}">
                      <a16:creationId xmlns:a16="http://schemas.microsoft.com/office/drawing/2014/main" id="{2B10A8B7-854B-4007-98B7-A5EFF336E91E}"/>
                    </a:ext>
                  </a:extLst>
                </p14:cNvPr>
                <p14:cNvContentPartPr/>
                <p14:nvPr/>
              </p14:nvContentPartPr>
              <p14:xfrm>
                <a:off x="1381539" y="4378242"/>
                <a:ext cx="118080" cy="18720"/>
              </p14:xfrm>
            </p:contentPart>
          </mc:Choice>
          <mc:Fallback xmlns="">
            <p:pic>
              <p:nvPicPr>
                <p:cNvPr id="211052" name="Freihand 211051">
                  <a:extLst>
                    <a:ext uri="{FF2B5EF4-FFF2-40B4-BE49-F238E27FC236}">
                      <a16:creationId xmlns:a16="http://schemas.microsoft.com/office/drawing/2014/main" id="{2B10A8B7-854B-4007-98B7-A5EFF336E91E}"/>
                    </a:ext>
                  </a:extLst>
                </p:cNvPr>
                <p:cNvPicPr/>
                <p:nvPr/>
              </p:nvPicPr>
              <p:blipFill>
                <a:blip r:embed="rId324"/>
                <a:stretch>
                  <a:fillRect/>
                </a:stretch>
              </p:blipFill>
              <p:spPr>
                <a:xfrm>
                  <a:off x="1377219" y="4373922"/>
                  <a:ext cx="126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1053" name="Freihand 211052">
                  <a:extLst>
                    <a:ext uri="{FF2B5EF4-FFF2-40B4-BE49-F238E27FC236}">
                      <a16:creationId xmlns:a16="http://schemas.microsoft.com/office/drawing/2014/main" id="{4F70436C-EDB6-4C48-81A9-1B0BA0618B38}"/>
                    </a:ext>
                  </a:extLst>
                </p14:cNvPr>
                <p14:cNvContentPartPr/>
                <p14:nvPr/>
              </p14:nvContentPartPr>
              <p14:xfrm>
                <a:off x="1600779" y="4299762"/>
                <a:ext cx="73800" cy="119160"/>
              </p14:xfrm>
            </p:contentPart>
          </mc:Choice>
          <mc:Fallback xmlns="">
            <p:pic>
              <p:nvPicPr>
                <p:cNvPr id="211053" name="Freihand 211052">
                  <a:extLst>
                    <a:ext uri="{FF2B5EF4-FFF2-40B4-BE49-F238E27FC236}">
                      <a16:creationId xmlns:a16="http://schemas.microsoft.com/office/drawing/2014/main" id="{4F70436C-EDB6-4C48-81A9-1B0BA0618B38}"/>
                    </a:ext>
                  </a:extLst>
                </p:cNvPr>
                <p:cNvPicPr/>
                <p:nvPr/>
              </p:nvPicPr>
              <p:blipFill>
                <a:blip r:embed="rId326"/>
                <a:stretch>
                  <a:fillRect/>
                </a:stretch>
              </p:blipFill>
              <p:spPr>
                <a:xfrm>
                  <a:off x="1596459" y="4295442"/>
                  <a:ext cx="82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1054" name="Freihand 211053">
                  <a:extLst>
                    <a:ext uri="{FF2B5EF4-FFF2-40B4-BE49-F238E27FC236}">
                      <a16:creationId xmlns:a16="http://schemas.microsoft.com/office/drawing/2014/main" id="{AA45FFF0-4C54-489E-858C-785806BDD7A2}"/>
                    </a:ext>
                  </a:extLst>
                </p14:cNvPr>
                <p14:cNvContentPartPr/>
                <p14:nvPr/>
              </p14:nvContentPartPr>
              <p14:xfrm>
                <a:off x="1730739" y="4250442"/>
                <a:ext cx="118800" cy="166320"/>
              </p14:xfrm>
            </p:contentPart>
          </mc:Choice>
          <mc:Fallback xmlns="">
            <p:pic>
              <p:nvPicPr>
                <p:cNvPr id="211054" name="Freihand 211053">
                  <a:extLst>
                    <a:ext uri="{FF2B5EF4-FFF2-40B4-BE49-F238E27FC236}">
                      <a16:creationId xmlns:a16="http://schemas.microsoft.com/office/drawing/2014/main" id="{AA45FFF0-4C54-489E-858C-785806BDD7A2}"/>
                    </a:ext>
                  </a:extLst>
                </p:cNvPr>
                <p:cNvPicPr/>
                <p:nvPr/>
              </p:nvPicPr>
              <p:blipFill>
                <a:blip r:embed="rId328"/>
                <a:stretch>
                  <a:fillRect/>
                </a:stretch>
              </p:blipFill>
              <p:spPr>
                <a:xfrm>
                  <a:off x="1726419" y="4246122"/>
                  <a:ext cx="127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1055" name="Freihand 211054">
                  <a:extLst>
                    <a:ext uri="{FF2B5EF4-FFF2-40B4-BE49-F238E27FC236}">
                      <a16:creationId xmlns:a16="http://schemas.microsoft.com/office/drawing/2014/main" id="{856D92D5-F2C0-4934-9326-30A5AC2F72FB}"/>
                    </a:ext>
                  </a:extLst>
                </p14:cNvPr>
                <p14:cNvContentPartPr/>
                <p14:nvPr/>
              </p14:nvContentPartPr>
              <p14:xfrm>
                <a:off x="1877259" y="4367082"/>
                <a:ext cx="71280" cy="65880"/>
              </p14:xfrm>
            </p:contentPart>
          </mc:Choice>
          <mc:Fallback xmlns="">
            <p:pic>
              <p:nvPicPr>
                <p:cNvPr id="211055" name="Freihand 211054">
                  <a:extLst>
                    <a:ext uri="{FF2B5EF4-FFF2-40B4-BE49-F238E27FC236}">
                      <a16:creationId xmlns:a16="http://schemas.microsoft.com/office/drawing/2014/main" id="{856D92D5-F2C0-4934-9326-30A5AC2F72FB}"/>
                    </a:ext>
                  </a:extLst>
                </p:cNvPr>
                <p:cNvPicPr/>
                <p:nvPr/>
              </p:nvPicPr>
              <p:blipFill>
                <a:blip r:embed="rId330"/>
                <a:stretch>
                  <a:fillRect/>
                </a:stretch>
              </p:blipFill>
              <p:spPr>
                <a:xfrm>
                  <a:off x="1872939" y="4362762"/>
                  <a:ext cx="79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1056" name="Freihand 211055">
                  <a:extLst>
                    <a:ext uri="{FF2B5EF4-FFF2-40B4-BE49-F238E27FC236}">
                      <a16:creationId xmlns:a16="http://schemas.microsoft.com/office/drawing/2014/main" id="{AC36DF5E-8A00-4DAC-83A8-A425EC4268A3}"/>
                    </a:ext>
                  </a:extLst>
                </p14:cNvPr>
                <p14:cNvContentPartPr/>
                <p14:nvPr/>
              </p14:nvContentPartPr>
              <p14:xfrm>
                <a:off x="2135739" y="4305882"/>
                <a:ext cx="29160" cy="118080"/>
              </p14:xfrm>
            </p:contentPart>
          </mc:Choice>
          <mc:Fallback xmlns="">
            <p:pic>
              <p:nvPicPr>
                <p:cNvPr id="211056" name="Freihand 211055">
                  <a:extLst>
                    <a:ext uri="{FF2B5EF4-FFF2-40B4-BE49-F238E27FC236}">
                      <a16:creationId xmlns:a16="http://schemas.microsoft.com/office/drawing/2014/main" id="{AC36DF5E-8A00-4DAC-83A8-A425EC4268A3}"/>
                    </a:ext>
                  </a:extLst>
                </p:cNvPr>
                <p:cNvPicPr/>
                <p:nvPr/>
              </p:nvPicPr>
              <p:blipFill>
                <a:blip r:embed="rId332"/>
                <a:stretch>
                  <a:fillRect/>
                </a:stretch>
              </p:blipFill>
              <p:spPr>
                <a:xfrm>
                  <a:off x="2131419" y="4301562"/>
                  <a:ext cx="37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1057" name="Freihand 211056">
                  <a:extLst>
                    <a:ext uri="{FF2B5EF4-FFF2-40B4-BE49-F238E27FC236}">
                      <a16:creationId xmlns:a16="http://schemas.microsoft.com/office/drawing/2014/main" id="{DE920F08-FC73-4084-9657-9F023AEB33E5}"/>
                    </a:ext>
                  </a:extLst>
                </p14:cNvPr>
                <p14:cNvContentPartPr/>
                <p14:nvPr/>
              </p14:nvContentPartPr>
              <p14:xfrm>
                <a:off x="2093979" y="4344042"/>
                <a:ext cx="118800" cy="2520"/>
              </p14:xfrm>
            </p:contentPart>
          </mc:Choice>
          <mc:Fallback xmlns="">
            <p:pic>
              <p:nvPicPr>
                <p:cNvPr id="211057" name="Freihand 211056">
                  <a:extLst>
                    <a:ext uri="{FF2B5EF4-FFF2-40B4-BE49-F238E27FC236}">
                      <a16:creationId xmlns:a16="http://schemas.microsoft.com/office/drawing/2014/main" id="{DE920F08-FC73-4084-9657-9F023AEB33E5}"/>
                    </a:ext>
                  </a:extLst>
                </p:cNvPr>
                <p:cNvPicPr/>
                <p:nvPr/>
              </p:nvPicPr>
              <p:blipFill>
                <a:blip r:embed="rId334"/>
                <a:stretch>
                  <a:fillRect/>
                </a:stretch>
              </p:blipFill>
              <p:spPr>
                <a:xfrm>
                  <a:off x="2089659" y="4339722"/>
                  <a:ext cx="1274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058" name="Freihand 211057">
                  <a:extLst>
                    <a:ext uri="{FF2B5EF4-FFF2-40B4-BE49-F238E27FC236}">
                      <a16:creationId xmlns:a16="http://schemas.microsoft.com/office/drawing/2014/main" id="{5C5A9DA4-86C2-41A4-BCF2-A12B4878D113}"/>
                    </a:ext>
                  </a:extLst>
                </p14:cNvPr>
                <p14:cNvContentPartPr/>
                <p14:nvPr/>
              </p14:nvContentPartPr>
              <p14:xfrm>
                <a:off x="2298819" y="4200042"/>
                <a:ext cx="83520" cy="179280"/>
              </p14:xfrm>
            </p:contentPart>
          </mc:Choice>
          <mc:Fallback xmlns="">
            <p:pic>
              <p:nvPicPr>
                <p:cNvPr id="211058" name="Freihand 211057">
                  <a:extLst>
                    <a:ext uri="{FF2B5EF4-FFF2-40B4-BE49-F238E27FC236}">
                      <a16:creationId xmlns:a16="http://schemas.microsoft.com/office/drawing/2014/main" id="{5C5A9DA4-86C2-41A4-BCF2-A12B4878D113}"/>
                    </a:ext>
                  </a:extLst>
                </p:cNvPr>
                <p:cNvPicPr/>
                <p:nvPr/>
              </p:nvPicPr>
              <p:blipFill>
                <a:blip r:embed="rId336"/>
                <a:stretch>
                  <a:fillRect/>
                </a:stretch>
              </p:blipFill>
              <p:spPr>
                <a:xfrm>
                  <a:off x="2294499" y="4195722"/>
                  <a:ext cx="92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1059" name="Freihand 211058">
                  <a:extLst>
                    <a:ext uri="{FF2B5EF4-FFF2-40B4-BE49-F238E27FC236}">
                      <a16:creationId xmlns:a16="http://schemas.microsoft.com/office/drawing/2014/main" id="{CC42022A-7AC0-4B30-A16C-AF9935BF7D4E}"/>
                    </a:ext>
                  </a:extLst>
                </p14:cNvPr>
                <p14:cNvContentPartPr/>
                <p14:nvPr/>
              </p14:nvContentPartPr>
              <p14:xfrm>
                <a:off x="2391339" y="4384002"/>
                <a:ext cx="75960" cy="64080"/>
              </p14:xfrm>
            </p:contentPart>
          </mc:Choice>
          <mc:Fallback xmlns="">
            <p:pic>
              <p:nvPicPr>
                <p:cNvPr id="211059" name="Freihand 211058">
                  <a:extLst>
                    <a:ext uri="{FF2B5EF4-FFF2-40B4-BE49-F238E27FC236}">
                      <a16:creationId xmlns:a16="http://schemas.microsoft.com/office/drawing/2014/main" id="{CC42022A-7AC0-4B30-A16C-AF9935BF7D4E}"/>
                    </a:ext>
                  </a:extLst>
                </p:cNvPr>
                <p:cNvPicPr/>
                <p:nvPr/>
              </p:nvPicPr>
              <p:blipFill>
                <a:blip r:embed="rId338"/>
                <a:stretch>
                  <a:fillRect/>
                </a:stretch>
              </p:blipFill>
              <p:spPr>
                <a:xfrm>
                  <a:off x="2387019" y="4379682"/>
                  <a:ext cx="84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1060" name="Freihand 211059">
                  <a:extLst>
                    <a:ext uri="{FF2B5EF4-FFF2-40B4-BE49-F238E27FC236}">
                      <a16:creationId xmlns:a16="http://schemas.microsoft.com/office/drawing/2014/main" id="{D4C41F93-E335-4479-8BEC-3D1D557A24CA}"/>
                    </a:ext>
                  </a:extLst>
                </p14:cNvPr>
                <p14:cNvContentPartPr/>
                <p14:nvPr/>
              </p14:nvContentPartPr>
              <p14:xfrm>
                <a:off x="2466939" y="4153962"/>
                <a:ext cx="109080" cy="133560"/>
              </p14:xfrm>
            </p:contentPart>
          </mc:Choice>
          <mc:Fallback xmlns="">
            <p:pic>
              <p:nvPicPr>
                <p:cNvPr id="211060" name="Freihand 211059">
                  <a:extLst>
                    <a:ext uri="{FF2B5EF4-FFF2-40B4-BE49-F238E27FC236}">
                      <a16:creationId xmlns:a16="http://schemas.microsoft.com/office/drawing/2014/main" id="{D4C41F93-E335-4479-8BEC-3D1D557A24CA}"/>
                    </a:ext>
                  </a:extLst>
                </p:cNvPr>
                <p:cNvPicPr/>
                <p:nvPr/>
              </p:nvPicPr>
              <p:blipFill>
                <a:blip r:embed="rId340"/>
                <a:stretch>
                  <a:fillRect/>
                </a:stretch>
              </p:blipFill>
              <p:spPr>
                <a:xfrm>
                  <a:off x="2462619" y="4149642"/>
                  <a:ext cx="117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1061" name="Freihand 211060">
                  <a:extLst>
                    <a:ext uri="{FF2B5EF4-FFF2-40B4-BE49-F238E27FC236}">
                      <a16:creationId xmlns:a16="http://schemas.microsoft.com/office/drawing/2014/main" id="{FD0D1AB4-971D-463E-9445-3D4574B814D3}"/>
                    </a:ext>
                  </a:extLst>
                </p14:cNvPr>
                <p14:cNvContentPartPr/>
                <p14:nvPr/>
              </p14:nvContentPartPr>
              <p14:xfrm>
                <a:off x="2770059" y="4272402"/>
                <a:ext cx="14400" cy="138960"/>
              </p14:xfrm>
            </p:contentPart>
          </mc:Choice>
          <mc:Fallback xmlns="">
            <p:pic>
              <p:nvPicPr>
                <p:cNvPr id="211061" name="Freihand 211060">
                  <a:extLst>
                    <a:ext uri="{FF2B5EF4-FFF2-40B4-BE49-F238E27FC236}">
                      <a16:creationId xmlns:a16="http://schemas.microsoft.com/office/drawing/2014/main" id="{FD0D1AB4-971D-463E-9445-3D4574B814D3}"/>
                    </a:ext>
                  </a:extLst>
                </p:cNvPr>
                <p:cNvPicPr/>
                <p:nvPr/>
              </p:nvPicPr>
              <p:blipFill>
                <a:blip r:embed="rId342"/>
                <a:stretch>
                  <a:fillRect/>
                </a:stretch>
              </p:blipFill>
              <p:spPr>
                <a:xfrm>
                  <a:off x="2765739" y="4268082"/>
                  <a:ext cx="23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1062" name="Freihand 211061">
                  <a:extLst>
                    <a:ext uri="{FF2B5EF4-FFF2-40B4-BE49-F238E27FC236}">
                      <a16:creationId xmlns:a16="http://schemas.microsoft.com/office/drawing/2014/main" id="{C3E51BEC-38BB-4ADC-B4FF-474F4FDC6E79}"/>
                    </a:ext>
                  </a:extLst>
                </p14:cNvPr>
                <p14:cNvContentPartPr/>
                <p14:nvPr/>
              </p14:nvContentPartPr>
              <p14:xfrm>
                <a:off x="2729739" y="4320282"/>
                <a:ext cx="105480" cy="25920"/>
              </p14:xfrm>
            </p:contentPart>
          </mc:Choice>
          <mc:Fallback xmlns="">
            <p:pic>
              <p:nvPicPr>
                <p:cNvPr id="211062" name="Freihand 211061">
                  <a:extLst>
                    <a:ext uri="{FF2B5EF4-FFF2-40B4-BE49-F238E27FC236}">
                      <a16:creationId xmlns:a16="http://schemas.microsoft.com/office/drawing/2014/main" id="{C3E51BEC-38BB-4ADC-B4FF-474F4FDC6E79}"/>
                    </a:ext>
                  </a:extLst>
                </p:cNvPr>
                <p:cNvPicPr/>
                <p:nvPr/>
              </p:nvPicPr>
              <p:blipFill>
                <a:blip r:embed="rId344"/>
                <a:stretch>
                  <a:fillRect/>
                </a:stretch>
              </p:blipFill>
              <p:spPr>
                <a:xfrm>
                  <a:off x="2725419" y="4315962"/>
                  <a:ext cx="114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1063" name="Freihand 211062">
                  <a:extLst>
                    <a:ext uri="{FF2B5EF4-FFF2-40B4-BE49-F238E27FC236}">
                      <a16:creationId xmlns:a16="http://schemas.microsoft.com/office/drawing/2014/main" id="{3F051436-8E8D-46D4-88DD-7C816DDB9208}"/>
                    </a:ext>
                  </a:extLst>
                </p14:cNvPr>
                <p14:cNvContentPartPr/>
                <p14:nvPr/>
              </p14:nvContentPartPr>
              <p14:xfrm>
                <a:off x="3028179" y="4207962"/>
                <a:ext cx="99000" cy="141480"/>
              </p14:xfrm>
            </p:contentPart>
          </mc:Choice>
          <mc:Fallback xmlns="">
            <p:pic>
              <p:nvPicPr>
                <p:cNvPr id="211063" name="Freihand 211062">
                  <a:extLst>
                    <a:ext uri="{FF2B5EF4-FFF2-40B4-BE49-F238E27FC236}">
                      <a16:creationId xmlns:a16="http://schemas.microsoft.com/office/drawing/2014/main" id="{3F051436-8E8D-46D4-88DD-7C816DDB9208}"/>
                    </a:ext>
                  </a:extLst>
                </p:cNvPr>
                <p:cNvPicPr/>
                <p:nvPr/>
              </p:nvPicPr>
              <p:blipFill>
                <a:blip r:embed="rId346"/>
                <a:stretch>
                  <a:fillRect/>
                </a:stretch>
              </p:blipFill>
              <p:spPr>
                <a:xfrm>
                  <a:off x="3023859" y="4203642"/>
                  <a:ext cx="107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1064" name="Freihand 211063">
                  <a:extLst>
                    <a:ext uri="{FF2B5EF4-FFF2-40B4-BE49-F238E27FC236}">
                      <a16:creationId xmlns:a16="http://schemas.microsoft.com/office/drawing/2014/main" id="{8A24DFE0-6920-437F-BE1C-1E809393F28E}"/>
                    </a:ext>
                  </a:extLst>
                </p14:cNvPr>
                <p14:cNvContentPartPr/>
                <p14:nvPr/>
              </p14:nvContentPartPr>
              <p14:xfrm>
                <a:off x="3202059" y="4227402"/>
                <a:ext cx="88920" cy="120240"/>
              </p14:xfrm>
            </p:contentPart>
          </mc:Choice>
          <mc:Fallback xmlns="">
            <p:pic>
              <p:nvPicPr>
                <p:cNvPr id="211064" name="Freihand 211063">
                  <a:extLst>
                    <a:ext uri="{FF2B5EF4-FFF2-40B4-BE49-F238E27FC236}">
                      <a16:creationId xmlns:a16="http://schemas.microsoft.com/office/drawing/2014/main" id="{8A24DFE0-6920-437F-BE1C-1E809393F28E}"/>
                    </a:ext>
                  </a:extLst>
                </p:cNvPr>
                <p:cNvPicPr/>
                <p:nvPr/>
              </p:nvPicPr>
              <p:blipFill>
                <a:blip r:embed="rId348"/>
                <a:stretch>
                  <a:fillRect/>
                </a:stretch>
              </p:blipFill>
              <p:spPr>
                <a:xfrm>
                  <a:off x="3197739" y="4223082"/>
                  <a:ext cx="97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1065" name="Freihand 211064">
                  <a:extLst>
                    <a:ext uri="{FF2B5EF4-FFF2-40B4-BE49-F238E27FC236}">
                      <a16:creationId xmlns:a16="http://schemas.microsoft.com/office/drawing/2014/main" id="{F076B93A-15B7-47D8-BEAF-AAFAAF44A900}"/>
                    </a:ext>
                  </a:extLst>
                </p14:cNvPr>
                <p14:cNvContentPartPr/>
                <p14:nvPr/>
              </p14:nvContentPartPr>
              <p14:xfrm>
                <a:off x="3159579" y="4170882"/>
                <a:ext cx="98280" cy="80280"/>
              </p14:xfrm>
            </p:contentPart>
          </mc:Choice>
          <mc:Fallback xmlns="">
            <p:pic>
              <p:nvPicPr>
                <p:cNvPr id="211065" name="Freihand 211064">
                  <a:extLst>
                    <a:ext uri="{FF2B5EF4-FFF2-40B4-BE49-F238E27FC236}">
                      <a16:creationId xmlns:a16="http://schemas.microsoft.com/office/drawing/2014/main" id="{F076B93A-15B7-47D8-BEAF-AAFAAF44A900}"/>
                    </a:ext>
                  </a:extLst>
                </p:cNvPr>
                <p:cNvPicPr/>
                <p:nvPr/>
              </p:nvPicPr>
              <p:blipFill>
                <a:blip r:embed="rId350"/>
                <a:stretch>
                  <a:fillRect/>
                </a:stretch>
              </p:blipFill>
              <p:spPr>
                <a:xfrm>
                  <a:off x="3155259" y="4166562"/>
                  <a:ext cx="106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1066" name="Freihand 211065">
                  <a:extLst>
                    <a:ext uri="{FF2B5EF4-FFF2-40B4-BE49-F238E27FC236}">
                      <a16:creationId xmlns:a16="http://schemas.microsoft.com/office/drawing/2014/main" id="{1E77105F-0FA5-446C-8B83-C13F01EE3643}"/>
                    </a:ext>
                  </a:extLst>
                </p14:cNvPr>
                <p14:cNvContentPartPr/>
                <p14:nvPr/>
              </p14:nvContentPartPr>
              <p14:xfrm>
                <a:off x="3266139" y="4285362"/>
                <a:ext cx="101520" cy="91080"/>
              </p14:xfrm>
            </p:contentPart>
          </mc:Choice>
          <mc:Fallback xmlns="">
            <p:pic>
              <p:nvPicPr>
                <p:cNvPr id="211066" name="Freihand 211065">
                  <a:extLst>
                    <a:ext uri="{FF2B5EF4-FFF2-40B4-BE49-F238E27FC236}">
                      <a16:creationId xmlns:a16="http://schemas.microsoft.com/office/drawing/2014/main" id="{1E77105F-0FA5-446C-8B83-C13F01EE3643}"/>
                    </a:ext>
                  </a:extLst>
                </p:cNvPr>
                <p:cNvPicPr/>
                <p:nvPr/>
              </p:nvPicPr>
              <p:blipFill>
                <a:blip r:embed="rId352"/>
                <a:stretch>
                  <a:fillRect/>
                </a:stretch>
              </p:blipFill>
              <p:spPr>
                <a:xfrm>
                  <a:off x="3261819" y="4281042"/>
                  <a:ext cx="110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1067" name="Freihand 211066">
                  <a:extLst>
                    <a:ext uri="{FF2B5EF4-FFF2-40B4-BE49-F238E27FC236}">
                      <a16:creationId xmlns:a16="http://schemas.microsoft.com/office/drawing/2014/main" id="{ED9A3CDD-A35C-4BD4-9144-02AEFE3C0391}"/>
                    </a:ext>
                  </a:extLst>
                </p14:cNvPr>
                <p14:cNvContentPartPr/>
                <p14:nvPr/>
              </p14:nvContentPartPr>
              <p14:xfrm>
                <a:off x="3491859" y="4267002"/>
                <a:ext cx="23760" cy="12600"/>
              </p14:xfrm>
            </p:contentPart>
          </mc:Choice>
          <mc:Fallback xmlns="">
            <p:pic>
              <p:nvPicPr>
                <p:cNvPr id="211067" name="Freihand 211066">
                  <a:extLst>
                    <a:ext uri="{FF2B5EF4-FFF2-40B4-BE49-F238E27FC236}">
                      <a16:creationId xmlns:a16="http://schemas.microsoft.com/office/drawing/2014/main" id="{ED9A3CDD-A35C-4BD4-9144-02AEFE3C0391}"/>
                    </a:ext>
                  </a:extLst>
                </p:cNvPr>
                <p:cNvPicPr/>
                <p:nvPr/>
              </p:nvPicPr>
              <p:blipFill>
                <a:blip r:embed="rId354"/>
                <a:stretch>
                  <a:fillRect/>
                </a:stretch>
              </p:blipFill>
              <p:spPr>
                <a:xfrm>
                  <a:off x="3487539" y="4262682"/>
                  <a:ext cx="32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1068" name="Freihand 211067">
                  <a:extLst>
                    <a:ext uri="{FF2B5EF4-FFF2-40B4-BE49-F238E27FC236}">
                      <a16:creationId xmlns:a16="http://schemas.microsoft.com/office/drawing/2014/main" id="{7BCAD8C7-552D-4C1D-BBB6-1C36821769AC}"/>
                    </a:ext>
                  </a:extLst>
                </p14:cNvPr>
                <p14:cNvContentPartPr/>
                <p14:nvPr/>
              </p14:nvContentPartPr>
              <p14:xfrm>
                <a:off x="3576099" y="4208682"/>
                <a:ext cx="106200" cy="145080"/>
              </p14:xfrm>
            </p:contentPart>
          </mc:Choice>
          <mc:Fallback xmlns="">
            <p:pic>
              <p:nvPicPr>
                <p:cNvPr id="211068" name="Freihand 211067">
                  <a:extLst>
                    <a:ext uri="{FF2B5EF4-FFF2-40B4-BE49-F238E27FC236}">
                      <a16:creationId xmlns:a16="http://schemas.microsoft.com/office/drawing/2014/main" id="{7BCAD8C7-552D-4C1D-BBB6-1C36821769AC}"/>
                    </a:ext>
                  </a:extLst>
                </p:cNvPr>
                <p:cNvPicPr/>
                <p:nvPr/>
              </p:nvPicPr>
              <p:blipFill>
                <a:blip r:embed="rId356"/>
                <a:stretch>
                  <a:fillRect/>
                </a:stretch>
              </p:blipFill>
              <p:spPr>
                <a:xfrm>
                  <a:off x="3571779" y="4204362"/>
                  <a:ext cx="114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1069" name="Freihand 211068">
                  <a:extLst>
                    <a:ext uri="{FF2B5EF4-FFF2-40B4-BE49-F238E27FC236}">
                      <a16:creationId xmlns:a16="http://schemas.microsoft.com/office/drawing/2014/main" id="{14A3DE34-E591-42AB-9F41-02B1EDD9FFAF}"/>
                    </a:ext>
                  </a:extLst>
                </p14:cNvPr>
                <p14:cNvContentPartPr/>
                <p14:nvPr/>
              </p14:nvContentPartPr>
              <p14:xfrm>
                <a:off x="3606699" y="4137762"/>
                <a:ext cx="29160" cy="10800"/>
              </p14:xfrm>
            </p:contentPart>
          </mc:Choice>
          <mc:Fallback xmlns="">
            <p:pic>
              <p:nvPicPr>
                <p:cNvPr id="211069" name="Freihand 211068">
                  <a:extLst>
                    <a:ext uri="{FF2B5EF4-FFF2-40B4-BE49-F238E27FC236}">
                      <a16:creationId xmlns:a16="http://schemas.microsoft.com/office/drawing/2014/main" id="{14A3DE34-E591-42AB-9F41-02B1EDD9FFAF}"/>
                    </a:ext>
                  </a:extLst>
                </p:cNvPr>
                <p:cNvPicPr/>
                <p:nvPr/>
              </p:nvPicPr>
              <p:blipFill>
                <a:blip r:embed="rId358"/>
                <a:stretch>
                  <a:fillRect/>
                </a:stretch>
              </p:blipFill>
              <p:spPr>
                <a:xfrm>
                  <a:off x="3602379" y="4133442"/>
                  <a:ext cx="37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1070" name="Freihand 211069">
                  <a:extLst>
                    <a:ext uri="{FF2B5EF4-FFF2-40B4-BE49-F238E27FC236}">
                      <a16:creationId xmlns:a16="http://schemas.microsoft.com/office/drawing/2014/main" id="{3A16F2F6-357B-4187-9784-C622831D4B09}"/>
                    </a:ext>
                  </a:extLst>
                </p14:cNvPr>
                <p14:cNvContentPartPr/>
                <p14:nvPr/>
              </p14:nvContentPartPr>
              <p14:xfrm>
                <a:off x="3643059" y="4319922"/>
                <a:ext cx="94320" cy="81000"/>
              </p14:xfrm>
            </p:contentPart>
          </mc:Choice>
          <mc:Fallback xmlns="">
            <p:pic>
              <p:nvPicPr>
                <p:cNvPr id="211070" name="Freihand 211069">
                  <a:extLst>
                    <a:ext uri="{FF2B5EF4-FFF2-40B4-BE49-F238E27FC236}">
                      <a16:creationId xmlns:a16="http://schemas.microsoft.com/office/drawing/2014/main" id="{3A16F2F6-357B-4187-9784-C622831D4B09}"/>
                    </a:ext>
                  </a:extLst>
                </p:cNvPr>
                <p:cNvPicPr/>
                <p:nvPr/>
              </p:nvPicPr>
              <p:blipFill>
                <a:blip r:embed="rId360"/>
                <a:stretch>
                  <a:fillRect/>
                </a:stretch>
              </p:blipFill>
              <p:spPr>
                <a:xfrm>
                  <a:off x="3638739" y="4315602"/>
                  <a:ext cx="102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1071" name="Freihand 211070">
                  <a:extLst>
                    <a:ext uri="{FF2B5EF4-FFF2-40B4-BE49-F238E27FC236}">
                      <a16:creationId xmlns:a16="http://schemas.microsoft.com/office/drawing/2014/main" id="{CD04B070-CE2C-477B-87E0-2D4F8C159B2B}"/>
                    </a:ext>
                  </a:extLst>
                </p14:cNvPr>
                <p14:cNvContentPartPr/>
                <p14:nvPr/>
              </p14:nvContentPartPr>
              <p14:xfrm>
                <a:off x="3758619" y="4118682"/>
                <a:ext cx="97200" cy="146160"/>
              </p14:xfrm>
            </p:contentPart>
          </mc:Choice>
          <mc:Fallback xmlns="">
            <p:pic>
              <p:nvPicPr>
                <p:cNvPr id="211071" name="Freihand 211070">
                  <a:extLst>
                    <a:ext uri="{FF2B5EF4-FFF2-40B4-BE49-F238E27FC236}">
                      <a16:creationId xmlns:a16="http://schemas.microsoft.com/office/drawing/2014/main" id="{CD04B070-CE2C-477B-87E0-2D4F8C159B2B}"/>
                    </a:ext>
                  </a:extLst>
                </p:cNvPr>
                <p:cNvPicPr/>
                <p:nvPr/>
              </p:nvPicPr>
              <p:blipFill>
                <a:blip r:embed="rId362"/>
                <a:stretch>
                  <a:fillRect/>
                </a:stretch>
              </p:blipFill>
              <p:spPr>
                <a:xfrm>
                  <a:off x="3754299" y="4114362"/>
                  <a:ext cx="1058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1104" name="Freihand 211103">
                  <a:extLst>
                    <a:ext uri="{FF2B5EF4-FFF2-40B4-BE49-F238E27FC236}">
                      <a16:creationId xmlns:a16="http://schemas.microsoft.com/office/drawing/2014/main" id="{3F546AD7-80FA-4F08-ADB9-CAB869A39341}"/>
                    </a:ext>
                  </a:extLst>
                </p14:cNvPr>
                <p14:cNvContentPartPr/>
                <p14:nvPr/>
              </p14:nvContentPartPr>
              <p14:xfrm>
                <a:off x="1016139" y="4264122"/>
                <a:ext cx="429120" cy="302040"/>
              </p14:xfrm>
            </p:contentPart>
          </mc:Choice>
          <mc:Fallback xmlns="">
            <p:pic>
              <p:nvPicPr>
                <p:cNvPr id="211104" name="Freihand 211103">
                  <a:extLst>
                    <a:ext uri="{FF2B5EF4-FFF2-40B4-BE49-F238E27FC236}">
                      <a16:creationId xmlns:a16="http://schemas.microsoft.com/office/drawing/2014/main" id="{3F546AD7-80FA-4F08-ADB9-CAB869A39341}"/>
                    </a:ext>
                  </a:extLst>
                </p:cNvPr>
                <p:cNvPicPr/>
                <p:nvPr/>
              </p:nvPicPr>
              <p:blipFill>
                <a:blip r:embed="rId364"/>
                <a:stretch>
                  <a:fillRect/>
                </a:stretch>
              </p:blipFill>
              <p:spPr>
                <a:xfrm>
                  <a:off x="1011819" y="4259802"/>
                  <a:ext cx="437760" cy="31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5">
            <p14:nvContentPartPr>
              <p14:cNvPr id="211107" name="Freihand 211106">
                <a:extLst>
                  <a:ext uri="{FF2B5EF4-FFF2-40B4-BE49-F238E27FC236}">
                    <a16:creationId xmlns:a16="http://schemas.microsoft.com/office/drawing/2014/main" id="{16B35C7B-147E-446C-A7BE-A5C8895FB4CC}"/>
                  </a:ext>
                </a:extLst>
              </p14:cNvPr>
              <p14:cNvContentPartPr/>
              <p14:nvPr/>
            </p14:nvContentPartPr>
            <p14:xfrm>
              <a:off x="2909019" y="3878562"/>
              <a:ext cx="1087200" cy="834120"/>
            </p14:xfrm>
          </p:contentPart>
        </mc:Choice>
        <mc:Fallback xmlns="">
          <p:pic>
            <p:nvPicPr>
              <p:cNvPr id="211107" name="Freihand 211106">
                <a:extLst>
                  <a:ext uri="{FF2B5EF4-FFF2-40B4-BE49-F238E27FC236}">
                    <a16:creationId xmlns:a16="http://schemas.microsoft.com/office/drawing/2014/main" id="{16B35C7B-147E-446C-A7BE-A5C8895FB4CC}"/>
                  </a:ext>
                </a:extLst>
              </p:cNvPr>
              <p:cNvPicPr/>
              <p:nvPr/>
            </p:nvPicPr>
            <p:blipFill>
              <a:blip r:embed="rId366"/>
              <a:stretch>
                <a:fillRect/>
              </a:stretch>
            </p:blipFill>
            <p:spPr>
              <a:xfrm>
                <a:off x="2904699" y="3874242"/>
                <a:ext cx="1095840" cy="842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1108" name="Freihand 211107">
                <a:extLst>
                  <a:ext uri="{FF2B5EF4-FFF2-40B4-BE49-F238E27FC236}">
                    <a16:creationId xmlns:a16="http://schemas.microsoft.com/office/drawing/2014/main" id="{7F15E8DB-E217-46EB-B472-4ED576349C87}"/>
                  </a:ext>
                </a:extLst>
              </p14:cNvPr>
              <p14:cNvContentPartPr/>
              <p14:nvPr/>
            </p14:nvContentPartPr>
            <p14:xfrm>
              <a:off x="6493539" y="3658602"/>
              <a:ext cx="1246320" cy="829800"/>
            </p14:xfrm>
          </p:contentPart>
        </mc:Choice>
        <mc:Fallback xmlns="">
          <p:pic>
            <p:nvPicPr>
              <p:cNvPr id="211108" name="Freihand 211107">
                <a:extLst>
                  <a:ext uri="{FF2B5EF4-FFF2-40B4-BE49-F238E27FC236}">
                    <a16:creationId xmlns:a16="http://schemas.microsoft.com/office/drawing/2014/main" id="{7F15E8DB-E217-46EB-B472-4ED576349C87}"/>
                  </a:ext>
                </a:extLst>
              </p:cNvPr>
              <p:cNvPicPr/>
              <p:nvPr/>
            </p:nvPicPr>
            <p:blipFill>
              <a:blip r:embed="rId368"/>
              <a:stretch>
                <a:fillRect/>
              </a:stretch>
            </p:blipFill>
            <p:spPr>
              <a:xfrm>
                <a:off x="6489219" y="3654282"/>
                <a:ext cx="125496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1109" name="Freihand 211108">
                <a:extLst>
                  <a:ext uri="{FF2B5EF4-FFF2-40B4-BE49-F238E27FC236}">
                    <a16:creationId xmlns:a16="http://schemas.microsoft.com/office/drawing/2014/main" id="{0FBD2F24-1A55-42F0-B277-29C1788B166A}"/>
                  </a:ext>
                </a:extLst>
              </p14:cNvPr>
              <p14:cNvContentPartPr/>
              <p14:nvPr/>
            </p14:nvContentPartPr>
            <p14:xfrm>
              <a:off x="3131859" y="3928242"/>
              <a:ext cx="513360" cy="624240"/>
            </p14:xfrm>
          </p:contentPart>
        </mc:Choice>
        <mc:Fallback xmlns="">
          <p:pic>
            <p:nvPicPr>
              <p:cNvPr id="211109" name="Freihand 211108">
                <a:extLst>
                  <a:ext uri="{FF2B5EF4-FFF2-40B4-BE49-F238E27FC236}">
                    <a16:creationId xmlns:a16="http://schemas.microsoft.com/office/drawing/2014/main" id="{0FBD2F24-1A55-42F0-B277-29C1788B166A}"/>
                  </a:ext>
                </a:extLst>
              </p:cNvPr>
              <p:cNvPicPr/>
              <p:nvPr/>
            </p:nvPicPr>
            <p:blipFill>
              <a:blip r:embed="rId370"/>
              <a:stretch>
                <a:fillRect/>
              </a:stretch>
            </p:blipFill>
            <p:spPr>
              <a:xfrm>
                <a:off x="3127539" y="3923922"/>
                <a:ext cx="522000" cy="6328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1110" name="Freihand 211109">
                <a:extLst>
                  <a:ext uri="{FF2B5EF4-FFF2-40B4-BE49-F238E27FC236}">
                    <a16:creationId xmlns:a16="http://schemas.microsoft.com/office/drawing/2014/main" id="{3AF7E124-72D3-492F-8B50-4DFAAA897646}"/>
                  </a:ext>
                </a:extLst>
              </p14:cNvPr>
              <p14:cNvContentPartPr/>
              <p14:nvPr/>
            </p14:nvContentPartPr>
            <p14:xfrm>
              <a:off x="3223659" y="4047762"/>
              <a:ext cx="547200" cy="517680"/>
            </p14:xfrm>
          </p:contentPart>
        </mc:Choice>
        <mc:Fallback xmlns="">
          <p:pic>
            <p:nvPicPr>
              <p:cNvPr id="211110" name="Freihand 211109">
                <a:extLst>
                  <a:ext uri="{FF2B5EF4-FFF2-40B4-BE49-F238E27FC236}">
                    <a16:creationId xmlns:a16="http://schemas.microsoft.com/office/drawing/2014/main" id="{3AF7E124-72D3-492F-8B50-4DFAAA897646}"/>
                  </a:ext>
                </a:extLst>
              </p:cNvPr>
              <p:cNvPicPr/>
              <p:nvPr/>
            </p:nvPicPr>
            <p:blipFill>
              <a:blip r:embed="rId372"/>
              <a:stretch>
                <a:fillRect/>
              </a:stretch>
            </p:blipFill>
            <p:spPr>
              <a:xfrm>
                <a:off x="3219339" y="4043442"/>
                <a:ext cx="55584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1111" name="Freihand 211110">
                <a:extLst>
                  <a:ext uri="{FF2B5EF4-FFF2-40B4-BE49-F238E27FC236}">
                    <a16:creationId xmlns:a16="http://schemas.microsoft.com/office/drawing/2014/main" id="{49251F1E-32C8-4A33-9BF4-0F3262E68D07}"/>
                  </a:ext>
                </a:extLst>
              </p14:cNvPr>
              <p14:cNvContentPartPr/>
              <p14:nvPr/>
            </p14:nvContentPartPr>
            <p14:xfrm>
              <a:off x="6871539" y="3791442"/>
              <a:ext cx="491760" cy="550440"/>
            </p14:xfrm>
          </p:contentPart>
        </mc:Choice>
        <mc:Fallback xmlns="">
          <p:pic>
            <p:nvPicPr>
              <p:cNvPr id="211111" name="Freihand 211110">
                <a:extLst>
                  <a:ext uri="{FF2B5EF4-FFF2-40B4-BE49-F238E27FC236}">
                    <a16:creationId xmlns:a16="http://schemas.microsoft.com/office/drawing/2014/main" id="{49251F1E-32C8-4A33-9BF4-0F3262E68D07}"/>
                  </a:ext>
                </a:extLst>
              </p:cNvPr>
              <p:cNvPicPr/>
              <p:nvPr/>
            </p:nvPicPr>
            <p:blipFill>
              <a:blip r:embed="rId374"/>
              <a:stretch>
                <a:fillRect/>
              </a:stretch>
            </p:blipFill>
            <p:spPr>
              <a:xfrm>
                <a:off x="6867219" y="3787122"/>
                <a:ext cx="50040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1112" name="Freihand 211111">
                <a:extLst>
                  <a:ext uri="{FF2B5EF4-FFF2-40B4-BE49-F238E27FC236}">
                    <a16:creationId xmlns:a16="http://schemas.microsoft.com/office/drawing/2014/main" id="{CF7CA181-4A3D-49E4-82E6-F29E12D193E9}"/>
                  </a:ext>
                </a:extLst>
              </p14:cNvPr>
              <p14:cNvContentPartPr/>
              <p14:nvPr/>
            </p14:nvContentPartPr>
            <p14:xfrm>
              <a:off x="6917979" y="3989802"/>
              <a:ext cx="313920" cy="263160"/>
            </p14:xfrm>
          </p:contentPart>
        </mc:Choice>
        <mc:Fallback xmlns="">
          <p:pic>
            <p:nvPicPr>
              <p:cNvPr id="211112" name="Freihand 211111">
                <a:extLst>
                  <a:ext uri="{FF2B5EF4-FFF2-40B4-BE49-F238E27FC236}">
                    <a16:creationId xmlns:a16="http://schemas.microsoft.com/office/drawing/2014/main" id="{CF7CA181-4A3D-49E4-82E6-F29E12D193E9}"/>
                  </a:ext>
                </a:extLst>
              </p:cNvPr>
              <p:cNvPicPr/>
              <p:nvPr/>
            </p:nvPicPr>
            <p:blipFill>
              <a:blip r:embed="rId376"/>
              <a:stretch>
                <a:fillRect/>
              </a:stretch>
            </p:blipFill>
            <p:spPr>
              <a:xfrm>
                <a:off x="6913659" y="3985482"/>
                <a:ext cx="3225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1113" name="Freihand 211112">
                <a:extLst>
                  <a:ext uri="{FF2B5EF4-FFF2-40B4-BE49-F238E27FC236}">
                    <a16:creationId xmlns:a16="http://schemas.microsoft.com/office/drawing/2014/main" id="{8AABFC21-9044-4BBE-B5FB-930884BB2385}"/>
                  </a:ext>
                </a:extLst>
              </p14:cNvPr>
              <p14:cNvContentPartPr/>
              <p14:nvPr/>
            </p14:nvContentPartPr>
            <p14:xfrm>
              <a:off x="3885339" y="3624762"/>
              <a:ext cx="2922120" cy="389160"/>
            </p14:xfrm>
          </p:contentPart>
        </mc:Choice>
        <mc:Fallback xmlns="">
          <p:pic>
            <p:nvPicPr>
              <p:cNvPr id="211113" name="Freihand 211112">
                <a:extLst>
                  <a:ext uri="{FF2B5EF4-FFF2-40B4-BE49-F238E27FC236}">
                    <a16:creationId xmlns:a16="http://schemas.microsoft.com/office/drawing/2014/main" id="{8AABFC21-9044-4BBE-B5FB-930884BB2385}"/>
                  </a:ext>
                </a:extLst>
              </p:cNvPr>
              <p:cNvPicPr/>
              <p:nvPr/>
            </p:nvPicPr>
            <p:blipFill>
              <a:blip r:embed="rId378"/>
              <a:stretch>
                <a:fillRect/>
              </a:stretch>
            </p:blipFill>
            <p:spPr>
              <a:xfrm>
                <a:off x="3881019" y="3620442"/>
                <a:ext cx="293076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1114" name="Freihand 211113">
                <a:extLst>
                  <a:ext uri="{FF2B5EF4-FFF2-40B4-BE49-F238E27FC236}">
                    <a16:creationId xmlns:a16="http://schemas.microsoft.com/office/drawing/2014/main" id="{C47FFAD3-E6B1-4B7A-825A-FB9C6643E811}"/>
                  </a:ext>
                </a:extLst>
              </p14:cNvPr>
              <p14:cNvContentPartPr/>
              <p14:nvPr/>
            </p14:nvContentPartPr>
            <p14:xfrm>
              <a:off x="6797019" y="3583722"/>
              <a:ext cx="38520" cy="88560"/>
            </p14:xfrm>
          </p:contentPart>
        </mc:Choice>
        <mc:Fallback xmlns="">
          <p:pic>
            <p:nvPicPr>
              <p:cNvPr id="211114" name="Freihand 211113">
                <a:extLst>
                  <a:ext uri="{FF2B5EF4-FFF2-40B4-BE49-F238E27FC236}">
                    <a16:creationId xmlns:a16="http://schemas.microsoft.com/office/drawing/2014/main" id="{C47FFAD3-E6B1-4B7A-825A-FB9C6643E811}"/>
                  </a:ext>
                </a:extLst>
              </p:cNvPr>
              <p:cNvPicPr/>
              <p:nvPr/>
            </p:nvPicPr>
            <p:blipFill>
              <a:blip r:embed="rId380"/>
              <a:stretch>
                <a:fillRect/>
              </a:stretch>
            </p:blipFill>
            <p:spPr>
              <a:xfrm>
                <a:off x="6792699" y="3579402"/>
                <a:ext cx="47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1115" name="Freihand 211114">
                <a:extLst>
                  <a:ext uri="{FF2B5EF4-FFF2-40B4-BE49-F238E27FC236}">
                    <a16:creationId xmlns:a16="http://schemas.microsoft.com/office/drawing/2014/main" id="{55948ED1-DAF6-4DD8-8F3F-AE851FC19E36}"/>
                  </a:ext>
                </a:extLst>
              </p14:cNvPr>
              <p14:cNvContentPartPr/>
              <p14:nvPr/>
            </p14:nvContentPartPr>
            <p14:xfrm>
              <a:off x="6859659" y="3178002"/>
              <a:ext cx="249840" cy="257400"/>
            </p14:xfrm>
          </p:contentPart>
        </mc:Choice>
        <mc:Fallback xmlns="">
          <p:pic>
            <p:nvPicPr>
              <p:cNvPr id="211115" name="Freihand 211114">
                <a:extLst>
                  <a:ext uri="{FF2B5EF4-FFF2-40B4-BE49-F238E27FC236}">
                    <a16:creationId xmlns:a16="http://schemas.microsoft.com/office/drawing/2014/main" id="{55948ED1-DAF6-4DD8-8F3F-AE851FC19E36}"/>
                  </a:ext>
                </a:extLst>
              </p:cNvPr>
              <p:cNvPicPr/>
              <p:nvPr/>
            </p:nvPicPr>
            <p:blipFill>
              <a:blip r:embed="rId382"/>
              <a:stretch>
                <a:fillRect/>
              </a:stretch>
            </p:blipFill>
            <p:spPr>
              <a:xfrm>
                <a:off x="6855339" y="3173682"/>
                <a:ext cx="2584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1116" name="Freihand 211115">
                <a:extLst>
                  <a:ext uri="{FF2B5EF4-FFF2-40B4-BE49-F238E27FC236}">
                    <a16:creationId xmlns:a16="http://schemas.microsoft.com/office/drawing/2014/main" id="{38903FD0-A224-42A0-9E18-24B98C5227BC}"/>
                  </a:ext>
                </a:extLst>
              </p14:cNvPr>
              <p14:cNvContentPartPr/>
              <p14:nvPr/>
            </p14:nvContentPartPr>
            <p14:xfrm>
              <a:off x="6979899" y="3111762"/>
              <a:ext cx="113760" cy="5400"/>
            </p14:xfrm>
          </p:contentPart>
        </mc:Choice>
        <mc:Fallback xmlns="">
          <p:pic>
            <p:nvPicPr>
              <p:cNvPr id="211116" name="Freihand 211115">
                <a:extLst>
                  <a:ext uri="{FF2B5EF4-FFF2-40B4-BE49-F238E27FC236}">
                    <a16:creationId xmlns:a16="http://schemas.microsoft.com/office/drawing/2014/main" id="{38903FD0-A224-42A0-9E18-24B98C5227BC}"/>
                  </a:ext>
                </a:extLst>
              </p:cNvPr>
              <p:cNvPicPr/>
              <p:nvPr/>
            </p:nvPicPr>
            <p:blipFill>
              <a:blip r:embed="rId384"/>
              <a:stretch>
                <a:fillRect/>
              </a:stretch>
            </p:blipFill>
            <p:spPr>
              <a:xfrm>
                <a:off x="6975579" y="3107442"/>
                <a:ext cx="122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1117" name="Freihand 211116">
                <a:extLst>
                  <a:ext uri="{FF2B5EF4-FFF2-40B4-BE49-F238E27FC236}">
                    <a16:creationId xmlns:a16="http://schemas.microsoft.com/office/drawing/2014/main" id="{398D71A7-54A2-465F-ADE3-ED623D4D600D}"/>
                  </a:ext>
                </a:extLst>
              </p14:cNvPr>
              <p14:cNvContentPartPr/>
              <p14:nvPr/>
            </p14:nvContentPartPr>
            <p14:xfrm>
              <a:off x="7242699" y="3114642"/>
              <a:ext cx="157320" cy="187200"/>
            </p14:xfrm>
          </p:contentPart>
        </mc:Choice>
        <mc:Fallback xmlns="">
          <p:pic>
            <p:nvPicPr>
              <p:cNvPr id="211117" name="Freihand 211116">
                <a:extLst>
                  <a:ext uri="{FF2B5EF4-FFF2-40B4-BE49-F238E27FC236}">
                    <a16:creationId xmlns:a16="http://schemas.microsoft.com/office/drawing/2014/main" id="{398D71A7-54A2-465F-ADE3-ED623D4D600D}"/>
                  </a:ext>
                </a:extLst>
              </p:cNvPr>
              <p:cNvPicPr/>
              <p:nvPr/>
            </p:nvPicPr>
            <p:blipFill>
              <a:blip r:embed="rId386"/>
              <a:stretch>
                <a:fillRect/>
              </a:stretch>
            </p:blipFill>
            <p:spPr>
              <a:xfrm>
                <a:off x="7238379" y="3110322"/>
                <a:ext cx="165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1118" name="Freihand 211117">
                <a:extLst>
                  <a:ext uri="{FF2B5EF4-FFF2-40B4-BE49-F238E27FC236}">
                    <a16:creationId xmlns:a16="http://schemas.microsoft.com/office/drawing/2014/main" id="{E09D356E-E70F-491C-86A9-65946714CE3B}"/>
                  </a:ext>
                </a:extLst>
              </p14:cNvPr>
              <p14:cNvContentPartPr/>
              <p14:nvPr/>
            </p14:nvContentPartPr>
            <p14:xfrm>
              <a:off x="7339179" y="3227322"/>
              <a:ext cx="74160" cy="72000"/>
            </p14:xfrm>
          </p:contentPart>
        </mc:Choice>
        <mc:Fallback xmlns="">
          <p:pic>
            <p:nvPicPr>
              <p:cNvPr id="211118" name="Freihand 211117">
                <a:extLst>
                  <a:ext uri="{FF2B5EF4-FFF2-40B4-BE49-F238E27FC236}">
                    <a16:creationId xmlns:a16="http://schemas.microsoft.com/office/drawing/2014/main" id="{E09D356E-E70F-491C-86A9-65946714CE3B}"/>
                  </a:ext>
                </a:extLst>
              </p:cNvPr>
              <p:cNvPicPr/>
              <p:nvPr/>
            </p:nvPicPr>
            <p:blipFill>
              <a:blip r:embed="rId388"/>
              <a:stretch>
                <a:fillRect/>
              </a:stretch>
            </p:blipFill>
            <p:spPr>
              <a:xfrm>
                <a:off x="7334859" y="3223002"/>
                <a:ext cx="82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1119" name="Freihand 211118">
                <a:extLst>
                  <a:ext uri="{FF2B5EF4-FFF2-40B4-BE49-F238E27FC236}">
                    <a16:creationId xmlns:a16="http://schemas.microsoft.com/office/drawing/2014/main" id="{AC2EE63B-9130-4338-8008-05898A583113}"/>
                  </a:ext>
                </a:extLst>
              </p14:cNvPr>
              <p14:cNvContentPartPr/>
              <p14:nvPr/>
            </p14:nvContentPartPr>
            <p14:xfrm>
              <a:off x="7441779" y="3129402"/>
              <a:ext cx="16200" cy="179280"/>
            </p14:xfrm>
          </p:contentPart>
        </mc:Choice>
        <mc:Fallback xmlns="">
          <p:pic>
            <p:nvPicPr>
              <p:cNvPr id="211119" name="Freihand 211118">
                <a:extLst>
                  <a:ext uri="{FF2B5EF4-FFF2-40B4-BE49-F238E27FC236}">
                    <a16:creationId xmlns:a16="http://schemas.microsoft.com/office/drawing/2014/main" id="{AC2EE63B-9130-4338-8008-05898A583113}"/>
                  </a:ext>
                </a:extLst>
              </p:cNvPr>
              <p:cNvPicPr/>
              <p:nvPr/>
            </p:nvPicPr>
            <p:blipFill>
              <a:blip r:embed="rId390"/>
              <a:stretch>
                <a:fillRect/>
              </a:stretch>
            </p:blipFill>
            <p:spPr>
              <a:xfrm>
                <a:off x="7437459" y="3125082"/>
                <a:ext cx="24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1120" name="Freihand 211119">
                <a:extLst>
                  <a:ext uri="{FF2B5EF4-FFF2-40B4-BE49-F238E27FC236}">
                    <a16:creationId xmlns:a16="http://schemas.microsoft.com/office/drawing/2014/main" id="{39D89DBD-09E5-43F0-906E-650014D41795}"/>
                  </a:ext>
                </a:extLst>
              </p14:cNvPr>
              <p14:cNvContentPartPr/>
              <p14:nvPr/>
            </p14:nvContentPartPr>
            <p14:xfrm>
              <a:off x="7457619" y="3201042"/>
              <a:ext cx="256320" cy="85320"/>
            </p14:xfrm>
          </p:contentPart>
        </mc:Choice>
        <mc:Fallback xmlns="">
          <p:pic>
            <p:nvPicPr>
              <p:cNvPr id="211120" name="Freihand 211119">
                <a:extLst>
                  <a:ext uri="{FF2B5EF4-FFF2-40B4-BE49-F238E27FC236}">
                    <a16:creationId xmlns:a16="http://schemas.microsoft.com/office/drawing/2014/main" id="{39D89DBD-09E5-43F0-906E-650014D41795}"/>
                  </a:ext>
                </a:extLst>
              </p:cNvPr>
              <p:cNvPicPr/>
              <p:nvPr/>
            </p:nvPicPr>
            <p:blipFill>
              <a:blip r:embed="rId392"/>
              <a:stretch>
                <a:fillRect/>
              </a:stretch>
            </p:blipFill>
            <p:spPr>
              <a:xfrm>
                <a:off x="7453299" y="3196722"/>
                <a:ext cx="264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1121" name="Freihand 211120">
                <a:extLst>
                  <a:ext uri="{FF2B5EF4-FFF2-40B4-BE49-F238E27FC236}">
                    <a16:creationId xmlns:a16="http://schemas.microsoft.com/office/drawing/2014/main" id="{51A8B10D-9FF8-470B-A8C6-674536F8238F}"/>
                  </a:ext>
                </a:extLst>
              </p14:cNvPr>
              <p14:cNvContentPartPr/>
              <p14:nvPr/>
            </p14:nvContentPartPr>
            <p14:xfrm>
              <a:off x="7659579" y="3159642"/>
              <a:ext cx="44280" cy="38160"/>
            </p14:xfrm>
          </p:contentPart>
        </mc:Choice>
        <mc:Fallback xmlns="">
          <p:pic>
            <p:nvPicPr>
              <p:cNvPr id="211121" name="Freihand 211120">
                <a:extLst>
                  <a:ext uri="{FF2B5EF4-FFF2-40B4-BE49-F238E27FC236}">
                    <a16:creationId xmlns:a16="http://schemas.microsoft.com/office/drawing/2014/main" id="{51A8B10D-9FF8-470B-A8C6-674536F8238F}"/>
                  </a:ext>
                </a:extLst>
              </p:cNvPr>
              <p:cNvPicPr/>
              <p:nvPr/>
            </p:nvPicPr>
            <p:blipFill>
              <a:blip r:embed="rId394"/>
              <a:stretch>
                <a:fillRect/>
              </a:stretch>
            </p:blipFill>
            <p:spPr>
              <a:xfrm>
                <a:off x="7655259" y="3155322"/>
                <a:ext cx="529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1122" name="Freihand 211121">
                <a:extLst>
                  <a:ext uri="{FF2B5EF4-FFF2-40B4-BE49-F238E27FC236}">
                    <a16:creationId xmlns:a16="http://schemas.microsoft.com/office/drawing/2014/main" id="{9A6243FE-6FC6-42AF-8541-18CC6D1154E5}"/>
                  </a:ext>
                </a:extLst>
              </p14:cNvPr>
              <p14:cNvContentPartPr/>
              <p14:nvPr/>
            </p14:nvContentPartPr>
            <p14:xfrm>
              <a:off x="7734819" y="3198522"/>
              <a:ext cx="126720" cy="100440"/>
            </p14:xfrm>
          </p:contentPart>
        </mc:Choice>
        <mc:Fallback xmlns="">
          <p:pic>
            <p:nvPicPr>
              <p:cNvPr id="211122" name="Freihand 211121">
                <a:extLst>
                  <a:ext uri="{FF2B5EF4-FFF2-40B4-BE49-F238E27FC236}">
                    <a16:creationId xmlns:a16="http://schemas.microsoft.com/office/drawing/2014/main" id="{9A6243FE-6FC6-42AF-8541-18CC6D1154E5}"/>
                  </a:ext>
                </a:extLst>
              </p:cNvPr>
              <p:cNvPicPr/>
              <p:nvPr/>
            </p:nvPicPr>
            <p:blipFill>
              <a:blip r:embed="rId396"/>
              <a:stretch>
                <a:fillRect/>
              </a:stretch>
            </p:blipFill>
            <p:spPr>
              <a:xfrm>
                <a:off x="7730499" y="3194202"/>
                <a:ext cx="135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1123" name="Freihand 211122">
                <a:extLst>
                  <a:ext uri="{FF2B5EF4-FFF2-40B4-BE49-F238E27FC236}">
                    <a16:creationId xmlns:a16="http://schemas.microsoft.com/office/drawing/2014/main" id="{A58523AF-5637-48A0-8C0B-662458D07168}"/>
                  </a:ext>
                </a:extLst>
              </p14:cNvPr>
              <p14:cNvContentPartPr/>
              <p14:nvPr/>
            </p14:nvContentPartPr>
            <p14:xfrm>
              <a:off x="7389579" y="3416682"/>
              <a:ext cx="198000" cy="134640"/>
            </p14:xfrm>
          </p:contentPart>
        </mc:Choice>
        <mc:Fallback xmlns="">
          <p:pic>
            <p:nvPicPr>
              <p:cNvPr id="211123" name="Freihand 211122">
                <a:extLst>
                  <a:ext uri="{FF2B5EF4-FFF2-40B4-BE49-F238E27FC236}">
                    <a16:creationId xmlns:a16="http://schemas.microsoft.com/office/drawing/2014/main" id="{A58523AF-5637-48A0-8C0B-662458D07168}"/>
                  </a:ext>
                </a:extLst>
              </p:cNvPr>
              <p:cNvPicPr/>
              <p:nvPr/>
            </p:nvPicPr>
            <p:blipFill>
              <a:blip r:embed="rId398"/>
              <a:stretch>
                <a:fillRect/>
              </a:stretch>
            </p:blipFill>
            <p:spPr>
              <a:xfrm>
                <a:off x="7385259" y="3412362"/>
                <a:ext cx="206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1124" name="Freihand 211123">
                <a:extLst>
                  <a:ext uri="{FF2B5EF4-FFF2-40B4-BE49-F238E27FC236}">
                    <a16:creationId xmlns:a16="http://schemas.microsoft.com/office/drawing/2014/main" id="{BAA7F664-1E56-4D7A-B6E5-53658DA49BF0}"/>
                  </a:ext>
                </a:extLst>
              </p14:cNvPr>
              <p14:cNvContentPartPr/>
              <p14:nvPr/>
            </p14:nvContentPartPr>
            <p14:xfrm>
              <a:off x="7412979" y="3485442"/>
              <a:ext cx="148320" cy="9720"/>
            </p14:xfrm>
          </p:contentPart>
        </mc:Choice>
        <mc:Fallback xmlns="">
          <p:pic>
            <p:nvPicPr>
              <p:cNvPr id="211124" name="Freihand 211123">
                <a:extLst>
                  <a:ext uri="{FF2B5EF4-FFF2-40B4-BE49-F238E27FC236}">
                    <a16:creationId xmlns:a16="http://schemas.microsoft.com/office/drawing/2014/main" id="{BAA7F664-1E56-4D7A-B6E5-53658DA49BF0}"/>
                  </a:ext>
                </a:extLst>
              </p:cNvPr>
              <p:cNvPicPr/>
              <p:nvPr/>
            </p:nvPicPr>
            <p:blipFill>
              <a:blip r:embed="rId400"/>
              <a:stretch>
                <a:fillRect/>
              </a:stretch>
            </p:blipFill>
            <p:spPr>
              <a:xfrm>
                <a:off x="7408659" y="3481122"/>
                <a:ext cx="156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1125" name="Freihand 211124">
                <a:extLst>
                  <a:ext uri="{FF2B5EF4-FFF2-40B4-BE49-F238E27FC236}">
                    <a16:creationId xmlns:a16="http://schemas.microsoft.com/office/drawing/2014/main" id="{519E2FE7-FC02-4C03-BBE2-D50C4D6BC6A9}"/>
                  </a:ext>
                </a:extLst>
              </p14:cNvPr>
              <p14:cNvContentPartPr/>
              <p14:nvPr/>
            </p14:nvContentPartPr>
            <p14:xfrm>
              <a:off x="7590819" y="3394002"/>
              <a:ext cx="258480" cy="132480"/>
            </p14:xfrm>
          </p:contentPart>
        </mc:Choice>
        <mc:Fallback xmlns="">
          <p:pic>
            <p:nvPicPr>
              <p:cNvPr id="211125" name="Freihand 211124">
                <a:extLst>
                  <a:ext uri="{FF2B5EF4-FFF2-40B4-BE49-F238E27FC236}">
                    <a16:creationId xmlns:a16="http://schemas.microsoft.com/office/drawing/2014/main" id="{519E2FE7-FC02-4C03-BBE2-D50C4D6BC6A9}"/>
                  </a:ext>
                </a:extLst>
              </p:cNvPr>
              <p:cNvPicPr/>
              <p:nvPr/>
            </p:nvPicPr>
            <p:blipFill>
              <a:blip r:embed="rId402"/>
              <a:stretch>
                <a:fillRect/>
              </a:stretch>
            </p:blipFill>
            <p:spPr>
              <a:xfrm>
                <a:off x="7586499" y="3389682"/>
                <a:ext cx="267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1126" name="Freihand 211125">
                <a:extLst>
                  <a:ext uri="{FF2B5EF4-FFF2-40B4-BE49-F238E27FC236}">
                    <a16:creationId xmlns:a16="http://schemas.microsoft.com/office/drawing/2014/main" id="{95C7D448-A2DC-4F81-8714-C3EA9F0AB292}"/>
                  </a:ext>
                </a:extLst>
              </p14:cNvPr>
              <p14:cNvContentPartPr/>
              <p14:nvPr/>
            </p14:nvContentPartPr>
            <p14:xfrm>
              <a:off x="7839579" y="3422442"/>
              <a:ext cx="83880" cy="97200"/>
            </p14:xfrm>
          </p:contentPart>
        </mc:Choice>
        <mc:Fallback xmlns="">
          <p:pic>
            <p:nvPicPr>
              <p:cNvPr id="211126" name="Freihand 211125">
                <a:extLst>
                  <a:ext uri="{FF2B5EF4-FFF2-40B4-BE49-F238E27FC236}">
                    <a16:creationId xmlns:a16="http://schemas.microsoft.com/office/drawing/2014/main" id="{95C7D448-A2DC-4F81-8714-C3EA9F0AB292}"/>
                  </a:ext>
                </a:extLst>
              </p:cNvPr>
              <p:cNvPicPr/>
              <p:nvPr/>
            </p:nvPicPr>
            <p:blipFill>
              <a:blip r:embed="rId404"/>
              <a:stretch>
                <a:fillRect/>
              </a:stretch>
            </p:blipFill>
            <p:spPr>
              <a:xfrm>
                <a:off x="7835259" y="3418122"/>
                <a:ext cx="92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1127" name="Freihand 211126">
                <a:extLst>
                  <a:ext uri="{FF2B5EF4-FFF2-40B4-BE49-F238E27FC236}">
                    <a16:creationId xmlns:a16="http://schemas.microsoft.com/office/drawing/2014/main" id="{38BAB887-FE35-4DAE-9744-BAA5976CE4F6}"/>
                  </a:ext>
                </a:extLst>
              </p14:cNvPr>
              <p14:cNvContentPartPr/>
              <p14:nvPr/>
            </p14:nvContentPartPr>
            <p14:xfrm>
              <a:off x="7907259" y="3390042"/>
              <a:ext cx="235440" cy="119880"/>
            </p14:xfrm>
          </p:contentPart>
        </mc:Choice>
        <mc:Fallback xmlns="">
          <p:pic>
            <p:nvPicPr>
              <p:cNvPr id="211127" name="Freihand 211126">
                <a:extLst>
                  <a:ext uri="{FF2B5EF4-FFF2-40B4-BE49-F238E27FC236}">
                    <a16:creationId xmlns:a16="http://schemas.microsoft.com/office/drawing/2014/main" id="{38BAB887-FE35-4DAE-9744-BAA5976CE4F6}"/>
                  </a:ext>
                </a:extLst>
              </p:cNvPr>
              <p:cNvPicPr/>
              <p:nvPr/>
            </p:nvPicPr>
            <p:blipFill>
              <a:blip r:embed="rId406"/>
              <a:stretch>
                <a:fillRect/>
              </a:stretch>
            </p:blipFill>
            <p:spPr>
              <a:xfrm>
                <a:off x="7902939" y="3385722"/>
                <a:ext cx="244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1128" name="Freihand 211127">
                <a:extLst>
                  <a:ext uri="{FF2B5EF4-FFF2-40B4-BE49-F238E27FC236}">
                    <a16:creationId xmlns:a16="http://schemas.microsoft.com/office/drawing/2014/main" id="{D678528B-EDC6-4DA8-9E4F-066B834BE532}"/>
                  </a:ext>
                </a:extLst>
              </p14:cNvPr>
              <p14:cNvContentPartPr/>
              <p14:nvPr/>
            </p14:nvContentPartPr>
            <p14:xfrm>
              <a:off x="7362579" y="3543402"/>
              <a:ext cx="1071360" cy="129240"/>
            </p14:xfrm>
          </p:contentPart>
        </mc:Choice>
        <mc:Fallback xmlns="">
          <p:pic>
            <p:nvPicPr>
              <p:cNvPr id="211128" name="Freihand 211127">
                <a:extLst>
                  <a:ext uri="{FF2B5EF4-FFF2-40B4-BE49-F238E27FC236}">
                    <a16:creationId xmlns:a16="http://schemas.microsoft.com/office/drawing/2014/main" id="{D678528B-EDC6-4DA8-9E4F-066B834BE532}"/>
                  </a:ext>
                </a:extLst>
              </p:cNvPr>
              <p:cNvPicPr/>
              <p:nvPr/>
            </p:nvPicPr>
            <p:blipFill>
              <a:blip r:embed="rId408"/>
              <a:stretch>
                <a:fillRect/>
              </a:stretch>
            </p:blipFill>
            <p:spPr>
              <a:xfrm>
                <a:off x="7358259" y="3539082"/>
                <a:ext cx="1080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1130" name="Freihand 211129">
                <a:extLst>
                  <a:ext uri="{FF2B5EF4-FFF2-40B4-BE49-F238E27FC236}">
                    <a16:creationId xmlns:a16="http://schemas.microsoft.com/office/drawing/2014/main" id="{7A799295-0B6D-4FC7-92C1-75841D623719}"/>
                  </a:ext>
                </a:extLst>
              </p14:cNvPr>
              <p14:cNvContentPartPr/>
              <p14:nvPr/>
            </p14:nvContentPartPr>
            <p14:xfrm>
              <a:off x="8243139" y="3331722"/>
              <a:ext cx="142200" cy="100440"/>
            </p14:xfrm>
          </p:contentPart>
        </mc:Choice>
        <mc:Fallback xmlns="">
          <p:pic>
            <p:nvPicPr>
              <p:cNvPr id="211130" name="Freihand 211129">
                <a:extLst>
                  <a:ext uri="{FF2B5EF4-FFF2-40B4-BE49-F238E27FC236}">
                    <a16:creationId xmlns:a16="http://schemas.microsoft.com/office/drawing/2014/main" id="{7A799295-0B6D-4FC7-92C1-75841D623719}"/>
                  </a:ext>
                </a:extLst>
              </p:cNvPr>
              <p:cNvPicPr/>
              <p:nvPr/>
            </p:nvPicPr>
            <p:blipFill>
              <a:blip r:embed="rId410"/>
              <a:stretch>
                <a:fillRect/>
              </a:stretch>
            </p:blipFill>
            <p:spPr>
              <a:xfrm>
                <a:off x="8238819" y="3327402"/>
                <a:ext cx="150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11131" name="Freihand 211130">
                <a:extLst>
                  <a:ext uri="{FF2B5EF4-FFF2-40B4-BE49-F238E27FC236}">
                    <a16:creationId xmlns:a16="http://schemas.microsoft.com/office/drawing/2014/main" id="{35148A0C-4555-4F83-9B49-64941EFD313B}"/>
                  </a:ext>
                </a:extLst>
              </p14:cNvPr>
              <p14:cNvContentPartPr/>
              <p14:nvPr/>
            </p14:nvContentPartPr>
            <p14:xfrm>
              <a:off x="8447259" y="3243522"/>
              <a:ext cx="46800" cy="128880"/>
            </p14:xfrm>
          </p:contentPart>
        </mc:Choice>
        <mc:Fallback xmlns="">
          <p:pic>
            <p:nvPicPr>
              <p:cNvPr id="211131" name="Freihand 211130">
                <a:extLst>
                  <a:ext uri="{FF2B5EF4-FFF2-40B4-BE49-F238E27FC236}">
                    <a16:creationId xmlns:a16="http://schemas.microsoft.com/office/drawing/2014/main" id="{35148A0C-4555-4F83-9B49-64941EFD313B}"/>
                  </a:ext>
                </a:extLst>
              </p:cNvPr>
              <p:cNvPicPr/>
              <p:nvPr/>
            </p:nvPicPr>
            <p:blipFill>
              <a:blip r:embed="rId412"/>
              <a:stretch>
                <a:fillRect/>
              </a:stretch>
            </p:blipFill>
            <p:spPr>
              <a:xfrm>
                <a:off x="8442939" y="3239202"/>
                <a:ext cx="55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11132" name="Freihand 211131">
                <a:extLst>
                  <a:ext uri="{FF2B5EF4-FFF2-40B4-BE49-F238E27FC236}">
                    <a16:creationId xmlns:a16="http://schemas.microsoft.com/office/drawing/2014/main" id="{FB3788B4-76E6-4827-8230-B4EE885DA839}"/>
                  </a:ext>
                </a:extLst>
              </p14:cNvPr>
              <p14:cNvContentPartPr/>
              <p14:nvPr/>
            </p14:nvContentPartPr>
            <p14:xfrm>
              <a:off x="8524659" y="3256842"/>
              <a:ext cx="99000" cy="104040"/>
            </p14:xfrm>
          </p:contentPart>
        </mc:Choice>
        <mc:Fallback xmlns="">
          <p:pic>
            <p:nvPicPr>
              <p:cNvPr id="211132" name="Freihand 211131">
                <a:extLst>
                  <a:ext uri="{FF2B5EF4-FFF2-40B4-BE49-F238E27FC236}">
                    <a16:creationId xmlns:a16="http://schemas.microsoft.com/office/drawing/2014/main" id="{FB3788B4-76E6-4827-8230-B4EE885DA839}"/>
                  </a:ext>
                </a:extLst>
              </p:cNvPr>
              <p:cNvPicPr/>
              <p:nvPr/>
            </p:nvPicPr>
            <p:blipFill>
              <a:blip r:embed="rId414"/>
              <a:stretch>
                <a:fillRect/>
              </a:stretch>
            </p:blipFill>
            <p:spPr>
              <a:xfrm>
                <a:off x="8520339" y="3252522"/>
                <a:ext cx="107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11133" name="Freihand 211132">
                <a:extLst>
                  <a:ext uri="{FF2B5EF4-FFF2-40B4-BE49-F238E27FC236}">
                    <a16:creationId xmlns:a16="http://schemas.microsoft.com/office/drawing/2014/main" id="{B113F67A-03F2-408C-930E-5C97D9B1FB4E}"/>
                  </a:ext>
                </a:extLst>
              </p14:cNvPr>
              <p14:cNvContentPartPr/>
              <p14:nvPr/>
            </p14:nvContentPartPr>
            <p14:xfrm>
              <a:off x="8697099" y="3220482"/>
              <a:ext cx="75960" cy="128880"/>
            </p14:xfrm>
          </p:contentPart>
        </mc:Choice>
        <mc:Fallback xmlns="">
          <p:pic>
            <p:nvPicPr>
              <p:cNvPr id="211133" name="Freihand 211132">
                <a:extLst>
                  <a:ext uri="{FF2B5EF4-FFF2-40B4-BE49-F238E27FC236}">
                    <a16:creationId xmlns:a16="http://schemas.microsoft.com/office/drawing/2014/main" id="{B113F67A-03F2-408C-930E-5C97D9B1FB4E}"/>
                  </a:ext>
                </a:extLst>
              </p:cNvPr>
              <p:cNvPicPr/>
              <p:nvPr/>
            </p:nvPicPr>
            <p:blipFill>
              <a:blip r:embed="rId416"/>
              <a:stretch>
                <a:fillRect/>
              </a:stretch>
            </p:blipFill>
            <p:spPr>
              <a:xfrm>
                <a:off x="8692779" y="3216162"/>
                <a:ext cx="84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1134" name="Freihand 211133">
                <a:extLst>
                  <a:ext uri="{FF2B5EF4-FFF2-40B4-BE49-F238E27FC236}">
                    <a16:creationId xmlns:a16="http://schemas.microsoft.com/office/drawing/2014/main" id="{5EE729C1-299D-4989-88E4-765D09FB009F}"/>
                  </a:ext>
                </a:extLst>
              </p14:cNvPr>
              <p14:cNvContentPartPr/>
              <p14:nvPr/>
            </p14:nvContentPartPr>
            <p14:xfrm>
              <a:off x="8613219" y="3184842"/>
              <a:ext cx="238320" cy="153360"/>
            </p14:xfrm>
          </p:contentPart>
        </mc:Choice>
        <mc:Fallback xmlns="">
          <p:pic>
            <p:nvPicPr>
              <p:cNvPr id="211134" name="Freihand 211133">
                <a:extLst>
                  <a:ext uri="{FF2B5EF4-FFF2-40B4-BE49-F238E27FC236}">
                    <a16:creationId xmlns:a16="http://schemas.microsoft.com/office/drawing/2014/main" id="{5EE729C1-299D-4989-88E4-765D09FB009F}"/>
                  </a:ext>
                </a:extLst>
              </p:cNvPr>
              <p:cNvPicPr/>
              <p:nvPr/>
            </p:nvPicPr>
            <p:blipFill>
              <a:blip r:embed="rId418"/>
              <a:stretch>
                <a:fillRect/>
              </a:stretch>
            </p:blipFill>
            <p:spPr>
              <a:xfrm>
                <a:off x="8608899" y="3180522"/>
                <a:ext cx="246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11136" name="Freihand 211135">
                <a:extLst>
                  <a:ext uri="{FF2B5EF4-FFF2-40B4-BE49-F238E27FC236}">
                    <a16:creationId xmlns:a16="http://schemas.microsoft.com/office/drawing/2014/main" id="{C8132F67-491D-4249-AC1F-510B2E85148E}"/>
                  </a:ext>
                </a:extLst>
              </p14:cNvPr>
              <p14:cNvContentPartPr/>
              <p14:nvPr/>
            </p14:nvContentPartPr>
            <p14:xfrm>
              <a:off x="1727139" y="4513962"/>
              <a:ext cx="3788640" cy="289800"/>
            </p14:xfrm>
          </p:contentPart>
        </mc:Choice>
        <mc:Fallback xmlns="">
          <p:pic>
            <p:nvPicPr>
              <p:cNvPr id="211136" name="Freihand 211135">
                <a:extLst>
                  <a:ext uri="{FF2B5EF4-FFF2-40B4-BE49-F238E27FC236}">
                    <a16:creationId xmlns:a16="http://schemas.microsoft.com/office/drawing/2014/main" id="{C8132F67-491D-4249-AC1F-510B2E85148E}"/>
                  </a:ext>
                </a:extLst>
              </p:cNvPr>
              <p:cNvPicPr/>
              <p:nvPr/>
            </p:nvPicPr>
            <p:blipFill>
              <a:blip r:embed="rId420"/>
              <a:stretch>
                <a:fillRect/>
              </a:stretch>
            </p:blipFill>
            <p:spPr>
              <a:xfrm>
                <a:off x="1722819" y="4509642"/>
                <a:ext cx="37972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1137" name="Freihand 211136">
                <a:extLst>
                  <a:ext uri="{FF2B5EF4-FFF2-40B4-BE49-F238E27FC236}">
                    <a16:creationId xmlns:a16="http://schemas.microsoft.com/office/drawing/2014/main" id="{187BEDDA-EE0F-41EB-B9C9-D1A85A73A550}"/>
                  </a:ext>
                </a:extLst>
              </p14:cNvPr>
              <p14:cNvContentPartPr/>
              <p14:nvPr/>
            </p14:nvContentPartPr>
            <p14:xfrm>
              <a:off x="5285019" y="4434042"/>
              <a:ext cx="241200" cy="148680"/>
            </p14:xfrm>
          </p:contentPart>
        </mc:Choice>
        <mc:Fallback xmlns="">
          <p:pic>
            <p:nvPicPr>
              <p:cNvPr id="211137" name="Freihand 211136">
                <a:extLst>
                  <a:ext uri="{FF2B5EF4-FFF2-40B4-BE49-F238E27FC236}">
                    <a16:creationId xmlns:a16="http://schemas.microsoft.com/office/drawing/2014/main" id="{187BEDDA-EE0F-41EB-B9C9-D1A85A73A550}"/>
                  </a:ext>
                </a:extLst>
              </p:cNvPr>
              <p:cNvPicPr/>
              <p:nvPr/>
            </p:nvPicPr>
            <p:blipFill>
              <a:blip r:embed="rId422"/>
              <a:stretch>
                <a:fillRect/>
              </a:stretch>
            </p:blipFill>
            <p:spPr>
              <a:xfrm>
                <a:off x="5280699" y="4429722"/>
                <a:ext cx="249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1138" name="Freihand 211137">
                <a:extLst>
                  <a:ext uri="{FF2B5EF4-FFF2-40B4-BE49-F238E27FC236}">
                    <a16:creationId xmlns:a16="http://schemas.microsoft.com/office/drawing/2014/main" id="{45719F84-E64E-472B-8FC0-C4E8C5C50FF2}"/>
                  </a:ext>
                </a:extLst>
              </p14:cNvPr>
              <p14:cNvContentPartPr/>
              <p14:nvPr/>
            </p14:nvContentPartPr>
            <p14:xfrm>
              <a:off x="2506179" y="5199042"/>
              <a:ext cx="49320" cy="101520"/>
            </p14:xfrm>
          </p:contentPart>
        </mc:Choice>
        <mc:Fallback xmlns="">
          <p:pic>
            <p:nvPicPr>
              <p:cNvPr id="211138" name="Freihand 211137">
                <a:extLst>
                  <a:ext uri="{FF2B5EF4-FFF2-40B4-BE49-F238E27FC236}">
                    <a16:creationId xmlns:a16="http://schemas.microsoft.com/office/drawing/2014/main" id="{45719F84-E64E-472B-8FC0-C4E8C5C50FF2}"/>
                  </a:ext>
                </a:extLst>
              </p:cNvPr>
              <p:cNvPicPr/>
              <p:nvPr/>
            </p:nvPicPr>
            <p:blipFill>
              <a:blip r:embed="rId424"/>
              <a:stretch>
                <a:fillRect/>
              </a:stretch>
            </p:blipFill>
            <p:spPr>
              <a:xfrm>
                <a:off x="2501859" y="5194722"/>
                <a:ext cx="57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11139" name="Freihand 211138">
                <a:extLst>
                  <a:ext uri="{FF2B5EF4-FFF2-40B4-BE49-F238E27FC236}">
                    <a16:creationId xmlns:a16="http://schemas.microsoft.com/office/drawing/2014/main" id="{74A1DEA8-8232-47B7-AFBD-427F315DE078}"/>
                  </a:ext>
                </a:extLst>
              </p14:cNvPr>
              <p14:cNvContentPartPr/>
              <p14:nvPr/>
            </p14:nvContentPartPr>
            <p14:xfrm>
              <a:off x="2536059" y="5071962"/>
              <a:ext cx="10440" cy="6840"/>
            </p14:xfrm>
          </p:contentPart>
        </mc:Choice>
        <mc:Fallback xmlns="">
          <p:pic>
            <p:nvPicPr>
              <p:cNvPr id="211139" name="Freihand 211138">
                <a:extLst>
                  <a:ext uri="{FF2B5EF4-FFF2-40B4-BE49-F238E27FC236}">
                    <a16:creationId xmlns:a16="http://schemas.microsoft.com/office/drawing/2014/main" id="{74A1DEA8-8232-47B7-AFBD-427F315DE078}"/>
                  </a:ext>
                </a:extLst>
              </p:cNvPr>
              <p:cNvPicPr/>
              <p:nvPr/>
            </p:nvPicPr>
            <p:blipFill>
              <a:blip r:embed="rId426"/>
              <a:stretch>
                <a:fillRect/>
              </a:stretch>
            </p:blipFill>
            <p:spPr>
              <a:xfrm>
                <a:off x="2531739" y="5067642"/>
                <a:ext cx="19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11140" name="Freihand 211139">
                <a:extLst>
                  <a:ext uri="{FF2B5EF4-FFF2-40B4-BE49-F238E27FC236}">
                    <a16:creationId xmlns:a16="http://schemas.microsoft.com/office/drawing/2014/main" id="{058D624D-8253-4ACA-9B6E-56EDB31ACC6D}"/>
                  </a:ext>
                </a:extLst>
              </p14:cNvPr>
              <p14:cNvContentPartPr/>
              <p14:nvPr/>
            </p14:nvContentPartPr>
            <p14:xfrm>
              <a:off x="2606979" y="5236842"/>
              <a:ext cx="104400" cy="136800"/>
            </p14:xfrm>
          </p:contentPart>
        </mc:Choice>
        <mc:Fallback xmlns="">
          <p:pic>
            <p:nvPicPr>
              <p:cNvPr id="211140" name="Freihand 211139">
                <a:extLst>
                  <a:ext uri="{FF2B5EF4-FFF2-40B4-BE49-F238E27FC236}">
                    <a16:creationId xmlns:a16="http://schemas.microsoft.com/office/drawing/2014/main" id="{058D624D-8253-4ACA-9B6E-56EDB31ACC6D}"/>
                  </a:ext>
                </a:extLst>
              </p:cNvPr>
              <p:cNvPicPr/>
              <p:nvPr/>
            </p:nvPicPr>
            <p:blipFill>
              <a:blip r:embed="rId428"/>
              <a:stretch>
                <a:fillRect/>
              </a:stretch>
            </p:blipFill>
            <p:spPr>
              <a:xfrm>
                <a:off x="2602659" y="5232522"/>
                <a:ext cx="113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1141" name="Freihand 211140">
                <a:extLst>
                  <a:ext uri="{FF2B5EF4-FFF2-40B4-BE49-F238E27FC236}">
                    <a16:creationId xmlns:a16="http://schemas.microsoft.com/office/drawing/2014/main" id="{1AF182BF-39C0-4277-9F0E-72DC44B8A2D9}"/>
                  </a:ext>
                </a:extLst>
              </p14:cNvPr>
              <p14:cNvContentPartPr/>
              <p14:nvPr/>
            </p14:nvContentPartPr>
            <p14:xfrm>
              <a:off x="2700219" y="5025882"/>
              <a:ext cx="183600" cy="141480"/>
            </p14:xfrm>
          </p:contentPart>
        </mc:Choice>
        <mc:Fallback xmlns="">
          <p:pic>
            <p:nvPicPr>
              <p:cNvPr id="211141" name="Freihand 211140">
                <a:extLst>
                  <a:ext uri="{FF2B5EF4-FFF2-40B4-BE49-F238E27FC236}">
                    <a16:creationId xmlns:a16="http://schemas.microsoft.com/office/drawing/2014/main" id="{1AF182BF-39C0-4277-9F0E-72DC44B8A2D9}"/>
                  </a:ext>
                </a:extLst>
              </p:cNvPr>
              <p:cNvPicPr/>
              <p:nvPr/>
            </p:nvPicPr>
            <p:blipFill>
              <a:blip r:embed="rId430"/>
              <a:stretch>
                <a:fillRect/>
              </a:stretch>
            </p:blipFill>
            <p:spPr>
              <a:xfrm>
                <a:off x="2695899" y="5021562"/>
                <a:ext cx="192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1144" name="Freihand 211143">
                <a:extLst>
                  <a:ext uri="{FF2B5EF4-FFF2-40B4-BE49-F238E27FC236}">
                    <a16:creationId xmlns:a16="http://schemas.microsoft.com/office/drawing/2014/main" id="{DF23E543-F26C-44DD-A4DE-F27968471B7B}"/>
                  </a:ext>
                </a:extLst>
              </p14:cNvPr>
              <p14:cNvContentPartPr/>
              <p14:nvPr/>
            </p14:nvContentPartPr>
            <p14:xfrm>
              <a:off x="3239499" y="5181042"/>
              <a:ext cx="291960" cy="14400"/>
            </p14:xfrm>
          </p:contentPart>
        </mc:Choice>
        <mc:Fallback xmlns="">
          <p:pic>
            <p:nvPicPr>
              <p:cNvPr id="211144" name="Freihand 211143">
                <a:extLst>
                  <a:ext uri="{FF2B5EF4-FFF2-40B4-BE49-F238E27FC236}">
                    <a16:creationId xmlns:a16="http://schemas.microsoft.com/office/drawing/2014/main" id="{DF23E543-F26C-44DD-A4DE-F27968471B7B}"/>
                  </a:ext>
                </a:extLst>
              </p:cNvPr>
              <p:cNvPicPr/>
              <p:nvPr/>
            </p:nvPicPr>
            <p:blipFill>
              <a:blip r:embed="rId432"/>
              <a:stretch>
                <a:fillRect/>
              </a:stretch>
            </p:blipFill>
            <p:spPr>
              <a:xfrm>
                <a:off x="3235179" y="5176722"/>
                <a:ext cx="3006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1145" name="Freihand 211144">
                <a:extLst>
                  <a:ext uri="{FF2B5EF4-FFF2-40B4-BE49-F238E27FC236}">
                    <a16:creationId xmlns:a16="http://schemas.microsoft.com/office/drawing/2014/main" id="{C77A52AC-CB7E-427C-8ECA-BA159B72EF3C}"/>
                  </a:ext>
                </a:extLst>
              </p14:cNvPr>
              <p14:cNvContentPartPr/>
              <p14:nvPr/>
            </p14:nvContentPartPr>
            <p14:xfrm>
              <a:off x="3316179" y="5223522"/>
              <a:ext cx="245160" cy="11160"/>
            </p14:xfrm>
          </p:contentPart>
        </mc:Choice>
        <mc:Fallback xmlns="">
          <p:pic>
            <p:nvPicPr>
              <p:cNvPr id="211145" name="Freihand 211144">
                <a:extLst>
                  <a:ext uri="{FF2B5EF4-FFF2-40B4-BE49-F238E27FC236}">
                    <a16:creationId xmlns:a16="http://schemas.microsoft.com/office/drawing/2014/main" id="{C77A52AC-CB7E-427C-8ECA-BA159B72EF3C}"/>
                  </a:ext>
                </a:extLst>
              </p:cNvPr>
              <p:cNvPicPr/>
              <p:nvPr/>
            </p:nvPicPr>
            <p:blipFill>
              <a:blip r:embed="rId434"/>
              <a:stretch>
                <a:fillRect/>
              </a:stretch>
            </p:blipFill>
            <p:spPr>
              <a:xfrm>
                <a:off x="3311859" y="5219202"/>
                <a:ext cx="253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1193" name="Freihand 211192">
                <a:extLst>
                  <a:ext uri="{FF2B5EF4-FFF2-40B4-BE49-F238E27FC236}">
                    <a16:creationId xmlns:a16="http://schemas.microsoft.com/office/drawing/2014/main" id="{FB2F9EA5-B295-4EE0-8129-212DE02F8605}"/>
                  </a:ext>
                </a:extLst>
              </p14:cNvPr>
              <p14:cNvContentPartPr/>
              <p14:nvPr/>
            </p14:nvContentPartPr>
            <p14:xfrm>
              <a:off x="2337699" y="5770002"/>
              <a:ext cx="5478480" cy="394560"/>
            </p14:xfrm>
          </p:contentPart>
        </mc:Choice>
        <mc:Fallback xmlns="">
          <p:pic>
            <p:nvPicPr>
              <p:cNvPr id="211193" name="Freihand 211192">
                <a:extLst>
                  <a:ext uri="{FF2B5EF4-FFF2-40B4-BE49-F238E27FC236}">
                    <a16:creationId xmlns:a16="http://schemas.microsoft.com/office/drawing/2014/main" id="{FB2F9EA5-B295-4EE0-8129-212DE02F8605}"/>
                  </a:ext>
                </a:extLst>
              </p:cNvPr>
              <p:cNvPicPr/>
              <p:nvPr/>
            </p:nvPicPr>
            <p:blipFill>
              <a:blip r:embed="rId436"/>
              <a:stretch>
                <a:fillRect/>
              </a:stretch>
            </p:blipFill>
            <p:spPr>
              <a:xfrm>
                <a:off x="2333379" y="5765682"/>
                <a:ext cx="5487120" cy="403200"/>
              </a:xfrm>
              <a:prstGeom prst="rect">
                <a:avLst/>
              </a:prstGeom>
            </p:spPr>
          </p:pic>
        </mc:Fallback>
      </mc:AlternateContent>
      <p:grpSp>
        <p:nvGrpSpPr>
          <p:cNvPr id="211196" name="Gruppieren 211195">
            <a:extLst>
              <a:ext uri="{FF2B5EF4-FFF2-40B4-BE49-F238E27FC236}">
                <a16:creationId xmlns:a16="http://schemas.microsoft.com/office/drawing/2014/main" id="{CCF6EEA5-3B80-42BC-906B-00A4782C4115}"/>
              </a:ext>
            </a:extLst>
          </p:cNvPr>
          <p:cNvGrpSpPr/>
          <p:nvPr/>
        </p:nvGrpSpPr>
        <p:grpSpPr>
          <a:xfrm>
            <a:off x="3855099" y="4774602"/>
            <a:ext cx="3593880" cy="1009080"/>
            <a:chOff x="3855099" y="4774602"/>
            <a:chExt cx="3593880" cy="1009080"/>
          </a:xfrm>
        </p:grpSpPr>
        <mc:AlternateContent xmlns:mc="http://schemas.openxmlformats.org/markup-compatibility/2006" xmlns:p14="http://schemas.microsoft.com/office/powerpoint/2010/main">
          <mc:Choice Requires="p14">
            <p:contentPart p14:bwMode="auto" r:id="rId437">
              <p14:nvContentPartPr>
                <p14:cNvPr id="211147" name="Freihand 211146">
                  <a:extLst>
                    <a:ext uri="{FF2B5EF4-FFF2-40B4-BE49-F238E27FC236}">
                      <a16:creationId xmlns:a16="http://schemas.microsoft.com/office/drawing/2014/main" id="{8E579B8A-BF39-4390-A0F0-902BE12A0007}"/>
                    </a:ext>
                  </a:extLst>
                </p14:cNvPr>
                <p14:cNvContentPartPr/>
                <p14:nvPr/>
              </p14:nvContentPartPr>
              <p14:xfrm>
                <a:off x="3855099" y="5064042"/>
                <a:ext cx="121680" cy="147600"/>
              </p14:xfrm>
            </p:contentPart>
          </mc:Choice>
          <mc:Fallback xmlns="">
            <p:pic>
              <p:nvPicPr>
                <p:cNvPr id="211147" name="Freihand 211146">
                  <a:extLst>
                    <a:ext uri="{FF2B5EF4-FFF2-40B4-BE49-F238E27FC236}">
                      <a16:creationId xmlns:a16="http://schemas.microsoft.com/office/drawing/2014/main" id="{8E579B8A-BF39-4390-A0F0-902BE12A0007}"/>
                    </a:ext>
                  </a:extLst>
                </p:cNvPr>
                <p:cNvPicPr/>
                <p:nvPr/>
              </p:nvPicPr>
              <p:blipFill>
                <a:blip r:embed="rId438"/>
                <a:stretch>
                  <a:fillRect/>
                </a:stretch>
              </p:blipFill>
              <p:spPr>
                <a:xfrm>
                  <a:off x="3850779" y="5059722"/>
                  <a:ext cx="1303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1148" name="Freihand 211147">
                  <a:extLst>
                    <a:ext uri="{FF2B5EF4-FFF2-40B4-BE49-F238E27FC236}">
                      <a16:creationId xmlns:a16="http://schemas.microsoft.com/office/drawing/2014/main" id="{1D75FC5F-9435-4E1D-842C-BDCED3A750B9}"/>
                    </a:ext>
                  </a:extLst>
                </p14:cNvPr>
                <p14:cNvContentPartPr/>
                <p14:nvPr/>
              </p14:nvContentPartPr>
              <p14:xfrm>
                <a:off x="3941859" y="5147202"/>
                <a:ext cx="40680" cy="107280"/>
              </p14:xfrm>
            </p:contentPart>
          </mc:Choice>
          <mc:Fallback xmlns="">
            <p:pic>
              <p:nvPicPr>
                <p:cNvPr id="211148" name="Freihand 211147">
                  <a:extLst>
                    <a:ext uri="{FF2B5EF4-FFF2-40B4-BE49-F238E27FC236}">
                      <a16:creationId xmlns:a16="http://schemas.microsoft.com/office/drawing/2014/main" id="{1D75FC5F-9435-4E1D-842C-BDCED3A750B9}"/>
                    </a:ext>
                  </a:extLst>
                </p:cNvPr>
                <p:cNvPicPr/>
                <p:nvPr/>
              </p:nvPicPr>
              <p:blipFill>
                <a:blip r:embed="rId440"/>
                <a:stretch>
                  <a:fillRect/>
                </a:stretch>
              </p:blipFill>
              <p:spPr>
                <a:xfrm>
                  <a:off x="3937539" y="5142882"/>
                  <a:ext cx="49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11149" name="Freihand 211148">
                  <a:extLst>
                    <a:ext uri="{FF2B5EF4-FFF2-40B4-BE49-F238E27FC236}">
                      <a16:creationId xmlns:a16="http://schemas.microsoft.com/office/drawing/2014/main" id="{380B45B8-F16D-4F59-A37E-9663659EAD47}"/>
                    </a:ext>
                  </a:extLst>
                </p14:cNvPr>
                <p14:cNvContentPartPr/>
                <p14:nvPr/>
              </p14:nvContentPartPr>
              <p14:xfrm>
                <a:off x="4129059" y="5085282"/>
                <a:ext cx="113400" cy="194760"/>
              </p14:xfrm>
            </p:contentPart>
          </mc:Choice>
          <mc:Fallback xmlns="">
            <p:pic>
              <p:nvPicPr>
                <p:cNvPr id="211149" name="Freihand 211148">
                  <a:extLst>
                    <a:ext uri="{FF2B5EF4-FFF2-40B4-BE49-F238E27FC236}">
                      <a16:creationId xmlns:a16="http://schemas.microsoft.com/office/drawing/2014/main" id="{380B45B8-F16D-4F59-A37E-9663659EAD47}"/>
                    </a:ext>
                  </a:extLst>
                </p:cNvPr>
                <p:cNvPicPr/>
                <p:nvPr/>
              </p:nvPicPr>
              <p:blipFill>
                <a:blip r:embed="rId442"/>
                <a:stretch>
                  <a:fillRect/>
                </a:stretch>
              </p:blipFill>
              <p:spPr>
                <a:xfrm>
                  <a:off x="4124739" y="5080962"/>
                  <a:ext cx="122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11150" name="Freihand 211149">
                  <a:extLst>
                    <a:ext uri="{FF2B5EF4-FFF2-40B4-BE49-F238E27FC236}">
                      <a16:creationId xmlns:a16="http://schemas.microsoft.com/office/drawing/2014/main" id="{208BE293-4A46-493B-A7CE-628A86E38DF1}"/>
                    </a:ext>
                  </a:extLst>
                </p14:cNvPr>
                <p14:cNvContentPartPr/>
                <p14:nvPr/>
              </p14:nvContentPartPr>
              <p14:xfrm>
                <a:off x="4053459" y="5018322"/>
                <a:ext cx="284760" cy="252720"/>
              </p14:xfrm>
            </p:contentPart>
          </mc:Choice>
          <mc:Fallback xmlns="">
            <p:pic>
              <p:nvPicPr>
                <p:cNvPr id="211150" name="Freihand 211149">
                  <a:extLst>
                    <a:ext uri="{FF2B5EF4-FFF2-40B4-BE49-F238E27FC236}">
                      <a16:creationId xmlns:a16="http://schemas.microsoft.com/office/drawing/2014/main" id="{208BE293-4A46-493B-A7CE-628A86E38DF1}"/>
                    </a:ext>
                  </a:extLst>
                </p:cNvPr>
                <p:cNvPicPr/>
                <p:nvPr/>
              </p:nvPicPr>
              <p:blipFill>
                <a:blip r:embed="rId444"/>
                <a:stretch>
                  <a:fillRect/>
                </a:stretch>
              </p:blipFill>
              <p:spPr>
                <a:xfrm>
                  <a:off x="4049139" y="5014002"/>
                  <a:ext cx="2934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11151" name="Freihand 211150">
                  <a:extLst>
                    <a:ext uri="{FF2B5EF4-FFF2-40B4-BE49-F238E27FC236}">
                      <a16:creationId xmlns:a16="http://schemas.microsoft.com/office/drawing/2014/main" id="{CB0E4A3A-D215-41E8-A3C7-F0F7A6A0C439}"/>
                    </a:ext>
                  </a:extLst>
                </p14:cNvPr>
                <p14:cNvContentPartPr/>
                <p14:nvPr/>
              </p14:nvContentPartPr>
              <p14:xfrm>
                <a:off x="4585539" y="5112642"/>
                <a:ext cx="32040" cy="138960"/>
              </p14:xfrm>
            </p:contentPart>
          </mc:Choice>
          <mc:Fallback xmlns="">
            <p:pic>
              <p:nvPicPr>
                <p:cNvPr id="211151" name="Freihand 211150">
                  <a:extLst>
                    <a:ext uri="{FF2B5EF4-FFF2-40B4-BE49-F238E27FC236}">
                      <a16:creationId xmlns:a16="http://schemas.microsoft.com/office/drawing/2014/main" id="{CB0E4A3A-D215-41E8-A3C7-F0F7A6A0C439}"/>
                    </a:ext>
                  </a:extLst>
                </p:cNvPr>
                <p:cNvPicPr/>
                <p:nvPr/>
              </p:nvPicPr>
              <p:blipFill>
                <a:blip r:embed="rId446"/>
                <a:stretch>
                  <a:fillRect/>
                </a:stretch>
              </p:blipFill>
              <p:spPr>
                <a:xfrm>
                  <a:off x="4581219" y="5108322"/>
                  <a:ext cx="40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11152" name="Freihand 211151">
                  <a:extLst>
                    <a:ext uri="{FF2B5EF4-FFF2-40B4-BE49-F238E27FC236}">
                      <a16:creationId xmlns:a16="http://schemas.microsoft.com/office/drawing/2014/main" id="{6824135A-E7DF-4F87-973C-AF7CCF9D45C9}"/>
                    </a:ext>
                  </a:extLst>
                </p14:cNvPr>
                <p14:cNvContentPartPr/>
                <p14:nvPr/>
              </p14:nvContentPartPr>
              <p14:xfrm>
                <a:off x="4527939" y="5163762"/>
                <a:ext cx="180000" cy="4320"/>
              </p14:xfrm>
            </p:contentPart>
          </mc:Choice>
          <mc:Fallback xmlns="">
            <p:pic>
              <p:nvPicPr>
                <p:cNvPr id="211152" name="Freihand 211151">
                  <a:extLst>
                    <a:ext uri="{FF2B5EF4-FFF2-40B4-BE49-F238E27FC236}">
                      <a16:creationId xmlns:a16="http://schemas.microsoft.com/office/drawing/2014/main" id="{6824135A-E7DF-4F87-973C-AF7CCF9D45C9}"/>
                    </a:ext>
                  </a:extLst>
                </p:cNvPr>
                <p:cNvPicPr/>
                <p:nvPr/>
              </p:nvPicPr>
              <p:blipFill>
                <a:blip r:embed="rId448"/>
                <a:stretch>
                  <a:fillRect/>
                </a:stretch>
              </p:blipFill>
              <p:spPr>
                <a:xfrm>
                  <a:off x="4523619" y="5159442"/>
                  <a:ext cx="1886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11153" name="Freihand 211152">
                  <a:extLst>
                    <a:ext uri="{FF2B5EF4-FFF2-40B4-BE49-F238E27FC236}">
                      <a16:creationId xmlns:a16="http://schemas.microsoft.com/office/drawing/2014/main" id="{596A4760-1393-415E-99B3-BF6EF7102858}"/>
                    </a:ext>
                  </a:extLst>
                </p14:cNvPr>
                <p14:cNvContentPartPr/>
                <p14:nvPr/>
              </p14:nvContentPartPr>
              <p14:xfrm>
                <a:off x="5076939" y="5011482"/>
                <a:ext cx="123480" cy="147240"/>
              </p14:xfrm>
            </p:contentPart>
          </mc:Choice>
          <mc:Fallback xmlns="">
            <p:pic>
              <p:nvPicPr>
                <p:cNvPr id="211153" name="Freihand 211152">
                  <a:extLst>
                    <a:ext uri="{FF2B5EF4-FFF2-40B4-BE49-F238E27FC236}">
                      <a16:creationId xmlns:a16="http://schemas.microsoft.com/office/drawing/2014/main" id="{596A4760-1393-415E-99B3-BF6EF7102858}"/>
                    </a:ext>
                  </a:extLst>
                </p:cNvPr>
                <p:cNvPicPr/>
                <p:nvPr/>
              </p:nvPicPr>
              <p:blipFill>
                <a:blip r:embed="rId450"/>
                <a:stretch>
                  <a:fillRect/>
                </a:stretch>
              </p:blipFill>
              <p:spPr>
                <a:xfrm>
                  <a:off x="5072619" y="5007162"/>
                  <a:ext cx="132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1154" name="Freihand 211153">
                  <a:extLst>
                    <a:ext uri="{FF2B5EF4-FFF2-40B4-BE49-F238E27FC236}">
                      <a16:creationId xmlns:a16="http://schemas.microsoft.com/office/drawing/2014/main" id="{471176B5-B14F-4993-8D1C-101346DD5355}"/>
                    </a:ext>
                  </a:extLst>
                </p14:cNvPr>
                <p14:cNvContentPartPr/>
                <p14:nvPr/>
              </p14:nvContentPartPr>
              <p14:xfrm>
                <a:off x="5157939" y="5102562"/>
                <a:ext cx="57600" cy="86760"/>
              </p14:xfrm>
            </p:contentPart>
          </mc:Choice>
          <mc:Fallback xmlns="">
            <p:pic>
              <p:nvPicPr>
                <p:cNvPr id="211154" name="Freihand 211153">
                  <a:extLst>
                    <a:ext uri="{FF2B5EF4-FFF2-40B4-BE49-F238E27FC236}">
                      <a16:creationId xmlns:a16="http://schemas.microsoft.com/office/drawing/2014/main" id="{471176B5-B14F-4993-8D1C-101346DD5355}"/>
                    </a:ext>
                  </a:extLst>
                </p:cNvPr>
                <p:cNvPicPr/>
                <p:nvPr/>
              </p:nvPicPr>
              <p:blipFill>
                <a:blip r:embed="rId452"/>
                <a:stretch>
                  <a:fillRect/>
                </a:stretch>
              </p:blipFill>
              <p:spPr>
                <a:xfrm>
                  <a:off x="5153619" y="5098242"/>
                  <a:ext cx="66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1155" name="Freihand 211154">
                  <a:extLst>
                    <a:ext uri="{FF2B5EF4-FFF2-40B4-BE49-F238E27FC236}">
                      <a16:creationId xmlns:a16="http://schemas.microsoft.com/office/drawing/2014/main" id="{4A117FFA-71D7-45CD-85CB-0F9B7E6A3749}"/>
                    </a:ext>
                  </a:extLst>
                </p14:cNvPr>
                <p14:cNvContentPartPr/>
                <p14:nvPr/>
              </p14:nvContentPartPr>
              <p14:xfrm>
                <a:off x="5304459" y="4992042"/>
                <a:ext cx="188640" cy="224280"/>
              </p14:xfrm>
            </p:contentPart>
          </mc:Choice>
          <mc:Fallback xmlns="">
            <p:pic>
              <p:nvPicPr>
                <p:cNvPr id="211155" name="Freihand 211154">
                  <a:extLst>
                    <a:ext uri="{FF2B5EF4-FFF2-40B4-BE49-F238E27FC236}">
                      <a16:creationId xmlns:a16="http://schemas.microsoft.com/office/drawing/2014/main" id="{4A117FFA-71D7-45CD-85CB-0F9B7E6A3749}"/>
                    </a:ext>
                  </a:extLst>
                </p:cNvPr>
                <p:cNvPicPr/>
                <p:nvPr/>
              </p:nvPicPr>
              <p:blipFill>
                <a:blip r:embed="rId454"/>
                <a:stretch>
                  <a:fillRect/>
                </a:stretch>
              </p:blipFill>
              <p:spPr>
                <a:xfrm>
                  <a:off x="5300139" y="4987722"/>
                  <a:ext cx="1972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11156" name="Freihand 211155">
                  <a:extLst>
                    <a:ext uri="{FF2B5EF4-FFF2-40B4-BE49-F238E27FC236}">
                      <a16:creationId xmlns:a16="http://schemas.microsoft.com/office/drawing/2014/main" id="{DC0ED0C8-45FB-4498-9B0D-A04C2FBE7682}"/>
                    </a:ext>
                  </a:extLst>
                </p14:cNvPr>
                <p14:cNvContentPartPr/>
                <p14:nvPr/>
              </p14:nvContentPartPr>
              <p14:xfrm>
                <a:off x="5527299" y="5156562"/>
                <a:ext cx="49680" cy="72720"/>
              </p14:xfrm>
            </p:contentPart>
          </mc:Choice>
          <mc:Fallback xmlns="">
            <p:pic>
              <p:nvPicPr>
                <p:cNvPr id="211156" name="Freihand 211155">
                  <a:extLst>
                    <a:ext uri="{FF2B5EF4-FFF2-40B4-BE49-F238E27FC236}">
                      <a16:creationId xmlns:a16="http://schemas.microsoft.com/office/drawing/2014/main" id="{DC0ED0C8-45FB-4498-9B0D-A04C2FBE7682}"/>
                    </a:ext>
                  </a:extLst>
                </p:cNvPr>
                <p:cNvPicPr/>
                <p:nvPr/>
              </p:nvPicPr>
              <p:blipFill>
                <a:blip r:embed="rId456"/>
                <a:stretch>
                  <a:fillRect/>
                </a:stretch>
              </p:blipFill>
              <p:spPr>
                <a:xfrm>
                  <a:off x="5522979" y="5152242"/>
                  <a:ext cx="58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11157" name="Freihand 211156">
                  <a:extLst>
                    <a:ext uri="{FF2B5EF4-FFF2-40B4-BE49-F238E27FC236}">
                      <a16:creationId xmlns:a16="http://schemas.microsoft.com/office/drawing/2014/main" id="{2B2E42B3-30E5-4E97-8A8D-88843B708308}"/>
                    </a:ext>
                  </a:extLst>
                </p14:cNvPr>
                <p14:cNvContentPartPr/>
                <p14:nvPr/>
              </p14:nvContentPartPr>
              <p14:xfrm>
                <a:off x="5764539" y="5107962"/>
                <a:ext cx="213840" cy="19440"/>
              </p14:xfrm>
            </p:contentPart>
          </mc:Choice>
          <mc:Fallback xmlns="">
            <p:pic>
              <p:nvPicPr>
                <p:cNvPr id="211157" name="Freihand 211156">
                  <a:extLst>
                    <a:ext uri="{FF2B5EF4-FFF2-40B4-BE49-F238E27FC236}">
                      <a16:creationId xmlns:a16="http://schemas.microsoft.com/office/drawing/2014/main" id="{2B2E42B3-30E5-4E97-8A8D-88843B708308}"/>
                    </a:ext>
                  </a:extLst>
                </p:cNvPr>
                <p:cNvPicPr/>
                <p:nvPr/>
              </p:nvPicPr>
              <p:blipFill>
                <a:blip r:embed="rId458"/>
                <a:stretch>
                  <a:fillRect/>
                </a:stretch>
              </p:blipFill>
              <p:spPr>
                <a:xfrm>
                  <a:off x="5760219" y="5103642"/>
                  <a:ext cx="222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11158" name="Freihand 211157">
                  <a:extLst>
                    <a:ext uri="{FF2B5EF4-FFF2-40B4-BE49-F238E27FC236}">
                      <a16:creationId xmlns:a16="http://schemas.microsoft.com/office/drawing/2014/main" id="{2006FE8B-74B1-4789-936F-C354D86FC367}"/>
                    </a:ext>
                  </a:extLst>
                </p14:cNvPr>
                <p14:cNvContentPartPr/>
                <p14:nvPr/>
              </p14:nvContentPartPr>
              <p14:xfrm>
                <a:off x="6194739" y="5019762"/>
                <a:ext cx="186840" cy="132480"/>
              </p14:xfrm>
            </p:contentPart>
          </mc:Choice>
          <mc:Fallback xmlns="">
            <p:pic>
              <p:nvPicPr>
                <p:cNvPr id="211158" name="Freihand 211157">
                  <a:extLst>
                    <a:ext uri="{FF2B5EF4-FFF2-40B4-BE49-F238E27FC236}">
                      <a16:creationId xmlns:a16="http://schemas.microsoft.com/office/drawing/2014/main" id="{2006FE8B-74B1-4789-936F-C354D86FC367}"/>
                    </a:ext>
                  </a:extLst>
                </p:cNvPr>
                <p:cNvPicPr/>
                <p:nvPr/>
              </p:nvPicPr>
              <p:blipFill>
                <a:blip r:embed="rId460"/>
                <a:stretch>
                  <a:fillRect/>
                </a:stretch>
              </p:blipFill>
              <p:spPr>
                <a:xfrm>
                  <a:off x="6190419" y="5015442"/>
                  <a:ext cx="195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11159" name="Freihand 211158">
                  <a:extLst>
                    <a:ext uri="{FF2B5EF4-FFF2-40B4-BE49-F238E27FC236}">
                      <a16:creationId xmlns:a16="http://schemas.microsoft.com/office/drawing/2014/main" id="{A6FB5261-CF59-4F0C-9677-227436E285EB}"/>
                    </a:ext>
                  </a:extLst>
                </p14:cNvPr>
                <p14:cNvContentPartPr/>
                <p14:nvPr/>
              </p14:nvContentPartPr>
              <p14:xfrm>
                <a:off x="6517299" y="5022642"/>
                <a:ext cx="123480" cy="121680"/>
              </p14:xfrm>
            </p:contentPart>
          </mc:Choice>
          <mc:Fallback xmlns="">
            <p:pic>
              <p:nvPicPr>
                <p:cNvPr id="211159" name="Freihand 211158">
                  <a:extLst>
                    <a:ext uri="{FF2B5EF4-FFF2-40B4-BE49-F238E27FC236}">
                      <a16:creationId xmlns:a16="http://schemas.microsoft.com/office/drawing/2014/main" id="{A6FB5261-CF59-4F0C-9677-227436E285EB}"/>
                    </a:ext>
                  </a:extLst>
                </p:cNvPr>
                <p:cNvPicPr/>
                <p:nvPr/>
              </p:nvPicPr>
              <p:blipFill>
                <a:blip r:embed="rId462"/>
                <a:stretch>
                  <a:fillRect/>
                </a:stretch>
              </p:blipFill>
              <p:spPr>
                <a:xfrm>
                  <a:off x="6512979" y="5018322"/>
                  <a:ext cx="132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11160" name="Freihand 211159">
                  <a:extLst>
                    <a:ext uri="{FF2B5EF4-FFF2-40B4-BE49-F238E27FC236}">
                      <a16:creationId xmlns:a16="http://schemas.microsoft.com/office/drawing/2014/main" id="{5C619647-D35B-4E56-88C9-8C40CC6D69B5}"/>
                    </a:ext>
                  </a:extLst>
                </p14:cNvPr>
                <p14:cNvContentPartPr/>
                <p14:nvPr/>
              </p14:nvContentPartPr>
              <p14:xfrm>
                <a:off x="6438099" y="4950642"/>
                <a:ext cx="119160" cy="82440"/>
              </p14:xfrm>
            </p:contentPart>
          </mc:Choice>
          <mc:Fallback xmlns="">
            <p:pic>
              <p:nvPicPr>
                <p:cNvPr id="211160" name="Freihand 211159">
                  <a:extLst>
                    <a:ext uri="{FF2B5EF4-FFF2-40B4-BE49-F238E27FC236}">
                      <a16:creationId xmlns:a16="http://schemas.microsoft.com/office/drawing/2014/main" id="{5C619647-D35B-4E56-88C9-8C40CC6D69B5}"/>
                    </a:ext>
                  </a:extLst>
                </p:cNvPr>
                <p:cNvPicPr/>
                <p:nvPr/>
              </p:nvPicPr>
              <p:blipFill>
                <a:blip r:embed="rId464"/>
                <a:stretch>
                  <a:fillRect/>
                </a:stretch>
              </p:blipFill>
              <p:spPr>
                <a:xfrm>
                  <a:off x="6433779" y="4946322"/>
                  <a:ext cx="127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11161" name="Freihand 211160">
                  <a:extLst>
                    <a:ext uri="{FF2B5EF4-FFF2-40B4-BE49-F238E27FC236}">
                      <a16:creationId xmlns:a16="http://schemas.microsoft.com/office/drawing/2014/main" id="{DF4F23C6-65D5-40AE-AFDE-F7D179368894}"/>
                    </a:ext>
                  </a:extLst>
                </p14:cNvPr>
                <p14:cNvContentPartPr/>
                <p14:nvPr/>
              </p14:nvContentPartPr>
              <p14:xfrm>
                <a:off x="6634299" y="5067642"/>
                <a:ext cx="102960" cy="105120"/>
              </p14:xfrm>
            </p:contentPart>
          </mc:Choice>
          <mc:Fallback xmlns="">
            <p:pic>
              <p:nvPicPr>
                <p:cNvPr id="211161" name="Freihand 211160">
                  <a:extLst>
                    <a:ext uri="{FF2B5EF4-FFF2-40B4-BE49-F238E27FC236}">
                      <a16:creationId xmlns:a16="http://schemas.microsoft.com/office/drawing/2014/main" id="{DF4F23C6-65D5-40AE-AFDE-F7D179368894}"/>
                    </a:ext>
                  </a:extLst>
                </p:cNvPr>
                <p:cNvPicPr/>
                <p:nvPr/>
              </p:nvPicPr>
              <p:blipFill>
                <a:blip r:embed="rId466"/>
                <a:stretch>
                  <a:fillRect/>
                </a:stretch>
              </p:blipFill>
              <p:spPr>
                <a:xfrm>
                  <a:off x="6629979" y="5063322"/>
                  <a:ext cx="111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11162" name="Freihand 211161">
                  <a:extLst>
                    <a:ext uri="{FF2B5EF4-FFF2-40B4-BE49-F238E27FC236}">
                      <a16:creationId xmlns:a16="http://schemas.microsoft.com/office/drawing/2014/main" id="{48A7357B-5DD6-408D-B3EF-C5A8B617503A}"/>
                    </a:ext>
                  </a:extLst>
                </p14:cNvPr>
                <p14:cNvContentPartPr/>
                <p14:nvPr/>
              </p14:nvContentPartPr>
              <p14:xfrm>
                <a:off x="6603699" y="4911042"/>
                <a:ext cx="273600" cy="390960"/>
              </p14:xfrm>
            </p:contentPart>
          </mc:Choice>
          <mc:Fallback xmlns="">
            <p:pic>
              <p:nvPicPr>
                <p:cNvPr id="211162" name="Freihand 211161">
                  <a:extLst>
                    <a:ext uri="{FF2B5EF4-FFF2-40B4-BE49-F238E27FC236}">
                      <a16:creationId xmlns:a16="http://schemas.microsoft.com/office/drawing/2014/main" id="{48A7357B-5DD6-408D-B3EF-C5A8B617503A}"/>
                    </a:ext>
                  </a:extLst>
                </p:cNvPr>
                <p:cNvPicPr/>
                <p:nvPr/>
              </p:nvPicPr>
              <p:blipFill>
                <a:blip r:embed="rId468"/>
                <a:stretch>
                  <a:fillRect/>
                </a:stretch>
              </p:blipFill>
              <p:spPr>
                <a:xfrm>
                  <a:off x="6599379" y="4906722"/>
                  <a:ext cx="28224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11163" name="Freihand 211162">
                  <a:extLst>
                    <a:ext uri="{FF2B5EF4-FFF2-40B4-BE49-F238E27FC236}">
                      <a16:creationId xmlns:a16="http://schemas.microsoft.com/office/drawing/2014/main" id="{AB1A4B8E-A0A1-4082-B9A4-E7CDE3E1693C}"/>
                    </a:ext>
                  </a:extLst>
                </p14:cNvPr>
                <p14:cNvContentPartPr/>
                <p14:nvPr/>
              </p14:nvContentPartPr>
              <p14:xfrm>
                <a:off x="4891899" y="4864242"/>
                <a:ext cx="198000" cy="489240"/>
              </p14:xfrm>
            </p:contentPart>
          </mc:Choice>
          <mc:Fallback xmlns="">
            <p:pic>
              <p:nvPicPr>
                <p:cNvPr id="211163" name="Freihand 211162">
                  <a:extLst>
                    <a:ext uri="{FF2B5EF4-FFF2-40B4-BE49-F238E27FC236}">
                      <a16:creationId xmlns:a16="http://schemas.microsoft.com/office/drawing/2014/main" id="{AB1A4B8E-A0A1-4082-B9A4-E7CDE3E1693C}"/>
                    </a:ext>
                  </a:extLst>
                </p:cNvPr>
                <p:cNvPicPr/>
                <p:nvPr/>
              </p:nvPicPr>
              <p:blipFill>
                <a:blip r:embed="rId470"/>
                <a:stretch>
                  <a:fillRect/>
                </a:stretch>
              </p:blipFill>
              <p:spPr>
                <a:xfrm>
                  <a:off x="4887579" y="4859922"/>
                  <a:ext cx="20664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11165" name="Freihand 211164">
                  <a:extLst>
                    <a:ext uri="{FF2B5EF4-FFF2-40B4-BE49-F238E27FC236}">
                      <a16:creationId xmlns:a16="http://schemas.microsoft.com/office/drawing/2014/main" id="{9BF41B23-A9D3-470E-B0F5-170D1FE1A9B3}"/>
                    </a:ext>
                  </a:extLst>
                </p14:cNvPr>
                <p14:cNvContentPartPr/>
                <p14:nvPr/>
              </p14:nvContentPartPr>
              <p14:xfrm>
                <a:off x="5098539" y="5380122"/>
                <a:ext cx="109080" cy="133200"/>
              </p14:xfrm>
            </p:contentPart>
          </mc:Choice>
          <mc:Fallback xmlns="">
            <p:pic>
              <p:nvPicPr>
                <p:cNvPr id="211165" name="Freihand 211164">
                  <a:extLst>
                    <a:ext uri="{FF2B5EF4-FFF2-40B4-BE49-F238E27FC236}">
                      <a16:creationId xmlns:a16="http://schemas.microsoft.com/office/drawing/2014/main" id="{9BF41B23-A9D3-470E-B0F5-170D1FE1A9B3}"/>
                    </a:ext>
                  </a:extLst>
                </p:cNvPr>
                <p:cNvPicPr/>
                <p:nvPr/>
              </p:nvPicPr>
              <p:blipFill>
                <a:blip r:embed="rId472"/>
                <a:stretch>
                  <a:fillRect/>
                </a:stretch>
              </p:blipFill>
              <p:spPr>
                <a:xfrm>
                  <a:off x="5094219" y="5375802"/>
                  <a:ext cx="117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11166" name="Freihand 211165">
                  <a:extLst>
                    <a:ext uri="{FF2B5EF4-FFF2-40B4-BE49-F238E27FC236}">
                      <a16:creationId xmlns:a16="http://schemas.microsoft.com/office/drawing/2014/main" id="{28C834AF-B79C-468E-9245-DBC5A78E60F7}"/>
                    </a:ext>
                  </a:extLst>
                </p14:cNvPr>
                <p14:cNvContentPartPr/>
                <p14:nvPr/>
              </p14:nvContentPartPr>
              <p14:xfrm>
                <a:off x="5189259" y="5433762"/>
                <a:ext cx="229680" cy="171000"/>
              </p14:xfrm>
            </p:contentPart>
          </mc:Choice>
          <mc:Fallback xmlns="">
            <p:pic>
              <p:nvPicPr>
                <p:cNvPr id="211166" name="Freihand 211165">
                  <a:extLst>
                    <a:ext uri="{FF2B5EF4-FFF2-40B4-BE49-F238E27FC236}">
                      <a16:creationId xmlns:a16="http://schemas.microsoft.com/office/drawing/2014/main" id="{28C834AF-B79C-468E-9245-DBC5A78E60F7}"/>
                    </a:ext>
                  </a:extLst>
                </p:cNvPr>
                <p:cNvPicPr/>
                <p:nvPr/>
              </p:nvPicPr>
              <p:blipFill>
                <a:blip r:embed="rId474"/>
                <a:stretch>
                  <a:fillRect/>
                </a:stretch>
              </p:blipFill>
              <p:spPr>
                <a:xfrm>
                  <a:off x="5184939" y="5429442"/>
                  <a:ext cx="238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11167" name="Freihand 211166">
                  <a:extLst>
                    <a:ext uri="{FF2B5EF4-FFF2-40B4-BE49-F238E27FC236}">
                      <a16:creationId xmlns:a16="http://schemas.microsoft.com/office/drawing/2014/main" id="{D67009E6-47F1-419E-83F6-9687D31CD821}"/>
                    </a:ext>
                  </a:extLst>
                </p14:cNvPr>
                <p14:cNvContentPartPr/>
                <p14:nvPr/>
              </p14:nvContentPartPr>
              <p14:xfrm>
                <a:off x="5410299" y="5379402"/>
                <a:ext cx="112680" cy="137520"/>
              </p14:xfrm>
            </p:contentPart>
          </mc:Choice>
          <mc:Fallback xmlns="">
            <p:pic>
              <p:nvPicPr>
                <p:cNvPr id="211167" name="Freihand 211166">
                  <a:extLst>
                    <a:ext uri="{FF2B5EF4-FFF2-40B4-BE49-F238E27FC236}">
                      <a16:creationId xmlns:a16="http://schemas.microsoft.com/office/drawing/2014/main" id="{D67009E6-47F1-419E-83F6-9687D31CD821}"/>
                    </a:ext>
                  </a:extLst>
                </p:cNvPr>
                <p:cNvPicPr/>
                <p:nvPr/>
              </p:nvPicPr>
              <p:blipFill>
                <a:blip r:embed="rId476"/>
                <a:stretch>
                  <a:fillRect/>
                </a:stretch>
              </p:blipFill>
              <p:spPr>
                <a:xfrm>
                  <a:off x="5405979" y="5375082"/>
                  <a:ext cx="121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11168" name="Freihand 211167">
                  <a:extLst>
                    <a:ext uri="{FF2B5EF4-FFF2-40B4-BE49-F238E27FC236}">
                      <a16:creationId xmlns:a16="http://schemas.microsoft.com/office/drawing/2014/main" id="{B9501E99-05DF-4EA5-9BF9-CC8228EBF585}"/>
                    </a:ext>
                  </a:extLst>
                </p14:cNvPr>
                <p14:cNvContentPartPr/>
                <p14:nvPr/>
              </p14:nvContentPartPr>
              <p14:xfrm>
                <a:off x="5507139" y="5377602"/>
                <a:ext cx="39960" cy="29520"/>
              </p14:xfrm>
            </p:contentPart>
          </mc:Choice>
          <mc:Fallback xmlns="">
            <p:pic>
              <p:nvPicPr>
                <p:cNvPr id="211168" name="Freihand 211167">
                  <a:extLst>
                    <a:ext uri="{FF2B5EF4-FFF2-40B4-BE49-F238E27FC236}">
                      <a16:creationId xmlns:a16="http://schemas.microsoft.com/office/drawing/2014/main" id="{B9501E99-05DF-4EA5-9BF9-CC8228EBF585}"/>
                    </a:ext>
                  </a:extLst>
                </p:cNvPr>
                <p:cNvPicPr/>
                <p:nvPr/>
              </p:nvPicPr>
              <p:blipFill>
                <a:blip r:embed="rId478"/>
                <a:stretch>
                  <a:fillRect/>
                </a:stretch>
              </p:blipFill>
              <p:spPr>
                <a:xfrm>
                  <a:off x="5502819" y="5373282"/>
                  <a:ext cx="48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11169" name="Freihand 211168">
                  <a:extLst>
                    <a:ext uri="{FF2B5EF4-FFF2-40B4-BE49-F238E27FC236}">
                      <a16:creationId xmlns:a16="http://schemas.microsoft.com/office/drawing/2014/main" id="{501682B7-E8F7-42EC-A7D5-0A707D0BA14A}"/>
                    </a:ext>
                  </a:extLst>
                </p14:cNvPr>
                <p14:cNvContentPartPr/>
                <p14:nvPr/>
              </p14:nvContentPartPr>
              <p14:xfrm>
                <a:off x="5549619" y="5412162"/>
                <a:ext cx="46080" cy="101520"/>
              </p14:xfrm>
            </p:contentPart>
          </mc:Choice>
          <mc:Fallback xmlns="">
            <p:pic>
              <p:nvPicPr>
                <p:cNvPr id="211169" name="Freihand 211168">
                  <a:extLst>
                    <a:ext uri="{FF2B5EF4-FFF2-40B4-BE49-F238E27FC236}">
                      <a16:creationId xmlns:a16="http://schemas.microsoft.com/office/drawing/2014/main" id="{501682B7-E8F7-42EC-A7D5-0A707D0BA14A}"/>
                    </a:ext>
                  </a:extLst>
                </p:cNvPr>
                <p:cNvPicPr/>
                <p:nvPr/>
              </p:nvPicPr>
              <p:blipFill>
                <a:blip r:embed="rId480"/>
                <a:stretch>
                  <a:fillRect/>
                </a:stretch>
              </p:blipFill>
              <p:spPr>
                <a:xfrm>
                  <a:off x="5545299" y="5407842"/>
                  <a:ext cx="54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11170" name="Freihand 211169">
                  <a:extLst>
                    <a:ext uri="{FF2B5EF4-FFF2-40B4-BE49-F238E27FC236}">
                      <a16:creationId xmlns:a16="http://schemas.microsoft.com/office/drawing/2014/main" id="{5DAE68C8-816E-4218-9F11-10D51B51C382}"/>
                    </a:ext>
                  </a:extLst>
                </p14:cNvPr>
                <p14:cNvContentPartPr/>
                <p14:nvPr/>
              </p14:nvContentPartPr>
              <p14:xfrm>
                <a:off x="5582379" y="5350242"/>
                <a:ext cx="106200" cy="155520"/>
              </p14:xfrm>
            </p:contentPart>
          </mc:Choice>
          <mc:Fallback xmlns="">
            <p:pic>
              <p:nvPicPr>
                <p:cNvPr id="211170" name="Freihand 211169">
                  <a:extLst>
                    <a:ext uri="{FF2B5EF4-FFF2-40B4-BE49-F238E27FC236}">
                      <a16:creationId xmlns:a16="http://schemas.microsoft.com/office/drawing/2014/main" id="{5DAE68C8-816E-4218-9F11-10D51B51C382}"/>
                    </a:ext>
                  </a:extLst>
                </p:cNvPr>
                <p:cNvPicPr/>
                <p:nvPr/>
              </p:nvPicPr>
              <p:blipFill>
                <a:blip r:embed="rId482"/>
                <a:stretch>
                  <a:fillRect/>
                </a:stretch>
              </p:blipFill>
              <p:spPr>
                <a:xfrm>
                  <a:off x="5578059" y="5345922"/>
                  <a:ext cx="114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11171" name="Freihand 211170">
                  <a:extLst>
                    <a:ext uri="{FF2B5EF4-FFF2-40B4-BE49-F238E27FC236}">
                      <a16:creationId xmlns:a16="http://schemas.microsoft.com/office/drawing/2014/main" id="{E1CFAC76-B66C-471F-9FD3-E11D1079BE8E}"/>
                    </a:ext>
                  </a:extLst>
                </p14:cNvPr>
                <p14:cNvContentPartPr/>
                <p14:nvPr/>
              </p14:nvContentPartPr>
              <p14:xfrm>
                <a:off x="6142899" y="5311362"/>
                <a:ext cx="142560" cy="173880"/>
              </p14:xfrm>
            </p:contentPart>
          </mc:Choice>
          <mc:Fallback xmlns="">
            <p:pic>
              <p:nvPicPr>
                <p:cNvPr id="211171" name="Freihand 211170">
                  <a:extLst>
                    <a:ext uri="{FF2B5EF4-FFF2-40B4-BE49-F238E27FC236}">
                      <a16:creationId xmlns:a16="http://schemas.microsoft.com/office/drawing/2014/main" id="{E1CFAC76-B66C-471F-9FD3-E11D1079BE8E}"/>
                    </a:ext>
                  </a:extLst>
                </p:cNvPr>
                <p:cNvPicPr/>
                <p:nvPr/>
              </p:nvPicPr>
              <p:blipFill>
                <a:blip r:embed="rId484"/>
                <a:stretch>
                  <a:fillRect/>
                </a:stretch>
              </p:blipFill>
              <p:spPr>
                <a:xfrm>
                  <a:off x="6138579" y="5307042"/>
                  <a:ext cx="151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11172" name="Freihand 211171">
                  <a:extLst>
                    <a:ext uri="{FF2B5EF4-FFF2-40B4-BE49-F238E27FC236}">
                      <a16:creationId xmlns:a16="http://schemas.microsoft.com/office/drawing/2014/main" id="{CD0055E8-500E-4614-8C12-7BDC8432719C}"/>
                    </a:ext>
                  </a:extLst>
                </p14:cNvPr>
                <p14:cNvContentPartPr/>
                <p14:nvPr/>
              </p14:nvContentPartPr>
              <p14:xfrm>
                <a:off x="6222819" y="5417202"/>
                <a:ext cx="199800" cy="57960"/>
              </p14:xfrm>
            </p:contentPart>
          </mc:Choice>
          <mc:Fallback xmlns="">
            <p:pic>
              <p:nvPicPr>
                <p:cNvPr id="211172" name="Freihand 211171">
                  <a:extLst>
                    <a:ext uri="{FF2B5EF4-FFF2-40B4-BE49-F238E27FC236}">
                      <a16:creationId xmlns:a16="http://schemas.microsoft.com/office/drawing/2014/main" id="{CD0055E8-500E-4614-8C12-7BDC8432719C}"/>
                    </a:ext>
                  </a:extLst>
                </p:cNvPr>
                <p:cNvPicPr/>
                <p:nvPr/>
              </p:nvPicPr>
              <p:blipFill>
                <a:blip r:embed="rId486"/>
                <a:stretch>
                  <a:fillRect/>
                </a:stretch>
              </p:blipFill>
              <p:spPr>
                <a:xfrm>
                  <a:off x="6218499" y="5412882"/>
                  <a:ext cx="208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11173" name="Freihand 211172">
                  <a:extLst>
                    <a:ext uri="{FF2B5EF4-FFF2-40B4-BE49-F238E27FC236}">
                      <a16:creationId xmlns:a16="http://schemas.microsoft.com/office/drawing/2014/main" id="{23239998-AAC7-47BF-A8DD-8019BCC0D87D}"/>
                    </a:ext>
                  </a:extLst>
                </p14:cNvPr>
                <p14:cNvContentPartPr/>
                <p14:nvPr/>
              </p14:nvContentPartPr>
              <p14:xfrm>
                <a:off x="6450339" y="5404242"/>
                <a:ext cx="59760" cy="84960"/>
              </p14:xfrm>
            </p:contentPart>
          </mc:Choice>
          <mc:Fallback xmlns="">
            <p:pic>
              <p:nvPicPr>
                <p:cNvPr id="211173" name="Freihand 211172">
                  <a:extLst>
                    <a:ext uri="{FF2B5EF4-FFF2-40B4-BE49-F238E27FC236}">
                      <a16:creationId xmlns:a16="http://schemas.microsoft.com/office/drawing/2014/main" id="{23239998-AAC7-47BF-A8DD-8019BCC0D87D}"/>
                    </a:ext>
                  </a:extLst>
                </p:cNvPr>
                <p:cNvPicPr/>
                <p:nvPr/>
              </p:nvPicPr>
              <p:blipFill>
                <a:blip r:embed="rId488"/>
                <a:stretch>
                  <a:fillRect/>
                </a:stretch>
              </p:blipFill>
              <p:spPr>
                <a:xfrm>
                  <a:off x="6446019" y="5399922"/>
                  <a:ext cx="68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11174" name="Freihand 211173">
                  <a:extLst>
                    <a:ext uri="{FF2B5EF4-FFF2-40B4-BE49-F238E27FC236}">
                      <a16:creationId xmlns:a16="http://schemas.microsoft.com/office/drawing/2014/main" id="{0ADB00DB-7B4F-4174-A96F-4530153B690B}"/>
                    </a:ext>
                  </a:extLst>
                </p14:cNvPr>
                <p14:cNvContentPartPr/>
                <p14:nvPr/>
              </p14:nvContentPartPr>
              <p14:xfrm>
                <a:off x="6422259" y="5402082"/>
                <a:ext cx="118080" cy="36720"/>
              </p14:xfrm>
            </p:contentPart>
          </mc:Choice>
          <mc:Fallback xmlns="">
            <p:pic>
              <p:nvPicPr>
                <p:cNvPr id="211174" name="Freihand 211173">
                  <a:extLst>
                    <a:ext uri="{FF2B5EF4-FFF2-40B4-BE49-F238E27FC236}">
                      <a16:creationId xmlns:a16="http://schemas.microsoft.com/office/drawing/2014/main" id="{0ADB00DB-7B4F-4174-A96F-4530153B690B}"/>
                    </a:ext>
                  </a:extLst>
                </p:cNvPr>
                <p:cNvPicPr/>
                <p:nvPr/>
              </p:nvPicPr>
              <p:blipFill>
                <a:blip r:embed="rId490"/>
                <a:stretch>
                  <a:fillRect/>
                </a:stretch>
              </p:blipFill>
              <p:spPr>
                <a:xfrm>
                  <a:off x="6417939" y="5397762"/>
                  <a:ext cx="1267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11175" name="Freihand 211174">
                  <a:extLst>
                    <a:ext uri="{FF2B5EF4-FFF2-40B4-BE49-F238E27FC236}">
                      <a16:creationId xmlns:a16="http://schemas.microsoft.com/office/drawing/2014/main" id="{7A28A0A6-EACB-40B8-B2C1-72CAED2D013E}"/>
                    </a:ext>
                  </a:extLst>
                </p14:cNvPr>
                <p14:cNvContentPartPr/>
                <p14:nvPr/>
              </p14:nvContentPartPr>
              <p14:xfrm>
                <a:off x="6545739" y="5345202"/>
                <a:ext cx="136800" cy="209160"/>
              </p14:xfrm>
            </p:contentPart>
          </mc:Choice>
          <mc:Fallback xmlns="">
            <p:pic>
              <p:nvPicPr>
                <p:cNvPr id="211175" name="Freihand 211174">
                  <a:extLst>
                    <a:ext uri="{FF2B5EF4-FFF2-40B4-BE49-F238E27FC236}">
                      <a16:creationId xmlns:a16="http://schemas.microsoft.com/office/drawing/2014/main" id="{7A28A0A6-EACB-40B8-B2C1-72CAED2D013E}"/>
                    </a:ext>
                  </a:extLst>
                </p:cNvPr>
                <p:cNvPicPr/>
                <p:nvPr/>
              </p:nvPicPr>
              <p:blipFill>
                <a:blip r:embed="rId492"/>
                <a:stretch>
                  <a:fillRect/>
                </a:stretch>
              </p:blipFill>
              <p:spPr>
                <a:xfrm>
                  <a:off x="6541419" y="5340882"/>
                  <a:ext cx="1454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11176" name="Freihand 211175">
                  <a:extLst>
                    <a:ext uri="{FF2B5EF4-FFF2-40B4-BE49-F238E27FC236}">
                      <a16:creationId xmlns:a16="http://schemas.microsoft.com/office/drawing/2014/main" id="{E46C8AB1-7E67-47F6-B473-D966AB756D2D}"/>
                    </a:ext>
                  </a:extLst>
                </p14:cNvPr>
                <p14:cNvContentPartPr/>
                <p14:nvPr/>
              </p14:nvContentPartPr>
              <p14:xfrm>
                <a:off x="6699459" y="5409642"/>
                <a:ext cx="360" cy="360"/>
              </p14:xfrm>
            </p:contentPart>
          </mc:Choice>
          <mc:Fallback xmlns="">
            <p:pic>
              <p:nvPicPr>
                <p:cNvPr id="211176" name="Freihand 211175">
                  <a:extLst>
                    <a:ext uri="{FF2B5EF4-FFF2-40B4-BE49-F238E27FC236}">
                      <a16:creationId xmlns:a16="http://schemas.microsoft.com/office/drawing/2014/main" id="{E46C8AB1-7E67-47F6-B473-D966AB756D2D}"/>
                    </a:ext>
                  </a:extLst>
                </p:cNvPr>
                <p:cNvPicPr/>
                <p:nvPr/>
              </p:nvPicPr>
              <p:blipFill>
                <a:blip r:embed="rId494"/>
                <a:stretch>
                  <a:fillRect/>
                </a:stretch>
              </p:blipFill>
              <p:spPr>
                <a:xfrm>
                  <a:off x="6695139" y="540532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11177" name="Freihand 211176">
                  <a:extLst>
                    <a:ext uri="{FF2B5EF4-FFF2-40B4-BE49-F238E27FC236}">
                      <a16:creationId xmlns:a16="http://schemas.microsoft.com/office/drawing/2014/main" id="{353F9BB2-BFFC-4751-B778-93122AEE563F}"/>
                    </a:ext>
                  </a:extLst>
                </p14:cNvPr>
                <p14:cNvContentPartPr/>
                <p14:nvPr/>
              </p14:nvContentPartPr>
              <p14:xfrm>
                <a:off x="6697299" y="5303082"/>
                <a:ext cx="102960" cy="182880"/>
              </p14:xfrm>
            </p:contentPart>
          </mc:Choice>
          <mc:Fallback xmlns="">
            <p:pic>
              <p:nvPicPr>
                <p:cNvPr id="211177" name="Freihand 211176">
                  <a:extLst>
                    <a:ext uri="{FF2B5EF4-FFF2-40B4-BE49-F238E27FC236}">
                      <a16:creationId xmlns:a16="http://schemas.microsoft.com/office/drawing/2014/main" id="{353F9BB2-BFFC-4751-B778-93122AEE563F}"/>
                    </a:ext>
                  </a:extLst>
                </p:cNvPr>
                <p:cNvPicPr/>
                <p:nvPr/>
              </p:nvPicPr>
              <p:blipFill>
                <a:blip r:embed="rId496"/>
                <a:stretch>
                  <a:fillRect/>
                </a:stretch>
              </p:blipFill>
              <p:spPr>
                <a:xfrm>
                  <a:off x="6692979" y="5298762"/>
                  <a:ext cx="1116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11178" name="Freihand 211177">
                  <a:extLst>
                    <a:ext uri="{FF2B5EF4-FFF2-40B4-BE49-F238E27FC236}">
                      <a16:creationId xmlns:a16="http://schemas.microsoft.com/office/drawing/2014/main" id="{5085BB10-76DF-4448-AEFC-DEDF0977F0AB}"/>
                    </a:ext>
                  </a:extLst>
                </p14:cNvPr>
                <p14:cNvContentPartPr/>
                <p14:nvPr/>
              </p14:nvContentPartPr>
              <p14:xfrm>
                <a:off x="6821139" y="5363562"/>
                <a:ext cx="20160" cy="36720"/>
              </p14:xfrm>
            </p:contentPart>
          </mc:Choice>
          <mc:Fallback xmlns="">
            <p:pic>
              <p:nvPicPr>
                <p:cNvPr id="211178" name="Freihand 211177">
                  <a:extLst>
                    <a:ext uri="{FF2B5EF4-FFF2-40B4-BE49-F238E27FC236}">
                      <a16:creationId xmlns:a16="http://schemas.microsoft.com/office/drawing/2014/main" id="{5085BB10-76DF-4448-AEFC-DEDF0977F0AB}"/>
                    </a:ext>
                  </a:extLst>
                </p:cNvPr>
                <p:cNvPicPr/>
                <p:nvPr/>
              </p:nvPicPr>
              <p:blipFill>
                <a:blip r:embed="rId498"/>
                <a:stretch>
                  <a:fillRect/>
                </a:stretch>
              </p:blipFill>
              <p:spPr>
                <a:xfrm>
                  <a:off x="6816819" y="5359242"/>
                  <a:ext cx="288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11179" name="Freihand 211178">
                  <a:extLst>
                    <a:ext uri="{FF2B5EF4-FFF2-40B4-BE49-F238E27FC236}">
                      <a16:creationId xmlns:a16="http://schemas.microsoft.com/office/drawing/2014/main" id="{D370A991-1D85-44BF-B4AC-27323BD7C692}"/>
                    </a:ext>
                  </a:extLst>
                </p14:cNvPr>
                <p14:cNvContentPartPr/>
                <p14:nvPr/>
              </p14:nvContentPartPr>
              <p14:xfrm>
                <a:off x="6817179" y="5415402"/>
                <a:ext cx="47880" cy="140400"/>
              </p14:xfrm>
            </p:contentPart>
          </mc:Choice>
          <mc:Fallback xmlns="">
            <p:pic>
              <p:nvPicPr>
                <p:cNvPr id="211179" name="Freihand 211178">
                  <a:extLst>
                    <a:ext uri="{FF2B5EF4-FFF2-40B4-BE49-F238E27FC236}">
                      <a16:creationId xmlns:a16="http://schemas.microsoft.com/office/drawing/2014/main" id="{D370A991-1D85-44BF-B4AC-27323BD7C692}"/>
                    </a:ext>
                  </a:extLst>
                </p:cNvPr>
                <p:cNvPicPr/>
                <p:nvPr/>
              </p:nvPicPr>
              <p:blipFill>
                <a:blip r:embed="rId500"/>
                <a:stretch>
                  <a:fillRect/>
                </a:stretch>
              </p:blipFill>
              <p:spPr>
                <a:xfrm>
                  <a:off x="6812859" y="5411082"/>
                  <a:ext cx="56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11180" name="Freihand 211179">
                  <a:extLst>
                    <a:ext uri="{FF2B5EF4-FFF2-40B4-BE49-F238E27FC236}">
                      <a16:creationId xmlns:a16="http://schemas.microsoft.com/office/drawing/2014/main" id="{FE8EC56B-F92B-4ACC-90E7-0D7392199686}"/>
                    </a:ext>
                  </a:extLst>
                </p14:cNvPr>
                <p14:cNvContentPartPr/>
                <p14:nvPr/>
              </p14:nvContentPartPr>
              <p14:xfrm>
                <a:off x="6881619" y="5393082"/>
                <a:ext cx="70920" cy="87840"/>
              </p14:xfrm>
            </p:contentPart>
          </mc:Choice>
          <mc:Fallback xmlns="">
            <p:pic>
              <p:nvPicPr>
                <p:cNvPr id="211180" name="Freihand 211179">
                  <a:extLst>
                    <a:ext uri="{FF2B5EF4-FFF2-40B4-BE49-F238E27FC236}">
                      <a16:creationId xmlns:a16="http://schemas.microsoft.com/office/drawing/2014/main" id="{FE8EC56B-F92B-4ACC-90E7-0D7392199686}"/>
                    </a:ext>
                  </a:extLst>
                </p:cNvPr>
                <p:cNvPicPr/>
                <p:nvPr/>
              </p:nvPicPr>
              <p:blipFill>
                <a:blip r:embed="rId502"/>
                <a:stretch>
                  <a:fillRect/>
                </a:stretch>
              </p:blipFill>
              <p:spPr>
                <a:xfrm>
                  <a:off x="6877299" y="5388762"/>
                  <a:ext cx="79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11181" name="Freihand 211180">
                  <a:extLst>
                    <a:ext uri="{FF2B5EF4-FFF2-40B4-BE49-F238E27FC236}">
                      <a16:creationId xmlns:a16="http://schemas.microsoft.com/office/drawing/2014/main" id="{9F449499-5FA6-4AC4-A423-D81086FC85FB}"/>
                    </a:ext>
                  </a:extLst>
                </p14:cNvPr>
                <p14:cNvContentPartPr/>
                <p14:nvPr/>
              </p14:nvContentPartPr>
              <p14:xfrm>
                <a:off x="7002579" y="5314602"/>
                <a:ext cx="154800" cy="128160"/>
              </p14:xfrm>
            </p:contentPart>
          </mc:Choice>
          <mc:Fallback xmlns="">
            <p:pic>
              <p:nvPicPr>
                <p:cNvPr id="211181" name="Freihand 211180">
                  <a:extLst>
                    <a:ext uri="{FF2B5EF4-FFF2-40B4-BE49-F238E27FC236}">
                      <a16:creationId xmlns:a16="http://schemas.microsoft.com/office/drawing/2014/main" id="{9F449499-5FA6-4AC4-A423-D81086FC85FB}"/>
                    </a:ext>
                  </a:extLst>
                </p:cNvPr>
                <p:cNvPicPr/>
                <p:nvPr/>
              </p:nvPicPr>
              <p:blipFill>
                <a:blip r:embed="rId504"/>
                <a:stretch>
                  <a:fillRect/>
                </a:stretch>
              </p:blipFill>
              <p:spPr>
                <a:xfrm>
                  <a:off x="6998259" y="5310282"/>
                  <a:ext cx="163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11182" name="Freihand 211181">
                  <a:extLst>
                    <a:ext uri="{FF2B5EF4-FFF2-40B4-BE49-F238E27FC236}">
                      <a16:creationId xmlns:a16="http://schemas.microsoft.com/office/drawing/2014/main" id="{B999AAA9-F6B0-459B-9E45-97EF7F215440}"/>
                    </a:ext>
                  </a:extLst>
                </p14:cNvPr>
                <p14:cNvContentPartPr/>
                <p14:nvPr/>
              </p14:nvContentPartPr>
              <p14:xfrm>
                <a:off x="7060179" y="5373642"/>
                <a:ext cx="147600" cy="18000"/>
              </p14:xfrm>
            </p:contentPart>
          </mc:Choice>
          <mc:Fallback xmlns="">
            <p:pic>
              <p:nvPicPr>
                <p:cNvPr id="211182" name="Freihand 211181">
                  <a:extLst>
                    <a:ext uri="{FF2B5EF4-FFF2-40B4-BE49-F238E27FC236}">
                      <a16:creationId xmlns:a16="http://schemas.microsoft.com/office/drawing/2014/main" id="{B999AAA9-F6B0-459B-9E45-97EF7F215440}"/>
                    </a:ext>
                  </a:extLst>
                </p:cNvPr>
                <p:cNvPicPr/>
                <p:nvPr/>
              </p:nvPicPr>
              <p:blipFill>
                <a:blip r:embed="rId506"/>
                <a:stretch>
                  <a:fillRect/>
                </a:stretch>
              </p:blipFill>
              <p:spPr>
                <a:xfrm>
                  <a:off x="7055859" y="5369322"/>
                  <a:ext cx="156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11183" name="Freihand 211182">
                  <a:extLst>
                    <a:ext uri="{FF2B5EF4-FFF2-40B4-BE49-F238E27FC236}">
                      <a16:creationId xmlns:a16="http://schemas.microsoft.com/office/drawing/2014/main" id="{FA380B5C-271E-4299-848F-34C52125A75F}"/>
                    </a:ext>
                  </a:extLst>
                </p14:cNvPr>
                <p14:cNvContentPartPr/>
                <p14:nvPr/>
              </p14:nvContentPartPr>
              <p14:xfrm>
                <a:off x="7207419" y="5378682"/>
                <a:ext cx="114840" cy="42840"/>
              </p14:xfrm>
            </p:contentPart>
          </mc:Choice>
          <mc:Fallback xmlns="">
            <p:pic>
              <p:nvPicPr>
                <p:cNvPr id="211183" name="Freihand 211182">
                  <a:extLst>
                    <a:ext uri="{FF2B5EF4-FFF2-40B4-BE49-F238E27FC236}">
                      <a16:creationId xmlns:a16="http://schemas.microsoft.com/office/drawing/2014/main" id="{FA380B5C-271E-4299-848F-34C52125A75F}"/>
                    </a:ext>
                  </a:extLst>
                </p:cNvPr>
                <p:cNvPicPr/>
                <p:nvPr/>
              </p:nvPicPr>
              <p:blipFill>
                <a:blip r:embed="rId508"/>
                <a:stretch>
                  <a:fillRect/>
                </a:stretch>
              </p:blipFill>
              <p:spPr>
                <a:xfrm>
                  <a:off x="7203099" y="5374362"/>
                  <a:ext cx="123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11184" name="Freihand 211183">
                  <a:extLst>
                    <a:ext uri="{FF2B5EF4-FFF2-40B4-BE49-F238E27FC236}">
                      <a16:creationId xmlns:a16="http://schemas.microsoft.com/office/drawing/2014/main" id="{43BC64E8-FF46-436D-8723-A2C68DE3F030}"/>
                    </a:ext>
                  </a:extLst>
                </p14:cNvPr>
                <p14:cNvContentPartPr/>
                <p14:nvPr/>
              </p14:nvContentPartPr>
              <p14:xfrm>
                <a:off x="7360059" y="5322882"/>
                <a:ext cx="88920" cy="114840"/>
              </p14:xfrm>
            </p:contentPart>
          </mc:Choice>
          <mc:Fallback xmlns="">
            <p:pic>
              <p:nvPicPr>
                <p:cNvPr id="211184" name="Freihand 211183">
                  <a:extLst>
                    <a:ext uri="{FF2B5EF4-FFF2-40B4-BE49-F238E27FC236}">
                      <a16:creationId xmlns:a16="http://schemas.microsoft.com/office/drawing/2014/main" id="{43BC64E8-FF46-436D-8723-A2C68DE3F030}"/>
                    </a:ext>
                  </a:extLst>
                </p:cNvPr>
                <p:cNvPicPr/>
                <p:nvPr/>
              </p:nvPicPr>
              <p:blipFill>
                <a:blip r:embed="rId510"/>
                <a:stretch>
                  <a:fillRect/>
                </a:stretch>
              </p:blipFill>
              <p:spPr>
                <a:xfrm>
                  <a:off x="7355739" y="5318562"/>
                  <a:ext cx="97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11185" name="Freihand 211184">
                  <a:extLst>
                    <a:ext uri="{FF2B5EF4-FFF2-40B4-BE49-F238E27FC236}">
                      <a16:creationId xmlns:a16="http://schemas.microsoft.com/office/drawing/2014/main" id="{BF180AF7-3CCD-402A-84FF-B8BD0C45B8E1}"/>
                    </a:ext>
                  </a:extLst>
                </p14:cNvPr>
                <p14:cNvContentPartPr/>
                <p14:nvPr/>
              </p14:nvContentPartPr>
              <p14:xfrm>
                <a:off x="5281059" y="5647242"/>
                <a:ext cx="165240" cy="136440"/>
              </p14:xfrm>
            </p:contentPart>
          </mc:Choice>
          <mc:Fallback xmlns="">
            <p:pic>
              <p:nvPicPr>
                <p:cNvPr id="211185" name="Freihand 211184">
                  <a:extLst>
                    <a:ext uri="{FF2B5EF4-FFF2-40B4-BE49-F238E27FC236}">
                      <a16:creationId xmlns:a16="http://schemas.microsoft.com/office/drawing/2014/main" id="{BF180AF7-3CCD-402A-84FF-B8BD0C45B8E1}"/>
                    </a:ext>
                  </a:extLst>
                </p:cNvPr>
                <p:cNvPicPr/>
                <p:nvPr/>
              </p:nvPicPr>
              <p:blipFill>
                <a:blip r:embed="rId512"/>
                <a:stretch>
                  <a:fillRect/>
                </a:stretch>
              </p:blipFill>
              <p:spPr>
                <a:xfrm>
                  <a:off x="5276739" y="5642922"/>
                  <a:ext cx="173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11186" name="Freihand 211185">
                  <a:extLst>
                    <a:ext uri="{FF2B5EF4-FFF2-40B4-BE49-F238E27FC236}">
                      <a16:creationId xmlns:a16="http://schemas.microsoft.com/office/drawing/2014/main" id="{2E3B1677-E439-4102-BEDD-D0A6E9577774}"/>
                    </a:ext>
                  </a:extLst>
                </p14:cNvPr>
                <p14:cNvContentPartPr/>
                <p14:nvPr/>
              </p14:nvContentPartPr>
              <p14:xfrm>
                <a:off x="5300859" y="5713482"/>
                <a:ext cx="214560" cy="60480"/>
              </p14:xfrm>
            </p:contentPart>
          </mc:Choice>
          <mc:Fallback xmlns="">
            <p:pic>
              <p:nvPicPr>
                <p:cNvPr id="211186" name="Freihand 211185">
                  <a:extLst>
                    <a:ext uri="{FF2B5EF4-FFF2-40B4-BE49-F238E27FC236}">
                      <a16:creationId xmlns:a16="http://schemas.microsoft.com/office/drawing/2014/main" id="{2E3B1677-E439-4102-BEDD-D0A6E9577774}"/>
                    </a:ext>
                  </a:extLst>
                </p:cNvPr>
                <p:cNvPicPr/>
                <p:nvPr/>
              </p:nvPicPr>
              <p:blipFill>
                <a:blip r:embed="rId514"/>
                <a:stretch>
                  <a:fillRect/>
                </a:stretch>
              </p:blipFill>
              <p:spPr>
                <a:xfrm>
                  <a:off x="5296539" y="5709162"/>
                  <a:ext cx="223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11187" name="Freihand 211186">
                  <a:extLst>
                    <a:ext uri="{FF2B5EF4-FFF2-40B4-BE49-F238E27FC236}">
                      <a16:creationId xmlns:a16="http://schemas.microsoft.com/office/drawing/2014/main" id="{F445D79C-CB92-4D91-8C37-1E3F36D0F261}"/>
                    </a:ext>
                  </a:extLst>
                </p14:cNvPr>
                <p14:cNvContentPartPr/>
                <p14:nvPr/>
              </p14:nvContentPartPr>
              <p14:xfrm>
                <a:off x="5525859" y="5675322"/>
                <a:ext cx="122760" cy="69480"/>
              </p14:xfrm>
            </p:contentPart>
          </mc:Choice>
          <mc:Fallback xmlns="">
            <p:pic>
              <p:nvPicPr>
                <p:cNvPr id="211187" name="Freihand 211186">
                  <a:extLst>
                    <a:ext uri="{FF2B5EF4-FFF2-40B4-BE49-F238E27FC236}">
                      <a16:creationId xmlns:a16="http://schemas.microsoft.com/office/drawing/2014/main" id="{F445D79C-CB92-4D91-8C37-1E3F36D0F261}"/>
                    </a:ext>
                  </a:extLst>
                </p:cNvPr>
                <p:cNvPicPr/>
                <p:nvPr/>
              </p:nvPicPr>
              <p:blipFill>
                <a:blip r:embed="rId516"/>
                <a:stretch>
                  <a:fillRect/>
                </a:stretch>
              </p:blipFill>
              <p:spPr>
                <a:xfrm>
                  <a:off x="5521539" y="5671002"/>
                  <a:ext cx="131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11188" name="Freihand 211187">
                  <a:extLst>
                    <a:ext uri="{FF2B5EF4-FFF2-40B4-BE49-F238E27FC236}">
                      <a16:creationId xmlns:a16="http://schemas.microsoft.com/office/drawing/2014/main" id="{FE2FFDA6-30B5-4DAA-962E-B1945C3D502A}"/>
                    </a:ext>
                  </a:extLst>
                </p14:cNvPr>
                <p14:cNvContentPartPr/>
                <p14:nvPr/>
              </p14:nvContentPartPr>
              <p14:xfrm>
                <a:off x="5652579" y="5610522"/>
                <a:ext cx="74880" cy="25200"/>
              </p14:xfrm>
            </p:contentPart>
          </mc:Choice>
          <mc:Fallback xmlns="">
            <p:pic>
              <p:nvPicPr>
                <p:cNvPr id="211188" name="Freihand 211187">
                  <a:extLst>
                    <a:ext uri="{FF2B5EF4-FFF2-40B4-BE49-F238E27FC236}">
                      <a16:creationId xmlns:a16="http://schemas.microsoft.com/office/drawing/2014/main" id="{FE2FFDA6-30B5-4DAA-962E-B1945C3D502A}"/>
                    </a:ext>
                  </a:extLst>
                </p:cNvPr>
                <p:cNvPicPr/>
                <p:nvPr/>
              </p:nvPicPr>
              <p:blipFill>
                <a:blip r:embed="rId518"/>
                <a:stretch>
                  <a:fillRect/>
                </a:stretch>
              </p:blipFill>
              <p:spPr>
                <a:xfrm>
                  <a:off x="5648259" y="5606202"/>
                  <a:ext cx="83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11189" name="Freihand 211188">
                  <a:extLst>
                    <a:ext uri="{FF2B5EF4-FFF2-40B4-BE49-F238E27FC236}">
                      <a16:creationId xmlns:a16="http://schemas.microsoft.com/office/drawing/2014/main" id="{2138D9D2-3E5C-4521-95DB-BC10534B5F24}"/>
                    </a:ext>
                  </a:extLst>
                </p14:cNvPr>
                <p14:cNvContentPartPr/>
                <p14:nvPr/>
              </p14:nvContentPartPr>
              <p14:xfrm>
                <a:off x="5692539" y="5645082"/>
                <a:ext cx="102960" cy="111600"/>
              </p14:xfrm>
            </p:contentPart>
          </mc:Choice>
          <mc:Fallback xmlns="">
            <p:pic>
              <p:nvPicPr>
                <p:cNvPr id="211189" name="Freihand 211188">
                  <a:extLst>
                    <a:ext uri="{FF2B5EF4-FFF2-40B4-BE49-F238E27FC236}">
                      <a16:creationId xmlns:a16="http://schemas.microsoft.com/office/drawing/2014/main" id="{2138D9D2-3E5C-4521-95DB-BC10534B5F24}"/>
                    </a:ext>
                  </a:extLst>
                </p:cNvPr>
                <p:cNvPicPr/>
                <p:nvPr/>
              </p:nvPicPr>
              <p:blipFill>
                <a:blip r:embed="rId520"/>
                <a:stretch>
                  <a:fillRect/>
                </a:stretch>
              </p:blipFill>
              <p:spPr>
                <a:xfrm>
                  <a:off x="5688219" y="5640762"/>
                  <a:ext cx="111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11195" name="Freihand 211194">
                  <a:extLst>
                    <a:ext uri="{FF2B5EF4-FFF2-40B4-BE49-F238E27FC236}">
                      <a16:creationId xmlns:a16="http://schemas.microsoft.com/office/drawing/2014/main" id="{05E1518E-F90B-4FF3-9873-8C04D3B6464C}"/>
                    </a:ext>
                  </a:extLst>
                </p14:cNvPr>
                <p14:cNvContentPartPr/>
                <p14:nvPr/>
              </p14:nvContentPartPr>
              <p14:xfrm>
                <a:off x="4642059" y="4774602"/>
                <a:ext cx="2532600" cy="730080"/>
              </p14:xfrm>
            </p:contentPart>
          </mc:Choice>
          <mc:Fallback xmlns="">
            <p:pic>
              <p:nvPicPr>
                <p:cNvPr id="211195" name="Freihand 211194">
                  <a:extLst>
                    <a:ext uri="{FF2B5EF4-FFF2-40B4-BE49-F238E27FC236}">
                      <a16:creationId xmlns:a16="http://schemas.microsoft.com/office/drawing/2014/main" id="{05E1518E-F90B-4FF3-9873-8C04D3B6464C}"/>
                    </a:ext>
                  </a:extLst>
                </p:cNvPr>
                <p:cNvPicPr/>
                <p:nvPr/>
              </p:nvPicPr>
              <p:blipFill>
                <a:blip r:embed="rId522"/>
                <a:stretch>
                  <a:fillRect/>
                </a:stretch>
              </p:blipFill>
              <p:spPr>
                <a:xfrm>
                  <a:off x="4637739" y="4770282"/>
                  <a:ext cx="2541240" cy="738720"/>
                </a:xfrm>
                <a:prstGeom prst="rect">
                  <a:avLst/>
                </a:prstGeom>
              </p:spPr>
            </p:pic>
          </mc:Fallback>
        </mc:AlternateContent>
      </p:grpSp>
      <p:sp>
        <p:nvSpPr>
          <p:cNvPr id="318" name="Textfeld 317">
            <a:extLst>
              <a:ext uri="{FF2B5EF4-FFF2-40B4-BE49-F238E27FC236}">
                <a16:creationId xmlns:a16="http://schemas.microsoft.com/office/drawing/2014/main" id="{5E62DEAD-C2A2-4EDD-B5B3-B3688829C36F}"/>
              </a:ext>
            </a:extLst>
          </p:cNvPr>
          <p:cNvSpPr txBox="1"/>
          <p:nvPr/>
        </p:nvSpPr>
        <p:spPr>
          <a:xfrm>
            <a:off x="466584" y="1728020"/>
            <a:ext cx="6122504" cy="369332"/>
          </a:xfrm>
          <a:prstGeom prst="rect">
            <a:avLst/>
          </a:prstGeom>
          <a:noFill/>
        </p:spPr>
        <p:txBody>
          <a:bodyPr wrap="square">
            <a:spAutoFit/>
          </a:bodyPr>
          <a:lstStyle/>
          <a:p>
            <a:r>
              <a:rPr lang="de-DE" dirty="0">
                <a:hlinkClick r:id="rId523"/>
              </a:rPr>
              <a:t>Zinsstruktur </a:t>
            </a:r>
            <a:r>
              <a:rPr lang="de-DE" dirty="0" err="1">
                <a:hlinkClick r:id="rId523"/>
              </a:rPr>
              <a:t>video</a:t>
            </a:r>
            <a:endParaRPr lang="de-DE" dirty="0"/>
          </a:p>
        </p:txBody>
      </p:sp>
      <mc:AlternateContent xmlns:mc="http://schemas.openxmlformats.org/markup-compatibility/2006" xmlns:p14="http://schemas.microsoft.com/office/powerpoint/2010/main">
        <mc:Choice Requires="p14">
          <p:contentPart p14:bwMode="auto" r:id="rId524">
            <p14:nvContentPartPr>
              <p14:cNvPr id="211081" name="Freihand 211080">
                <a:extLst>
                  <a:ext uri="{FF2B5EF4-FFF2-40B4-BE49-F238E27FC236}">
                    <a16:creationId xmlns:a16="http://schemas.microsoft.com/office/drawing/2014/main" id="{45CFEAA3-E8D4-49F6-B901-9C85A15B94BC}"/>
                  </a:ext>
                </a:extLst>
              </p14:cNvPr>
              <p14:cNvContentPartPr/>
              <p14:nvPr/>
            </p14:nvContentPartPr>
            <p14:xfrm>
              <a:off x="3330579" y="1633602"/>
              <a:ext cx="1014120" cy="88560"/>
            </p14:xfrm>
          </p:contentPart>
        </mc:Choice>
        <mc:Fallback xmlns="">
          <p:pic>
            <p:nvPicPr>
              <p:cNvPr id="211081" name="Freihand 211080">
                <a:extLst>
                  <a:ext uri="{FF2B5EF4-FFF2-40B4-BE49-F238E27FC236}">
                    <a16:creationId xmlns:a16="http://schemas.microsoft.com/office/drawing/2014/main" id="{45CFEAA3-E8D4-49F6-B901-9C85A15B94BC}"/>
                  </a:ext>
                </a:extLst>
              </p:cNvPr>
              <p:cNvPicPr/>
              <p:nvPr/>
            </p:nvPicPr>
            <p:blipFill>
              <a:blip r:embed="rId525"/>
              <a:stretch>
                <a:fillRect/>
              </a:stretch>
            </p:blipFill>
            <p:spPr>
              <a:xfrm>
                <a:off x="3326259" y="1629282"/>
                <a:ext cx="1022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11095" name="Freihand 211094">
                <a:extLst>
                  <a:ext uri="{FF2B5EF4-FFF2-40B4-BE49-F238E27FC236}">
                    <a16:creationId xmlns:a16="http://schemas.microsoft.com/office/drawing/2014/main" id="{0359C4FE-51AA-4B79-AFF0-C28799273556}"/>
                  </a:ext>
                </a:extLst>
              </p14:cNvPr>
              <p14:cNvContentPartPr/>
              <p14:nvPr/>
            </p14:nvContentPartPr>
            <p14:xfrm>
              <a:off x="3454419" y="1352082"/>
              <a:ext cx="1077480" cy="596160"/>
            </p14:xfrm>
          </p:contentPart>
        </mc:Choice>
        <mc:Fallback xmlns="">
          <p:pic>
            <p:nvPicPr>
              <p:cNvPr id="211095" name="Freihand 211094">
                <a:extLst>
                  <a:ext uri="{FF2B5EF4-FFF2-40B4-BE49-F238E27FC236}">
                    <a16:creationId xmlns:a16="http://schemas.microsoft.com/office/drawing/2014/main" id="{0359C4FE-51AA-4B79-AFF0-C28799273556}"/>
                  </a:ext>
                </a:extLst>
              </p:cNvPr>
              <p:cNvPicPr/>
              <p:nvPr/>
            </p:nvPicPr>
            <p:blipFill>
              <a:blip r:embed="rId527"/>
              <a:stretch>
                <a:fillRect/>
              </a:stretch>
            </p:blipFill>
            <p:spPr>
              <a:xfrm>
                <a:off x="3450099" y="1347762"/>
                <a:ext cx="1086120" cy="604800"/>
              </a:xfrm>
              <a:prstGeom prst="rect">
                <a:avLst/>
              </a:prstGeom>
            </p:spPr>
          </p:pic>
        </mc:Fallback>
      </mc:AlternateContent>
      <p:grpSp>
        <p:nvGrpSpPr>
          <p:cNvPr id="211135" name="Gruppieren 211134">
            <a:extLst>
              <a:ext uri="{FF2B5EF4-FFF2-40B4-BE49-F238E27FC236}">
                <a16:creationId xmlns:a16="http://schemas.microsoft.com/office/drawing/2014/main" id="{A78EC440-8797-4BE3-8060-E536E3CECDBB}"/>
              </a:ext>
            </a:extLst>
          </p:cNvPr>
          <p:cNvGrpSpPr/>
          <p:nvPr/>
        </p:nvGrpSpPr>
        <p:grpSpPr>
          <a:xfrm>
            <a:off x="2873379" y="1256682"/>
            <a:ext cx="2051280" cy="1121040"/>
            <a:chOff x="2873379" y="1256682"/>
            <a:chExt cx="2051280" cy="1121040"/>
          </a:xfrm>
        </p:grpSpPr>
        <mc:AlternateContent xmlns:mc="http://schemas.openxmlformats.org/markup-compatibility/2006" xmlns:p14="http://schemas.microsoft.com/office/powerpoint/2010/main">
          <mc:Choice Requires="p14">
            <p:contentPart p14:bwMode="auto" r:id="rId528">
              <p14:nvContentPartPr>
                <p14:cNvPr id="13" name="Freihand 12">
                  <a:extLst>
                    <a:ext uri="{FF2B5EF4-FFF2-40B4-BE49-F238E27FC236}">
                      <a16:creationId xmlns:a16="http://schemas.microsoft.com/office/drawing/2014/main" id="{075464CA-98A2-417C-8A9E-56EB6284B3ED}"/>
                    </a:ext>
                  </a:extLst>
                </p14:cNvPr>
                <p14:cNvContentPartPr/>
                <p14:nvPr/>
              </p14:nvContentPartPr>
              <p14:xfrm>
                <a:off x="3241659" y="1400682"/>
                <a:ext cx="63360" cy="789480"/>
              </p14:xfrm>
            </p:contentPart>
          </mc:Choice>
          <mc:Fallback xmlns="">
            <p:pic>
              <p:nvPicPr>
                <p:cNvPr id="13" name="Freihand 12">
                  <a:extLst>
                    <a:ext uri="{FF2B5EF4-FFF2-40B4-BE49-F238E27FC236}">
                      <a16:creationId xmlns:a16="http://schemas.microsoft.com/office/drawing/2014/main" id="{075464CA-98A2-417C-8A9E-56EB6284B3ED}"/>
                    </a:ext>
                  </a:extLst>
                </p:cNvPr>
                <p:cNvPicPr/>
                <p:nvPr/>
              </p:nvPicPr>
              <p:blipFill>
                <a:blip r:embed="rId529"/>
                <a:stretch>
                  <a:fillRect/>
                </a:stretch>
              </p:blipFill>
              <p:spPr>
                <a:xfrm>
                  <a:off x="3237339" y="1396362"/>
                  <a:ext cx="72000" cy="7981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7" name="Freihand 16">
                  <a:extLst>
                    <a:ext uri="{FF2B5EF4-FFF2-40B4-BE49-F238E27FC236}">
                      <a16:creationId xmlns:a16="http://schemas.microsoft.com/office/drawing/2014/main" id="{05806265-60EF-4B5B-BECB-14F9928180EF}"/>
                    </a:ext>
                  </a:extLst>
                </p14:cNvPr>
                <p14:cNvContentPartPr/>
                <p14:nvPr/>
              </p14:nvContentPartPr>
              <p14:xfrm>
                <a:off x="3086859" y="2068482"/>
                <a:ext cx="1537920" cy="136440"/>
              </p14:xfrm>
            </p:contentPart>
          </mc:Choice>
          <mc:Fallback xmlns="">
            <p:pic>
              <p:nvPicPr>
                <p:cNvPr id="17" name="Freihand 16">
                  <a:extLst>
                    <a:ext uri="{FF2B5EF4-FFF2-40B4-BE49-F238E27FC236}">
                      <a16:creationId xmlns:a16="http://schemas.microsoft.com/office/drawing/2014/main" id="{05806265-60EF-4B5B-BECB-14F9928180EF}"/>
                    </a:ext>
                  </a:extLst>
                </p:cNvPr>
                <p:cNvPicPr/>
                <p:nvPr/>
              </p:nvPicPr>
              <p:blipFill>
                <a:blip r:embed="rId531"/>
                <a:stretch>
                  <a:fillRect/>
                </a:stretch>
              </p:blipFill>
              <p:spPr>
                <a:xfrm>
                  <a:off x="3082539" y="2064162"/>
                  <a:ext cx="1546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5" name="Freihand 24">
                  <a:extLst>
                    <a:ext uri="{FF2B5EF4-FFF2-40B4-BE49-F238E27FC236}">
                      <a16:creationId xmlns:a16="http://schemas.microsoft.com/office/drawing/2014/main" id="{B7BEE458-7EA6-4EA1-81F7-E7E122D3EE35}"/>
                    </a:ext>
                  </a:extLst>
                </p14:cNvPr>
                <p14:cNvContentPartPr/>
                <p14:nvPr/>
              </p14:nvContentPartPr>
              <p14:xfrm>
                <a:off x="4605699" y="1977762"/>
                <a:ext cx="193680" cy="196560"/>
              </p14:xfrm>
            </p:contentPart>
          </mc:Choice>
          <mc:Fallback xmlns="">
            <p:pic>
              <p:nvPicPr>
                <p:cNvPr id="25" name="Freihand 24">
                  <a:extLst>
                    <a:ext uri="{FF2B5EF4-FFF2-40B4-BE49-F238E27FC236}">
                      <a16:creationId xmlns:a16="http://schemas.microsoft.com/office/drawing/2014/main" id="{B7BEE458-7EA6-4EA1-81F7-E7E122D3EE35}"/>
                    </a:ext>
                  </a:extLst>
                </p:cNvPr>
                <p:cNvPicPr/>
                <p:nvPr/>
              </p:nvPicPr>
              <p:blipFill>
                <a:blip r:embed="rId533"/>
                <a:stretch>
                  <a:fillRect/>
                </a:stretch>
              </p:blipFill>
              <p:spPr>
                <a:xfrm>
                  <a:off x="4601379" y="1973442"/>
                  <a:ext cx="202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 name="Freihand 29">
                  <a:extLst>
                    <a:ext uri="{FF2B5EF4-FFF2-40B4-BE49-F238E27FC236}">
                      <a16:creationId xmlns:a16="http://schemas.microsoft.com/office/drawing/2014/main" id="{BB397DEA-7E52-4DCB-887D-210A29176CBA}"/>
                    </a:ext>
                  </a:extLst>
                </p14:cNvPr>
                <p14:cNvContentPartPr/>
                <p14:nvPr/>
              </p14:nvContentPartPr>
              <p14:xfrm>
                <a:off x="3156339" y="1290882"/>
                <a:ext cx="223920" cy="146520"/>
              </p14:xfrm>
            </p:contentPart>
          </mc:Choice>
          <mc:Fallback xmlns="">
            <p:pic>
              <p:nvPicPr>
                <p:cNvPr id="30" name="Freihand 29">
                  <a:extLst>
                    <a:ext uri="{FF2B5EF4-FFF2-40B4-BE49-F238E27FC236}">
                      <a16:creationId xmlns:a16="http://schemas.microsoft.com/office/drawing/2014/main" id="{BB397DEA-7E52-4DCB-887D-210A29176CBA}"/>
                    </a:ext>
                  </a:extLst>
                </p:cNvPr>
                <p:cNvPicPr/>
                <p:nvPr/>
              </p:nvPicPr>
              <p:blipFill>
                <a:blip r:embed="rId535"/>
                <a:stretch>
                  <a:fillRect/>
                </a:stretch>
              </p:blipFill>
              <p:spPr>
                <a:xfrm>
                  <a:off x="3152019" y="1286562"/>
                  <a:ext cx="232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42" name="Freihand 41">
                  <a:extLst>
                    <a:ext uri="{FF2B5EF4-FFF2-40B4-BE49-F238E27FC236}">
                      <a16:creationId xmlns:a16="http://schemas.microsoft.com/office/drawing/2014/main" id="{EDDF0586-F522-406C-9B47-60D7F80A094C}"/>
                    </a:ext>
                  </a:extLst>
                </p14:cNvPr>
                <p14:cNvContentPartPr/>
                <p14:nvPr/>
              </p14:nvContentPartPr>
              <p14:xfrm>
                <a:off x="2889939" y="1290522"/>
                <a:ext cx="72360" cy="108000"/>
              </p14:xfrm>
            </p:contentPart>
          </mc:Choice>
          <mc:Fallback xmlns="">
            <p:pic>
              <p:nvPicPr>
                <p:cNvPr id="42" name="Freihand 41">
                  <a:extLst>
                    <a:ext uri="{FF2B5EF4-FFF2-40B4-BE49-F238E27FC236}">
                      <a16:creationId xmlns:a16="http://schemas.microsoft.com/office/drawing/2014/main" id="{EDDF0586-F522-406C-9B47-60D7F80A094C}"/>
                    </a:ext>
                  </a:extLst>
                </p:cNvPr>
                <p:cNvPicPr/>
                <p:nvPr/>
              </p:nvPicPr>
              <p:blipFill>
                <a:blip r:embed="rId537"/>
                <a:stretch>
                  <a:fillRect/>
                </a:stretch>
              </p:blipFill>
              <p:spPr>
                <a:xfrm>
                  <a:off x="2885619" y="1286202"/>
                  <a:ext cx="81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6" name="Freihand 45">
                  <a:extLst>
                    <a:ext uri="{FF2B5EF4-FFF2-40B4-BE49-F238E27FC236}">
                      <a16:creationId xmlns:a16="http://schemas.microsoft.com/office/drawing/2014/main" id="{DE8A138D-04C4-4BE7-AD37-11083817690F}"/>
                    </a:ext>
                  </a:extLst>
                </p14:cNvPr>
                <p14:cNvContentPartPr/>
                <p14:nvPr/>
              </p14:nvContentPartPr>
              <p14:xfrm>
                <a:off x="2873379" y="1323282"/>
                <a:ext cx="81360" cy="27720"/>
              </p14:xfrm>
            </p:contentPart>
          </mc:Choice>
          <mc:Fallback xmlns="">
            <p:pic>
              <p:nvPicPr>
                <p:cNvPr id="46" name="Freihand 45">
                  <a:extLst>
                    <a:ext uri="{FF2B5EF4-FFF2-40B4-BE49-F238E27FC236}">
                      <a16:creationId xmlns:a16="http://schemas.microsoft.com/office/drawing/2014/main" id="{DE8A138D-04C4-4BE7-AD37-11083817690F}"/>
                    </a:ext>
                  </a:extLst>
                </p:cNvPr>
                <p:cNvPicPr/>
                <p:nvPr/>
              </p:nvPicPr>
              <p:blipFill>
                <a:blip r:embed="rId539"/>
                <a:stretch>
                  <a:fillRect/>
                </a:stretch>
              </p:blipFill>
              <p:spPr>
                <a:xfrm>
                  <a:off x="2869059" y="1318962"/>
                  <a:ext cx="90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52" name="Freihand 51">
                  <a:extLst>
                    <a:ext uri="{FF2B5EF4-FFF2-40B4-BE49-F238E27FC236}">
                      <a16:creationId xmlns:a16="http://schemas.microsoft.com/office/drawing/2014/main" id="{C9B6E164-CF61-4415-8F02-C2862F0BF599}"/>
                    </a:ext>
                  </a:extLst>
                </p14:cNvPr>
                <p14:cNvContentPartPr/>
                <p14:nvPr/>
              </p14:nvContentPartPr>
              <p14:xfrm>
                <a:off x="2964459" y="1256682"/>
                <a:ext cx="135360" cy="101160"/>
              </p14:xfrm>
            </p:contentPart>
          </mc:Choice>
          <mc:Fallback xmlns="">
            <p:pic>
              <p:nvPicPr>
                <p:cNvPr id="52" name="Freihand 51">
                  <a:extLst>
                    <a:ext uri="{FF2B5EF4-FFF2-40B4-BE49-F238E27FC236}">
                      <a16:creationId xmlns:a16="http://schemas.microsoft.com/office/drawing/2014/main" id="{C9B6E164-CF61-4415-8F02-C2862F0BF599}"/>
                    </a:ext>
                  </a:extLst>
                </p:cNvPr>
                <p:cNvPicPr/>
                <p:nvPr/>
              </p:nvPicPr>
              <p:blipFill>
                <a:blip r:embed="rId541"/>
                <a:stretch>
                  <a:fillRect/>
                </a:stretch>
              </p:blipFill>
              <p:spPr>
                <a:xfrm>
                  <a:off x="2960139" y="1252362"/>
                  <a:ext cx="144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57" name="Freihand 56">
                  <a:extLst>
                    <a:ext uri="{FF2B5EF4-FFF2-40B4-BE49-F238E27FC236}">
                      <a16:creationId xmlns:a16="http://schemas.microsoft.com/office/drawing/2014/main" id="{2E28721B-DE4E-4E5C-A978-730DB17EF0E3}"/>
                    </a:ext>
                  </a:extLst>
                </p14:cNvPr>
                <p14:cNvContentPartPr/>
                <p14:nvPr/>
              </p14:nvContentPartPr>
              <p14:xfrm>
                <a:off x="3111699" y="1259202"/>
                <a:ext cx="68400" cy="103680"/>
              </p14:xfrm>
            </p:contentPart>
          </mc:Choice>
          <mc:Fallback xmlns="">
            <p:pic>
              <p:nvPicPr>
                <p:cNvPr id="57" name="Freihand 56">
                  <a:extLst>
                    <a:ext uri="{FF2B5EF4-FFF2-40B4-BE49-F238E27FC236}">
                      <a16:creationId xmlns:a16="http://schemas.microsoft.com/office/drawing/2014/main" id="{2E28721B-DE4E-4E5C-A978-730DB17EF0E3}"/>
                    </a:ext>
                  </a:extLst>
                </p:cNvPr>
                <p:cNvPicPr/>
                <p:nvPr/>
              </p:nvPicPr>
              <p:blipFill>
                <a:blip r:embed="rId543"/>
                <a:stretch>
                  <a:fillRect/>
                </a:stretch>
              </p:blipFill>
              <p:spPr>
                <a:xfrm>
                  <a:off x="3107379" y="1254882"/>
                  <a:ext cx="77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63" name="Freihand 62">
                  <a:extLst>
                    <a:ext uri="{FF2B5EF4-FFF2-40B4-BE49-F238E27FC236}">
                      <a16:creationId xmlns:a16="http://schemas.microsoft.com/office/drawing/2014/main" id="{986091FC-0B3C-4696-A8E6-118720016C50}"/>
                    </a:ext>
                  </a:extLst>
                </p14:cNvPr>
                <p14:cNvContentPartPr/>
                <p14:nvPr/>
              </p14:nvContentPartPr>
              <p14:xfrm>
                <a:off x="4251099" y="2202762"/>
                <a:ext cx="123840" cy="135360"/>
              </p14:xfrm>
            </p:contentPart>
          </mc:Choice>
          <mc:Fallback xmlns="">
            <p:pic>
              <p:nvPicPr>
                <p:cNvPr id="63" name="Freihand 62">
                  <a:extLst>
                    <a:ext uri="{FF2B5EF4-FFF2-40B4-BE49-F238E27FC236}">
                      <a16:creationId xmlns:a16="http://schemas.microsoft.com/office/drawing/2014/main" id="{986091FC-0B3C-4696-A8E6-118720016C50}"/>
                    </a:ext>
                  </a:extLst>
                </p:cNvPr>
                <p:cNvPicPr/>
                <p:nvPr/>
              </p:nvPicPr>
              <p:blipFill>
                <a:blip r:embed="rId545"/>
                <a:stretch>
                  <a:fillRect/>
                </a:stretch>
              </p:blipFill>
              <p:spPr>
                <a:xfrm>
                  <a:off x="4246779" y="2198442"/>
                  <a:ext cx="132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11038" name="Freihand 211037">
                  <a:extLst>
                    <a:ext uri="{FF2B5EF4-FFF2-40B4-BE49-F238E27FC236}">
                      <a16:creationId xmlns:a16="http://schemas.microsoft.com/office/drawing/2014/main" id="{1F6659A2-3B34-435C-BDF4-BF9C7496478D}"/>
                    </a:ext>
                  </a:extLst>
                </p14:cNvPr>
                <p14:cNvContentPartPr/>
                <p14:nvPr/>
              </p14:nvContentPartPr>
              <p14:xfrm>
                <a:off x="4355859" y="2154162"/>
                <a:ext cx="341640" cy="223560"/>
              </p14:xfrm>
            </p:contentPart>
          </mc:Choice>
          <mc:Fallback xmlns="">
            <p:pic>
              <p:nvPicPr>
                <p:cNvPr id="211038" name="Freihand 211037">
                  <a:extLst>
                    <a:ext uri="{FF2B5EF4-FFF2-40B4-BE49-F238E27FC236}">
                      <a16:creationId xmlns:a16="http://schemas.microsoft.com/office/drawing/2014/main" id="{1F6659A2-3B34-435C-BDF4-BF9C7496478D}"/>
                    </a:ext>
                  </a:extLst>
                </p:cNvPr>
                <p:cNvPicPr/>
                <p:nvPr/>
              </p:nvPicPr>
              <p:blipFill>
                <a:blip r:embed="rId547"/>
                <a:stretch>
                  <a:fillRect/>
                </a:stretch>
              </p:blipFill>
              <p:spPr>
                <a:xfrm>
                  <a:off x="4351539" y="2149842"/>
                  <a:ext cx="3502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11040" name="Freihand 211039">
                  <a:extLst>
                    <a:ext uri="{FF2B5EF4-FFF2-40B4-BE49-F238E27FC236}">
                      <a16:creationId xmlns:a16="http://schemas.microsoft.com/office/drawing/2014/main" id="{9C247398-4437-4FCA-B27C-91EDEB59C74C}"/>
                    </a:ext>
                  </a:extLst>
                </p14:cNvPr>
                <p14:cNvContentPartPr/>
                <p14:nvPr/>
              </p14:nvContentPartPr>
              <p14:xfrm>
                <a:off x="4591659" y="2221122"/>
                <a:ext cx="106200" cy="33120"/>
              </p14:xfrm>
            </p:contentPart>
          </mc:Choice>
          <mc:Fallback xmlns="">
            <p:pic>
              <p:nvPicPr>
                <p:cNvPr id="211040" name="Freihand 211039">
                  <a:extLst>
                    <a:ext uri="{FF2B5EF4-FFF2-40B4-BE49-F238E27FC236}">
                      <a16:creationId xmlns:a16="http://schemas.microsoft.com/office/drawing/2014/main" id="{9C247398-4437-4FCA-B27C-91EDEB59C74C}"/>
                    </a:ext>
                  </a:extLst>
                </p:cNvPr>
                <p:cNvPicPr/>
                <p:nvPr/>
              </p:nvPicPr>
              <p:blipFill>
                <a:blip r:embed="rId549"/>
                <a:stretch>
                  <a:fillRect/>
                </a:stretch>
              </p:blipFill>
              <p:spPr>
                <a:xfrm>
                  <a:off x="4587339" y="2216802"/>
                  <a:ext cx="114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11044" name="Freihand 211043">
                  <a:extLst>
                    <a:ext uri="{FF2B5EF4-FFF2-40B4-BE49-F238E27FC236}">
                      <a16:creationId xmlns:a16="http://schemas.microsoft.com/office/drawing/2014/main" id="{F1A5309E-D36F-4A0A-9DC8-97358209F66C}"/>
                    </a:ext>
                  </a:extLst>
                </p14:cNvPr>
                <p14:cNvContentPartPr/>
                <p14:nvPr/>
              </p14:nvContentPartPr>
              <p14:xfrm>
                <a:off x="4696779" y="2191242"/>
                <a:ext cx="169200" cy="85680"/>
              </p14:xfrm>
            </p:contentPart>
          </mc:Choice>
          <mc:Fallback xmlns="">
            <p:pic>
              <p:nvPicPr>
                <p:cNvPr id="211044" name="Freihand 211043">
                  <a:extLst>
                    <a:ext uri="{FF2B5EF4-FFF2-40B4-BE49-F238E27FC236}">
                      <a16:creationId xmlns:a16="http://schemas.microsoft.com/office/drawing/2014/main" id="{F1A5309E-D36F-4A0A-9DC8-97358209F66C}"/>
                    </a:ext>
                  </a:extLst>
                </p:cNvPr>
                <p:cNvPicPr/>
                <p:nvPr/>
              </p:nvPicPr>
              <p:blipFill>
                <a:blip r:embed="rId551"/>
                <a:stretch>
                  <a:fillRect/>
                </a:stretch>
              </p:blipFill>
              <p:spPr>
                <a:xfrm>
                  <a:off x="4692459" y="2186922"/>
                  <a:ext cx="177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11072" name="Freihand 211071">
                  <a:extLst>
                    <a:ext uri="{FF2B5EF4-FFF2-40B4-BE49-F238E27FC236}">
                      <a16:creationId xmlns:a16="http://schemas.microsoft.com/office/drawing/2014/main" id="{83508785-50FD-484C-B0A8-9666E15491D1}"/>
                    </a:ext>
                  </a:extLst>
                </p14:cNvPr>
                <p14:cNvContentPartPr/>
                <p14:nvPr/>
              </p14:nvContentPartPr>
              <p14:xfrm>
                <a:off x="4831059" y="2131482"/>
                <a:ext cx="93600" cy="147960"/>
              </p14:xfrm>
            </p:contentPart>
          </mc:Choice>
          <mc:Fallback xmlns="">
            <p:pic>
              <p:nvPicPr>
                <p:cNvPr id="211072" name="Freihand 211071">
                  <a:extLst>
                    <a:ext uri="{FF2B5EF4-FFF2-40B4-BE49-F238E27FC236}">
                      <a16:creationId xmlns:a16="http://schemas.microsoft.com/office/drawing/2014/main" id="{83508785-50FD-484C-B0A8-9666E15491D1}"/>
                    </a:ext>
                  </a:extLst>
                </p:cNvPr>
                <p:cNvPicPr/>
                <p:nvPr/>
              </p:nvPicPr>
              <p:blipFill>
                <a:blip r:embed="rId553"/>
                <a:stretch>
                  <a:fillRect/>
                </a:stretch>
              </p:blipFill>
              <p:spPr>
                <a:xfrm>
                  <a:off x="4826739" y="2127162"/>
                  <a:ext cx="102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11075" name="Freihand 211074">
                  <a:extLst>
                    <a:ext uri="{FF2B5EF4-FFF2-40B4-BE49-F238E27FC236}">
                      <a16:creationId xmlns:a16="http://schemas.microsoft.com/office/drawing/2014/main" id="{776CCE15-AA7E-4C79-B7AB-94449521958E}"/>
                    </a:ext>
                  </a:extLst>
                </p14:cNvPr>
                <p14:cNvContentPartPr/>
                <p14:nvPr/>
              </p14:nvContentPartPr>
              <p14:xfrm>
                <a:off x="4797939" y="2110242"/>
                <a:ext cx="20160" cy="7560"/>
              </p14:xfrm>
            </p:contentPart>
          </mc:Choice>
          <mc:Fallback xmlns="">
            <p:pic>
              <p:nvPicPr>
                <p:cNvPr id="211075" name="Freihand 211074">
                  <a:extLst>
                    <a:ext uri="{FF2B5EF4-FFF2-40B4-BE49-F238E27FC236}">
                      <a16:creationId xmlns:a16="http://schemas.microsoft.com/office/drawing/2014/main" id="{776CCE15-AA7E-4C79-B7AB-94449521958E}"/>
                    </a:ext>
                  </a:extLst>
                </p:cNvPr>
                <p:cNvPicPr/>
                <p:nvPr/>
              </p:nvPicPr>
              <p:blipFill>
                <a:blip r:embed="rId555"/>
                <a:stretch>
                  <a:fillRect/>
                </a:stretch>
              </p:blipFill>
              <p:spPr>
                <a:xfrm>
                  <a:off x="4793619" y="2105922"/>
                  <a:ext cx="288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11129" name="Freihand 211128">
                  <a:extLst>
                    <a:ext uri="{FF2B5EF4-FFF2-40B4-BE49-F238E27FC236}">
                      <a16:creationId xmlns:a16="http://schemas.microsoft.com/office/drawing/2014/main" id="{3986F9F3-FB8F-40D9-9255-A9C16DD62588}"/>
                    </a:ext>
                  </a:extLst>
                </p14:cNvPr>
                <p14:cNvContentPartPr/>
                <p14:nvPr/>
              </p14:nvContentPartPr>
              <p14:xfrm>
                <a:off x="3475299" y="1477002"/>
                <a:ext cx="575640" cy="444240"/>
              </p14:xfrm>
            </p:contentPart>
          </mc:Choice>
          <mc:Fallback xmlns="">
            <p:pic>
              <p:nvPicPr>
                <p:cNvPr id="211129" name="Freihand 211128">
                  <a:extLst>
                    <a:ext uri="{FF2B5EF4-FFF2-40B4-BE49-F238E27FC236}">
                      <a16:creationId xmlns:a16="http://schemas.microsoft.com/office/drawing/2014/main" id="{3986F9F3-FB8F-40D9-9255-A9C16DD62588}"/>
                    </a:ext>
                  </a:extLst>
                </p:cNvPr>
                <p:cNvPicPr/>
                <p:nvPr/>
              </p:nvPicPr>
              <p:blipFill>
                <a:blip r:embed="rId557"/>
                <a:stretch>
                  <a:fillRect/>
                </a:stretch>
              </p:blipFill>
              <p:spPr>
                <a:xfrm>
                  <a:off x="3470979" y="1472682"/>
                  <a:ext cx="584280" cy="45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8">
            <p14:nvContentPartPr>
              <p14:cNvPr id="211142" name="Freihand 211141">
                <a:extLst>
                  <a:ext uri="{FF2B5EF4-FFF2-40B4-BE49-F238E27FC236}">
                    <a16:creationId xmlns:a16="http://schemas.microsoft.com/office/drawing/2014/main" id="{0AB1F463-A6C6-4768-9F31-078CF9EA1900}"/>
                  </a:ext>
                </a:extLst>
              </p14:cNvPr>
              <p14:cNvContentPartPr/>
              <p14:nvPr/>
            </p14:nvContentPartPr>
            <p14:xfrm>
              <a:off x="4201059" y="350562"/>
              <a:ext cx="4489920" cy="156960"/>
            </p14:xfrm>
          </p:contentPart>
        </mc:Choice>
        <mc:Fallback xmlns="">
          <p:pic>
            <p:nvPicPr>
              <p:cNvPr id="211142" name="Freihand 211141">
                <a:extLst>
                  <a:ext uri="{FF2B5EF4-FFF2-40B4-BE49-F238E27FC236}">
                    <a16:creationId xmlns:a16="http://schemas.microsoft.com/office/drawing/2014/main" id="{0AB1F463-A6C6-4768-9F31-078CF9EA1900}"/>
                  </a:ext>
                </a:extLst>
              </p:cNvPr>
              <p:cNvPicPr/>
              <p:nvPr/>
            </p:nvPicPr>
            <p:blipFill>
              <a:blip r:embed="rId559"/>
              <a:stretch>
                <a:fillRect/>
              </a:stretch>
            </p:blipFill>
            <p:spPr>
              <a:xfrm>
                <a:off x="4196739" y="346242"/>
                <a:ext cx="4498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11143" name="Freihand 211142">
                <a:extLst>
                  <a:ext uri="{FF2B5EF4-FFF2-40B4-BE49-F238E27FC236}">
                    <a16:creationId xmlns:a16="http://schemas.microsoft.com/office/drawing/2014/main" id="{39790F7E-259F-4313-A1BB-9CCD3C210C2B}"/>
                  </a:ext>
                </a:extLst>
              </p14:cNvPr>
              <p14:cNvContentPartPr/>
              <p14:nvPr/>
            </p14:nvContentPartPr>
            <p14:xfrm>
              <a:off x="4581219" y="326442"/>
              <a:ext cx="7507440" cy="926280"/>
            </p14:xfrm>
          </p:contentPart>
        </mc:Choice>
        <mc:Fallback xmlns="">
          <p:pic>
            <p:nvPicPr>
              <p:cNvPr id="211143" name="Freihand 211142">
                <a:extLst>
                  <a:ext uri="{FF2B5EF4-FFF2-40B4-BE49-F238E27FC236}">
                    <a16:creationId xmlns:a16="http://schemas.microsoft.com/office/drawing/2014/main" id="{39790F7E-259F-4313-A1BB-9CCD3C210C2B}"/>
                  </a:ext>
                </a:extLst>
              </p:cNvPr>
              <p:cNvPicPr/>
              <p:nvPr/>
            </p:nvPicPr>
            <p:blipFill>
              <a:blip r:embed="rId561"/>
              <a:stretch>
                <a:fillRect/>
              </a:stretch>
            </p:blipFill>
            <p:spPr>
              <a:xfrm>
                <a:off x="4576899" y="322122"/>
                <a:ext cx="7516080"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11146" name="Freihand 211145">
                <a:extLst>
                  <a:ext uri="{FF2B5EF4-FFF2-40B4-BE49-F238E27FC236}">
                    <a16:creationId xmlns:a16="http://schemas.microsoft.com/office/drawing/2014/main" id="{97C5EF6F-FDF8-42D6-8FCA-02CA96F0CBAB}"/>
                  </a:ext>
                </a:extLst>
              </p14:cNvPr>
              <p14:cNvContentPartPr/>
              <p14:nvPr/>
            </p14:nvContentPartPr>
            <p14:xfrm>
              <a:off x="4814499" y="3180162"/>
              <a:ext cx="877680" cy="556920"/>
            </p14:xfrm>
          </p:contentPart>
        </mc:Choice>
        <mc:Fallback xmlns="">
          <p:pic>
            <p:nvPicPr>
              <p:cNvPr id="211146" name="Freihand 211145">
                <a:extLst>
                  <a:ext uri="{FF2B5EF4-FFF2-40B4-BE49-F238E27FC236}">
                    <a16:creationId xmlns:a16="http://schemas.microsoft.com/office/drawing/2014/main" id="{97C5EF6F-FDF8-42D6-8FCA-02CA96F0CBAB}"/>
                  </a:ext>
                </a:extLst>
              </p:cNvPr>
              <p:cNvPicPr/>
              <p:nvPr/>
            </p:nvPicPr>
            <p:blipFill>
              <a:blip r:embed="rId563"/>
              <a:stretch>
                <a:fillRect/>
              </a:stretch>
            </p:blipFill>
            <p:spPr>
              <a:xfrm>
                <a:off x="4810179" y="3175842"/>
                <a:ext cx="886320" cy="565560"/>
              </a:xfrm>
              <a:prstGeom prst="rect">
                <a:avLst/>
              </a:prstGeom>
            </p:spPr>
          </p:pic>
        </mc:Fallback>
      </mc:AlternateContent>
      <p:grpSp>
        <p:nvGrpSpPr>
          <p:cNvPr id="211191" name="Gruppieren 211190">
            <a:extLst>
              <a:ext uri="{FF2B5EF4-FFF2-40B4-BE49-F238E27FC236}">
                <a16:creationId xmlns:a16="http://schemas.microsoft.com/office/drawing/2014/main" id="{D4AD479C-213A-4CC6-93D5-F2AFA56CC72F}"/>
              </a:ext>
            </a:extLst>
          </p:cNvPr>
          <p:cNvGrpSpPr/>
          <p:nvPr/>
        </p:nvGrpSpPr>
        <p:grpSpPr>
          <a:xfrm>
            <a:off x="288579" y="3751842"/>
            <a:ext cx="2115720" cy="154080"/>
            <a:chOff x="288579" y="3751842"/>
            <a:chExt cx="2115720" cy="154080"/>
          </a:xfrm>
        </p:grpSpPr>
        <mc:AlternateContent xmlns:mc="http://schemas.openxmlformats.org/markup-compatibility/2006" xmlns:p14="http://schemas.microsoft.com/office/powerpoint/2010/main">
          <mc:Choice Requires="p14">
            <p:contentPart p14:bwMode="auto" r:id="rId564">
              <p14:nvContentPartPr>
                <p14:cNvPr id="211164" name="Freihand 211163">
                  <a:extLst>
                    <a:ext uri="{FF2B5EF4-FFF2-40B4-BE49-F238E27FC236}">
                      <a16:creationId xmlns:a16="http://schemas.microsoft.com/office/drawing/2014/main" id="{6F2FD3B6-0712-42DA-A1AC-AD0CF2A88D5F}"/>
                    </a:ext>
                  </a:extLst>
                </p14:cNvPr>
                <p14:cNvContentPartPr/>
                <p14:nvPr/>
              </p14:nvContentPartPr>
              <p14:xfrm>
                <a:off x="346899" y="3762642"/>
                <a:ext cx="2057400" cy="76320"/>
              </p14:xfrm>
            </p:contentPart>
          </mc:Choice>
          <mc:Fallback xmlns="">
            <p:pic>
              <p:nvPicPr>
                <p:cNvPr id="211164" name="Freihand 211163">
                  <a:extLst>
                    <a:ext uri="{FF2B5EF4-FFF2-40B4-BE49-F238E27FC236}">
                      <a16:creationId xmlns:a16="http://schemas.microsoft.com/office/drawing/2014/main" id="{6F2FD3B6-0712-42DA-A1AC-AD0CF2A88D5F}"/>
                    </a:ext>
                  </a:extLst>
                </p:cNvPr>
                <p:cNvPicPr/>
                <p:nvPr/>
              </p:nvPicPr>
              <p:blipFill>
                <a:blip r:embed="rId565"/>
                <a:stretch>
                  <a:fillRect/>
                </a:stretch>
              </p:blipFill>
              <p:spPr>
                <a:xfrm>
                  <a:off x="342579" y="3758322"/>
                  <a:ext cx="2066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11190" name="Freihand 211189">
                  <a:extLst>
                    <a:ext uri="{FF2B5EF4-FFF2-40B4-BE49-F238E27FC236}">
                      <a16:creationId xmlns:a16="http://schemas.microsoft.com/office/drawing/2014/main" id="{3298C4FF-3F29-4AF5-9A00-71FAC62CCD89}"/>
                    </a:ext>
                  </a:extLst>
                </p14:cNvPr>
                <p14:cNvContentPartPr/>
                <p14:nvPr/>
              </p14:nvContentPartPr>
              <p14:xfrm>
                <a:off x="288579" y="3751842"/>
                <a:ext cx="1820880" cy="154080"/>
              </p14:xfrm>
            </p:contentPart>
          </mc:Choice>
          <mc:Fallback xmlns="">
            <p:pic>
              <p:nvPicPr>
                <p:cNvPr id="211190" name="Freihand 211189">
                  <a:extLst>
                    <a:ext uri="{FF2B5EF4-FFF2-40B4-BE49-F238E27FC236}">
                      <a16:creationId xmlns:a16="http://schemas.microsoft.com/office/drawing/2014/main" id="{3298C4FF-3F29-4AF5-9A00-71FAC62CCD89}"/>
                    </a:ext>
                  </a:extLst>
                </p:cNvPr>
                <p:cNvPicPr/>
                <p:nvPr/>
              </p:nvPicPr>
              <p:blipFill>
                <a:blip r:embed="rId567"/>
                <a:stretch>
                  <a:fillRect/>
                </a:stretch>
              </p:blipFill>
              <p:spPr>
                <a:xfrm>
                  <a:off x="284259" y="3747522"/>
                  <a:ext cx="182952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8">
            <p14:nvContentPartPr>
              <p14:cNvPr id="211192" name="Freihand 211191">
                <a:extLst>
                  <a:ext uri="{FF2B5EF4-FFF2-40B4-BE49-F238E27FC236}">
                    <a16:creationId xmlns:a16="http://schemas.microsoft.com/office/drawing/2014/main" id="{B12FEAA9-C367-4E8B-A547-EB26DAA206FA}"/>
                  </a:ext>
                </a:extLst>
              </p14:cNvPr>
              <p14:cNvContentPartPr/>
              <p14:nvPr/>
            </p14:nvContentPartPr>
            <p14:xfrm>
              <a:off x="9287499" y="3677682"/>
              <a:ext cx="1518840" cy="48600"/>
            </p14:xfrm>
          </p:contentPart>
        </mc:Choice>
        <mc:Fallback xmlns="">
          <p:pic>
            <p:nvPicPr>
              <p:cNvPr id="211192" name="Freihand 211191">
                <a:extLst>
                  <a:ext uri="{FF2B5EF4-FFF2-40B4-BE49-F238E27FC236}">
                    <a16:creationId xmlns:a16="http://schemas.microsoft.com/office/drawing/2014/main" id="{B12FEAA9-C367-4E8B-A547-EB26DAA206FA}"/>
                  </a:ext>
                </a:extLst>
              </p:cNvPr>
              <p:cNvPicPr/>
              <p:nvPr/>
            </p:nvPicPr>
            <p:blipFill>
              <a:blip r:embed="rId569"/>
              <a:stretch>
                <a:fillRect/>
              </a:stretch>
            </p:blipFill>
            <p:spPr>
              <a:xfrm>
                <a:off x="9283179" y="3673362"/>
                <a:ext cx="1527480" cy="57240"/>
              </a:xfrm>
              <a:prstGeom prst="rect">
                <a:avLst/>
              </a:prstGeom>
            </p:spPr>
          </p:pic>
        </mc:Fallback>
      </mc:AlternateContent>
      <p:grpSp>
        <p:nvGrpSpPr>
          <p:cNvPr id="302" name="Gruppieren 301">
            <a:extLst>
              <a:ext uri="{FF2B5EF4-FFF2-40B4-BE49-F238E27FC236}">
                <a16:creationId xmlns:a16="http://schemas.microsoft.com/office/drawing/2014/main" id="{46D50241-9EEB-481C-8844-CF32E1A5F48A}"/>
              </a:ext>
            </a:extLst>
          </p:cNvPr>
          <p:cNvGrpSpPr/>
          <p:nvPr/>
        </p:nvGrpSpPr>
        <p:grpSpPr>
          <a:xfrm>
            <a:off x="859539" y="2509122"/>
            <a:ext cx="2576520" cy="786960"/>
            <a:chOff x="859539" y="2509122"/>
            <a:chExt cx="2576520" cy="786960"/>
          </a:xfrm>
        </p:grpSpPr>
        <mc:AlternateContent xmlns:mc="http://schemas.openxmlformats.org/markup-compatibility/2006" xmlns:p14="http://schemas.microsoft.com/office/powerpoint/2010/main">
          <mc:Choice Requires="p14">
            <p:contentPart p14:bwMode="auto" r:id="rId570">
              <p14:nvContentPartPr>
                <p14:cNvPr id="211194" name="Freihand 211193">
                  <a:extLst>
                    <a:ext uri="{FF2B5EF4-FFF2-40B4-BE49-F238E27FC236}">
                      <a16:creationId xmlns:a16="http://schemas.microsoft.com/office/drawing/2014/main" id="{DCB36598-6FB5-40A0-ACED-AEE613C34691}"/>
                    </a:ext>
                  </a:extLst>
                </p14:cNvPr>
                <p14:cNvContentPartPr/>
                <p14:nvPr/>
              </p14:nvContentPartPr>
              <p14:xfrm>
                <a:off x="983019" y="3052722"/>
                <a:ext cx="15120" cy="233280"/>
              </p14:xfrm>
            </p:contentPart>
          </mc:Choice>
          <mc:Fallback xmlns="">
            <p:pic>
              <p:nvPicPr>
                <p:cNvPr id="211194" name="Freihand 211193">
                  <a:extLst>
                    <a:ext uri="{FF2B5EF4-FFF2-40B4-BE49-F238E27FC236}">
                      <a16:creationId xmlns:a16="http://schemas.microsoft.com/office/drawing/2014/main" id="{DCB36598-6FB5-40A0-ACED-AEE613C34691}"/>
                    </a:ext>
                  </a:extLst>
                </p:cNvPr>
                <p:cNvPicPr/>
                <p:nvPr/>
              </p:nvPicPr>
              <p:blipFill>
                <a:blip r:embed="rId571"/>
                <a:stretch>
                  <a:fillRect/>
                </a:stretch>
              </p:blipFill>
              <p:spPr>
                <a:xfrm>
                  <a:off x="978699" y="3048402"/>
                  <a:ext cx="237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11197" name="Freihand 211196">
                  <a:extLst>
                    <a:ext uri="{FF2B5EF4-FFF2-40B4-BE49-F238E27FC236}">
                      <a16:creationId xmlns:a16="http://schemas.microsoft.com/office/drawing/2014/main" id="{E21151C7-E00A-4CF6-9C1F-517266F2901B}"/>
                    </a:ext>
                  </a:extLst>
                </p14:cNvPr>
                <p14:cNvContentPartPr/>
                <p14:nvPr/>
              </p14:nvContentPartPr>
              <p14:xfrm>
                <a:off x="923979" y="3189162"/>
                <a:ext cx="144360" cy="106920"/>
              </p14:xfrm>
            </p:contentPart>
          </mc:Choice>
          <mc:Fallback xmlns="">
            <p:pic>
              <p:nvPicPr>
                <p:cNvPr id="211197" name="Freihand 211196">
                  <a:extLst>
                    <a:ext uri="{FF2B5EF4-FFF2-40B4-BE49-F238E27FC236}">
                      <a16:creationId xmlns:a16="http://schemas.microsoft.com/office/drawing/2014/main" id="{E21151C7-E00A-4CF6-9C1F-517266F2901B}"/>
                    </a:ext>
                  </a:extLst>
                </p:cNvPr>
                <p:cNvPicPr/>
                <p:nvPr/>
              </p:nvPicPr>
              <p:blipFill>
                <a:blip r:embed="rId573"/>
                <a:stretch>
                  <a:fillRect/>
                </a:stretch>
              </p:blipFill>
              <p:spPr>
                <a:xfrm>
                  <a:off x="919659" y="3184842"/>
                  <a:ext cx="153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11198" name="Freihand 211197">
                  <a:extLst>
                    <a:ext uri="{FF2B5EF4-FFF2-40B4-BE49-F238E27FC236}">
                      <a16:creationId xmlns:a16="http://schemas.microsoft.com/office/drawing/2014/main" id="{29A2C515-D6A1-41D0-9F41-B96809DFA2FA}"/>
                    </a:ext>
                  </a:extLst>
                </p14:cNvPr>
                <p14:cNvContentPartPr/>
                <p14:nvPr/>
              </p14:nvContentPartPr>
              <p14:xfrm>
                <a:off x="1713099" y="2974962"/>
                <a:ext cx="34920" cy="245160"/>
              </p14:xfrm>
            </p:contentPart>
          </mc:Choice>
          <mc:Fallback xmlns="">
            <p:pic>
              <p:nvPicPr>
                <p:cNvPr id="211198" name="Freihand 211197">
                  <a:extLst>
                    <a:ext uri="{FF2B5EF4-FFF2-40B4-BE49-F238E27FC236}">
                      <a16:creationId xmlns:a16="http://schemas.microsoft.com/office/drawing/2014/main" id="{29A2C515-D6A1-41D0-9F41-B96809DFA2FA}"/>
                    </a:ext>
                  </a:extLst>
                </p:cNvPr>
                <p:cNvPicPr/>
                <p:nvPr/>
              </p:nvPicPr>
              <p:blipFill>
                <a:blip r:embed="rId575"/>
                <a:stretch>
                  <a:fillRect/>
                </a:stretch>
              </p:blipFill>
              <p:spPr>
                <a:xfrm>
                  <a:off x="1708779" y="2970642"/>
                  <a:ext cx="435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211199" name="Freihand 211198">
                  <a:extLst>
                    <a:ext uri="{FF2B5EF4-FFF2-40B4-BE49-F238E27FC236}">
                      <a16:creationId xmlns:a16="http://schemas.microsoft.com/office/drawing/2014/main" id="{E2256E7D-6982-42E0-81E3-9398F3845337}"/>
                    </a:ext>
                  </a:extLst>
                </p14:cNvPr>
                <p14:cNvContentPartPr/>
                <p14:nvPr/>
              </p14:nvContentPartPr>
              <p14:xfrm>
                <a:off x="1667739" y="3132282"/>
                <a:ext cx="134280" cy="99360"/>
              </p14:xfrm>
            </p:contentPart>
          </mc:Choice>
          <mc:Fallback xmlns="">
            <p:pic>
              <p:nvPicPr>
                <p:cNvPr id="211199" name="Freihand 211198">
                  <a:extLst>
                    <a:ext uri="{FF2B5EF4-FFF2-40B4-BE49-F238E27FC236}">
                      <a16:creationId xmlns:a16="http://schemas.microsoft.com/office/drawing/2014/main" id="{E2256E7D-6982-42E0-81E3-9398F3845337}"/>
                    </a:ext>
                  </a:extLst>
                </p:cNvPr>
                <p:cNvPicPr/>
                <p:nvPr/>
              </p:nvPicPr>
              <p:blipFill>
                <a:blip r:embed="rId577"/>
                <a:stretch>
                  <a:fillRect/>
                </a:stretch>
              </p:blipFill>
              <p:spPr>
                <a:xfrm>
                  <a:off x="1663419" y="3127962"/>
                  <a:ext cx="142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256" name="Freihand 255">
                  <a:extLst>
                    <a:ext uri="{FF2B5EF4-FFF2-40B4-BE49-F238E27FC236}">
                      <a16:creationId xmlns:a16="http://schemas.microsoft.com/office/drawing/2014/main" id="{7B8D5FBB-40AE-4F52-B7DC-0055C3705967}"/>
                    </a:ext>
                  </a:extLst>
                </p14:cNvPr>
                <p14:cNvContentPartPr/>
                <p14:nvPr/>
              </p14:nvContentPartPr>
              <p14:xfrm>
                <a:off x="898059" y="2695242"/>
                <a:ext cx="109440" cy="173520"/>
              </p14:xfrm>
            </p:contentPart>
          </mc:Choice>
          <mc:Fallback xmlns="">
            <p:pic>
              <p:nvPicPr>
                <p:cNvPr id="256" name="Freihand 255">
                  <a:extLst>
                    <a:ext uri="{FF2B5EF4-FFF2-40B4-BE49-F238E27FC236}">
                      <a16:creationId xmlns:a16="http://schemas.microsoft.com/office/drawing/2014/main" id="{7B8D5FBB-40AE-4F52-B7DC-0055C3705967}"/>
                    </a:ext>
                  </a:extLst>
                </p:cNvPr>
                <p:cNvPicPr/>
                <p:nvPr/>
              </p:nvPicPr>
              <p:blipFill>
                <a:blip r:embed="rId579"/>
                <a:stretch>
                  <a:fillRect/>
                </a:stretch>
              </p:blipFill>
              <p:spPr>
                <a:xfrm>
                  <a:off x="893739" y="2690922"/>
                  <a:ext cx="118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257" name="Freihand 256">
                  <a:extLst>
                    <a:ext uri="{FF2B5EF4-FFF2-40B4-BE49-F238E27FC236}">
                      <a16:creationId xmlns:a16="http://schemas.microsoft.com/office/drawing/2014/main" id="{DEC9BE4D-28A5-4992-A5FA-BCD16978AB73}"/>
                    </a:ext>
                  </a:extLst>
                </p14:cNvPr>
                <p14:cNvContentPartPr/>
                <p14:nvPr/>
              </p14:nvContentPartPr>
              <p14:xfrm>
                <a:off x="910299" y="2648802"/>
                <a:ext cx="468720" cy="136080"/>
              </p14:xfrm>
            </p:contentPart>
          </mc:Choice>
          <mc:Fallback xmlns="">
            <p:pic>
              <p:nvPicPr>
                <p:cNvPr id="257" name="Freihand 256">
                  <a:extLst>
                    <a:ext uri="{FF2B5EF4-FFF2-40B4-BE49-F238E27FC236}">
                      <a16:creationId xmlns:a16="http://schemas.microsoft.com/office/drawing/2014/main" id="{DEC9BE4D-28A5-4992-A5FA-BCD16978AB73}"/>
                    </a:ext>
                  </a:extLst>
                </p:cNvPr>
                <p:cNvPicPr/>
                <p:nvPr/>
              </p:nvPicPr>
              <p:blipFill>
                <a:blip r:embed="rId581"/>
                <a:stretch>
                  <a:fillRect/>
                </a:stretch>
              </p:blipFill>
              <p:spPr>
                <a:xfrm>
                  <a:off x="905979" y="2644482"/>
                  <a:ext cx="4773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258" name="Freihand 257">
                  <a:extLst>
                    <a:ext uri="{FF2B5EF4-FFF2-40B4-BE49-F238E27FC236}">
                      <a16:creationId xmlns:a16="http://schemas.microsoft.com/office/drawing/2014/main" id="{A2713F08-175C-4513-A3A8-4676D0376583}"/>
                    </a:ext>
                  </a:extLst>
                </p14:cNvPr>
                <p14:cNvContentPartPr/>
                <p14:nvPr/>
              </p14:nvContentPartPr>
              <p14:xfrm>
                <a:off x="1346619" y="2571762"/>
                <a:ext cx="17640" cy="27720"/>
              </p14:xfrm>
            </p:contentPart>
          </mc:Choice>
          <mc:Fallback xmlns="">
            <p:pic>
              <p:nvPicPr>
                <p:cNvPr id="258" name="Freihand 257">
                  <a:extLst>
                    <a:ext uri="{FF2B5EF4-FFF2-40B4-BE49-F238E27FC236}">
                      <a16:creationId xmlns:a16="http://schemas.microsoft.com/office/drawing/2014/main" id="{A2713F08-175C-4513-A3A8-4676D0376583}"/>
                    </a:ext>
                  </a:extLst>
                </p:cNvPr>
                <p:cNvPicPr/>
                <p:nvPr/>
              </p:nvPicPr>
              <p:blipFill>
                <a:blip r:embed="rId583"/>
                <a:stretch>
                  <a:fillRect/>
                </a:stretch>
              </p:blipFill>
              <p:spPr>
                <a:xfrm>
                  <a:off x="1342299" y="2567442"/>
                  <a:ext cx="26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259" name="Freihand 258">
                  <a:extLst>
                    <a:ext uri="{FF2B5EF4-FFF2-40B4-BE49-F238E27FC236}">
                      <a16:creationId xmlns:a16="http://schemas.microsoft.com/office/drawing/2014/main" id="{FD1B85B6-0FDA-4E4B-8373-3F236FBD8B31}"/>
                    </a:ext>
                  </a:extLst>
                </p14:cNvPr>
                <p14:cNvContentPartPr/>
                <p14:nvPr/>
              </p14:nvContentPartPr>
              <p14:xfrm>
                <a:off x="1384419" y="2616762"/>
                <a:ext cx="20160" cy="148320"/>
              </p14:xfrm>
            </p:contentPart>
          </mc:Choice>
          <mc:Fallback xmlns="">
            <p:pic>
              <p:nvPicPr>
                <p:cNvPr id="259" name="Freihand 258">
                  <a:extLst>
                    <a:ext uri="{FF2B5EF4-FFF2-40B4-BE49-F238E27FC236}">
                      <a16:creationId xmlns:a16="http://schemas.microsoft.com/office/drawing/2014/main" id="{FD1B85B6-0FDA-4E4B-8373-3F236FBD8B31}"/>
                    </a:ext>
                  </a:extLst>
                </p:cNvPr>
                <p:cNvPicPr/>
                <p:nvPr/>
              </p:nvPicPr>
              <p:blipFill>
                <a:blip r:embed="rId585"/>
                <a:stretch>
                  <a:fillRect/>
                </a:stretch>
              </p:blipFill>
              <p:spPr>
                <a:xfrm>
                  <a:off x="1380099" y="2612442"/>
                  <a:ext cx="28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260" name="Freihand 259">
                  <a:extLst>
                    <a:ext uri="{FF2B5EF4-FFF2-40B4-BE49-F238E27FC236}">
                      <a16:creationId xmlns:a16="http://schemas.microsoft.com/office/drawing/2014/main" id="{5DB97C7B-B8E9-42B2-8270-A176B4B89570}"/>
                    </a:ext>
                  </a:extLst>
                </p14:cNvPr>
                <p14:cNvContentPartPr/>
                <p14:nvPr/>
              </p14:nvContentPartPr>
              <p14:xfrm>
                <a:off x="1412859" y="2512362"/>
                <a:ext cx="6120" cy="17280"/>
              </p14:xfrm>
            </p:contentPart>
          </mc:Choice>
          <mc:Fallback xmlns="">
            <p:pic>
              <p:nvPicPr>
                <p:cNvPr id="260" name="Freihand 259">
                  <a:extLst>
                    <a:ext uri="{FF2B5EF4-FFF2-40B4-BE49-F238E27FC236}">
                      <a16:creationId xmlns:a16="http://schemas.microsoft.com/office/drawing/2014/main" id="{5DB97C7B-B8E9-42B2-8270-A176B4B89570}"/>
                    </a:ext>
                  </a:extLst>
                </p:cNvPr>
                <p:cNvPicPr/>
                <p:nvPr/>
              </p:nvPicPr>
              <p:blipFill>
                <a:blip r:embed="rId587"/>
                <a:stretch>
                  <a:fillRect/>
                </a:stretch>
              </p:blipFill>
              <p:spPr>
                <a:xfrm>
                  <a:off x="1408539" y="2508042"/>
                  <a:ext cx="14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61" name="Freihand 260">
                  <a:extLst>
                    <a:ext uri="{FF2B5EF4-FFF2-40B4-BE49-F238E27FC236}">
                      <a16:creationId xmlns:a16="http://schemas.microsoft.com/office/drawing/2014/main" id="{85F725B1-682B-4B21-B84C-35D1F82C3515}"/>
                    </a:ext>
                  </a:extLst>
                </p14:cNvPr>
                <p14:cNvContentPartPr/>
                <p14:nvPr/>
              </p14:nvContentPartPr>
              <p14:xfrm>
                <a:off x="1490979" y="2509122"/>
                <a:ext cx="136800" cy="231480"/>
              </p14:xfrm>
            </p:contentPart>
          </mc:Choice>
          <mc:Fallback xmlns="">
            <p:pic>
              <p:nvPicPr>
                <p:cNvPr id="261" name="Freihand 260">
                  <a:extLst>
                    <a:ext uri="{FF2B5EF4-FFF2-40B4-BE49-F238E27FC236}">
                      <a16:creationId xmlns:a16="http://schemas.microsoft.com/office/drawing/2014/main" id="{85F725B1-682B-4B21-B84C-35D1F82C3515}"/>
                    </a:ext>
                  </a:extLst>
                </p:cNvPr>
                <p:cNvPicPr/>
                <p:nvPr/>
              </p:nvPicPr>
              <p:blipFill>
                <a:blip r:embed="rId589"/>
                <a:stretch>
                  <a:fillRect/>
                </a:stretch>
              </p:blipFill>
              <p:spPr>
                <a:xfrm>
                  <a:off x="1486659" y="2504802"/>
                  <a:ext cx="1454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62" name="Freihand 261">
                  <a:extLst>
                    <a:ext uri="{FF2B5EF4-FFF2-40B4-BE49-F238E27FC236}">
                      <a16:creationId xmlns:a16="http://schemas.microsoft.com/office/drawing/2014/main" id="{4CC48745-C222-4270-8EFF-2A88B59D6D4E}"/>
                    </a:ext>
                  </a:extLst>
                </p14:cNvPr>
                <p14:cNvContentPartPr/>
                <p14:nvPr/>
              </p14:nvContentPartPr>
              <p14:xfrm>
                <a:off x="1576659" y="2646282"/>
                <a:ext cx="300600" cy="92880"/>
              </p14:xfrm>
            </p:contentPart>
          </mc:Choice>
          <mc:Fallback xmlns="">
            <p:pic>
              <p:nvPicPr>
                <p:cNvPr id="262" name="Freihand 261">
                  <a:extLst>
                    <a:ext uri="{FF2B5EF4-FFF2-40B4-BE49-F238E27FC236}">
                      <a16:creationId xmlns:a16="http://schemas.microsoft.com/office/drawing/2014/main" id="{4CC48745-C222-4270-8EFF-2A88B59D6D4E}"/>
                    </a:ext>
                  </a:extLst>
                </p:cNvPr>
                <p:cNvPicPr/>
                <p:nvPr/>
              </p:nvPicPr>
              <p:blipFill>
                <a:blip r:embed="rId591"/>
                <a:stretch>
                  <a:fillRect/>
                </a:stretch>
              </p:blipFill>
              <p:spPr>
                <a:xfrm>
                  <a:off x="1572339" y="2641962"/>
                  <a:ext cx="309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63" name="Freihand 262">
                  <a:extLst>
                    <a:ext uri="{FF2B5EF4-FFF2-40B4-BE49-F238E27FC236}">
                      <a16:creationId xmlns:a16="http://schemas.microsoft.com/office/drawing/2014/main" id="{E6CFBF79-4138-4C71-9120-C2260D3AB778}"/>
                    </a:ext>
                  </a:extLst>
                </p14:cNvPr>
                <p14:cNvContentPartPr/>
                <p14:nvPr/>
              </p14:nvContentPartPr>
              <p14:xfrm>
                <a:off x="1785819" y="2638362"/>
                <a:ext cx="106920" cy="56880"/>
              </p14:xfrm>
            </p:contentPart>
          </mc:Choice>
          <mc:Fallback xmlns="">
            <p:pic>
              <p:nvPicPr>
                <p:cNvPr id="263" name="Freihand 262">
                  <a:extLst>
                    <a:ext uri="{FF2B5EF4-FFF2-40B4-BE49-F238E27FC236}">
                      <a16:creationId xmlns:a16="http://schemas.microsoft.com/office/drawing/2014/main" id="{E6CFBF79-4138-4C71-9120-C2260D3AB778}"/>
                    </a:ext>
                  </a:extLst>
                </p:cNvPr>
                <p:cNvPicPr/>
                <p:nvPr/>
              </p:nvPicPr>
              <p:blipFill>
                <a:blip r:embed="rId593"/>
                <a:stretch>
                  <a:fillRect/>
                </a:stretch>
              </p:blipFill>
              <p:spPr>
                <a:xfrm>
                  <a:off x="1781499" y="2634042"/>
                  <a:ext cx="115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264" name="Freihand 263">
                  <a:extLst>
                    <a:ext uri="{FF2B5EF4-FFF2-40B4-BE49-F238E27FC236}">
                      <a16:creationId xmlns:a16="http://schemas.microsoft.com/office/drawing/2014/main" id="{0ED755DF-B299-45E3-9026-0A13F1E4124E}"/>
                    </a:ext>
                  </a:extLst>
                </p14:cNvPr>
                <p14:cNvContentPartPr/>
                <p14:nvPr/>
              </p14:nvContentPartPr>
              <p14:xfrm>
                <a:off x="1880139" y="2538282"/>
                <a:ext cx="137520" cy="251640"/>
              </p14:xfrm>
            </p:contentPart>
          </mc:Choice>
          <mc:Fallback xmlns="">
            <p:pic>
              <p:nvPicPr>
                <p:cNvPr id="264" name="Freihand 263">
                  <a:extLst>
                    <a:ext uri="{FF2B5EF4-FFF2-40B4-BE49-F238E27FC236}">
                      <a16:creationId xmlns:a16="http://schemas.microsoft.com/office/drawing/2014/main" id="{0ED755DF-B299-45E3-9026-0A13F1E4124E}"/>
                    </a:ext>
                  </a:extLst>
                </p:cNvPr>
                <p:cNvPicPr/>
                <p:nvPr/>
              </p:nvPicPr>
              <p:blipFill>
                <a:blip r:embed="rId595"/>
                <a:stretch>
                  <a:fillRect/>
                </a:stretch>
              </p:blipFill>
              <p:spPr>
                <a:xfrm>
                  <a:off x="1875819" y="2533962"/>
                  <a:ext cx="1461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265" name="Freihand 264">
                  <a:extLst>
                    <a:ext uri="{FF2B5EF4-FFF2-40B4-BE49-F238E27FC236}">
                      <a16:creationId xmlns:a16="http://schemas.microsoft.com/office/drawing/2014/main" id="{310EC7C1-3EA2-44F5-8738-7F30CAAE39C7}"/>
                    </a:ext>
                  </a:extLst>
                </p14:cNvPr>
                <p14:cNvContentPartPr/>
                <p14:nvPr/>
              </p14:nvContentPartPr>
              <p14:xfrm>
                <a:off x="2006499" y="2576082"/>
                <a:ext cx="50040" cy="158760"/>
              </p14:xfrm>
            </p:contentPart>
          </mc:Choice>
          <mc:Fallback xmlns="">
            <p:pic>
              <p:nvPicPr>
                <p:cNvPr id="265" name="Freihand 264">
                  <a:extLst>
                    <a:ext uri="{FF2B5EF4-FFF2-40B4-BE49-F238E27FC236}">
                      <a16:creationId xmlns:a16="http://schemas.microsoft.com/office/drawing/2014/main" id="{310EC7C1-3EA2-44F5-8738-7F30CAAE39C7}"/>
                    </a:ext>
                  </a:extLst>
                </p:cNvPr>
                <p:cNvPicPr/>
                <p:nvPr/>
              </p:nvPicPr>
              <p:blipFill>
                <a:blip r:embed="rId597"/>
                <a:stretch>
                  <a:fillRect/>
                </a:stretch>
              </p:blipFill>
              <p:spPr>
                <a:xfrm>
                  <a:off x="2002179" y="2571762"/>
                  <a:ext cx="58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266" name="Freihand 265">
                  <a:extLst>
                    <a:ext uri="{FF2B5EF4-FFF2-40B4-BE49-F238E27FC236}">
                      <a16:creationId xmlns:a16="http://schemas.microsoft.com/office/drawing/2014/main" id="{673E7F45-EFED-40C8-AC70-343A2A8BC3C6}"/>
                    </a:ext>
                  </a:extLst>
                </p14:cNvPr>
                <p14:cNvContentPartPr/>
                <p14:nvPr/>
              </p14:nvContentPartPr>
              <p14:xfrm>
                <a:off x="2063379" y="2532162"/>
                <a:ext cx="193680" cy="322200"/>
              </p14:xfrm>
            </p:contentPart>
          </mc:Choice>
          <mc:Fallback xmlns="">
            <p:pic>
              <p:nvPicPr>
                <p:cNvPr id="266" name="Freihand 265">
                  <a:extLst>
                    <a:ext uri="{FF2B5EF4-FFF2-40B4-BE49-F238E27FC236}">
                      <a16:creationId xmlns:a16="http://schemas.microsoft.com/office/drawing/2014/main" id="{673E7F45-EFED-40C8-AC70-343A2A8BC3C6}"/>
                    </a:ext>
                  </a:extLst>
                </p:cNvPr>
                <p:cNvPicPr/>
                <p:nvPr/>
              </p:nvPicPr>
              <p:blipFill>
                <a:blip r:embed="rId599"/>
                <a:stretch>
                  <a:fillRect/>
                </a:stretch>
              </p:blipFill>
              <p:spPr>
                <a:xfrm>
                  <a:off x="2059059" y="2527842"/>
                  <a:ext cx="20232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267" name="Freihand 266">
                  <a:extLst>
                    <a:ext uri="{FF2B5EF4-FFF2-40B4-BE49-F238E27FC236}">
                      <a16:creationId xmlns:a16="http://schemas.microsoft.com/office/drawing/2014/main" id="{B4C0C251-0E6C-44A4-9955-A5F5CC63DE0A}"/>
                    </a:ext>
                  </a:extLst>
                </p14:cNvPr>
                <p14:cNvContentPartPr/>
                <p14:nvPr/>
              </p14:nvContentPartPr>
              <p14:xfrm>
                <a:off x="1397019" y="2845002"/>
                <a:ext cx="30240" cy="160920"/>
              </p14:xfrm>
            </p:contentPart>
          </mc:Choice>
          <mc:Fallback xmlns="">
            <p:pic>
              <p:nvPicPr>
                <p:cNvPr id="267" name="Freihand 266">
                  <a:extLst>
                    <a:ext uri="{FF2B5EF4-FFF2-40B4-BE49-F238E27FC236}">
                      <a16:creationId xmlns:a16="http://schemas.microsoft.com/office/drawing/2014/main" id="{B4C0C251-0E6C-44A4-9955-A5F5CC63DE0A}"/>
                    </a:ext>
                  </a:extLst>
                </p:cNvPr>
                <p:cNvPicPr/>
                <p:nvPr/>
              </p:nvPicPr>
              <p:blipFill>
                <a:blip r:embed="rId601"/>
                <a:stretch>
                  <a:fillRect/>
                </a:stretch>
              </p:blipFill>
              <p:spPr>
                <a:xfrm>
                  <a:off x="1392699" y="2840682"/>
                  <a:ext cx="38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268" name="Freihand 267">
                  <a:extLst>
                    <a:ext uri="{FF2B5EF4-FFF2-40B4-BE49-F238E27FC236}">
                      <a16:creationId xmlns:a16="http://schemas.microsoft.com/office/drawing/2014/main" id="{A25BB9E7-FAA2-4F04-8736-20596118B3C6}"/>
                    </a:ext>
                  </a:extLst>
                </p14:cNvPr>
                <p14:cNvContentPartPr/>
                <p14:nvPr/>
              </p14:nvContentPartPr>
              <p14:xfrm>
                <a:off x="1412859" y="2892162"/>
                <a:ext cx="141120" cy="132840"/>
              </p14:xfrm>
            </p:contentPart>
          </mc:Choice>
          <mc:Fallback xmlns="">
            <p:pic>
              <p:nvPicPr>
                <p:cNvPr id="268" name="Freihand 267">
                  <a:extLst>
                    <a:ext uri="{FF2B5EF4-FFF2-40B4-BE49-F238E27FC236}">
                      <a16:creationId xmlns:a16="http://schemas.microsoft.com/office/drawing/2014/main" id="{A25BB9E7-FAA2-4F04-8736-20596118B3C6}"/>
                    </a:ext>
                  </a:extLst>
                </p:cNvPr>
                <p:cNvPicPr/>
                <p:nvPr/>
              </p:nvPicPr>
              <p:blipFill>
                <a:blip r:embed="rId603"/>
                <a:stretch>
                  <a:fillRect/>
                </a:stretch>
              </p:blipFill>
              <p:spPr>
                <a:xfrm>
                  <a:off x="1408539" y="2887842"/>
                  <a:ext cx="149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269" name="Freihand 268">
                  <a:extLst>
                    <a:ext uri="{FF2B5EF4-FFF2-40B4-BE49-F238E27FC236}">
                      <a16:creationId xmlns:a16="http://schemas.microsoft.com/office/drawing/2014/main" id="{361BD5E2-66E5-4D8D-AF50-5D688E06272D}"/>
                    </a:ext>
                  </a:extLst>
                </p14:cNvPr>
                <p14:cNvContentPartPr/>
                <p14:nvPr/>
              </p14:nvContentPartPr>
              <p14:xfrm>
                <a:off x="1580979" y="2859042"/>
                <a:ext cx="15120" cy="113040"/>
              </p14:xfrm>
            </p:contentPart>
          </mc:Choice>
          <mc:Fallback xmlns="">
            <p:pic>
              <p:nvPicPr>
                <p:cNvPr id="269" name="Freihand 268">
                  <a:extLst>
                    <a:ext uri="{FF2B5EF4-FFF2-40B4-BE49-F238E27FC236}">
                      <a16:creationId xmlns:a16="http://schemas.microsoft.com/office/drawing/2014/main" id="{361BD5E2-66E5-4D8D-AF50-5D688E06272D}"/>
                    </a:ext>
                  </a:extLst>
                </p:cNvPr>
                <p:cNvPicPr/>
                <p:nvPr/>
              </p:nvPicPr>
              <p:blipFill>
                <a:blip r:embed="rId605"/>
                <a:stretch>
                  <a:fillRect/>
                </a:stretch>
              </p:blipFill>
              <p:spPr>
                <a:xfrm>
                  <a:off x="1576659" y="2854722"/>
                  <a:ext cx="23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270" name="Freihand 269">
                  <a:extLst>
                    <a:ext uri="{FF2B5EF4-FFF2-40B4-BE49-F238E27FC236}">
                      <a16:creationId xmlns:a16="http://schemas.microsoft.com/office/drawing/2014/main" id="{5E614DD8-CCFE-4665-AF1B-3BD07893B5C6}"/>
                    </a:ext>
                  </a:extLst>
                </p14:cNvPr>
                <p14:cNvContentPartPr/>
                <p14:nvPr/>
              </p14:nvContentPartPr>
              <p14:xfrm>
                <a:off x="1630299" y="2909802"/>
                <a:ext cx="79200" cy="58320"/>
              </p14:xfrm>
            </p:contentPart>
          </mc:Choice>
          <mc:Fallback xmlns="">
            <p:pic>
              <p:nvPicPr>
                <p:cNvPr id="270" name="Freihand 269">
                  <a:extLst>
                    <a:ext uri="{FF2B5EF4-FFF2-40B4-BE49-F238E27FC236}">
                      <a16:creationId xmlns:a16="http://schemas.microsoft.com/office/drawing/2014/main" id="{5E614DD8-CCFE-4665-AF1B-3BD07893B5C6}"/>
                    </a:ext>
                  </a:extLst>
                </p:cNvPr>
                <p:cNvPicPr/>
                <p:nvPr/>
              </p:nvPicPr>
              <p:blipFill>
                <a:blip r:embed="rId607"/>
                <a:stretch>
                  <a:fillRect/>
                </a:stretch>
              </p:blipFill>
              <p:spPr>
                <a:xfrm>
                  <a:off x="1625979" y="2905482"/>
                  <a:ext cx="87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71" name="Freihand 270">
                  <a:extLst>
                    <a:ext uri="{FF2B5EF4-FFF2-40B4-BE49-F238E27FC236}">
                      <a16:creationId xmlns:a16="http://schemas.microsoft.com/office/drawing/2014/main" id="{B2A811C8-54B9-4A8D-80B2-02898863F2AD}"/>
                    </a:ext>
                  </a:extLst>
                </p14:cNvPr>
                <p14:cNvContentPartPr/>
                <p14:nvPr/>
              </p14:nvContentPartPr>
              <p14:xfrm>
                <a:off x="1740819" y="2886402"/>
                <a:ext cx="183600" cy="162000"/>
              </p14:xfrm>
            </p:contentPart>
          </mc:Choice>
          <mc:Fallback xmlns="">
            <p:pic>
              <p:nvPicPr>
                <p:cNvPr id="271" name="Freihand 270">
                  <a:extLst>
                    <a:ext uri="{FF2B5EF4-FFF2-40B4-BE49-F238E27FC236}">
                      <a16:creationId xmlns:a16="http://schemas.microsoft.com/office/drawing/2014/main" id="{B2A811C8-54B9-4A8D-80B2-02898863F2AD}"/>
                    </a:ext>
                  </a:extLst>
                </p:cNvPr>
                <p:cNvPicPr/>
                <p:nvPr/>
              </p:nvPicPr>
              <p:blipFill>
                <a:blip r:embed="rId609"/>
                <a:stretch>
                  <a:fillRect/>
                </a:stretch>
              </p:blipFill>
              <p:spPr>
                <a:xfrm>
                  <a:off x="1736499" y="2882082"/>
                  <a:ext cx="192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72" name="Freihand 271">
                  <a:extLst>
                    <a:ext uri="{FF2B5EF4-FFF2-40B4-BE49-F238E27FC236}">
                      <a16:creationId xmlns:a16="http://schemas.microsoft.com/office/drawing/2014/main" id="{419E59EC-F06D-4B7D-98F5-AADB45E768D0}"/>
                    </a:ext>
                  </a:extLst>
                </p14:cNvPr>
                <p14:cNvContentPartPr/>
                <p14:nvPr/>
              </p14:nvContentPartPr>
              <p14:xfrm>
                <a:off x="2003979" y="2819442"/>
                <a:ext cx="210240" cy="123120"/>
              </p14:xfrm>
            </p:contentPart>
          </mc:Choice>
          <mc:Fallback xmlns="">
            <p:pic>
              <p:nvPicPr>
                <p:cNvPr id="272" name="Freihand 271">
                  <a:extLst>
                    <a:ext uri="{FF2B5EF4-FFF2-40B4-BE49-F238E27FC236}">
                      <a16:creationId xmlns:a16="http://schemas.microsoft.com/office/drawing/2014/main" id="{419E59EC-F06D-4B7D-98F5-AADB45E768D0}"/>
                    </a:ext>
                  </a:extLst>
                </p:cNvPr>
                <p:cNvPicPr/>
                <p:nvPr/>
              </p:nvPicPr>
              <p:blipFill>
                <a:blip r:embed="rId611"/>
                <a:stretch>
                  <a:fillRect/>
                </a:stretch>
              </p:blipFill>
              <p:spPr>
                <a:xfrm>
                  <a:off x="1999659" y="2815122"/>
                  <a:ext cx="218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273" name="Freihand 272">
                  <a:extLst>
                    <a:ext uri="{FF2B5EF4-FFF2-40B4-BE49-F238E27FC236}">
                      <a16:creationId xmlns:a16="http://schemas.microsoft.com/office/drawing/2014/main" id="{F55FBE56-B0E8-43AF-9DCF-B15AD01FB4D0}"/>
                    </a:ext>
                  </a:extLst>
                </p14:cNvPr>
                <p14:cNvContentPartPr/>
                <p14:nvPr/>
              </p14:nvContentPartPr>
              <p14:xfrm>
                <a:off x="2254179" y="2762202"/>
                <a:ext cx="424800" cy="182160"/>
              </p14:xfrm>
            </p:contentPart>
          </mc:Choice>
          <mc:Fallback xmlns="">
            <p:pic>
              <p:nvPicPr>
                <p:cNvPr id="273" name="Freihand 272">
                  <a:extLst>
                    <a:ext uri="{FF2B5EF4-FFF2-40B4-BE49-F238E27FC236}">
                      <a16:creationId xmlns:a16="http://schemas.microsoft.com/office/drawing/2014/main" id="{F55FBE56-B0E8-43AF-9DCF-B15AD01FB4D0}"/>
                    </a:ext>
                  </a:extLst>
                </p:cNvPr>
                <p:cNvPicPr/>
                <p:nvPr/>
              </p:nvPicPr>
              <p:blipFill>
                <a:blip r:embed="rId613"/>
                <a:stretch>
                  <a:fillRect/>
                </a:stretch>
              </p:blipFill>
              <p:spPr>
                <a:xfrm>
                  <a:off x="2249859" y="2757882"/>
                  <a:ext cx="433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74" name="Freihand 273">
                  <a:extLst>
                    <a:ext uri="{FF2B5EF4-FFF2-40B4-BE49-F238E27FC236}">
                      <a16:creationId xmlns:a16="http://schemas.microsoft.com/office/drawing/2014/main" id="{7BC90536-4084-450B-8FAE-6FB42E0D709E}"/>
                    </a:ext>
                  </a:extLst>
                </p14:cNvPr>
                <p14:cNvContentPartPr/>
                <p14:nvPr/>
              </p14:nvContentPartPr>
              <p14:xfrm>
                <a:off x="2638299" y="2765442"/>
                <a:ext cx="13680" cy="22680"/>
              </p14:xfrm>
            </p:contentPart>
          </mc:Choice>
          <mc:Fallback xmlns="">
            <p:pic>
              <p:nvPicPr>
                <p:cNvPr id="274" name="Freihand 273">
                  <a:extLst>
                    <a:ext uri="{FF2B5EF4-FFF2-40B4-BE49-F238E27FC236}">
                      <a16:creationId xmlns:a16="http://schemas.microsoft.com/office/drawing/2014/main" id="{7BC90536-4084-450B-8FAE-6FB42E0D709E}"/>
                    </a:ext>
                  </a:extLst>
                </p:cNvPr>
                <p:cNvPicPr/>
                <p:nvPr/>
              </p:nvPicPr>
              <p:blipFill>
                <a:blip r:embed="rId615"/>
                <a:stretch>
                  <a:fillRect/>
                </a:stretch>
              </p:blipFill>
              <p:spPr>
                <a:xfrm>
                  <a:off x="2633979" y="2761122"/>
                  <a:ext cx="22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75" name="Freihand 274">
                  <a:extLst>
                    <a:ext uri="{FF2B5EF4-FFF2-40B4-BE49-F238E27FC236}">
                      <a16:creationId xmlns:a16="http://schemas.microsoft.com/office/drawing/2014/main" id="{CA754A65-AE10-4EE6-9039-03E796B451A6}"/>
                    </a:ext>
                  </a:extLst>
                </p14:cNvPr>
                <p14:cNvContentPartPr/>
                <p14:nvPr/>
              </p14:nvContentPartPr>
              <p14:xfrm>
                <a:off x="2711019" y="2809362"/>
                <a:ext cx="156240" cy="54000"/>
              </p14:xfrm>
            </p:contentPart>
          </mc:Choice>
          <mc:Fallback xmlns="">
            <p:pic>
              <p:nvPicPr>
                <p:cNvPr id="275" name="Freihand 274">
                  <a:extLst>
                    <a:ext uri="{FF2B5EF4-FFF2-40B4-BE49-F238E27FC236}">
                      <a16:creationId xmlns:a16="http://schemas.microsoft.com/office/drawing/2014/main" id="{CA754A65-AE10-4EE6-9039-03E796B451A6}"/>
                    </a:ext>
                  </a:extLst>
                </p:cNvPr>
                <p:cNvPicPr/>
                <p:nvPr/>
              </p:nvPicPr>
              <p:blipFill>
                <a:blip r:embed="rId617"/>
                <a:stretch>
                  <a:fillRect/>
                </a:stretch>
              </p:blipFill>
              <p:spPr>
                <a:xfrm>
                  <a:off x="2706699" y="2805042"/>
                  <a:ext cx="164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76" name="Freihand 275">
                  <a:extLst>
                    <a:ext uri="{FF2B5EF4-FFF2-40B4-BE49-F238E27FC236}">
                      <a16:creationId xmlns:a16="http://schemas.microsoft.com/office/drawing/2014/main" id="{95EBE1FC-4C1F-43B9-9DAD-CDC591BC2B88}"/>
                    </a:ext>
                  </a:extLst>
                </p14:cNvPr>
                <p14:cNvContentPartPr/>
                <p14:nvPr/>
              </p14:nvContentPartPr>
              <p14:xfrm>
                <a:off x="2875179" y="2693082"/>
                <a:ext cx="323280" cy="137160"/>
              </p14:xfrm>
            </p:contentPart>
          </mc:Choice>
          <mc:Fallback xmlns="">
            <p:pic>
              <p:nvPicPr>
                <p:cNvPr id="276" name="Freihand 275">
                  <a:extLst>
                    <a:ext uri="{FF2B5EF4-FFF2-40B4-BE49-F238E27FC236}">
                      <a16:creationId xmlns:a16="http://schemas.microsoft.com/office/drawing/2014/main" id="{95EBE1FC-4C1F-43B9-9DAD-CDC591BC2B88}"/>
                    </a:ext>
                  </a:extLst>
                </p:cNvPr>
                <p:cNvPicPr/>
                <p:nvPr/>
              </p:nvPicPr>
              <p:blipFill>
                <a:blip r:embed="rId619"/>
                <a:stretch>
                  <a:fillRect/>
                </a:stretch>
              </p:blipFill>
              <p:spPr>
                <a:xfrm>
                  <a:off x="2870859" y="2688762"/>
                  <a:ext cx="331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00" name="Freihand 299">
                  <a:extLst>
                    <a:ext uri="{FF2B5EF4-FFF2-40B4-BE49-F238E27FC236}">
                      <a16:creationId xmlns:a16="http://schemas.microsoft.com/office/drawing/2014/main" id="{BDBF3F46-5ECE-401D-B47F-13F6D72FCD0D}"/>
                    </a:ext>
                  </a:extLst>
                </p14:cNvPr>
                <p14:cNvContentPartPr/>
                <p14:nvPr/>
              </p14:nvContentPartPr>
              <p14:xfrm>
                <a:off x="859539" y="2699562"/>
                <a:ext cx="1512720" cy="276480"/>
              </p14:xfrm>
            </p:contentPart>
          </mc:Choice>
          <mc:Fallback xmlns="">
            <p:pic>
              <p:nvPicPr>
                <p:cNvPr id="300" name="Freihand 299">
                  <a:extLst>
                    <a:ext uri="{FF2B5EF4-FFF2-40B4-BE49-F238E27FC236}">
                      <a16:creationId xmlns:a16="http://schemas.microsoft.com/office/drawing/2014/main" id="{BDBF3F46-5ECE-401D-B47F-13F6D72FCD0D}"/>
                    </a:ext>
                  </a:extLst>
                </p:cNvPr>
                <p:cNvPicPr/>
                <p:nvPr/>
              </p:nvPicPr>
              <p:blipFill>
                <a:blip r:embed="rId621"/>
                <a:stretch>
                  <a:fillRect/>
                </a:stretch>
              </p:blipFill>
              <p:spPr>
                <a:xfrm>
                  <a:off x="855219" y="2695242"/>
                  <a:ext cx="15213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01" name="Freihand 300">
                  <a:extLst>
                    <a:ext uri="{FF2B5EF4-FFF2-40B4-BE49-F238E27FC236}">
                      <a16:creationId xmlns:a16="http://schemas.microsoft.com/office/drawing/2014/main" id="{6240EB78-FD12-4C7E-A6A1-334359600127}"/>
                    </a:ext>
                  </a:extLst>
                </p14:cNvPr>
                <p14:cNvContentPartPr/>
                <p14:nvPr/>
              </p14:nvContentPartPr>
              <p14:xfrm>
                <a:off x="1444179" y="2839242"/>
                <a:ext cx="1991880" cy="292320"/>
              </p14:xfrm>
            </p:contentPart>
          </mc:Choice>
          <mc:Fallback xmlns="">
            <p:pic>
              <p:nvPicPr>
                <p:cNvPr id="301" name="Freihand 300">
                  <a:extLst>
                    <a:ext uri="{FF2B5EF4-FFF2-40B4-BE49-F238E27FC236}">
                      <a16:creationId xmlns:a16="http://schemas.microsoft.com/office/drawing/2014/main" id="{6240EB78-FD12-4C7E-A6A1-334359600127}"/>
                    </a:ext>
                  </a:extLst>
                </p:cNvPr>
                <p:cNvPicPr/>
                <p:nvPr/>
              </p:nvPicPr>
              <p:blipFill>
                <a:blip r:embed="rId623"/>
                <a:stretch>
                  <a:fillRect/>
                </a:stretch>
              </p:blipFill>
              <p:spPr>
                <a:xfrm>
                  <a:off x="1439859" y="2834922"/>
                  <a:ext cx="2000520" cy="300960"/>
                </a:xfrm>
                <a:prstGeom prst="rect">
                  <a:avLst/>
                </a:prstGeom>
              </p:spPr>
            </p:pic>
          </mc:Fallback>
        </mc:AlternateContent>
      </p:grpSp>
      <p:grpSp>
        <p:nvGrpSpPr>
          <p:cNvPr id="304" name="Gruppieren 303">
            <a:extLst>
              <a:ext uri="{FF2B5EF4-FFF2-40B4-BE49-F238E27FC236}">
                <a16:creationId xmlns:a16="http://schemas.microsoft.com/office/drawing/2014/main" id="{4C16ADC8-F157-4509-8E7E-77C9A8696EF1}"/>
              </a:ext>
            </a:extLst>
          </p:cNvPr>
          <p:cNvGrpSpPr/>
          <p:nvPr/>
        </p:nvGrpSpPr>
        <p:grpSpPr>
          <a:xfrm>
            <a:off x="9572979" y="2451522"/>
            <a:ext cx="1893960" cy="685440"/>
            <a:chOff x="9572979" y="2451522"/>
            <a:chExt cx="1893960" cy="685440"/>
          </a:xfrm>
        </p:grpSpPr>
        <mc:AlternateContent xmlns:mc="http://schemas.openxmlformats.org/markup-compatibility/2006" xmlns:p14="http://schemas.microsoft.com/office/powerpoint/2010/main">
          <mc:Choice Requires="p14">
            <p:contentPart p14:bwMode="auto" r:id="rId624">
              <p14:nvContentPartPr>
                <p14:cNvPr id="278" name="Freihand 277">
                  <a:extLst>
                    <a:ext uri="{FF2B5EF4-FFF2-40B4-BE49-F238E27FC236}">
                      <a16:creationId xmlns:a16="http://schemas.microsoft.com/office/drawing/2014/main" id="{E1718287-062F-4822-9B01-C4B48D75AACC}"/>
                    </a:ext>
                  </a:extLst>
                </p14:cNvPr>
                <p14:cNvContentPartPr/>
                <p14:nvPr/>
              </p14:nvContentPartPr>
              <p14:xfrm>
                <a:off x="9986619" y="2839242"/>
                <a:ext cx="13680" cy="238680"/>
              </p14:xfrm>
            </p:contentPart>
          </mc:Choice>
          <mc:Fallback xmlns="">
            <p:pic>
              <p:nvPicPr>
                <p:cNvPr id="278" name="Freihand 277">
                  <a:extLst>
                    <a:ext uri="{FF2B5EF4-FFF2-40B4-BE49-F238E27FC236}">
                      <a16:creationId xmlns:a16="http://schemas.microsoft.com/office/drawing/2014/main" id="{E1718287-062F-4822-9B01-C4B48D75AACC}"/>
                    </a:ext>
                  </a:extLst>
                </p:cNvPr>
                <p:cNvPicPr/>
                <p:nvPr/>
              </p:nvPicPr>
              <p:blipFill>
                <a:blip r:embed="rId625"/>
                <a:stretch>
                  <a:fillRect/>
                </a:stretch>
              </p:blipFill>
              <p:spPr>
                <a:xfrm>
                  <a:off x="9982299" y="2834922"/>
                  <a:ext cx="223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79" name="Freihand 278">
                  <a:extLst>
                    <a:ext uri="{FF2B5EF4-FFF2-40B4-BE49-F238E27FC236}">
                      <a16:creationId xmlns:a16="http://schemas.microsoft.com/office/drawing/2014/main" id="{B968346D-A4D8-4460-8D4F-850AF77AA4AC}"/>
                    </a:ext>
                  </a:extLst>
                </p14:cNvPr>
                <p14:cNvContentPartPr/>
                <p14:nvPr/>
              </p14:nvContentPartPr>
              <p14:xfrm>
                <a:off x="9907779" y="2978202"/>
                <a:ext cx="183960" cy="158760"/>
              </p14:xfrm>
            </p:contentPart>
          </mc:Choice>
          <mc:Fallback xmlns="">
            <p:pic>
              <p:nvPicPr>
                <p:cNvPr id="279" name="Freihand 278">
                  <a:extLst>
                    <a:ext uri="{FF2B5EF4-FFF2-40B4-BE49-F238E27FC236}">
                      <a16:creationId xmlns:a16="http://schemas.microsoft.com/office/drawing/2014/main" id="{B968346D-A4D8-4460-8D4F-850AF77AA4AC}"/>
                    </a:ext>
                  </a:extLst>
                </p:cNvPr>
                <p:cNvPicPr/>
                <p:nvPr/>
              </p:nvPicPr>
              <p:blipFill>
                <a:blip r:embed="rId627"/>
                <a:stretch>
                  <a:fillRect/>
                </a:stretch>
              </p:blipFill>
              <p:spPr>
                <a:xfrm>
                  <a:off x="9903459" y="2973882"/>
                  <a:ext cx="192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80" name="Freihand 279">
                  <a:extLst>
                    <a:ext uri="{FF2B5EF4-FFF2-40B4-BE49-F238E27FC236}">
                      <a16:creationId xmlns:a16="http://schemas.microsoft.com/office/drawing/2014/main" id="{CE44AFF2-3F7E-4854-ADF7-2ECB42B4DB5F}"/>
                    </a:ext>
                  </a:extLst>
                </p14:cNvPr>
                <p14:cNvContentPartPr/>
                <p14:nvPr/>
              </p14:nvContentPartPr>
              <p14:xfrm>
                <a:off x="9656859" y="2597322"/>
                <a:ext cx="122040" cy="159480"/>
              </p14:xfrm>
            </p:contentPart>
          </mc:Choice>
          <mc:Fallback xmlns="">
            <p:pic>
              <p:nvPicPr>
                <p:cNvPr id="280" name="Freihand 279">
                  <a:extLst>
                    <a:ext uri="{FF2B5EF4-FFF2-40B4-BE49-F238E27FC236}">
                      <a16:creationId xmlns:a16="http://schemas.microsoft.com/office/drawing/2014/main" id="{CE44AFF2-3F7E-4854-ADF7-2ECB42B4DB5F}"/>
                    </a:ext>
                  </a:extLst>
                </p:cNvPr>
                <p:cNvPicPr/>
                <p:nvPr/>
              </p:nvPicPr>
              <p:blipFill>
                <a:blip r:embed="rId629"/>
                <a:stretch>
                  <a:fillRect/>
                </a:stretch>
              </p:blipFill>
              <p:spPr>
                <a:xfrm>
                  <a:off x="9652539" y="2593002"/>
                  <a:ext cx="130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81" name="Freihand 280">
                  <a:extLst>
                    <a:ext uri="{FF2B5EF4-FFF2-40B4-BE49-F238E27FC236}">
                      <a16:creationId xmlns:a16="http://schemas.microsoft.com/office/drawing/2014/main" id="{ADF6D80C-AC83-438E-AB09-E6E6A236B28F}"/>
                    </a:ext>
                  </a:extLst>
                </p14:cNvPr>
                <p14:cNvContentPartPr/>
                <p14:nvPr/>
              </p14:nvContentPartPr>
              <p14:xfrm>
                <a:off x="9845139" y="2735562"/>
                <a:ext cx="16920" cy="25920"/>
              </p14:xfrm>
            </p:contentPart>
          </mc:Choice>
          <mc:Fallback xmlns="">
            <p:pic>
              <p:nvPicPr>
                <p:cNvPr id="281" name="Freihand 280">
                  <a:extLst>
                    <a:ext uri="{FF2B5EF4-FFF2-40B4-BE49-F238E27FC236}">
                      <a16:creationId xmlns:a16="http://schemas.microsoft.com/office/drawing/2014/main" id="{ADF6D80C-AC83-438E-AB09-E6E6A236B28F}"/>
                    </a:ext>
                  </a:extLst>
                </p:cNvPr>
                <p:cNvPicPr/>
                <p:nvPr/>
              </p:nvPicPr>
              <p:blipFill>
                <a:blip r:embed="rId631"/>
                <a:stretch>
                  <a:fillRect/>
                </a:stretch>
              </p:blipFill>
              <p:spPr>
                <a:xfrm>
                  <a:off x="9840819" y="2731242"/>
                  <a:ext cx="25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82" name="Freihand 281">
                  <a:extLst>
                    <a:ext uri="{FF2B5EF4-FFF2-40B4-BE49-F238E27FC236}">
                      <a16:creationId xmlns:a16="http://schemas.microsoft.com/office/drawing/2014/main" id="{3CC988AB-2BE9-44B3-BB4A-3A1AF66FEC9B}"/>
                    </a:ext>
                  </a:extLst>
                </p14:cNvPr>
                <p14:cNvContentPartPr/>
                <p14:nvPr/>
              </p14:nvContentPartPr>
              <p14:xfrm>
                <a:off x="9974019" y="2582202"/>
                <a:ext cx="43200" cy="147600"/>
              </p14:xfrm>
            </p:contentPart>
          </mc:Choice>
          <mc:Fallback xmlns="">
            <p:pic>
              <p:nvPicPr>
                <p:cNvPr id="282" name="Freihand 281">
                  <a:extLst>
                    <a:ext uri="{FF2B5EF4-FFF2-40B4-BE49-F238E27FC236}">
                      <a16:creationId xmlns:a16="http://schemas.microsoft.com/office/drawing/2014/main" id="{3CC988AB-2BE9-44B3-BB4A-3A1AF66FEC9B}"/>
                    </a:ext>
                  </a:extLst>
                </p:cNvPr>
                <p:cNvPicPr/>
                <p:nvPr/>
              </p:nvPicPr>
              <p:blipFill>
                <a:blip r:embed="rId633"/>
                <a:stretch>
                  <a:fillRect/>
                </a:stretch>
              </p:blipFill>
              <p:spPr>
                <a:xfrm>
                  <a:off x="9969699" y="2577882"/>
                  <a:ext cx="51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83" name="Freihand 282">
                  <a:extLst>
                    <a:ext uri="{FF2B5EF4-FFF2-40B4-BE49-F238E27FC236}">
                      <a16:creationId xmlns:a16="http://schemas.microsoft.com/office/drawing/2014/main" id="{D26E0E96-9415-4D97-9226-6A6510FE5F75}"/>
                    </a:ext>
                  </a:extLst>
                </p14:cNvPr>
                <p14:cNvContentPartPr/>
                <p14:nvPr/>
              </p14:nvContentPartPr>
              <p14:xfrm>
                <a:off x="10020819" y="2656722"/>
                <a:ext cx="215280" cy="72000"/>
              </p14:xfrm>
            </p:contentPart>
          </mc:Choice>
          <mc:Fallback xmlns="">
            <p:pic>
              <p:nvPicPr>
                <p:cNvPr id="283" name="Freihand 282">
                  <a:extLst>
                    <a:ext uri="{FF2B5EF4-FFF2-40B4-BE49-F238E27FC236}">
                      <a16:creationId xmlns:a16="http://schemas.microsoft.com/office/drawing/2014/main" id="{D26E0E96-9415-4D97-9226-6A6510FE5F75}"/>
                    </a:ext>
                  </a:extLst>
                </p:cNvPr>
                <p:cNvPicPr/>
                <p:nvPr/>
              </p:nvPicPr>
              <p:blipFill>
                <a:blip r:embed="rId635"/>
                <a:stretch>
                  <a:fillRect/>
                </a:stretch>
              </p:blipFill>
              <p:spPr>
                <a:xfrm>
                  <a:off x="10016499" y="2652402"/>
                  <a:ext cx="223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84" name="Freihand 283">
                  <a:extLst>
                    <a:ext uri="{FF2B5EF4-FFF2-40B4-BE49-F238E27FC236}">
                      <a16:creationId xmlns:a16="http://schemas.microsoft.com/office/drawing/2014/main" id="{4503C82C-DF11-4993-8DA0-466FFD98C9F8}"/>
                    </a:ext>
                  </a:extLst>
                </p14:cNvPr>
                <p14:cNvContentPartPr/>
                <p14:nvPr/>
              </p14:nvContentPartPr>
              <p14:xfrm>
                <a:off x="10217379" y="2641602"/>
                <a:ext cx="68760" cy="162360"/>
              </p14:xfrm>
            </p:contentPart>
          </mc:Choice>
          <mc:Fallback xmlns="">
            <p:pic>
              <p:nvPicPr>
                <p:cNvPr id="284" name="Freihand 283">
                  <a:extLst>
                    <a:ext uri="{FF2B5EF4-FFF2-40B4-BE49-F238E27FC236}">
                      <a16:creationId xmlns:a16="http://schemas.microsoft.com/office/drawing/2014/main" id="{4503C82C-DF11-4993-8DA0-466FFD98C9F8}"/>
                    </a:ext>
                  </a:extLst>
                </p:cNvPr>
                <p:cNvPicPr/>
                <p:nvPr/>
              </p:nvPicPr>
              <p:blipFill>
                <a:blip r:embed="rId637"/>
                <a:stretch>
                  <a:fillRect/>
                </a:stretch>
              </p:blipFill>
              <p:spPr>
                <a:xfrm>
                  <a:off x="10213059" y="2637282"/>
                  <a:ext cx="77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85" name="Freihand 284">
                  <a:extLst>
                    <a:ext uri="{FF2B5EF4-FFF2-40B4-BE49-F238E27FC236}">
                      <a16:creationId xmlns:a16="http://schemas.microsoft.com/office/drawing/2014/main" id="{6EB43A3A-6EDC-45AF-82DB-2FFE8531DD1E}"/>
                    </a:ext>
                  </a:extLst>
                </p14:cNvPr>
                <p14:cNvContentPartPr/>
                <p14:nvPr/>
              </p14:nvContentPartPr>
              <p14:xfrm>
                <a:off x="10272819" y="2521362"/>
                <a:ext cx="146880" cy="221040"/>
              </p14:xfrm>
            </p:contentPart>
          </mc:Choice>
          <mc:Fallback xmlns="">
            <p:pic>
              <p:nvPicPr>
                <p:cNvPr id="285" name="Freihand 284">
                  <a:extLst>
                    <a:ext uri="{FF2B5EF4-FFF2-40B4-BE49-F238E27FC236}">
                      <a16:creationId xmlns:a16="http://schemas.microsoft.com/office/drawing/2014/main" id="{6EB43A3A-6EDC-45AF-82DB-2FFE8531DD1E}"/>
                    </a:ext>
                  </a:extLst>
                </p:cNvPr>
                <p:cNvPicPr/>
                <p:nvPr/>
              </p:nvPicPr>
              <p:blipFill>
                <a:blip r:embed="rId639"/>
                <a:stretch>
                  <a:fillRect/>
                </a:stretch>
              </p:blipFill>
              <p:spPr>
                <a:xfrm>
                  <a:off x="10268499" y="2517042"/>
                  <a:ext cx="1555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86" name="Freihand 285">
                  <a:extLst>
                    <a:ext uri="{FF2B5EF4-FFF2-40B4-BE49-F238E27FC236}">
                      <a16:creationId xmlns:a16="http://schemas.microsoft.com/office/drawing/2014/main" id="{85595BA6-BC78-42DF-BAE4-1CC2F39F59ED}"/>
                    </a:ext>
                  </a:extLst>
                </p14:cNvPr>
                <p14:cNvContentPartPr/>
                <p14:nvPr/>
              </p14:nvContentPartPr>
              <p14:xfrm>
                <a:off x="10403139" y="2551242"/>
                <a:ext cx="28440" cy="37080"/>
              </p14:xfrm>
            </p:contentPart>
          </mc:Choice>
          <mc:Fallback xmlns="">
            <p:pic>
              <p:nvPicPr>
                <p:cNvPr id="286" name="Freihand 285">
                  <a:extLst>
                    <a:ext uri="{FF2B5EF4-FFF2-40B4-BE49-F238E27FC236}">
                      <a16:creationId xmlns:a16="http://schemas.microsoft.com/office/drawing/2014/main" id="{85595BA6-BC78-42DF-BAE4-1CC2F39F59ED}"/>
                    </a:ext>
                  </a:extLst>
                </p:cNvPr>
                <p:cNvPicPr/>
                <p:nvPr/>
              </p:nvPicPr>
              <p:blipFill>
                <a:blip r:embed="rId641"/>
                <a:stretch>
                  <a:fillRect/>
                </a:stretch>
              </p:blipFill>
              <p:spPr>
                <a:xfrm>
                  <a:off x="10398819" y="2546922"/>
                  <a:ext cx="370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87" name="Freihand 286">
                  <a:extLst>
                    <a:ext uri="{FF2B5EF4-FFF2-40B4-BE49-F238E27FC236}">
                      <a16:creationId xmlns:a16="http://schemas.microsoft.com/office/drawing/2014/main" id="{1B518BC7-C163-4ECA-B4C1-C2FA130FAFF5}"/>
                    </a:ext>
                  </a:extLst>
                </p14:cNvPr>
                <p14:cNvContentPartPr/>
                <p14:nvPr/>
              </p14:nvContentPartPr>
              <p14:xfrm>
                <a:off x="10434819" y="2594082"/>
                <a:ext cx="77760" cy="92880"/>
              </p14:xfrm>
            </p:contentPart>
          </mc:Choice>
          <mc:Fallback xmlns="">
            <p:pic>
              <p:nvPicPr>
                <p:cNvPr id="287" name="Freihand 286">
                  <a:extLst>
                    <a:ext uri="{FF2B5EF4-FFF2-40B4-BE49-F238E27FC236}">
                      <a16:creationId xmlns:a16="http://schemas.microsoft.com/office/drawing/2014/main" id="{1B518BC7-C163-4ECA-B4C1-C2FA130FAFF5}"/>
                    </a:ext>
                  </a:extLst>
                </p:cNvPr>
                <p:cNvPicPr/>
                <p:nvPr/>
              </p:nvPicPr>
              <p:blipFill>
                <a:blip r:embed="rId643"/>
                <a:stretch>
                  <a:fillRect/>
                </a:stretch>
              </p:blipFill>
              <p:spPr>
                <a:xfrm>
                  <a:off x="10430499" y="2589762"/>
                  <a:ext cx="86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88" name="Freihand 287">
                  <a:extLst>
                    <a:ext uri="{FF2B5EF4-FFF2-40B4-BE49-F238E27FC236}">
                      <a16:creationId xmlns:a16="http://schemas.microsoft.com/office/drawing/2014/main" id="{664333B8-4161-4D32-8171-4DE3B10FFCC4}"/>
                    </a:ext>
                  </a:extLst>
                </p14:cNvPr>
                <p14:cNvContentPartPr/>
                <p14:nvPr/>
              </p14:nvContentPartPr>
              <p14:xfrm>
                <a:off x="10511859" y="2525682"/>
                <a:ext cx="123480" cy="126000"/>
              </p14:xfrm>
            </p:contentPart>
          </mc:Choice>
          <mc:Fallback xmlns="">
            <p:pic>
              <p:nvPicPr>
                <p:cNvPr id="288" name="Freihand 287">
                  <a:extLst>
                    <a:ext uri="{FF2B5EF4-FFF2-40B4-BE49-F238E27FC236}">
                      <a16:creationId xmlns:a16="http://schemas.microsoft.com/office/drawing/2014/main" id="{664333B8-4161-4D32-8171-4DE3B10FFCC4}"/>
                    </a:ext>
                  </a:extLst>
                </p:cNvPr>
                <p:cNvPicPr/>
                <p:nvPr/>
              </p:nvPicPr>
              <p:blipFill>
                <a:blip r:embed="rId645"/>
                <a:stretch>
                  <a:fillRect/>
                </a:stretch>
              </p:blipFill>
              <p:spPr>
                <a:xfrm>
                  <a:off x="10507539" y="2521362"/>
                  <a:ext cx="132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89" name="Freihand 288">
                  <a:extLst>
                    <a:ext uri="{FF2B5EF4-FFF2-40B4-BE49-F238E27FC236}">
                      <a16:creationId xmlns:a16="http://schemas.microsoft.com/office/drawing/2014/main" id="{2C25F848-808F-49E9-B835-34C877A4FAF6}"/>
                    </a:ext>
                  </a:extLst>
                </p14:cNvPr>
                <p14:cNvContentPartPr/>
                <p14:nvPr/>
              </p14:nvContentPartPr>
              <p14:xfrm>
                <a:off x="10633179" y="2544042"/>
                <a:ext cx="137880" cy="220680"/>
              </p14:xfrm>
            </p:contentPart>
          </mc:Choice>
          <mc:Fallback xmlns="">
            <p:pic>
              <p:nvPicPr>
                <p:cNvPr id="289" name="Freihand 288">
                  <a:extLst>
                    <a:ext uri="{FF2B5EF4-FFF2-40B4-BE49-F238E27FC236}">
                      <a16:creationId xmlns:a16="http://schemas.microsoft.com/office/drawing/2014/main" id="{2C25F848-808F-49E9-B835-34C877A4FAF6}"/>
                    </a:ext>
                  </a:extLst>
                </p:cNvPr>
                <p:cNvPicPr/>
                <p:nvPr/>
              </p:nvPicPr>
              <p:blipFill>
                <a:blip r:embed="rId647"/>
                <a:stretch>
                  <a:fillRect/>
                </a:stretch>
              </p:blipFill>
              <p:spPr>
                <a:xfrm>
                  <a:off x="10628859" y="2539722"/>
                  <a:ext cx="1465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90" name="Freihand 289">
                  <a:extLst>
                    <a:ext uri="{FF2B5EF4-FFF2-40B4-BE49-F238E27FC236}">
                      <a16:creationId xmlns:a16="http://schemas.microsoft.com/office/drawing/2014/main" id="{202ABF45-A329-4679-A4BB-360CF5927C16}"/>
                    </a:ext>
                  </a:extLst>
                </p14:cNvPr>
                <p14:cNvContentPartPr/>
                <p14:nvPr/>
              </p14:nvContentPartPr>
              <p14:xfrm>
                <a:off x="10902819" y="2457282"/>
                <a:ext cx="191520" cy="159480"/>
              </p14:xfrm>
            </p:contentPart>
          </mc:Choice>
          <mc:Fallback xmlns="">
            <p:pic>
              <p:nvPicPr>
                <p:cNvPr id="290" name="Freihand 289">
                  <a:extLst>
                    <a:ext uri="{FF2B5EF4-FFF2-40B4-BE49-F238E27FC236}">
                      <a16:creationId xmlns:a16="http://schemas.microsoft.com/office/drawing/2014/main" id="{202ABF45-A329-4679-A4BB-360CF5927C16}"/>
                    </a:ext>
                  </a:extLst>
                </p:cNvPr>
                <p:cNvPicPr/>
                <p:nvPr/>
              </p:nvPicPr>
              <p:blipFill>
                <a:blip r:embed="rId649"/>
                <a:stretch>
                  <a:fillRect/>
                </a:stretch>
              </p:blipFill>
              <p:spPr>
                <a:xfrm>
                  <a:off x="10898499" y="2452962"/>
                  <a:ext cx="200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91" name="Freihand 290">
                  <a:extLst>
                    <a:ext uri="{FF2B5EF4-FFF2-40B4-BE49-F238E27FC236}">
                      <a16:creationId xmlns:a16="http://schemas.microsoft.com/office/drawing/2014/main" id="{B879E557-E97E-403B-ABB9-25F34C6D25B9}"/>
                    </a:ext>
                  </a:extLst>
                </p14:cNvPr>
                <p14:cNvContentPartPr/>
                <p14:nvPr/>
              </p14:nvContentPartPr>
              <p14:xfrm>
                <a:off x="11134299" y="2451522"/>
                <a:ext cx="48960" cy="157320"/>
              </p14:xfrm>
            </p:contentPart>
          </mc:Choice>
          <mc:Fallback xmlns="">
            <p:pic>
              <p:nvPicPr>
                <p:cNvPr id="291" name="Freihand 290">
                  <a:extLst>
                    <a:ext uri="{FF2B5EF4-FFF2-40B4-BE49-F238E27FC236}">
                      <a16:creationId xmlns:a16="http://schemas.microsoft.com/office/drawing/2014/main" id="{B879E557-E97E-403B-ABB9-25F34C6D25B9}"/>
                    </a:ext>
                  </a:extLst>
                </p:cNvPr>
                <p:cNvPicPr/>
                <p:nvPr/>
              </p:nvPicPr>
              <p:blipFill>
                <a:blip r:embed="rId651"/>
                <a:stretch>
                  <a:fillRect/>
                </a:stretch>
              </p:blipFill>
              <p:spPr>
                <a:xfrm>
                  <a:off x="11129979" y="2447202"/>
                  <a:ext cx="57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92" name="Freihand 291">
                  <a:extLst>
                    <a:ext uri="{FF2B5EF4-FFF2-40B4-BE49-F238E27FC236}">
                      <a16:creationId xmlns:a16="http://schemas.microsoft.com/office/drawing/2014/main" id="{D44AD8CB-F4E3-45AD-B9DC-6BD459F7EB4B}"/>
                    </a:ext>
                  </a:extLst>
                </p14:cNvPr>
                <p14:cNvContentPartPr/>
                <p14:nvPr/>
              </p14:nvContentPartPr>
              <p14:xfrm>
                <a:off x="11183259" y="2513802"/>
                <a:ext cx="280800" cy="247320"/>
              </p14:xfrm>
            </p:contentPart>
          </mc:Choice>
          <mc:Fallback xmlns="">
            <p:pic>
              <p:nvPicPr>
                <p:cNvPr id="292" name="Freihand 291">
                  <a:extLst>
                    <a:ext uri="{FF2B5EF4-FFF2-40B4-BE49-F238E27FC236}">
                      <a16:creationId xmlns:a16="http://schemas.microsoft.com/office/drawing/2014/main" id="{D44AD8CB-F4E3-45AD-B9DC-6BD459F7EB4B}"/>
                    </a:ext>
                  </a:extLst>
                </p:cNvPr>
                <p:cNvPicPr/>
                <p:nvPr/>
              </p:nvPicPr>
              <p:blipFill>
                <a:blip r:embed="rId653"/>
                <a:stretch>
                  <a:fillRect/>
                </a:stretch>
              </p:blipFill>
              <p:spPr>
                <a:xfrm>
                  <a:off x="11178939" y="2509482"/>
                  <a:ext cx="2894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03" name="Freihand 302">
                  <a:extLst>
                    <a:ext uri="{FF2B5EF4-FFF2-40B4-BE49-F238E27FC236}">
                      <a16:creationId xmlns:a16="http://schemas.microsoft.com/office/drawing/2014/main" id="{50FFAE70-B178-47DB-BA66-BBC43A0763B2}"/>
                    </a:ext>
                  </a:extLst>
                </p14:cNvPr>
                <p14:cNvContentPartPr/>
                <p14:nvPr/>
              </p14:nvContentPartPr>
              <p14:xfrm>
                <a:off x="9572979" y="2776602"/>
                <a:ext cx="1893960" cy="165240"/>
              </p14:xfrm>
            </p:contentPart>
          </mc:Choice>
          <mc:Fallback xmlns="">
            <p:pic>
              <p:nvPicPr>
                <p:cNvPr id="303" name="Freihand 302">
                  <a:extLst>
                    <a:ext uri="{FF2B5EF4-FFF2-40B4-BE49-F238E27FC236}">
                      <a16:creationId xmlns:a16="http://schemas.microsoft.com/office/drawing/2014/main" id="{50FFAE70-B178-47DB-BA66-BBC43A0763B2}"/>
                    </a:ext>
                  </a:extLst>
                </p:cNvPr>
                <p:cNvPicPr/>
                <p:nvPr/>
              </p:nvPicPr>
              <p:blipFill>
                <a:blip r:embed="rId655"/>
                <a:stretch>
                  <a:fillRect/>
                </a:stretch>
              </p:blipFill>
              <p:spPr>
                <a:xfrm>
                  <a:off x="9568659" y="2772282"/>
                  <a:ext cx="1902600" cy="17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6">
            <p14:nvContentPartPr>
              <p14:cNvPr id="211225" name="Freihand 211224">
                <a:extLst>
                  <a:ext uri="{FF2B5EF4-FFF2-40B4-BE49-F238E27FC236}">
                    <a16:creationId xmlns:a16="http://schemas.microsoft.com/office/drawing/2014/main" id="{BF7D47B3-4FF1-4D0B-8F3C-999FC4C8E322}"/>
                  </a:ext>
                </a:extLst>
              </p14:cNvPr>
              <p14:cNvContentPartPr/>
              <p14:nvPr/>
            </p14:nvContentPartPr>
            <p14:xfrm>
              <a:off x="4624059" y="407802"/>
              <a:ext cx="7404120" cy="845640"/>
            </p14:xfrm>
          </p:contentPart>
        </mc:Choice>
        <mc:Fallback xmlns="">
          <p:pic>
            <p:nvPicPr>
              <p:cNvPr id="211225" name="Freihand 211224">
                <a:extLst>
                  <a:ext uri="{FF2B5EF4-FFF2-40B4-BE49-F238E27FC236}">
                    <a16:creationId xmlns:a16="http://schemas.microsoft.com/office/drawing/2014/main" id="{BF7D47B3-4FF1-4D0B-8F3C-999FC4C8E322}"/>
                  </a:ext>
                </a:extLst>
              </p:cNvPr>
              <p:cNvPicPr/>
              <p:nvPr/>
            </p:nvPicPr>
            <p:blipFill>
              <a:blip r:embed="rId657"/>
              <a:stretch>
                <a:fillRect/>
              </a:stretch>
            </p:blipFill>
            <p:spPr>
              <a:xfrm>
                <a:off x="4619739" y="403482"/>
                <a:ext cx="7412760" cy="8542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11226" name="Freihand 211225">
                <a:extLst>
                  <a:ext uri="{FF2B5EF4-FFF2-40B4-BE49-F238E27FC236}">
                    <a16:creationId xmlns:a16="http://schemas.microsoft.com/office/drawing/2014/main" id="{702A496C-EB01-40A8-BDF5-5FE389855387}"/>
                  </a:ext>
                </a:extLst>
              </p14:cNvPr>
              <p14:cNvContentPartPr/>
              <p14:nvPr/>
            </p14:nvContentPartPr>
            <p14:xfrm>
              <a:off x="4725219" y="5688282"/>
              <a:ext cx="690840" cy="586440"/>
            </p14:xfrm>
          </p:contentPart>
        </mc:Choice>
        <mc:Fallback xmlns="">
          <p:pic>
            <p:nvPicPr>
              <p:cNvPr id="211226" name="Freihand 211225">
                <a:extLst>
                  <a:ext uri="{FF2B5EF4-FFF2-40B4-BE49-F238E27FC236}">
                    <a16:creationId xmlns:a16="http://schemas.microsoft.com/office/drawing/2014/main" id="{702A496C-EB01-40A8-BDF5-5FE389855387}"/>
                  </a:ext>
                </a:extLst>
              </p:cNvPr>
              <p:cNvPicPr/>
              <p:nvPr/>
            </p:nvPicPr>
            <p:blipFill>
              <a:blip r:embed="rId659"/>
              <a:stretch>
                <a:fillRect/>
              </a:stretch>
            </p:blipFill>
            <p:spPr>
              <a:xfrm>
                <a:off x="4720899" y="5683962"/>
                <a:ext cx="69948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11246" name="Freihand 211245">
                <a:extLst>
                  <a:ext uri="{FF2B5EF4-FFF2-40B4-BE49-F238E27FC236}">
                    <a16:creationId xmlns:a16="http://schemas.microsoft.com/office/drawing/2014/main" id="{83E6F1F1-ADF6-40DA-86B3-ED874631D062}"/>
                  </a:ext>
                </a:extLst>
              </p14:cNvPr>
              <p14:cNvContentPartPr/>
              <p14:nvPr/>
            </p14:nvContentPartPr>
            <p14:xfrm>
              <a:off x="3899739" y="48162"/>
              <a:ext cx="1667160" cy="421200"/>
            </p14:xfrm>
          </p:contentPart>
        </mc:Choice>
        <mc:Fallback xmlns="">
          <p:pic>
            <p:nvPicPr>
              <p:cNvPr id="211246" name="Freihand 211245">
                <a:extLst>
                  <a:ext uri="{FF2B5EF4-FFF2-40B4-BE49-F238E27FC236}">
                    <a16:creationId xmlns:a16="http://schemas.microsoft.com/office/drawing/2014/main" id="{83E6F1F1-ADF6-40DA-86B3-ED874631D062}"/>
                  </a:ext>
                </a:extLst>
              </p:cNvPr>
              <p:cNvPicPr/>
              <p:nvPr/>
            </p:nvPicPr>
            <p:blipFill>
              <a:blip r:embed="rId661"/>
              <a:stretch>
                <a:fillRect/>
              </a:stretch>
            </p:blipFill>
            <p:spPr>
              <a:xfrm>
                <a:off x="3895419" y="43842"/>
                <a:ext cx="1675800" cy="429840"/>
              </a:xfrm>
              <a:prstGeom prst="rect">
                <a:avLst/>
              </a:prstGeom>
            </p:spPr>
          </p:pic>
        </mc:Fallback>
      </mc:AlternateContent>
      <p:grpSp>
        <p:nvGrpSpPr>
          <p:cNvPr id="211250" name="Gruppieren 211249">
            <a:extLst>
              <a:ext uri="{FF2B5EF4-FFF2-40B4-BE49-F238E27FC236}">
                <a16:creationId xmlns:a16="http://schemas.microsoft.com/office/drawing/2014/main" id="{84DED721-9D26-466E-8F51-22E50B0A5380}"/>
              </a:ext>
            </a:extLst>
          </p:cNvPr>
          <p:cNvGrpSpPr/>
          <p:nvPr/>
        </p:nvGrpSpPr>
        <p:grpSpPr>
          <a:xfrm>
            <a:off x="3225459" y="5515122"/>
            <a:ext cx="4702320" cy="860760"/>
            <a:chOff x="3225459" y="5515122"/>
            <a:chExt cx="4702320" cy="860760"/>
          </a:xfrm>
        </p:grpSpPr>
        <mc:AlternateContent xmlns:mc="http://schemas.openxmlformats.org/markup-compatibility/2006" xmlns:p14="http://schemas.microsoft.com/office/powerpoint/2010/main">
          <mc:Choice Requires="p14">
            <p:contentPart p14:bwMode="auto" r:id="rId662">
              <p14:nvContentPartPr>
                <p14:cNvPr id="294" name="Freihand 293">
                  <a:extLst>
                    <a:ext uri="{FF2B5EF4-FFF2-40B4-BE49-F238E27FC236}">
                      <a16:creationId xmlns:a16="http://schemas.microsoft.com/office/drawing/2014/main" id="{0C2DA2BF-32A3-4A27-85F8-D68FF44F5316}"/>
                    </a:ext>
                  </a:extLst>
                </p14:cNvPr>
                <p14:cNvContentPartPr/>
                <p14:nvPr/>
              </p14:nvContentPartPr>
              <p14:xfrm>
                <a:off x="5007099" y="5926962"/>
                <a:ext cx="103680" cy="129240"/>
              </p14:xfrm>
            </p:contentPart>
          </mc:Choice>
          <mc:Fallback xmlns="">
            <p:pic>
              <p:nvPicPr>
                <p:cNvPr id="294" name="Freihand 293">
                  <a:extLst>
                    <a:ext uri="{FF2B5EF4-FFF2-40B4-BE49-F238E27FC236}">
                      <a16:creationId xmlns:a16="http://schemas.microsoft.com/office/drawing/2014/main" id="{0C2DA2BF-32A3-4A27-85F8-D68FF44F5316}"/>
                    </a:ext>
                  </a:extLst>
                </p:cNvPr>
                <p:cNvPicPr/>
                <p:nvPr/>
              </p:nvPicPr>
              <p:blipFill>
                <a:blip r:embed="rId663"/>
                <a:stretch>
                  <a:fillRect/>
                </a:stretch>
              </p:blipFill>
              <p:spPr>
                <a:xfrm>
                  <a:off x="5002779" y="5922642"/>
                  <a:ext cx="112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95" name="Freihand 294">
                  <a:extLst>
                    <a:ext uri="{FF2B5EF4-FFF2-40B4-BE49-F238E27FC236}">
                      <a16:creationId xmlns:a16="http://schemas.microsoft.com/office/drawing/2014/main" id="{36DB0BC0-8F6C-4FEC-A67B-47CC34E3631A}"/>
                    </a:ext>
                  </a:extLst>
                </p14:cNvPr>
                <p14:cNvContentPartPr/>
                <p14:nvPr/>
              </p14:nvContentPartPr>
              <p14:xfrm>
                <a:off x="5053539" y="5813562"/>
                <a:ext cx="2880" cy="24480"/>
              </p14:xfrm>
            </p:contentPart>
          </mc:Choice>
          <mc:Fallback xmlns="">
            <p:pic>
              <p:nvPicPr>
                <p:cNvPr id="295" name="Freihand 294">
                  <a:extLst>
                    <a:ext uri="{FF2B5EF4-FFF2-40B4-BE49-F238E27FC236}">
                      <a16:creationId xmlns:a16="http://schemas.microsoft.com/office/drawing/2014/main" id="{36DB0BC0-8F6C-4FEC-A67B-47CC34E3631A}"/>
                    </a:ext>
                  </a:extLst>
                </p:cNvPr>
                <p:cNvPicPr/>
                <p:nvPr/>
              </p:nvPicPr>
              <p:blipFill>
                <a:blip r:embed="rId665"/>
                <a:stretch>
                  <a:fillRect/>
                </a:stretch>
              </p:blipFill>
              <p:spPr>
                <a:xfrm>
                  <a:off x="5049219" y="5809242"/>
                  <a:ext cx="11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96" name="Freihand 295">
                  <a:extLst>
                    <a:ext uri="{FF2B5EF4-FFF2-40B4-BE49-F238E27FC236}">
                      <a16:creationId xmlns:a16="http://schemas.microsoft.com/office/drawing/2014/main" id="{59514754-069D-4A56-8DFA-BEC9D4A531A8}"/>
                    </a:ext>
                  </a:extLst>
                </p14:cNvPr>
                <p14:cNvContentPartPr/>
                <p14:nvPr/>
              </p14:nvContentPartPr>
              <p14:xfrm>
                <a:off x="5081259" y="6001122"/>
                <a:ext cx="101520" cy="126720"/>
              </p14:xfrm>
            </p:contentPart>
          </mc:Choice>
          <mc:Fallback xmlns="">
            <p:pic>
              <p:nvPicPr>
                <p:cNvPr id="296" name="Freihand 295">
                  <a:extLst>
                    <a:ext uri="{FF2B5EF4-FFF2-40B4-BE49-F238E27FC236}">
                      <a16:creationId xmlns:a16="http://schemas.microsoft.com/office/drawing/2014/main" id="{59514754-069D-4A56-8DFA-BEC9D4A531A8}"/>
                    </a:ext>
                  </a:extLst>
                </p:cNvPr>
                <p:cNvPicPr/>
                <p:nvPr/>
              </p:nvPicPr>
              <p:blipFill>
                <a:blip r:embed="rId667"/>
                <a:stretch>
                  <a:fillRect/>
                </a:stretch>
              </p:blipFill>
              <p:spPr>
                <a:xfrm>
                  <a:off x="5076939" y="5996802"/>
                  <a:ext cx="110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98" name="Freihand 297">
                  <a:extLst>
                    <a:ext uri="{FF2B5EF4-FFF2-40B4-BE49-F238E27FC236}">
                      <a16:creationId xmlns:a16="http://schemas.microsoft.com/office/drawing/2014/main" id="{6A56E189-D143-4413-9FC6-CCCA464240F8}"/>
                    </a:ext>
                  </a:extLst>
                </p14:cNvPr>
                <p14:cNvContentPartPr/>
                <p14:nvPr/>
              </p14:nvContentPartPr>
              <p14:xfrm>
                <a:off x="5160099" y="5807802"/>
                <a:ext cx="120240" cy="113040"/>
              </p14:xfrm>
            </p:contentPart>
          </mc:Choice>
          <mc:Fallback xmlns="">
            <p:pic>
              <p:nvPicPr>
                <p:cNvPr id="298" name="Freihand 297">
                  <a:extLst>
                    <a:ext uri="{FF2B5EF4-FFF2-40B4-BE49-F238E27FC236}">
                      <a16:creationId xmlns:a16="http://schemas.microsoft.com/office/drawing/2014/main" id="{6A56E189-D143-4413-9FC6-CCCA464240F8}"/>
                    </a:ext>
                  </a:extLst>
                </p:cNvPr>
                <p:cNvPicPr/>
                <p:nvPr/>
              </p:nvPicPr>
              <p:blipFill>
                <a:blip r:embed="rId669"/>
                <a:stretch>
                  <a:fillRect/>
                </a:stretch>
              </p:blipFill>
              <p:spPr>
                <a:xfrm>
                  <a:off x="5155779" y="5803482"/>
                  <a:ext cx="128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05" name="Freihand 304">
                  <a:extLst>
                    <a:ext uri="{FF2B5EF4-FFF2-40B4-BE49-F238E27FC236}">
                      <a16:creationId xmlns:a16="http://schemas.microsoft.com/office/drawing/2014/main" id="{4B3E59C6-4579-4D72-BADC-EB7D29A536C5}"/>
                    </a:ext>
                  </a:extLst>
                </p14:cNvPr>
                <p14:cNvContentPartPr/>
                <p14:nvPr/>
              </p14:nvContentPartPr>
              <p14:xfrm>
                <a:off x="5355939" y="5910042"/>
                <a:ext cx="205200" cy="33120"/>
              </p14:xfrm>
            </p:contentPart>
          </mc:Choice>
          <mc:Fallback xmlns="">
            <p:pic>
              <p:nvPicPr>
                <p:cNvPr id="305" name="Freihand 304">
                  <a:extLst>
                    <a:ext uri="{FF2B5EF4-FFF2-40B4-BE49-F238E27FC236}">
                      <a16:creationId xmlns:a16="http://schemas.microsoft.com/office/drawing/2014/main" id="{4B3E59C6-4579-4D72-BADC-EB7D29A536C5}"/>
                    </a:ext>
                  </a:extLst>
                </p:cNvPr>
                <p:cNvPicPr/>
                <p:nvPr/>
              </p:nvPicPr>
              <p:blipFill>
                <a:blip r:embed="rId671"/>
                <a:stretch>
                  <a:fillRect/>
                </a:stretch>
              </p:blipFill>
              <p:spPr>
                <a:xfrm>
                  <a:off x="5351619" y="5905722"/>
                  <a:ext cx="213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06" name="Freihand 305">
                  <a:extLst>
                    <a:ext uri="{FF2B5EF4-FFF2-40B4-BE49-F238E27FC236}">
                      <a16:creationId xmlns:a16="http://schemas.microsoft.com/office/drawing/2014/main" id="{EB47E6E7-D71F-4DD3-9AE8-7FB418C5C591}"/>
                    </a:ext>
                  </a:extLst>
                </p14:cNvPr>
                <p14:cNvContentPartPr/>
                <p14:nvPr/>
              </p14:nvContentPartPr>
              <p14:xfrm>
                <a:off x="5353059" y="5957922"/>
                <a:ext cx="214920" cy="37440"/>
              </p14:xfrm>
            </p:contentPart>
          </mc:Choice>
          <mc:Fallback xmlns="">
            <p:pic>
              <p:nvPicPr>
                <p:cNvPr id="306" name="Freihand 305">
                  <a:extLst>
                    <a:ext uri="{FF2B5EF4-FFF2-40B4-BE49-F238E27FC236}">
                      <a16:creationId xmlns:a16="http://schemas.microsoft.com/office/drawing/2014/main" id="{EB47E6E7-D71F-4DD3-9AE8-7FB418C5C591}"/>
                    </a:ext>
                  </a:extLst>
                </p:cNvPr>
                <p:cNvPicPr/>
                <p:nvPr/>
              </p:nvPicPr>
              <p:blipFill>
                <a:blip r:embed="rId673"/>
                <a:stretch>
                  <a:fillRect/>
                </a:stretch>
              </p:blipFill>
              <p:spPr>
                <a:xfrm>
                  <a:off x="5348739" y="5953602"/>
                  <a:ext cx="223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08" name="Freihand 307">
                  <a:extLst>
                    <a:ext uri="{FF2B5EF4-FFF2-40B4-BE49-F238E27FC236}">
                      <a16:creationId xmlns:a16="http://schemas.microsoft.com/office/drawing/2014/main" id="{1FE331CA-0A28-4A40-8B3D-7EC80A290E43}"/>
                    </a:ext>
                  </a:extLst>
                </p14:cNvPr>
                <p14:cNvContentPartPr/>
                <p14:nvPr/>
              </p14:nvContentPartPr>
              <p14:xfrm>
                <a:off x="5763099" y="5834802"/>
                <a:ext cx="92160" cy="123840"/>
              </p14:xfrm>
            </p:contentPart>
          </mc:Choice>
          <mc:Fallback xmlns="">
            <p:pic>
              <p:nvPicPr>
                <p:cNvPr id="308" name="Freihand 307">
                  <a:extLst>
                    <a:ext uri="{FF2B5EF4-FFF2-40B4-BE49-F238E27FC236}">
                      <a16:creationId xmlns:a16="http://schemas.microsoft.com/office/drawing/2014/main" id="{1FE331CA-0A28-4A40-8B3D-7EC80A290E43}"/>
                    </a:ext>
                  </a:extLst>
                </p:cNvPr>
                <p:cNvPicPr/>
                <p:nvPr/>
              </p:nvPicPr>
              <p:blipFill>
                <a:blip r:embed="rId675"/>
                <a:stretch>
                  <a:fillRect/>
                </a:stretch>
              </p:blipFill>
              <p:spPr>
                <a:xfrm>
                  <a:off x="5758779" y="5830482"/>
                  <a:ext cx="100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09" name="Freihand 308">
                  <a:extLst>
                    <a:ext uri="{FF2B5EF4-FFF2-40B4-BE49-F238E27FC236}">
                      <a16:creationId xmlns:a16="http://schemas.microsoft.com/office/drawing/2014/main" id="{BD94E19A-C066-49F9-888A-3A9EAD394176}"/>
                    </a:ext>
                  </a:extLst>
                </p14:cNvPr>
                <p14:cNvContentPartPr/>
                <p14:nvPr/>
              </p14:nvContentPartPr>
              <p14:xfrm>
                <a:off x="5813859" y="5762802"/>
                <a:ext cx="4320" cy="9720"/>
              </p14:xfrm>
            </p:contentPart>
          </mc:Choice>
          <mc:Fallback xmlns="">
            <p:pic>
              <p:nvPicPr>
                <p:cNvPr id="309" name="Freihand 308">
                  <a:extLst>
                    <a:ext uri="{FF2B5EF4-FFF2-40B4-BE49-F238E27FC236}">
                      <a16:creationId xmlns:a16="http://schemas.microsoft.com/office/drawing/2014/main" id="{BD94E19A-C066-49F9-888A-3A9EAD394176}"/>
                    </a:ext>
                  </a:extLst>
                </p:cNvPr>
                <p:cNvPicPr/>
                <p:nvPr/>
              </p:nvPicPr>
              <p:blipFill>
                <a:blip r:embed="rId677"/>
                <a:stretch>
                  <a:fillRect/>
                </a:stretch>
              </p:blipFill>
              <p:spPr>
                <a:xfrm>
                  <a:off x="5809539" y="5758482"/>
                  <a:ext cx="12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10" name="Freihand 309">
                  <a:extLst>
                    <a:ext uri="{FF2B5EF4-FFF2-40B4-BE49-F238E27FC236}">
                      <a16:creationId xmlns:a16="http://schemas.microsoft.com/office/drawing/2014/main" id="{AE809304-B75F-416F-BC7D-AE4E0358EAF5}"/>
                    </a:ext>
                  </a:extLst>
                </p14:cNvPr>
                <p14:cNvContentPartPr/>
                <p14:nvPr/>
              </p14:nvContentPartPr>
              <p14:xfrm>
                <a:off x="5869659" y="5964762"/>
                <a:ext cx="360" cy="360"/>
              </p14:xfrm>
            </p:contentPart>
          </mc:Choice>
          <mc:Fallback xmlns="">
            <p:pic>
              <p:nvPicPr>
                <p:cNvPr id="310" name="Freihand 309">
                  <a:extLst>
                    <a:ext uri="{FF2B5EF4-FFF2-40B4-BE49-F238E27FC236}">
                      <a16:creationId xmlns:a16="http://schemas.microsoft.com/office/drawing/2014/main" id="{AE809304-B75F-416F-BC7D-AE4E0358EAF5}"/>
                    </a:ext>
                  </a:extLst>
                </p:cNvPr>
                <p:cNvPicPr/>
                <p:nvPr/>
              </p:nvPicPr>
              <p:blipFill>
                <a:blip r:embed="rId679"/>
                <a:stretch>
                  <a:fillRect/>
                </a:stretch>
              </p:blipFill>
              <p:spPr>
                <a:xfrm>
                  <a:off x="5865339" y="596044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11" name="Freihand 310">
                  <a:extLst>
                    <a:ext uri="{FF2B5EF4-FFF2-40B4-BE49-F238E27FC236}">
                      <a16:creationId xmlns:a16="http://schemas.microsoft.com/office/drawing/2014/main" id="{11A87C48-2EEC-4461-9609-F675F074DCFA}"/>
                    </a:ext>
                  </a:extLst>
                </p14:cNvPr>
                <p14:cNvContentPartPr/>
                <p14:nvPr/>
              </p14:nvContentPartPr>
              <p14:xfrm>
                <a:off x="5859219" y="5899962"/>
                <a:ext cx="109800" cy="133560"/>
              </p14:xfrm>
            </p:contentPart>
          </mc:Choice>
          <mc:Fallback xmlns="">
            <p:pic>
              <p:nvPicPr>
                <p:cNvPr id="311" name="Freihand 310">
                  <a:extLst>
                    <a:ext uri="{FF2B5EF4-FFF2-40B4-BE49-F238E27FC236}">
                      <a16:creationId xmlns:a16="http://schemas.microsoft.com/office/drawing/2014/main" id="{11A87C48-2EEC-4461-9609-F675F074DCFA}"/>
                    </a:ext>
                  </a:extLst>
                </p:cNvPr>
                <p:cNvPicPr/>
                <p:nvPr/>
              </p:nvPicPr>
              <p:blipFill>
                <a:blip r:embed="rId681"/>
                <a:stretch>
                  <a:fillRect/>
                </a:stretch>
              </p:blipFill>
              <p:spPr>
                <a:xfrm>
                  <a:off x="5854899" y="5895642"/>
                  <a:ext cx="118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13" name="Freihand 312">
                  <a:extLst>
                    <a:ext uri="{FF2B5EF4-FFF2-40B4-BE49-F238E27FC236}">
                      <a16:creationId xmlns:a16="http://schemas.microsoft.com/office/drawing/2014/main" id="{F91C5994-F9C7-4870-B131-CF27D02479BA}"/>
                    </a:ext>
                  </a:extLst>
                </p14:cNvPr>
                <p14:cNvContentPartPr/>
                <p14:nvPr/>
              </p14:nvContentPartPr>
              <p14:xfrm>
                <a:off x="6134259" y="5835522"/>
                <a:ext cx="14040" cy="90720"/>
              </p14:xfrm>
            </p:contentPart>
          </mc:Choice>
          <mc:Fallback xmlns="">
            <p:pic>
              <p:nvPicPr>
                <p:cNvPr id="313" name="Freihand 312">
                  <a:extLst>
                    <a:ext uri="{FF2B5EF4-FFF2-40B4-BE49-F238E27FC236}">
                      <a16:creationId xmlns:a16="http://schemas.microsoft.com/office/drawing/2014/main" id="{F91C5994-F9C7-4870-B131-CF27D02479BA}"/>
                    </a:ext>
                  </a:extLst>
                </p:cNvPr>
                <p:cNvPicPr/>
                <p:nvPr/>
              </p:nvPicPr>
              <p:blipFill>
                <a:blip r:embed="rId683"/>
                <a:stretch>
                  <a:fillRect/>
                </a:stretch>
              </p:blipFill>
              <p:spPr>
                <a:xfrm>
                  <a:off x="6129939" y="5831202"/>
                  <a:ext cx="22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14" name="Freihand 313">
                  <a:extLst>
                    <a:ext uri="{FF2B5EF4-FFF2-40B4-BE49-F238E27FC236}">
                      <a16:creationId xmlns:a16="http://schemas.microsoft.com/office/drawing/2014/main" id="{1E4AB3DC-7D98-4A0A-B229-A06608EF139E}"/>
                    </a:ext>
                  </a:extLst>
                </p14:cNvPr>
                <p14:cNvContentPartPr/>
                <p14:nvPr/>
              </p14:nvContentPartPr>
              <p14:xfrm>
                <a:off x="6079539" y="5866122"/>
                <a:ext cx="138600" cy="8640"/>
              </p14:xfrm>
            </p:contentPart>
          </mc:Choice>
          <mc:Fallback xmlns="">
            <p:pic>
              <p:nvPicPr>
                <p:cNvPr id="314" name="Freihand 313">
                  <a:extLst>
                    <a:ext uri="{FF2B5EF4-FFF2-40B4-BE49-F238E27FC236}">
                      <a16:creationId xmlns:a16="http://schemas.microsoft.com/office/drawing/2014/main" id="{1E4AB3DC-7D98-4A0A-B229-A06608EF139E}"/>
                    </a:ext>
                  </a:extLst>
                </p:cNvPr>
                <p:cNvPicPr/>
                <p:nvPr/>
              </p:nvPicPr>
              <p:blipFill>
                <a:blip r:embed="rId685"/>
                <a:stretch>
                  <a:fillRect/>
                </a:stretch>
              </p:blipFill>
              <p:spPr>
                <a:xfrm>
                  <a:off x="6075219" y="5861802"/>
                  <a:ext cx="147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15" name="Freihand 314">
                  <a:extLst>
                    <a:ext uri="{FF2B5EF4-FFF2-40B4-BE49-F238E27FC236}">
                      <a16:creationId xmlns:a16="http://schemas.microsoft.com/office/drawing/2014/main" id="{0C232808-53C0-49EB-9B91-F883DA90CF4C}"/>
                    </a:ext>
                  </a:extLst>
                </p14:cNvPr>
                <p14:cNvContentPartPr/>
                <p14:nvPr/>
              </p14:nvContentPartPr>
              <p14:xfrm>
                <a:off x="6311379" y="5810322"/>
                <a:ext cx="64080" cy="84600"/>
              </p14:xfrm>
            </p:contentPart>
          </mc:Choice>
          <mc:Fallback xmlns="">
            <p:pic>
              <p:nvPicPr>
                <p:cNvPr id="315" name="Freihand 314">
                  <a:extLst>
                    <a:ext uri="{FF2B5EF4-FFF2-40B4-BE49-F238E27FC236}">
                      <a16:creationId xmlns:a16="http://schemas.microsoft.com/office/drawing/2014/main" id="{0C232808-53C0-49EB-9B91-F883DA90CF4C}"/>
                    </a:ext>
                  </a:extLst>
                </p:cNvPr>
                <p:cNvPicPr/>
                <p:nvPr/>
              </p:nvPicPr>
              <p:blipFill>
                <a:blip r:embed="rId687"/>
                <a:stretch>
                  <a:fillRect/>
                </a:stretch>
              </p:blipFill>
              <p:spPr>
                <a:xfrm>
                  <a:off x="6307059" y="5806002"/>
                  <a:ext cx="72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16" name="Freihand 315">
                  <a:extLst>
                    <a:ext uri="{FF2B5EF4-FFF2-40B4-BE49-F238E27FC236}">
                      <a16:creationId xmlns:a16="http://schemas.microsoft.com/office/drawing/2014/main" id="{75130EA1-CDFE-416A-94B6-944BB724182A}"/>
                    </a:ext>
                  </a:extLst>
                </p14:cNvPr>
                <p14:cNvContentPartPr/>
                <p14:nvPr/>
              </p14:nvContentPartPr>
              <p14:xfrm>
                <a:off x="6349539" y="5731122"/>
                <a:ext cx="11880" cy="9000"/>
              </p14:xfrm>
            </p:contentPart>
          </mc:Choice>
          <mc:Fallback xmlns="">
            <p:pic>
              <p:nvPicPr>
                <p:cNvPr id="316" name="Freihand 315">
                  <a:extLst>
                    <a:ext uri="{FF2B5EF4-FFF2-40B4-BE49-F238E27FC236}">
                      <a16:creationId xmlns:a16="http://schemas.microsoft.com/office/drawing/2014/main" id="{75130EA1-CDFE-416A-94B6-944BB724182A}"/>
                    </a:ext>
                  </a:extLst>
                </p:cNvPr>
                <p:cNvPicPr/>
                <p:nvPr/>
              </p:nvPicPr>
              <p:blipFill>
                <a:blip r:embed="rId689"/>
                <a:stretch>
                  <a:fillRect/>
                </a:stretch>
              </p:blipFill>
              <p:spPr>
                <a:xfrm>
                  <a:off x="6345219" y="5726802"/>
                  <a:ext cx="20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17" name="Freihand 316">
                  <a:extLst>
                    <a:ext uri="{FF2B5EF4-FFF2-40B4-BE49-F238E27FC236}">
                      <a16:creationId xmlns:a16="http://schemas.microsoft.com/office/drawing/2014/main" id="{A7B1DBA9-3FA6-4BB9-89A5-F367919FC29D}"/>
                    </a:ext>
                  </a:extLst>
                </p14:cNvPr>
                <p14:cNvContentPartPr/>
                <p14:nvPr/>
              </p14:nvContentPartPr>
              <p14:xfrm>
                <a:off x="6361419" y="5884122"/>
                <a:ext cx="106200" cy="111600"/>
              </p14:xfrm>
            </p:contentPart>
          </mc:Choice>
          <mc:Fallback xmlns="">
            <p:pic>
              <p:nvPicPr>
                <p:cNvPr id="317" name="Freihand 316">
                  <a:extLst>
                    <a:ext uri="{FF2B5EF4-FFF2-40B4-BE49-F238E27FC236}">
                      <a16:creationId xmlns:a16="http://schemas.microsoft.com/office/drawing/2014/main" id="{A7B1DBA9-3FA6-4BB9-89A5-F367919FC29D}"/>
                    </a:ext>
                  </a:extLst>
                </p:cNvPr>
                <p:cNvPicPr/>
                <p:nvPr/>
              </p:nvPicPr>
              <p:blipFill>
                <a:blip r:embed="rId691"/>
                <a:stretch>
                  <a:fillRect/>
                </a:stretch>
              </p:blipFill>
              <p:spPr>
                <a:xfrm>
                  <a:off x="6357099" y="5879802"/>
                  <a:ext cx="114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210958" name="Freihand 210957">
                  <a:extLst>
                    <a:ext uri="{FF2B5EF4-FFF2-40B4-BE49-F238E27FC236}">
                      <a16:creationId xmlns:a16="http://schemas.microsoft.com/office/drawing/2014/main" id="{1093F709-2795-407A-AC03-4484C878BD54}"/>
                    </a:ext>
                  </a:extLst>
                </p14:cNvPr>
                <p14:cNvContentPartPr/>
                <p14:nvPr/>
              </p14:nvContentPartPr>
              <p14:xfrm>
                <a:off x="6719259" y="5692602"/>
                <a:ext cx="74160" cy="192960"/>
              </p14:xfrm>
            </p:contentPart>
          </mc:Choice>
          <mc:Fallback xmlns="">
            <p:pic>
              <p:nvPicPr>
                <p:cNvPr id="210958" name="Freihand 210957">
                  <a:extLst>
                    <a:ext uri="{FF2B5EF4-FFF2-40B4-BE49-F238E27FC236}">
                      <a16:creationId xmlns:a16="http://schemas.microsoft.com/office/drawing/2014/main" id="{1093F709-2795-407A-AC03-4484C878BD54}"/>
                    </a:ext>
                  </a:extLst>
                </p:cNvPr>
                <p:cNvPicPr/>
                <p:nvPr/>
              </p:nvPicPr>
              <p:blipFill>
                <a:blip r:embed="rId693"/>
                <a:stretch>
                  <a:fillRect/>
                </a:stretch>
              </p:blipFill>
              <p:spPr>
                <a:xfrm>
                  <a:off x="6714939" y="5688282"/>
                  <a:ext cx="82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10968" name="Freihand 210967">
                  <a:extLst>
                    <a:ext uri="{FF2B5EF4-FFF2-40B4-BE49-F238E27FC236}">
                      <a16:creationId xmlns:a16="http://schemas.microsoft.com/office/drawing/2014/main" id="{5F1EA31B-4AD0-4E00-9C70-DB96881E33A9}"/>
                    </a:ext>
                  </a:extLst>
                </p14:cNvPr>
                <p14:cNvContentPartPr/>
                <p14:nvPr/>
              </p14:nvContentPartPr>
              <p14:xfrm>
                <a:off x="6806739" y="5843802"/>
                <a:ext cx="99000" cy="78480"/>
              </p14:xfrm>
            </p:contentPart>
          </mc:Choice>
          <mc:Fallback xmlns="">
            <p:pic>
              <p:nvPicPr>
                <p:cNvPr id="210968" name="Freihand 210967">
                  <a:extLst>
                    <a:ext uri="{FF2B5EF4-FFF2-40B4-BE49-F238E27FC236}">
                      <a16:creationId xmlns:a16="http://schemas.microsoft.com/office/drawing/2014/main" id="{5F1EA31B-4AD0-4E00-9C70-DB96881E33A9}"/>
                    </a:ext>
                  </a:extLst>
                </p:cNvPr>
                <p:cNvPicPr/>
                <p:nvPr/>
              </p:nvPicPr>
              <p:blipFill>
                <a:blip r:embed="rId695"/>
                <a:stretch>
                  <a:fillRect/>
                </a:stretch>
              </p:blipFill>
              <p:spPr>
                <a:xfrm>
                  <a:off x="6802419" y="5839482"/>
                  <a:ext cx="107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10978" name="Freihand 210977">
                  <a:extLst>
                    <a:ext uri="{FF2B5EF4-FFF2-40B4-BE49-F238E27FC236}">
                      <a16:creationId xmlns:a16="http://schemas.microsoft.com/office/drawing/2014/main" id="{5D87DA60-7D10-4ADB-8FFA-9E391F310A8C}"/>
                    </a:ext>
                  </a:extLst>
                </p14:cNvPr>
                <p14:cNvContentPartPr/>
                <p14:nvPr/>
              </p14:nvContentPartPr>
              <p14:xfrm>
                <a:off x="6202299" y="5700162"/>
                <a:ext cx="121320" cy="269640"/>
              </p14:xfrm>
            </p:contentPart>
          </mc:Choice>
          <mc:Fallback xmlns="">
            <p:pic>
              <p:nvPicPr>
                <p:cNvPr id="210978" name="Freihand 210977">
                  <a:extLst>
                    <a:ext uri="{FF2B5EF4-FFF2-40B4-BE49-F238E27FC236}">
                      <a16:creationId xmlns:a16="http://schemas.microsoft.com/office/drawing/2014/main" id="{5D87DA60-7D10-4ADB-8FFA-9E391F310A8C}"/>
                    </a:ext>
                  </a:extLst>
                </p:cNvPr>
                <p:cNvPicPr/>
                <p:nvPr/>
              </p:nvPicPr>
              <p:blipFill>
                <a:blip r:embed="rId697"/>
                <a:stretch>
                  <a:fillRect/>
                </a:stretch>
              </p:blipFill>
              <p:spPr>
                <a:xfrm>
                  <a:off x="6197979" y="5695842"/>
                  <a:ext cx="1299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211006" name="Freihand 211005">
                  <a:extLst>
                    <a:ext uri="{FF2B5EF4-FFF2-40B4-BE49-F238E27FC236}">
                      <a16:creationId xmlns:a16="http://schemas.microsoft.com/office/drawing/2014/main" id="{648E76BC-BF73-4D63-88D4-C80A174E9821}"/>
                    </a:ext>
                  </a:extLst>
                </p14:cNvPr>
                <p14:cNvContentPartPr/>
                <p14:nvPr/>
              </p14:nvContentPartPr>
              <p14:xfrm>
                <a:off x="6521619" y="5796642"/>
                <a:ext cx="72360" cy="14040"/>
              </p14:xfrm>
            </p:contentPart>
          </mc:Choice>
          <mc:Fallback xmlns="">
            <p:pic>
              <p:nvPicPr>
                <p:cNvPr id="211006" name="Freihand 211005">
                  <a:extLst>
                    <a:ext uri="{FF2B5EF4-FFF2-40B4-BE49-F238E27FC236}">
                      <a16:creationId xmlns:a16="http://schemas.microsoft.com/office/drawing/2014/main" id="{648E76BC-BF73-4D63-88D4-C80A174E9821}"/>
                    </a:ext>
                  </a:extLst>
                </p:cNvPr>
                <p:cNvPicPr/>
                <p:nvPr/>
              </p:nvPicPr>
              <p:blipFill>
                <a:blip r:embed="rId699"/>
                <a:stretch>
                  <a:fillRect/>
                </a:stretch>
              </p:blipFill>
              <p:spPr>
                <a:xfrm>
                  <a:off x="6517299" y="5792322"/>
                  <a:ext cx="81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211200" name="Freihand 211199">
                  <a:extLst>
                    <a:ext uri="{FF2B5EF4-FFF2-40B4-BE49-F238E27FC236}">
                      <a16:creationId xmlns:a16="http://schemas.microsoft.com/office/drawing/2014/main" id="{CC2BE614-A185-47E7-A73E-66BED4393104}"/>
                    </a:ext>
                  </a:extLst>
                </p14:cNvPr>
                <p14:cNvContentPartPr/>
                <p14:nvPr/>
              </p14:nvContentPartPr>
              <p14:xfrm>
                <a:off x="6889899" y="5708442"/>
                <a:ext cx="125280" cy="266400"/>
              </p14:xfrm>
            </p:contentPart>
          </mc:Choice>
          <mc:Fallback xmlns="">
            <p:pic>
              <p:nvPicPr>
                <p:cNvPr id="211200" name="Freihand 211199">
                  <a:extLst>
                    <a:ext uri="{FF2B5EF4-FFF2-40B4-BE49-F238E27FC236}">
                      <a16:creationId xmlns:a16="http://schemas.microsoft.com/office/drawing/2014/main" id="{CC2BE614-A185-47E7-A73E-66BED4393104}"/>
                    </a:ext>
                  </a:extLst>
                </p:cNvPr>
                <p:cNvPicPr/>
                <p:nvPr/>
              </p:nvPicPr>
              <p:blipFill>
                <a:blip r:embed="rId701"/>
                <a:stretch>
                  <a:fillRect/>
                </a:stretch>
              </p:blipFill>
              <p:spPr>
                <a:xfrm>
                  <a:off x="6885579" y="5704122"/>
                  <a:ext cx="1339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211202" name="Freihand 211201">
                  <a:extLst>
                    <a:ext uri="{FF2B5EF4-FFF2-40B4-BE49-F238E27FC236}">
                      <a16:creationId xmlns:a16="http://schemas.microsoft.com/office/drawing/2014/main" id="{877C9397-BD2C-421A-BB65-A2041209E13B}"/>
                    </a:ext>
                  </a:extLst>
                </p14:cNvPr>
                <p14:cNvContentPartPr/>
                <p14:nvPr/>
              </p14:nvContentPartPr>
              <p14:xfrm>
                <a:off x="5741499" y="6068802"/>
                <a:ext cx="618480" cy="128880"/>
              </p14:xfrm>
            </p:contentPart>
          </mc:Choice>
          <mc:Fallback xmlns="">
            <p:pic>
              <p:nvPicPr>
                <p:cNvPr id="211202" name="Freihand 211201">
                  <a:extLst>
                    <a:ext uri="{FF2B5EF4-FFF2-40B4-BE49-F238E27FC236}">
                      <a16:creationId xmlns:a16="http://schemas.microsoft.com/office/drawing/2014/main" id="{877C9397-BD2C-421A-BB65-A2041209E13B}"/>
                    </a:ext>
                  </a:extLst>
                </p:cNvPr>
                <p:cNvPicPr/>
                <p:nvPr/>
              </p:nvPicPr>
              <p:blipFill>
                <a:blip r:embed="rId703"/>
                <a:stretch>
                  <a:fillRect/>
                </a:stretch>
              </p:blipFill>
              <p:spPr>
                <a:xfrm>
                  <a:off x="5737179" y="6064482"/>
                  <a:ext cx="627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11203" name="Freihand 211202">
                  <a:extLst>
                    <a:ext uri="{FF2B5EF4-FFF2-40B4-BE49-F238E27FC236}">
                      <a16:creationId xmlns:a16="http://schemas.microsoft.com/office/drawing/2014/main" id="{A1FC4FB4-F652-460A-8A43-B609F929DA32}"/>
                    </a:ext>
                  </a:extLst>
                </p14:cNvPr>
                <p14:cNvContentPartPr/>
                <p14:nvPr/>
              </p14:nvContentPartPr>
              <p14:xfrm>
                <a:off x="6342699" y="6066282"/>
                <a:ext cx="667440" cy="99000"/>
              </p14:xfrm>
            </p:contentPart>
          </mc:Choice>
          <mc:Fallback xmlns="">
            <p:pic>
              <p:nvPicPr>
                <p:cNvPr id="211203" name="Freihand 211202">
                  <a:extLst>
                    <a:ext uri="{FF2B5EF4-FFF2-40B4-BE49-F238E27FC236}">
                      <a16:creationId xmlns:a16="http://schemas.microsoft.com/office/drawing/2014/main" id="{A1FC4FB4-F652-460A-8A43-B609F929DA32}"/>
                    </a:ext>
                  </a:extLst>
                </p:cNvPr>
                <p:cNvPicPr/>
                <p:nvPr/>
              </p:nvPicPr>
              <p:blipFill>
                <a:blip r:embed="rId705"/>
                <a:stretch>
                  <a:fillRect/>
                </a:stretch>
              </p:blipFill>
              <p:spPr>
                <a:xfrm>
                  <a:off x="6338379" y="6061962"/>
                  <a:ext cx="676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211205" name="Freihand 211204">
                  <a:extLst>
                    <a:ext uri="{FF2B5EF4-FFF2-40B4-BE49-F238E27FC236}">
                      <a16:creationId xmlns:a16="http://schemas.microsoft.com/office/drawing/2014/main" id="{74C8D5A9-F103-48BB-A9F4-29CEDAB29718}"/>
                    </a:ext>
                  </a:extLst>
                </p14:cNvPr>
                <p14:cNvContentPartPr/>
                <p14:nvPr/>
              </p14:nvContentPartPr>
              <p14:xfrm>
                <a:off x="5988819" y="6244482"/>
                <a:ext cx="20880" cy="114480"/>
              </p14:xfrm>
            </p:contentPart>
          </mc:Choice>
          <mc:Fallback xmlns="">
            <p:pic>
              <p:nvPicPr>
                <p:cNvPr id="211205" name="Freihand 211204">
                  <a:extLst>
                    <a:ext uri="{FF2B5EF4-FFF2-40B4-BE49-F238E27FC236}">
                      <a16:creationId xmlns:a16="http://schemas.microsoft.com/office/drawing/2014/main" id="{74C8D5A9-F103-48BB-A9F4-29CEDAB29718}"/>
                    </a:ext>
                  </a:extLst>
                </p:cNvPr>
                <p:cNvPicPr/>
                <p:nvPr/>
              </p:nvPicPr>
              <p:blipFill>
                <a:blip r:embed="rId707"/>
                <a:stretch>
                  <a:fillRect/>
                </a:stretch>
              </p:blipFill>
              <p:spPr>
                <a:xfrm>
                  <a:off x="5984499" y="6240162"/>
                  <a:ext cx="29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211206" name="Freihand 211205">
                  <a:extLst>
                    <a:ext uri="{FF2B5EF4-FFF2-40B4-BE49-F238E27FC236}">
                      <a16:creationId xmlns:a16="http://schemas.microsoft.com/office/drawing/2014/main" id="{8AF3EB07-DC0E-4946-AE8B-CA4C111D6EC0}"/>
                    </a:ext>
                  </a:extLst>
                </p14:cNvPr>
                <p14:cNvContentPartPr/>
                <p14:nvPr/>
              </p14:nvContentPartPr>
              <p14:xfrm>
                <a:off x="5833659" y="6236562"/>
                <a:ext cx="200880" cy="138600"/>
              </p14:xfrm>
            </p:contentPart>
          </mc:Choice>
          <mc:Fallback xmlns="">
            <p:pic>
              <p:nvPicPr>
                <p:cNvPr id="211206" name="Freihand 211205">
                  <a:extLst>
                    <a:ext uri="{FF2B5EF4-FFF2-40B4-BE49-F238E27FC236}">
                      <a16:creationId xmlns:a16="http://schemas.microsoft.com/office/drawing/2014/main" id="{8AF3EB07-DC0E-4946-AE8B-CA4C111D6EC0}"/>
                    </a:ext>
                  </a:extLst>
                </p:cNvPr>
                <p:cNvPicPr/>
                <p:nvPr/>
              </p:nvPicPr>
              <p:blipFill>
                <a:blip r:embed="rId709"/>
                <a:stretch>
                  <a:fillRect/>
                </a:stretch>
              </p:blipFill>
              <p:spPr>
                <a:xfrm>
                  <a:off x="5829339" y="6232242"/>
                  <a:ext cx="209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211207" name="Freihand 211206">
                  <a:extLst>
                    <a:ext uri="{FF2B5EF4-FFF2-40B4-BE49-F238E27FC236}">
                      <a16:creationId xmlns:a16="http://schemas.microsoft.com/office/drawing/2014/main" id="{EF2D0D5F-E6B1-4405-8A9A-35296543B911}"/>
                    </a:ext>
                  </a:extLst>
                </p14:cNvPr>
                <p14:cNvContentPartPr/>
                <p14:nvPr/>
              </p14:nvContentPartPr>
              <p14:xfrm>
                <a:off x="6070539" y="6260322"/>
                <a:ext cx="24480" cy="88200"/>
              </p14:xfrm>
            </p:contentPart>
          </mc:Choice>
          <mc:Fallback xmlns="">
            <p:pic>
              <p:nvPicPr>
                <p:cNvPr id="211207" name="Freihand 211206">
                  <a:extLst>
                    <a:ext uri="{FF2B5EF4-FFF2-40B4-BE49-F238E27FC236}">
                      <a16:creationId xmlns:a16="http://schemas.microsoft.com/office/drawing/2014/main" id="{EF2D0D5F-E6B1-4405-8A9A-35296543B911}"/>
                    </a:ext>
                  </a:extLst>
                </p:cNvPr>
                <p:cNvPicPr/>
                <p:nvPr/>
              </p:nvPicPr>
              <p:blipFill>
                <a:blip r:embed="rId711"/>
                <a:stretch>
                  <a:fillRect/>
                </a:stretch>
              </p:blipFill>
              <p:spPr>
                <a:xfrm>
                  <a:off x="6066219" y="6256002"/>
                  <a:ext cx="33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211208" name="Freihand 211207">
                  <a:extLst>
                    <a:ext uri="{FF2B5EF4-FFF2-40B4-BE49-F238E27FC236}">
                      <a16:creationId xmlns:a16="http://schemas.microsoft.com/office/drawing/2014/main" id="{305B1C0C-5275-401F-A5F4-362137710CB6}"/>
                    </a:ext>
                  </a:extLst>
                </p14:cNvPr>
                <p14:cNvContentPartPr/>
                <p14:nvPr/>
              </p14:nvContentPartPr>
              <p14:xfrm>
                <a:off x="6109779" y="6280842"/>
                <a:ext cx="89280" cy="55080"/>
              </p14:xfrm>
            </p:contentPart>
          </mc:Choice>
          <mc:Fallback xmlns="">
            <p:pic>
              <p:nvPicPr>
                <p:cNvPr id="211208" name="Freihand 211207">
                  <a:extLst>
                    <a:ext uri="{FF2B5EF4-FFF2-40B4-BE49-F238E27FC236}">
                      <a16:creationId xmlns:a16="http://schemas.microsoft.com/office/drawing/2014/main" id="{305B1C0C-5275-401F-A5F4-362137710CB6}"/>
                    </a:ext>
                  </a:extLst>
                </p:cNvPr>
                <p:cNvPicPr/>
                <p:nvPr/>
              </p:nvPicPr>
              <p:blipFill>
                <a:blip r:embed="rId713"/>
                <a:stretch>
                  <a:fillRect/>
                </a:stretch>
              </p:blipFill>
              <p:spPr>
                <a:xfrm>
                  <a:off x="6105459" y="6276522"/>
                  <a:ext cx="97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211209" name="Freihand 211208">
                  <a:extLst>
                    <a:ext uri="{FF2B5EF4-FFF2-40B4-BE49-F238E27FC236}">
                      <a16:creationId xmlns:a16="http://schemas.microsoft.com/office/drawing/2014/main" id="{EA566FA2-75AF-4A55-834C-7ECE60EC7593}"/>
                    </a:ext>
                  </a:extLst>
                </p14:cNvPr>
                <p14:cNvContentPartPr/>
                <p14:nvPr/>
              </p14:nvContentPartPr>
              <p14:xfrm>
                <a:off x="6136059" y="6213522"/>
                <a:ext cx="48240" cy="1080"/>
              </p14:xfrm>
            </p:contentPart>
          </mc:Choice>
          <mc:Fallback xmlns="">
            <p:pic>
              <p:nvPicPr>
                <p:cNvPr id="211209" name="Freihand 211208">
                  <a:extLst>
                    <a:ext uri="{FF2B5EF4-FFF2-40B4-BE49-F238E27FC236}">
                      <a16:creationId xmlns:a16="http://schemas.microsoft.com/office/drawing/2014/main" id="{EA566FA2-75AF-4A55-834C-7ECE60EC7593}"/>
                    </a:ext>
                  </a:extLst>
                </p:cNvPr>
                <p:cNvPicPr/>
                <p:nvPr/>
              </p:nvPicPr>
              <p:blipFill>
                <a:blip r:embed="rId715"/>
                <a:stretch>
                  <a:fillRect/>
                </a:stretch>
              </p:blipFill>
              <p:spPr>
                <a:xfrm>
                  <a:off x="6131739" y="6209202"/>
                  <a:ext cx="568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211210" name="Freihand 211209">
                  <a:extLst>
                    <a:ext uri="{FF2B5EF4-FFF2-40B4-BE49-F238E27FC236}">
                      <a16:creationId xmlns:a16="http://schemas.microsoft.com/office/drawing/2014/main" id="{8AA6B9BB-6A2A-4807-BD8C-8E12BA13442B}"/>
                    </a:ext>
                  </a:extLst>
                </p14:cNvPr>
                <p14:cNvContentPartPr/>
                <p14:nvPr/>
              </p14:nvContentPartPr>
              <p14:xfrm>
                <a:off x="6200499" y="6235842"/>
                <a:ext cx="57960" cy="96120"/>
              </p14:xfrm>
            </p:contentPart>
          </mc:Choice>
          <mc:Fallback xmlns="">
            <p:pic>
              <p:nvPicPr>
                <p:cNvPr id="211210" name="Freihand 211209">
                  <a:extLst>
                    <a:ext uri="{FF2B5EF4-FFF2-40B4-BE49-F238E27FC236}">
                      <a16:creationId xmlns:a16="http://schemas.microsoft.com/office/drawing/2014/main" id="{8AA6B9BB-6A2A-4807-BD8C-8E12BA13442B}"/>
                    </a:ext>
                  </a:extLst>
                </p:cNvPr>
                <p:cNvPicPr/>
                <p:nvPr/>
              </p:nvPicPr>
              <p:blipFill>
                <a:blip r:embed="rId717"/>
                <a:stretch>
                  <a:fillRect/>
                </a:stretch>
              </p:blipFill>
              <p:spPr>
                <a:xfrm>
                  <a:off x="6196179" y="6231522"/>
                  <a:ext cx="66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211211" name="Freihand 211210">
                  <a:extLst>
                    <a:ext uri="{FF2B5EF4-FFF2-40B4-BE49-F238E27FC236}">
                      <a16:creationId xmlns:a16="http://schemas.microsoft.com/office/drawing/2014/main" id="{5795666C-79AA-4062-B8B4-673D4AE8B2DC}"/>
                    </a:ext>
                  </a:extLst>
                </p14:cNvPr>
                <p14:cNvContentPartPr/>
                <p14:nvPr/>
              </p14:nvContentPartPr>
              <p14:xfrm>
                <a:off x="6299499" y="6259242"/>
                <a:ext cx="100080" cy="56160"/>
              </p14:xfrm>
            </p:contentPart>
          </mc:Choice>
          <mc:Fallback xmlns="">
            <p:pic>
              <p:nvPicPr>
                <p:cNvPr id="211211" name="Freihand 211210">
                  <a:extLst>
                    <a:ext uri="{FF2B5EF4-FFF2-40B4-BE49-F238E27FC236}">
                      <a16:creationId xmlns:a16="http://schemas.microsoft.com/office/drawing/2014/main" id="{5795666C-79AA-4062-B8B4-673D4AE8B2DC}"/>
                    </a:ext>
                  </a:extLst>
                </p:cNvPr>
                <p:cNvPicPr/>
                <p:nvPr/>
              </p:nvPicPr>
              <p:blipFill>
                <a:blip r:embed="rId719"/>
                <a:stretch>
                  <a:fillRect/>
                </a:stretch>
              </p:blipFill>
              <p:spPr>
                <a:xfrm>
                  <a:off x="6295179" y="6254922"/>
                  <a:ext cx="108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211212" name="Freihand 211211">
                  <a:extLst>
                    <a:ext uri="{FF2B5EF4-FFF2-40B4-BE49-F238E27FC236}">
                      <a16:creationId xmlns:a16="http://schemas.microsoft.com/office/drawing/2014/main" id="{C59280A8-11CB-48DA-9EDC-EEF5730516F5}"/>
                    </a:ext>
                  </a:extLst>
                </p14:cNvPr>
                <p14:cNvContentPartPr/>
                <p14:nvPr/>
              </p14:nvContentPartPr>
              <p14:xfrm>
                <a:off x="6532419" y="6216762"/>
                <a:ext cx="93240" cy="112680"/>
              </p14:xfrm>
            </p:contentPart>
          </mc:Choice>
          <mc:Fallback xmlns="">
            <p:pic>
              <p:nvPicPr>
                <p:cNvPr id="211212" name="Freihand 211211">
                  <a:extLst>
                    <a:ext uri="{FF2B5EF4-FFF2-40B4-BE49-F238E27FC236}">
                      <a16:creationId xmlns:a16="http://schemas.microsoft.com/office/drawing/2014/main" id="{C59280A8-11CB-48DA-9EDC-EEF5730516F5}"/>
                    </a:ext>
                  </a:extLst>
                </p:cNvPr>
                <p:cNvPicPr/>
                <p:nvPr/>
              </p:nvPicPr>
              <p:blipFill>
                <a:blip r:embed="rId721"/>
                <a:stretch>
                  <a:fillRect/>
                </a:stretch>
              </p:blipFill>
              <p:spPr>
                <a:xfrm>
                  <a:off x="6528099" y="6212442"/>
                  <a:ext cx="101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211213" name="Freihand 211212">
                  <a:extLst>
                    <a:ext uri="{FF2B5EF4-FFF2-40B4-BE49-F238E27FC236}">
                      <a16:creationId xmlns:a16="http://schemas.microsoft.com/office/drawing/2014/main" id="{86B33368-7848-4B7C-BB91-C606AE2FEADB}"/>
                    </a:ext>
                  </a:extLst>
                </p14:cNvPr>
                <p14:cNvContentPartPr/>
                <p14:nvPr/>
              </p14:nvContentPartPr>
              <p14:xfrm>
                <a:off x="6644379" y="6243042"/>
                <a:ext cx="169200" cy="46800"/>
              </p14:xfrm>
            </p:contentPart>
          </mc:Choice>
          <mc:Fallback xmlns="">
            <p:pic>
              <p:nvPicPr>
                <p:cNvPr id="211213" name="Freihand 211212">
                  <a:extLst>
                    <a:ext uri="{FF2B5EF4-FFF2-40B4-BE49-F238E27FC236}">
                      <a16:creationId xmlns:a16="http://schemas.microsoft.com/office/drawing/2014/main" id="{86B33368-7848-4B7C-BB91-C606AE2FEADB}"/>
                    </a:ext>
                  </a:extLst>
                </p:cNvPr>
                <p:cNvPicPr/>
                <p:nvPr/>
              </p:nvPicPr>
              <p:blipFill>
                <a:blip r:embed="rId723"/>
                <a:stretch>
                  <a:fillRect/>
                </a:stretch>
              </p:blipFill>
              <p:spPr>
                <a:xfrm>
                  <a:off x="6640059" y="6238722"/>
                  <a:ext cx="177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211214" name="Freihand 211213">
                  <a:extLst>
                    <a:ext uri="{FF2B5EF4-FFF2-40B4-BE49-F238E27FC236}">
                      <a16:creationId xmlns:a16="http://schemas.microsoft.com/office/drawing/2014/main" id="{F915CB1E-1A7A-4B74-9A63-6309F97B456C}"/>
                    </a:ext>
                  </a:extLst>
                </p14:cNvPr>
                <p14:cNvContentPartPr/>
                <p14:nvPr/>
              </p14:nvContentPartPr>
              <p14:xfrm>
                <a:off x="6808179" y="6173922"/>
                <a:ext cx="360" cy="360"/>
              </p14:xfrm>
            </p:contentPart>
          </mc:Choice>
          <mc:Fallback xmlns="">
            <p:pic>
              <p:nvPicPr>
                <p:cNvPr id="211214" name="Freihand 211213">
                  <a:extLst>
                    <a:ext uri="{FF2B5EF4-FFF2-40B4-BE49-F238E27FC236}">
                      <a16:creationId xmlns:a16="http://schemas.microsoft.com/office/drawing/2014/main" id="{F915CB1E-1A7A-4B74-9A63-6309F97B456C}"/>
                    </a:ext>
                  </a:extLst>
                </p:cNvPr>
                <p:cNvPicPr/>
                <p:nvPr/>
              </p:nvPicPr>
              <p:blipFill>
                <a:blip r:embed="rId679"/>
                <a:stretch>
                  <a:fillRect/>
                </a:stretch>
              </p:blipFill>
              <p:spPr>
                <a:xfrm>
                  <a:off x="6803859" y="61696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211215" name="Freihand 211214">
                  <a:extLst>
                    <a:ext uri="{FF2B5EF4-FFF2-40B4-BE49-F238E27FC236}">
                      <a16:creationId xmlns:a16="http://schemas.microsoft.com/office/drawing/2014/main" id="{263E13D5-6D58-4FDA-841D-C9B0958EC9A9}"/>
                    </a:ext>
                  </a:extLst>
                </p14:cNvPr>
                <p14:cNvContentPartPr/>
                <p14:nvPr/>
              </p14:nvContentPartPr>
              <p14:xfrm>
                <a:off x="6864699" y="6170322"/>
                <a:ext cx="149400" cy="102240"/>
              </p14:xfrm>
            </p:contentPart>
          </mc:Choice>
          <mc:Fallback xmlns="">
            <p:pic>
              <p:nvPicPr>
                <p:cNvPr id="211215" name="Freihand 211214">
                  <a:extLst>
                    <a:ext uri="{FF2B5EF4-FFF2-40B4-BE49-F238E27FC236}">
                      <a16:creationId xmlns:a16="http://schemas.microsoft.com/office/drawing/2014/main" id="{263E13D5-6D58-4FDA-841D-C9B0958EC9A9}"/>
                    </a:ext>
                  </a:extLst>
                </p:cNvPr>
                <p:cNvPicPr/>
                <p:nvPr/>
              </p:nvPicPr>
              <p:blipFill>
                <a:blip r:embed="rId726"/>
                <a:stretch>
                  <a:fillRect/>
                </a:stretch>
              </p:blipFill>
              <p:spPr>
                <a:xfrm>
                  <a:off x="6860379" y="6166002"/>
                  <a:ext cx="158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211216" name="Freihand 211215">
                  <a:extLst>
                    <a:ext uri="{FF2B5EF4-FFF2-40B4-BE49-F238E27FC236}">
                      <a16:creationId xmlns:a16="http://schemas.microsoft.com/office/drawing/2014/main" id="{8ACC1FF2-F25A-418A-9FC3-D3D4B1AD7FD8}"/>
                    </a:ext>
                  </a:extLst>
                </p14:cNvPr>
                <p14:cNvContentPartPr/>
                <p14:nvPr/>
              </p14:nvContentPartPr>
              <p14:xfrm>
                <a:off x="7106619" y="6115962"/>
                <a:ext cx="104400" cy="137880"/>
              </p14:xfrm>
            </p:contentPart>
          </mc:Choice>
          <mc:Fallback xmlns="">
            <p:pic>
              <p:nvPicPr>
                <p:cNvPr id="211216" name="Freihand 211215">
                  <a:extLst>
                    <a:ext uri="{FF2B5EF4-FFF2-40B4-BE49-F238E27FC236}">
                      <a16:creationId xmlns:a16="http://schemas.microsoft.com/office/drawing/2014/main" id="{8ACC1FF2-F25A-418A-9FC3-D3D4B1AD7FD8}"/>
                    </a:ext>
                  </a:extLst>
                </p:cNvPr>
                <p:cNvPicPr/>
                <p:nvPr/>
              </p:nvPicPr>
              <p:blipFill>
                <a:blip r:embed="rId728"/>
                <a:stretch>
                  <a:fillRect/>
                </a:stretch>
              </p:blipFill>
              <p:spPr>
                <a:xfrm>
                  <a:off x="7101939" y="6111642"/>
                  <a:ext cx="113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211217" name="Freihand 211216">
                  <a:extLst>
                    <a:ext uri="{FF2B5EF4-FFF2-40B4-BE49-F238E27FC236}">
                      <a16:creationId xmlns:a16="http://schemas.microsoft.com/office/drawing/2014/main" id="{D9CD0BE3-0405-4DD6-9D3B-330600E53387}"/>
                    </a:ext>
                  </a:extLst>
                </p14:cNvPr>
                <p14:cNvContentPartPr/>
                <p14:nvPr/>
              </p14:nvContentPartPr>
              <p14:xfrm>
                <a:off x="7224339" y="6183642"/>
                <a:ext cx="74880" cy="56160"/>
              </p14:xfrm>
            </p:contentPart>
          </mc:Choice>
          <mc:Fallback xmlns="">
            <p:pic>
              <p:nvPicPr>
                <p:cNvPr id="211217" name="Freihand 211216">
                  <a:extLst>
                    <a:ext uri="{FF2B5EF4-FFF2-40B4-BE49-F238E27FC236}">
                      <a16:creationId xmlns:a16="http://schemas.microsoft.com/office/drawing/2014/main" id="{D9CD0BE3-0405-4DD6-9D3B-330600E53387}"/>
                    </a:ext>
                  </a:extLst>
                </p:cNvPr>
                <p:cNvPicPr/>
                <p:nvPr/>
              </p:nvPicPr>
              <p:blipFill>
                <a:blip r:embed="rId730"/>
                <a:stretch>
                  <a:fillRect/>
                </a:stretch>
              </p:blipFill>
              <p:spPr>
                <a:xfrm>
                  <a:off x="7220019" y="6179322"/>
                  <a:ext cx="83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211218" name="Freihand 211217">
                  <a:extLst>
                    <a:ext uri="{FF2B5EF4-FFF2-40B4-BE49-F238E27FC236}">
                      <a16:creationId xmlns:a16="http://schemas.microsoft.com/office/drawing/2014/main" id="{3314B627-C8C4-4EAB-AB84-86C2C9ED8781}"/>
                    </a:ext>
                  </a:extLst>
                </p14:cNvPr>
                <p14:cNvContentPartPr/>
                <p14:nvPr/>
              </p14:nvContentPartPr>
              <p14:xfrm>
                <a:off x="7340979" y="6077082"/>
                <a:ext cx="124560" cy="149040"/>
              </p14:xfrm>
            </p:contentPart>
          </mc:Choice>
          <mc:Fallback xmlns="">
            <p:pic>
              <p:nvPicPr>
                <p:cNvPr id="211218" name="Freihand 211217">
                  <a:extLst>
                    <a:ext uri="{FF2B5EF4-FFF2-40B4-BE49-F238E27FC236}">
                      <a16:creationId xmlns:a16="http://schemas.microsoft.com/office/drawing/2014/main" id="{3314B627-C8C4-4EAB-AB84-86C2C9ED8781}"/>
                    </a:ext>
                  </a:extLst>
                </p:cNvPr>
                <p:cNvPicPr/>
                <p:nvPr/>
              </p:nvPicPr>
              <p:blipFill>
                <a:blip r:embed="rId732"/>
                <a:stretch>
                  <a:fillRect/>
                </a:stretch>
              </p:blipFill>
              <p:spPr>
                <a:xfrm>
                  <a:off x="7336659" y="6072762"/>
                  <a:ext cx="133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211219" name="Freihand 211218">
                  <a:extLst>
                    <a:ext uri="{FF2B5EF4-FFF2-40B4-BE49-F238E27FC236}">
                      <a16:creationId xmlns:a16="http://schemas.microsoft.com/office/drawing/2014/main" id="{4C0D1FE3-847B-4FF2-9EBE-C2BAB1B7F179}"/>
                    </a:ext>
                  </a:extLst>
                </p14:cNvPr>
                <p14:cNvContentPartPr/>
                <p14:nvPr/>
              </p14:nvContentPartPr>
              <p14:xfrm>
                <a:off x="7394979" y="6193722"/>
                <a:ext cx="65520" cy="19440"/>
              </p14:xfrm>
            </p:contentPart>
          </mc:Choice>
          <mc:Fallback xmlns="">
            <p:pic>
              <p:nvPicPr>
                <p:cNvPr id="211219" name="Freihand 211218">
                  <a:extLst>
                    <a:ext uri="{FF2B5EF4-FFF2-40B4-BE49-F238E27FC236}">
                      <a16:creationId xmlns:a16="http://schemas.microsoft.com/office/drawing/2014/main" id="{4C0D1FE3-847B-4FF2-9EBE-C2BAB1B7F179}"/>
                    </a:ext>
                  </a:extLst>
                </p:cNvPr>
                <p:cNvPicPr/>
                <p:nvPr/>
              </p:nvPicPr>
              <p:blipFill>
                <a:blip r:embed="rId734"/>
                <a:stretch>
                  <a:fillRect/>
                </a:stretch>
              </p:blipFill>
              <p:spPr>
                <a:xfrm>
                  <a:off x="7390659" y="6189402"/>
                  <a:ext cx="74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211220" name="Freihand 211219">
                  <a:extLst>
                    <a:ext uri="{FF2B5EF4-FFF2-40B4-BE49-F238E27FC236}">
                      <a16:creationId xmlns:a16="http://schemas.microsoft.com/office/drawing/2014/main" id="{D2B09F97-8260-415C-A1ED-171EB6A21F84}"/>
                    </a:ext>
                  </a:extLst>
                </p14:cNvPr>
                <p14:cNvContentPartPr/>
                <p14:nvPr/>
              </p14:nvContentPartPr>
              <p14:xfrm>
                <a:off x="7459779" y="6162402"/>
                <a:ext cx="196920" cy="56880"/>
              </p14:xfrm>
            </p:contentPart>
          </mc:Choice>
          <mc:Fallback xmlns="">
            <p:pic>
              <p:nvPicPr>
                <p:cNvPr id="211220" name="Freihand 211219">
                  <a:extLst>
                    <a:ext uri="{FF2B5EF4-FFF2-40B4-BE49-F238E27FC236}">
                      <a16:creationId xmlns:a16="http://schemas.microsoft.com/office/drawing/2014/main" id="{D2B09F97-8260-415C-A1ED-171EB6A21F84}"/>
                    </a:ext>
                  </a:extLst>
                </p:cNvPr>
                <p:cNvPicPr/>
                <p:nvPr/>
              </p:nvPicPr>
              <p:blipFill>
                <a:blip r:embed="rId736"/>
                <a:stretch>
                  <a:fillRect/>
                </a:stretch>
              </p:blipFill>
              <p:spPr>
                <a:xfrm>
                  <a:off x="7455459" y="6158082"/>
                  <a:ext cx="205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211221" name="Freihand 211220">
                  <a:extLst>
                    <a:ext uri="{FF2B5EF4-FFF2-40B4-BE49-F238E27FC236}">
                      <a16:creationId xmlns:a16="http://schemas.microsoft.com/office/drawing/2014/main" id="{1276B470-339E-4B3D-B9D7-0F89F74E5BA9}"/>
                    </a:ext>
                  </a:extLst>
                </p14:cNvPr>
                <p14:cNvContentPartPr/>
                <p14:nvPr/>
              </p14:nvContentPartPr>
              <p14:xfrm>
                <a:off x="7674699" y="6172482"/>
                <a:ext cx="125280" cy="51480"/>
              </p14:xfrm>
            </p:contentPart>
          </mc:Choice>
          <mc:Fallback xmlns="">
            <p:pic>
              <p:nvPicPr>
                <p:cNvPr id="211221" name="Freihand 211220">
                  <a:extLst>
                    <a:ext uri="{FF2B5EF4-FFF2-40B4-BE49-F238E27FC236}">
                      <a16:creationId xmlns:a16="http://schemas.microsoft.com/office/drawing/2014/main" id="{1276B470-339E-4B3D-B9D7-0F89F74E5BA9}"/>
                    </a:ext>
                  </a:extLst>
                </p:cNvPr>
                <p:cNvPicPr/>
                <p:nvPr/>
              </p:nvPicPr>
              <p:blipFill>
                <a:blip r:embed="rId738"/>
                <a:stretch>
                  <a:fillRect/>
                </a:stretch>
              </p:blipFill>
              <p:spPr>
                <a:xfrm>
                  <a:off x="7670379" y="6168162"/>
                  <a:ext cx="133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211222" name="Freihand 211221">
                  <a:extLst>
                    <a:ext uri="{FF2B5EF4-FFF2-40B4-BE49-F238E27FC236}">
                      <a16:creationId xmlns:a16="http://schemas.microsoft.com/office/drawing/2014/main" id="{7CA29603-B9E7-4106-B077-A328BF7F822B}"/>
                    </a:ext>
                  </a:extLst>
                </p14:cNvPr>
                <p14:cNvContentPartPr/>
                <p14:nvPr/>
              </p14:nvContentPartPr>
              <p14:xfrm>
                <a:off x="7802139" y="6075642"/>
                <a:ext cx="125640" cy="169920"/>
              </p14:xfrm>
            </p:contentPart>
          </mc:Choice>
          <mc:Fallback xmlns="">
            <p:pic>
              <p:nvPicPr>
                <p:cNvPr id="211222" name="Freihand 211221">
                  <a:extLst>
                    <a:ext uri="{FF2B5EF4-FFF2-40B4-BE49-F238E27FC236}">
                      <a16:creationId xmlns:a16="http://schemas.microsoft.com/office/drawing/2014/main" id="{7CA29603-B9E7-4106-B077-A328BF7F822B}"/>
                    </a:ext>
                  </a:extLst>
                </p:cNvPr>
                <p:cNvPicPr/>
                <p:nvPr/>
              </p:nvPicPr>
              <p:blipFill>
                <a:blip r:embed="rId740"/>
                <a:stretch>
                  <a:fillRect/>
                </a:stretch>
              </p:blipFill>
              <p:spPr>
                <a:xfrm>
                  <a:off x="7797819" y="6071322"/>
                  <a:ext cx="134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211223" name="Freihand 211222">
                  <a:extLst>
                    <a:ext uri="{FF2B5EF4-FFF2-40B4-BE49-F238E27FC236}">
                      <a16:creationId xmlns:a16="http://schemas.microsoft.com/office/drawing/2014/main" id="{6EA03AF1-7911-43D7-866C-695DA7D2E7DC}"/>
                    </a:ext>
                  </a:extLst>
                </p14:cNvPr>
                <p14:cNvContentPartPr/>
                <p14:nvPr/>
              </p14:nvContentPartPr>
              <p14:xfrm>
                <a:off x="5942379" y="6343482"/>
                <a:ext cx="1867320" cy="32400"/>
              </p14:xfrm>
            </p:contentPart>
          </mc:Choice>
          <mc:Fallback xmlns="">
            <p:pic>
              <p:nvPicPr>
                <p:cNvPr id="211223" name="Freihand 211222">
                  <a:extLst>
                    <a:ext uri="{FF2B5EF4-FFF2-40B4-BE49-F238E27FC236}">
                      <a16:creationId xmlns:a16="http://schemas.microsoft.com/office/drawing/2014/main" id="{6EA03AF1-7911-43D7-866C-695DA7D2E7DC}"/>
                    </a:ext>
                  </a:extLst>
                </p:cNvPr>
                <p:cNvPicPr/>
                <p:nvPr/>
              </p:nvPicPr>
              <p:blipFill>
                <a:blip r:embed="rId742"/>
                <a:stretch>
                  <a:fillRect/>
                </a:stretch>
              </p:blipFill>
              <p:spPr>
                <a:xfrm>
                  <a:off x="5938059" y="6339162"/>
                  <a:ext cx="1875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211228" name="Freihand 211227">
                  <a:extLst>
                    <a:ext uri="{FF2B5EF4-FFF2-40B4-BE49-F238E27FC236}">
                      <a16:creationId xmlns:a16="http://schemas.microsoft.com/office/drawing/2014/main" id="{CA041D31-1B06-4734-B980-84385C9372D1}"/>
                    </a:ext>
                  </a:extLst>
                </p14:cNvPr>
                <p14:cNvContentPartPr/>
                <p14:nvPr/>
              </p14:nvContentPartPr>
              <p14:xfrm>
                <a:off x="4382139" y="5922642"/>
                <a:ext cx="410040" cy="27000"/>
              </p14:xfrm>
            </p:contentPart>
          </mc:Choice>
          <mc:Fallback xmlns="">
            <p:pic>
              <p:nvPicPr>
                <p:cNvPr id="211228" name="Freihand 211227">
                  <a:extLst>
                    <a:ext uri="{FF2B5EF4-FFF2-40B4-BE49-F238E27FC236}">
                      <a16:creationId xmlns:a16="http://schemas.microsoft.com/office/drawing/2014/main" id="{CA041D31-1B06-4734-B980-84385C9372D1}"/>
                    </a:ext>
                  </a:extLst>
                </p:cNvPr>
                <p:cNvPicPr/>
                <p:nvPr/>
              </p:nvPicPr>
              <p:blipFill>
                <a:blip r:embed="rId744"/>
                <a:stretch>
                  <a:fillRect/>
                </a:stretch>
              </p:blipFill>
              <p:spPr>
                <a:xfrm>
                  <a:off x="4377819" y="5918322"/>
                  <a:ext cx="418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211229" name="Freihand 211228">
                  <a:extLst>
                    <a:ext uri="{FF2B5EF4-FFF2-40B4-BE49-F238E27FC236}">
                      <a16:creationId xmlns:a16="http://schemas.microsoft.com/office/drawing/2014/main" id="{5066B843-E362-4D09-AB1D-9711BA397912}"/>
                    </a:ext>
                  </a:extLst>
                </p14:cNvPr>
                <p14:cNvContentPartPr/>
                <p14:nvPr/>
              </p14:nvContentPartPr>
              <p14:xfrm>
                <a:off x="4773819" y="5866482"/>
                <a:ext cx="105840" cy="161640"/>
              </p14:xfrm>
            </p:contentPart>
          </mc:Choice>
          <mc:Fallback xmlns="">
            <p:pic>
              <p:nvPicPr>
                <p:cNvPr id="211229" name="Freihand 211228">
                  <a:extLst>
                    <a:ext uri="{FF2B5EF4-FFF2-40B4-BE49-F238E27FC236}">
                      <a16:creationId xmlns:a16="http://schemas.microsoft.com/office/drawing/2014/main" id="{5066B843-E362-4D09-AB1D-9711BA397912}"/>
                    </a:ext>
                  </a:extLst>
                </p:cNvPr>
                <p:cNvPicPr/>
                <p:nvPr/>
              </p:nvPicPr>
              <p:blipFill>
                <a:blip r:embed="rId746"/>
                <a:stretch>
                  <a:fillRect/>
                </a:stretch>
              </p:blipFill>
              <p:spPr>
                <a:xfrm>
                  <a:off x="4769499" y="5862162"/>
                  <a:ext cx="114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211230" name="Freihand 211229">
                  <a:extLst>
                    <a:ext uri="{FF2B5EF4-FFF2-40B4-BE49-F238E27FC236}">
                      <a16:creationId xmlns:a16="http://schemas.microsoft.com/office/drawing/2014/main" id="{EF4F3657-DACC-4C01-9DE0-5DE255D08ECD}"/>
                    </a:ext>
                  </a:extLst>
                </p14:cNvPr>
                <p14:cNvContentPartPr/>
                <p14:nvPr/>
              </p14:nvContentPartPr>
              <p14:xfrm>
                <a:off x="3225459" y="5560482"/>
                <a:ext cx="120600" cy="165960"/>
              </p14:xfrm>
            </p:contentPart>
          </mc:Choice>
          <mc:Fallback xmlns="">
            <p:pic>
              <p:nvPicPr>
                <p:cNvPr id="211230" name="Freihand 211229">
                  <a:extLst>
                    <a:ext uri="{FF2B5EF4-FFF2-40B4-BE49-F238E27FC236}">
                      <a16:creationId xmlns:a16="http://schemas.microsoft.com/office/drawing/2014/main" id="{EF4F3657-DACC-4C01-9DE0-5DE255D08ECD}"/>
                    </a:ext>
                  </a:extLst>
                </p:cNvPr>
                <p:cNvPicPr/>
                <p:nvPr/>
              </p:nvPicPr>
              <p:blipFill>
                <a:blip r:embed="rId748"/>
                <a:stretch>
                  <a:fillRect/>
                </a:stretch>
              </p:blipFill>
              <p:spPr>
                <a:xfrm>
                  <a:off x="3221139" y="5556162"/>
                  <a:ext cx="129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211231" name="Freihand 211230">
                  <a:extLst>
                    <a:ext uri="{FF2B5EF4-FFF2-40B4-BE49-F238E27FC236}">
                      <a16:creationId xmlns:a16="http://schemas.microsoft.com/office/drawing/2014/main" id="{161706A5-43C1-4667-A357-E86CD60EC3A6}"/>
                    </a:ext>
                  </a:extLst>
                </p14:cNvPr>
                <p14:cNvContentPartPr/>
                <p14:nvPr/>
              </p14:nvContentPartPr>
              <p14:xfrm>
                <a:off x="3244179" y="5642202"/>
                <a:ext cx="339480" cy="60120"/>
              </p14:xfrm>
            </p:contentPart>
          </mc:Choice>
          <mc:Fallback xmlns="">
            <p:pic>
              <p:nvPicPr>
                <p:cNvPr id="211231" name="Freihand 211230">
                  <a:extLst>
                    <a:ext uri="{FF2B5EF4-FFF2-40B4-BE49-F238E27FC236}">
                      <a16:creationId xmlns:a16="http://schemas.microsoft.com/office/drawing/2014/main" id="{161706A5-43C1-4667-A357-E86CD60EC3A6}"/>
                    </a:ext>
                  </a:extLst>
                </p:cNvPr>
                <p:cNvPicPr/>
                <p:nvPr/>
              </p:nvPicPr>
              <p:blipFill>
                <a:blip r:embed="rId750"/>
                <a:stretch>
                  <a:fillRect/>
                </a:stretch>
              </p:blipFill>
              <p:spPr>
                <a:xfrm>
                  <a:off x="3239859" y="5637882"/>
                  <a:ext cx="348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211232" name="Freihand 211231">
                  <a:extLst>
                    <a:ext uri="{FF2B5EF4-FFF2-40B4-BE49-F238E27FC236}">
                      <a16:creationId xmlns:a16="http://schemas.microsoft.com/office/drawing/2014/main" id="{111BDF8C-0710-49B4-AAC8-28290B6C9AE2}"/>
                    </a:ext>
                  </a:extLst>
                </p14:cNvPr>
                <p14:cNvContentPartPr/>
                <p14:nvPr/>
              </p14:nvContentPartPr>
              <p14:xfrm>
                <a:off x="3591219" y="5563722"/>
                <a:ext cx="35280" cy="9360"/>
              </p14:xfrm>
            </p:contentPart>
          </mc:Choice>
          <mc:Fallback xmlns="">
            <p:pic>
              <p:nvPicPr>
                <p:cNvPr id="211232" name="Freihand 211231">
                  <a:extLst>
                    <a:ext uri="{FF2B5EF4-FFF2-40B4-BE49-F238E27FC236}">
                      <a16:creationId xmlns:a16="http://schemas.microsoft.com/office/drawing/2014/main" id="{111BDF8C-0710-49B4-AAC8-28290B6C9AE2}"/>
                    </a:ext>
                  </a:extLst>
                </p:cNvPr>
                <p:cNvPicPr/>
                <p:nvPr/>
              </p:nvPicPr>
              <p:blipFill>
                <a:blip r:embed="rId752"/>
                <a:stretch>
                  <a:fillRect/>
                </a:stretch>
              </p:blipFill>
              <p:spPr>
                <a:xfrm>
                  <a:off x="3586899" y="5559402"/>
                  <a:ext cx="43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211233" name="Freihand 211232">
                  <a:extLst>
                    <a:ext uri="{FF2B5EF4-FFF2-40B4-BE49-F238E27FC236}">
                      <a16:creationId xmlns:a16="http://schemas.microsoft.com/office/drawing/2014/main" id="{EABD01A9-A60A-453B-9A1D-2272AF998B08}"/>
                    </a:ext>
                  </a:extLst>
                </p14:cNvPr>
                <p14:cNvContentPartPr/>
                <p14:nvPr/>
              </p14:nvContentPartPr>
              <p14:xfrm>
                <a:off x="3645219" y="5616642"/>
                <a:ext cx="92520" cy="82800"/>
              </p14:xfrm>
            </p:contentPart>
          </mc:Choice>
          <mc:Fallback xmlns="">
            <p:pic>
              <p:nvPicPr>
                <p:cNvPr id="211233" name="Freihand 211232">
                  <a:extLst>
                    <a:ext uri="{FF2B5EF4-FFF2-40B4-BE49-F238E27FC236}">
                      <a16:creationId xmlns:a16="http://schemas.microsoft.com/office/drawing/2014/main" id="{EABD01A9-A60A-453B-9A1D-2272AF998B08}"/>
                    </a:ext>
                  </a:extLst>
                </p:cNvPr>
                <p:cNvPicPr/>
                <p:nvPr/>
              </p:nvPicPr>
              <p:blipFill>
                <a:blip r:embed="rId754"/>
                <a:stretch>
                  <a:fillRect/>
                </a:stretch>
              </p:blipFill>
              <p:spPr>
                <a:xfrm>
                  <a:off x="3640899" y="5612322"/>
                  <a:ext cx="101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211234" name="Freihand 211233">
                  <a:extLst>
                    <a:ext uri="{FF2B5EF4-FFF2-40B4-BE49-F238E27FC236}">
                      <a16:creationId xmlns:a16="http://schemas.microsoft.com/office/drawing/2014/main" id="{F3DF6A41-C0AE-4CB0-9419-C5B47631DD19}"/>
                    </a:ext>
                  </a:extLst>
                </p14:cNvPr>
                <p14:cNvContentPartPr/>
                <p14:nvPr/>
              </p14:nvContentPartPr>
              <p14:xfrm>
                <a:off x="3758259" y="5611962"/>
                <a:ext cx="86400" cy="93240"/>
              </p14:xfrm>
            </p:contentPart>
          </mc:Choice>
          <mc:Fallback xmlns="">
            <p:pic>
              <p:nvPicPr>
                <p:cNvPr id="211234" name="Freihand 211233">
                  <a:extLst>
                    <a:ext uri="{FF2B5EF4-FFF2-40B4-BE49-F238E27FC236}">
                      <a16:creationId xmlns:a16="http://schemas.microsoft.com/office/drawing/2014/main" id="{F3DF6A41-C0AE-4CB0-9419-C5B47631DD19}"/>
                    </a:ext>
                  </a:extLst>
                </p:cNvPr>
                <p:cNvPicPr/>
                <p:nvPr/>
              </p:nvPicPr>
              <p:blipFill>
                <a:blip r:embed="rId756"/>
                <a:stretch>
                  <a:fillRect/>
                </a:stretch>
              </p:blipFill>
              <p:spPr>
                <a:xfrm>
                  <a:off x="3753939" y="5607642"/>
                  <a:ext cx="95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211235" name="Freihand 211234">
                  <a:extLst>
                    <a:ext uri="{FF2B5EF4-FFF2-40B4-BE49-F238E27FC236}">
                      <a16:creationId xmlns:a16="http://schemas.microsoft.com/office/drawing/2014/main" id="{080898D1-6F0D-48FA-B697-CD81CADA189B}"/>
                    </a:ext>
                  </a:extLst>
                </p14:cNvPr>
                <p14:cNvContentPartPr/>
                <p14:nvPr/>
              </p14:nvContentPartPr>
              <p14:xfrm>
                <a:off x="3836739" y="5624202"/>
                <a:ext cx="138600" cy="68400"/>
              </p14:xfrm>
            </p:contentPart>
          </mc:Choice>
          <mc:Fallback xmlns="">
            <p:pic>
              <p:nvPicPr>
                <p:cNvPr id="211235" name="Freihand 211234">
                  <a:extLst>
                    <a:ext uri="{FF2B5EF4-FFF2-40B4-BE49-F238E27FC236}">
                      <a16:creationId xmlns:a16="http://schemas.microsoft.com/office/drawing/2014/main" id="{080898D1-6F0D-48FA-B697-CD81CADA189B}"/>
                    </a:ext>
                  </a:extLst>
                </p:cNvPr>
                <p:cNvPicPr/>
                <p:nvPr/>
              </p:nvPicPr>
              <p:blipFill>
                <a:blip r:embed="rId758"/>
                <a:stretch>
                  <a:fillRect/>
                </a:stretch>
              </p:blipFill>
              <p:spPr>
                <a:xfrm>
                  <a:off x="3832419" y="5619882"/>
                  <a:ext cx="147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211236" name="Freihand 211235">
                  <a:extLst>
                    <a:ext uri="{FF2B5EF4-FFF2-40B4-BE49-F238E27FC236}">
                      <a16:creationId xmlns:a16="http://schemas.microsoft.com/office/drawing/2014/main" id="{C97494F9-732F-41A3-80B6-9D91C589F970}"/>
                    </a:ext>
                  </a:extLst>
                </p14:cNvPr>
                <p14:cNvContentPartPr/>
                <p14:nvPr/>
              </p14:nvContentPartPr>
              <p14:xfrm>
                <a:off x="3988299" y="5544642"/>
                <a:ext cx="146520" cy="148680"/>
              </p14:xfrm>
            </p:contentPart>
          </mc:Choice>
          <mc:Fallback xmlns="">
            <p:pic>
              <p:nvPicPr>
                <p:cNvPr id="211236" name="Freihand 211235">
                  <a:extLst>
                    <a:ext uri="{FF2B5EF4-FFF2-40B4-BE49-F238E27FC236}">
                      <a16:creationId xmlns:a16="http://schemas.microsoft.com/office/drawing/2014/main" id="{C97494F9-732F-41A3-80B6-9D91C589F970}"/>
                    </a:ext>
                  </a:extLst>
                </p:cNvPr>
                <p:cNvPicPr/>
                <p:nvPr/>
              </p:nvPicPr>
              <p:blipFill>
                <a:blip r:embed="rId760"/>
                <a:stretch>
                  <a:fillRect/>
                </a:stretch>
              </p:blipFill>
              <p:spPr>
                <a:xfrm>
                  <a:off x="3983979" y="5540322"/>
                  <a:ext cx="155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11237" name="Freihand 211236">
                  <a:extLst>
                    <a:ext uri="{FF2B5EF4-FFF2-40B4-BE49-F238E27FC236}">
                      <a16:creationId xmlns:a16="http://schemas.microsoft.com/office/drawing/2014/main" id="{4912A122-A255-4202-969E-5FA3519EBE04}"/>
                    </a:ext>
                  </a:extLst>
                </p14:cNvPr>
                <p14:cNvContentPartPr/>
                <p14:nvPr/>
              </p14:nvContentPartPr>
              <p14:xfrm>
                <a:off x="3939339" y="5566602"/>
                <a:ext cx="188280" cy="14040"/>
              </p14:xfrm>
            </p:contentPart>
          </mc:Choice>
          <mc:Fallback xmlns="">
            <p:pic>
              <p:nvPicPr>
                <p:cNvPr id="211237" name="Freihand 211236">
                  <a:extLst>
                    <a:ext uri="{FF2B5EF4-FFF2-40B4-BE49-F238E27FC236}">
                      <a16:creationId xmlns:a16="http://schemas.microsoft.com/office/drawing/2014/main" id="{4912A122-A255-4202-969E-5FA3519EBE04}"/>
                    </a:ext>
                  </a:extLst>
                </p:cNvPr>
                <p:cNvPicPr/>
                <p:nvPr/>
              </p:nvPicPr>
              <p:blipFill>
                <a:blip r:embed="rId762"/>
                <a:stretch>
                  <a:fillRect/>
                </a:stretch>
              </p:blipFill>
              <p:spPr>
                <a:xfrm>
                  <a:off x="3935019" y="5562282"/>
                  <a:ext cx="196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211238" name="Freihand 211237">
                  <a:extLst>
                    <a:ext uri="{FF2B5EF4-FFF2-40B4-BE49-F238E27FC236}">
                      <a16:creationId xmlns:a16="http://schemas.microsoft.com/office/drawing/2014/main" id="{A9420820-15F7-4C86-BBD2-FABBE967DE2C}"/>
                    </a:ext>
                  </a:extLst>
                </p14:cNvPr>
                <p14:cNvContentPartPr/>
                <p14:nvPr/>
              </p14:nvContentPartPr>
              <p14:xfrm>
                <a:off x="3236259" y="5848482"/>
                <a:ext cx="169560" cy="73440"/>
              </p14:xfrm>
            </p:contentPart>
          </mc:Choice>
          <mc:Fallback xmlns="">
            <p:pic>
              <p:nvPicPr>
                <p:cNvPr id="211238" name="Freihand 211237">
                  <a:extLst>
                    <a:ext uri="{FF2B5EF4-FFF2-40B4-BE49-F238E27FC236}">
                      <a16:creationId xmlns:a16="http://schemas.microsoft.com/office/drawing/2014/main" id="{A9420820-15F7-4C86-BBD2-FABBE967DE2C}"/>
                    </a:ext>
                  </a:extLst>
                </p:cNvPr>
                <p:cNvPicPr/>
                <p:nvPr/>
              </p:nvPicPr>
              <p:blipFill>
                <a:blip r:embed="rId764"/>
                <a:stretch>
                  <a:fillRect/>
                </a:stretch>
              </p:blipFill>
              <p:spPr>
                <a:xfrm>
                  <a:off x="3231939" y="5844162"/>
                  <a:ext cx="178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11239" name="Freihand 211238">
                  <a:extLst>
                    <a:ext uri="{FF2B5EF4-FFF2-40B4-BE49-F238E27FC236}">
                      <a16:creationId xmlns:a16="http://schemas.microsoft.com/office/drawing/2014/main" id="{08C4FCEA-F06F-4A98-B4D6-630CE8F1C77E}"/>
                    </a:ext>
                  </a:extLst>
                </p14:cNvPr>
                <p14:cNvContentPartPr/>
                <p14:nvPr/>
              </p14:nvContentPartPr>
              <p14:xfrm>
                <a:off x="3383499" y="5791602"/>
                <a:ext cx="36720" cy="15840"/>
              </p14:xfrm>
            </p:contentPart>
          </mc:Choice>
          <mc:Fallback xmlns="">
            <p:pic>
              <p:nvPicPr>
                <p:cNvPr id="211239" name="Freihand 211238">
                  <a:extLst>
                    <a:ext uri="{FF2B5EF4-FFF2-40B4-BE49-F238E27FC236}">
                      <a16:creationId xmlns:a16="http://schemas.microsoft.com/office/drawing/2014/main" id="{08C4FCEA-F06F-4A98-B4D6-630CE8F1C77E}"/>
                    </a:ext>
                  </a:extLst>
                </p:cNvPr>
                <p:cNvPicPr/>
                <p:nvPr/>
              </p:nvPicPr>
              <p:blipFill>
                <a:blip r:embed="rId766"/>
                <a:stretch>
                  <a:fillRect/>
                </a:stretch>
              </p:blipFill>
              <p:spPr>
                <a:xfrm>
                  <a:off x="3379179" y="5787282"/>
                  <a:ext cx="45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11240" name="Freihand 211239">
                  <a:extLst>
                    <a:ext uri="{FF2B5EF4-FFF2-40B4-BE49-F238E27FC236}">
                      <a16:creationId xmlns:a16="http://schemas.microsoft.com/office/drawing/2014/main" id="{E2F7617F-B663-4386-81E1-E484ADD66C55}"/>
                    </a:ext>
                  </a:extLst>
                </p14:cNvPr>
                <p14:cNvContentPartPr/>
                <p14:nvPr/>
              </p14:nvContentPartPr>
              <p14:xfrm>
                <a:off x="3494379" y="5770722"/>
                <a:ext cx="267480" cy="126720"/>
              </p14:xfrm>
            </p:contentPart>
          </mc:Choice>
          <mc:Fallback xmlns="">
            <p:pic>
              <p:nvPicPr>
                <p:cNvPr id="211240" name="Freihand 211239">
                  <a:extLst>
                    <a:ext uri="{FF2B5EF4-FFF2-40B4-BE49-F238E27FC236}">
                      <a16:creationId xmlns:a16="http://schemas.microsoft.com/office/drawing/2014/main" id="{E2F7617F-B663-4386-81E1-E484ADD66C55}"/>
                    </a:ext>
                  </a:extLst>
                </p:cNvPr>
                <p:cNvPicPr/>
                <p:nvPr/>
              </p:nvPicPr>
              <p:blipFill>
                <a:blip r:embed="rId768"/>
                <a:stretch>
                  <a:fillRect/>
                </a:stretch>
              </p:blipFill>
              <p:spPr>
                <a:xfrm>
                  <a:off x="3490059" y="5766402"/>
                  <a:ext cx="276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11241" name="Freihand 211240">
                  <a:extLst>
                    <a:ext uri="{FF2B5EF4-FFF2-40B4-BE49-F238E27FC236}">
                      <a16:creationId xmlns:a16="http://schemas.microsoft.com/office/drawing/2014/main" id="{5C72C9D6-5546-4754-9D8E-B0497F1A7922}"/>
                    </a:ext>
                  </a:extLst>
                </p14:cNvPr>
                <p14:cNvContentPartPr/>
                <p14:nvPr/>
              </p14:nvContentPartPr>
              <p14:xfrm>
                <a:off x="3799659" y="5747682"/>
                <a:ext cx="160920" cy="136080"/>
              </p14:xfrm>
            </p:contentPart>
          </mc:Choice>
          <mc:Fallback xmlns="">
            <p:pic>
              <p:nvPicPr>
                <p:cNvPr id="211241" name="Freihand 211240">
                  <a:extLst>
                    <a:ext uri="{FF2B5EF4-FFF2-40B4-BE49-F238E27FC236}">
                      <a16:creationId xmlns:a16="http://schemas.microsoft.com/office/drawing/2014/main" id="{5C72C9D6-5546-4754-9D8E-B0497F1A7922}"/>
                    </a:ext>
                  </a:extLst>
                </p:cNvPr>
                <p:cNvPicPr/>
                <p:nvPr/>
              </p:nvPicPr>
              <p:blipFill>
                <a:blip r:embed="rId770"/>
                <a:stretch>
                  <a:fillRect/>
                </a:stretch>
              </p:blipFill>
              <p:spPr>
                <a:xfrm>
                  <a:off x="3795339" y="5743362"/>
                  <a:ext cx="169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11242" name="Freihand 211241">
                  <a:extLst>
                    <a:ext uri="{FF2B5EF4-FFF2-40B4-BE49-F238E27FC236}">
                      <a16:creationId xmlns:a16="http://schemas.microsoft.com/office/drawing/2014/main" id="{150618DE-5BBE-44F1-9C02-877E34B1748D}"/>
                    </a:ext>
                  </a:extLst>
                </p14:cNvPr>
                <p14:cNvContentPartPr/>
                <p14:nvPr/>
              </p14:nvContentPartPr>
              <p14:xfrm>
                <a:off x="3986499" y="5755242"/>
                <a:ext cx="126360" cy="112320"/>
              </p14:xfrm>
            </p:contentPart>
          </mc:Choice>
          <mc:Fallback xmlns="">
            <p:pic>
              <p:nvPicPr>
                <p:cNvPr id="211242" name="Freihand 211241">
                  <a:extLst>
                    <a:ext uri="{FF2B5EF4-FFF2-40B4-BE49-F238E27FC236}">
                      <a16:creationId xmlns:a16="http://schemas.microsoft.com/office/drawing/2014/main" id="{150618DE-5BBE-44F1-9C02-877E34B1748D}"/>
                    </a:ext>
                  </a:extLst>
                </p:cNvPr>
                <p:cNvPicPr/>
                <p:nvPr/>
              </p:nvPicPr>
              <p:blipFill>
                <a:blip r:embed="rId772"/>
                <a:stretch>
                  <a:fillRect/>
                </a:stretch>
              </p:blipFill>
              <p:spPr>
                <a:xfrm>
                  <a:off x="3982179" y="5750922"/>
                  <a:ext cx="135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211243" name="Freihand 211242">
                  <a:extLst>
                    <a:ext uri="{FF2B5EF4-FFF2-40B4-BE49-F238E27FC236}">
                      <a16:creationId xmlns:a16="http://schemas.microsoft.com/office/drawing/2014/main" id="{EA2AFC8E-7D41-4D9B-8FFB-8762FB845581}"/>
                    </a:ext>
                  </a:extLst>
                </p14:cNvPr>
                <p14:cNvContentPartPr/>
                <p14:nvPr/>
              </p14:nvContentPartPr>
              <p14:xfrm>
                <a:off x="4040499" y="5759922"/>
                <a:ext cx="433800" cy="264960"/>
              </p14:xfrm>
            </p:contentPart>
          </mc:Choice>
          <mc:Fallback xmlns="">
            <p:pic>
              <p:nvPicPr>
                <p:cNvPr id="211243" name="Freihand 211242">
                  <a:extLst>
                    <a:ext uri="{FF2B5EF4-FFF2-40B4-BE49-F238E27FC236}">
                      <a16:creationId xmlns:a16="http://schemas.microsoft.com/office/drawing/2014/main" id="{EA2AFC8E-7D41-4D9B-8FFB-8762FB845581}"/>
                    </a:ext>
                  </a:extLst>
                </p:cNvPr>
                <p:cNvPicPr/>
                <p:nvPr/>
              </p:nvPicPr>
              <p:blipFill>
                <a:blip r:embed="rId774"/>
                <a:stretch>
                  <a:fillRect/>
                </a:stretch>
              </p:blipFill>
              <p:spPr>
                <a:xfrm>
                  <a:off x="4036179" y="5755602"/>
                  <a:ext cx="4424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11244" name="Freihand 211243">
                  <a:extLst>
                    <a:ext uri="{FF2B5EF4-FFF2-40B4-BE49-F238E27FC236}">
                      <a16:creationId xmlns:a16="http://schemas.microsoft.com/office/drawing/2014/main" id="{4E1967DA-DFB8-4E83-9EA6-32A5281F8FA1}"/>
                    </a:ext>
                  </a:extLst>
                </p14:cNvPr>
                <p14:cNvContentPartPr/>
                <p14:nvPr/>
              </p14:nvContentPartPr>
              <p14:xfrm>
                <a:off x="3437859" y="5912562"/>
                <a:ext cx="985680" cy="107640"/>
              </p14:xfrm>
            </p:contentPart>
          </mc:Choice>
          <mc:Fallback xmlns="">
            <p:pic>
              <p:nvPicPr>
                <p:cNvPr id="211244" name="Freihand 211243">
                  <a:extLst>
                    <a:ext uri="{FF2B5EF4-FFF2-40B4-BE49-F238E27FC236}">
                      <a16:creationId xmlns:a16="http://schemas.microsoft.com/office/drawing/2014/main" id="{4E1967DA-DFB8-4E83-9EA6-32A5281F8FA1}"/>
                    </a:ext>
                  </a:extLst>
                </p:cNvPr>
                <p:cNvPicPr/>
                <p:nvPr/>
              </p:nvPicPr>
              <p:blipFill>
                <a:blip r:embed="rId776"/>
                <a:stretch>
                  <a:fillRect/>
                </a:stretch>
              </p:blipFill>
              <p:spPr>
                <a:xfrm>
                  <a:off x="3433539" y="5908242"/>
                  <a:ext cx="994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11247" name="Freihand 211246">
                  <a:extLst>
                    <a:ext uri="{FF2B5EF4-FFF2-40B4-BE49-F238E27FC236}">
                      <a16:creationId xmlns:a16="http://schemas.microsoft.com/office/drawing/2014/main" id="{92654666-5D86-4FD0-961C-FA0E89787488}"/>
                    </a:ext>
                  </a:extLst>
                </p14:cNvPr>
                <p14:cNvContentPartPr/>
                <p14:nvPr/>
              </p14:nvContentPartPr>
              <p14:xfrm>
                <a:off x="6501819" y="5570562"/>
                <a:ext cx="127800" cy="64800"/>
              </p14:xfrm>
            </p:contentPart>
          </mc:Choice>
          <mc:Fallback xmlns="">
            <p:pic>
              <p:nvPicPr>
                <p:cNvPr id="211247" name="Freihand 211246">
                  <a:extLst>
                    <a:ext uri="{FF2B5EF4-FFF2-40B4-BE49-F238E27FC236}">
                      <a16:creationId xmlns:a16="http://schemas.microsoft.com/office/drawing/2014/main" id="{92654666-5D86-4FD0-961C-FA0E89787488}"/>
                    </a:ext>
                  </a:extLst>
                </p:cNvPr>
                <p:cNvPicPr/>
                <p:nvPr/>
              </p:nvPicPr>
              <p:blipFill>
                <a:blip r:embed="rId778"/>
                <a:stretch>
                  <a:fillRect/>
                </a:stretch>
              </p:blipFill>
              <p:spPr>
                <a:xfrm>
                  <a:off x="6497499" y="5566242"/>
                  <a:ext cx="136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11248" name="Freihand 211247">
                  <a:extLst>
                    <a:ext uri="{FF2B5EF4-FFF2-40B4-BE49-F238E27FC236}">
                      <a16:creationId xmlns:a16="http://schemas.microsoft.com/office/drawing/2014/main" id="{94B9890F-3727-4ABC-8D54-BCDDB9B200FA}"/>
                    </a:ext>
                  </a:extLst>
                </p14:cNvPr>
                <p14:cNvContentPartPr/>
                <p14:nvPr/>
              </p14:nvContentPartPr>
              <p14:xfrm>
                <a:off x="6516939" y="5648682"/>
                <a:ext cx="110520" cy="51480"/>
              </p14:xfrm>
            </p:contentPart>
          </mc:Choice>
          <mc:Fallback xmlns="">
            <p:pic>
              <p:nvPicPr>
                <p:cNvPr id="211248" name="Freihand 211247">
                  <a:extLst>
                    <a:ext uri="{FF2B5EF4-FFF2-40B4-BE49-F238E27FC236}">
                      <a16:creationId xmlns:a16="http://schemas.microsoft.com/office/drawing/2014/main" id="{94B9890F-3727-4ABC-8D54-BCDDB9B200FA}"/>
                    </a:ext>
                  </a:extLst>
                </p:cNvPr>
                <p:cNvPicPr/>
                <p:nvPr/>
              </p:nvPicPr>
              <p:blipFill>
                <a:blip r:embed="rId780"/>
                <a:stretch>
                  <a:fillRect/>
                </a:stretch>
              </p:blipFill>
              <p:spPr>
                <a:xfrm>
                  <a:off x="6512619" y="5644362"/>
                  <a:ext cx="119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11249" name="Freihand 211248">
                  <a:extLst>
                    <a:ext uri="{FF2B5EF4-FFF2-40B4-BE49-F238E27FC236}">
                      <a16:creationId xmlns:a16="http://schemas.microsoft.com/office/drawing/2014/main" id="{0B738ACF-8C2C-43C7-93A7-83D0CBA00EE7}"/>
                    </a:ext>
                  </a:extLst>
                </p14:cNvPr>
                <p14:cNvContentPartPr/>
                <p14:nvPr/>
              </p14:nvContentPartPr>
              <p14:xfrm>
                <a:off x="6405699" y="5515122"/>
                <a:ext cx="268560" cy="225720"/>
              </p14:xfrm>
            </p:contentPart>
          </mc:Choice>
          <mc:Fallback xmlns="">
            <p:pic>
              <p:nvPicPr>
                <p:cNvPr id="211249" name="Freihand 211248">
                  <a:extLst>
                    <a:ext uri="{FF2B5EF4-FFF2-40B4-BE49-F238E27FC236}">
                      <a16:creationId xmlns:a16="http://schemas.microsoft.com/office/drawing/2014/main" id="{0B738ACF-8C2C-43C7-93A7-83D0CBA00EE7}"/>
                    </a:ext>
                  </a:extLst>
                </p:cNvPr>
                <p:cNvPicPr/>
                <p:nvPr/>
              </p:nvPicPr>
              <p:blipFill>
                <a:blip r:embed="rId782"/>
                <a:stretch>
                  <a:fillRect/>
                </a:stretch>
              </p:blipFill>
              <p:spPr>
                <a:xfrm>
                  <a:off x="6401379" y="5510802"/>
                  <a:ext cx="277200" cy="234360"/>
                </a:xfrm>
                <a:prstGeom prst="rect">
                  <a:avLst/>
                </a:prstGeom>
              </p:spPr>
            </p:pic>
          </mc:Fallback>
        </mc:AlternateContent>
      </p:grpSp>
      <p:grpSp>
        <p:nvGrpSpPr>
          <p:cNvPr id="211258" name="Gruppieren 211257">
            <a:extLst>
              <a:ext uri="{FF2B5EF4-FFF2-40B4-BE49-F238E27FC236}">
                <a16:creationId xmlns:a16="http://schemas.microsoft.com/office/drawing/2014/main" id="{845922A9-BB37-43DB-9B35-1049B87D1467}"/>
              </a:ext>
            </a:extLst>
          </p:cNvPr>
          <p:cNvGrpSpPr/>
          <p:nvPr/>
        </p:nvGrpSpPr>
        <p:grpSpPr>
          <a:xfrm>
            <a:off x="6447459" y="5475522"/>
            <a:ext cx="802080" cy="245880"/>
            <a:chOff x="6447459" y="5475522"/>
            <a:chExt cx="802080" cy="245880"/>
          </a:xfrm>
        </p:grpSpPr>
        <mc:AlternateContent xmlns:mc="http://schemas.openxmlformats.org/markup-compatibility/2006" xmlns:p14="http://schemas.microsoft.com/office/powerpoint/2010/main">
          <mc:Choice Requires="p14">
            <p:contentPart p14:bwMode="auto" r:id="rId783">
              <p14:nvContentPartPr>
                <p14:cNvPr id="211251" name="Freihand 211250">
                  <a:extLst>
                    <a:ext uri="{FF2B5EF4-FFF2-40B4-BE49-F238E27FC236}">
                      <a16:creationId xmlns:a16="http://schemas.microsoft.com/office/drawing/2014/main" id="{FFF2ABBD-DC0C-4349-BF9F-AFBBD56BE476}"/>
                    </a:ext>
                  </a:extLst>
                </p14:cNvPr>
                <p14:cNvContentPartPr/>
                <p14:nvPr/>
              </p14:nvContentPartPr>
              <p14:xfrm>
                <a:off x="6447459" y="5630682"/>
                <a:ext cx="190440" cy="90720"/>
              </p14:xfrm>
            </p:contentPart>
          </mc:Choice>
          <mc:Fallback xmlns="">
            <p:pic>
              <p:nvPicPr>
                <p:cNvPr id="211251" name="Freihand 211250">
                  <a:extLst>
                    <a:ext uri="{FF2B5EF4-FFF2-40B4-BE49-F238E27FC236}">
                      <a16:creationId xmlns:a16="http://schemas.microsoft.com/office/drawing/2014/main" id="{FFF2ABBD-DC0C-4349-BF9F-AFBBD56BE476}"/>
                    </a:ext>
                  </a:extLst>
                </p:cNvPr>
                <p:cNvPicPr/>
                <p:nvPr/>
              </p:nvPicPr>
              <p:blipFill>
                <a:blip r:embed="rId784"/>
                <a:stretch>
                  <a:fillRect/>
                </a:stretch>
              </p:blipFill>
              <p:spPr>
                <a:xfrm>
                  <a:off x="6443139" y="5626362"/>
                  <a:ext cx="199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11252" name="Freihand 211251">
                  <a:extLst>
                    <a:ext uri="{FF2B5EF4-FFF2-40B4-BE49-F238E27FC236}">
                      <a16:creationId xmlns:a16="http://schemas.microsoft.com/office/drawing/2014/main" id="{3E1F6B12-ABEA-4160-ADC2-7AB2E06415B2}"/>
                    </a:ext>
                  </a:extLst>
                </p14:cNvPr>
                <p14:cNvContentPartPr/>
                <p14:nvPr/>
              </p14:nvContentPartPr>
              <p14:xfrm>
                <a:off x="6555459" y="5534922"/>
                <a:ext cx="20160" cy="13680"/>
              </p14:xfrm>
            </p:contentPart>
          </mc:Choice>
          <mc:Fallback xmlns="">
            <p:pic>
              <p:nvPicPr>
                <p:cNvPr id="211252" name="Freihand 211251">
                  <a:extLst>
                    <a:ext uri="{FF2B5EF4-FFF2-40B4-BE49-F238E27FC236}">
                      <a16:creationId xmlns:a16="http://schemas.microsoft.com/office/drawing/2014/main" id="{3E1F6B12-ABEA-4160-ADC2-7AB2E06415B2}"/>
                    </a:ext>
                  </a:extLst>
                </p:cNvPr>
                <p:cNvPicPr/>
                <p:nvPr/>
              </p:nvPicPr>
              <p:blipFill>
                <a:blip r:embed="rId786"/>
                <a:stretch>
                  <a:fillRect/>
                </a:stretch>
              </p:blipFill>
              <p:spPr>
                <a:xfrm>
                  <a:off x="6551139" y="5530602"/>
                  <a:ext cx="28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11253" name="Freihand 211252">
                  <a:extLst>
                    <a:ext uri="{FF2B5EF4-FFF2-40B4-BE49-F238E27FC236}">
                      <a16:creationId xmlns:a16="http://schemas.microsoft.com/office/drawing/2014/main" id="{51EA574F-84E2-4CBD-A168-B4F04227CFF0}"/>
                    </a:ext>
                  </a:extLst>
                </p14:cNvPr>
                <p14:cNvContentPartPr/>
                <p14:nvPr/>
              </p14:nvContentPartPr>
              <p14:xfrm>
                <a:off x="6482739" y="5512242"/>
                <a:ext cx="175320" cy="115560"/>
              </p14:xfrm>
            </p:contentPart>
          </mc:Choice>
          <mc:Fallback xmlns="">
            <p:pic>
              <p:nvPicPr>
                <p:cNvPr id="211253" name="Freihand 211252">
                  <a:extLst>
                    <a:ext uri="{FF2B5EF4-FFF2-40B4-BE49-F238E27FC236}">
                      <a16:creationId xmlns:a16="http://schemas.microsoft.com/office/drawing/2014/main" id="{51EA574F-84E2-4CBD-A168-B4F04227CFF0}"/>
                    </a:ext>
                  </a:extLst>
                </p:cNvPr>
                <p:cNvPicPr/>
                <p:nvPr/>
              </p:nvPicPr>
              <p:blipFill>
                <a:blip r:embed="rId788"/>
                <a:stretch>
                  <a:fillRect/>
                </a:stretch>
              </p:blipFill>
              <p:spPr>
                <a:xfrm>
                  <a:off x="6478419" y="5507922"/>
                  <a:ext cx="183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11254" name="Freihand 211253">
                  <a:extLst>
                    <a:ext uri="{FF2B5EF4-FFF2-40B4-BE49-F238E27FC236}">
                      <a16:creationId xmlns:a16="http://schemas.microsoft.com/office/drawing/2014/main" id="{C278752D-4522-40C6-B9AF-6BE099921D99}"/>
                    </a:ext>
                  </a:extLst>
                </p14:cNvPr>
                <p14:cNvContentPartPr/>
                <p14:nvPr/>
              </p14:nvContentPartPr>
              <p14:xfrm>
                <a:off x="6847419" y="5550042"/>
                <a:ext cx="190440" cy="84600"/>
              </p14:xfrm>
            </p:contentPart>
          </mc:Choice>
          <mc:Fallback xmlns="">
            <p:pic>
              <p:nvPicPr>
                <p:cNvPr id="211254" name="Freihand 211253">
                  <a:extLst>
                    <a:ext uri="{FF2B5EF4-FFF2-40B4-BE49-F238E27FC236}">
                      <a16:creationId xmlns:a16="http://schemas.microsoft.com/office/drawing/2014/main" id="{C278752D-4522-40C6-B9AF-6BE099921D99}"/>
                    </a:ext>
                  </a:extLst>
                </p:cNvPr>
                <p:cNvPicPr/>
                <p:nvPr/>
              </p:nvPicPr>
              <p:blipFill>
                <a:blip r:embed="rId790"/>
                <a:stretch>
                  <a:fillRect/>
                </a:stretch>
              </p:blipFill>
              <p:spPr>
                <a:xfrm>
                  <a:off x="6843099" y="5545722"/>
                  <a:ext cx="199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11256" name="Freihand 211255">
                  <a:extLst>
                    <a:ext uri="{FF2B5EF4-FFF2-40B4-BE49-F238E27FC236}">
                      <a16:creationId xmlns:a16="http://schemas.microsoft.com/office/drawing/2014/main" id="{303DCEBC-B2FA-48F1-B36A-44AEC3501B03}"/>
                    </a:ext>
                  </a:extLst>
                </p14:cNvPr>
                <p14:cNvContentPartPr/>
                <p14:nvPr/>
              </p14:nvContentPartPr>
              <p14:xfrm>
                <a:off x="6984579" y="5475522"/>
                <a:ext cx="71640" cy="52560"/>
              </p14:xfrm>
            </p:contentPart>
          </mc:Choice>
          <mc:Fallback xmlns="">
            <p:pic>
              <p:nvPicPr>
                <p:cNvPr id="211256" name="Freihand 211255">
                  <a:extLst>
                    <a:ext uri="{FF2B5EF4-FFF2-40B4-BE49-F238E27FC236}">
                      <a16:creationId xmlns:a16="http://schemas.microsoft.com/office/drawing/2014/main" id="{303DCEBC-B2FA-48F1-B36A-44AEC3501B03}"/>
                    </a:ext>
                  </a:extLst>
                </p:cNvPr>
                <p:cNvPicPr/>
                <p:nvPr/>
              </p:nvPicPr>
              <p:blipFill>
                <a:blip r:embed="rId792"/>
                <a:stretch>
                  <a:fillRect/>
                </a:stretch>
              </p:blipFill>
              <p:spPr>
                <a:xfrm>
                  <a:off x="6980259" y="5471202"/>
                  <a:ext cx="80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11257" name="Freihand 211256">
                  <a:extLst>
                    <a:ext uri="{FF2B5EF4-FFF2-40B4-BE49-F238E27FC236}">
                      <a16:creationId xmlns:a16="http://schemas.microsoft.com/office/drawing/2014/main" id="{A992909F-609B-4975-859E-955C6C4EB1C9}"/>
                    </a:ext>
                  </a:extLst>
                </p14:cNvPr>
                <p14:cNvContentPartPr/>
                <p14:nvPr/>
              </p14:nvContentPartPr>
              <p14:xfrm>
                <a:off x="7074219" y="5515122"/>
                <a:ext cx="175320" cy="100800"/>
              </p14:xfrm>
            </p:contentPart>
          </mc:Choice>
          <mc:Fallback xmlns="">
            <p:pic>
              <p:nvPicPr>
                <p:cNvPr id="211257" name="Freihand 211256">
                  <a:extLst>
                    <a:ext uri="{FF2B5EF4-FFF2-40B4-BE49-F238E27FC236}">
                      <a16:creationId xmlns:a16="http://schemas.microsoft.com/office/drawing/2014/main" id="{A992909F-609B-4975-859E-955C6C4EB1C9}"/>
                    </a:ext>
                  </a:extLst>
                </p:cNvPr>
                <p:cNvPicPr/>
                <p:nvPr/>
              </p:nvPicPr>
              <p:blipFill>
                <a:blip r:embed="rId794"/>
                <a:stretch>
                  <a:fillRect/>
                </a:stretch>
              </p:blipFill>
              <p:spPr>
                <a:xfrm>
                  <a:off x="7069899" y="5510802"/>
                  <a:ext cx="183960" cy="109440"/>
                </a:xfrm>
                <a:prstGeom prst="rect">
                  <a:avLst/>
                </a:prstGeom>
              </p:spPr>
            </p:pic>
          </mc:Fallback>
        </mc:AlternateContent>
      </p:grpSp>
      <p:grpSp>
        <p:nvGrpSpPr>
          <p:cNvPr id="211302" name="Gruppieren 211301">
            <a:extLst>
              <a:ext uri="{FF2B5EF4-FFF2-40B4-BE49-F238E27FC236}">
                <a16:creationId xmlns:a16="http://schemas.microsoft.com/office/drawing/2014/main" id="{E21BF231-5F46-42C7-B573-22789DAF039E}"/>
              </a:ext>
            </a:extLst>
          </p:cNvPr>
          <p:cNvGrpSpPr/>
          <p:nvPr/>
        </p:nvGrpSpPr>
        <p:grpSpPr>
          <a:xfrm>
            <a:off x="7425579" y="3778122"/>
            <a:ext cx="3828240" cy="2128320"/>
            <a:chOff x="7425579" y="3778122"/>
            <a:chExt cx="3828240" cy="2128320"/>
          </a:xfrm>
        </p:grpSpPr>
        <mc:AlternateContent xmlns:mc="http://schemas.openxmlformats.org/markup-compatibility/2006" xmlns:p14="http://schemas.microsoft.com/office/powerpoint/2010/main">
          <mc:Choice Requires="p14">
            <p:contentPart p14:bwMode="auto" r:id="rId795">
              <p14:nvContentPartPr>
                <p14:cNvPr id="211259" name="Freihand 211258">
                  <a:extLst>
                    <a:ext uri="{FF2B5EF4-FFF2-40B4-BE49-F238E27FC236}">
                      <a16:creationId xmlns:a16="http://schemas.microsoft.com/office/drawing/2014/main" id="{E270D552-AAC8-4F5E-B71C-10DC49963FD6}"/>
                    </a:ext>
                  </a:extLst>
                </p14:cNvPr>
                <p14:cNvContentPartPr/>
                <p14:nvPr/>
              </p14:nvContentPartPr>
              <p14:xfrm>
                <a:off x="7747059" y="5077722"/>
                <a:ext cx="79560" cy="658800"/>
              </p14:xfrm>
            </p:contentPart>
          </mc:Choice>
          <mc:Fallback xmlns="">
            <p:pic>
              <p:nvPicPr>
                <p:cNvPr id="211259" name="Freihand 211258">
                  <a:extLst>
                    <a:ext uri="{FF2B5EF4-FFF2-40B4-BE49-F238E27FC236}">
                      <a16:creationId xmlns:a16="http://schemas.microsoft.com/office/drawing/2014/main" id="{E270D552-AAC8-4F5E-B71C-10DC49963FD6}"/>
                    </a:ext>
                  </a:extLst>
                </p:cNvPr>
                <p:cNvPicPr/>
                <p:nvPr/>
              </p:nvPicPr>
              <p:blipFill>
                <a:blip r:embed="rId796"/>
                <a:stretch>
                  <a:fillRect/>
                </a:stretch>
              </p:blipFill>
              <p:spPr>
                <a:xfrm>
                  <a:off x="7742739" y="5073402"/>
                  <a:ext cx="88200" cy="6674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211260" name="Freihand 211259">
                  <a:extLst>
                    <a:ext uri="{FF2B5EF4-FFF2-40B4-BE49-F238E27FC236}">
                      <a16:creationId xmlns:a16="http://schemas.microsoft.com/office/drawing/2014/main" id="{82B5477B-95E5-4B58-B8B2-F7423CE88F72}"/>
                    </a:ext>
                  </a:extLst>
                </p14:cNvPr>
                <p14:cNvContentPartPr/>
                <p14:nvPr/>
              </p14:nvContentPartPr>
              <p14:xfrm>
                <a:off x="7443939" y="5581722"/>
                <a:ext cx="997920" cy="138600"/>
              </p14:xfrm>
            </p:contentPart>
          </mc:Choice>
          <mc:Fallback xmlns="">
            <p:pic>
              <p:nvPicPr>
                <p:cNvPr id="211260" name="Freihand 211259">
                  <a:extLst>
                    <a:ext uri="{FF2B5EF4-FFF2-40B4-BE49-F238E27FC236}">
                      <a16:creationId xmlns:a16="http://schemas.microsoft.com/office/drawing/2014/main" id="{82B5477B-95E5-4B58-B8B2-F7423CE88F72}"/>
                    </a:ext>
                  </a:extLst>
                </p:cNvPr>
                <p:cNvPicPr/>
                <p:nvPr/>
              </p:nvPicPr>
              <p:blipFill>
                <a:blip r:embed="rId798"/>
                <a:stretch>
                  <a:fillRect/>
                </a:stretch>
              </p:blipFill>
              <p:spPr>
                <a:xfrm>
                  <a:off x="7439619" y="5577402"/>
                  <a:ext cx="1006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211261" name="Freihand 211260">
                  <a:extLst>
                    <a:ext uri="{FF2B5EF4-FFF2-40B4-BE49-F238E27FC236}">
                      <a16:creationId xmlns:a16="http://schemas.microsoft.com/office/drawing/2014/main" id="{E987F44B-FEFC-414B-8CA0-88EE53009A3A}"/>
                    </a:ext>
                  </a:extLst>
                </p14:cNvPr>
                <p14:cNvContentPartPr/>
                <p14:nvPr/>
              </p14:nvContentPartPr>
              <p14:xfrm>
                <a:off x="8345739" y="5507202"/>
                <a:ext cx="205920" cy="217440"/>
              </p14:xfrm>
            </p:contentPart>
          </mc:Choice>
          <mc:Fallback xmlns="">
            <p:pic>
              <p:nvPicPr>
                <p:cNvPr id="211261" name="Freihand 211260">
                  <a:extLst>
                    <a:ext uri="{FF2B5EF4-FFF2-40B4-BE49-F238E27FC236}">
                      <a16:creationId xmlns:a16="http://schemas.microsoft.com/office/drawing/2014/main" id="{E987F44B-FEFC-414B-8CA0-88EE53009A3A}"/>
                    </a:ext>
                  </a:extLst>
                </p:cNvPr>
                <p:cNvPicPr/>
                <p:nvPr/>
              </p:nvPicPr>
              <p:blipFill>
                <a:blip r:embed="rId800"/>
                <a:stretch>
                  <a:fillRect/>
                </a:stretch>
              </p:blipFill>
              <p:spPr>
                <a:xfrm>
                  <a:off x="8341419" y="5502882"/>
                  <a:ext cx="214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211262" name="Freihand 211261">
                  <a:extLst>
                    <a:ext uri="{FF2B5EF4-FFF2-40B4-BE49-F238E27FC236}">
                      <a16:creationId xmlns:a16="http://schemas.microsoft.com/office/drawing/2014/main" id="{3E8452DD-4C04-45DD-BE93-31C3291A3558}"/>
                    </a:ext>
                  </a:extLst>
                </p14:cNvPr>
                <p14:cNvContentPartPr/>
                <p14:nvPr/>
              </p14:nvContentPartPr>
              <p14:xfrm>
                <a:off x="7552299" y="4902042"/>
                <a:ext cx="347400" cy="297720"/>
              </p14:xfrm>
            </p:contentPart>
          </mc:Choice>
          <mc:Fallback xmlns="">
            <p:pic>
              <p:nvPicPr>
                <p:cNvPr id="211262" name="Freihand 211261">
                  <a:extLst>
                    <a:ext uri="{FF2B5EF4-FFF2-40B4-BE49-F238E27FC236}">
                      <a16:creationId xmlns:a16="http://schemas.microsoft.com/office/drawing/2014/main" id="{3E8452DD-4C04-45DD-BE93-31C3291A3558}"/>
                    </a:ext>
                  </a:extLst>
                </p:cNvPr>
                <p:cNvPicPr/>
                <p:nvPr/>
              </p:nvPicPr>
              <p:blipFill>
                <a:blip r:embed="rId802"/>
                <a:stretch>
                  <a:fillRect/>
                </a:stretch>
              </p:blipFill>
              <p:spPr>
                <a:xfrm>
                  <a:off x="7547979" y="4897722"/>
                  <a:ext cx="35604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211264" name="Freihand 211263">
                  <a:extLst>
                    <a:ext uri="{FF2B5EF4-FFF2-40B4-BE49-F238E27FC236}">
                      <a16:creationId xmlns:a16="http://schemas.microsoft.com/office/drawing/2014/main" id="{AB5A35F6-E0DD-4FCE-83BA-CC8A37E62A82}"/>
                    </a:ext>
                  </a:extLst>
                </p14:cNvPr>
                <p14:cNvContentPartPr/>
                <p14:nvPr/>
              </p14:nvContentPartPr>
              <p14:xfrm>
                <a:off x="7534659" y="4870362"/>
                <a:ext cx="9360" cy="77040"/>
              </p14:xfrm>
            </p:contentPart>
          </mc:Choice>
          <mc:Fallback xmlns="">
            <p:pic>
              <p:nvPicPr>
                <p:cNvPr id="211264" name="Freihand 211263">
                  <a:extLst>
                    <a:ext uri="{FF2B5EF4-FFF2-40B4-BE49-F238E27FC236}">
                      <a16:creationId xmlns:a16="http://schemas.microsoft.com/office/drawing/2014/main" id="{AB5A35F6-E0DD-4FCE-83BA-CC8A37E62A82}"/>
                    </a:ext>
                  </a:extLst>
                </p:cNvPr>
                <p:cNvPicPr/>
                <p:nvPr/>
              </p:nvPicPr>
              <p:blipFill>
                <a:blip r:embed="rId804"/>
                <a:stretch>
                  <a:fillRect/>
                </a:stretch>
              </p:blipFill>
              <p:spPr>
                <a:xfrm>
                  <a:off x="7530339" y="4866042"/>
                  <a:ext cx="18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211265" name="Freihand 211264">
                  <a:extLst>
                    <a:ext uri="{FF2B5EF4-FFF2-40B4-BE49-F238E27FC236}">
                      <a16:creationId xmlns:a16="http://schemas.microsoft.com/office/drawing/2014/main" id="{7DF75D54-BC0F-474C-88FA-4746EC4E1E94}"/>
                    </a:ext>
                  </a:extLst>
                </p14:cNvPr>
                <p14:cNvContentPartPr/>
                <p14:nvPr/>
              </p14:nvContentPartPr>
              <p14:xfrm>
                <a:off x="7425579" y="4836522"/>
                <a:ext cx="147600" cy="169200"/>
              </p14:xfrm>
            </p:contentPart>
          </mc:Choice>
          <mc:Fallback xmlns="">
            <p:pic>
              <p:nvPicPr>
                <p:cNvPr id="211265" name="Freihand 211264">
                  <a:extLst>
                    <a:ext uri="{FF2B5EF4-FFF2-40B4-BE49-F238E27FC236}">
                      <a16:creationId xmlns:a16="http://schemas.microsoft.com/office/drawing/2014/main" id="{7DF75D54-BC0F-474C-88FA-4746EC4E1E94}"/>
                    </a:ext>
                  </a:extLst>
                </p:cNvPr>
                <p:cNvPicPr/>
                <p:nvPr/>
              </p:nvPicPr>
              <p:blipFill>
                <a:blip r:embed="rId806"/>
                <a:stretch>
                  <a:fillRect/>
                </a:stretch>
              </p:blipFill>
              <p:spPr>
                <a:xfrm>
                  <a:off x="7421259" y="4832202"/>
                  <a:ext cx="156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211266" name="Freihand 211265">
                  <a:extLst>
                    <a:ext uri="{FF2B5EF4-FFF2-40B4-BE49-F238E27FC236}">
                      <a16:creationId xmlns:a16="http://schemas.microsoft.com/office/drawing/2014/main" id="{AFCC4022-F79F-4321-B381-8B3D96993A18}"/>
                    </a:ext>
                  </a:extLst>
                </p14:cNvPr>
                <p14:cNvContentPartPr/>
                <p14:nvPr/>
              </p14:nvContentPartPr>
              <p14:xfrm>
                <a:off x="7608099" y="4846242"/>
                <a:ext cx="69840" cy="88560"/>
              </p14:xfrm>
            </p:contentPart>
          </mc:Choice>
          <mc:Fallback xmlns="">
            <p:pic>
              <p:nvPicPr>
                <p:cNvPr id="211266" name="Freihand 211265">
                  <a:extLst>
                    <a:ext uri="{FF2B5EF4-FFF2-40B4-BE49-F238E27FC236}">
                      <a16:creationId xmlns:a16="http://schemas.microsoft.com/office/drawing/2014/main" id="{AFCC4022-F79F-4321-B381-8B3D96993A18}"/>
                    </a:ext>
                  </a:extLst>
                </p:cNvPr>
                <p:cNvPicPr/>
                <p:nvPr/>
              </p:nvPicPr>
              <p:blipFill>
                <a:blip r:embed="rId808"/>
                <a:stretch>
                  <a:fillRect/>
                </a:stretch>
              </p:blipFill>
              <p:spPr>
                <a:xfrm>
                  <a:off x="7603779" y="4841922"/>
                  <a:ext cx="78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11267" name="Freihand 211266">
                  <a:extLst>
                    <a:ext uri="{FF2B5EF4-FFF2-40B4-BE49-F238E27FC236}">
                      <a16:creationId xmlns:a16="http://schemas.microsoft.com/office/drawing/2014/main" id="{591B338A-645E-4E4D-88FE-10ED0E0DBA02}"/>
                    </a:ext>
                  </a:extLst>
                </p14:cNvPr>
                <p14:cNvContentPartPr/>
                <p14:nvPr/>
              </p14:nvContentPartPr>
              <p14:xfrm>
                <a:off x="7586139" y="4807362"/>
                <a:ext cx="145440" cy="88200"/>
              </p14:xfrm>
            </p:contentPart>
          </mc:Choice>
          <mc:Fallback xmlns="">
            <p:pic>
              <p:nvPicPr>
                <p:cNvPr id="211267" name="Freihand 211266">
                  <a:extLst>
                    <a:ext uri="{FF2B5EF4-FFF2-40B4-BE49-F238E27FC236}">
                      <a16:creationId xmlns:a16="http://schemas.microsoft.com/office/drawing/2014/main" id="{591B338A-645E-4E4D-88FE-10ED0E0DBA02}"/>
                    </a:ext>
                  </a:extLst>
                </p:cNvPr>
                <p:cNvPicPr/>
                <p:nvPr/>
              </p:nvPicPr>
              <p:blipFill>
                <a:blip r:embed="rId810"/>
                <a:stretch>
                  <a:fillRect/>
                </a:stretch>
              </p:blipFill>
              <p:spPr>
                <a:xfrm>
                  <a:off x="7581819" y="4803042"/>
                  <a:ext cx="154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211269" name="Freihand 211268">
                  <a:extLst>
                    <a:ext uri="{FF2B5EF4-FFF2-40B4-BE49-F238E27FC236}">
                      <a16:creationId xmlns:a16="http://schemas.microsoft.com/office/drawing/2014/main" id="{154E556E-A5AF-4633-8929-14911346BC7B}"/>
                    </a:ext>
                  </a:extLst>
                </p14:cNvPr>
                <p14:cNvContentPartPr/>
                <p14:nvPr/>
              </p14:nvContentPartPr>
              <p14:xfrm>
                <a:off x="8338179" y="5774682"/>
                <a:ext cx="1800" cy="7920"/>
              </p14:xfrm>
            </p:contentPart>
          </mc:Choice>
          <mc:Fallback xmlns="">
            <p:pic>
              <p:nvPicPr>
                <p:cNvPr id="211269" name="Freihand 211268">
                  <a:extLst>
                    <a:ext uri="{FF2B5EF4-FFF2-40B4-BE49-F238E27FC236}">
                      <a16:creationId xmlns:a16="http://schemas.microsoft.com/office/drawing/2014/main" id="{154E556E-A5AF-4633-8929-14911346BC7B}"/>
                    </a:ext>
                  </a:extLst>
                </p:cNvPr>
                <p:cNvPicPr/>
                <p:nvPr/>
              </p:nvPicPr>
              <p:blipFill>
                <a:blip r:embed="rId812"/>
                <a:stretch>
                  <a:fillRect/>
                </a:stretch>
              </p:blipFill>
              <p:spPr>
                <a:xfrm>
                  <a:off x="8333859" y="5770362"/>
                  <a:ext cx="10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211270" name="Freihand 211269">
                  <a:extLst>
                    <a:ext uri="{FF2B5EF4-FFF2-40B4-BE49-F238E27FC236}">
                      <a16:creationId xmlns:a16="http://schemas.microsoft.com/office/drawing/2014/main" id="{151E156E-C70F-4A46-8CF8-E16EB933FB18}"/>
                    </a:ext>
                  </a:extLst>
                </p14:cNvPr>
                <p14:cNvContentPartPr/>
                <p14:nvPr/>
              </p14:nvContentPartPr>
              <p14:xfrm>
                <a:off x="8338179" y="5759922"/>
                <a:ext cx="72360" cy="146520"/>
              </p14:xfrm>
            </p:contentPart>
          </mc:Choice>
          <mc:Fallback xmlns="">
            <p:pic>
              <p:nvPicPr>
                <p:cNvPr id="211270" name="Freihand 211269">
                  <a:extLst>
                    <a:ext uri="{FF2B5EF4-FFF2-40B4-BE49-F238E27FC236}">
                      <a16:creationId xmlns:a16="http://schemas.microsoft.com/office/drawing/2014/main" id="{151E156E-C70F-4A46-8CF8-E16EB933FB18}"/>
                    </a:ext>
                  </a:extLst>
                </p:cNvPr>
                <p:cNvPicPr/>
                <p:nvPr/>
              </p:nvPicPr>
              <p:blipFill>
                <a:blip r:embed="rId814"/>
                <a:stretch>
                  <a:fillRect/>
                </a:stretch>
              </p:blipFill>
              <p:spPr>
                <a:xfrm>
                  <a:off x="8333859" y="5755602"/>
                  <a:ext cx="81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211271" name="Freihand 211270">
                  <a:extLst>
                    <a:ext uri="{FF2B5EF4-FFF2-40B4-BE49-F238E27FC236}">
                      <a16:creationId xmlns:a16="http://schemas.microsoft.com/office/drawing/2014/main" id="{B8EE5704-FF57-4CEA-B567-7DC5218BDA7E}"/>
                    </a:ext>
                  </a:extLst>
                </p14:cNvPr>
                <p14:cNvContentPartPr/>
                <p14:nvPr/>
              </p14:nvContentPartPr>
              <p14:xfrm>
                <a:off x="8291019" y="5807442"/>
                <a:ext cx="140400" cy="16560"/>
              </p14:xfrm>
            </p:contentPart>
          </mc:Choice>
          <mc:Fallback xmlns="">
            <p:pic>
              <p:nvPicPr>
                <p:cNvPr id="211271" name="Freihand 211270">
                  <a:extLst>
                    <a:ext uri="{FF2B5EF4-FFF2-40B4-BE49-F238E27FC236}">
                      <a16:creationId xmlns:a16="http://schemas.microsoft.com/office/drawing/2014/main" id="{B8EE5704-FF57-4CEA-B567-7DC5218BDA7E}"/>
                    </a:ext>
                  </a:extLst>
                </p:cNvPr>
                <p:cNvPicPr/>
                <p:nvPr/>
              </p:nvPicPr>
              <p:blipFill>
                <a:blip r:embed="rId816"/>
                <a:stretch>
                  <a:fillRect/>
                </a:stretch>
              </p:blipFill>
              <p:spPr>
                <a:xfrm>
                  <a:off x="8286699" y="5803122"/>
                  <a:ext cx="149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211272" name="Freihand 211271">
                  <a:extLst>
                    <a:ext uri="{FF2B5EF4-FFF2-40B4-BE49-F238E27FC236}">
                      <a16:creationId xmlns:a16="http://schemas.microsoft.com/office/drawing/2014/main" id="{EC596179-FAE2-422B-9DE9-6464AEE849E4}"/>
                    </a:ext>
                  </a:extLst>
                </p14:cNvPr>
                <p14:cNvContentPartPr/>
                <p14:nvPr/>
              </p14:nvContentPartPr>
              <p14:xfrm>
                <a:off x="7614219" y="5037402"/>
                <a:ext cx="906840" cy="569880"/>
              </p14:xfrm>
            </p:contentPart>
          </mc:Choice>
          <mc:Fallback xmlns="">
            <p:pic>
              <p:nvPicPr>
                <p:cNvPr id="211272" name="Freihand 211271">
                  <a:extLst>
                    <a:ext uri="{FF2B5EF4-FFF2-40B4-BE49-F238E27FC236}">
                      <a16:creationId xmlns:a16="http://schemas.microsoft.com/office/drawing/2014/main" id="{EC596179-FAE2-422B-9DE9-6464AEE849E4}"/>
                    </a:ext>
                  </a:extLst>
                </p:cNvPr>
                <p:cNvPicPr/>
                <p:nvPr/>
              </p:nvPicPr>
              <p:blipFill>
                <a:blip r:embed="rId818"/>
                <a:stretch>
                  <a:fillRect/>
                </a:stretch>
              </p:blipFill>
              <p:spPr>
                <a:xfrm>
                  <a:off x="7609899" y="5033082"/>
                  <a:ext cx="91548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211273" name="Freihand 211272">
                  <a:extLst>
                    <a:ext uri="{FF2B5EF4-FFF2-40B4-BE49-F238E27FC236}">
                      <a16:creationId xmlns:a16="http://schemas.microsoft.com/office/drawing/2014/main" id="{F7CFDB4D-C622-4C35-93E5-3A53059DCCE3}"/>
                    </a:ext>
                  </a:extLst>
                </p14:cNvPr>
                <p14:cNvContentPartPr/>
                <p14:nvPr/>
              </p14:nvContentPartPr>
              <p14:xfrm>
                <a:off x="7844619" y="5002482"/>
                <a:ext cx="602640" cy="517680"/>
              </p14:xfrm>
            </p:contentPart>
          </mc:Choice>
          <mc:Fallback xmlns="">
            <p:pic>
              <p:nvPicPr>
                <p:cNvPr id="211273" name="Freihand 211272">
                  <a:extLst>
                    <a:ext uri="{FF2B5EF4-FFF2-40B4-BE49-F238E27FC236}">
                      <a16:creationId xmlns:a16="http://schemas.microsoft.com/office/drawing/2014/main" id="{F7CFDB4D-C622-4C35-93E5-3A53059DCCE3}"/>
                    </a:ext>
                  </a:extLst>
                </p:cNvPr>
                <p:cNvPicPr/>
                <p:nvPr/>
              </p:nvPicPr>
              <p:blipFill>
                <a:blip r:embed="rId820"/>
                <a:stretch>
                  <a:fillRect/>
                </a:stretch>
              </p:blipFill>
              <p:spPr>
                <a:xfrm>
                  <a:off x="7840299" y="4998162"/>
                  <a:ext cx="61128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211275" name="Freihand 211274">
                  <a:extLst>
                    <a:ext uri="{FF2B5EF4-FFF2-40B4-BE49-F238E27FC236}">
                      <a16:creationId xmlns:a16="http://schemas.microsoft.com/office/drawing/2014/main" id="{5AF68A1F-E123-4AA3-A509-2FA60D605A07}"/>
                    </a:ext>
                  </a:extLst>
                </p14:cNvPr>
                <p14:cNvContentPartPr/>
                <p14:nvPr/>
              </p14:nvContentPartPr>
              <p14:xfrm>
                <a:off x="8202459" y="5377602"/>
                <a:ext cx="360" cy="360"/>
              </p14:xfrm>
            </p:contentPart>
          </mc:Choice>
          <mc:Fallback xmlns="">
            <p:pic>
              <p:nvPicPr>
                <p:cNvPr id="211275" name="Freihand 211274">
                  <a:extLst>
                    <a:ext uri="{FF2B5EF4-FFF2-40B4-BE49-F238E27FC236}">
                      <a16:creationId xmlns:a16="http://schemas.microsoft.com/office/drawing/2014/main" id="{5AF68A1F-E123-4AA3-A509-2FA60D605A07}"/>
                    </a:ext>
                  </a:extLst>
                </p:cNvPr>
                <p:cNvPicPr/>
                <p:nvPr/>
              </p:nvPicPr>
              <p:blipFill>
                <a:blip r:embed="rId822"/>
                <a:stretch>
                  <a:fillRect/>
                </a:stretch>
              </p:blipFill>
              <p:spPr>
                <a:xfrm>
                  <a:off x="8198139" y="537328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211276" name="Freihand 211275">
                  <a:extLst>
                    <a:ext uri="{FF2B5EF4-FFF2-40B4-BE49-F238E27FC236}">
                      <a16:creationId xmlns:a16="http://schemas.microsoft.com/office/drawing/2014/main" id="{5EAEDD84-95E5-48DF-B4AC-057FCAD5EF10}"/>
                    </a:ext>
                  </a:extLst>
                </p14:cNvPr>
                <p14:cNvContentPartPr/>
                <p14:nvPr/>
              </p14:nvContentPartPr>
              <p14:xfrm>
                <a:off x="8082939" y="5217762"/>
                <a:ext cx="218160" cy="277200"/>
              </p14:xfrm>
            </p:contentPart>
          </mc:Choice>
          <mc:Fallback xmlns="">
            <p:pic>
              <p:nvPicPr>
                <p:cNvPr id="211276" name="Freihand 211275">
                  <a:extLst>
                    <a:ext uri="{FF2B5EF4-FFF2-40B4-BE49-F238E27FC236}">
                      <a16:creationId xmlns:a16="http://schemas.microsoft.com/office/drawing/2014/main" id="{5EAEDD84-95E5-48DF-B4AC-057FCAD5EF10}"/>
                    </a:ext>
                  </a:extLst>
                </p:cNvPr>
                <p:cNvPicPr/>
                <p:nvPr/>
              </p:nvPicPr>
              <p:blipFill>
                <a:blip r:embed="rId824"/>
                <a:stretch>
                  <a:fillRect/>
                </a:stretch>
              </p:blipFill>
              <p:spPr>
                <a:xfrm>
                  <a:off x="8078619" y="5213442"/>
                  <a:ext cx="2268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11278" name="Freihand 211277">
                  <a:extLst>
                    <a:ext uri="{FF2B5EF4-FFF2-40B4-BE49-F238E27FC236}">
                      <a16:creationId xmlns:a16="http://schemas.microsoft.com/office/drawing/2014/main" id="{853C8375-A704-42E0-95BF-54DC15A05313}"/>
                    </a:ext>
                  </a:extLst>
                </p14:cNvPr>
                <p14:cNvContentPartPr/>
                <p14:nvPr/>
              </p14:nvContentPartPr>
              <p14:xfrm>
                <a:off x="8128299" y="4032282"/>
                <a:ext cx="347400" cy="970560"/>
              </p14:xfrm>
            </p:contentPart>
          </mc:Choice>
          <mc:Fallback xmlns="">
            <p:pic>
              <p:nvPicPr>
                <p:cNvPr id="211278" name="Freihand 211277">
                  <a:extLst>
                    <a:ext uri="{FF2B5EF4-FFF2-40B4-BE49-F238E27FC236}">
                      <a16:creationId xmlns:a16="http://schemas.microsoft.com/office/drawing/2014/main" id="{853C8375-A704-42E0-95BF-54DC15A05313}"/>
                    </a:ext>
                  </a:extLst>
                </p:cNvPr>
                <p:cNvPicPr/>
                <p:nvPr/>
              </p:nvPicPr>
              <p:blipFill>
                <a:blip r:embed="rId826"/>
                <a:stretch>
                  <a:fillRect/>
                </a:stretch>
              </p:blipFill>
              <p:spPr>
                <a:xfrm>
                  <a:off x="8123979" y="4027962"/>
                  <a:ext cx="356040" cy="97920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211279" name="Freihand 211278">
                  <a:extLst>
                    <a:ext uri="{FF2B5EF4-FFF2-40B4-BE49-F238E27FC236}">
                      <a16:creationId xmlns:a16="http://schemas.microsoft.com/office/drawing/2014/main" id="{BAE74FF3-4C49-45DA-9C9F-4324B2D66BFE}"/>
                    </a:ext>
                  </a:extLst>
                </p14:cNvPr>
                <p14:cNvContentPartPr/>
                <p14:nvPr/>
              </p14:nvContentPartPr>
              <p14:xfrm>
                <a:off x="8422779" y="3944082"/>
                <a:ext cx="136080" cy="169920"/>
              </p14:xfrm>
            </p:contentPart>
          </mc:Choice>
          <mc:Fallback xmlns="">
            <p:pic>
              <p:nvPicPr>
                <p:cNvPr id="211279" name="Freihand 211278">
                  <a:extLst>
                    <a:ext uri="{FF2B5EF4-FFF2-40B4-BE49-F238E27FC236}">
                      <a16:creationId xmlns:a16="http://schemas.microsoft.com/office/drawing/2014/main" id="{BAE74FF3-4C49-45DA-9C9F-4324B2D66BFE}"/>
                    </a:ext>
                  </a:extLst>
                </p:cNvPr>
                <p:cNvPicPr/>
                <p:nvPr/>
              </p:nvPicPr>
              <p:blipFill>
                <a:blip r:embed="rId828"/>
                <a:stretch>
                  <a:fillRect/>
                </a:stretch>
              </p:blipFill>
              <p:spPr>
                <a:xfrm>
                  <a:off x="8418459" y="3939762"/>
                  <a:ext cx="144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211281" name="Freihand 211280">
                  <a:extLst>
                    <a:ext uri="{FF2B5EF4-FFF2-40B4-BE49-F238E27FC236}">
                      <a16:creationId xmlns:a16="http://schemas.microsoft.com/office/drawing/2014/main" id="{DF5A76EF-3217-4368-BD9C-C452F805CCC5}"/>
                    </a:ext>
                  </a:extLst>
                </p14:cNvPr>
                <p14:cNvContentPartPr/>
                <p14:nvPr/>
              </p14:nvContentPartPr>
              <p14:xfrm>
                <a:off x="8696739" y="3828162"/>
                <a:ext cx="96840" cy="209520"/>
              </p14:xfrm>
            </p:contentPart>
          </mc:Choice>
          <mc:Fallback xmlns="">
            <p:pic>
              <p:nvPicPr>
                <p:cNvPr id="211281" name="Freihand 211280">
                  <a:extLst>
                    <a:ext uri="{FF2B5EF4-FFF2-40B4-BE49-F238E27FC236}">
                      <a16:creationId xmlns:a16="http://schemas.microsoft.com/office/drawing/2014/main" id="{DF5A76EF-3217-4368-BD9C-C452F805CCC5}"/>
                    </a:ext>
                  </a:extLst>
                </p:cNvPr>
                <p:cNvPicPr/>
                <p:nvPr/>
              </p:nvPicPr>
              <p:blipFill>
                <a:blip r:embed="rId830"/>
                <a:stretch>
                  <a:fillRect/>
                </a:stretch>
              </p:blipFill>
              <p:spPr>
                <a:xfrm>
                  <a:off x="8692419" y="3823842"/>
                  <a:ext cx="105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211282" name="Freihand 211281">
                  <a:extLst>
                    <a:ext uri="{FF2B5EF4-FFF2-40B4-BE49-F238E27FC236}">
                      <a16:creationId xmlns:a16="http://schemas.microsoft.com/office/drawing/2014/main" id="{B41BE5C5-942F-4EAE-9097-DAAA5AECFDB6}"/>
                    </a:ext>
                  </a:extLst>
                </p14:cNvPr>
                <p14:cNvContentPartPr/>
                <p14:nvPr/>
              </p14:nvContentPartPr>
              <p14:xfrm>
                <a:off x="8749659" y="3924642"/>
                <a:ext cx="148680" cy="128520"/>
              </p14:xfrm>
            </p:contentPart>
          </mc:Choice>
          <mc:Fallback xmlns="">
            <p:pic>
              <p:nvPicPr>
                <p:cNvPr id="211282" name="Freihand 211281">
                  <a:extLst>
                    <a:ext uri="{FF2B5EF4-FFF2-40B4-BE49-F238E27FC236}">
                      <a16:creationId xmlns:a16="http://schemas.microsoft.com/office/drawing/2014/main" id="{B41BE5C5-942F-4EAE-9097-DAAA5AECFDB6}"/>
                    </a:ext>
                  </a:extLst>
                </p:cNvPr>
                <p:cNvPicPr/>
                <p:nvPr/>
              </p:nvPicPr>
              <p:blipFill>
                <a:blip r:embed="rId832"/>
                <a:stretch>
                  <a:fillRect/>
                </a:stretch>
              </p:blipFill>
              <p:spPr>
                <a:xfrm>
                  <a:off x="8745339" y="3920322"/>
                  <a:ext cx="157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211283" name="Freihand 211282">
                  <a:extLst>
                    <a:ext uri="{FF2B5EF4-FFF2-40B4-BE49-F238E27FC236}">
                      <a16:creationId xmlns:a16="http://schemas.microsoft.com/office/drawing/2014/main" id="{5458D7AE-F398-45F2-A1C1-124B57C983DC}"/>
                    </a:ext>
                  </a:extLst>
                </p14:cNvPr>
                <p14:cNvContentPartPr/>
                <p14:nvPr/>
              </p14:nvContentPartPr>
              <p14:xfrm>
                <a:off x="8885379" y="3881442"/>
                <a:ext cx="360" cy="360"/>
              </p14:xfrm>
            </p:contentPart>
          </mc:Choice>
          <mc:Fallback xmlns="">
            <p:pic>
              <p:nvPicPr>
                <p:cNvPr id="211283" name="Freihand 211282">
                  <a:extLst>
                    <a:ext uri="{FF2B5EF4-FFF2-40B4-BE49-F238E27FC236}">
                      <a16:creationId xmlns:a16="http://schemas.microsoft.com/office/drawing/2014/main" id="{5458D7AE-F398-45F2-A1C1-124B57C983DC}"/>
                    </a:ext>
                  </a:extLst>
                </p:cNvPr>
                <p:cNvPicPr/>
                <p:nvPr/>
              </p:nvPicPr>
              <p:blipFill>
                <a:blip r:embed="rId822"/>
                <a:stretch>
                  <a:fillRect/>
                </a:stretch>
              </p:blipFill>
              <p:spPr>
                <a:xfrm>
                  <a:off x="8881059" y="387712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211284" name="Freihand 211283">
                  <a:extLst>
                    <a:ext uri="{FF2B5EF4-FFF2-40B4-BE49-F238E27FC236}">
                      <a16:creationId xmlns:a16="http://schemas.microsoft.com/office/drawing/2014/main" id="{85F5219A-028B-4619-932A-4602B6347E55}"/>
                    </a:ext>
                  </a:extLst>
                </p14:cNvPr>
                <p14:cNvContentPartPr/>
                <p14:nvPr/>
              </p14:nvContentPartPr>
              <p14:xfrm>
                <a:off x="8911299" y="3898002"/>
                <a:ext cx="76680" cy="129960"/>
              </p14:xfrm>
            </p:contentPart>
          </mc:Choice>
          <mc:Fallback xmlns="">
            <p:pic>
              <p:nvPicPr>
                <p:cNvPr id="211284" name="Freihand 211283">
                  <a:extLst>
                    <a:ext uri="{FF2B5EF4-FFF2-40B4-BE49-F238E27FC236}">
                      <a16:creationId xmlns:a16="http://schemas.microsoft.com/office/drawing/2014/main" id="{85F5219A-028B-4619-932A-4602B6347E55}"/>
                    </a:ext>
                  </a:extLst>
                </p:cNvPr>
                <p:cNvPicPr/>
                <p:nvPr/>
              </p:nvPicPr>
              <p:blipFill>
                <a:blip r:embed="rId835"/>
                <a:stretch>
                  <a:fillRect/>
                </a:stretch>
              </p:blipFill>
              <p:spPr>
                <a:xfrm>
                  <a:off x="8906979" y="3893682"/>
                  <a:ext cx="85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211285" name="Freihand 211284">
                  <a:extLst>
                    <a:ext uri="{FF2B5EF4-FFF2-40B4-BE49-F238E27FC236}">
                      <a16:creationId xmlns:a16="http://schemas.microsoft.com/office/drawing/2014/main" id="{C7BC88D5-7EE5-4253-AD7A-1CAAC53BB736}"/>
                    </a:ext>
                  </a:extLst>
                </p14:cNvPr>
                <p14:cNvContentPartPr/>
                <p14:nvPr/>
              </p14:nvContentPartPr>
              <p14:xfrm>
                <a:off x="8993019" y="3903402"/>
                <a:ext cx="185760" cy="119160"/>
              </p14:xfrm>
            </p:contentPart>
          </mc:Choice>
          <mc:Fallback xmlns="">
            <p:pic>
              <p:nvPicPr>
                <p:cNvPr id="211285" name="Freihand 211284">
                  <a:extLst>
                    <a:ext uri="{FF2B5EF4-FFF2-40B4-BE49-F238E27FC236}">
                      <a16:creationId xmlns:a16="http://schemas.microsoft.com/office/drawing/2014/main" id="{C7BC88D5-7EE5-4253-AD7A-1CAAC53BB736}"/>
                    </a:ext>
                  </a:extLst>
                </p:cNvPr>
                <p:cNvPicPr/>
                <p:nvPr/>
              </p:nvPicPr>
              <p:blipFill>
                <a:blip r:embed="rId837"/>
                <a:stretch>
                  <a:fillRect/>
                </a:stretch>
              </p:blipFill>
              <p:spPr>
                <a:xfrm>
                  <a:off x="8988699" y="3899082"/>
                  <a:ext cx="194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211286" name="Freihand 211285">
                  <a:extLst>
                    <a:ext uri="{FF2B5EF4-FFF2-40B4-BE49-F238E27FC236}">
                      <a16:creationId xmlns:a16="http://schemas.microsoft.com/office/drawing/2014/main" id="{5B6E1556-3AA0-4910-95FF-F0A4A77B0484}"/>
                    </a:ext>
                  </a:extLst>
                </p14:cNvPr>
                <p14:cNvContentPartPr/>
                <p14:nvPr/>
              </p14:nvContentPartPr>
              <p14:xfrm>
                <a:off x="9193899" y="3904482"/>
                <a:ext cx="152640" cy="122040"/>
              </p14:xfrm>
            </p:contentPart>
          </mc:Choice>
          <mc:Fallback xmlns="">
            <p:pic>
              <p:nvPicPr>
                <p:cNvPr id="211286" name="Freihand 211285">
                  <a:extLst>
                    <a:ext uri="{FF2B5EF4-FFF2-40B4-BE49-F238E27FC236}">
                      <a16:creationId xmlns:a16="http://schemas.microsoft.com/office/drawing/2014/main" id="{5B6E1556-3AA0-4910-95FF-F0A4A77B0484}"/>
                    </a:ext>
                  </a:extLst>
                </p:cNvPr>
                <p:cNvPicPr/>
                <p:nvPr/>
              </p:nvPicPr>
              <p:blipFill>
                <a:blip r:embed="rId839"/>
                <a:stretch>
                  <a:fillRect/>
                </a:stretch>
              </p:blipFill>
              <p:spPr>
                <a:xfrm>
                  <a:off x="9189579" y="3900162"/>
                  <a:ext cx="161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211287" name="Freihand 211286">
                  <a:extLst>
                    <a:ext uri="{FF2B5EF4-FFF2-40B4-BE49-F238E27FC236}">
                      <a16:creationId xmlns:a16="http://schemas.microsoft.com/office/drawing/2014/main" id="{568949E7-705B-4626-B2AC-EB756A45149A}"/>
                    </a:ext>
                  </a:extLst>
                </p14:cNvPr>
                <p14:cNvContentPartPr/>
                <p14:nvPr/>
              </p14:nvContentPartPr>
              <p14:xfrm>
                <a:off x="9383259" y="3867762"/>
                <a:ext cx="190440" cy="155520"/>
              </p14:xfrm>
            </p:contentPart>
          </mc:Choice>
          <mc:Fallback xmlns="">
            <p:pic>
              <p:nvPicPr>
                <p:cNvPr id="211287" name="Freihand 211286">
                  <a:extLst>
                    <a:ext uri="{FF2B5EF4-FFF2-40B4-BE49-F238E27FC236}">
                      <a16:creationId xmlns:a16="http://schemas.microsoft.com/office/drawing/2014/main" id="{568949E7-705B-4626-B2AC-EB756A45149A}"/>
                    </a:ext>
                  </a:extLst>
                </p:cNvPr>
                <p:cNvPicPr/>
                <p:nvPr/>
              </p:nvPicPr>
              <p:blipFill>
                <a:blip r:embed="rId841"/>
                <a:stretch>
                  <a:fillRect/>
                </a:stretch>
              </p:blipFill>
              <p:spPr>
                <a:xfrm>
                  <a:off x="9378939" y="3863442"/>
                  <a:ext cx="1990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211288" name="Freihand 211287">
                  <a:extLst>
                    <a:ext uri="{FF2B5EF4-FFF2-40B4-BE49-F238E27FC236}">
                      <a16:creationId xmlns:a16="http://schemas.microsoft.com/office/drawing/2014/main" id="{2042EEA2-836A-4265-A650-9EF3015A07FF}"/>
                    </a:ext>
                  </a:extLst>
                </p14:cNvPr>
                <p14:cNvContentPartPr/>
                <p14:nvPr/>
              </p14:nvContentPartPr>
              <p14:xfrm>
                <a:off x="9578379" y="3817722"/>
                <a:ext cx="82800" cy="190440"/>
              </p14:xfrm>
            </p:contentPart>
          </mc:Choice>
          <mc:Fallback xmlns="">
            <p:pic>
              <p:nvPicPr>
                <p:cNvPr id="211288" name="Freihand 211287">
                  <a:extLst>
                    <a:ext uri="{FF2B5EF4-FFF2-40B4-BE49-F238E27FC236}">
                      <a16:creationId xmlns:a16="http://schemas.microsoft.com/office/drawing/2014/main" id="{2042EEA2-836A-4265-A650-9EF3015A07FF}"/>
                    </a:ext>
                  </a:extLst>
                </p:cNvPr>
                <p:cNvPicPr/>
                <p:nvPr/>
              </p:nvPicPr>
              <p:blipFill>
                <a:blip r:embed="rId843"/>
                <a:stretch>
                  <a:fillRect/>
                </a:stretch>
              </p:blipFill>
              <p:spPr>
                <a:xfrm>
                  <a:off x="9574059" y="3813402"/>
                  <a:ext cx="91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11289" name="Freihand 211288">
                  <a:extLst>
                    <a:ext uri="{FF2B5EF4-FFF2-40B4-BE49-F238E27FC236}">
                      <a16:creationId xmlns:a16="http://schemas.microsoft.com/office/drawing/2014/main" id="{57F32927-E2DC-44B4-BB4B-3906D75E8223}"/>
                    </a:ext>
                  </a:extLst>
                </p14:cNvPr>
                <p14:cNvContentPartPr/>
                <p14:nvPr/>
              </p14:nvContentPartPr>
              <p14:xfrm>
                <a:off x="9553179" y="3850482"/>
                <a:ext cx="115200" cy="154440"/>
              </p14:xfrm>
            </p:contentPart>
          </mc:Choice>
          <mc:Fallback xmlns="">
            <p:pic>
              <p:nvPicPr>
                <p:cNvPr id="211289" name="Freihand 211288">
                  <a:extLst>
                    <a:ext uri="{FF2B5EF4-FFF2-40B4-BE49-F238E27FC236}">
                      <a16:creationId xmlns:a16="http://schemas.microsoft.com/office/drawing/2014/main" id="{57F32927-E2DC-44B4-BB4B-3906D75E8223}"/>
                    </a:ext>
                  </a:extLst>
                </p:cNvPr>
                <p:cNvPicPr/>
                <p:nvPr/>
              </p:nvPicPr>
              <p:blipFill>
                <a:blip r:embed="rId845"/>
                <a:stretch>
                  <a:fillRect/>
                </a:stretch>
              </p:blipFill>
              <p:spPr>
                <a:xfrm>
                  <a:off x="9548859" y="3846162"/>
                  <a:ext cx="123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11290" name="Freihand 211289">
                  <a:extLst>
                    <a:ext uri="{FF2B5EF4-FFF2-40B4-BE49-F238E27FC236}">
                      <a16:creationId xmlns:a16="http://schemas.microsoft.com/office/drawing/2014/main" id="{59171A1C-7BA9-4703-9BF2-A3D18D7B4F35}"/>
                    </a:ext>
                  </a:extLst>
                </p14:cNvPr>
                <p14:cNvContentPartPr/>
                <p14:nvPr/>
              </p14:nvContentPartPr>
              <p14:xfrm>
                <a:off x="9672339" y="3834642"/>
                <a:ext cx="120240" cy="169200"/>
              </p14:xfrm>
            </p:contentPart>
          </mc:Choice>
          <mc:Fallback xmlns="">
            <p:pic>
              <p:nvPicPr>
                <p:cNvPr id="211290" name="Freihand 211289">
                  <a:extLst>
                    <a:ext uri="{FF2B5EF4-FFF2-40B4-BE49-F238E27FC236}">
                      <a16:creationId xmlns:a16="http://schemas.microsoft.com/office/drawing/2014/main" id="{59171A1C-7BA9-4703-9BF2-A3D18D7B4F35}"/>
                    </a:ext>
                  </a:extLst>
                </p:cNvPr>
                <p:cNvPicPr/>
                <p:nvPr/>
              </p:nvPicPr>
              <p:blipFill>
                <a:blip r:embed="rId847"/>
                <a:stretch>
                  <a:fillRect/>
                </a:stretch>
              </p:blipFill>
              <p:spPr>
                <a:xfrm>
                  <a:off x="9668019" y="3830322"/>
                  <a:ext cx="128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11291" name="Freihand 211290">
                  <a:extLst>
                    <a:ext uri="{FF2B5EF4-FFF2-40B4-BE49-F238E27FC236}">
                      <a16:creationId xmlns:a16="http://schemas.microsoft.com/office/drawing/2014/main" id="{537ACBA9-8725-4041-9451-50922A3E1721}"/>
                    </a:ext>
                  </a:extLst>
                </p14:cNvPr>
                <p14:cNvContentPartPr/>
                <p14:nvPr/>
              </p14:nvContentPartPr>
              <p14:xfrm>
                <a:off x="9805539" y="3879642"/>
                <a:ext cx="143280" cy="92520"/>
              </p14:xfrm>
            </p:contentPart>
          </mc:Choice>
          <mc:Fallback xmlns="">
            <p:pic>
              <p:nvPicPr>
                <p:cNvPr id="211291" name="Freihand 211290">
                  <a:extLst>
                    <a:ext uri="{FF2B5EF4-FFF2-40B4-BE49-F238E27FC236}">
                      <a16:creationId xmlns:a16="http://schemas.microsoft.com/office/drawing/2014/main" id="{537ACBA9-8725-4041-9451-50922A3E1721}"/>
                    </a:ext>
                  </a:extLst>
                </p:cNvPr>
                <p:cNvPicPr/>
                <p:nvPr/>
              </p:nvPicPr>
              <p:blipFill>
                <a:blip r:embed="rId849"/>
                <a:stretch>
                  <a:fillRect/>
                </a:stretch>
              </p:blipFill>
              <p:spPr>
                <a:xfrm>
                  <a:off x="9801219" y="3875322"/>
                  <a:ext cx="151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11293" name="Freihand 211292">
                  <a:extLst>
                    <a:ext uri="{FF2B5EF4-FFF2-40B4-BE49-F238E27FC236}">
                      <a16:creationId xmlns:a16="http://schemas.microsoft.com/office/drawing/2014/main" id="{48A8B898-5DD3-42B4-A8C0-E671059AF551}"/>
                    </a:ext>
                  </a:extLst>
                </p14:cNvPr>
                <p14:cNvContentPartPr/>
                <p14:nvPr/>
              </p14:nvContentPartPr>
              <p14:xfrm>
                <a:off x="10055379" y="3809442"/>
                <a:ext cx="247680" cy="169920"/>
              </p14:xfrm>
            </p:contentPart>
          </mc:Choice>
          <mc:Fallback xmlns="">
            <p:pic>
              <p:nvPicPr>
                <p:cNvPr id="211293" name="Freihand 211292">
                  <a:extLst>
                    <a:ext uri="{FF2B5EF4-FFF2-40B4-BE49-F238E27FC236}">
                      <a16:creationId xmlns:a16="http://schemas.microsoft.com/office/drawing/2014/main" id="{48A8B898-5DD3-42B4-A8C0-E671059AF551}"/>
                    </a:ext>
                  </a:extLst>
                </p:cNvPr>
                <p:cNvPicPr/>
                <p:nvPr/>
              </p:nvPicPr>
              <p:blipFill>
                <a:blip r:embed="rId851"/>
                <a:stretch>
                  <a:fillRect/>
                </a:stretch>
              </p:blipFill>
              <p:spPr>
                <a:xfrm>
                  <a:off x="10051059" y="3805122"/>
                  <a:ext cx="256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211294" name="Freihand 211293">
                  <a:extLst>
                    <a:ext uri="{FF2B5EF4-FFF2-40B4-BE49-F238E27FC236}">
                      <a16:creationId xmlns:a16="http://schemas.microsoft.com/office/drawing/2014/main" id="{F047B00D-132D-4701-82A0-6AEEE206A26C}"/>
                    </a:ext>
                  </a:extLst>
                </p14:cNvPr>
                <p14:cNvContentPartPr/>
                <p14:nvPr/>
              </p14:nvContentPartPr>
              <p14:xfrm>
                <a:off x="10282899" y="3855522"/>
                <a:ext cx="27720" cy="360"/>
              </p14:xfrm>
            </p:contentPart>
          </mc:Choice>
          <mc:Fallback xmlns="">
            <p:pic>
              <p:nvPicPr>
                <p:cNvPr id="211294" name="Freihand 211293">
                  <a:extLst>
                    <a:ext uri="{FF2B5EF4-FFF2-40B4-BE49-F238E27FC236}">
                      <a16:creationId xmlns:a16="http://schemas.microsoft.com/office/drawing/2014/main" id="{F047B00D-132D-4701-82A0-6AEEE206A26C}"/>
                    </a:ext>
                  </a:extLst>
                </p:cNvPr>
                <p:cNvPicPr/>
                <p:nvPr/>
              </p:nvPicPr>
              <p:blipFill>
                <a:blip r:embed="rId853"/>
                <a:stretch>
                  <a:fillRect/>
                </a:stretch>
              </p:blipFill>
              <p:spPr>
                <a:xfrm>
                  <a:off x="10278579" y="3851202"/>
                  <a:ext cx="36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211295" name="Freihand 211294">
                  <a:extLst>
                    <a:ext uri="{FF2B5EF4-FFF2-40B4-BE49-F238E27FC236}">
                      <a16:creationId xmlns:a16="http://schemas.microsoft.com/office/drawing/2014/main" id="{A9B780F1-423C-438D-AEB6-D8702323BD1A}"/>
                    </a:ext>
                  </a:extLst>
                </p14:cNvPr>
                <p14:cNvContentPartPr/>
                <p14:nvPr/>
              </p14:nvContentPartPr>
              <p14:xfrm>
                <a:off x="10301619" y="3871002"/>
                <a:ext cx="86760" cy="114480"/>
              </p14:xfrm>
            </p:contentPart>
          </mc:Choice>
          <mc:Fallback xmlns="">
            <p:pic>
              <p:nvPicPr>
                <p:cNvPr id="211295" name="Freihand 211294">
                  <a:extLst>
                    <a:ext uri="{FF2B5EF4-FFF2-40B4-BE49-F238E27FC236}">
                      <a16:creationId xmlns:a16="http://schemas.microsoft.com/office/drawing/2014/main" id="{A9B780F1-423C-438D-AEB6-D8702323BD1A}"/>
                    </a:ext>
                  </a:extLst>
                </p:cNvPr>
                <p:cNvPicPr/>
                <p:nvPr/>
              </p:nvPicPr>
              <p:blipFill>
                <a:blip r:embed="rId855"/>
                <a:stretch>
                  <a:fillRect/>
                </a:stretch>
              </p:blipFill>
              <p:spPr>
                <a:xfrm>
                  <a:off x="10297299" y="3866682"/>
                  <a:ext cx="95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211296" name="Freihand 211295">
                  <a:extLst>
                    <a:ext uri="{FF2B5EF4-FFF2-40B4-BE49-F238E27FC236}">
                      <a16:creationId xmlns:a16="http://schemas.microsoft.com/office/drawing/2014/main" id="{9D328C3C-2E0A-4CBA-9CBD-1FB3632166AE}"/>
                    </a:ext>
                  </a:extLst>
                </p14:cNvPr>
                <p14:cNvContentPartPr/>
                <p14:nvPr/>
              </p14:nvContentPartPr>
              <p14:xfrm>
                <a:off x="10381539" y="3863442"/>
                <a:ext cx="79920" cy="134280"/>
              </p14:xfrm>
            </p:contentPart>
          </mc:Choice>
          <mc:Fallback xmlns="">
            <p:pic>
              <p:nvPicPr>
                <p:cNvPr id="211296" name="Freihand 211295">
                  <a:extLst>
                    <a:ext uri="{FF2B5EF4-FFF2-40B4-BE49-F238E27FC236}">
                      <a16:creationId xmlns:a16="http://schemas.microsoft.com/office/drawing/2014/main" id="{9D328C3C-2E0A-4CBA-9CBD-1FB3632166AE}"/>
                    </a:ext>
                  </a:extLst>
                </p:cNvPr>
                <p:cNvPicPr/>
                <p:nvPr/>
              </p:nvPicPr>
              <p:blipFill>
                <a:blip r:embed="rId857"/>
                <a:stretch>
                  <a:fillRect/>
                </a:stretch>
              </p:blipFill>
              <p:spPr>
                <a:xfrm>
                  <a:off x="10377219" y="3859122"/>
                  <a:ext cx="88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211298" name="Freihand 211297">
                  <a:extLst>
                    <a:ext uri="{FF2B5EF4-FFF2-40B4-BE49-F238E27FC236}">
                      <a16:creationId xmlns:a16="http://schemas.microsoft.com/office/drawing/2014/main" id="{01367A73-093E-4119-A3CA-8D58B2689646}"/>
                    </a:ext>
                  </a:extLst>
                </p14:cNvPr>
                <p14:cNvContentPartPr/>
                <p14:nvPr/>
              </p14:nvContentPartPr>
              <p14:xfrm>
                <a:off x="10452099" y="3792882"/>
                <a:ext cx="181440" cy="153000"/>
              </p14:xfrm>
            </p:contentPart>
          </mc:Choice>
          <mc:Fallback xmlns="">
            <p:pic>
              <p:nvPicPr>
                <p:cNvPr id="211298" name="Freihand 211297">
                  <a:extLst>
                    <a:ext uri="{FF2B5EF4-FFF2-40B4-BE49-F238E27FC236}">
                      <a16:creationId xmlns:a16="http://schemas.microsoft.com/office/drawing/2014/main" id="{01367A73-093E-4119-A3CA-8D58B2689646}"/>
                    </a:ext>
                  </a:extLst>
                </p:cNvPr>
                <p:cNvPicPr/>
                <p:nvPr/>
              </p:nvPicPr>
              <p:blipFill>
                <a:blip r:embed="rId859"/>
                <a:stretch>
                  <a:fillRect/>
                </a:stretch>
              </p:blipFill>
              <p:spPr>
                <a:xfrm>
                  <a:off x="10447779" y="3788562"/>
                  <a:ext cx="190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211299" name="Freihand 211298">
                  <a:extLst>
                    <a:ext uri="{FF2B5EF4-FFF2-40B4-BE49-F238E27FC236}">
                      <a16:creationId xmlns:a16="http://schemas.microsoft.com/office/drawing/2014/main" id="{067799FF-A785-4F70-8F9B-5EB7A2E690AD}"/>
                    </a:ext>
                  </a:extLst>
                </p14:cNvPr>
                <p14:cNvContentPartPr/>
                <p14:nvPr/>
              </p14:nvContentPartPr>
              <p14:xfrm>
                <a:off x="10658019" y="3778122"/>
                <a:ext cx="90360" cy="160200"/>
              </p14:xfrm>
            </p:contentPart>
          </mc:Choice>
          <mc:Fallback xmlns="">
            <p:pic>
              <p:nvPicPr>
                <p:cNvPr id="211299" name="Freihand 211298">
                  <a:extLst>
                    <a:ext uri="{FF2B5EF4-FFF2-40B4-BE49-F238E27FC236}">
                      <a16:creationId xmlns:a16="http://schemas.microsoft.com/office/drawing/2014/main" id="{067799FF-A785-4F70-8F9B-5EB7A2E690AD}"/>
                    </a:ext>
                  </a:extLst>
                </p:cNvPr>
                <p:cNvPicPr/>
                <p:nvPr/>
              </p:nvPicPr>
              <p:blipFill>
                <a:blip r:embed="rId861"/>
                <a:stretch>
                  <a:fillRect/>
                </a:stretch>
              </p:blipFill>
              <p:spPr>
                <a:xfrm>
                  <a:off x="10653699" y="3773802"/>
                  <a:ext cx="99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211300" name="Freihand 211299">
                  <a:extLst>
                    <a:ext uri="{FF2B5EF4-FFF2-40B4-BE49-F238E27FC236}">
                      <a16:creationId xmlns:a16="http://schemas.microsoft.com/office/drawing/2014/main" id="{C1EC5F1D-C82C-4342-A70A-5B8454D8E0B2}"/>
                    </a:ext>
                  </a:extLst>
                </p14:cNvPr>
                <p14:cNvContentPartPr/>
                <p14:nvPr/>
              </p14:nvContentPartPr>
              <p14:xfrm>
                <a:off x="10755579" y="3779922"/>
                <a:ext cx="220680" cy="156240"/>
              </p14:xfrm>
            </p:contentPart>
          </mc:Choice>
          <mc:Fallback xmlns="">
            <p:pic>
              <p:nvPicPr>
                <p:cNvPr id="211300" name="Freihand 211299">
                  <a:extLst>
                    <a:ext uri="{FF2B5EF4-FFF2-40B4-BE49-F238E27FC236}">
                      <a16:creationId xmlns:a16="http://schemas.microsoft.com/office/drawing/2014/main" id="{C1EC5F1D-C82C-4342-A70A-5B8454D8E0B2}"/>
                    </a:ext>
                  </a:extLst>
                </p:cNvPr>
                <p:cNvPicPr/>
                <p:nvPr/>
              </p:nvPicPr>
              <p:blipFill>
                <a:blip r:embed="rId863"/>
                <a:stretch>
                  <a:fillRect/>
                </a:stretch>
              </p:blipFill>
              <p:spPr>
                <a:xfrm>
                  <a:off x="10751259" y="3775602"/>
                  <a:ext cx="229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211301" name="Freihand 211300">
                  <a:extLst>
                    <a:ext uri="{FF2B5EF4-FFF2-40B4-BE49-F238E27FC236}">
                      <a16:creationId xmlns:a16="http://schemas.microsoft.com/office/drawing/2014/main" id="{896283C6-6D02-4B8A-B99B-01192AAD8740}"/>
                    </a:ext>
                  </a:extLst>
                </p14:cNvPr>
                <p14:cNvContentPartPr/>
                <p14:nvPr/>
              </p14:nvContentPartPr>
              <p14:xfrm>
                <a:off x="9939459" y="4041282"/>
                <a:ext cx="1314360" cy="55440"/>
              </p14:xfrm>
            </p:contentPart>
          </mc:Choice>
          <mc:Fallback xmlns="">
            <p:pic>
              <p:nvPicPr>
                <p:cNvPr id="211301" name="Freihand 211300">
                  <a:extLst>
                    <a:ext uri="{FF2B5EF4-FFF2-40B4-BE49-F238E27FC236}">
                      <a16:creationId xmlns:a16="http://schemas.microsoft.com/office/drawing/2014/main" id="{896283C6-6D02-4B8A-B99B-01192AAD8740}"/>
                    </a:ext>
                  </a:extLst>
                </p:cNvPr>
                <p:cNvPicPr/>
                <p:nvPr/>
              </p:nvPicPr>
              <p:blipFill>
                <a:blip r:embed="rId865"/>
                <a:stretch>
                  <a:fillRect/>
                </a:stretch>
              </p:blipFill>
              <p:spPr>
                <a:xfrm>
                  <a:off x="9935139" y="4036962"/>
                  <a:ext cx="1323000" cy="6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6">
            <p14:nvContentPartPr>
              <p14:cNvPr id="211303" name="Freihand 211302">
                <a:extLst>
                  <a:ext uri="{FF2B5EF4-FFF2-40B4-BE49-F238E27FC236}">
                    <a16:creationId xmlns:a16="http://schemas.microsoft.com/office/drawing/2014/main" id="{09CCD204-E198-45D2-B1A1-CAD0762B7242}"/>
                  </a:ext>
                </a:extLst>
              </p14:cNvPr>
              <p14:cNvContentPartPr/>
              <p14:nvPr/>
            </p14:nvContentPartPr>
            <p14:xfrm>
              <a:off x="5153259" y="3937962"/>
              <a:ext cx="724320" cy="682200"/>
            </p14:xfrm>
          </p:contentPart>
        </mc:Choice>
        <mc:Fallback xmlns="">
          <p:pic>
            <p:nvPicPr>
              <p:cNvPr id="211303" name="Freihand 211302">
                <a:extLst>
                  <a:ext uri="{FF2B5EF4-FFF2-40B4-BE49-F238E27FC236}">
                    <a16:creationId xmlns:a16="http://schemas.microsoft.com/office/drawing/2014/main" id="{09CCD204-E198-45D2-B1A1-CAD0762B7242}"/>
                  </a:ext>
                </a:extLst>
              </p:cNvPr>
              <p:cNvPicPr/>
              <p:nvPr/>
            </p:nvPicPr>
            <p:blipFill>
              <a:blip r:embed="rId867"/>
              <a:stretch>
                <a:fillRect/>
              </a:stretch>
            </p:blipFill>
            <p:spPr>
              <a:xfrm>
                <a:off x="5148939" y="3933642"/>
                <a:ext cx="732960" cy="690840"/>
              </a:xfrm>
              <a:prstGeom prst="rect">
                <a:avLst/>
              </a:prstGeom>
            </p:spPr>
          </p:pic>
        </mc:Fallback>
      </mc:AlternateContent>
      <p:grpSp>
        <p:nvGrpSpPr>
          <p:cNvPr id="211332" name="Gruppieren 211331">
            <a:extLst>
              <a:ext uri="{FF2B5EF4-FFF2-40B4-BE49-F238E27FC236}">
                <a16:creationId xmlns:a16="http://schemas.microsoft.com/office/drawing/2014/main" id="{D6CFE1E8-5CAE-45EB-9022-7A9B848D1498}"/>
              </a:ext>
            </a:extLst>
          </p:cNvPr>
          <p:cNvGrpSpPr/>
          <p:nvPr/>
        </p:nvGrpSpPr>
        <p:grpSpPr>
          <a:xfrm>
            <a:off x="308739" y="4818522"/>
            <a:ext cx="6245640" cy="1327320"/>
            <a:chOff x="308739" y="4818522"/>
            <a:chExt cx="6245640" cy="1327320"/>
          </a:xfrm>
        </p:grpSpPr>
        <mc:AlternateContent xmlns:mc="http://schemas.openxmlformats.org/markup-compatibility/2006" xmlns:p14="http://schemas.microsoft.com/office/powerpoint/2010/main">
          <mc:Choice Requires="p14">
            <p:contentPart p14:bwMode="auto" r:id="rId868">
              <p14:nvContentPartPr>
                <p14:cNvPr id="211304" name="Freihand 211303">
                  <a:extLst>
                    <a:ext uri="{FF2B5EF4-FFF2-40B4-BE49-F238E27FC236}">
                      <a16:creationId xmlns:a16="http://schemas.microsoft.com/office/drawing/2014/main" id="{4522DE14-B668-43B4-95E8-8972580C77F4}"/>
                    </a:ext>
                  </a:extLst>
                </p14:cNvPr>
                <p14:cNvContentPartPr/>
                <p14:nvPr/>
              </p14:nvContentPartPr>
              <p14:xfrm>
                <a:off x="5677419" y="5663802"/>
                <a:ext cx="363600" cy="482040"/>
              </p14:xfrm>
            </p:contentPart>
          </mc:Choice>
          <mc:Fallback xmlns="">
            <p:pic>
              <p:nvPicPr>
                <p:cNvPr id="211304" name="Freihand 211303">
                  <a:extLst>
                    <a:ext uri="{FF2B5EF4-FFF2-40B4-BE49-F238E27FC236}">
                      <a16:creationId xmlns:a16="http://schemas.microsoft.com/office/drawing/2014/main" id="{4522DE14-B668-43B4-95E8-8972580C77F4}"/>
                    </a:ext>
                  </a:extLst>
                </p:cNvPr>
                <p:cNvPicPr/>
                <p:nvPr/>
              </p:nvPicPr>
              <p:blipFill>
                <a:blip r:embed="rId869"/>
                <a:stretch>
                  <a:fillRect/>
                </a:stretch>
              </p:blipFill>
              <p:spPr>
                <a:xfrm>
                  <a:off x="5673099" y="5659482"/>
                  <a:ext cx="37224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211305" name="Freihand 211304">
                  <a:extLst>
                    <a:ext uri="{FF2B5EF4-FFF2-40B4-BE49-F238E27FC236}">
                      <a16:creationId xmlns:a16="http://schemas.microsoft.com/office/drawing/2014/main" id="{54A81A1C-8C81-42B0-92AE-81E88598D768}"/>
                    </a:ext>
                  </a:extLst>
                </p14:cNvPr>
                <p14:cNvContentPartPr/>
                <p14:nvPr/>
              </p14:nvContentPartPr>
              <p14:xfrm>
                <a:off x="6204099" y="5632122"/>
                <a:ext cx="350280" cy="407520"/>
              </p14:xfrm>
            </p:contentPart>
          </mc:Choice>
          <mc:Fallback xmlns="">
            <p:pic>
              <p:nvPicPr>
                <p:cNvPr id="211305" name="Freihand 211304">
                  <a:extLst>
                    <a:ext uri="{FF2B5EF4-FFF2-40B4-BE49-F238E27FC236}">
                      <a16:creationId xmlns:a16="http://schemas.microsoft.com/office/drawing/2014/main" id="{54A81A1C-8C81-42B0-92AE-81E88598D768}"/>
                    </a:ext>
                  </a:extLst>
                </p:cNvPr>
                <p:cNvPicPr/>
                <p:nvPr/>
              </p:nvPicPr>
              <p:blipFill>
                <a:blip r:embed="rId871"/>
                <a:stretch>
                  <a:fillRect/>
                </a:stretch>
              </p:blipFill>
              <p:spPr>
                <a:xfrm>
                  <a:off x="6199779" y="5627802"/>
                  <a:ext cx="35892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211307" name="Freihand 211306">
                  <a:extLst>
                    <a:ext uri="{FF2B5EF4-FFF2-40B4-BE49-F238E27FC236}">
                      <a16:creationId xmlns:a16="http://schemas.microsoft.com/office/drawing/2014/main" id="{ACF6060B-11C0-4106-90DB-4ACA09856CC5}"/>
                    </a:ext>
                  </a:extLst>
                </p14:cNvPr>
                <p14:cNvContentPartPr/>
                <p14:nvPr/>
              </p14:nvContentPartPr>
              <p14:xfrm>
                <a:off x="1709139" y="5412522"/>
                <a:ext cx="4052160" cy="370800"/>
              </p14:xfrm>
            </p:contentPart>
          </mc:Choice>
          <mc:Fallback xmlns="">
            <p:pic>
              <p:nvPicPr>
                <p:cNvPr id="211307" name="Freihand 211306">
                  <a:extLst>
                    <a:ext uri="{FF2B5EF4-FFF2-40B4-BE49-F238E27FC236}">
                      <a16:creationId xmlns:a16="http://schemas.microsoft.com/office/drawing/2014/main" id="{ACF6060B-11C0-4106-90DB-4ACA09856CC5}"/>
                    </a:ext>
                  </a:extLst>
                </p:cNvPr>
                <p:cNvPicPr/>
                <p:nvPr/>
              </p:nvPicPr>
              <p:blipFill>
                <a:blip r:embed="rId873"/>
                <a:stretch>
                  <a:fillRect/>
                </a:stretch>
              </p:blipFill>
              <p:spPr>
                <a:xfrm>
                  <a:off x="1704819" y="5408202"/>
                  <a:ext cx="40608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211309" name="Freihand 211308">
                  <a:extLst>
                    <a:ext uri="{FF2B5EF4-FFF2-40B4-BE49-F238E27FC236}">
                      <a16:creationId xmlns:a16="http://schemas.microsoft.com/office/drawing/2014/main" id="{801D684C-6727-48BA-8F04-DAF0611DAD2C}"/>
                    </a:ext>
                  </a:extLst>
                </p14:cNvPr>
                <p14:cNvContentPartPr/>
                <p14:nvPr/>
              </p14:nvContentPartPr>
              <p14:xfrm>
                <a:off x="345099" y="5064402"/>
                <a:ext cx="36000" cy="140760"/>
              </p14:xfrm>
            </p:contentPart>
          </mc:Choice>
          <mc:Fallback xmlns="">
            <p:pic>
              <p:nvPicPr>
                <p:cNvPr id="211309" name="Freihand 211308">
                  <a:extLst>
                    <a:ext uri="{FF2B5EF4-FFF2-40B4-BE49-F238E27FC236}">
                      <a16:creationId xmlns:a16="http://schemas.microsoft.com/office/drawing/2014/main" id="{801D684C-6727-48BA-8F04-DAF0611DAD2C}"/>
                    </a:ext>
                  </a:extLst>
                </p:cNvPr>
                <p:cNvPicPr/>
                <p:nvPr/>
              </p:nvPicPr>
              <p:blipFill>
                <a:blip r:embed="rId875"/>
                <a:stretch>
                  <a:fillRect/>
                </a:stretch>
              </p:blipFill>
              <p:spPr>
                <a:xfrm>
                  <a:off x="340779" y="5060082"/>
                  <a:ext cx="446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211310" name="Freihand 211309">
                  <a:extLst>
                    <a:ext uri="{FF2B5EF4-FFF2-40B4-BE49-F238E27FC236}">
                      <a16:creationId xmlns:a16="http://schemas.microsoft.com/office/drawing/2014/main" id="{9AA3FE6F-7CE8-4BCF-A7BE-7BDCD79F13B3}"/>
                    </a:ext>
                  </a:extLst>
                </p14:cNvPr>
                <p14:cNvContentPartPr/>
                <p14:nvPr/>
              </p14:nvContentPartPr>
              <p14:xfrm>
                <a:off x="308739" y="5101482"/>
                <a:ext cx="100440" cy="12600"/>
              </p14:xfrm>
            </p:contentPart>
          </mc:Choice>
          <mc:Fallback xmlns="">
            <p:pic>
              <p:nvPicPr>
                <p:cNvPr id="211310" name="Freihand 211309">
                  <a:extLst>
                    <a:ext uri="{FF2B5EF4-FFF2-40B4-BE49-F238E27FC236}">
                      <a16:creationId xmlns:a16="http://schemas.microsoft.com/office/drawing/2014/main" id="{9AA3FE6F-7CE8-4BCF-A7BE-7BDCD79F13B3}"/>
                    </a:ext>
                  </a:extLst>
                </p:cNvPr>
                <p:cNvPicPr/>
                <p:nvPr/>
              </p:nvPicPr>
              <p:blipFill>
                <a:blip r:embed="rId877"/>
                <a:stretch>
                  <a:fillRect/>
                </a:stretch>
              </p:blipFill>
              <p:spPr>
                <a:xfrm>
                  <a:off x="304419" y="5097162"/>
                  <a:ext cx="109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211311" name="Freihand 211310">
                  <a:extLst>
                    <a:ext uri="{FF2B5EF4-FFF2-40B4-BE49-F238E27FC236}">
                      <a16:creationId xmlns:a16="http://schemas.microsoft.com/office/drawing/2014/main" id="{DA6A9AC9-1098-48A4-A7E8-8E08A51AA2D2}"/>
                    </a:ext>
                  </a:extLst>
                </p14:cNvPr>
                <p14:cNvContentPartPr/>
                <p14:nvPr/>
              </p14:nvContentPartPr>
              <p14:xfrm>
                <a:off x="485499" y="4990602"/>
                <a:ext cx="68760" cy="144360"/>
              </p14:xfrm>
            </p:contentPart>
          </mc:Choice>
          <mc:Fallback xmlns="">
            <p:pic>
              <p:nvPicPr>
                <p:cNvPr id="211311" name="Freihand 211310">
                  <a:extLst>
                    <a:ext uri="{FF2B5EF4-FFF2-40B4-BE49-F238E27FC236}">
                      <a16:creationId xmlns:a16="http://schemas.microsoft.com/office/drawing/2014/main" id="{DA6A9AC9-1098-48A4-A7E8-8E08A51AA2D2}"/>
                    </a:ext>
                  </a:extLst>
                </p:cNvPr>
                <p:cNvPicPr/>
                <p:nvPr/>
              </p:nvPicPr>
              <p:blipFill>
                <a:blip r:embed="rId879"/>
                <a:stretch>
                  <a:fillRect/>
                </a:stretch>
              </p:blipFill>
              <p:spPr>
                <a:xfrm>
                  <a:off x="481179" y="4986282"/>
                  <a:ext cx="77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211312" name="Freihand 211311">
                  <a:extLst>
                    <a:ext uri="{FF2B5EF4-FFF2-40B4-BE49-F238E27FC236}">
                      <a16:creationId xmlns:a16="http://schemas.microsoft.com/office/drawing/2014/main" id="{35EF2445-2352-40CD-A02C-7761AAD722A6}"/>
                    </a:ext>
                  </a:extLst>
                </p14:cNvPr>
                <p14:cNvContentPartPr/>
                <p14:nvPr/>
              </p14:nvContentPartPr>
              <p14:xfrm>
                <a:off x="572979" y="5044962"/>
                <a:ext cx="70920" cy="166320"/>
              </p14:xfrm>
            </p:contentPart>
          </mc:Choice>
          <mc:Fallback xmlns="">
            <p:pic>
              <p:nvPicPr>
                <p:cNvPr id="211312" name="Freihand 211311">
                  <a:extLst>
                    <a:ext uri="{FF2B5EF4-FFF2-40B4-BE49-F238E27FC236}">
                      <a16:creationId xmlns:a16="http://schemas.microsoft.com/office/drawing/2014/main" id="{35EF2445-2352-40CD-A02C-7761AAD722A6}"/>
                    </a:ext>
                  </a:extLst>
                </p:cNvPr>
                <p:cNvPicPr/>
                <p:nvPr/>
              </p:nvPicPr>
              <p:blipFill>
                <a:blip r:embed="rId881"/>
                <a:stretch>
                  <a:fillRect/>
                </a:stretch>
              </p:blipFill>
              <p:spPr>
                <a:xfrm>
                  <a:off x="568659" y="5040642"/>
                  <a:ext cx="79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211313" name="Freihand 211312">
                  <a:extLst>
                    <a:ext uri="{FF2B5EF4-FFF2-40B4-BE49-F238E27FC236}">
                      <a16:creationId xmlns:a16="http://schemas.microsoft.com/office/drawing/2014/main" id="{3CCDC162-5537-4D06-B3E8-E6B6EA755217}"/>
                    </a:ext>
                  </a:extLst>
                </p14:cNvPr>
                <p14:cNvContentPartPr/>
                <p14:nvPr/>
              </p14:nvContentPartPr>
              <p14:xfrm>
                <a:off x="651099" y="5024082"/>
                <a:ext cx="150840" cy="90360"/>
              </p14:xfrm>
            </p:contentPart>
          </mc:Choice>
          <mc:Fallback xmlns="">
            <p:pic>
              <p:nvPicPr>
                <p:cNvPr id="211313" name="Freihand 211312">
                  <a:extLst>
                    <a:ext uri="{FF2B5EF4-FFF2-40B4-BE49-F238E27FC236}">
                      <a16:creationId xmlns:a16="http://schemas.microsoft.com/office/drawing/2014/main" id="{3CCDC162-5537-4D06-B3E8-E6B6EA755217}"/>
                    </a:ext>
                  </a:extLst>
                </p:cNvPr>
                <p:cNvPicPr/>
                <p:nvPr/>
              </p:nvPicPr>
              <p:blipFill>
                <a:blip r:embed="rId883"/>
                <a:stretch>
                  <a:fillRect/>
                </a:stretch>
              </p:blipFill>
              <p:spPr>
                <a:xfrm>
                  <a:off x="646779" y="5019762"/>
                  <a:ext cx="159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211314" name="Freihand 211313">
                  <a:extLst>
                    <a:ext uri="{FF2B5EF4-FFF2-40B4-BE49-F238E27FC236}">
                      <a16:creationId xmlns:a16="http://schemas.microsoft.com/office/drawing/2014/main" id="{9EE11E0C-D269-4D48-A34D-665D5DAA2CED}"/>
                    </a:ext>
                  </a:extLst>
                </p14:cNvPr>
                <p14:cNvContentPartPr/>
                <p14:nvPr/>
              </p14:nvContentPartPr>
              <p14:xfrm>
                <a:off x="826779" y="4964682"/>
                <a:ext cx="360" cy="360"/>
              </p14:xfrm>
            </p:contentPart>
          </mc:Choice>
          <mc:Fallback xmlns="">
            <p:pic>
              <p:nvPicPr>
                <p:cNvPr id="211314" name="Freihand 211313">
                  <a:extLst>
                    <a:ext uri="{FF2B5EF4-FFF2-40B4-BE49-F238E27FC236}">
                      <a16:creationId xmlns:a16="http://schemas.microsoft.com/office/drawing/2014/main" id="{9EE11E0C-D269-4D48-A34D-665D5DAA2CED}"/>
                    </a:ext>
                  </a:extLst>
                </p:cNvPr>
                <p:cNvPicPr/>
                <p:nvPr/>
              </p:nvPicPr>
              <p:blipFill>
                <a:blip r:embed="rId885"/>
                <a:stretch>
                  <a:fillRect/>
                </a:stretch>
              </p:blipFill>
              <p:spPr>
                <a:xfrm>
                  <a:off x="822459" y="496036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211315" name="Freihand 211314">
                  <a:extLst>
                    <a:ext uri="{FF2B5EF4-FFF2-40B4-BE49-F238E27FC236}">
                      <a16:creationId xmlns:a16="http://schemas.microsoft.com/office/drawing/2014/main" id="{3601AD79-932B-4E82-898C-D627E7789E85}"/>
                    </a:ext>
                  </a:extLst>
                </p14:cNvPr>
                <p14:cNvContentPartPr/>
                <p14:nvPr/>
              </p14:nvContentPartPr>
              <p14:xfrm>
                <a:off x="857379" y="4901682"/>
                <a:ext cx="376200" cy="173880"/>
              </p14:xfrm>
            </p:contentPart>
          </mc:Choice>
          <mc:Fallback xmlns="">
            <p:pic>
              <p:nvPicPr>
                <p:cNvPr id="211315" name="Freihand 211314">
                  <a:extLst>
                    <a:ext uri="{FF2B5EF4-FFF2-40B4-BE49-F238E27FC236}">
                      <a16:creationId xmlns:a16="http://schemas.microsoft.com/office/drawing/2014/main" id="{3601AD79-932B-4E82-898C-D627E7789E85}"/>
                    </a:ext>
                  </a:extLst>
                </p:cNvPr>
                <p:cNvPicPr/>
                <p:nvPr/>
              </p:nvPicPr>
              <p:blipFill>
                <a:blip r:embed="rId887"/>
                <a:stretch>
                  <a:fillRect/>
                </a:stretch>
              </p:blipFill>
              <p:spPr>
                <a:xfrm>
                  <a:off x="853059" y="4897362"/>
                  <a:ext cx="384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211316" name="Freihand 211315">
                  <a:extLst>
                    <a:ext uri="{FF2B5EF4-FFF2-40B4-BE49-F238E27FC236}">
                      <a16:creationId xmlns:a16="http://schemas.microsoft.com/office/drawing/2014/main" id="{C2FBDBE5-4D2D-45E7-8538-0F731F690EAD}"/>
                    </a:ext>
                  </a:extLst>
                </p14:cNvPr>
                <p14:cNvContentPartPr/>
                <p14:nvPr/>
              </p14:nvContentPartPr>
              <p14:xfrm>
                <a:off x="1121619" y="4917522"/>
                <a:ext cx="31680" cy="38520"/>
              </p14:xfrm>
            </p:contentPart>
          </mc:Choice>
          <mc:Fallback xmlns="">
            <p:pic>
              <p:nvPicPr>
                <p:cNvPr id="211316" name="Freihand 211315">
                  <a:extLst>
                    <a:ext uri="{FF2B5EF4-FFF2-40B4-BE49-F238E27FC236}">
                      <a16:creationId xmlns:a16="http://schemas.microsoft.com/office/drawing/2014/main" id="{C2FBDBE5-4D2D-45E7-8538-0F731F690EAD}"/>
                    </a:ext>
                  </a:extLst>
                </p:cNvPr>
                <p:cNvPicPr/>
                <p:nvPr/>
              </p:nvPicPr>
              <p:blipFill>
                <a:blip r:embed="rId889"/>
                <a:stretch>
                  <a:fillRect/>
                </a:stretch>
              </p:blipFill>
              <p:spPr>
                <a:xfrm>
                  <a:off x="1117299" y="4913202"/>
                  <a:ext cx="40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211317" name="Freihand 211316">
                  <a:extLst>
                    <a:ext uri="{FF2B5EF4-FFF2-40B4-BE49-F238E27FC236}">
                      <a16:creationId xmlns:a16="http://schemas.microsoft.com/office/drawing/2014/main" id="{5ABEB229-9B6F-46F3-8FA0-7831B7AC125B}"/>
                    </a:ext>
                  </a:extLst>
                </p14:cNvPr>
                <p14:cNvContentPartPr/>
                <p14:nvPr/>
              </p14:nvContentPartPr>
              <p14:xfrm>
                <a:off x="1201539" y="4949562"/>
                <a:ext cx="72000" cy="102240"/>
              </p14:xfrm>
            </p:contentPart>
          </mc:Choice>
          <mc:Fallback xmlns="">
            <p:pic>
              <p:nvPicPr>
                <p:cNvPr id="211317" name="Freihand 211316">
                  <a:extLst>
                    <a:ext uri="{FF2B5EF4-FFF2-40B4-BE49-F238E27FC236}">
                      <a16:creationId xmlns:a16="http://schemas.microsoft.com/office/drawing/2014/main" id="{5ABEB229-9B6F-46F3-8FA0-7831B7AC125B}"/>
                    </a:ext>
                  </a:extLst>
                </p:cNvPr>
                <p:cNvPicPr/>
                <p:nvPr/>
              </p:nvPicPr>
              <p:blipFill>
                <a:blip r:embed="rId891"/>
                <a:stretch>
                  <a:fillRect/>
                </a:stretch>
              </p:blipFill>
              <p:spPr>
                <a:xfrm>
                  <a:off x="1197219" y="4945242"/>
                  <a:ext cx="80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211318" name="Freihand 211317">
                  <a:extLst>
                    <a:ext uri="{FF2B5EF4-FFF2-40B4-BE49-F238E27FC236}">
                      <a16:creationId xmlns:a16="http://schemas.microsoft.com/office/drawing/2014/main" id="{341E35D2-9275-459C-BB87-584C51FD50A8}"/>
                    </a:ext>
                  </a:extLst>
                </p14:cNvPr>
                <p14:cNvContentPartPr/>
                <p14:nvPr/>
              </p14:nvContentPartPr>
              <p14:xfrm>
                <a:off x="1251939" y="4960002"/>
                <a:ext cx="94680" cy="182520"/>
              </p14:xfrm>
            </p:contentPart>
          </mc:Choice>
          <mc:Fallback xmlns="">
            <p:pic>
              <p:nvPicPr>
                <p:cNvPr id="211318" name="Freihand 211317">
                  <a:extLst>
                    <a:ext uri="{FF2B5EF4-FFF2-40B4-BE49-F238E27FC236}">
                      <a16:creationId xmlns:a16="http://schemas.microsoft.com/office/drawing/2014/main" id="{341E35D2-9275-459C-BB87-584C51FD50A8}"/>
                    </a:ext>
                  </a:extLst>
                </p:cNvPr>
                <p:cNvPicPr/>
                <p:nvPr/>
              </p:nvPicPr>
              <p:blipFill>
                <a:blip r:embed="rId893"/>
                <a:stretch>
                  <a:fillRect/>
                </a:stretch>
              </p:blipFill>
              <p:spPr>
                <a:xfrm>
                  <a:off x="1247619" y="4955682"/>
                  <a:ext cx="103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211319" name="Freihand 211318">
                  <a:extLst>
                    <a:ext uri="{FF2B5EF4-FFF2-40B4-BE49-F238E27FC236}">
                      <a16:creationId xmlns:a16="http://schemas.microsoft.com/office/drawing/2014/main" id="{D09494BA-DA08-41C6-8EC8-F8A58B5F06F5}"/>
                    </a:ext>
                  </a:extLst>
                </p14:cNvPr>
                <p14:cNvContentPartPr/>
                <p14:nvPr/>
              </p14:nvContentPartPr>
              <p14:xfrm>
                <a:off x="1345899" y="4947762"/>
                <a:ext cx="295920" cy="92880"/>
              </p14:xfrm>
            </p:contentPart>
          </mc:Choice>
          <mc:Fallback xmlns="">
            <p:pic>
              <p:nvPicPr>
                <p:cNvPr id="211319" name="Freihand 211318">
                  <a:extLst>
                    <a:ext uri="{FF2B5EF4-FFF2-40B4-BE49-F238E27FC236}">
                      <a16:creationId xmlns:a16="http://schemas.microsoft.com/office/drawing/2014/main" id="{D09494BA-DA08-41C6-8EC8-F8A58B5F06F5}"/>
                    </a:ext>
                  </a:extLst>
                </p:cNvPr>
                <p:cNvPicPr/>
                <p:nvPr/>
              </p:nvPicPr>
              <p:blipFill>
                <a:blip r:embed="rId895"/>
                <a:stretch>
                  <a:fillRect/>
                </a:stretch>
              </p:blipFill>
              <p:spPr>
                <a:xfrm>
                  <a:off x="1341579" y="4943442"/>
                  <a:ext cx="304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211320" name="Freihand 211319">
                  <a:extLst>
                    <a:ext uri="{FF2B5EF4-FFF2-40B4-BE49-F238E27FC236}">
                      <a16:creationId xmlns:a16="http://schemas.microsoft.com/office/drawing/2014/main" id="{0FEA782D-222C-4101-B11F-8CAD1A8BDA77}"/>
                    </a:ext>
                  </a:extLst>
                </p14:cNvPr>
                <p14:cNvContentPartPr/>
                <p14:nvPr/>
              </p14:nvContentPartPr>
              <p14:xfrm>
                <a:off x="1652619" y="4943802"/>
                <a:ext cx="20160" cy="47160"/>
              </p14:xfrm>
            </p:contentPart>
          </mc:Choice>
          <mc:Fallback xmlns="">
            <p:pic>
              <p:nvPicPr>
                <p:cNvPr id="211320" name="Freihand 211319">
                  <a:extLst>
                    <a:ext uri="{FF2B5EF4-FFF2-40B4-BE49-F238E27FC236}">
                      <a16:creationId xmlns:a16="http://schemas.microsoft.com/office/drawing/2014/main" id="{0FEA782D-222C-4101-B11F-8CAD1A8BDA77}"/>
                    </a:ext>
                  </a:extLst>
                </p:cNvPr>
                <p:cNvPicPr/>
                <p:nvPr/>
              </p:nvPicPr>
              <p:blipFill>
                <a:blip r:embed="rId897"/>
                <a:stretch>
                  <a:fillRect/>
                </a:stretch>
              </p:blipFill>
              <p:spPr>
                <a:xfrm>
                  <a:off x="1648299" y="4939482"/>
                  <a:ext cx="288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211321" name="Freihand 211320">
                  <a:extLst>
                    <a:ext uri="{FF2B5EF4-FFF2-40B4-BE49-F238E27FC236}">
                      <a16:creationId xmlns:a16="http://schemas.microsoft.com/office/drawing/2014/main" id="{C9A333F6-A2FE-4984-89A8-C63AF15F36B9}"/>
                    </a:ext>
                  </a:extLst>
                </p14:cNvPr>
                <p14:cNvContentPartPr/>
                <p14:nvPr/>
              </p14:nvContentPartPr>
              <p14:xfrm>
                <a:off x="1682499" y="4818522"/>
                <a:ext cx="49320" cy="183240"/>
              </p14:xfrm>
            </p:contentPart>
          </mc:Choice>
          <mc:Fallback xmlns="">
            <p:pic>
              <p:nvPicPr>
                <p:cNvPr id="211321" name="Freihand 211320">
                  <a:extLst>
                    <a:ext uri="{FF2B5EF4-FFF2-40B4-BE49-F238E27FC236}">
                      <a16:creationId xmlns:a16="http://schemas.microsoft.com/office/drawing/2014/main" id="{C9A333F6-A2FE-4984-89A8-C63AF15F36B9}"/>
                    </a:ext>
                  </a:extLst>
                </p:cNvPr>
                <p:cNvPicPr/>
                <p:nvPr/>
              </p:nvPicPr>
              <p:blipFill>
                <a:blip r:embed="rId899"/>
                <a:stretch>
                  <a:fillRect/>
                </a:stretch>
              </p:blipFill>
              <p:spPr>
                <a:xfrm>
                  <a:off x="1678179" y="4814202"/>
                  <a:ext cx="57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211323" name="Freihand 211322">
                  <a:extLst>
                    <a:ext uri="{FF2B5EF4-FFF2-40B4-BE49-F238E27FC236}">
                      <a16:creationId xmlns:a16="http://schemas.microsoft.com/office/drawing/2014/main" id="{C3FDFC5A-6B45-4669-A17B-F2AE491AC5B5}"/>
                    </a:ext>
                  </a:extLst>
                </p14:cNvPr>
                <p14:cNvContentPartPr/>
                <p14:nvPr/>
              </p14:nvContentPartPr>
              <p14:xfrm>
                <a:off x="570099" y="5277162"/>
                <a:ext cx="19440" cy="20520"/>
              </p14:xfrm>
            </p:contentPart>
          </mc:Choice>
          <mc:Fallback xmlns="">
            <p:pic>
              <p:nvPicPr>
                <p:cNvPr id="211323" name="Freihand 211322">
                  <a:extLst>
                    <a:ext uri="{FF2B5EF4-FFF2-40B4-BE49-F238E27FC236}">
                      <a16:creationId xmlns:a16="http://schemas.microsoft.com/office/drawing/2014/main" id="{C3FDFC5A-6B45-4669-A17B-F2AE491AC5B5}"/>
                    </a:ext>
                  </a:extLst>
                </p:cNvPr>
                <p:cNvPicPr/>
                <p:nvPr/>
              </p:nvPicPr>
              <p:blipFill>
                <a:blip r:embed="rId901"/>
                <a:stretch>
                  <a:fillRect/>
                </a:stretch>
              </p:blipFill>
              <p:spPr>
                <a:xfrm>
                  <a:off x="565779" y="5272842"/>
                  <a:ext cx="28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211324" name="Freihand 211323">
                  <a:extLst>
                    <a:ext uri="{FF2B5EF4-FFF2-40B4-BE49-F238E27FC236}">
                      <a16:creationId xmlns:a16="http://schemas.microsoft.com/office/drawing/2014/main" id="{AD75AAA0-95D1-44B0-8F55-B990C29455D3}"/>
                    </a:ext>
                  </a:extLst>
                </p14:cNvPr>
                <p14:cNvContentPartPr/>
                <p14:nvPr/>
              </p14:nvContentPartPr>
              <p14:xfrm>
                <a:off x="579099" y="5231082"/>
                <a:ext cx="71640" cy="111600"/>
              </p14:xfrm>
            </p:contentPart>
          </mc:Choice>
          <mc:Fallback xmlns="">
            <p:pic>
              <p:nvPicPr>
                <p:cNvPr id="211324" name="Freihand 211323">
                  <a:extLst>
                    <a:ext uri="{FF2B5EF4-FFF2-40B4-BE49-F238E27FC236}">
                      <a16:creationId xmlns:a16="http://schemas.microsoft.com/office/drawing/2014/main" id="{AD75AAA0-95D1-44B0-8F55-B990C29455D3}"/>
                    </a:ext>
                  </a:extLst>
                </p:cNvPr>
                <p:cNvPicPr/>
                <p:nvPr/>
              </p:nvPicPr>
              <p:blipFill>
                <a:blip r:embed="rId903"/>
                <a:stretch>
                  <a:fillRect/>
                </a:stretch>
              </p:blipFill>
              <p:spPr>
                <a:xfrm>
                  <a:off x="574779" y="5226762"/>
                  <a:ext cx="80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211325" name="Freihand 211324">
                  <a:extLst>
                    <a:ext uri="{FF2B5EF4-FFF2-40B4-BE49-F238E27FC236}">
                      <a16:creationId xmlns:a16="http://schemas.microsoft.com/office/drawing/2014/main" id="{F35B1EF9-3118-40B4-91F8-708C5F54146A}"/>
                    </a:ext>
                  </a:extLst>
                </p14:cNvPr>
                <p14:cNvContentPartPr/>
                <p14:nvPr/>
              </p14:nvContentPartPr>
              <p14:xfrm>
                <a:off x="596019" y="5165202"/>
                <a:ext cx="27000" cy="12240"/>
              </p14:xfrm>
            </p:contentPart>
          </mc:Choice>
          <mc:Fallback xmlns="">
            <p:pic>
              <p:nvPicPr>
                <p:cNvPr id="211325" name="Freihand 211324">
                  <a:extLst>
                    <a:ext uri="{FF2B5EF4-FFF2-40B4-BE49-F238E27FC236}">
                      <a16:creationId xmlns:a16="http://schemas.microsoft.com/office/drawing/2014/main" id="{F35B1EF9-3118-40B4-91F8-708C5F54146A}"/>
                    </a:ext>
                  </a:extLst>
                </p:cNvPr>
                <p:cNvPicPr/>
                <p:nvPr/>
              </p:nvPicPr>
              <p:blipFill>
                <a:blip r:embed="rId905"/>
                <a:stretch>
                  <a:fillRect/>
                </a:stretch>
              </p:blipFill>
              <p:spPr>
                <a:xfrm>
                  <a:off x="591699" y="5160882"/>
                  <a:ext cx="35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211326" name="Freihand 211325">
                  <a:extLst>
                    <a:ext uri="{FF2B5EF4-FFF2-40B4-BE49-F238E27FC236}">
                      <a16:creationId xmlns:a16="http://schemas.microsoft.com/office/drawing/2014/main" id="{28D7D7A4-583E-44A2-9135-95D460342E71}"/>
                    </a:ext>
                  </a:extLst>
                </p14:cNvPr>
                <p14:cNvContentPartPr/>
                <p14:nvPr/>
              </p14:nvContentPartPr>
              <p14:xfrm>
                <a:off x="610419" y="5290122"/>
                <a:ext cx="107640" cy="112320"/>
              </p14:xfrm>
            </p:contentPart>
          </mc:Choice>
          <mc:Fallback xmlns="">
            <p:pic>
              <p:nvPicPr>
                <p:cNvPr id="211326" name="Freihand 211325">
                  <a:extLst>
                    <a:ext uri="{FF2B5EF4-FFF2-40B4-BE49-F238E27FC236}">
                      <a16:creationId xmlns:a16="http://schemas.microsoft.com/office/drawing/2014/main" id="{28D7D7A4-583E-44A2-9135-95D460342E71}"/>
                    </a:ext>
                  </a:extLst>
                </p:cNvPr>
                <p:cNvPicPr/>
                <p:nvPr/>
              </p:nvPicPr>
              <p:blipFill>
                <a:blip r:embed="rId907"/>
                <a:stretch>
                  <a:fillRect/>
                </a:stretch>
              </p:blipFill>
              <p:spPr>
                <a:xfrm>
                  <a:off x="606099" y="5285802"/>
                  <a:ext cx="116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211327" name="Freihand 211326">
                  <a:extLst>
                    <a:ext uri="{FF2B5EF4-FFF2-40B4-BE49-F238E27FC236}">
                      <a16:creationId xmlns:a16="http://schemas.microsoft.com/office/drawing/2014/main" id="{3A01AEEA-F75B-41B6-BFC1-C6760DEDE9A9}"/>
                    </a:ext>
                  </a:extLst>
                </p14:cNvPr>
                <p14:cNvContentPartPr/>
                <p14:nvPr/>
              </p14:nvContentPartPr>
              <p14:xfrm>
                <a:off x="775659" y="5260602"/>
                <a:ext cx="44280" cy="12240"/>
              </p14:xfrm>
            </p:contentPart>
          </mc:Choice>
          <mc:Fallback xmlns="">
            <p:pic>
              <p:nvPicPr>
                <p:cNvPr id="211327" name="Freihand 211326">
                  <a:extLst>
                    <a:ext uri="{FF2B5EF4-FFF2-40B4-BE49-F238E27FC236}">
                      <a16:creationId xmlns:a16="http://schemas.microsoft.com/office/drawing/2014/main" id="{3A01AEEA-F75B-41B6-BFC1-C6760DEDE9A9}"/>
                    </a:ext>
                  </a:extLst>
                </p:cNvPr>
                <p:cNvPicPr/>
                <p:nvPr/>
              </p:nvPicPr>
              <p:blipFill>
                <a:blip r:embed="rId909"/>
                <a:stretch>
                  <a:fillRect/>
                </a:stretch>
              </p:blipFill>
              <p:spPr>
                <a:xfrm>
                  <a:off x="771339" y="5256282"/>
                  <a:ext cx="52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211328" name="Freihand 211327">
                  <a:extLst>
                    <a:ext uri="{FF2B5EF4-FFF2-40B4-BE49-F238E27FC236}">
                      <a16:creationId xmlns:a16="http://schemas.microsoft.com/office/drawing/2014/main" id="{C35E8148-9BA2-4757-928C-52C145792E5C}"/>
                    </a:ext>
                  </a:extLst>
                </p14:cNvPr>
                <p14:cNvContentPartPr/>
                <p14:nvPr/>
              </p14:nvContentPartPr>
              <p14:xfrm>
                <a:off x="851259" y="5185722"/>
                <a:ext cx="78480" cy="175680"/>
              </p14:xfrm>
            </p:contentPart>
          </mc:Choice>
          <mc:Fallback xmlns="">
            <p:pic>
              <p:nvPicPr>
                <p:cNvPr id="211328" name="Freihand 211327">
                  <a:extLst>
                    <a:ext uri="{FF2B5EF4-FFF2-40B4-BE49-F238E27FC236}">
                      <a16:creationId xmlns:a16="http://schemas.microsoft.com/office/drawing/2014/main" id="{C35E8148-9BA2-4757-928C-52C145792E5C}"/>
                    </a:ext>
                  </a:extLst>
                </p:cNvPr>
                <p:cNvPicPr/>
                <p:nvPr/>
              </p:nvPicPr>
              <p:blipFill>
                <a:blip r:embed="rId911"/>
                <a:stretch>
                  <a:fillRect/>
                </a:stretch>
              </p:blipFill>
              <p:spPr>
                <a:xfrm>
                  <a:off x="846939" y="5181402"/>
                  <a:ext cx="87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211329" name="Freihand 211328">
                  <a:extLst>
                    <a:ext uri="{FF2B5EF4-FFF2-40B4-BE49-F238E27FC236}">
                      <a16:creationId xmlns:a16="http://schemas.microsoft.com/office/drawing/2014/main" id="{952FB05F-BE97-4A49-8604-C09CDE9DA180}"/>
                    </a:ext>
                  </a:extLst>
                </p14:cNvPr>
                <p14:cNvContentPartPr/>
                <p14:nvPr/>
              </p14:nvContentPartPr>
              <p14:xfrm>
                <a:off x="997419" y="5215602"/>
                <a:ext cx="18360" cy="114840"/>
              </p14:xfrm>
            </p:contentPart>
          </mc:Choice>
          <mc:Fallback xmlns="">
            <p:pic>
              <p:nvPicPr>
                <p:cNvPr id="211329" name="Freihand 211328">
                  <a:extLst>
                    <a:ext uri="{FF2B5EF4-FFF2-40B4-BE49-F238E27FC236}">
                      <a16:creationId xmlns:a16="http://schemas.microsoft.com/office/drawing/2014/main" id="{952FB05F-BE97-4A49-8604-C09CDE9DA180}"/>
                    </a:ext>
                  </a:extLst>
                </p:cNvPr>
                <p:cNvPicPr/>
                <p:nvPr/>
              </p:nvPicPr>
              <p:blipFill>
                <a:blip r:embed="rId913"/>
                <a:stretch>
                  <a:fillRect/>
                </a:stretch>
              </p:blipFill>
              <p:spPr>
                <a:xfrm>
                  <a:off x="993099" y="5211282"/>
                  <a:ext cx="27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211330" name="Freihand 211329">
                  <a:extLst>
                    <a:ext uri="{FF2B5EF4-FFF2-40B4-BE49-F238E27FC236}">
                      <a16:creationId xmlns:a16="http://schemas.microsoft.com/office/drawing/2014/main" id="{116188BE-CDC9-432D-B154-58A3E2751A1F}"/>
                    </a:ext>
                  </a:extLst>
                </p14:cNvPr>
                <p14:cNvContentPartPr/>
                <p14:nvPr/>
              </p14:nvContentPartPr>
              <p14:xfrm>
                <a:off x="934419" y="5178162"/>
                <a:ext cx="136440" cy="57240"/>
              </p14:xfrm>
            </p:contentPart>
          </mc:Choice>
          <mc:Fallback xmlns="">
            <p:pic>
              <p:nvPicPr>
                <p:cNvPr id="211330" name="Freihand 211329">
                  <a:extLst>
                    <a:ext uri="{FF2B5EF4-FFF2-40B4-BE49-F238E27FC236}">
                      <a16:creationId xmlns:a16="http://schemas.microsoft.com/office/drawing/2014/main" id="{116188BE-CDC9-432D-B154-58A3E2751A1F}"/>
                    </a:ext>
                  </a:extLst>
                </p:cNvPr>
                <p:cNvPicPr/>
                <p:nvPr/>
              </p:nvPicPr>
              <p:blipFill>
                <a:blip r:embed="rId915"/>
                <a:stretch>
                  <a:fillRect/>
                </a:stretch>
              </p:blipFill>
              <p:spPr>
                <a:xfrm>
                  <a:off x="930099" y="5173842"/>
                  <a:ext cx="145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211331" name="Freihand 211330">
                  <a:extLst>
                    <a:ext uri="{FF2B5EF4-FFF2-40B4-BE49-F238E27FC236}">
                      <a16:creationId xmlns:a16="http://schemas.microsoft.com/office/drawing/2014/main" id="{2B8C9CDE-0966-4029-8F2A-0605CC74C5A7}"/>
                    </a:ext>
                  </a:extLst>
                </p14:cNvPr>
                <p14:cNvContentPartPr/>
                <p14:nvPr/>
              </p14:nvContentPartPr>
              <p14:xfrm>
                <a:off x="401619" y="5063682"/>
                <a:ext cx="769320" cy="453240"/>
              </p14:xfrm>
            </p:contentPart>
          </mc:Choice>
          <mc:Fallback xmlns="">
            <p:pic>
              <p:nvPicPr>
                <p:cNvPr id="211331" name="Freihand 211330">
                  <a:extLst>
                    <a:ext uri="{FF2B5EF4-FFF2-40B4-BE49-F238E27FC236}">
                      <a16:creationId xmlns:a16="http://schemas.microsoft.com/office/drawing/2014/main" id="{2B8C9CDE-0966-4029-8F2A-0605CC74C5A7}"/>
                    </a:ext>
                  </a:extLst>
                </p:cNvPr>
                <p:cNvPicPr/>
                <p:nvPr/>
              </p:nvPicPr>
              <p:blipFill>
                <a:blip r:embed="rId917"/>
                <a:stretch>
                  <a:fillRect/>
                </a:stretch>
              </p:blipFill>
              <p:spPr>
                <a:xfrm>
                  <a:off x="397299" y="5059362"/>
                  <a:ext cx="777960" cy="461880"/>
                </a:xfrm>
                <a:prstGeom prst="rect">
                  <a:avLst/>
                </a:prstGeom>
              </p:spPr>
            </p:pic>
          </mc:Fallback>
        </mc:AlternateContent>
      </p:gr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0BD7910A-CC12-4162-B450-3503ADD72788}"/>
              </a:ext>
            </a:extLst>
          </p:cNvPr>
          <p:cNvGrpSpPr/>
          <p:nvPr/>
        </p:nvGrpSpPr>
        <p:grpSpPr>
          <a:xfrm>
            <a:off x="7052979" y="800828"/>
            <a:ext cx="3200040" cy="2439000"/>
            <a:chOff x="7052979" y="800828"/>
            <a:chExt cx="3200040" cy="243900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0E3A640A-B63E-443F-A6C0-319822BF506B}"/>
                    </a:ext>
                  </a:extLst>
                </p14:cNvPr>
                <p14:cNvContentPartPr/>
                <p14:nvPr/>
              </p14:nvContentPartPr>
              <p14:xfrm>
                <a:off x="7482819" y="800828"/>
                <a:ext cx="138960" cy="2439000"/>
              </p14:xfrm>
            </p:contentPart>
          </mc:Choice>
          <mc:Fallback xmlns="">
            <p:pic>
              <p:nvPicPr>
                <p:cNvPr id="4" name="Freihand 3">
                  <a:extLst>
                    <a:ext uri="{FF2B5EF4-FFF2-40B4-BE49-F238E27FC236}">
                      <a16:creationId xmlns:a16="http://schemas.microsoft.com/office/drawing/2014/main" id="{0E3A640A-B63E-443F-A6C0-319822BF506B}"/>
                    </a:ext>
                  </a:extLst>
                </p:cNvPr>
                <p:cNvPicPr/>
                <p:nvPr/>
              </p:nvPicPr>
              <p:blipFill>
                <a:blip r:embed="rId6"/>
                <a:stretch>
                  <a:fillRect/>
                </a:stretch>
              </p:blipFill>
              <p:spPr>
                <a:xfrm>
                  <a:off x="7478499" y="796508"/>
                  <a:ext cx="147600" cy="2447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440CC5D9-0BA6-4668-A682-B3335886775E}"/>
                    </a:ext>
                  </a:extLst>
                </p14:cNvPr>
                <p14:cNvContentPartPr/>
                <p14:nvPr/>
              </p14:nvContentPartPr>
              <p14:xfrm>
                <a:off x="7052979" y="3132548"/>
                <a:ext cx="3200040" cy="38520"/>
              </p14:xfrm>
            </p:contentPart>
          </mc:Choice>
          <mc:Fallback xmlns="">
            <p:pic>
              <p:nvPicPr>
                <p:cNvPr id="5" name="Freihand 4">
                  <a:extLst>
                    <a:ext uri="{FF2B5EF4-FFF2-40B4-BE49-F238E27FC236}">
                      <a16:creationId xmlns:a16="http://schemas.microsoft.com/office/drawing/2014/main" id="{440CC5D9-0BA6-4668-A682-B3335886775E}"/>
                    </a:ext>
                  </a:extLst>
                </p:cNvPr>
                <p:cNvPicPr/>
                <p:nvPr/>
              </p:nvPicPr>
              <p:blipFill>
                <a:blip r:embed="rId8"/>
                <a:stretch>
                  <a:fillRect/>
                </a:stretch>
              </p:blipFill>
              <p:spPr>
                <a:xfrm>
                  <a:off x="7048659" y="3128228"/>
                  <a:ext cx="3208680" cy="4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526727E6-AA3D-44FA-8EAC-A1265BC8A558}"/>
                  </a:ext>
                </a:extLst>
              </p14:cNvPr>
              <p14:cNvContentPartPr/>
              <p14:nvPr/>
            </p14:nvContentPartPr>
            <p14:xfrm>
              <a:off x="11739" y="5333588"/>
              <a:ext cx="5791320" cy="934200"/>
            </p14:xfrm>
          </p:contentPart>
        </mc:Choice>
        <mc:Fallback xmlns="">
          <p:pic>
            <p:nvPicPr>
              <p:cNvPr id="7" name="Freihand 6">
                <a:extLst>
                  <a:ext uri="{FF2B5EF4-FFF2-40B4-BE49-F238E27FC236}">
                    <a16:creationId xmlns:a16="http://schemas.microsoft.com/office/drawing/2014/main" id="{526727E6-AA3D-44FA-8EAC-A1265BC8A558}"/>
                  </a:ext>
                </a:extLst>
              </p:cNvPr>
              <p:cNvPicPr/>
              <p:nvPr/>
            </p:nvPicPr>
            <p:blipFill>
              <a:blip r:embed="rId10"/>
              <a:stretch>
                <a:fillRect/>
              </a:stretch>
            </p:blipFill>
            <p:spPr>
              <a:xfrm>
                <a:off x="7419" y="5329268"/>
                <a:ext cx="5799960" cy="942840"/>
              </a:xfrm>
              <a:prstGeom prst="rect">
                <a:avLst/>
              </a:prstGeom>
            </p:spPr>
          </p:pic>
        </mc:Fallback>
      </mc:AlternateContent>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CFB101D7-BC9C-44E9-8DF0-F27C427E9EB6}"/>
                  </a:ext>
                </a:extLst>
              </p14:cNvPr>
              <p14:cNvContentPartPr/>
              <p14:nvPr/>
            </p14:nvContentPartPr>
            <p14:xfrm>
              <a:off x="4324539" y="650348"/>
              <a:ext cx="3774240" cy="16200"/>
            </p14:xfrm>
          </p:contentPart>
        </mc:Choice>
        <mc:Fallback xmlns="">
          <p:pic>
            <p:nvPicPr>
              <p:cNvPr id="8" name="Freihand 7">
                <a:extLst>
                  <a:ext uri="{FF2B5EF4-FFF2-40B4-BE49-F238E27FC236}">
                    <a16:creationId xmlns:a16="http://schemas.microsoft.com/office/drawing/2014/main" id="{CFB101D7-BC9C-44E9-8DF0-F27C427E9EB6}"/>
                  </a:ext>
                </a:extLst>
              </p:cNvPr>
              <p:cNvPicPr/>
              <p:nvPr/>
            </p:nvPicPr>
            <p:blipFill>
              <a:blip r:embed="rId4"/>
              <a:stretch>
                <a:fillRect/>
              </a:stretch>
            </p:blipFill>
            <p:spPr>
              <a:xfrm>
                <a:off x="4320219" y="646028"/>
                <a:ext cx="3782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F6E76B29-76B5-414B-8716-B2A921E15A5C}"/>
                  </a:ext>
                </a:extLst>
              </p14:cNvPr>
              <p14:cNvContentPartPr/>
              <p14:nvPr/>
            </p14:nvContentPartPr>
            <p14:xfrm>
              <a:off x="42339" y="1799828"/>
              <a:ext cx="2333520" cy="113040"/>
            </p14:xfrm>
          </p:contentPart>
        </mc:Choice>
        <mc:Fallback xmlns="">
          <p:pic>
            <p:nvPicPr>
              <p:cNvPr id="16" name="Freihand 15">
                <a:extLst>
                  <a:ext uri="{FF2B5EF4-FFF2-40B4-BE49-F238E27FC236}">
                    <a16:creationId xmlns:a16="http://schemas.microsoft.com/office/drawing/2014/main" id="{F6E76B29-76B5-414B-8716-B2A921E15A5C}"/>
                  </a:ext>
                </a:extLst>
              </p:cNvPr>
              <p:cNvPicPr/>
              <p:nvPr/>
            </p:nvPicPr>
            <p:blipFill>
              <a:blip r:embed="rId6"/>
              <a:stretch>
                <a:fillRect/>
              </a:stretch>
            </p:blipFill>
            <p:spPr>
              <a:xfrm>
                <a:off x="38019" y="1795508"/>
                <a:ext cx="2342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Freihand 16">
                <a:extLst>
                  <a:ext uri="{FF2B5EF4-FFF2-40B4-BE49-F238E27FC236}">
                    <a16:creationId xmlns:a16="http://schemas.microsoft.com/office/drawing/2014/main" id="{1EFF260E-7980-48A1-8209-2C25DF2F8C29}"/>
                  </a:ext>
                </a:extLst>
              </p14:cNvPr>
              <p14:cNvContentPartPr/>
              <p14:nvPr/>
            </p14:nvContentPartPr>
            <p14:xfrm>
              <a:off x="9291459" y="1119788"/>
              <a:ext cx="2154600" cy="1579320"/>
            </p14:xfrm>
          </p:contentPart>
        </mc:Choice>
        <mc:Fallback xmlns="">
          <p:pic>
            <p:nvPicPr>
              <p:cNvPr id="17" name="Freihand 16">
                <a:extLst>
                  <a:ext uri="{FF2B5EF4-FFF2-40B4-BE49-F238E27FC236}">
                    <a16:creationId xmlns:a16="http://schemas.microsoft.com/office/drawing/2014/main" id="{1EFF260E-7980-48A1-8209-2C25DF2F8C29}"/>
                  </a:ext>
                </a:extLst>
              </p:cNvPr>
              <p:cNvPicPr/>
              <p:nvPr/>
            </p:nvPicPr>
            <p:blipFill>
              <a:blip r:embed="rId8"/>
              <a:stretch>
                <a:fillRect/>
              </a:stretch>
            </p:blipFill>
            <p:spPr>
              <a:xfrm>
                <a:off x="9287139" y="1115468"/>
                <a:ext cx="2163240" cy="158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DCF0B388-2ADD-45D6-B972-77375711B6C7}"/>
                  </a:ext>
                </a:extLst>
              </p14:cNvPr>
              <p14:cNvContentPartPr/>
              <p14:nvPr/>
            </p14:nvContentPartPr>
            <p14:xfrm>
              <a:off x="8801499" y="842228"/>
              <a:ext cx="63360" cy="2660400"/>
            </p14:xfrm>
          </p:contentPart>
        </mc:Choice>
        <mc:Fallback xmlns="">
          <p:pic>
            <p:nvPicPr>
              <p:cNvPr id="2" name="Freihand 1">
                <a:extLst>
                  <a:ext uri="{FF2B5EF4-FFF2-40B4-BE49-F238E27FC236}">
                    <a16:creationId xmlns:a16="http://schemas.microsoft.com/office/drawing/2014/main" id="{DCF0B388-2ADD-45D6-B972-77375711B6C7}"/>
                  </a:ext>
                </a:extLst>
              </p:cNvPr>
              <p:cNvPicPr/>
              <p:nvPr/>
            </p:nvPicPr>
            <p:blipFill>
              <a:blip r:embed="rId10"/>
              <a:stretch>
                <a:fillRect/>
              </a:stretch>
            </p:blipFill>
            <p:spPr>
              <a:xfrm>
                <a:off x="8797179" y="837908"/>
                <a:ext cx="72000" cy="2669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5D9E5BE7-F533-4A62-976C-3F3920A73713}"/>
                  </a:ext>
                </a:extLst>
              </p14:cNvPr>
              <p14:cNvContentPartPr/>
              <p14:nvPr/>
            </p14:nvContentPartPr>
            <p14:xfrm>
              <a:off x="8582979" y="3414428"/>
              <a:ext cx="3099600" cy="59400"/>
            </p14:xfrm>
          </p:contentPart>
        </mc:Choice>
        <mc:Fallback xmlns="">
          <p:pic>
            <p:nvPicPr>
              <p:cNvPr id="3" name="Freihand 2">
                <a:extLst>
                  <a:ext uri="{FF2B5EF4-FFF2-40B4-BE49-F238E27FC236}">
                    <a16:creationId xmlns:a16="http://schemas.microsoft.com/office/drawing/2014/main" id="{5D9E5BE7-F533-4A62-976C-3F3920A73713}"/>
                  </a:ext>
                </a:extLst>
              </p:cNvPr>
              <p:cNvPicPr/>
              <p:nvPr/>
            </p:nvPicPr>
            <p:blipFill>
              <a:blip r:embed="rId12"/>
              <a:stretch>
                <a:fillRect/>
              </a:stretch>
            </p:blipFill>
            <p:spPr>
              <a:xfrm>
                <a:off x="8578659" y="3410108"/>
                <a:ext cx="3108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6103177D-0F51-4F66-8AC8-0F1FA81BA4CB}"/>
                  </a:ext>
                </a:extLst>
              </p14:cNvPr>
              <p14:cNvContentPartPr/>
              <p14:nvPr/>
            </p14:nvContentPartPr>
            <p14:xfrm>
              <a:off x="11632899" y="3342428"/>
              <a:ext cx="161640" cy="190800"/>
            </p14:xfrm>
          </p:contentPart>
        </mc:Choice>
        <mc:Fallback xmlns="">
          <p:pic>
            <p:nvPicPr>
              <p:cNvPr id="4" name="Freihand 3">
                <a:extLst>
                  <a:ext uri="{FF2B5EF4-FFF2-40B4-BE49-F238E27FC236}">
                    <a16:creationId xmlns:a16="http://schemas.microsoft.com/office/drawing/2014/main" id="{6103177D-0F51-4F66-8AC8-0F1FA81BA4CB}"/>
                  </a:ext>
                </a:extLst>
              </p:cNvPr>
              <p:cNvPicPr/>
              <p:nvPr/>
            </p:nvPicPr>
            <p:blipFill>
              <a:blip r:embed="rId14"/>
              <a:stretch>
                <a:fillRect/>
              </a:stretch>
            </p:blipFill>
            <p:spPr>
              <a:xfrm>
                <a:off x="11628579" y="3338108"/>
                <a:ext cx="1702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Freihand 5">
                <a:extLst>
                  <a:ext uri="{FF2B5EF4-FFF2-40B4-BE49-F238E27FC236}">
                    <a16:creationId xmlns:a16="http://schemas.microsoft.com/office/drawing/2014/main" id="{410A0E81-E565-402F-A64C-00033FEDE458}"/>
                  </a:ext>
                </a:extLst>
              </p14:cNvPr>
              <p14:cNvContentPartPr/>
              <p14:nvPr/>
            </p14:nvContentPartPr>
            <p14:xfrm>
              <a:off x="8654259" y="679868"/>
              <a:ext cx="170640" cy="315000"/>
            </p14:xfrm>
          </p:contentPart>
        </mc:Choice>
        <mc:Fallback xmlns="">
          <p:pic>
            <p:nvPicPr>
              <p:cNvPr id="6" name="Freihand 5">
                <a:extLst>
                  <a:ext uri="{FF2B5EF4-FFF2-40B4-BE49-F238E27FC236}">
                    <a16:creationId xmlns:a16="http://schemas.microsoft.com/office/drawing/2014/main" id="{410A0E81-E565-402F-A64C-00033FEDE458}"/>
                  </a:ext>
                </a:extLst>
              </p:cNvPr>
              <p:cNvPicPr/>
              <p:nvPr/>
            </p:nvPicPr>
            <p:blipFill>
              <a:blip r:embed="rId16"/>
              <a:stretch>
                <a:fillRect/>
              </a:stretch>
            </p:blipFill>
            <p:spPr>
              <a:xfrm>
                <a:off x="8649939" y="675548"/>
                <a:ext cx="1792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FF9999AF-919E-4CA8-9155-A68BB5858615}"/>
                  </a:ext>
                </a:extLst>
              </p14:cNvPr>
              <p14:cNvContentPartPr/>
              <p14:nvPr/>
            </p14:nvContentPartPr>
            <p14:xfrm>
              <a:off x="8467779" y="721628"/>
              <a:ext cx="84240" cy="127800"/>
            </p14:xfrm>
          </p:contentPart>
        </mc:Choice>
        <mc:Fallback xmlns="">
          <p:pic>
            <p:nvPicPr>
              <p:cNvPr id="10" name="Freihand 9">
                <a:extLst>
                  <a:ext uri="{FF2B5EF4-FFF2-40B4-BE49-F238E27FC236}">
                    <a16:creationId xmlns:a16="http://schemas.microsoft.com/office/drawing/2014/main" id="{FF9999AF-919E-4CA8-9155-A68BB5858615}"/>
                  </a:ext>
                </a:extLst>
              </p:cNvPr>
              <p:cNvPicPr/>
              <p:nvPr/>
            </p:nvPicPr>
            <p:blipFill>
              <a:blip r:embed="rId18"/>
              <a:stretch>
                <a:fillRect/>
              </a:stretch>
            </p:blipFill>
            <p:spPr>
              <a:xfrm>
                <a:off x="8463459" y="717308"/>
                <a:ext cx="92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93F67D61-54C4-43A5-A409-6707B7E47C8B}"/>
                  </a:ext>
                </a:extLst>
              </p14:cNvPr>
              <p14:cNvContentPartPr/>
              <p14:nvPr/>
            </p14:nvContentPartPr>
            <p14:xfrm>
              <a:off x="8505579" y="590228"/>
              <a:ext cx="12600" cy="23400"/>
            </p14:xfrm>
          </p:contentPart>
        </mc:Choice>
        <mc:Fallback xmlns="">
          <p:pic>
            <p:nvPicPr>
              <p:cNvPr id="11" name="Freihand 10">
                <a:extLst>
                  <a:ext uri="{FF2B5EF4-FFF2-40B4-BE49-F238E27FC236}">
                    <a16:creationId xmlns:a16="http://schemas.microsoft.com/office/drawing/2014/main" id="{93F67D61-54C4-43A5-A409-6707B7E47C8B}"/>
                  </a:ext>
                </a:extLst>
              </p:cNvPr>
              <p:cNvPicPr/>
              <p:nvPr/>
            </p:nvPicPr>
            <p:blipFill>
              <a:blip r:embed="rId20"/>
              <a:stretch>
                <a:fillRect/>
              </a:stretch>
            </p:blipFill>
            <p:spPr>
              <a:xfrm>
                <a:off x="8501259" y="585908"/>
                <a:ext cx="21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85BA7964-3D65-432D-848A-2A281CC59C86}"/>
                  </a:ext>
                </a:extLst>
              </p14:cNvPr>
              <p14:cNvContentPartPr/>
              <p14:nvPr/>
            </p14:nvContentPartPr>
            <p14:xfrm>
              <a:off x="11608779" y="3610628"/>
              <a:ext cx="99000" cy="211320"/>
            </p14:xfrm>
          </p:contentPart>
        </mc:Choice>
        <mc:Fallback xmlns="">
          <p:pic>
            <p:nvPicPr>
              <p:cNvPr id="13" name="Freihand 12">
                <a:extLst>
                  <a:ext uri="{FF2B5EF4-FFF2-40B4-BE49-F238E27FC236}">
                    <a16:creationId xmlns:a16="http://schemas.microsoft.com/office/drawing/2014/main" id="{85BA7964-3D65-432D-848A-2A281CC59C86}"/>
                  </a:ext>
                </a:extLst>
              </p:cNvPr>
              <p:cNvPicPr/>
              <p:nvPr/>
            </p:nvPicPr>
            <p:blipFill>
              <a:blip r:embed="rId22"/>
              <a:stretch>
                <a:fillRect/>
              </a:stretch>
            </p:blipFill>
            <p:spPr>
              <a:xfrm>
                <a:off x="11604459" y="3606308"/>
                <a:ext cx="1076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5C73EB58-75BE-408A-8DB0-50CAEB91F26C}"/>
                  </a:ext>
                </a:extLst>
              </p14:cNvPr>
              <p14:cNvContentPartPr/>
              <p14:nvPr/>
            </p14:nvContentPartPr>
            <p14:xfrm>
              <a:off x="11578539" y="3675068"/>
              <a:ext cx="154440" cy="43560"/>
            </p14:xfrm>
          </p:contentPart>
        </mc:Choice>
        <mc:Fallback xmlns="">
          <p:pic>
            <p:nvPicPr>
              <p:cNvPr id="14" name="Freihand 13">
                <a:extLst>
                  <a:ext uri="{FF2B5EF4-FFF2-40B4-BE49-F238E27FC236}">
                    <a16:creationId xmlns:a16="http://schemas.microsoft.com/office/drawing/2014/main" id="{5C73EB58-75BE-408A-8DB0-50CAEB91F26C}"/>
                  </a:ext>
                </a:extLst>
              </p:cNvPr>
              <p:cNvPicPr/>
              <p:nvPr/>
            </p:nvPicPr>
            <p:blipFill>
              <a:blip r:embed="rId24"/>
              <a:stretch>
                <a:fillRect/>
              </a:stretch>
            </p:blipFill>
            <p:spPr>
              <a:xfrm>
                <a:off x="11574219" y="3670748"/>
                <a:ext cx="163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78F122A9-4524-4348-97FE-D263FDE6B8BB}"/>
                  </a:ext>
                </a:extLst>
              </p14:cNvPr>
              <p14:cNvContentPartPr/>
              <p14:nvPr/>
            </p14:nvContentPartPr>
            <p14:xfrm>
              <a:off x="5715219" y="121148"/>
              <a:ext cx="2266560" cy="579960"/>
            </p14:xfrm>
          </p:contentPart>
        </mc:Choice>
        <mc:Fallback xmlns="">
          <p:pic>
            <p:nvPicPr>
              <p:cNvPr id="33" name="Freihand 32">
                <a:extLst>
                  <a:ext uri="{FF2B5EF4-FFF2-40B4-BE49-F238E27FC236}">
                    <a16:creationId xmlns:a16="http://schemas.microsoft.com/office/drawing/2014/main" id="{78F122A9-4524-4348-97FE-D263FDE6B8BB}"/>
                  </a:ext>
                </a:extLst>
              </p:cNvPr>
              <p:cNvPicPr/>
              <p:nvPr/>
            </p:nvPicPr>
            <p:blipFill>
              <a:blip r:embed="rId26"/>
              <a:stretch>
                <a:fillRect/>
              </a:stretch>
            </p:blipFill>
            <p:spPr>
              <a:xfrm>
                <a:off x="5710899" y="116828"/>
                <a:ext cx="2275200" cy="588600"/>
              </a:xfrm>
              <a:prstGeom prst="rect">
                <a:avLst/>
              </a:prstGeom>
            </p:spPr>
          </p:pic>
        </mc:Fallback>
      </mc:AlternateContent>
      <p:grpSp>
        <p:nvGrpSpPr>
          <p:cNvPr id="36" name="Gruppieren 35">
            <a:extLst>
              <a:ext uri="{FF2B5EF4-FFF2-40B4-BE49-F238E27FC236}">
                <a16:creationId xmlns:a16="http://schemas.microsoft.com/office/drawing/2014/main" id="{739D85D9-AA74-420C-82CB-3B06489D2848}"/>
              </a:ext>
            </a:extLst>
          </p:cNvPr>
          <p:cNvGrpSpPr/>
          <p:nvPr/>
        </p:nvGrpSpPr>
        <p:grpSpPr>
          <a:xfrm>
            <a:off x="9481179" y="699308"/>
            <a:ext cx="2675880" cy="1948320"/>
            <a:chOff x="9481179" y="699308"/>
            <a:chExt cx="2675880" cy="1948320"/>
          </a:xfrm>
        </p:grpSpPr>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44B82708-0745-4438-A680-4CD229903345}"/>
                    </a:ext>
                  </a:extLst>
                </p14:cNvPr>
                <p14:cNvContentPartPr/>
                <p14:nvPr/>
              </p14:nvContentPartPr>
              <p14:xfrm>
                <a:off x="11435259" y="862388"/>
                <a:ext cx="94680" cy="102240"/>
              </p14:xfrm>
            </p:contentPart>
          </mc:Choice>
          <mc:Fallback xmlns="">
            <p:pic>
              <p:nvPicPr>
                <p:cNvPr id="19" name="Freihand 18">
                  <a:extLst>
                    <a:ext uri="{FF2B5EF4-FFF2-40B4-BE49-F238E27FC236}">
                      <a16:creationId xmlns:a16="http://schemas.microsoft.com/office/drawing/2014/main" id="{44B82708-0745-4438-A680-4CD229903345}"/>
                    </a:ext>
                  </a:extLst>
                </p:cNvPr>
                <p:cNvPicPr/>
                <p:nvPr/>
              </p:nvPicPr>
              <p:blipFill>
                <a:blip r:embed="rId28"/>
                <a:stretch>
                  <a:fillRect/>
                </a:stretch>
              </p:blipFill>
              <p:spPr>
                <a:xfrm>
                  <a:off x="11430939" y="858068"/>
                  <a:ext cx="103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7979F561-1AEE-4864-821B-53D478328C4D}"/>
                    </a:ext>
                  </a:extLst>
                </p14:cNvPr>
                <p14:cNvContentPartPr/>
                <p14:nvPr/>
              </p14:nvContentPartPr>
              <p14:xfrm>
                <a:off x="11538579" y="827468"/>
                <a:ext cx="215640" cy="68400"/>
              </p14:xfrm>
            </p:contentPart>
          </mc:Choice>
          <mc:Fallback xmlns="">
            <p:pic>
              <p:nvPicPr>
                <p:cNvPr id="20" name="Freihand 19">
                  <a:extLst>
                    <a:ext uri="{FF2B5EF4-FFF2-40B4-BE49-F238E27FC236}">
                      <a16:creationId xmlns:a16="http://schemas.microsoft.com/office/drawing/2014/main" id="{7979F561-1AEE-4864-821B-53D478328C4D}"/>
                    </a:ext>
                  </a:extLst>
                </p:cNvPr>
                <p:cNvPicPr/>
                <p:nvPr/>
              </p:nvPicPr>
              <p:blipFill>
                <a:blip r:embed="rId30"/>
                <a:stretch>
                  <a:fillRect/>
                </a:stretch>
              </p:blipFill>
              <p:spPr>
                <a:xfrm>
                  <a:off x="11534259" y="823148"/>
                  <a:ext cx="224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B0C612BA-EE56-48E4-A1DD-F967B4B6CD31}"/>
                    </a:ext>
                  </a:extLst>
                </p14:cNvPr>
                <p14:cNvContentPartPr/>
                <p14:nvPr/>
              </p14:nvContentPartPr>
              <p14:xfrm>
                <a:off x="11754219" y="699308"/>
                <a:ext cx="221400" cy="148320"/>
              </p14:xfrm>
            </p:contentPart>
          </mc:Choice>
          <mc:Fallback xmlns="">
            <p:pic>
              <p:nvPicPr>
                <p:cNvPr id="21" name="Freihand 20">
                  <a:extLst>
                    <a:ext uri="{FF2B5EF4-FFF2-40B4-BE49-F238E27FC236}">
                      <a16:creationId xmlns:a16="http://schemas.microsoft.com/office/drawing/2014/main" id="{B0C612BA-EE56-48E4-A1DD-F967B4B6CD31}"/>
                    </a:ext>
                  </a:extLst>
                </p:cNvPr>
                <p:cNvPicPr/>
                <p:nvPr/>
              </p:nvPicPr>
              <p:blipFill>
                <a:blip r:embed="rId32"/>
                <a:stretch>
                  <a:fillRect/>
                </a:stretch>
              </p:blipFill>
              <p:spPr>
                <a:xfrm>
                  <a:off x="11749899" y="694988"/>
                  <a:ext cx="230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078D5ACD-5C3D-406F-B92D-032D8D655DF1}"/>
                    </a:ext>
                  </a:extLst>
                </p14:cNvPr>
                <p14:cNvContentPartPr/>
                <p14:nvPr/>
              </p14:nvContentPartPr>
              <p14:xfrm>
                <a:off x="11565219" y="991988"/>
                <a:ext cx="86400" cy="119160"/>
              </p14:xfrm>
            </p:contentPart>
          </mc:Choice>
          <mc:Fallback xmlns="">
            <p:pic>
              <p:nvPicPr>
                <p:cNvPr id="23" name="Freihand 22">
                  <a:extLst>
                    <a:ext uri="{FF2B5EF4-FFF2-40B4-BE49-F238E27FC236}">
                      <a16:creationId xmlns:a16="http://schemas.microsoft.com/office/drawing/2014/main" id="{078D5ACD-5C3D-406F-B92D-032D8D655DF1}"/>
                    </a:ext>
                  </a:extLst>
                </p:cNvPr>
                <p:cNvPicPr/>
                <p:nvPr/>
              </p:nvPicPr>
              <p:blipFill>
                <a:blip r:embed="rId34"/>
                <a:stretch>
                  <a:fillRect/>
                </a:stretch>
              </p:blipFill>
              <p:spPr>
                <a:xfrm>
                  <a:off x="11560899" y="987668"/>
                  <a:ext cx="95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2598B9D2-72A9-40C5-90CC-9CABF6C5048B}"/>
                    </a:ext>
                  </a:extLst>
                </p14:cNvPr>
                <p14:cNvContentPartPr/>
                <p14:nvPr/>
              </p14:nvContentPartPr>
              <p14:xfrm>
                <a:off x="11561619" y="1051028"/>
                <a:ext cx="154080" cy="42120"/>
              </p14:xfrm>
            </p:contentPart>
          </mc:Choice>
          <mc:Fallback xmlns="">
            <p:pic>
              <p:nvPicPr>
                <p:cNvPr id="24" name="Freihand 23">
                  <a:extLst>
                    <a:ext uri="{FF2B5EF4-FFF2-40B4-BE49-F238E27FC236}">
                      <a16:creationId xmlns:a16="http://schemas.microsoft.com/office/drawing/2014/main" id="{2598B9D2-72A9-40C5-90CC-9CABF6C5048B}"/>
                    </a:ext>
                  </a:extLst>
                </p:cNvPr>
                <p:cNvPicPr/>
                <p:nvPr/>
              </p:nvPicPr>
              <p:blipFill>
                <a:blip r:embed="rId36"/>
                <a:stretch>
                  <a:fillRect/>
                </a:stretch>
              </p:blipFill>
              <p:spPr>
                <a:xfrm>
                  <a:off x="11557299" y="1046708"/>
                  <a:ext cx="162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0E249702-5AC8-4FCE-88E9-1A33C414B95D}"/>
                    </a:ext>
                  </a:extLst>
                </p14:cNvPr>
                <p14:cNvContentPartPr/>
                <p14:nvPr/>
              </p14:nvContentPartPr>
              <p14:xfrm>
                <a:off x="11707419" y="999548"/>
                <a:ext cx="36720" cy="4320"/>
              </p14:xfrm>
            </p:contentPart>
          </mc:Choice>
          <mc:Fallback xmlns="">
            <p:pic>
              <p:nvPicPr>
                <p:cNvPr id="25" name="Freihand 24">
                  <a:extLst>
                    <a:ext uri="{FF2B5EF4-FFF2-40B4-BE49-F238E27FC236}">
                      <a16:creationId xmlns:a16="http://schemas.microsoft.com/office/drawing/2014/main" id="{0E249702-5AC8-4FCE-88E9-1A33C414B95D}"/>
                    </a:ext>
                  </a:extLst>
                </p:cNvPr>
                <p:cNvPicPr/>
                <p:nvPr/>
              </p:nvPicPr>
              <p:blipFill>
                <a:blip r:embed="rId38"/>
                <a:stretch>
                  <a:fillRect/>
                </a:stretch>
              </p:blipFill>
              <p:spPr>
                <a:xfrm>
                  <a:off x="11703099" y="995228"/>
                  <a:ext cx="453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AF3913D5-6D03-4A52-AF08-128A4A66D1C7}"/>
                    </a:ext>
                  </a:extLst>
                </p14:cNvPr>
                <p14:cNvContentPartPr/>
                <p14:nvPr/>
              </p14:nvContentPartPr>
              <p14:xfrm>
                <a:off x="11734059" y="1010348"/>
                <a:ext cx="59040" cy="82800"/>
              </p14:xfrm>
            </p:contentPart>
          </mc:Choice>
          <mc:Fallback xmlns="">
            <p:pic>
              <p:nvPicPr>
                <p:cNvPr id="26" name="Freihand 25">
                  <a:extLst>
                    <a:ext uri="{FF2B5EF4-FFF2-40B4-BE49-F238E27FC236}">
                      <a16:creationId xmlns:a16="http://schemas.microsoft.com/office/drawing/2014/main" id="{AF3913D5-6D03-4A52-AF08-128A4A66D1C7}"/>
                    </a:ext>
                  </a:extLst>
                </p:cNvPr>
                <p:cNvPicPr/>
                <p:nvPr/>
              </p:nvPicPr>
              <p:blipFill>
                <a:blip r:embed="rId40"/>
                <a:stretch>
                  <a:fillRect/>
                </a:stretch>
              </p:blipFill>
              <p:spPr>
                <a:xfrm>
                  <a:off x="11729739" y="1006028"/>
                  <a:ext cx="67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D0276BE8-A48F-4394-8A19-095C407962B1}"/>
                    </a:ext>
                  </a:extLst>
                </p14:cNvPr>
                <p14:cNvContentPartPr/>
                <p14:nvPr/>
              </p14:nvContentPartPr>
              <p14:xfrm>
                <a:off x="11795979" y="988028"/>
                <a:ext cx="45000" cy="96120"/>
              </p14:xfrm>
            </p:contentPart>
          </mc:Choice>
          <mc:Fallback xmlns="">
            <p:pic>
              <p:nvPicPr>
                <p:cNvPr id="27" name="Freihand 26">
                  <a:extLst>
                    <a:ext uri="{FF2B5EF4-FFF2-40B4-BE49-F238E27FC236}">
                      <a16:creationId xmlns:a16="http://schemas.microsoft.com/office/drawing/2014/main" id="{D0276BE8-A48F-4394-8A19-095C407962B1}"/>
                    </a:ext>
                  </a:extLst>
                </p:cNvPr>
                <p:cNvPicPr/>
                <p:nvPr/>
              </p:nvPicPr>
              <p:blipFill>
                <a:blip r:embed="rId42"/>
                <a:stretch>
                  <a:fillRect/>
                </a:stretch>
              </p:blipFill>
              <p:spPr>
                <a:xfrm>
                  <a:off x="11791659" y="983708"/>
                  <a:ext cx="53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0AC2F13F-F54D-466D-AD60-CCBE7D57D576}"/>
                    </a:ext>
                  </a:extLst>
                </p14:cNvPr>
                <p14:cNvContentPartPr/>
                <p14:nvPr/>
              </p14:nvContentPartPr>
              <p14:xfrm>
                <a:off x="11851779" y="896588"/>
                <a:ext cx="119880" cy="147960"/>
              </p14:xfrm>
            </p:contentPart>
          </mc:Choice>
          <mc:Fallback xmlns="">
            <p:pic>
              <p:nvPicPr>
                <p:cNvPr id="28" name="Freihand 27">
                  <a:extLst>
                    <a:ext uri="{FF2B5EF4-FFF2-40B4-BE49-F238E27FC236}">
                      <a16:creationId xmlns:a16="http://schemas.microsoft.com/office/drawing/2014/main" id="{0AC2F13F-F54D-466D-AD60-CCBE7D57D576}"/>
                    </a:ext>
                  </a:extLst>
                </p:cNvPr>
                <p:cNvPicPr/>
                <p:nvPr/>
              </p:nvPicPr>
              <p:blipFill>
                <a:blip r:embed="rId44"/>
                <a:stretch>
                  <a:fillRect/>
                </a:stretch>
              </p:blipFill>
              <p:spPr>
                <a:xfrm>
                  <a:off x="11847459" y="892268"/>
                  <a:ext cx="128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D78FC2A5-EB40-4B09-B925-DD1DFAF28EF7}"/>
                    </a:ext>
                  </a:extLst>
                </p14:cNvPr>
                <p14:cNvContentPartPr/>
                <p14:nvPr/>
              </p14:nvContentPartPr>
              <p14:xfrm>
                <a:off x="11972019" y="878228"/>
                <a:ext cx="48600" cy="124200"/>
              </p14:xfrm>
            </p:contentPart>
          </mc:Choice>
          <mc:Fallback xmlns="">
            <p:pic>
              <p:nvPicPr>
                <p:cNvPr id="29" name="Freihand 28">
                  <a:extLst>
                    <a:ext uri="{FF2B5EF4-FFF2-40B4-BE49-F238E27FC236}">
                      <a16:creationId xmlns:a16="http://schemas.microsoft.com/office/drawing/2014/main" id="{D78FC2A5-EB40-4B09-B925-DD1DFAF28EF7}"/>
                    </a:ext>
                  </a:extLst>
                </p:cNvPr>
                <p:cNvPicPr/>
                <p:nvPr/>
              </p:nvPicPr>
              <p:blipFill>
                <a:blip r:embed="rId46"/>
                <a:stretch>
                  <a:fillRect/>
                </a:stretch>
              </p:blipFill>
              <p:spPr>
                <a:xfrm>
                  <a:off x="11967699" y="873908"/>
                  <a:ext cx="57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F3997BFB-D5F9-4888-812C-EF3222E45821}"/>
                    </a:ext>
                  </a:extLst>
                </p14:cNvPr>
                <p14:cNvContentPartPr/>
                <p14:nvPr/>
              </p14:nvContentPartPr>
              <p14:xfrm>
                <a:off x="11973819" y="988028"/>
                <a:ext cx="37440" cy="35280"/>
              </p14:xfrm>
            </p:contentPart>
          </mc:Choice>
          <mc:Fallback xmlns="">
            <p:pic>
              <p:nvPicPr>
                <p:cNvPr id="30" name="Freihand 29">
                  <a:extLst>
                    <a:ext uri="{FF2B5EF4-FFF2-40B4-BE49-F238E27FC236}">
                      <a16:creationId xmlns:a16="http://schemas.microsoft.com/office/drawing/2014/main" id="{F3997BFB-D5F9-4888-812C-EF3222E45821}"/>
                    </a:ext>
                  </a:extLst>
                </p:cNvPr>
                <p:cNvPicPr/>
                <p:nvPr/>
              </p:nvPicPr>
              <p:blipFill>
                <a:blip r:embed="rId48"/>
                <a:stretch>
                  <a:fillRect/>
                </a:stretch>
              </p:blipFill>
              <p:spPr>
                <a:xfrm>
                  <a:off x="11969499" y="983708"/>
                  <a:ext cx="46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0B6051E1-7F94-48EA-B7DE-16ACD6EE4631}"/>
                    </a:ext>
                  </a:extLst>
                </p14:cNvPr>
                <p14:cNvContentPartPr/>
                <p14:nvPr/>
              </p14:nvContentPartPr>
              <p14:xfrm>
                <a:off x="12019179" y="885788"/>
                <a:ext cx="137880" cy="139680"/>
              </p14:xfrm>
            </p:contentPart>
          </mc:Choice>
          <mc:Fallback xmlns="">
            <p:pic>
              <p:nvPicPr>
                <p:cNvPr id="31" name="Freihand 30">
                  <a:extLst>
                    <a:ext uri="{FF2B5EF4-FFF2-40B4-BE49-F238E27FC236}">
                      <a16:creationId xmlns:a16="http://schemas.microsoft.com/office/drawing/2014/main" id="{0B6051E1-7F94-48EA-B7DE-16ACD6EE4631}"/>
                    </a:ext>
                  </a:extLst>
                </p:cNvPr>
                <p:cNvPicPr/>
                <p:nvPr/>
              </p:nvPicPr>
              <p:blipFill>
                <a:blip r:embed="rId50"/>
                <a:stretch>
                  <a:fillRect/>
                </a:stretch>
              </p:blipFill>
              <p:spPr>
                <a:xfrm>
                  <a:off x="12014859" y="881468"/>
                  <a:ext cx="146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8589A2A8-7ABA-4A28-9BD1-4407111CA960}"/>
                    </a:ext>
                  </a:extLst>
                </p14:cNvPr>
                <p14:cNvContentPartPr/>
                <p14:nvPr/>
              </p14:nvContentPartPr>
              <p14:xfrm>
                <a:off x="9481179" y="1203668"/>
                <a:ext cx="1972440" cy="1443960"/>
              </p14:xfrm>
            </p:contentPart>
          </mc:Choice>
          <mc:Fallback xmlns="">
            <p:pic>
              <p:nvPicPr>
                <p:cNvPr id="35" name="Freihand 34">
                  <a:extLst>
                    <a:ext uri="{FF2B5EF4-FFF2-40B4-BE49-F238E27FC236}">
                      <a16:creationId xmlns:a16="http://schemas.microsoft.com/office/drawing/2014/main" id="{8589A2A8-7ABA-4A28-9BD1-4407111CA960}"/>
                    </a:ext>
                  </a:extLst>
                </p:cNvPr>
                <p:cNvPicPr/>
                <p:nvPr/>
              </p:nvPicPr>
              <p:blipFill>
                <a:blip r:embed="rId52"/>
                <a:stretch>
                  <a:fillRect/>
                </a:stretch>
              </p:blipFill>
              <p:spPr>
                <a:xfrm>
                  <a:off x="9476859" y="1199348"/>
                  <a:ext cx="1981080" cy="1452600"/>
                </a:xfrm>
                <a:prstGeom prst="rect">
                  <a:avLst/>
                </a:prstGeom>
              </p:spPr>
            </p:pic>
          </mc:Fallback>
        </mc:AlternateContent>
      </p:grpSp>
      <p:grpSp>
        <p:nvGrpSpPr>
          <p:cNvPr id="210949" name="Gruppieren 210948">
            <a:extLst>
              <a:ext uri="{FF2B5EF4-FFF2-40B4-BE49-F238E27FC236}">
                <a16:creationId xmlns:a16="http://schemas.microsoft.com/office/drawing/2014/main" id="{16997E9A-7349-43B1-AADE-1A0DC6C06457}"/>
              </a:ext>
            </a:extLst>
          </p:cNvPr>
          <p:cNvGrpSpPr/>
          <p:nvPr/>
        </p:nvGrpSpPr>
        <p:grpSpPr>
          <a:xfrm>
            <a:off x="8935779" y="1299068"/>
            <a:ext cx="3274560" cy="1190520"/>
            <a:chOff x="8935779" y="1299068"/>
            <a:chExt cx="3274560" cy="1190520"/>
          </a:xfrm>
        </p:grpSpPr>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D83D1DFE-B122-4771-B26D-9338358E02D7}"/>
                    </a:ext>
                  </a:extLst>
                </p14:cNvPr>
                <p14:cNvContentPartPr/>
                <p14:nvPr/>
              </p14:nvContentPartPr>
              <p14:xfrm>
                <a:off x="11370459" y="2173868"/>
                <a:ext cx="161640" cy="115200"/>
              </p14:xfrm>
            </p:contentPart>
          </mc:Choice>
          <mc:Fallback xmlns="">
            <p:pic>
              <p:nvPicPr>
                <p:cNvPr id="37" name="Freihand 36">
                  <a:extLst>
                    <a:ext uri="{FF2B5EF4-FFF2-40B4-BE49-F238E27FC236}">
                      <a16:creationId xmlns:a16="http://schemas.microsoft.com/office/drawing/2014/main" id="{D83D1DFE-B122-4771-B26D-9338358E02D7}"/>
                    </a:ext>
                  </a:extLst>
                </p:cNvPr>
                <p:cNvPicPr/>
                <p:nvPr/>
              </p:nvPicPr>
              <p:blipFill>
                <a:blip r:embed="rId54"/>
                <a:stretch>
                  <a:fillRect/>
                </a:stretch>
              </p:blipFill>
              <p:spPr>
                <a:xfrm>
                  <a:off x="11366139" y="2169548"/>
                  <a:ext cx="170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80237FD6-2FB1-47A1-A8DE-39E76FAB9F60}"/>
                    </a:ext>
                  </a:extLst>
                </p14:cNvPr>
                <p14:cNvContentPartPr/>
                <p14:nvPr/>
              </p14:nvContentPartPr>
              <p14:xfrm>
                <a:off x="11467299" y="2057228"/>
                <a:ext cx="30960" cy="73440"/>
              </p14:xfrm>
            </p:contentPart>
          </mc:Choice>
          <mc:Fallback xmlns="">
            <p:pic>
              <p:nvPicPr>
                <p:cNvPr id="38" name="Freihand 37">
                  <a:extLst>
                    <a:ext uri="{FF2B5EF4-FFF2-40B4-BE49-F238E27FC236}">
                      <a16:creationId xmlns:a16="http://schemas.microsoft.com/office/drawing/2014/main" id="{80237FD6-2FB1-47A1-A8DE-39E76FAB9F60}"/>
                    </a:ext>
                  </a:extLst>
                </p:cNvPr>
                <p:cNvPicPr/>
                <p:nvPr/>
              </p:nvPicPr>
              <p:blipFill>
                <a:blip r:embed="rId56"/>
                <a:stretch>
                  <a:fillRect/>
                </a:stretch>
              </p:blipFill>
              <p:spPr>
                <a:xfrm>
                  <a:off x="11462979" y="2052908"/>
                  <a:ext cx="39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54FE7CA9-C5E3-48B3-B3C8-9879CE82C2DF}"/>
                    </a:ext>
                  </a:extLst>
                </p14:cNvPr>
                <p14:cNvContentPartPr/>
                <p14:nvPr/>
              </p14:nvContentPartPr>
              <p14:xfrm>
                <a:off x="11556219" y="2134628"/>
                <a:ext cx="161640" cy="88920"/>
              </p14:xfrm>
            </p:contentPart>
          </mc:Choice>
          <mc:Fallback xmlns="">
            <p:pic>
              <p:nvPicPr>
                <p:cNvPr id="39" name="Freihand 38">
                  <a:extLst>
                    <a:ext uri="{FF2B5EF4-FFF2-40B4-BE49-F238E27FC236}">
                      <a16:creationId xmlns:a16="http://schemas.microsoft.com/office/drawing/2014/main" id="{54FE7CA9-C5E3-48B3-B3C8-9879CE82C2DF}"/>
                    </a:ext>
                  </a:extLst>
                </p:cNvPr>
                <p:cNvPicPr/>
                <p:nvPr/>
              </p:nvPicPr>
              <p:blipFill>
                <a:blip r:embed="rId58"/>
                <a:stretch>
                  <a:fillRect/>
                </a:stretch>
              </p:blipFill>
              <p:spPr>
                <a:xfrm>
                  <a:off x="11551899" y="2130308"/>
                  <a:ext cx="170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04E5C0DB-E2A7-463C-97BC-DC8C858C3551}"/>
                    </a:ext>
                  </a:extLst>
                </p14:cNvPr>
                <p14:cNvContentPartPr/>
                <p14:nvPr/>
              </p14:nvContentPartPr>
              <p14:xfrm>
                <a:off x="11727579" y="2118788"/>
                <a:ext cx="64440" cy="84960"/>
              </p14:xfrm>
            </p:contentPart>
          </mc:Choice>
          <mc:Fallback xmlns="">
            <p:pic>
              <p:nvPicPr>
                <p:cNvPr id="40" name="Freihand 39">
                  <a:extLst>
                    <a:ext uri="{FF2B5EF4-FFF2-40B4-BE49-F238E27FC236}">
                      <a16:creationId xmlns:a16="http://schemas.microsoft.com/office/drawing/2014/main" id="{04E5C0DB-E2A7-463C-97BC-DC8C858C3551}"/>
                    </a:ext>
                  </a:extLst>
                </p:cNvPr>
                <p:cNvPicPr/>
                <p:nvPr/>
              </p:nvPicPr>
              <p:blipFill>
                <a:blip r:embed="rId60"/>
                <a:stretch>
                  <a:fillRect/>
                </a:stretch>
              </p:blipFill>
              <p:spPr>
                <a:xfrm>
                  <a:off x="11723259" y="2114468"/>
                  <a:ext cx="73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2FE0B577-A2C5-4E28-BB92-5C9985765C09}"/>
                    </a:ext>
                  </a:extLst>
                </p14:cNvPr>
                <p14:cNvContentPartPr/>
                <p14:nvPr/>
              </p14:nvContentPartPr>
              <p14:xfrm>
                <a:off x="11808219" y="2101508"/>
                <a:ext cx="87120" cy="79920"/>
              </p14:xfrm>
            </p:contentPart>
          </mc:Choice>
          <mc:Fallback xmlns="">
            <p:pic>
              <p:nvPicPr>
                <p:cNvPr id="41" name="Freihand 40">
                  <a:extLst>
                    <a:ext uri="{FF2B5EF4-FFF2-40B4-BE49-F238E27FC236}">
                      <a16:creationId xmlns:a16="http://schemas.microsoft.com/office/drawing/2014/main" id="{2FE0B577-A2C5-4E28-BB92-5C9985765C09}"/>
                    </a:ext>
                  </a:extLst>
                </p:cNvPr>
                <p:cNvPicPr/>
                <p:nvPr/>
              </p:nvPicPr>
              <p:blipFill>
                <a:blip r:embed="rId62"/>
                <a:stretch>
                  <a:fillRect/>
                </a:stretch>
              </p:blipFill>
              <p:spPr>
                <a:xfrm>
                  <a:off x="11803899" y="2097188"/>
                  <a:ext cx="95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34991294-7F2A-451F-ABEC-700A834A5EEB}"/>
                    </a:ext>
                  </a:extLst>
                </p14:cNvPr>
                <p14:cNvContentPartPr/>
                <p14:nvPr/>
              </p14:nvContentPartPr>
              <p14:xfrm>
                <a:off x="11398539" y="2357468"/>
                <a:ext cx="134640" cy="132120"/>
              </p14:xfrm>
            </p:contentPart>
          </mc:Choice>
          <mc:Fallback xmlns="">
            <p:pic>
              <p:nvPicPr>
                <p:cNvPr id="43" name="Freihand 42">
                  <a:extLst>
                    <a:ext uri="{FF2B5EF4-FFF2-40B4-BE49-F238E27FC236}">
                      <a16:creationId xmlns:a16="http://schemas.microsoft.com/office/drawing/2014/main" id="{34991294-7F2A-451F-ABEC-700A834A5EEB}"/>
                    </a:ext>
                  </a:extLst>
                </p:cNvPr>
                <p:cNvPicPr/>
                <p:nvPr/>
              </p:nvPicPr>
              <p:blipFill>
                <a:blip r:embed="rId64"/>
                <a:stretch>
                  <a:fillRect/>
                </a:stretch>
              </p:blipFill>
              <p:spPr>
                <a:xfrm>
                  <a:off x="11394219" y="2353148"/>
                  <a:ext cx="143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FA1BF578-ED0B-44EE-AF9D-B2676AE44BE5}"/>
                    </a:ext>
                  </a:extLst>
                </p14:cNvPr>
                <p14:cNvContentPartPr/>
                <p14:nvPr/>
              </p14:nvContentPartPr>
              <p14:xfrm>
                <a:off x="11407179" y="2396708"/>
                <a:ext cx="101160" cy="29520"/>
              </p14:xfrm>
            </p:contentPart>
          </mc:Choice>
          <mc:Fallback xmlns="">
            <p:pic>
              <p:nvPicPr>
                <p:cNvPr id="44" name="Freihand 43">
                  <a:extLst>
                    <a:ext uri="{FF2B5EF4-FFF2-40B4-BE49-F238E27FC236}">
                      <a16:creationId xmlns:a16="http://schemas.microsoft.com/office/drawing/2014/main" id="{FA1BF578-ED0B-44EE-AF9D-B2676AE44BE5}"/>
                    </a:ext>
                  </a:extLst>
                </p:cNvPr>
                <p:cNvPicPr/>
                <p:nvPr/>
              </p:nvPicPr>
              <p:blipFill>
                <a:blip r:embed="rId66"/>
                <a:stretch>
                  <a:fillRect/>
                </a:stretch>
              </p:blipFill>
              <p:spPr>
                <a:xfrm>
                  <a:off x="11402859" y="2392388"/>
                  <a:ext cx="109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B1E21955-40F5-4053-AA8C-F6F6BF922C69}"/>
                    </a:ext>
                  </a:extLst>
                </p14:cNvPr>
                <p14:cNvContentPartPr/>
                <p14:nvPr/>
              </p14:nvContentPartPr>
              <p14:xfrm>
                <a:off x="11505099" y="2343428"/>
                <a:ext cx="138240" cy="121680"/>
              </p14:xfrm>
            </p:contentPart>
          </mc:Choice>
          <mc:Fallback xmlns="">
            <p:pic>
              <p:nvPicPr>
                <p:cNvPr id="45" name="Freihand 44">
                  <a:extLst>
                    <a:ext uri="{FF2B5EF4-FFF2-40B4-BE49-F238E27FC236}">
                      <a16:creationId xmlns:a16="http://schemas.microsoft.com/office/drawing/2014/main" id="{B1E21955-40F5-4053-AA8C-F6F6BF922C69}"/>
                    </a:ext>
                  </a:extLst>
                </p:cNvPr>
                <p:cNvPicPr/>
                <p:nvPr/>
              </p:nvPicPr>
              <p:blipFill>
                <a:blip r:embed="rId68"/>
                <a:stretch>
                  <a:fillRect/>
                </a:stretch>
              </p:blipFill>
              <p:spPr>
                <a:xfrm>
                  <a:off x="11500779" y="2339108"/>
                  <a:ext cx="146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9B17E449-CE71-41F8-8D06-D0604BD24C65}"/>
                    </a:ext>
                  </a:extLst>
                </p14:cNvPr>
                <p14:cNvContentPartPr/>
                <p14:nvPr/>
              </p14:nvContentPartPr>
              <p14:xfrm>
                <a:off x="11638659" y="2370428"/>
                <a:ext cx="60120" cy="82800"/>
              </p14:xfrm>
            </p:contentPart>
          </mc:Choice>
          <mc:Fallback xmlns="">
            <p:pic>
              <p:nvPicPr>
                <p:cNvPr id="46" name="Freihand 45">
                  <a:extLst>
                    <a:ext uri="{FF2B5EF4-FFF2-40B4-BE49-F238E27FC236}">
                      <a16:creationId xmlns:a16="http://schemas.microsoft.com/office/drawing/2014/main" id="{9B17E449-CE71-41F8-8D06-D0604BD24C65}"/>
                    </a:ext>
                  </a:extLst>
                </p:cNvPr>
                <p:cNvPicPr/>
                <p:nvPr/>
              </p:nvPicPr>
              <p:blipFill>
                <a:blip r:embed="rId70"/>
                <a:stretch>
                  <a:fillRect/>
                </a:stretch>
              </p:blipFill>
              <p:spPr>
                <a:xfrm>
                  <a:off x="11634339" y="2366108"/>
                  <a:ext cx="68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9138A8FA-319A-4BA1-A696-C6DB689A03F4}"/>
                    </a:ext>
                  </a:extLst>
                </p14:cNvPr>
                <p14:cNvContentPartPr/>
                <p14:nvPr/>
              </p14:nvContentPartPr>
              <p14:xfrm>
                <a:off x="11699139" y="2350988"/>
                <a:ext cx="55080" cy="92880"/>
              </p14:xfrm>
            </p:contentPart>
          </mc:Choice>
          <mc:Fallback xmlns="">
            <p:pic>
              <p:nvPicPr>
                <p:cNvPr id="47" name="Freihand 46">
                  <a:extLst>
                    <a:ext uri="{FF2B5EF4-FFF2-40B4-BE49-F238E27FC236}">
                      <a16:creationId xmlns:a16="http://schemas.microsoft.com/office/drawing/2014/main" id="{9138A8FA-319A-4BA1-A696-C6DB689A03F4}"/>
                    </a:ext>
                  </a:extLst>
                </p:cNvPr>
                <p:cNvPicPr/>
                <p:nvPr/>
              </p:nvPicPr>
              <p:blipFill>
                <a:blip r:embed="rId72"/>
                <a:stretch>
                  <a:fillRect/>
                </a:stretch>
              </p:blipFill>
              <p:spPr>
                <a:xfrm>
                  <a:off x="11694819" y="2346668"/>
                  <a:ext cx="63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4F3B60C2-00EB-41BC-9800-6D45438A9A45}"/>
                    </a:ext>
                  </a:extLst>
                </p14:cNvPr>
                <p14:cNvContentPartPr/>
                <p14:nvPr/>
              </p14:nvContentPartPr>
              <p14:xfrm>
                <a:off x="11759979" y="2286908"/>
                <a:ext cx="160920" cy="123480"/>
              </p14:xfrm>
            </p:contentPart>
          </mc:Choice>
          <mc:Fallback xmlns="">
            <p:pic>
              <p:nvPicPr>
                <p:cNvPr id="48" name="Freihand 47">
                  <a:extLst>
                    <a:ext uri="{FF2B5EF4-FFF2-40B4-BE49-F238E27FC236}">
                      <a16:creationId xmlns:a16="http://schemas.microsoft.com/office/drawing/2014/main" id="{4F3B60C2-00EB-41BC-9800-6D45438A9A45}"/>
                    </a:ext>
                  </a:extLst>
                </p:cNvPr>
                <p:cNvPicPr/>
                <p:nvPr/>
              </p:nvPicPr>
              <p:blipFill>
                <a:blip r:embed="rId74"/>
                <a:stretch>
                  <a:fillRect/>
                </a:stretch>
              </p:blipFill>
              <p:spPr>
                <a:xfrm>
                  <a:off x="11755659" y="2282588"/>
                  <a:ext cx="169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CF94D20A-C469-4E11-954A-3312933559BC}"/>
                    </a:ext>
                  </a:extLst>
                </p14:cNvPr>
                <p14:cNvContentPartPr/>
                <p14:nvPr/>
              </p14:nvContentPartPr>
              <p14:xfrm>
                <a:off x="11933859" y="2242268"/>
                <a:ext cx="47880" cy="119880"/>
              </p14:xfrm>
            </p:contentPart>
          </mc:Choice>
          <mc:Fallback xmlns="">
            <p:pic>
              <p:nvPicPr>
                <p:cNvPr id="49" name="Freihand 48">
                  <a:extLst>
                    <a:ext uri="{FF2B5EF4-FFF2-40B4-BE49-F238E27FC236}">
                      <a16:creationId xmlns:a16="http://schemas.microsoft.com/office/drawing/2014/main" id="{CF94D20A-C469-4E11-954A-3312933559BC}"/>
                    </a:ext>
                  </a:extLst>
                </p:cNvPr>
                <p:cNvPicPr/>
                <p:nvPr/>
              </p:nvPicPr>
              <p:blipFill>
                <a:blip r:embed="rId76"/>
                <a:stretch>
                  <a:fillRect/>
                </a:stretch>
              </p:blipFill>
              <p:spPr>
                <a:xfrm>
                  <a:off x="11929539" y="2237948"/>
                  <a:ext cx="56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8958E8CF-C9EC-42C6-BB45-B6068DF99020}"/>
                    </a:ext>
                  </a:extLst>
                </p14:cNvPr>
                <p14:cNvContentPartPr/>
                <p14:nvPr/>
              </p14:nvContentPartPr>
              <p14:xfrm>
                <a:off x="11944299" y="2352068"/>
                <a:ext cx="37440" cy="11520"/>
              </p14:xfrm>
            </p:contentPart>
          </mc:Choice>
          <mc:Fallback xmlns="">
            <p:pic>
              <p:nvPicPr>
                <p:cNvPr id="50" name="Freihand 49">
                  <a:extLst>
                    <a:ext uri="{FF2B5EF4-FFF2-40B4-BE49-F238E27FC236}">
                      <a16:creationId xmlns:a16="http://schemas.microsoft.com/office/drawing/2014/main" id="{8958E8CF-C9EC-42C6-BB45-B6068DF99020}"/>
                    </a:ext>
                  </a:extLst>
                </p:cNvPr>
                <p:cNvPicPr/>
                <p:nvPr/>
              </p:nvPicPr>
              <p:blipFill>
                <a:blip r:embed="rId78"/>
                <a:stretch>
                  <a:fillRect/>
                </a:stretch>
              </p:blipFill>
              <p:spPr>
                <a:xfrm>
                  <a:off x="11939979" y="2347748"/>
                  <a:ext cx="460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D8E1E0A3-8DB0-4BB8-A38A-A22CE7ADFDBC}"/>
                    </a:ext>
                  </a:extLst>
                </p14:cNvPr>
                <p14:cNvContentPartPr/>
                <p14:nvPr/>
              </p14:nvContentPartPr>
              <p14:xfrm>
                <a:off x="11993619" y="2227868"/>
                <a:ext cx="154440" cy="134640"/>
              </p14:xfrm>
            </p:contentPart>
          </mc:Choice>
          <mc:Fallback xmlns="">
            <p:pic>
              <p:nvPicPr>
                <p:cNvPr id="51" name="Freihand 50">
                  <a:extLst>
                    <a:ext uri="{FF2B5EF4-FFF2-40B4-BE49-F238E27FC236}">
                      <a16:creationId xmlns:a16="http://schemas.microsoft.com/office/drawing/2014/main" id="{D8E1E0A3-8DB0-4BB8-A38A-A22CE7ADFDBC}"/>
                    </a:ext>
                  </a:extLst>
                </p:cNvPr>
                <p:cNvPicPr/>
                <p:nvPr/>
              </p:nvPicPr>
              <p:blipFill>
                <a:blip r:embed="rId80"/>
                <a:stretch>
                  <a:fillRect/>
                </a:stretch>
              </p:blipFill>
              <p:spPr>
                <a:xfrm>
                  <a:off x="11989299" y="2223548"/>
                  <a:ext cx="163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31D953DE-F311-40D9-82A9-7E511C56D72B}"/>
                    </a:ext>
                  </a:extLst>
                </p14:cNvPr>
                <p14:cNvContentPartPr/>
                <p14:nvPr/>
              </p14:nvContentPartPr>
              <p14:xfrm>
                <a:off x="8935779" y="1767428"/>
                <a:ext cx="2540160" cy="390960"/>
              </p14:xfrm>
            </p:contentPart>
          </mc:Choice>
          <mc:Fallback xmlns="">
            <p:pic>
              <p:nvPicPr>
                <p:cNvPr id="53" name="Freihand 52">
                  <a:extLst>
                    <a:ext uri="{FF2B5EF4-FFF2-40B4-BE49-F238E27FC236}">
                      <a16:creationId xmlns:a16="http://schemas.microsoft.com/office/drawing/2014/main" id="{31D953DE-F311-40D9-82A9-7E511C56D72B}"/>
                    </a:ext>
                  </a:extLst>
                </p:cNvPr>
                <p:cNvPicPr/>
                <p:nvPr/>
              </p:nvPicPr>
              <p:blipFill>
                <a:blip r:embed="rId82"/>
                <a:stretch>
                  <a:fillRect/>
                </a:stretch>
              </p:blipFill>
              <p:spPr>
                <a:xfrm>
                  <a:off x="8931459" y="1763108"/>
                  <a:ext cx="254880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B1FD4670-4DF9-4E3F-B7C0-BA330EACE053}"/>
                    </a:ext>
                  </a:extLst>
                </p14:cNvPr>
                <p14:cNvContentPartPr/>
                <p14:nvPr/>
              </p14:nvContentPartPr>
              <p14:xfrm>
                <a:off x="11548659" y="1469348"/>
                <a:ext cx="92880" cy="264960"/>
              </p14:xfrm>
            </p:contentPart>
          </mc:Choice>
          <mc:Fallback xmlns="">
            <p:pic>
              <p:nvPicPr>
                <p:cNvPr id="55" name="Freihand 54">
                  <a:extLst>
                    <a:ext uri="{FF2B5EF4-FFF2-40B4-BE49-F238E27FC236}">
                      <a16:creationId xmlns:a16="http://schemas.microsoft.com/office/drawing/2014/main" id="{B1FD4670-4DF9-4E3F-B7C0-BA330EACE053}"/>
                    </a:ext>
                  </a:extLst>
                </p:cNvPr>
                <p:cNvPicPr/>
                <p:nvPr/>
              </p:nvPicPr>
              <p:blipFill>
                <a:blip r:embed="rId84"/>
                <a:stretch>
                  <a:fillRect/>
                </a:stretch>
              </p:blipFill>
              <p:spPr>
                <a:xfrm>
                  <a:off x="11544339" y="1465028"/>
                  <a:ext cx="1015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62523771-301F-4D1D-9263-9EEC48F0B2F5}"/>
                    </a:ext>
                  </a:extLst>
                </p14:cNvPr>
                <p14:cNvContentPartPr/>
                <p14:nvPr/>
              </p14:nvContentPartPr>
              <p14:xfrm>
                <a:off x="11688339" y="1461788"/>
                <a:ext cx="37800" cy="173880"/>
              </p14:xfrm>
            </p:contentPart>
          </mc:Choice>
          <mc:Fallback xmlns="">
            <p:pic>
              <p:nvPicPr>
                <p:cNvPr id="56" name="Freihand 55">
                  <a:extLst>
                    <a:ext uri="{FF2B5EF4-FFF2-40B4-BE49-F238E27FC236}">
                      <a16:creationId xmlns:a16="http://schemas.microsoft.com/office/drawing/2014/main" id="{62523771-301F-4D1D-9263-9EEC48F0B2F5}"/>
                    </a:ext>
                  </a:extLst>
                </p:cNvPr>
                <p:cNvPicPr/>
                <p:nvPr/>
              </p:nvPicPr>
              <p:blipFill>
                <a:blip r:embed="rId86"/>
                <a:stretch>
                  <a:fillRect/>
                </a:stretch>
              </p:blipFill>
              <p:spPr>
                <a:xfrm>
                  <a:off x="11684019" y="1457468"/>
                  <a:ext cx="46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4A865E82-FDD7-426F-96AD-54F55537DB4E}"/>
                    </a:ext>
                  </a:extLst>
                </p14:cNvPr>
                <p14:cNvContentPartPr/>
                <p14:nvPr/>
              </p14:nvContentPartPr>
              <p14:xfrm>
                <a:off x="11735499" y="1519748"/>
                <a:ext cx="81000" cy="81360"/>
              </p14:xfrm>
            </p:contentPart>
          </mc:Choice>
          <mc:Fallback xmlns="">
            <p:pic>
              <p:nvPicPr>
                <p:cNvPr id="57" name="Freihand 56">
                  <a:extLst>
                    <a:ext uri="{FF2B5EF4-FFF2-40B4-BE49-F238E27FC236}">
                      <a16:creationId xmlns:a16="http://schemas.microsoft.com/office/drawing/2014/main" id="{4A865E82-FDD7-426F-96AD-54F55537DB4E}"/>
                    </a:ext>
                  </a:extLst>
                </p:cNvPr>
                <p:cNvPicPr/>
                <p:nvPr/>
              </p:nvPicPr>
              <p:blipFill>
                <a:blip r:embed="rId88"/>
                <a:stretch>
                  <a:fillRect/>
                </a:stretch>
              </p:blipFill>
              <p:spPr>
                <a:xfrm>
                  <a:off x="11731179" y="1515428"/>
                  <a:ext cx="89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AEB866AC-DE33-4A9C-80AF-974B14721797}"/>
                    </a:ext>
                  </a:extLst>
                </p14:cNvPr>
                <p14:cNvContentPartPr/>
                <p14:nvPr/>
              </p14:nvContentPartPr>
              <p14:xfrm>
                <a:off x="11820819" y="1431188"/>
                <a:ext cx="100080" cy="133200"/>
              </p14:xfrm>
            </p:contentPart>
          </mc:Choice>
          <mc:Fallback xmlns="">
            <p:pic>
              <p:nvPicPr>
                <p:cNvPr id="58" name="Freihand 57">
                  <a:extLst>
                    <a:ext uri="{FF2B5EF4-FFF2-40B4-BE49-F238E27FC236}">
                      <a16:creationId xmlns:a16="http://schemas.microsoft.com/office/drawing/2014/main" id="{AEB866AC-DE33-4A9C-80AF-974B14721797}"/>
                    </a:ext>
                  </a:extLst>
                </p:cNvPr>
                <p:cNvPicPr/>
                <p:nvPr/>
              </p:nvPicPr>
              <p:blipFill>
                <a:blip r:embed="rId90"/>
                <a:stretch>
                  <a:fillRect/>
                </a:stretch>
              </p:blipFill>
              <p:spPr>
                <a:xfrm>
                  <a:off x="11816499" y="1426868"/>
                  <a:ext cx="108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A533A8FB-6C35-4057-ADB6-BDB91D01327F}"/>
                    </a:ext>
                  </a:extLst>
                </p14:cNvPr>
                <p14:cNvContentPartPr/>
                <p14:nvPr/>
              </p14:nvContentPartPr>
              <p14:xfrm>
                <a:off x="11929179" y="1458548"/>
                <a:ext cx="84600" cy="87840"/>
              </p14:xfrm>
            </p:contentPart>
          </mc:Choice>
          <mc:Fallback xmlns="">
            <p:pic>
              <p:nvPicPr>
                <p:cNvPr id="59" name="Freihand 58">
                  <a:extLst>
                    <a:ext uri="{FF2B5EF4-FFF2-40B4-BE49-F238E27FC236}">
                      <a16:creationId xmlns:a16="http://schemas.microsoft.com/office/drawing/2014/main" id="{A533A8FB-6C35-4057-ADB6-BDB91D01327F}"/>
                    </a:ext>
                  </a:extLst>
                </p:cNvPr>
                <p:cNvPicPr/>
                <p:nvPr/>
              </p:nvPicPr>
              <p:blipFill>
                <a:blip r:embed="rId92"/>
                <a:stretch>
                  <a:fillRect/>
                </a:stretch>
              </p:blipFill>
              <p:spPr>
                <a:xfrm>
                  <a:off x="11924859" y="1454228"/>
                  <a:ext cx="93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B922137F-415F-4A80-AD79-B39F1E3E8DC1}"/>
                    </a:ext>
                  </a:extLst>
                </p14:cNvPr>
                <p14:cNvContentPartPr/>
                <p14:nvPr/>
              </p14:nvContentPartPr>
              <p14:xfrm>
                <a:off x="11579979" y="1746548"/>
                <a:ext cx="73800" cy="122400"/>
              </p14:xfrm>
            </p:contentPart>
          </mc:Choice>
          <mc:Fallback xmlns="">
            <p:pic>
              <p:nvPicPr>
                <p:cNvPr id="60" name="Freihand 59">
                  <a:extLst>
                    <a:ext uri="{FF2B5EF4-FFF2-40B4-BE49-F238E27FC236}">
                      <a16:creationId xmlns:a16="http://schemas.microsoft.com/office/drawing/2014/main" id="{B922137F-415F-4A80-AD79-B39F1E3E8DC1}"/>
                    </a:ext>
                  </a:extLst>
                </p:cNvPr>
                <p:cNvPicPr/>
                <p:nvPr/>
              </p:nvPicPr>
              <p:blipFill>
                <a:blip r:embed="rId94"/>
                <a:stretch>
                  <a:fillRect/>
                </a:stretch>
              </p:blipFill>
              <p:spPr>
                <a:xfrm>
                  <a:off x="11575659" y="1742228"/>
                  <a:ext cx="82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626ED9AF-55CA-4E32-88F3-13906FA03026}"/>
                    </a:ext>
                  </a:extLst>
                </p14:cNvPr>
                <p14:cNvContentPartPr/>
                <p14:nvPr/>
              </p14:nvContentPartPr>
              <p14:xfrm>
                <a:off x="11577459" y="1755188"/>
                <a:ext cx="217080" cy="67680"/>
              </p14:xfrm>
            </p:contentPart>
          </mc:Choice>
          <mc:Fallback xmlns="">
            <p:pic>
              <p:nvPicPr>
                <p:cNvPr id="61" name="Freihand 60">
                  <a:extLst>
                    <a:ext uri="{FF2B5EF4-FFF2-40B4-BE49-F238E27FC236}">
                      <a16:creationId xmlns:a16="http://schemas.microsoft.com/office/drawing/2014/main" id="{626ED9AF-55CA-4E32-88F3-13906FA03026}"/>
                    </a:ext>
                  </a:extLst>
                </p:cNvPr>
                <p:cNvPicPr/>
                <p:nvPr/>
              </p:nvPicPr>
              <p:blipFill>
                <a:blip r:embed="rId96"/>
                <a:stretch>
                  <a:fillRect/>
                </a:stretch>
              </p:blipFill>
              <p:spPr>
                <a:xfrm>
                  <a:off x="11573139" y="1750868"/>
                  <a:ext cx="225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51CF6C7B-DB97-4D0C-A867-0DE24475F27C}"/>
                    </a:ext>
                  </a:extLst>
                </p14:cNvPr>
                <p14:cNvContentPartPr/>
                <p14:nvPr/>
              </p14:nvContentPartPr>
              <p14:xfrm>
                <a:off x="11775459" y="1707668"/>
                <a:ext cx="93240" cy="98280"/>
              </p14:xfrm>
            </p:contentPart>
          </mc:Choice>
          <mc:Fallback xmlns="">
            <p:pic>
              <p:nvPicPr>
                <p:cNvPr id="62" name="Freihand 61">
                  <a:extLst>
                    <a:ext uri="{FF2B5EF4-FFF2-40B4-BE49-F238E27FC236}">
                      <a16:creationId xmlns:a16="http://schemas.microsoft.com/office/drawing/2014/main" id="{51CF6C7B-DB97-4D0C-A867-0DE24475F27C}"/>
                    </a:ext>
                  </a:extLst>
                </p:cNvPr>
                <p:cNvPicPr/>
                <p:nvPr/>
              </p:nvPicPr>
              <p:blipFill>
                <a:blip r:embed="rId98"/>
                <a:stretch>
                  <a:fillRect/>
                </a:stretch>
              </p:blipFill>
              <p:spPr>
                <a:xfrm>
                  <a:off x="11771139" y="1703348"/>
                  <a:ext cx="101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2A025C6B-E6B5-444D-A713-49DA3345905C}"/>
                    </a:ext>
                  </a:extLst>
                </p14:cNvPr>
                <p14:cNvContentPartPr/>
                <p14:nvPr/>
              </p14:nvContentPartPr>
              <p14:xfrm>
                <a:off x="11847819" y="1612628"/>
                <a:ext cx="248760" cy="158040"/>
              </p14:xfrm>
            </p:contentPart>
          </mc:Choice>
          <mc:Fallback xmlns="">
            <p:pic>
              <p:nvPicPr>
                <p:cNvPr id="63" name="Freihand 62">
                  <a:extLst>
                    <a:ext uri="{FF2B5EF4-FFF2-40B4-BE49-F238E27FC236}">
                      <a16:creationId xmlns:a16="http://schemas.microsoft.com/office/drawing/2014/main" id="{2A025C6B-E6B5-444D-A713-49DA3345905C}"/>
                    </a:ext>
                  </a:extLst>
                </p:cNvPr>
                <p:cNvPicPr/>
                <p:nvPr/>
              </p:nvPicPr>
              <p:blipFill>
                <a:blip r:embed="rId100"/>
                <a:stretch>
                  <a:fillRect/>
                </a:stretch>
              </p:blipFill>
              <p:spPr>
                <a:xfrm>
                  <a:off x="11843499" y="1608308"/>
                  <a:ext cx="257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10944" name="Freihand 210943">
                  <a:extLst>
                    <a:ext uri="{FF2B5EF4-FFF2-40B4-BE49-F238E27FC236}">
                      <a16:creationId xmlns:a16="http://schemas.microsoft.com/office/drawing/2014/main" id="{B77C5BD0-74EE-4414-B361-24FFBA91ACED}"/>
                    </a:ext>
                  </a:extLst>
                </p14:cNvPr>
                <p14:cNvContentPartPr/>
                <p14:nvPr/>
              </p14:nvContentPartPr>
              <p14:xfrm>
                <a:off x="12089739" y="1603988"/>
                <a:ext cx="91080" cy="97920"/>
              </p14:xfrm>
            </p:contentPart>
          </mc:Choice>
          <mc:Fallback xmlns="">
            <p:pic>
              <p:nvPicPr>
                <p:cNvPr id="210944" name="Freihand 210943">
                  <a:extLst>
                    <a:ext uri="{FF2B5EF4-FFF2-40B4-BE49-F238E27FC236}">
                      <a16:creationId xmlns:a16="http://schemas.microsoft.com/office/drawing/2014/main" id="{B77C5BD0-74EE-4414-B361-24FFBA91ACED}"/>
                    </a:ext>
                  </a:extLst>
                </p:cNvPr>
                <p:cNvPicPr/>
                <p:nvPr/>
              </p:nvPicPr>
              <p:blipFill>
                <a:blip r:embed="rId102"/>
                <a:stretch>
                  <a:fillRect/>
                </a:stretch>
              </p:blipFill>
              <p:spPr>
                <a:xfrm>
                  <a:off x="12085419" y="1599668"/>
                  <a:ext cx="99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10946" name="Freihand 210945">
                  <a:extLst>
                    <a:ext uri="{FF2B5EF4-FFF2-40B4-BE49-F238E27FC236}">
                      <a16:creationId xmlns:a16="http://schemas.microsoft.com/office/drawing/2014/main" id="{56233802-DC03-4670-9481-1BBE03855CB5}"/>
                    </a:ext>
                  </a:extLst>
                </p14:cNvPr>
                <p14:cNvContentPartPr/>
                <p14:nvPr/>
              </p14:nvContentPartPr>
              <p14:xfrm>
                <a:off x="11268939" y="1299068"/>
                <a:ext cx="941400" cy="799200"/>
              </p14:xfrm>
            </p:contentPart>
          </mc:Choice>
          <mc:Fallback xmlns="">
            <p:pic>
              <p:nvPicPr>
                <p:cNvPr id="210946" name="Freihand 210945">
                  <a:extLst>
                    <a:ext uri="{FF2B5EF4-FFF2-40B4-BE49-F238E27FC236}">
                      <a16:creationId xmlns:a16="http://schemas.microsoft.com/office/drawing/2014/main" id="{56233802-DC03-4670-9481-1BBE03855CB5}"/>
                    </a:ext>
                  </a:extLst>
                </p:cNvPr>
                <p:cNvPicPr/>
                <p:nvPr/>
              </p:nvPicPr>
              <p:blipFill>
                <a:blip r:embed="rId104"/>
                <a:stretch>
                  <a:fillRect/>
                </a:stretch>
              </p:blipFill>
              <p:spPr>
                <a:xfrm>
                  <a:off x="11264619" y="1294748"/>
                  <a:ext cx="950040" cy="807840"/>
                </a:xfrm>
                <a:prstGeom prst="rect">
                  <a:avLst/>
                </a:prstGeom>
              </p:spPr>
            </p:pic>
          </mc:Fallback>
        </mc:AlternateContent>
      </p:grpSp>
    </p:spTree>
    <p:extLst>
      <p:ext uri="{BB962C8B-B14F-4D97-AF65-F5344CB8AC3E}">
        <p14:creationId xmlns:p14="http://schemas.microsoft.com/office/powerpoint/2010/main" val="172768981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6F44EA3-94ED-400D-9ACD-BE04F05A5E84}"/>
                  </a:ext>
                </a:extLst>
              </p14:cNvPr>
              <p14:cNvContentPartPr/>
              <p14:nvPr/>
            </p14:nvContentPartPr>
            <p14:xfrm>
              <a:off x="5653659" y="571508"/>
              <a:ext cx="3032640" cy="68040"/>
            </p14:xfrm>
          </p:contentPart>
        </mc:Choice>
        <mc:Fallback xmlns="">
          <p:pic>
            <p:nvPicPr>
              <p:cNvPr id="2" name="Freihand 1">
                <a:extLst>
                  <a:ext uri="{FF2B5EF4-FFF2-40B4-BE49-F238E27FC236}">
                    <a16:creationId xmlns:a16="http://schemas.microsoft.com/office/drawing/2014/main" id="{F6F44EA3-94ED-400D-9ACD-BE04F05A5E84}"/>
                  </a:ext>
                </a:extLst>
              </p:cNvPr>
              <p:cNvPicPr/>
              <p:nvPr/>
            </p:nvPicPr>
            <p:blipFill>
              <a:blip r:embed="rId4"/>
              <a:stretch>
                <a:fillRect/>
              </a:stretch>
            </p:blipFill>
            <p:spPr>
              <a:xfrm>
                <a:off x="5649339" y="567188"/>
                <a:ext cx="3041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0" name="Freihand 49">
                <a:extLst>
                  <a:ext uri="{FF2B5EF4-FFF2-40B4-BE49-F238E27FC236}">
                    <a16:creationId xmlns:a16="http://schemas.microsoft.com/office/drawing/2014/main" id="{7008D640-5E8A-4404-9103-D109E222456C}"/>
                  </a:ext>
                </a:extLst>
              </p14:cNvPr>
              <p14:cNvContentPartPr/>
              <p14:nvPr/>
            </p14:nvContentPartPr>
            <p14:xfrm>
              <a:off x="4177659" y="4246028"/>
              <a:ext cx="3264480" cy="113040"/>
            </p14:xfrm>
          </p:contentPart>
        </mc:Choice>
        <mc:Fallback xmlns="">
          <p:pic>
            <p:nvPicPr>
              <p:cNvPr id="50" name="Freihand 49">
                <a:extLst>
                  <a:ext uri="{FF2B5EF4-FFF2-40B4-BE49-F238E27FC236}">
                    <a16:creationId xmlns:a16="http://schemas.microsoft.com/office/drawing/2014/main" id="{7008D640-5E8A-4404-9103-D109E222456C}"/>
                  </a:ext>
                </a:extLst>
              </p:cNvPr>
              <p:cNvPicPr/>
              <p:nvPr/>
            </p:nvPicPr>
            <p:blipFill>
              <a:blip r:embed="rId6"/>
              <a:stretch>
                <a:fillRect/>
              </a:stretch>
            </p:blipFill>
            <p:spPr>
              <a:xfrm>
                <a:off x="4173339" y="4241708"/>
                <a:ext cx="3273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2" name="Freihand 51">
                <a:extLst>
                  <a:ext uri="{FF2B5EF4-FFF2-40B4-BE49-F238E27FC236}">
                    <a16:creationId xmlns:a16="http://schemas.microsoft.com/office/drawing/2014/main" id="{391FC21D-436D-4BAD-B1F2-C0DACE20F782}"/>
                  </a:ext>
                </a:extLst>
              </p14:cNvPr>
              <p14:cNvContentPartPr/>
              <p14:nvPr/>
            </p14:nvContentPartPr>
            <p14:xfrm>
              <a:off x="4628739" y="1088828"/>
              <a:ext cx="1316160" cy="27000"/>
            </p14:xfrm>
          </p:contentPart>
        </mc:Choice>
        <mc:Fallback xmlns="">
          <p:pic>
            <p:nvPicPr>
              <p:cNvPr id="52" name="Freihand 51">
                <a:extLst>
                  <a:ext uri="{FF2B5EF4-FFF2-40B4-BE49-F238E27FC236}">
                    <a16:creationId xmlns:a16="http://schemas.microsoft.com/office/drawing/2014/main" id="{391FC21D-436D-4BAD-B1F2-C0DACE20F782}"/>
                  </a:ext>
                </a:extLst>
              </p:cNvPr>
              <p:cNvPicPr/>
              <p:nvPr/>
            </p:nvPicPr>
            <p:blipFill>
              <a:blip r:embed="rId8"/>
              <a:stretch>
                <a:fillRect/>
              </a:stretch>
            </p:blipFill>
            <p:spPr>
              <a:xfrm>
                <a:off x="4624419" y="1084508"/>
                <a:ext cx="1324800" cy="35640"/>
              </a:xfrm>
              <a:prstGeom prst="rect">
                <a:avLst/>
              </a:prstGeom>
            </p:spPr>
          </p:pic>
        </mc:Fallback>
      </mc:AlternateContent>
      <p:grpSp>
        <p:nvGrpSpPr>
          <p:cNvPr id="210948" name="Gruppieren 210947">
            <a:extLst>
              <a:ext uri="{FF2B5EF4-FFF2-40B4-BE49-F238E27FC236}">
                <a16:creationId xmlns:a16="http://schemas.microsoft.com/office/drawing/2014/main" id="{59528A1E-864F-4985-BC3C-65562B45D728}"/>
              </a:ext>
            </a:extLst>
          </p:cNvPr>
          <p:cNvGrpSpPr/>
          <p:nvPr/>
        </p:nvGrpSpPr>
        <p:grpSpPr>
          <a:xfrm>
            <a:off x="455979" y="1354868"/>
            <a:ext cx="513360" cy="160560"/>
            <a:chOff x="455979" y="1354868"/>
            <a:chExt cx="513360" cy="160560"/>
          </a:xfrm>
        </p:grpSpPr>
        <mc:AlternateContent xmlns:mc="http://schemas.openxmlformats.org/markup-compatibility/2006" xmlns:p14="http://schemas.microsoft.com/office/powerpoint/2010/main">
          <mc:Choice Requires="p14">
            <p:contentPart p14:bwMode="auto" r:id="rId9">
              <p14:nvContentPartPr>
                <p14:cNvPr id="61" name="Freihand 60">
                  <a:extLst>
                    <a:ext uri="{FF2B5EF4-FFF2-40B4-BE49-F238E27FC236}">
                      <a16:creationId xmlns:a16="http://schemas.microsoft.com/office/drawing/2014/main" id="{406999CE-DF46-4899-95EA-B415A83FAB55}"/>
                    </a:ext>
                  </a:extLst>
                </p14:cNvPr>
                <p14:cNvContentPartPr/>
                <p14:nvPr/>
              </p14:nvContentPartPr>
              <p14:xfrm>
                <a:off x="455979" y="1354868"/>
                <a:ext cx="70560" cy="160560"/>
              </p14:xfrm>
            </p:contentPart>
          </mc:Choice>
          <mc:Fallback xmlns="">
            <p:pic>
              <p:nvPicPr>
                <p:cNvPr id="61" name="Freihand 60">
                  <a:extLst>
                    <a:ext uri="{FF2B5EF4-FFF2-40B4-BE49-F238E27FC236}">
                      <a16:creationId xmlns:a16="http://schemas.microsoft.com/office/drawing/2014/main" id="{406999CE-DF46-4899-95EA-B415A83FAB55}"/>
                    </a:ext>
                  </a:extLst>
                </p:cNvPr>
                <p:cNvPicPr/>
                <p:nvPr/>
              </p:nvPicPr>
              <p:blipFill>
                <a:blip r:embed="rId10"/>
                <a:stretch>
                  <a:fillRect/>
                </a:stretch>
              </p:blipFill>
              <p:spPr>
                <a:xfrm>
                  <a:off x="451659" y="1350548"/>
                  <a:ext cx="79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2" name="Freihand 61">
                  <a:extLst>
                    <a:ext uri="{FF2B5EF4-FFF2-40B4-BE49-F238E27FC236}">
                      <a16:creationId xmlns:a16="http://schemas.microsoft.com/office/drawing/2014/main" id="{D7A12130-02B1-4E6F-BD61-3B024A0E8CF4}"/>
                    </a:ext>
                  </a:extLst>
                </p14:cNvPr>
                <p14:cNvContentPartPr/>
                <p14:nvPr/>
              </p14:nvContentPartPr>
              <p14:xfrm>
                <a:off x="461739" y="1423628"/>
                <a:ext cx="105480" cy="33840"/>
              </p14:xfrm>
            </p:contentPart>
          </mc:Choice>
          <mc:Fallback xmlns="">
            <p:pic>
              <p:nvPicPr>
                <p:cNvPr id="62" name="Freihand 61">
                  <a:extLst>
                    <a:ext uri="{FF2B5EF4-FFF2-40B4-BE49-F238E27FC236}">
                      <a16:creationId xmlns:a16="http://schemas.microsoft.com/office/drawing/2014/main" id="{D7A12130-02B1-4E6F-BD61-3B024A0E8CF4}"/>
                    </a:ext>
                  </a:extLst>
                </p:cNvPr>
                <p:cNvPicPr/>
                <p:nvPr/>
              </p:nvPicPr>
              <p:blipFill>
                <a:blip r:embed="rId12"/>
                <a:stretch>
                  <a:fillRect/>
                </a:stretch>
              </p:blipFill>
              <p:spPr>
                <a:xfrm>
                  <a:off x="457419" y="1419308"/>
                  <a:ext cx="114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3" name="Freihand 62">
                  <a:extLst>
                    <a:ext uri="{FF2B5EF4-FFF2-40B4-BE49-F238E27FC236}">
                      <a16:creationId xmlns:a16="http://schemas.microsoft.com/office/drawing/2014/main" id="{BD50F3B8-13D8-42B5-9EEE-EA489D160E61}"/>
                    </a:ext>
                  </a:extLst>
                </p14:cNvPr>
                <p14:cNvContentPartPr/>
                <p14:nvPr/>
              </p14:nvContentPartPr>
              <p14:xfrm>
                <a:off x="587739" y="1360268"/>
                <a:ext cx="78120" cy="154800"/>
              </p14:xfrm>
            </p:contentPart>
          </mc:Choice>
          <mc:Fallback xmlns="">
            <p:pic>
              <p:nvPicPr>
                <p:cNvPr id="63" name="Freihand 62">
                  <a:extLst>
                    <a:ext uri="{FF2B5EF4-FFF2-40B4-BE49-F238E27FC236}">
                      <a16:creationId xmlns:a16="http://schemas.microsoft.com/office/drawing/2014/main" id="{BD50F3B8-13D8-42B5-9EEE-EA489D160E61}"/>
                    </a:ext>
                  </a:extLst>
                </p:cNvPr>
                <p:cNvPicPr/>
                <p:nvPr/>
              </p:nvPicPr>
              <p:blipFill>
                <a:blip r:embed="rId14"/>
                <a:stretch>
                  <a:fillRect/>
                </a:stretch>
              </p:blipFill>
              <p:spPr>
                <a:xfrm>
                  <a:off x="583419" y="1355948"/>
                  <a:ext cx="86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0944" name="Freihand 210943">
                  <a:extLst>
                    <a:ext uri="{FF2B5EF4-FFF2-40B4-BE49-F238E27FC236}">
                      <a16:creationId xmlns:a16="http://schemas.microsoft.com/office/drawing/2014/main" id="{3958E5DF-C3E1-4062-9262-1CC5544EFFC9}"/>
                    </a:ext>
                  </a:extLst>
                </p14:cNvPr>
                <p14:cNvContentPartPr/>
                <p14:nvPr/>
              </p14:nvContentPartPr>
              <p14:xfrm>
                <a:off x="686739" y="1441628"/>
                <a:ext cx="65880" cy="36720"/>
              </p14:xfrm>
            </p:contentPart>
          </mc:Choice>
          <mc:Fallback xmlns="">
            <p:pic>
              <p:nvPicPr>
                <p:cNvPr id="210944" name="Freihand 210943">
                  <a:extLst>
                    <a:ext uri="{FF2B5EF4-FFF2-40B4-BE49-F238E27FC236}">
                      <a16:creationId xmlns:a16="http://schemas.microsoft.com/office/drawing/2014/main" id="{3958E5DF-C3E1-4062-9262-1CC5544EFFC9}"/>
                    </a:ext>
                  </a:extLst>
                </p:cNvPr>
                <p:cNvPicPr/>
                <p:nvPr/>
              </p:nvPicPr>
              <p:blipFill>
                <a:blip r:embed="rId16"/>
                <a:stretch>
                  <a:fillRect/>
                </a:stretch>
              </p:blipFill>
              <p:spPr>
                <a:xfrm>
                  <a:off x="682419" y="1437308"/>
                  <a:ext cx="74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0945" name="Freihand 210944">
                  <a:extLst>
                    <a:ext uri="{FF2B5EF4-FFF2-40B4-BE49-F238E27FC236}">
                      <a16:creationId xmlns:a16="http://schemas.microsoft.com/office/drawing/2014/main" id="{6B715CC6-3A93-4CB8-9EDC-BF510E454F06}"/>
                    </a:ext>
                  </a:extLst>
                </p14:cNvPr>
                <p14:cNvContentPartPr/>
                <p14:nvPr/>
              </p14:nvContentPartPr>
              <p14:xfrm>
                <a:off x="764139" y="1368548"/>
                <a:ext cx="106920" cy="132480"/>
              </p14:xfrm>
            </p:contentPart>
          </mc:Choice>
          <mc:Fallback xmlns="">
            <p:pic>
              <p:nvPicPr>
                <p:cNvPr id="210945" name="Freihand 210944">
                  <a:extLst>
                    <a:ext uri="{FF2B5EF4-FFF2-40B4-BE49-F238E27FC236}">
                      <a16:creationId xmlns:a16="http://schemas.microsoft.com/office/drawing/2014/main" id="{6B715CC6-3A93-4CB8-9EDC-BF510E454F06}"/>
                    </a:ext>
                  </a:extLst>
                </p:cNvPr>
                <p:cNvPicPr/>
                <p:nvPr/>
              </p:nvPicPr>
              <p:blipFill>
                <a:blip r:embed="rId18"/>
                <a:stretch>
                  <a:fillRect/>
                </a:stretch>
              </p:blipFill>
              <p:spPr>
                <a:xfrm>
                  <a:off x="759819" y="1364228"/>
                  <a:ext cx="115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0946" name="Freihand 210945">
                  <a:extLst>
                    <a:ext uri="{FF2B5EF4-FFF2-40B4-BE49-F238E27FC236}">
                      <a16:creationId xmlns:a16="http://schemas.microsoft.com/office/drawing/2014/main" id="{2F466EF5-430A-4482-AA74-7B8BDD1FEC68}"/>
                    </a:ext>
                  </a:extLst>
                </p14:cNvPr>
                <p14:cNvContentPartPr/>
                <p14:nvPr/>
              </p14:nvContentPartPr>
              <p14:xfrm>
                <a:off x="880419" y="1412468"/>
                <a:ext cx="88920" cy="66960"/>
              </p14:xfrm>
            </p:contentPart>
          </mc:Choice>
          <mc:Fallback xmlns="">
            <p:pic>
              <p:nvPicPr>
                <p:cNvPr id="210946" name="Freihand 210945">
                  <a:extLst>
                    <a:ext uri="{FF2B5EF4-FFF2-40B4-BE49-F238E27FC236}">
                      <a16:creationId xmlns:a16="http://schemas.microsoft.com/office/drawing/2014/main" id="{2F466EF5-430A-4482-AA74-7B8BDD1FEC68}"/>
                    </a:ext>
                  </a:extLst>
                </p:cNvPr>
                <p:cNvPicPr/>
                <p:nvPr/>
              </p:nvPicPr>
              <p:blipFill>
                <a:blip r:embed="rId20"/>
                <a:stretch>
                  <a:fillRect/>
                </a:stretch>
              </p:blipFill>
              <p:spPr>
                <a:xfrm>
                  <a:off x="876099" y="1408148"/>
                  <a:ext cx="97560" cy="75600"/>
                </a:xfrm>
                <a:prstGeom prst="rect">
                  <a:avLst/>
                </a:prstGeom>
              </p:spPr>
            </p:pic>
          </mc:Fallback>
        </mc:AlternateContent>
      </p:grpSp>
      <p:grpSp>
        <p:nvGrpSpPr>
          <p:cNvPr id="210951" name="Gruppieren 210950">
            <a:extLst>
              <a:ext uri="{FF2B5EF4-FFF2-40B4-BE49-F238E27FC236}">
                <a16:creationId xmlns:a16="http://schemas.microsoft.com/office/drawing/2014/main" id="{9BAEA914-5095-4567-AA6A-F5F97E745072}"/>
              </a:ext>
            </a:extLst>
          </p:cNvPr>
          <p:cNvGrpSpPr/>
          <p:nvPr/>
        </p:nvGrpSpPr>
        <p:grpSpPr>
          <a:xfrm>
            <a:off x="1557579" y="1258388"/>
            <a:ext cx="915120" cy="408960"/>
            <a:chOff x="1557579" y="1258388"/>
            <a:chExt cx="915120" cy="408960"/>
          </a:xfrm>
        </p:grpSpPr>
        <mc:AlternateContent xmlns:mc="http://schemas.openxmlformats.org/markup-compatibility/2006" xmlns:p14="http://schemas.microsoft.com/office/powerpoint/2010/main">
          <mc:Choice Requires="p14">
            <p:contentPart p14:bwMode="auto" r:id="rId21">
              <p14:nvContentPartPr>
                <p14:cNvPr id="53" name="Freihand 52">
                  <a:extLst>
                    <a:ext uri="{FF2B5EF4-FFF2-40B4-BE49-F238E27FC236}">
                      <a16:creationId xmlns:a16="http://schemas.microsoft.com/office/drawing/2014/main" id="{75D570B5-1BF1-40F4-86E1-4C3C52F93B9B}"/>
                    </a:ext>
                  </a:extLst>
                </p14:cNvPr>
                <p14:cNvContentPartPr/>
                <p14:nvPr/>
              </p14:nvContentPartPr>
              <p14:xfrm>
                <a:off x="1648659" y="1403468"/>
                <a:ext cx="123840" cy="142920"/>
              </p14:xfrm>
            </p:contentPart>
          </mc:Choice>
          <mc:Fallback xmlns="">
            <p:pic>
              <p:nvPicPr>
                <p:cNvPr id="53" name="Freihand 52">
                  <a:extLst>
                    <a:ext uri="{FF2B5EF4-FFF2-40B4-BE49-F238E27FC236}">
                      <a16:creationId xmlns:a16="http://schemas.microsoft.com/office/drawing/2014/main" id="{75D570B5-1BF1-40F4-86E1-4C3C52F93B9B}"/>
                    </a:ext>
                  </a:extLst>
                </p:cNvPr>
                <p:cNvPicPr/>
                <p:nvPr/>
              </p:nvPicPr>
              <p:blipFill>
                <a:blip r:embed="rId22"/>
                <a:stretch>
                  <a:fillRect/>
                </a:stretch>
              </p:blipFill>
              <p:spPr>
                <a:xfrm>
                  <a:off x="1644339" y="1399148"/>
                  <a:ext cx="132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Freihand 53">
                  <a:extLst>
                    <a:ext uri="{FF2B5EF4-FFF2-40B4-BE49-F238E27FC236}">
                      <a16:creationId xmlns:a16="http://schemas.microsoft.com/office/drawing/2014/main" id="{D14595D3-D27E-46D9-87CA-F0CED8B8A5A1}"/>
                    </a:ext>
                  </a:extLst>
                </p14:cNvPr>
                <p14:cNvContentPartPr/>
                <p14:nvPr/>
              </p14:nvContentPartPr>
              <p14:xfrm>
                <a:off x="1658739" y="1357388"/>
                <a:ext cx="132120" cy="37080"/>
              </p14:xfrm>
            </p:contentPart>
          </mc:Choice>
          <mc:Fallback xmlns="">
            <p:pic>
              <p:nvPicPr>
                <p:cNvPr id="54" name="Freihand 53">
                  <a:extLst>
                    <a:ext uri="{FF2B5EF4-FFF2-40B4-BE49-F238E27FC236}">
                      <a16:creationId xmlns:a16="http://schemas.microsoft.com/office/drawing/2014/main" id="{D14595D3-D27E-46D9-87CA-F0CED8B8A5A1}"/>
                    </a:ext>
                  </a:extLst>
                </p:cNvPr>
                <p:cNvPicPr/>
                <p:nvPr/>
              </p:nvPicPr>
              <p:blipFill>
                <a:blip r:embed="rId24"/>
                <a:stretch>
                  <a:fillRect/>
                </a:stretch>
              </p:blipFill>
              <p:spPr>
                <a:xfrm>
                  <a:off x="1654419" y="1353068"/>
                  <a:ext cx="140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6" name="Freihand 55">
                  <a:extLst>
                    <a:ext uri="{FF2B5EF4-FFF2-40B4-BE49-F238E27FC236}">
                      <a16:creationId xmlns:a16="http://schemas.microsoft.com/office/drawing/2014/main" id="{9EC618F7-26DD-4346-B748-F3CC9D2E9215}"/>
                    </a:ext>
                  </a:extLst>
                </p14:cNvPr>
                <p14:cNvContentPartPr/>
                <p14:nvPr/>
              </p14:nvContentPartPr>
              <p14:xfrm>
                <a:off x="1833699" y="1382948"/>
                <a:ext cx="75240" cy="185040"/>
              </p14:xfrm>
            </p:contentPart>
          </mc:Choice>
          <mc:Fallback xmlns="">
            <p:pic>
              <p:nvPicPr>
                <p:cNvPr id="56" name="Freihand 55">
                  <a:extLst>
                    <a:ext uri="{FF2B5EF4-FFF2-40B4-BE49-F238E27FC236}">
                      <a16:creationId xmlns:a16="http://schemas.microsoft.com/office/drawing/2014/main" id="{9EC618F7-26DD-4346-B748-F3CC9D2E9215}"/>
                    </a:ext>
                  </a:extLst>
                </p:cNvPr>
                <p:cNvPicPr/>
                <p:nvPr/>
              </p:nvPicPr>
              <p:blipFill>
                <a:blip r:embed="rId26"/>
                <a:stretch>
                  <a:fillRect/>
                </a:stretch>
              </p:blipFill>
              <p:spPr>
                <a:xfrm>
                  <a:off x="1829379" y="1378628"/>
                  <a:ext cx="838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7" name="Freihand 56">
                  <a:extLst>
                    <a:ext uri="{FF2B5EF4-FFF2-40B4-BE49-F238E27FC236}">
                      <a16:creationId xmlns:a16="http://schemas.microsoft.com/office/drawing/2014/main" id="{1CB7650A-0E20-473E-A050-49B24C6B6AF4}"/>
                    </a:ext>
                  </a:extLst>
                </p14:cNvPr>
                <p14:cNvContentPartPr/>
                <p14:nvPr/>
              </p14:nvContentPartPr>
              <p14:xfrm>
                <a:off x="1924419" y="1443068"/>
                <a:ext cx="90360" cy="64440"/>
              </p14:xfrm>
            </p:contentPart>
          </mc:Choice>
          <mc:Fallback xmlns="">
            <p:pic>
              <p:nvPicPr>
                <p:cNvPr id="57" name="Freihand 56">
                  <a:extLst>
                    <a:ext uri="{FF2B5EF4-FFF2-40B4-BE49-F238E27FC236}">
                      <a16:creationId xmlns:a16="http://schemas.microsoft.com/office/drawing/2014/main" id="{1CB7650A-0E20-473E-A050-49B24C6B6AF4}"/>
                    </a:ext>
                  </a:extLst>
                </p:cNvPr>
                <p:cNvPicPr/>
                <p:nvPr/>
              </p:nvPicPr>
              <p:blipFill>
                <a:blip r:embed="rId28"/>
                <a:stretch>
                  <a:fillRect/>
                </a:stretch>
              </p:blipFill>
              <p:spPr>
                <a:xfrm>
                  <a:off x="1920099" y="1438748"/>
                  <a:ext cx="99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9" name="Freihand 58">
                  <a:extLst>
                    <a:ext uri="{FF2B5EF4-FFF2-40B4-BE49-F238E27FC236}">
                      <a16:creationId xmlns:a16="http://schemas.microsoft.com/office/drawing/2014/main" id="{F32208F9-3908-4EA0-B6CA-857EEFC72D76}"/>
                    </a:ext>
                  </a:extLst>
                </p14:cNvPr>
                <p14:cNvContentPartPr/>
                <p14:nvPr/>
              </p14:nvContentPartPr>
              <p14:xfrm>
                <a:off x="2027739" y="1377908"/>
                <a:ext cx="269280" cy="122040"/>
              </p14:xfrm>
            </p:contentPart>
          </mc:Choice>
          <mc:Fallback xmlns="">
            <p:pic>
              <p:nvPicPr>
                <p:cNvPr id="59" name="Freihand 58">
                  <a:extLst>
                    <a:ext uri="{FF2B5EF4-FFF2-40B4-BE49-F238E27FC236}">
                      <a16:creationId xmlns:a16="http://schemas.microsoft.com/office/drawing/2014/main" id="{F32208F9-3908-4EA0-B6CA-857EEFC72D76}"/>
                    </a:ext>
                  </a:extLst>
                </p:cNvPr>
                <p:cNvPicPr/>
                <p:nvPr/>
              </p:nvPicPr>
              <p:blipFill>
                <a:blip r:embed="rId30"/>
                <a:stretch>
                  <a:fillRect/>
                </a:stretch>
              </p:blipFill>
              <p:spPr>
                <a:xfrm>
                  <a:off x="2023419" y="1373588"/>
                  <a:ext cx="277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0949" name="Freihand 210948">
                  <a:extLst>
                    <a:ext uri="{FF2B5EF4-FFF2-40B4-BE49-F238E27FC236}">
                      <a16:creationId xmlns:a16="http://schemas.microsoft.com/office/drawing/2014/main" id="{B89E7B2F-0564-44F3-9A64-C3962EB1E342}"/>
                    </a:ext>
                  </a:extLst>
                </p14:cNvPr>
                <p14:cNvContentPartPr/>
                <p14:nvPr/>
              </p14:nvContentPartPr>
              <p14:xfrm>
                <a:off x="1557579" y="1258388"/>
                <a:ext cx="915120" cy="408960"/>
              </p14:xfrm>
            </p:contentPart>
          </mc:Choice>
          <mc:Fallback xmlns="">
            <p:pic>
              <p:nvPicPr>
                <p:cNvPr id="210949" name="Freihand 210948">
                  <a:extLst>
                    <a:ext uri="{FF2B5EF4-FFF2-40B4-BE49-F238E27FC236}">
                      <a16:creationId xmlns:a16="http://schemas.microsoft.com/office/drawing/2014/main" id="{B89E7B2F-0564-44F3-9A64-C3962EB1E342}"/>
                    </a:ext>
                  </a:extLst>
                </p:cNvPr>
                <p:cNvPicPr/>
                <p:nvPr/>
              </p:nvPicPr>
              <p:blipFill>
                <a:blip r:embed="rId32"/>
                <a:stretch>
                  <a:fillRect/>
                </a:stretch>
              </p:blipFill>
              <p:spPr>
                <a:xfrm>
                  <a:off x="1553259" y="1254068"/>
                  <a:ext cx="923760" cy="41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10950" name="Freihand 210949">
                <a:extLst>
                  <a:ext uri="{FF2B5EF4-FFF2-40B4-BE49-F238E27FC236}">
                    <a16:creationId xmlns:a16="http://schemas.microsoft.com/office/drawing/2014/main" id="{4DD2BE01-B4E7-40DC-80CD-60E34CA8FDC5}"/>
                  </a:ext>
                </a:extLst>
              </p14:cNvPr>
              <p14:cNvContentPartPr/>
              <p14:nvPr/>
            </p14:nvContentPartPr>
            <p14:xfrm>
              <a:off x="2840259" y="1462508"/>
              <a:ext cx="1330560" cy="477000"/>
            </p14:xfrm>
          </p:contentPart>
        </mc:Choice>
        <mc:Fallback xmlns="">
          <p:pic>
            <p:nvPicPr>
              <p:cNvPr id="210950" name="Freihand 210949">
                <a:extLst>
                  <a:ext uri="{FF2B5EF4-FFF2-40B4-BE49-F238E27FC236}">
                    <a16:creationId xmlns:a16="http://schemas.microsoft.com/office/drawing/2014/main" id="{4DD2BE01-B4E7-40DC-80CD-60E34CA8FDC5}"/>
                  </a:ext>
                </a:extLst>
              </p:cNvPr>
              <p:cNvPicPr/>
              <p:nvPr/>
            </p:nvPicPr>
            <p:blipFill>
              <a:blip r:embed="rId34"/>
              <a:stretch>
                <a:fillRect/>
              </a:stretch>
            </p:blipFill>
            <p:spPr>
              <a:xfrm>
                <a:off x="2835939" y="1458188"/>
                <a:ext cx="133920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0952" name="Freihand 210951">
                <a:extLst>
                  <a:ext uri="{FF2B5EF4-FFF2-40B4-BE49-F238E27FC236}">
                    <a16:creationId xmlns:a16="http://schemas.microsoft.com/office/drawing/2014/main" id="{52E3E6FC-DBCA-4190-BBCD-B60B5E095FBA}"/>
                  </a:ext>
                </a:extLst>
              </p14:cNvPr>
              <p14:cNvContentPartPr/>
              <p14:nvPr/>
            </p14:nvContentPartPr>
            <p14:xfrm>
              <a:off x="2839899" y="3196628"/>
              <a:ext cx="1567080" cy="138960"/>
            </p14:xfrm>
          </p:contentPart>
        </mc:Choice>
        <mc:Fallback xmlns="">
          <p:pic>
            <p:nvPicPr>
              <p:cNvPr id="210952" name="Freihand 210951">
                <a:extLst>
                  <a:ext uri="{FF2B5EF4-FFF2-40B4-BE49-F238E27FC236}">
                    <a16:creationId xmlns:a16="http://schemas.microsoft.com/office/drawing/2014/main" id="{52E3E6FC-DBCA-4190-BBCD-B60B5E095FBA}"/>
                  </a:ext>
                </a:extLst>
              </p:cNvPr>
              <p:cNvPicPr/>
              <p:nvPr/>
            </p:nvPicPr>
            <p:blipFill>
              <a:blip r:embed="rId36"/>
              <a:stretch>
                <a:fillRect/>
              </a:stretch>
            </p:blipFill>
            <p:spPr>
              <a:xfrm>
                <a:off x="2835579" y="3192308"/>
                <a:ext cx="1575720" cy="147600"/>
              </a:xfrm>
              <a:prstGeom prst="rect">
                <a:avLst/>
              </a:prstGeom>
            </p:spPr>
          </p:pic>
        </mc:Fallback>
      </mc:AlternateContent>
      <p:grpSp>
        <p:nvGrpSpPr>
          <p:cNvPr id="210957" name="Gruppieren 210956">
            <a:extLst>
              <a:ext uri="{FF2B5EF4-FFF2-40B4-BE49-F238E27FC236}">
                <a16:creationId xmlns:a16="http://schemas.microsoft.com/office/drawing/2014/main" id="{7FB5FD49-EB47-40C3-A73C-4ECB59498259}"/>
              </a:ext>
            </a:extLst>
          </p:cNvPr>
          <p:cNvGrpSpPr/>
          <p:nvPr/>
        </p:nvGrpSpPr>
        <p:grpSpPr>
          <a:xfrm>
            <a:off x="495939" y="1881908"/>
            <a:ext cx="461160" cy="190080"/>
            <a:chOff x="495939" y="1881908"/>
            <a:chExt cx="461160" cy="190080"/>
          </a:xfrm>
        </p:grpSpPr>
        <mc:AlternateContent xmlns:mc="http://schemas.openxmlformats.org/markup-compatibility/2006" xmlns:p14="http://schemas.microsoft.com/office/powerpoint/2010/main">
          <mc:Choice Requires="p14">
            <p:contentPart p14:bwMode="auto" r:id="rId37">
              <p14:nvContentPartPr>
                <p14:cNvPr id="210953" name="Freihand 210952">
                  <a:extLst>
                    <a:ext uri="{FF2B5EF4-FFF2-40B4-BE49-F238E27FC236}">
                      <a16:creationId xmlns:a16="http://schemas.microsoft.com/office/drawing/2014/main" id="{9363490C-8B0D-4173-85C9-5BF36C4CE6FD}"/>
                    </a:ext>
                  </a:extLst>
                </p14:cNvPr>
                <p14:cNvContentPartPr/>
                <p14:nvPr/>
              </p14:nvContentPartPr>
              <p14:xfrm>
                <a:off x="495939" y="1908908"/>
                <a:ext cx="78120" cy="127800"/>
              </p14:xfrm>
            </p:contentPart>
          </mc:Choice>
          <mc:Fallback xmlns="">
            <p:pic>
              <p:nvPicPr>
                <p:cNvPr id="210953" name="Freihand 210952">
                  <a:extLst>
                    <a:ext uri="{FF2B5EF4-FFF2-40B4-BE49-F238E27FC236}">
                      <a16:creationId xmlns:a16="http://schemas.microsoft.com/office/drawing/2014/main" id="{9363490C-8B0D-4173-85C9-5BF36C4CE6FD}"/>
                    </a:ext>
                  </a:extLst>
                </p:cNvPr>
                <p:cNvPicPr/>
                <p:nvPr/>
              </p:nvPicPr>
              <p:blipFill>
                <a:blip r:embed="rId38"/>
                <a:stretch>
                  <a:fillRect/>
                </a:stretch>
              </p:blipFill>
              <p:spPr>
                <a:xfrm>
                  <a:off x="491619" y="1904588"/>
                  <a:ext cx="86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0954" name="Freihand 210953">
                  <a:extLst>
                    <a:ext uri="{FF2B5EF4-FFF2-40B4-BE49-F238E27FC236}">
                      <a16:creationId xmlns:a16="http://schemas.microsoft.com/office/drawing/2014/main" id="{9CBD1AFE-D1FC-4FA2-BDAA-A379913BE614}"/>
                    </a:ext>
                  </a:extLst>
                </p14:cNvPr>
                <p14:cNvContentPartPr/>
                <p14:nvPr/>
              </p14:nvContentPartPr>
              <p14:xfrm>
                <a:off x="596019" y="1881908"/>
                <a:ext cx="76680" cy="190080"/>
              </p14:xfrm>
            </p:contentPart>
          </mc:Choice>
          <mc:Fallback xmlns="">
            <p:pic>
              <p:nvPicPr>
                <p:cNvPr id="210954" name="Freihand 210953">
                  <a:extLst>
                    <a:ext uri="{FF2B5EF4-FFF2-40B4-BE49-F238E27FC236}">
                      <a16:creationId xmlns:a16="http://schemas.microsoft.com/office/drawing/2014/main" id="{9CBD1AFE-D1FC-4FA2-BDAA-A379913BE614}"/>
                    </a:ext>
                  </a:extLst>
                </p:cNvPr>
                <p:cNvPicPr/>
                <p:nvPr/>
              </p:nvPicPr>
              <p:blipFill>
                <a:blip r:embed="rId40"/>
                <a:stretch>
                  <a:fillRect/>
                </a:stretch>
              </p:blipFill>
              <p:spPr>
                <a:xfrm>
                  <a:off x="591699" y="1877588"/>
                  <a:ext cx="853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0955" name="Freihand 210954">
                  <a:extLst>
                    <a:ext uri="{FF2B5EF4-FFF2-40B4-BE49-F238E27FC236}">
                      <a16:creationId xmlns:a16="http://schemas.microsoft.com/office/drawing/2014/main" id="{355FD31A-C441-4377-B303-4FC23F26FB5C}"/>
                    </a:ext>
                  </a:extLst>
                </p14:cNvPr>
                <p14:cNvContentPartPr/>
                <p14:nvPr/>
              </p14:nvContentPartPr>
              <p14:xfrm>
                <a:off x="697539" y="1956428"/>
                <a:ext cx="60120" cy="46080"/>
              </p14:xfrm>
            </p:contentPart>
          </mc:Choice>
          <mc:Fallback xmlns="">
            <p:pic>
              <p:nvPicPr>
                <p:cNvPr id="210955" name="Freihand 210954">
                  <a:extLst>
                    <a:ext uri="{FF2B5EF4-FFF2-40B4-BE49-F238E27FC236}">
                      <a16:creationId xmlns:a16="http://schemas.microsoft.com/office/drawing/2014/main" id="{355FD31A-C441-4377-B303-4FC23F26FB5C}"/>
                    </a:ext>
                  </a:extLst>
                </p:cNvPr>
                <p:cNvPicPr/>
                <p:nvPr/>
              </p:nvPicPr>
              <p:blipFill>
                <a:blip r:embed="rId42"/>
                <a:stretch>
                  <a:fillRect/>
                </a:stretch>
              </p:blipFill>
              <p:spPr>
                <a:xfrm>
                  <a:off x="693219" y="1952108"/>
                  <a:ext cx="687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0956" name="Freihand 210955">
                  <a:extLst>
                    <a:ext uri="{FF2B5EF4-FFF2-40B4-BE49-F238E27FC236}">
                      <a16:creationId xmlns:a16="http://schemas.microsoft.com/office/drawing/2014/main" id="{A08BE5DA-549D-4B22-B0BE-21E044EFBD84}"/>
                    </a:ext>
                  </a:extLst>
                </p14:cNvPr>
                <p14:cNvContentPartPr/>
                <p14:nvPr/>
              </p14:nvContentPartPr>
              <p14:xfrm>
                <a:off x="764499" y="1881908"/>
                <a:ext cx="192600" cy="123120"/>
              </p14:xfrm>
            </p:contentPart>
          </mc:Choice>
          <mc:Fallback xmlns="">
            <p:pic>
              <p:nvPicPr>
                <p:cNvPr id="210956" name="Freihand 210955">
                  <a:extLst>
                    <a:ext uri="{FF2B5EF4-FFF2-40B4-BE49-F238E27FC236}">
                      <a16:creationId xmlns:a16="http://schemas.microsoft.com/office/drawing/2014/main" id="{A08BE5DA-549D-4B22-B0BE-21E044EFBD84}"/>
                    </a:ext>
                  </a:extLst>
                </p:cNvPr>
                <p:cNvPicPr/>
                <p:nvPr/>
              </p:nvPicPr>
              <p:blipFill>
                <a:blip r:embed="rId44"/>
                <a:stretch>
                  <a:fillRect/>
                </a:stretch>
              </p:blipFill>
              <p:spPr>
                <a:xfrm>
                  <a:off x="760179" y="1877588"/>
                  <a:ext cx="201240" cy="131760"/>
                </a:xfrm>
                <a:prstGeom prst="rect">
                  <a:avLst/>
                </a:prstGeom>
              </p:spPr>
            </p:pic>
          </mc:Fallback>
        </mc:AlternateContent>
      </p:grpSp>
      <p:grpSp>
        <p:nvGrpSpPr>
          <p:cNvPr id="210962" name="Gruppieren 210961">
            <a:extLst>
              <a:ext uri="{FF2B5EF4-FFF2-40B4-BE49-F238E27FC236}">
                <a16:creationId xmlns:a16="http://schemas.microsoft.com/office/drawing/2014/main" id="{39139279-9ED3-4D06-9F12-7241A5DC0AFA}"/>
              </a:ext>
            </a:extLst>
          </p:cNvPr>
          <p:cNvGrpSpPr/>
          <p:nvPr/>
        </p:nvGrpSpPr>
        <p:grpSpPr>
          <a:xfrm>
            <a:off x="1584219" y="1871108"/>
            <a:ext cx="603720" cy="212040"/>
            <a:chOff x="1584219" y="1871108"/>
            <a:chExt cx="603720" cy="212040"/>
          </a:xfrm>
        </p:grpSpPr>
        <mc:AlternateContent xmlns:mc="http://schemas.openxmlformats.org/markup-compatibility/2006" xmlns:p14="http://schemas.microsoft.com/office/powerpoint/2010/main">
          <mc:Choice Requires="p14">
            <p:contentPart p14:bwMode="auto" r:id="rId45">
              <p14:nvContentPartPr>
                <p14:cNvPr id="210958" name="Freihand 210957">
                  <a:extLst>
                    <a:ext uri="{FF2B5EF4-FFF2-40B4-BE49-F238E27FC236}">
                      <a16:creationId xmlns:a16="http://schemas.microsoft.com/office/drawing/2014/main" id="{064E070E-E34E-473C-A7B8-7FCBD0EA4F87}"/>
                    </a:ext>
                  </a:extLst>
                </p14:cNvPr>
                <p14:cNvContentPartPr/>
                <p14:nvPr/>
              </p14:nvContentPartPr>
              <p14:xfrm>
                <a:off x="1584219" y="1916828"/>
                <a:ext cx="94680" cy="118800"/>
              </p14:xfrm>
            </p:contentPart>
          </mc:Choice>
          <mc:Fallback xmlns="">
            <p:pic>
              <p:nvPicPr>
                <p:cNvPr id="210958" name="Freihand 210957">
                  <a:extLst>
                    <a:ext uri="{FF2B5EF4-FFF2-40B4-BE49-F238E27FC236}">
                      <a16:creationId xmlns:a16="http://schemas.microsoft.com/office/drawing/2014/main" id="{064E070E-E34E-473C-A7B8-7FCBD0EA4F87}"/>
                    </a:ext>
                  </a:extLst>
                </p:cNvPr>
                <p:cNvPicPr/>
                <p:nvPr/>
              </p:nvPicPr>
              <p:blipFill>
                <a:blip r:embed="rId46"/>
                <a:stretch>
                  <a:fillRect/>
                </a:stretch>
              </p:blipFill>
              <p:spPr>
                <a:xfrm>
                  <a:off x="1579899" y="1912508"/>
                  <a:ext cx="103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0959" name="Freihand 210958">
                  <a:extLst>
                    <a:ext uri="{FF2B5EF4-FFF2-40B4-BE49-F238E27FC236}">
                      <a16:creationId xmlns:a16="http://schemas.microsoft.com/office/drawing/2014/main" id="{478DD198-0CC6-490A-BDD5-A730072DA9A8}"/>
                    </a:ext>
                  </a:extLst>
                </p14:cNvPr>
                <p14:cNvContentPartPr/>
                <p14:nvPr/>
              </p14:nvContentPartPr>
              <p14:xfrm>
                <a:off x="1608699" y="1903508"/>
                <a:ext cx="78120" cy="3600"/>
              </p14:xfrm>
            </p:contentPart>
          </mc:Choice>
          <mc:Fallback xmlns="">
            <p:pic>
              <p:nvPicPr>
                <p:cNvPr id="210959" name="Freihand 210958">
                  <a:extLst>
                    <a:ext uri="{FF2B5EF4-FFF2-40B4-BE49-F238E27FC236}">
                      <a16:creationId xmlns:a16="http://schemas.microsoft.com/office/drawing/2014/main" id="{478DD198-0CC6-490A-BDD5-A730072DA9A8}"/>
                    </a:ext>
                  </a:extLst>
                </p:cNvPr>
                <p:cNvPicPr/>
                <p:nvPr/>
              </p:nvPicPr>
              <p:blipFill>
                <a:blip r:embed="rId48"/>
                <a:stretch>
                  <a:fillRect/>
                </a:stretch>
              </p:blipFill>
              <p:spPr>
                <a:xfrm>
                  <a:off x="1604379" y="1899188"/>
                  <a:ext cx="86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0960" name="Freihand 210959">
                  <a:extLst>
                    <a:ext uri="{FF2B5EF4-FFF2-40B4-BE49-F238E27FC236}">
                      <a16:creationId xmlns:a16="http://schemas.microsoft.com/office/drawing/2014/main" id="{ADC7A153-AD95-457B-BCD1-CFD8B5F118EF}"/>
                    </a:ext>
                  </a:extLst>
                </p14:cNvPr>
                <p14:cNvContentPartPr/>
                <p14:nvPr/>
              </p14:nvContentPartPr>
              <p14:xfrm>
                <a:off x="1737579" y="1871108"/>
                <a:ext cx="64080" cy="212040"/>
              </p14:xfrm>
            </p:contentPart>
          </mc:Choice>
          <mc:Fallback xmlns="">
            <p:pic>
              <p:nvPicPr>
                <p:cNvPr id="210960" name="Freihand 210959">
                  <a:extLst>
                    <a:ext uri="{FF2B5EF4-FFF2-40B4-BE49-F238E27FC236}">
                      <a16:creationId xmlns:a16="http://schemas.microsoft.com/office/drawing/2014/main" id="{ADC7A153-AD95-457B-BCD1-CFD8B5F118EF}"/>
                    </a:ext>
                  </a:extLst>
                </p:cNvPr>
                <p:cNvPicPr/>
                <p:nvPr/>
              </p:nvPicPr>
              <p:blipFill>
                <a:blip r:embed="rId50"/>
                <a:stretch>
                  <a:fillRect/>
                </a:stretch>
              </p:blipFill>
              <p:spPr>
                <a:xfrm>
                  <a:off x="1733259" y="1866788"/>
                  <a:ext cx="72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0961" name="Freihand 210960">
                  <a:extLst>
                    <a:ext uri="{FF2B5EF4-FFF2-40B4-BE49-F238E27FC236}">
                      <a16:creationId xmlns:a16="http://schemas.microsoft.com/office/drawing/2014/main" id="{C8B00D91-3CDD-48AF-876A-423790437D9F}"/>
                    </a:ext>
                  </a:extLst>
                </p14:cNvPr>
                <p14:cNvContentPartPr/>
                <p14:nvPr/>
              </p14:nvContentPartPr>
              <p14:xfrm>
                <a:off x="1834419" y="1891988"/>
                <a:ext cx="353520" cy="149760"/>
              </p14:xfrm>
            </p:contentPart>
          </mc:Choice>
          <mc:Fallback xmlns="">
            <p:pic>
              <p:nvPicPr>
                <p:cNvPr id="210961" name="Freihand 210960">
                  <a:extLst>
                    <a:ext uri="{FF2B5EF4-FFF2-40B4-BE49-F238E27FC236}">
                      <a16:creationId xmlns:a16="http://schemas.microsoft.com/office/drawing/2014/main" id="{C8B00D91-3CDD-48AF-876A-423790437D9F}"/>
                    </a:ext>
                  </a:extLst>
                </p:cNvPr>
                <p:cNvPicPr/>
                <p:nvPr/>
              </p:nvPicPr>
              <p:blipFill>
                <a:blip r:embed="rId52"/>
                <a:stretch>
                  <a:fillRect/>
                </a:stretch>
              </p:blipFill>
              <p:spPr>
                <a:xfrm>
                  <a:off x="1830099" y="1887668"/>
                  <a:ext cx="362160" cy="15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210963" name="Freihand 210962">
                <a:extLst>
                  <a:ext uri="{FF2B5EF4-FFF2-40B4-BE49-F238E27FC236}">
                    <a16:creationId xmlns:a16="http://schemas.microsoft.com/office/drawing/2014/main" id="{08699EF5-279A-4943-9A86-81FE1C891CF4}"/>
                  </a:ext>
                </a:extLst>
              </p14:cNvPr>
              <p14:cNvContentPartPr/>
              <p14:nvPr/>
            </p14:nvContentPartPr>
            <p14:xfrm>
              <a:off x="2862219" y="2303468"/>
              <a:ext cx="1829520" cy="47520"/>
            </p14:xfrm>
          </p:contentPart>
        </mc:Choice>
        <mc:Fallback xmlns="">
          <p:pic>
            <p:nvPicPr>
              <p:cNvPr id="210963" name="Freihand 210962">
                <a:extLst>
                  <a:ext uri="{FF2B5EF4-FFF2-40B4-BE49-F238E27FC236}">
                    <a16:creationId xmlns:a16="http://schemas.microsoft.com/office/drawing/2014/main" id="{08699EF5-279A-4943-9A86-81FE1C891CF4}"/>
                  </a:ext>
                </a:extLst>
              </p:cNvPr>
              <p:cNvPicPr/>
              <p:nvPr/>
            </p:nvPicPr>
            <p:blipFill>
              <a:blip r:embed="rId54"/>
              <a:stretch>
                <a:fillRect/>
              </a:stretch>
            </p:blipFill>
            <p:spPr>
              <a:xfrm>
                <a:off x="2857899" y="2299148"/>
                <a:ext cx="1838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0964" name="Freihand 210963">
                <a:extLst>
                  <a:ext uri="{FF2B5EF4-FFF2-40B4-BE49-F238E27FC236}">
                    <a16:creationId xmlns:a16="http://schemas.microsoft.com/office/drawing/2014/main" id="{5D364EA4-1DAE-4963-ACDE-50E693CD0698}"/>
                  </a:ext>
                </a:extLst>
              </p14:cNvPr>
              <p14:cNvContentPartPr/>
              <p14:nvPr/>
            </p14:nvContentPartPr>
            <p14:xfrm>
              <a:off x="331419" y="2758508"/>
              <a:ext cx="3399120" cy="107280"/>
            </p14:xfrm>
          </p:contentPart>
        </mc:Choice>
        <mc:Fallback xmlns="">
          <p:pic>
            <p:nvPicPr>
              <p:cNvPr id="210964" name="Freihand 210963">
                <a:extLst>
                  <a:ext uri="{FF2B5EF4-FFF2-40B4-BE49-F238E27FC236}">
                    <a16:creationId xmlns:a16="http://schemas.microsoft.com/office/drawing/2014/main" id="{5D364EA4-1DAE-4963-ACDE-50E693CD0698}"/>
                  </a:ext>
                </a:extLst>
              </p:cNvPr>
              <p:cNvPicPr/>
              <p:nvPr/>
            </p:nvPicPr>
            <p:blipFill>
              <a:blip r:embed="rId56"/>
              <a:stretch>
                <a:fillRect/>
              </a:stretch>
            </p:blipFill>
            <p:spPr>
              <a:xfrm>
                <a:off x="327099" y="2754188"/>
                <a:ext cx="3407760" cy="115920"/>
              </a:xfrm>
              <a:prstGeom prst="rect">
                <a:avLst/>
              </a:prstGeom>
            </p:spPr>
          </p:pic>
        </mc:Fallback>
      </mc:AlternateContent>
      <p:grpSp>
        <p:nvGrpSpPr>
          <p:cNvPr id="210998" name="Gruppieren 210997">
            <a:extLst>
              <a:ext uri="{FF2B5EF4-FFF2-40B4-BE49-F238E27FC236}">
                <a16:creationId xmlns:a16="http://schemas.microsoft.com/office/drawing/2014/main" id="{63D7FC0A-9F4C-442F-833A-8A94366F946D}"/>
              </a:ext>
            </a:extLst>
          </p:cNvPr>
          <p:cNvGrpSpPr/>
          <p:nvPr/>
        </p:nvGrpSpPr>
        <p:grpSpPr>
          <a:xfrm>
            <a:off x="765579" y="4368428"/>
            <a:ext cx="6218280" cy="1270800"/>
            <a:chOff x="765579" y="4368428"/>
            <a:chExt cx="6218280" cy="1270800"/>
          </a:xfrm>
        </p:grpSpPr>
        <mc:AlternateContent xmlns:mc="http://schemas.openxmlformats.org/markup-compatibility/2006" xmlns:p14="http://schemas.microsoft.com/office/powerpoint/2010/main">
          <mc:Choice Requires="p14">
            <p:contentPart p14:bwMode="auto" r:id="rId57">
              <p14:nvContentPartPr>
                <p14:cNvPr id="29" name="Freihand 28">
                  <a:extLst>
                    <a:ext uri="{FF2B5EF4-FFF2-40B4-BE49-F238E27FC236}">
                      <a16:creationId xmlns:a16="http://schemas.microsoft.com/office/drawing/2014/main" id="{AB6764B0-8944-4865-B49D-7099B86EA1B4}"/>
                    </a:ext>
                  </a:extLst>
                </p14:cNvPr>
                <p14:cNvContentPartPr/>
                <p14:nvPr/>
              </p14:nvContentPartPr>
              <p14:xfrm>
                <a:off x="4860579" y="4375988"/>
                <a:ext cx="322560" cy="226440"/>
              </p14:xfrm>
            </p:contentPart>
          </mc:Choice>
          <mc:Fallback xmlns="">
            <p:pic>
              <p:nvPicPr>
                <p:cNvPr id="29" name="Freihand 28">
                  <a:extLst>
                    <a:ext uri="{FF2B5EF4-FFF2-40B4-BE49-F238E27FC236}">
                      <a16:creationId xmlns:a16="http://schemas.microsoft.com/office/drawing/2014/main" id="{AB6764B0-8944-4865-B49D-7099B86EA1B4}"/>
                    </a:ext>
                  </a:extLst>
                </p:cNvPr>
                <p:cNvPicPr/>
                <p:nvPr/>
              </p:nvPicPr>
              <p:blipFill>
                <a:blip r:embed="rId58"/>
                <a:stretch>
                  <a:fillRect/>
                </a:stretch>
              </p:blipFill>
              <p:spPr>
                <a:xfrm>
                  <a:off x="4856259" y="4371668"/>
                  <a:ext cx="3312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04B96CBD-E224-43F2-873E-A1B4BB5CB997}"/>
                    </a:ext>
                  </a:extLst>
                </p14:cNvPr>
                <p14:cNvContentPartPr/>
                <p14:nvPr/>
              </p14:nvContentPartPr>
              <p14:xfrm>
                <a:off x="5134539" y="4368428"/>
                <a:ext cx="417600" cy="186480"/>
              </p14:xfrm>
            </p:contentPart>
          </mc:Choice>
          <mc:Fallback xmlns="">
            <p:pic>
              <p:nvPicPr>
                <p:cNvPr id="30" name="Freihand 29">
                  <a:extLst>
                    <a:ext uri="{FF2B5EF4-FFF2-40B4-BE49-F238E27FC236}">
                      <a16:creationId xmlns:a16="http://schemas.microsoft.com/office/drawing/2014/main" id="{04B96CBD-E224-43F2-873E-A1B4BB5CB997}"/>
                    </a:ext>
                  </a:extLst>
                </p:cNvPr>
                <p:cNvPicPr/>
                <p:nvPr/>
              </p:nvPicPr>
              <p:blipFill>
                <a:blip r:embed="rId60"/>
                <a:stretch>
                  <a:fillRect/>
                </a:stretch>
              </p:blipFill>
              <p:spPr>
                <a:xfrm>
                  <a:off x="5130219" y="4364108"/>
                  <a:ext cx="426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Freihand 30">
                  <a:extLst>
                    <a:ext uri="{FF2B5EF4-FFF2-40B4-BE49-F238E27FC236}">
                      <a16:creationId xmlns:a16="http://schemas.microsoft.com/office/drawing/2014/main" id="{9F0A4C80-D398-4F0D-8817-95DC548E5376}"/>
                    </a:ext>
                  </a:extLst>
                </p14:cNvPr>
                <p14:cNvContentPartPr/>
                <p14:nvPr/>
              </p14:nvContentPartPr>
              <p14:xfrm>
                <a:off x="5525859" y="4389668"/>
                <a:ext cx="360" cy="360"/>
              </p14:xfrm>
            </p:contentPart>
          </mc:Choice>
          <mc:Fallback xmlns="">
            <p:pic>
              <p:nvPicPr>
                <p:cNvPr id="31" name="Freihand 30">
                  <a:extLst>
                    <a:ext uri="{FF2B5EF4-FFF2-40B4-BE49-F238E27FC236}">
                      <a16:creationId xmlns:a16="http://schemas.microsoft.com/office/drawing/2014/main" id="{9F0A4C80-D398-4F0D-8817-95DC548E5376}"/>
                    </a:ext>
                  </a:extLst>
                </p:cNvPr>
                <p:cNvPicPr/>
                <p:nvPr/>
              </p:nvPicPr>
              <p:blipFill>
                <a:blip r:embed="rId62"/>
                <a:stretch>
                  <a:fillRect/>
                </a:stretch>
              </p:blipFill>
              <p:spPr>
                <a:xfrm>
                  <a:off x="5521539" y="438534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Freihand 31">
                  <a:extLst>
                    <a:ext uri="{FF2B5EF4-FFF2-40B4-BE49-F238E27FC236}">
                      <a16:creationId xmlns:a16="http://schemas.microsoft.com/office/drawing/2014/main" id="{2CEDF53A-AC74-49EA-9029-4E1CEED98D12}"/>
                    </a:ext>
                  </a:extLst>
                </p14:cNvPr>
                <p14:cNvContentPartPr/>
                <p14:nvPr/>
              </p14:nvContentPartPr>
              <p14:xfrm>
                <a:off x="5732499" y="4376708"/>
                <a:ext cx="399600" cy="351000"/>
              </p14:xfrm>
            </p:contentPart>
          </mc:Choice>
          <mc:Fallback xmlns="">
            <p:pic>
              <p:nvPicPr>
                <p:cNvPr id="32" name="Freihand 31">
                  <a:extLst>
                    <a:ext uri="{FF2B5EF4-FFF2-40B4-BE49-F238E27FC236}">
                      <a16:creationId xmlns:a16="http://schemas.microsoft.com/office/drawing/2014/main" id="{2CEDF53A-AC74-49EA-9029-4E1CEED98D12}"/>
                    </a:ext>
                  </a:extLst>
                </p:cNvPr>
                <p:cNvPicPr/>
                <p:nvPr/>
              </p:nvPicPr>
              <p:blipFill>
                <a:blip r:embed="rId64"/>
                <a:stretch>
                  <a:fillRect/>
                </a:stretch>
              </p:blipFill>
              <p:spPr>
                <a:xfrm>
                  <a:off x="5728179" y="4372388"/>
                  <a:ext cx="40824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Freihand 32">
                  <a:extLst>
                    <a:ext uri="{FF2B5EF4-FFF2-40B4-BE49-F238E27FC236}">
                      <a16:creationId xmlns:a16="http://schemas.microsoft.com/office/drawing/2014/main" id="{630E9FDB-6DB1-4D33-9E6C-C5519B2A7D1E}"/>
                    </a:ext>
                  </a:extLst>
                </p14:cNvPr>
                <p14:cNvContentPartPr/>
                <p14:nvPr/>
              </p14:nvContentPartPr>
              <p14:xfrm>
                <a:off x="6200499" y="4445468"/>
                <a:ext cx="264960" cy="106560"/>
              </p14:xfrm>
            </p:contentPart>
          </mc:Choice>
          <mc:Fallback xmlns="">
            <p:pic>
              <p:nvPicPr>
                <p:cNvPr id="33" name="Freihand 32">
                  <a:extLst>
                    <a:ext uri="{FF2B5EF4-FFF2-40B4-BE49-F238E27FC236}">
                      <a16:creationId xmlns:a16="http://schemas.microsoft.com/office/drawing/2014/main" id="{630E9FDB-6DB1-4D33-9E6C-C5519B2A7D1E}"/>
                    </a:ext>
                  </a:extLst>
                </p:cNvPr>
                <p:cNvPicPr/>
                <p:nvPr/>
              </p:nvPicPr>
              <p:blipFill>
                <a:blip r:embed="rId66"/>
                <a:stretch>
                  <a:fillRect/>
                </a:stretch>
              </p:blipFill>
              <p:spPr>
                <a:xfrm>
                  <a:off x="6196179" y="4441148"/>
                  <a:ext cx="273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 name="Freihand 33">
                  <a:extLst>
                    <a:ext uri="{FF2B5EF4-FFF2-40B4-BE49-F238E27FC236}">
                      <a16:creationId xmlns:a16="http://schemas.microsoft.com/office/drawing/2014/main" id="{710BD5CE-3B67-42CE-A156-2A534849C0DE}"/>
                    </a:ext>
                  </a:extLst>
                </p14:cNvPr>
                <p14:cNvContentPartPr/>
                <p14:nvPr/>
              </p14:nvContentPartPr>
              <p14:xfrm>
                <a:off x="6467619" y="4408028"/>
                <a:ext cx="360" cy="360"/>
              </p14:xfrm>
            </p:contentPart>
          </mc:Choice>
          <mc:Fallback xmlns="">
            <p:pic>
              <p:nvPicPr>
                <p:cNvPr id="34" name="Freihand 33">
                  <a:extLst>
                    <a:ext uri="{FF2B5EF4-FFF2-40B4-BE49-F238E27FC236}">
                      <a16:creationId xmlns:a16="http://schemas.microsoft.com/office/drawing/2014/main" id="{710BD5CE-3B67-42CE-A156-2A534849C0DE}"/>
                    </a:ext>
                  </a:extLst>
                </p:cNvPr>
                <p:cNvPicPr/>
                <p:nvPr/>
              </p:nvPicPr>
              <p:blipFill>
                <a:blip r:embed="rId62"/>
                <a:stretch>
                  <a:fillRect/>
                </a:stretch>
              </p:blipFill>
              <p:spPr>
                <a:xfrm>
                  <a:off x="6463299" y="44037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Freihand 34">
                  <a:extLst>
                    <a:ext uri="{FF2B5EF4-FFF2-40B4-BE49-F238E27FC236}">
                      <a16:creationId xmlns:a16="http://schemas.microsoft.com/office/drawing/2014/main" id="{48D83936-6062-49E4-B723-7B36ADDE1A44}"/>
                    </a:ext>
                  </a:extLst>
                </p14:cNvPr>
                <p14:cNvContentPartPr/>
                <p14:nvPr/>
              </p14:nvContentPartPr>
              <p14:xfrm>
                <a:off x="6582819" y="4404788"/>
                <a:ext cx="401040" cy="128520"/>
              </p14:xfrm>
            </p:contentPart>
          </mc:Choice>
          <mc:Fallback xmlns="">
            <p:pic>
              <p:nvPicPr>
                <p:cNvPr id="35" name="Freihand 34">
                  <a:extLst>
                    <a:ext uri="{FF2B5EF4-FFF2-40B4-BE49-F238E27FC236}">
                      <a16:creationId xmlns:a16="http://schemas.microsoft.com/office/drawing/2014/main" id="{48D83936-6062-49E4-B723-7B36ADDE1A44}"/>
                    </a:ext>
                  </a:extLst>
                </p:cNvPr>
                <p:cNvPicPr/>
                <p:nvPr/>
              </p:nvPicPr>
              <p:blipFill>
                <a:blip r:embed="rId69"/>
                <a:stretch>
                  <a:fillRect/>
                </a:stretch>
              </p:blipFill>
              <p:spPr>
                <a:xfrm>
                  <a:off x="6578499" y="4400468"/>
                  <a:ext cx="409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 name="Freihand 2">
                  <a:extLst>
                    <a:ext uri="{FF2B5EF4-FFF2-40B4-BE49-F238E27FC236}">
                      <a16:creationId xmlns:a16="http://schemas.microsoft.com/office/drawing/2014/main" id="{388D1CB2-5F0F-4D66-B61B-03F187631821}"/>
                    </a:ext>
                  </a:extLst>
                </p14:cNvPr>
                <p14:cNvContentPartPr/>
                <p14:nvPr/>
              </p14:nvContentPartPr>
              <p14:xfrm>
                <a:off x="785379" y="4565348"/>
                <a:ext cx="31680" cy="205200"/>
              </p14:xfrm>
            </p:contentPart>
          </mc:Choice>
          <mc:Fallback xmlns="">
            <p:pic>
              <p:nvPicPr>
                <p:cNvPr id="3" name="Freihand 2">
                  <a:extLst>
                    <a:ext uri="{FF2B5EF4-FFF2-40B4-BE49-F238E27FC236}">
                      <a16:creationId xmlns:a16="http://schemas.microsoft.com/office/drawing/2014/main" id="{388D1CB2-5F0F-4D66-B61B-03F187631821}"/>
                    </a:ext>
                  </a:extLst>
                </p:cNvPr>
                <p:cNvPicPr/>
                <p:nvPr/>
              </p:nvPicPr>
              <p:blipFill>
                <a:blip r:embed="rId71"/>
                <a:stretch>
                  <a:fillRect/>
                </a:stretch>
              </p:blipFill>
              <p:spPr>
                <a:xfrm>
                  <a:off x="781059" y="4561028"/>
                  <a:ext cx="40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 name="Freihand 3">
                  <a:extLst>
                    <a:ext uri="{FF2B5EF4-FFF2-40B4-BE49-F238E27FC236}">
                      <a16:creationId xmlns:a16="http://schemas.microsoft.com/office/drawing/2014/main" id="{B741673B-23F1-468C-98D1-A33ABF97A04B}"/>
                    </a:ext>
                  </a:extLst>
                </p14:cNvPr>
                <p14:cNvContentPartPr/>
                <p14:nvPr/>
              </p14:nvContentPartPr>
              <p14:xfrm>
                <a:off x="765579" y="4560308"/>
                <a:ext cx="174240" cy="12240"/>
              </p14:xfrm>
            </p:contentPart>
          </mc:Choice>
          <mc:Fallback xmlns="">
            <p:pic>
              <p:nvPicPr>
                <p:cNvPr id="4" name="Freihand 3">
                  <a:extLst>
                    <a:ext uri="{FF2B5EF4-FFF2-40B4-BE49-F238E27FC236}">
                      <a16:creationId xmlns:a16="http://schemas.microsoft.com/office/drawing/2014/main" id="{B741673B-23F1-468C-98D1-A33ABF97A04B}"/>
                    </a:ext>
                  </a:extLst>
                </p:cNvPr>
                <p:cNvPicPr/>
                <p:nvPr/>
              </p:nvPicPr>
              <p:blipFill>
                <a:blip r:embed="rId73"/>
                <a:stretch>
                  <a:fillRect/>
                </a:stretch>
              </p:blipFill>
              <p:spPr>
                <a:xfrm>
                  <a:off x="761259" y="4555988"/>
                  <a:ext cx="182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 name="Freihand 4">
                  <a:extLst>
                    <a:ext uri="{FF2B5EF4-FFF2-40B4-BE49-F238E27FC236}">
                      <a16:creationId xmlns:a16="http://schemas.microsoft.com/office/drawing/2014/main" id="{23D16D55-0C1F-4AA4-B96A-ADA07594C34F}"/>
                    </a:ext>
                  </a:extLst>
                </p14:cNvPr>
                <p14:cNvContentPartPr/>
                <p14:nvPr/>
              </p14:nvContentPartPr>
              <p14:xfrm>
                <a:off x="771339" y="4648508"/>
                <a:ext cx="177480" cy="126000"/>
              </p14:xfrm>
            </p:contentPart>
          </mc:Choice>
          <mc:Fallback xmlns="">
            <p:pic>
              <p:nvPicPr>
                <p:cNvPr id="5" name="Freihand 4">
                  <a:extLst>
                    <a:ext uri="{FF2B5EF4-FFF2-40B4-BE49-F238E27FC236}">
                      <a16:creationId xmlns:a16="http://schemas.microsoft.com/office/drawing/2014/main" id="{23D16D55-0C1F-4AA4-B96A-ADA07594C34F}"/>
                    </a:ext>
                  </a:extLst>
                </p:cNvPr>
                <p:cNvPicPr/>
                <p:nvPr/>
              </p:nvPicPr>
              <p:blipFill>
                <a:blip r:embed="rId75"/>
                <a:stretch>
                  <a:fillRect/>
                </a:stretch>
              </p:blipFill>
              <p:spPr>
                <a:xfrm>
                  <a:off x="767019" y="4644188"/>
                  <a:ext cx="186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 name="Freihand 6">
                  <a:extLst>
                    <a:ext uri="{FF2B5EF4-FFF2-40B4-BE49-F238E27FC236}">
                      <a16:creationId xmlns:a16="http://schemas.microsoft.com/office/drawing/2014/main" id="{C50E746E-8693-43F3-9653-2231875B0FA2}"/>
                    </a:ext>
                  </a:extLst>
                </p14:cNvPr>
                <p14:cNvContentPartPr/>
                <p14:nvPr/>
              </p14:nvContentPartPr>
              <p14:xfrm>
                <a:off x="1018299" y="4545548"/>
                <a:ext cx="212040" cy="168840"/>
              </p14:xfrm>
            </p:contentPart>
          </mc:Choice>
          <mc:Fallback xmlns="">
            <p:pic>
              <p:nvPicPr>
                <p:cNvPr id="7" name="Freihand 6">
                  <a:extLst>
                    <a:ext uri="{FF2B5EF4-FFF2-40B4-BE49-F238E27FC236}">
                      <a16:creationId xmlns:a16="http://schemas.microsoft.com/office/drawing/2014/main" id="{C50E746E-8693-43F3-9653-2231875B0FA2}"/>
                    </a:ext>
                  </a:extLst>
                </p:cNvPr>
                <p:cNvPicPr/>
                <p:nvPr/>
              </p:nvPicPr>
              <p:blipFill>
                <a:blip r:embed="rId77"/>
                <a:stretch>
                  <a:fillRect/>
                </a:stretch>
              </p:blipFill>
              <p:spPr>
                <a:xfrm>
                  <a:off x="1013979" y="4541228"/>
                  <a:ext cx="2206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 name="Freihand 8">
                  <a:extLst>
                    <a:ext uri="{FF2B5EF4-FFF2-40B4-BE49-F238E27FC236}">
                      <a16:creationId xmlns:a16="http://schemas.microsoft.com/office/drawing/2014/main" id="{E7FB1725-221E-4545-8881-307527228DC4}"/>
                    </a:ext>
                  </a:extLst>
                </p14:cNvPr>
                <p14:cNvContentPartPr/>
                <p14:nvPr/>
              </p14:nvContentPartPr>
              <p14:xfrm>
                <a:off x="1450659" y="4573988"/>
                <a:ext cx="32040" cy="140400"/>
              </p14:xfrm>
            </p:contentPart>
          </mc:Choice>
          <mc:Fallback xmlns="">
            <p:pic>
              <p:nvPicPr>
                <p:cNvPr id="9" name="Freihand 8">
                  <a:extLst>
                    <a:ext uri="{FF2B5EF4-FFF2-40B4-BE49-F238E27FC236}">
                      <a16:creationId xmlns:a16="http://schemas.microsoft.com/office/drawing/2014/main" id="{E7FB1725-221E-4545-8881-307527228DC4}"/>
                    </a:ext>
                  </a:extLst>
                </p:cNvPr>
                <p:cNvPicPr/>
                <p:nvPr/>
              </p:nvPicPr>
              <p:blipFill>
                <a:blip r:embed="rId79"/>
                <a:stretch>
                  <a:fillRect/>
                </a:stretch>
              </p:blipFill>
              <p:spPr>
                <a:xfrm>
                  <a:off x="1446339" y="4569668"/>
                  <a:ext cx="40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 name="Freihand 9">
                  <a:extLst>
                    <a:ext uri="{FF2B5EF4-FFF2-40B4-BE49-F238E27FC236}">
                      <a16:creationId xmlns:a16="http://schemas.microsoft.com/office/drawing/2014/main" id="{F18A6345-684E-49DC-A08C-0C693B975917}"/>
                    </a:ext>
                  </a:extLst>
                </p14:cNvPr>
                <p14:cNvContentPartPr/>
                <p14:nvPr/>
              </p14:nvContentPartPr>
              <p14:xfrm>
                <a:off x="1395219" y="4623668"/>
                <a:ext cx="172440" cy="43560"/>
              </p14:xfrm>
            </p:contentPart>
          </mc:Choice>
          <mc:Fallback xmlns="">
            <p:pic>
              <p:nvPicPr>
                <p:cNvPr id="10" name="Freihand 9">
                  <a:extLst>
                    <a:ext uri="{FF2B5EF4-FFF2-40B4-BE49-F238E27FC236}">
                      <a16:creationId xmlns:a16="http://schemas.microsoft.com/office/drawing/2014/main" id="{F18A6345-684E-49DC-A08C-0C693B975917}"/>
                    </a:ext>
                  </a:extLst>
                </p:cNvPr>
                <p:cNvPicPr/>
                <p:nvPr/>
              </p:nvPicPr>
              <p:blipFill>
                <a:blip r:embed="rId81"/>
                <a:stretch>
                  <a:fillRect/>
                </a:stretch>
              </p:blipFill>
              <p:spPr>
                <a:xfrm>
                  <a:off x="1390899" y="4619348"/>
                  <a:ext cx="181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 name="Freihand 10">
                  <a:extLst>
                    <a:ext uri="{FF2B5EF4-FFF2-40B4-BE49-F238E27FC236}">
                      <a16:creationId xmlns:a16="http://schemas.microsoft.com/office/drawing/2014/main" id="{4A37FE74-AF1C-4751-AC88-8533B3500AA0}"/>
                    </a:ext>
                  </a:extLst>
                </p14:cNvPr>
                <p14:cNvContentPartPr/>
                <p14:nvPr/>
              </p14:nvContentPartPr>
              <p14:xfrm>
                <a:off x="1701219" y="4535828"/>
                <a:ext cx="144720" cy="147600"/>
              </p14:xfrm>
            </p:contentPart>
          </mc:Choice>
          <mc:Fallback xmlns="">
            <p:pic>
              <p:nvPicPr>
                <p:cNvPr id="11" name="Freihand 10">
                  <a:extLst>
                    <a:ext uri="{FF2B5EF4-FFF2-40B4-BE49-F238E27FC236}">
                      <a16:creationId xmlns:a16="http://schemas.microsoft.com/office/drawing/2014/main" id="{4A37FE74-AF1C-4751-AC88-8533B3500AA0}"/>
                    </a:ext>
                  </a:extLst>
                </p:cNvPr>
                <p:cNvPicPr/>
                <p:nvPr/>
              </p:nvPicPr>
              <p:blipFill>
                <a:blip r:embed="rId83"/>
                <a:stretch>
                  <a:fillRect/>
                </a:stretch>
              </p:blipFill>
              <p:spPr>
                <a:xfrm>
                  <a:off x="1696899" y="4531508"/>
                  <a:ext cx="153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2" name="Freihand 11">
                  <a:extLst>
                    <a:ext uri="{FF2B5EF4-FFF2-40B4-BE49-F238E27FC236}">
                      <a16:creationId xmlns:a16="http://schemas.microsoft.com/office/drawing/2014/main" id="{E3FEC162-ADC3-4499-9E52-C975032EA924}"/>
                    </a:ext>
                  </a:extLst>
                </p14:cNvPr>
                <p14:cNvContentPartPr/>
                <p14:nvPr/>
              </p14:nvContentPartPr>
              <p14:xfrm>
                <a:off x="1853859" y="4495868"/>
                <a:ext cx="233280" cy="215640"/>
              </p14:xfrm>
            </p:contentPart>
          </mc:Choice>
          <mc:Fallback xmlns="">
            <p:pic>
              <p:nvPicPr>
                <p:cNvPr id="12" name="Freihand 11">
                  <a:extLst>
                    <a:ext uri="{FF2B5EF4-FFF2-40B4-BE49-F238E27FC236}">
                      <a16:creationId xmlns:a16="http://schemas.microsoft.com/office/drawing/2014/main" id="{E3FEC162-ADC3-4499-9E52-C975032EA924}"/>
                    </a:ext>
                  </a:extLst>
                </p:cNvPr>
                <p:cNvPicPr/>
                <p:nvPr/>
              </p:nvPicPr>
              <p:blipFill>
                <a:blip r:embed="rId85"/>
                <a:stretch>
                  <a:fillRect/>
                </a:stretch>
              </p:blipFill>
              <p:spPr>
                <a:xfrm>
                  <a:off x="1849539" y="4491548"/>
                  <a:ext cx="2419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5" name="Freihand 14">
                  <a:extLst>
                    <a:ext uri="{FF2B5EF4-FFF2-40B4-BE49-F238E27FC236}">
                      <a16:creationId xmlns:a16="http://schemas.microsoft.com/office/drawing/2014/main" id="{AF63E81A-7DA3-49F4-B295-9405C76B4B71}"/>
                    </a:ext>
                  </a:extLst>
                </p14:cNvPr>
                <p14:cNvContentPartPr/>
                <p14:nvPr/>
              </p14:nvContentPartPr>
              <p14:xfrm>
                <a:off x="2227179" y="4629068"/>
                <a:ext cx="139320" cy="11880"/>
              </p14:xfrm>
            </p:contentPart>
          </mc:Choice>
          <mc:Fallback xmlns="">
            <p:pic>
              <p:nvPicPr>
                <p:cNvPr id="15" name="Freihand 14">
                  <a:extLst>
                    <a:ext uri="{FF2B5EF4-FFF2-40B4-BE49-F238E27FC236}">
                      <a16:creationId xmlns:a16="http://schemas.microsoft.com/office/drawing/2014/main" id="{AF63E81A-7DA3-49F4-B295-9405C76B4B71}"/>
                    </a:ext>
                  </a:extLst>
                </p:cNvPr>
                <p:cNvPicPr/>
                <p:nvPr/>
              </p:nvPicPr>
              <p:blipFill>
                <a:blip r:embed="rId87"/>
                <a:stretch>
                  <a:fillRect/>
                </a:stretch>
              </p:blipFill>
              <p:spPr>
                <a:xfrm>
                  <a:off x="2222859" y="4624748"/>
                  <a:ext cx="147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6" name="Freihand 15">
                  <a:extLst>
                    <a:ext uri="{FF2B5EF4-FFF2-40B4-BE49-F238E27FC236}">
                      <a16:creationId xmlns:a16="http://schemas.microsoft.com/office/drawing/2014/main" id="{4D19A0BF-38E5-4EC8-A0D5-51F01596E42B}"/>
                    </a:ext>
                  </a:extLst>
                </p14:cNvPr>
                <p14:cNvContentPartPr/>
                <p14:nvPr/>
              </p14:nvContentPartPr>
              <p14:xfrm>
                <a:off x="2500779" y="4535468"/>
                <a:ext cx="10080" cy="155160"/>
              </p14:xfrm>
            </p:contentPart>
          </mc:Choice>
          <mc:Fallback xmlns="">
            <p:pic>
              <p:nvPicPr>
                <p:cNvPr id="16" name="Freihand 15">
                  <a:extLst>
                    <a:ext uri="{FF2B5EF4-FFF2-40B4-BE49-F238E27FC236}">
                      <a16:creationId xmlns:a16="http://schemas.microsoft.com/office/drawing/2014/main" id="{4D19A0BF-38E5-4EC8-A0D5-51F01596E42B}"/>
                    </a:ext>
                  </a:extLst>
                </p:cNvPr>
                <p:cNvPicPr/>
                <p:nvPr/>
              </p:nvPicPr>
              <p:blipFill>
                <a:blip r:embed="rId89"/>
                <a:stretch>
                  <a:fillRect/>
                </a:stretch>
              </p:blipFill>
              <p:spPr>
                <a:xfrm>
                  <a:off x="2496459" y="4531148"/>
                  <a:ext cx="18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8" name="Freihand 17">
                  <a:extLst>
                    <a:ext uri="{FF2B5EF4-FFF2-40B4-BE49-F238E27FC236}">
                      <a16:creationId xmlns:a16="http://schemas.microsoft.com/office/drawing/2014/main" id="{117AFB06-B578-4E32-A610-223021E48344}"/>
                    </a:ext>
                  </a:extLst>
                </p14:cNvPr>
                <p14:cNvContentPartPr/>
                <p14:nvPr/>
              </p14:nvContentPartPr>
              <p14:xfrm>
                <a:off x="2383419" y="4590188"/>
                <a:ext cx="154080" cy="30600"/>
              </p14:xfrm>
            </p:contentPart>
          </mc:Choice>
          <mc:Fallback xmlns="">
            <p:pic>
              <p:nvPicPr>
                <p:cNvPr id="18" name="Freihand 17">
                  <a:extLst>
                    <a:ext uri="{FF2B5EF4-FFF2-40B4-BE49-F238E27FC236}">
                      <a16:creationId xmlns:a16="http://schemas.microsoft.com/office/drawing/2014/main" id="{117AFB06-B578-4E32-A610-223021E48344}"/>
                    </a:ext>
                  </a:extLst>
                </p:cNvPr>
                <p:cNvPicPr/>
                <p:nvPr/>
              </p:nvPicPr>
              <p:blipFill>
                <a:blip r:embed="rId91"/>
                <a:stretch>
                  <a:fillRect/>
                </a:stretch>
              </p:blipFill>
              <p:spPr>
                <a:xfrm>
                  <a:off x="2379099" y="4585868"/>
                  <a:ext cx="162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9" name="Freihand 18">
                  <a:extLst>
                    <a:ext uri="{FF2B5EF4-FFF2-40B4-BE49-F238E27FC236}">
                      <a16:creationId xmlns:a16="http://schemas.microsoft.com/office/drawing/2014/main" id="{DB937210-CF25-4E8A-B08C-3679D85E026B}"/>
                    </a:ext>
                  </a:extLst>
                </p14:cNvPr>
                <p14:cNvContentPartPr/>
                <p14:nvPr/>
              </p14:nvContentPartPr>
              <p14:xfrm>
                <a:off x="2534619" y="4497308"/>
                <a:ext cx="92880" cy="159840"/>
              </p14:xfrm>
            </p:contentPart>
          </mc:Choice>
          <mc:Fallback xmlns="">
            <p:pic>
              <p:nvPicPr>
                <p:cNvPr id="19" name="Freihand 18">
                  <a:extLst>
                    <a:ext uri="{FF2B5EF4-FFF2-40B4-BE49-F238E27FC236}">
                      <a16:creationId xmlns:a16="http://schemas.microsoft.com/office/drawing/2014/main" id="{DB937210-CF25-4E8A-B08C-3679D85E026B}"/>
                    </a:ext>
                  </a:extLst>
                </p:cNvPr>
                <p:cNvPicPr/>
                <p:nvPr/>
              </p:nvPicPr>
              <p:blipFill>
                <a:blip r:embed="rId93"/>
                <a:stretch>
                  <a:fillRect/>
                </a:stretch>
              </p:blipFill>
              <p:spPr>
                <a:xfrm>
                  <a:off x="2530299" y="4492988"/>
                  <a:ext cx="101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0" name="Freihand 19">
                  <a:extLst>
                    <a:ext uri="{FF2B5EF4-FFF2-40B4-BE49-F238E27FC236}">
                      <a16:creationId xmlns:a16="http://schemas.microsoft.com/office/drawing/2014/main" id="{5B3EF6F9-B057-4E44-A2B6-28E6899E33D9}"/>
                    </a:ext>
                  </a:extLst>
                </p14:cNvPr>
                <p14:cNvContentPartPr/>
                <p14:nvPr/>
              </p14:nvContentPartPr>
              <p14:xfrm>
                <a:off x="2644059" y="4548428"/>
                <a:ext cx="67320" cy="102960"/>
              </p14:xfrm>
            </p:contentPart>
          </mc:Choice>
          <mc:Fallback xmlns="">
            <p:pic>
              <p:nvPicPr>
                <p:cNvPr id="20" name="Freihand 19">
                  <a:extLst>
                    <a:ext uri="{FF2B5EF4-FFF2-40B4-BE49-F238E27FC236}">
                      <a16:creationId xmlns:a16="http://schemas.microsoft.com/office/drawing/2014/main" id="{5B3EF6F9-B057-4E44-A2B6-28E6899E33D9}"/>
                    </a:ext>
                  </a:extLst>
                </p:cNvPr>
                <p:cNvPicPr/>
                <p:nvPr/>
              </p:nvPicPr>
              <p:blipFill>
                <a:blip r:embed="rId95"/>
                <a:stretch>
                  <a:fillRect/>
                </a:stretch>
              </p:blipFill>
              <p:spPr>
                <a:xfrm>
                  <a:off x="2639739" y="4544108"/>
                  <a:ext cx="75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 name="Freihand 20">
                  <a:extLst>
                    <a:ext uri="{FF2B5EF4-FFF2-40B4-BE49-F238E27FC236}">
                      <a16:creationId xmlns:a16="http://schemas.microsoft.com/office/drawing/2014/main" id="{C1A9C7D9-F23D-42D2-A272-66015976C961}"/>
                    </a:ext>
                  </a:extLst>
                </p14:cNvPr>
                <p14:cNvContentPartPr/>
                <p14:nvPr/>
              </p14:nvContentPartPr>
              <p14:xfrm>
                <a:off x="2740179" y="4563548"/>
                <a:ext cx="298440" cy="77400"/>
              </p14:xfrm>
            </p:contentPart>
          </mc:Choice>
          <mc:Fallback xmlns="">
            <p:pic>
              <p:nvPicPr>
                <p:cNvPr id="21" name="Freihand 20">
                  <a:extLst>
                    <a:ext uri="{FF2B5EF4-FFF2-40B4-BE49-F238E27FC236}">
                      <a16:creationId xmlns:a16="http://schemas.microsoft.com/office/drawing/2014/main" id="{C1A9C7D9-F23D-42D2-A272-66015976C961}"/>
                    </a:ext>
                  </a:extLst>
                </p:cNvPr>
                <p:cNvPicPr/>
                <p:nvPr/>
              </p:nvPicPr>
              <p:blipFill>
                <a:blip r:embed="rId97"/>
                <a:stretch>
                  <a:fillRect/>
                </a:stretch>
              </p:blipFill>
              <p:spPr>
                <a:xfrm>
                  <a:off x="2735859" y="4559228"/>
                  <a:ext cx="307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2" name="Freihand 21">
                  <a:extLst>
                    <a:ext uri="{FF2B5EF4-FFF2-40B4-BE49-F238E27FC236}">
                      <a16:creationId xmlns:a16="http://schemas.microsoft.com/office/drawing/2014/main" id="{F24C77F4-056B-4162-9260-0D3DD0CFD83E}"/>
                    </a:ext>
                  </a:extLst>
                </p14:cNvPr>
                <p14:cNvContentPartPr/>
                <p14:nvPr/>
              </p14:nvContentPartPr>
              <p14:xfrm>
                <a:off x="2956179" y="4430708"/>
                <a:ext cx="360" cy="360"/>
              </p14:xfrm>
            </p:contentPart>
          </mc:Choice>
          <mc:Fallback xmlns="">
            <p:pic>
              <p:nvPicPr>
                <p:cNvPr id="22" name="Freihand 21">
                  <a:extLst>
                    <a:ext uri="{FF2B5EF4-FFF2-40B4-BE49-F238E27FC236}">
                      <a16:creationId xmlns:a16="http://schemas.microsoft.com/office/drawing/2014/main" id="{F24C77F4-056B-4162-9260-0D3DD0CFD83E}"/>
                    </a:ext>
                  </a:extLst>
                </p:cNvPr>
                <p:cNvPicPr/>
                <p:nvPr/>
              </p:nvPicPr>
              <p:blipFill>
                <a:blip r:embed="rId62"/>
                <a:stretch>
                  <a:fillRect/>
                </a:stretch>
              </p:blipFill>
              <p:spPr>
                <a:xfrm>
                  <a:off x="2951859" y="44263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3" name="Freihand 22">
                  <a:extLst>
                    <a:ext uri="{FF2B5EF4-FFF2-40B4-BE49-F238E27FC236}">
                      <a16:creationId xmlns:a16="http://schemas.microsoft.com/office/drawing/2014/main" id="{3BDDB745-43BA-4726-B948-6FC00D17B1C8}"/>
                    </a:ext>
                  </a:extLst>
                </p14:cNvPr>
                <p14:cNvContentPartPr/>
                <p14:nvPr/>
              </p14:nvContentPartPr>
              <p14:xfrm>
                <a:off x="3193059" y="4401188"/>
                <a:ext cx="146880" cy="268200"/>
              </p14:xfrm>
            </p:contentPart>
          </mc:Choice>
          <mc:Fallback xmlns="">
            <p:pic>
              <p:nvPicPr>
                <p:cNvPr id="23" name="Freihand 22">
                  <a:extLst>
                    <a:ext uri="{FF2B5EF4-FFF2-40B4-BE49-F238E27FC236}">
                      <a16:creationId xmlns:a16="http://schemas.microsoft.com/office/drawing/2014/main" id="{3BDDB745-43BA-4726-B948-6FC00D17B1C8}"/>
                    </a:ext>
                  </a:extLst>
                </p:cNvPr>
                <p:cNvPicPr/>
                <p:nvPr/>
              </p:nvPicPr>
              <p:blipFill>
                <a:blip r:embed="rId100"/>
                <a:stretch>
                  <a:fillRect/>
                </a:stretch>
              </p:blipFill>
              <p:spPr>
                <a:xfrm>
                  <a:off x="3188739" y="4396868"/>
                  <a:ext cx="1555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4" name="Freihand 23">
                  <a:extLst>
                    <a:ext uri="{FF2B5EF4-FFF2-40B4-BE49-F238E27FC236}">
                      <a16:creationId xmlns:a16="http://schemas.microsoft.com/office/drawing/2014/main" id="{0071E9BA-D9C5-4AC2-8C7B-ABA1A0440795}"/>
                    </a:ext>
                  </a:extLst>
                </p14:cNvPr>
                <p14:cNvContentPartPr/>
                <p14:nvPr/>
              </p14:nvContentPartPr>
              <p14:xfrm>
                <a:off x="3336339" y="4519628"/>
                <a:ext cx="190080" cy="59040"/>
              </p14:xfrm>
            </p:contentPart>
          </mc:Choice>
          <mc:Fallback xmlns="">
            <p:pic>
              <p:nvPicPr>
                <p:cNvPr id="24" name="Freihand 23">
                  <a:extLst>
                    <a:ext uri="{FF2B5EF4-FFF2-40B4-BE49-F238E27FC236}">
                      <a16:creationId xmlns:a16="http://schemas.microsoft.com/office/drawing/2014/main" id="{0071E9BA-D9C5-4AC2-8C7B-ABA1A0440795}"/>
                    </a:ext>
                  </a:extLst>
                </p:cNvPr>
                <p:cNvPicPr/>
                <p:nvPr/>
              </p:nvPicPr>
              <p:blipFill>
                <a:blip r:embed="rId102"/>
                <a:stretch>
                  <a:fillRect/>
                </a:stretch>
              </p:blipFill>
              <p:spPr>
                <a:xfrm>
                  <a:off x="3332019" y="4515308"/>
                  <a:ext cx="198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5" name="Freihand 24">
                  <a:extLst>
                    <a:ext uri="{FF2B5EF4-FFF2-40B4-BE49-F238E27FC236}">
                      <a16:creationId xmlns:a16="http://schemas.microsoft.com/office/drawing/2014/main" id="{2544ACE4-7723-4F6A-B8BF-853AF94701FD}"/>
                    </a:ext>
                  </a:extLst>
                </p14:cNvPr>
                <p14:cNvContentPartPr/>
                <p14:nvPr/>
              </p14:nvContentPartPr>
              <p14:xfrm>
                <a:off x="3510579" y="4476068"/>
                <a:ext cx="24480" cy="1800"/>
              </p14:xfrm>
            </p:contentPart>
          </mc:Choice>
          <mc:Fallback xmlns="">
            <p:pic>
              <p:nvPicPr>
                <p:cNvPr id="25" name="Freihand 24">
                  <a:extLst>
                    <a:ext uri="{FF2B5EF4-FFF2-40B4-BE49-F238E27FC236}">
                      <a16:creationId xmlns:a16="http://schemas.microsoft.com/office/drawing/2014/main" id="{2544ACE4-7723-4F6A-B8BF-853AF94701FD}"/>
                    </a:ext>
                  </a:extLst>
                </p:cNvPr>
                <p:cNvPicPr/>
                <p:nvPr/>
              </p:nvPicPr>
              <p:blipFill>
                <a:blip r:embed="rId104"/>
                <a:stretch>
                  <a:fillRect/>
                </a:stretch>
              </p:blipFill>
              <p:spPr>
                <a:xfrm>
                  <a:off x="3506259" y="4471748"/>
                  <a:ext cx="331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 name="Freihand 25">
                  <a:extLst>
                    <a:ext uri="{FF2B5EF4-FFF2-40B4-BE49-F238E27FC236}">
                      <a16:creationId xmlns:a16="http://schemas.microsoft.com/office/drawing/2014/main" id="{79A65E3C-85D3-469F-BA9A-BCA4F2231D8F}"/>
                    </a:ext>
                  </a:extLst>
                </p14:cNvPr>
                <p14:cNvContentPartPr/>
                <p14:nvPr/>
              </p14:nvContentPartPr>
              <p14:xfrm>
                <a:off x="3611379" y="4434668"/>
                <a:ext cx="120600" cy="128520"/>
              </p14:xfrm>
            </p:contentPart>
          </mc:Choice>
          <mc:Fallback xmlns="">
            <p:pic>
              <p:nvPicPr>
                <p:cNvPr id="26" name="Freihand 25">
                  <a:extLst>
                    <a:ext uri="{FF2B5EF4-FFF2-40B4-BE49-F238E27FC236}">
                      <a16:creationId xmlns:a16="http://schemas.microsoft.com/office/drawing/2014/main" id="{79A65E3C-85D3-469F-BA9A-BCA4F2231D8F}"/>
                    </a:ext>
                  </a:extLst>
                </p:cNvPr>
                <p:cNvPicPr/>
                <p:nvPr/>
              </p:nvPicPr>
              <p:blipFill>
                <a:blip r:embed="rId106"/>
                <a:stretch>
                  <a:fillRect/>
                </a:stretch>
              </p:blipFill>
              <p:spPr>
                <a:xfrm>
                  <a:off x="3607059" y="4430348"/>
                  <a:ext cx="129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7" name="Freihand 26">
                  <a:extLst>
                    <a:ext uri="{FF2B5EF4-FFF2-40B4-BE49-F238E27FC236}">
                      <a16:creationId xmlns:a16="http://schemas.microsoft.com/office/drawing/2014/main" id="{43F68951-C98D-442E-B68D-63891B59B9C8}"/>
                    </a:ext>
                  </a:extLst>
                </p14:cNvPr>
                <p14:cNvContentPartPr/>
                <p14:nvPr/>
              </p14:nvContentPartPr>
              <p14:xfrm>
                <a:off x="3748899" y="4384988"/>
                <a:ext cx="203040" cy="168120"/>
              </p14:xfrm>
            </p:contentPart>
          </mc:Choice>
          <mc:Fallback xmlns="">
            <p:pic>
              <p:nvPicPr>
                <p:cNvPr id="27" name="Freihand 26">
                  <a:extLst>
                    <a:ext uri="{FF2B5EF4-FFF2-40B4-BE49-F238E27FC236}">
                      <a16:creationId xmlns:a16="http://schemas.microsoft.com/office/drawing/2014/main" id="{43F68951-C98D-442E-B68D-63891B59B9C8}"/>
                    </a:ext>
                  </a:extLst>
                </p:cNvPr>
                <p:cNvPicPr/>
                <p:nvPr/>
              </p:nvPicPr>
              <p:blipFill>
                <a:blip r:embed="rId108"/>
                <a:stretch>
                  <a:fillRect/>
                </a:stretch>
              </p:blipFill>
              <p:spPr>
                <a:xfrm>
                  <a:off x="3744579" y="4380668"/>
                  <a:ext cx="211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8" name="Freihand 27">
                  <a:extLst>
                    <a:ext uri="{FF2B5EF4-FFF2-40B4-BE49-F238E27FC236}">
                      <a16:creationId xmlns:a16="http://schemas.microsoft.com/office/drawing/2014/main" id="{435AA55F-6BC7-4301-ABE9-C1EF1B745DF1}"/>
                    </a:ext>
                  </a:extLst>
                </p14:cNvPr>
                <p14:cNvContentPartPr/>
                <p14:nvPr/>
              </p14:nvContentPartPr>
              <p14:xfrm>
                <a:off x="4160379" y="4496948"/>
                <a:ext cx="473400" cy="83880"/>
              </p14:xfrm>
            </p:contentPart>
          </mc:Choice>
          <mc:Fallback xmlns="">
            <p:pic>
              <p:nvPicPr>
                <p:cNvPr id="28" name="Freihand 27">
                  <a:extLst>
                    <a:ext uri="{FF2B5EF4-FFF2-40B4-BE49-F238E27FC236}">
                      <a16:creationId xmlns:a16="http://schemas.microsoft.com/office/drawing/2014/main" id="{435AA55F-6BC7-4301-ABE9-C1EF1B745DF1}"/>
                    </a:ext>
                  </a:extLst>
                </p:cNvPr>
                <p:cNvPicPr/>
                <p:nvPr/>
              </p:nvPicPr>
              <p:blipFill>
                <a:blip r:embed="rId110"/>
                <a:stretch>
                  <a:fillRect/>
                </a:stretch>
              </p:blipFill>
              <p:spPr>
                <a:xfrm>
                  <a:off x="4156059" y="4492628"/>
                  <a:ext cx="482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6" name="Freihand 35">
                  <a:extLst>
                    <a:ext uri="{FF2B5EF4-FFF2-40B4-BE49-F238E27FC236}">
                      <a16:creationId xmlns:a16="http://schemas.microsoft.com/office/drawing/2014/main" id="{27D09FB1-1A27-4033-90E0-6F03A4E1A465}"/>
                    </a:ext>
                  </a:extLst>
                </p14:cNvPr>
                <p14:cNvContentPartPr/>
                <p14:nvPr/>
              </p14:nvContentPartPr>
              <p14:xfrm>
                <a:off x="2641899" y="4835708"/>
                <a:ext cx="10440" cy="204480"/>
              </p14:xfrm>
            </p:contentPart>
          </mc:Choice>
          <mc:Fallback xmlns="">
            <p:pic>
              <p:nvPicPr>
                <p:cNvPr id="36" name="Freihand 35">
                  <a:extLst>
                    <a:ext uri="{FF2B5EF4-FFF2-40B4-BE49-F238E27FC236}">
                      <a16:creationId xmlns:a16="http://schemas.microsoft.com/office/drawing/2014/main" id="{27D09FB1-1A27-4033-90E0-6F03A4E1A465}"/>
                    </a:ext>
                  </a:extLst>
                </p:cNvPr>
                <p:cNvPicPr/>
                <p:nvPr/>
              </p:nvPicPr>
              <p:blipFill>
                <a:blip r:embed="rId112"/>
                <a:stretch>
                  <a:fillRect/>
                </a:stretch>
              </p:blipFill>
              <p:spPr>
                <a:xfrm>
                  <a:off x="2637579" y="4831388"/>
                  <a:ext cx="190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7" name="Freihand 36">
                  <a:extLst>
                    <a:ext uri="{FF2B5EF4-FFF2-40B4-BE49-F238E27FC236}">
                      <a16:creationId xmlns:a16="http://schemas.microsoft.com/office/drawing/2014/main" id="{FE7B4CB1-DB37-4168-8CF0-12D2617E0495}"/>
                    </a:ext>
                  </a:extLst>
                </p14:cNvPr>
                <p14:cNvContentPartPr/>
                <p14:nvPr/>
              </p14:nvContentPartPr>
              <p14:xfrm>
                <a:off x="2506179" y="4739588"/>
                <a:ext cx="221040" cy="180360"/>
              </p14:xfrm>
            </p:contentPart>
          </mc:Choice>
          <mc:Fallback xmlns="">
            <p:pic>
              <p:nvPicPr>
                <p:cNvPr id="37" name="Freihand 36">
                  <a:extLst>
                    <a:ext uri="{FF2B5EF4-FFF2-40B4-BE49-F238E27FC236}">
                      <a16:creationId xmlns:a16="http://schemas.microsoft.com/office/drawing/2014/main" id="{FE7B4CB1-DB37-4168-8CF0-12D2617E0495}"/>
                    </a:ext>
                  </a:extLst>
                </p:cNvPr>
                <p:cNvPicPr/>
                <p:nvPr/>
              </p:nvPicPr>
              <p:blipFill>
                <a:blip r:embed="rId114"/>
                <a:stretch>
                  <a:fillRect/>
                </a:stretch>
              </p:blipFill>
              <p:spPr>
                <a:xfrm>
                  <a:off x="2501859" y="4735268"/>
                  <a:ext cx="229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 name="Freihand 37">
                  <a:extLst>
                    <a:ext uri="{FF2B5EF4-FFF2-40B4-BE49-F238E27FC236}">
                      <a16:creationId xmlns:a16="http://schemas.microsoft.com/office/drawing/2014/main" id="{9D5B5912-5541-4584-BEBA-496FC0534B10}"/>
                    </a:ext>
                  </a:extLst>
                </p14:cNvPr>
                <p14:cNvContentPartPr/>
                <p14:nvPr/>
              </p14:nvContentPartPr>
              <p14:xfrm>
                <a:off x="2738739" y="4884668"/>
                <a:ext cx="185400" cy="125640"/>
              </p14:xfrm>
            </p:contentPart>
          </mc:Choice>
          <mc:Fallback xmlns="">
            <p:pic>
              <p:nvPicPr>
                <p:cNvPr id="38" name="Freihand 37">
                  <a:extLst>
                    <a:ext uri="{FF2B5EF4-FFF2-40B4-BE49-F238E27FC236}">
                      <a16:creationId xmlns:a16="http://schemas.microsoft.com/office/drawing/2014/main" id="{9D5B5912-5541-4584-BEBA-496FC0534B10}"/>
                    </a:ext>
                  </a:extLst>
                </p:cNvPr>
                <p:cNvPicPr/>
                <p:nvPr/>
              </p:nvPicPr>
              <p:blipFill>
                <a:blip r:embed="rId116"/>
                <a:stretch>
                  <a:fillRect/>
                </a:stretch>
              </p:blipFill>
              <p:spPr>
                <a:xfrm>
                  <a:off x="2734419" y="4880348"/>
                  <a:ext cx="194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9" name="Freihand 38">
                  <a:extLst>
                    <a:ext uri="{FF2B5EF4-FFF2-40B4-BE49-F238E27FC236}">
                      <a16:creationId xmlns:a16="http://schemas.microsoft.com/office/drawing/2014/main" id="{09EED430-0A5A-46EF-84AB-809BE489ECC7}"/>
                    </a:ext>
                  </a:extLst>
                </p14:cNvPr>
                <p14:cNvContentPartPr/>
                <p14:nvPr/>
              </p14:nvContentPartPr>
              <p14:xfrm>
                <a:off x="2943939" y="4886108"/>
                <a:ext cx="103680" cy="129960"/>
              </p14:xfrm>
            </p:contentPart>
          </mc:Choice>
          <mc:Fallback xmlns="">
            <p:pic>
              <p:nvPicPr>
                <p:cNvPr id="39" name="Freihand 38">
                  <a:extLst>
                    <a:ext uri="{FF2B5EF4-FFF2-40B4-BE49-F238E27FC236}">
                      <a16:creationId xmlns:a16="http://schemas.microsoft.com/office/drawing/2014/main" id="{09EED430-0A5A-46EF-84AB-809BE489ECC7}"/>
                    </a:ext>
                  </a:extLst>
                </p:cNvPr>
                <p:cNvPicPr/>
                <p:nvPr/>
              </p:nvPicPr>
              <p:blipFill>
                <a:blip r:embed="rId118"/>
                <a:stretch>
                  <a:fillRect/>
                </a:stretch>
              </p:blipFill>
              <p:spPr>
                <a:xfrm>
                  <a:off x="2939619" y="4881788"/>
                  <a:ext cx="112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0" name="Freihand 39">
                  <a:extLst>
                    <a:ext uri="{FF2B5EF4-FFF2-40B4-BE49-F238E27FC236}">
                      <a16:creationId xmlns:a16="http://schemas.microsoft.com/office/drawing/2014/main" id="{5AD12F23-4B53-4527-A6E8-D6E6DD1B389D}"/>
                    </a:ext>
                  </a:extLst>
                </p14:cNvPr>
                <p14:cNvContentPartPr/>
                <p14:nvPr/>
              </p14:nvContentPartPr>
              <p14:xfrm>
                <a:off x="3084699" y="4843268"/>
                <a:ext cx="49320" cy="147600"/>
              </p14:xfrm>
            </p:contentPart>
          </mc:Choice>
          <mc:Fallback xmlns="">
            <p:pic>
              <p:nvPicPr>
                <p:cNvPr id="40" name="Freihand 39">
                  <a:extLst>
                    <a:ext uri="{FF2B5EF4-FFF2-40B4-BE49-F238E27FC236}">
                      <a16:creationId xmlns:a16="http://schemas.microsoft.com/office/drawing/2014/main" id="{5AD12F23-4B53-4527-A6E8-D6E6DD1B389D}"/>
                    </a:ext>
                  </a:extLst>
                </p:cNvPr>
                <p:cNvPicPr/>
                <p:nvPr/>
              </p:nvPicPr>
              <p:blipFill>
                <a:blip r:embed="rId120"/>
                <a:stretch>
                  <a:fillRect/>
                </a:stretch>
              </p:blipFill>
              <p:spPr>
                <a:xfrm>
                  <a:off x="3080379" y="4838948"/>
                  <a:ext cx="57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1" name="Freihand 40">
                  <a:extLst>
                    <a:ext uri="{FF2B5EF4-FFF2-40B4-BE49-F238E27FC236}">
                      <a16:creationId xmlns:a16="http://schemas.microsoft.com/office/drawing/2014/main" id="{A0995045-D7FB-43B5-8332-13B3C7A878B8}"/>
                    </a:ext>
                  </a:extLst>
                </p14:cNvPr>
                <p14:cNvContentPartPr/>
                <p14:nvPr/>
              </p14:nvContentPartPr>
              <p14:xfrm>
                <a:off x="3166419" y="4867748"/>
                <a:ext cx="79560" cy="77760"/>
              </p14:xfrm>
            </p:contentPart>
          </mc:Choice>
          <mc:Fallback xmlns="">
            <p:pic>
              <p:nvPicPr>
                <p:cNvPr id="41" name="Freihand 40">
                  <a:extLst>
                    <a:ext uri="{FF2B5EF4-FFF2-40B4-BE49-F238E27FC236}">
                      <a16:creationId xmlns:a16="http://schemas.microsoft.com/office/drawing/2014/main" id="{A0995045-D7FB-43B5-8332-13B3C7A878B8}"/>
                    </a:ext>
                  </a:extLst>
                </p:cNvPr>
                <p:cNvPicPr/>
                <p:nvPr/>
              </p:nvPicPr>
              <p:blipFill>
                <a:blip r:embed="rId122"/>
                <a:stretch>
                  <a:fillRect/>
                </a:stretch>
              </p:blipFill>
              <p:spPr>
                <a:xfrm>
                  <a:off x="3162099" y="4863428"/>
                  <a:ext cx="88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2" name="Freihand 41">
                  <a:extLst>
                    <a:ext uri="{FF2B5EF4-FFF2-40B4-BE49-F238E27FC236}">
                      <a16:creationId xmlns:a16="http://schemas.microsoft.com/office/drawing/2014/main" id="{A4391515-DEC5-4B07-BD15-66EB9B0A1026}"/>
                    </a:ext>
                  </a:extLst>
                </p14:cNvPr>
                <p14:cNvContentPartPr/>
                <p14:nvPr/>
              </p14:nvContentPartPr>
              <p14:xfrm>
                <a:off x="3380619" y="4795388"/>
                <a:ext cx="107640" cy="189720"/>
              </p14:xfrm>
            </p:contentPart>
          </mc:Choice>
          <mc:Fallback xmlns="">
            <p:pic>
              <p:nvPicPr>
                <p:cNvPr id="42" name="Freihand 41">
                  <a:extLst>
                    <a:ext uri="{FF2B5EF4-FFF2-40B4-BE49-F238E27FC236}">
                      <a16:creationId xmlns:a16="http://schemas.microsoft.com/office/drawing/2014/main" id="{A4391515-DEC5-4B07-BD15-66EB9B0A1026}"/>
                    </a:ext>
                  </a:extLst>
                </p:cNvPr>
                <p:cNvPicPr/>
                <p:nvPr/>
              </p:nvPicPr>
              <p:blipFill>
                <a:blip r:embed="rId124"/>
                <a:stretch>
                  <a:fillRect/>
                </a:stretch>
              </p:blipFill>
              <p:spPr>
                <a:xfrm>
                  <a:off x="3376299" y="4791068"/>
                  <a:ext cx="116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3" name="Freihand 42">
                  <a:extLst>
                    <a:ext uri="{FF2B5EF4-FFF2-40B4-BE49-F238E27FC236}">
                      <a16:creationId xmlns:a16="http://schemas.microsoft.com/office/drawing/2014/main" id="{E2F268B9-15AE-4151-93CA-766AE9D2C396}"/>
                    </a:ext>
                  </a:extLst>
                </p14:cNvPr>
                <p14:cNvContentPartPr/>
                <p14:nvPr/>
              </p14:nvContentPartPr>
              <p14:xfrm>
                <a:off x="3510579" y="4845788"/>
                <a:ext cx="82800" cy="113400"/>
              </p14:xfrm>
            </p:contentPart>
          </mc:Choice>
          <mc:Fallback xmlns="">
            <p:pic>
              <p:nvPicPr>
                <p:cNvPr id="43" name="Freihand 42">
                  <a:extLst>
                    <a:ext uri="{FF2B5EF4-FFF2-40B4-BE49-F238E27FC236}">
                      <a16:creationId xmlns:a16="http://schemas.microsoft.com/office/drawing/2014/main" id="{E2F268B9-15AE-4151-93CA-766AE9D2C396}"/>
                    </a:ext>
                  </a:extLst>
                </p:cNvPr>
                <p:cNvPicPr/>
                <p:nvPr/>
              </p:nvPicPr>
              <p:blipFill>
                <a:blip r:embed="rId126"/>
                <a:stretch>
                  <a:fillRect/>
                </a:stretch>
              </p:blipFill>
              <p:spPr>
                <a:xfrm>
                  <a:off x="3506259" y="4841468"/>
                  <a:ext cx="91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4" name="Freihand 43">
                  <a:extLst>
                    <a:ext uri="{FF2B5EF4-FFF2-40B4-BE49-F238E27FC236}">
                      <a16:creationId xmlns:a16="http://schemas.microsoft.com/office/drawing/2014/main" id="{0CE159F0-3957-436F-B356-7E7A7BC9DBB1}"/>
                    </a:ext>
                  </a:extLst>
                </p14:cNvPr>
                <p14:cNvContentPartPr/>
                <p14:nvPr/>
              </p14:nvContentPartPr>
              <p14:xfrm>
                <a:off x="3605619" y="4849388"/>
                <a:ext cx="86040" cy="115560"/>
              </p14:xfrm>
            </p:contentPart>
          </mc:Choice>
          <mc:Fallback xmlns="">
            <p:pic>
              <p:nvPicPr>
                <p:cNvPr id="44" name="Freihand 43">
                  <a:extLst>
                    <a:ext uri="{FF2B5EF4-FFF2-40B4-BE49-F238E27FC236}">
                      <a16:creationId xmlns:a16="http://schemas.microsoft.com/office/drawing/2014/main" id="{0CE159F0-3957-436F-B356-7E7A7BC9DBB1}"/>
                    </a:ext>
                  </a:extLst>
                </p:cNvPr>
                <p:cNvPicPr/>
                <p:nvPr/>
              </p:nvPicPr>
              <p:blipFill>
                <a:blip r:embed="rId128"/>
                <a:stretch>
                  <a:fillRect/>
                </a:stretch>
              </p:blipFill>
              <p:spPr>
                <a:xfrm>
                  <a:off x="3601299" y="4845068"/>
                  <a:ext cx="94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5" name="Freihand 44">
                  <a:extLst>
                    <a:ext uri="{FF2B5EF4-FFF2-40B4-BE49-F238E27FC236}">
                      <a16:creationId xmlns:a16="http://schemas.microsoft.com/office/drawing/2014/main" id="{134469BB-FB86-4438-BFF7-F74450F71553}"/>
                    </a:ext>
                  </a:extLst>
                </p14:cNvPr>
                <p14:cNvContentPartPr/>
                <p14:nvPr/>
              </p14:nvContentPartPr>
              <p14:xfrm>
                <a:off x="3700659" y="4748228"/>
                <a:ext cx="422280" cy="212400"/>
              </p14:xfrm>
            </p:contentPart>
          </mc:Choice>
          <mc:Fallback xmlns="">
            <p:pic>
              <p:nvPicPr>
                <p:cNvPr id="45" name="Freihand 44">
                  <a:extLst>
                    <a:ext uri="{FF2B5EF4-FFF2-40B4-BE49-F238E27FC236}">
                      <a16:creationId xmlns:a16="http://schemas.microsoft.com/office/drawing/2014/main" id="{134469BB-FB86-4438-BFF7-F74450F71553}"/>
                    </a:ext>
                  </a:extLst>
                </p:cNvPr>
                <p:cNvPicPr/>
                <p:nvPr/>
              </p:nvPicPr>
              <p:blipFill>
                <a:blip r:embed="rId130"/>
                <a:stretch>
                  <a:fillRect/>
                </a:stretch>
              </p:blipFill>
              <p:spPr>
                <a:xfrm>
                  <a:off x="3696339" y="4743908"/>
                  <a:ext cx="4309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6" name="Freihand 45">
                  <a:extLst>
                    <a:ext uri="{FF2B5EF4-FFF2-40B4-BE49-F238E27FC236}">
                      <a16:creationId xmlns:a16="http://schemas.microsoft.com/office/drawing/2014/main" id="{8A3DF52E-FC59-493E-A692-850C43F84135}"/>
                    </a:ext>
                  </a:extLst>
                </p14:cNvPr>
                <p14:cNvContentPartPr/>
                <p14:nvPr/>
              </p14:nvContentPartPr>
              <p14:xfrm>
                <a:off x="4103139" y="4723748"/>
                <a:ext cx="130680" cy="340920"/>
              </p14:xfrm>
            </p:contentPart>
          </mc:Choice>
          <mc:Fallback xmlns="">
            <p:pic>
              <p:nvPicPr>
                <p:cNvPr id="46" name="Freihand 45">
                  <a:extLst>
                    <a:ext uri="{FF2B5EF4-FFF2-40B4-BE49-F238E27FC236}">
                      <a16:creationId xmlns:a16="http://schemas.microsoft.com/office/drawing/2014/main" id="{8A3DF52E-FC59-493E-A692-850C43F84135}"/>
                    </a:ext>
                  </a:extLst>
                </p:cNvPr>
                <p:cNvPicPr/>
                <p:nvPr/>
              </p:nvPicPr>
              <p:blipFill>
                <a:blip r:embed="rId132"/>
                <a:stretch>
                  <a:fillRect/>
                </a:stretch>
              </p:blipFill>
              <p:spPr>
                <a:xfrm>
                  <a:off x="4098819" y="4719428"/>
                  <a:ext cx="1393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7" name="Freihand 46">
                  <a:extLst>
                    <a:ext uri="{FF2B5EF4-FFF2-40B4-BE49-F238E27FC236}">
                      <a16:creationId xmlns:a16="http://schemas.microsoft.com/office/drawing/2014/main" id="{A8BF098C-0B10-455F-919C-49664A319482}"/>
                    </a:ext>
                  </a:extLst>
                </p14:cNvPr>
                <p14:cNvContentPartPr/>
                <p14:nvPr/>
              </p14:nvContentPartPr>
              <p14:xfrm>
                <a:off x="3804699" y="4741028"/>
                <a:ext cx="106920" cy="37440"/>
              </p14:xfrm>
            </p:contentPart>
          </mc:Choice>
          <mc:Fallback xmlns="">
            <p:pic>
              <p:nvPicPr>
                <p:cNvPr id="47" name="Freihand 46">
                  <a:extLst>
                    <a:ext uri="{FF2B5EF4-FFF2-40B4-BE49-F238E27FC236}">
                      <a16:creationId xmlns:a16="http://schemas.microsoft.com/office/drawing/2014/main" id="{A8BF098C-0B10-455F-919C-49664A319482}"/>
                    </a:ext>
                  </a:extLst>
                </p:cNvPr>
                <p:cNvPicPr/>
                <p:nvPr/>
              </p:nvPicPr>
              <p:blipFill>
                <a:blip r:embed="rId134"/>
                <a:stretch>
                  <a:fillRect/>
                </a:stretch>
              </p:blipFill>
              <p:spPr>
                <a:xfrm>
                  <a:off x="3800379" y="4736708"/>
                  <a:ext cx="115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0965" name="Freihand 210964">
                  <a:extLst>
                    <a:ext uri="{FF2B5EF4-FFF2-40B4-BE49-F238E27FC236}">
                      <a16:creationId xmlns:a16="http://schemas.microsoft.com/office/drawing/2014/main" id="{C75EF1F6-24E3-4E6A-94CF-626AD1A38348}"/>
                    </a:ext>
                  </a:extLst>
                </p14:cNvPr>
                <p14:cNvContentPartPr/>
                <p14:nvPr/>
              </p14:nvContentPartPr>
              <p14:xfrm>
                <a:off x="1000299" y="5364908"/>
                <a:ext cx="127080" cy="274320"/>
              </p14:xfrm>
            </p:contentPart>
          </mc:Choice>
          <mc:Fallback xmlns="">
            <p:pic>
              <p:nvPicPr>
                <p:cNvPr id="210965" name="Freihand 210964">
                  <a:extLst>
                    <a:ext uri="{FF2B5EF4-FFF2-40B4-BE49-F238E27FC236}">
                      <a16:creationId xmlns:a16="http://schemas.microsoft.com/office/drawing/2014/main" id="{C75EF1F6-24E3-4E6A-94CF-626AD1A38348}"/>
                    </a:ext>
                  </a:extLst>
                </p:cNvPr>
                <p:cNvPicPr/>
                <p:nvPr/>
              </p:nvPicPr>
              <p:blipFill>
                <a:blip r:embed="rId136"/>
                <a:stretch>
                  <a:fillRect/>
                </a:stretch>
              </p:blipFill>
              <p:spPr>
                <a:xfrm>
                  <a:off x="995979" y="5360588"/>
                  <a:ext cx="1357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0966" name="Freihand 210965">
                  <a:extLst>
                    <a:ext uri="{FF2B5EF4-FFF2-40B4-BE49-F238E27FC236}">
                      <a16:creationId xmlns:a16="http://schemas.microsoft.com/office/drawing/2014/main" id="{42166222-F2B9-47E6-8A07-6E7989849B6C}"/>
                    </a:ext>
                  </a:extLst>
                </p14:cNvPr>
                <p14:cNvContentPartPr/>
                <p14:nvPr/>
              </p14:nvContentPartPr>
              <p14:xfrm>
                <a:off x="1229979" y="5346188"/>
                <a:ext cx="81360" cy="219600"/>
              </p14:xfrm>
            </p:contentPart>
          </mc:Choice>
          <mc:Fallback xmlns="">
            <p:pic>
              <p:nvPicPr>
                <p:cNvPr id="210966" name="Freihand 210965">
                  <a:extLst>
                    <a:ext uri="{FF2B5EF4-FFF2-40B4-BE49-F238E27FC236}">
                      <a16:creationId xmlns:a16="http://schemas.microsoft.com/office/drawing/2014/main" id="{42166222-F2B9-47E6-8A07-6E7989849B6C}"/>
                    </a:ext>
                  </a:extLst>
                </p:cNvPr>
                <p:cNvPicPr/>
                <p:nvPr/>
              </p:nvPicPr>
              <p:blipFill>
                <a:blip r:embed="rId138"/>
                <a:stretch>
                  <a:fillRect/>
                </a:stretch>
              </p:blipFill>
              <p:spPr>
                <a:xfrm>
                  <a:off x="1225659" y="5341868"/>
                  <a:ext cx="900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10967" name="Freihand 210966">
                  <a:extLst>
                    <a:ext uri="{FF2B5EF4-FFF2-40B4-BE49-F238E27FC236}">
                      <a16:creationId xmlns:a16="http://schemas.microsoft.com/office/drawing/2014/main" id="{19F28B05-741B-4118-8364-1032B6FADF46}"/>
                    </a:ext>
                  </a:extLst>
                </p14:cNvPr>
                <p14:cNvContentPartPr/>
                <p14:nvPr/>
              </p14:nvContentPartPr>
              <p14:xfrm>
                <a:off x="1404579" y="5428268"/>
                <a:ext cx="91440" cy="27720"/>
              </p14:xfrm>
            </p:contentPart>
          </mc:Choice>
          <mc:Fallback xmlns="">
            <p:pic>
              <p:nvPicPr>
                <p:cNvPr id="210967" name="Freihand 210966">
                  <a:extLst>
                    <a:ext uri="{FF2B5EF4-FFF2-40B4-BE49-F238E27FC236}">
                      <a16:creationId xmlns:a16="http://schemas.microsoft.com/office/drawing/2014/main" id="{19F28B05-741B-4118-8364-1032B6FADF46}"/>
                    </a:ext>
                  </a:extLst>
                </p:cNvPr>
                <p:cNvPicPr/>
                <p:nvPr/>
              </p:nvPicPr>
              <p:blipFill>
                <a:blip r:embed="rId140"/>
                <a:stretch>
                  <a:fillRect/>
                </a:stretch>
              </p:blipFill>
              <p:spPr>
                <a:xfrm>
                  <a:off x="1400259" y="5423948"/>
                  <a:ext cx="100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0968" name="Freihand 210967">
                  <a:extLst>
                    <a:ext uri="{FF2B5EF4-FFF2-40B4-BE49-F238E27FC236}">
                      <a16:creationId xmlns:a16="http://schemas.microsoft.com/office/drawing/2014/main" id="{77577804-B270-4DDE-88E2-8752303D63F7}"/>
                    </a:ext>
                  </a:extLst>
                </p14:cNvPr>
                <p14:cNvContentPartPr/>
                <p14:nvPr/>
              </p14:nvContentPartPr>
              <p14:xfrm>
                <a:off x="1658739" y="5384348"/>
                <a:ext cx="17640" cy="195840"/>
              </p14:xfrm>
            </p:contentPart>
          </mc:Choice>
          <mc:Fallback xmlns="">
            <p:pic>
              <p:nvPicPr>
                <p:cNvPr id="210968" name="Freihand 210967">
                  <a:extLst>
                    <a:ext uri="{FF2B5EF4-FFF2-40B4-BE49-F238E27FC236}">
                      <a16:creationId xmlns:a16="http://schemas.microsoft.com/office/drawing/2014/main" id="{77577804-B270-4DDE-88E2-8752303D63F7}"/>
                    </a:ext>
                  </a:extLst>
                </p:cNvPr>
                <p:cNvPicPr/>
                <p:nvPr/>
              </p:nvPicPr>
              <p:blipFill>
                <a:blip r:embed="rId142"/>
                <a:stretch>
                  <a:fillRect/>
                </a:stretch>
              </p:blipFill>
              <p:spPr>
                <a:xfrm>
                  <a:off x="1654419" y="5380028"/>
                  <a:ext cx="26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10969" name="Freihand 210968">
                  <a:extLst>
                    <a:ext uri="{FF2B5EF4-FFF2-40B4-BE49-F238E27FC236}">
                      <a16:creationId xmlns:a16="http://schemas.microsoft.com/office/drawing/2014/main" id="{D86FA1FD-24AE-49D0-A139-C9F7726FED74}"/>
                    </a:ext>
                  </a:extLst>
                </p14:cNvPr>
                <p14:cNvContentPartPr/>
                <p14:nvPr/>
              </p14:nvContentPartPr>
              <p14:xfrm>
                <a:off x="1591419" y="5419268"/>
                <a:ext cx="161640" cy="48960"/>
              </p14:xfrm>
            </p:contentPart>
          </mc:Choice>
          <mc:Fallback xmlns="">
            <p:pic>
              <p:nvPicPr>
                <p:cNvPr id="210969" name="Freihand 210968">
                  <a:extLst>
                    <a:ext uri="{FF2B5EF4-FFF2-40B4-BE49-F238E27FC236}">
                      <a16:creationId xmlns:a16="http://schemas.microsoft.com/office/drawing/2014/main" id="{D86FA1FD-24AE-49D0-A139-C9F7726FED74}"/>
                    </a:ext>
                  </a:extLst>
                </p:cNvPr>
                <p:cNvPicPr/>
                <p:nvPr/>
              </p:nvPicPr>
              <p:blipFill>
                <a:blip r:embed="rId144"/>
                <a:stretch>
                  <a:fillRect/>
                </a:stretch>
              </p:blipFill>
              <p:spPr>
                <a:xfrm>
                  <a:off x="1587099" y="5414948"/>
                  <a:ext cx="1702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0970" name="Freihand 210969">
                  <a:extLst>
                    <a:ext uri="{FF2B5EF4-FFF2-40B4-BE49-F238E27FC236}">
                      <a16:creationId xmlns:a16="http://schemas.microsoft.com/office/drawing/2014/main" id="{8A57BFF2-B16E-41D1-B2FB-119A062DD2B1}"/>
                    </a:ext>
                  </a:extLst>
                </p14:cNvPr>
                <p14:cNvContentPartPr/>
                <p14:nvPr/>
              </p14:nvContentPartPr>
              <p14:xfrm>
                <a:off x="1747659" y="5359508"/>
                <a:ext cx="99000" cy="195120"/>
              </p14:xfrm>
            </p:contentPart>
          </mc:Choice>
          <mc:Fallback xmlns="">
            <p:pic>
              <p:nvPicPr>
                <p:cNvPr id="210970" name="Freihand 210969">
                  <a:extLst>
                    <a:ext uri="{FF2B5EF4-FFF2-40B4-BE49-F238E27FC236}">
                      <a16:creationId xmlns:a16="http://schemas.microsoft.com/office/drawing/2014/main" id="{8A57BFF2-B16E-41D1-B2FB-119A062DD2B1}"/>
                    </a:ext>
                  </a:extLst>
                </p:cNvPr>
                <p:cNvPicPr/>
                <p:nvPr/>
              </p:nvPicPr>
              <p:blipFill>
                <a:blip r:embed="rId146"/>
                <a:stretch>
                  <a:fillRect/>
                </a:stretch>
              </p:blipFill>
              <p:spPr>
                <a:xfrm>
                  <a:off x="1743339" y="5355188"/>
                  <a:ext cx="107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0971" name="Freihand 210970">
                  <a:extLst>
                    <a:ext uri="{FF2B5EF4-FFF2-40B4-BE49-F238E27FC236}">
                      <a16:creationId xmlns:a16="http://schemas.microsoft.com/office/drawing/2014/main" id="{C5D93A02-2FDA-4D28-BEB5-8A1DE764FE81}"/>
                    </a:ext>
                  </a:extLst>
                </p14:cNvPr>
                <p14:cNvContentPartPr/>
                <p14:nvPr/>
              </p14:nvContentPartPr>
              <p14:xfrm>
                <a:off x="1884459" y="5414228"/>
                <a:ext cx="88560" cy="108000"/>
              </p14:xfrm>
            </p:contentPart>
          </mc:Choice>
          <mc:Fallback xmlns="">
            <p:pic>
              <p:nvPicPr>
                <p:cNvPr id="210971" name="Freihand 210970">
                  <a:extLst>
                    <a:ext uri="{FF2B5EF4-FFF2-40B4-BE49-F238E27FC236}">
                      <a16:creationId xmlns:a16="http://schemas.microsoft.com/office/drawing/2014/main" id="{C5D93A02-2FDA-4D28-BEB5-8A1DE764FE81}"/>
                    </a:ext>
                  </a:extLst>
                </p:cNvPr>
                <p:cNvPicPr/>
                <p:nvPr/>
              </p:nvPicPr>
              <p:blipFill>
                <a:blip r:embed="rId148"/>
                <a:stretch>
                  <a:fillRect/>
                </a:stretch>
              </p:blipFill>
              <p:spPr>
                <a:xfrm>
                  <a:off x="1880139" y="5409908"/>
                  <a:ext cx="97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0972" name="Freihand 210971">
                  <a:extLst>
                    <a:ext uri="{FF2B5EF4-FFF2-40B4-BE49-F238E27FC236}">
                      <a16:creationId xmlns:a16="http://schemas.microsoft.com/office/drawing/2014/main" id="{8B55DE59-04E8-4FFF-8B04-5E3EAD11B3F4}"/>
                    </a:ext>
                  </a:extLst>
                </p14:cNvPr>
                <p14:cNvContentPartPr/>
                <p14:nvPr/>
              </p14:nvContentPartPr>
              <p14:xfrm>
                <a:off x="1988859" y="5434028"/>
                <a:ext cx="374400" cy="86400"/>
              </p14:xfrm>
            </p:contentPart>
          </mc:Choice>
          <mc:Fallback xmlns="">
            <p:pic>
              <p:nvPicPr>
                <p:cNvPr id="210972" name="Freihand 210971">
                  <a:extLst>
                    <a:ext uri="{FF2B5EF4-FFF2-40B4-BE49-F238E27FC236}">
                      <a16:creationId xmlns:a16="http://schemas.microsoft.com/office/drawing/2014/main" id="{8B55DE59-04E8-4FFF-8B04-5E3EAD11B3F4}"/>
                    </a:ext>
                  </a:extLst>
                </p:cNvPr>
                <p:cNvPicPr/>
                <p:nvPr/>
              </p:nvPicPr>
              <p:blipFill>
                <a:blip r:embed="rId150"/>
                <a:stretch>
                  <a:fillRect/>
                </a:stretch>
              </p:blipFill>
              <p:spPr>
                <a:xfrm>
                  <a:off x="1984539" y="5429708"/>
                  <a:ext cx="383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0973" name="Freihand 210972">
                  <a:extLst>
                    <a:ext uri="{FF2B5EF4-FFF2-40B4-BE49-F238E27FC236}">
                      <a16:creationId xmlns:a16="http://schemas.microsoft.com/office/drawing/2014/main" id="{F21377F6-F175-4112-AA18-1CD415CB068B}"/>
                    </a:ext>
                  </a:extLst>
                </p14:cNvPr>
                <p14:cNvContentPartPr/>
                <p14:nvPr/>
              </p14:nvContentPartPr>
              <p14:xfrm>
                <a:off x="2298459" y="5310908"/>
                <a:ext cx="5400" cy="19800"/>
              </p14:xfrm>
            </p:contentPart>
          </mc:Choice>
          <mc:Fallback xmlns="">
            <p:pic>
              <p:nvPicPr>
                <p:cNvPr id="210973" name="Freihand 210972">
                  <a:extLst>
                    <a:ext uri="{FF2B5EF4-FFF2-40B4-BE49-F238E27FC236}">
                      <a16:creationId xmlns:a16="http://schemas.microsoft.com/office/drawing/2014/main" id="{F21377F6-F175-4112-AA18-1CD415CB068B}"/>
                    </a:ext>
                  </a:extLst>
                </p:cNvPr>
                <p:cNvPicPr/>
                <p:nvPr/>
              </p:nvPicPr>
              <p:blipFill>
                <a:blip r:embed="rId152"/>
                <a:stretch>
                  <a:fillRect/>
                </a:stretch>
              </p:blipFill>
              <p:spPr>
                <a:xfrm>
                  <a:off x="2294139" y="5306588"/>
                  <a:ext cx="14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0974" name="Freihand 210973">
                  <a:extLst>
                    <a:ext uri="{FF2B5EF4-FFF2-40B4-BE49-F238E27FC236}">
                      <a16:creationId xmlns:a16="http://schemas.microsoft.com/office/drawing/2014/main" id="{5FC4D165-97B3-4FF8-B937-A2CC48F32ACF}"/>
                    </a:ext>
                  </a:extLst>
                </p14:cNvPr>
                <p14:cNvContentPartPr/>
                <p14:nvPr/>
              </p14:nvContentPartPr>
              <p14:xfrm>
                <a:off x="2662419" y="5292908"/>
                <a:ext cx="322200" cy="229320"/>
              </p14:xfrm>
            </p:contentPart>
          </mc:Choice>
          <mc:Fallback xmlns="">
            <p:pic>
              <p:nvPicPr>
                <p:cNvPr id="210974" name="Freihand 210973">
                  <a:extLst>
                    <a:ext uri="{FF2B5EF4-FFF2-40B4-BE49-F238E27FC236}">
                      <a16:creationId xmlns:a16="http://schemas.microsoft.com/office/drawing/2014/main" id="{5FC4D165-97B3-4FF8-B937-A2CC48F32ACF}"/>
                    </a:ext>
                  </a:extLst>
                </p:cNvPr>
                <p:cNvPicPr/>
                <p:nvPr/>
              </p:nvPicPr>
              <p:blipFill>
                <a:blip r:embed="rId154"/>
                <a:stretch>
                  <a:fillRect/>
                </a:stretch>
              </p:blipFill>
              <p:spPr>
                <a:xfrm>
                  <a:off x="2658099" y="5288588"/>
                  <a:ext cx="3308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0975" name="Freihand 210974">
                  <a:extLst>
                    <a:ext uri="{FF2B5EF4-FFF2-40B4-BE49-F238E27FC236}">
                      <a16:creationId xmlns:a16="http://schemas.microsoft.com/office/drawing/2014/main" id="{002253E8-14B8-432D-9200-105F8CBCADBC}"/>
                    </a:ext>
                  </a:extLst>
                </p14:cNvPr>
                <p14:cNvContentPartPr/>
                <p14:nvPr/>
              </p14:nvContentPartPr>
              <p14:xfrm>
                <a:off x="3009099" y="5329268"/>
                <a:ext cx="40680" cy="24840"/>
              </p14:xfrm>
            </p:contentPart>
          </mc:Choice>
          <mc:Fallback xmlns="">
            <p:pic>
              <p:nvPicPr>
                <p:cNvPr id="210975" name="Freihand 210974">
                  <a:extLst>
                    <a:ext uri="{FF2B5EF4-FFF2-40B4-BE49-F238E27FC236}">
                      <a16:creationId xmlns:a16="http://schemas.microsoft.com/office/drawing/2014/main" id="{002253E8-14B8-432D-9200-105F8CBCADBC}"/>
                    </a:ext>
                  </a:extLst>
                </p:cNvPr>
                <p:cNvPicPr/>
                <p:nvPr/>
              </p:nvPicPr>
              <p:blipFill>
                <a:blip r:embed="rId156"/>
                <a:stretch>
                  <a:fillRect/>
                </a:stretch>
              </p:blipFill>
              <p:spPr>
                <a:xfrm>
                  <a:off x="3004779" y="5324948"/>
                  <a:ext cx="49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0976" name="Freihand 210975">
                  <a:extLst>
                    <a:ext uri="{FF2B5EF4-FFF2-40B4-BE49-F238E27FC236}">
                      <a16:creationId xmlns:a16="http://schemas.microsoft.com/office/drawing/2014/main" id="{30E48475-F72B-475C-8155-4B45E2EF4B60}"/>
                    </a:ext>
                  </a:extLst>
                </p14:cNvPr>
                <p14:cNvContentPartPr/>
                <p14:nvPr/>
              </p14:nvContentPartPr>
              <p14:xfrm>
                <a:off x="3060579" y="5315228"/>
                <a:ext cx="120960" cy="131760"/>
              </p14:xfrm>
            </p:contentPart>
          </mc:Choice>
          <mc:Fallback xmlns="">
            <p:pic>
              <p:nvPicPr>
                <p:cNvPr id="210976" name="Freihand 210975">
                  <a:extLst>
                    <a:ext uri="{FF2B5EF4-FFF2-40B4-BE49-F238E27FC236}">
                      <a16:creationId xmlns:a16="http://schemas.microsoft.com/office/drawing/2014/main" id="{30E48475-F72B-475C-8155-4B45E2EF4B60}"/>
                    </a:ext>
                  </a:extLst>
                </p:cNvPr>
                <p:cNvPicPr/>
                <p:nvPr/>
              </p:nvPicPr>
              <p:blipFill>
                <a:blip r:embed="rId158"/>
                <a:stretch>
                  <a:fillRect/>
                </a:stretch>
              </p:blipFill>
              <p:spPr>
                <a:xfrm>
                  <a:off x="3056259" y="5310908"/>
                  <a:ext cx="129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0977" name="Freihand 210976">
                  <a:extLst>
                    <a:ext uri="{FF2B5EF4-FFF2-40B4-BE49-F238E27FC236}">
                      <a16:creationId xmlns:a16="http://schemas.microsoft.com/office/drawing/2014/main" id="{88EDB529-6F47-4338-980D-04A8CBFF1E95}"/>
                    </a:ext>
                  </a:extLst>
                </p14:cNvPr>
                <p14:cNvContentPartPr/>
                <p14:nvPr/>
              </p14:nvContentPartPr>
              <p14:xfrm>
                <a:off x="3234459" y="5365268"/>
                <a:ext cx="124560" cy="110160"/>
              </p14:xfrm>
            </p:contentPart>
          </mc:Choice>
          <mc:Fallback xmlns="">
            <p:pic>
              <p:nvPicPr>
                <p:cNvPr id="210977" name="Freihand 210976">
                  <a:extLst>
                    <a:ext uri="{FF2B5EF4-FFF2-40B4-BE49-F238E27FC236}">
                      <a16:creationId xmlns:a16="http://schemas.microsoft.com/office/drawing/2014/main" id="{88EDB529-6F47-4338-980D-04A8CBFF1E95}"/>
                    </a:ext>
                  </a:extLst>
                </p:cNvPr>
                <p:cNvPicPr/>
                <p:nvPr/>
              </p:nvPicPr>
              <p:blipFill>
                <a:blip r:embed="rId160"/>
                <a:stretch>
                  <a:fillRect/>
                </a:stretch>
              </p:blipFill>
              <p:spPr>
                <a:xfrm>
                  <a:off x="3230139" y="5360948"/>
                  <a:ext cx="133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0978" name="Freihand 210977">
                  <a:extLst>
                    <a:ext uri="{FF2B5EF4-FFF2-40B4-BE49-F238E27FC236}">
                      <a16:creationId xmlns:a16="http://schemas.microsoft.com/office/drawing/2014/main" id="{9CD0F0DD-0EB2-4D9B-BB05-6DD24A7BA285}"/>
                    </a:ext>
                  </a:extLst>
                </p14:cNvPr>
                <p14:cNvContentPartPr/>
                <p14:nvPr/>
              </p14:nvContentPartPr>
              <p14:xfrm>
                <a:off x="3406539" y="5275628"/>
                <a:ext cx="110160" cy="190080"/>
              </p14:xfrm>
            </p:contentPart>
          </mc:Choice>
          <mc:Fallback xmlns="">
            <p:pic>
              <p:nvPicPr>
                <p:cNvPr id="210978" name="Freihand 210977">
                  <a:extLst>
                    <a:ext uri="{FF2B5EF4-FFF2-40B4-BE49-F238E27FC236}">
                      <a16:creationId xmlns:a16="http://schemas.microsoft.com/office/drawing/2014/main" id="{9CD0F0DD-0EB2-4D9B-BB05-6DD24A7BA285}"/>
                    </a:ext>
                  </a:extLst>
                </p:cNvPr>
                <p:cNvPicPr/>
                <p:nvPr/>
              </p:nvPicPr>
              <p:blipFill>
                <a:blip r:embed="rId162"/>
                <a:stretch>
                  <a:fillRect/>
                </a:stretch>
              </p:blipFill>
              <p:spPr>
                <a:xfrm>
                  <a:off x="3402219" y="5271308"/>
                  <a:ext cx="118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0979" name="Freihand 210978">
                  <a:extLst>
                    <a:ext uri="{FF2B5EF4-FFF2-40B4-BE49-F238E27FC236}">
                      <a16:creationId xmlns:a16="http://schemas.microsoft.com/office/drawing/2014/main" id="{E0558E84-70CC-478E-9E20-6BE7BD9C9AB5}"/>
                    </a:ext>
                  </a:extLst>
                </p14:cNvPr>
                <p14:cNvContentPartPr/>
                <p14:nvPr/>
              </p14:nvContentPartPr>
              <p14:xfrm>
                <a:off x="3669699" y="5337908"/>
                <a:ext cx="117360" cy="154800"/>
              </p14:xfrm>
            </p:contentPart>
          </mc:Choice>
          <mc:Fallback xmlns="">
            <p:pic>
              <p:nvPicPr>
                <p:cNvPr id="210979" name="Freihand 210978">
                  <a:extLst>
                    <a:ext uri="{FF2B5EF4-FFF2-40B4-BE49-F238E27FC236}">
                      <a16:creationId xmlns:a16="http://schemas.microsoft.com/office/drawing/2014/main" id="{E0558E84-70CC-478E-9E20-6BE7BD9C9AB5}"/>
                    </a:ext>
                  </a:extLst>
                </p:cNvPr>
                <p:cNvPicPr/>
                <p:nvPr/>
              </p:nvPicPr>
              <p:blipFill>
                <a:blip r:embed="rId164"/>
                <a:stretch>
                  <a:fillRect/>
                </a:stretch>
              </p:blipFill>
              <p:spPr>
                <a:xfrm>
                  <a:off x="3665379" y="5333588"/>
                  <a:ext cx="126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0980" name="Freihand 210979">
                  <a:extLst>
                    <a:ext uri="{FF2B5EF4-FFF2-40B4-BE49-F238E27FC236}">
                      <a16:creationId xmlns:a16="http://schemas.microsoft.com/office/drawing/2014/main" id="{EE7B7603-B584-4EA8-9818-65AF2B61C7DA}"/>
                    </a:ext>
                  </a:extLst>
                </p14:cNvPr>
                <p14:cNvContentPartPr/>
                <p14:nvPr/>
              </p14:nvContentPartPr>
              <p14:xfrm>
                <a:off x="3823779" y="5245028"/>
                <a:ext cx="383400" cy="208080"/>
              </p14:xfrm>
            </p:contentPart>
          </mc:Choice>
          <mc:Fallback xmlns="">
            <p:pic>
              <p:nvPicPr>
                <p:cNvPr id="210980" name="Freihand 210979">
                  <a:extLst>
                    <a:ext uri="{FF2B5EF4-FFF2-40B4-BE49-F238E27FC236}">
                      <a16:creationId xmlns:a16="http://schemas.microsoft.com/office/drawing/2014/main" id="{EE7B7603-B584-4EA8-9818-65AF2B61C7DA}"/>
                    </a:ext>
                  </a:extLst>
                </p:cNvPr>
                <p:cNvPicPr/>
                <p:nvPr/>
              </p:nvPicPr>
              <p:blipFill>
                <a:blip r:embed="rId166"/>
                <a:stretch>
                  <a:fillRect/>
                </a:stretch>
              </p:blipFill>
              <p:spPr>
                <a:xfrm>
                  <a:off x="3819459" y="5240708"/>
                  <a:ext cx="392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0981" name="Freihand 210980">
                  <a:extLst>
                    <a:ext uri="{FF2B5EF4-FFF2-40B4-BE49-F238E27FC236}">
                      <a16:creationId xmlns:a16="http://schemas.microsoft.com/office/drawing/2014/main" id="{82BC7155-3D77-41EE-B1B3-F174ACCF215B}"/>
                    </a:ext>
                  </a:extLst>
                </p14:cNvPr>
                <p14:cNvContentPartPr/>
                <p14:nvPr/>
              </p14:nvContentPartPr>
              <p14:xfrm>
                <a:off x="4080099" y="5351948"/>
                <a:ext cx="97200" cy="7920"/>
              </p14:xfrm>
            </p:contentPart>
          </mc:Choice>
          <mc:Fallback xmlns="">
            <p:pic>
              <p:nvPicPr>
                <p:cNvPr id="210981" name="Freihand 210980">
                  <a:extLst>
                    <a:ext uri="{FF2B5EF4-FFF2-40B4-BE49-F238E27FC236}">
                      <a16:creationId xmlns:a16="http://schemas.microsoft.com/office/drawing/2014/main" id="{82BC7155-3D77-41EE-B1B3-F174ACCF215B}"/>
                    </a:ext>
                  </a:extLst>
                </p:cNvPr>
                <p:cNvPicPr/>
                <p:nvPr/>
              </p:nvPicPr>
              <p:blipFill>
                <a:blip r:embed="rId168"/>
                <a:stretch>
                  <a:fillRect/>
                </a:stretch>
              </p:blipFill>
              <p:spPr>
                <a:xfrm>
                  <a:off x="4075779" y="5347628"/>
                  <a:ext cx="1058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0982" name="Freihand 210981">
                  <a:extLst>
                    <a:ext uri="{FF2B5EF4-FFF2-40B4-BE49-F238E27FC236}">
                      <a16:creationId xmlns:a16="http://schemas.microsoft.com/office/drawing/2014/main" id="{99ED2CB2-D4C5-4C1C-8EE8-46CBEC519ABC}"/>
                    </a:ext>
                  </a:extLst>
                </p14:cNvPr>
                <p14:cNvContentPartPr/>
                <p14:nvPr/>
              </p14:nvContentPartPr>
              <p14:xfrm>
                <a:off x="4165779" y="5327108"/>
                <a:ext cx="244080" cy="111960"/>
              </p14:xfrm>
            </p:contentPart>
          </mc:Choice>
          <mc:Fallback xmlns="">
            <p:pic>
              <p:nvPicPr>
                <p:cNvPr id="210982" name="Freihand 210981">
                  <a:extLst>
                    <a:ext uri="{FF2B5EF4-FFF2-40B4-BE49-F238E27FC236}">
                      <a16:creationId xmlns:a16="http://schemas.microsoft.com/office/drawing/2014/main" id="{99ED2CB2-D4C5-4C1C-8EE8-46CBEC519ABC}"/>
                    </a:ext>
                  </a:extLst>
                </p:cNvPr>
                <p:cNvPicPr/>
                <p:nvPr/>
              </p:nvPicPr>
              <p:blipFill>
                <a:blip r:embed="rId170"/>
                <a:stretch>
                  <a:fillRect/>
                </a:stretch>
              </p:blipFill>
              <p:spPr>
                <a:xfrm>
                  <a:off x="4161459" y="5322788"/>
                  <a:ext cx="252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10983" name="Freihand 210982">
                  <a:extLst>
                    <a:ext uri="{FF2B5EF4-FFF2-40B4-BE49-F238E27FC236}">
                      <a16:creationId xmlns:a16="http://schemas.microsoft.com/office/drawing/2014/main" id="{D2311CF2-3A85-4657-85DC-994A8B923C23}"/>
                    </a:ext>
                  </a:extLst>
                </p14:cNvPr>
                <p14:cNvContentPartPr/>
                <p14:nvPr/>
              </p14:nvContentPartPr>
              <p14:xfrm>
                <a:off x="3615699" y="5502788"/>
                <a:ext cx="813960" cy="26280"/>
              </p14:xfrm>
            </p:contentPart>
          </mc:Choice>
          <mc:Fallback xmlns="">
            <p:pic>
              <p:nvPicPr>
                <p:cNvPr id="210983" name="Freihand 210982">
                  <a:extLst>
                    <a:ext uri="{FF2B5EF4-FFF2-40B4-BE49-F238E27FC236}">
                      <a16:creationId xmlns:a16="http://schemas.microsoft.com/office/drawing/2014/main" id="{D2311CF2-3A85-4657-85DC-994A8B923C23}"/>
                    </a:ext>
                  </a:extLst>
                </p:cNvPr>
                <p:cNvPicPr/>
                <p:nvPr/>
              </p:nvPicPr>
              <p:blipFill>
                <a:blip r:embed="rId172"/>
                <a:stretch>
                  <a:fillRect/>
                </a:stretch>
              </p:blipFill>
              <p:spPr>
                <a:xfrm>
                  <a:off x="3611379" y="5498468"/>
                  <a:ext cx="822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10984" name="Freihand 210983">
                  <a:extLst>
                    <a:ext uri="{FF2B5EF4-FFF2-40B4-BE49-F238E27FC236}">
                      <a16:creationId xmlns:a16="http://schemas.microsoft.com/office/drawing/2014/main" id="{F46CB797-69BA-4B50-80DA-B7AFB9768FB2}"/>
                    </a:ext>
                  </a:extLst>
                </p14:cNvPr>
                <p14:cNvContentPartPr/>
                <p14:nvPr/>
              </p14:nvContentPartPr>
              <p14:xfrm>
                <a:off x="4711539" y="5335028"/>
                <a:ext cx="495360" cy="271080"/>
              </p14:xfrm>
            </p:contentPart>
          </mc:Choice>
          <mc:Fallback xmlns="">
            <p:pic>
              <p:nvPicPr>
                <p:cNvPr id="210984" name="Freihand 210983">
                  <a:extLst>
                    <a:ext uri="{FF2B5EF4-FFF2-40B4-BE49-F238E27FC236}">
                      <a16:creationId xmlns:a16="http://schemas.microsoft.com/office/drawing/2014/main" id="{F46CB797-69BA-4B50-80DA-B7AFB9768FB2}"/>
                    </a:ext>
                  </a:extLst>
                </p:cNvPr>
                <p:cNvPicPr/>
                <p:nvPr/>
              </p:nvPicPr>
              <p:blipFill>
                <a:blip r:embed="rId174"/>
                <a:stretch>
                  <a:fillRect/>
                </a:stretch>
              </p:blipFill>
              <p:spPr>
                <a:xfrm>
                  <a:off x="4707219" y="5330708"/>
                  <a:ext cx="5040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0985" name="Freihand 210984">
                  <a:extLst>
                    <a:ext uri="{FF2B5EF4-FFF2-40B4-BE49-F238E27FC236}">
                      <a16:creationId xmlns:a16="http://schemas.microsoft.com/office/drawing/2014/main" id="{F332D70A-D158-42ED-A083-7D329AB795C3}"/>
                    </a:ext>
                  </a:extLst>
                </p14:cNvPr>
                <p14:cNvContentPartPr/>
                <p14:nvPr/>
              </p14:nvContentPartPr>
              <p14:xfrm>
                <a:off x="5219139" y="5353028"/>
                <a:ext cx="44280" cy="75600"/>
              </p14:xfrm>
            </p:contentPart>
          </mc:Choice>
          <mc:Fallback xmlns="">
            <p:pic>
              <p:nvPicPr>
                <p:cNvPr id="210985" name="Freihand 210984">
                  <a:extLst>
                    <a:ext uri="{FF2B5EF4-FFF2-40B4-BE49-F238E27FC236}">
                      <a16:creationId xmlns:a16="http://schemas.microsoft.com/office/drawing/2014/main" id="{F332D70A-D158-42ED-A083-7D329AB795C3}"/>
                    </a:ext>
                  </a:extLst>
                </p:cNvPr>
                <p:cNvPicPr/>
                <p:nvPr/>
              </p:nvPicPr>
              <p:blipFill>
                <a:blip r:embed="rId176"/>
                <a:stretch>
                  <a:fillRect/>
                </a:stretch>
              </p:blipFill>
              <p:spPr>
                <a:xfrm>
                  <a:off x="5214819" y="5348708"/>
                  <a:ext cx="52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0986" name="Freihand 210985">
                  <a:extLst>
                    <a:ext uri="{FF2B5EF4-FFF2-40B4-BE49-F238E27FC236}">
                      <a16:creationId xmlns:a16="http://schemas.microsoft.com/office/drawing/2014/main" id="{0D61D1F3-8985-439A-A14D-FAD33E227713}"/>
                    </a:ext>
                  </a:extLst>
                </p14:cNvPr>
                <p14:cNvContentPartPr/>
                <p14:nvPr/>
              </p14:nvContentPartPr>
              <p14:xfrm>
                <a:off x="5275299" y="5353748"/>
                <a:ext cx="100080" cy="77400"/>
              </p14:xfrm>
            </p:contentPart>
          </mc:Choice>
          <mc:Fallback xmlns="">
            <p:pic>
              <p:nvPicPr>
                <p:cNvPr id="210986" name="Freihand 210985">
                  <a:extLst>
                    <a:ext uri="{FF2B5EF4-FFF2-40B4-BE49-F238E27FC236}">
                      <a16:creationId xmlns:a16="http://schemas.microsoft.com/office/drawing/2014/main" id="{0D61D1F3-8985-439A-A14D-FAD33E227713}"/>
                    </a:ext>
                  </a:extLst>
                </p:cNvPr>
                <p:cNvPicPr/>
                <p:nvPr/>
              </p:nvPicPr>
              <p:blipFill>
                <a:blip r:embed="rId178"/>
                <a:stretch>
                  <a:fillRect/>
                </a:stretch>
              </p:blipFill>
              <p:spPr>
                <a:xfrm>
                  <a:off x="5270979" y="5349428"/>
                  <a:ext cx="108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0987" name="Freihand 210986">
                  <a:extLst>
                    <a:ext uri="{FF2B5EF4-FFF2-40B4-BE49-F238E27FC236}">
                      <a16:creationId xmlns:a16="http://schemas.microsoft.com/office/drawing/2014/main" id="{E1C8C2F9-F8BD-402B-8B1A-D1C3D10CFF2C}"/>
                    </a:ext>
                  </a:extLst>
                </p14:cNvPr>
                <p14:cNvContentPartPr/>
                <p14:nvPr/>
              </p14:nvContentPartPr>
              <p14:xfrm>
                <a:off x="5387619" y="5312708"/>
                <a:ext cx="60840" cy="18720"/>
              </p14:xfrm>
            </p:contentPart>
          </mc:Choice>
          <mc:Fallback xmlns="">
            <p:pic>
              <p:nvPicPr>
                <p:cNvPr id="210987" name="Freihand 210986">
                  <a:extLst>
                    <a:ext uri="{FF2B5EF4-FFF2-40B4-BE49-F238E27FC236}">
                      <a16:creationId xmlns:a16="http://schemas.microsoft.com/office/drawing/2014/main" id="{E1C8C2F9-F8BD-402B-8B1A-D1C3D10CFF2C}"/>
                    </a:ext>
                  </a:extLst>
                </p:cNvPr>
                <p:cNvPicPr/>
                <p:nvPr/>
              </p:nvPicPr>
              <p:blipFill>
                <a:blip r:embed="rId180"/>
                <a:stretch>
                  <a:fillRect/>
                </a:stretch>
              </p:blipFill>
              <p:spPr>
                <a:xfrm>
                  <a:off x="5383299" y="5308388"/>
                  <a:ext cx="69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0988" name="Freihand 210987">
                  <a:extLst>
                    <a:ext uri="{FF2B5EF4-FFF2-40B4-BE49-F238E27FC236}">
                      <a16:creationId xmlns:a16="http://schemas.microsoft.com/office/drawing/2014/main" id="{6ECD55F8-D623-44F9-A6D6-50AE736BB5C6}"/>
                    </a:ext>
                  </a:extLst>
                </p14:cNvPr>
                <p14:cNvContentPartPr/>
                <p14:nvPr/>
              </p14:nvContentPartPr>
              <p14:xfrm>
                <a:off x="5403459" y="5333948"/>
                <a:ext cx="91440" cy="105120"/>
              </p14:xfrm>
            </p:contentPart>
          </mc:Choice>
          <mc:Fallback xmlns="">
            <p:pic>
              <p:nvPicPr>
                <p:cNvPr id="210988" name="Freihand 210987">
                  <a:extLst>
                    <a:ext uri="{FF2B5EF4-FFF2-40B4-BE49-F238E27FC236}">
                      <a16:creationId xmlns:a16="http://schemas.microsoft.com/office/drawing/2014/main" id="{6ECD55F8-D623-44F9-A6D6-50AE736BB5C6}"/>
                    </a:ext>
                  </a:extLst>
                </p:cNvPr>
                <p:cNvPicPr/>
                <p:nvPr/>
              </p:nvPicPr>
              <p:blipFill>
                <a:blip r:embed="rId182"/>
                <a:stretch>
                  <a:fillRect/>
                </a:stretch>
              </p:blipFill>
              <p:spPr>
                <a:xfrm>
                  <a:off x="5399139" y="5329628"/>
                  <a:ext cx="100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10989" name="Freihand 210988">
                  <a:extLst>
                    <a:ext uri="{FF2B5EF4-FFF2-40B4-BE49-F238E27FC236}">
                      <a16:creationId xmlns:a16="http://schemas.microsoft.com/office/drawing/2014/main" id="{68E12DB2-8EFC-4F93-98CD-9A85B895B20D}"/>
                    </a:ext>
                  </a:extLst>
                </p14:cNvPr>
                <p14:cNvContentPartPr/>
                <p14:nvPr/>
              </p14:nvContentPartPr>
              <p14:xfrm>
                <a:off x="5511459" y="5260148"/>
                <a:ext cx="191880" cy="166320"/>
              </p14:xfrm>
            </p:contentPart>
          </mc:Choice>
          <mc:Fallback xmlns="">
            <p:pic>
              <p:nvPicPr>
                <p:cNvPr id="210989" name="Freihand 210988">
                  <a:extLst>
                    <a:ext uri="{FF2B5EF4-FFF2-40B4-BE49-F238E27FC236}">
                      <a16:creationId xmlns:a16="http://schemas.microsoft.com/office/drawing/2014/main" id="{68E12DB2-8EFC-4F93-98CD-9A85B895B20D}"/>
                    </a:ext>
                  </a:extLst>
                </p:cNvPr>
                <p:cNvPicPr/>
                <p:nvPr/>
              </p:nvPicPr>
              <p:blipFill>
                <a:blip r:embed="rId184"/>
                <a:stretch>
                  <a:fillRect/>
                </a:stretch>
              </p:blipFill>
              <p:spPr>
                <a:xfrm>
                  <a:off x="5507139" y="5255828"/>
                  <a:ext cx="200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10990" name="Freihand 210989">
                  <a:extLst>
                    <a:ext uri="{FF2B5EF4-FFF2-40B4-BE49-F238E27FC236}">
                      <a16:creationId xmlns:a16="http://schemas.microsoft.com/office/drawing/2014/main" id="{198854B5-D58F-4891-BF56-30EFE9F8116E}"/>
                    </a:ext>
                  </a:extLst>
                </p14:cNvPr>
                <p14:cNvContentPartPr/>
                <p14:nvPr/>
              </p14:nvContentPartPr>
              <p14:xfrm>
                <a:off x="5880099" y="5251868"/>
                <a:ext cx="89280" cy="164520"/>
              </p14:xfrm>
            </p:contentPart>
          </mc:Choice>
          <mc:Fallback xmlns="">
            <p:pic>
              <p:nvPicPr>
                <p:cNvPr id="210990" name="Freihand 210989">
                  <a:extLst>
                    <a:ext uri="{FF2B5EF4-FFF2-40B4-BE49-F238E27FC236}">
                      <a16:creationId xmlns:a16="http://schemas.microsoft.com/office/drawing/2014/main" id="{198854B5-D58F-4891-BF56-30EFE9F8116E}"/>
                    </a:ext>
                  </a:extLst>
                </p:cNvPr>
                <p:cNvPicPr/>
                <p:nvPr/>
              </p:nvPicPr>
              <p:blipFill>
                <a:blip r:embed="rId186"/>
                <a:stretch>
                  <a:fillRect/>
                </a:stretch>
              </p:blipFill>
              <p:spPr>
                <a:xfrm>
                  <a:off x="5875779" y="5247548"/>
                  <a:ext cx="97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0991" name="Freihand 210990">
                  <a:extLst>
                    <a:ext uri="{FF2B5EF4-FFF2-40B4-BE49-F238E27FC236}">
                      <a16:creationId xmlns:a16="http://schemas.microsoft.com/office/drawing/2014/main" id="{1339CB33-537A-47D4-90D1-E1D97AF5C1F0}"/>
                    </a:ext>
                  </a:extLst>
                </p14:cNvPr>
                <p14:cNvContentPartPr/>
                <p14:nvPr/>
              </p14:nvContentPartPr>
              <p14:xfrm>
                <a:off x="5981979" y="5296868"/>
                <a:ext cx="78120" cy="90360"/>
              </p14:xfrm>
            </p:contentPart>
          </mc:Choice>
          <mc:Fallback xmlns="">
            <p:pic>
              <p:nvPicPr>
                <p:cNvPr id="210991" name="Freihand 210990">
                  <a:extLst>
                    <a:ext uri="{FF2B5EF4-FFF2-40B4-BE49-F238E27FC236}">
                      <a16:creationId xmlns:a16="http://schemas.microsoft.com/office/drawing/2014/main" id="{1339CB33-537A-47D4-90D1-E1D97AF5C1F0}"/>
                    </a:ext>
                  </a:extLst>
                </p:cNvPr>
                <p:cNvPicPr/>
                <p:nvPr/>
              </p:nvPicPr>
              <p:blipFill>
                <a:blip r:embed="rId188"/>
                <a:stretch>
                  <a:fillRect/>
                </a:stretch>
              </p:blipFill>
              <p:spPr>
                <a:xfrm>
                  <a:off x="5977659" y="5292548"/>
                  <a:ext cx="86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10992" name="Freihand 210991">
                  <a:extLst>
                    <a:ext uri="{FF2B5EF4-FFF2-40B4-BE49-F238E27FC236}">
                      <a16:creationId xmlns:a16="http://schemas.microsoft.com/office/drawing/2014/main" id="{5FDE53F1-3604-432D-94B3-4DCBF79A892A}"/>
                    </a:ext>
                  </a:extLst>
                </p14:cNvPr>
                <p14:cNvContentPartPr/>
                <p14:nvPr/>
              </p14:nvContentPartPr>
              <p14:xfrm>
                <a:off x="6049659" y="5295428"/>
                <a:ext cx="146880" cy="87840"/>
              </p14:xfrm>
            </p:contentPart>
          </mc:Choice>
          <mc:Fallback xmlns="">
            <p:pic>
              <p:nvPicPr>
                <p:cNvPr id="210992" name="Freihand 210991">
                  <a:extLst>
                    <a:ext uri="{FF2B5EF4-FFF2-40B4-BE49-F238E27FC236}">
                      <a16:creationId xmlns:a16="http://schemas.microsoft.com/office/drawing/2014/main" id="{5FDE53F1-3604-432D-94B3-4DCBF79A892A}"/>
                    </a:ext>
                  </a:extLst>
                </p:cNvPr>
                <p:cNvPicPr/>
                <p:nvPr/>
              </p:nvPicPr>
              <p:blipFill>
                <a:blip r:embed="rId190"/>
                <a:stretch>
                  <a:fillRect/>
                </a:stretch>
              </p:blipFill>
              <p:spPr>
                <a:xfrm>
                  <a:off x="6045339" y="5291108"/>
                  <a:ext cx="1555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10993" name="Freihand 210992">
                  <a:extLst>
                    <a:ext uri="{FF2B5EF4-FFF2-40B4-BE49-F238E27FC236}">
                      <a16:creationId xmlns:a16="http://schemas.microsoft.com/office/drawing/2014/main" id="{0802FDAC-50B5-49AA-80D4-3B03EA441A90}"/>
                    </a:ext>
                  </a:extLst>
                </p14:cNvPr>
                <p14:cNvContentPartPr/>
                <p14:nvPr/>
              </p14:nvContentPartPr>
              <p14:xfrm>
                <a:off x="6191499" y="5176988"/>
                <a:ext cx="399240" cy="172080"/>
              </p14:xfrm>
            </p:contentPart>
          </mc:Choice>
          <mc:Fallback xmlns="">
            <p:pic>
              <p:nvPicPr>
                <p:cNvPr id="210993" name="Freihand 210992">
                  <a:extLst>
                    <a:ext uri="{FF2B5EF4-FFF2-40B4-BE49-F238E27FC236}">
                      <a16:creationId xmlns:a16="http://schemas.microsoft.com/office/drawing/2014/main" id="{0802FDAC-50B5-49AA-80D4-3B03EA441A90}"/>
                    </a:ext>
                  </a:extLst>
                </p:cNvPr>
                <p:cNvPicPr/>
                <p:nvPr/>
              </p:nvPicPr>
              <p:blipFill>
                <a:blip r:embed="rId192"/>
                <a:stretch>
                  <a:fillRect/>
                </a:stretch>
              </p:blipFill>
              <p:spPr>
                <a:xfrm>
                  <a:off x="6187179" y="5172668"/>
                  <a:ext cx="407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10994" name="Freihand 210993">
                  <a:extLst>
                    <a:ext uri="{FF2B5EF4-FFF2-40B4-BE49-F238E27FC236}">
                      <a16:creationId xmlns:a16="http://schemas.microsoft.com/office/drawing/2014/main" id="{341A5495-8093-49AD-A14E-D238A70D3091}"/>
                    </a:ext>
                  </a:extLst>
                </p14:cNvPr>
                <p14:cNvContentPartPr/>
                <p14:nvPr/>
              </p14:nvContentPartPr>
              <p14:xfrm>
                <a:off x="6600459" y="5210108"/>
                <a:ext cx="12960" cy="47880"/>
              </p14:xfrm>
            </p:contentPart>
          </mc:Choice>
          <mc:Fallback xmlns="">
            <p:pic>
              <p:nvPicPr>
                <p:cNvPr id="210994" name="Freihand 210993">
                  <a:extLst>
                    <a:ext uri="{FF2B5EF4-FFF2-40B4-BE49-F238E27FC236}">
                      <a16:creationId xmlns:a16="http://schemas.microsoft.com/office/drawing/2014/main" id="{341A5495-8093-49AD-A14E-D238A70D3091}"/>
                    </a:ext>
                  </a:extLst>
                </p:cNvPr>
                <p:cNvPicPr/>
                <p:nvPr/>
              </p:nvPicPr>
              <p:blipFill>
                <a:blip r:embed="rId194"/>
                <a:stretch>
                  <a:fillRect/>
                </a:stretch>
              </p:blipFill>
              <p:spPr>
                <a:xfrm>
                  <a:off x="6596139" y="5205788"/>
                  <a:ext cx="21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0995" name="Freihand 210994">
                  <a:extLst>
                    <a:ext uri="{FF2B5EF4-FFF2-40B4-BE49-F238E27FC236}">
                      <a16:creationId xmlns:a16="http://schemas.microsoft.com/office/drawing/2014/main" id="{6CD0853D-1AB9-4866-B1FF-39F62DBBE6BA}"/>
                    </a:ext>
                  </a:extLst>
                </p14:cNvPr>
                <p14:cNvContentPartPr/>
                <p14:nvPr/>
              </p14:nvContentPartPr>
              <p14:xfrm>
                <a:off x="6565539" y="5167268"/>
                <a:ext cx="215280" cy="305640"/>
              </p14:xfrm>
            </p:contentPart>
          </mc:Choice>
          <mc:Fallback xmlns="">
            <p:pic>
              <p:nvPicPr>
                <p:cNvPr id="210995" name="Freihand 210994">
                  <a:extLst>
                    <a:ext uri="{FF2B5EF4-FFF2-40B4-BE49-F238E27FC236}">
                      <a16:creationId xmlns:a16="http://schemas.microsoft.com/office/drawing/2014/main" id="{6CD0853D-1AB9-4866-B1FF-39F62DBBE6BA}"/>
                    </a:ext>
                  </a:extLst>
                </p:cNvPr>
                <p:cNvPicPr/>
                <p:nvPr/>
              </p:nvPicPr>
              <p:blipFill>
                <a:blip r:embed="rId196"/>
                <a:stretch>
                  <a:fillRect/>
                </a:stretch>
              </p:blipFill>
              <p:spPr>
                <a:xfrm>
                  <a:off x="6561219" y="5162948"/>
                  <a:ext cx="2239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10996" name="Freihand 210995">
                  <a:extLst>
                    <a:ext uri="{FF2B5EF4-FFF2-40B4-BE49-F238E27FC236}">
                      <a16:creationId xmlns:a16="http://schemas.microsoft.com/office/drawing/2014/main" id="{0F4083FF-DC7B-47CA-9BD4-58B474F076C9}"/>
                    </a:ext>
                  </a:extLst>
                </p14:cNvPr>
                <p14:cNvContentPartPr/>
                <p14:nvPr/>
              </p14:nvContentPartPr>
              <p14:xfrm>
                <a:off x="6353499" y="5088788"/>
                <a:ext cx="74880" cy="42480"/>
              </p14:xfrm>
            </p:contentPart>
          </mc:Choice>
          <mc:Fallback xmlns="">
            <p:pic>
              <p:nvPicPr>
                <p:cNvPr id="210996" name="Freihand 210995">
                  <a:extLst>
                    <a:ext uri="{FF2B5EF4-FFF2-40B4-BE49-F238E27FC236}">
                      <a16:creationId xmlns:a16="http://schemas.microsoft.com/office/drawing/2014/main" id="{0F4083FF-DC7B-47CA-9BD4-58B474F076C9}"/>
                    </a:ext>
                  </a:extLst>
                </p:cNvPr>
                <p:cNvPicPr/>
                <p:nvPr/>
              </p:nvPicPr>
              <p:blipFill>
                <a:blip r:embed="rId198"/>
                <a:stretch>
                  <a:fillRect/>
                </a:stretch>
              </p:blipFill>
              <p:spPr>
                <a:xfrm>
                  <a:off x="6349179" y="5084468"/>
                  <a:ext cx="83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10997" name="Freihand 210996">
                  <a:extLst>
                    <a:ext uri="{FF2B5EF4-FFF2-40B4-BE49-F238E27FC236}">
                      <a16:creationId xmlns:a16="http://schemas.microsoft.com/office/drawing/2014/main" id="{9674F3A8-273F-4091-B2DD-E39B773D8A15}"/>
                    </a:ext>
                  </a:extLst>
                </p14:cNvPr>
                <p14:cNvContentPartPr/>
                <p14:nvPr/>
              </p14:nvContentPartPr>
              <p14:xfrm>
                <a:off x="5694699" y="5382548"/>
                <a:ext cx="1226160" cy="99720"/>
              </p14:xfrm>
            </p:contentPart>
          </mc:Choice>
          <mc:Fallback xmlns="">
            <p:pic>
              <p:nvPicPr>
                <p:cNvPr id="210997" name="Freihand 210996">
                  <a:extLst>
                    <a:ext uri="{FF2B5EF4-FFF2-40B4-BE49-F238E27FC236}">
                      <a16:creationId xmlns:a16="http://schemas.microsoft.com/office/drawing/2014/main" id="{9674F3A8-273F-4091-B2DD-E39B773D8A15}"/>
                    </a:ext>
                  </a:extLst>
                </p:cNvPr>
                <p:cNvPicPr/>
                <p:nvPr/>
              </p:nvPicPr>
              <p:blipFill>
                <a:blip r:embed="rId200"/>
                <a:stretch>
                  <a:fillRect/>
                </a:stretch>
              </p:blipFill>
              <p:spPr>
                <a:xfrm>
                  <a:off x="5690379" y="5378228"/>
                  <a:ext cx="1234800" cy="108360"/>
                </a:xfrm>
                <a:prstGeom prst="rect">
                  <a:avLst/>
                </a:prstGeom>
              </p:spPr>
            </p:pic>
          </mc:Fallback>
        </mc:AlternateContent>
      </p:grpSp>
    </p:spTree>
    <p:extLst>
      <p:ext uri="{BB962C8B-B14F-4D97-AF65-F5344CB8AC3E}">
        <p14:creationId xmlns:p14="http://schemas.microsoft.com/office/powerpoint/2010/main" val="351245077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1D86D078-FB3D-75CC-B9A0-ABC4EE033F83}"/>
              </a:ext>
            </a:extLst>
          </p:cNvPr>
          <p:cNvPicPr>
            <a:picLocks noChangeAspect="1"/>
          </p:cNvPicPr>
          <p:nvPr/>
        </p:nvPicPr>
        <p:blipFill>
          <a:blip r:embed="rId3"/>
          <a:stretch>
            <a:fillRect/>
          </a:stretch>
        </p:blipFill>
        <p:spPr>
          <a:xfrm>
            <a:off x="518967" y="1458627"/>
            <a:ext cx="7774604" cy="4755742"/>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D028C806-B2E1-4AEC-A545-837B42C2A43E}"/>
                  </a:ext>
                </a:extLst>
              </p14:cNvPr>
              <p14:cNvContentPartPr/>
              <p14:nvPr/>
            </p14:nvContentPartPr>
            <p14:xfrm>
              <a:off x="1766739" y="6031628"/>
              <a:ext cx="1228320" cy="41040"/>
            </p14:xfrm>
          </p:contentPart>
        </mc:Choice>
        <mc:Fallback xmlns="">
          <p:pic>
            <p:nvPicPr>
              <p:cNvPr id="5" name="Freihand 4">
                <a:extLst>
                  <a:ext uri="{FF2B5EF4-FFF2-40B4-BE49-F238E27FC236}">
                    <a16:creationId xmlns:a16="http://schemas.microsoft.com/office/drawing/2014/main" id="{D028C806-B2E1-4AEC-A545-837B42C2A43E}"/>
                  </a:ext>
                </a:extLst>
              </p:cNvPr>
              <p:cNvPicPr/>
              <p:nvPr/>
            </p:nvPicPr>
            <p:blipFill>
              <a:blip r:embed="rId5"/>
              <a:stretch>
                <a:fillRect/>
              </a:stretch>
            </p:blipFill>
            <p:spPr>
              <a:xfrm>
                <a:off x="1762419" y="6027308"/>
                <a:ext cx="1236960" cy="49680"/>
              </a:xfrm>
              <a:prstGeom prst="rect">
                <a:avLst/>
              </a:prstGeom>
            </p:spPr>
          </p:pic>
        </mc:Fallback>
      </mc:AlternateContent>
      <p:pic>
        <p:nvPicPr>
          <p:cNvPr id="25" name="Grafik 24">
            <a:extLst>
              <a:ext uri="{FF2B5EF4-FFF2-40B4-BE49-F238E27FC236}">
                <a16:creationId xmlns:a16="http://schemas.microsoft.com/office/drawing/2014/main" id="{C05C5F2E-F130-4B72-96EE-25C724C089EC}"/>
              </a:ext>
            </a:extLst>
          </p:cNvPr>
          <p:cNvPicPr>
            <a:picLocks noChangeAspect="1"/>
          </p:cNvPicPr>
          <p:nvPr/>
        </p:nvPicPr>
        <p:blipFill>
          <a:blip r:embed="rId6"/>
          <a:stretch>
            <a:fillRect/>
          </a:stretch>
        </p:blipFill>
        <p:spPr>
          <a:xfrm>
            <a:off x="8600661" y="1574058"/>
            <a:ext cx="3176587" cy="1976437"/>
          </a:xfrm>
          <a:prstGeom prst="rect">
            <a:avLst/>
          </a:prstGeom>
        </p:spPr>
      </p:pic>
      <mc:AlternateContent xmlns:mc="http://schemas.openxmlformats.org/markup-compatibility/2006" xmlns:p14="http://schemas.microsoft.com/office/powerpoint/2010/main">
        <mc:Choice Requires="p14">
          <p:contentPart p14:bwMode="auto" r:id="rId7">
            <p14:nvContentPartPr>
              <p14:cNvPr id="46" name="Freihand 45">
                <a:extLst>
                  <a:ext uri="{FF2B5EF4-FFF2-40B4-BE49-F238E27FC236}">
                    <a16:creationId xmlns:a16="http://schemas.microsoft.com/office/drawing/2014/main" id="{11692EB6-9B65-48D4-8B57-76804EEB8BDB}"/>
                  </a:ext>
                </a:extLst>
              </p14:cNvPr>
              <p14:cNvContentPartPr/>
              <p14:nvPr/>
            </p14:nvContentPartPr>
            <p14:xfrm>
              <a:off x="8745339" y="2243708"/>
              <a:ext cx="1258200" cy="594000"/>
            </p14:xfrm>
          </p:contentPart>
        </mc:Choice>
        <mc:Fallback xmlns="">
          <p:pic>
            <p:nvPicPr>
              <p:cNvPr id="46" name="Freihand 45">
                <a:extLst>
                  <a:ext uri="{FF2B5EF4-FFF2-40B4-BE49-F238E27FC236}">
                    <a16:creationId xmlns:a16="http://schemas.microsoft.com/office/drawing/2014/main" id="{11692EB6-9B65-48D4-8B57-76804EEB8BDB}"/>
                  </a:ext>
                </a:extLst>
              </p:cNvPr>
              <p:cNvPicPr/>
              <p:nvPr/>
            </p:nvPicPr>
            <p:blipFill>
              <a:blip r:embed="rId8"/>
              <a:stretch>
                <a:fillRect/>
              </a:stretch>
            </p:blipFill>
            <p:spPr>
              <a:xfrm>
                <a:off x="8741019" y="2239388"/>
                <a:ext cx="126684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1997" name="Freihand 211996">
                <a:extLst>
                  <a:ext uri="{FF2B5EF4-FFF2-40B4-BE49-F238E27FC236}">
                    <a16:creationId xmlns:a16="http://schemas.microsoft.com/office/drawing/2014/main" id="{7C76A08C-3DF6-4ED2-A246-C40480151771}"/>
                  </a:ext>
                </a:extLst>
              </p14:cNvPr>
              <p14:cNvContentPartPr/>
              <p14:nvPr/>
            </p14:nvContentPartPr>
            <p14:xfrm>
              <a:off x="7690899" y="4150268"/>
              <a:ext cx="762120" cy="671040"/>
            </p14:xfrm>
          </p:contentPart>
        </mc:Choice>
        <mc:Fallback xmlns="">
          <p:pic>
            <p:nvPicPr>
              <p:cNvPr id="211997" name="Freihand 211996">
                <a:extLst>
                  <a:ext uri="{FF2B5EF4-FFF2-40B4-BE49-F238E27FC236}">
                    <a16:creationId xmlns:a16="http://schemas.microsoft.com/office/drawing/2014/main" id="{7C76A08C-3DF6-4ED2-A246-C40480151771}"/>
                  </a:ext>
                </a:extLst>
              </p:cNvPr>
              <p:cNvPicPr/>
              <p:nvPr/>
            </p:nvPicPr>
            <p:blipFill>
              <a:blip r:embed="rId10"/>
              <a:stretch>
                <a:fillRect/>
              </a:stretch>
            </p:blipFill>
            <p:spPr>
              <a:xfrm>
                <a:off x="7686579" y="4145948"/>
                <a:ext cx="77076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1998" name="Freihand 211997">
                <a:extLst>
                  <a:ext uri="{FF2B5EF4-FFF2-40B4-BE49-F238E27FC236}">
                    <a16:creationId xmlns:a16="http://schemas.microsoft.com/office/drawing/2014/main" id="{F08AD85B-E6EA-491C-9F6B-C6DF0BD520B2}"/>
                  </a:ext>
                </a:extLst>
              </p14:cNvPr>
              <p14:cNvContentPartPr/>
              <p14:nvPr/>
            </p14:nvContentPartPr>
            <p14:xfrm>
              <a:off x="838659" y="1566188"/>
              <a:ext cx="99000" cy="3520800"/>
            </p14:xfrm>
          </p:contentPart>
        </mc:Choice>
        <mc:Fallback xmlns="">
          <p:pic>
            <p:nvPicPr>
              <p:cNvPr id="211998" name="Freihand 211997">
                <a:extLst>
                  <a:ext uri="{FF2B5EF4-FFF2-40B4-BE49-F238E27FC236}">
                    <a16:creationId xmlns:a16="http://schemas.microsoft.com/office/drawing/2014/main" id="{F08AD85B-E6EA-491C-9F6B-C6DF0BD520B2}"/>
                  </a:ext>
                </a:extLst>
              </p:cNvPr>
              <p:cNvPicPr/>
              <p:nvPr/>
            </p:nvPicPr>
            <p:blipFill>
              <a:blip r:embed="rId12"/>
              <a:stretch>
                <a:fillRect/>
              </a:stretch>
            </p:blipFill>
            <p:spPr>
              <a:xfrm>
                <a:off x="834339" y="1561868"/>
                <a:ext cx="107640" cy="3529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1999" name="Freihand 211998">
                <a:extLst>
                  <a:ext uri="{FF2B5EF4-FFF2-40B4-BE49-F238E27FC236}">
                    <a16:creationId xmlns:a16="http://schemas.microsoft.com/office/drawing/2014/main" id="{7BA4BF04-8C6F-4AB8-8066-EB2752438045}"/>
                  </a:ext>
                </a:extLst>
              </p14:cNvPr>
              <p14:cNvContentPartPr/>
              <p14:nvPr/>
            </p14:nvContentPartPr>
            <p14:xfrm>
              <a:off x="1311699" y="1562948"/>
              <a:ext cx="7215120" cy="748440"/>
            </p14:xfrm>
          </p:contentPart>
        </mc:Choice>
        <mc:Fallback xmlns="">
          <p:pic>
            <p:nvPicPr>
              <p:cNvPr id="211999" name="Freihand 211998">
                <a:extLst>
                  <a:ext uri="{FF2B5EF4-FFF2-40B4-BE49-F238E27FC236}">
                    <a16:creationId xmlns:a16="http://schemas.microsoft.com/office/drawing/2014/main" id="{7BA4BF04-8C6F-4AB8-8066-EB2752438045}"/>
                  </a:ext>
                </a:extLst>
              </p:cNvPr>
              <p:cNvPicPr/>
              <p:nvPr/>
            </p:nvPicPr>
            <p:blipFill>
              <a:blip r:embed="rId14"/>
              <a:stretch>
                <a:fillRect/>
              </a:stretch>
            </p:blipFill>
            <p:spPr>
              <a:xfrm>
                <a:off x="1307379" y="1558628"/>
                <a:ext cx="7223760" cy="757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2024" name="Freihand 212023">
                <a:extLst>
                  <a:ext uri="{FF2B5EF4-FFF2-40B4-BE49-F238E27FC236}">
                    <a16:creationId xmlns:a16="http://schemas.microsoft.com/office/drawing/2014/main" id="{A49CFC44-7F75-40CA-BDB5-B911A450CAC2}"/>
                  </a:ext>
                </a:extLst>
              </p14:cNvPr>
              <p14:cNvContentPartPr/>
              <p14:nvPr/>
            </p14:nvContentPartPr>
            <p14:xfrm>
              <a:off x="4711899" y="5605028"/>
              <a:ext cx="1349640" cy="636480"/>
            </p14:xfrm>
          </p:contentPart>
        </mc:Choice>
        <mc:Fallback xmlns="">
          <p:pic>
            <p:nvPicPr>
              <p:cNvPr id="212024" name="Freihand 212023">
                <a:extLst>
                  <a:ext uri="{FF2B5EF4-FFF2-40B4-BE49-F238E27FC236}">
                    <a16:creationId xmlns:a16="http://schemas.microsoft.com/office/drawing/2014/main" id="{A49CFC44-7F75-40CA-BDB5-B911A450CAC2}"/>
                  </a:ext>
                </a:extLst>
              </p:cNvPr>
              <p:cNvPicPr/>
              <p:nvPr/>
            </p:nvPicPr>
            <p:blipFill>
              <a:blip r:embed="rId16"/>
              <a:stretch>
                <a:fillRect/>
              </a:stretch>
            </p:blipFill>
            <p:spPr>
              <a:xfrm>
                <a:off x="4707579" y="5600708"/>
                <a:ext cx="135828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2032" name="Freihand 212031">
                <a:extLst>
                  <a:ext uri="{FF2B5EF4-FFF2-40B4-BE49-F238E27FC236}">
                    <a16:creationId xmlns:a16="http://schemas.microsoft.com/office/drawing/2014/main" id="{3D55028F-49E7-4F03-905A-25A5596972CD}"/>
                  </a:ext>
                </a:extLst>
              </p14:cNvPr>
              <p14:cNvContentPartPr/>
              <p14:nvPr/>
            </p14:nvContentPartPr>
            <p14:xfrm>
              <a:off x="1273899" y="4184828"/>
              <a:ext cx="1283040" cy="1013400"/>
            </p14:xfrm>
          </p:contentPart>
        </mc:Choice>
        <mc:Fallback xmlns="">
          <p:pic>
            <p:nvPicPr>
              <p:cNvPr id="212032" name="Freihand 212031">
                <a:extLst>
                  <a:ext uri="{FF2B5EF4-FFF2-40B4-BE49-F238E27FC236}">
                    <a16:creationId xmlns:a16="http://schemas.microsoft.com/office/drawing/2014/main" id="{3D55028F-49E7-4F03-905A-25A5596972CD}"/>
                  </a:ext>
                </a:extLst>
              </p:cNvPr>
              <p:cNvPicPr/>
              <p:nvPr/>
            </p:nvPicPr>
            <p:blipFill>
              <a:blip r:embed="rId18"/>
              <a:stretch>
                <a:fillRect/>
              </a:stretch>
            </p:blipFill>
            <p:spPr>
              <a:xfrm>
                <a:off x="1269579" y="4180508"/>
                <a:ext cx="1291680" cy="1022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2033" name="Freihand 212032">
                <a:extLst>
                  <a:ext uri="{FF2B5EF4-FFF2-40B4-BE49-F238E27FC236}">
                    <a16:creationId xmlns:a16="http://schemas.microsoft.com/office/drawing/2014/main" id="{AB5ECB59-FD41-4B48-8CA0-211F65D36689}"/>
                  </a:ext>
                </a:extLst>
              </p14:cNvPr>
              <p14:cNvContentPartPr/>
              <p14:nvPr/>
            </p14:nvContentPartPr>
            <p14:xfrm>
              <a:off x="1379739" y="4364468"/>
              <a:ext cx="1102320" cy="603360"/>
            </p14:xfrm>
          </p:contentPart>
        </mc:Choice>
        <mc:Fallback xmlns="">
          <p:pic>
            <p:nvPicPr>
              <p:cNvPr id="212033" name="Freihand 212032">
                <a:extLst>
                  <a:ext uri="{FF2B5EF4-FFF2-40B4-BE49-F238E27FC236}">
                    <a16:creationId xmlns:a16="http://schemas.microsoft.com/office/drawing/2014/main" id="{AB5ECB59-FD41-4B48-8CA0-211F65D36689}"/>
                  </a:ext>
                </a:extLst>
              </p:cNvPr>
              <p:cNvPicPr/>
              <p:nvPr/>
            </p:nvPicPr>
            <p:blipFill>
              <a:blip r:embed="rId20"/>
              <a:stretch>
                <a:fillRect/>
              </a:stretch>
            </p:blipFill>
            <p:spPr>
              <a:xfrm>
                <a:off x="1375419" y="4360148"/>
                <a:ext cx="1110960" cy="61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2034" name="Freihand 212033">
                <a:extLst>
                  <a:ext uri="{FF2B5EF4-FFF2-40B4-BE49-F238E27FC236}">
                    <a16:creationId xmlns:a16="http://schemas.microsoft.com/office/drawing/2014/main" id="{57C536DE-DE40-43D5-B946-0F9D1F9188D6}"/>
                  </a:ext>
                </a:extLst>
              </p14:cNvPr>
              <p14:cNvContentPartPr/>
              <p14:nvPr/>
            </p14:nvContentPartPr>
            <p14:xfrm>
              <a:off x="1359219" y="4393988"/>
              <a:ext cx="1134720" cy="510480"/>
            </p14:xfrm>
          </p:contentPart>
        </mc:Choice>
        <mc:Fallback xmlns="">
          <p:pic>
            <p:nvPicPr>
              <p:cNvPr id="212034" name="Freihand 212033">
                <a:extLst>
                  <a:ext uri="{FF2B5EF4-FFF2-40B4-BE49-F238E27FC236}">
                    <a16:creationId xmlns:a16="http://schemas.microsoft.com/office/drawing/2014/main" id="{57C536DE-DE40-43D5-B946-0F9D1F9188D6}"/>
                  </a:ext>
                </a:extLst>
              </p:cNvPr>
              <p:cNvPicPr/>
              <p:nvPr/>
            </p:nvPicPr>
            <p:blipFill>
              <a:blip r:embed="rId22"/>
              <a:stretch>
                <a:fillRect/>
              </a:stretch>
            </p:blipFill>
            <p:spPr>
              <a:xfrm>
                <a:off x="1354899" y="4389668"/>
                <a:ext cx="114336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2073" name="Freihand 212072">
                <a:extLst>
                  <a:ext uri="{FF2B5EF4-FFF2-40B4-BE49-F238E27FC236}">
                    <a16:creationId xmlns:a16="http://schemas.microsoft.com/office/drawing/2014/main" id="{5AC54382-AA09-40E0-9356-852C4A90B580}"/>
                  </a:ext>
                </a:extLst>
              </p14:cNvPr>
              <p14:cNvContentPartPr/>
              <p14:nvPr/>
            </p14:nvContentPartPr>
            <p14:xfrm>
              <a:off x="3031779" y="5565788"/>
              <a:ext cx="1695960" cy="631080"/>
            </p14:xfrm>
          </p:contentPart>
        </mc:Choice>
        <mc:Fallback xmlns="">
          <p:pic>
            <p:nvPicPr>
              <p:cNvPr id="212073" name="Freihand 212072">
                <a:extLst>
                  <a:ext uri="{FF2B5EF4-FFF2-40B4-BE49-F238E27FC236}">
                    <a16:creationId xmlns:a16="http://schemas.microsoft.com/office/drawing/2014/main" id="{5AC54382-AA09-40E0-9356-852C4A90B580}"/>
                  </a:ext>
                </a:extLst>
              </p:cNvPr>
              <p:cNvPicPr/>
              <p:nvPr/>
            </p:nvPicPr>
            <p:blipFill>
              <a:blip r:embed="rId24"/>
              <a:stretch>
                <a:fillRect/>
              </a:stretch>
            </p:blipFill>
            <p:spPr>
              <a:xfrm>
                <a:off x="3027459" y="5561468"/>
                <a:ext cx="1704600" cy="639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2087" name="Freihand 212086">
                <a:extLst>
                  <a:ext uri="{FF2B5EF4-FFF2-40B4-BE49-F238E27FC236}">
                    <a16:creationId xmlns:a16="http://schemas.microsoft.com/office/drawing/2014/main" id="{8D071804-29CE-4978-9109-193C6B68701A}"/>
                  </a:ext>
                </a:extLst>
              </p14:cNvPr>
              <p14:cNvContentPartPr/>
              <p14:nvPr/>
            </p14:nvContentPartPr>
            <p14:xfrm>
              <a:off x="1140339" y="1912508"/>
              <a:ext cx="1698840" cy="1506600"/>
            </p14:xfrm>
          </p:contentPart>
        </mc:Choice>
        <mc:Fallback xmlns="">
          <p:pic>
            <p:nvPicPr>
              <p:cNvPr id="212087" name="Freihand 212086">
                <a:extLst>
                  <a:ext uri="{FF2B5EF4-FFF2-40B4-BE49-F238E27FC236}">
                    <a16:creationId xmlns:a16="http://schemas.microsoft.com/office/drawing/2014/main" id="{8D071804-29CE-4978-9109-193C6B68701A}"/>
                  </a:ext>
                </a:extLst>
              </p:cNvPr>
              <p:cNvPicPr/>
              <p:nvPr/>
            </p:nvPicPr>
            <p:blipFill>
              <a:blip r:embed="rId26"/>
              <a:stretch>
                <a:fillRect/>
              </a:stretch>
            </p:blipFill>
            <p:spPr>
              <a:xfrm>
                <a:off x="1136019" y="1908188"/>
                <a:ext cx="1707480" cy="1515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2089" name="Freihand 212088">
                <a:extLst>
                  <a:ext uri="{FF2B5EF4-FFF2-40B4-BE49-F238E27FC236}">
                    <a16:creationId xmlns:a16="http://schemas.microsoft.com/office/drawing/2014/main" id="{7B678776-18C4-4804-ACC1-EBD4418C2DCF}"/>
                  </a:ext>
                </a:extLst>
              </p14:cNvPr>
              <p14:cNvContentPartPr/>
              <p14:nvPr/>
            </p14:nvContentPartPr>
            <p14:xfrm>
              <a:off x="1150059" y="2091068"/>
              <a:ext cx="1524600" cy="3103560"/>
            </p14:xfrm>
          </p:contentPart>
        </mc:Choice>
        <mc:Fallback xmlns="">
          <p:pic>
            <p:nvPicPr>
              <p:cNvPr id="212089" name="Freihand 212088">
                <a:extLst>
                  <a:ext uri="{FF2B5EF4-FFF2-40B4-BE49-F238E27FC236}">
                    <a16:creationId xmlns:a16="http://schemas.microsoft.com/office/drawing/2014/main" id="{7B678776-18C4-4804-ACC1-EBD4418C2DCF}"/>
                  </a:ext>
                </a:extLst>
              </p:cNvPr>
              <p:cNvPicPr/>
              <p:nvPr/>
            </p:nvPicPr>
            <p:blipFill>
              <a:blip r:embed="rId28"/>
              <a:stretch>
                <a:fillRect/>
              </a:stretch>
            </p:blipFill>
            <p:spPr>
              <a:xfrm>
                <a:off x="1145739" y="2086748"/>
                <a:ext cx="1533240" cy="3112200"/>
              </a:xfrm>
              <a:prstGeom prst="rect">
                <a:avLst/>
              </a:prstGeom>
            </p:spPr>
          </p:pic>
        </mc:Fallback>
      </mc:AlternateContent>
      <p:grpSp>
        <p:nvGrpSpPr>
          <p:cNvPr id="212092" name="Gruppieren 212091">
            <a:extLst>
              <a:ext uri="{FF2B5EF4-FFF2-40B4-BE49-F238E27FC236}">
                <a16:creationId xmlns:a16="http://schemas.microsoft.com/office/drawing/2014/main" id="{2B09900C-8D81-4ED8-BE8B-DEFCE339462C}"/>
              </a:ext>
            </a:extLst>
          </p:cNvPr>
          <p:cNvGrpSpPr/>
          <p:nvPr/>
        </p:nvGrpSpPr>
        <p:grpSpPr>
          <a:xfrm>
            <a:off x="1164819" y="225188"/>
            <a:ext cx="10872360" cy="6535080"/>
            <a:chOff x="1164819" y="225188"/>
            <a:chExt cx="10872360" cy="6535080"/>
          </a:xfrm>
        </p:grpSpPr>
        <mc:AlternateContent xmlns:mc="http://schemas.openxmlformats.org/markup-compatibility/2006" xmlns:p14="http://schemas.microsoft.com/office/powerpoint/2010/main">
          <mc:Choice Requires="p14">
            <p:contentPart p14:bwMode="auto" r:id="rId29">
              <p14:nvContentPartPr>
                <p14:cNvPr id="42" name="Freihand 41">
                  <a:extLst>
                    <a:ext uri="{FF2B5EF4-FFF2-40B4-BE49-F238E27FC236}">
                      <a16:creationId xmlns:a16="http://schemas.microsoft.com/office/drawing/2014/main" id="{902DFD91-DA12-4C1D-99D5-BDF99BDC3B73}"/>
                    </a:ext>
                  </a:extLst>
                </p14:cNvPr>
                <p14:cNvContentPartPr/>
                <p14:nvPr/>
              </p14:nvContentPartPr>
              <p14:xfrm>
                <a:off x="1476579" y="2600828"/>
                <a:ext cx="858600" cy="507600"/>
              </p14:xfrm>
            </p:contentPart>
          </mc:Choice>
          <mc:Fallback xmlns="">
            <p:pic>
              <p:nvPicPr>
                <p:cNvPr id="42" name="Freihand 41">
                  <a:extLst>
                    <a:ext uri="{FF2B5EF4-FFF2-40B4-BE49-F238E27FC236}">
                      <a16:creationId xmlns:a16="http://schemas.microsoft.com/office/drawing/2014/main" id="{902DFD91-DA12-4C1D-99D5-BDF99BDC3B73}"/>
                    </a:ext>
                  </a:extLst>
                </p:cNvPr>
                <p:cNvPicPr/>
                <p:nvPr/>
              </p:nvPicPr>
              <p:blipFill>
                <a:blip r:embed="rId30"/>
                <a:stretch>
                  <a:fillRect/>
                </a:stretch>
              </p:blipFill>
              <p:spPr>
                <a:xfrm>
                  <a:off x="1472259" y="2596508"/>
                  <a:ext cx="86724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Freihand 42">
                  <a:extLst>
                    <a:ext uri="{FF2B5EF4-FFF2-40B4-BE49-F238E27FC236}">
                      <a16:creationId xmlns:a16="http://schemas.microsoft.com/office/drawing/2014/main" id="{0317B1E3-5220-46AC-B48D-BEC8CACBF478}"/>
                    </a:ext>
                  </a:extLst>
                </p14:cNvPr>
                <p14:cNvContentPartPr/>
                <p14:nvPr/>
              </p14:nvContentPartPr>
              <p14:xfrm>
                <a:off x="1510419" y="2362148"/>
                <a:ext cx="832680" cy="439920"/>
              </p14:xfrm>
            </p:contentPart>
          </mc:Choice>
          <mc:Fallback xmlns="">
            <p:pic>
              <p:nvPicPr>
                <p:cNvPr id="43" name="Freihand 42">
                  <a:extLst>
                    <a:ext uri="{FF2B5EF4-FFF2-40B4-BE49-F238E27FC236}">
                      <a16:creationId xmlns:a16="http://schemas.microsoft.com/office/drawing/2014/main" id="{0317B1E3-5220-46AC-B48D-BEC8CACBF478}"/>
                    </a:ext>
                  </a:extLst>
                </p:cNvPr>
                <p:cNvPicPr/>
                <p:nvPr/>
              </p:nvPicPr>
              <p:blipFill>
                <a:blip r:embed="rId32"/>
                <a:stretch>
                  <a:fillRect/>
                </a:stretch>
              </p:blipFill>
              <p:spPr>
                <a:xfrm>
                  <a:off x="1506099" y="2357828"/>
                  <a:ext cx="84132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 name="Freihand 44">
                  <a:extLst>
                    <a:ext uri="{FF2B5EF4-FFF2-40B4-BE49-F238E27FC236}">
                      <a16:creationId xmlns:a16="http://schemas.microsoft.com/office/drawing/2014/main" id="{6B93FE12-6569-4F6D-A550-A9EFD3C02D86}"/>
                    </a:ext>
                  </a:extLst>
                </p14:cNvPr>
                <p14:cNvContentPartPr/>
                <p14:nvPr/>
              </p14:nvContentPartPr>
              <p14:xfrm>
                <a:off x="1574139" y="4503068"/>
                <a:ext cx="582840" cy="235440"/>
              </p14:xfrm>
            </p:contentPart>
          </mc:Choice>
          <mc:Fallback xmlns="">
            <p:pic>
              <p:nvPicPr>
                <p:cNvPr id="45" name="Freihand 44">
                  <a:extLst>
                    <a:ext uri="{FF2B5EF4-FFF2-40B4-BE49-F238E27FC236}">
                      <a16:creationId xmlns:a16="http://schemas.microsoft.com/office/drawing/2014/main" id="{6B93FE12-6569-4F6D-A550-A9EFD3C02D86}"/>
                    </a:ext>
                  </a:extLst>
                </p:cNvPr>
                <p:cNvPicPr/>
                <p:nvPr/>
              </p:nvPicPr>
              <p:blipFill>
                <a:blip r:embed="rId34"/>
                <a:stretch>
                  <a:fillRect/>
                </a:stretch>
              </p:blipFill>
              <p:spPr>
                <a:xfrm>
                  <a:off x="1569819" y="4498748"/>
                  <a:ext cx="5914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1995" name="Freihand 211994">
                  <a:extLst>
                    <a:ext uri="{FF2B5EF4-FFF2-40B4-BE49-F238E27FC236}">
                      <a16:creationId xmlns:a16="http://schemas.microsoft.com/office/drawing/2014/main" id="{A2164E35-ECE9-46DC-A9F0-21C945ABCA8F}"/>
                    </a:ext>
                  </a:extLst>
                </p14:cNvPr>
                <p14:cNvContentPartPr/>
                <p14:nvPr/>
              </p14:nvContentPartPr>
              <p14:xfrm>
                <a:off x="1615539" y="1120868"/>
                <a:ext cx="3458880" cy="181080"/>
              </p14:xfrm>
            </p:contentPart>
          </mc:Choice>
          <mc:Fallback xmlns="">
            <p:pic>
              <p:nvPicPr>
                <p:cNvPr id="211995" name="Freihand 211994">
                  <a:extLst>
                    <a:ext uri="{FF2B5EF4-FFF2-40B4-BE49-F238E27FC236}">
                      <a16:creationId xmlns:a16="http://schemas.microsoft.com/office/drawing/2014/main" id="{A2164E35-ECE9-46DC-A9F0-21C945ABCA8F}"/>
                    </a:ext>
                  </a:extLst>
                </p:cNvPr>
                <p:cNvPicPr/>
                <p:nvPr/>
              </p:nvPicPr>
              <p:blipFill>
                <a:blip r:embed="rId36"/>
                <a:stretch>
                  <a:fillRect/>
                </a:stretch>
              </p:blipFill>
              <p:spPr>
                <a:xfrm>
                  <a:off x="1611219" y="1116548"/>
                  <a:ext cx="3467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 name="Freihand 5">
                  <a:extLst>
                    <a:ext uri="{FF2B5EF4-FFF2-40B4-BE49-F238E27FC236}">
                      <a16:creationId xmlns:a16="http://schemas.microsoft.com/office/drawing/2014/main" id="{AB0C1E48-C7F2-4003-9F9E-98D4C88F7C63}"/>
                    </a:ext>
                  </a:extLst>
                </p14:cNvPr>
                <p14:cNvContentPartPr/>
                <p14:nvPr/>
              </p14:nvContentPartPr>
              <p14:xfrm>
                <a:off x="8008059" y="1516148"/>
                <a:ext cx="209880" cy="187920"/>
              </p14:xfrm>
            </p:contentPart>
          </mc:Choice>
          <mc:Fallback xmlns="">
            <p:pic>
              <p:nvPicPr>
                <p:cNvPr id="6" name="Freihand 5">
                  <a:extLst>
                    <a:ext uri="{FF2B5EF4-FFF2-40B4-BE49-F238E27FC236}">
                      <a16:creationId xmlns:a16="http://schemas.microsoft.com/office/drawing/2014/main" id="{AB0C1E48-C7F2-4003-9F9E-98D4C88F7C63}"/>
                    </a:ext>
                  </a:extLst>
                </p:cNvPr>
                <p:cNvPicPr/>
                <p:nvPr/>
              </p:nvPicPr>
              <p:blipFill>
                <a:blip r:embed="rId38"/>
                <a:stretch>
                  <a:fillRect/>
                </a:stretch>
              </p:blipFill>
              <p:spPr>
                <a:xfrm>
                  <a:off x="8003739" y="1511828"/>
                  <a:ext cx="2185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 name="Freihand 6">
                  <a:extLst>
                    <a:ext uri="{FF2B5EF4-FFF2-40B4-BE49-F238E27FC236}">
                      <a16:creationId xmlns:a16="http://schemas.microsoft.com/office/drawing/2014/main" id="{C86B9BB6-A84F-43E4-8242-625DC5B23CDD}"/>
                    </a:ext>
                  </a:extLst>
                </p14:cNvPr>
                <p14:cNvContentPartPr/>
                <p14:nvPr/>
              </p14:nvContentPartPr>
              <p14:xfrm>
                <a:off x="7973859" y="1545308"/>
                <a:ext cx="201600" cy="206640"/>
              </p14:xfrm>
            </p:contentPart>
          </mc:Choice>
          <mc:Fallback xmlns="">
            <p:pic>
              <p:nvPicPr>
                <p:cNvPr id="7" name="Freihand 6">
                  <a:extLst>
                    <a:ext uri="{FF2B5EF4-FFF2-40B4-BE49-F238E27FC236}">
                      <a16:creationId xmlns:a16="http://schemas.microsoft.com/office/drawing/2014/main" id="{C86B9BB6-A84F-43E4-8242-625DC5B23CDD}"/>
                    </a:ext>
                  </a:extLst>
                </p:cNvPr>
                <p:cNvPicPr/>
                <p:nvPr/>
              </p:nvPicPr>
              <p:blipFill>
                <a:blip r:embed="rId40"/>
                <a:stretch>
                  <a:fillRect/>
                </a:stretch>
              </p:blipFill>
              <p:spPr>
                <a:xfrm>
                  <a:off x="7969539" y="1540988"/>
                  <a:ext cx="2102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 name="Freihand 7">
                  <a:extLst>
                    <a:ext uri="{FF2B5EF4-FFF2-40B4-BE49-F238E27FC236}">
                      <a16:creationId xmlns:a16="http://schemas.microsoft.com/office/drawing/2014/main" id="{8D53DF88-D772-4613-BA49-7D5431D97742}"/>
                    </a:ext>
                  </a:extLst>
                </p14:cNvPr>
                <p14:cNvContentPartPr/>
                <p14:nvPr/>
              </p14:nvContentPartPr>
              <p14:xfrm>
                <a:off x="8342139" y="1361348"/>
                <a:ext cx="131040" cy="112680"/>
              </p14:xfrm>
            </p:contentPart>
          </mc:Choice>
          <mc:Fallback xmlns="">
            <p:pic>
              <p:nvPicPr>
                <p:cNvPr id="8" name="Freihand 7">
                  <a:extLst>
                    <a:ext uri="{FF2B5EF4-FFF2-40B4-BE49-F238E27FC236}">
                      <a16:creationId xmlns:a16="http://schemas.microsoft.com/office/drawing/2014/main" id="{8D53DF88-D772-4613-BA49-7D5431D97742}"/>
                    </a:ext>
                  </a:extLst>
                </p:cNvPr>
                <p:cNvPicPr/>
                <p:nvPr/>
              </p:nvPicPr>
              <p:blipFill>
                <a:blip r:embed="rId42"/>
                <a:stretch>
                  <a:fillRect/>
                </a:stretch>
              </p:blipFill>
              <p:spPr>
                <a:xfrm>
                  <a:off x="8337819" y="1357028"/>
                  <a:ext cx="139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 name="Freihand 8">
                  <a:extLst>
                    <a:ext uri="{FF2B5EF4-FFF2-40B4-BE49-F238E27FC236}">
                      <a16:creationId xmlns:a16="http://schemas.microsoft.com/office/drawing/2014/main" id="{9E5061F1-DB42-4833-8D28-433FFDC81702}"/>
                    </a:ext>
                  </a:extLst>
                </p14:cNvPr>
                <p14:cNvContentPartPr/>
                <p14:nvPr/>
              </p14:nvContentPartPr>
              <p14:xfrm>
                <a:off x="8494419" y="1036628"/>
                <a:ext cx="594000" cy="373680"/>
              </p14:xfrm>
            </p:contentPart>
          </mc:Choice>
          <mc:Fallback xmlns="">
            <p:pic>
              <p:nvPicPr>
                <p:cNvPr id="9" name="Freihand 8">
                  <a:extLst>
                    <a:ext uri="{FF2B5EF4-FFF2-40B4-BE49-F238E27FC236}">
                      <a16:creationId xmlns:a16="http://schemas.microsoft.com/office/drawing/2014/main" id="{9E5061F1-DB42-4833-8D28-433FFDC81702}"/>
                    </a:ext>
                  </a:extLst>
                </p:cNvPr>
                <p:cNvPicPr/>
                <p:nvPr/>
              </p:nvPicPr>
              <p:blipFill>
                <a:blip r:embed="rId44"/>
                <a:stretch>
                  <a:fillRect/>
                </a:stretch>
              </p:blipFill>
              <p:spPr>
                <a:xfrm>
                  <a:off x="8490099" y="1032308"/>
                  <a:ext cx="60264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2001" name="Freihand 212000">
                  <a:extLst>
                    <a:ext uri="{FF2B5EF4-FFF2-40B4-BE49-F238E27FC236}">
                      <a16:creationId xmlns:a16="http://schemas.microsoft.com/office/drawing/2014/main" id="{4DEDBC1B-1A0C-45D3-905D-AD5308B30925}"/>
                    </a:ext>
                  </a:extLst>
                </p14:cNvPr>
                <p14:cNvContentPartPr/>
                <p14:nvPr/>
              </p14:nvContentPartPr>
              <p14:xfrm>
                <a:off x="2995059" y="5094908"/>
                <a:ext cx="4904280" cy="1327320"/>
              </p14:xfrm>
            </p:contentPart>
          </mc:Choice>
          <mc:Fallback xmlns="">
            <p:pic>
              <p:nvPicPr>
                <p:cNvPr id="212001" name="Freihand 212000">
                  <a:extLst>
                    <a:ext uri="{FF2B5EF4-FFF2-40B4-BE49-F238E27FC236}">
                      <a16:creationId xmlns:a16="http://schemas.microsoft.com/office/drawing/2014/main" id="{4DEDBC1B-1A0C-45D3-905D-AD5308B30925}"/>
                    </a:ext>
                  </a:extLst>
                </p:cNvPr>
                <p:cNvPicPr/>
                <p:nvPr/>
              </p:nvPicPr>
              <p:blipFill>
                <a:blip r:embed="rId46"/>
                <a:stretch>
                  <a:fillRect/>
                </a:stretch>
              </p:blipFill>
              <p:spPr>
                <a:xfrm>
                  <a:off x="2990739" y="5090588"/>
                  <a:ext cx="4912920" cy="1335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36791A67-45CD-43FE-805F-0C7ABABDC53C}"/>
                    </a:ext>
                  </a:extLst>
                </p14:cNvPr>
                <p14:cNvContentPartPr/>
                <p14:nvPr/>
              </p14:nvContentPartPr>
              <p14:xfrm>
                <a:off x="10415739" y="957788"/>
                <a:ext cx="78840" cy="65520"/>
              </p14:xfrm>
            </p:contentPart>
          </mc:Choice>
          <mc:Fallback xmlns="">
            <p:pic>
              <p:nvPicPr>
                <p:cNvPr id="27" name="Freihand 26">
                  <a:extLst>
                    <a:ext uri="{FF2B5EF4-FFF2-40B4-BE49-F238E27FC236}">
                      <a16:creationId xmlns:a16="http://schemas.microsoft.com/office/drawing/2014/main" id="{36791A67-45CD-43FE-805F-0C7ABABDC53C}"/>
                    </a:ext>
                  </a:extLst>
                </p:cNvPr>
                <p:cNvPicPr/>
                <p:nvPr/>
              </p:nvPicPr>
              <p:blipFill>
                <a:blip r:embed="rId48"/>
                <a:stretch>
                  <a:fillRect/>
                </a:stretch>
              </p:blipFill>
              <p:spPr>
                <a:xfrm>
                  <a:off x="10411419" y="953468"/>
                  <a:ext cx="87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82B2B4CC-8F68-4781-9CA7-7DAD463BFE5A}"/>
                    </a:ext>
                  </a:extLst>
                </p14:cNvPr>
                <p14:cNvContentPartPr/>
                <p14:nvPr/>
              </p14:nvContentPartPr>
              <p14:xfrm>
                <a:off x="10166259" y="1038428"/>
                <a:ext cx="56880" cy="301320"/>
              </p14:xfrm>
            </p:contentPart>
          </mc:Choice>
          <mc:Fallback xmlns="">
            <p:pic>
              <p:nvPicPr>
                <p:cNvPr id="28" name="Freihand 27">
                  <a:extLst>
                    <a:ext uri="{FF2B5EF4-FFF2-40B4-BE49-F238E27FC236}">
                      <a16:creationId xmlns:a16="http://schemas.microsoft.com/office/drawing/2014/main" id="{82B2B4CC-8F68-4781-9CA7-7DAD463BFE5A}"/>
                    </a:ext>
                  </a:extLst>
                </p:cNvPr>
                <p:cNvPicPr/>
                <p:nvPr/>
              </p:nvPicPr>
              <p:blipFill>
                <a:blip r:embed="rId50"/>
                <a:stretch>
                  <a:fillRect/>
                </a:stretch>
              </p:blipFill>
              <p:spPr>
                <a:xfrm>
                  <a:off x="10161939" y="1034108"/>
                  <a:ext cx="655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B7DE5179-5729-482B-BC95-03F35A7BD817}"/>
                    </a:ext>
                  </a:extLst>
                </p14:cNvPr>
                <p14:cNvContentPartPr/>
                <p14:nvPr/>
              </p14:nvContentPartPr>
              <p14:xfrm>
                <a:off x="10082739" y="1267388"/>
                <a:ext cx="176400" cy="178560"/>
              </p14:xfrm>
            </p:contentPart>
          </mc:Choice>
          <mc:Fallback xmlns="">
            <p:pic>
              <p:nvPicPr>
                <p:cNvPr id="29" name="Freihand 28">
                  <a:extLst>
                    <a:ext uri="{FF2B5EF4-FFF2-40B4-BE49-F238E27FC236}">
                      <a16:creationId xmlns:a16="http://schemas.microsoft.com/office/drawing/2014/main" id="{B7DE5179-5729-482B-BC95-03F35A7BD817}"/>
                    </a:ext>
                  </a:extLst>
                </p:cNvPr>
                <p:cNvPicPr/>
                <p:nvPr/>
              </p:nvPicPr>
              <p:blipFill>
                <a:blip r:embed="rId52"/>
                <a:stretch>
                  <a:fillRect/>
                </a:stretch>
              </p:blipFill>
              <p:spPr>
                <a:xfrm>
                  <a:off x="10078419" y="1263068"/>
                  <a:ext cx="185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651AE1C7-3E60-4ACC-A228-B846F41A622E}"/>
                    </a:ext>
                  </a:extLst>
                </p14:cNvPr>
                <p14:cNvContentPartPr/>
                <p14:nvPr/>
              </p14:nvContentPartPr>
              <p14:xfrm>
                <a:off x="10027299" y="778508"/>
                <a:ext cx="140400" cy="158040"/>
              </p14:xfrm>
            </p:contentPart>
          </mc:Choice>
          <mc:Fallback xmlns="">
            <p:pic>
              <p:nvPicPr>
                <p:cNvPr id="30" name="Freihand 29">
                  <a:extLst>
                    <a:ext uri="{FF2B5EF4-FFF2-40B4-BE49-F238E27FC236}">
                      <a16:creationId xmlns:a16="http://schemas.microsoft.com/office/drawing/2014/main" id="{651AE1C7-3E60-4ACC-A228-B846F41A622E}"/>
                    </a:ext>
                  </a:extLst>
                </p:cNvPr>
                <p:cNvPicPr/>
                <p:nvPr/>
              </p:nvPicPr>
              <p:blipFill>
                <a:blip r:embed="rId54"/>
                <a:stretch>
                  <a:fillRect/>
                </a:stretch>
              </p:blipFill>
              <p:spPr>
                <a:xfrm>
                  <a:off x="10022979" y="774188"/>
                  <a:ext cx="149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1C6BD5E5-8928-4132-8643-2D2464332A1B}"/>
                    </a:ext>
                  </a:extLst>
                </p14:cNvPr>
                <p14:cNvContentPartPr/>
                <p14:nvPr/>
              </p14:nvContentPartPr>
              <p14:xfrm>
                <a:off x="10211619" y="749708"/>
                <a:ext cx="84240" cy="148320"/>
              </p14:xfrm>
            </p:contentPart>
          </mc:Choice>
          <mc:Fallback xmlns="">
            <p:pic>
              <p:nvPicPr>
                <p:cNvPr id="32" name="Freihand 31">
                  <a:extLst>
                    <a:ext uri="{FF2B5EF4-FFF2-40B4-BE49-F238E27FC236}">
                      <a16:creationId xmlns:a16="http://schemas.microsoft.com/office/drawing/2014/main" id="{1C6BD5E5-8928-4132-8643-2D2464332A1B}"/>
                    </a:ext>
                  </a:extLst>
                </p:cNvPr>
                <p:cNvPicPr/>
                <p:nvPr/>
              </p:nvPicPr>
              <p:blipFill>
                <a:blip r:embed="rId56"/>
                <a:stretch>
                  <a:fillRect/>
                </a:stretch>
              </p:blipFill>
              <p:spPr>
                <a:xfrm>
                  <a:off x="10207299" y="745388"/>
                  <a:ext cx="92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86201814-0B53-4CF7-84DE-EC5F7442F359}"/>
                    </a:ext>
                  </a:extLst>
                </p14:cNvPr>
                <p14:cNvContentPartPr/>
                <p14:nvPr/>
              </p14:nvContentPartPr>
              <p14:xfrm>
                <a:off x="10234299" y="757628"/>
                <a:ext cx="189720" cy="114840"/>
              </p14:xfrm>
            </p:contentPart>
          </mc:Choice>
          <mc:Fallback xmlns="">
            <p:pic>
              <p:nvPicPr>
                <p:cNvPr id="33" name="Freihand 32">
                  <a:extLst>
                    <a:ext uri="{FF2B5EF4-FFF2-40B4-BE49-F238E27FC236}">
                      <a16:creationId xmlns:a16="http://schemas.microsoft.com/office/drawing/2014/main" id="{86201814-0B53-4CF7-84DE-EC5F7442F359}"/>
                    </a:ext>
                  </a:extLst>
                </p:cNvPr>
                <p:cNvPicPr/>
                <p:nvPr/>
              </p:nvPicPr>
              <p:blipFill>
                <a:blip r:embed="rId58"/>
                <a:stretch>
                  <a:fillRect/>
                </a:stretch>
              </p:blipFill>
              <p:spPr>
                <a:xfrm>
                  <a:off x="10229979" y="753308"/>
                  <a:ext cx="198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BFB5DB74-1CC1-40B3-9384-E4606D6DD930}"/>
                    </a:ext>
                  </a:extLst>
                </p14:cNvPr>
                <p14:cNvContentPartPr/>
                <p14:nvPr/>
              </p14:nvContentPartPr>
              <p14:xfrm>
                <a:off x="10480179" y="707228"/>
                <a:ext cx="87120" cy="132840"/>
              </p14:xfrm>
            </p:contentPart>
          </mc:Choice>
          <mc:Fallback xmlns="">
            <p:pic>
              <p:nvPicPr>
                <p:cNvPr id="34" name="Freihand 33">
                  <a:extLst>
                    <a:ext uri="{FF2B5EF4-FFF2-40B4-BE49-F238E27FC236}">
                      <a16:creationId xmlns:a16="http://schemas.microsoft.com/office/drawing/2014/main" id="{BFB5DB74-1CC1-40B3-9384-E4606D6DD930}"/>
                    </a:ext>
                  </a:extLst>
                </p:cNvPr>
                <p:cNvPicPr/>
                <p:nvPr/>
              </p:nvPicPr>
              <p:blipFill>
                <a:blip r:embed="rId60"/>
                <a:stretch>
                  <a:fillRect/>
                </a:stretch>
              </p:blipFill>
              <p:spPr>
                <a:xfrm>
                  <a:off x="10475859" y="702908"/>
                  <a:ext cx="95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2F157F14-04D9-4AB3-9CD1-97FC49219610}"/>
                    </a:ext>
                  </a:extLst>
                </p14:cNvPr>
                <p14:cNvContentPartPr/>
                <p14:nvPr/>
              </p14:nvContentPartPr>
              <p14:xfrm>
                <a:off x="10745139" y="824948"/>
                <a:ext cx="19440" cy="24840"/>
              </p14:xfrm>
            </p:contentPart>
          </mc:Choice>
          <mc:Fallback xmlns="">
            <p:pic>
              <p:nvPicPr>
                <p:cNvPr id="35" name="Freihand 34">
                  <a:extLst>
                    <a:ext uri="{FF2B5EF4-FFF2-40B4-BE49-F238E27FC236}">
                      <a16:creationId xmlns:a16="http://schemas.microsoft.com/office/drawing/2014/main" id="{2F157F14-04D9-4AB3-9CD1-97FC49219610}"/>
                    </a:ext>
                  </a:extLst>
                </p:cNvPr>
                <p:cNvPicPr/>
                <p:nvPr/>
              </p:nvPicPr>
              <p:blipFill>
                <a:blip r:embed="rId62"/>
                <a:stretch>
                  <a:fillRect/>
                </a:stretch>
              </p:blipFill>
              <p:spPr>
                <a:xfrm>
                  <a:off x="10740819" y="820628"/>
                  <a:ext cx="28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FEEA1669-8BF2-43E4-8CF5-5A9866061CF1}"/>
                    </a:ext>
                  </a:extLst>
                </p14:cNvPr>
                <p14:cNvContentPartPr/>
                <p14:nvPr/>
              </p14:nvContentPartPr>
              <p14:xfrm>
                <a:off x="10826859" y="704708"/>
                <a:ext cx="108720" cy="126360"/>
              </p14:xfrm>
            </p:contentPart>
          </mc:Choice>
          <mc:Fallback xmlns="">
            <p:pic>
              <p:nvPicPr>
                <p:cNvPr id="36" name="Freihand 35">
                  <a:extLst>
                    <a:ext uri="{FF2B5EF4-FFF2-40B4-BE49-F238E27FC236}">
                      <a16:creationId xmlns:a16="http://schemas.microsoft.com/office/drawing/2014/main" id="{FEEA1669-8BF2-43E4-8CF5-5A9866061CF1}"/>
                    </a:ext>
                  </a:extLst>
                </p:cNvPr>
                <p:cNvPicPr/>
                <p:nvPr/>
              </p:nvPicPr>
              <p:blipFill>
                <a:blip r:embed="rId64"/>
                <a:stretch>
                  <a:fillRect/>
                </a:stretch>
              </p:blipFill>
              <p:spPr>
                <a:xfrm>
                  <a:off x="10822539" y="700388"/>
                  <a:ext cx="117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7C8A7763-7BE0-486E-AECF-8E4FFD50285B}"/>
                    </a:ext>
                  </a:extLst>
                </p14:cNvPr>
                <p14:cNvContentPartPr/>
                <p14:nvPr/>
              </p14:nvContentPartPr>
              <p14:xfrm>
                <a:off x="10962219" y="714068"/>
                <a:ext cx="95400" cy="93240"/>
              </p14:xfrm>
            </p:contentPart>
          </mc:Choice>
          <mc:Fallback xmlns="">
            <p:pic>
              <p:nvPicPr>
                <p:cNvPr id="37" name="Freihand 36">
                  <a:extLst>
                    <a:ext uri="{FF2B5EF4-FFF2-40B4-BE49-F238E27FC236}">
                      <a16:creationId xmlns:a16="http://schemas.microsoft.com/office/drawing/2014/main" id="{7C8A7763-7BE0-486E-AECF-8E4FFD50285B}"/>
                    </a:ext>
                  </a:extLst>
                </p:cNvPr>
                <p:cNvPicPr/>
                <p:nvPr/>
              </p:nvPicPr>
              <p:blipFill>
                <a:blip r:embed="rId66"/>
                <a:stretch>
                  <a:fillRect/>
                </a:stretch>
              </p:blipFill>
              <p:spPr>
                <a:xfrm>
                  <a:off x="10957899" y="709748"/>
                  <a:ext cx="104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54E9E37C-3AC9-4C2E-B76F-921D19F2D519}"/>
                    </a:ext>
                  </a:extLst>
                </p14:cNvPr>
                <p14:cNvContentPartPr/>
                <p14:nvPr/>
              </p14:nvContentPartPr>
              <p14:xfrm>
                <a:off x="11086059" y="683468"/>
                <a:ext cx="145800" cy="119520"/>
              </p14:xfrm>
            </p:contentPart>
          </mc:Choice>
          <mc:Fallback xmlns="">
            <p:pic>
              <p:nvPicPr>
                <p:cNvPr id="38" name="Freihand 37">
                  <a:extLst>
                    <a:ext uri="{FF2B5EF4-FFF2-40B4-BE49-F238E27FC236}">
                      <a16:creationId xmlns:a16="http://schemas.microsoft.com/office/drawing/2014/main" id="{54E9E37C-3AC9-4C2E-B76F-921D19F2D519}"/>
                    </a:ext>
                  </a:extLst>
                </p:cNvPr>
                <p:cNvPicPr/>
                <p:nvPr/>
              </p:nvPicPr>
              <p:blipFill>
                <a:blip r:embed="rId68"/>
                <a:stretch>
                  <a:fillRect/>
                </a:stretch>
              </p:blipFill>
              <p:spPr>
                <a:xfrm>
                  <a:off x="11081739" y="679148"/>
                  <a:ext cx="154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E74F61EB-3779-4E99-997B-B10A62C8DDBB}"/>
                    </a:ext>
                  </a:extLst>
                </p14:cNvPr>
                <p14:cNvContentPartPr/>
                <p14:nvPr/>
              </p14:nvContentPartPr>
              <p14:xfrm>
                <a:off x="11284419" y="657548"/>
                <a:ext cx="98640" cy="109440"/>
              </p14:xfrm>
            </p:contentPart>
          </mc:Choice>
          <mc:Fallback xmlns="">
            <p:pic>
              <p:nvPicPr>
                <p:cNvPr id="39" name="Freihand 38">
                  <a:extLst>
                    <a:ext uri="{FF2B5EF4-FFF2-40B4-BE49-F238E27FC236}">
                      <a16:creationId xmlns:a16="http://schemas.microsoft.com/office/drawing/2014/main" id="{E74F61EB-3779-4E99-997B-B10A62C8DDBB}"/>
                    </a:ext>
                  </a:extLst>
                </p:cNvPr>
                <p:cNvPicPr/>
                <p:nvPr/>
              </p:nvPicPr>
              <p:blipFill>
                <a:blip r:embed="rId70"/>
                <a:stretch>
                  <a:fillRect/>
                </a:stretch>
              </p:blipFill>
              <p:spPr>
                <a:xfrm>
                  <a:off x="11280099" y="653228"/>
                  <a:ext cx="107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12002" name="Freihand 212001">
                  <a:extLst>
                    <a:ext uri="{FF2B5EF4-FFF2-40B4-BE49-F238E27FC236}">
                      <a16:creationId xmlns:a16="http://schemas.microsoft.com/office/drawing/2014/main" id="{24849567-4402-4642-B047-0F35F07191EE}"/>
                    </a:ext>
                  </a:extLst>
                </p14:cNvPr>
                <p14:cNvContentPartPr/>
                <p14:nvPr/>
              </p14:nvContentPartPr>
              <p14:xfrm>
                <a:off x="9673419" y="225188"/>
                <a:ext cx="2363760" cy="1024200"/>
              </p14:xfrm>
            </p:contentPart>
          </mc:Choice>
          <mc:Fallback xmlns="">
            <p:pic>
              <p:nvPicPr>
                <p:cNvPr id="212002" name="Freihand 212001">
                  <a:extLst>
                    <a:ext uri="{FF2B5EF4-FFF2-40B4-BE49-F238E27FC236}">
                      <a16:creationId xmlns:a16="http://schemas.microsoft.com/office/drawing/2014/main" id="{24849567-4402-4642-B047-0F35F07191EE}"/>
                    </a:ext>
                  </a:extLst>
                </p:cNvPr>
                <p:cNvPicPr/>
                <p:nvPr/>
              </p:nvPicPr>
              <p:blipFill>
                <a:blip r:embed="rId72"/>
                <a:stretch>
                  <a:fillRect/>
                </a:stretch>
              </p:blipFill>
              <p:spPr>
                <a:xfrm>
                  <a:off x="9669099" y="220868"/>
                  <a:ext cx="2372400" cy="1032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2005" name="Freihand 212004">
                  <a:extLst>
                    <a:ext uri="{FF2B5EF4-FFF2-40B4-BE49-F238E27FC236}">
                      <a16:creationId xmlns:a16="http://schemas.microsoft.com/office/drawing/2014/main" id="{E1AB5157-ABEA-4F28-AC54-0261706A863A}"/>
                    </a:ext>
                  </a:extLst>
                </p14:cNvPr>
                <p14:cNvContentPartPr/>
                <p14:nvPr/>
              </p14:nvContentPartPr>
              <p14:xfrm>
                <a:off x="1164819" y="2179628"/>
                <a:ext cx="1511280" cy="2841840"/>
              </p14:xfrm>
            </p:contentPart>
          </mc:Choice>
          <mc:Fallback xmlns="">
            <p:pic>
              <p:nvPicPr>
                <p:cNvPr id="212005" name="Freihand 212004">
                  <a:extLst>
                    <a:ext uri="{FF2B5EF4-FFF2-40B4-BE49-F238E27FC236}">
                      <a16:creationId xmlns:a16="http://schemas.microsoft.com/office/drawing/2014/main" id="{E1AB5157-ABEA-4F28-AC54-0261706A863A}"/>
                    </a:ext>
                  </a:extLst>
                </p:cNvPr>
                <p:cNvPicPr/>
                <p:nvPr/>
              </p:nvPicPr>
              <p:blipFill>
                <a:blip r:embed="rId74"/>
                <a:stretch>
                  <a:fillRect/>
                </a:stretch>
              </p:blipFill>
              <p:spPr>
                <a:xfrm>
                  <a:off x="1160499" y="2175308"/>
                  <a:ext cx="1519920" cy="2850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12006" name="Freihand 212005">
                  <a:extLst>
                    <a:ext uri="{FF2B5EF4-FFF2-40B4-BE49-F238E27FC236}">
                      <a16:creationId xmlns:a16="http://schemas.microsoft.com/office/drawing/2014/main" id="{5EC7C8C8-C8B0-4774-9A9F-64D69EF9B61D}"/>
                    </a:ext>
                  </a:extLst>
                </p14:cNvPr>
                <p14:cNvContentPartPr/>
                <p14:nvPr/>
              </p14:nvContentPartPr>
              <p14:xfrm>
                <a:off x="8714739" y="1868228"/>
                <a:ext cx="1656720" cy="1307880"/>
              </p14:xfrm>
            </p:contentPart>
          </mc:Choice>
          <mc:Fallback xmlns="">
            <p:pic>
              <p:nvPicPr>
                <p:cNvPr id="212006" name="Freihand 212005">
                  <a:extLst>
                    <a:ext uri="{FF2B5EF4-FFF2-40B4-BE49-F238E27FC236}">
                      <a16:creationId xmlns:a16="http://schemas.microsoft.com/office/drawing/2014/main" id="{5EC7C8C8-C8B0-4774-9A9F-64D69EF9B61D}"/>
                    </a:ext>
                  </a:extLst>
                </p:cNvPr>
                <p:cNvPicPr/>
                <p:nvPr/>
              </p:nvPicPr>
              <p:blipFill>
                <a:blip r:embed="rId76"/>
                <a:stretch>
                  <a:fillRect/>
                </a:stretch>
              </p:blipFill>
              <p:spPr>
                <a:xfrm>
                  <a:off x="8710419" y="1863908"/>
                  <a:ext cx="1665360" cy="1316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2007" name="Freihand 212006">
                  <a:extLst>
                    <a:ext uri="{FF2B5EF4-FFF2-40B4-BE49-F238E27FC236}">
                      <a16:creationId xmlns:a16="http://schemas.microsoft.com/office/drawing/2014/main" id="{F6D1C5E2-CE30-4EAA-ADB0-A44A0DACB45F}"/>
                    </a:ext>
                  </a:extLst>
                </p14:cNvPr>
                <p14:cNvContentPartPr/>
                <p14:nvPr/>
              </p14:nvContentPartPr>
              <p14:xfrm>
                <a:off x="2668179" y="1033388"/>
                <a:ext cx="6484320" cy="2096640"/>
              </p14:xfrm>
            </p:contentPart>
          </mc:Choice>
          <mc:Fallback xmlns="">
            <p:pic>
              <p:nvPicPr>
                <p:cNvPr id="212007" name="Freihand 212006">
                  <a:extLst>
                    <a:ext uri="{FF2B5EF4-FFF2-40B4-BE49-F238E27FC236}">
                      <a16:creationId xmlns:a16="http://schemas.microsoft.com/office/drawing/2014/main" id="{F6D1C5E2-CE30-4EAA-ADB0-A44A0DACB45F}"/>
                    </a:ext>
                  </a:extLst>
                </p:cNvPr>
                <p:cNvPicPr/>
                <p:nvPr/>
              </p:nvPicPr>
              <p:blipFill>
                <a:blip r:embed="rId78"/>
                <a:stretch>
                  <a:fillRect/>
                </a:stretch>
              </p:blipFill>
              <p:spPr>
                <a:xfrm>
                  <a:off x="2663859" y="1029068"/>
                  <a:ext cx="6492960" cy="2105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2009" name="Freihand 212008">
                  <a:extLst>
                    <a:ext uri="{FF2B5EF4-FFF2-40B4-BE49-F238E27FC236}">
                      <a16:creationId xmlns:a16="http://schemas.microsoft.com/office/drawing/2014/main" id="{9F937105-D568-4D68-8802-232B896D505A}"/>
                    </a:ext>
                  </a:extLst>
                </p14:cNvPr>
                <p14:cNvContentPartPr/>
                <p14:nvPr/>
              </p14:nvContentPartPr>
              <p14:xfrm>
                <a:off x="5650779" y="663308"/>
                <a:ext cx="218520" cy="170640"/>
              </p14:xfrm>
            </p:contentPart>
          </mc:Choice>
          <mc:Fallback xmlns="">
            <p:pic>
              <p:nvPicPr>
                <p:cNvPr id="212009" name="Freihand 212008">
                  <a:extLst>
                    <a:ext uri="{FF2B5EF4-FFF2-40B4-BE49-F238E27FC236}">
                      <a16:creationId xmlns:a16="http://schemas.microsoft.com/office/drawing/2014/main" id="{9F937105-D568-4D68-8802-232B896D505A}"/>
                    </a:ext>
                  </a:extLst>
                </p:cNvPr>
                <p:cNvPicPr/>
                <p:nvPr/>
              </p:nvPicPr>
              <p:blipFill>
                <a:blip r:embed="rId80"/>
                <a:stretch>
                  <a:fillRect/>
                </a:stretch>
              </p:blipFill>
              <p:spPr>
                <a:xfrm>
                  <a:off x="5646459" y="658988"/>
                  <a:ext cx="227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12010" name="Freihand 212009">
                  <a:extLst>
                    <a:ext uri="{FF2B5EF4-FFF2-40B4-BE49-F238E27FC236}">
                      <a16:creationId xmlns:a16="http://schemas.microsoft.com/office/drawing/2014/main" id="{666858B2-89CB-4C2D-AB06-DE6310A8A815}"/>
                    </a:ext>
                  </a:extLst>
                </p14:cNvPr>
                <p14:cNvContentPartPr/>
                <p14:nvPr/>
              </p14:nvContentPartPr>
              <p14:xfrm>
                <a:off x="5815659" y="554228"/>
                <a:ext cx="14400" cy="31680"/>
              </p14:xfrm>
            </p:contentPart>
          </mc:Choice>
          <mc:Fallback xmlns="">
            <p:pic>
              <p:nvPicPr>
                <p:cNvPr id="212010" name="Freihand 212009">
                  <a:extLst>
                    <a:ext uri="{FF2B5EF4-FFF2-40B4-BE49-F238E27FC236}">
                      <a16:creationId xmlns:a16="http://schemas.microsoft.com/office/drawing/2014/main" id="{666858B2-89CB-4C2D-AB06-DE6310A8A815}"/>
                    </a:ext>
                  </a:extLst>
                </p:cNvPr>
                <p:cNvPicPr/>
                <p:nvPr/>
              </p:nvPicPr>
              <p:blipFill>
                <a:blip r:embed="rId82"/>
                <a:stretch>
                  <a:fillRect/>
                </a:stretch>
              </p:blipFill>
              <p:spPr>
                <a:xfrm>
                  <a:off x="5811339" y="549908"/>
                  <a:ext cx="23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12011" name="Freihand 212010">
                  <a:extLst>
                    <a:ext uri="{FF2B5EF4-FFF2-40B4-BE49-F238E27FC236}">
                      <a16:creationId xmlns:a16="http://schemas.microsoft.com/office/drawing/2014/main" id="{2096F646-BFCA-4D78-98E6-EAA7B5419D01}"/>
                    </a:ext>
                  </a:extLst>
                </p14:cNvPr>
                <p14:cNvContentPartPr/>
                <p14:nvPr/>
              </p14:nvContentPartPr>
              <p14:xfrm>
                <a:off x="5957499" y="609668"/>
                <a:ext cx="286560" cy="160560"/>
              </p14:xfrm>
            </p:contentPart>
          </mc:Choice>
          <mc:Fallback xmlns="">
            <p:pic>
              <p:nvPicPr>
                <p:cNvPr id="212011" name="Freihand 212010">
                  <a:extLst>
                    <a:ext uri="{FF2B5EF4-FFF2-40B4-BE49-F238E27FC236}">
                      <a16:creationId xmlns:a16="http://schemas.microsoft.com/office/drawing/2014/main" id="{2096F646-BFCA-4D78-98E6-EAA7B5419D01}"/>
                    </a:ext>
                  </a:extLst>
                </p:cNvPr>
                <p:cNvPicPr/>
                <p:nvPr/>
              </p:nvPicPr>
              <p:blipFill>
                <a:blip r:embed="rId84"/>
                <a:stretch>
                  <a:fillRect/>
                </a:stretch>
              </p:blipFill>
              <p:spPr>
                <a:xfrm>
                  <a:off x="5953179" y="605348"/>
                  <a:ext cx="295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2012" name="Freihand 212011">
                  <a:extLst>
                    <a:ext uri="{FF2B5EF4-FFF2-40B4-BE49-F238E27FC236}">
                      <a16:creationId xmlns:a16="http://schemas.microsoft.com/office/drawing/2014/main" id="{D7DCC3B1-649F-492C-BC49-2117EF655DB5}"/>
                    </a:ext>
                  </a:extLst>
                </p14:cNvPr>
                <p14:cNvContentPartPr/>
                <p14:nvPr/>
              </p14:nvContentPartPr>
              <p14:xfrm>
                <a:off x="6233979" y="589148"/>
                <a:ext cx="96840" cy="128160"/>
              </p14:xfrm>
            </p:contentPart>
          </mc:Choice>
          <mc:Fallback xmlns="">
            <p:pic>
              <p:nvPicPr>
                <p:cNvPr id="212012" name="Freihand 212011">
                  <a:extLst>
                    <a:ext uri="{FF2B5EF4-FFF2-40B4-BE49-F238E27FC236}">
                      <a16:creationId xmlns:a16="http://schemas.microsoft.com/office/drawing/2014/main" id="{D7DCC3B1-649F-492C-BC49-2117EF655DB5}"/>
                    </a:ext>
                  </a:extLst>
                </p:cNvPr>
                <p:cNvPicPr/>
                <p:nvPr/>
              </p:nvPicPr>
              <p:blipFill>
                <a:blip r:embed="rId86"/>
                <a:stretch>
                  <a:fillRect/>
                </a:stretch>
              </p:blipFill>
              <p:spPr>
                <a:xfrm>
                  <a:off x="6229659" y="584828"/>
                  <a:ext cx="105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12013" name="Freihand 212012">
                  <a:extLst>
                    <a:ext uri="{FF2B5EF4-FFF2-40B4-BE49-F238E27FC236}">
                      <a16:creationId xmlns:a16="http://schemas.microsoft.com/office/drawing/2014/main" id="{4D35F691-9510-46AF-BD0B-0C5B02A283C6}"/>
                    </a:ext>
                  </a:extLst>
                </p14:cNvPr>
                <p14:cNvContentPartPr/>
                <p14:nvPr/>
              </p14:nvContentPartPr>
              <p14:xfrm>
                <a:off x="6355299" y="572588"/>
                <a:ext cx="89640" cy="98640"/>
              </p14:xfrm>
            </p:contentPart>
          </mc:Choice>
          <mc:Fallback xmlns="">
            <p:pic>
              <p:nvPicPr>
                <p:cNvPr id="212013" name="Freihand 212012">
                  <a:extLst>
                    <a:ext uri="{FF2B5EF4-FFF2-40B4-BE49-F238E27FC236}">
                      <a16:creationId xmlns:a16="http://schemas.microsoft.com/office/drawing/2014/main" id="{4D35F691-9510-46AF-BD0B-0C5B02A283C6}"/>
                    </a:ext>
                  </a:extLst>
                </p:cNvPr>
                <p:cNvPicPr/>
                <p:nvPr/>
              </p:nvPicPr>
              <p:blipFill>
                <a:blip r:embed="rId88"/>
                <a:stretch>
                  <a:fillRect/>
                </a:stretch>
              </p:blipFill>
              <p:spPr>
                <a:xfrm>
                  <a:off x="6350979" y="568268"/>
                  <a:ext cx="98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12014" name="Freihand 212013">
                  <a:extLst>
                    <a:ext uri="{FF2B5EF4-FFF2-40B4-BE49-F238E27FC236}">
                      <a16:creationId xmlns:a16="http://schemas.microsoft.com/office/drawing/2014/main" id="{1E3BF83F-ED84-464E-90FC-B168EE9B0FFF}"/>
                    </a:ext>
                  </a:extLst>
                </p14:cNvPr>
                <p14:cNvContentPartPr/>
                <p14:nvPr/>
              </p14:nvContentPartPr>
              <p14:xfrm>
                <a:off x="6554019" y="442628"/>
                <a:ext cx="154080" cy="199080"/>
              </p14:xfrm>
            </p:contentPart>
          </mc:Choice>
          <mc:Fallback xmlns="">
            <p:pic>
              <p:nvPicPr>
                <p:cNvPr id="212014" name="Freihand 212013">
                  <a:extLst>
                    <a:ext uri="{FF2B5EF4-FFF2-40B4-BE49-F238E27FC236}">
                      <a16:creationId xmlns:a16="http://schemas.microsoft.com/office/drawing/2014/main" id="{1E3BF83F-ED84-464E-90FC-B168EE9B0FFF}"/>
                    </a:ext>
                  </a:extLst>
                </p:cNvPr>
                <p:cNvPicPr/>
                <p:nvPr/>
              </p:nvPicPr>
              <p:blipFill>
                <a:blip r:embed="rId90"/>
                <a:stretch>
                  <a:fillRect/>
                </a:stretch>
              </p:blipFill>
              <p:spPr>
                <a:xfrm>
                  <a:off x="6549699" y="438308"/>
                  <a:ext cx="162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12015" name="Freihand 212014">
                  <a:extLst>
                    <a:ext uri="{FF2B5EF4-FFF2-40B4-BE49-F238E27FC236}">
                      <a16:creationId xmlns:a16="http://schemas.microsoft.com/office/drawing/2014/main" id="{F3F18B99-19A7-450E-932A-5F4BDAAE14CD}"/>
                    </a:ext>
                  </a:extLst>
                </p14:cNvPr>
                <p14:cNvContentPartPr/>
                <p14:nvPr/>
              </p14:nvContentPartPr>
              <p14:xfrm>
                <a:off x="6554019" y="505988"/>
                <a:ext cx="322920" cy="91080"/>
              </p14:xfrm>
            </p:contentPart>
          </mc:Choice>
          <mc:Fallback xmlns="">
            <p:pic>
              <p:nvPicPr>
                <p:cNvPr id="212015" name="Freihand 212014">
                  <a:extLst>
                    <a:ext uri="{FF2B5EF4-FFF2-40B4-BE49-F238E27FC236}">
                      <a16:creationId xmlns:a16="http://schemas.microsoft.com/office/drawing/2014/main" id="{F3F18B99-19A7-450E-932A-5F4BDAAE14CD}"/>
                    </a:ext>
                  </a:extLst>
                </p:cNvPr>
                <p:cNvPicPr/>
                <p:nvPr/>
              </p:nvPicPr>
              <p:blipFill>
                <a:blip r:embed="rId92"/>
                <a:stretch>
                  <a:fillRect/>
                </a:stretch>
              </p:blipFill>
              <p:spPr>
                <a:xfrm>
                  <a:off x="6549699" y="501668"/>
                  <a:ext cx="331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12016" name="Freihand 212015">
                  <a:extLst>
                    <a:ext uri="{FF2B5EF4-FFF2-40B4-BE49-F238E27FC236}">
                      <a16:creationId xmlns:a16="http://schemas.microsoft.com/office/drawing/2014/main" id="{EAAE323A-4EF1-487B-A82C-4D6E4BA4A48F}"/>
                    </a:ext>
                  </a:extLst>
                </p14:cNvPr>
                <p14:cNvContentPartPr/>
                <p14:nvPr/>
              </p14:nvContentPartPr>
              <p14:xfrm>
                <a:off x="6831219" y="458828"/>
                <a:ext cx="38520" cy="10080"/>
              </p14:xfrm>
            </p:contentPart>
          </mc:Choice>
          <mc:Fallback xmlns="">
            <p:pic>
              <p:nvPicPr>
                <p:cNvPr id="212016" name="Freihand 212015">
                  <a:extLst>
                    <a:ext uri="{FF2B5EF4-FFF2-40B4-BE49-F238E27FC236}">
                      <a16:creationId xmlns:a16="http://schemas.microsoft.com/office/drawing/2014/main" id="{EAAE323A-4EF1-487B-A82C-4D6E4BA4A48F}"/>
                    </a:ext>
                  </a:extLst>
                </p:cNvPr>
                <p:cNvPicPr/>
                <p:nvPr/>
              </p:nvPicPr>
              <p:blipFill>
                <a:blip r:embed="rId94"/>
                <a:stretch>
                  <a:fillRect/>
                </a:stretch>
              </p:blipFill>
              <p:spPr>
                <a:xfrm>
                  <a:off x="6826899" y="454508"/>
                  <a:ext cx="47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12017" name="Freihand 212016">
                  <a:extLst>
                    <a:ext uri="{FF2B5EF4-FFF2-40B4-BE49-F238E27FC236}">
                      <a16:creationId xmlns:a16="http://schemas.microsoft.com/office/drawing/2014/main" id="{A3001514-123A-4431-B599-164DDB3A33F6}"/>
                    </a:ext>
                  </a:extLst>
                </p14:cNvPr>
                <p14:cNvContentPartPr/>
                <p14:nvPr/>
              </p14:nvContentPartPr>
              <p14:xfrm>
                <a:off x="6895659" y="484748"/>
                <a:ext cx="81000" cy="97200"/>
              </p14:xfrm>
            </p:contentPart>
          </mc:Choice>
          <mc:Fallback xmlns="">
            <p:pic>
              <p:nvPicPr>
                <p:cNvPr id="212017" name="Freihand 212016">
                  <a:extLst>
                    <a:ext uri="{FF2B5EF4-FFF2-40B4-BE49-F238E27FC236}">
                      <a16:creationId xmlns:a16="http://schemas.microsoft.com/office/drawing/2014/main" id="{A3001514-123A-4431-B599-164DDB3A33F6}"/>
                    </a:ext>
                  </a:extLst>
                </p:cNvPr>
                <p:cNvPicPr/>
                <p:nvPr/>
              </p:nvPicPr>
              <p:blipFill>
                <a:blip r:embed="rId96"/>
                <a:stretch>
                  <a:fillRect/>
                </a:stretch>
              </p:blipFill>
              <p:spPr>
                <a:xfrm>
                  <a:off x="6891339" y="480428"/>
                  <a:ext cx="89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2018" name="Freihand 212017">
                  <a:extLst>
                    <a:ext uri="{FF2B5EF4-FFF2-40B4-BE49-F238E27FC236}">
                      <a16:creationId xmlns:a16="http://schemas.microsoft.com/office/drawing/2014/main" id="{66FE5145-A7DE-4D72-9F5A-A2F13995173C}"/>
                    </a:ext>
                  </a:extLst>
                </p14:cNvPr>
                <p14:cNvContentPartPr/>
                <p14:nvPr/>
              </p14:nvContentPartPr>
              <p14:xfrm>
                <a:off x="6970539" y="458108"/>
                <a:ext cx="89280" cy="145080"/>
              </p14:xfrm>
            </p:contentPart>
          </mc:Choice>
          <mc:Fallback xmlns="">
            <p:pic>
              <p:nvPicPr>
                <p:cNvPr id="212018" name="Freihand 212017">
                  <a:extLst>
                    <a:ext uri="{FF2B5EF4-FFF2-40B4-BE49-F238E27FC236}">
                      <a16:creationId xmlns:a16="http://schemas.microsoft.com/office/drawing/2014/main" id="{66FE5145-A7DE-4D72-9F5A-A2F13995173C}"/>
                    </a:ext>
                  </a:extLst>
                </p:cNvPr>
                <p:cNvPicPr/>
                <p:nvPr/>
              </p:nvPicPr>
              <p:blipFill>
                <a:blip r:embed="rId98"/>
                <a:stretch>
                  <a:fillRect/>
                </a:stretch>
              </p:blipFill>
              <p:spPr>
                <a:xfrm>
                  <a:off x="6966219" y="453788"/>
                  <a:ext cx="97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12019" name="Freihand 212018">
                  <a:extLst>
                    <a:ext uri="{FF2B5EF4-FFF2-40B4-BE49-F238E27FC236}">
                      <a16:creationId xmlns:a16="http://schemas.microsoft.com/office/drawing/2014/main" id="{E715B222-6F45-4F26-8938-5EE28E0DB893}"/>
                    </a:ext>
                  </a:extLst>
                </p14:cNvPr>
                <p14:cNvContentPartPr/>
                <p14:nvPr/>
              </p14:nvContentPartPr>
              <p14:xfrm>
                <a:off x="7037499" y="370628"/>
                <a:ext cx="263160" cy="175320"/>
              </p14:xfrm>
            </p:contentPart>
          </mc:Choice>
          <mc:Fallback xmlns="">
            <p:pic>
              <p:nvPicPr>
                <p:cNvPr id="212019" name="Freihand 212018">
                  <a:extLst>
                    <a:ext uri="{FF2B5EF4-FFF2-40B4-BE49-F238E27FC236}">
                      <a16:creationId xmlns:a16="http://schemas.microsoft.com/office/drawing/2014/main" id="{E715B222-6F45-4F26-8938-5EE28E0DB893}"/>
                    </a:ext>
                  </a:extLst>
                </p:cNvPr>
                <p:cNvPicPr/>
                <p:nvPr/>
              </p:nvPicPr>
              <p:blipFill>
                <a:blip r:embed="rId100"/>
                <a:stretch>
                  <a:fillRect/>
                </a:stretch>
              </p:blipFill>
              <p:spPr>
                <a:xfrm>
                  <a:off x="7033179" y="366308"/>
                  <a:ext cx="271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12020" name="Freihand 212019">
                  <a:extLst>
                    <a:ext uri="{FF2B5EF4-FFF2-40B4-BE49-F238E27FC236}">
                      <a16:creationId xmlns:a16="http://schemas.microsoft.com/office/drawing/2014/main" id="{D7428904-55B1-4FA2-9ACC-1584374FD8DD}"/>
                    </a:ext>
                  </a:extLst>
                </p14:cNvPr>
                <p14:cNvContentPartPr/>
                <p14:nvPr/>
              </p14:nvContentPartPr>
              <p14:xfrm>
                <a:off x="7310379" y="338948"/>
                <a:ext cx="73080" cy="180360"/>
              </p14:xfrm>
            </p:contentPart>
          </mc:Choice>
          <mc:Fallback xmlns="">
            <p:pic>
              <p:nvPicPr>
                <p:cNvPr id="212020" name="Freihand 212019">
                  <a:extLst>
                    <a:ext uri="{FF2B5EF4-FFF2-40B4-BE49-F238E27FC236}">
                      <a16:creationId xmlns:a16="http://schemas.microsoft.com/office/drawing/2014/main" id="{D7428904-55B1-4FA2-9ACC-1584374FD8DD}"/>
                    </a:ext>
                  </a:extLst>
                </p:cNvPr>
                <p:cNvPicPr/>
                <p:nvPr/>
              </p:nvPicPr>
              <p:blipFill>
                <a:blip r:embed="rId102"/>
                <a:stretch>
                  <a:fillRect/>
                </a:stretch>
              </p:blipFill>
              <p:spPr>
                <a:xfrm>
                  <a:off x="7306059" y="334628"/>
                  <a:ext cx="81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12021" name="Freihand 212020">
                  <a:extLst>
                    <a:ext uri="{FF2B5EF4-FFF2-40B4-BE49-F238E27FC236}">
                      <a16:creationId xmlns:a16="http://schemas.microsoft.com/office/drawing/2014/main" id="{C49B1693-3E41-40F4-A2E2-A8E20E6035F0}"/>
                    </a:ext>
                  </a:extLst>
                </p14:cNvPr>
                <p14:cNvContentPartPr/>
                <p14:nvPr/>
              </p14:nvContentPartPr>
              <p14:xfrm>
                <a:off x="7354299" y="322748"/>
                <a:ext cx="394200" cy="198000"/>
              </p14:xfrm>
            </p:contentPart>
          </mc:Choice>
          <mc:Fallback xmlns="">
            <p:pic>
              <p:nvPicPr>
                <p:cNvPr id="212021" name="Freihand 212020">
                  <a:extLst>
                    <a:ext uri="{FF2B5EF4-FFF2-40B4-BE49-F238E27FC236}">
                      <a16:creationId xmlns:a16="http://schemas.microsoft.com/office/drawing/2014/main" id="{C49B1693-3E41-40F4-A2E2-A8E20E6035F0}"/>
                    </a:ext>
                  </a:extLst>
                </p:cNvPr>
                <p:cNvPicPr/>
                <p:nvPr/>
              </p:nvPicPr>
              <p:blipFill>
                <a:blip r:embed="rId104"/>
                <a:stretch>
                  <a:fillRect/>
                </a:stretch>
              </p:blipFill>
              <p:spPr>
                <a:xfrm>
                  <a:off x="7349979" y="318428"/>
                  <a:ext cx="402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2022" name="Freihand 212021">
                  <a:extLst>
                    <a:ext uri="{FF2B5EF4-FFF2-40B4-BE49-F238E27FC236}">
                      <a16:creationId xmlns:a16="http://schemas.microsoft.com/office/drawing/2014/main" id="{DDF63F7F-19B5-4B56-98F1-9D8D7322D268}"/>
                    </a:ext>
                  </a:extLst>
                </p14:cNvPr>
                <p14:cNvContentPartPr/>
                <p14:nvPr/>
              </p14:nvContentPartPr>
              <p14:xfrm>
                <a:off x="5494539" y="681668"/>
                <a:ext cx="2738160" cy="387720"/>
              </p14:xfrm>
            </p:contentPart>
          </mc:Choice>
          <mc:Fallback xmlns="">
            <p:pic>
              <p:nvPicPr>
                <p:cNvPr id="212022" name="Freihand 212021">
                  <a:extLst>
                    <a:ext uri="{FF2B5EF4-FFF2-40B4-BE49-F238E27FC236}">
                      <a16:creationId xmlns:a16="http://schemas.microsoft.com/office/drawing/2014/main" id="{DDF63F7F-19B5-4B56-98F1-9D8D7322D268}"/>
                    </a:ext>
                  </a:extLst>
                </p:cNvPr>
                <p:cNvPicPr/>
                <p:nvPr/>
              </p:nvPicPr>
              <p:blipFill>
                <a:blip r:embed="rId106"/>
                <a:stretch>
                  <a:fillRect/>
                </a:stretch>
              </p:blipFill>
              <p:spPr>
                <a:xfrm>
                  <a:off x="5490219" y="677348"/>
                  <a:ext cx="274680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2035" name="Freihand 212034">
                  <a:extLst>
                    <a:ext uri="{FF2B5EF4-FFF2-40B4-BE49-F238E27FC236}">
                      <a16:creationId xmlns:a16="http://schemas.microsoft.com/office/drawing/2014/main" id="{C276326F-76DC-4661-BD0C-6E4A344BA931}"/>
                    </a:ext>
                  </a:extLst>
                </p14:cNvPr>
                <p14:cNvContentPartPr/>
                <p14:nvPr/>
              </p14:nvContentPartPr>
              <p14:xfrm>
                <a:off x="5265219" y="6175628"/>
                <a:ext cx="387000" cy="533160"/>
              </p14:xfrm>
            </p:contentPart>
          </mc:Choice>
          <mc:Fallback xmlns="">
            <p:pic>
              <p:nvPicPr>
                <p:cNvPr id="212035" name="Freihand 212034">
                  <a:extLst>
                    <a:ext uri="{FF2B5EF4-FFF2-40B4-BE49-F238E27FC236}">
                      <a16:creationId xmlns:a16="http://schemas.microsoft.com/office/drawing/2014/main" id="{C276326F-76DC-4661-BD0C-6E4A344BA931}"/>
                    </a:ext>
                  </a:extLst>
                </p:cNvPr>
                <p:cNvPicPr/>
                <p:nvPr/>
              </p:nvPicPr>
              <p:blipFill>
                <a:blip r:embed="rId108"/>
                <a:stretch>
                  <a:fillRect/>
                </a:stretch>
              </p:blipFill>
              <p:spPr>
                <a:xfrm>
                  <a:off x="5260899" y="6171308"/>
                  <a:ext cx="39564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2036" name="Freihand 212035">
                  <a:extLst>
                    <a:ext uri="{FF2B5EF4-FFF2-40B4-BE49-F238E27FC236}">
                      <a16:creationId xmlns:a16="http://schemas.microsoft.com/office/drawing/2014/main" id="{48066BC1-3AC7-432A-87A7-91AD79EAAFCB}"/>
                    </a:ext>
                  </a:extLst>
                </p14:cNvPr>
                <p14:cNvContentPartPr/>
                <p14:nvPr/>
              </p14:nvContentPartPr>
              <p14:xfrm>
                <a:off x="5644299" y="6492428"/>
                <a:ext cx="73080" cy="219600"/>
              </p14:xfrm>
            </p:contentPart>
          </mc:Choice>
          <mc:Fallback xmlns="">
            <p:pic>
              <p:nvPicPr>
                <p:cNvPr id="212036" name="Freihand 212035">
                  <a:extLst>
                    <a:ext uri="{FF2B5EF4-FFF2-40B4-BE49-F238E27FC236}">
                      <a16:creationId xmlns:a16="http://schemas.microsoft.com/office/drawing/2014/main" id="{48066BC1-3AC7-432A-87A7-91AD79EAAFCB}"/>
                    </a:ext>
                  </a:extLst>
                </p:cNvPr>
                <p:cNvPicPr/>
                <p:nvPr/>
              </p:nvPicPr>
              <p:blipFill>
                <a:blip r:embed="rId110"/>
                <a:stretch>
                  <a:fillRect/>
                </a:stretch>
              </p:blipFill>
              <p:spPr>
                <a:xfrm>
                  <a:off x="5639979" y="6488108"/>
                  <a:ext cx="81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2038" name="Freihand 212037">
                  <a:extLst>
                    <a:ext uri="{FF2B5EF4-FFF2-40B4-BE49-F238E27FC236}">
                      <a16:creationId xmlns:a16="http://schemas.microsoft.com/office/drawing/2014/main" id="{3DD122C8-E902-4E2F-96BD-958EB0A63D5B}"/>
                    </a:ext>
                  </a:extLst>
                </p14:cNvPr>
                <p14:cNvContentPartPr/>
                <p14:nvPr/>
              </p14:nvContentPartPr>
              <p14:xfrm>
                <a:off x="5791179" y="6425828"/>
                <a:ext cx="169920" cy="235800"/>
              </p14:xfrm>
            </p:contentPart>
          </mc:Choice>
          <mc:Fallback xmlns="">
            <p:pic>
              <p:nvPicPr>
                <p:cNvPr id="212038" name="Freihand 212037">
                  <a:extLst>
                    <a:ext uri="{FF2B5EF4-FFF2-40B4-BE49-F238E27FC236}">
                      <a16:creationId xmlns:a16="http://schemas.microsoft.com/office/drawing/2014/main" id="{3DD122C8-E902-4E2F-96BD-958EB0A63D5B}"/>
                    </a:ext>
                  </a:extLst>
                </p:cNvPr>
                <p:cNvPicPr/>
                <p:nvPr/>
              </p:nvPicPr>
              <p:blipFill>
                <a:blip r:embed="rId112"/>
                <a:stretch>
                  <a:fillRect/>
                </a:stretch>
              </p:blipFill>
              <p:spPr>
                <a:xfrm>
                  <a:off x="5786859" y="6421508"/>
                  <a:ext cx="1785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2039" name="Freihand 212038">
                  <a:extLst>
                    <a:ext uri="{FF2B5EF4-FFF2-40B4-BE49-F238E27FC236}">
                      <a16:creationId xmlns:a16="http://schemas.microsoft.com/office/drawing/2014/main" id="{293AA345-FE60-47E4-AD31-D73B6BFB6C65}"/>
                    </a:ext>
                  </a:extLst>
                </p14:cNvPr>
                <p14:cNvContentPartPr/>
                <p14:nvPr/>
              </p14:nvContentPartPr>
              <p14:xfrm>
                <a:off x="5913939" y="6532388"/>
                <a:ext cx="200160" cy="111960"/>
              </p14:xfrm>
            </p:contentPart>
          </mc:Choice>
          <mc:Fallback xmlns="">
            <p:pic>
              <p:nvPicPr>
                <p:cNvPr id="212039" name="Freihand 212038">
                  <a:extLst>
                    <a:ext uri="{FF2B5EF4-FFF2-40B4-BE49-F238E27FC236}">
                      <a16:creationId xmlns:a16="http://schemas.microsoft.com/office/drawing/2014/main" id="{293AA345-FE60-47E4-AD31-D73B6BFB6C65}"/>
                    </a:ext>
                  </a:extLst>
                </p:cNvPr>
                <p:cNvPicPr/>
                <p:nvPr/>
              </p:nvPicPr>
              <p:blipFill>
                <a:blip r:embed="rId114"/>
                <a:stretch>
                  <a:fillRect/>
                </a:stretch>
              </p:blipFill>
              <p:spPr>
                <a:xfrm>
                  <a:off x="5909619" y="6528068"/>
                  <a:ext cx="208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2040" name="Freihand 212039">
                  <a:extLst>
                    <a:ext uri="{FF2B5EF4-FFF2-40B4-BE49-F238E27FC236}">
                      <a16:creationId xmlns:a16="http://schemas.microsoft.com/office/drawing/2014/main" id="{997FF231-ABE0-4E58-8E94-8156FD7D6663}"/>
                    </a:ext>
                  </a:extLst>
                </p14:cNvPr>
                <p14:cNvContentPartPr/>
                <p14:nvPr/>
              </p14:nvContentPartPr>
              <p14:xfrm>
                <a:off x="6134259" y="6526628"/>
                <a:ext cx="286200" cy="86040"/>
              </p14:xfrm>
            </p:contentPart>
          </mc:Choice>
          <mc:Fallback xmlns="">
            <p:pic>
              <p:nvPicPr>
                <p:cNvPr id="212040" name="Freihand 212039">
                  <a:extLst>
                    <a:ext uri="{FF2B5EF4-FFF2-40B4-BE49-F238E27FC236}">
                      <a16:creationId xmlns:a16="http://schemas.microsoft.com/office/drawing/2014/main" id="{997FF231-ABE0-4E58-8E94-8156FD7D6663}"/>
                    </a:ext>
                  </a:extLst>
                </p:cNvPr>
                <p:cNvPicPr/>
                <p:nvPr/>
              </p:nvPicPr>
              <p:blipFill>
                <a:blip r:embed="rId116"/>
                <a:stretch>
                  <a:fillRect/>
                </a:stretch>
              </p:blipFill>
              <p:spPr>
                <a:xfrm>
                  <a:off x="6129939" y="6522308"/>
                  <a:ext cx="294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2041" name="Freihand 212040">
                  <a:extLst>
                    <a:ext uri="{FF2B5EF4-FFF2-40B4-BE49-F238E27FC236}">
                      <a16:creationId xmlns:a16="http://schemas.microsoft.com/office/drawing/2014/main" id="{EEFBCB0F-AC35-44E6-8228-363900952A9E}"/>
                    </a:ext>
                  </a:extLst>
                </p14:cNvPr>
                <p14:cNvContentPartPr/>
                <p14:nvPr/>
              </p14:nvContentPartPr>
              <p14:xfrm>
                <a:off x="6420459" y="6561908"/>
                <a:ext cx="360" cy="360"/>
              </p14:xfrm>
            </p:contentPart>
          </mc:Choice>
          <mc:Fallback xmlns="">
            <p:pic>
              <p:nvPicPr>
                <p:cNvPr id="212041" name="Freihand 212040">
                  <a:extLst>
                    <a:ext uri="{FF2B5EF4-FFF2-40B4-BE49-F238E27FC236}">
                      <a16:creationId xmlns:a16="http://schemas.microsoft.com/office/drawing/2014/main" id="{EEFBCB0F-AC35-44E6-8228-363900952A9E}"/>
                    </a:ext>
                  </a:extLst>
                </p:cNvPr>
                <p:cNvPicPr/>
                <p:nvPr/>
              </p:nvPicPr>
              <p:blipFill>
                <a:blip r:embed="rId118"/>
                <a:stretch>
                  <a:fillRect/>
                </a:stretch>
              </p:blipFill>
              <p:spPr>
                <a:xfrm>
                  <a:off x="6416139" y="65575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2042" name="Freihand 212041">
                  <a:extLst>
                    <a:ext uri="{FF2B5EF4-FFF2-40B4-BE49-F238E27FC236}">
                      <a16:creationId xmlns:a16="http://schemas.microsoft.com/office/drawing/2014/main" id="{B5090581-3AC9-46CC-8CBE-F6694715C30B}"/>
                    </a:ext>
                  </a:extLst>
                </p14:cNvPr>
                <p14:cNvContentPartPr/>
                <p14:nvPr/>
              </p14:nvContentPartPr>
              <p14:xfrm>
                <a:off x="6383019" y="6522308"/>
                <a:ext cx="100440" cy="83160"/>
              </p14:xfrm>
            </p:contentPart>
          </mc:Choice>
          <mc:Fallback xmlns="">
            <p:pic>
              <p:nvPicPr>
                <p:cNvPr id="212042" name="Freihand 212041">
                  <a:extLst>
                    <a:ext uri="{FF2B5EF4-FFF2-40B4-BE49-F238E27FC236}">
                      <a16:creationId xmlns:a16="http://schemas.microsoft.com/office/drawing/2014/main" id="{B5090581-3AC9-46CC-8CBE-F6694715C30B}"/>
                    </a:ext>
                  </a:extLst>
                </p:cNvPr>
                <p:cNvPicPr/>
                <p:nvPr/>
              </p:nvPicPr>
              <p:blipFill>
                <a:blip r:embed="rId120"/>
                <a:stretch>
                  <a:fillRect/>
                </a:stretch>
              </p:blipFill>
              <p:spPr>
                <a:xfrm>
                  <a:off x="6378699" y="6517988"/>
                  <a:ext cx="109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2043" name="Freihand 212042">
                  <a:extLst>
                    <a:ext uri="{FF2B5EF4-FFF2-40B4-BE49-F238E27FC236}">
                      <a16:creationId xmlns:a16="http://schemas.microsoft.com/office/drawing/2014/main" id="{973761F7-EBCA-4C81-996C-1A0B73E4C4CF}"/>
                    </a:ext>
                  </a:extLst>
                </p14:cNvPr>
                <p14:cNvContentPartPr/>
                <p14:nvPr/>
              </p14:nvContentPartPr>
              <p14:xfrm>
                <a:off x="5656179" y="6628868"/>
                <a:ext cx="999720" cy="131400"/>
              </p14:xfrm>
            </p:contentPart>
          </mc:Choice>
          <mc:Fallback xmlns="">
            <p:pic>
              <p:nvPicPr>
                <p:cNvPr id="212043" name="Freihand 212042">
                  <a:extLst>
                    <a:ext uri="{FF2B5EF4-FFF2-40B4-BE49-F238E27FC236}">
                      <a16:creationId xmlns:a16="http://schemas.microsoft.com/office/drawing/2014/main" id="{973761F7-EBCA-4C81-996C-1A0B73E4C4CF}"/>
                    </a:ext>
                  </a:extLst>
                </p:cNvPr>
                <p:cNvPicPr/>
                <p:nvPr/>
              </p:nvPicPr>
              <p:blipFill>
                <a:blip r:embed="rId122"/>
                <a:stretch>
                  <a:fillRect/>
                </a:stretch>
              </p:blipFill>
              <p:spPr>
                <a:xfrm>
                  <a:off x="5651859" y="6624548"/>
                  <a:ext cx="1008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2045" name="Freihand 212044">
                  <a:extLst>
                    <a:ext uri="{FF2B5EF4-FFF2-40B4-BE49-F238E27FC236}">
                      <a16:creationId xmlns:a16="http://schemas.microsoft.com/office/drawing/2014/main" id="{155266C7-DDA1-4717-9F79-EC562AF65CBE}"/>
                    </a:ext>
                  </a:extLst>
                </p14:cNvPr>
                <p14:cNvContentPartPr/>
                <p14:nvPr/>
              </p14:nvContentPartPr>
              <p14:xfrm>
                <a:off x="3079299" y="5501348"/>
                <a:ext cx="1521360" cy="894600"/>
              </p14:xfrm>
            </p:contentPart>
          </mc:Choice>
          <mc:Fallback xmlns="">
            <p:pic>
              <p:nvPicPr>
                <p:cNvPr id="212045" name="Freihand 212044">
                  <a:extLst>
                    <a:ext uri="{FF2B5EF4-FFF2-40B4-BE49-F238E27FC236}">
                      <a16:creationId xmlns:a16="http://schemas.microsoft.com/office/drawing/2014/main" id="{155266C7-DDA1-4717-9F79-EC562AF65CBE}"/>
                    </a:ext>
                  </a:extLst>
                </p:cNvPr>
                <p:cNvPicPr/>
                <p:nvPr/>
              </p:nvPicPr>
              <p:blipFill>
                <a:blip r:embed="rId124"/>
                <a:stretch>
                  <a:fillRect/>
                </a:stretch>
              </p:blipFill>
              <p:spPr>
                <a:xfrm>
                  <a:off x="3074979" y="5497028"/>
                  <a:ext cx="1530000" cy="903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2047" name="Freihand 212046">
                  <a:extLst>
                    <a:ext uri="{FF2B5EF4-FFF2-40B4-BE49-F238E27FC236}">
                      <a16:creationId xmlns:a16="http://schemas.microsoft.com/office/drawing/2014/main" id="{3D43C2BD-C20D-47FB-B9F7-D1B57CF4BC18}"/>
                    </a:ext>
                  </a:extLst>
                </p14:cNvPr>
                <p14:cNvContentPartPr/>
                <p14:nvPr/>
              </p14:nvContentPartPr>
              <p14:xfrm>
                <a:off x="1475499" y="2229308"/>
                <a:ext cx="810000" cy="606600"/>
              </p14:xfrm>
            </p:contentPart>
          </mc:Choice>
          <mc:Fallback xmlns="">
            <p:pic>
              <p:nvPicPr>
                <p:cNvPr id="212047" name="Freihand 212046">
                  <a:extLst>
                    <a:ext uri="{FF2B5EF4-FFF2-40B4-BE49-F238E27FC236}">
                      <a16:creationId xmlns:a16="http://schemas.microsoft.com/office/drawing/2014/main" id="{3D43C2BD-C20D-47FB-B9F7-D1B57CF4BC18}"/>
                    </a:ext>
                  </a:extLst>
                </p:cNvPr>
                <p:cNvPicPr/>
                <p:nvPr/>
              </p:nvPicPr>
              <p:blipFill>
                <a:blip r:embed="rId126"/>
                <a:stretch>
                  <a:fillRect/>
                </a:stretch>
              </p:blipFill>
              <p:spPr>
                <a:xfrm>
                  <a:off x="1471179" y="2224988"/>
                  <a:ext cx="81864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2070" name="Freihand 212069">
                  <a:extLst>
                    <a:ext uri="{FF2B5EF4-FFF2-40B4-BE49-F238E27FC236}">
                      <a16:creationId xmlns:a16="http://schemas.microsoft.com/office/drawing/2014/main" id="{E34CB206-B808-45E2-A40E-13C15EB2976E}"/>
                    </a:ext>
                  </a:extLst>
                </p14:cNvPr>
                <p14:cNvContentPartPr/>
                <p14:nvPr/>
              </p14:nvContentPartPr>
              <p14:xfrm>
                <a:off x="1742259" y="2656988"/>
                <a:ext cx="50040" cy="30960"/>
              </p14:xfrm>
            </p:contentPart>
          </mc:Choice>
          <mc:Fallback xmlns="">
            <p:pic>
              <p:nvPicPr>
                <p:cNvPr id="212070" name="Freihand 212069">
                  <a:extLst>
                    <a:ext uri="{FF2B5EF4-FFF2-40B4-BE49-F238E27FC236}">
                      <a16:creationId xmlns:a16="http://schemas.microsoft.com/office/drawing/2014/main" id="{E34CB206-B808-45E2-A40E-13C15EB2976E}"/>
                    </a:ext>
                  </a:extLst>
                </p:cNvPr>
                <p:cNvPicPr/>
                <p:nvPr/>
              </p:nvPicPr>
              <p:blipFill>
                <a:blip r:embed="rId128"/>
                <a:stretch>
                  <a:fillRect/>
                </a:stretch>
              </p:blipFill>
              <p:spPr>
                <a:xfrm>
                  <a:off x="1737939" y="2652668"/>
                  <a:ext cx="58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2071" name="Freihand 212070">
                  <a:extLst>
                    <a:ext uri="{FF2B5EF4-FFF2-40B4-BE49-F238E27FC236}">
                      <a16:creationId xmlns:a16="http://schemas.microsoft.com/office/drawing/2014/main" id="{6CE916A4-467D-41D2-BB4E-A3538C6C76DC}"/>
                    </a:ext>
                  </a:extLst>
                </p14:cNvPr>
                <p14:cNvContentPartPr/>
                <p14:nvPr/>
              </p14:nvContentPartPr>
              <p14:xfrm>
                <a:off x="1460019" y="2561588"/>
                <a:ext cx="780840" cy="585360"/>
              </p14:xfrm>
            </p:contentPart>
          </mc:Choice>
          <mc:Fallback xmlns="">
            <p:pic>
              <p:nvPicPr>
                <p:cNvPr id="212071" name="Freihand 212070">
                  <a:extLst>
                    <a:ext uri="{FF2B5EF4-FFF2-40B4-BE49-F238E27FC236}">
                      <a16:creationId xmlns:a16="http://schemas.microsoft.com/office/drawing/2014/main" id="{6CE916A4-467D-41D2-BB4E-A3538C6C76DC}"/>
                    </a:ext>
                  </a:extLst>
                </p:cNvPr>
                <p:cNvPicPr/>
                <p:nvPr/>
              </p:nvPicPr>
              <p:blipFill>
                <a:blip r:embed="rId130"/>
                <a:stretch>
                  <a:fillRect/>
                </a:stretch>
              </p:blipFill>
              <p:spPr>
                <a:xfrm>
                  <a:off x="1455699" y="2557268"/>
                  <a:ext cx="789480" cy="594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1968" name="Freihand 211967">
                  <a:extLst>
                    <a:ext uri="{FF2B5EF4-FFF2-40B4-BE49-F238E27FC236}">
                      <a16:creationId xmlns:a16="http://schemas.microsoft.com/office/drawing/2014/main" id="{294C1800-A14D-4DDF-9484-FADC8ADF023A}"/>
                    </a:ext>
                  </a:extLst>
                </p14:cNvPr>
                <p14:cNvContentPartPr/>
                <p14:nvPr/>
              </p14:nvContentPartPr>
              <p14:xfrm>
                <a:off x="4016019" y="5014268"/>
                <a:ext cx="1603440" cy="550800"/>
              </p14:xfrm>
            </p:contentPart>
          </mc:Choice>
          <mc:Fallback xmlns="">
            <p:pic>
              <p:nvPicPr>
                <p:cNvPr id="211968" name="Freihand 211967">
                  <a:extLst>
                    <a:ext uri="{FF2B5EF4-FFF2-40B4-BE49-F238E27FC236}">
                      <a16:creationId xmlns:a16="http://schemas.microsoft.com/office/drawing/2014/main" id="{294C1800-A14D-4DDF-9484-FADC8ADF023A}"/>
                    </a:ext>
                  </a:extLst>
                </p:cNvPr>
                <p:cNvPicPr/>
                <p:nvPr/>
              </p:nvPicPr>
              <p:blipFill>
                <a:blip r:embed="rId132"/>
                <a:stretch>
                  <a:fillRect/>
                </a:stretch>
              </p:blipFill>
              <p:spPr>
                <a:xfrm>
                  <a:off x="4011699" y="5009948"/>
                  <a:ext cx="161208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1970" name="Freihand 211969">
                  <a:extLst>
                    <a:ext uri="{FF2B5EF4-FFF2-40B4-BE49-F238E27FC236}">
                      <a16:creationId xmlns:a16="http://schemas.microsoft.com/office/drawing/2014/main" id="{6E0C6AE5-8856-4B2A-965F-DAA113A80F84}"/>
                    </a:ext>
                  </a:extLst>
                </p14:cNvPr>
                <p14:cNvContentPartPr/>
                <p14:nvPr/>
              </p14:nvContentPartPr>
              <p14:xfrm>
                <a:off x="5688219" y="5082308"/>
                <a:ext cx="425520" cy="138600"/>
              </p14:xfrm>
            </p:contentPart>
          </mc:Choice>
          <mc:Fallback xmlns="">
            <p:pic>
              <p:nvPicPr>
                <p:cNvPr id="211970" name="Freihand 211969">
                  <a:extLst>
                    <a:ext uri="{FF2B5EF4-FFF2-40B4-BE49-F238E27FC236}">
                      <a16:creationId xmlns:a16="http://schemas.microsoft.com/office/drawing/2014/main" id="{6E0C6AE5-8856-4B2A-965F-DAA113A80F84}"/>
                    </a:ext>
                  </a:extLst>
                </p:cNvPr>
                <p:cNvPicPr/>
                <p:nvPr/>
              </p:nvPicPr>
              <p:blipFill>
                <a:blip r:embed="rId134"/>
                <a:stretch>
                  <a:fillRect/>
                </a:stretch>
              </p:blipFill>
              <p:spPr>
                <a:xfrm>
                  <a:off x="5683899" y="5077988"/>
                  <a:ext cx="434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1972" name="Freihand 211971">
                  <a:extLst>
                    <a:ext uri="{FF2B5EF4-FFF2-40B4-BE49-F238E27FC236}">
                      <a16:creationId xmlns:a16="http://schemas.microsoft.com/office/drawing/2014/main" id="{B59ABE01-9E8D-4C72-A3DB-5A62F6219CA7}"/>
                    </a:ext>
                  </a:extLst>
                </p14:cNvPr>
                <p14:cNvContentPartPr/>
                <p14:nvPr/>
              </p14:nvContentPartPr>
              <p14:xfrm>
                <a:off x="5652579" y="5094188"/>
                <a:ext cx="279360" cy="168480"/>
              </p14:xfrm>
            </p:contentPart>
          </mc:Choice>
          <mc:Fallback xmlns="">
            <p:pic>
              <p:nvPicPr>
                <p:cNvPr id="211972" name="Freihand 211971">
                  <a:extLst>
                    <a:ext uri="{FF2B5EF4-FFF2-40B4-BE49-F238E27FC236}">
                      <a16:creationId xmlns:a16="http://schemas.microsoft.com/office/drawing/2014/main" id="{B59ABE01-9E8D-4C72-A3DB-5A62F6219CA7}"/>
                    </a:ext>
                  </a:extLst>
                </p:cNvPr>
                <p:cNvPicPr/>
                <p:nvPr/>
              </p:nvPicPr>
              <p:blipFill>
                <a:blip r:embed="rId136"/>
                <a:stretch>
                  <a:fillRect/>
                </a:stretch>
              </p:blipFill>
              <p:spPr>
                <a:xfrm>
                  <a:off x="5648259" y="5089868"/>
                  <a:ext cx="288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1974" name="Freihand 211973">
                  <a:extLst>
                    <a:ext uri="{FF2B5EF4-FFF2-40B4-BE49-F238E27FC236}">
                      <a16:creationId xmlns:a16="http://schemas.microsoft.com/office/drawing/2014/main" id="{E89B7382-747A-4BBC-843A-516BE034CC6D}"/>
                    </a:ext>
                  </a:extLst>
                </p14:cNvPr>
                <p14:cNvContentPartPr/>
                <p14:nvPr/>
              </p14:nvContentPartPr>
              <p14:xfrm>
                <a:off x="6235059" y="4896548"/>
                <a:ext cx="113040" cy="191520"/>
              </p14:xfrm>
            </p:contentPart>
          </mc:Choice>
          <mc:Fallback xmlns="">
            <p:pic>
              <p:nvPicPr>
                <p:cNvPr id="211974" name="Freihand 211973">
                  <a:extLst>
                    <a:ext uri="{FF2B5EF4-FFF2-40B4-BE49-F238E27FC236}">
                      <a16:creationId xmlns:a16="http://schemas.microsoft.com/office/drawing/2014/main" id="{E89B7382-747A-4BBC-843A-516BE034CC6D}"/>
                    </a:ext>
                  </a:extLst>
                </p:cNvPr>
                <p:cNvPicPr/>
                <p:nvPr/>
              </p:nvPicPr>
              <p:blipFill>
                <a:blip r:embed="rId138"/>
                <a:stretch>
                  <a:fillRect/>
                </a:stretch>
              </p:blipFill>
              <p:spPr>
                <a:xfrm>
                  <a:off x="6230739" y="4892228"/>
                  <a:ext cx="121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11975" name="Freihand 211974">
                  <a:extLst>
                    <a:ext uri="{FF2B5EF4-FFF2-40B4-BE49-F238E27FC236}">
                      <a16:creationId xmlns:a16="http://schemas.microsoft.com/office/drawing/2014/main" id="{15EA844F-2C26-4D22-B811-E276D6FAFDE0}"/>
                    </a:ext>
                  </a:extLst>
                </p14:cNvPr>
                <p14:cNvContentPartPr/>
                <p14:nvPr/>
              </p14:nvContentPartPr>
              <p14:xfrm>
                <a:off x="6315339" y="4990868"/>
                <a:ext cx="169920" cy="84240"/>
              </p14:xfrm>
            </p:contentPart>
          </mc:Choice>
          <mc:Fallback xmlns="">
            <p:pic>
              <p:nvPicPr>
                <p:cNvPr id="211975" name="Freihand 211974">
                  <a:extLst>
                    <a:ext uri="{FF2B5EF4-FFF2-40B4-BE49-F238E27FC236}">
                      <a16:creationId xmlns:a16="http://schemas.microsoft.com/office/drawing/2014/main" id="{15EA844F-2C26-4D22-B811-E276D6FAFDE0}"/>
                    </a:ext>
                  </a:extLst>
                </p:cNvPr>
                <p:cNvPicPr/>
                <p:nvPr/>
              </p:nvPicPr>
              <p:blipFill>
                <a:blip r:embed="rId140"/>
                <a:stretch>
                  <a:fillRect/>
                </a:stretch>
              </p:blipFill>
              <p:spPr>
                <a:xfrm>
                  <a:off x="6311019" y="4986548"/>
                  <a:ext cx="178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1976" name="Freihand 211975">
                  <a:extLst>
                    <a:ext uri="{FF2B5EF4-FFF2-40B4-BE49-F238E27FC236}">
                      <a16:creationId xmlns:a16="http://schemas.microsoft.com/office/drawing/2014/main" id="{23ED39C5-8011-4BB4-8070-3C6AF6289720}"/>
                    </a:ext>
                  </a:extLst>
                </p14:cNvPr>
                <p14:cNvContentPartPr/>
                <p14:nvPr/>
              </p14:nvContentPartPr>
              <p14:xfrm>
                <a:off x="6456459" y="4948748"/>
                <a:ext cx="60840" cy="133560"/>
              </p14:xfrm>
            </p:contentPart>
          </mc:Choice>
          <mc:Fallback xmlns="">
            <p:pic>
              <p:nvPicPr>
                <p:cNvPr id="211976" name="Freihand 211975">
                  <a:extLst>
                    <a:ext uri="{FF2B5EF4-FFF2-40B4-BE49-F238E27FC236}">
                      <a16:creationId xmlns:a16="http://schemas.microsoft.com/office/drawing/2014/main" id="{23ED39C5-8011-4BB4-8070-3C6AF6289720}"/>
                    </a:ext>
                  </a:extLst>
                </p:cNvPr>
                <p:cNvPicPr/>
                <p:nvPr/>
              </p:nvPicPr>
              <p:blipFill>
                <a:blip r:embed="rId142"/>
                <a:stretch>
                  <a:fillRect/>
                </a:stretch>
              </p:blipFill>
              <p:spPr>
                <a:xfrm>
                  <a:off x="6452139" y="4944428"/>
                  <a:ext cx="69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11977" name="Freihand 211976">
                  <a:extLst>
                    <a:ext uri="{FF2B5EF4-FFF2-40B4-BE49-F238E27FC236}">
                      <a16:creationId xmlns:a16="http://schemas.microsoft.com/office/drawing/2014/main" id="{0856F39E-DFE0-4737-8CEF-547150525ADD}"/>
                    </a:ext>
                  </a:extLst>
                </p14:cNvPr>
                <p14:cNvContentPartPr/>
                <p14:nvPr/>
              </p14:nvContentPartPr>
              <p14:xfrm>
                <a:off x="6512619" y="4860188"/>
                <a:ext cx="74160" cy="267840"/>
              </p14:xfrm>
            </p:contentPart>
          </mc:Choice>
          <mc:Fallback xmlns="">
            <p:pic>
              <p:nvPicPr>
                <p:cNvPr id="211977" name="Freihand 211976">
                  <a:extLst>
                    <a:ext uri="{FF2B5EF4-FFF2-40B4-BE49-F238E27FC236}">
                      <a16:creationId xmlns:a16="http://schemas.microsoft.com/office/drawing/2014/main" id="{0856F39E-DFE0-4737-8CEF-547150525ADD}"/>
                    </a:ext>
                  </a:extLst>
                </p:cNvPr>
                <p:cNvPicPr/>
                <p:nvPr/>
              </p:nvPicPr>
              <p:blipFill>
                <a:blip r:embed="rId144"/>
                <a:stretch>
                  <a:fillRect/>
                </a:stretch>
              </p:blipFill>
              <p:spPr>
                <a:xfrm>
                  <a:off x="6508299" y="4855868"/>
                  <a:ext cx="828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1978" name="Freihand 211977">
                  <a:extLst>
                    <a:ext uri="{FF2B5EF4-FFF2-40B4-BE49-F238E27FC236}">
                      <a16:creationId xmlns:a16="http://schemas.microsoft.com/office/drawing/2014/main" id="{F60879C4-A9EE-46CA-A288-70EA0B7B94C8}"/>
                    </a:ext>
                  </a:extLst>
                </p14:cNvPr>
                <p14:cNvContentPartPr/>
                <p14:nvPr/>
              </p14:nvContentPartPr>
              <p14:xfrm>
                <a:off x="6590019" y="4924988"/>
                <a:ext cx="105840" cy="140760"/>
              </p14:xfrm>
            </p:contentPart>
          </mc:Choice>
          <mc:Fallback xmlns="">
            <p:pic>
              <p:nvPicPr>
                <p:cNvPr id="211978" name="Freihand 211977">
                  <a:extLst>
                    <a:ext uri="{FF2B5EF4-FFF2-40B4-BE49-F238E27FC236}">
                      <a16:creationId xmlns:a16="http://schemas.microsoft.com/office/drawing/2014/main" id="{F60879C4-A9EE-46CA-A288-70EA0B7B94C8}"/>
                    </a:ext>
                  </a:extLst>
                </p:cNvPr>
                <p:cNvPicPr/>
                <p:nvPr/>
              </p:nvPicPr>
              <p:blipFill>
                <a:blip r:embed="rId146"/>
                <a:stretch>
                  <a:fillRect/>
                </a:stretch>
              </p:blipFill>
              <p:spPr>
                <a:xfrm>
                  <a:off x="6585699" y="4920668"/>
                  <a:ext cx="114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1979" name="Freihand 211978">
                  <a:extLst>
                    <a:ext uri="{FF2B5EF4-FFF2-40B4-BE49-F238E27FC236}">
                      <a16:creationId xmlns:a16="http://schemas.microsoft.com/office/drawing/2014/main" id="{067C17AD-752D-4FDB-9035-4659E5E9D02E}"/>
                    </a:ext>
                  </a:extLst>
                </p14:cNvPr>
                <p14:cNvContentPartPr/>
                <p14:nvPr/>
              </p14:nvContentPartPr>
              <p14:xfrm>
                <a:off x="6595059" y="4963148"/>
                <a:ext cx="91440" cy="20880"/>
              </p14:xfrm>
            </p:contentPart>
          </mc:Choice>
          <mc:Fallback xmlns="">
            <p:pic>
              <p:nvPicPr>
                <p:cNvPr id="211979" name="Freihand 211978">
                  <a:extLst>
                    <a:ext uri="{FF2B5EF4-FFF2-40B4-BE49-F238E27FC236}">
                      <a16:creationId xmlns:a16="http://schemas.microsoft.com/office/drawing/2014/main" id="{067C17AD-752D-4FDB-9035-4659E5E9D02E}"/>
                    </a:ext>
                  </a:extLst>
                </p:cNvPr>
                <p:cNvPicPr/>
                <p:nvPr/>
              </p:nvPicPr>
              <p:blipFill>
                <a:blip r:embed="rId148"/>
                <a:stretch>
                  <a:fillRect/>
                </a:stretch>
              </p:blipFill>
              <p:spPr>
                <a:xfrm>
                  <a:off x="6590739" y="4958828"/>
                  <a:ext cx="1000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1980" name="Freihand 211979">
                  <a:extLst>
                    <a:ext uri="{FF2B5EF4-FFF2-40B4-BE49-F238E27FC236}">
                      <a16:creationId xmlns:a16="http://schemas.microsoft.com/office/drawing/2014/main" id="{BD9C5C8F-70A7-4064-9B50-B131A43A2C67}"/>
                    </a:ext>
                  </a:extLst>
                </p14:cNvPr>
                <p14:cNvContentPartPr/>
                <p14:nvPr/>
              </p14:nvContentPartPr>
              <p14:xfrm>
                <a:off x="6682539" y="4849388"/>
                <a:ext cx="230040" cy="186480"/>
              </p14:xfrm>
            </p:contentPart>
          </mc:Choice>
          <mc:Fallback xmlns="">
            <p:pic>
              <p:nvPicPr>
                <p:cNvPr id="211980" name="Freihand 211979">
                  <a:extLst>
                    <a:ext uri="{FF2B5EF4-FFF2-40B4-BE49-F238E27FC236}">
                      <a16:creationId xmlns:a16="http://schemas.microsoft.com/office/drawing/2014/main" id="{BD9C5C8F-70A7-4064-9B50-B131A43A2C67}"/>
                    </a:ext>
                  </a:extLst>
                </p:cNvPr>
                <p:cNvPicPr/>
                <p:nvPr/>
              </p:nvPicPr>
              <p:blipFill>
                <a:blip r:embed="rId150"/>
                <a:stretch>
                  <a:fillRect/>
                </a:stretch>
              </p:blipFill>
              <p:spPr>
                <a:xfrm>
                  <a:off x="6678219" y="4845068"/>
                  <a:ext cx="2386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1981" name="Freihand 211980">
                  <a:extLst>
                    <a:ext uri="{FF2B5EF4-FFF2-40B4-BE49-F238E27FC236}">
                      <a16:creationId xmlns:a16="http://schemas.microsoft.com/office/drawing/2014/main" id="{B3961A52-ADB7-405C-A7D9-4F066FEDC818}"/>
                    </a:ext>
                  </a:extLst>
                </p14:cNvPr>
                <p14:cNvContentPartPr/>
                <p14:nvPr/>
              </p14:nvContentPartPr>
              <p14:xfrm>
                <a:off x="6838419" y="4829228"/>
                <a:ext cx="16920" cy="6480"/>
              </p14:xfrm>
            </p:contentPart>
          </mc:Choice>
          <mc:Fallback xmlns="">
            <p:pic>
              <p:nvPicPr>
                <p:cNvPr id="211981" name="Freihand 211980">
                  <a:extLst>
                    <a:ext uri="{FF2B5EF4-FFF2-40B4-BE49-F238E27FC236}">
                      <a16:creationId xmlns:a16="http://schemas.microsoft.com/office/drawing/2014/main" id="{B3961A52-ADB7-405C-A7D9-4F066FEDC818}"/>
                    </a:ext>
                  </a:extLst>
                </p:cNvPr>
                <p:cNvPicPr/>
                <p:nvPr/>
              </p:nvPicPr>
              <p:blipFill>
                <a:blip r:embed="rId152"/>
                <a:stretch>
                  <a:fillRect/>
                </a:stretch>
              </p:blipFill>
              <p:spPr>
                <a:xfrm>
                  <a:off x="6834099" y="4824908"/>
                  <a:ext cx="255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1982" name="Freihand 211981">
                  <a:extLst>
                    <a:ext uri="{FF2B5EF4-FFF2-40B4-BE49-F238E27FC236}">
                      <a16:creationId xmlns:a16="http://schemas.microsoft.com/office/drawing/2014/main" id="{28D231C3-28EA-47E6-A148-70D05E532ADD}"/>
                    </a:ext>
                  </a:extLst>
                </p14:cNvPr>
                <p14:cNvContentPartPr/>
                <p14:nvPr/>
              </p14:nvContentPartPr>
              <p14:xfrm>
                <a:off x="6998259" y="4856948"/>
                <a:ext cx="350640" cy="142200"/>
              </p14:xfrm>
            </p:contentPart>
          </mc:Choice>
          <mc:Fallback xmlns="">
            <p:pic>
              <p:nvPicPr>
                <p:cNvPr id="211982" name="Freihand 211981">
                  <a:extLst>
                    <a:ext uri="{FF2B5EF4-FFF2-40B4-BE49-F238E27FC236}">
                      <a16:creationId xmlns:a16="http://schemas.microsoft.com/office/drawing/2014/main" id="{28D231C3-28EA-47E6-A148-70D05E532ADD}"/>
                    </a:ext>
                  </a:extLst>
                </p:cNvPr>
                <p:cNvPicPr/>
                <p:nvPr/>
              </p:nvPicPr>
              <p:blipFill>
                <a:blip r:embed="rId154"/>
                <a:stretch>
                  <a:fillRect/>
                </a:stretch>
              </p:blipFill>
              <p:spPr>
                <a:xfrm>
                  <a:off x="6993939" y="4852628"/>
                  <a:ext cx="359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1983" name="Freihand 211982">
                  <a:extLst>
                    <a:ext uri="{FF2B5EF4-FFF2-40B4-BE49-F238E27FC236}">
                      <a16:creationId xmlns:a16="http://schemas.microsoft.com/office/drawing/2014/main" id="{FDD26E9E-D423-4650-B7B5-F54F11A11CDD}"/>
                    </a:ext>
                  </a:extLst>
                </p14:cNvPr>
                <p14:cNvContentPartPr/>
                <p14:nvPr/>
              </p14:nvContentPartPr>
              <p14:xfrm>
                <a:off x="6224259" y="5197508"/>
                <a:ext cx="128880" cy="203040"/>
              </p14:xfrm>
            </p:contentPart>
          </mc:Choice>
          <mc:Fallback xmlns="">
            <p:pic>
              <p:nvPicPr>
                <p:cNvPr id="211983" name="Freihand 211982">
                  <a:extLst>
                    <a:ext uri="{FF2B5EF4-FFF2-40B4-BE49-F238E27FC236}">
                      <a16:creationId xmlns:a16="http://schemas.microsoft.com/office/drawing/2014/main" id="{FDD26E9E-D423-4650-B7B5-F54F11A11CDD}"/>
                    </a:ext>
                  </a:extLst>
                </p:cNvPr>
                <p:cNvPicPr/>
                <p:nvPr/>
              </p:nvPicPr>
              <p:blipFill>
                <a:blip r:embed="rId156"/>
                <a:stretch>
                  <a:fillRect/>
                </a:stretch>
              </p:blipFill>
              <p:spPr>
                <a:xfrm>
                  <a:off x="6219939" y="5193188"/>
                  <a:ext cx="1375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1984" name="Freihand 211983">
                  <a:extLst>
                    <a:ext uri="{FF2B5EF4-FFF2-40B4-BE49-F238E27FC236}">
                      <a16:creationId xmlns:a16="http://schemas.microsoft.com/office/drawing/2014/main" id="{D69B5CFD-B0E8-468B-9C81-4AE411429D8B}"/>
                    </a:ext>
                  </a:extLst>
                </p14:cNvPr>
                <p14:cNvContentPartPr/>
                <p14:nvPr/>
              </p14:nvContentPartPr>
              <p14:xfrm>
                <a:off x="6361779" y="5201468"/>
                <a:ext cx="98640" cy="157680"/>
              </p14:xfrm>
            </p:contentPart>
          </mc:Choice>
          <mc:Fallback xmlns="">
            <p:pic>
              <p:nvPicPr>
                <p:cNvPr id="211984" name="Freihand 211983">
                  <a:extLst>
                    <a:ext uri="{FF2B5EF4-FFF2-40B4-BE49-F238E27FC236}">
                      <a16:creationId xmlns:a16="http://schemas.microsoft.com/office/drawing/2014/main" id="{D69B5CFD-B0E8-468B-9C81-4AE411429D8B}"/>
                    </a:ext>
                  </a:extLst>
                </p:cNvPr>
                <p:cNvPicPr/>
                <p:nvPr/>
              </p:nvPicPr>
              <p:blipFill>
                <a:blip r:embed="rId158"/>
                <a:stretch>
                  <a:fillRect/>
                </a:stretch>
              </p:blipFill>
              <p:spPr>
                <a:xfrm>
                  <a:off x="6357459" y="5197148"/>
                  <a:ext cx="107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1985" name="Freihand 211984">
                  <a:extLst>
                    <a:ext uri="{FF2B5EF4-FFF2-40B4-BE49-F238E27FC236}">
                      <a16:creationId xmlns:a16="http://schemas.microsoft.com/office/drawing/2014/main" id="{43B8F0C7-DE9E-4486-B579-37700FE0C246}"/>
                    </a:ext>
                  </a:extLst>
                </p14:cNvPr>
                <p14:cNvContentPartPr/>
                <p14:nvPr/>
              </p14:nvContentPartPr>
              <p14:xfrm>
                <a:off x="6433779" y="5263388"/>
                <a:ext cx="120600" cy="77760"/>
              </p14:xfrm>
            </p:contentPart>
          </mc:Choice>
          <mc:Fallback xmlns="">
            <p:pic>
              <p:nvPicPr>
                <p:cNvPr id="211985" name="Freihand 211984">
                  <a:extLst>
                    <a:ext uri="{FF2B5EF4-FFF2-40B4-BE49-F238E27FC236}">
                      <a16:creationId xmlns:a16="http://schemas.microsoft.com/office/drawing/2014/main" id="{43B8F0C7-DE9E-4486-B579-37700FE0C246}"/>
                    </a:ext>
                  </a:extLst>
                </p:cNvPr>
                <p:cNvPicPr/>
                <p:nvPr/>
              </p:nvPicPr>
              <p:blipFill>
                <a:blip r:embed="rId160"/>
                <a:stretch>
                  <a:fillRect/>
                </a:stretch>
              </p:blipFill>
              <p:spPr>
                <a:xfrm>
                  <a:off x="6429459" y="5259068"/>
                  <a:ext cx="129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1986" name="Freihand 211985">
                  <a:extLst>
                    <a:ext uri="{FF2B5EF4-FFF2-40B4-BE49-F238E27FC236}">
                      <a16:creationId xmlns:a16="http://schemas.microsoft.com/office/drawing/2014/main" id="{7F45F501-46E0-479C-B946-8CD3D40FCA72}"/>
                    </a:ext>
                  </a:extLst>
                </p14:cNvPr>
                <p14:cNvContentPartPr/>
                <p14:nvPr/>
              </p14:nvContentPartPr>
              <p14:xfrm>
                <a:off x="6534219" y="5153948"/>
                <a:ext cx="297360" cy="173520"/>
              </p14:xfrm>
            </p:contentPart>
          </mc:Choice>
          <mc:Fallback xmlns="">
            <p:pic>
              <p:nvPicPr>
                <p:cNvPr id="211986" name="Freihand 211985">
                  <a:extLst>
                    <a:ext uri="{FF2B5EF4-FFF2-40B4-BE49-F238E27FC236}">
                      <a16:creationId xmlns:a16="http://schemas.microsoft.com/office/drawing/2014/main" id="{7F45F501-46E0-479C-B946-8CD3D40FCA72}"/>
                    </a:ext>
                  </a:extLst>
                </p:cNvPr>
                <p:cNvPicPr/>
                <p:nvPr/>
              </p:nvPicPr>
              <p:blipFill>
                <a:blip r:embed="rId162"/>
                <a:stretch>
                  <a:fillRect/>
                </a:stretch>
              </p:blipFill>
              <p:spPr>
                <a:xfrm>
                  <a:off x="6529899" y="5149628"/>
                  <a:ext cx="306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1987" name="Freihand 211986">
                  <a:extLst>
                    <a:ext uri="{FF2B5EF4-FFF2-40B4-BE49-F238E27FC236}">
                      <a16:creationId xmlns:a16="http://schemas.microsoft.com/office/drawing/2014/main" id="{4556FF7F-095C-4277-82E5-9BDB19FBF5FB}"/>
                    </a:ext>
                  </a:extLst>
                </p14:cNvPr>
                <p14:cNvContentPartPr/>
                <p14:nvPr/>
              </p14:nvContentPartPr>
              <p14:xfrm>
                <a:off x="6814299" y="5206148"/>
                <a:ext cx="286920" cy="80640"/>
              </p14:xfrm>
            </p:contentPart>
          </mc:Choice>
          <mc:Fallback xmlns="">
            <p:pic>
              <p:nvPicPr>
                <p:cNvPr id="211987" name="Freihand 211986">
                  <a:extLst>
                    <a:ext uri="{FF2B5EF4-FFF2-40B4-BE49-F238E27FC236}">
                      <a16:creationId xmlns:a16="http://schemas.microsoft.com/office/drawing/2014/main" id="{4556FF7F-095C-4277-82E5-9BDB19FBF5FB}"/>
                    </a:ext>
                  </a:extLst>
                </p:cNvPr>
                <p:cNvPicPr/>
                <p:nvPr/>
              </p:nvPicPr>
              <p:blipFill>
                <a:blip r:embed="rId164"/>
                <a:stretch>
                  <a:fillRect/>
                </a:stretch>
              </p:blipFill>
              <p:spPr>
                <a:xfrm>
                  <a:off x="6809979" y="5201828"/>
                  <a:ext cx="295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1988" name="Freihand 211987">
                  <a:extLst>
                    <a:ext uri="{FF2B5EF4-FFF2-40B4-BE49-F238E27FC236}">
                      <a16:creationId xmlns:a16="http://schemas.microsoft.com/office/drawing/2014/main" id="{0A9A1F40-8D54-4096-8DAA-33D0366AD078}"/>
                    </a:ext>
                  </a:extLst>
                </p14:cNvPr>
                <p14:cNvContentPartPr/>
                <p14:nvPr/>
              </p14:nvContentPartPr>
              <p14:xfrm>
                <a:off x="7137579" y="5080868"/>
                <a:ext cx="52920" cy="197280"/>
              </p14:xfrm>
            </p:contentPart>
          </mc:Choice>
          <mc:Fallback xmlns="">
            <p:pic>
              <p:nvPicPr>
                <p:cNvPr id="211988" name="Freihand 211987">
                  <a:extLst>
                    <a:ext uri="{FF2B5EF4-FFF2-40B4-BE49-F238E27FC236}">
                      <a16:creationId xmlns:a16="http://schemas.microsoft.com/office/drawing/2014/main" id="{0A9A1F40-8D54-4096-8DAA-33D0366AD078}"/>
                    </a:ext>
                  </a:extLst>
                </p:cNvPr>
                <p:cNvPicPr/>
                <p:nvPr/>
              </p:nvPicPr>
              <p:blipFill>
                <a:blip r:embed="rId166"/>
                <a:stretch>
                  <a:fillRect/>
                </a:stretch>
              </p:blipFill>
              <p:spPr>
                <a:xfrm>
                  <a:off x="7133259" y="5076548"/>
                  <a:ext cx="615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1989" name="Freihand 211988">
                  <a:extLst>
                    <a:ext uri="{FF2B5EF4-FFF2-40B4-BE49-F238E27FC236}">
                      <a16:creationId xmlns:a16="http://schemas.microsoft.com/office/drawing/2014/main" id="{471CEB59-24E3-42E2-9C64-937B76AB0A1E}"/>
                    </a:ext>
                  </a:extLst>
                </p14:cNvPr>
                <p14:cNvContentPartPr/>
                <p14:nvPr/>
              </p14:nvContentPartPr>
              <p14:xfrm>
                <a:off x="7200219" y="5155748"/>
                <a:ext cx="176400" cy="99360"/>
              </p14:xfrm>
            </p:contentPart>
          </mc:Choice>
          <mc:Fallback xmlns="">
            <p:pic>
              <p:nvPicPr>
                <p:cNvPr id="211989" name="Freihand 211988">
                  <a:extLst>
                    <a:ext uri="{FF2B5EF4-FFF2-40B4-BE49-F238E27FC236}">
                      <a16:creationId xmlns:a16="http://schemas.microsoft.com/office/drawing/2014/main" id="{471CEB59-24E3-42E2-9C64-937B76AB0A1E}"/>
                    </a:ext>
                  </a:extLst>
                </p:cNvPr>
                <p:cNvPicPr/>
                <p:nvPr/>
              </p:nvPicPr>
              <p:blipFill>
                <a:blip r:embed="rId168"/>
                <a:stretch>
                  <a:fillRect/>
                </a:stretch>
              </p:blipFill>
              <p:spPr>
                <a:xfrm>
                  <a:off x="7195899" y="5151428"/>
                  <a:ext cx="185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1990" name="Freihand 211989">
                  <a:extLst>
                    <a:ext uri="{FF2B5EF4-FFF2-40B4-BE49-F238E27FC236}">
                      <a16:creationId xmlns:a16="http://schemas.microsoft.com/office/drawing/2014/main" id="{75C76644-1C64-40AF-B2A4-3FC64D6C3BC8}"/>
                    </a:ext>
                  </a:extLst>
                </p14:cNvPr>
                <p14:cNvContentPartPr/>
                <p14:nvPr/>
              </p14:nvContentPartPr>
              <p14:xfrm>
                <a:off x="7335939" y="5059628"/>
                <a:ext cx="360" cy="360"/>
              </p14:xfrm>
            </p:contentPart>
          </mc:Choice>
          <mc:Fallback xmlns="">
            <p:pic>
              <p:nvPicPr>
                <p:cNvPr id="211990" name="Freihand 211989">
                  <a:extLst>
                    <a:ext uri="{FF2B5EF4-FFF2-40B4-BE49-F238E27FC236}">
                      <a16:creationId xmlns:a16="http://schemas.microsoft.com/office/drawing/2014/main" id="{75C76644-1C64-40AF-B2A4-3FC64D6C3BC8}"/>
                    </a:ext>
                  </a:extLst>
                </p:cNvPr>
                <p:cNvPicPr/>
                <p:nvPr/>
              </p:nvPicPr>
              <p:blipFill>
                <a:blip r:embed="rId118"/>
                <a:stretch>
                  <a:fillRect/>
                </a:stretch>
              </p:blipFill>
              <p:spPr>
                <a:xfrm>
                  <a:off x="7331619" y="50553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11991" name="Freihand 211990">
                  <a:extLst>
                    <a:ext uri="{FF2B5EF4-FFF2-40B4-BE49-F238E27FC236}">
                      <a16:creationId xmlns:a16="http://schemas.microsoft.com/office/drawing/2014/main" id="{7E87D876-0227-4C97-80C8-A5DBE40AC947}"/>
                    </a:ext>
                  </a:extLst>
                </p14:cNvPr>
                <p14:cNvContentPartPr/>
                <p14:nvPr/>
              </p14:nvContentPartPr>
              <p14:xfrm>
                <a:off x="7337019" y="5018588"/>
                <a:ext cx="113400" cy="234000"/>
              </p14:xfrm>
            </p:contentPart>
          </mc:Choice>
          <mc:Fallback xmlns="">
            <p:pic>
              <p:nvPicPr>
                <p:cNvPr id="211991" name="Freihand 211990">
                  <a:extLst>
                    <a:ext uri="{FF2B5EF4-FFF2-40B4-BE49-F238E27FC236}">
                      <a16:creationId xmlns:a16="http://schemas.microsoft.com/office/drawing/2014/main" id="{7E87D876-0227-4C97-80C8-A5DBE40AC947}"/>
                    </a:ext>
                  </a:extLst>
                </p:cNvPr>
                <p:cNvPicPr/>
                <p:nvPr/>
              </p:nvPicPr>
              <p:blipFill>
                <a:blip r:embed="rId171"/>
                <a:stretch>
                  <a:fillRect/>
                </a:stretch>
              </p:blipFill>
              <p:spPr>
                <a:xfrm>
                  <a:off x="7332699" y="5014268"/>
                  <a:ext cx="1220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11992" name="Freihand 211991">
                  <a:extLst>
                    <a:ext uri="{FF2B5EF4-FFF2-40B4-BE49-F238E27FC236}">
                      <a16:creationId xmlns:a16="http://schemas.microsoft.com/office/drawing/2014/main" id="{76DFA0BD-7132-4B43-872A-ACFAC4AE86EB}"/>
                    </a:ext>
                  </a:extLst>
                </p14:cNvPr>
                <p14:cNvContentPartPr/>
                <p14:nvPr/>
              </p14:nvContentPartPr>
              <p14:xfrm>
                <a:off x="7469859" y="5123348"/>
                <a:ext cx="264960" cy="86040"/>
              </p14:xfrm>
            </p:contentPart>
          </mc:Choice>
          <mc:Fallback xmlns="">
            <p:pic>
              <p:nvPicPr>
                <p:cNvPr id="211992" name="Freihand 211991">
                  <a:extLst>
                    <a:ext uri="{FF2B5EF4-FFF2-40B4-BE49-F238E27FC236}">
                      <a16:creationId xmlns:a16="http://schemas.microsoft.com/office/drawing/2014/main" id="{76DFA0BD-7132-4B43-872A-ACFAC4AE86EB}"/>
                    </a:ext>
                  </a:extLst>
                </p:cNvPr>
                <p:cNvPicPr/>
                <p:nvPr/>
              </p:nvPicPr>
              <p:blipFill>
                <a:blip r:embed="rId173"/>
                <a:stretch>
                  <a:fillRect/>
                </a:stretch>
              </p:blipFill>
              <p:spPr>
                <a:xfrm>
                  <a:off x="7465539" y="5119028"/>
                  <a:ext cx="273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11993" name="Freihand 211992">
                  <a:extLst>
                    <a:ext uri="{FF2B5EF4-FFF2-40B4-BE49-F238E27FC236}">
                      <a16:creationId xmlns:a16="http://schemas.microsoft.com/office/drawing/2014/main" id="{83B69AB4-992F-41C8-BF96-283662AA46A9}"/>
                    </a:ext>
                  </a:extLst>
                </p14:cNvPr>
                <p14:cNvContentPartPr/>
                <p14:nvPr/>
              </p14:nvContentPartPr>
              <p14:xfrm>
                <a:off x="7815819" y="4908428"/>
                <a:ext cx="34920" cy="153720"/>
              </p14:xfrm>
            </p:contentPart>
          </mc:Choice>
          <mc:Fallback xmlns="">
            <p:pic>
              <p:nvPicPr>
                <p:cNvPr id="211993" name="Freihand 211992">
                  <a:extLst>
                    <a:ext uri="{FF2B5EF4-FFF2-40B4-BE49-F238E27FC236}">
                      <a16:creationId xmlns:a16="http://schemas.microsoft.com/office/drawing/2014/main" id="{83B69AB4-992F-41C8-BF96-283662AA46A9}"/>
                    </a:ext>
                  </a:extLst>
                </p:cNvPr>
                <p:cNvPicPr/>
                <p:nvPr/>
              </p:nvPicPr>
              <p:blipFill>
                <a:blip r:embed="rId175"/>
                <a:stretch>
                  <a:fillRect/>
                </a:stretch>
              </p:blipFill>
              <p:spPr>
                <a:xfrm>
                  <a:off x="7811499" y="4904108"/>
                  <a:ext cx="43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11994" name="Freihand 211993">
                  <a:extLst>
                    <a:ext uri="{FF2B5EF4-FFF2-40B4-BE49-F238E27FC236}">
                      <a16:creationId xmlns:a16="http://schemas.microsoft.com/office/drawing/2014/main" id="{CC7AC60D-1109-4889-AD94-2EE9737F6996}"/>
                    </a:ext>
                  </a:extLst>
                </p14:cNvPr>
                <p14:cNvContentPartPr/>
                <p14:nvPr/>
              </p14:nvContentPartPr>
              <p14:xfrm>
                <a:off x="7808619" y="5165828"/>
                <a:ext cx="24480" cy="41400"/>
              </p14:xfrm>
            </p:contentPart>
          </mc:Choice>
          <mc:Fallback xmlns="">
            <p:pic>
              <p:nvPicPr>
                <p:cNvPr id="211994" name="Freihand 211993">
                  <a:extLst>
                    <a:ext uri="{FF2B5EF4-FFF2-40B4-BE49-F238E27FC236}">
                      <a16:creationId xmlns:a16="http://schemas.microsoft.com/office/drawing/2014/main" id="{CC7AC60D-1109-4889-AD94-2EE9737F6996}"/>
                    </a:ext>
                  </a:extLst>
                </p:cNvPr>
                <p:cNvPicPr/>
                <p:nvPr/>
              </p:nvPicPr>
              <p:blipFill>
                <a:blip r:embed="rId177"/>
                <a:stretch>
                  <a:fillRect/>
                </a:stretch>
              </p:blipFill>
              <p:spPr>
                <a:xfrm>
                  <a:off x="7804299" y="5161508"/>
                  <a:ext cx="33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 name="Freihand 10">
                  <a:extLst>
                    <a:ext uri="{FF2B5EF4-FFF2-40B4-BE49-F238E27FC236}">
                      <a16:creationId xmlns:a16="http://schemas.microsoft.com/office/drawing/2014/main" id="{A6EA8F40-A5B3-4333-B5A8-B7FA9B238898}"/>
                    </a:ext>
                  </a:extLst>
                </p14:cNvPr>
                <p14:cNvContentPartPr/>
                <p14:nvPr/>
              </p14:nvContentPartPr>
              <p14:xfrm>
                <a:off x="3338859" y="6016508"/>
                <a:ext cx="825480" cy="45000"/>
              </p14:xfrm>
            </p:contentPart>
          </mc:Choice>
          <mc:Fallback xmlns="">
            <p:pic>
              <p:nvPicPr>
                <p:cNvPr id="11" name="Freihand 10">
                  <a:extLst>
                    <a:ext uri="{FF2B5EF4-FFF2-40B4-BE49-F238E27FC236}">
                      <a16:creationId xmlns:a16="http://schemas.microsoft.com/office/drawing/2014/main" id="{A6EA8F40-A5B3-4333-B5A8-B7FA9B238898}"/>
                    </a:ext>
                  </a:extLst>
                </p:cNvPr>
                <p:cNvPicPr/>
                <p:nvPr/>
              </p:nvPicPr>
              <p:blipFill>
                <a:blip r:embed="rId179"/>
                <a:stretch>
                  <a:fillRect/>
                </a:stretch>
              </p:blipFill>
              <p:spPr>
                <a:xfrm>
                  <a:off x="3334539" y="6012188"/>
                  <a:ext cx="8341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 name="Freihand 11">
                  <a:extLst>
                    <a:ext uri="{FF2B5EF4-FFF2-40B4-BE49-F238E27FC236}">
                      <a16:creationId xmlns:a16="http://schemas.microsoft.com/office/drawing/2014/main" id="{E3F6607B-BDB3-4CF1-8EBC-639E1F37167A}"/>
                    </a:ext>
                  </a:extLst>
                </p14:cNvPr>
                <p14:cNvContentPartPr/>
                <p14:nvPr/>
              </p14:nvContentPartPr>
              <p14:xfrm>
                <a:off x="4832499" y="6050708"/>
                <a:ext cx="912600" cy="46440"/>
              </p14:xfrm>
            </p:contentPart>
          </mc:Choice>
          <mc:Fallback xmlns="">
            <p:pic>
              <p:nvPicPr>
                <p:cNvPr id="12" name="Freihand 11">
                  <a:extLst>
                    <a:ext uri="{FF2B5EF4-FFF2-40B4-BE49-F238E27FC236}">
                      <a16:creationId xmlns:a16="http://schemas.microsoft.com/office/drawing/2014/main" id="{E3F6607B-BDB3-4CF1-8EBC-639E1F37167A}"/>
                    </a:ext>
                  </a:extLst>
                </p:cNvPr>
                <p:cNvPicPr/>
                <p:nvPr/>
              </p:nvPicPr>
              <p:blipFill>
                <a:blip r:embed="rId181"/>
                <a:stretch>
                  <a:fillRect/>
                </a:stretch>
              </p:blipFill>
              <p:spPr>
                <a:xfrm>
                  <a:off x="4828179" y="6046388"/>
                  <a:ext cx="9212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7" name="Freihand 46">
                  <a:extLst>
                    <a:ext uri="{FF2B5EF4-FFF2-40B4-BE49-F238E27FC236}">
                      <a16:creationId xmlns:a16="http://schemas.microsoft.com/office/drawing/2014/main" id="{0C20800A-A3F0-4943-BA65-FBFA9B103E80}"/>
                    </a:ext>
                  </a:extLst>
                </p14:cNvPr>
                <p14:cNvContentPartPr/>
                <p14:nvPr/>
              </p14:nvContentPartPr>
              <p14:xfrm>
                <a:off x="1658379" y="5983028"/>
                <a:ext cx="1281960" cy="66240"/>
              </p14:xfrm>
            </p:contentPart>
          </mc:Choice>
          <mc:Fallback xmlns="">
            <p:pic>
              <p:nvPicPr>
                <p:cNvPr id="47" name="Freihand 46">
                  <a:extLst>
                    <a:ext uri="{FF2B5EF4-FFF2-40B4-BE49-F238E27FC236}">
                      <a16:creationId xmlns:a16="http://schemas.microsoft.com/office/drawing/2014/main" id="{0C20800A-A3F0-4943-BA65-FBFA9B103E80}"/>
                    </a:ext>
                  </a:extLst>
                </p:cNvPr>
                <p:cNvPicPr/>
                <p:nvPr/>
              </p:nvPicPr>
              <p:blipFill>
                <a:blip r:embed="rId183"/>
                <a:stretch>
                  <a:fillRect/>
                </a:stretch>
              </p:blipFill>
              <p:spPr>
                <a:xfrm>
                  <a:off x="1654059" y="5978708"/>
                  <a:ext cx="1290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8" name="Freihand 47">
                  <a:extLst>
                    <a:ext uri="{FF2B5EF4-FFF2-40B4-BE49-F238E27FC236}">
                      <a16:creationId xmlns:a16="http://schemas.microsoft.com/office/drawing/2014/main" id="{3BAD3E50-02DE-4E35-A378-5DA5636DFD4F}"/>
                    </a:ext>
                  </a:extLst>
                </p14:cNvPr>
                <p14:cNvContentPartPr/>
                <p14:nvPr/>
              </p14:nvContentPartPr>
              <p14:xfrm>
                <a:off x="3357579" y="5989508"/>
                <a:ext cx="1442880" cy="50400"/>
              </p14:xfrm>
            </p:contentPart>
          </mc:Choice>
          <mc:Fallback xmlns="">
            <p:pic>
              <p:nvPicPr>
                <p:cNvPr id="48" name="Freihand 47">
                  <a:extLst>
                    <a:ext uri="{FF2B5EF4-FFF2-40B4-BE49-F238E27FC236}">
                      <a16:creationId xmlns:a16="http://schemas.microsoft.com/office/drawing/2014/main" id="{3BAD3E50-02DE-4E35-A378-5DA5636DFD4F}"/>
                    </a:ext>
                  </a:extLst>
                </p:cNvPr>
                <p:cNvPicPr/>
                <p:nvPr/>
              </p:nvPicPr>
              <p:blipFill>
                <a:blip r:embed="rId185"/>
                <a:stretch>
                  <a:fillRect/>
                </a:stretch>
              </p:blipFill>
              <p:spPr>
                <a:xfrm>
                  <a:off x="3353259" y="5985188"/>
                  <a:ext cx="1451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4" name="Freihand 53">
                  <a:extLst>
                    <a:ext uri="{FF2B5EF4-FFF2-40B4-BE49-F238E27FC236}">
                      <a16:creationId xmlns:a16="http://schemas.microsoft.com/office/drawing/2014/main" id="{F82BD995-1DF4-48C6-8284-6E0E6A8A6820}"/>
                    </a:ext>
                  </a:extLst>
                </p14:cNvPr>
                <p14:cNvContentPartPr/>
                <p14:nvPr/>
              </p14:nvContentPartPr>
              <p14:xfrm>
                <a:off x="2626779" y="5617988"/>
                <a:ext cx="109800" cy="105120"/>
              </p14:xfrm>
            </p:contentPart>
          </mc:Choice>
          <mc:Fallback xmlns="">
            <p:pic>
              <p:nvPicPr>
                <p:cNvPr id="54" name="Freihand 53">
                  <a:extLst>
                    <a:ext uri="{FF2B5EF4-FFF2-40B4-BE49-F238E27FC236}">
                      <a16:creationId xmlns:a16="http://schemas.microsoft.com/office/drawing/2014/main" id="{F82BD995-1DF4-48C6-8284-6E0E6A8A6820}"/>
                    </a:ext>
                  </a:extLst>
                </p:cNvPr>
                <p:cNvPicPr/>
                <p:nvPr/>
              </p:nvPicPr>
              <p:blipFill>
                <a:blip r:embed="rId187"/>
                <a:stretch>
                  <a:fillRect/>
                </a:stretch>
              </p:blipFill>
              <p:spPr>
                <a:xfrm>
                  <a:off x="2622459" y="5613668"/>
                  <a:ext cx="118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5" name="Freihand 54">
                  <a:extLst>
                    <a:ext uri="{FF2B5EF4-FFF2-40B4-BE49-F238E27FC236}">
                      <a16:creationId xmlns:a16="http://schemas.microsoft.com/office/drawing/2014/main" id="{0A809B2B-BC88-4826-937A-EF608555D379}"/>
                    </a:ext>
                  </a:extLst>
                </p14:cNvPr>
                <p14:cNvContentPartPr/>
                <p14:nvPr/>
              </p14:nvContentPartPr>
              <p14:xfrm>
                <a:off x="2739099" y="5605028"/>
                <a:ext cx="112680" cy="77400"/>
              </p14:xfrm>
            </p:contentPart>
          </mc:Choice>
          <mc:Fallback xmlns="">
            <p:pic>
              <p:nvPicPr>
                <p:cNvPr id="55" name="Freihand 54">
                  <a:extLst>
                    <a:ext uri="{FF2B5EF4-FFF2-40B4-BE49-F238E27FC236}">
                      <a16:creationId xmlns:a16="http://schemas.microsoft.com/office/drawing/2014/main" id="{0A809B2B-BC88-4826-937A-EF608555D379}"/>
                    </a:ext>
                  </a:extLst>
                </p:cNvPr>
                <p:cNvPicPr/>
                <p:nvPr/>
              </p:nvPicPr>
              <p:blipFill>
                <a:blip r:embed="rId189"/>
                <a:stretch>
                  <a:fillRect/>
                </a:stretch>
              </p:blipFill>
              <p:spPr>
                <a:xfrm>
                  <a:off x="2734779" y="5600708"/>
                  <a:ext cx="121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6" name="Freihand 55">
                  <a:extLst>
                    <a:ext uri="{FF2B5EF4-FFF2-40B4-BE49-F238E27FC236}">
                      <a16:creationId xmlns:a16="http://schemas.microsoft.com/office/drawing/2014/main" id="{E84EF6DF-1B30-44B7-9F6C-564EC6CDF438}"/>
                    </a:ext>
                  </a:extLst>
                </p14:cNvPr>
                <p14:cNvContentPartPr/>
                <p14:nvPr/>
              </p14:nvContentPartPr>
              <p14:xfrm>
                <a:off x="2846739" y="5594948"/>
                <a:ext cx="121320" cy="65880"/>
              </p14:xfrm>
            </p:contentPart>
          </mc:Choice>
          <mc:Fallback xmlns="">
            <p:pic>
              <p:nvPicPr>
                <p:cNvPr id="56" name="Freihand 55">
                  <a:extLst>
                    <a:ext uri="{FF2B5EF4-FFF2-40B4-BE49-F238E27FC236}">
                      <a16:creationId xmlns:a16="http://schemas.microsoft.com/office/drawing/2014/main" id="{E84EF6DF-1B30-44B7-9F6C-564EC6CDF438}"/>
                    </a:ext>
                  </a:extLst>
                </p:cNvPr>
                <p:cNvPicPr/>
                <p:nvPr/>
              </p:nvPicPr>
              <p:blipFill>
                <a:blip r:embed="rId191"/>
                <a:stretch>
                  <a:fillRect/>
                </a:stretch>
              </p:blipFill>
              <p:spPr>
                <a:xfrm>
                  <a:off x="2842419" y="5590628"/>
                  <a:ext cx="129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7" name="Freihand 56">
                  <a:extLst>
                    <a:ext uri="{FF2B5EF4-FFF2-40B4-BE49-F238E27FC236}">
                      <a16:creationId xmlns:a16="http://schemas.microsoft.com/office/drawing/2014/main" id="{CBD3E609-6FCD-403E-9AA5-61B5F30718D8}"/>
                    </a:ext>
                  </a:extLst>
                </p14:cNvPr>
                <p14:cNvContentPartPr/>
                <p14:nvPr/>
              </p14:nvContentPartPr>
              <p14:xfrm>
                <a:off x="2954019" y="5548148"/>
                <a:ext cx="129600" cy="104400"/>
              </p14:xfrm>
            </p:contentPart>
          </mc:Choice>
          <mc:Fallback xmlns="">
            <p:pic>
              <p:nvPicPr>
                <p:cNvPr id="57" name="Freihand 56">
                  <a:extLst>
                    <a:ext uri="{FF2B5EF4-FFF2-40B4-BE49-F238E27FC236}">
                      <a16:creationId xmlns:a16="http://schemas.microsoft.com/office/drawing/2014/main" id="{CBD3E609-6FCD-403E-9AA5-61B5F30718D8}"/>
                    </a:ext>
                  </a:extLst>
                </p:cNvPr>
                <p:cNvPicPr/>
                <p:nvPr/>
              </p:nvPicPr>
              <p:blipFill>
                <a:blip r:embed="rId193"/>
                <a:stretch>
                  <a:fillRect/>
                </a:stretch>
              </p:blipFill>
              <p:spPr>
                <a:xfrm>
                  <a:off x="2949699" y="5543828"/>
                  <a:ext cx="138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8" name="Freihand 57">
                  <a:extLst>
                    <a:ext uri="{FF2B5EF4-FFF2-40B4-BE49-F238E27FC236}">
                      <a16:creationId xmlns:a16="http://schemas.microsoft.com/office/drawing/2014/main" id="{2515F9EE-7BBD-45EC-9A94-331DFC3CABAB}"/>
                    </a:ext>
                  </a:extLst>
                </p14:cNvPr>
                <p14:cNvContentPartPr/>
                <p14:nvPr/>
              </p14:nvContentPartPr>
              <p14:xfrm>
                <a:off x="4023219" y="5577668"/>
                <a:ext cx="122040" cy="96120"/>
              </p14:xfrm>
            </p:contentPart>
          </mc:Choice>
          <mc:Fallback xmlns="">
            <p:pic>
              <p:nvPicPr>
                <p:cNvPr id="58" name="Freihand 57">
                  <a:extLst>
                    <a:ext uri="{FF2B5EF4-FFF2-40B4-BE49-F238E27FC236}">
                      <a16:creationId xmlns:a16="http://schemas.microsoft.com/office/drawing/2014/main" id="{2515F9EE-7BBD-45EC-9A94-331DFC3CABAB}"/>
                    </a:ext>
                  </a:extLst>
                </p:cNvPr>
                <p:cNvPicPr/>
                <p:nvPr/>
              </p:nvPicPr>
              <p:blipFill>
                <a:blip r:embed="rId195"/>
                <a:stretch>
                  <a:fillRect/>
                </a:stretch>
              </p:blipFill>
              <p:spPr>
                <a:xfrm>
                  <a:off x="4018899" y="5573348"/>
                  <a:ext cx="130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9" name="Freihand 58">
                  <a:extLst>
                    <a:ext uri="{FF2B5EF4-FFF2-40B4-BE49-F238E27FC236}">
                      <a16:creationId xmlns:a16="http://schemas.microsoft.com/office/drawing/2014/main" id="{76E72C3F-8665-4639-AD8E-BA53FF386AD2}"/>
                    </a:ext>
                  </a:extLst>
                </p14:cNvPr>
                <p14:cNvContentPartPr/>
                <p14:nvPr/>
              </p14:nvContentPartPr>
              <p14:xfrm>
                <a:off x="4151019" y="5577308"/>
                <a:ext cx="83160" cy="69480"/>
              </p14:xfrm>
            </p:contentPart>
          </mc:Choice>
          <mc:Fallback xmlns="">
            <p:pic>
              <p:nvPicPr>
                <p:cNvPr id="59" name="Freihand 58">
                  <a:extLst>
                    <a:ext uri="{FF2B5EF4-FFF2-40B4-BE49-F238E27FC236}">
                      <a16:creationId xmlns:a16="http://schemas.microsoft.com/office/drawing/2014/main" id="{76E72C3F-8665-4639-AD8E-BA53FF386AD2}"/>
                    </a:ext>
                  </a:extLst>
                </p:cNvPr>
                <p:cNvPicPr/>
                <p:nvPr/>
              </p:nvPicPr>
              <p:blipFill>
                <a:blip r:embed="rId197"/>
                <a:stretch>
                  <a:fillRect/>
                </a:stretch>
              </p:blipFill>
              <p:spPr>
                <a:xfrm>
                  <a:off x="4146699" y="5572988"/>
                  <a:ext cx="91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60" name="Freihand 59">
                  <a:extLst>
                    <a:ext uri="{FF2B5EF4-FFF2-40B4-BE49-F238E27FC236}">
                      <a16:creationId xmlns:a16="http://schemas.microsoft.com/office/drawing/2014/main" id="{881AF001-9E1D-45C3-A702-F9D040EE2C0C}"/>
                    </a:ext>
                  </a:extLst>
                </p14:cNvPr>
                <p14:cNvContentPartPr/>
                <p14:nvPr/>
              </p14:nvContentPartPr>
              <p14:xfrm>
                <a:off x="4241379" y="5567588"/>
                <a:ext cx="82800" cy="85320"/>
              </p14:xfrm>
            </p:contentPart>
          </mc:Choice>
          <mc:Fallback xmlns="">
            <p:pic>
              <p:nvPicPr>
                <p:cNvPr id="60" name="Freihand 59">
                  <a:extLst>
                    <a:ext uri="{FF2B5EF4-FFF2-40B4-BE49-F238E27FC236}">
                      <a16:creationId xmlns:a16="http://schemas.microsoft.com/office/drawing/2014/main" id="{881AF001-9E1D-45C3-A702-F9D040EE2C0C}"/>
                    </a:ext>
                  </a:extLst>
                </p:cNvPr>
                <p:cNvPicPr/>
                <p:nvPr/>
              </p:nvPicPr>
              <p:blipFill>
                <a:blip r:embed="rId199"/>
                <a:stretch>
                  <a:fillRect/>
                </a:stretch>
              </p:blipFill>
              <p:spPr>
                <a:xfrm>
                  <a:off x="4237059" y="5563268"/>
                  <a:ext cx="91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61" name="Freihand 60">
                  <a:extLst>
                    <a:ext uri="{FF2B5EF4-FFF2-40B4-BE49-F238E27FC236}">
                      <a16:creationId xmlns:a16="http://schemas.microsoft.com/office/drawing/2014/main" id="{EC223B05-4B5E-4C43-A5F4-C61181FCF6E8}"/>
                    </a:ext>
                  </a:extLst>
                </p14:cNvPr>
                <p14:cNvContentPartPr/>
                <p14:nvPr/>
              </p14:nvContentPartPr>
              <p14:xfrm>
                <a:off x="4359459" y="5542748"/>
                <a:ext cx="104040" cy="155880"/>
              </p14:xfrm>
            </p:contentPart>
          </mc:Choice>
          <mc:Fallback xmlns="">
            <p:pic>
              <p:nvPicPr>
                <p:cNvPr id="61" name="Freihand 60">
                  <a:extLst>
                    <a:ext uri="{FF2B5EF4-FFF2-40B4-BE49-F238E27FC236}">
                      <a16:creationId xmlns:a16="http://schemas.microsoft.com/office/drawing/2014/main" id="{EC223B05-4B5E-4C43-A5F4-C61181FCF6E8}"/>
                    </a:ext>
                  </a:extLst>
                </p:cNvPr>
                <p:cNvPicPr/>
                <p:nvPr/>
              </p:nvPicPr>
              <p:blipFill>
                <a:blip r:embed="rId201"/>
                <a:stretch>
                  <a:fillRect/>
                </a:stretch>
              </p:blipFill>
              <p:spPr>
                <a:xfrm>
                  <a:off x="4355139" y="5538428"/>
                  <a:ext cx="112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2049" name="Freihand 212048">
                  <a:extLst>
                    <a:ext uri="{FF2B5EF4-FFF2-40B4-BE49-F238E27FC236}">
                      <a16:creationId xmlns:a16="http://schemas.microsoft.com/office/drawing/2014/main" id="{2297CA56-1C46-4FAD-A62A-1C5BA3023528}"/>
                    </a:ext>
                  </a:extLst>
                </p14:cNvPr>
                <p14:cNvContentPartPr/>
                <p14:nvPr/>
              </p14:nvContentPartPr>
              <p14:xfrm>
                <a:off x="3306459" y="5336468"/>
                <a:ext cx="252000" cy="300960"/>
              </p14:xfrm>
            </p:contentPart>
          </mc:Choice>
          <mc:Fallback xmlns="">
            <p:pic>
              <p:nvPicPr>
                <p:cNvPr id="212049" name="Freihand 212048">
                  <a:extLst>
                    <a:ext uri="{FF2B5EF4-FFF2-40B4-BE49-F238E27FC236}">
                      <a16:creationId xmlns:a16="http://schemas.microsoft.com/office/drawing/2014/main" id="{2297CA56-1C46-4FAD-A62A-1C5BA3023528}"/>
                    </a:ext>
                  </a:extLst>
                </p:cNvPr>
                <p:cNvPicPr/>
                <p:nvPr/>
              </p:nvPicPr>
              <p:blipFill>
                <a:blip r:embed="rId203"/>
                <a:stretch>
                  <a:fillRect/>
                </a:stretch>
              </p:blipFill>
              <p:spPr>
                <a:xfrm>
                  <a:off x="3302139" y="5332148"/>
                  <a:ext cx="2606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2050" name="Freihand 212049">
                  <a:extLst>
                    <a:ext uri="{FF2B5EF4-FFF2-40B4-BE49-F238E27FC236}">
                      <a16:creationId xmlns:a16="http://schemas.microsoft.com/office/drawing/2014/main" id="{C790A6E3-51C6-47EA-98C6-F5471262B099}"/>
                    </a:ext>
                  </a:extLst>
                </p14:cNvPr>
                <p14:cNvContentPartPr/>
                <p14:nvPr/>
              </p14:nvContentPartPr>
              <p14:xfrm>
                <a:off x="3343539" y="5519708"/>
                <a:ext cx="309240" cy="166680"/>
              </p14:xfrm>
            </p:contentPart>
          </mc:Choice>
          <mc:Fallback xmlns="">
            <p:pic>
              <p:nvPicPr>
                <p:cNvPr id="212050" name="Freihand 212049">
                  <a:extLst>
                    <a:ext uri="{FF2B5EF4-FFF2-40B4-BE49-F238E27FC236}">
                      <a16:creationId xmlns:a16="http://schemas.microsoft.com/office/drawing/2014/main" id="{C790A6E3-51C6-47EA-98C6-F5471262B099}"/>
                    </a:ext>
                  </a:extLst>
                </p:cNvPr>
                <p:cNvPicPr/>
                <p:nvPr/>
              </p:nvPicPr>
              <p:blipFill>
                <a:blip r:embed="rId205"/>
                <a:stretch>
                  <a:fillRect/>
                </a:stretch>
              </p:blipFill>
              <p:spPr>
                <a:xfrm>
                  <a:off x="3339219" y="5515388"/>
                  <a:ext cx="317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2052" name="Freihand 212051">
                  <a:extLst>
                    <a:ext uri="{FF2B5EF4-FFF2-40B4-BE49-F238E27FC236}">
                      <a16:creationId xmlns:a16="http://schemas.microsoft.com/office/drawing/2014/main" id="{972A3691-7380-4535-B5B9-67942DFB30A9}"/>
                    </a:ext>
                  </a:extLst>
                </p14:cNvPr>
                <p14:cNvContentPartPr/>
                <p14:nvPr/>
              </p14:nvContentPartPr>
              <p14:xfrm>
                <a:off x="2470179" y="5071868"/>
                <a:ext cx="177120" cy="238680"/>
              </p14:xfrm>
            </p:contentPart>
          </mc:Choice>
          <mc:Fallback xmlns="">
            <p:pic>
              <p:nvPicPr>
                <p:cNvPr id="212052" name="Freihand 212051">
                  <a:extLst>
                    <a:ext uri="{FF2B5EF4-FFF2-40B4-BE49-F238E27FC236}">
                      <a16:creationId xmlns:a16="http://schemas.microsoft.com/office/drawing/2014/main" id="{972A3691-7380-4535-B5B9-67942DFB30A9}"/>
                    </a:ext>
                  </a:extLst>
                </p:cNvPr>
                <p:cNvPicPr/>
                <p:nvPr/>
              </p:nvPicPr>
              <p:blipFill>
                <a:blip r:embed="rId207"/>
                <a:stretch>
                  <a:fillRect/>
                </a:stretch>
              </p:blipFill>
              <p:spPr>
                <a:xfrm>
                  <a:off x="2465859" y="5067548"/>
                  <a:ext cx="1857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12053" name="Freihand 212052">
                  <a:extLst>
                    <a:ext uri="{FF2B5EF4-FFF2-40B4-BE49-F238E27FC236}">
                      <a16:creationId xmlns:a16="http://schemas.microsoft.com/office/drawing/2014/main" id="{63F8B4A7-0D8F-419D-89F1-C156121BDBAA}"/>
                    </a:ext>
                  </a:extLst>
                </p14:cNvPr>
                <p14:cNvContentPartPr/>
                <p14:nvPr/>
              </p14:nvContentPartPr>
              <p14:xfrm>
                <a:off x="2591139" y="5120108"/>
                <a:ext cx="133560" cy="132840"/>
              </p14:xfrm>
            </p:contentPart>
          </mc:Choice>
          <mc:Fallback xmlns="">
            <p:pic>
              <p:nvPicPr>
                <p:cNvPr id="212053" name="Freihand 212052">
                  <a:extLst>
                    <a:ext uri="{FF2B5EF4-FFF2-40B4-BE49-F238E27FC236}">
                      <a16:creationId xmlns:a16="http://schemas.microsoft.com/office/drawing/2014/main" id="{63F8B4A7-0D8F-419D-89F1-C156121BDBAA}"/>
                    </a:ext>
                  </a:extLst>
                </p:cNvPr>
                <p:cNvPicPr/>
                <p:nvPr/>
              </p:nvPicPr>
              <p:blipFill>
                <a:blip r:embed="rId209"/>
                <a:stretch>
                  <a:fillRect/>
                </a:stretch>
              </p:blipFill>
              <p:spPr>
                <a:xfrm>
                  <a:off x="2586819" y="5115788"/>
                  <a:ext cx="142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2054" name="Freihand 212053">
                  <a:extLst>
                    <a:ext uri="{FF2B5EF4-FFF2-40B4-BE49-F238E27FC236}">
                      <a16:creationId xmlns:a16="http://schemas.microsoft.com/office/drawing/2014/main" id="{215359AD-5E5E-4E29-A4B5-B8B8EB67C0FA}"/>
                    </a:ext>
                  </a:extLst>
                </p14:cNvPr>
                <p14:cNvContentPartPr/>
                <p14:nvPr/>
              </p14:nvContentPartPr>
              <p14:xfrm>
                <a:off x="2726499" y="5003468"/>
                <a:ext cx="371160" cy="200520"/>
              </p14:xfrm>
            </p:contentPart>
          </mc:Choice>
          <mc:Fallback xmlns="">
            <p:pic>
              <p:nvPicPr>
                <p:cNvPr id="212054" name="Freihand 212053">
                  <a:extLst>
                    <a:ext uri="{FF2B5EF4-FFF2-40B4-BE49-F238E27FC236}">
                      <a16:creationId xmlns:a16="http://schemas.microsoft.com/office/drawing/2014/main" id="{215359AD-5E5E-4E29-A4B5-B8B8EB67C0FA}"/>
                    </a:ext>
                  </a:extLst>
                </p:cNvPr>
                <p:cNvPicPr/>
                <p:nvPr/>
              </p:nvPicPr>
              <p:blipFill>
                <a:blip r:embed="rId211"/>
                <a:stretch>
                  <a:fillRect/>
                </a:stretch>
              </p:blipFill>
              <p:spPr>
                <a:xfrm>
                  <a:off x="2722179" y="4999148"/>
                  <a:ext cx="3798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2055" name="Freihand 212054">
                  <a:extLst>
                    <a:ext uri="{FF2B5EF4-FFF2-40B4-BE49-F238E27FC236}">
                      <a16:creationId xmlns:a16="http://schemas.microsoft.com/office/drawing/2014/main" id="{7F062A2D-6BA2-48F5-8E72-DFEE6B308A0D}"/>
                    </a:ext>
                  </a:extLst>
                </p14:cNvPr>
                <p14:cNvContentPartPr/>
                <p14:nvPr/>
              </p14:nvContentPartPr>
              <p14:xfrm>
                <a:off x="3158139" y="5070428"/>
                <a:ext cx="262080" cy="75600"/>
              </p14:xfrm>
            </p:contentPart>
          </mc:Choice>
          <mc:Fallback xmlns="">
            <p:pic>
              <p:nvPicPr>
                <p:cNvPr id="212055" name="Freihand 212054">
                  <a:extLst>
                    <a:ext uri="{FF2B5EF4-FFF2-40B4-BE49-F238E27FC236}">
                      <a16:creationId xmlns:a16="http://schemas.microsoft.com/office/drawing/2014/main" id="{7F062A2D-6BA2-48F5-8E72-DFEE6B308A0D}"/>
                    </a:ext>
                  </a:extLst>
                </p:cNvPr>
                <p:cNvPicPr/>
                <p:nvPr/>
              </p:nvPicPr>
              <p:blipFill>
                <a:blip r:embed="rId213"/>
                <a:stretch>
                  <a:fillRect/>
                </a:stretch>
              </p:blipFill>
              <p:spPr>
                <a:xfrm>
                  <a:off x="3153819" y="5066108"/>
                  <a:ext cx="270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2056" name="Freihand 212055">
                  <a:extLst>
                    <a:ext uri="{FF2B5EF4-FFF2-40B4-BE49-F238E27FC236}">
                      <a16:creationId xmlns:a16="http://schemas.microsoft.com/office/drawing/2014/main" id="{DD37D346-57F8-4FB6-A866-03240846009B}"/>
                    </a:ext>
                  </a:extLst>
                </p14:cNvPr>
                <p14:cNvContentPartPr/>
                <p14:nvPr/>
              </p14:nvContentPartPr>
              <p14:xfrm>
                <a:off x="2794179" y="5172668"/>
                <a:ext cx="166680" cy="169920"/>
              </p14:xfrm>
            </p:contentPart>
          </mc:Choice>
          <mc:Fallback xmlns="">
            <p:pic>
              <p:nvPicPr>
                <p:cNvPr id="212056" name="Freihand 212055">
                  <a:extLst>
                    <a:ext uri="{FF2B5EF4-FFF2-40B4-BE49-F238E27FC236}">
                      <a16:creationId xmlns:a16="http://schemas.microsoft.com/office/drawing/2014/main" id="{DD37D346-57F8-4FB6-A866-03240846009B}"/>
                    </a:ext>
                  </a:extLst>
                </p:cNvPr>
                <p:cNvPicPr/>
                <p:nvPr/>
              </p:nvPicPr>
              <p:blipFill>
                <a:blip r:embed="rId215"/>
                <a:stretch>
                  <a:fillRect/>
                </a:stretch>
              </p:blipFill>
              <p:spPr>
                <a:xfrm>
                  <a:off x="2789859" y="5168348"/>
                  <a:ext cx="175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2057" name="Freihand 212056">
                  <a:extLst>
                    <a:ext uri="{FF2B5EF4-FFF2-40B4-BE49-F238E27FC236}">
                      <a16:creationId xmlns:a16="http://schemas.microsoft.com/office/drawing/2014/main" id="{7CB91A27-EBFB-48E7-9B6D-CED27B92A053}"/>
                    </a:ext>
                  </a:extLst>
                </p14:cNvPr>
                <p14:cNvContentPartPr/>
                <p14:nvPr/>
              </p14:nvContentPartPr>
              <p14:xfrm>
                <a:off x="2990019" y="5187068"/>
                <a:ext cx="86760" cy="140040"/>
              </p14:xfrm>
            </p:contentPart>
          </mc:Choice>
          <mc:Fallback xmlns="">
            <p:pic>
              <p:nvPicPr>
                <p:cNvPr id="212057" name="Freihand 212056">
                  <a:extLst>
                    <a:ext uri="{FF2B5EF4-FFF2-40B4-BE49-F238E27FC236}">
                      <a16:creationId xmlns:a16="http://schemas.microsoft.com/office/drawing/2014/main" id="{7CB91A27-EBFB-48E7-9B6D-CED27B92A053}"/>
                    </a:ext>
                  </a:extLst>
                </p:cNvPr>
                <p:cNvPicPr/>
                <p:nvPr/>
              </p:nvPicPr>
              <p:blipFill>
                <a:blip r:embed="rId217"/>
                <a:stretch>
                  <a:fillRect/>
                </a:stretch>
              </p:blipFill>
              <p:spPr>
                <a:xfrm>
                  <a:off x="2985699" y="5182748"/>
                  <a:ext cx="95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2058" name="Freihand 212057">
                  <a:extLst>
                    <a:ext uri="{FF2B5EF4-FFF2-40B4-BE49-F238E27FC236}">
                      <a16:creationId xmlns:a16="http://schemas.microsoft.com/office/drawing/2014/main" id="{3338EB9A-F858-426C-9F95-ED5A54B42F6A}"/>
                    </a:ext>
                  </a:extLst>
                </p14:cNvPr>
                <p14:cNvContentPartPr/>
                <p14:nvPr/>
              </p14:nvContentPartPr>
              <p14:xfrm>
                <a:off x="3149139" y="5293628"/>
                <a:ext cx="360" cy="360"/>
              </p14:xfrm>
            </p:contentPart>
          </mc:Choice>
          <mc:Fallback xmlns="">
            <p:pic>
              <p:nvPicPr>
                <p:cNvPr id="212058" name="Freihand 212057">
                  <a:extLst>
                    <a:ext uri="{FF2B5EF4-FFF2-40B4-BE49-F238E27FC236}">
                      <a16:creationId xmlns:a16="http://schemas.microsoft.com/office/drawing/2014/main" id="{3338EB9A-F858-426C-9F95-ED5A54B42F6A}"/>
                    </a:ext>
                  </a:extLst>
                </p:cNvPr>
                <p:cNvPicPr/>
                <p:nvPr/>
              </p:nvPicPr>
              <p:blipFill>
                <a:blip r:embed="rId118"/>
                <a:stretch>
                  <a:fillRect/>
                </a:stretch>
              </p:blipFill>
              <p:spPr>
                <a:xfrm>
                  <a:off x="3144819" y="52893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12059" name="Freihand 212058">
                  <a:extLst>
                    <a:ext uri="{FF2B5EF4-FFF2-40B4-BE49-F238E27FC236}">
                      <a16:creationId xmlns:a16="http://schemas.microsoft.com/office/drawing/2014/main" id="{62CA1543-D5D0-4779-BB32-624408ED73AC}"/>
                    </a:ext>
                  </a:extLst>
                </p14:cNvPr>
                <p14:cNvContentPartPr/>
                <p14:nvPr/>
              </p14:nvContentPartPr>
              <p14:xfrm>
                <a:off x="3185499" y="5194628"/>
                <a:ext cx="107640" cy="140040"/>
              </p14:xfrm>
            </p:contentPart>
          </mc:Choice>
          <mc:Fallback xmlns="">
            <p:pic>
              <p:nvPicPr>
                <p:cNvPr id="212059" name="Freihand 212058">
                  <a:extLst>
                    <a:ext uri="{FF2B5EF4-FFF2-40B4-BE49-F238E27FC236}">
                      <a16:creationId xmlns:a16="http://schemas.microsoft.com/office/drawing/2014/main" id="{62CA1543-D5D0-4779-BB32-624408ED73AC}"/>
                    </a:ext>
                  </a:extLst>
                </p:cNvPr>
                <p:cNvPicPr/>
                <p:nvPr/>
              </p:nvPicPr>
              <p:blipFill>
                <a:blip r:embed="rId220"/>
                <a:stretch>
                  <a:fillRect/>
                </a:stretch>
              </p:blipFill>
              <p:spPr>
                <a:xfrm>
                  <a:off x="3181179" y="5190308"/>
                  <a:ext cx="116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2060" name="Freihand 212059">
                  <a:extLst>
                    <a:ext uri="{FF2B5EF4-FFF2-40B4-BE49-F238E27FC236}">
                      <a16:creationId xmlns:a16="http://schemas.microsoft.com/office/drawing/2014/main" id="{556DA288-6D9A-4540-BBB6-8CC0BDACC610}"/>
                    </a:ext>
                  </a:extLst>
                </p14:cNvPr>
                <p14:cNvContentPartPr/>
                <p14:nvPr/>
              </p14:nvContentPartPr>
              <p14:xfrm>
                <a:off x="3314379" y="5152868"/>
                <a:ext cx="136440" cy="163080"/>
              </p14:xfrm>
            </p:contentPart>
          </mc:Choice>
          <mc:Fallback xmlns="">
            <p:pic>
              <p:nvPicPr>
                <p:cNvPr id="212060" name="Freihand 212059">
                  <a:extLst>
                    <a:ext uri="{FF2B5EF4-FFF2-40B4-BE49-F238E27FC236}">
                      <a16:creationId xmlns:a16="http://schemas.microsoft.com/office/drawing/2014/main" id="{556DA288-6D9A-4540-BBB6-8CC0BDACC610}"/>
                    </a:ext>
                  </a:extLst>
                </p:cNvPr>
                <p:cNvPicPr/>
                <p:nvPr/>
              </p:nvPicPr>
              <p:blipFill>
                <a:blip r:embed="rId222"/>
                <a:stretch>
                  <a:fillRect/>
                </a:stretch>
              </p:blipFill>
              <p:spPr>
                <a:xfrm>
                  <a:off x="3310059" y="5148548"/>
                  <a:ext cx="145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2061" name="Freihand 212060">
                  <a:extLst>
                    <a:ext uri="{FF2B5EF4-FFF2-40B4-BE49-F238E27FC236}">
                      <a16:creationId xmlns:a16="http://schemas.microsoft.com/office/drawing/2014/main" id="{5A6A5D17-0590-4AA6-B89B-0AEE9F6C41B2}"/>
                    </a:ext>
                  </a:extLst>
                </p14:cNvPr>
                <p14:cNvContentPartPr/>
                <p14:nvPr/>
              </p14:nvContentPartPr>
              <p14:xfrm>
                <a:off x="3496539" y="5262668"/>
                <a:ext cx="32760" cy="18360"/>
              </p14:xfrm>
            </p:contentPart>
          </mc:Choice>
          <mc:Fallback xmlns="">
            <p:pic>
              <p:nvPicPr>
                <p:cNvPr id="212061" name="Freihand 212060">
                  <a:extLst>
                    <a:ext uri="{FF2B5EF4-FFF2-40B4-BE49-F238E27FC236}">
                      <a16:creationId xmlns:a16="http://schemas.microsoft.com/office/drawing/2014/main" id="{5A6A5D17-0590-4AA6-B89B-0AEE9F6C41B2}"/>
                    </a:ext>
                  </a:extLst>
                </p:cNvPr>
                <p:cNvPicPr/>
                <p:nvPr/>
              </p:nvPicPr>
              <p:blipFill>
                <a:blip r:embed="rId224"/>
                <a:stretch>
                  <a:fillRect/>
                </a:stretch>
              </p:blipFill>
              <p:spPr>
                <a:xfrm>
                  <a:off x="3492219" y="5258348"/>
                  <a:ext cx="41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12062" name="Freihand 212061">
                  <a:extLst>
                    <a:ext uri="{FF2B5EF4-FFF2-40B4-BE49-F238E27FC236}">
                      <a16:creationId xmlns:a16="http://schemas.microsoft.com/office/drawing/2014/main" id="{4CD8B1E5-CAD8-47E7-A9A1-F1BDC968A893}"/>
                    </a:ext>
                  </a:extLst>
                </p14:cNvPr>
                <p14:cNvContentPartPr/>
                <p14:nvPr/>
              </p14:nvContentPartPr>
              <p14:xfrm>
                <a:off x="3554859" y="5147108"/>
                <a:ext cx="115200" cy="124920"/>
              </p14:xfrm>
            </p:contentPart>
          </mc:Choice>
          <mc:Fallback xmlns="">
            <p:pic>
              <p:nvPicPr>
                <p:cNvPr id="212062" name="Freihand 212061">
                  <a:extLst>
                    <a:ext uri="{FF2B5EF4-FFF2-40B4-BE49-F238E27FC236}">
                      <a16:creationId xmlns:a16="http://schemas.microsoft.com/office/drawing/2014/main" id="{4CD8B1E5-CAD8-47E7-A9A1-F1BDC968A893}"/>
                    </a:ext>
                  </a:extLst>
                </p:cNvPr>
                <p:cNvPicPr/>
                <p:nvPr/>
              </p:nvPicPr>
              <p:blipFill>
                <a:blip r:embed="rId226"/>
                <a:stretch>
                  <a:fillRect/>
                </a:stretch>
              </p:blipFill>
              <p:spPr>
                <a:xfrm>
                  <a:off x="3550539" y="5142788"/>
                  <a:ext cx="123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12063" name="Freihand 212062">
                  <a:extLst>
                    <a:ext uri="{FF2B5EF4-FFF2-40B4-BE49-F238E27FC236}">
                      <a16:creationId xmlns:a16="http://schemas.microsoft.com/office/drawing/2014/main" id="{8CC41D07-4A37-4197-89D2-E6C6C3F28181}"/>
                    </a:ext>
                  </a:extLst>
                </p14:cNvPr>
                <p14:cNvContentPartPr/>
                <p14:nvPr/>
              </p14:nvContentPartPr>
              <p14:xfrm>
                <a:off x="3635499" y="5145308"/>
                <a:ext cx="79920" cy="103320"/>
              </p14:xfrm>
            </p:contentPart>
          </mc:Choice>
          <mc:Fallback xmlns="">
            <p:pic>
              <p:nvPicPr>
                <p:cNvPr id="212063" name="Freihand 212062">
                  <a:extLst>
                    <a:ext uri="{FF2B5EF4-FFF2-40B4-BE49-F238E27FC236}">
                      <a16:creationId xmlns:a16="http://schemas.microsoft.com/office/drawing/2014/main" id="{8CC41D07-4A37-4197-89D2-E6C6C3F28181}"/>
                    </a:ext>
                  </a:extLst>
                </p:cNvPr>
                <p:cNvPicPr/>
                <p:nvPr/>
              </p:nvPicPr>
              <p:blipFill>
                <a:blip r:embed="rId228"/>
                <a:stretch>
                  <a:fillRect/>
                </a:stretch>
              </p:blipFill>
              <p:spPr>
                <a:xfrm>
                  <a:off x="3631179" y="5140988"/>
                  <a:ext cx="88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12064" name="Freihand 212063">
                  <a:extLst>
                    <a:ext uri="{FF2B5EF4-FFF2-40B4-BE49-F238E27FC236}">
                      <a16:creationId xmlns:a16="http://schemas.microsoft.com/office/drawing/2014/main" id="{F1B46EEF-AFE2-4B5F-B079-D0CB9B07B780}"/>
                    </a:ext>
                  </a:extLst>
                </p14:cNvPr>
                <p14:cNvContentPartPr/>
                <p14:nvPr/>
              </p14:nvContentPartPr>
              <p14:xfrm>
                <a:off x="3704259" y="5112188"/>
                <a:ext cx="117000" cy="119160"/>
              </p14:xfrm>
            </p:contentPart>
          </mc:Choice>
          <mc:Fallback xmlns="">
            <p:pic>
              <p:nvPicPr>
                <p:cNvPr id="212064" name="Freihand 212063">
                  <a:extLst>
                    <a:ext uri="{FF2B5EF4-FFF2-40B4-BE49-F238E27FC236}">
                      <a16:creationId xmlns:a16="http://schemas.microsoft.com/office/drawing/2014/main" id="{F1B46EEF-AFE2-4B5F-B079-D0CB9B07B780}"/>
                    </a:ext>
                  </a:extLst>
                </p:cNvPr>
                <p:cNvPicPr/>
                <p:nvPr/>
              </p:nvPicPr>
              <p:blipFill>
                <a:blip r:embed="rId230"/>
                <a:stretch>
                  <a:fillRect/>
                </a:stretch>
              </p:blipFill>
              <p:spPr>
                <a:xfrm>
                  <a:off x="3699939" y="5107868"/>
                  <a:ext cx="125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12066" name="Freihand 212065">
                  <a:extLst>
                    <a:ext uri="{FF2B5EF4-FFF2-40B4-BE49-F238E27FC236}">
                      <a16:creationId xmlns:a16="http://schemas.microsoft.com/office/drawing/2014/main" id="{EB520EC2-3123-431A-B0C9-C50598ACF8A5}"/>
                    </a:ext>
                  </a:extLst>
                </p14:cNvPr>
                <p14:cNvContentPartPr/>
                <p14:nvPr/>
              </p14:nvContentPartPr>
              <p14:xfrm>
                <a:off x="3713979" y="5101748"/>
                <a:ext cx="103320" cy="127080"/>
              </p14:xfrm>
            </p:contentPart>
          </mc:Choice>
          <mc:Fallback xmlns="">
            <p:pic>
              <p:nvPicPr>
                <p:cNvPr id="212066" name="Freihand 212065">
                  <a:extLst>
                    <a:ext uri="{FF2B5EF4-FFF2-40B4-BE49-F238E27FC236}">
                      <a16:creationId xmlns:a16="http://schemas.microsoft.com/office/drawing/2014/main" id="{EB520EC2-3123-431A-B0C9-C50598ACF8A5}"/>
                    </a:ext>
                  </a:extLst>
                </p:cNvPr>
                <p:cNvPicPr/>
                <p:nvPr/>
              </p:nvPicPr>
              <p:blipFill>
                <a:blip r:embed="rId232"/>
                <a:stretch>
                  <a:fillRect/>
                </a:stretch>
              </p:blipFill>
              <p:spPr>
                <a:xfrm>
                  <a:off x="3709659" y="5097428"/>
                  <a:ext cx="111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12067" name="Freihand 212066">
                  <a:extLst>
                    <a:ext uri="{FF2B5EF4-FFF2-40B4-BE49-F238E27FC236}">
                      <a16:creationId xmlns:a16="http://schemas.microsoft.com/office/drawing/2014/main" id="{D5F1836B-0D2C-4489-80EF-3DEA00FF4772}"/>
                    </a:ext>
                  </a:extLst>
                </p14:cNvPr>
                <p14:cNvContentPartPr/>
                <p14:nvPr/>
              </p14:nvContentPartPr>
              <p14:xfrm>
                <a:off x="3798939" y="5051708"/>
                <a:ext cx="136080" cy="169920"/>
              </p14:xfrm>
            </p:contentPart>
          </mc:Choice>
          <mc:Fallback xmlns="">
            <p:pic>
              <p:nvPicPr>
                <p:cNvPr id="212067" name="Freihand 212066">
                  <a:extLst>
                    <a:ext uri="{FF2B5EF4-FFF2-40B4-BE49-F238E27FC236}">
                      <a16:creationId xmlns:a16="http://schemas.microsoft.com/office/drawing/2014/main" id="{D5F1836B-0D2C-4489-80EF-3DEA00FF4772}"/>
                    </a:ext>
                  </a:extLst>
                </p:cNvPr>
                <p:cNvPicPr/>
                <p:nvPr/>
              </p:nvPicPr>
              <p:blipFill>
                <a:blip r:embed="rId234"/>
                <a:stretch>
                  <a:fillRect/>
                </a:stretch>
              </p:blipFill>
              <p:spPr>
                <a:xfrm>
                  <a:off x="3794619" y="5047388"/>
                  <a:ext cx="144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12068" name="Freihand 212067">
                  <a:extLst>
                    <a:ext uri="{FF2B5EF4-FFF2-40B4-BE49-F238E27FC236}">
                      <a16:creationId xmlns:a16="http://schemas.microsoft.com/office/drawing/2014/main" id="{52DE7C9D-D760-435E-9525-F0C1F40F0D2A}"/>
                    </a:ext>
                  </a:extLst>
                </p14:cNvPr>
                <p14:cNvContentPartPr/>
                <p14:nvPr/>
              </p14:nvContentPartPr>
              <p14:xfrm>
                <a:off x="2745939" y="5203628"/>
                <a:ext cx="1295280" cy="212400"/>
              </p14:xfrm>
            </p:contentPart>
          </mc:Choice>
          <mc:Fallback xmlns="">
            <p:pic>
              <p:nvPicPr>
                <p:cNvPr id="212068" name="Freihand 212067">
                  <a:extLst>
                    <a:ext uri="{FF2B5EF4-FFF2-40B4-BE49-F238E27FC236}">
                      <a16:creationId xmlns:a16="http://schemas.microsoft.com/office/drawing/2014/main" id="{52DE7C9D-D760-435E-9525-F0C1F40F0D2A}"/>
                    </a:ext>
                  </a:extLst>
                </p:cNvPr>
                <p:cNvPicPr/>
                <p:nvPr/>
              </p:nvPicPr>
              <p:blipFill>
                <a:blip r:embed="rId236"/>
                <a:stretch>
                  <a:fillRect/>
                </a:stretch>
              </p:blipFill>
              <p:spPr>
                <a:xfrm>
                  <a:off x="2741619" y="5199308"/>
                  <a:ext cx="13039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2075" name="Freihand 212074">
                  <a:extLst>
                    <a:ext uri="{FF2B5EF4-FFF2-40B4-BE49-F238E27FC236}">
                      <a16:creationId xmlns:a16="http://schemas.microsoft.com/office/drawing/2014/main" id="{F0EB3A0B-7496-436C-A5D5-3E4EE94ACEAE}"/>
                    </a:ext>
                  </a:extLst>
                </p14:cNvPr>
                <p14:cNvContentPartPr/>
                <p14:nvPr/>
              </p14:nvContentPartPr>
              <p14:xfrm>
                <a:off x="3285219" y="5111108"/>
                <a:ext cx="172800" cy="238320"/>
              </p14:xfrm>
            </p:contentPart>
          </mc:Choice>
          <mc:Fallback xmlns="">
            <p:pic>
              <p:nvPicPr>
                <p:cNvPr id="212075" name="Freihand 212074">
                  <a:extLst>
                    <a:ext uri="{FF2B5EF4-FFF2-40B4-BE49-F238E27FC236}">
                      <a16:creationId xmlns:a16="http://schemas.microsoft.com/office/drawing/2014/main" id="{F0EB3A0B-7496-436C-A5D5-3E4EE94ACEAE}"/>
                    </a:ext>
                  </a:extLst>
                </p:cNvPr>
                <p:cNvPicPr/>
                <p:nvPr/>
              </p:nvPicPr>
              <p:blipFill>
                <a:blip r:embed="rId238"/>
                <a:stretch>
                  <a:fillRect/>
                </a:stretch>
              </p:blipFill>
              <p:spPr>
                <a:xfrm>
                  <a:off x="3280899" y="5106788"/>
                  <a:ext cx="1814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2076" name="Freihand 212075">
                  <a:extLst>
                    <a:ext uri="{FF2B5EF4-FFF2-40B4-BE49-F238E27FC236}">
                      <a16:creationId xmlns:a16="http://schemas.microsoft.com/office/drawing/2014/main" id="{3DEB5D6C-E50E-4C52-8765-FE5EF885B7F8}"/>
                    </a:ext>
                  </a:extLst>
                </p14:cNvPr>
                <p14:cNvContentPartPr/>
                <p14:nvPr/>
              </p14:nvContentPartPr>
              <p14:xfrm>
                <a:off x="3275859" y="5131268"/>
                <a:ext cx="163800" cy="248400"/>
              </p14:xfrm>
            </p:contentPart>
          </mc:Choice>
          <mc:Fallback xmlns="">
            <p:pic>
              <p:nvPicPr>
                <p:cNvPr id="212076" name="Freihand 212075">
                  <a:extLst>
                    <a:ext uri="{FF2B5EF4-FFF2-40B4-BE49-F238E27FC236}">
                      <a16:creationId xmlns:a16="http://schemas.microsoft.com/office/drawing/2014/main" id="{3DEB5D6C-E50E-4C52-8765-FE5EF885B7F8}"/>
                    </a:ext>
                  </a:extLst>
                </p:cNvPr>
                <p:cNvPicPr/>
                <p:nvPr/>
              </p:nvPicPr>
              <p:blipFill>
                <a:blip r:embed="rId240"/>
                <a:stretch>
                  <a:fillRect/>
                </a:stretch>
              </p:blipFill>
              <p:spPr>
                <a:xfrm>
                  <a:off x="3271539" y="5126948"/>
                  <a:ext cx="172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 name="Freihand 16">
                  <a:extLst>
                    <a:ext uri="{FF2B5EF4-FFF2-40B4-BE49-F238E27FC236}">
                      <a16:creationId xmlns:a16="http://schemas.microsoft.com/office/drawing/2014/main" id="{3440BA10-519B-48CC-BB7E-1617C1D18C0D}"/>
                    </a:ext>
                  </a:extLst>
                </p14:cNvPr>
                <p14:cNvContentPartPr/>
                <p14:nvPr/>
              </p14:nvContentPartPr>
              <p14:xfrm>
                <a:off x="7218219" y="5768828"/>
                <a:ext cx="223920" cy="76680"/>
              </p14:xfrm>
            </p:contentPart>
          </mc:Choice>
          <mc:Fallback xmlns="">
            <p:pic>
              <p:nvPicPr>
                <p:cNvPr id="17" name="Freihand 16">
                  <a:extLst>
                    <a:ext uri="{FF2B5EF4-FFF2-40B4-BE49-F238E27FC236}">
                      <a16:creationId xmlns:a16="http://schemas.microsoft.com/office/drawing/2014/main" id="{3440BA10-519B-48CC-BB7E-1617C1D18C0D}"/>
                    </a:ext>
                  </a:extLst>
                </p:cNvPr>
                <p:cNvPicPr/>
                <p:nvPr/>
              </p:nvPicPr>
              <p:blipFill>
                <a:blip r:embed="rId242"/>
                <a:stretch>
                  <a:fillRect/>
                </a:stretch>
              </p:blipFill>
              <p:spPr>
                <a:xfrm>
                  <a:off x="7213899" y="5764508"/>
                  <a:ext cx="232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 name="Freihand 17">
                  <a:extLst>
                    <a:ext uri="{FF2B5EF4-FFF2-40B4-BE49-F238E27FC236}">
                      <a16:creationId xmlns:a16="http://schemas.microsoft.com/office/drawing/2014/main" id="{8CCD5F9E-1C09-4C0C-8B40-2DF16DB7A9F3}"/>
                    </a:ext>
                  </a:extLst>
                </p14:cNvPr>
                <p14:cNvContentPartPr/>
                <p14:nvPr/>
              </p14:nvContentPartPr>
              <p14:xfrm>
                <a:off x="7464819" y="5662988"/>
                <a:ext cx="111600" cy="122040"/>
              </p14:xfrm>
            </p:contentPart>
          </mc:Choice>
          <mc:Fallback xmlns="">
            <p:pic>
              <p:nvPicPr>
                <p:cNvPr id="18" name="Freihand 17">
                  <a:extLst>
                    <a:ext uri="{FF2B5EF4-FFF2-40B4-BE49-F238E27FC236}">
                      <a16:creationId xmlns:a16="http://schemas.microsoft.com/office/drawing/2014/main" id="{8CCD5F9E-1C09-4C0C-8B40-2DF16DB7A9F3}"/>
                    </a:ext>
                  </a:extLst>
                </p:cNvPr>
                <p:cNvPicPr/>
                <p:nvPr/>
              </p:nvPicPr>
              <p:blipFill>
                <a:blip r:embed="rId244"/>
                <a:stretch>
                  <a:fillRect/>
                </a:stretch>
              </p:blipFill>
              <p:spPr>
                <a:xfrm>
                  <a:off x="7460499" y="5658668"/>
                  <a:ext cx="1202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 name="Freihand 18">
                  <a:extLst>
                    <a:ext uri="{FF2B5EF4-FFF2-40B4-BE49-F238E27FC236}">
                      <a16:creationId xmlns:a16="http://schemas.microsoft.com/office/drawing/2014/main" id="{8BC6301D-A2AE-4CDB-9287-A11EDE7672F0}"/>
                    </a:ext>
                  </a:extLst>
                </p14:cNvPr>
                <p14:cNvContentPartPr/>
                <p14:nvPr/>
              </p14:nvContentPartPr>
              <p14:xfrm>
                <a:off x="7528179" y="5769548"/>
                <a:ext cx="65880" cy="40320"/>
              </p14:xfrm>
            </p:contentPart>
          </mc:Choice>
          <mc:Fallback xmlns="">
            <p:pic>
              <p:nvPicPr>
                <p:cNvPr id="19" name="Freihand 18">
                  <a:extLst>
                    <a:ext uri="{FF2B5EF4-FFF2-40B4-BE49-F238E27FC236}">
                      <a16:creationId xmlns:a16="http://schemas.microsoft.com/office/drawing/2014/main" id="{8BC6301D-A2AE-4CDB-9287-A11EDE7672F0}"/>
                    </a:ext>
                  </a:extLst>
                </p:cNvPr>
                <p:cNvPicPr/>
                <p:nvPr/>
              </p:nvPicPr>
              <p:blipFill>
                <a:blip r:embed="rId246"/>
                <a:stretch>
                  <a:fillRect/>
                </a:stretch>
              </p:blipFill>
              <p:spPr>
                <a:xfrm>
                  <a:off x="7523859" y="5765228"/>
                  <a:ext cx="74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0" name="Freihand 19">
                  <a:extLst>
                    <a:ext uri="{FF2B5EF4-FFF2-40B4-BE49-F238E27FC236}">
                      <a16:creationId xmlns:a16="http://schemas.microsoft.com/office/drawing/2014/main" id="{50B687B2-2C11-4239-BED2-9C53A05BDDB7}"/>
                    </a:ext>
                  </a:extLst>
                </p14:cNvPr>
                <p14:cNvContentPartPr/>
                <p14:nvPr/>
              </p14:nvContentPartPr>
              <p14:xfrm>
                <a:off x="7637979" y="5647868"/>
                <a:ext cx="197280" cy="153720"/>
              </p14:xfrm>
            </p:contentPart>
          </mc:Choice>
          <mc:Fallback xmlns="">
            <p:pic>
              <p:nvPicPr>
                <p:cNvPr id="20" name="Freihand 19">
                  <a:extLst>
                    <a:ext uri="{FF2B5EF4-FFF2-40B4-BE49-F238E27FC236}">
                      <a16:creationId xmlns:a16="http://schemas.microsoft.com/office/drawing/2014/main" id="{50B687B2-2C11-4239-BED2-9C53A05BDDB7}"/>
                    </a:ext>
                  </a:extLst>
                </p:cNvPr>
                <p:cNvPicPr/>
                <p:nvPr/>
              </p:nvPicPr>
              <p:blipFill>
                <a:blip r:embed="rId248"/>
                <a:stretch>
                  <a:fillRect/>
                </a:stretch>
              </p:blipFill>
              <p:spPr>
                <a:xfrm>
                  <a:off x="7633659" y="5643548"/>
                  <a:ext cx="205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1" name="Freihand 20">
                  <a:extLst>
                    <a:ext uri="{FF2B5EF4-FFF2-40B4-BE49-F238E27FC236}">
                      <a16:creationId xmlns:a16="http://schemas.microsoft.com/office/drawing/2014/main" id="{A856ED6F-F7EC-4073-8F92-9DC36A867CB7}"/>
                    </a:ext>
                  </a:extLst>
                </p14:cNvPr>
                <p14:cNvContentPartPr/>
                <p14:nvPr/>
              </p14:nvContentPartPr>
              <p14:xfrm>
                <a:off x="7859379" y="5700068"/>
                <a:ext cx="116640" cy="79560"/>
              </p14:xfrm>
            </p:contentPart>
          </mc:Choice>
          <mc:Fallback xmlns="">
            <p:pic>
              <p:nvPicPr>
                <p:cNvPr id="21" name="Freihand 20">
                  <a:extLst>
                    <a:ext uri="{FF2B5EF4-FFF2-40B4-BE49-F238E27FC236}">
                      <a16:creationId xmlns:a16="http://schemas.microsoft.com/office/drawing/2014/main" id="{A856ED6F-F7EC-4073-8F92-9DC36A867CB7}"/>
                    </a:ext>
                  </a:extLst>
                </p:cNvPr>
                <p:cNvPicPr/>
                <p:nvPr/>
              </p:nvPicPr>
              <p:blipFill>
                <a:blip r:embed="rId250"/>
                <a:stretch>
                  <a:fillRect/>
                </a:stretch>
              </p:blipFill>
              <p:spPr>
                <a:xfrm>
                  <a:off x="7855059" y="5695748"/>
                  <a:ext cx="125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2" name="Freihand 21">
                  <a:extLst>
                    <a:ext uri="{FF2B5EF4-FFF2-40B4-BE49-F238E27FC236}">
                      <a16:creationId xmlns:a16="http://schemas.microsoft.com/office/drawing/2014/main" id="{A0A68023-D9BC-41B8-95E6-D2456FEA572C}"/>
                    </a:ext>
                  </a:extLst>
                </p14:cNvPr>
                <p14:cNvContentPartPr/>
                <p14:nvPr/>
              </p14:nvContentPartPr>
              <p14:xfrm>
                <a:off x="7980699" y="5647868"/>
                <a:ext cx="93240" cy="117720"/>
              </p14:xfrm>
            </p:contentPart>
          </mc:Choice>
          <mc:Fallback xmlns="">
            <p:pic>
              <p:nvPicPr>
                <p:cNvPr id="22" name="Freihand 21">
                  <a:extLst>
                    <a:ext uri="{FF2B5EF4-FFF2-40B4-BE49-F238E27FC236}">
                      <a16:creationId xmlns:a16="http://schemas.microsoft.com/office/drawing/2014/main" id="{A0A68023-D9BC-41B8-95E6-D2456FEA572C}"/>
                    </a:ext>
                  </a:extLst>
                </p:cNvPr>
                <p:cNvPicPr/>
                <p:nvPr/>
              </p:nvPicPr>
              <p:blipFill>
                <a:blip r:embed="rId252"/>
                <a:stretch>
                  <a:fillRect/>
                </a:stretch>
              </p:blipFill>
              <p:spPr>
                <a:xfrm>
                  <a:off x="7976379" y="5643548"/>
                  <a:ext cx="101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2026" name="Freihand 212025">
                  <a:extLst>
                    <a:ext uri="{FF2B5EF4-FFF2-40B4-BE49-F238E27FC236}">
                      <a16:creationId xmlns:a16="http://schemas.microsoft.com/office/drawing/2014/main" id="{DB643B18-67C9-48D9-890D-6A35AF818666}"/>
                    </a:ext>
                  </a:extLst>
                </p14:cNvPr>
                <p14:cNvContentPartPr/>
                <p14:nvPr/>
              </p14:nvContentPartPr>
              <p14:xfrm>
                <a:off x="5419299" y="5576948"/>
                <a:ext cx="155880" cy="190440"/>
              </p14:xfrm>
            </p:contentPart>
          </mc:Choice>
          <mc:Fallback xmlns="">
            <p:pic>
              <p:nvPicPr>
                <p:cNvPr id="212026" name="Freihand 212025">
                  <a:extLst>
                    <a:ext uri="{FF2B5EF4-FFF2-40B4-BE49-F238E27FC236}">
                      <a16:creationId xmlns:a16="http://schemas.microsoft.com/office/drawing/2014/main" id="{DB643B18-67C9-48D9-890D-6A35AF818666}"/>
                    </a:ext>
                  </a:extLst>
                </p:cNvPr>
                <p:cNvPicPr/>
                <p:nvPr/>
              </p:nvPicPr>
              <p:blipFill>
                <a:blip r:embed="rId254"/>
                <a:stretch>
                  <a:fillRect/>
                </a:stretch>
              </p:blipFill>
              <p:spPr>
                <a:xfrm>
                  <a:off x="5414979" y="5572628"/>
                  <a:ext cx="1645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2027" name="Freihand 212026">
                  <a:extLst>
                    <a:ext uri="{FF2B5EF4-FFF2-40B4-BE49-F238E27FC236}">
                      <a16:creationId xmlns:a16="http://schemas.microsoft.com/office/drawing/2014/main" id="{9A418FE6-3381-4D0E-87DF-071AE071A4A6}"/>
                    </a:ext>
                  </a:extLst>
                </p14:cNvPr>
                <p14:cNvContentPartPr/>
                <p14:nvPr/>
              </p14:nvContentPartPr>
              <p14:xfrm>
                <a:off x="5546739" y="5576228"/>
                <a:ext cx="142200" cy="174600"/>
              </p14:xfrm>
            </p:contentPart>
          </mc:Choice>
          <mc:Fallback xmlns="">
            <p:pic>
              <p:nvPicPr>
                <p:cNvPr id="212027" name="Freihand 212026">
                  <a:extLst>
                    <a:ext uri="{FF2B5EF4-FFF2-40B4-BE49-F238E27FC236}">
                      <a16:creationId xmlns:a16="http://schemas.microsoft.com/office/drawing/2014/main" id="{9A418FE6-3381-4D0E-87DF-071AE071A4A6}"/>
                    </a:ext>
                  </a:extLst>
                </p:cNvPr>
                <p:cNvPicPr/>
                <p:nvPr/>
              </p:nvPicPr>
              <p:blipFill>
                <a:blip r:embed="rId256"/>
                <a:stretch>
                  <a:fillRect/>
                </a:stretch>
              </p:blipFill>
              <p:spPr>
                <a:xfrm>
                  <a:off x="5542419" y="5571908"/>
                  <a:ext cx="150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2028" name="Freihand 212027">
                  <a:extLst>
                    <a:ext uri="{FF2B5EF4-FFF2-40B4-BE49-F238E27FC236}">
                      <a16:creationId xmlns:a16="http://schemas.microsoft.com/office/drawing/2014/main" id="{78B1650E-B791-44CC-B064-024CF82A3FEB}"/>
                    </a:ext>
                  </a:extLst>
                </p14:cNvPr>
                <p14:cNvContentPartPr/>
                <p14:nvPr/>
              </p14:nvContentPartPr>
              <p14:xfrm>
                <a:off x="5702259" y="5592788"/>
                <a:ext cx="117720" cy="150840"/>
              </p14:xfrm>
            </p:contentPart>
          </mc:Choice>
          <mc:Fallback xmlns="">
            <p:pic>
              <p:nvPicPr>
                <p:cNvPr id="212028" name="Freihand 212027">
                  <a:extLst>
                    <a:ext uri="{FF2B5EF4-FFF2-40B4-BE49-F238E27FC236}">
                      <a16:creationId xmlns:a16="http://schemas.microsoft.com/office/drawing/2014/main" id="{78B1650E-B791-44CC-B064-024CF82A3FEB}"/>
                    </a:ext>
                  </a:extLst>
                </p:cNvPr>
                <p:cNvPicPr/>
                <p:nvPr/>
              </p:nvPicPr>
              <p:blipFill>
                <a:blip r:embed="rId258"/>
                <a:stretch>
                  <a:fillRect/>
                </a:stretch>
              </p:blipFill>
              <p:spPr>
                <a:xfrm>
                  <a:off x="5697939" y="5588468"/>
                  <a:ext cx="126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2029" name="Freihand 212028">
                  <a:extLst>
                    <a:ext uri="{FF2B5EF4-FFF2-40B4-BE49-F238E27FC236}">
                      <a16:creationId xmlns:a16="http://schemas.microsoft.com/office/drawing/2014/main" id="{E6A5086C-217A-4092-8CBC-D212574CFE7E}"/>
                    </a:ext>
                  </a:extLst>
                </p14:cNvPr>
                <p14:cNvContentPartPr/>
                <p14:nvPr/>
              </p14:nvContentPartPr>
              <p14:xfrm>
                <a:off x="5749419" y="5591708"/>
                <a:ext cx="182880" cy="123480"/>
              </p14:xfrm>
            </p:contentPart>
          </mc:Choice>
          <mc:Fallback xmlns="">
            <p:pic>
              <p:nvPicPr>
                <p:cNvPr id="212029" name="Freihand 212028">
                  <a:extLst>
                    <a:ext uri="{FF2B5EF4-FFF2-40B4-BE49-F238E27FC236}">
                      <a16:creationId xmlns:a16="http://schemas.microsoft.com/office/drawing/2014/main" id="{E6A5086C-217A-4092-8CBC-D212574CFE7E}"/>
                    </a:ext>
                  </a:extLst>
                </p:cNvPr>
                <p:cNvPicPr/>
                <p:nvPr/>
              </p:nvPicPr>
              <p:blipFill>
                <a:blip r:embed="rId260"/>
                <a:stretch>
                  <a:fillRect/>
                </a:stretch>
              </p:blipFill>
              <p:spPr>
                <a:xfrm>
                  <a:off x="5745099" y="5587388"/>
                  <a:ext cx="191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2030" name="Freihand 212029">
                  <a:extLst>
                    <a:ext uri="{FF2B5EF4-FFF2-40B4-BE49-F238E27FC236}">
                      <a16:creationId xmlns:a16="http://schemas.microsoft.com/office/drawing/2014/main" id="{1B40501D-2608-4CE0-83B0-91365F161C59}"/>
                    </a:ext>
                  </a:extLst>
                </p14:cNvPr>
                <p14:cNvContentPartPr/>
                <p14:nvPr/>
              </p14:nvContentPartPr>
              <p14:xfrm>
                <a:off x="5322819" y="5732108"/>
                <a:ext cx="629640" cy="84960"/>
              </p14:xfrm>
            </p:contentPart>
          </mc:Choice>
          <mc:Fallback xmlns="">
            <p:pic>
              <p:nvPicPr>
                <p:cNvPr id="212030" name="Freihand 212029">
                  <a:extLst>
                    <a:ext uri="{FF2B5EF4-FFF2-40B4-BE49-F238E27FC236}">
                      <a16:creationId xmlns:a16="http://schemas.microsoft.com/office/drawing/2014/main" id="{1B40501D-2608-4CE0-83B0-91365F161C59}"/>
                    </a:ext>
                  </a:extLst>
                </p:cNvPr>
                <p:cNvPicPr/>
                <p:nvPr/>
              </p:nvPicPr>
              <p:blipFill>
                <a:blip r:embed="rId262"/>
                <a:stretch>
                  <a:fillRect/>
                </a:stretch>
              </p:blipFill>
              <p:spPr>
                <a:xfrm>
                  <a:off x="5318499" y="5727788"/>
                  <a:ext cx="638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 name="Freihand 13">
                  <a:extLst>
                    <a:ext uri="{FF2B5EF4-FFF2-40B4-BE49-F238E27FC236}">
                      <a16:creationId xmlns:a16="http://schemas.microsoft.com/office/drawing/2014/main" id="{B03539ED-B21F-4BC1-B1F1-720073930DD0}"/>
                    </a:ext>
                  </a:extLst>
                </p14:cNvPr>
                <p14:cNvContentPartPr/>
                <p14:nvPr/>
              </p14:nvContentPartPr>
              <p14:xfrm>
                <a:off x="6222819" y="6094988"/>
                <a:ext cx="13680" cy="4320"/>
              </p14:xfrm>
            </p:contentPart>
          </mc:Choice>
          <mc:Fallback xmlns="">
            <p:pic>
              <p:nvPicPr>
                <p:cNvPr id="14" name="Freihand 13">
                  <a:extLst>
                    <a:ext uri="{FF2B5EF4-FFF2-40B4-BE49-F238E27FC236}">
                      <a16:creationId xmlns:a16="http://schemas.microsoft.com/office/drawing/2014/main" id="{B03539ED-B21F-4BC1-B1F1-720073930DD0}"/>
                    </a:ext>
                  </a:extLst>
                </p:cNvPr>
                <p:cNvPicPr/>
                <p:nvPr/>
              </p:nvPicPr>
              <p:blipFill>
                <a:blip r:embed="rId152"/>
                <a:stretch>
                  <a:fillRect/>
                </a:stretch>
              </p:blipFill>
              <p:spPr>
                <a:xfrm>
                  <a:off x="6218499" y="6090668"/>
                  <a:ext cx="223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 name="Freihand 14">
                  <a:extLst>
                    <a:ext uri="{FF2B5EF4-FFF2-40B4-BE49-F238E27FC236}">
                      <a16:creationId xmlns:a16="http://schemas.microsoft.com/office/drawing/2014/main" id="{F30B2DD7-D56C-4FCD-AEE5-71D07FBDE2AF}"/>
                    </a:ext>
                  </a:extLst>
                </p14:cNvPr>
                <p14:cNvContentPartPr/>
                <p14:nvPr/>
              </p14:nvContentPartPr>
              <p14:xfrm>
                <a:off x="6198699" y="6067628"/>
                <a:ext cx="1187640" cy="42480"/>
              </p14:xfrm>
            </p:contentPart>
          </mc:Choice>
          <mc:Fallback xmlns="">
            <p:pic>
              <p:nvPicPr>
                <p:cNvPr id="15" name="Freihand 14">
                  <a:extLst>
                    <a:ext uri="{FF2B5EF4-FFF2-40B4-BE49-F238E27FC236}">
                      <a16:creationId xmlns:a16="http://schemas.microsoft.com/office/drawing/2014/main" id="{F30B2DD7-D56C-4FCD-AEE5-71D07FBDE2AF}"/>
                    </a:ext>
                  </a:extLst>
                </p:cNvPr>
                <p:cNvPicPr/>
                <p:nvPr/>
              </p:nvPicPr>
              <p:blipFill>
                <a:blip r:embed="rId265"/>
                <a:stretch>
                  <a:fillRect/>
                </a:stretch>
              </p:blipFill>
              <p:spPr>
                <a:xfrm>
                  <a:off x="6194379" y="6063308"/>
                  <a:ext cx="11962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0" name="Freihand 49">
                  <a:extLst>
                    <a:ext uri="{FF2B5EF4-FFF2-40B4-BE49-F238E27FC236}">
                      <a16:creationId xmlns:a16="http://schemas.microsoft.com/office/drawing/2014/main" id="{9CFA5B44-4195-4CFD-96E4-884B52340414}"/>
                    </a:ext>
                  </a:extLst>
                </p14:cNvPr>
                <p14:cNvContentPartPr/>
                <p14:nvPr/>
              </p14:nvContentPartPr>
              <p14:xfrm>
                <a:off x="4922499" y="6032708"/>
                <a:ext cx="824040" cy="56520"/>
              </p14:xfrm>
            </p:contentPart>
          </mc:Choice>
          <mc:Fallback xmlns="">
            <p:pic>
              <p:nvPicPr>
                <p:cNvPr id="50" name="Freihand 49">
                  <a:extLst>
                    <a:ext uri="{FF2B5EF4-FFF2-40B4-BE49-F238E27FC236}">
                      <a16:creationId xmlns:a16="http://schemas.microsoft.com/office/drawing/2014/main" id="{9CFA5B44-4195-4CFD-96E4-884B52340414}"/>
                    </a:ext>
                  </a:extLst>
                </p:cNvPr>
                <p:cNvPicPr/>
                <p:nvPr/>
              </p:nvPicPr>
              <p:blipFill>
                <a:blip r:embed="rId267"/>
                <a:stretch>
                  <a:fillRect/>
                </a:stretch>
              </p:blipFill>
              <p:spPr>
                <a:xfrm>
                  <a:off x="4918179" y="6028388"/>
                  <a:ext cx="832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2" name="Freihand 51">
                  <a:extLst>
                    <a:ext uri="{FF2B5EF4-FFF2-40B4-BE49-F238E27FC236}">
                      <a16:creationId xmlns:a16="http://schemas.microsoft.com/office/drawing/2014/main" id="{E54D54A4-AB38-4A61-A0E5-F86E726EA58B}"/>
                    </a:ext>
                  </a:extLst>
                </p14:cNvPr>
                <p14:cNvContentPartPr/>
                <p14:nvPr/>
              </p14:nvContentPartPr>
              <p14:xfrm>
                <a:off x="6200499" y="6055388"/>
                <a:ext cx="1388880" cy="48960"/>
              </p14:xfrm>
            </p:contentPart>
          </mc:Choice>
          <mc:Fallback xmlns="">
            <p:pic>
              <p:nvPicPr>
                <p:cNvPr id="52" name="Freihand 51">
                  <a:extLst>
                    <a:ext uri="{FF2B5EF4-FFF2-40B4-BE49-F238E27FC236}">
                      <a16:creationId xmlns:a16="http://schemas.microsoft.com/office/drawing/2014/main" id="{E54D54A4-AB38-4A61-A0E5-F86E726EA58B}"/>
                    </a:ext>
                  </a:extLst>
                </p:cNvPr>
                <p:cNvPicPr/>
                <p:nvPr/>
              </p:nvPicPr>
              <p:blipFill>
                <a:blip r:embed="rId269"/>
                <a:stretch>
                  <a:fillRect/>
                </a:stretch>
              </p:blipFill>
              <p:spPr>
                <a:xfrm>
                  <a:off x="6196179" y="6051068"/>
                  <a:ext cx="1397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2078" name="Freihand 212077">
                  <a:extLst>
                    <a:ext uri="{FF2B5EF4-FFF2-40B4-BE49-F238E27FC236}">
                      <a16:creationId xmlns:a16="http://schemas.microsoft.com/office/drawing/2014/main" id="{A13F4B20-4847-408E-A883-E03FF3229F3B}"/>
                    </a:ext>
                  </a:extLst>
                </p14:cNvPr>
                <p14:cNvContentPartPr/>
                <p14:nvPr/>
              </p14:nvContentPartPr>
              <p14:xfrm>
                <a:off x="6068739" y="5652188"/>
                <a:ext cx="1262520" cy="605520"/>
              </p14:xfrm>
            </p:contentPart>
          </mc:Choice>
          <mc:Fallback xmlns="">
            <p:pic>
              <p:nvPicPr>
                <p:cNvPr id="212078" name="Freihand 212077">
                  <a:extLst>
                    <a:ext uri="{FF2B5EF4-FFF2-40B4-BE49-F238E27FC236}">
                      <a16:creationId xmlns:a16="http://schemas.microsoft.com/office/drawing/2014/main" id="{A13F4B20-4847-408E-A883-E03FF3229F3B}"/>
                    </a:ext>
                  </a:extLst>
                </p:cNvPr>
                <p:cNvPicPr/>
                <p:nvPr/>
              </p:nvPicPr>
              <p:blipFill>
                <a:blip r:embed="rId271"/>
                <a:stretch>
                  <a:fillRect/>
                </a:stretch>
              </p:blipFill>
              <p:spPr>
                <a:xfrm>
                  <a:off x="6064419" y="5647868"/>
                  <a:ext cx="127116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2080" name="Freihand 212079">
                  <a:extLst>
                    <a:ext uri="{FF2B5EF4-FFF2-40B4-BE49-F238E27FC236}">
                      <a16:creationId xmlns:a16="http://schemas.microsoft.com/office/drawing/2014/main" id="{ACC46542-4150-41D0-9DD6-F9B5779A2F39}"/>
                    </a:ext>
                  </a:extLst>
                </p14:cNvPr>
                <p14:cNvContentPartPr/>
                <p14:nvPr/>
              </p14:nvContentPartPr>
              <p14:xfrm>
                <a:off x="1501419" y="2353508"/>
                <a:ext cx="655560" cy="405720"/>
              </p14:xfrm>
            </p:contentPart>
          </mc:Choice>
          <mc:Fallback xmlns="">
            <p:pic>
              <p:nvPicPr>
                <p:cNvPr id="212080" name="Freihand 212079">
                  <a:extLst>
                    <a:ext uri="{FF2B5EF4-FFF2-40B4-BE49-F238E27FC236}">
                      <a16:creationId xmlns:a16="http://schemas.microsoft.com/office/drawing/2014/main" id="{ACC46542-4150-41D0-9DD6-F9B5779A2F39}"/>
                    </a:ext>
                  </a:extLst>
                </p:cNvPr>
                <p:cNvPicPr/>
                <p:nvPr/>
              </p:nvPicPr>
              <p:blipFill>
                <a:blip r:embed="rId273"/>
                <a:stretch>
                  <a:fillRect/>
                </a:stretch>
              </p:blipFill>
              <p:spPr>
                <a:xfrm>
                  <a:off x="1497099" y="2349188"/>
                  <a:ext cx="66420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2081" name="Freihand 212080">
                  <a:extLst>
                    <a:ext uri="{FF2B5EF4-FFF2-40B4-BE49-F238E27FC236}">
                      <a16:creationId xmlns:a16="http://schemas.microsoft.com/office/drawing/2014/main" id="{9270B62A-760C-47CD-84C2-E55A0BBF43F4}"/>
                    </a:ext>
                  </a:extLst>
                </p14:cNvPr>
                <p14:cNvContentPartPr/>
                <p14:nvPr/>
              </p14:nvContentPartPr>
              <p14:xfrm>
                <a:off x="1557939" y="2701628"/>
                <a:ext cx="730800" cy="573840"/>
              </p14:xfrm>
            </p:contentPart>
          </mc:Choice>
          <mc:Fallback xmlns="">
            <p:pic>
              <p:nvPicPr>
                <p:cNvPr id="212081" name="Freihand 212080">
                  <a:extLst>
                    <a:ext uri="{FF2B5EF4-FFF2-40B4-BE49-F238E27FC236}">
                      <a16:creationId xmlns:a16="http://schemas.microsoft.com/office/drawing/2014/main" id="{9270B62A-760C-47CD-84C2-E55A0BBF43F4}"/>
                    </a:ext>
                  </a:extLst>
                </p:cNvPr>
                <p:cNvPicPr/>
                <p:nvPr/>
              </p:nvPicPr>
              <p:blipFill>
                <a:blip r:embed="rId275"/>
                <a:stretch>
                  <a:fillRect/>
                </a:stretch>
              </p:blipFill>
              <p:spPr>
                <a:xfrm>
                  <a:off x="1553619" y="2697308"/>
                  <a:ext cx="73944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2083" name="Freihand 212082">
                  <a:extLst>
                    <a:ext uri="{FF2B5EF4-FFF2-40B4-BE49-F238E27FC236}">
                      <a16:creationId xmlns:a16="http://schemas.microsoft.com/office/drawing/2014/main" id="{597B6600-567E-4377-BD97-10B87593B5D9}"/>
                    </a:ext>
                  </a:extLst>
                </p14:cNvPr>
                <p14:cNvContentPartPr/>
                <p14:nvPr/>
              </p14:nvContentPartPr>
              <p14:xfrm>
                <a:off x="1356339" y="2352788"/>
                <a:ext cx="972720" cy="900720"/>
              </p14:xfrm>
            </p:contentPart>
          </mc:Choice>
          <mc:Fallback xmlns="">
            <p:pic>
              <p:nvPicPr>
                <p:cNvPr id="212083" name="Freihand 212082">
                  <a:extLst>
                    <a:ext uri="{FF2B5EF4-FFF2-40B4-BE49-F238E27FC236}">
                      <a16:creationId xmlns:a16="http://schemas.microsoft.com/office/drawing/2014/main" id="{597B6600-567E-4377-BD97-10B87593B5D9}"/>
                    </a:ext>
                  </a:extLst>
                </p:cNvPr>
                <p:cNvPicPr/>
                <p:nvPr/>
              </p:nvPicPr>
              <p:blipFill>
                <a:blip r:embed="rId277"/>
                <a:stretch>
                  <a:fillRect/>
                </a:stretch>
              </p:blipFill>
              <p:spPr>
                <a:xfrm>
                  <a:off x="1352019" y="2348468"/>
                  <a:ext cx="981360" cy="909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2085" name="Freihand 212084">
                  <a:extLst>
                    <a:ext uri="{FF2B5EF4-FFF2-40B4-BE49-F238E27FC236}">
                      <a16:creationId xmlns:a16="http://schemas.microsoft.com/office/drawing/2014/main" id="{AC5F5FA6-DD10-44BB-8E36-F4EE14441DFD}"/>
                    </a:ext>
                  </a:extLst>
                </p14:cNvPr>
                <p14:cNvContentPartPr/>
                <p14:nvPr/>
              </p14:nvContentPartPr>
              <p14:xfrm>
                <a:off x="8805099" y="2237948"/>
                <a:ext cx="1282680" cy="706680"/>
              </p14:xfrm>
            </p:contentPart>
          </mc:Choice>
          <mc:Fallback xmlns="">
            <p:pic>
              <p:nvPicPr>
                <p:cNvPr id="212085" name="Freihand 212084">
                  <a:extLst>
                    <a:ext uri="{FF2B5EF4-FFF2-40B4-BE49-F238E27FC236}">
                      <a16:creationId xmlns:a16="http://schemas.microsoft.com/office/drawing/2014/main" id="{AC5F5FA6-DD10-44BB-8E36-F4EE14441DFD}"/>
                    </a:ext>
                  </a:extLst>
                </p:cNvPr>
                <p:cNvPicPr/>
                <p:nvPr/>
              </p:nvPicPr>
              <p:blipFill>
                <a:blip r:embed="rId279"/>
                <a:stretch>
                  <a:fillRect/>
                </a:stretch>
              </p:blipFill>
              <p:spPr>
                <a:xfrm>
                  <a:off x="8800779" y="2233628"/>
                  <a:ext cx="129132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2091" name="Freihand 212090">
                  <a:extLst>
                    <a:ext uri="{FF2B5EF4-FFF2-40B4-BE49-F238E27FC236}">
                      <a16:creationId xmlns:a16="http://schemas.microsoft.com/office/drawing/2014/main" id="{E9F887AC-1766-4BAA-BFF4-E665A50923BF}"/>
                    </a:ext>
                  </a:extLst>
                </p14:cNvPr>
                <p14:cNvContentPartPr/>
                <p14:nvPr/>
              </p14:nvContentPartPr>
              <p14:xfrm>
                <a:off x="1246539" y="2141828"/>
                <a:ext cx="1275480" cy="1107720"/>
              </p14:xfrm>
            </p:contentPart>
          </mc:Choice>
          <mc:Fallback xmlns="">
            <p:pic>
              <p:nvPicPr>
                <p:cNvPr id="212091" name="Freihand 212090">
                  <a:extLst>
                    <a:ext uri="{FF2B5EF4-FFF2-40B4-BE49-F238E27FC236}">
                      <a16:creationId xmlns:a16="http://schemas.microsoft.com/office/drawing/2014/main" id="{E9F887AC-1766-4BAA-BFF4-E665A50923BF}"/>
                    </a:ext>
                  </a:extLst>
                </p:cNvPr>
                <p:cNvPicPr/>
                <p:nvPr/>
              </p:nvPicPr>
              <p:blipFill>
                <a:blip r:embed="rId281"/>
                <a:stretch>
                  <a:fillRect/>
                </a:stretch>
              </p:blipFill>
              <p:spPr>
                <a:xfrm>
                  <a:off x="1242219" y="2137508"/>
                  <a:ext cx="1284120" cy="1116360"/>
                </a:xfrm>
                <a:prstGeom prst="rect">
                  <a:avLst/>
                </a:prstGeom>
              </p:spPr>
            </p:pic>
          </mc:Fallback>
        </mc:AlternateContent>
      </p:grpSp>
    </p:spTree>
    <p:extLst>
      <p:ext uri="{BB962C8B-B14F-4D97-AF65-F5344CB8AC3E}">
        <p14:creationId xmlns:p14="http://schemas.microsoft.com/office/powerpoint/2010/main" val="118316175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D7119DE-442E-41C5-89CC-639B2442737F}"/>
                  </a:ext>
                </a:extLst>
              </p14:cNvPr>
              <p14:cNvContentPartPr/>
              <p14:nvPr/>
            </p14:nvContentPartPr>
            <p14:xfrm>
              <a:off x="1469739" y="958085"/>
              <a:ext cx="6389640" cy="48240"/>
            </p14:xfrm>
          </p:contentPart>
        </mc:Choice>
        <mc:Fallback xmlns="">
          <p:pic>
            <p:nvPicPr>
              <p:cNvPr id="2" name="Freihand 1">
                <a:extLst>
                  <a:ext uri="{FF2B5EF4-FFF2-40B4-BE49-F238E27FC236}">
                    <a16:creationId xmlns:a16="http://schemas.microsoft.com/office/drawing/2014/main" id="{3D7119DE-442E-41C5-89CC-639B2442737F}"/>
                  </a:ext>
                </a:extLst>
              </p:cNvPr>
              <p:cNvPicPr/>
              <p:nvPr/>
            </p:nvPicPr>
            <p:blipFill>
              <a:blip r:embed="rId4"/>
              <a:stretch>
                <a:fillRect/>
              </a:stretch>
            </p:blipFill>
            <p:spPr>
              <a:xfrm>
                <a:off x="1465419" y="953765"/>
                <a:ext cx="63982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EFB1296-15B1-4184-9DCE-A5DF744757F3}"/>
                  </a:ext>
                </a:extLst>
              </p14:cNvPr>
              <p14:cNvContentPartPr/>
              <p14:nvPr/>
            </p14:nvContentPartPr>
            <p14:xfrm>
              <a:off x="975819" y="2068685"/>
              <a:ext cx="8038800" cy="60840"/>
            </p14:xfrm>
          </p:contentPart>
        </mc:Choice>
        <mc:Fallback xmlns="">
          <p:pic>
            <p:nvPicPr>
              <p:cNvPr id="5" name="Freihand 4">
                <a:extLst>
                  <a:ext uri="{FF2B5EF4-FFF2-40B4-BE49-F238E27FC236}">
                    <a16:creationId xmlns:a16="http://schemas.microsoft.com/office/drawing/2014/main" id="{9EFB1296-15B1-4184-9DCE-A5DF744757F3}"/>
                  </a:ext>
                </a:extLst>
              </p:cNvPr>
              <p:cNvPicPr/>
              <p:nvPr/>
            </p:nvPicPr>
            <p:blipFill>
              <a:blip r:embed="rId6"/>
              <a:stretch>
                <a:fillRect/>
              </a:stretch>
            </p:blipFill>
            <p:spPr>
              <a:xfrm>
                <a:off x="971499" y="2064365"/>
                <a:ext cx="8047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C3DCC0B-C831-4B21-8117-2FD77CDADA5D}"/>
                  </a:ext>
                </a:extLst>
              </p14:cNvPr>
              <p14:cNvContentPartPr/>
              <p14:nvPr/>
            </p14:nvContentPartPr>
            <p14:xfrm>
              <a:off x="539859" y="1438685"/>
              <a:ext cx="2095920" cy="876600"/>
            </p14:xfrm>
          </p:contentPart>
        </mc:Choice>
        <mc:Fallback xmlns="">
          <p:pic>
            <p:nvPicPr>
              <p:cNvPr id="6" name="Freihand 5">
                <a:extLst>
                  <a:ext uri="{FF2B5EF4-FFF2-40B4-BE49-F238E27FC236}">
                    <a16:creationId xmlns:a16="http://schemas.microsoft.com/office/drawing/2014/main" id="{0C3DCC0B-C831-4B21-8117-2FD77CDADA5D}"/>
                  </a:ext>
                </a:extLst>
              </p:cNvPr>
              <p:cNvPicPr/>
              <p:nvPr/>
            </p:nvPicPr>
            <p:blipFill>
              <a:blip r:embed="rId8"/>
              <a:stretch>
                <a:fillRect/>
              </a:stretch>
            </p:blipFill>
            <p:spPr>
              <a:xfrm>
                <a:off x="535539" y="1434365"/>
                <a:ext cx="2104560" cy="88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DE5245E-8654-43C4-A037-9FE569EBBC3A}"/>
                  </a:ext>
                </a:extLst>
              </p14:cNvPr>
              <p14:cNvContentPartPr/>
              <p14:nvPr/>
            </p14:nvContentPartPr>
            <p14:xfrm>
              <a:off x="669459" y="3089645"/>
              <a:ext cx="5550480" cy="144360"/>
            </p14:xfrm>
          </p:contentPart>
        </mc:Choice>
        <mc:Fallback xmlns="">
          <p:pic>
            <p:nvPicPr>
              <p:cNvPr id="7" name="Freihand 6">
                <a:extLst>
                  <a:ext uri="{FF2B5EF4-FFF2-40B4-BE49-F238E27FC236}">
                    <a16:creationId xmlns:a16="http://schemas.microsoft.com/office/drawing/2014/main" id="{1DE5245E-8654-43C4-A037-9FE569EBBC3A}"/>
                  </a:ext>
                </a:extLst>
              </p:cNvPr>
              <p:cNvPicPr/>
              <p:nvPr/>
            </p:nvPicPr>
            <p:blipFill>
              <a:blip r:embed="rId10"/>
              <a:stretch>
                <a:fillRect/>
              </a:stretch>
            </p:blipFill>
            <p:spPr>
              <a:xfrm>
                <a:off x="665139" y="3085325"/>
                <a:ext cx="5559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02E8F70B-0A74-4C27-A6B4-8AC702962C09}"/>
                  </a:ext>
                </a:extLst>
              </p14:cNvPr>
              <p14:cNvContentPartPr/>
              <p14:nvPr/>
            </p14:nvContentPartPr>
            <p14:xfrm>
              <a:off x="785379" y="4259285"/>
              <a:ext cx="7303320" cy="90360"/>
            </p14:xfrm>
          </p:contentPart>
        </mc:Choice>
        <mc:Fallback xmlns="">
          <p:pic>
            <p:nvPicPr>
              <p:cNvPr id="8" name="Freihand 7">
                <a:extLst>
                  <a:ext uri="{FF2B5EF4-FFF2-40B4-BE49-F238E27FC236}">
                    <a16:creationId xmlns:a16="http://schemas.microsoft.com/office/drawing/2014/main" id="{02E8F70B-0A74-4C27-A6B4-8AC702962C09}"/>
                  </a:ext>
                </a:extLst>
              </p:cNvPr>
              <p:cNvPicPr/>
              <p:nvPr/>
            </p:nvPicPr>
            <p:blipFill>
              <a:blip r:embed="rId12"/>
              <a:stretch>
                <a:fillRect/>
              </a:stretch>
            </p:blipFill>
            <p:spPr>
              <a:xfrm>
                <a:off x="781059" y="4254965"/>
                <a:ext cx="7311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EB246CF3-E476-4054-A628-14DE07B1C690}"/>
                  </a:ext>
                </a:extLst>
              </p14:cNvPr>
              <p14:cNvContentPartPr/>
              <p14:nvPr/>
            </p14:nvContentPartPr>
            <p14:xfrm>
              <a:off x="7785219" y="4019525"/>
              <a:ext cx="2076480" cy="355320"/>
            </p14:xfrm>
          </p:contentPart>
        </mc:Choice>
        <mc:Fallback xmlns="">
          <p:pic>
            <p:nvPicPr>
              <p:cNvPr id="9" name="Freihand 8">
                <a:extLst>
                  <a:ext uri="{FF2B5EF4-FFF2-40B4-BE49-F238E27FC236}">
                    <a16:creationId xmlns:a16="http://schemas.microsoft.com/office/drawing/2014/main" id="{EB246CF3-E476-4054-A628-14DE07B1C690}"/>
                  </a:ext>
                </a:extLst>
              </p:cNvPr>
              <p:cNvPicPr/>
              <p:nvPr/>
            </p:nvPicPr>
            <p:blipFill>
              <a:blip r:embed="rId14"/>
              <a:stretch>
                <a:fillRect/>
              </a:stretch>
            </p:blipFill>
            <p:spPr>
              <a:xfrm>
                <a:off x="7780899" y="4015205"/>
                <a:ext cx="208512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7CCD4297-CDD3-4CCC-9C8F-26BEF489E9A6}"/>
                  </a:ext>
                </a:extLst>
              </p14:cNvPr>
              <p14:cNvContentPartPr/>
              <p14:nvPr/>
            </p14:nvContentPartPr>
            <p14:xfrm>
              <a:off x="625899" y="5412365"/>
              <a:ext cx="6605640" cy="99000"/>
            </p14:xfrm>
          </p:contentPart>
        </mc:Choice>
        <mc:Fallback xmlns="">
          <p:pic>
            <p:nvPicPr>
              <p:cNvPr id="10" name="Freihand 9">
                <a:extLst>
                  <a:ext uri="{FF2B5EF4-FFF2-40B4-BE49-F238E27FC236}">
                    <a16:creationId xmlns:a16="http://schemas.microsoft.com/office/drawing/2014/main" id="{7CCD4297-CDD3-4CCC-9C8F-26BEF489E9A6}"/>
                  </a:ext>
                </a:extLst>
              </p:cNvPr>
              <p:cNvPicPr/>
              <p:nvPr/>
            </p:nvPicPr>
            <p:blipFill>
              <a:blip r:embed="rId16"/>
              <a:stretch>
                <a:fillRect/>
              </a:stretch>
            </p:blipFill>
            <p:spPr>
              <a:xfrm>
                <a:off x="621579" y="5408045"/>
                <a:ext cx="6614280" cy="107640"/>
              </a:xfrm>
              <a:prstGeom prst="rect">
                <a:avLst/>
              </a:prstGeom>
            </p:spPr>
          </p:pic>
        </mc:Fallback>
      </mc:AlternateContent>
    </p:spTree>
    <p:extLst>
      <p:ext uri="{BB962C8B-B14F-4D97-AF65-F5344CB8AC3E}">
        <p14:creationId xmlns:p14="http://schemas.microsoft.com/office/powerpoint/2010/main" val="1742641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EF04B0F-342F-4BDB-BE90-1F23F18C180F}"/>
                  </a:ext>
                </a:extLst>
              </p14:cNvPr>
              <p14:cNvContentPartPr/>
              <p14:nvPr/>
            </p14:nvContentPartPr>
            <p14:xfrm>
              <a:off x="10067979" y="860525"/>
              <a:ext cx="1770840" cy="58320"/>
            </p14:xfrm>
          </p:contentPart>
        </mc:Choice>
        <mc:Fallback xmlns="">
          <p:pic>
            <p:nvPicPr>
              <p:cNvPr id="2" name="Freihand 1">
                <a:extLst>
                  <a:ext uri="{FF2B5EF4-FFF2-40B4-BE49-F238E27FC236}">
                    <a16:creationId xmlns:a16="http://schemas.microsoft.com/office/drawing/2014/main" id="{0EF04B0F-342F-4BDB-BE90-1F23F18C180F}"/>
                  </a:ext>
                </a:extLst>
              </p:cNvPr>
              <p:cNvPicPr/>
              <p:nvPr/>
            </p:nvPicPr>
            <p:blipFill>
              <a:blip r:embed="rId5"/>
              <a:stretch>
                <a:fillRect/>
              </a:stretch>
            </p:blipFill>
            <p:spPr>
              <a:xfrm>
                <a:off x="10063659" y="856205"/>
                <a:ext cx="1779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9B345D99-0AB3-4E96-832F-CFF81737F15B}"/>
                  </a:ext>
                </a:extLst>
              </p14:cNvPr>
              <p14:cNvContentPartPr/>
              <p14:nvPr/>
            </p14:nvContentPartPr>
            <p14:xfrm>
              <a:off x="7791339" y="831725"/>
              <a:ext cx="1395360" cy="82440"/>
            </p14:xfrm>
          </p:contentPart>
        </mc:Choice>
        <mc:Fallback xmlns="">
          <p:pic>
            <p:nvPicPr>
              <p:cNvPr id="5" name="Freihand 4">
                <a:extLst>
                  <a:ext uri="{FF2B5EF4-FFF2-40B4-BE49-F238E27FC236}">
                    <a16:creationId xmlns:a16="http://schemas.microsoft.com/office/drawing/2014/main" id="{9B345D99-0AB3-4E96-832F-CFF81737F15B}"/>
                  </a:ext>
                </a:extLst>
              </p:cNvPr>
              <p:cNvPicPr/>
              <p:nvPr/>
            </p:nvPicPr>
            <p:blipFill>
              <a:blip r:embed="rId7"/>
              <a:stretch>
                <a:fillRect/>
              </a:stretch>
            </p:blipFill>
            <p:spPr>
              <a:xfrm>
                <a:off x="7787019" y="827405"/>
                <a:ext cx="1404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749C8B46-6A24-40A1-B70F-A80B533C0F86}"/>
                  </a:ext>
                </a:extLst>
              </p14:cNvPr>
              <p14:cNvContentPartPr/>
              <p14:nvPr/>
            </p14:nvContentPartPr>
            <p14:xfrm>
              <a:off x="3312219" y="1265165"/>
              <a:ext cx="2458440" cy="150480"/>
            </p14:xfrm>
          </p:contentPart>
        </mc:Choice>
        <mc:Fallback xmlns="">
          <p:pic>
            <p:nvPicPr>
              <p:cNvPr id="6" name="Freihand 5">
                <a:extLst>
                  <a:ext uri="{FF2B5EF4-FFF2-40B4-BE49-F238E27FC236}">
                    <a16:creationId xmlns:a16="http://schemas.microsoft.com/office/drawing/2014/main" id="{749C8B46-6A24-40A1-B70F-A80B533C0F86}"/>
                  </a:ext>
                </a:extLst>
              </p:cNvPr>
              <p:cNvPicPr/>
              <p:nvPr/>
            </p:nvPicPr>
            <p:blipFill>
              <a:blip r:embed="rId9"/>
              <a:stretch>
                <a:fillRect/>
              </a:stretch>
            </p:blipFill>
            <p:spPr>
              <a:xfrm>
                <a:off x="3307899" y="1260845"/>
                <a:ext cx="24670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Freihand 29">
                <a:extLst>
                  <a:ext uri="{FF2B5EF4-FFF2-40B4-BE49-F238E27FC236}">
                    <a16:creationId xmlns:a16="http://schemas.microsoft.com/office/drawing/2014/main" id="{C5BFCB6B-4350-48C4-A2BA-06877AB9204E}"/>
                  </a:ext>
                </a:extLst>
              </p14:cNvPr>
              <p14:cNvContentPartPr/>
              <p14:nvPr/>
            </p14:nvContentPartPr>
            <p14:xfrm>
              <a:off x="9491979" y="1191365"/>
              <a:ext cx="1131840" cy="109800"/>
            </p14:xfrm>
          </p:contentPart>
        </mc:Choice>
        <mc:Fallback xmlns="">
          <p:pic>
            <p:nvPicPr>
              <p:cNvPr id="30" name="Freihand 29">
                <a:extLst>
                  <a:ext uri="{FF2B5EF4-FFF2-40B4-BE49-F238E27FC236}">
                    <a16:creationId xmlns:a16="http://schemas.microsoft.com/office/drawing/2014/main" id="{C5BFCB6B-4350-48C4-A2BA-06877AB9204E}"/>
                  </a:ext>
                </a:extLst>
              </p:cNvPr>
              <p:cNvPicPr/>
              <p:nvPr/>
            </p:nvPicPr>
            <p:blipFill>
              <a:blip r:embed="rId11"/>
              <a:stretch>
                <a:fillRect/>
              </a:stretch>
            </p:blipFill>
            <p:spPr>
              <a:xfrm>
                <a:off x="9487659" y="1187045"/>
                <a:ext cx="1140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237168C9-1DA1-4EFB-B84A-1960D75C39CC}"/>
                  </a:ext>
                </a:extLst>
              </p14:cNvPr>
              <p14:cNvContentPartPr/>
              <p14:nvPr/>
            </p14:nvContentPartPr>
            <p14:xfrm>
              <a:off x="6071619" y="1133045"/>
              <a:ext cx="221400" cy="43200"/>
            </p14:xfrm>
          </p:contentPart>
        </mc:Choice>
        <mc:Fallback xmlns="">
          <p:pic>
            <p:nvPicPr>
              <p:cNvPr id="7" name="Freihand 6">
                <a:extLst>
                  <a:ext uri="{FF2B5EF4-FFF2-40B4-BE49-F238E27FC236}">
                    <a16:creationId xmlns:a16="http://schemas.microsoft.com/office/drawing/2014/main" id="{237168C9-1DA1-4EFB-B84A-1960D75C39CC}"/>
                  </a:ext>
                </a:extLst>
              </p:cNvPr>
              <p:cNvPicPr/>
              <p:nvPr/>
            </p:nvPicPr>
            <p:blipFill>
              <a:blip r:embed="rId13"/>
              <a:stretch>
                <a:fillRect/>
              </a:stretch>
            </p:blipFill>
            <p:spPr>
              <a:xfrm>
                <a:off x="6067299" y="1128725"/>
                <a:ext cx="230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DA482848-9A37-4473-A64E-9D5B60AADFC7}"/>
                  </a:ext>
                </a:extLst>
              </p14:cNvPr>
              <p14:cNvContentPartPr/>
              <p14:nvPr/>
            </p14:nvContentPartPr>
            <p14:xfrm>
              <a:off x="6097899" y="1192085"/>
              <a:ext cx="181440" cy="27000"/>
            </p14:xfrm>
          </p:contentPart>
        </mc:Choice>
        <mc:Fallback xmlns="">
          <p:pic>
            <p:nvPicPr>
              <p:cNvPr id="8" name="Freihand 7">
                <a:extLst>
                  <a:ext uri="{FF2B5EF4-FFF2-40B4-BE49-F238E27FC236}">
                    <a16:creationId xmlns:a16="http://schemas.microsoft.com/office/drawing/2014/main" id="{DA482848-9A37-4473-A64E-9D5B60AADFC7}"/>
                  </a:ext>
                </a:extLst>
              </p:cNvPr>
              <p:cNvPicPr/>
              <p:nvPr/>
            </p:nvPicPr>
            <p:blipFill>
              <a:blip r:embed="rId15"/>
              <a:stretch>
                <a:fillRect/>
              </a:stretch>
            </p:blipFill>
            <p:spPr>
              <a:xfrm>
                <a:off x="6093579" y="1187765"/>
                <a:ext cx="190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828E2F7E-BBF3-47B6-840A-6221CE8A824B}"/>
                  </a:ext>
                </a:extLst>
              </p14:cNvPr>
              <p14:cNvContentPartPr/>
              <p14:nvPr/>
            </p14:nvContentPartPr>
            <p14:xfrm>
              <a:off x="6257019" y="1080845"/>
              <a:ext cx="119160" cy="176040"/>
            </p14:xfrm>
          </p:contentPart>
        </mc:Choice>
        <mc:Fallback xmlns="">
          <p:pic>
            <p:nvPicPr>
              <p:cNvPr id="9" name="Freihand 8">
                <a:extLst>
                  <a:ext uri="{FF2B5EF4-FFF2-40B4-BE49-F238E27FC236}">
                    <a16:creationId xmlns:a16="http://schemas.microsoft.com/office/drawing/2014/main" id="{828E2F7E-BBF3-47B6-840A-6221CE8A824B}"/>
                  </a:ext>
                </a:extLst>
              </p:cNvPr>
              <p:cNvPicPr/>
              <p:nvPr/>
            </p:nvPicPr>
            <p:blipFill>
              <a:blip r:embed="rId17"/>
              <a:stretch>
                <a:fillRect/>
              </a:stretch>
            </p:blipFill>
            <p:spPr>
              <a:xfrm>
                <a:off x="6252699" y="1076525"/>
                <a:ext cx="127800" cy="184680"/>
              </a:xfrm>
              <a:prstGeom prst="rect">
                <a:avLst/>
              </a:prstGeom>
            </p:spPr>
          </p:pic>
        </mc:Fallback>
      </mc:AlternateContent>
      <p:grpSp>
        <p:nvGrpSpPr>
          <p:cNvPr id="76" name="Gruppieren 75">
            <a:extLst>
              <a:ext uri="{FF2B5EF4-FFF2-40B4-BE49-F238E27FC236}">
                <a16:creationId xmlns:a16="http://schemas.microsoft.com/office/drawing/2014/main" id="{DE2472C1-1DA0-473D-A169-B3172E6D6DCD}"/>
              </a:ext>
            </a:extLst>
          </p:cNvPr>
          <p:cNvGrpSpPr/>
          <p:nvPr/>
        </p:nvGrpSpPr>
        <p:grpSpPr>
          <a:xfrm>
            <a:off x="6639699" y="980405"/>
            <a:ext cx="5153760" cy="1160280"/>
            <a:chOff x="6639699" y="980405"/>
            <a:chExt cx="5153760" cy="1160280"/>
          </a:xfrm>
        </p:grpSpPr>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8D57F0D6-C683-4234-9B8A-175D80EB14CD}"/>
                    </a:ext>
                  </a:extLst>
                </p14:cNvPr>
                <p14:cNvContentPartPr/>
                <p14:nvPr/>
              </p14:nvContentPartPr>
              <p14:xfrm>
                <a:off x="6639699" y="1010285"/>
                <a:ext cx="172440" cy="217800"/>
              </p14:xfrm>
            </p:contentPart>
          </mc:Choice>
          <mc:Fallback xmlns="">
            <p:pic>
              <p:nvPicPr>
                <p:cNvPr id="11" name="Freihand 10">
                  <a:extLst>
                    <a:ext uri="{FF2B5EF4-FFF2-40B4-BE49-F238E27FC236}">
                      <a16:creationId xmlns:a16="http://schemas.microsoft.com/office/drawing/2014/main" id="{8D57F0D6-C683-4234-9B8A-175D80EB14CD}"/>
                    </a:ext>
                  </a:extLst>
                </p:cNvPr>
                <p:cNvPicPr/>
                <p:nvPr/>
              </p:nvPicPr>
              <p:blipFill>
                <a:blip r:embed="rId19"/>
                <a:stretch>
                  <a:fillRect/>
                </a:stretch>
              </p:blipFill>
              <p:spPr>
                <a:xfrm>
                  <a:off x="6635379" y="1005965"/>
                  <a:ext cx="1810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93356A7F-3DFA-492E-9B1C-11E0B2FA1777}"/>
                    </a:ext>
                  </a:extLst>
                </p14:cNvPr>
                <p14:cNvContentPartPr/>
                <p14:nvPr/>
              </p14:nvContentPartPr>
              <p14:xfrm>
                <a:off x="6855339" y="980405"/>
                <a:ext cx="199440" cy="207720"/>
              </p14:xfrm>
            </p:contentPart>
          </mc:Choice>
          <mc:Fallback xmlns="">
            <p:pic>
              <p:nvPicPr>
                <p:cNvPr id="12" name="Freihand 11">
                  <a:extLst>
                    <a:ext uri="{FF2B5EF4-FFF2-40B4-BE49-F238E27FC236}">
                      <a16:creationId xmlns:a16="http://schemas.microsoft.com/office/drawing/2014/main" id="{93356A7F-3DFA-492E-9B1C-11E0B2FA1777}"/>
                    </a:ext>
                  </a:extLst>
                </p:cNvPr>
                <p:cNvPicPr/>
                <p:nvPr/>
              </p:nvPicPr>
              <p:blipFill>
                <a:blip r:embed="rId21"/>
                <a:stretch>
                  <a:fillRect/>
                </a:stretch>
              </p:blipFill>
              <p:spPr>
                <a:xfrm>
                  <a:off x="6851019" y="976085"/>
                  <a:ext cx="2080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48647D22-203F-4D77-A260-9169C1146B7F}"/>
                    </a:ext>
                  </a:extLst>
                </p14:cNvPr>
                <p14:cNvContentPartPr/>
                <p14:nvPr/>
              </p14:nvContentPartPr>
              <p14:xfrm>
                <a:off x="7062699" y="999125"/>
                <a:ext cx="331200" cy="171720"/>
              </p14:xfrm>
            </p:contentPart>
          </mc:Choice>
          <mc:Fallback xmlns="">
            <p:pic>
              <p:nvPicPr>
                <p:cNvPr id="13" name="Freihand 12">
                  <a:extLst>
                    <a:ext uri="{FF2B5EF4-FFF2-40B4-BE49-F238E27FC236}">
                      <a16:creationId xmlns:a16="http://schemas.microsoft.com/office/drawing/2014/main" id="{48647D22-203F-4D77-A260-9169C1146B7F}"/>
                    </a:ext>
                  </a:extLst>
                </p:cNvPr>
                <p:cNvPicPr/>
                <p:nvPr/>
              </p:nvPicPr>
              <p:blipFill>
                <a:blip r:embed="rId23"/>
                <a:stretch>
                  <a:fillRect/>
                </a:stretch>
              </p:blipFill>
              <p:spPr>
                <a:xfrm>
                  <a:off x="7058379" y="994805"/>
                  <a:ext cx="339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B5B0FD8D-D7A4-493E-A661-F357FE4EF3A1}"/>
                    </a:ext>
                  </a:extLst>
                </p14:cNvPr>
                <p14:cNvContentPartPr/>
                <p14:nvPr/>
              </p14:nvContentPartPr>
              <p14:xfrm>
                <a:off x="7439619" y="1107845"/>
                <a:ext cx="332280" cy="70920"/>
              </p14:xfrm>
            </p:contentPart>
          </mc:Choice>
          <mc:Fallback xmlns="">
            <p:pic>
              <p:nvPicPr>
                <p:cNvPr id="14" name="Freihand 13">
                  <a:extLst>
                    <a:ext uri="{FF2B5EF4-FFF2-40B4-BE49-F238E27FC236}">
                      <a16:creationId xmlns:a16="http://schemas.microsoft.com/office/drawing/2014/main" id="{B5B0FD8D-D7A4-493E-A661-F357FE4EF3A1}"/>
                    </a:ext>
                  </a:extLst>
                </p:cNvPr>
                <p:cNvPicPr/>
                <p:nvPr/>
              </p:nvPicPr>
              <p:blipFill>
                <a:blip r:embed="rId25"/>
                <a:stretch>
                  <a:fillRect/>
                </a:stretch>
              </p:blipFill>
              <p:spPr>
                <a:xfrm>
                  <a:off x="7435299" y="1103525"/>
                  <a:ext cx="340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404330A1-DFEB-433C-A7AE-86C4CA49572F}"/>
                    </a:ext>
                  </a:extLst>
                </p14:cNvPr>
                <p14:cNvContentPartPr/>
                <p14:nvPr/>
              </p14:nvContentPartPr>
              <p14:xfrm>
                <a:off x="7736619" y="1125125"/>
                <a:ext cx="248760" cy="174240"/>
              </p14:xfrm>
            </p:contentPart>
          </mc:Choice>
          <mc:Fallback xmlns="">
            <p:pic>
              <p:nvPicPr>
                <p:cNvPr id="15" name="Freihand 14">
                  <a:extLst>
                    <a:ext uri="{FF2B5EF4-FFF2-40B4-BE49-F238E27FC236}">
                      <a16:creationId xmlns:a16="http://schemas.microsoft.com/office/drawing/2014/main" id="{404330A1-DFEB-433C-A7AE-86C4CA49572F}"/>
                    </a:ext>
                  </a:extLst>
                </p:cNvPr>
                <p:cNvPicPr/>
                <p:nvPr/>
              </p:nvPicPr>
              <p:blipFill>
                <a:blip r:embed="rId27"/>
                <a:stretch>
                  <a:fillRect/>
                </a:stretch>
              </p:blipFill>
              <p:spPr>
                <a:xfrm>
                  <a:off x="7732299" y="1120805"/>
                  <a:ext cx="2574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09CD8EB7-7B5E-4D6D-990C-D61EDDF943A4}"/>
                    </a:ext>
                  </a:extLst>
                </p14:cNvPr>
                <p14:cNvContentPartPr/>
                <p14:nvPr/>
              </p14:nvContentPartPr>
              <p14:xfrm>
                <a:off x="8022099" y="1037285"/>
                <a:ext cx="506160" cy="179280"/>
              </p14:xfrm>
            </p:contentPart>
          </mc:Choice>
          <mc:Fallback xmlns="">
            <p:pic>
              <p:nvPicPr>
                <p:cNvPr id="16" name="Freihand 15">
                  <a:extLst>
                    <a:ext uri="{FF2B5EF4-FFF2-40B4-BE49-F238E27FC236}">
                      <a16:creationId xmlns:a16="http://schemas.microsoft.com/office/drawing/2014/main" id="{09CD8EB7-7B5E-4D6D-990C-D61EDDF943A4}"/>
                    </a:ext>
                  </a:extLst>
                </p:cNvPr>
                <p:cNvPicPr/>
                <p:nvPr/>
              </p:nvPicPr>
              <p:blipFill>
                <a:blip r:embed="rId29"/>
                <a:stretch>
                  <a:fillRect/>
                </a:stretch>
              </p:blipFill>
              <p:spPr>
                <a:xfrm>
                  <a:off x="8017779" y="1032965"/>
                  <a:ext cx="5148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4ABC02B2-8D50-473C-9A77-513250EC6F69}"/>
                    </a:ext>
                  </a:extLst>
                </p14:cNvPr>
                <p14:cNvContentPartPr/>
                <p14:nvPr/>
              </p14:nvContentPartPr>
              <p14:xfrm>
                <a:off x="8549139" y="1054925"/>
                <a:ext cx="15120" cy="30960"/>
              </p14:xfrm>
            </p:contentPart>
          </mc:Choice>
          <mc:Fallback xmlns="">
            <p:pic>
              <p:nvPicPr>
                <p:cNvPr id="17" name="Freihand 16">
                  <a:extLst>
                    <a:ext uri="{FF2B5EF4-FFF2-40B4-BE49-F238E27FC236}">
                      <a16:creationId xmlns:a16="http://schemas.microsoft.com/office/drawing/2014/main" id="{4ABC02B2-8D50-473C-9A77-513250EC6F69}"/>
                    </a:ext>
                  </a:extLst>
                </p:cNvPr>
                <p:cNvPicPr/>
                <p:nvPr/>
              </p:nvPicPr>
              <p:blipFill>
                <a:blip r:embed="rId31"/>
                <a:stretch>
                  <a:fillRect/>
                </a:stretch>
              </p:blipFill>
              <p:spPr>
                <a:xfrm>
                  <a:off x="8544819" y="1050605"/>
                  <a:ext cx="23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49DFA3E9-BC78-4A21-9FC7-CDF2D1209BC4}"/>
                    </a:ext>
                  </a:extLst>
                </p14:cNvPr>
                <p14:cNvContentPartPr/>
                <p14:nvPr/>
              </p14:nvContentPartPr>
              <p14:xfrm>
                <a:off x="8526459" y="1121165"/>
                <a:ext cx="100800" cy="151920"/>
              </p14:xfrm>
            </p:contentPart>
          </mc:Choice>
          <mc:Fallback xmlns="">
            <p:pic>
              <p:nvPicPr>
                <p:cNvPr id="18" name="Freihand 17">
                  <a:extLst>
                    <a:ext uri="{FF2B5EF4-FFF2-40B4-BE49-F238E27FC236}">
                      <a16:creationId xmlns:a16="http://schemas.microsoft.com/office/drawing/2014/main" id="{49DFA3E9-BC78-4A21-9FC7-CDF2D1209BC4}"/>
                    </a:ext>
                  </a:extLst>
                </p:cNvPr>
                <p:cNvPicPr/>
                <p:nvPr/>
              </p:nvPicPr>
              <p:blipFill>
                <a:blip r:embed="rId33"/>
                <a:stretch>
                  <a:fillRect/>
                </a:stretch>
              </p:blipFill>
              <p:spPr>
                <a:xfrm>
                  <a:off x="8522139" y="1116845"/>
                  <a:ext cx="109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C55B5859-14DA-40B6-BB80-DAE3B150F4A0}"/>
                    </a:ext>
                  </a:extLst>
                </p14:cNvPr>
                <p14:cNvContentPartPr/>
                <p14:nvPr/>
              </p14:nvContentPartPr>
              <p14:xfrm>
                <a:off x="8626179" y="1026485"/>
                <a:ext cx="91440" cy="163800"/>
              </p14:xfrm>
            </p:contentPart>
          </mc:Choice>
          <mc:Fallback xmlns="">
            <p:pic>
              <p:nvPicPr>
                <p:cNvPr id="19" name="Freihand 18">
                  <a:extLst>
                    <a:ext uri="{FF2B5EF4-FFF2-40B4-BE49-F238E27FC236}">
                      <a16:creationId xmlns:a16="http://schemas.microsoft.com/office/drawing/2014/main" id="{C55B5859-14DA-40B6-BB80-DAE3B150F4A0}"/>
                    </a:ext>
                  </a:extLst>
                </p:cNvPr>
                <p:cNvPicPr/>
                <p:nvPr/>
              </p:nvPicPr>
              <p:blipFill>
                <a:blip r:embed="rId35"/>
                <a:stretch>
                  <a:fillRect/>
                </a:stretch>
              </p:blipFill>
              <p:spPr>
                <a:xfrm>
                  <a:off x="8621859" y="1022165"/>
                  <a:ext cx="1000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0F75A427-1739-45F2-A7CB-F7596C5667F4}"/>
                    </a:ext>
                  </a:extLst>
                </p14:cNvPr>
                <p14:cNvContentPartPr/>
                <p14:nvPr/>
              </p14:nvContentPartPr>
              <p14:xfrm>
                <a:off x="8705019" y="1070765"/>
                <a:ext cx="360" cy="360"/>
              </p14:xfrm>
            </p:contentPart>
          </mc:Choice>
          <mc:Fallback xmlns="">
            <p:pic>
              <p:nvPicPr>
                <p:cNvPr id="20" name="Freihand 19">
                  <a:extLst>
                    <a:ext uri="{FF2B5EF4-FFF2-40B4-BE49-F238E27FC236}">
                      <a16:creationId xmlns:a16="http://schemas.microsoft.com/office/drawing/2014/main" id="{0F75A427-1739-45F2-A7CB-F7596C5667F4}"/>
                    </a:ext>
                  </a:extLst>
                </p:cNvPr>
                <p:cNvPicPr/>
                <p:nvPr/>
              </p:nvPicPr>
              <p:blipFill>
                <a:blip r:embed="rId37"/>
                <a:stretch>
                  <a:fillRect/>
                </a:stretch>
              </p:blipFill>
              <p:spPr>
                <a:xfrm>
                  <a:off x="8700699" y="1066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Freihand 20">
                  <a:extLst>
                    <a:ext uri="{FF2B5EF4-FFF2-40B4-BE49-F238E27FC236}">
                      <a16:creationId xmlns:a16="http://schemas.microsoft.com/office/drawing/2014/main" id="{30D5C078-3A4C-4498-A60B-016BCF84780E}"/>
                    </a:ext>
                  </a:extLst>
                </p14:cNvPr>
                <p14:cNvContentPartPr/>
                <p14:nvPr/>
              </p14:nvContentPartPr>
              <p14:xfrm>
                <a:off x="8761179" y="1015325"/>
                <a:ext cx="151560" cy="143280"/>
              </p14:xfrm>
            </p:contentPart>
          </mc:Choice>
          <mc:Fallback xmlns="">
            <p:pic>
              <p:nvPicPr>
                <p:cNvPr id="21" name="Freihand 20">
                  <a:extLst>
                    <a:ext uri="{FF2B5EF4-FFF2-40B4-BE49-F238E27FC236}">
                      <a16:creationId xmlns:a16="http://schemas.microsoft.com/office/drawing/2014/main" id="{30D5C078-3A4C-4498-A60B-016BCF84780E}"/>
                    </a:ext>
                  </a:extLst>
                </p:cNvPr>
                <p:cNvPicPr/>
                <p:nvPr/>
              </p:nvPicPr>
              <p:blipFill>
                <a:blip r:embed="rId39"/>
                <a:stretch>
                  <a:fillRect/>
                </a:stretch>
              </p:blipFill>
              <p:spPr>
                <a:xfrm>
                  <a:off x="8756859" y="1011005"/>
                  <a:ext cx="160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Freihand 21">
                  <a:extLst>
                    <a:ext uri="{FF2B5EF4-FFF2-40B4-BE49-F238E27FC236}">
                      <a16:creationId xmlns:a16="http://schemas.microsoft.com/office/drawing/2014/main" id="{24D98534-D066-470C-88D1-A401D657B86D}"/>
                    </a:ext>
                  </a:extLst>
                </p14:cNvPr>
                <p14:cNvContentPartPr/>
                <p14:nvPr/>
              </p14:nvContentPartPr>
              <p14:xfrm>
                <a:off x="8819859" y="1138085"/>
                <a:ext cx="58320" cy="41040"/>
              </p14:xfrm>
            </p:contentPart>
          </mc:Choice>
          <mc:Fallback xmlns="">
            <p:pic>
              <p:nvPicPr>
                <p:cNvPr id="22" name="Freihand 21">
                  <a:extLst>
                    <a:ext uri="{FF2B5EF4-FFF2-40B4-BE49-F238E27FC236}">
                      <a16:creationId xmlns:a16="http://schemas.microsoft.com/office/drawing/2014/main" id="{24D98534-D066-470C-88D1-A401D657B86D}"/>
                    </a:ext>
                  </a:extLst>
                </p:cNvPr>
                <p:cNvPicPr/>
                <p:nvPr/>
              </p:nvPicPr>
              <p:blipFill>
                <a:blip r:embed="rId41"/>
                <a:stretch>
                  <a:fillRect/>
                </a:stretch>
              </p:blipFill>
              <p:spPr>
                <a:xfrm>
                  <a:off x="8815539" y="1133765"/>
                  <a:ext cx="669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Freihand 22">
                  <a:extLst>
                    <a:ext uri="{FF2B5EF4-FFF2-40B4-BE49-F238E27FC236}">
                      <a16:creationId xmlns:a16="http://schemas.microsoft.com/office/drawing/2014/main" id="{7BAAB951-8AF1-4D78-AE79-AA42E823D302}"/>
                    </a:ext>
                  </a:extLst>
                </p14:cNvPr>
                <p14:cNvContentPartPr/>
                <p14:nvPr/>
              </p14:nvContentPartPr>
              <p14:xfrm>
                <a:off x="8886819" y="1024325"/>
                <a:ext cx="420120" cy="165960"/>
              </p14:xfrm>
            </p:contentPart>
          </mc:Choice>
          <mc:Fallback xmlns="">
            <p:pic>
              <p:nvPicPr>
                <p:cNvPr id="23" name="Freihand 22">
                  <a:extLst>
                    <a:ext uri="{FF2B5EF4-FFF2-40B4-BE49-F238E27FC236}">
                      <a16:creationId xmlns:a16="http://schemas.microsoft.com/office/drawing/2014/main" id="{7BAAB951-8AF1-4D78-AE79-AA42E823D302}"/>
                    </a:ext>
                  </a:extLst>
                </p:cNvPr>
                <p:cNvPicPr/>
                <p:nvPr/>
              </p:nvPicPr>
              <p:blipFill>
                <a:blip r:embed="rId43"/>
                <a:stretch>
                  <a:fillRect/>
                </a:stretch>
              </p:blipFill>
              <p:spPr>
                <a:xfrm>
                  <a:off x="8882499" y="1020005"/>
                  <a:ext cx="428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Freihand 23">
                  <a:extLst>
                    <a:ext uri="{FF2B5EF4-FFF2-40B4-BE49-F238E27FC236}">
                      <a16:creationId xmlns:a16="http://schemas.microsoft.com/office/drawing/2014/main" id="{40FDFF04-1C97-4EA5-B8AA-02B140C7DF51}"/>
                    </a:ext>
                  </a:extLst>
                </p14:cNvPr>
                <p14:cNvContentPartPr/>
                <p14:nvPr/>
              </p14:nvContentPartPr>
              <p14:xfrm>
                <a:off x="9500979" y="1098485"/>
                <a:ext cx="274320" cy="95040"/>
              </p14:xfrm>
            </p:contentPart>
          </mc:Choice>
          <mc:Fallback xmlns="">
            <p:pic>
              <p:nvPicPr>
                <p:cNvPr id="24" name="Freihand 23">
                  <a:extLst>
                    <a:ext uri="{FF2B5EF4-FFF2-40B4-BE49-F238E27FC236}">
                      <a16:creationId xmlns:a16="http://schemas.microsoft.com/office/drawing/2014/main" id="{40FDFF04-1C97-4EA5-B8AA-02B140C7DF51}"/>
                    </a:ext>
                  </a:extLst>
                </p:cNvPr>
                <p:cNvPicPr/>
                <p:nvPr/>
              </p:nvPicPr>
              <p:blipFill>
                <a:blip r:embed="rId45"/>
                <a:stretch>
                  <a:fillRect/>
                </a:stretch>
              </p:blipFill>
              <p:spPr>
                <a:xfrm>
                  <a:off x="9496659" y="1094165"/>
                  <a:ext cx="282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Freihand 24">
                  <a:extLst>
                    <a:ext uri="{FF2B5EF4-FFF2-40B4-BE49-F238E27FC236}">
                      <a16:creationId xmlns:a16="http://schemas.microsoft.com/office/drawing/2014/main" id="{BAAC85A9-B344-4B65-A186-1069959394B8}"/>
                    </a:ext>
                  </a:extLst>
                </p14:cNvPr>
                <p14:cNvContentPartPr/>
                <p14:nvPr/>
              </p14:nvContentPartPr>
              <p14:xfrm>
                <a:off x="9796899" y="1059965"/>
                <a:ext cx="167760" cy="116280"/>
              </p14:xfrm>
            </p:contentPart>
          </mc:Choice>
          <mc:Fallback xmlns="">
            <p:pic>
              <p:nvPicPr>
                <p:cNvPr id="25" name="Freihand 24">
                  <a:extLst>
                    <a:ext uri="{FF2B5EF4-FFF2-40B4-BE49-F238E27FC236}">
                      <a16:creationId xmlns:a16="http://schemas.microsoft.com/office/drawing/2014/main" id="{BAAC85A9-B344-4B65-A186-1069959394B8}"/>
                    </a:ext>
                  </a:extLst>
                </p:cNvPr>
                <p:cNvPicPr/>
                <p:nvPr/>
              </p:nvPicPr>
              <p:blipFill>
                <a:blip r:embed="rId47"/>
                <a:stretch>
                  <a:fillRect/>
                </a:stretch>
              </p:blipFill>
              <p:spPr>
                <a:xfrm>
                  <a:off x="9792579" y="1055645"/>
                  <a:ext cx="176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A2F1C182-BD09-44C9-8774-23368520E0FC}"/>
                    </a:ext>
                  </a:extLst>
                </p14:cNvPr>
                <p14:cNvContentPartPr/>
                <p14:nvPr/>
              </p14:nvContentPartPr>
              <p14:xfrm>
                <a:off x="9945939" y="1101005"/>
                <a:ext cx="171720" cy="184680"/>
              </p14:xfrm>
            </p:contentPart>
          </mc:Choice>
          <mc:Fallback xmlns="">
            <p:pic>
              <p:nvPicPr>
                <p:cNvPr id="26" name="Freihand 25">
                  <a:extLst>
                    <a:ext uri="{FF2B5EF4-FFF2-40B4-BE49-F238E27FC236}">
                      <a16:creationId xmlns:a16="http://schemas.microsoft.com/office/drawing/2014/main" id="{A2F1C182-BD09-44C9-8774-23368520E0FC}"/>
                    </a:ext>
                  </a:extLst>
                </p:cNvPr>
                <p:cNvPicPr/>
                <p:nvPr/>
              </p:nvPicPr>
              <p:blipFill>
                <a:blip r:embed="rId49"/>
                <a:stretch>
                  <a:fillRect/>
                </a:stretch>
              </p:blipFill>
              <p:spPr>
                <a:xfrm>
                  <a:off x="9941619" y="1096685"/>
                  <a:ext cx="1803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Freihand 26">
                  <a:extLst>
                    <a:ext uri="{FF2B5EF4-FFF2-40B4-BE49-F238E27FC236}">
                      <a16:creationId xmlns:a16="http://schemas.microsoft.com/office/drawing/2014/main" id="{B4E612AD-FD71-47FD-BC17-D5F93A7EB9FC}"/>
                    </a:ext>
                  </a:extLst>
                </p14:cNvPr>
                <p14:cNvContentPartPr/>
                <p14:nvPr/>
              </p14:nvContentPartPr>
              <p14:xfrm>
                <a:off x="10098579" y="1101365"/>
                <a:ext cx="97920" cy="177120"/>
              </p14:xfrm>
            </p:contentPart>
          </mc:Choice>
          <mc:Fallback xmlns="">
            <p:pic>
              <p:nvPicPr>
                <p:cNvPr id="27" name="Freihand 26">
                  <a:extLst>
                    <a:ext uri="{FF2B5EF4-FFF2-40B4-BE49-F238E27FC236}">
                      <a16:creationId xmlns:a16="http://schemas.microsoft.com/office/drawing/2014/main" id="{B4E612AD-FD71-47FD-BC17-D5F93A7EB9FC}"/>
                    </a:ext>
                  </a:extLst>
                </p:cNvPr>
                <p:cNvPicPr/>
                <p:nvPr/>
              </p:nvPicPr>
              <p:blipFill>
                <a:blip r:embed="rId51"/>
                <a:stretch>
                  <a:fillRect/>
                </a:stretch>
              </p:blipFill>
              <p:spPr>
                <a:xfrm>
                  <a:off x="10094259" y="1097045"/>
                  <a:ext cx="106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Freihand 27">
                  <a:extLst>
                    <a:ext uri="{FF2B5EF4-FFF2-40B4-BE49-F238E27FC236}">
                      <a16:creationId xmlns:a16="http://schemas.microsoft.com/office/drawing/2014/main" id="{CC1A4CED-C618-4158-9CDB-9E645B17244E}"/>
                    </a:ext>
                  </a:extLst>
                </p14:cNvPr>
                <p14:cNvContentPartPr/>
                <p14:nvPr/>
              </p14:nvContentPartPr>
              <p14:xfrm>
                <a:off x="10231779" y="1002725"/>
                <a:ext cx="343080" cy="162000"/>
              </p14:xfrm>
            </p:contentPart>
          </mc:Choice>
          <mc:Fallback xmlns="">
            <p:pic>
              <p:nvPicPr>
                <p:cNvPr id="28" name="Freihand 27">
                  <a:extLst>
                    <a:ext uri="{FF2B5EF4-FFF2-40B4-BE49-F238E27FC236}">
                      <a16:creationId xmlns:a16="http://schemas.microsoft.com/office/drawing/2014/main" id="{CC1A4CED-C618-4158-9CDB-9E645B17244E}"/>
                    </a:ext>
                  </a:extLst>
                </p:cNvPr>
                <p:cNvPicPr/>
                <p:nvPr/>
              </p:nvPicPr>
              <p:blipFill>
                <a:blip r:embed="rId53"/>
                <a:stretch>
                  <a:fillRect/>
                </a:stretch>
              </p:blipFill>
              <p:spPr>
                <a:xfrm>
                  <a:off x="10227459" y="998405"/>
                  <a:ext cx="351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0F3D1A55-43CD-45FD-B72B-0A3AF77F6C53}"/>
                    </a:ext>
                  </a:extLst>
                </p14:cNvPr>
                <p14:cNvContentPartPr/>
                <p14:nvPr/>
              </p14:nvContentPartPr>
              <p14:xfrm>
                <a:off x="8812659" y="1459205"/>
                <a:ext cx="190440" cy="22680"/>
              </p14:xfrm>
            </p:contentPart>
          </mc:Choice>
          <mc:Fallback xmlns="">
            <p:pic>
              <p:nvPicPr>
                <p:cNvPr id="32" name="Freihand 31">
                  <a:extLst>
                    <a:ext uri="{FF2B5EF4-FFF2-40B4-BE49-F238E27FC236}">
                      <a16:creationId xmlns:a16="http://schemas.microsoft.com/office/drawing/2014/main" id="{0F3D1A55-43CD-45FD-B72B-0A3AF77F6C53}"/>
                    </a:ext>
                  </a:extLst>
                </p:cNvPr>
                <p:cNvPicPr/>
                <p:nvPr/>
              </p:nvPicPr>
              <p:blipFill>
                <a:blip r:embed="rId55"/>
                <a:stretch>
                  <a:fillRect/>
                </a:stretch>
              </p:blipFill>
              <p:spPr>
                <a:xfrm>
                  <a:off x="8808339" y="1454885"/>
                  <a:ext cx="199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7CE2B4D1-7CED-41D1-840A-7D7CDED1F454}"/>
                    </a:ext>
                  </a:extLst>
                </p14:cNvPr>
                <p14:cNvContentPartPr/>
                <p14:nvPr/>
              </p14:nvContentPartPr>
              <p14:xfrm>
                <a:off x="8836419" y="1512125"/>
                <a:ext cx="168480" cy="24120"/>
              </p14:xfrm>
            </p:contentPart>
          </mc:Choice>
          <mc:Fallback xmlns="">
            <p:pic>
              <p:nvPicPr>
                <p:cNvPr id="33" name="Freihand 32">
                  <a:extLst>
                    <a:ext uri="{FF2B5EF4-FFF2-40B4-BE49-F238E27FC236}">
                      <a16:creationId xmlns:a16="http://schemas.microsoft.com/office/drawing/2014/main" id="{7CE2B4D1-7CED-41D1-840A-7D7CDED1F454}"/>
                    </a:ext>
                  </a:extLst>
                </p:cNvPr>
                <p:cNvPicPr/>
                <p:nvPr/>
              </p:nvPicPr>
              <p:blipFill>
                <a:blip r:embed="rId57"/>
                <a:stretch>
                  <a:fillRect/>
                </a:stretch>
              </p:blipFill>
              <p:spPr>
                <a:xfrm>
                  <a:off x="8832099" y="1507805"/>
                  <a:ext cx="177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628EE937-94DE-43C4-AC59-362B096EFB45}"/>
                    </a:ext>
                  </a:extLst>
                </p14:cNvPr>
                <p14:cNvContentPartPr/>
                <p14:nvPr/>
              </p14:nvContentPartPr>
              <p14:xfrm>
                <a:off x="9188139" y="1262645"/>
                <a:ext cx="146880" cy="193320"/>
              </p14:xfrm>
            </p:contentPart>
          </mc:Choice>
          <mc:Fallback xmlns="">
            <p:pic>
              <p:nvPicPr>
                <p:cNvPr id="34" name="Freihand 33">
                  <a:extLst>
                    <a:ext uri="{FF2B5EF4-FFF2-40B4-BE49-F238E27FC236}">
                      <a16:creationId xmlns:a16="http://schemas.microsoft.com/office/drawing/2014/main" id="{628EE937-94DE-43C4-AC59-362B096EFB45}"/>
                    </a:ext>
                  </a:extLst>
                </p:cNvPr>
                <p:cNvPicPr/>
                <p:nvPr/>
              </p:nvPicPr>
              <p:blipFill>
                <a:blip r:embed="rId59"/>
                <a:stretch>
                  <a:fillRect/>
                </a:stretch>
              </p:blipFill>
              <p:spPr>
                <a:xfrm>
                  <a:off x="9183819" y="1258325"/>
                  <a:ext cx="155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D910258F-5D02-408D-85CF-E82C5CD92D50}"/>
                    </a:ext>
                  </a:extLst>
                </p14:cNvPr>
                <p14:cNvContentPartPr/>
                <p14:nvPr/>
              </p14:nvContentPartPr>
              <p14:xfrm>
                <a:off x="9150339" y="1448405"/>
                <a:ext cx="231120" cy="40320"/>
              </p14:xfrm>
            </p:contentPart>
          </mc:Choice>
          <mc:Fallback xmlns="">
            <p:pic>
              <p:nvPicPr>
                <p:cNvPr id="35" name="Freihand 34">
                  <a:extLst>
                    <a:ext uri="{FF2B5EF4-FFF2-40B4-BE49-F238E27FC236}">
                      <a16:creationId xmlns:a16="http://schemas.microsoft.com/office/drawing/2014/main" id="{D910258F-5D02-408D-85CF-E82C5CD92D50}"/>
                    </a:ext>
                  </a:extLst>
                </p:cNvPr>
                <p:cNvPicPr/>
                <p:nvPr/>
              </p:nvPicPr>
              <p:blipFill>
                <a:blip r:embed="rId61"/>
                <a:stretch>
                  <a:fillRect/>
                </a:stretch>
              </p:blipFill>
              <p:spPr>
                <a:xfrm>
                  <a:off x="9146019" y="1444085"/>
                  <a:ext cx="239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542022C7-E3BF-40CC-B0B0-62AE5DCF7BB4}"/>
                    </a:ext>
                  </a:extLst>
                </p14:cNvPr>
                <p14:cNvContentPartPr/>
                <p14:nvPr/>
              </p14:nvContentPartPr>
              <p14:xfrm>
                <a:off x="9241059" y="1530845"/>
                <a:ext cx="16200" cy="180000"/>
              </p14:xfrm>
            </p:contentPart>
          </mc:Choice>
          <mc:Fallback xmlns="">
            <p:pic>
              <p:nvPicPr>
                <p:cNvPr id="36" name="Freihand 35">
                  <a:extLst>
                    <a:ext uri="{FF2B5EF4-FFF2-40B4-BE49-F238E27FC236}">
                      <a16:creationId xmlns:a16="http://schemas.microsoft.com/office/drawing/2014/main" id="{542022C7-E3BF-40CC-B0B0-62AE5DCF7BB4}"/>
                    </a:ext>
                  </a:extLst>
                </p:cNvPr>
                <p:cNvPicPr/>
                <p:nvPr/>
              </p:nvPicPr>
              <p:blipFill>
                <a:blip r:embed="rId63"/>
                <a:stretch>
                  <a:fillRect/>
                </a:stretch>
              </p:blipFill>
              <p:spPr>
                <a:xfrm>
                  <a:off x="9236739" y="1526525"/>
                  <a:ext cx="24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F11D4393-54B5-42FF-B4A2-C0865358AA7F}"/>
                    </a:ext>
                  </a:extLst>
                </p14:cNvPr>
                <p14:cNvContentPartPr/>
                <p14:nvPr/>
              </p14:nvContentPartPr>
              <p14:xfrm>
                <a:off x="9168339" y="1473245"/>
                <a:ext cx="296640" cy="200880"/>
              </p14:xfrm>
            </p:contentPart>
          </mc:Choice>
          <mc:Fallback xmlns="">
            <p:pic>
              <p:nvPicPr>
                <p:cNvPr id="37" name="Freihand 36">
                  <a:extLst>
                    <a:ext uri="{FF2B5EF4-FFF2-40B4-BE49-F238E27FC236}">
                      <a16:creationId xmlns:a16="http://schemas.microsoft.com/office/drawing/2014/main" id="{F11D4393-54B5-42FF-B4A2-C0865358AA7F}"/>
                    </a:ext>
                  </a:extLst>
                </p:cNvPr>
                <p:cNvPicPr/>
                <p:nvPr/>
              </p:nvPicPr>
              <p:blipFill>
                <a:blip r:embed="rId65"/>
                <a:stretch>
                  <a:fillRect/>
                </a:stretch>
              </p:blipFill>
              <p:spPr>
                <a:xfrm>
                  <a:off x="9164019" y="1468925"/>
                  <a:ext cx="3052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 name="Freihand 53">
                  <a:extLst>
                    <a:ext uri="{FF2B5EF4-FFF2-40B4-BE49-F238E27FC236}">
                      <a16:creationId xmlns:a16="http://schemas.microsoft.com/office/drawing/2014/main" id="{A0B3EEA8-313E-4056-A1A6-04FA993AA09D}"/>
                    </a:ext>
                  </a:extLst>
                </p14:cNvPr>
                <p14:cNvContentPartPr/>
                <p14:nvPr/>
              </p14:nvContentPartPr>
              <p14:xfrm>
                <a:off x="9817779" y="1513925"/>
                <a:ext cx="101160" cy="12960"/>
              </p14:xfrm>
            </p:contentPart>
          </mc:Choice>
          <mc:Fallback xmlns="">
            <p:pic>
              <p:nvPicPr>
                <p:cNvPr id="54" name="Freihand 53">
                  <a:extLst>
                    <a:ext uri="{FF2B5EF4-FFF2-40B4-BE49-F238E27FC236}">
                      <a16:creationId xmlns:a16="http://schemas.microsoft.com/office/drawing/2014/main" id="{A0B3EEA8-313E-4056-A1A6-04FA993AA09D}"/>
                    </a:ext>
                  </a:extLst>
                </p:cNvPr>
                <p:cNvPicPr/>
                <p:nvPr/>
              </p:nvPicPr>
              <p:blipFill>
                <a:blip r:embed="rId67"/>
                <a:stretch>
                  <a:fillRect/>
                </a:stretch>
              </p:blipFill>
              <p:spPr>
                <a:xfrm>
                  <a:off x="9813459" y="1509605"/>
                  <a:ext cx="109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Freihand 54">
                  <a:extLst>
                    <a:ext uri="{FF2B5EF4-FFF2-40B4-BE49-F238E27FC236}">
                      <a16:creationId xmlns:a16="http://schemas.microsoft.com/office/drawing/2014/main" id="{6388ED72-BFA2-42FB-94FC-F689814046A9}"/>
                    </a:ext>
                  </a:extLst>
                </p14:cNvPr>
                <p14:cNvContentPartPr/>
                <p14:nvPr/>
              </p14:nvContentPartPr>
              <p14:xfrm>
                <a:off x="9825339" y="1556765"/>
                <a:ext cx="114480" cy="20520"/>
              </p14:xfrm>
            </p:contentPart>
          </mc:Choice>
          <mc:Fallback xmlns="">
            <p:pic>
              <p:nvPicPr>
                <p:cNvPr id="55" name="Freihand 54">
                  <a:extLst>
                    <a:ext uri="{FF2B5EF4-FFF2-40B4-BE49-F238E27FC236}">
                      <a16:creationId xmlns:a16="http://schemas.microsoft.com/office/drawing/2014/main" id="{6388ED72-BFA2-42FB-94FC-F689814046A9}"/>
                    </a:ext>
                  </a:extLst>
                </p:cNvPr>
                <p:cNvPicPr/>
                <p:nvPr/>
              </p:nvPicPr>
              <p:blipFill>
                <a:blip r:embed="rId69"/>
                <a:stretch>
                  <a:fillRect/>
                </a:stretch>
              </p:blipFill>
              <p:spPr>
                <a:xfrm>
                  <a:off x="9821019" y="1552445"/>
                  <a:ext cx="123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Freihand 55">
                  <a:extLst>
                    <a:ext uri="{FF2B5EF4-FFF2-40B4-BE49-F238E27FC236}">
                      <a16:creationId xmlns:a16="http://schemas.microsoft.com/office/drawing/2014/main" id="{0548F662-0F9E-4C2B-B029-9DDF5A39EC01}"/>
                    </a:ext>
                  </a:extLst>
                </p14:cNvPr>
                <p14:cNvContentPartPr/>
                <p14:nvPr/>
              </p14:nvContentPartPr>
              <p14:xfrm>
                <a:off x="9934059" y="1472885"/>
                <a:ext cx="79920" cy="164520"/>
              </p14:xfrm>
            </p:contentPart>
          </mc:Choice>
          <mc:Fallback xmlns="">
            <p:pic>
              <p:nvPicPr>
                <p:cNvPr id="56" name="Freihand 55">
                  <a:extLst>
                    <a:ext uri="{FF2B5EF4-FFF2-40B4-BE49-F238E27FC236}">
                      <a16:creationId xmlns:a16="http://schemas.microsoft.com/office/drawing/2014/main" id="{0548F662-0F9E-4C2B-B029-9DDF5A39EC01}"/>
                    </a:ext>
                  </a:extLst>
                </p:cNvPr>
                <p:cNvPicPr/>
                <p:nvPr/>
              </p:nvPicPr>
              <p:blipFill>
                <a:blip r:embed="rId71"/>
                <a:stretch>
                  <a:fillRect/>
                </a:stretch>
              </p:blipFill>
              <p:spPr>
                <a:xfrm>
                  <a:off x="9929739" y="1468565"/>
                  <a:ext cx="885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Freihand 56">
                  <a:extLst>
                    <a:ext uri="{FF2B5EF4-FFF2-40B4-BE49-F238E27FC236}">
                      <a16:creationId xmlns:a16="http://schemas.microsoft.com/office/drawing/2014/main" id="{0B0307D1-6953-4374-8F0C-EB71191166EC}"/>
                    </a:ext>
                  </a:extLst>
                </p14:cNvPr>
                <p14:cNvContentPartPr/>
                <p14:nvPr/>
              </p14:nvContentPartPr>
              <p14:xfrm>
                <a:off x="10246539" y="1295405"/>
                <a:ext cx="157320" cy="173520"/>
              </p14:xfrm>
            </p:contentPart>
          </mc:Choice>
          <mc:Fallback xmlns="">
            <p:pic>
              <p:nvPicPr>
                <p:cNvPr id="57" name="Freihand 56">
                  <a:extLst>
                    <a:ext uri="{FF2B5EF4-FFF2-40B4-BE49-F238E27FC236}">
                      <a16:creationId xmlns:a16="http://schemas.microsoft.com/office/drawing/2014/main" id="{0B0307D1-6953-4374-8F0C-EB71191166EC}"/>
                    </a:ext>
                  </a:extLst>
                </p:cNvPr>
                <p:cNvPicPr/>
                <p:nvPr/>
              </p:nvPicPr>
              <p:blipFill>
                <a:blip r:embed="rId73"/>
                <a:stretch>
                  <a:fillRect/>
                </a:stretch>
              </p:blipFill>
              <p:spPr>
                <a:xfrm>
                  <a:off x="10242219" y="1291085"/>
                  <a:ext cx="1659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8" name="Freihand 57">
                  <a:extLst>
                    <a:ext uri="{FF2B5EF4-FFF2-40B4-BE49-F238E27FC236}">
                      <a16:creationId xmlns:a16="http://schemas.microsoft.com/office/drawing/2014/main" id="{EC66AEB3-528D-46C2-88F3-82D77B57FA76}"/>
                    </a:ext>
                  </a:extLst>
                </p14:cNvPr>
                <p14:cNvContentPartPr/>
                <p14:nvPr/>
              </p14:nvContentPartPr>
              <p14:xfrm>
                <a:off x="10238619" y="1459205"/>
                <a:ext cx="227880" cy="54360"/>
              </p14:xfrm>
            </p:contentPart>
          </mc:Choice>
          <mc:Fallback xmlns="">
            <p:pic>
              <p:nvPicPr>
                <p:cNvPr id="58" name="Freihand 57">
                  <a:extLst>
                    <a:ext uri="{FF2B5EF4-FFF2-40B4-BE49-F238E27FC236}">
                      <a16:creationId xmlns:a16="http://schemas.microsoft.com/office/drawing/2014/main" id="{EC66AEB3-528D-46C2-88F3-82D77B57FA76}"/>
                    </a:ext>
                  </a:extLst>
                </p:cNvPr>
                <p:cNvPicPr/>
                <p:nvPr/>
              </p:nvPicPr>
              <p:blipFill>
                <a:blip r:embed="rId75"/>
                <a:stretch>
                  <a:fillRect/>
                </a:stretch>
              </p:blipFill>
              <p:spPr>
                <a:xfrm>
                  <a:off x="10234299" y="1454885"/>
                  <a:ext cx="236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Freihand 58">
                  <a:extLst>
                    <a:ext uri="{FF2B5EF4-FFF2-40B4-BE49-F238E27FC236}">
                      <a16:creationId xmlns:a16="http://schemas.microsoft.com/office/drawing/2014/main" id="{1F1B8216-B31C-481A-A8B0-F0748575EABD}"/>
                    </a:ext>
                  </a:extLst>
                </p14:cNvPr>
                <p14:cNvContentPartPr/>
                <p14:nvPr/>
              </p14:nvContentPartPr>
              <p14:xfrm>
                <a:off x="10208379" y="1571885"/>
                <a:ext cx="128880" cy="160200"/>
              </p14:xfrm>
            </p:contentPart>
          </mc:Choice>
          <mc:Fallback xmlns="">
            <p:pic>
              <p:nvPicPr>
                <p:cNvPr id="59" name="Freihand 58">
                  <a:extLst>
                    <a:ext uri="{FF2B5EF4-FFF2-40B4-BE49-F238E27FC236}">
                      <a16:creationId xmlns:a16="http://schemas.microsoft.com/office/drawing/2014/main" id="{1F1B8216-B31C-481A-A8B0-F0748575EABD}"/>
                    </a:ext>
                  </a:extLst>
                </p:cNvPr>
                <p:cNvPicPr/>
                <p:nvPr/>
              </p:nvPicPr>
              <p:blipFill>
                <a:blip r:embed="rId77"/>
                <a:stretch>
                  <a:fillRect/>
                </a:stretch>
              </p:blipFill>
              <p:spPr>
                <a:xfrm>
                  <a:off x="10204059" y="1567565"/>
                  <a:ext cx="137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Freihand 59">
                  <a:extLst>
                    <a:ext uri="{FF2B5EF4-FFF2-40B4-BE49-F238E27FC236}">
                      <a16:creationId xmlns:a16="http://schemas.microsoft.com/office/drawing/2014/main" id="{F2E81B92-26F3-485A-8A38-6FEBD8DB8E9C}"/>
                    </a:ext>
                  </a:extLst>
                </p14:cNvPr>
                <p14:cNvContentPartPr/>
                <p14:nvPr/>
              </p14:nvContentPartPr>
              <p14:xfrm>
                <a:off x="10374339" y="1596365"/>
                <a:ext cx="87120" cy="128520"/>
              </p14:xfrm>
            </p:contentPart>
          </mc:Choice>
          <mc:Fallback xmlns="">
            <p:pic>
              <p:nvPicPr>
                <p:cNvPr id="60" name="Freihand 59">
                  <a:extLst>
                    <a:ext uri="{FF2B5EF4-FFF2-40B4-BE49-F238E27FC236}">
                      <a16:creationId xmlns:a16="http://schemas.microsoft.com/office/drawing/2014/main" id="{F2E81B92-26F3-485A-8A38-6FEBD8DB8E9C}"/>
                    </a:ext>
                  </a:extLst>
                </p:cNvPr>
                <p:cNvPicPr/>
                <p:nvPr/>
              </p:nvPicPr>
              <p:blipFill>
                <a:blip r:embed="rId79"/>
                <a:stretch>
                  <a:fillRect/>
                </a:stretch>
              </p:blipFill>
              <p:spPr>
                <a:xfrm>
                  <a:off x="10370019" y="1592045"/>
                  <a:ext cx="95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Freihand 60">
                  <a:extLst>
                    <a:ext uri="{FF2B5EF4-FFF2-40B4-BE49-F238E27FC236}">
                      <a16:creationId xmlns:a16="http://schemas.microsoft.com/office/drawing/2014/main" id="{B96214DD-9F31-4A32-987F-50473E79278B}"/>
                    </a:ext>
                  </a:extLst>
                </p14:cNvPr>
                <p14:cNvContentPartPr/>
                <p14:nvPr/>
              </p14:nvContentPartPr>
              <p14:xfrm>
                <a:off x="10338699" y="1546325"/>
                <a:ext cx="57240" cy="81000"/>
              </p14:xfrm>
            </p:contentPart>
          </mc:Choice>
          <mc:Fallback xmlns="">
            <p:pic>
              <p:nvPicPr>
                <p:cNvPr id="61" name="Freihand 60">
                  <a:extLst>
                    <a:ext uri="{FF2B5EF4-FFF2-40B4-BE49-F238E27FC236}">
                      <a16:creationId xmlns:a16="http://schemas.microsoft.com/office/drawing/2014/main" id="{B96214DD-9F31-4A32-987F-50473E79278B}"/>
                    </a:ext>
                  </a:extLst>
                </p:cNvPr>
                <p:cNvPicPr/>
                <p:nvPr/>
              </p:nvPicPr>
              <p:blipFill>
                <a:blip r:embed="rId81"/>
                <a:stretch>
                  <a:fillRect/>
                </a:stretch>
              </p:blipFill>
              <p:spPr>
                <a:xfrm>
                  <a:off x="10334379" y="1542005"/>
                  <a:ext cx="65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Freihand 61">
                  <a:extLst>
                    <a:ext uri="{FF2B5EF4-FFF2-40B4-BE49-F238E27FC236}">
                      <a16:creationId xmlns:a16="http://schemas.microsoft.com/office/drawing/2014/main" id="{A0721783-4389-438C-BD71-4AB5C8C9DCBC}"/>
                    </a:ext>
                  </a:extLst>
                </p14:cNvPr>
                <p14:cNvContentPartPr/>
                <p14:nvPr/>
              </p14:nvContentPartPr>
              <p14:xfrm>
                <a:off x="10431219" y="1647845"/>
                <a:ext cx="73080" cy="72360"/>
              </p14:xfrm>
            </p:contentPart>
          </mc:Choice>
          <mc:Fallback xmlns="">
            <p:pic>
              <p:nvPicPr>
                <p:cNvPr id="62" name="Freihand 61">
                  <a:extLst>
                    <a:ext uri="{FF2B5EF4-FFF2-40B4-BE49-F238E27FC236}">
                      <a16:creationId xmlns:a16="http://schemas.microsoft.com/office/drawing/2014/main" id="{A0721783-4389-438C-BD71-4AB5C8C9DCBC}"/>
                    </a:ext>
                  </a:extLst>
                </p:cNvPr>
                <p:cNvPicPr/>
                <p:nvPr/>
              </p:nvPicPr>
              <p:blipFill>
                <a:blip r:embed="rId83"/>
                <a:stretch>
                  <a:fillRect/>
                </a:stretch>
              </p:blipFill>
              <p:spPr>
                <a:xfrm>
                  <a:off x="10426899" y="1643525"/>
                  <a:ext cx="81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Freihand 62">
                  <a:extLst>
                    <a:ext uri="{FF2B5EF4-FFF2-40B4-BE49-F238E27FC236}">
                      <a16:creationId xmlns:a16="http://schemas.microsoft.com/office/drawing/2014/main" id="{D80FBA56-E2B9-445D-8FAC-13CF286191BD}"/>
                    </a:ext>
                  </a:extLst>
                </p14:cNvPr>
                <p14:cNvContentPartPr/>
                <p14:nvPr/>
              </p14:nvContentPartPr>
              <p14:xfrm>
                <a:off x="10627419" y="1494125"/>
                <a:ext cx="159120" cy="89280"/>
              </p14:xfrm>
            </p:contentPart>
          </mc:Choice>
          <mc:Fallback xmlns="">
            <p:pic>
              <p:nvPicPr>
                <p:cNvPr id="63" name="Freihand 62">
                  <a:extLst>
                    <a:ext uri="{FF2B5EF4-FFF2-40B4-BE49-F238E27FC236}">
                      <a16:creationId xmlns:a16="http://schemas.microsoft.com/office/drawing/2014/main" id="{D80FBA56-E2B9-445D-8FAC-13CF286191BD}"/>
                    </a:ext>
                  </a:extLst>
                </p:cNvPr>
                <p:cNvPicPr/>
                <p:nvPr/>
              </p:nvPicPr>
              <p:blipFill>
                <a:blip r:embed="rId85"/>
                <a:stretch>
                  <a:fillRect/>
                </a:stretch>
              </p:blipFill>
              <p:spPr>
                <a:xfrm>
                  <a:off x="10623099" y="1489805"/>
                  <a:ext cx="167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Freihand 63">
                  <a:extLst>
                    <a:ext uri="{FF2B5EF4-FFF2-40B4-BE49-F238E27FC236}">
                      <a16:creationId xmlns:a16="http://schemas.microsoft.com/office/drawing/2014/main" id="{90AB1E00-A4B5-4986-9160-960D2E7E7762}"/>
                    </a:ext>
                  </a:extLst>
                </p14:cNvPr>
                <p14:cNvContentPartPr/>
                <p14:nvPr/>
              </p14:nvContentPartPr>
              <p14:xfrm>
                <a:off x="10805979" y="1408085"/>
                <a:ext cx="203040" cy="180360"/>
              </p14:xfrm>
            </p:contentPart>
          </mc:Choice>
          <mc:Fallback xmlns="">
            <p:pic>
              <p:nvPicPr>
                <p:cNvPr id="64" name="Freihand 63">
                  <a:extLst>
                    <a:ext uri="{FF2B5EF4-FFF2-40B4-BE49-F238E27FC236}">
                      <a16:creationId xmlns:a16="http://schemas.microsoft.com/office/drawing/2014/main" id="{90AB1E00-A4B5-4986-9160-960D2E7E7762}"/>
                    </a:ext>
                  </a:extLst>
                </p:cNvPr>
                <p:cNvPicPr/>
                <p:nvPr/>
              </p:nvPicPr>
              <p:blipFill>
                <a:blip r:embed="rId87"/>
                <a:stretch>
                  <a:fillRect/>
                </a:stretch>
              </p:blipFill>
              <p:spPr>
                <a:xfrm>
                  <a:off x="10801659" y="1403765"/>
                  <a:ext cx="211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60A4AF80-4A24-4A6D-AD6C-EC48BC688411}"/>
                    </a:ext>
                  </a:extLst>
                </p14:cNvPr>
                <p14:cNvContentPartPr/>
                <p14:nvPr/>
              </p14:nvContentPartPr>
              <p14:xfrm>
                <a:off x="11005779" y="1402325"/>
                <a:ext cx="138600" cy="170280"/>
              </p14:xfrm>
            </p:contentPart>
          </mc:Choice>
          <mc:Fallback xmlns="">
            <p:pic>
              <p:nvPicPr>
                <p:cNvPr id="65" name="Freihand 64">
                  <a:extLst>
                    <a:ext uri="{FF2B5EF4-FFF2-40B4-BE49-F238E27FC236}">
                      <a16:creationId xmlns:a16="http://schemas.microsoft.com/office/drawing/2014/main" id="{60A4AF80-4A24-4A6D-AD6C-EC48BC688411}"/>
                    </a:ext>
                  </a:extLst>
                </p:cNvPr>
                <p:cNvPicPr/>
                <p:nvPr/>
              </p:nvPicPr>
              <p:blipFill>
                <a:blip r:embed="rId89"/>
                <a:stretch>
                  <a:fillRect/>
                </a:stretch>
              </p:blipFill>
              <p:spPr>
                <a:xfrm>
                  <a:off x="11001459" y="1398005"/>
                  <a:ext cx="147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Freihand 65">
                  <a:extLst>
                    <a:ext uri="{FF2B5EF4-FFF2-40B4-BE49-F238E27FC236}">
                      <a16:creationId xmlns:a16="http://schemas.microsoft.com/office/drawing/2014/main" id="{0C93A736-F008-4B6A-9B55-5F6C2CD963D9}"/>
                    </a:ext>
                  </a:extLst>
                </p14:cNvPr>
                <p14:cNvContentPartPr/>
                <p14:nvPr/>
              </p14:nvContentPartPr>
              <p14:xfrm>
                <a:off x="10565139" y="1778165"/>
                <a:ext cx="138600" cy="133560"/>
              </p14:xfrm>
            </p:contentPart>
          </mc:Choice>
          <mc:Fallback xmlns="">
            <p:pic>
              <p:nvPicPr>
                <p:cNvPr id="66" name="Freihand 65">
                  <a:extLst>
                    <a:ext uri="{FF2B5EF4-FFF2-40B4-BE49-F238E27FC236}">
                      <a16:creationId xmlns:a16="http://schemas.microsoft.com/office/drawing/2014/main" id="{0C93A736-F008-4B6A-9B55-5F6C2CD963D9}"/>
                    </a:ext>
                  </a:extLst>
                </p:cNvPr>
                <p:cNvPicPr/>
                <p:nvPr/>
              </p:nvPicPr>
              <p:blipFill>
                <a:blip r:embed="rId91"/>
                <a:stretch>
                  <a:fillRect/>
                </a:stretch>
              </p:blipFill>
              <p:spPr>
                <a:xfrm>
                  <a:off x="10560819" y="1773845"/>
                  <a:ext cx="147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Freihand 66">
                  <a:extLst>
                    <a:ext uri="{FF2B5EF4-FFF2-40B4-BE49-F238E27FC236}">
                      <a16:creationId xmlns:a16="http://schemas.microsoft.com/office/drawing/2014/main" id="{B253B903-C415-4D3E-85E3-522ABBE7C1DF}"/>
                    </a:ext>
                  </a:extLst>
                </p14:cNvPr>
                <p14:cNvContentPartPr/>
                <p14:nvPr/>
              </p14:nvContentPartPr>
              <p14:xfrm>
                <a:off x="10533819" y="1899845"/>
                <a:ext cx="341280" cy="61200"/>
              </p14:xfrm>
            </p:contentPart>
          </mc:Choice>
          <mc:Fallback xmlns="">
            <p:pic>
              <p:nvPicPr>
                <p:cNvPr id="67" name="Freihand 66">
                  <a:extLst>
                    <a:ext uri="{FF2B5EF4-FFF2-40B4-BE49-F238E27FC236}">
                      <a16:creationId xmlns:a16="http://schemas.microsoft.com/office/drawing/2014/main" id="{B253B903-C415-4D3E-85E3-522ABBE7C1DF}"/>
                    </a:ext>
                  </a:extLst>
                </p:cNvPr>
                <p:cNvPicPr/>
                <p:nvPr/>
              </p:nvPicPr>
              <p:blipFill>
                <a:blip r:embed="rId93"/>
                <a:stretch>
                  <a:fillRect/>
                </a:stretch>
              </p:blipFill>
              <p:spPr>
                <a:xfrm>
                  <a:off x="10529499" y="1895525"/>
                  <a:ext cx="3499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Freihand 67">
                  <a:extLst>
                    <a:ext uri="{FF2B5EF4-FFF2-40B4-BE49-F238E27FC236}">
                      <a16:creationId xmlns:a16="http://schemas.microsoft.com/office/drawing/2014/main" id="{4D725EAE-3DF9-470F-BF3F-67B11ED37DD0}"/>
                    </a:ext>
                  </a:extLst>
                </p14:cNvPr>
                <p14:cNvContentPartPr/>
                <p14:nvPr/>
              </p14:nvContentPartPr>
              <p14:xfrm>
                <a:off x="10528779" y="2002805"/>
                <a:ext cx="161280" cy="133200"/>
              </p14:xfrm>
            </p:contentPart>
          </mc:Choice>
          <mc:Fallback xmlns="">
            <p:pic>
              <p:nvPicPr>
                <p:cNvPr id="68" name="Freihand 67">
                  <a:extLst>
                    <a:ext uri="{FF2B5EF4-FFF2-40B4-BE49-F238E27FC236}">
                      <a16:creationId xmlns:a16="http://schemas.microsoft.com/office/drawing/2014/main" id="{4D725EAE-3DF9-470F-BF3F-67B11ED37DD0}"/>
                    </a:ext>
                  </a:extLst>
                </p:cNvPr>
                <p:cNvPicPr/>
                <p:nvPr/>
              </p:nvPicPr>
              <p:blipFill>
                <a:blip r:embed="rId95"/>
                <a:stretch>
                  <a:fillRect/>
                </a:stretch>
              </p:blipFill>
              <p:spPr>
                <a:xfrm>
                  <a:off x="10524459" y="1998485"/>
                  <a:ext cx="169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Freihand 68">
                  <a:extLst>
                    <a:ext uri="{FF2B5EF4-FFF2-40B4-BE49-F238E27FC236}">
                      <a16:creationId xmlns:a16="http://schemas.microsoft.com/office/drawing/2014/main" id="{9A20F82B-D973-4BAF-A104-C8D91303145E}"/>
                    </a:ext>
                  </a:extLst>
                </p14:cNvPr>
                <p14:cNvContentPartPr/>
                <p14:nvPr/>
              </p14:nvContentPartPr>
              <p14:xfrm>
                <a:off x="10722099" y="2006405"/>
                <a:ext cx="78120" cy="134280"/>
              </p14:xfrm>
            </p:contentPart>
          </mc:Choice>
          <mc:Fallback xmlns="">
            <p:pic>
              <p:nvPicPr>
                <p:cNvPr id="69" name="Freihand 68">
                  <a:extLst>
                    <a:ext uri="{FF2B5EF4-FFF2-40B4-BE49-F238E27FC236}">
                      <a16:creationId xmlns:a16="http://schemas.microsoft.com/office/drawing/2014/main" id="{9A20F82B-D973-4BAF-A104-C8D91303145E}"/>
                    </a:ext>
                  </a:extLst>
                </p:cNvPr>
                <p:cNvPicPr/>
                <p:nvPr/>
              </p:nvPicPr>
              <p:blipFill>
                <a:blip r:embed="rId97"/>
                <a:stretch>
                  <a:fillRect/>
                </a:stretch>
              </p:blipFill>
              <p:spPr>
                <a:xfrm>
                  <a:off x="10717779" y="2002085"/>
                  <a:ext cx="86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Freihand 69">
                  <a:extLst>
                    <a:ext uri="{FF2B5EF4-FFF2-40B4-BE49-F238E27FC236}">
                      <a16:creationId xmlns:a16="http://schemas.microsoft.com/office/drawing/2014/main" id="{2C5569F7-F3DB-4CD5-BC03-67F6BCBB8DFF}"/>
                    </a:ext>
                  </a:extLst>
                </p14:cNvPr>
                <p14:cNvContentPartPr/>
                <p14:nvPr/>
              </p14:nvContentPartPr>
              <p14:xfrm>
                <a:off x="10692939" y="1949165"/>
                <a:ext cx="57600" cy="104760"/>
              </p14:xfrm>
            </p:contentPart>
          </mc:Choice>
          <mc:Fallback xmlns="">
            <p:pic>
              <p:nvPicPr>
                <p:cNvPr id="70" name="Freihand 69">
                  <a:extLst>
                    <a:ext uri="{FF2B5EF4-FFF2-40B4-BE49-F238E27FC236}">
                      <a16:creationId xmlns:a16="http://schemas.microsoft.com/office/drawing/2014/main" id="{2C5569F7-F3DB-4CD5-BC03-67F6BCBB8DFF}"/>
                    </a:ext>
                  </a:extLst>
                </p:cNvPr>
                <p:cNvPicPr/>
                <p:nvPr/>
              </p:nvPicPr>
              <p:blipFill>
                <a:blip r:embed="rId99"/>
                <a:stretch>
                  <a:fillRect/>
                </a:stretch>
              </p:blipFill>
              <p:spPr>
                <a:xfrm>
                  <a:off x="10688619" y="1944845"/>
                  <a:ext cx="66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Freihand 70">
                  <a:extLst>
                    <a:ext uri="{FF2B5EF4-FFF2-40B4-BE49-F238E27FC236}">
                      <a16:creationId xmlns:a16="http://schemas.microsoft.com/office/drawing/2014/main" id="{3AB29A74-D964-43C4-930D-2F8E3627FFEC}"/>
                    </a:ext>
                  </a:extLst>
                </p14:cNvPr>
                <p14:cNvContentPartPr/>
                <p14:nvPr/>
              </p14:nvContentPartPr>
              <p14:xfrm>
                <a:off x="10787979" y="2033765"/>
                <a:ext cx="54000" cy="87840"/>
              </p14:xfrm>
            </p:contentPart>
          </mc:Choice>
          <mc:Fallback xmlns="">
            <p:pic>
              <p:nvPicPr>
                <p:cNvPr id="71" name="Freihand 70">
                  <a:extLst>
                    <a:ext uri="{FF2B5EF4-FFF2-40B4-BE49-F238E27FC236}">
                      <a16:creationId xmlns:a16="http://schemas.microsoft.com/office/drawing/2014/main" id="{3AB29A74-D964-43C4-930D-2F8E3627FFEC}"/>
                    </a:ext>
                  </a:extLst>
                </p:cNvPr>
                <p:cNvPicPr/>
                <p:nvPr/>
              </p:nvPicPr>
              <p:blipFill>
                <a:blip r:embed="rId101"/>
                <a:stretch>
                  <a:fillRect/>
                </a:stretch>
              </p:blipFill>
              <p:spPr>
                <a:xfrm>
                  <a:off x="10783659" y="2029445"/>
                  <a:ext cx="62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Freihand 71">
                  <a:extLst>
                    <a:ext uri="{FF2B5EF4-FFF2-40B4-BE49-F238E27FC236}">
                      <a16:creationId xmlns:a16="http://schemas.microsoft.com/office/drawing/2014/main" id="{1A237D59-AAC1-4C82-B5AE-C3477BC31E93}"/>
                    </a:ext>
                  </a:extLst>
                </p14:cNvPr>
                <p14:cNvContentPartPr/>
                <p14:nvPr/>
              </p14:nvContentPartPr>
              <p14:xfrm>
                <a:off x="10969059" y="1914965"/>
                <a:ext cx="158400" cy="82800"/>
              </p14:xfrm>
            </p:contentPart>
          </mc:Choice>
          <mc:Fallback xmlns="">
            <p:pic>
              <p:nvPicPr>
                <p:cNvPr id="72" name="Freihand 71">
                  <a:extLst>
                    <a:ext uri="{FF2B5EF4-FFF2-40B4-BE49-F238E27FC236}">
                      <a16:creationId xmlns:a16="http://schemas.microsoft.com/office/drawing/2014/main" id="{1A237D59-AAC1-4C82-B5AE-C3477BC31E93}"/>
                    </a:ext>
                  </a:extLst>
                </p:cNvPr>
                <p:cNvPicPr/>
                <p:nvPr/>
              </p:nvPicPr>
              <p:blipFill>
                <a:blip r:embed="rId103"/>
                <a:stretch>
                  <a:fillRect/>
                </a:stretch>
              </p:blipFill>
              <p:spPr>
                <a:xfrm>
                  <a:off x="10964739" y="1910645"/>
                  <a:ext cx="167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Freihand 72">
                  <a:extLst>
                    <a:ext uri="{FF2B5EF4-FFF2-40B4-BE49-F238E27FC236}">
                      <a16:creationId xmlns:a16="http://schemas.microsoft.com/office/drawing/2014/main" id="{82EE19F6-C9E5-42B4-88FF-74028567185D}"/>
                    </a:ext>
                  </a:extLst>
                </p14:cNvPr>
                <p14:cNvContentPartPr/>
                <p14:nvPr/>
              </p14:nvContentPartPr>
              <p14:xfrm>
                <a:off x="11199099" y="1845485"/>
                <a:ext cx="153360" cy="130680"/>
              </p14:xfrm>
            </p:contentPart>
          </mc:Choice>
          <mc:Fallback xmlns="">
            <p:pic>
              <p:nvPicPr>
                <p:cNvPr id="73" name="Freihand 72">
                  <a:extLst>
                    <a:ext uri="{FF2B5EF4-FFF2-40B4-BE49-F238E27FC236}">
                      <a16:creationId xmlns:a16="http://schemas.microsoft.com/office/drawing/2014/main" id="{82EE19F6-C9E5-42B4-88FF-74028567185D}"/>
                    </a:ext>
                  </a:extLst>
                </p:cNvPr>
                <p:cNvPicPr/>
                <p:nvPr/>
              </p:nvPicPr>
              <p:blipFill>
                <a:blip r:embed="rId105"/>
                <a:stretch>
                  <a:fillRect/>
                </a:stretch>
              </p:blipFill>
              <p:spPr>
                <a:xfrm>
                  <a:off x="11194779" y="1841165"/>
                  <a:ext cx="162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Freihand 73">
                  <a:extLst>
                    <a:ext uri="{FF2B5EF4-FFF2-40B4-BE49-F238E27FC236}">
                      <a16:creationId xmlns:a16="http://schemas.microsoft.com/office/drawing/2014/main" id="{C6F36495-2179-4BB1-9532-9F6CE7CE5FA2}"/>
                    </a:ext>
                  </a:extLst>
                </p14:cNvPr>
                <p14:cNvContentPartPr/>
                <p14:nvPr/>
              </p14:nvContentPartPr>
              <p14:xfrm>
                <a:off x="11391339" y="1837925"/>
                <a:ext cx="116640" cy="118800"/>
              </p14:xfrm>
            </p:contentPart>
          </mc:Choice>
          <mc:Fallback xmlns="">
            <p:pic>
              <p:nvPicPr>
                <p:cNvPr id="74" name="Freihand 73">
                  <a:extLst>
                    <a:ext uri="{FF2B5EF4-FFF2-40B4-BE49-F238E27FC236}">
                      <a16:creationId xmlns:a16="http://schemas.microsoft.com/office/drawing/2014/main" id="{C6F36495-2179-4BB1-9532-9F6CE7CE5FA2}"/>
                    </a:ext>
                  </a:extLst>
                </p:cNvPr>
                <p:cNvPicPr/>
                <p:nvPr/>
              </p:nvPicPr>
              <p:blipFill>
                <a:blip r:embed="rId107"/>
                <a:stretch>
                  <a:fillRect/>
                </a:stretch>
              </p:blipFill>
              <p:spPr>
                <a:xfrm>
                  <a:off x="11387019" y="1833605"/>
                  <a:ext cx="125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Freihand 74">
                  <a:extLst>
                    <a:ext uri="{FF2B5EF4-FFF2-40B4-BE49-F238E27FC236}">
                      <a16:creationId xmlns:a16="http://schemas.microsoft.com/office/drawing/2014/main" id="{C53E27F1-6EA0-4743-A3DE-8C194D2E0686}"/>
                    </a:ext>
                  </a:extLst>
                </p14:cNvPr>
                <p14:cNvContentPartPr/>
                <p14:nvPr/>
              </p14:nvContentPartPr>
              <p14:xfrm>
                <a:off x="11559099" y="1817765"/>
                <a:ext cx="234360" cy="150840"/>
              </p14:xfrm>
            </p:contentPart>
          </mc:Choice>
          <mc:Fallback xmlns="">
            <p:pic>
              <p:nvPicPr>
                <p:cNvPr id="75" name="Freihand 74">
                  <a:extLst>
                    <a:ext uri="{FF2B5EF4-FFF2-40B4-BE49-F238E27FC236}">
                      <a16:creationId xmlns:a16="http://schemas.microsoft.com/office/drawing/2014/main" id="{C53E27F1-6EA0-4743-A3DE-8C194D2E0686}"/>
                    </a:ext>
                  </a:extLst>
                </p:cNvPr>
                <p:cNvPicPr/>
                <p:nvPr/>
              </p:nvPicPr>
              <p:blipFill>
                <a:blip r:embed="rId109"/>
                <a:stretch>
                  <a:fillRect/>
                </a:stretch>
              </p:blipFill>
              <p:spPr>
                <a:xfrm>
                  <a:off x="11554779" y="1813445"/>
                  <a:ext cx="243000" cy="15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77" name="Freihand 76">
                <a:extLst>
                  <a:ext uri="{FF2B5EF4-FFF2-40B4-BE49-F238E27FC236}">
                    <a16:creationId xmlns:a16="http://schemas.microsoft.com/office/drawing/2014/main" id="{A846BF92-7EB7-4AC1-960C-016122E6E6F5}"/>
                  </a:ext>
                </a:extLst>
              </p14:cNvPr>
              <p14:cNvContentPartPr/>
              <p14:nvPr/>
            </p14:nvContentPartPr>
            <p14:xfrm>
              <a:off x="425019" y="1822805"/>
              <a:ext cx="1370520" cy="77760"/>
            </p14:xfrm>
          </p:contentPart>
        </mc:Choice>
        <mc:Fallback xmlns="">
          <p:pic>
            <p:nvPicPr>
              <p:cNvPr id="77" name="Freihand 76">
                <a:extLst>
                  <a:ext uri="{FF2B5EF4-FFF2-40B4-BE49-F238E27FC236}">
                    <a16:creationId xmlns:a16="http://schemas.microsoft.com/office/drawing/2014/main" id="{A846BF92-7EB7-4AC1-960C-016122E6E6F5}"/>
                  </a:ext>
                </a:extLst>
              </p:cNvPr>
              <p:cNvPicPr/>
              <p:nvPr/>
            </p:nvPicPr>
            <p:blipFill>
              <a:blip r:embed="rId111"/>
              <a:stretch>
                <a:fillRect/>
              </a:stretch>
            </p:blipFill>
            <p:spPr>
              <a:xfrm>
                <a:off x="420699" y="1818485"/>
                <a:ext cx="1379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Freihand 77">
                <a:extLst>
                  <a:ext uri="{FF2B5EF4-FFF2-40B4-BE49-F238E27FC236}">
                    <a16:creationId xmlns:a16="http://schemas.microsoft.com/office/drawing/2014/main" id="{F74B0DCA-CA90-4CB6-BE9A-F9FC7D88314A}"/>
                  </a:ext>
                </a:extLst>
              </p14:cNvPr>
              <p14:cNvContentPartPr/>
              <p14:nvPr/>
            </p14:nvContentPartPr>
            <p14:xfrm>
              <a:off x="492339" y="3855365"/>
              <a:ext cx="5425200" cy="65160"/>
            </p14:xfrm>
          </p:contentPart>
        </mc:Choice>
        <mc:Fallback xmlns="">
          <p:pic>
            <p:nvPicPr>
              <p:cNvPr id="78" name="Freihand 77">
                <a:extLst>
                  <a:ext uri="{FF2B5EF4-FFF2-40B4-BE49-F238E27FC236}">
                    <a16:creationId xmlns:a16="http://schemas.microsoft.com/office/drawing/2014/main" id="{F74B0DCA-CA90-4CB6-BE9A-F9FC7D88314A}"/>
                  </a:ext>
                </a:extLst>
              </p:cNvPr>
              <p:cNvPicPr/>
              <p:nvPr/>
            </p:nvPicPr>
            <p:blipFill>
              <a:blip r:embed="rId113"/>
              <a:stretch>
                <a:fillRect/>
              </a:stretch>
            </p:blipFill>
            <p:spPr>
              <a:xfrm>
                <a:off x="488019" y="3851045"/>
                <a:ext cx="5433840" cy="73800"/>
              </a:xfrm>
              <a:prstGeom prst="rect">
                <a:avLst/>
              </a:prstGeom>
            </p:spPr>
          </p:pic>
        </mc:Fallback>
      </mc:AlternateContent>
      <p:grpSp>
        <p:nvGrpSpPr>
          <p:cNvPr id="86" name="Gruppieren 85">
            <a:extLst>
              <a:ext uri="{FF2B5EF4-FFF2-40B4-BE49-F238E27FC236}">
                <a16:creationId xmlns:a16="http://schemas.microsoft.com/office/drawing/2014/main" id="{B5A9C799-174C-45C3-8F2D-6C5D9F5AEDD3}"/>
              </a:ext>
            </a:extLst>
          </p:cNvPr>
          <p:cNvGrpSpPr/>
          <p:nvPr/>
        </p:nvGrpSpPr>
        <p:grpSpPr>
          <a:xfrm>
            <a:off x="2302059" y="4020965"/>
            <a:ext cx="892800" cy="201960"/>
            <a:chOff x="2302059" y="4020965"/>
            <a:chExt cx="892800" cy="201960"/>
          </a:xfrm>
        </p:grpSpPr>
        <mc:AlternateContent xmlns:mc="http://schemas.openxmlformats.org/markup-compatibility/2006" xmlns:p14="http://schemas.microsoft.com/office/powerpoint/2010/main">
          <mc:Choice Requires="p14">
            <p:contentPart p14:bwMode="auto" r:id="rId114">
              <p14:nvContentPartPr>
                <p14:cNvPr id="79" name="Freihand 78">
                  <a:extLst>
                    <a:ext uri="{FF2B5EF4-FFF2-40B4-BE49-F238E27FC236}">
                      <a16:creationId xmlns:a16="http://schemas.microsoft.com/office/drawing/2014/main" id="{38ED85E9-60D5-46AA-AD26-5AF1940D7379}"/>
                    </a:ext>
                  </a:extLst>
                </p14:cNvPr>
                <p14:cNvContentPartPr/>
                <p14:nvPr/>
              </p14:nvContentPartPr>
              <p14:xfrm>
                <a:off x="2302059" y="4122485"/>
                <a:ext cx="102600" cy="100080"/>
              </p14:xfrm>
            </p:contentPart>
          </mc:Choice>
          <mc:Fallback xmlns="">
            <p:pic>
              <p:nvPicPr>
                <p:cNvPr id="79" name="Freihand 78">
                  <a:extLst>
                    <a:ext uri="{FF2B5EF4-FFF2-40B4-BE49-F238E27FC236}">
                      <a16:creationId xmlns:a16="http://schemas.microsoft.com/office/drawing/2014/main" id="{38ED85E9-60D5-46AA-AD26-5AF1940D7379}"/>
                    </a:ext>
                  </a:extLst>
                </p:cNvPr>
                <p:cNvPicPr/>
                <p:nvPr/>
              </p:nvPicPr>
              <p:blipFill>
                <a:blip r:embed="rId115"/>
                <a:stretch>
                  <a:fillRect/>
                </a:stretch>
              </p:blipFill>
              <p:spPr>
                <a:xfrm>
                  <a:off x="2297739" y="4118165"/>
                  <a:ext cx="111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0" name="Freihand 79">
                  <a:extLst>
                    <a:ext uri="{FF2B5EF4-FFF2-40B4-BE49-F238E27FC236}">
                      <a16:creationId xmlns:a16="http://schemas.microsoft.com/office/drawing/2014/main" id="{75AE4BA1-FFD8-417C-B34E-BDF4538F5C18}"/>
                    </a:ext>
                  </a:extLst>
                </p14:cNvPr>
                <p14:cNvContentPartPr/>
                <p14:nvPr/>
              </p14:nvContentPartPr>
              <p14:xfrm>
                <a:off x="2414379" y="4082885"/>
                <a:ext cx="91080" cy="140040"/>
              </p14:xfrm>
            </p:contentPart>
          </mc:Choice>
          <mc:Fallback xmlns="">
            <p:pic>
              <p:nvPicPr>
                <p:cNvPr id="80" name="Freihand 79">
                  <a:extLst>
                    <a:ext uri="{FF2B5EF4-FFF2-40B4-BE49-F238E27FC236}">
                      <a16:creationId xmlns:a16="http://schemas.microsoft.com/office/drawing/2014/main" id="{75AE4BA1-FFD8-417C-B34E-BDF4538F5C18}"/>
                    </a:ext>
                  </a:extLst>
                </p:cNvPr>
                <p:cNvPicPr/>
                <p:nvPr/>
              </p:nvPicPr>
              <p:blipFill>
                <a:blip r:embed="rId117"/>
                <a:stretch>
                  <a:fillRect/>
                </a:stretch>
              </p:blipFill>
              <p:spPr>
                <a:xfrm>
                  <a:off x="2410059" y="4078565"/>
                  <a:ext cx="99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1" name="Freihand 80">
                  <a:extLst>
                    <a:ext uri="{FF2B5EF4-FFF2-40B4-BE49-F238E27FC236}">
                      <a16:creationId xmlns:a16="http://schemas.microsoft.com/office/drawing/2014/main" id="{98FDCF97-E932-4E3A-A0DE-3EDAC1D97974}"/>
                    </a:ext>
                  </a:extLst>
                </p14:cNvPr>
                <p14:cNvContentPartPr/>
                <p14:nvPr/>
              </p14:nvContentPartPr>
              <p14:xfrm>
                <a:off x="2653419" y="4096565"/>
                <a:ext cx="109800" cy="111240"/>
              </p14:xfrm>
            </p:contentPart>
          </mc:Choice>
          <mc:Fallback xmlns="">
            <p:pic>
              <p:nvPicPr>
                <p:cNvPr id="81" name="Freihand 80">
                  <a:extLst>
                    <a:ext uri="{FF2B5EF4-FFF2-40B4-BE49-F238E27FC236}">
                      <a16:creationId xmlns:a16="http://schemas.microsoft.com/office/drawing/2014/main" id="{98FDCF97-E932-4E3A-A0DE-3EDAC1D97974}"/>
                    </a:ext>
                  </a:extLst>
                </p:cNvPr>
                <p:cNvPicPr/>
                <p:nvPr/>
              </p:nvPicPr>
              <p:blipFill>
                <a:blip r:embed="rId119"/>
                <a:stretch>
                  <a:fillRect/>
                </a:stretch>
              </p:blipFill>
              <p:spPr>
                <a:xfrm>
                  <a:off x="2649099" y="4092245"/>
                  <a:ext cx="118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Freihand 81">
                  <a:extLst>
                    <a:ext uri="{FF2B5EF4-FFF2-40B4-BE49-F238E27FC236}">
                      <a16:creationId xmlns:a16="http://schemas.microsoft.com/office/drawing/2014/main" id="{E03AF684-7154-4993-8DC8-02B9698C6D60}"/>
                    </a:ext>
                  </a:extLst>
                </p14:cNvPr>
                <p14:cNvContentPartPr/>
                <p14:nvPr/>
              </p14:nvContentPartPr>
              <p14:xfrm>
                <a:off x="2794179" y="4101605"/>
                <a:ext cx="85680" cy="85680"/>
              </p14:xfrm>
            </p:contentPart>
          </mc:Choice>
          <mc:Fallback xmlns="">
            <p:pic>
              <p:nvPicPr>
                <p:cNvPr id="82" name="Freihand 81">
                  <a:extLst>
                    <a:ext uri="{FF2B5EF4-FFF2-40B4-BE49-F238E27FC236}">
                      <a16:creationId xmlns:a16="http://schemas.microsoft.com/office/drawing/2014/main" id="{E03AF684-7154-4993-8DC8-02B9698C6D60}"/>
                    </a:ext>
                  </a:extLst>
                </p:cNvPr>
                <p:cNvPicPr/>
                <p:nvPr/>
              </p:nvPicPr>
              <p:blipFill>
                <a:blip r:embed="rId121"/>
                <a:stretch>
                  <a:fillRect/>
                </a:stretch>
              </p:blipFill>
              <p:spPr>
                <a:xfrm>
                  <a:off x="2789859" y="4097285"/>
                  <a:ext cx="94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Freihand 82">
                  <a:extLst>
                    <a:ext uri="{FF2B5EF4-FFF2-40B4-BE49-F238E27FC236}">
                      <a16:creationId xmlns:a16="http://schemas.microsoft.com/office/drawing/2014/main" id="{1DBB35A4-1ACC-48AF-93ED-3480172F0C7A}"/>
                    </a:ext>
                  </a:extLst>
                </p14:cNvPr>
                <p14:cNvContentPartPr/>
                <p14:nvPr/>
              </p14:nvContentPartPr>
              <p14:xfrm>
                <a:off x="2931699" y="4063805"/>
                <a:ext cx="62280" cy="124920"/>
              </p14:xfrm>
            </p:contentPart>
          </mc:Choice>
          <mc:Fallback xmlns="">
            <p:pic>
              <p:nvPicPr>
                <p:cNvPr id="83" name="Freihand 82">
                  <a:extLst>
                    <a:ext uri="{FF2B5EF4-FFF2-40B4-BE49-F238E27FC236}">
                      <a16:creationId xmlns:a16="http://schemas.microsoft.com/office/drawing/2014/main" id="{1DBB35A4-1ACC-48AF-93ED-3480172F0C7A}"/>
                    </a:ext>
                  </a:extLst>
                </p:cNvPr>
                <p:cNvPicPr/>
                <p:nvPr/>
              </p:nvPicPr>
              <p:blipFill>
                <a:blip r:embed="rId123"/>
                <a:stretch>
                  <a:fillRect/>
                </a:stretch>
              </p:blipFill>
              <p:spPr>
                <a:xfrm>
                  <a:off x="2927379" y="4059485"/>
                  <a:ext cx="70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Freihand 83">
                  <a:extLst>
                    <a:ext uri="{FF2B5EF4-FFF2-40B4-BE49-F238E27FC236}">
                      <a16:creationId xmlns:a16="http://schemas.microsoft.com/office/drawing/2014/main" id="{13A3E757-3024-4727-ABB4-E36981E83204}"/>
                    </a:ext>
                  </a:extLst>
                </p14:cNvPr>
                <p14:cNvContentPartPr/>
                <p14:nvPr/>
              </p14:nvContentPartPr>
              <p14:xfrm>
                <a:off x="3019899" y="4080725"/>
                <a:ext cx="105480" cy="127080"/>
              </p14:xfrm>
            </p:contentPart>
          </mc:Choice>
          <mc:Fallback xmlns="">
            <p:pic>
              <p:nvPicPr>
                <p:cNvPr id="84" name="Freihand 83">
                  <a:extLst>
                    <a:ext uri="{FF2B5EF4-FFF2-40B4-BE49-F238E27FC236}">
                      <a16:creationId xmlns:a16="http://schemas.microsoft.com/office/drawing/2014/main" id="{13A3E757-3024-4727-ABB4-E36981E83204}"/>
                    </a:ext>
                  </a:extLst>
                </p:cNvPr>
                <p:cNvPicPr/>
                <p:nvPr/>
              </p:nvPicPr>
              <p:blipFill>
                <a:blip r:embed="rId125"/>
                <a:stretch>
                  <a:fillRect/>
                </a:stretch>
              </p:blipFill>
              <p:spPr>
                <a:xfrm>
                  <a:off x="3015579" y="4076405"/>
                  <a:ext cx="114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5" name="Freihand 84">
                  <a:extLst>
                    <a:ext uri="{FF2B5EF4-FFF2-40B4-BE49-F238E27FC236}">
                      <a16:creationId xmlns:a16="http://schemas.microsoft.com/office/drawing/2014/main" id="{016B68FB-3D20-4F73-A4B3-1A8506BFD770}"/>
                    </a:ext>
                  </a:extLst>
                </p14:cNvPr>
                <p14:cNvContentPartPr/>
                <p14:nvPr/>
              </p14:nvContentPartPr>
              <p14:xfrm>
                <a:off x="3024939" y="4020965"/>
                <a:ext cx="169920" cy="19800"/>
              </p14:xfrm>
            </p:contentPart>
          </mc:Choice>
          <mc:Fallback xmlns="">
            <p:pic>
              <p:nvPicPr>
                <p:cNvPr id="85" name="Freihand 84">
                  <a:extLst>
                    <a:ext uri="{FF2B5EF4-FFF2-40B4-BE49-F238E27FC236}">
                      <a16:creationId xmlns:a16="http://schemas.microsoft.com/office/drawing/2014/main" id="{016B68FB-3D20-4F73-A4B3-1A8506BFD770}"/>
                    </a:ext>
                  </a:extLst>
                </p:cNvPr>
                <p:cNvPicPr/>
                <p:nvPr/>
              </p:nvPicPr>
              <p:blipFill>
                <a:blip r:embed="rId127"/>
                <a:stretch>
                  <a:fillRect/>
                </a:stretch>
              </p:blipFill>
              <p:spPr>
                <a:xfrm>
                  <a:off x="3020619" y="4016645"/>
                  <a:ext cx="178560" cy="2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87" name="Freihand 86">
                <a:extLst>
                  <a:ext uri="{FF2B5EF4-FFF2-40B4-BE49-F238E27FC236}">
                    <a16:creationId xmlns:a16="http://schemas.microsoft.com/office/drawing/2014/main" id="{CB975414-0A87-4C31-9EA2-4C8FBF42B2D2}"/>
                  </a:ext>
                </a:extLst>
              </p14:cNvPr>
              <p14:cNvContentPartPr/>
              <p14:nvPr/>
            </p14:nvContentPartPr>
            <p14:xfrm>
              <a:off x="2557659" y="4458365"/>
              <a:ext cx="2808360" cy="390600"/>
            </p14:xfrm>
          </p:contentPart>
        </mc:Choice>
        <mc:Fallback xmlns="">
          <p:pic>
            <p:nvPicPr>
              <p:cNvPr id="87" name="Freihand 86">
                <a:extLst>
                  <a:ext uri="{FF2B5EF4-FFF2-40B4-BE49-F238E27FC236}">
                    <a16:creationId xmlns:a16="http://schemas.microsoft.com/office/drawing/2014/main" id="{CB975414-0A87-4C31-9EA2-4C8FBF42B2D2}"/>
                  </a:ext>
                </a:extLst>
              </p:cNvPr>
              <p:cNvPicPr/>
              <p:nvPr/>
            </p:nvPicPr>
            <p:blipFill>
              <a:blip r:embed="rId129"/>
              <a:stretch>
                <a:fillRect/>
              </a:stretch>
            </p:blipFill>
            <p:spPr>
              <a:xfrm>
                <a:off x="2553339" y="4454045"/>
                <a:ext cx="281700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9" name="Freihand 118">
                <a:extLst>
                  <a:ext uri="{FF2B5EF4-FFF2-40B4-BE49-F238E27FC236}">
                    <a16:creationId xmlns:a16="http://schemas.microsoft.com/office/drawing/2014/main" id="{0F8EF1DA-2774-4F36-B33D-1C1459E2AEC3}"/>
                  </a:ext>
                </a:extLst>
              </p14:cNvPr>
              <p14:cNvContentPartPr/>
              <p14:nvPr/>
            </p14:nvContentPartPr>
            <p14:xfrm>
              <a:off x="534459" y="5595605"/>
              <a:ext cx="3574800" cy="89280"/>
            </p14:xfrm>
          </p:contentPart>
        </mc:Choice>
        <mc:Fallback xmlns="">
          <p:pic>
            <p:nvPicPr>
              <p:cNvPr id="119" name="Freihand 118">
                <a:extLst>
                  <a:ext uri="{FF2B5EF4-FFF2-40B4-BE49-F238E27FC236}">
                    <a16:creationId xmlns:a16="http://schemas.microsoft.com/office/drawing/2014/main" id="{0F8EF1DA-2774-4F36-B33D-1C1459E2AEC3}"/>
                  </a:ext>
                </a:extLst>
              </p:cNvPr>
              <p:cNvPicPr/>
              <p:nvPr/>
            </p:nvPicPr>
            <p:blipFill>
              <a:blip r:embed="rId131"/>
              <a:stretch>
                <a:fillRect/>
              </a:stretch>
            </p:blipFill>
            <p:spPr>
              <a:xfrm>
                <a:off x="530139" y="5591285"/>
                <a:ext cx="3583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0" name="Freihand 119">
                <a:extLst>
                  <a:ext uri="{FF2B5EF4-FFF2-40B4-BE49-F238E27FC236}">
                    <a16:creationId xmlns:a16="http://schemas.microsoft.com/office/drawing/2014/main" id="{8BAABE3C-E745-47C4-B844-1C56E1474A3D}"/>
                  </a:ext>
                </a:extLst>
              </p14:cNvPr>
              <p14:cNvContentPartPr/>
              <p14:nvPr/>
            </p14:nvContentPartPr>
            <p14:xfrm>
              <a:off x="8277699" y="447605"/>
              <a:ext cx="1088280" cy="492120"/>
            </p14:xfrm>
          </p:contentPart>
        </mc:Choice>
        <mc:Fallback xmlns="">
          <p:pic>
            <p:nvPicPr>
              <p:cNvPr id="120" name="Freihand 119">
                <a:extLst>
                  <a:ext uri="{FF2B5EF4-FFF2-40B4-BE49-F238E27FC236}">
                    <a16:creationId xmlns:a16="http://schemas.microsoft.com/office/drawing/2014/main" id="{8BAABE3C-E745-47C4-B844-1C56E1474A3D}"/>
                  </a:ext>
                </a:extLst>
              </p:cNvPr>
              <p:cNvPicPr/>
              <p:nvPr/>
            </p:nvPicPr>
            <p:blipFill>
              <a:blip r:embed="rId133"/>
              <a:stretch>
                <a:fillRect/>
              </a:stretch>
            </p:blipFill>
            <p:spPr>
              <a:xfrm>
                <a:off x="8273379" y="443285"/>
                <a:ext cx="109692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1" name="Freihand 120">
                <a:extLst>
                  <a:ext uri="{FF2B5EF4-FFF2-40B4-BE49-F238E27FC236}">
                    <a16:creationId xmlns:a16="http://schemas.microsoft.com/office/drawing/2014/main" id="{F7FD0B2A-5804-4F31-95DD-42E5CD659C69}"/>
                  </a:ext>
                </a:extLst>
              </p14:cNvPr>
              <p14:cNvContentPartPr/>
              <p14:nvPr/>
            </p14:nvContentPartPr>
            <p14:xfrm>
              <a:off x="493059" y="4846805"/>
              <a:ext cx="1175040" cy="867240"/>
            </p14:xfrm>
          </p:contentPart>
        </mc:Choice>
        <mc:Fallback xmlns="">
          <p:pic>
            <p:nvPicPr>
              <p:cNvPr id="121" name="Freihand 120">
                <a:extLst>
                  <a:ext uri="{FF2B5EF4-FFF2-40B4-BE49-F238E27FC236}">
                    <a16:creationId xmlns:a16="http://schemas.microsoft.com/office/drawing/2014/main" id="{F7FD0B2A-5804-4F31-95DD-42E5CD659C69}"/>
                  </a:ext>
                </a:extLst>
              </p:cNvPr>
              <p:cNvPicPr/>
              <p:nvPr/>
            </p:nvPicPr>
            <p:blipFill>
              <a:blip r:embed="rId135"/>
              <a:stretch>
                <a:fillRect/>
              </a:stretch>
            </p:blipFill>
            <p:spPr>
              <a:xfrm>
                <a:off x="488739" y="4842485"/>
                <a:ext cx="1183680" cy="875880"/>
              </a:xfrm>
              <a:prstGeom prst="rect">
                <a:avLst/>
              </a:prstGeom>
            </p:spPr>
          </p:pic>
        </mc:Fallback>
      </mc:AlternateContent>
      <p:grpSp>
        <p:nvGrpSpPr>
          <p:cNvPr id="138" name="Gruppieren 137">
            <a:extLst>
              <a:ext uri="{FF2B5EF4-FFF2-40B4-BE49-F238E27FC236}">
                <a16:creationId xmlns:a16="http://schemas.microsoft.com/office/drawing/2014/main" id="{06451ECA-12AC-4517-B091-5BBBA554DE27}"/>
              </a:ext>
            </a:extLst>
          </p:cNvPr>
          <p:cNvGrpSpPr/>
          <p:nvPr/>
        </p:nvGrpSpPr>
        <p:grpSpPr>
          <a:xfrm>
            <a:off x="6920139" y="5713685"/>
            <a:ext cx="1192680" cy="259920"/>
            <a:chOff x="6920139" y="5713685"/>
            <a:chExt cx="1192680" cy="259920"/>
          </a:xfrm>
        </p:grpSpPr>
        <mc:AlternateContent xmlns:mc="http://schemas.openxmlformats.org/markup-compatibility/2006" xmlns:p14="http://schemas.microsoft.com/office/powerpoint/2010/main">
          <mc:Choice Requires="p14">
            <p:contentPart p14:bwMode="auto" r:id="rId136">
              <p14:nvContentPartPr>
                <p14:cNvPr id="128" name="Freihand 127">
                  <a:extLst>
                    <a:ext uri="{FF2B5EF4-FFF2-40B4-BE49-F238E27FC236}">
                      <a16:creationId xmlns:a16="http://schemas.microsoft.com/office/drawing/2014/main" id="{EF7B42E3-06D1-4352-9AAD-0CB0F53BA8C0}"/>
                    </a:ext>
                  </a:extLst>
                </p14:cNvPr>
                <p14:cNvContentPartPr/>
                <p14:nvPr/>
              </p14:nvContentPartPr>
              <p14:xfrm>
                <a:off x="6920139" y="5774885"/>
                <a:ext cx="135360" cy="136080"/>
              </p14:xfrm>
            </p:contentPart>
          </mc:Choice>
          <mc:Fallback xmlns="">
            <p:pic>
              <p:nvPicPr>
                <p:cNvPr id="128" name="Freihand 127">
                  <a:extLst>
                    <a:ext uri="{FF2B5EF4-FFF2-40B4-BE49-F238E27FC236}">
                      <a16:creationId xmlns:a16="http://schemas.microsoft.com/office/drawing/2014/main" id="{EF7B42E3-06D1-4352-9AAD-0CB0F53BA8C0}"/>
                    </a:ext>
                  </a:extLst>
                </p:cNvPr>
                <p:cNvPicPr/>
                <p:nvPr/>
              </p:nvPicPr>
              <p:blipFill>
                <a:blip r:embed="rId137"/>
                <a:stretch>
                  <a:fillRect/>
                </a:stretch>
              </p:blipFill>
              <p:spPr>
                <a:xfrm>
                  <a:off x="6915819" y="5770565"/>
                  <a:ext cx="144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9" name="Freihand 128">
                  <a:extLst>
                    <a:ext uri="{FF2B5EF4-FFF2-40B4-BE49-F238E27FC236}">
                      <a16:creationId xmlns:a16="http://schemas.microsoft.com/office/drawing/2014/main" id="{BE242F8E-075B-43B2-B92C-CD657B5189B6}"/>
                    </a:ext>
                  </a:extLst>
                </p14:cNvPr>
                <p14:cNvContentPartPr/>
                <p14:nvPr/>
              </p14:nvContentPartPr>
              <p14:xfrm>
                <a:off x="7077099" y="5795765"/>
                <a:ext cx="111960" cy="100800"/>
              </p14:xfrm>
            </p:contentPart>
          </mc:Choice>
          <mc:Fallback xmlns="">
            <p:pic>
              <p:nvPicPr>
                <p:cNvPr id="129" name="Freihand 128">
                  <a:extLst>
                    <a:ext uri="{FF2B5EF4-FFF2-40B4-BE49-F238E27FC236}">
                      <a16:creationId xmlns:a16="http://schemas.microsoft.com/office/drawing/2014/main" id="{BE242F8E-075B-43B2-B92C-CD657B5189B6}"/>
                    </a:ext>
                  </a:extLst>
                </p:cNvPr>
                <p:cNvPicPr/>
                <p:nvPr/>
              </p:nvPicPr>
              <p:blipFill>
                <a:blip r:embed="rId139"/>
                <a:stretch>
                  <a:fillRect/>
                </a:stretch>
              </p:blipFill>
              <p:spPr>
                <a:xfrm>
                  <a:off x="7072779" y="5791445"/>
                  <a:ext cx="120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1" name="Freihand 130">
                  <a:extLst>
                    <a:ext uri="{FF2B5EF4-FFF2-40B4-BE49-F238E27FC236}">
                      <a16:creationId xmlns:a16="http://schemas.microsoft.com/office/drawing/2014/main" id="{E8AD45B7-6193-4BFA-8819-1A8765FE178B}"/>
                    </a:ext>
                  </a:extLst>
                </p14:cNvPr>
                <p14:cNvContentPartPr/>
                <p14:nvPr/>
              </p14:nvContentPartPr>
              <p14:xfrm>
                <a:off x="7225779" y="5788925"/>
                <a:ext cx="117720" cy="99360"/>
              </p14:xfrm>
            </p:contentPart>
          </mc:Choice>
          <mc:Fallback xmlns="">
            <p:pic>
              <p:nvPicPr>
                <p:cNvPr id="131" name="Freihand 130">
                  <a:extLst>
                    <a:ext uri="{FF2B5EF4-FFF2-40B4-BE49-F238E27FC236}">
                      <a16:creationId xmlns:a16="http://schemas.microsoft.com/office/drawing/2014/main" id="{E8AD45B7-6193-4BFA-8819-1A8765FE178B}"/>
                    </a:ext>
                  </a:extLst>
                </p:cNvPr>
                <p:cNvPicPr/>
                <p:nvPr/>
              </p:nvPicPr>
              <p:blipFill>
                <a:blip r:embed="rId141"/>
                <a:stretch>
                  <a:fillRect/>
                </a:stretch>
              </p:blipFill>
              <p:spPr>
                <a:xfrm>
                  <a:off x="7221459" y="5784605"/>
                  <a:ext cx="126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2" name="Freihand 131">
                  <a:extLst>
                    <a:ext uri="{FF2B5EF4-FFF2-40B4-BE49-F238E27FC236}">
                      <a16:creationId xmlns:a16="http://schemas.microsoft.com/office/drawing/2014/main" id="{B8099D36-53BE-45F1-BE88-286937E1CB6C}"/>
                    </a:ext>
                  </a:extLst>
                </p14:cNvPr>
                <p14:cNvContentPartPr/>
                <p14:nvPr/>
              </p14:nvContentPartPr>
              <p14:xfrm>
                <a:off x="7356099" y="5782085"/>
                <a:ext cx="47880" cy="120960"/>
              </p14:xfrm>
            </p:contentPart>
          </mc:Choice>
          <mc:Fallback xmlns="">
            <p:pic>
              <p:nvPicPr>
                <p:cNvPr id="132" name="Freihand 131">
                  <a:extLst>
                    <a:ext uri="{FF2B5EF4-FFF2-40B4-BE49-F238E27FC236}">
                      <a16:creationId xmlns:a16="http://schemas.microsoft.com/office/drawing/2014/main" id="{B8099D36-53BE-45F1-BE88-286937E1CB6C}"/>
                    </a:ext>
                  </a:extLst>
                </p:cNvPr>
                <p:cNvPicPr/>
                <p:nvPr/>
              </p:nvPicPr>
              <p:blipFill>
                <a:blip r:embed="rId143"/>
                <a:stretch>
                  <a:fillRect/>
                </a:stretch>
              </p:blipFill>
              <p:spPr>
                <a:xfrm>
                  <a:off x="7351779" y="5777765"/>
                  <a:ext cx="56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3" name="Freihand 132">
                  <a:extLst>
                    <a:ext uri="{FF2B5EF4-FFF2-40B4-BE49-F238E27FC236}">
                      <a16:creationId xmlns:a16="http://schemas.microsoft.com/office/drawing/2014/main" id="{E9FABBE5-A5C9-45BF-9D43-511A4FBD360D}"/>
                    </a:ext>
                  </a:extLst>
                </p14:cNvPr>
                <p14:cNvContentPartPr/>
                <p14:nvPr/>
              </p14:nvContentPartPr>
              <p14:xfrm>
                <a:off x="7463379" y="5713685"/>
                <a:ext cx="73800" cy="259920"/>
              </p14:xfrm>
            </p:contentPart>
          </mc:Choice>
          <mc:Fallback xmlns="">
            <p:pic>
              <p:nvPicPr>
                <p:cNvPr id="133" name="Freihand 132">
                  <a:extLst>
                    <a:ext uri="{FF2B5EF4-FFF2-40B4-BE49-F238E27FC236}">
                      <a16:creationId xmlns:a16="http://schemas.microsoft.com/office/drawing/2014/main" id="{E9FABBE5-A5C9-45BF-9D43-511A4FBD360D}"/>
                    </a:ext>
                  </a:extLst>
                </p:cNvPr>
                <p:cNvPicPr/>
                <p:nvPr/>
              </p:nvPicPr>
              <p:blipFill>
                <a:blip r:embed="rId145"/>
                <a:stretch>
                  <a:fillRect/>
                </a:stretch>
              </p:blipFill>
              <p:spPr>
                <a:xfrm>
                  <a:off x="7459059" y="5709365"/>
                  <a:ext cx="82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4" name="Freihand 133">
                  <a:extLst>
                    <a:ext uri="{FF2B5EF4-FFF2-40B4-BE49-F238E27FC236}">
                      <a16:creationId xmlns:a16="http://schemas.microsoft.com/office/drawing/2014/main" id="{30CBA38D-F3A5-441A-BBA3-480AFE626675}"/>
                    </a:ext>
                  </a:extLst>
                </p14:cNvPr>
                <p14:cNvContentPartPr/>
                <p14:nvPr/>
              </p14:nvContentPartPr>
              <p14:xfrm>
                <a:off x="7554459" y="5757605"/>
                <a:ext cx="154080" cy="113040"/>
              </p14:xfrm>
            </p:contentPart>
          </mc:Choice>
          <mc:Fallback xmlns="">
            <p:pic>
              <p:nvPicPr>
                <p:cNvPr id="134" name="Freihand 133">
                  <a:extLst>
                    <a:ext uri="{FF2B5EF4-FFF2-40B4-BE49-F238E27FC236}">
                      <a16:creationId xmlns:a16="http://schemas.microsoft.com/office/drawing/2014/main" id="{30CBA38D-F3A5-441A-BBA3-480AFE626675}"/>
                    </a:ext>
                  </a:extLst>
                </p:cNvPr>
                <p:cNvPicPr/>
                <p:nvPr/>
              </p:nvPicPr>
              <p:blipFill>
                <a:blip r:embed="rId147"/>
                <a:stretch>
                  <a:fillRect/>
                </a:stretch>
              </p:blipFill>
              <p:spPr>
                <a:xfrm>
                  <a:off x="7550139" y="5753285"/>
                  <a:ext cx="162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5" name="Freihand 134">
                  <a:extLst>
                    <a:ext uri="{FF2B5EF4-FFF2-40B4-BE49-F238E27FC236}">
                      <a16:creationId xmlns:a16="http://schemas.microsoft.com/office/drawing/2014/main" id="{743C8BDE-6255-407F-8397-09A76ED15555}"/>
                    </a:ext>
                  </a:extLst>
                </p14:cNvPr>
                <p14:cNvContentPartPr/>
                <p14:nvPr/>
              </p14:nvContentPartPr>
              <p14:xfrm>
                <a:off x="7711779" y="5768045"/>
                <a:ext cx="93960" cy="109440"/>
              </p14:xfrm>
            </p:contentPart>
          </mc:Choice>
          <mc:Fallback xmlns="">
            <p:pic>
              <p:nvPicPr>
                <p:cNvPr id="135" name="Freihand 134">
                  <a:extLst>
                    <a:ext uri="{FF2B5EF4-FFF2-40B4-BE49-F238E27FC236}">
                      <a16:creationId xmlns:a16="http://schemas.microsoft.com/office/drawing/2014/main" id="{743C8BDE-6255-407F-8397-09A76ED15555}"/>
                    </a:ext>
                  </a:extLst>
                </p:cNvPr>
                <p:cNvPicPr/>
                <p:nvPr/>
              </p:nvPicPr>
              <p:blipFill>
                <a:blip r:embed="rId149"/>
                <a:stretch>
                  <a:fillRect/>
                </a:stretch>
              </p:blipFill>
              <p:spPr>
                <a:xfrm>
                  <a:off x="7707459" y="5763725"/>
                  <a:ext cx="102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6" name="Freihand 135">
                  <a:extLst>
                    <a:ext uri="{FF2B5EF4-FFF2-40B4-BE49-F238E27FC236}">
                      <a16:creationId xmlns:a16="http://schemas.microsoft.com/office/drawing/2014/main" id="{BC149DC9-3D99-4D73-82BF-97259D3E160D}"/>
                    </a:ext>
                  </a:extLst>
                </p14:cNvPr>
                <p14:cNvContentPartPr/>
                <p14:nvPr/>
              </p14:nvContentPartPr>
              <p14:xfrm>
                <a:off x="7847139" y="5751845"/>
                <a:ext cx="165240" cy="119520"/>
              </p14:xfrm>
            </p:contentPart>
          </mc:Choice>
          <mc:Fallback xmlns="">
            <p:pic>
              <p:nvPicPr>
                <p:cNvPr id="136" name="Freihand 135">
                  <a:extLst>
                    <a:ext uri="{FF2B5EF4-FFF2-40B4-BE49-F238E27FC236}">
                      <a16:creationId xmlns:a16="http://schemas.microsoft.com/office/drawing/2014/main" id="{BC149DC9-3D99-4D73-82BF-97259D3E160D}"/>
                    </a:ext>
                  </a:extLst>
                </p:cNvPr>
                <p:cNvPicPr/>
                <p:nvPr/>
              </p:nvPicPr>
              <p:blipFill>
                <a:blip r:embed="rId151"/>
                <a:stretch>
                  <a:fillRect/>
                </a:stretch>
              </p:blipFill>
              <p:spPr>
                <a:xfrm>
                  <a:off x="7842819" y="5747525"/>
                  <a:ext cx="173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7" name="Freihand 136">
                  <a:extLst>
                    <a:ext uri="{FF2B5EF4-FFF2-40B4-BE49-F238E27FC236}">
                      <a16:creationId xmlns:a16="http://schemas.microsoft.com/office/drawing/2014/main" id="{992D71B0-A369-41C0-BA42-380A89578B09}"/>
                    </a:ext>
                  </a:extLst>
                </p14:cNvPr>
                <p14:cNvContentPartPr/>
                <p14:nvPr/>
              </p14:nvContentPartPr>
              <p14:xfrm>
                <a:off x="7975299" y="5739605"/>
                <a:ext cx="137520" cy="133920"/>
              </p14:xfrm>
            </p:contentPart>
          </mc:Choice>
          <mc:Fallback xmlns="">
            <p:pic>
              <p:nvPicPr>
                <p:cNvPr id="137" name="Freihand 136">
                  <a:extLst>
                    <a:ext uri="{FF2B5EF4-FFF2-40B4-BE49-F238E27FC236}">
                      <a16:creationId xmlns:a16="http://schemas.microsoft.com/office/drawing/2014/main" id="{992D71B0-A369-41C0-BA42-380A89578B09}"/>
                    </a:ext>
                  </a:extLst>
                </p:cNvPr>
                <p:cNvPicPr/>
                <p:nvPr/>
              </p:nvPicPr>
              <p:blipFill>
                <a:blip r:embed="rId153"/>
                <a:stretch>
                  <a:fillRect/>
                </a:stretch>
              </p:blipFill>
              <p:spPr>
                <a:xfrm>
                  <a:off x="7970979" y="5735285"/>
                  <a:ext cx="146160" cy="14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139" name="Freihand 138">
                <a:extLst>
                  <a:ext uri="{FF2B5EF4-FFF2-40B4-BE49-F238E27FC236}">
                    <a16:creationId xmlns:a16="http://schemas.microsoft.com/office/drawing/2014/main" id="{815462EB-A454-4EDF-8538-8CC9592108E0}"/>
                  </a:ext>
                </a:extLst>
              </p14:cNvPr>
              <p14:cNvContentPartPr/>
              <p14:nvPr/>
            </p14:nvContentPartPr>
            <p14:xfrm>
              <a:off x="508179" y="6009605"/>
              <a:ext cx="2296800" cy="56520"/>
            </p14:xfrm>
          </p:contentPart>
        </mc:Choice>
        <mc:Fallback xmlns="">
          <p:pic>
            <p:nvPicPr>
              <p:cNvPr id="139" name="Freihand 138">
                <a:extLst>
                  <a:ext uri="{FF2B5EF4-FFF2-40B4-BE49-F238E27FC236}">
                    <a16:creationId xmlns:a16="http://schemas.microsoft.com/office/drawing/2014/main" id="{815462EB-A454-4EDF-8538-8CC9592108E0}"/>
                  </a:ext>
                </a:extLst>
              </p:cNvPr>
              <p:cNvPicPr/>
              <p:nvPr/>
            </p:nvPicPr>
            <p:blipFill>
              <a:blip r:embed="rId155"/>
              <a:stretch>
                <a:fillRect/>
              </a:stretch>
            </p:blipFill>
            <p:spPr>
              <a:xfrm>
                <a:off x="503859" y="6005285"/>
                <a:ext cx="2305440" cy="65160"/>
              </a:xfrm>
              <a:prstGeom prst="rect">
                <a:avLst/>
              </a:prstGeom>
            </p:spPr>
          </p:pic>
        </mc:Fallback>
      </mc:AlternateContent>
      <p:grpSp>
        <p:nvGrpSpPr>
          <p:cNvPr id="199" name="Gruppieren 198">
            <a:extLst>
              <a:ext uri="{FF2B5EF4-FFF2-40B4-BE49-F238E27FC236}">
                <a16:creationId xmlns:a16="http://schemas.microsoft.com/office/drawing/2014/main" id="{B38B5B2F-2251-4EDB-9AD6-4152A4207758}"/>
              </a:ext>
            </a:extLst>
          </p:cNvPr>
          <p:cNvGrpSpPr/>
          <p:nvPr/>
        </p:nvGrpSpPr>
        <p:grpSpPr>
          <a:xfrm>
            <a:off x="652539" y="4479245"/>
            <a:ext cx="7760160" cy="1152720"/>
            <a:chOff x="652539" y="4479245"/>
            <a:chExt cx="7760160" cy="1152720"/>
          </a:xfrm>
        </p:grpSpPr>
        <mc:AlternateContent xmlns:mc="http://schemas.openxmlformats.org/markup-compatibility/2006" xmlns:p14="http://schemas.microsoft.com/office/powerpoint/2010/main">
          <mc:Choice Requires="p14">
            <p:contentPart p14:bwMode="auto" r:id="rId156">
              <p14:nvContentPartPr>
                <p14:cNvPr id="88" name="Freihand 87">
                  <a:extLst>
                    <a:ext uri="{FF2B5EF4-FFF2-40B4-BE49-F238E27FC236}">
                      <a16:creationId xmlns:a16="http://schemas.microsoft.com/office/drawing/2014/main" id="{BE2C4CE5-F3D9-4F5D-9932-BFBF88488C5D}"/>
                    </a:ext>
                  </a:extLst>
                </p14:cNvPr>
                <p14:cNvContentPartPr/>
                <p14:nvPr/>
              </p14:nvContentPartPr>
              <p14:xfrm>
                <a:off x="5641419" y="4697765"/>
                <a:ext cx="105120" cy="118440"/>
              </p14:xfrm>
            </p:contentPart>
          </mc:Choice>
          <mc:Fallback xmlns="">
            <p:pic>
              <p:nvPicPr>
                <p:cNvPr id="88" name="Freihand 87">
                  <a:extLst>
                    <a:ext uri="{FF2B5EF4-FFF2-40B4-BE49-F238E27FC236}">
                      <a16:creationId xmlns:a16="http://schemas.microsoft.com/office/drawing/2014/main" id="{BE2C4CE5-F3D9-4F5D-9932-BFBF88488C5D}"/>
                    </a:ext>
                  </a:extLst>
                </p:cNvPr>
                <p:cNvPicPr/>
                <p:nvPr/>
              </p:nvPicPr>
              <p:blipFill>
                <a:blip r:embed="rId157"/>
                <a:stretch>
                  <a:fillRect/>
                </a:stretch>
              </p:blipFill>
              <p:spPr>
                <a:xfrm>
                  <a:off x="5637099" y="4693445"/>
                  <a:ext cx="113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9" name="Freihand 88">
                  <a:extLst>
                    <a:ext uri="{FF2B5EF4-FFF2-40B4-BE49-F238E27FC236}">
                      <a16:creationId xmlns:a16="http://schemas.microsoft.com/office/drawing/2014/main" id="{8FAA46B9-D136-412C-89D4-23FF8E923EB7}"/>
                    </a:ext>
                  </a:extLst>
                </p14:cNvPr>
                <p14:cNvContentPartPr/>
                <p14:nvPr/>
              </p14:nvContentPartPr>
              <p14:xfrm>
                <a:off x="5774619" y="4712885"/>
                <a:ext cx="86400" cy="73080"/>
              </p14:xfrm>
            </p:contentPart>
          </mc:Choice>
          <mc:Fallback xmlns="">
            <p:pic>
              <p:nvPicPr>
                <p:cNvPr id="89" name="Freihand 88">
                  <a:extLst>
                    <a:ext uri="{FF2B5EF4-FFF2-40B4-BE49-F238E27FC236}">
                      <a16:creationId xmlns:a16="http://schemas.microsoft.com/office/drawing/2014/main" id="{8FAA46B9-D136-412C-89D4-23FF8E923EB7}"/>
                    </a:ext>
                  </a:extLst>
                </p:cNvPr>
                <p:cNvPicPr/>
                <p:nvPr/>
              </p:nvPicPr>
              <p:blipFill>
                <a:blip r:embed="rId159"/>
                <a:stretch>
                  <a:fillRect/>
                </a:stretch>
              </p:blipFill>
              <p:spPr>
                <a:xfrm>
                  <a:off x="5770299" y="4708565"/>
                  <a:ext cx="95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0" name="Freihand 89">
                  <a:extLst>
                    <a:ext uri="{FF2B5EF4-FFF2-40B4-BE49-F238E27FC236}">
                      <a16:creationId xmlns:a16="http://schemas.microsoft.com/office/drawing/2014/main" id="{E44838AF-3359-4204-AAAC-FAD5B0C64B0C}"/>
                    </a:ext>
                  </a:extLst>
                </p14:cNvPr>
                <p14:cNvContentPartPr/>
                <p14:nvPr/>
              </p14:nvContentPartPr>
              <p14:xfrm>
                <a:off x="5911779" y="4598045"/>
                <a:ext cx="271440" cy="158400"/>
              </p14:xfrm>
            </p:contentPart>
          </mc:Choice>
          <mc:Fallback xmlns="">
            <p:pic>
              <p:nvPicPr>
                <p:cNvPr id="90" name="Freihand 89">
                  <a:extLst>
                    <a:ext uri="{FF2B5EF4-FFF2-40B4-BE49-F238E27FC236}">
                      <a16:creationId xmlns:a16="http://schemas.microsoft.com/office/drawing/2014/main" id="{E44838AF-3359-4204-AAAC-FAD5B0C64B0C}"/>
                    </a:ext>
                  </a:extLst>
                </p:cNvPr>
                <p:cNvPicPr/>
                <p:nvPr/>
              </p:nvPicPr>
              <p:blipFill>
                <a:blip r:embed="rId161"/>
                <a:stretch>
                  <a:fillRect/>
                </a:stretch>
              </p:blipFill>
              <p:spPr>
                <a:xfrm>
                  <a:off x="5907459" y="4593725"/>
                  <a:ext cx="280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1" name="Freihand 90">
                  <a:extLst>
                    <a:ext uri="{FF2B5EF4-FFF2-40B4-BE49-F238E27FC236}">
                      <a16:creationId xmlns:a16="http://schemas.microsoft.com/office/drawing/2014/main" id="{DCC84397-62AE-45D0-95EA-A92CC15BD2EA}"/>
                    </a:ext>
                  </a:extLst>
                </p14:cNvPr>
                <p14:cNvContentPartPr/>
                <p14:nvPr/>
              </p14:nvContentPartPr>
              <p14:xfrm>
                <a:off x="6206619" y="4648085"/>
                <a:ext cx="151560" cy="102240"/>
              </p14:xfrm>
            </p:contentPart>
          </mc:Choice>
          <mc:Fallback xmlns="">
            <p:pic>
              <p:nvPicPr>
                <p:cNvPr id="91" name="Freihand 90">
                  <a:extLst>
                    <a:ext uri="{FF2B5EF4-FFF2-40B4-BE49-F238E27FC236}">
                      <a16:creationId xmlns:a16="http://schemas.microsoft.com/office/drawing/2014/main" id="{DCC84397-62AE-45D0-95EA-A92CC15BD2EA}"/>
                    </a:ext>
                  </a:extLst>
                </p:cNvPr>
                <p:cNvPicPr/>
                <p:nvPr/>
              </p:nvPicPr>
              <p:blipFill>
                <a:blip r:embed="rId163"/>
                <a:stretch>
                  <a:fillRect/>
                </a:stretch>
              </p:blipFill>
              <p:spPr>
                <a:xfrm>
                  <a:off x="6202299" y="4643765"/>
                  <a:ext cx="160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2" name="Freihand 91">
                  <a:extLst>
                    <a:ext uri="{FF2B5EF4-FFF2-40B4-BE49-F238E27FC236}">
                      <a16:creationId xmlns:a16="http://schemas.microsoft.com/office/drawing/2014/main" id="{B98E867F-424F-4247-A18E-2B1F5B265854}"/>
                    </a:ext>
                  </a:extLst>
                </p14:cNvPr>
                <p14:cNvContentPartPr/>
                <p14:nvPr/>
              </p14:nvContentPartPr>
              <p14:xfrm>
                <a:off x="6542859" y="4625045"/>
                <a:ext cx="27360" cy="143640"/>
              </p14:xfrm>
            </p:contentPart>
          </mc:Choice>
          <mc:Fallback xmlns="">
            <p:pic>
              <p:nvPicPr>
                <p:cNvPr id="92" name="Freihand 91">
                  <a:extLst>
                    <a:ext uri="{FF2B5EF4-FFF2-40B4-BE49-F238E27FC236}">
                      <a16:creationId xmlns:a16="http://schemas.microsoft.com/office/drawing/2014/main" id="{B98E867F-424F-4247-A18E-2B1F5B265854}"/>
                    </a:ext>
                  </a:extLst>
                </p:cNvPr>
                <p:cNvPicPr/>
                <p:nvPr/>
              </p:nvPicPr>
              <p:blipFill>
                <a:blip r:embed="rId165"/>
                <a:stretch>
                  <a:fillRect/>
                </a:stretch>
              </p:blipFill>
              <p:spPr>
                <a:xfrm>
                  <a:off x="6538539" y="4620725"/>
                  <a:ext cx="36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3" name="Freihand 92">
                  <a:extLst>
                    <a:ext uri="{FF2B5EF4-FFF2-40B4-BE49-F238E27FC236}">
                      <a16:creationId xmlns:a16="http://schemas.microsoft.com/office/drawing/2014/main" id="{46224E39-DBBF-4108-8CF1-96924E7953C6}"/>
                    </a:ext>
                  </a:extLst>
                </p14:cNvPr>
                <p14:cNvContentPartPr/>
                <p14:nvPr/>
              </p14:nvContentPartPr>
              <p14:xfrm>
                <a:off x="6561219" y="4631885"/>
                <a:ext cx="128520" cy="49320"/>
              </p14:xfrm>
            </p:contentPart>
          </mc:Choice>
          <mc:Fallback xmlns="">
            <p:pic>
              <p:nvPicPr>
                <p:cNvPr id="93" name="Freihand 92">
                  <a:extLst>
                    <a:ext uri="{FF2B5EF4-FFF2-40B4-BE49-F238E27FC236}">
                      <a16:creationId xmlns:a16="http://schemas.microsoft.com/office/drawing/2014/main" id="{46224E39-DBBF-4108-8CF1-96924E7953C6}"/>
                    </a:ext>
                  </a:extLst>
                </p:cNvPr>
                <p:cNvPicPr/>
                <p:nvPr/>
              </p:nvPicPr>
              <p:blipFill>
                <a:blip r:embed="rId167"/>
                <a:stretch>
                  <a:fillRect/>
                </a:stretch>
              </p:blipFill>
              <p:spPr>
                <a:xfrm>
                  <a:off x="6556899" y="4627565"/>
                  <a:ext cx="137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4" name="Freihand 93">
                  <a:extLst>
                    <a:ext uri="{FF2B5EF4-FFF2-40B4-BE49-F238E27FC236}">
                      <a16:creationId xmlns:a16="http://schemas.microsoft.com/office/drawing/2014/main" id="{2489FC16-B18D-462F-A0F2-5F39F7FCE7F8}"/>
                    </a:ext>
                  </a:extLst>
                </p14:cNvPr>
                <p14:cNvContentPartPr/>
                <p14:nvPr/>
              </p14:nvContentPartPr>
              <p14:xfrm>
                <a:off x="6528099" y="4729805"/>
                <a:ext cx="118080" cy="16920"/>
              </p14:xfrm>
            </p:contentPart>
          </mc:Choice>
          <mc:Fallback xmlns="">
            <p:pic>
              <p:nvPicPr>
                <p:cNvPr id="94" name="Freihand 93">
                  <a:extLst>
                    <a:ext uri="{FF2B5EF4-FFF2-40B4-BE49-F238E27FC236}">
                      <a16:creationId xmlns:a16="http://schemas.microsoft.com/office/drawing/2014/main" id="{2489FC16-B18D-462F-A0F2-5F39F7FCE7F8}"/>
                    </a:ext>
                  </a:extLst>
                </p:cNvPr>
                <p:cNvPicPr/>
                <p:nvPr/>
              </p:nvPicPr>
              <p:blipFill>
                <a:blip r:embed="rId169"/>
                <a:stretch>
                  <a:fillRect/>
                </a:stretch>
              </p:blipFill>
              <p:spPr>
                <a:xfrm>
                  <a:off x="6523779" y="4725485"/>
                  <a:ext cx="126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5" name="Freihand 94">
                  <a:extLst>
                    <a:ext uri="{FF2B5EF4-FFF2-40B4-BE49-F238E27FC236}">
                      <a16:creationId xmlns:a16="http://schemas.microsoft.com/office/drawing/2014/main" id="{73C45FC9-484A-4FED-9B33-1A658BF3CA28}"/>
                    </a:ext>
                  </a:extLst>
                </p14:cNvPr>
                <p14:cNvContentPartPr/>
                <p14:nvPr/>
              </p14:nvContentPartPr>
              <p14:xfrm>
                <a:off x="6658059" y="4717565"/>
                <a:ext cx="149400" cy="41400"/>
              </p14:xfrm>
            </p:contentPart>
          </mc:Choice>
          <mc:Fallback xmlns="">
            <p:pic>
              <p:nvPicPr>
                <p:cNvPr id="95" name="Freihand 94">
                  <a:extLst>
                    <a:ext uri="{FF2B5EF4-FFF2-40B4-BE49-F238E27FC236}">
                      <a16:creationId xmlns:a16="http://schemas.microsoft.com/office/drawing/2014/main" id="{73C45FC9-484A-4FED-9B33-1A658BF3CA28}"/>
                    </a:ext>
                  </a:extLst>
                </p:cNvPr>
                <p:cNvPicPr/>
                <p:nvPr/>
              </p:nvPicPr>
              <p:blipFill>
                <a:blip r:embed="rId171"/>
                <a:stretch>
                  <a:fillRect/>
                </a:stretch>
              </p:blipFill>
              <p:spPr>
                <a:xfrm>
                  <a:off x="6653739" y="4713245"/>
                  <a:ext cx="1580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6" name="Freihand 95">
                  <a:extLst>
                    <a:ext uri="{FF2B5EF4-FFF2-40B4-BE49-F238E27FC236}">
                      <a16:creationId xmlns:a16="http://schemas.microsoft.com/office/drawing/2014/main" id="{87F9872A-4707-4E74-B5FE-7B79347A39B7}"/>
                    </a:ext>
                  </a:extLst>
                </p14:cNvPr>
                <p14:cNvContentPartPr/>
                <p14:nvPr/>
              </p14:nvContentPartPr>
              <p14:xfrm>
                <a:off x="6824379" y="4657445"/>
                <a:ext cx="99720" cy="93600"/>
              </p14:xfrm>
            </p:contentPart>
          </mc:Choice>
          <mc:Fallback xmlns="">
            <p:pic>
              <p:nvPicPr>
                <p:cNvPr id="96" name="Freihand 95">
                  <a:extLst>
                    <a:ext uri="{FF2B5EF4-FFF2-40B4-BE49-F238E27FC236}">
                      <a16:creationId xmlns:a16="http://schemas.microsoft.com/office/drawing/2014/main" id="{87F9872A-4707-4E74-B5FE-7B79347A39B7}"/>
                    </a:ext>
                  </a:extLst>
                </p:cNvPr>
                <p:cNvPicPr/>
                <p:nvPr/>
              </p:nvPicPr>
              <p:blipFill>
                <a:blip r:embed="rId173"/>
                <a:stretch>
                  <a:fillRect/>
                </a:stretch>
              </p:blipFill>
              <p:spPr>
                <a:xfrm>
                  <a:off x="6820059" y="4653125"/>
                  <a:ext cx="108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7" name="Freihand 96">
                  <a:extLst>
                    <a:ext uri="{FF2B5EF4-FFF2-40B4-BE49-F238E27FC236}">
                      <a16:creationId xmlns:a16="http://schemas.microsoft.com/office/drawing/2014/main" id="{18871E59-FC99-4912-BCA2-107F98CE2630}"/>
                    </a:ext>
                  </a:extLst>
                </p14:cNvPr>
                <p14:cNvContentPartPr/>
                <p14:nvPr/>
              </p14:nvContentPartPr>
              <p14:xfrm>
                <a:off x="7053699" y="4651685"/>
                <a:ext cx="103320" cy="82800"/>
              </p14:xfrm>
            </p:contentPart>
          </mc:Choice>
          <mc:Fallback xmlns="">
            <p:pic>
              <p:nvPicPr>
                <p:cNvPr id="97" name="Freihand 96">
                  <a:extLst>
                    <a:ext uri="{FF2B5EF4-FFF2-40B4-BE49-F238E27FC236}">
                      <a16:creationId xmlns:a16="http://schemas.microsoft.com/office/drawing/2014/main" id="{18871E59-FC99-4912-BCA2-107F98CE2630}"/>
                    </a:ext>
                  </a:extLst>
                </p:cNvPr>
                <p:cNvPicPr/>
                <p:nvPr/>
              </p:nvPicPr>
              <p:blipFill>
                <a:blip r:embed="rId175"/>
                <a:stretch>
                  <a:fillRect/>
                </a:stretch>
              </p:blipFill>
              <p:spPr>
                <a:xfrm>
                  <a:off x="7049379" y="4647365"/>
                  <a:ext cx="111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8" name="Freihand 97">
                  <a:extLst>
                    <a:ext uri="{FF2B5EF4-FFF2-40B4-BE49-F238E27FC236}">
                      <a16:creationId xmlns:a16="http://schemas.microsoft.com/office/drawing/2014/main" id="{5F0F541C-21CD-4592-8986-060715755AB6}"/>
                    </a:ext>
                  </a:extLst>
                </p14:cNvPr>
                <p14:cNvContentPartPr/>
                <p14:nvPr/>
              </p14:nvContentPartPr>
              <p14:xfrm>
                <a:off x="7185099" y="4639085"/>
                <a:ext cx="109800" cy="82440"/>
              </p14:xfrm>
            </p:contentPart>
          </mc:Choice>
          <mc:Fallback xmlns="">
            <p:pic>
              <p:nvPicPr>
                <p:cNvPr id="98" name="Freihand 97">
                  <a:extLst>
                    <a:ext uri="{FF2B5EF4-FFF2-40B4-BE49-F238E27FC236}">
                      <a16:creationId xmlns:a16="http://schemas.microsoft.com/office/drawing/2014/main" id="{5F0F541C-21CD-4592-8986-060715755AB6}"/>
                    </a:ext>
                  </a:extLst>
                </p:cNvPr>
                <p:cNvPicPr/>
                <p:nvPr/>
              </p:nvPicPr>
              <p:blipFill>
                <a:blip r:embed="rId177"/>
                <a:stretch>
                  <a:fillRect/>
                </a:stretch>
              </p:blipFill>
              <p:spPr>
                <a:xfrm>
                  <a:off x="7180779" y="4634765"/>
                  <a:ext cx="118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9" name="Freihand 98">
                  <a:extLst>
                    <a:ext uri="{FF2B5EF4-FFF2-40B4-BE49-F238E27FC236}">
                      <a16:creationId xmlns:a16="http://schemas.microsoft.com/office/drawing/2014/main" id="{BD4CCE70-E8F9-48D5-9360-3FD313044B3B}"/>
                    </a:ext>
                  </a:extLst>
                </p14:cNvPr>
                <p14:cNvContentPartPr/>
                <p14:nvPr/>
              </p14:nvContentPartPr>
              <p14:xfrm>
                <a:off x="6917259" y="4662845"/>
                <a:ext cx="93600" cy="74160"/>
              </p14:xfrm>
            </p:contentPart>
          </mc:Choice>
          <mc:Fallback xmlns="">
            <p:pic>
              <p:nvPicPr>
                <p:cNvPr id="99" name="Freihand 98">
                  <a:extLst>
                    <a:ext uri="{FF2B5EF4-FFF2-40B4-BE49-F238E27FC236}">
                      <a16:creationId xmlns:a16="http://schemas.microsoft.com/office/drawing/2014/main" id="{BD4CCE70-E8F9-48D5-9360-3FD313044B3B}"/>
                    </a:ext>
                  </a:extLst>
                </p:cNvPr>
                <p:cNvPicPr/>
                <p:nvPr/>
              </p:nvPicPr>
              <p:blipFill>
                <a:blip r:embed="rId179"/>
                <a:stretch>
                  <a:fillRect/>
                </a:stretch>
              </p:blipFill>
              <p:spPr>
                <a:xfrm>
                  <a:off x="6912939" y="4658525"/>
                  <a:ext cx="102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0" name="Freihand 99">
                  <a:extLst>
                    <a:ext uri="{FF2B5EF4-FFF2-40B4-BE49-F238E27FC236}">
                      <a16:creationId xmlns:a16="http://schemas.microsoft.com/office/drawing/2014/main" id="{88038F03-88CD-44E1-AFEC-A826C60C083D}"/>
                    </a:ext>
                  </a:extLst>
                </p14:cNvPr>
                <p14:cNvContentPartPr/>
                <p14:nvPr/>
              </p14:nvContentPartPr>
              <p14:xfrm>
                <a:off x="7349259" y="4633685"/>
                <a:ext cx="68400" cy="26280"/>
              </p14:xfrm>
            </p:contentPart>
          </mc:Choice>
          <mc:Fallback xmlns="">
            <p:pic>
              <p:nvPicPr>
                <p:cNvPr id="100" name="Freihand 99">
                  <a:extLst>
                    <a:ext uri="{FF2B5EF4-FFF2-40B4-BE49-F238E27FC236}">
                      <a16:creationId xmlns:a16="http://schemas.microsoft.com/office/drawing/2014/main" id="{88038F03-88CD-44E1-AFEC-A826C60C083D}"/>
                    </a:ext>
                  </a:extLst>
                </p:cNvPr>
                <p:cNvPicPr/>
                <p:nvPr/>
              </p:nvPicPr>
              <p:blipFill>
                <a:blip r:embed="rId181"/>
                <a:stretch>
                  <a:fillRect/>
                </a:stretch>
              </p:blipFill>
              <p:spPr>
                <a:xfrm>
                  <a:off x="7344939" y="4629365"/>
                  <a:ext cx="77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1" name="Freihand 100">
                  <a:extLst>
                    <a:ext uri="{FF2B5EF4-FFF2-40B4-BE49-F238E27FC236}">
                      <a16:creationId xmlns:a16="http://schemas.microsoft.com/office/drawing/2014/main" id="{ADCA244B-4F2F-4600-BB3E-444FC58A575C}"/>
                    </a:ext>
                  </a:extLst>
                </p14:cNvPr>
                <p14:cNvContentPartPr/>
                <p14:nvPr/>
              </p14:nvContentPartPr>
              <p14:xfrm>
                <a:off x="7301019" y="4613885"/>
                <a:ext cx="37800" cy="127080"/>
              </p14:xfrm>
            </p:contentPart>
          </mc:Choice>
          <mc:Fallback xmlns="">
            <p:pic>
              <p:nvPicPr>
                <p:cNvPr id="101" name="Freihand 100">
                  <a:extLst>
                    <a:ext uri="{FF2B5EF4-FFF2-40B4-BE49-F238E27FC236}">
                      <a16:creationId xmlns:a16="http://schemas.microsoft.com/office/drawing/2014/main" id="{ADCA244B-4F2F-4600-BB3E-444FC58A575C}"/>
                    </a:ext>
                  </a:extLst>
                </p:cNvPr>
                <p:cNvPicPr/>
                <p:nvPr/>
              </p:nvPicPr>
              <p:blipFill>
                <a:blip r:embed="rId183"/>
                <a:stretch>
                  <a:fillRect/>
                </a:stretch>
              </p:blipFill>
              <p:spPr>
                <a:xfrm>
                  <a:off x="7296699" y="4609565"/>
                  <a:ext cx="46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2" name="Freihand 101">
                  <a:extLst>
                    <a:ext uri="{FF2B5EF4-FFF2-40B4-BE49-F238E27FC236}">
                      <a16:creationId xmlns:a16="http://schemas.microsoft.com/office/drawing/2014/main" id="{F8762B3A-CDFA-4C3F-BE60-62EA5150A7DC}"/>
                    </a:ext>
                  </a:extLst>
                </p14:cNvPr>
                <p14:cNvContentPartPr/>
                <p14:nvPr/>
              </p14:nvContentPartPr>
              <p14:xfrm>
                <a:off x="7340619" y="4646645"/>
                <a:ext cx="94320" cy="114840"/>
              </p14:xfrm>
            </p:contentPart>
          </mc:Choice>
          <mc:Fallback xmlns="">
            <p:pic>
              <p:nvPicPr>
                <p:cNvPr id="102" name="Freihand 101">
                  <a:extLst>
                    <a:ext uri="{FF2B5EF4-FFF2-40B4-BE49-F238E27FC236}">
                      <a16:creationId xmlns:a16="http://schemas.microsoft.com/office/drawing/2014/main" id="{F8762B3A-CDFA-4C3F-BE60-62EA5150A7DC}"/>
                    </a:ext>
                  </a:extLst>
                </p:cNvPr>
                <p:cNvPicPr/>
                <p:nvPr/>
              </p:nvPicPr>
              <p:blipFill>
                <a:blip r:embed="rId185"/>
                <a:stretch>
                  <a:fillRect/>
                </a:stretch>
              </p:blipFill>
              <p:spPr>
                <a:xfrm>
                  <a:off x="7336299" y="4642325"/>
                  <a:ext cx="102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3" name="Freihand 102">
                  <a:extLst>
                    <a:ext uri="{FF2B5EF4-FFF2-40B4-BE49-F238E27FC236}">
                      <a16:creationId xmlns:a16="http://schemas.microsoft.com/office/drawing/2014/main" id="{3C98D0FD-1C5F-4F45-9E50-3F505C5AC717}"/>
                    </a:ext>
                  </a:extLst>
                </p14:cNvPr>
                <p14:cNvContentPartPr/>
                <p14:nvPr/>
              </p14:nvContentPartPr>
              <p14:xfrm>
                <a:off x="7523139" y="4658885"/>
                <a:ext cx="269280" cy="71640"/>
              </p14:xfrm>
            </p:contentPart>
          </mc:Choice>
          <mc:Fallback xmlns="">
            <p:pic>
              <p:nvPicPr>
                <p:cNvPr id="103" name="Freihand 102">
                  <a:extLst>
                    <a:ext uri="{FF2B5EF4-FFF2-40B4-BE49-F238E27FC236}">
                      <a16:creationId xmlns:a16="http://schemas.microsoft.com/office/drawing/2014/main" id="{3C98D0FD-1C5F-4F45-9E50-3F505C5AC717}"/>
                    </a:ext>
                  </a:extLst>
                </p:cNvPr>
                <p:cNvPicPr/>
                <p:nvPr/>
              </p:nvPicPr>
              <p:blipFill>
                <a:blip r:embed="rId187"/>
                <a:stretch>
                  <a:fillRect/>
                </a:stretch>
              </p:blipFill>
              <p:spPr>
                <a:xfrm>
                  <a:off x="7518819" y="4654565"/>
                  <a:ext cx="277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4" name="Freihand 103">
                  <a:extLst>
                    <a:ext uri="{FF2B5EF4-FFF2-40B4-BE49-F238E27FC236}">
                      <a16:creationId xmlns:a16="http://schemas.microsoft.com/office/drawing/2014/main" id="{227D7197-147C-411E-9A75-49D4330E9C00}"/>
                    </a:ext>
                  </a:extLst>
                </p14:cNvPr>
                <p14:cNvContentPartPr/>
                <p14:nvPr/>
              </p14:nvContentPartPr>
              <p14:xfrm>
                <a:off x="7803939" y="4672925"/>
                <a:ext cx="78840" cy="61920"/>
              </p14:xfrm>
            </p:contentPart>
          </mc:Choice>
          <mc:Fallback xmlns="">
            <p:pic>
              <p:nvPicPr>
                <p:cNvPr id="104" name="Freihand 103">
                  <a:extLst>
                    <a:ext uri="{FF2B5EF4-FFF2-40B4-BE49-F238E27FC236}">
                      <a16:creationId xmlns:a16="http://schemas.microsoft.com/office/drawing/2014/main" id="{227D7197-147C-411E-9A75-49D4330E9C00}"/>
                    </a:ext>
                  </a:extLst>
                </p:cNvPr>
                <p:cNvPicPr/>
                <p:nvPr/>
              </p:nvPicPr>
              <p:blipFill>
                <a:blip r:embed="rId189"/>
                <a:stretch>
                  <a:fillRect/>
                </a:stretch>
              </p:blipFill>
              <p:spPr>
                <a:xfrm>
                  <a:off x="7799619" y="4668605"/>
                  <a:ext cx="87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5" name="Freihand 104">
                  <a:extLst>
                    <a:ext uri="{FF2B5EF4-FFF2-40B4-BE49-F238E27FC236}">
                      <a16:creationId xmlns:a16="http://schemas.microsoft.com/office/drawing/2014/main" id="{6C1C964A-3504-4859-BFB2-457C991D407D}"/>
                    </a:ext>
                  </a:extLst>
                </p14:cNvPr>
                <p14:cNvContentPartPr/>
                <p14:nvPr/>
              </p14:nvContentPartPr>
              <p14:xfrm>
                <a:off x="7898259" y="4621085"/>
                <a:ext cx="43200" cy="97560"/>
              </p14:xfrm>
            </p:contentPart>
          </mc:Choice>
          <mc:Fallback xmlns="">
            <p:pic>
              <p:nvPicPr>
                <p:cNvPr id="105" name="Freihand 104">
                  <a:extLst>
                    <a:ext uri="{FF2B5EF4-FFF2-40B4-BE49-F238E27FC236}">
                      <a16:creationId xmlns:a16="http://schemas.microsoft.com/office/drawing/2014/main" id="{6C1C964A-3504-4859-BFB2-457C991D407D}"/>
                    </a:ext>
                  </a:extLst>
                </p:cNvPr>
                <p:cNvPicPr/>
                <p:nvPr/>
              </p:nvPicPr>
              <p:blipFill>
                <a:blip r:embed="rId191"/>
                <a:stretch>
                  <a:fillRect/>
                </a:stretch>
              </p:blipFill>
              <p:spPr>
                <a:xfrm>
                  <a:off x="7893939" y="4616765"/>
                  <a:ext cx="51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6" name="Freihand 105">
                  <a:extLst>
                    <a:ext uri="{FF2B5EF4-FFF2-40B4-BE49-F238E27FC236}">
                      <a16:creationId xmlns:a16="http://schemas.microsoft.com/office/drawing/2014/main" id="{9CA5262A-EC99-4898-B429-5E45FB73CCF8}"/>
                    </a:ext>
                  </a:extLst>
                </p14:cNvPr>
                <p14:cNvContentPartPr/>
                <p14:nvPr/>
              </p14:nvContentPartPr>
              <p14:xfrm>
                <a:off x="7924899" y="4671845"/>
                <a:ext cx="254880" cy="47160"/>
              </p14:xfrm>
            </p:contentPart>
          </mc:Choice>
          <mc:Fallback xmlns="">
            <p:pic>
              <p:nvPicPr>
                <p:cNvPr id="106" name="Freihand 105">
                  <a:extLst>
                    <a:ext uri="{FF2B5EF4-FFF2-40B4-BE49-F238E27FC236}">
                      <a16:creationId xmlns:a16="http://schemas.microsoft.com/office/drawing/2014/main" id="{9CA5262A-EC99-4898-B429-5E45FB73CCF8}"/>
                    </a:ext>
                  </a:extLst>
                </p:cNvPr>
                <p:cNvPicPr/>
                <p:nvPr/>
              </p:nvPicPr>
              <p:blipFill>
                <a:blip r:embed="rId193"/>
                <a:stretch>
                  <a:fillRect/>
                </a:stretch>
              </p:blipFill>
              <p:spPr>
                <a:xfrm>
                  <a:off x="7920579" y="4667525"/>
                  <a:ext cx="2635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7" name="Freihand 106">
                  <a:extLst>
                    <a:ext uri="{FF2B5EF4-FFF2-40B4-BE49-F238E27FC236}">
                      <a16:creationId xmlns:a16="http://schemas.microsoft.com/office/drawing/2014/main" id="{C4EA6A39-6153-48BE-8B68-58DCF5387A36}"/>
                    </a:ext>
                  </a:extLst>
                </p14:cNvPr>
                <p14:cNvContentPartPr/>
                <p14:nvPr/>
              </p14:nvContentPartPr>
              <p14:xfrm>
                <a:off x="8175099" y="4594445"/>
                <a:ext cx="237600" cy="194040"/>
              </p14:xfrm>
            </p:contentPart>
          </mc:Choice>
          <mc:Fallback xmlns="">
            <p:pic>
              <p:nvPicPr>
                <p:cNvPr id="107" name="Freihand 106">
                  <a:extLst>
                    <a:ext uri="{FF2B5EF4-FFF2-40B4-BE49-F238E27FC236}">
                      <a16:creationId xmlns:a16="http://schemas.microsoft.com/office/drawing/2014/main" id="{C4EA6A39-6153-48BE-8B68-58DCF5387A36}"/>
                    </a:ext>
                  </a:extLst>
                </p:cNvPr>
                <p:cNvPicPr/>
                <p:nvPr/>
              </p:nvPicPr>
              <p:blipFill>
                <a:blip r:embed="rId195"/>
                <a:stretch>
                  <a:fillRect/>
                </a:stretch>
              </p:blipFill>
              <p:spPr>
                <a:xfrm>
                  <a:off x="8170779" y="4590125"/>
                  <a:ext cx="246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9" name="Freihand 108">
                  <a:extLst>
                    <a:ext uri="{FF2B5EF4-FFF2-40B4-BE49-F238E27FC236}">
                      <a16:creationId xmlns:a16="http://schemas.microsoft.com/office/drawing/2014/main" id="{839C612F-BB72-4C68-8499-9751DA907F1E}"/>
                    </a:ext>
                  </a:extLst>
                </p14:cNvPr>
                <p14:cNvContentPartPr/>
                <p14:nvPr/>
              </p14:nvContentPartPr>
              <p14:xfrm>
                <a:off x="652539" y="5125445"/>
                <a:ext cx="137880" cy="24480"/>
              </p14:xfrm>
            </p:contentPart>
          </mc:Choice>
          <mc:Fallback xmlns="">
            <p:pic>
              <p:nvPicPr>
                <p:cNvPr id="109" name="Freihand 108">
                  <a:extLst>
                    <a:ext uri="{FF2B5EF4-FFF2-40B4-BE49-F238E27FC236}">
                      <a16:creationId xmlns:a16="http://schemas.microsoft.com/office/drawing/2014/main" id="{839C612F-BB72-4C68-8499-9751DA907F1E}"/>
                    </a:ext>
                  </a:extLst>
                </p:cNvPr>
                <p:cNvPicPr/>
                <p:nvPr/>
              </p:nvPicPr>
              <p:blipFill>
                <a:blip r:embed="rId197"/>
                <a:stretch>
                  <a:fillRect/>
                </a:stretch>
              </p:blipFill>
              <p:spPr>
                <a:xfrm>
                  <a:off x="648219" y="5121125"/>
                  <a:ext cx="146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0" name="Freihand 109">
                  <a:extLst>
                    <a:ext uri="{FF2B5EF4-FFF2-40B4-BE49-F238E27FC236}">
                      <a16:creationId xmlns:a16="http://schemas.microsoft.com/office/drawing/2014/main" id="{ADA03DDC-0C1A-4A55-8FF2-30E9E01C8BEF}"/>
                    </a:ext>
                  </a:extLst>
                </p14:cNvPr>
                <p14:cNvContentPartPr/>
                <p14:nvPr/>
              </p14:nvContentPartPr>
              <p14:xfrm>
                <a:off x="670539" y="5175125"/>
                <a:ext cx="122040" cy="34560"/>
              </p14:xfrm>
            </p:contentPart>
          </mc:Choice>
          <mc:Fallback xmlns="">
            <p:pic>
              <p:nvPicPr>
                <p:cNvPr id="110" name="Freihand 109">
                  <a:extLst>
                    <a:ext uri="{FF2B5EF4-FFF2-40B4-BE49-F238E27FC236}">
                      <a16:creationId xmlns:a16="http://schemas.microsoft.com/office/drawing/2014/main" id="{ADA03DDC-0C1A-4A55-8FF2-30E9E01C8BEF}"/>
                    </a:ext>
                  </a:extLst>
                </p:cNvPr>
                <p:cNvPicPr/>
                <p:nvPr/>
              </p:nvPicPr>
              <p:blipFill>
                <a:blip r:embed="rId199"/>
                <a:stretch>
                  <a:fillRect/>
                </a:stretch>
              </p:blipFill>
              <p:spPr>
                <a:xfrm>
                  <a:off x="666219" y="5170805"/>
                  <a:ext cx="130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1" name="Freihand 110">
                  <a:extLst>
                    <a:ext uri="{FF2B5EF4-FFF2-40B4-BE49-F238E27FC236}">
                      <a16:creationId xmlns:a16="http://schemas.microsoft.com/office/drawing/2014/main" id="{960F1ED3-3670-4FE4-8EA1-1BC498590E7E}"/>
                    </a:ext>
                  </a:extLst>
                </p14:cNvPr>
                <p14:cNvContentPartPr/>
                <p14:nvPr/>
              </p14:nvContentPartPr>
              <p14:xfrm>
                <a:off x="792219" y="5095565"/>
                <a:ext cx="74880" cy="151560"/>
              </p14:xfrm>
            </p:contentPart>
          </mc:Choice>
          <mc:Fallback xmlns="">
            <p:pic>
              <p:nvPicPr>
                <p:cNvPr id="111" name="Freihand 110">
                  <a:extLst>
                    <a:ext uri="{FF2B5EF4-FFF2-40B4-BE49-F238E27FC236}">
                      <a16:creationId xmlns:a16="http://schemas.microsoft.com/office/drawing/2014/main" id="{960F1ED3-3670-4FE4-8EA1-1BC498590E7E}"/>
                    </a:ext>
                  </a:extLst>
                </p:cNvPr>
                <p:cNvPicPr/>
                <p:nvPr/>
              </p:nvPicPr>
              <p:blipFill>
                <a:blip r:embed="rId201"/>
                <a:stretch>
                  <a:fillRect/>
                </a:stretch>
              </p:blipFill>
              <p:spPr>
                <a:xfrm>
                  <a:off x="787899" y="5091245"/>
                  <a:ext cx="83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2" name="Freihand 111">
                  <a:extLst>
                    <a:ext uri="{FF2B5EF4-FFF2-40B4-BE49-F238E27FC236}">
                      <a16:creationId xmlns:a16="http://schemas.microsoft.com/office/drawing/2014/main" id="{4194A09D-BB78-45A9-BE55-8925232EE6EF}"/>
                    </a:ext>
                  </a:extLst>
                </p14:cNvPr>
                <p14:cNvContentPartPr/>
                <p14:nvPr/>
              </p14:nvContentPartPr>
              <p14:xfrm>
                <a:off x="960699" y="5038325"/>
                <a:ext cx="145440" cy="175320"/>
              </p14:xfrm>
            </p:contentPart>
          </mc:Choice>
          <mc:Fallback xmlns="">
            <p:pic>
              <p:nvPicPr>
                <p:cNvPr id="112" name="Freihand 111">
                  <a:extLst>
                    <a:ext uri="{FF2B5EF4-FFF2-40B4-BE49-F238E27FC236}">
                      <a16:creationId xmlns:a16="http://schemas.microsoft.com/office/drawing/2014/main" id="{4194A09D-BB78-45A9-BE55-8925232EE6EF}"/>
                    </a:ext>
                  </a:extLst>
                </p:cNvPr>
                <p:cNvPicPr/>
                <p:nvPr/>
              </p:nvPicPr>
              <p:blipFill>
                <a:blip r:embed="rId203"/>
                <a:stretch>
                  <a:fillRect/>
                </a:stretch>
              </p:blipFill>
              <p:spPr>
                <a:xfrm>
                  <a:off x="956379" y="5034005"/>
                  <a:ext cx="154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3" name="Freihand 112">
                  <a:extLst>
                    <a:ext uri="{FF2B5EF4-FFF2-40B4-BE49-F238E27FC236}">
                      <a16:creationId xmlns:a16="http://schemas.microsoft.com/office/drawing/2014/main" id="{8F91A3B7-BF58-4874-84D8-6DEA1DC6A658}"/>
                    </a:ext>
                  </a:extLst>
                </p14:cNvPr>
                <p14:cNvContentPartPr/>
                <p14:nvPr/>
              </p14:nvContentPartPr>
              <p14:xfrm>
                <a:off x="1107579" y="5139485"/>
                <a:ext cx="360" cy="360"/>
              </p14:xfrm>
            </p:contentPart>
          </mc:Choice>
          <mc:Fallback xmlns="">
            <p:pic>
              <p:nvPicPr>
                <p:cNvPr id="113" name="Freihand 112">
                  <a:extLst>
                    <a:ext uri="{FF2B5EF4-FFF2-40B4-BE49-F238E27FC236}">
                      <a16:creationId xmlns:a16="http://schemas.microsoft.com/office/drawing/2014/main" id="{8F91A3B7-BF58-4874-84D8-6DEA1DC6A658}"/>
                    </a:ext>
                  </a:extLst>
                </p:cNvPr>
                <p:cNvPicPr/>
                <p:nvPr/>
              </p:nvPicPr>
              <p:blipFill>
                <a:blip r:embed="rId37"/>
                <a:stretch>
                  <a:fillRect/>
                </a:stretch>
              </p:blipFill>
              <p:spPr>
                <a:xfrm>
                  <a:off x="1103259" y="51351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4" name="Freihand 113">
                  <a:extLst>
                    <a:ext uri="{FF2B5EF4-FFF2-40B4-BE49-F238E27FC236}">
                      <a16:creationId xmlns:a16="http://schemas.microsoft.com/office/drawing/2014/main" id="{9A2B4B38-9711-4D43-8533-B27C84E2E71F}"/>
                    </a:ext>
                  </a:extLst>
                </p14:cNvPr>
                <p14:cNvContentPartPr/>
                <p14:nvPr/>
              </p14:nvContentPartPr>
              <p14:xfrm>
                <a:off x="1082019" y="5101325"/>
                <a:ext cx="180360" cy="84240"/>
              </p14:xfrm>
            </p:contentPart>
          </mc:Choice>
          <mc:Fallback xmlns="">
            <p:pic>
              <p:nvPicPr>
                <p:cNvPr id="114" name="Freihand 113">
                  <a:extLst>
                    <a:ext uri="{FF2B5EF4-FFF2-40B4-BE49-F238E27FC236}">
                      <a16:creationId xmlns:a16="http://schemas.microsoft.com/office/drawing/2014/main" id="{9A2B4B38-9711-4D43-8533-B27C84E2E71F}"/>
                    </a:ext>
                  </a:extLst>
                </p:cNvPr>
                <p:cNvPicPr/>
                <p:nvPr/>
              </p:nvPicPr>
              <p:blipFill>
                <a:blip r:embed="rId206"/>
                <a:stretch>
                  <a:fillRect/>
                </a:stretch>
              </p:blipFill>
              <p:spPr>
                <a:xfrm>
                  <a:off x="1077699" y="5097005"/>
                  <a:ext cx="189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5" name="Freihand 114">
                  <a:extLst>
                    <a:ext uri="{FF2B5EF4-FFF2-40B4-BE49-F238E27FC236}">
                      <a16:creationId xmlns:a16="http://schemas.microsoft.com/office/drawing/2014/main" id="{0ECCF23B-A96D-4032-8283-290CE64CB035}"/>
                    </a:ext>
                  </a:extLst>
                </p14:cNvPr>
                <p14:cNvContentPartPr/>
                <p14:nvPr/>
              </p14:nvContentPartPr>
              <p14:xfrm>
                <a:off x="1273899" y="5082605"/>
                <a:ext cx="248040" cy="66960"/>
              </p14:xfrm>
            </p:contentPart>
          </mc:Choice>
          <mc:Fallback xmlns="">
            <p:pic>
              <p:nvPicPr>
                <p:cNvPr id="115" name="Freihand 114">
                  <a:extLst>
                    <a:ext uri="{FF2B5EF4-FFF2-40B4-BE49-F238E27FC236}">
                      <a16:creationId xmlns:a16="http://schemas.microsoft.com/office/drawing/2014/main" id="{0ECCF23B-A96D-4032-8283-290CE64CB035}"/>
                    </a:ext>
                  </a:extLst>
                </p:cNvPr>
                <p:cNvPicPr/>
                <p:nvPr/>
              </p:nvPicPr>
              <p:blipFill>
                <a:blip r:embed="rId208"/>
                <a:stretch>
                  <a:fillRect/>
                </a:stretch>
              </p:blipFill>
              <p:spPr>
                <a:xfrm>
                  <a:off x="1269579" y="5078285"/>
                  <a:ext cx="256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6" name="Freihand 115">
                  <a:extLst>
                    <a:ext uri="{FF2B5EF4-FFF2-40B4-BE49-F238E27FC236}">
                      <a16:creationId xmlns:a16="http://schemas.microsoft.com/office/drawing/2014/main" id="{A6055CEF-C648-4540-9CA2-599F3666C561}"/>
                    </a:ext>
                  </a:extLst>
                </p14:cNvPr>
                <p14:cNvContentPartPr/>
                <p14:nvPr/>
              </p14:nvContentPartPr>
              <p14:xfrm>
                <a:off x="1584579" y="4853285"/>
                <a:ext cx="26280" cy="209520"/>
              </p14:xfrm>
            </p:contentPart>
          </mc:Choice>
          <mc:Fallback xmlns="">
            <p:pic>
              <p:nvPicPr>
                <p:cNvPr id="116" name="Freihand 115">
                  <a:extLst>
                    <a:ext uri="{FF2B5EF4-FFF2-40B4-BE49-F238E27FC236}">
                      <a16:creationId xmlns:a16="http://schemas.microsoft.com/office/drawing/2014/main" id="{A6055CEF-C648-4540-9CA2-599F3666C561}"/>
                    </a:ext>
                  </a:extLst>
                </p:cNvPr>
                <p:cNvPicPr/>
                <p:nvPr/>
              </p:nvPicPr>
              <p:blipFill>
                <a:blip r:embed="rId210"/>
                <a:stretch>
                  <a:fillRect/>
                </a:stretch>
              </p:blipFill>
              <p:spPr>
                <a:xfrm>
                  <a:off x="1580259" y="4848965"/>
                  <a:ext cx="34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7" name="Freihand 116">
                  <a:extLst>
                    <a:ext uri="{FF2B5EF4-FFF2-40B4-BE49-F238E27FC236}">
                      <a16:creationId xmlns:a16="http://schemas.microsoft.com/office/drawing/2014/main" id="{83E2C75F-36A0-4F79-9F95-5F8B62470E8F}"/>
                    </a:ext>
                  </a:extLst>
                </p14:cNvPr>
                <p14:cNvContentPartPr/>
                <p14:nvPr/>
              </p14:nvContentPartPr>
              <p14:xfrm>
                <a:off x="1593219" y="5112485"/>
                <a:ext cx="3600" cy="27720"/>
              </p14:xfrm>
            </p:contentPart>
          </mc:Choice>
          <mc:Fallback xmlns="">
            <p:pic>
              <p:nvPicPr>
                <p:cNvPr id="117" name="Freihand 116">
                  <a:extLst>
                    <a:ext uri="{FF2B5EF4-FFF2-40B4-BE49-F238E27FC236}">
                      <a16:creationId xmlns:a16="http://schemas.microsoft.com/office/drawing/2014/main" id="{83E2C75F-36A0-4F79-9F95-5F8B62470E8F}"/>
                    </a:ext>
                  </a:extLst>
                </p:cNvPr>
                <p:cNvPicPr/>
                <p:nvPr/>
              </p:nvPicPr>
              <p:blipFill>
                <a:blip r:embed="rId212"/>
                <a:stretch>
                  <a:fillRect/>
                </a:stretch>
              </p:blipFill>
              <p:spPr>
                <a:xfrm>
                  <a:off x="1588899" y="5108165"/>
                  <a:ext cx="12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0" name="Freihand 139">
                  <a:extLst>
                    <a:ext uri="{FF2B5EF4-FFF2-40B4-BE49-F238E27FC236}">
                      <a16:creationId xmlns:a16="http://schemas.microsoft.com/office/drawing/2014/main" id="{1E54AF9D-40D3-4B14-B4A7-C550BE21CACC}"/>
                    </a:ext>
                  </a:extLst>
                </p14:cNvPr>
                <p14:cNvContentPartPr/>
                <p14:nvPr/>
              </p14:nvContentPartPr>
              <p14:xfrm>
                <a:off x="1270659" y="5118965"/>
                <a:ext cx="779400" cy="474840"/>
              </p14:xfrm>
            </p:contentPart>
          </mc:Choice>
          <mc:Fallback xmlns="">
            <p:pic>
              <p:nvPicPr>
                <p:cNvPr id="140" name="Freihand 139">
                  <a:extLst>
                    <a:ext uri="{FF2B5EF4-FFF2-40B4-BE49-F238E27FC236}">
                      <a16:creationId xmlns:a16="http://schemas.microsoft.com/office/drawing/2014/main" id="{1E54AF9D-40D3-4B14-B4A7-C550BE21CACC}"/>
                    </a:ext>
                  </a:extLst>
                </p:cNvPr>
                <p:cNvPicPr/>
                <p:nvPr/>
              </p:nvPicPr>
              <p:blipFill>
                <a:blip r:embed="rId214"/>
                <a:stretch>
                  <a:fillRect/>
                </a:stretch>
              </p:blipFill>
              <p:spPr>
                <a:xfrm>
                  <a:off x="1266339" y="5114645"/>
                  <a:ext cx="78804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2" name="Freihand 141">
                  <a:extLst>
                    <a:ext uri="{FF2B5EF4-FFF2-40B4-BE49-F238E27FC236}">
                      <a16:creationId xmlns:a16="http://schemas.microsoft.com/office/drawing/2014/main" id="{38B0ACD2-F45F-4E80-8D5C-F6EBB8EA3A72}"/>
                    </a:ext>
                  </a:extLst>
                </p14:cNvPr>
                <p14:cNvContentPartPr/>
                <p14:nvPr/>
              </p14:nvContentPartPr>
              <p14:xfrm>
                <a:off x="2265339" y="4977125"/>
                <a:ext cx="10440" cy="164520"/>
              </p14:xfrm>
            </p:contentPart>
          </mc:Choice>
          <mc:Fallback xmlns="">
            <p:pic>
              <p:nvPicPr>
                <p:cNvPr id="142" name="Freihand 141">
                  <a:extLst>
                    <a:ext uri="{FF2B5EF4-FFF2-40B4-BE49-F238E27FC236}">
                      <a16:creationId xmlns:a16="http://schemas.microsoft.com/office/drawing/2014/main" id="{38B0ACD2-F45F-4E80-8D5C-F6EBB8EA3A72}"/>
                    </a:ext>
                  </a:extLst>
                </p:cNvPr>
                <p:cNvPicPr/>
                <p:nvPr/>
              </p:nvPicPr>
              <p:blipFill>
                <a:blip r:embed="rId216"/>
                <a:stretch>
                  <a:fillRect/>
                </a:stretch>
              </p:blipFill>
              <p:spPr>
                <a:xfrm>
                  <a:off x="2261019" y="4972805"/>
                  <a:ext cx="19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3" name="Freihand 142">
                  <a:extLst>
                    <a:ext uri="{FF2B5EF4-FFF2-40B4-BE49-F238E27FC236}">
                      <a16:creationId xmlns:a16="http://schemas.microsoft.com/office/drawing/2014/main" id="{07D3E67A-B377-495C-B53A-C86BE194FFFC}"/>
                    </a:ext>
                  </a:extLst>
                </p14:cNvPr>
                <p14:cNvContentPartPr/>
                <p14:nvPr/>
              </p14:nvContentPartPr>
              <p14:xfrm>
                <a:off x="2161659" y="4934285"/>
                <a:ext cx="168120" cy="88920"/>
              </p14:xfrm>
            </p:contentPart>
          </mc:Choice>
          <mc:Fallback xmlns="">
            <p:pic>
              <p:nvPicPr>
                <p:cNvPr id="143" name="Freihand 142">
                  <a:extLst>
                    <a:ext uri="{FF2B5EF4-FFF2-40B4-BE49-F238E27FC236}">
                      <a16:creationId xmlns:a16="http://schemas.microsoft.com/office/drawing/2014/main" id="{07D3E67A-B377-495C-B53A-C86BE194FFFC}"/>
                    </a:ext>
                  </a:extLst>
                </p:cNvPr>
                <p:cNvPicPr/>
                <p:nvPr/>
              </p:nvPicPr>
              <p:blipFill>
                <a:blip r:embed="rId218"/>
                <a:stretch>
                  <a:fillRect/>
                </a:stretch>
              </p:blipFill>
              <p:spPr>
                <a:xfrm>
                  <a:off x="2157339" y="4929965"/>
                  <a:ext cx="176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4" name="Freihand 143">
                  <a:extLst>
                    <a:ext uri="{FF2B5EF4-FFF2-40B4-BE49-F238E27FC236}">
                      <a16:creationId xmlns:a16="http://schemas.microsoft.com/office/drawing/2014/main" id="{6E87A8A5-079E-4EBD-8E04-CA99F5E7E207}"/>
                    </a:ext>
                  </a:extLst>
                </p14:cNvPr>
                <p14:cNvContentPartPr/>
                <p14:nvPr/>
              </p14:nvContentPartPr>
              <p14:xfrm>
                <a:off x="2345619" y="5016005"/>
                <a:ext cx="264240" cy="87480"/>
              </p14:xfrm>
            </p:contentPart>
          </mc:Choice>
          <mc:Fallback xmlns="">
            <p:pic>
              <p:nvPicPr>
                <p:cNvPr id="144" name="Freihand 143">
                  <a:extLst>
                    <a:ext uri="{FF2B5EF4-FFF2-40B4-BE49-F238E27FC236}">
                      <a16:creationId xmlns:a16="http://schemas.microsoft.com/office/drawing/2014/main" id="{6E87A8A5-079E-4EBD-8E04-CA99F5E7E207}"/>
                    </a:ext>
                  </a:extLst>
                </p:cNvPr>
                <p:cNvPicPr/>
                <p:nvPr/>
              </p:nvPicPr>
              <p:blipFill>
                <a:blip r:embed="rId220"/>
                <a:stretch>
                  <a:fillRect/>
                </a:stretch>
              </p:blipFill>
              <p:spPr>
                <a:xfrm>
                  <a:off x="2341299" y="5011685"/>
                  <a:ext cx="272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 name="Freihand 144">
                  <a:extLst>
                    <a:ext uri="{FF2B5EF4-FFF2-40B4-BE49-F238E27FC236}">
                      <a16:creationId xmlns:a16="http://schemas.microsoft.com/office/drawing/2014/main" id="{6FDBE5AA-662D-4041-A242-D8A3FA4DB471}"/>
                    </a:ext>
                  </a:extLst>
                </p14:cNvPr>
                <p14:cNvContentPartPr/>
                <p14:nvPr/>
              </p14:nvContentPartPr>
              <p14:xfrm>
                <a:off x="2628939" y="4962365"/>
                <a:ext cx="151560" cy="118440"/>
              </p14:xfrm>
            </p:contentPart>
          </mc:Choice>
          <mc:Fallback xmlns="">
            <p:pic>
              <p:nvPicPr>
                <p:cNvPr id="145" name="Freihand 144">
                  <a:extLst>
                    <a:ext uri="{FF2B5EF4-FFF2-40B4-BE49-F238E27FC236}">
                      <a16:creationId xmlns:a16="http://schemas.microsoft.com/office/drawing/2014/main" id="{6FDBE5AA-662D-4041-A242-D8A3FA4DB471}"/>
                    </a:ext>
                  </a:extLst>
                </p:cNvPr>
                <p:cNvPicPr/>
                <p:nvPr/>
              </p:nvPicPr>
              <p:blipFill>
                <a:blip r:embed="rId222"/>
                <a:stretch>
                  <a:fillRect/>
                </a:stretch>
              </p:blipFill>
              <p:spPr>
                <a:xfrm>
                  <a:off x="2624619" y="4958045"/>
                  <a:ext cx="160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6" name="Freihand 145">
                  <a:extLst>
                    <a:ext uri="{FF2B5EF4-FFF2-40B4-BE49-F238E27FC236}">
                      <a16:creationId xmlns:a16="http://schemas.microsoft.com/office/drawing/2014/main" id="{99FFEDBF-4735-4D83-8ABD-87D228098E67}"/>
                    </a:ext>
                  </a:extLst>
                </p14:cNvPr>
                <p14:cNvContentPartPr/>
                <p14:nvPr/>
              </p14:nvContentPartPr>
              <p14:xfrm>
                <a:off x="2814699" y="5014205"/>
                <a:ext cx="369360" cy="62640"/>
              </p14:xfrm>
            </p:contentPart>
          </mc:Choice>
          <mc:Fallback xmlns="">
            <p:pic>
              <p:nvPicPr>
                <p:cNvPr id="146" name="Freihand 145">
                  <a:extLst>
                    <a:ext uri="{FF2B5EF4-FFF2-40B4-BE49-F238E27FC236}">
                      <a16:creationId xmlns:a16="http://schemas.microsoft.com/office/drawing/2014/main" id="{99FFEDBF-4735-4D83-8ABD-87D228098E67}"/>
                    </a:ext>
                  </a:extLst>
                </p:cNvPr>
                <p:cNvPicPr/>
                <p:nvPr/>
              </p:nvPicPr>
              <p:blipFill>
                <a:blip r:embed="rId224"/>
                <a:stretch>
                  <a:fillRect/>
                </a:stretch>
              </p:blipFill>
              <p:spPr>
                <a:xfrm>
                  <a:off x="2810379" y="5009885"/>
                  <a:ext cx="378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7" name="Freihand 146">
                  <a:extLst>
                    <a:ext uri="{FF2B5EF4-FFF2-40B4-BE49-F238E27FC236}">
                      <a16:creationId xmlns:a16="http://schemas.microsoft.com/office/drawing/2014/main" id="{737A15F8-D3B9-4C8F-8FEA-15724DDCA782}"/>
                    </a:ext>
                  </a:extLst>
                </p14:cNvPr>
                <p14:cNvContentPartPr/>
                <p14:nvPr/>
              </p14:nvContentPartPr>
              <p14:xfrm>
                <a:off x="3183699" y="4987205"/>
                <a:ext cx="24480" cy="17280"/>
              </p14:xfrm>
            </p:contentPart>
          </mc:Choice>
          <mc:Fallback xmlns="">
            <p:pic>
              <p:nvPicPr>
                <p:cNvPr id="147" name="Freihand 146">
                  <a:extLst>
                    <a:ext uri="{FF2B5EF4-FFF2-40B4-BE49-F238E27FC236}">
                      <a16:creationId xmlns:a16="http://schemas.microsoft.com/office/drawing/2014/main" id="{737A15F8-D3B9-4C8F-8FEA-15724DDCA782}"/>
                    </a:ext>
                  </a:extLst>
                </p:cNvPr>
                <p:cNvPicPr/>
                <p:nvPr/>
              </p:nvPicPr>
              <p:blipFill>
                <a:blip r:embed="rId226"/>
                <a:stretch>
                  <a:fillRect/>
                </a:stretch>
              </p:blipFill>
              <p:spPr>
                <a:xfrm>
                  <a:off x="3179379" y="4982885"/>
                  <a:ext cx="33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8" name="Freihand 147">
                  <a:extLst>
                    <a:ext uri="{FF2B5EF4-FFF2-40B4-BE49-F238E27FC236}">
                      <a16:creationId xmlns:a16="http://schemas.microsoft.com/office/drawing/2014/main" id="{52749AE9-4E42-451D-ACEC-5DE86A474168}"/>
                    </a:ext>
                  </a:extLst>
                </p14:cNvPr>
                <p14:cNvContentPartPr/>
                <p14:nvPr/>
              </p14:nvContentPartPr>
              <p14:xfrm>
                <a:off x="3230859" y="5014205"/>
                <a:ext cx="88560" cy="64440"/>
              </p14:xfrm>
            </p:contentPart>
          </mc:Choice>
          <mc:Fallback xmlns="">
            <p:pic>
              <p:nvPicPr>
                <p:cNvPr id="148" name="Freihand 147">
                  <a:extLst>
                    <a:ext uri="{FF2B5EF4-FFF2-40B4-BE49-F238E27FC236}">
                      <a16:creationId xmlns:a16="http://schemas.microsoft.com/office/drawing/2014/main" id="{52749AE9-4E42-451D-ACEC-5DE86A474168}"/>
                    </a:ext>
                  </a:extLst>
                </p:cNvPr>
                <p:cNvPicPr/>
                <p:nvPr/>
              </p:nvPicPr>
              <p:blipFill>
                <a:blip r:embed="rId228"/>
                <a:stretch>
                  <a:fillRect/>
                </a:stretch>
              </p:blipFill>
              <p:spPr>
                <a:xfrm>
                  <a:off x="3226539" y="5009885"/>
                  <a:ext cx="97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3" name="Freihand 122">
                  <a:extLst>
                    <a:ext uri="{FF2B5EF4-FFF2-40B4-BE49-F238E27FC236}">
                      <a16:creationId xmlns:a16="http://schemas.microsoft.com/office/drawing/2014/main" id="{0026DD49-7C4C-4A87-97A1-903AB5268046}"/>
                    </a:ext>
                  </a:extLst>
                </p14:cNvPr>
                <p14:cNvContentPartPr/>
                <p14:nvPr/>
              </p14:nvContentPartPr>
              <p14:xfrm>
                <a:off x="3857979" y="5260085"/>
                <a:ext cx="103320" cy="141120"/>
              </p14:xfrm>
            </p:contentPart>
          </mc:Choice>
          <mc:Fallback xmlns="">
            <p:pic>
              <p:nvPicPr>
                <p:cNvPr id="123" name="Freihand 122">
                  <a:extLst>
                    <a:ext uri="{FF2B5EF4-FFF2-40B4-BE49-F238E27FC236}">
                      <a16:creationId xmlns:a16="http://schemas.microsoft.com/office/drawing/2014/main" id="{0026DD49-7C4C-4A87-97A1-903AB5268046}"/>
                    </a:ext>
                  </a:extLst>
                </p:cNvPr>
                <p:cNvPicPr/>
                <p:nvPr/>
              </p:nvPicPr>
              <p:blipFill>
                <a:blip r:embed="rId230"/>
                <a:stretch>
                  <a:fillRect/>
                </a:stretch>
              </p:blipFill>
              <p:spPr>
                <a:xfrm>
                  <a:off x="3853659" y="5255765"/>
                  <a:ext cx="111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4" name="Freihand 123">
                  <a:extLst>
                    <a:ext uri="{FF2B5EF4-FFF2-40B4-BE49-F238E27FC236}">
                      <a16:creationId xmlns:a16="http://schemas.microsoft.com/office/drawing/2014/main" id="{0EADEDEE-FE27-4471-8457-BE1A4DF4CF5F}"/>
                    </a:ext>
                  </a:extLst>
                </p14:cNvPr>
                <p14:cNvContentPartPr/>
                <p14:nvPr/>
              </p14:nvContentPartPr>
              <p14:xfrm>
                <a:off x="3983259" y="5301125"/>
                <a:ext cx="109800" cy="88560"/>
              </p14:xfrm>
            </p:contentPart>
          </mc:Choice>
          <mc:Fallback xmlns="">
            <p:pic>
              <p:nvPicPr>
                <p:cNvPr id="124" name="Freihand 123">
                  <a:extLst>
                    <a:ext uri="{FF2B5EF4-FFF2-40B4-BE49-F238E27FC236}">
                      <a16:creationId xmlns:a16="http://schemas.microsoft.com/office/drawing/2014/main" id="{0EADEDEE-FE27-4471-8457-BE1A4DF4CF5F}"/>
                    </a:ext>
                  </a:extLst>
                </p:cNvPr>
                <p:cNvPicPr/>
                <p:nvPr/>
              </p:nvPicPr>
              <p:blipFill>
                <a:blip r:embed="rId232"/>
                <a:stretch>
                  <a:fillRect/>
                </a:stretch>
              </p:blipFill>
              <p:spPr>
                <a:xfrm>
                  <a:off x="3978939" y="5296805"/>
                  <a:ext cx="118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5" name="Freihand 124">
                  <a:extLst>
                    <a:ext uri="{FF2B5EF4-FFF2-40B4-BE49-F238E27FC236}">
                      <a16:creationId xmlns:a16="http://schemas.microsoft.com/office/drawing/2014/main" id="{71C91087-1DE5-4AC1-930D-6C4A37957D4C}"/>
                    </a:ext>
                  </a:extLst>
                </p14:cNvPr>
                <p14:cNvContentPartPr/>
                <p14:nvPr/>
              </p14:nvContentPartPr>
              <p14:xfrm>
                <a:off x="4153179" y="5273405"/>
                <a:ext cx="120960" cy="106560"/>
              </p14:xfrm>
            </p:contentPart>
          </mc:Choice>
          <mc:Fallback xmlns="">
            <p:pic>
              <p:nvPicPr>
                <p:cNvPr id="125" name="Freihand 124">
                  <a:extLst>
                    <a:ext uri="{FF2B5EF4-FFF2-40B4-BE49-F238E27FC236}">
                      <a16:creationId xmlns:a16="http://schemas.microsoft.com/office/drawing/2014/main" id="{71C91087-1DE5-4AC1-930D-6C4A37957D4C}"/>
                    </a:ext>
                  </a:extLst>
                </p:cNvPr>
                <p:cNvPicPr/>
                <p:nvPr/>
              </p:nvPicPr>
              <p:blipFill>
                <a:blip r:embed="rId234"/>
                <a:stretch>
                  <a:fillRect/>
                </a:stretch>
              </p:blipFill>
              <p:spPr>
                <a:xfrm>
                  <a:off x="4148859" y="5269085"/>
                  <a:ext cx="129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26" name="Freihand 125">
                  <a:extLst>
                    <a:ext uri="{FF2B5EF4-FFF2-40B4-BE49-F238E27FC236}">
                      <a16:creationId xmlns:a16="http://schemas.microsoft.com/office/drawing/2014/main" id="{1389EA8B-3311-42A5-BDE8-5433F9764561}"/>
                    </a:ext>
                  </a:extLst>
                </p14:cNvPr>
                <p14:cNvContentPartPr/>
                <p14:nvPr/>
              </p14:nvContentPartPr>
              <p14:xfrm>
                <a:off x="4311579" y="5257925"/>
                <a:ext cx="137160" cy="96480"/>
              </p14:xfrm>
            </p:contentPart>
          </mc:Choice>
          <mc:Fallback xmlns="">
            <p:pic>
              <p:nvPicPr>
                <p:cNvPr id="126" name="Freihand 125">
                  <a:extLst>
                    <a:ext uri="{FF2B5EF4-FFF2-40B4-BE49-F238E27FC236}">
                      <a16:creationId xmlns:a16="http://schemas.microsoft.com/office/drawing/2014/main" id="{1389EA8B-3311-42A5-BDE8-5433F9764561}"/>
                    </a:ext>
                  </a:extLst>
                </p:cNvPr>
                <p:cNvPicPr/>
                <p:nvPr/>
              </p:nvPicPr>
              <p:blipFill>
                <a:blip r:embed="rId236"/>
                <a:stretch>
                  <a:fillRect/>
                </a:stretch>
              </p:blipFill>
              <p:spPr>
                <a:xfrm>
                  <a:off x="4307259" y="5253605"/>
                  <a:ext cx="145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9" name="Freihand 148">
                  <a:extLst>
                    <a:ext uri="{FF2B5EF4-FFF2-40B4-BE49-F238E27FC236}">
                      <a16:creationId xmlns:a16="http://schemas.microsoft.com/office/drawing/2014/main" id="{103A2680-3ED0-45B4-B1DD-0F983EFC7684}"/>
                    </a:ext>
                  </a:extLst>
                </p14:cNvPr>
                <p14:cNvContentPartPr/>
                <p14:nvPr/>
              </p14:nvContentPartPr>
              <p14:xfrm>
                <a:off x="3754299" y="4950845"/>
                <a:ext cx="37080" cy="153000"/>
              </p14:xfrm>
            </p:contentPart>
          </mc:Choice>
          <mc:Fallback xmlns="">
            <p:pic>
              <p:nvPicPr>
                <p:cNvPr id="149" name="Freihand 148">
                  <a:extLst>
                    <a:ext uri="{FF2B5EF4-FFF2-40B4-BE49-F238E27FC236}">
                      <a16:creationId xmlns:a16="http://schemas.microsoft.com/office/drawing/2014/main" id="{103A2680-3ED0-45B4-B1DD-0F983EFC7684}"/>
                    </a:ext>
                  </a:extLst>
                </p:cNvPr>
                <p:cNvPicPr/>
                <p:nvPr/>
              </p:nvPicPr>
              <p:blipFill>
                <a:blip r:embed="rId238"/>
                <a:stretch>
                  <a:fillRect/>
                </a:stretch>
              </p:blipFill>
              <p:spPr>
                <a:xfrm>
                  <a:off x="3749979" y="4946525"/>
                  <a:ext cx="45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0" name="Freihand 149">
                  <a:extLst>
                    <a:ext uri="{FF2B5EF4-FFF2-40B4-BE49-F238E27FC236}">
                      <a16:creationId xmlns:a16="http://schemas.microsoft.com/office/drawing/2014/main" id="{DF342660-BD81-43C2-B9DF-70FC25925818}"/>
                    </a:ext>
                  </a:extLst>
                </p14:cNvPr>
                <p14:cNvContentPartPr/>
                <p14:nvPr/>
              </p14:nvContentPartPr>
              <p14:xfrm>
                <a:off x="3677979" y="4924205"/>
                <a:ext cx="159480" cy="84240"/>
              </p14:xfrm>
            </p:contentPart>
          </mc:Choice>
          <mc:Fallback xmlns="">
            <p:pic>
              <p:nvPicPr>
                <p:cNvPr id="150" name="Freihand 149">
                  <a:extLst>
                    <a:ext uri="{FF2B5EF4-FFF2-40B4-BE49-F238E27FC236}">
                      <a16:creationId xmlns:a16="http://schemas.microsoft.com/office/drawing/2014/main" id="{DF342660-BD81-43C2-B9DF-70FC25925818}"/>
                    </a:ext>
                  </a:extLst>
                </p:cNvPr>
                <p:cNvPicPr/>
                <p:nvPr/>
              </p:nvPicPr>
              <p:blipFill>
                <a:blip r:embed="rId240"/>
                <a:stretch>
                  <a:fillRect/>
                </a:stretch>
              </p:blipFill>
              <p:spPr>
                <a:xfrm>
                  <a:off x="3673659" y="4919885"/>
                  <a:ext cx="1681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1" name="Freihand 150">
                  <a:extLst>
                    <a:ext uri="{FF2B5EF4-FFF2-40B4-BE49-F238E27FC236}">
                      <a16:creationId xmlns:a16="http://schemas.microsoft.com/office/drawing/2014/main" id="{6ED08FC5-A615-4D9F-98D9-47D4100E84ED}"/>
                    </a:ext>
                  </a:extLst>
                </p14:cNvPr>
                <p14:cNvContentPartPr/>
                <p14:nvPr/>
              </p14:nvContentPartPr>
              <p14:xfrm>
                <a:off x="3861939" y="5005925"/>
                <a:ext cx="316080" cy="86760"/>
              </p14:xfrm>
            </p:contentPart>
          </mc:Choice>
          <mc:Fallback xmlns="">
            <p:pic>
              <p:nvPicPr>
                <p:cNvPr id="151" name="Freihand 150">
                  <a:extLst>
                    <a:ext uri="{FF2B5EF4-FFF2-40B4-BE49-F238E27FC236}">
                      <a16:creationId xmlns:a16="http://schemas.microsoft.com/office/drawing/2014/main" id="{6ED08FC5-A615-4D9F-98D9-47D4100E84ED}"/>
                    </a:ext>
                  </a:extLst>
                </p:cNvPr>
                <p:cNvPicPr/>
                <p:nvPr/>
              </p:nvPicPr>
              <p:blipFill>
                <a:blip r:embed="rId242"/>
                <a:stretch>
                  <a:fillRect/>
                </a:stretch>
              </p:blipFill>
              <p:spPr>
                <a:xfrm>
                  <a:off x="3857619" y="5001605"/>
                  <a:ext cx="324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3" name="Freihand 152">
                  <a:extLst>
                    <a:ext uri="{FF2B5EF4-FFF2-40B4-BE49-F238E27FC236}">
                      <a16:creationId xmlns:a16="http://schemas.microsoft.com/office/drawing/2014/main" id="{0D742C6A-0F06-4225-AA3F-F14B49F8033B}"/>
                    </a:ext>
                  </a:extLst>
                </p14:cNvPr>
                <p14:cNvContentPartPr/>
                <p14:nvPr/>
              </p14:nvContentPartPr>
              <p14:xfrm>
                <a:off x="4202139" y="5017085"/>
                <a:ext cx="103680" cy="75240"/>
              </p14:xfrm>
            </p:contentPart>
          </mc:Choice>
          <mc:Fallback xmlns="">
            <p:pic>
              <p:nvPicPr>
                <p:cNvPr id="153" name="Freihand 152">
                  <a:extLst>
                    <a:ext uri="{FF2B5EF4-FFF2-40B4-BE49-F238E27FC236}">
                      <a16:creationId xmlns:a16="http://schemas.microsoft.com/office/drawing/2014/main" id="{0D742C6A-0F06-4225-AA3F-F14B49F8033B}"/>
                    </a:ext>
                  </a:extLst>
                </p:cNvPr>
                <p:cNvPicPr/>
                <p:nvPr/>
              </p:nvPicPr>
              <p:blipFill>
                <a:blip r:embed="rId244"/>
                <a:stretch>
                  <a:fillRect/>
                </a:stretch>
              </p:blipFill>
              <p:spPr>
                <a:xfrm>
                  <a:off x="4197819" y="5012765"/>
                  <a:ext cx="112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4" name="Freihand 153">
                  <a:extLst>
                    <a:ext uri="{FF2B5EF4-FFF2-40B4-BE49-F238E27FC236}">
                      <a16:creationId xmlns:a16="http://schemas.microsoft.com/office/drawing/2014/main" id="{88EC9CFC-90BE-4157-B0A3-2E26288E825B}"/>
                    </a:ext>
                  </a:extLst>
                </p14:cNvPr>
                <p14:cNvContentPartPr/>
                <p14:nvPr/>
              </p14:nvContentPartPr>
              <p14:xfrm>
                <a:off x="4271259" y="4942205"/>
                <a:ext cx="138600" cy="148680"/>
              </p14:xfrm>
            </p:contentPart>
          </mc:Choice>
          <mc:Fallback xmlns="">
            <p:pic>
              <p:nvPicPr>
                <p:cNvPr id="154" name="Freihand 153">
                  <a:extLst>
                    <a:ext uri="{FF2B5EF4-FFF2-40B4-BE49-F238E27FC236}">
                      <a16:creationId xmlns:a16="http://schemas.microsoft.com/office/drawing/2014/main" id="{88EC9CFC-90BE-4157-B0A3-2E26288E825B}"/>
                    </a:ext>
                  </a:extLst>
                </p:cNvPr>
                <p:cNvPicPr/>
                <p:nvPr/>
              </p:nvPicPr>
              <p:blipFill>
                <a:blip r:embed="rId246"/>
                <a:stretch>
                  <a:fillRect/>
                </a:stretch>
              </p:blipFill>
              <p:spPr>
                <a:xfrm>
                  <a:off x="4266939" y="4937885"/>
                  <a:ext cx="147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5" name="Freihand 154">
                  <a:extLst>
                    <a:ext uri="{FF2B5EF4-FFF2-40B4-BE49-F238E27FC236}">
                      <a16:creationId xmlns:a16="http://schemas.microsoft.com/office/drawing/2014/main" id="{4D8892C9-4806-42E0-A312-9A47654A7F65}"/>
                    </a:ext>
                  </a:extLst>
                </p14:cNvPr>
                <p14:cNvContentPartPr/>
                <p14:nvPr/>
              </p14:nvContentPartPr>
              <p14:xfrm>
                <a:off x="4426779" y="5031845"/>
                <a:ext cx="69120" cy="47880"/>
              </p14:xfrm>
            </p:contentPart>
          </mc:Choice>
          <mc:Fallback xmlns="">
            <p:pic>
              <p:nvPicPr>
                <p:cNvPr id="155" name="Freihand 154">
                  <a:extLst>
                    <a:ext uri="{FF2B5EF4-FFF2-40B4-BE49-F238E27FC236}">
                      <a16:creationId xmlns:a16="http://schemas.microsoft.com/office/drawing/2014/main" id="{4D8892C9-4806-42E0-A312-9A47654A7F65}"/>
                    </a:ext>
                  </a:extLst>
                </p:cNvPr>
                <p:cNvPicPr/>
                <p:nvPr/>
              </p:nvPicPr>
              <p:blipFill>
                <a:blip r:embed="rId248"/>
                <a:stretch>
                  <a:fillRect/>
                </a:stretch>
              </p:blipFill>
              <p:spPr>
                <a:xfrm>
                  <a:off x="4422459" y="5027525"/>
                  <a:ext cx="777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6" name="Freihand 155">
                  <a:extLst>
                    <a:ext uri="{FF2B5EF4-FFF2-40B4-BE49-F238E27FC236}">
                      <a16:creationId xmlns:a16="http://schemas.microsoft.com/office/drawing/2014/main" id="{599B1BF0-B371-42EC-B317-D55F81966D99}"/>
                    </a:ext>
                  </a:extLst>
                </p14:cNvPr>
                <p14:cNvContentPartPr/>
                <p14:nvPr/>
              </p14:nvContentPartPr>
              <p14:xfrm>
                <a:off x="4503819" y="5003765"/>
                <a:ext cx="98640" cy="86400"/>
              </p14:xfrm>
            </p:contentPart>
          </mc:Choice>
          <mc:Fallback xmlns="">
            <p:pic>
              <p:nvPicPr>
                <p:cNvPr id="156" name="Freihand 155">
                  <a:extLst>
                    <a:ext uri="{FF2B5EF4-FFF2-40B4-BE49-F238E27FC236}">
                      <a16:creationId xmlns:a16="http://schemas.microsoft.com/office/drawing/2014/main" id="{599B1BF0-B371-42EC-B317-D55F81966D99}"/>
                    </a:ext>
                  </a:extLst>
                </p:cNvPr>
                <p:cNvPicPr/>
                <p:nvPr/>
              </p:nvPicPr>
              <p:blipFill>
                <a:blip r:embed="rId250"/>
                <a:stretch>
                  <a:fillRect/>
                </a:stretch>
              </p:blipFill>
              <p:spPr>
                <a:xfrm>
                  <a:off x="4499499" y="4999445"/>
                  <a:ext cx="1072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7" name="Freihand 156">
                  <a:extLst>
                    <a:ext uri="{FF2B5EF4-FFF2-40B4-BE49-F238E27FC236}">
                      <a16:creationId xmlns:a16="http://schemas.microsoft.com/office/drawing/2014/main" id="{04E18C5A-F4F4-45FE-8D81-FC53295C308E}"/>
                    </a:ext>
                  </a:extLst>
                </p14:cNvPr>
                <p14:cNvContentPartPr/>
                <p14:nvPr/>
              </p14:nvContentPartPr>
              <p14:xfrm>
                <a:off x="4606059" y="4995125"/>
                <a:ext cx="98640" cy="92520"/>
              </p14:xfrm>
            </p:contentPart>
          </mc:Choice>
          <mc:Fallback xmlns="">
            <p:pic>
              <p:nvPicPr>
                <p:cNvPr id="157" name="Freihand 156">
                  <a:extLst>
                    <a:ext uri="{FF2B5EF4-FFF2-40B4-BE49-F238E27FC236}">
                      <a16:creationId xmlns:a16="http://schemas.microsoft.com/office/drawing/2014/main" id="{04E18C5A-F4F4-45FE-8D81-FC53295C308E}"/>
                    </a:ext>
                  </a:extLst>
                </p:cNvPr>
                <p:cNvPicPr/>
                <p:nvPr/>
              </p:nvPicPr>
              <p:blipFill>
                <a:blip r:embed="rId252"/>
                <a:stretch>
                  <a:fillRect/>
                </a:stretch>
              </p:blipFill>
              <p:spPr>
                <a:xfrm>
                  <a:off x="4601739" y="4990805"/>
                  <a:ext cx="107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8" name="Freihand 157">
                  <a:extLst>
                    <a:ext uri="{FF2B5EF4-FFF2-40B4-BE49-F238E27FC236}">
                      <a16:creationId xmlns:a16="http://schemas.microsoft.com/office/drawing/2014/main" id="{4CD3C7A0-4110-4BCD-803E-7F38B48701CB}"/>
                    </a:ext>
                  </a:extLst>
                </p14:cNvPr>
                <p14:cNvContentPartPr/>
                <p14:nvPr/>
              </p14:nvContentPartPr>
              <p14:xfrm>
                <a:off x="5047779" y="4947245"/>
                <a:ext cx="27720" cy="117000"/>
              </p14:xfrm>
            </p:contentPart>
          </mc:Choice>
          <mc:Fallback xmlns="">
            <p:pic>
              <p:nvPicPr>
                <p:cNvPr id="158" name="Freihand 157">
                  <a:extLst>
                    <a:ext uri="{FF2B5EF4-FFF2-40B4-BE49-F238E27FC236}">
                      <a16:creationId xmlns:a16="http://schemas.microsoft.com/office/drawing/2014/main" id="{4CD3C7A0-4110-4BCD-803E-7F38B48701CB}"/>
                    </a:ext>
                  </a:extLst>
                </p:cNvPr>
                <p:cNvPicPr/>
                <p:nvPr/>
              </p:nvPicPr>
              <p:blipFill>
                <a:blip r:embed="rId254"/>
                <a:stretch>
                  <a:fillRect/>
                </a:stretch>
              </p:blipFill>
              <p:spPr>
                <a:xfrm>
                  <a:off x="5043459" y="4942925"/>
                  <a:ext cx="36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9" name="Freihand 158">
                  <a:extLst>
                    <a:ext uri="{FF2B5EF4-FFF2-40B4-BE49-F238E27FC236}">
                      <a16:creationId xmlns:a16="http://schemas.microsoft.com/office/drawing/2014/main" id="{49BA7D53-6592-42F0-9FFE-82ED7B233024}"/>
                    </a:ext>
                  </a:extLst>
                </p14:cNvPr>
                <p14:cNvContentPartPr/>
                <p14:nvPr/>
              </p14:nvContentPartPr>
              <p14:xfrm>
                <a:off x="4971459" y="4909085"/>
                <a:ext cx="131040" cy="106560"/>
              </p14:xfrm>
            </p:contentPart>
          </mc:Choice>
          <mc:Fallback xmlns="">
            <p:pic>
              <p:nvPicPr>
                <p:cNvPr id="159" name="Freihand 158">
                  <a:extLst>
                    <a:ext uri="{FF2B5EF4-FFF2-40B4-BE49-F238E27FC236}">
                      <a16:creationId xmlns:a16="http://schemas.microsoft.com/office/drawing/2014/main" id="{49BA7D53-6592-42F0-9FFE-82ED7B233024}"/>
                    </a:ext>
                  </a:extLst>
                </p:cNvPr>
                <p:cNvPicPr/>
                <p:nvPr/>
              </p:nvPicPr>
              <p:blipFill>
                <a:blip r:embed="rId256"/>
                <a:stretch>
                  <a:fillRect/>
                </a:stretch>
              </p:blipFill>
              <p:spPr>
                <a:xfrm>
                  <a:off x="4967139" y="4904765"/>
                  <a:ext cx="139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0" name="Freihand 159">
                  <a:extLst>
                    <a:ext uri="{FF2B5EF4-FFF2-40B4-BE49-F238E27FC236}">
                      <a16:creationId xmlns:a16="http://schemas.microsoft.com/office/drawing/2014/main" id="{132CC555-FF5E-42E5-A6D3-434B5F708A28}"/>
                    </a:ext>
                  </a:extLst>
                </p14:cNvPr>
                <p14:cNvContentPartPr/>
                <p14:nvPr/>
              </p14:nvContentPartPr>
              <p14:xfrm>
                <a:off x="5101419" y="4995125"/>
                <a:ext cx="129960" cy="67680"/>
              </p14:xfrm>
            </p:contentPart>
          </mc:Choice>
          <mc:Fallback xmlns="">
            <p:pic>
              <p:nvPicPr>
                <p:cNvPr id="160" name="Freihand 159">
                  <a:extLst>
                    <a:ext uri="{FF2B5EF4-FFF2-40B4-BE49-F238E27FC236}">
                      <a16:creationId xmlns:a16="http://schemas.microsoft.com/office/drawing/2014/main" id="{132CC555-FF5E-42E5-A6D3-434B5F708A28}"/>
                    </a:ext>
                  </a:extLst>
                </p:cNvPr>
                <p:cNvPicPr/>
                <p:nvPr/>
              </p:nvPicPr>
              <p:blipFill>
                <a:blip r:embed="rId258"/>
                <a:stretch>
                  <a:fillRect/>
                </a:stretch>
              </p:blipFill>
              <p:spPr>
                <a:xfrm>
                  <a:off x="5097099" y="4990805"/>
                  <a:ext cx="138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1" name="Freihand 160">
                  <a:extLst>
                    <a:ext uri="{FF2B5EF4-FFF2-40B4-BE49-F238E27FC236}">
                      <a16:creationId xmlns:a16="http://schemas.microsoft.com/office/drawing/2014/main" id="{19AD9AE3-12F4-4682-A30E-540EA0AC933D}"/>
                    </a:ext>
                  </a:extLst>
                </p14:cNvPr>
                <p14:cNvContentPartPr/>
                <p14:nvPr/>
              </p14:nvContentPartPr>
              <p14:xfrm>
                <a:off x="5239299" y="4996565"/>
                <a:ext cx="280440" cy="182880"/>
              </p14:xfrm>
            </p:contentPart>
          </mc:Choice>
          <mc:Fallback xmlns="">
            <p:pic>
              <p:nvPicPr>
                <p:cNvPr id="161" name="Freihand 160">
                  <a:extLst>
                    <a:ext uri="{FF2B5EF4-FFF2-40B4-BE49-F238E27FC236}">
                      <a16:creationId xmlns:a16="http://schemas.microsoft.com/office/drawing/2014/main" id="{19AD9AE3-12F4-4682-A30E-540EA0AC933D}"/>
                    </a:ext>
                  </a:extLst>
                </p:cNvPr>
                <p:cNvPicPr/>
                <p:nvPr/>
              </p:nvPicPr>
              <p:blipFill>
                <a:blip r:embed="rId260"/>
                <a:stretch>
                  <a:fillRect/>
                </a:stretch>
              </p:blipFill>
              <p:spPr>
                <a:xfrm>
                  <a:off x="5234979" y="4992245"/>
                  <a:ext cx="289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2" name="Freihand 161">
                  <a:extLst>
                    <a:ext uri="{FF2B5EF4-FFF2-40B4-BE49-F238E27FC236}">
                      <a16:creationId xmlns:a16="http://schemas.microsoft.com/office/drawing/2014/main" id="{08783A3A-553B-4F6C-BC70-7B529677B9AF}"/>
                    </a:ext>
                  </a:extLst>
                </p14:cNvPr>
                <p14:cNvContentPartPr/>
                <p14:nvPr/>
              </p14:nvContentPartPr>
              <p14:xfrm>
                <a:off x="5554659" y="4989725"/>
                <a:ext cx="400320" cy="49320"/>
              </p14:xfrm>
            </p:contentPart>
          </mc:Choice>
          <mc:Fallback xmlns="">
            <p:pic>
              <p:nvPicPr>
                <p:cNvPr id="162" name="Freihand 161">
                  <a:extLst>
                    <a:ext uri="{FF2B5EF4-FFF2-40B4-BE49-F238E27FC236}">
                      <a16:creationId xmlns:a16="http://schemas.microsoft.com/office/drawing/2014/main" id="{08783A3A-553B-4F6C-BC70-7B529677B9AF}"/>
                    </a:ext>
                  </a:extLst>
                </p:cNvPr>
                <p:cNvPicPr/>
                <p:nvPr/>
              </p:nvPicPr>
              <p:blipFill>
                <a:blip r:embed="rId262"/>
                <a:stretch>
                  <a:fillRect/>
                </a:stretch>
              </p:blipFill>
              <p:spPr>
                <a:xfrm>
                  <a:off x="5550339" y="4985405"/>
                  <a:ext cx="408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5" name="Freihand 164">
                  <a:extLst>
                    <a:ext uri="{FF2B5EF4-FFF2-40B4-BE49-F238E27FC236}">
                      <a16:creationId xmlns:a16="http://schemas.microsoft.com/office/drawing/2014/main" id="{418C8550-E88E-4C42-AE8F-5C10455E92E4}"/>
                    </a:ext>
                  </a:extLst>
                </p14:cNvPr>
                <p14:cNvContentPartPr/>
                <p14:nvPr/>
              </p14:nvContentPartPr>
              <p14:xfrm>
                <a:off x="4887939" y="5144885"/>
                <a:ext cx="127800" cy="198000"/>
              </p14:xfrm>
            </p:contentPart>
          </mc:Choice>
          <mc:Fallback xmlns="">
            <p:pic>
              <p:nvPicPr>
                <p:cNvPr id="165" name="Freihand 164">
                  <a:extLst>
                    <a:ext uri="{FF2B5EF4-FFF2-40B4-BE49-F238E27FC236}">
                      <a16:creationId xmlns:a16="http://schemas.microsoft.com/office/drawing/2014/main" id="{418C8550-E88E-4C42-AE8F-5C10455E92E4}"/>
                    </a:ext>
                  </a:extLst>
                </p:cNvPr>
                <p:cNvPicPr/>
                <p:nvPr/>
              </p:nvPicPr>
              <p:blipFill>
                <a:blip r:embed="rId264"/>
                <a:stretch>
                  <a:fillRect/>
                </a:stretch>
              </p:blipFill>
              <p:spPr>
                <a:xfrm>
                  <a:off x="4883619" y="5140565"/>
                  <a:ext cx="1364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6" name="Freihand 165">
                  <a:extLst>
                    <a:ext uri="{FF2B5EF4-FFF2-40B4-BE49-F238E27FC236}">
                      <a16:creationId xmlns:a16="http://schemas.microsoft.com/office/drawing/2014/main" id="{1B4C97CA-2E6C-4229-ACC1-6672B1DA559D}"/>
                    </a:ext>
                  </a:extLst>
                </p14:cNvPr>
                <p14:cNvContentPartPr/>
                <p14:nvPr/>
              </p14:nvContentPartPr>
              <p14:xfrm>
                <a:off x="4997379" y="5236685"/>
                <a:ext cx="99360" cy="182520"/>
              </p14:xfrm>
            </p:contentPart>
          </mc:Choice>
          <mc:Fallback xmlns="">
            <p:pic>
              <p:nvPicPr>
                <p:cNvPr id="166" name="Freihand 165">
                  <a:extLst>
                    <a:ext uri="{FF2B5EF4-FFF2-40B4-BE49-F238E27FC236}">
                      <a16:creationId xmlns:a16="http://schemas.microsoft.com/office/drawing/2014/main" id="{1B4C97CA-2E6C-4229-ACC1-6672B1DA559D}"/>
                    </a:ext>
                  </a:extLst>
                </p:cNvPr>
                <p:cNvPicPr/>
                <p:nvPr/>
              </p:nvPicPr>
              <p:blipFill>
                <a:blip r:embed="rId266"/>
                <a:stretch>
                  <a:fillRect/>
                </a:stretch>
              </p:blipFill>
              <p:spPr>
                <a:xfrm>
                  <a:off x="4993059" y="5232365"/>
                  <a:ext cx="108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8" name="Freihand 167">
                  <a:extLst>
                    <a:ext uri="{FF2B5EF4-FFF2-40B4-BE49-F238E27FC236}">
                      <a16:creationId xmlns:a16="http://schemas.microsoft.com/office/drawing/2014/main" id="{AF604B13-EA32-4E1C-BE14-1F7FD70D0E00}"/>
                    </a:ext>
                  </a:extLst>
                </p14:cNvPr>
                <p14:cNvContentPartPr/>
                <p14:nvPr/>
              </p14:nvContentPartPr>
              <p14:xfrm>
                <a:off x="5214099" y="5279165"/>
                <a:ext cx="111240" cy="79200"/>
              </p14:xfrm>
            </p:contentPart>
          </mc:Choice>
          <mc:Fallback xmlns="">
            <p:pic>
              <p:nvPicPr>
                <p:cNvPr id="168" name="Freihand 167">
                  <a:extLst>
                    <a:ext uri="{FF2B5EF4-FFF2-40B4-BE49-F238E27FC236}">
                      <a16:creationId xmlns:a16="http://schemas.microsoft.com/office/drawing/2014/main" id="{AF604B13-EA32-4E1C-BE14-1F7FD70D0E00}"/>
                    </a:ext>
                  </a:extLst>
                </p:cNvPr>
                <p:cNvPicPr/>
                <p:nvPr/>
              </p:nvPicPr>
              <p:blipFill>
                <a:blip r:embed="rId268"/>
                <a:stretch>
                  <a:fillRect/>
                </a:stretch>
              </p:blipFill>
              <p:spPr>
                <a:xfrm>
                  <a:off x="5209779" y="5274845"/>
                  <a:ext cx="119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9" name="Freihand 168">
                  <a:extLst>
                    <a:ext uri="{FF2B5EF4-FFF2-40B4-BE49-F238E27FC236}">
                      <a16:creationId xmlns:a16="http://schemas.microsoft.com/office/drawing/2014/main" id="{81723EBC-B49C-4BC9-9239-8754525BEBB3}"/>
                    </a:ext>
                  </a:extLst>
                </p14:cNvPr>
                <p14:cNvContentPartPr/>
                <p14:nvPr/>
              </p14:nvContentPartPr>
              <p14:xfrm>
                <a:off x="5351259" y="5296085"/>
                <a:ext cx="45720" cy="64800"/>
              </p14:xfrm>
            </p:contentPart>
          </mc:Choice>
          <mc:Fallback xmlns="">
            <p:pic>
              <p:nvPicPr>
                <p:cNvPr id="169" name="Freihand 168">
                  <a:extLst>
                    <a:ext uri="{FF2B5EF4-FFF2-40B4-BE49-F238E27FC236}">
                      <a16:creationId xmlns:a16="http://schemas.microsoft.com/office/drawing/2014/main" id="{81723EBC-B49C-4BC9-9239-8754525BEBB3}"/>
                    </a:ext>
                  </a:extLst>
                </p:cNvPr>
                <p:cNvPicPr/>
                <p:nvPr/>
              </p:nvPicPr>
              <p:blipFill>
                <a:blip r:embed="rId270"/>
                <a:stretch>
                  <a:fillRect/>
                </a:stretch>
              </p:blipFill>
              <p:spPr>
                <a:xfrm>
                  <a:off x="5346939" y="5291765"/>
                  <a:ext cx="543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0" name="Freihand 169">
                  <a:extLst>
                    <a:ext uri="{FF2B5EF4-FFF2-40B4-BE49-F238E27FC236}">
                      <a16:creationId xmlns:a16="http://schemas.microsoft.com/office/drawing/2014/main" id="{7BC9B817-2545-4F27-94DF-D78C57C379D2}"/>
                    </a:ext>
                  </a:extLst>
                </p14:cNvPr>
                <p14:cNvContentPartPr/>
                <p14:nvPr/>
              </p14:nvContentPartPr>
              <p14:xfrm>
                <a:off x="5429019" y="5211845"/>
                <a:ext cx="103320" cy="129960"/>
              </p14:xfrm>
            </p:contentPart>
          </mc:Choice>
          <mc:Fallback xmlns="">
            <p:pic>
              <p:nvPicPr>
                <p:cNvPr id="170" name="Freihand 169">
                  <a:extLst>
                    <a:ext uri="{FF2B5EF4-FFF2-40B4-BE49-F238E27FC236}">
                      <a16:creationId xmlns:a16="http://schemas.microsoft.com/office/drawing/2014/main" id="{7BC9B817-2545-4F27-94DF-D78C57C379D2}"/>
                    </a:ext>
                  </a:extLst>
                </p:cNvPr>
                <p:cNvPicPr/>
                <p:nvPr/>
              </p:nvPicPr>
              <p:blipFill>
                <a:blip r:embed="rId272"/>
                <a:stretch>
                  <a:fillRect/>
                </a:stretch>
              </p:blipFill>
              <p:spPr>
                <a:xfrm>
                  <a:off x="5424699" y="5207525"/>
                  <a:ext cx="111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2" name="Freihand 171">
                  <a:extLst>
                    <a:ext uri="{FF2B5EF4-FFF2-40B4-BE49-F238E27FC236}">
                      <a16:creationId xmlns:a16="http://schemas.microsoft.com/office/drawing/2014/main" id="{7EEE13CE-0E11-4D37-B950-54F2B7BC2C98}"/>
                    </a:ext>
                  </a:extLst>
                </p14:cNvPr>
                <p14:cNvContentPartPr/>
                <p14:nvPr/>
              </p14:nvContentPartPr>
              <p14:xfrm>
                <a:off x="5674179" y="5238845"/>
                <a:ext cx="227880" cy="109800"/>
              </p14:xfrm>
            </p:contentPart>
          </mc:Choice>
          <mc:Fallback xmlns="">
            <p:pic>
              <p:nvPicPr>
                <p:cNvPr id="172" name="Freihand 171">
                  <a:extLst>
                    <a:ext uri="{FF2B5EF4-FFF2-40B4-BE49-F238E27FC236}">
                      <a16:creationId xmlns:a16="http://schemas.microsoft.com/office/drawing/2014/main" id="{7EEE13CE-0E11-4D37-B950-54F2B7BC2C98}"/>
                    </a:ext>
                  </a:extLst>
                </p:cNvPr>
                <p:cNvPicPr/>
                <p:nvPr/>
              </p:nvPicPr>
              <p:blipFill>
                <a:blip r:embed="rId274"/>
                <a:stretch>
                  <a:fillRect/>
                </a:stretch>
              </p:blipFill>
              <p:spPr>
                <a:xfrm>
                  <a:off x="5669859" y="5234525"/>
                  <a:ext cx="236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3" name="Freihand 172">
                  <a:extLst>
                    <a:ext uri="{FF2B5EF4-FFF2-40B4-BE49-F238E27FC236}">
                      <a16:creationId xmlns:a16="http://schemas.microsoft.com/office/drawing/2014/main" id="{F0D76E64-83A1-49A5-9BAD-37957025A0C2}"/>
                    </a:ext>
                  </a:extLst>
                </p14:cNvPr>
                <p14:cNvContentPartPr/>
                <p14:nvPr/>
              </p14:nvContentPartPr>
              <p14:xfrm>
                <a:off x="5904579" y="5237045"/>
                <a:ext cx="98280" cy="105840"/>
              </p14:xfrm>
            </p:contentPart>
          </mc:Choice>
          <mc:Fallback xmlns="">
            <p:pic>
              <p:nvPicPr>
                <p:cNvPr id="173" name="Freihand 172">
                  <a:extLst>
                    <a:ext uri="{FF2B5EF4-FFF2-40B4-BE49-F238E27FC236}">
                      <a16:creationId xmlns:a16="http://schemas.microsoft.com/office/drawing/2014/main" id="{F0D76E64-83A1-49A5-9BAD-37957025A0C2}"/>
                    </a:ext>
                  </a:extLst>
                </p:cNvPr>
                <p:cNvPicPr/>
                <p:nvPr/>
              </p:nvPicPr>
              <p:blipFill>
                <a:blip r:embed="rId276"/>
                <a:stretch>
                  <a:fillRect/>
                </a:stretch>
              </p:blipFill>
              <p:spPr>
                <a:xfrm>
                  <a:off x="5900259" y="5232725"/>
                  <a:ext cx="106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4" name="Freihand 173">
                  <a:extLst>
                    <a:ext uri="{FF2B5EF4-FFF2-40B4-BE49-F238E27FC236}">
                      <a16:creationId xmlns:a16="http://schemas.microsoft.com/office/drawing/2014/main" id="{6B856BB5-345B-48D9-9687-46DBDC00ADF3}"/>
                    </a:ext>
                  </a:extLst>
                </p14:cNvPr>
                <p14:cNvContentPartPr/>
                <p14:nvPr/>
              </p14:nvContentPartPr>
              <p14:xfrm>
                <a:off x="6002139" y="5250005"/>
                <a:ext cx="100080" cy="74880"/>
              </p14:xfrm>
            </p:contentPart>
          </mc:Choice>
          <mc:Fallback xmlns="">
            <p:pic>
              <p:nvPicPr>
                <p:cNvPr id="174" name="Freihand 173">
                  <a:extLst>
                    <a:ext uri="{FF2B5EF4-FFF2-40B4-BE49-F238E27FC236}">
                      <a16:creationId xmlns:a16="http://schemas.microsoft.com/office/drawing/2014/main" id="{6B856BB5-345B-48D9-9687-46DBDC00ADF3}"/>
                    </a:ext>
                  </a:extLst>
                </p:cNvPr>
                <p:cNvPicPr/>
                <p:nvPr/>
              </p:nvPicPr>
              <p:blipFill>
                <a:blip r:embed="rId278"/>
                <a:stretch>
                  <a:fillRect/>
                </a:stretch>
              </p:blipFill>
              <p:spPr>
                <a:xfrm>
                  <a:off x="5997819" y="5245685"/>
                  <a:ext cx="108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5" name="Freihand 174">
                  <a:extLst>
                    <a:ext uri="{FF2B5EF4-FFF2-40B4-BE49-F238E27FC236}">
                      <a16:creationId xmlns:a16="http://schemas.microsoft.com/office/drawing/2014/main" id="{DC103F95-E726-44C5-80A2-857A85CC31F3}"/>
                    </a:ext>
                  </a:extLst>
                </p14:cNvPr>
                <p14:cNvContentPartPr/>
                <p14:nvPr/>
              </p14:nvContentPartPr>
              <p14:xfrm>
                <a:off x="6124179" y="5152805"/>
                <a:ext cx="137520" cy="164520"/>
              </p14:xfrm>
            </p:contentPart>
          </mc:Choice>
          <mc:Fallback xmlns="">
            <p:pic>
              <p:nvPicPr>
                <p:cNvPr id="175" name="Freihand 174">
                  <a:extLst>
                    <a:ext uri="{FF2B5EF4-FFF2-40B4-BE49-F238E27FC236}">
                      <a16:creationId xmlns:a16="http://schemas.microsoft.com/office/drawing/2014/main" id="{DC103F95-E726-44C5-80A2-857A85CC31F3}"/>
                    </a:ext>
                  </a:extLst>
                </p:cNvPr>
                <p:cNvPicPr/>
                <p:nvPr/>
              </p:nvPicPr>
              <p:blipFill>
                <a:blip r:embed="rId280"/>
                <a:stretch>
                  <a:fillRect/>
                </a:stretch>
              </p:blipFill>
              <p:spPr>
                <a:xfrm>
                  <a:off x="6119859" y="5148485"/>
                  <a:ext cx="146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6" name="Freihand 175">
                  <a:extLst>
                    <a:ext uri="{FF2B5EF4-FFF2-40B4-BE49-F238E27FC236}">
                      <a16:creationId xmlns:a16="http://schemas.microsoft.com/office/drawing/2014/main" id="{4F667550-855B-4525-A008-60EB9C3CB76A}"/>
                    </a:ext>
                  </a:extLst>
                </p14:cNvPr>
                <p14:cNvContentPartPr/>
                <p14:nvPr/>
              </p14:nvContentPartPr>
              <p14:xfrm>
                <a:off x="6052539" y="5194925"/>
                <a:ext cx="141120" cy="24840"/>
              </p14:xfrm>
            </p:contentPart>
          </mc:Choice>
          <mc:Fallback xmlns="">
            <p:pic>
              <p:nvPicPr>
                <p:cNvPr id="176" name="Freihand 175">
                  <a:extLst>
                    <a:ext uri="{FF2B5EF4-FFF2-40B4-BE49-F238E27FC236}">
                      <a16:creationId xmlns:a16="http://schemas.microsoft.com/office/drawing/2014/main" id="{4F667550-855B-4525-A008-60EB9C3CB76A}"/>
                    </a:ext>
                  </a:extLst>
                </p:cNvPr>
                <p:cNvPicPr/>
                <p:nvPr/>
              </p:nvPicPr>
              <p:blipFill>
                <a:blip r:embed="rId282"/>
                <a:stretch>
                  <a:fillRect/>
                </a:stretch>
              </p:blipFill>
              <p:spPr>
                <a:xfrm>
                  <a:off x="6048219" y="5190605"/>
                  <a:ext cx="149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7" name="Freihand 176">
                  <a:extLst>
                    <a:ext uri="{FF2B5EF4-FFF2-40B4-BE49-F238E27FC236}">
                      <a16:creationId xmlns:a16="http://schemas.microsoft.com/office/drawing/2014/main" id="{EC2105EE-32A2-4331-9BD9-9B5996137A5D}"/>
                    </a:ext>
                  </a:extLst>
                </p14:cNvPr>
                <p14:cNvContentPartPr/>
                <p14:nvPr/>
              </p14:nvContentPartPr>
              <p14:xfrm>
                <a:off x="5997099" y="5116805"/>
                <a:ext cx="74160" cy="15480"/>
              </p14:xfrm>
            </p:contentPart>
          </mc:Choice>
          <mc:Fallback xmlns="">
            <p:pic>
              <p:nvPicPr>
                <p:cNvPr id="177" name="Freihand 176">
                  <a:extLst>
                    <a:ext uri="{FF2B5EF4-FFF2-40B4-BE49-F238E27FC236}">
                      <a16:creationId xmlns:a16="http://schemas.microsoft.com/office/drawing/2014/main" id="{EC2105EE-32A2-4331-9BD9-9B5996137A5D}"/>
                    </a:ext>
                  </a:extLst>
                </p:cNvPr>
                <p:cNvPicPr/>
                <p:nvPr/>
              </p:nvPicPr>
              <p:blipFill>
                <a:blip r:embed="rId284"/>
                <a:stretch>
                  <a:fillRect/>
                </a:stretch>
              </p:blipFill>
              <p:spPr>
                <a:xfrm>
                  <a:off x="5992779" y="5112485"/>
                  <a:ext cx="82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8" name="Freihand 177">
                  <a:extLst>
                    <a:ext uri="{FF2B5EF4-FFF2-40B4-BE49-F238E27FC236}">
                      <a16:creationId xmlns:a16="http://schemas.microsoft.com/office/drawing/2014/main" id="{24A60E0D-57F7-4FEA-9447-AF5B93CD56B2}"/>
                    </a:ext>
                  </a:extLst>
                </p14:cNvPr>
                <p14:cNvContentPartPr/>
                <p14:nvPr/>
              </p14:nvContentPartPr>
              <p14:xfrm>
                <a:off x="6246939" y="5170445"/>
                <a:ext cx="199080" cy="137880"/>
              </p14:xfrm>
            </p:contentPart>
          </mc:Choice>
          <mc:Fallback xmlns="">
            <p:pic>
              <p:nvPicPr>
                <p:cNvPr id="178" name="Freihand 177">
                  <a:extLst>
                    <a:ext uri="{FF2B5EF4-FFF2-40B4-BE49-F238E27FC236}">
                      <a16:creationId xmlns:a16="http://schemas.microsoft.com/office/drawing/2014/main" id="{24A60E0D-57F7-4FEA-9447-AF5B93CD56B2}"/>
                    </a:ext>
                  </a:extLst>
                </p:cNvPr>
                <p:cNvPicPr/>
                <p:nvPr/>
              </p:nvPicPr>
              <p:blipFill>
                <a:blip r:embed="rId286"/>
                <a:stretch>
                  <a:fillRect/>
                </a:stretch>
              </p:blipFill>
              <p:spPr>
                <a:xfrm>
                  <a:off x="6242619" y="5166125"/>
                  <a:ext cx="207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9" name="Freihand 178">
                  <a:extLst>
                    <a:ext uri="{FF2B5EF4-FFF2-40B4-BE49-F238E27FC236}">
                      <a16:creationId xmlns:a16="http://schemas.microsoft.com/office/drawing/2014/main" id="{F8E92F1E-FD5E-4AF4-8268-74351DB84E00}"/>
                    </a:ext>
                  </a:extLst>
                </p14:cNvPr>
                <p14:cNvContentPartPr/>
                <p14:nvPr/>
              </p14:nvContentPartPr>
              <p14:xfrm>
                <a:off x="6452139" y="5153525"/>
                <a:ext cx="6840" cy="19440"/>
              </p14:xfrm>
            </p:contentPart>
          </mc:Choice>
          <mc:Fallback xmlns="">
            <p:pic>
              <p:nvPicPr>
                <p:cNvPr id="179" name="Freihand 178">
                  <a:extLst>
                    <a:ext uri="{FF2B5EF4-FFF2-40B4-BE49-F238E27FC236}">
                      <a16:creationId xmlns:a16="http://schemas.microsoft.com/office/drawing/2014/main" id="{F8E92F1E-FD5E-4AF4-8268-74351DB84E00}"/>
                    </a:ext>
                  </a:extLst>
                </p:cNvPr>
                <p:cNvPicPr/>
                <p:nvPr/>
              </p:nvPicPr>
              <p:blipFill>
                <a:blip r:embed="rId288"/>
                <a:stretch>
                  <a:fillRect/>
                </a:stretch>
              </p:blipFill>
              <p:spPr>
                <a:xfrm>
                  <a:off x="6447819" y="5149205"/>
                  <a:ext cx="15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0" name="Freihand 179">
                  <a:extLst>
                    <a:ext uri="{FF2B5EF4-FFF2-40B4-BE49-F238E27FC236}">
                      <a16:creationId xmlns:a16="http://schemas.microsoft.com/office/drawing/2014/main" id="{EBBC308D-2A99-4598-877C-6D2EAB188CC0}"/>
                    </a:ext>
                  </a:extLst>
                </p14:cNvPr>
                <p14:cNvContentPartPr/>
                <p14:nvPr/>
              </p14:nvContentPartPr>
              <p14:xfrm>
                <a:off x="6491739" y="5132285"/>
                <a:ext cx="267840" cy="160200"/>
              </p14:xfrm>
            </p:contentPart>
          </mc:Choice>
          <mc:Fallback xmlns="">
            <p:pic>
              <p:nvPicPr>
                <p:cNvPr id="180" name="Freihand 179">
                  <a:extLst>
                    <a:ext uri="{FF2B5EF4-FFF2-40B4-BE49-F238E27FC236}">
                      <a16:creationId xmlns:a16="http://schemas.microsoft.com/office/drawing/2014/main" id="{EBBC308D-2A99-4598-877C-6D2EAB188CC0}"/>
                    </a:ext>
                  </a:extLst>
                </p:cNvPr>
                <p:cNvPicPr/>
                <p:nvPr/>
              </p:nvPicPr>
              <p:blipFill>
                <a:blip r:embed="rId290"/>
                <a:stretch>
                  <a:fillRect/>
                </a:stretch>
              </p:blipFill>
              <p:spPr>
                <a:xfrm>
                  <a:off x="6487419" y="5127965"/>
                  <a:ext cx="276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1" name="Freihand 180">
                  <a:extLst>
                    <a:ext uri="{FF2B5EF4-FFF2-40B4-BE49-F238E27FC236}">
                      <a16:creationId xmlns:a16="http://schemas.microsoft.com/office/drawing/2014/main" id="{E26C0467-FC49-4C77-BD68-AF7FEB55F40D}"/>
                    </a:ext>
                  </a:extLst>
                </p14:cNvPr>
                <p14:cNvContentPartPr/>
                <p14:nvPr/>
              </p14:nvContentPartPr>
              <p14:xfrm>
                <a:off x="6884859" y="5093405"/>
                <a:ext cx="159120" cy="168480"/>
              </p14:xfrm>
            </p:contentPart>
          </mc:Choice>
          <mc:Fallback xmlns="">
            <p:pic>
              <p:nvPicPr>
                <p:cNvPr id="181" name="Freihand 180">
                  <a:extLst>
                    <a:ext uri="{FF2B5EF4-FFF2-40B4-BE49-F238E27FC236}">
                      <a16:creationId xmlns:a16="http://schemas.microsoft.com/office/drawing/2014/main" id="{E26C0467-FC49-4C77-BD68-AF7FEB55F40D}"/>
                    </a:ext>
                  </a:extLst>
                </p:cNvPr>
                <p:cNvPicPr/>
                <p:nvPr/>
              </p:nvPicPr>
              <p:blipFill>
                <a:blip r:embed="rId292"/>
                <a:stretch>
                  <a:fillRect/>
                </a:stretch>
              </p:blipFill>
              <p:spPr>
                <a:xfrm>
                  <a:off x="6880539" y="5089085"/>
                  <a:ext cx="167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2" name="Freihand 181">
                  <a:extLst>
                    <a:ext uri="{FF2B5EF4-FFF2-40B4-BE49-F238E27FC236}">
                      <a16:creationId xmlns:a16="http://schemas.microsoft.com/office/drawing/2014/main" id="{8BDBB695-7E57-4FF2-A560-FA0C372A2E7D}"/>
                    </a:ext>
                  </a:extLst>
                </p14:cNvPr>
                <p14:cNvContentPartPr/>
                <p14:nvPr/>
              </p14:nvContentPartPr>
              <p14:xfrm>
                <a:off x="6961899" y="5073605"/>
                <a:ext cx="372600" cy="353160"/>
              </p14:xfrm>
            </p:contentPart>
          </mc:Choice>
          <mc:Fallback xmlns="">
            <p:pic>
              <p:nvPicPr>
                <p:cNvPr id="182" name="Freihand 181">
                  <a:extLst>
                    <a:ext uri="{FF2B5EF4-FFF2-40B4-BE49-F238E27FC236}">
                      <a16:creationId xmlns:a16="http://schemas.microsoft.com/office/drawing/2014/main" id="{8BDBB695-7E57-4FF2-A560-FA0C372A2E7D}"/>
                    </a:ext>
                  </a:extLst>
                </p:cNvPr>
                <p:cNvPicPr/>
                <p:nvPr/>
              </p:nvPicPr>
              <p:blipFill>
                <a:blip r:embed="rId294"/>
                <a:stretch>
                  <a:fillRect/>
                </a:stretch>
              </p:blipFill>
              <p:spPr>
                <a:xfrm>
                  <a:off x="6957579" y="5069285"/>
                  <a:ext cx="3812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4" name="Freihand 183">
                  <a:extLst>
                    <a:ext uri="{FF2B5EF4-FFF2-40B4-BE49-F238E27FC236}">
                      <a16:creationId xmlns:a16="http://schemas.microsoft.com/office/drawing/2014/main" id="{7D699021-A850-4FB4-8F5A-637A34EFB32C}"/>
                    </a:ext>
                  </a:extLst>
                </p14:cNvPr>
                <p14:cNvContentPartPr/>
                <p14:nvPr/>
              </p14:nvContentPartPr>
              <p14:xfrm>
                <a:off x="7460139" y="5155685"/>
                <a:ext cx="392760" cy="114480"/>
              </p14:xfrm>
            </p:contentPart>
          </mc:Choice>
          <mc:Fallback xmlns="">
            <p:pic>
              <p:nvPicPr>
                <p:cNvPr id="184" name="Freihand 183">
                  <a:extLst>
                    <a:ext uri="{FF2B5EF4-FFF2-40B4-BE49-F238E27FC236}">
                      <a16:creationId xmlns:a16="http://schemas.microsoft.com/office/drawing/2014/main" id="{7D699021-A850-4FB4-8F5A-637A34EFB32C}"/>
                    </a:ext>
                  </a:extLst>
                </p:cNvPr>
                <p:cNvPicPr/>
                <p:nvPr/>
              </p:nvPicPr>
              <p:blipFill>
                <a:blip r:embed="rId296"/>
                <a:stretch>
                  <a:fillRect/>
                </a:stretch>
              </p:blipFill>
              <p:spPr>
                <a:xfrm>
                  <a:off x="7455819" y="5151365"/>
                  <a:ext cx="401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5" name="Freihand 184">
                  <a:extLst>
                    <a:ext uri="{FF2B5EF4-FFF2-40B4-BE49-F238E27FC236}">
                      <a16:creationId xmlns:a16="http://schemas.microsoft.com/office/drawing/2014/main" id="{3E4CE459-87D5-4373-A744-8C5C1313A6FC}"/>
                    </a:ext>
                  </a:extLst>
                </p14:cNvPr>
                <p14:cNvContentPartPr/>
                <p14:nvPr/>
              </p14:nvContentPartPr>
              <p14:xfrm>
                <a:off x="6649779" y="5414165"/>
                <a:ext cx="128880" cy="182160"/>
              </p14:xfrm>
            </p:contentPart>
          </mc:Choice>
          <mc:Fallback xmlns="">
            <p:pic>
              <p:nvPicPr>
                <p:cNvPr id="185" name="Freihand 184">
                  <a:extLst>
                    <a:ext uri="{FF2B5EF4-FFF2-40B4-BE49-F238E27FC236}">
                      <a16:creationId xmlns:a16="http://schemas.microsoft.com/office/drawing/2014/main" id="{3E4CE459-87D5-4373-A744-8C5C1313A6FC}"/>
                    </a:ext>
                  </a:extLst>
                </p:cNvPr>
                <p:cNvPicPr/>
                <p:nvPr/>
              </p:nvPicPr>
              <p:blipFill>
                <a:blip r:embed="rId298"/>
                <a:stretch>
                  <a:fillRect/>
                </a:stretch>
              </p:blipFill>
              <p:spPr>
                <a:xfrm>
                  <a:off x="6645459" y="5409845"/>
                  <a:ext cx="137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6" name="Freihand 185">
                  <a:extLst>
                    <a:ext uri="{FF2B5EF4-FFF2-40B4-BE49-F238E27FC236}">
                      <a16:creationId xmlns:a16="http://schemas.microsoft.com/office/drawing/2014/main" id="{A001E240-D74B-44D7-9A4E-92A8FEA1969C}"/>
                    </a:ext>
                  </a:extLst>
                </p14:cNvPr>
                <p14:cNvContentPartPr/>
                <p14:nvPr/>
              </p14:nvContentPartPr>
              <p14:xfrm>
                <a:off x="6785139" y="5390765"/>
                <a:ext cx="76680" cy="196560"/>
              </p14:xfrm>
            </p:contentPart>
          </mc:Choice>
          <mc:Fallback xmlns="">
            <p:pic>
              <p:nvPicPr>
                <p:cNvPr id="186" name="Freihand 185">
                  <a:extLst>
                    <a:ext uri="{FF2B5EF4-FFF2-40B4-BE49-F238E27FC236}">
                      <a16:creationId xmlns:a16="http://schemas.microsoft.com/office/drawing/2014/main" id="{A001E240-D74B-44D7-9A4E-92A8FEA1969C}"/>
                    </a:ext>
                  </a:extLst>
                </p:cNvPr>
                <p:cNvPicPr/>
                <p:nvPr/>
              </p:nvPicPr>
              <p:blipFill>
                <a:blip r:embed="rId300"/>
                <a:stretch>
                  <a:fillRect/>
                </a:stretch>
              </p:blipFill>
              <p:spPr>
                <a:xfrm>
                  <a:off x="6780819" y="5386445"/>
                  <a:ext cx="85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7" name="Freihand 186">
                  <a:extLst>
                    <a:ext uri="{FF2B5EF4-FFF2-40B4-BE49-F238E27FC236}">
                      <a16:creationId xmlns:a16="http://schemas.microsoft.com/office/drawing/2014/main" id="{0D8D29E5-A2AF-4DC3-A4E1-39E624AB0BA1}"/>
                    </a:ext>
                  </a:extLst>
                </p14:cNvPr>
                <p14:cNvContentPartPr/>
                <p14:nvPr/>
              </p14:nvContentPartPr>
              <p14:xfrm>
                <a:off x="6874419" y="5491205"/>
                <a:ext cx="130320" cy="70200"/>
              </p14:xfrm>
            </p:contentPart>
          </mc:Choice>
          <mc:Fallback xmlns="">
            <p:pic>
              <p:nvPicPr>
                <p:cNvPr id="187" name="Freihand 186">
                  <a:extLst>
                    <a:ext uri="{FF2B5EF4-FFF2-40B4-BE49-F238E27FC236}">
                      <a16:creationId xmlns:a16="http://schemas.microsoft.com/office/drawing/2014/main" id="{0D8D29E5-A2AF-4DC3-A4E1-39E624AB0BA1}"/>
                    </a:ext>
                  </a:extLst>
                </p:cNvPr>
                <p:cNvPicPr/>
                <p:nvPr/>
              </p:nvPicPr>
              <p:blipFill>
                <a:blip r:embed="rId302"/>
                <a:stretch>
                  <a:fillRect/>
                </a:stretch>
              </p:blipFill>
              <p:spPr>
                <a:xfrm>
                  <a:off x="6870099" y="5486885"/>
                  <a:ext cx="138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8" name="Freihand 187">
                  <a:extLst>
                    <a:ext uri="{FF2B5EF4-FFF2-40B4-BE49-F238E27FC236}">
                      <a16:creationId xmlns:a16="http://schemas.microsoft.com/office/drawing/2014/main" id="{F0116588-FC44-49CE-9DC6-1F39B1A03D2F}"/>
                    </a:ext>
                  </a:extLst>
                </p14:cNvPr>
                <p14:cNvContentPartPr/>
                <p14:nvPr/>
              </p14:nvContentPartPr>
              <p14:xfrm>
                <a:off x="6984219" y="5397605"/>
                <a:ext cx="285120" cy="177840"/>
              </p14:xfrm>
            </p:contentPart>
          </mc:Choice>
          <mc:Fallback xmlns="">
            <p:pic>
              <p:nvPicPr>
                <p:cNvPr id="188" name="Freihand 187">
                  <a:extLst>
                    <a:ext uri="{FF2B5EF4-FFF2-40B4-BE49-F238E27FC236}">
                      <a16:creationId xmlns:a16="http://schemas.microsoft.com/office/drawing/2014/main" id="{F0116588-FC44-49CE-9DC6-1F39B1A03D2F}"/>
                    </a:ext>
                  </a:extLst>
                </p:cNvPr>
                <p:cNvPicPr/>
                <p:nvPr/>
              </p:nvPicPr>
              <p:blipFill>
                <a:blip r:embed="rId304"/>
                <a:stretch>
                  <a:fillRect/>
                </a:stretch>
              </p:blipFill>
              <p:spPr>
                <a:xfrm>
                  <a:off x="6979899" y="5393285"/>
                  <a:ext cx="293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9" name="Freihand 188">
                  <a:extLst>
                    <a:ext uri="{FF2B5EF4-FFF2-40B4-BE49-F238E27FC236}">
                      <a16:creationId xmlns:a16="http://schemas.microsoft.com/office/drawing/2014/main" id="{BF1C8B6A-7F71-4D19-8F68-10507A57FCBE}"/>
                    </a:ext>
                  </a:extLst>
                </p14:cNvPr>
                <p14:cNvContentPartPr/>
                <p14:nvPr/>
              </p14:nvContentPartPr>
              <p14:xfrm>
                <a:off x="7259259" y="5466005"/>
                <a:ext cx="228960" cy="79560"/>
              </p14:xfrm>
            </p:contentPart>
          </mc:Choice>
          <mc:Fallback xmlns="">
            <p:pic>
              <p:nvPicPr>
                <p:cNvPr id="189" name="Freihand 188">
                  <a:extLst>
                    <a:ext uri="{FF2B5EF4-FFF2-40B4-BE49-F238E27FC236}">
                      <a16:creationId xmlns:a16="http://schemas.microsoft.com/office/drawing/2014/main" id="{BF1C8B6A-7F71-4D19-8F68-10507A57FCBE}"/>
                    </a:ext>
                  </a:extLst>
                </p:cNvPr>
                <p:cNvPicPr/>
                <p:nvPr/>
              </p:nvPicPr>
              <p:blipFill>
                <a:blip r:embed="rId306"/>
                <a:stretch>
                  <a:fillRect/>
                </a:stretch>
              </p:blipFill>
              <p:spPr>
                <a:xfrm>
                  <a:off x="7254939" y="5461685"/>
                  <a:ext cx="237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0" name="Freihand 189">
                  <a:extLst>
                    <a:ext uri="{FF2B5EF4-FFF2-40B4-BE49-F238E27FC236}">
                      <a16:creationId xmlns:a16="http://schemas.microsoft.com/office/drawing/2014/main" id="{59B81224-AC8E-44F0-97C1-E6B2C5DF1CFE}"/>
                    </a:ext>
                  </a:extLst>
                </p14:cNvPr>
                <p14:cNvContentPartPr/>
                <p14:nvPr/>
              </p14:nvContentPartPr>
              <p14:xfrm>
                <a:off x="7509819" y="5403365"/>
                <a:ext cx="40320" cy="159480"/>
              </p14:xfrm>
            </p:contentPart>
          </mc:Choice>
          <mc:Fallback xmlns="">
            <p:pic>
              <p:nvPicPr>
                <p:cNvPr id="190" name="Freihand 189">
                  <a:extLst>
                    <a:ext uri="{FF2B5EF4-FFF2-40B4-BE49-F238E27FC236}">
                      <a16:creationId xmlns:a16="http://schemas.microsoft.com/office/drawing/2014/main" id="{59B81224-AC8E-44F0-97C1-E6B2C5DF1CFE}"/>
                    </a:ext>
                  </a:extLst>
                </p:cNvPr>
                <p:cNvPicPr/>
                <p:nvPr/>
              </p:nvPicPr>
              <p:blipFill>
                <a:blip r:embed="rId308"/>
                <a:stretch>
                  <a:fillRect/>
                </a:stretch>
              </p:blipFill>
              <p:spPr>
                <a:xfrm>
                  <a:off x="7505499" y="5399045"/>
                  <a:ext cx="48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1" name="Freihand 190">
                  <a:extLst>
                    <a:ext uri="{FF2B5EF4-FFF2-40B4-BE49-F238E27FC236}">
                      <a16:creationId xmlns:a16="http://schemas.microsoft.com/office/drawing/2014/main" id="{FBBAFE8A-D81C-4838-B93C-704C7169B9DB}"/>
                    </a:ext>
                  </a:extLst>
                </p14:cNvPr>
                <p14:cNvContentPartPr/>
                <p14:nvPr/>
              </p14:nvContentPartPr>
              <p14:xfrm>
                <a:off x="7544379" y="5460965"/>
                <a:ext cx="197280" cy="93960"/>
              </p14:xfrm>
            </p:contentPart>
          </mc:Choice>
          <mc:Fallback xmlns="">
            <p:pic>
              <p:nvPicPr>
                <p:cNvPr id="191" name="Freihand 190">
                  <a:extLst>
                    <a:ext uri="{FF2B5EF4-FFF2-40B4-BE49-F238E27FC236}">
                      <a16:creationId xmlns:a16="http://schemas.microsoft.com/office/drawing/2014/main" id="{FBBAFE8A-D81C-4838-B93C-704C7169B9DB}"/>
                    </a:ext>
                  </a:extLst>
                </p:cNvPr>
                <p:cNvPicPr/>
                <p:nvPr/>
              </p:nvPicPr>
              <p:blipFill>
                <a:blip r:embed="rId310"/>
                <a:stretch>
                  <a:fillRect/>
                </a:stretch>
              </p:blipFill>
              <p:spPr>
                <a:xfrm>
                  <a:off x="7540059" y="5456645"/>
                  <a:ext cx="205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2" name="Freihand 191">
                  <a:extLst>
                    <a:ext uri="{FF2B5EF4-FFF2-40B4-BE49-F238E27FC236}">
                      <a16:creationId xmlns:a16="http://schemas.microsoft.com/office/drawing/2014/main" id="{CDC66F49-1451-4152-BD39-04FF0CB74C5B}"/>
                    </a:ext>
                  </a:extLst>
                </p14:cNvPr>
                <p14:cNvContentPartPr/>
                <p14:nvPr/>
              </p14:nvContentPartPr>
              <p14:xfrm>
                <a:off x="7723299" y="5351885"/>
                <a:ext cx="4680" cy="44280"/>
              </p14:xfrm>
            </p:contentPart>
          </mc:Choice>
          <mc:Fallback xmlns="">
            <p:pic>
              <p:nvPicPr>
                <p:cNvPr id="192" name="Freihand 191">
                  <a:extLst>
                    <a:ext uri="{FF2B5EF4-FFF2-40B4-BE49-F238E27FC236}">
                      <a16:creationId xmlns:a16="http://schemas.microsoft.com/office/drawing/2014/main" id="{CDC66F49-1451-4152-BD39-04FF0CB74C5B}"/>
                    </a:ext>
                  </a:extLst>
                </p:cNvPr>
                <p:cNvPicPr/>
                <p:nvPr/>
              </p:nvPicPr>
              <p:blipFill>
                <a:blip r:embed="rId312"/>
                <a:stretch>
                  <a:fillRect/>
                </a:stretch>
              </p:blipFill>
              <p:spPr>
                <a:xfrm>
                  <a:off x="7718979" y="5347565"/>
                  <a:ext cx="13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3" name="Freihand 192">
                  <a:extLst>
                    <a:ext uri="{FF2B5EF4-FFF2-40B4-BE49-F238E27FC236}">
                      <a16:creationId xmlns:a16="http://schemas.microsoft.com/office/drawing/2014/main" id="{060554E5-278C-4252-9371-B3A517A950E2}"/>
                    </a:ext>
                  </a:extLst>
                </p14:cNvPr>
                <p14:cNvContentPartPr/>
                <p14:nvPr/>
              </p14:nvContentPartPr>
              <p14:xfrm>
                <a:off x="7728699" y="5343245"/>
                <a:ext cx="104040" cy="202320"/>
              </p14:xfrm>
            </p:contentPart>
          </mc:Choice>
          <mc:Fallback xmlns="">
            <p:pic>
              <p:nvPicPr>
                <p:cNvPr id="193" name="Freihand 192">
                  <a:extLst>
                    <a:ext uri="{FF2B5EF4-FFF2-40B4-BE49-F238E27FC236}">
                      <a16:creationId xmlns:a16="http://schemas.microsoft.com/office/drawing/2014/main" id="{060554E5-278C-4252-9371-B3A517A950E2}"/>
                    </a:ext>
                  </a:extLst>
                </p:cNvPr>
                <p:cNvPicPr/>
                <p:nvPr/>
              </p:nvPicPr>
              <p:blipFill>
                <a:blip r:embed="rId314"/>
                <a:stretch>
                  <a:fillRect/>
                </a:stretch>
              </p:blipFill>
              <p:spPr>
                <a:xfrm>
                  <a:off x="7724379" y="5338925"/>
                  <a:ext cx="1126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4" name="Freihand 193">
                  <a:extLst>
                    <a:ext uri="{FF2B5EF4-FFF2-40B4-BE49-F238E27FC236}">
                      <a16:creationId xmlns:a16="http://schemas.microsoft.com/office/drawing/2014/main" id="{423C25DE-01E1-418C-B20D-41E0D458AFA7}"/>
                    </a:ext>
                  </a:extLst>
                </p14:cNvPr>
                <p14:cNvContentPartPr/>
                <p14:nvPr/>
              </p14:nvContentPartPr>
              <p14:xfrm>
                <a:off x="7846059" y="5423165"/>
                <a:ext cx="216000" cy="111240"/>
              </p14:xfrm>
            </p:contentPart>
          </mc:Choice>
          <mc:Fallback xmlns="">
            <p:pic>
              <p:nvPicPr>
                <p:cNvPr id="194" name="Freihand 193">
                  <a:extLst>
                    <a:ext uri="{FF2B5EF4-FFF2-40B4-BE49-F238E27FC236}">
                      <a16:creationId xmlns:a16="http://schemas.microsoft.com/office/drawing/2014/main" id="{423C25DE-01E1-418C-B20D-41E0D458AFA7}"/>
                    </a:ext>
                  </a:extLst>
                </p:cNvPr>
                <p:cNvPicPr/>
                <p:nvPr/>
              </p:nvPicPr>
              <p:blipFill>
                <a:blip r:embed="rId316"/>
                <a:stretch>
                  <a:fillRect/>
                </a:stretch>
              </p:blipFill>
              <p:spPr>
                <a:xfrm>
                  <a:off x="7841739" y="5418845"/>
                  <a:ext cx="224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5" name="Freihand 194">
                  <a:extLst>
                    <a:ext uri="{FF2B5EF4-FFF2-40B4-BE49-F238E27FC236}">
                      <a16:creationId xmlns:a16="http://schemas.microsoft.com/office/drawing/2014/main" id="{D0939B3F-818A-49DC-8738-251A3169ADAD}"/>
                    </a:ext>
                  </a:extLst>
                </p14:cNvPr>
                <p14:cNvContentPartPr/>
                <p14:nvPr/>
              </p14:nvContentPartPr>
              <p14:xfrm>
                <a:off x="6618099" y="5556005"/>
                <a:ext cx="1582920" cy="75960"/>
              </p14:xfrm>
            </p:contentPart>
          </mc:Choice>
          <mc:Fallback xmlns="">
            <p:pic>
              <p:nvPicPr>
                <p:cNvPr id="195" name="Freihand 194">
                  <a:extLst>
                    <a:ext uri="{FF2B5EF4-FFF2-40B4-BE49-F238E27FC236}">
                      <a16:creationId xmlns:a16="http://schemas.microsoft.com/office/drawing/2014/main" id="{D0939B3F-818A-49DC-8738-251A3169ADAD}"/>
                    </a:ext>
                  </a:extLst>
                </p:cNvPr>
                <p:cNvPicPr/>
                <p:nvPr/>
              </p:nvPicPr>
              <p:blipFill>
                <a:blip r:embed="rId318"/>
                <a:stretch>
                  <a:fillRect/>
                </a:stretch>
              </p:blipFill>
              <p:spPr>
                <a:xfrm>
                  <a:off x="6613779" y="5551685"/>
                  <a:ext cx="1591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7" name="Freihand 196">
                  <a:extLst>
                    <a:ext uri="{FF2B5EF4-FFF2-40B4-BE49-F238E27FC236}">
                      <a16:creationId xmlns:a16="http://schemas.microsoft.com/office/drawing/2014/main" id="{ABB91727-6717-4A4A-86D4-57AE50F19F56}"/>
                    </a:ext>
                  </a:extLst>
                </p14:cNvPr>
                <p14:cNvContentPartPr/>
                <p14:nvPr/>
              </p14:nvContentPartPr>
              <p14:xfrm>
                <a:off x="7040739" y="4551245"/>
                <a:ext cx="1073880" cy="180720"/>
              </p14:xfrm>
            </p:contentPart>
          </mc:Choice>
          <mc:Fallback xmlns="">
            <p:pic>
              <p:nvPicPr>
                <p:cNvPr id="197" name="Freihand 196">
                  <a:extLst>
                    <a:ext uri="{FF2B5EF4-FFF2-40B4-BE49-F238E27FC236}">
                      <a16:creationId xmlns:a16="http://schemas.microsoft.com/office/drawing/2014/main" id="{ABB91727-6717-4A4A-86D4-57AE50F19F56}"/>
                    </a:ext>
                  </a:extLst>
                </p:cNvPr>
                <p:cNvPicPr/>
                <p:nvPr/>
              </p:nvPicPr>
              <p:blipFill>
                <a:blip r:embed="rId320"/>
                <a:stretch>
                  <a:fillRect/>
                </a:stretch>
              </p:blipFill>
              <p:spPr>
                <a:xfrm>
                  <a:off x="7036419" y="4546925"/>
                  <a:ext cx="1082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8" name="Freihand 197">
                  <a:extLst>
                    <a:ext uri="{FF2B5EF4-FFF2-40B4-BE49-F238E27FC236}">
                      <a16:creationId xmlns:a16="http://schemas.microsoft.com/office/drawing/2014/main" id="{0C364C8B-FA9B-4CAF-91C2-E7EEE1A4E6B1}"/>
                    </a:ext>
                  </a:extLst>
                </p14:cNvPr>
                <p14:cNvContentPartPr/>
                <p14:nvPr/>
              </p14:nvContentPartPr>
              <p14:xfrm>
                <a:off x="2659899" y="4479245"/>
                <a:ext cx="5707440" cy="470160"/>
              </p14:xfrm>
            </p:contentPart>
          </mc:Choice>
          <mc:Fallback xmlns="">
            <p:pic>
              <p:nvPicPr>
                <p:cNvPr id="198" name="Freihand 197">
                  <a:extLst>
                    <a:ext uri="{FF2B5EF4-FFF2-40B4-BE49-F238E27FC236}">
                      <a16:creationId xmlns:a16="http://schemas.microsoft.com/office/drawing/2014/main" id="{0C364C8B-FA9B-4CAF-91C2-E7EEE1A4E6B1}"/>
                    </a:ext>
                  </a:extLst>
                </p:cNvPr>
                <p:cNvPicPr/>
                <p:nvPr/>
              </p:nvPicPr>
              <p:blipFill>
                <a:blip r:embed="rId322"/>
                <a:stretch>
                  <a:fillRect/>
                </a:stretch>
              </p:blipFill>
              <p:spPr>
                <a:xfrm>
                  <a:off x="2655579" y="4474925"/>
                  <a:ext cx="5716080" cy="478800"/>
                </a:xfrm>
                <a:prstGeom prst="rect">
                  <a:avLst/>
                </a:prstGeom>
              </p:spPr>
            </p:pic>
          </mc:Fallback>
        </mc:AlternateContent>
      </p:grpSp>
    </p:spTree>
    <p:extLst>
      <p:ext uri="{BB962C8B-B14F-4D97-AF65-F5344CB8AC3E}">
        <p14:creationId xmlns:p14="http://schemas.microsoft.com/office/powerpoint/2010/main" val="571082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4DA4716-5AF3-A835-E65D-E2A584D2B503}"/>
              </a:ext>
            </a:extLst>
          </p:cNvPr>
          <p:cNvPicPr>
            <a:picLocks noChangeAspect="1"/>
          </p:cNvPicPr>
          <p:nvPr/>
        </p:nvPicPr>
        <p:blipFill>
          <a:blip r:embed="rId3"/>
          <a:stretch>
            <a:fillRect/>
          </a:stretch>
        </p:blipFill>
        <p:spPr>
          <a:xfrm>
            <a:off x="584536" y="670823"/>
            <a:ext cx="7393999" cy="5374869"/>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D42419A9-47DD-4BAF-9444-66AF61D0194D}"/>
                  </a:ext>
                </a:extLst>
              </p14:cNvPr>
              <p14:cNvContentPartPr/>
              <p14:nvPr/>
            </p14:nvContentPartPr>
            <p14:xfrm>
              <a:off x="1857099" y="5902388"/>
              <a:ext cx="2487600" cy="81720"/>
            </p14:xfrm>
          </p:contentPart>
        </mc:Choice>
        <mc:Fallback>
          <p:pic>
            <p:nvPicPr>
              <p:cNvPr id="3" name="Freihand 2">
                <a:extLst>
                  <a:ext uri="{FF2B5EF4-FFF2-40B4-BE49-F238E27FC236}">
                    <a16:creationId xmlns:a16="http://schemas.microsoft.com/office/drawing/2014/main" id="{D42419A9-47DD-4BAF-9444-66AF61D0194D}"/>
                  </a:ext>
                </a:extLst>
              </p:cNvPr>
              <p:cNvPicPr/>
              <p:nvPr/>
            </p:nvPicPr>
            <p:blipFill>
              <a:blip r:embed="rId5"/>
              <a:stretch>
                <a:fillRect/>
              </a:stretch>
            </p:blipFill>
            <p:spPr>
              <a:xfrm>
                <a:off x="1852779" y="5898068"/>
                <a:ext cx="24962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289032D-A681-48FB-BB2C-CF6BA328FD68}"/>
                  </a:ext>
                </a:extLst>
              </p14:cNvPr>
              <p14:cNvContentPartPr/>
              <p14:nvPr/>
            </p14:nvContentPartPr>
            <p14:xfrm>
              <a:off x="1508979" y="5630228"/>
              <a:ext cx="2109960" cy="67320"/>
            </p14:xfrm>
          </p:contentPart>
        </mc:Choice>
        <mc:Fallback>
          <p:pic>
            <p:nvPicPr>
              <p:cNvPr id="4" name="Freihand 3">
                <a:extLst>
                  <a:ext uri="{FF2B5EF4-FFF2-40B4-BE49-F238E27FC236}">
                    <a16:creationId xmlns:a16="http://schemas.microsoft.com/office/drawing/2014/main" id="{C289032D-A681-48FB-BB2C-CF6BA328FD68}"/>
                  </a:ext>
                </a:extLst>
              </p:cNvPr>
              <p:cNvPicPr/>
              <p:nvPr/>
            </p:nvPicPr>
            <p:blipFill>
              <a:blip r:embed="rId7"/>
              <a:stretch>
                <a:fillRect/>
              </a:stretch>
            </p:blipFill>
            <p:spPr>
              <a:xfrm>
                <a:off x="1504659" y="5625908"/>
                <a:ext cx="2118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0768ACE6-E150-4C2F-A22A-52059F9A8332}"/>
                  </a:ext>
                </a:extLst>
              </p14:cNvPr>
              <p14:cNvContentPartPr/>
              <p14:nvPr/>
            </p14:nvContentPartPr>
            <p14:xfrm>
              <a:off x="4474299" y="5512508"/>
              <a:ext cx="2692080" cy="82080"/>
            </p14:xfrm>
          </p:contentPart>
        </mc:Choice>
        <mc:Fallback>
          <p:pic>
            <p:nvPicPr>
              <p:cNvPr id="5" name="Freihand 4">
                <a:extLst>
                  <a:ext uri="{FF2B5EF4-FFF2-40B4-BE49-F238E27FC236}">
                    <a16:creationId xmlns:a16="http://schemas.microsoft.com/office/drawing/2014/main" id="{0768ACE6-E150-4C2F-A22A-52059F9A8332}"/>
                  </a:ext>
                </a:extLst>
              </p:cNvPr>
              <p:cNvPicPr/>
              <p:nvPr/>
            </p:nvPicPr>
            <p:blipFill>
              <a:blip r:embed="rId9"/>
              <a:stretch>
                <a:fillRect/>
              </a:stretch>
            </p:blipFill>
            <p:spPr>
              <a:xfrm>
                <a:off x="4469979" y="5508188"/>
                <a:ext cx="2700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AE3114CA-ADB4-45BF-BDA1-6389BC9E6E1F}"/>
                  </a:ext>
                </a:extLst>
              </p14:cNvPr>
              <p14:cNvContentPartPr/>
              <p14:nvPr/>
            </p14:nvContentPartPr>
            <p14:xfrm>
              <a:off x="4209699" y="5615828"/>
              <a:ext cx="1928160" cy="413640"/>
            </p14:xfrm>
          </p:contentPart>
        </mc:Choice>
        <mc:Fallback>
          <p:pic>
            <p:nvPicPr>
              <p:cNvPr id="8" name="Freihand 7">
                <a:extLst>
                  <a:ext uri="{FF2B5EF4-FFF2-40B4-BE49-F238E27FC236}">
                    <a16:creationId xmlns:a16="http://schemas.microsoft.com/office/drawing/2014/main" id="{AE3114CA-ADB4-45BF-BDA1-6389BC9E6E1F}"/>
                  </a:ext>
                </a:extLst>
              </p:cNvPr>
              <p:cNvPicPr/>
              <p:nvPr/>
            </p:nvPicPr>
            <p:blipFill>
              <a:blip r:embed="rId11"/>
              <a:stretch>
                <a:fillRect/>
              </a:stretch>
            </p:blipFill>
            <p:spPr>
              <a:xfrm>
                <a:off x="4205379" y="5611508"/>
                <a:ext cx="193680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E058B8E0-2F44-41FC-988F-7A0DDFA0C967}"/>
                  </a:ext>
                </a:extLst>
              </p14:cNvPr>
              <p14:cNvContentPartPr/>
              <p14:nvPr/>
            </p14:nvContentPartPr>
            <p14:xfrm>
              <a:off x="1223139" y="5598548"/>
              <a:ext cx="996840" cy="462240"/>
            </p14:xfrm>
          </p:contentPart>
        </mc:Choice>
        <mc:Fallback>
          <p:pic>
            <p:nvPicPr>
              <p:cNvPr id="9" name="Freihand 8">
                <a:extLst>
                  <a:ext uri="{FF2B5EF4-FFF2-40B4-BE49-F238E27FC236}">
                    <a16:creationId xmlns:a16="http://schemas.microsoft.com/office/drawing/2014/main" id="{E058B8E0-2F44-41FC-988F-7A0DDFA0C967}"/>
                  </a:ext>
                </a:extLst>
              </p:cNvPr>
              <p:cNvPicPr/>
              <p:nvPr/>
            </p:nvPicPr>
            <p:blipFill>
              <a:blip r:embed="rId13"/>
              <a:stretch>
                <a:fillRect/>
              </a:stretch>
            </p:blipFill>
            <p:spPr>
              <a:xfrm>
                <a:off x="1218819" y="5594228"/>
                <a:ext cx="1005480" cy="470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FDFCF8F8-8C1F-4031-A226-3E7712738D65}"/>
                  </a:ext>
                </a:extLst>
              </p14:cNvPr>
              <p14:cNvContentPartPr/>
              <p14:nvPr/>
            </p14:nvContentPartPr>
            <p14:xfrm>
              <a:off x="4005939" y="1962908"/>
              <a:ext cx="3588480" cy="2418840"/>
            </p14:xfrm>
          </p:contentPart>
        </mc:Choice>
        <mc:Fallback>
          <p:pic>
            <p:nvPicPr>
              <p:cNvPr id="18" name="Freihand 17">
                <a:extLst>
                  <a:ext uri="{FF2B5EF4-FFF2-40B4-BE49-F238E27FC236}">
                    <a16:creationId xmlns:a16="http://schemas.microsoft.com/office/drawing/2014/main" id="{FDFCF8F8-8C1F-4031-A226-3E7712738D65}"/>
                  </a:ext>
                </a:extLst>
              </p:cNvPr>
              <p:cNvPicPr/>
              <p:nvPr/>
            </p:nvPicPr>
            <p:blipFill>
              <a:blip r:embed="rId15"/>
              <a:stretch>
                <a:fillRect/>
              </a:stretch>
            </p:blipFill>
            <p:spPr>
              <a:xfrm>
                <a:off x="4001619" y="1958588"/>
                <a:ext cx="3597120" cy="2427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Freihand 19">
                <a:extLst>
                  <a:ext uri="{FF2B5EF4-FFF2-40B4-BE49-F238E27FC236}">
                    <a16:creationId xmlns:a16="http://schemas.microsoft.com/office/drawing/2014/main" id="{8049158E-7066-4B89-ACBA-B4BAE0B36923}"/>
                  </a:ext>
                </a:extLst>
              </p14:cNvPr>
              <p14:cNvContentPartPr/>
              <p14:nvPr/>
            </p14:nvContentPartPr>
            <p14:xfrm>
              <a:off x="4163979" y="5542748"/>
              <a:ext cx="1819440" cy="516960"/>
            </p14:xfrm>
          </p:contentPart>
        </mc:Choice>
        <mc:Fallback>
          <p:pic>
            <p:nvPicPr>
              <p:cNvPr id="20" name="Freihand 19">
                <a:extLst>
                  <a:ext uri="{FF2B5EF4-FFF2-40B4-BE49-F238E27FC236}">
                    <a16:creationId xmlns:a16="http://schemas.microsoft.com/office/drawing/2014/main" id="{8049158E-7066-4B89-ACBA-B4BAE0B36923}"/>
                  </a:ext>
                </a:extLst>
              </p:cNvPr>
              <p:cNvPicPr/>
              <p:nvPr/>
            </p:nvPicPr>
            <p:blipFill>
              <a:blip r:embed="rId17"/>
              <a:stretch>
                <a:fillRect/>
              </a:stretch>
            </p:blipFill>
            <p:spPr>
              <a:xfrm>
                <a:off x="4159659" y="5538428"/>
                <a:ext cx="1828080" cy="525600"/>
              </a:xfrm>
              <a:prstGeom prst="rect">
                <a:avLst/>
              </a:prstGeom>
            </p:spPr>
          </p:pic>
        </mc:Fallback>
      </mc:AlternateContent>
      <p:grpSp>
        <p:nvGrpSpPr>
          <p:cNvPr id="26" name="Gruppieren 25">
            <a:extLst>
              <a:ext uri="{FF2B5EF4-FFF2-40B4-BE49-F238E27FC236}">
                <a16:creationId xmlns:a16="http://schemas.microsoft.com/office/drawing/2014/main" id="{0E0E2A8F-0F21-4A95-B3A1-68AAC64FCB76}"/>
              </a:ext>
            </a:extLst>
          </p:cNvPr>
          <p:cNvGrpSpPr/>
          <p:nvPr/>
        </p:nvGrpSpPr>
        <p:grpSpPr>
          <a:xfrm>
            <a:off x="1397739" y="1885148"/>
            <a:ext cx="6217920" cy="2826360"/>
            <a:chOff x="1397739" y="1885148"/>
            <a:chExt cx="6217920" cy="2826360"/>
          </a:xfrm>
        </p:grpSpPr>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28FAE98B-4059-4FE7-9B23-7207FE611669}"/>
                    </a:ext>
                  </a:extLst>
                </p14:cNvPr>
                <p14:cNvContentPartPr/>
                <p14:nvPr/>
              </p14:nvContentPartPr>
              <p14:xfrm>
                <a:off x="1397739" y="1885148"/>
                <a:ext cx="717840" cy="1669320"/>
              </p14:xfrm>
            </p:contentPart>
          </mc:Choice>
          <mc:Fallback>
            <p:pic>
              <p:nvPicPr>
                <p:cNvPr id="10" name="Freihand 9">
                  <a:extLst>
                    <a:ext uri="{FF2B5EF4-FFF2-40B4-BE49-F238E27FC236}">
                      <a16:creationId xmlns:a16="http://schemas.microsoft.com/office/drawing/2014/main" id="{28FAE98B-4059-4FE7-9B23-7207FE611669}"/>
                    </a:ext>
                  </a:extLst>
                </p:cNvPr>
                <p:cNvPicPr/>
                <p:nvPr/>
              </p:nvPicPr>
              <p:blipFill>
                <a:blip r:embed="rId19"/>
                <a:stretch>
                  <a:fillRect/>
                </a:stretch>
              </p:blipFill>
              <p:spPr>
                <a:xfrm>
                  <a:off x="1393419" y="1880828"/>
                  <a:ext cx="726480" cy="167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D6E920A7-2EB9-4FBF-B815-24F185D7C9D1}"/>
                    </a:ext>
                  </a:extLst>
                </p14:cNvPr>
                <p14:cNvContentPartPr/>
                <p14:nvPr/>
              </p14:nvContentPartPr>
              <p14:xfrm>
                <a:off x="1829019" y="1985588"/>
                <a:ext cx="957960" cy="1584720"/>
              </p14:xfrm>
            </p:contentPart>
          </mc:Choice>
          <mc:Fallback>
            <p:pic>
              <p:nvPicPr>
                <p:cNvPr id="12" name="Freihand 11">
                  <a:extLst>
                    <a:ext uri="{FF2B5EF4-FFF2-40B4-BE49-F238E27FC236}">
                      <a16:creationId xmlns:a16="http://schemas.microsoft.com/office/drawing/2014/main" id="{D6E920A7-2EB9-4FBF-B815-24F185D7C9D1}"/>
                    </a:ext>
                  </a:extLst>
                </p:cNvPr>
                <p:cNvPicPr/>
                <p:nvPr/>
              </p:nvPicPr>
              <p:blipFill>
                <a:blip r:embed="rId21"/>
                <a:stretch>
                  <a:fillRect/>
                </a:stretch>
              </p:blipFill>
              <p:spPr>
                <a:xfrm>
                  <a:off x="1824699" y="1981268"/>
                  <a:ext cx="966600" cy="1593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A09B0B43-32EB-464A-B74B-E5E8089401E5}"/>
                    </a:ext>
                  </a:extLst>
                </p14:cNvPr>
                <p14:cNvContentPartPr/>
                <p14:nvPr/>
              </p14:nvContentPartPr>
              <p14:xfrm>
                <a:off x="2787339" y="2178908"/>
                <a:ext cx="1025640" cy="1423080"/>
              </p14:xfrm>
            </p:contentPart>
          </mc:Choice>
          <mc:Fallback>
            <p:pic>
              <p:nvPicPr>
                <p:cNvPr id="13" name="Freihand 12">
                  <a:extLst>
                    <a:ext uri="{FF2B5EF4-FFF2-40B4-BE49-F238E27FC236}">
                      <a16:creationId xmlns:a16="http://schemas.microsoft.com/office/drawing/2014/main" id="{A09B0B43-32EB-464A-B74B-E5E8089401E5}"/>
                    </a:ext>
                  </a:extLst>
                </p:cNvPr>
                <p:cNvPicPr/>
                <p:nvPr/>
              </p:nvPicPr>
              <p:blipFill>
                <a:blip r:embed="rId23"/>
                <a:stretch>
                  <a:fillRect/>
                </a:stretch>
              </p:blipFill>
              <p:spPr>
                <a:xfrm>
                  <a:off x="2783019" y="2174588"/>
                  <a:ext cx="1034280" cy="1431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0AD076D9-711E-4CDB-8D96-78576A00C1DA}"/>
                    </a:ext>
                  </a:extLst>
                </p14:cNvPr>
                <p14:cNvContentPartPr/>
                <p14:nvPr/>
              </p14:nvContentPartPr>
              <p14:xfrm>
                <a:off x="3758259" y="2574548"/>
                <a:ext cx="70920" cy="104040"/>
              </p14:xfrm>
            </p:contentPart>
          </mc:Choice>
          <mc:Fallback>
            <p:pic>
              <p:nvPicPr>
                <p:cNvPr id="14" name="Freihand 13">
                  <a:extLst>
                    <a:ext uri="{FF2B5EF4-FFF2-40B4-BE49-F238E27FC236}">
                      <a16:creationId xmlns:a16="http://schemas.microsoft.com/office/drawing/2014/main" id="{0AD076D9-711E-4CDB-8D96-78576A00C1DA}"/>
                    </a:ext>
                  </a:extLst>
                </p:cNvPr>
                <p:cNvPicPr/>
                <p:nvPr/>
              </p:nvPicPr>
              <p:blipFill>
                <a:blip r:embed="rId25"/>
                <a:stretch>
                  <a:fillRect/>
                </a:stretch>
              </p:blipFill>
              <p:spPr>
                <a:xfrm>
                  <a:off x="3753939" y="2570228"/>
                  <a:ext cx="79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892BC282-0534-4AFD-A2EB-695805607BAB}"/>
                    </a:ext>
                  </a:extLst>
                </p14:cNvPr>
                <p14:cNvContentPartPr/>
                <p14:nvPr/>
              </p14:nvContentPartPr>
              <p14:xfrm>
                <a:off x="3769779" y="2466908"/>
                <a:ext cx="245160" cy="1654920"/>
              </p14:xfrm>
            </p:contentPart>
          </mc:Choice>
          <mc:Fallback>
            <p:pic>
              <p:nvPicPr>
                <p:cNvPr id="16" name="Freihand 15">
                  <a:extLst>
                    <a:ext uri="{FF2B5EF4-FFF2-40B4-BE49-F238E27FC236}">
                      <a16:creationId xmlns:a16="http://schemas.microsoft.com/office/drawing/2014/main" id="{892BC282-0534-4AFD-A2EB-695805607BAB}"/>
                    </a:ext>
                  </a:extLst>
                </p:cNvPr>
                <p:cNvPicPr/>
                <p:nvPr/>
              </p:nvPicPr>
              <p:blipFill>
                <a:blip r:embed="rId27"/>
                <a:stretch>
                  <a:fillRect/>
                </a:stretch>
              </p:blipFill>
              <p:spPr>
                <a:xfrm>
                  <a:off x="3765459" y="2462588"/>
                  <a:ext cx="253800" cy="1663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F40C65E6-52E9-4CBD-B43C-0D1BDD47076E}"/>
                    </a:ext>
                  </a:extLst>
                </p14:cNvPr>
                <p14:cNvContentPartPr/>
                <p14:nvPr/>
              </p14:nvContentPartPr>
              <p14:xfrm>
                <a:off x="4047699" y="4051268"/>
                <a:ext cx="65880" cy="66240"/>
              </p14:xfrm>
            </p:contentPart>
          </mc:Choice>
          <mc:Fallback>
            <p:pic>
              <p:nvPicPr>
                <p:cNvPr id="21" name="Freihand 20">
                  <a:extLst>
                    <a:ext uri="{FF2B5EF4-FFF2-40B4-BE49-F238E27FC236}">
                      <a16:creationId xmlns:a16="http://schemas.microsoft.com/office/drawing/2014/main" id="{F40C65E6-52E9-4CBD-B43C-0D1BDD47076E}"/>
                    </a:ext>
                  </a:extLst>
                </p:cNvPr>
                <p:cNvPicPr/>
                <p:nvPr/>
              </p:nvPicPr>
              <p:blipFill>
                <a:blip r:embed="rId29"/>
                <a:stretch>
                  <a:fillRect/>
                </a:stretch>
              </p:blipFill>
              <p:spPr>
                <a:xfrm>
                  <a:off x="4043379" y="4046948"/>
                  <a:ext cx="74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DBF707E7-5DBB-460D-BFBF-F5869A3418FF}"/>
                    </a:ext>
                  </a:extLst>
                </p14:cNvPr>
                <p14:cNvContentPartPr/>
                <p14:nvPr/>
              </p14:nvContentPartPr>
              <p14:xfrm>
                <a:off x="3960219" y="3612068"/>
                <a:ext cx="749520" cy="631080"/>
              </p14:xfrm>
            </p:contentPart>
          </mc:Choice>
          <mc:Fallback>
            <p:pic>
              <p:nvPicPr>
                <p:cNvPr id="22" name="Freihand 21">
                  <a:extLst>
                    <a:ext uri="{FF2B5EF4-FFF2-40B4-BE49-F238E27FC236}">
                      <a16:creationId xmlns:a16="http://schemas.microsoft.com/office/drawing/2014/main" id="{DBF707E7-5DBB-460D-BFBF-F5869A3418FF}"/>
                    </a:ext>
                  </a:extLst>
                </p:cNvPr>
                <p:cNvPicPr/>
                <p:nvPr/>
              </p:nvPicPr>
              <p:blipFill>
                <a:blip r:embed="rId31"/>
                <a:stretch>
                  <a:fillRect/>
                </a:stretch>
              </p:blipFill>
              <p:spPr>
                <a:xfrm>
                  <a:off x="3955899" y="3607748"/>
                  <a:ext cx="758160" cy="639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D8941725-0818-496E-9996-0ACDCE9B42F2}"/>
                    </a:ext>
                  </a:extLst>
                </p14:cNvPr>
                <p14:cNvContentPartPr/>
                <p14:nvPr/>
              </p14:nvContentPartPr>
              <p14:xfrm>
                <a:off x="4802619" y="3995828"/>
                <a:ext cx="2617560" cy="715680"/>
              </p14:xfrm>
            </p:contentPart>
          </mc:Choice>
          <mc:Fallback>
            <p:pic>
              <p:nvPicPr>
                <p:cNvPr id="23" name="Freihand 22">
                  <a:extLst>
                    <a:ext uri="{FF2B5EF4-FFF2-40B4-BE49-F238E27FC236}">
                      <a16:creationId xmlns:a16="http://schemas.microsoft.com/office/drawing/2014/main" id="{D8941725-0818-496E-9996-0ACDCE9B42F2}"/>
                    </a:ext>
                  </a:extLst>
                </p:cNvPr>
                <p:cNvPicPr/>
                <p:nvPr/>
              </p:nvPicPr>
              <p:blipFill>
                <a:blip r:embed="rId33"/>
                <a:stretch>
                  <a:fillRect/>
                </a:stretch>
              </p:blipFill>
              <p:spPr>
                <a:xfrm>
                  <a:off x="4798299" y="3991508"/>
                  <a:ext cx="2626200" cy="724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B12CF009-60D6-4CB9-8459-2C97B805A971}"/>
                    </a:ext>
                  </a:extLst>
                </p14:cNvPr>
                <p14:cNvContentPartPr/>
                <p14:nvPr/>
              </p14:nvContentPartPr>
              <p14:xfrm>
                <a:off x="7233699" y="2177468"/>
                <a:ext cx="381960" cy="2275920"/>
              </p14:xfrm>
            </p:contentPart>
          </mc:Choice>
          <mc:Fallback>
            <p:pic>
              <p:nvPicPr>
                <p:cNvPr id="24" name="Freihand 23">
                  <a:extLst>
                    <a:ext uri="{FF2B5EF4-FFF2-40B4-BE49-F238E27FC236}">
                      <a16:creationId xmlns:a16="http://schemas.microsoft.com/office/drawing/2014/main" id="{B12CF009-60D6-4CB9-8459-2C97B805A971}"/>
                    </a:ext>
                  </a:extLst>
                </p:cNvPr>
                <p:cNvPicPr/>
                <p:nvPr/>
              </p:nvPicPr>
              <p:blipFill>
                <a:blip r:embed="rId35"/>
                <a:stretch>
                  <a:fillRect/>
                </a:stretch>
              </p:blipFill>
              <p:spPr>
                <a:xfrm>
                  <a:off x="7229379" y="2173148"/>
                  <a:ext cx="390600" cy="2284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0C1924A9-A3A4-425F-BC80-46CEBA4C71F7}"/>
                    </a:ext>
                  </a:extLst>
                </p14:cNvPr>
                <p14:cNvContentPartPr/>
                <p14:nvPr/>
              </p14:nvContentPartPr>
              <p14:xfrm>
                <a:off x="7367259" y="3487508"/>
                <a:ext cx="18720" cy="237600"/>
              </p14:xfrm>
            </p:contentPart>
          </mc:Choice>
          <mc:Fallback>
            <p:pic>
              <p:nvPicPr>
                <p:cNvPr id="25" name="Freihand 24">
                  <a:extLst>
                    <a:ext uri="{FF2B5EF4-FFF2-40B4-BE49-F238E27FC236}">
                      <a16:creationId xmlns:a16="http://schemas.microsoft.com/office/drawing/2014/main" id="{0C1924A9-A3A4-425F-BC80-46CEBA4C71F7}"/>
                    </a:ext>
                  </a:extLst>
                </p:cNvPr>
                <p:cNvPicPr/>
                <p:nvPr/>
              </p:nvPicPr>
              <p:blipFill>
                <a:blip r:embed="rId37"/>
                <a:stretch>
                  <a:fillRect/>
                </a:stretch>
              </p:blipFill>
              <p:spPr>
                <a:xfrm>
                  <a:off x="7362939" y="3483188"/>
                  <a:ext cx="27360" cy="246240"/>
                </a:xfrm>
                <a:prstGeom prst="rect">
                  <a:avLst/>
                </a:prstGeom>
              </p:spPr>
            </p:pic>
          </mc:Fallback>
        </mc:AlternateContent>
      </p:grpSp>
      <p:grpSp>
        <p:nvGrpSpPr>
          <p:cNvPr id="119" name="Gruppieren 118">
            <a:extLst>
              <a:ext uri="{FF2B5EF4-FFF2-40B4-BE49-F238E27FC236}">
                <a16:creationId xmlns:a16="http://schemas.microsoft.com/office/drawing/2014/main" id="{FA683927-9EBA-4C0B-B987-19BFBF5FE346}"/>
              </a:ext>
            </a:extLst>
          </p:cNvPr>
          <p:cNvGrpSpPr/>
          <p:nvPr/>
        </p:nvGrpSpPr>
        <p:grpSpPr>
          <a:xfrm>
            <a:off x="7754979" y="896228"/>
            <a:ext cx="4134240" cy="2030040"/>
            <a:chOff x="7754979" y="896228"/>
            <a:chExt cx="4134240" cy="2030040"/>
          </a:xfrm>
        </p:grpSpPr>
        <mc:AlternateContent xmlns:mc="http://schemas.openxmlformats.org/markup-compatibility/2006">
          <mc:Choice xmlns:p14="http://schemas.microsoft.com/office/powerpoint/2010/main" Requires="p14">
            <p:contentPart p14:bwMode="auto" r:id="rId38">
              <p14:nvContentPartPr>
                <p14:cNvPr id="42" name="Freihand 41">
                  <a:extLst>
                    <a:ext uri="{FF2B5EF4-FFF2-40B4-BE49-F238E27FC236}">
                      <a16:creationId xmlns:a16="http://schemas.microsoft.com/office/drawing/2014/main" id="{ECF86001-6F4C-421D-8A9D-65C6CED6E2A9}"/>
                    </a:ext>
                  </a:extLst>
                </p14:cNvPr>
                <p14:cNvContentPartPr/>
                <p14:nvPr/>
              </p14:nvContentPartPr>
              <p14:xfrm>
                <a:off x="10468299" y="911348"/>
                <a:ext cx="308520" cy="186840"/>
              </p14:xfrm>
            </p:contentPart>
          </mc:Choice>
          <mc:Fallback>
            <p:pic>
              <p:nvPicPr>
                <p:cNvPr id="42" name="Freihand 41">
                  <a:extLst>
                    <a:ext uri="{FF2B5EF4-FFF2-40B4-BE49-F238E27FC236}">
                      <a16:creationId xmlns:a16="http://schemas.microsoft.com/office/drawing/2014/main" id="{ECF86001-6F4C-421D-8A9D-65C6CED6E2A9}"/>
                    </a:ext>
                  </a:extLst>
                </p:cNvPr>
                <p:cNvPicPr/>
                <p:nvPr/>
              </p:nvPicPr>
              <p:blipFill>
                <a:blip r:embed="rId39"/>
                <a:stretch>
                  <a:fillRect/>
                </a:stretch>
              </p:blipFill>
              <p:spPr>
                <a:xfrm>
                  <a:off x="10463979" y="907028"/>
                  <a:ext cx="3171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FE9BE5F4-7FE9-42E2-A242-C9EF53DFFEF2}"/>
                    </a:ext>
                  </a:extLst>
                </p14:cNvPr>
                <p14:cNvContentPartPr/>
                <p14:nvPr/>
              </p14:nvContentPartPr>
              <p14:xfrm>
                <a:off x="7754979" y="2080268"/>
                <a:ext cx="325800" cy="307800"/>
              </p14:xfrm>
            </p:contentPart>
          </mc:Choice>
          <mc:Fallback>
            <p:pic>
              <p:nvPicPr>
                <p:cNvPr id="27" name="Freihand 26">
                  <a:extLst>
                    <a:ext uri="{FF2B5EF4-FFF2-40B4-BE49-F238E27FC236}">
                      <a16:creationId xmlns:a16="http://schemas.microsoft.com/office/drawing/2014/main" id="{FE9BE5F4-7FE9-42E2-A242-C9EF53DFFEF2}"/>
                    </a:ext>
                  </a:extLst>
                </p:cNvPr>
                <p:cNvPicPr/>
                <p:nvPr/>
              </p:nvPicPr>
              <p:blipFill>
                <a:blip r:embed="rId41"/>
                <a:stretch>
                  <a:fillRect/>
                </a:stretch>
              </p:blipFill>
              <p:spPr>
                <a:xfrm>
                  <a:off x="7750659" y="2075948"/>
                  <a:ext cx="33444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93F568F6-A1C1-43ED-A144-2263A61C0104}"/>
                    </a:ext>
                  </a:extLst>
                </p14:cNvPr>
                <p14:cNvContentPartPr/>
                <p14:nvPr/>
              </p14:nvContentPartPr>
              <p14:xfrm>
                <a:off x="7757499" y="2139308"/>
                <a:ext cx="133920" cy="238680"/>
              </p14:xfrm>
            </p:contentPart>
          </mc:Choice>
          <mc:Fallback>
            <p:pic>
              <p:nvPicPr>
                <p:cNvPr id="28" name="Freihand 27">
                  <a:extLst>
                    <a:ext uri="{FF2B5EF4-FFF2-40B4-BE49-F238E27FC236}">
                      <a16:creationId xmlns:a16="http://schemas.microsoft.com/office/drawing/2014/main" id="{93F568F6-A1C1-43ED-A144-2263A61C0104}"/>
                    </a:ext>
                  </a:extLst>
                </p:cNvPr>
                <p:cNvPicPr/>
                <p:nvPr/>
              </p:nvPicPr>
              <p:blipFill>
                <a:blip r:embed="rId43"/>
                <a:stretch>
                  <a:fillRect/>
                </a:stretch>
              </p:blipFill>
              <p:spPr>
                <a:xfrm>
                  <a:off x="7753179" y="2134988"/>
                  <a:ext cx="1425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7EF5D0D2-5A1D-44CC-8FA5-C933F6E1EF01}"/>
                    </a:ext>
                  </a:extLst>
                </p14:cNvPr>
                <p14:cNvContentPartPr/>
                <p14:nvPr/>
              </p14:nvContentPartPr>
              <p14:xfrm>
                <a:off x="8185179" y="1810628"/>
                <a:ext cx="115560" cy="208080"/>
              </p14:xfrm>
            </p:contentPart>
          </mc:Choice>
          <mc:Fallback>
            <p:pic>
              <p:nvPicPr>
                <p:cNvPr id="29" name="Freihand 28">
                  <a:extLst>
                    <a:ext uri="{FF2B5EF4-FFF2-40B4-BE49-F238E27FC236}">
                      <a16:creationId xmlns:a16="http://schemas.microsoft.com/office/drawing/2014/main" id="{7EF5D0D2-5A1D-44CC-8FA5-C933F6E1EF01}"/>
                    </a:ext>
                  </a:extLst>
                </p:cNvPr>
                <p:cNvPicPr/>
                <p:nvPr/>
              </p:nvPicPr>
              <p:blipFill>
                <a:blip r:embed="rId45"/>
                <a:stretch>
                  <a:fillRect/>
                </a:stretch>
              </p:blipFill>
              <p:spPr>
                <a:xfrm>
                  <a:off x="8180859" y="1806308"/>
                  <a:ext cx="1242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8E81BDD2-8159-48E2-8AFA-1241307EC2CD}"/>
                    </a:ext>
                  </a:extLst>
                </p14:cNvPr>
                <p14:cNvContentPartPr/>
                <p14:nvPr/>
              </p14:nvContentPartPr>
              <p14:xfrm>
                <a:off x="8311539" y="1616228"/>
                <a:ext cx="248760" cy="262800"/>
              </p14:xfrm>
            </p:contentPart>
          </mc:Choice>
          <mc:Fallback>
            <p:pic>
              <p:nvPicPr>
                <p:cNvPr id="30" name="Freihand 29">
                  <a:extLst>
                    <a:ext uri="{FF2B5EF4-FFF2-40B4-BE49-F238E27FC236}">
                      <a16:creationId xmlns:a16="http://schemas.microsoft.com/office/drawing/2014/main" id="{8E81BDD2-8159-48E2-8AFA-1241307EC2CD}"/>
                    </a:ext>
                  </a:extLst>
                </p:cNvPr>
                <p:cNvPicPr/>
                <p:nvPr/>
              </p:nvPicPr>
              <p:blipFill>
                <a:blip r:embed="rId47"/>
                <a:stretch>
                  <a:fillRect/>
                </a:stretch>
              </p:blipFill>
              <p:spPr>
                <a:xfrm>
                  <a:off x="8307219" y="1611908"/>
                  <a:ext cx="2574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34055A2C-E97F-4F7F-8C17-24CD72710ACA}"/>
                    </a:ext>
                  </a:extLst>
                </p14:cNvPr>
                <p14:cNvContentPartPr/>
                <p14:nvPr/>
              </p14:nvContentPartPr>
              <p14:xfrm>
                <a:off x="8368779" y="1597148"/>
                <a:ext cx="348840" cy="193680"/>
              </p14:xfrm>
            </p:contentPart>
          </mc:Choice>
          <mc:Fallback>
            <p:pic>
              <p:nvPicPr>
                <p:cNvPr id="31" name="Freihand 30">
                  <a:extLst>
                    <a:ext uri="{FF2B5EF4-FFF2-40B4-BE49-F238E27FC236}">
                      <a16:creationId xmlns:a16="http://schemas.microsoft.com/office/drawing/2014/main" id="{34055A2C-E97F-4F7F-8C17-24CD72710ACA}"/>
                    </a:ext>
                  </a:extLst>
                </p:cNvPr>
                <p:cNvPicPr/>
                <p:nvPr/>
              </p:nvPicPr>
              <p:blipFill>
                <a:blip r:embed="rId49"/>
                <a:stretch>
                  <a:fillRect/>
                </a:stretch>
              </p:blipFill>
              <p:spPr>
                <a:xfrm>
                  <a:off x="8364459" y="1592828"/>
                  <a:ext cx="357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02A4C8AF-5B9D-47C4-A294-63EC38F73B03}"/>
                    </a:ext>
                  </a:extLst>
                </p14:cNvPr>
                <p14:cNvContentPartPr/>
                <p14:nvPr/>
              </p14:nvContentPartPr>
              <p14:xfrm>
                <a:off x="8718339" y="1540988"/>
                <a:ext cx="257400" cy="132480"/>
              </p14:xfrm>
            </p:contentPart>
          </mc:Choice>
          <mc:Fallback>
            <p:pic>
              <p:nvPicPr>
                <p:cNvPr id="32" name="Freihand 31">
                  <a:extLst>
                    <a:ext uri="{FF2B5EF4-FFF2-40B4-BE49-F238E27FC236}">
                      <a16:creationId xmlns:a16="http://schemas.microsoft.com/office/drawing/2014/main" id="{02A4C8AF-5B9D-47C4-A294-63EC38F73B03}"/>
                    </a:ext>
                  </a:extLst>
                </p:cNvPr>
                <p:cNvPicPr/>
                <p:nvPr/>
              </p:nvPicPr>
              <p:blipFill>
                <a:blip r:embed="rId51"/>
                <a:stretch>
                  <a:fillRect/>
                </a:stretch>
              </p:blipFill>
              <p:spPr>
                <a:xfrm>
                  <a:off x="8714019" y="1536668"/>
                  <a:ext cx="266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E41EA53C-85A2-47E2-8DBA-A4462110D8C1}"/>
                    </a:ext>
                  </a:extLst>
                </p14:cNvPr>
                <p14:cNvContentPartPr/>
                <p14:nvPr/>
              </p14:nvContentPartPr>
              <p14:xfrm>
                <a:off x="9106059" y="1418948"/>
                <a:ext cx="69840" cy="177120"/>
              </p14:xfrm>
            </p:contentPart>
          </mc:Choice>
          <mc:Fallback>
            <p:pic>
              <p:nvPicPr>
                <p:cNvPr id="33" name="Freihand 32">
                  <a:extLst>
                    <a:ext uri="{FF2B5EF4-FFF2-40B4-BE49-F238E27FC236}">
                      <a16:creationId xmlns:a16="http://schemas.microsoft.com/office/drawing/2014/main" id="{E41EA53C-85A2-47E2-8DBA-A4462110D8C1}"/>
                    </a:ext>
                  </a:extLst>
                </p:cNvPr>
                <p:cNvPicPr/>
                <p:nvPr/>
              </p:nvPicPr>
              <p:blipFill>
                <a:blip r:embed="rId53"/>
                <a:stretch>
                  <a:fillRect/>
                </a:stretch>
              </p:blipFill>
              <p:spPr>
                <a:xfrm>
                  <a:off x="9101739" y="1414628"/>
                  <a:ext cx="78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4BBBAC6B-B417-40E9-B2E0-BCBB374E7C51}"/>
                    </a:ext>
                  </a:extLst>
                </p14:cNvPr>
                <p14:cNvContentPartPr/>
                <p14:nvPr/>
              </p14:nvContentPartPr>
              <p14:xfrm>
                <a:off x="9051699" y="1370348"/>
                <a:ext cx="127080" cy="131040"/>
              </p14:xfrm>
            </p:contentPart>
          </mc:Choice>
          <mc:Fallback>
            <p:pic>
              <p:nvPicPr>
                <p:cNvPr id="34" name="Freihand 33">
                  <a:extLst>
                    <a:ext uri="{FF2B5EF4-FFF2-40B4-BE49-F238E27FC236}">
                      <a16:creationId xmlns:a16="http://schemas.microsoft.com/office/drawing/2014/main" id="{4BBBAC6B-B417-40E9-B2E0-BCBB374E7C51}"/>
                    </a:ext>
                  </a:extLst>
                </p:cNvPr>
                <p:cNvPicPr/>
                <p:nvPr/>
              </p:nvPicPr>
              <p:blipFill>
                <a:blip r:embed="rId55"/>
                <a:stretch>
                  <a:fillRect/>
                </a:stretch>
              </p:blipFill>
              <p:spPr>
                <a:xfrm>
                  <a:off x="9047379" y="1366028"/>
                  <a:ext cx="135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06F4F3A2-E4D5-4293-B5A0-6201BC311232}"/>
                    </a:ext>
                  </a:extLst>
                </p14:cNvPr>
                <p14:cNvContentPartPr/>
                <p14:nvPr/>
              </p14:nvContentPartPr>
              <p14:xfrm>
                <a:off x="9161139" y="1423628"/>
                <a:ext cx="221400" cy="88920"/>
              </p14:xfrm>
            </p:contentPart>
          </mc:Choice>
          <mc:Fallback>
            <p:pic>
              <p:nvPicPr>
                <p:cNvPr id="35" name="Freihand 34">
                  <a:extLst>
                    <a:ext uri="{FF2B5EF4-FFF2-40B4-BE49-F238E27FC236}">
                      <a16:creationId xmlns:a16="http://schemas.microsoft.com/office/drawing/2014/main" id="{06F4F3A2-E4D5-4293-B5A0-6201BC311232}"/>
                    </a:ext>
                  </a:extLst>
                </p:cNvPr>
                <p:cNvPicPr/>
                <p:nvPr/>
              </p:nvPicPr>
              <p:blipFill>
                <a:blip r:embed="rId57"/>
                <a:stretch>
                  <a:fillRect/>
                </a:stretch>
              </p:blipFill>
              <p:spPr>
                <a:xfrm>
                  <a:off x="9156819" y="1419308"/>
                  <a:ext cx="230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CAB89ABA-2D9A-497A-B1D7-F140E2630DE2}"/>
                    </a:ext>
                  </a:extLst>
                </p14:cNvPr>
                <p14:cNvContentPartPr/>
                <p14:nvPr/>
              </p14:nvContentPartPr>
              <p14:xfrm>
                <a:off x="9369219" y="1369988"/>
                <a:ext cx="29160" cy="10800"/>
              </p14:xfrm>
            </p:contentPart>
          </mc:Choice>
          <mc:Fallback>
            <p:pic>
              <p:nvPicPr>
                <p:cNvPr id="36" name="Freihand 35">
                  <a:extLst>
                    <a:ext uri="{FF2B5EF4-FFF2-40B4-BE49-F238E27FC236}">
                      <a16:creationId xmlns:a16="http://schemas.microsoft.com/office/drawing/2014/main" id="{CAB89ABA-2D9A-497A-B1D7-F140E2630DE2}"/>
                    </a:ext>
                  </a:extLst>
                </p:cNvPr>
                <p:cNvPicPr/>
                <p:nvPr/>
              </p:nvPicPr>
              <p:blipFill>
                <a:blip r:embed="rId59"/>
                <a:stretch>
                  <a:fillRect/>
                </a:stretch>
              </p:blipFill>
              <p:spPr>
                <a:xfrm>
                  <a:off x="9364899" y="1365668"/>
                  <a:ext cx="37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7EC8104C-47FB-49CF-BEE8-EF110CF5117B}"/>
                    </a:ext>
                  </a:extLst>
                </p14:cNvPr>
                <p14:cNvContentPartPr/>
                <p14:nvPr/>
              </p14:nvContentPartPr>
              <p14:xfrm>
                <a:off x="9394419" y="1309148"/>
                <a:ext cx="356040" cy="124920"/>
              </p14:xfrm>
            </p:contentPart>
          </mc:Choice>
          <mc:Fallback>
            <p:pic>
              <p:nvPicPr>
                <p:cNvPr id="37" name="Freihand 36">
                  <a:extLst>
                    <a:ext uri="{FF2B5EF4-FFF2-40B4-BE49-F238E27FC236}">
                      <a16:creationId xmlns:a16="http://schemas.microsoft.com/office/drawing/2014/main" id="{7EC8104C-47FB-49CF-BEE8-EF110CF5117B}"/>
                    </a:ext>
                  </a:extLst>
                </p:cNvPr>
                <p:cNvPicPr/>
                <p:nvPr/>
              </p:nvPicPr>
              <p:blipFill>
                <a:blip r:embed="rId61"/>
                <a:stretch>
                  <a:fillRect/>
                </a:stretch>
              </p:blipFill>
              <p:spPr>
                <a:xfrm>
                  <a:off x="9390099" y="1304828"/>
                  <a:ext cx="364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DF876D06-49A9-48A8-AD23-4F0BBB61858C}"/>
                    </a:ext>
                  </a:extLst>
                </p14:cNvPr>
                <p14:cNvContentPartPr/>
                <p14:nvPr/>
              </p14:nvContentPartPr>
              <p14:xfrm>
                <a:off x="9625899" y="1334708"/>
                <a:ext cx="102240" cy="38880"/>
              </p14:xfrm>
            </p:contentPart>
          </mc:Choice>
          <mc:Fallback>
            <p:pic>
              <p:nvPicPr>
                <p:cNvPr id="38" name="Freihand 37">
                  <a:extLst>
                    <a:ext uri="{FF2B5EF4-FFF2-40B4-BE49-F238E27FC236}">
                      <a16:creationId xmlns:a16="http://schemas.microsoft.com/office/drawing/2014/main" id="{DF876D06-49A9-48A8-AD23-4F0BBB61858C}"/>
                    </a:ext>
                  </a:extLst>
                </p:cNvPr>
                <p:cNvPicPr/>
                <p:nvPr/>
              </p:nvPicPr>
              <p:blipFill>
                <a:blip r:embed="rId63"/>
                <a:stretch>
                  <a:fillRect/>
                </a:stretch>
              </p:blipFill>
              <p:spPr>
                <a:xfrm>
                  <a:off x="9621579" y="1330388"/>
                  <a:ext cx="110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02A80077-74AE-49CA-A371-7F10FE360666}"/>
                    </a:ext>
                  </a:extLst>
                </p14:cNvPr>
                <p14:cNvContentPartPr/>
                <p14:nvPr/>
              </p14:nvContentPartPr>
              <p14:xfrm>
                <a:off x="9897699" y="1127348"/>
                <a:ext cx="59040" cy="236520"/>
              </p14:xfrm>
            </p:contentPart>
          </mc:Choice>
          <mc:Fallback>
            <p:pic>
              <p:nvPicPr>
                <p:cNvPr id="39" name="Freihand 38">
                  <a:extLst>
                    <a:ext uri="{FF2B5EF4-FFF2-40B4-BE49-F238E27FC236}">
                      <a16:creationId xmlns:a16="http://schemas.microsoft.com/office/drawing/2014/main" id="{02A80077-74AE-49CA-A371-7F10FE360666}"/>
                    </a:ext>
                  </a:extLst>
                </p:cNvPr>
                <p:cNvPicPr/>
                <p:nvPr/>
              </p:nvPicPr>
              <p:blipFill>
                <a:blip r:embed="rId65"/>
                <a:stretch>
                  <a:fillRect/>
                </a:stretch>
              </p:blipFill>
              <p:spPr>
                <a:xfrm>
                  <a:off x="9893379" y="1123028"/>
                  <a:ext cx="676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2944A93C-3FD0-4DE6-AA44-F20B4E30BE91}"/>
                    </a:ext>
                  </a:extLst>
                </p14:cNvPr>
                <p14:cNvContentPartPr/>
                <p14:nvPr/>
              </p14:nvContentPartPr>
              <p14:xfrm>
                <a:off x="9981939" y="986588"/>
                <a:ext cx="284040" cy="298080"/>
              </p14:xfrm>
            </p:contentPart>
          </mc:Choice>
          <mc:Fallback>
            <p:pic>
              <p:nvPicPr>
                <p:cNvPr id="40" name="Freihand 39">
                  <a:extLst>
                    <a:ext uri="{FF2B5EF4-FFF2-40B4-BE49-F238E27FC236}">
                      <a16:creationId xmlns:a16="http://schemas.microsoft.com/office/drawing/2014/main" id="{2944A93C-3FD0-4DE6-AA44-F20B4E30BE91}"/>
                    </a:ext>
                  </a:extLst>
                </p:cNvPr>
                <p:cNvPicPr/>
                <p:nvPr/>
              </p:nvPicPr>
              <p:blipFill>
                <a:blip r:embed="rId67"/>
                <a:stretch>
                  <a:fillRect/>
                </a:stretch>
              </p:blipFill>
              <p:spPr>
                <a:xfrm>
                  <a:off x="9977619" y="982268"/>
                  <a:ext cx="2926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E08966BA-B274-472B-B115-9EF4F950D6CD}"/>
                    </a:ext>
                  </a:extLst>
                </p14:cNvPr>
                <p14:cNvContentPartPr/>
                <p14:nvPr/>
              </p14:nvContentPartPr>
              <p14:xfrm>
                <a:off x="8037939" y="2367548"/>
                <a:ext cx="174600" cy="212400"/>
              </p14:xfrm>
            </p:contentPart>
          </mc:Choice>
          <mc:Fallback>
            <p:pic>
              <p:nvPicPr>
                <p:cNvPr id="43" name="Freihand 42">
                  <a:extLst>
                    <a:ext uri="{FF2B5EF4-FFF2-40B4-BE49-F238E27FC236}">
                      <a16:creationId xmlns:a16="http://schemas.microsoft.com/office/drawing/2014/main" id="{E08966BA-B274-472B-B115-9EF4F950D6CD}"/>
                    </a:ext>
                  </a:extLst>
                </p:cNvPr>
                <p:cNvPicPr/>
                <p:nvPr/>
              </p:nvPicPr>
              <p:blipFill>
                <a:blip r:embed="rId69"/>
                <a:stretch>
                  <a:fillRect/>
                </a:stretch>
              </p:blipFill>
              <p:spPr>
                <a:xfrm>
                  <a:off x="8033619" y="2363228"/>
                  <a:ext cx="1832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ECFD802F-FFE0-4D88-B0B9-75CBD14F0A79}"/>
                    </a:ext>
                  </a:extLst>
                </p14:cNvPr>
                <p14:cNvContentPartPr/>
                <p14:nvPr/>
              </p14:nvContentPartPr>
              <p14:xfrm>
                <a:off x="8071779" y="2410748"/>
                <a:ext cx="109440" cy="56520"/>
              </p14:xfrm>
            </p:contentPart>
          </mc:Choice>
          <mc:Fallback>
            <p:pic>
              <p:nvPicPr>
                <p:cNvPr id="44" name="Freihand 43">
                  <a:extLst>
                    <a:ext uri="{FF2B5EF4-FFF2-40B4-BE49-F238E27FC236}">
                      <a16:creationId xmlns:a16="http://schemas.microsoft.com/office/drawing/2014/main" id="{ECFD802F-FFE0-4D88-B0B9-75CBD14F0A79}"/>
                    </a:ext>
                  </a:extLst>
                </p:cNvPr>
                <p:cNvPicPr/>
                <p:nvPr/>
              </p:nvPicPr>
              <p:blipFill>
                <a:blip r:embed="rId71"/>
                <a:stretch>
                  <a:fillRect/>
                </a:stretch>
              </p:blipFill>
              <p:spPr>
                <a:xfrm>
                  <a:off x="8067459" y="2406428"/>
                  <a:ext cx="1180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C47F4A52-E0D7-4F8A-8421-32DEADE19676}"/>
                    </a:ext>
                  </a:extLst>
                </p14:cNvPr>
                <p14:cNvContentPartPr/>
                <p14:nvPr/>
              </p14:nvContentPartPr>
              <p14:xfrm>
                <a:off x="8221539" y="2305628"/>
                <a:ext cx="170280" cy="136080"/>
              </p14:xfrm>
            </p:contentPart>
          </mc:Choice>
          <mc:Fallback>
            <p:pic>
              <p:nvPicPr>
                <p:cNvPr id="45" name="Freihand 44">
                  <a:extLst>
                    <a:ext uri="{FF2B5EF4-FFF2-40B4-BE49-F238E27FC236}">
                      <a16:creationId xmlns:a16="http://schemas.microsoft.com/office/drawing/2014/main" id="{C47F4A52-E0D7-4F8A-8421-32DEADE19676}"/>
                    </a:ext>
                  </a:extLst>
                </p:cNvPr>
                <p:cNvPicPr/>
                <p:nvPr/>
              </p:nvPicPr>
              <p:blipFill>
                <a:blip r:embed="rId73"/>
                <a:stretch>
                  <a:fillRect/>
                </a:stretch>
              </p:blipFill>
              <p:spPr>
                <a:xfrm>
                  <a:off x="8217219" y="2301308"/>
                  <a:ext cx="178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4C9884FE-8201-4446-90A5-0FD2628FDC16}"/>
                    </a:ext>
                  </a:extLst>
                </p14:cNvPr>
                <p14:cNvContentPartPr/>
                <p14:nvPr/>
              </p14:nvContentPartPr>
              <p14:xfrm>
                <a:off x="8363739" y="2210588"/>
                <a:ext cx="102240" cy="119160"/>
              </p14:xfrm>
            </p:contentPart>
          </mc:Choice>
          <mc:Fallback>
            <p:pic>
              <p:nvPicPr>
                <p:cNvPr id="46" name="Freihand 45">
                  <a:extLst>
                    <a:ext uri="{FF2B5EF4-FFF2-40B4-BE49-F238E27FC236}">
                      <a16:creationId xmlns:a16="http://schemas.microsoft.com/office/drawing/2014/main" id="{4C9884FE-8201-4446-90A5-0FD2628FDC16}"/>
                    </a:ext>
                  </a:extLst>
                </p:cNvPr>
                <p:cNvPicPr/>
                <p:nvPr/>
              </p:nvPicPr>
              <p:blipFill>
                <a:blip r:embed="rId75"/>
                <a:stretch>
                  <a:fillRect/>
                </a:stretch>
              </p:blipFill>
              <p:spPr>
                <a:xfrm>
                  <a:off x="8359419" y="2206268"/>
                  <a:ext cx="110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2DD40F97-B4D3-463D-8F36-FD647B68C8E1}"/>
                    </a:ext>
                  </a:extLst>
                </p14:cNvPr>
                <p14:cNvContentPartPr/>
                <p14:nvPr/>
              </p14:nvContentPartPr>
              <p14:xfrm>
                <a:off x="8472459" y="2182868"/>
                <a:ext cx="114840" cy="84600"/>
              </p14:xfrm>
            </p:contentPart>
          </mc:Choice>
          <mc:Fallback>
            <p:pic>
              <p:nvPicPr>
                <p:cNvPr id="47" name="Freihand 46">
                  <a:extLst>
                    <a:ext uri="{FF2B5EF4-FFF2-40B4-BE49-F238E27FC236}">
                      <a16:creationId xmlns:a16="http://schemas.microsoft.com/office/drawing/2014/main" id="{2DD40F97-B4D3-463D-8F36-FD647B68C8E1}"/>
                    </a:ext>
                  </a:extLst>
                </p:cNvPr>
                <p:cNvPicPr/>
                <p:nvPr/>
              </p:nvPicPr>
              <p:blipFill>
                <a:blip r:embed="rId77"/>
                <a:stretch>
                  <a:fillRect/>
                </a:stretch>
              </p:blipFill>
              <p:spPr>
                <a:xfrm>
                  <a:off x="8468139" y="2178548"/>
                  <a:ext cx="123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3356A3C9-6204-4360-964A-169FB0ECDFC1}"/>
                    </a:ext>
                  </a:extLst>
                </p14:cNvPr>
                <p14:cNvContentPartPr/>
                <p14:nvPr/>
              </p14:nvContentPartPr>
              <p14:xfrm>
                <a:off x="8578299" y="2024108"/>
                <a:ext cx="222120" cy="176760"/>
              </p14:xfrm>
            </p:contentPart>
          </mc:Choice>
          <mc:Fallback>
            <p:pic>
              <p:nvPicPr>
                <p:cNvPr id="48" name="Freihand 47">
                  <a:extLst>
                    <a:ext uri="{FF2B5EF4-FFF2-40B4-BE49-F238E27FC236}">
                      <a16:creationId xmlns:a16="http://schemas.microsoft.com/office/drawing/2014/main" id="{3356A3C9-6204-4360-964A-169FB0ECDFC1}"/>
                    </a:ext>
                  </a:extLst>
                </p:cNvPr>
                <p:cNvPicPr/>
                <p:nvPr/>
              </p:nvPicPr>
              <p:blipFill>
                <a:blip r:embed="rId79"/>
                <a:stretch>
                  <a:fillRect/>
                </a:stretch>
              </p:blipFill>
              <p:spPr>
                <a:xfrm>
                  <a:off x="8573979" y="2019788"/>
                  <a:ext cx="230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C94F1252-0F2B-4868-A283-DFEE2129E0AB}"/>
                    </a:ext>
                  </a:extLst>
                </p14:cNvPr>
                <p14:cNvContentPartPr/>
                <p14:nvPr/>
              </p14:nvContentPartPr>
              <p14:xfrm>
                <a:off x="8536899" y="2041388"/>
                <a:ext cx="116280" cy="77400"/>
              </p14:xfrm>
            </p:contentPart>
          </mc:Choice>
          <mc:Fallback>
            <p:pic>
              <p:nvPicPr>
                <p:cNvPr id="49" name="Freihand 48">
                  <a:extLst>
                    <a:ext uri="{FF2B5EF4-FFF2-40B4-BE49-F238E27FC236}">
                      <a16:creationId xmlns:a16="http://schemas.microsoft.com/office/drawing/2014/main" id="{C94F1252-0F2B-4868-A283-DFEE2129E0AB}"/>
                    </a:ext>
                  </a:extLst>
                </p:cNvPr>
                <p:cNvPicPr/>
                <p:nvPr/>
              </p:nvPicPr>
              <p:blipFill>
                <a:blip r:embed="rId81"/>
                <a:stretch>
                  <a:fillRect/>
                </a:stretch>
              </p:blipFill>
              <p:spPr>
                <a:xfrm>
                  <a:off x="8532579" y="2037068"/>
                  <a:ext cx="124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7B118F4D-E241-4021-9114-D98CD34C17A2}"/>
                    </a:ext>
                  </a:extLst>
                </p14:cNvPr>
                <p14:cNvContentPartPr/>
                <p14:nvPr/>
              </p14:nvContentPartPr>
              <p14:xfrm>
                <a:off x="9032619" y="1845908"/>
                <a:ext cx="37440" cy="117000"/>
              </p14:xfrm>
            </p:contentPart>
          </mc:Choice>
          <mc:Fallback>
            <p:pic>
              <p:nvPicPr>
                <p:cNvPr id="50" name="Freihand 49">
                  <a:extLst>
                    <a:ext uri="{FF2B5EF4-FFF2-40B4-BE49-F238E27FC236}">
                      <a16:creationId xmlns:a16="http://schemas.microsoft.com/office/drawing/2014/main" id="{7B118F4D-E241-4021-9114-D98CD34C17A2}"/>
                    </a:ext>
                  </a:extLst>
                </p:cNvPr>
                <p:cNvPicPr/>
                <p:nvPr/>
              </p:nvPicPr>
              <p:blipFill>
                <a:blip r:embed="rId83"/>
                <a:stretch>
                  <a:fillRect/>
                </a:stretch>
              </p:blipFill>
              <p:spPr>
                <a:xfrm>
                  <a:off x="9028299" y="1841588"/>
                  <a:ext cx="46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2CF58549-FA1A-498D-B0EE-74452FA40C69}"/>
                    </a:ext>
                  </a:extLst>
                </p14:cNvPr>
                <p14:cNvContentPartPr/>
                <p14:nvPr/>
              </p14:nvContentPartPr>
              <p14:xfrm>
                <a:off x="9035859" y="1789028"/>
                <a:ext cx="108000" cy="91440"/>
              </p14:xfrm>
            </p:contentPart>
          </mc:Choice>
          <mc:Fallback>
            <p:pic>
              <p:nvPicPr>
                <p:cNvPr id="51" name="Freihand 50">
                  <a:extLst>
                    <a:ext uri="{FF2B5EF4-FFF2-40B4-BE49-F238E27FC236}">
                      <a16:creationId xmlns:a16="http://schemas.microsoft.com/office/drawing/2014/main" id="{2CF58549-FA1A-498D-B0EE-74452FA40C69}"/>
                    </a:ext>
                  </a:extLst>
                </p:cNvPr>
                <p:cNvPicPr/>
                <p:nvPr/>
              </p:nvPicPr>
              <p:blipFill>
                <a:blip r:embed="rId85"/>
                <a:stretch>
                  <a:fillRect/>
                </a:stretch>
              </p:blipFill>
              <p:spPr>
                <a:xfrm>
                  <a:off x="9031539" y="1784708"/>
                  <a:ext cx="116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4DAFA34A-892F-44F6-B2B2-31A6C35B9E21}"/>
                    </a:ext>
                  </a:extLst>
                </p14:cNvPr>
                <p14:cNvContentPartPr/>
                <p14:nvPr/>
              </p14:nvContentPartPr>
              <p14:xfrm>
                <a:off x="9073299" y="1900988"/>
                <a:ext cx="110520" cy="65160"/>
              </p14:xfrm>
            </p:contentPart>
          </mc:Choice>
          <mc:Fallback>
            <p:pic>
              <p:nvPicPr>
                <p:cNvPr id="52" name="Freihand 51">
                  <a:extLst>
                    <a:ext uri="{FF2B5EF4-FFF2-40B4-BE49-F238E27FC236}">
                      <a16:creationId xmlns:a16="http://schemas.microsoft.com/office/drawing/2014/main" id="{4DAFA34A-892F-44F6-B2B2-31A6C35B9E21}"/>
                    </a:ext>
                  </a:extLst>
                </p:cNvPr>
                <p:cNvPicPr/>
                <p:nvPr/>
              </p:nvPicPr>
              <p:blipFill>
                <a:blip r:embed="rId87"/>
                <a:stretch>
                  <a:fillRect/>
                </a:stretch>
              </p:blipFill>
              <p:spPr>
                <a:xfrm>
                  <a:off x="9068979" y="1896668"/>
                  <a:ext cx="119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BE663B6A-C9ED-4A48-92B3-61E6E6FAA3F0}"/>
                    </a:ext>
                  </a:extLst>
                </p14:cNvPr>
                <p14:cNvContentPartPr/>
                <p14:nvPr/>
              </p14:nvContentPartPr>
              <p14:xfrm>
                <a:off x="9178419" y="1738988"/>
                <a:ext cx="128880" cy="141120"/>
              </p14:xfrm>
            </p:contentPart>
          </mc:Choice>
          <mc:Fallback>
            <p:pic>
              <p:nvPicPr>
                <p:cNvPr id="53" name="Freihand 52">
                  <a:extLst>
                    <a:ext uri="{FF2B5EF4-FFF2-40B4-BE49-F238E27FC236}">
                      <a16:creationId xmlns:a16="http://schemas.microsoft.com/office/drawing/2014/main" id="{BE663B6A-C9ED-4A48-92B3-61E6E6FAA3F0}"/>
                    </a:ext>
                  </a:extLst>
                </p:cNvPr>
                <p:cNvPicPr/>
                <p:nvPr/>
              </p:nvPicPr>
              <p:blipFill>
                <a:blip r:embed="rId89"/>
                <a:stretch>
                  <a:fillRect/>
                </a:stretch>
              </p:blipFill>
              <p:spPr>
                <a:xfrm>
                  <a:off x="9174099" y="1734668"/>
                  <a:ext cx="137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1EBDDF40-7653-41DB-99BD-2277D3F46E92}"/>
                    </a:ext>
                  </a:extLst>
                </p14:cNvPr>
                <p14:cNvContentPartPr/>
                <p14:nvPr/>
              </p14:nvContentPartPr>
              <p14:xfrm>
                <a:off x="9278499" y="1668788"/>
                <a:ext cx="109800" cy="162720"/>
              </p14:xfrm>
            </p:contentPart>
          </mc:Choice>
          <mc:Fallback>
            <p:pic>
              <p:nvPicPr>
                <p:cNvPr id="54" name="Freihand 53">
                  <a:extLst>
                    <a:ext uri="{FF2B5EF4-FFF2-40B4-BE49-F238E27FC236}">
                      <a16:creationId xmlns:a16="http://schemas.microsoft.com/office/drawing/2014/main" id="{1EBDDF40-7653-41DB-99BD-2277D3F46E92}"/>
                    </a:ext>
                  </a:extLst>
                </p:cNvPr>
                <p:cNvPicPr/>
                <p:nvPr/>
              </p:nvPicPr>
              <p:blipFill>
                <a:blip r:embed="rId91"/>
                <a:stretch>
                  <a:fillRect/>
                </a:stretch>
              </p:blipFill>
              <p:spPr>
                <a:xfrm>
                  <a:off x="9274179" y="1664468"/>
                  <a:ext cx="1184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0C0F9FED-D498-41A9-80A4-5B2D7BECCA45}"/>
                    </a:ext>
                  </a:extLst>
                </p14:cNvPr>
                <p14:cNvContentPartPr/>
                <p14:nvPr/>
              </p14:nvContentPartPr>
              <p14:xfrm>
                <a:off x="9443739" y="1682108"/>
                <a:ext cx="13680" cy="115200"/>
              </p14:xfrm>
            </p:contentPart>
          </mc:Choice>
          <mc:Fallback>
            <p:pic>
              <p:nvPicPr>
                <p:cNvPr id="55" name="Freihand 54">
                  <a:extLst>
                    <a:ext uri="{FF2B5EF4-FFF2-40B4-BE49-F238E27FC236}">
                      <a16:creationId xmlns:a16="http://schemas.microsoft.com/office/drawing/2014/main" id="{0C0F9FED-D498-41A9-80A4-5B2D7BECCA45}"/>
                    </a:ext>
                  </a:extLst>
                </p:cNvPr>
                <p:cNvPicPr/>
                <p:nvPr/>
              </p:nvPicPr>
              <p:blipFill>
                <a:blip r:embed="rId93"/>
                <a:stretch>
                  <a:fillRect/>
                </a:stretch>
              </p:blipFill>
              <p:spPr>
                <a:xfrm>
                  <a:off x="9439419" y="1677788"/>
                  <a:ext cx="22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4E258797-204C-4988-92B6-F5BA1EA1A133}"/>
                    </a:ext>
                  </a:extLst>
                </p14:cNvPr>
                <p14:cNvContentPartPr/>
                <p14:nvPr/>
              </p14:nvContentPartPr>
              <p14:xfrm>
                <a:off x="9396579" y="1654748"/>
                <a:ext cx="179280" cy="96120"/>
              </p14:xfrm>
            </p:contentPart>
          </mc:Choice>
          <mc:Fallback>
            <p:pic>
              <p:nvPicPr>
                <p:cNvPr id="56" name="Freihand 55">
                  <a:extLst>
                    <a:ext uri="{FF2B5EF4-FFF2-40B4-BE49-F238E27FC236}">
                      <a16:creationId xmlns:a16="http://schemas.microsoft.com/office/drawing/2014/main" id="{4E258797-204C-4988-92B6-F5BA1EA1A133}"/>
                    </a:ext>
                  </a:extLst>
                </p:cNvPr>
                <p:cNvPicPr/>
                <p:nvPr/>
              </p:nvPicPr>
              <p:blipFill>
                <a:blip r:embed="rId95"/>
                <a:stretch>
                  <a:fillRect/>
                </a:stretch>
              </p:blipFill>
              <p:spPr>
                <a:xfrm>
                  <a:off x="9392259" y="1650428"/>
                  <a:ext cx="187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DE56E7CD-C9D0-4508-B5EA-50A8DF519218}"/>
                    </a:ext>
                  </a:extLst>
                </p14:cNvPr>
                <p14:cNvContentPartPr/>
                <p14:nvPr/>
              </p14:nvContentPartPr>
              <p14:xfrm>
                <a:off x="9706539" y="1520828"/>
                <a:ext cx="96120" cy="178920"/>
              </p14:xfrm>
            </p:contentPart>
          </mc:Choice>
          <mc:Fallback>
            <p:pic>
              <p:nvPicPr>
                <p:cNvPr id="57" name="Freihand 56">
                  <a:extLst>
                    <a:ext uri="{FF2B5EF4-FFF2-40B4-BE49-F238E27FC236}">
                      <a16:creationId xmlns:a16="http://schemas.microsoft.com/office/drawing/2014/main" id="{DE56E7CD-C9D0-4508-B5EA-50A8DF519218}"/>
                    </a:ext>
                  </a:extLst>
                </p:cNvPr>
                <p:cNvPicPr/>
                <p:nvPr/>
              </p:nvPicPr>
              <p:blipFill>
                <a:blip r:embed="rId97"/>
                <a:stretch>
                  <a:fillRect/>
                </a:stretch>
              </p:blipFill>
              <p:spPr>
                <a:xfrm>
                  <a:off x="9702219" y="1516508"/>
                  <a:ext cx="1047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E3F77DB3-027F-4749-9CC4-1EB3292556E3}"/>
                    </a:ext>
                  </a:extLst>
                </p14:cNvPr>
                <p14:cNvContentPartPr/>
                <p14:nvPr/>
              </p14:nvContentPartPr>
              <p14:xfrm>
                <a:off x="9803019" y="1459268"/>
                <a:ext cx="105480" cy="176400"/>
              </p14:xfrm>
            </p:contentPart>
          </mc:Choice>
          <mc:Fallback>
            <p:pic>
              <p:nvPicPr>
                <p:cNvPr id="58" name="Freihand 57">
                  <a:extLst>
                    <a:ext uri="{FF2B5EF4-FFF2-40B4-BE49-F238E27FC236}">
                      <a16:creationId xmlns:a16="http://schemas.microsoft.com/office/drawing/2014/main" id="{E3F77DB3-027F-4749-9CC4-1EB3292556E3}"/>
                    </a:ext>
                  </a:extLst>
                </p:cNvPr>
                <p:cNvPicPr/>
                <p:nvPr/>
              </p:nvPicPr>
              <p:blipFill>
                <a:blip r:embed="rId99"/>
                <a:stretch>
                  <a:fillRect/>
                </a:stretch>
              </p:blipFill>
              <p:spPr>
                <a:xfrm>
                  <a:off x="9798699" y="1454948"/>
                  <a:ext cx="1141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2ED9A954-069D-456B-A78F-B353544E682D}"/>
                    </a:ext>
                  </a:extLst>
                </p14:cNvPr>
                <p14:cNvContentPartPr/>
                <p14:nvPr/>
              </p14:nvContentPartPr>
              <p14:xfrm>
                <a:off x="9923259" y="1499588"/>
                <a:ext cx="104040" cy="112680"/>
              </p14:xfrm>
            </p:contentPart>
          </mc:Choice>
          <mc:Fallback>
            <p:pic>
              <p:nvPicPr>
                <p:cNvPr id="59" name="Freihand 58">
                  <a:extLst>
                    <a:ext uri="{FF2B5EF4-FFF2-40B4-BE49-F238E27FC236}">
                      <a16:creationId xmlns:a16="http://schemas.microsoft.com/office/drawing/2014/main" id="{2ED9A954-069D-456B-A78F-B353544E682D}"/>
                    </a:ext>
                  </a:extLst>
                </p:cNvPr>
                <p:cNvPicPr/>
                <p:nvPr/>
              </p:nvPicPr>
              <p:blipFill>
                <a:blip r:embed="rId101"/>
                <a:stretch>
                  <a:fillRect/>
                </a:stretch>
              </p:blipFill>
              <p:spPr>
                <a:xfrm>
                  <a:off x="9918939" y="1495268"/>
                  <a:ext cx="11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7B074E05-CA93-49FB-8D33-7A33DE1A7714}"/>
                    </a:ext>
                  </a:extLst>
                </p14:cNvPr>
                <p14:cNvContentPartPr/>
                <p14:nvPr/>
              </p14:nvContentPartPr>
              <p14:xfrm>
                <a:off x="10016499" y="1473308"/>
                <a:ext cx="89280" cy="241920"/>
              </p14:xfrm>
            </p:contentPart>
          </mc:Choice>
          <mc:Fallback>
            <p:pic>
              <p:nvPicPr>
                <p:cNvPr id="60" name="Freihand 59">
                  <a:extLst>
                    <a:ext uri="{FF2B5EF4-FFF2-40B4-BE49-F238E27FC236}">
                      <a16:creationId xmlns:a16="http://schemas.microsoft.com/office/drawing/2014/main" id="{7B074E05-CA93-49FB-8D33-7A33DE1A7714}"/>
                    </a:ext>
                  </a:extLst>
                </p:cNvPr>
                <p:cNvPicPr/>
                <p:nvPr/>
              </p:nvPicPr>
              <p:blipFill>
                <a:blip r:embed="rId103"/>
                <a:stretch>
                  <a:fillRect/>
                </a:stretch>
              </p:blipFill>
              <p:spPr>
                <a:xfrm>
                  <a:off x="10012179" y="1468988"/>
                  <a:ext cx="979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C9E790F4-043D-4C2B-BA6D-AD5C864E0204}"/>
                    </a:ext>
                  </a:extLst>
                </p14:cNvPr>
                <p14:cNvContentPartPr/>
                <p14:nvPr/>
              </p14:nvContentPartPr>
              <p14:xfrm>
                <a:off x="10114059" y="1450988"/>
                <a:ext cx="79560" cy="83880"/>
              </p14:xfrm>
            </p:contentPart>
          </mc:Choice>
          <mc:Fallback>
            <p:pic>
              <p:nvPicPr>
                <p:cNvPr id="61" name="Freihand 60">
                  <a:extLst>
                    <a:ext uri="{FF2B5EF4-FFF2-40B4-BE49-F238E27FC236}">
                      <a16:creationId xmlns:a16="http://schemas.microsoft.com/office/drawing/2014/main" id="{C9E790F4-043D-4C2B-BA6D-AD5C864E0204}"/>
                    </a:ext>
                  </a:extLst>
                </p:cNvPr>
                <p:cNvPicPr/>
                <p:nvPr/>
              </p:nvPicPr>
              <p:blipFill>
                <a:blip r:embed="rId105"/>
                <a:stretch>
                  <a:fillRect/>
                </a:stretch>
              </p:blipFill>
              <p:spPr>
                <a:xfrm>
                  <a:off x="10109739" y="1446668"/>
                  <a:ext cx="88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70F54C75-A4EB-4039-A497-E6B3EF404094}"/>
                    </a:ext>
                  </a:extLst>
                </p14:cNvPr>
                <p14:cNvContentPartPr/>
                <p14:nvPr/>
              </p14:nvContentPartPr>
              <p14:xfrm>
                <a:off x="10211979" y="1279268"/>
                <a:ext cx="250560" cy="377640"/>
              </p14:xfrm>
            </p:contentPart>
          </mc:Choice>
          <mc:Fallback>
            <p:pic>
              <p:nvPicPr>
                <p:cNvPr id="63" name="Freihand 62">
                  <a:extLst>
                    <a:ext uri="{FF2B5EF4-FFF2-40B4-BE49-F238E27FC236}">
                      <a16:creationId xmlns:a16="http://schemas.microsoft.com/office/drawing/2014/main" id="{70F54C75-A4EB-4039-A497-E6B3EF404094}"/>
                    </a:ext>
                  </a:extLst>
                </p:cNvPr>
                <p:cNvPicPr/>
                <p:nvPr/>
              </p:nvPicPr>
              <p:blipFill>
                <a:blip r:embed="rId107"/>
                <a:stretch>
                  <a:fillRect/>
                </a:stretch>
              </p:blipFill>
              <p:spPr>
                <a:xfrm>
                  <a:off x="10207659" y="1274948"/>
                  <a:ext cx="25920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42DD2A28-CAC2-4094-912D-56488B9F6BD1}"/>
                    </a:ext>
                  </a:extLst>
                </p14:cNvPr>
                <p14:cNvContentPartPr/>
                <p14:nvPr/>
              </p14:nvContentPartPr>
              <p14:xfrm>
                <a:off x="10452819" y="1218428"/>
                <a:ext cx="108360" cy="188640"/>
              </p14:xfrm>
            </p:contentPart>
          </mc:Choice>
          <mc:Fallback>
            <p:pic>
              <p:nvPicPr>
                <p:cNvPr id="64" name="Freihand 63">
                  <a:extLst>
                    <a:ext uri="{FF2B5EF4-FFF2-40B4-BE49-F238E27FC236}">
                      <a16:creationId xmlns:a16="http://schemas.microsoft.com/office/drawing/2014/main" id="{42DD2A28-CAC2-4094-912D-56488B9F6BD1}"/>
                    </a:ext>
                  </a:extLst>
                </p:cNvPr>
                <p:cNvPicPr/>
                <p:nvPr/>
              </p:nvPicPr>
              <p:blipFill>
                <a:blip r:embed="rId109"/>
                <a:stretch>
                  <a:fillRect/>
                </a:stretch>
              </p:blipFill>
              <p:spPr>
                <a:xfrm>
                  <a:off x="10448499" y="1214108"/>
                  <a:ext cx="117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06F3446C-2AB5-41A5-BB95-486CA2CF09D5}"/>
                    </a:ext>
                  </a:extLst>
                </p14:cNvPr>
                <p14:cNvContentPartPr/>
                <p14:nvPr/>
              </p14:nvContentPartPr>
              <p14:xfrm>
                <a:off x="10616619" y="1249748"/>
                <a:ext cx="129960" cy="125280"/>
              </p14:xfrm>
            </p:contentPart>
          </mc:Choice>
          <mc:Fallback>
            <p:pic>
              <p:nvPicPr>
                <p:cNvPr id="65" name="Freihand 64">
                  <a:extLst>
                    <a:ext uri="{FF2B5EF4-FFF2-40B4-BE49-F238E27FC236}">
                      <a16:creationId xmlns:a16="http://schemas.microsoft.com/office/drawing/2014/main" id="{06F3446C-2AB5-41A5-BB95-486CA2CF09D5}"/>
                    </a:ext>
                  </a:extLst>
                </p:cNvPr>
                <p:cNvPicPr/>
                <p:nvPr/>
              </p:nvPicPr>
              <p:blipFill>
                <a:blip r:embed="rId111"/>
                <a:stretch>
                  <a:fillRect/>
                </a:stretch>
              </p:blipFill>
              <p:spPr>
                <a:xfrm>
                  <a:off x="10612299" y="1245428"/>
                  <a:ext cx="138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2ABF9D49-06FA-4458-AB93-780AD3E6D300}"/>
                    </a:ext>
                  </a:extLst>
                </p14:cNvPr>
                <p14:cNvContentPartPr/>
                <p14:nvPr/>
              </p14:nvContentPartPr>
              <p14:xfrm>
                <a:off x="10606899" y="1202228"/>
                <a:ext cx="276480" cy="106200"/>
              </p14:xfrm>
            </p:contentPart>
          </mc:Choice>
          <mc:Fallback>
            <p:pic>
              <p:nvPicPr>
                <p:cNvPr id="66" name="Freihand 65">
                  <a:extLst>
                    <a:ext uri="{FF2B5EF4-FFF2-40B4-BE49-F238E27FC236}">
                      <a16:creationId xmlns:a16="http://schemas.microsoft.com/office/drawing/2014/main" id="{2ABF9D49-06FA-4458-AB93-780AD3E6D300}"/>
                    </a:ext>
                  </a:extLst>
                </p:cNvPr>
                <p:cNvPicPr/>
                <p:nvPr/>
              </p:nvPicPr>
              <p:blipFill>
                <a:blip r:embed="rId113"/>
                <a:stretch>
                  <a:fillRect/>
                </a:stretch>
              </p:blipFill>
              <p:spPr>
                <a:xfrm>
                  <a:off x="10602579" y="1197908"/>
                  <a:ext cx="285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0FC42030-8645-4D1C-8E5C-942EA80EF386}"/>
                    </a:ext>
                  </a:extLst>
                </p14:cNvPr>
                <p14:cNvContentPartPr/>
                <p14:nvPr/>
              </p14:nvContentPartPr>
              <p14:xfrm>
                <a:off x="10858539" y="1115468"/>
                <a:ext cx="360" cy="360"/>
              </p14:xfrm>
            </p:contentPart>
          </mc:Choice>
          <mc:Fallback>
            <p:pic>
              <p:nvPicPr>
                <p:cNvPr id="67" name="Freihand 66">
                  <a:extLst>
                    <a:ext uri="{FF2B5EF4-FFF2-40B4-BE49-F238E27FC236}">
                      <a16:creationId xmlns:a16="http://schemas.microsoft.com/office/drawing/2014/main" id="{0FC42030-8645-4D1C-8E5C-942EA80EF386}"/>
                    </a:ext>
                  </a:extLst>
                </p:cNvPr>
                <p:cNvPicPr/>
                <p:nvPr/>
              </p:nvPicPr>
              <p:blipFill>
                <a:blip r:embed="rId115"/>
                <a:stretch>
                  <a:fillRect/>
                </a:stretch>
              </p:blipFill>
              <p:spPr>
                <a:xfrm>
                  <a:off x="10854219" y="111114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C690B149-B62C-4EDF-9745-5FA767A74DFF}"/>
                    </a:ext>
                  </a:extLst>
                </p14:cNvPr>
                <p14:cNvContentPartPr/>
                <p14:nvPr/>
              </p14:nvContentPartPr>
              <p14:xfrm>
                <a:off x="10934859" y="1135268"/>
                <a:ext cx="86040" cy="97560"/>
              </p14:xfrm>
            </p:contentPart>
          </mc:Choice>
          <mc:Fallback>
            <p:pic>
              <p:nvPicPr>
                <p:cNvPr id="68" name="Freihand 67">
                  <a:extLst>
                    <a:ext uri="{FF2B5EF4-FFF2-40B4-BE49-F238E27FC236}">
                      <a16:creationId xmlns:a16="http://schemas.microsoft.com/office/drawing/2014/main" id="{C690B149-B62C-4EDF-9745-5FA767A74DFF}"/>
                    </a:ext>
                  </a:extLst>
                </p:cNvPr>
                <p:cNvPicPr/>
                <p:nvPr/>
              </p:nvPicPr>
              <p:blipFill>
                <a:blip r:embed="rId117"/>
                <a:stretch>
                  <a:fillRect/>
                </a:stretch>
              </p:blipFill>
              <p:spPr>
                <a:xfrm>
                  <a:off x="10930539" y="1130948"/>
                  <a:ext cx="94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Freihand 68">
                  <a:extLst>
                    <a:ext uri="{FF2B5EF4-FFF2-40B4-BE49-F238E27FC236}">
                      <a16:creationId xmlns:a16="http://schemas.microsoft.com/office/drawing/2014/main" id="{5EC340E7-CD97-43EE-843D-4F8DDCEDEEEA}"/>
                    </a:ext>
                  </a:extLst>
                </p14:cNvPr>
                <p14:cNvContentPartPr/>
                <p14:nvPr/>
              </p14:nvContentPartPr>
              <p14:xfrm>
                <a:off x="11015139" y="1096748"/>
                <a:ext cx="90720" cy="94320"/>
              </p14:xfrm>
            </p:contentPart>
          </mc:Choice>
          <mc:Fallback>
            <p:pic>
              <p:nvPicPr>
                <p:cNvPr id="69" name="Freihand 68">
                  <a:extLst>
                    <a:ext uri="{FF2B5EF4-FFF2-40B4-BE49-F238E27FC236}">
                      <a16:creationId xmlns:a16="http://schemas.microsoft.com/office/drawing/2014/main" id="{5EC340E7-CD97-43EE-843D-4F8DDCEDEEEA}"/>
                    </a:ext>
                  </a:extLst>
                </p:cNvPr>
                <p:cNvPicPr/>
                <p:nvPr/>
              </p:nvPicPr>
              <p:blipFill>
                <a:blip r:embed="rId119"/>
                <a:stretch>
                  <a:fillRect/>
                </a:stretch>
              </p:blipFill>
              <p:spPr>
                <a:xfrm>
                  <a:off x="11010819" y="1092428"/>
                  <a:ext cx="99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Freihand 69">
                  <a:extLst>
                    <a:ext uri="{FF2B5EF4-FFF2-40B4-BE49-F238E27FC236}">
                      <a16:creationId xmlns:a16="http://schemas.microsoft.com/office/drawing/2014/main" id="{CD9F593D-7511-435C-BCAD-5B444E65A3F0}"/>
                    </a:ext>
                  </a:extLst>
                </p14:cNvPr>
                <p14:cNvContentPartPr/>
                <p14:nvPr/>
              </p14:nvContentPartPr>
              <p14:xfrm>
                <a:off x="11112339" y="935828"/>
                <a:ext cx="313200" cy="221400"/>
              </p14:xfrm>
            </p:contentPart>
          </mc:Choice>
          <mc:Fallback>
            <p:pic>
              <p:nvPicPr>
                <p:cNvPr id="70" name="Freihand 69">
                  <a:extLst>
                    <a:ext uri="{FF2B5EF4-FFF2-40B4-BE49-F238E27FC236}">
                      <a16:creationId xmlns:a16="http://schemas.microsoft.com/office/drawing/2014/main" id="{CD9F593D-7511-435C-BCAD-5B444E65A3F0}"/>
                    </a:ext>
                  </a:extLst>
                </p:cNvPr>
                <p:cNvPicPr/>
                <p:nvPr/>
              </p:nvPicPr>
              <p:blipFill>
                <a:blip r:embed="rId121"/>
                <a:stretch>
                  <a:fillRect/>
                </a:stretch>
              </p:blipFill>
              <p:spPr>
                <a:xfrm>
                  <a:off x="11108019" y="931508"/>
                  <a:ext cx="3218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1" name="Freihand 70">
                  <a:extLst>
                    <a:ext uri="{FF2B5EF4-FFF2-40B4-BE49-F238E27FC236}">
                      <a16:creationId xmlns:a16="http://schemas.microsoft.com/office/drawing/2014/main" id="{5FB20ED6-127A-45AE-BC17-9DF681DD9F1A}"/>
                    </a:ext>
                  </a:extLst>
                </p14:cNvPr>
                <p14:cNvContentPartPr/>
                <p14:nvPr/>
              </p14:nvContentPartPr>
              <p14:xfrm>
                <a:off x="10032339" y="1732508"/>
                <a:ext cx="261000" cy="153360"/>
              </p14:xfrm>
            </p:contentPart>
          </mc:Choice>
          <mc:Fallback>
            <p:pic>
              <p:nvPicPr>
                <p:cNvPr id="71" name="Freihand 70">
                  <a:extLst>
                    <a:ext uri="{FF2B5EF4-FFF2-40B4-BE49-F238E27FC236}">
                      <a16:creationId xmlns:a16="http://schemas.microsoft.com/office/drawing/2014/main" id="{5FB20ED6-127A-45AE-BC17-9DF681DD9F1A}"/>
                    </a:ext>
                  </a:extLst>
                </p:cNvPr>
                <p:cNvPicPr/>
                <p:nvPr/>
              </p:nvPicPr>
              <p:blipFill>
                <a:blip r:embed="rId123"/>
                <a:stretch>
                  <a:fillRect/>
                </a:stretch>
              </p:blipFill>
              <p:spPr>
                <a:xfrm>
                  <a:off x="10028019" y="1728188"/>
                  <a:ext cx="2696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2" name="Freihand 71">
                  <a:extLst>
                    <a:ext uri="{FF2B5EF4-FFF2-40B4-BE49-F238E27FC236}">
                      <a16:creationId xmlns:a16="http://schemas.microsoft.com/office/drawing/2014/main" id="{B030473F-A257-4245-86EA-DE1975048E92}"/>
                    </a:ext>
                  </a:extLst>
                </p14:cNvPr>
                <p14:cNvContentPartPr/>
                <p14:nvPr/>
              </p14:nvContentPartPr>
              <p14:xfrm>
                <a:off x="10240779" y="1646828"/>
                <a:ext cx="360" cy="360"/>
              </p14:xfrm>
            </p:contentPart>
          </mc:Choice>
          <mc:Fallback>
            <p:pic>
              <p:nvPicPr>
                <p:cNvPr id="72" name="Freihand 71">
                  <a:extLst>
                    <a:ext uri="{FF2B5EF4-FFF2-40B4-BE49-F238E27FC236}">
                      <a16:creationId xmlns:a16="http://schemas.microsoft.com/office/drawing/2014/main" id="{B030473F-A257-4245-86EA-DE1975048E92}"/>
                    </a:ext>
                  </a:extLst>
                </p:cNvPr>
                <p:cNvPicPr/>
                <p:nvPr/>
              </p:nvPicPr>
              <p:blipFill>
                <a:blip r:embed="rId115"/>
                <a:stretch>
                  <a:fillRect/>
                </a:stretch>
              </p:blipFill>
              <p:spPr>
                <a:xfrm>
                  <a:off x="10236459" y="16425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FF083617-DE0A-4909-BD82-59CBD497A689}"/>
                    </a:ext>
                  </a:extLst>
                </p14:cNvPr>
                <p14:cNvContentPartPr/>
                <p14:nvPr/>
              </p14:nvContentPartPr>
              <p14:xfrm>
                <a:off x="10383339" y="1623428"/>
                <a:ext cx="135360" cy="153720"/>
              </p14:xfrm>
            </p:contentPart>
          </mc:Choice>
          <mc:Fallback>
            <p:pic>
              <p:nvPicPr>
                <p:cNvPr id="73" name="Freihand 72">
                  <a:extLst>
                    <a:ext uri="{FF2B5EF4-FFF2-40B4-BE49-F238E27FC236}">
                      <a16:creationId xmlns:a16="http://schemas.microsoft.com/office/drawing/2014/main" id="{FF083617-DE0A-4909-BD82-59CBD497A689}"/>
                    </a:ext>
                  </a:extLst>
                </p:cNvPr>
                <p:cNvPicPr/>
                <p:nvPr/>
              </p:nvPicPr>
              <p:blipFill>
                <a:blip r:embed="rId126"/>
                <a:stretch>
                  <a:fillRect/>
                </a:stretch>
              </p:blipFill>
              <p:spPr>
                <a:xfrm>
                  <a:off x="10379019" y="1619108"/>
                  <a:ext cx="144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0D056862-BE73-4003-B01E-FC6769AF6695}"/>
                    </a:ext>
                  </a:extLst>
                </p14:cNvPr>
                <p14:cNvContentPartPr/>
                <p14:nvPr/>
              </p14:nvContentPartPr>
              <p14:xfrm>
                <a:off x="10369299" y="1592108"/>
                <a:ext cx="54360" cy="34200"/>
              </p14:xfrm>
            </p:contentPart>
          </mc:Choice>
          <mc:Fallback>
            <p:pic>
              <p:nvPicPr>
                <p:cNvPr id="74" name="Freihand 73">
                  <a:extLst>
                    <a:ext uri="{FF2B5EF4-FFF2-40B4-BE49-F238E27FC236}">
                      <a16:creationId xmlns:a16="http://schemas.microsoft.com/office/drawing/2014/main" id="{0D056862-BE73-4003-B01E-FC6769AF6695}"/>
                    </a:ext>
                  </a:extLst>
                </p:cNvPr>
                <p:cNvPicPr/>
                <p:nvPr/>
              </p:nvPicPr>
              <p:blipFill>
                <a:blip r:embed="rId128"/>
                <a:stretch>
                  <a:fillRect/>
                </a:stretch>
              </p:blipFill>
              <p:spPr>
                <a:xfrm>
                  <a:off x="10364979" y="1587788"/>
                  <a:ext cx="63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3B8E2E34-51BB-4BB0-B26F-BFD8EF291232}"/>
                    </a:ext>
                  </a:extLst>
                </p14:cNvPr>
                <p14:cNvContentPartPr/>
                <p14:nvPr/>
              </p14:nvContentPartPr>
              <p14:xfrm>
                <a:off x="10469379" y="1615508"/>
                <a:ext cx="115200" cy="77040"/>
              </p14:xfrm>
            </p:contentPart>
          </mc:Choice>
          <mc:Fallback>
            <p:pic>
              <p:nvPicPr>
                <p:cNvPr id="75" name="Freihand 74">
                  <a:extLst>
                    <a:ext uri="{FF2B5EF4-FFF2-40B4-BE49-F238E27FC236}">
                      <a16:creationId xmlns:a16="http://schemas.microsoft.com/office/drawing/2014/main" id="{3B8E2E34-51BB-4BB0-B26F-BFD8EF291232}"/>
                    </a:ext>
                  </a:extLst>
                </p:cNvPr>
                <p:cNvPicPr/>
                <p:nvPr/>
              </p:nvPicPr>
              <p:blipFill>
                <a:blip r:embed="rId130"/>
                <a:stretch>
                  <a:fillRect/>
                </a:stretch>
              </p:blipFill>
              <p:spPr>
                <a:xfrm>
                  <a:off x="10465059" y="1611188"/>
                  <a:ext cx="123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3AA870EB-309E-42DD-A50C-6AB1130C235B}"/>
                    </a:ext>
                  </a:extLst>
                </p14:cNvPr>
                <p14:cNvContentPartPr/>
                <p14:nvPr/>
              </p14:nvContentPartPr>
              <p14:xfrm>
                <a:off x="10587099" y="1508588"/>
                <a:ext cx="170640" cy="149040"/>
              </p14:xfrm>
            </p:contentPart>
          </mc:Choice>
          <mc:Fallback>
            <p:pic>
              <p:nvPicPr>
                <p:cNvPr id="76" name="Freihand 75">
                  <a:extLst>
                    <a:ext uri="{FF2B5EF4-FFF2-40B4-BE49-F238E27FC236}">
                      <a16:creationId xmlns:a16="http://schemas.microsoft.com/office/drawing/2014/main" id="{3AA870EB-309E-42DD-A50C-6AB1130C235B}"/>
                    </a:ext>
                  </a:extLst>
                </p:cNvPr>
                <p:cNvPicPr/>
                <p:nvPr/>
              </p:nvPicPr>
              <p:blipFill>
                <a:blip r:embed="rId132"/>
                <a:stretch>
                  <a:fillRect/>
                </a:stretch>
              </p:blipFill>
              <p:spPr>
                <a:xfrm>
                  <a:off x="10582779" y="1504268"/>
                  <a:ext cx="179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Freihand 76">
                  <a:extLst>
                    <a:ext uri="{FF2B5EF4-FFF2-40B4-BE49-F238E27FC236}">
                      <a16:creationId xmlns:a16="http://schemas.microsoft.com/office/drawing/2014/main" id="{18DD2D8D-E68C-43DF-87DC-D8C24F26983B}"/>
                    </a:ext>
                  </a:extLst>
                </p14:cNvPr>
                <p14:cNvContentPartPr/>
                <p14:nvPr/>
              </p14:nvContentPartPr>
              <p14:xfrm>
                <a:off x="10750539" y="1466108"/>
                <a:ext cx="144720" cy="99360"/>
              </p14:xfrm>
            </p:contentPart>
          </mc:Choice>
          <mc:Fallback>
            <p:pic>
              <p:nvPicPr>
                <p:cNvPr id="77" name="Freihand 76">
                  <a:extLst>
                    <a:ext uri="{FF2B5EF4-FFF2-40B4-BE49-F238E27FC236}">
                      <a16:creationId xmlns:a16="http://schemas.microsoft.com/office/drawing/2014/main" id="{18DD2D8D-E68C-43DF-87DC-D8C24F26983B}"/>
                    </a:ext>
                  </a:extLst>
                </p:cNvPr>
                <p:cNvPicPr/>
                <p:nvPr/>
              </p:nvPicPr>
              <p:blipFill>
                <a:blip r:embed="rId134"/>
                <a:stretch>
                  <a:fillRect/>
                </a:stretch>
              </p:blipFill>
              <p:spPr>
                <a:xfrm>
                  <a:off x="10746219" y="1461788"/>
                  <a:ext cx="153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8" name="Freihand 77">
                  <a:extLst>
                    <a:ext uri="{FF2B5EF4-FFF2-40B4-BE49-F238E27FC236}">
                      <a16:creationId xmlns:a16="http://schemas.microsoft.com/office/drawing/2014/main" id="{2BBDAC95-572D-483D-A1B6-89F84F76B4EC}"/>
                    </a:ext>
                  </a:extLst>
                </p14:cNvPr>
                <p14:cNvContentPartPr/>
                <p14:nvPr/>
              </p14:nvContentPartPr>
              <p14:xfrm>
                <a:off x="10888419" y="1434068"/>
                <a:ext cx="122400" cy="69840"/>
              </p14:xfrm>
            </p:contentPart>
          </mc:Choice>
          <mc:Fallback>
            <p:pic>
              <p:nvPicPr>
                <p:cNvPr id="78" name="Freihand 77">
                  <a:extLst>
                    <a:ext uri="{FF2B5EF4-FFF2-40B4-BE49-F238E27FC236}">
                      <a16:creationId xmlns:a16="http://schemas.microsoft.com/office/drawing/2014/main" id="{2BBDAC95-572D-483D-A1B6-89F84F76B4EC}"/>
                    </a:ext>
                  </a:extLst>
                </p:cNvPr>
                <p:cNvPicPr/>
                <p:nvPr/>
              </p:nvPicPr>
              <p:blipFill>
                <a:blip r:embed="rId136"/>
                <a:stretch>
                  <a:fillRect/>
                </a:stretch>
              </p:blipFill>
              <p:spPr>
                <a:xfrm>
                  <a:off x="10884099" y="1429748"/>
                  <a:ext cx="131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4A789A6C-F1D0-4A24-87EF-BBE100902077}"/>
                    </a:ext>
                  </a:extLst>
                </p14:cNvPr>
                <p14:cNvContentPartPr/>
                <p14:nvPr/>
              </p14:nvContentPartPr>
              <p14:xfrm>
                <a:off x="11027379" y="1275308"/>
                <a:ext cx="73800" cy="166680"/>
              </p14:xfrm>
            </p:contentPart>
          </mc:Choice>
          <mc:Fallback>
            <p:pic>
              <p:nvPicPr>
                <p:cNvPr id="79" name="Freihand 78">
                  <a:extLst>
                    <a:ext uri="{FF2B5EF4-FFF2-40B4-BE49-F238E27FC236}">
                      <a16:creationId xmlns:a16="http://schemas.microsoft.com/office/drawing/2014/main" id="{4A789A6C-F1D0-4A24-87EF-BBE100902077}"/>
                    </a:ext>
                  </a:extLst>
                </p:cNvPr>
                <p:cNvPicPr/>
                <p:nvPr/>
              </p:nvPicPr>
              <p:blipFill>
                <a:blip r:embed="rId138"/>
                <a:stretch>
                  <a:fillRect/>
                </a:stretch>
              </p:blipFill>
              <p:spPr>
                <a:xfrm>
                  <a:off x="11023059" y="1270988"/>
                  <a:ext cx="82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0" name="Freihand 79">
                  <a:extLst>
                    <a:ext uri="{FF2B5EF4-FFF2-40B4-BE49-F238E27FC236}">
                      <a16:creationId xmlns:a16="http://schemas.microsoft.com/office/drawing/2014/main" id="{58268588-63CE-4A0D-AC0D-11F4971DAD95}"/>
                    </a:ext>
                  </a:extLst>
                </p14:cNvPr>
                <p14:cNvContentPartPr/>
                <p14:nvPr/>
              </p14:nvContentPartPr>
              <p14:xfrm>
                <a:off x="11120619" y="1340828"/>
                <a:ext cx="127800" cy="68760"/>
              </p14:xfrm>
            </p:contentPart>
          </mc:Choice>
          <mc:Fallback>
            <p:pic>
              <p:nvPicPr>
                <p:cNvPr id="80" name="Freihand 79">
                  <a:extLst>
                    <a:ext uri="{FF2B5EF4-FFF2-40B4-BE49-F238E27FC236}">
                      <a16:creationId xmlns:a16="http://schemas.microsoft.com/office/drawing/2014/main" id="{58268588-63CE-4A0D-AC0D-11F4971DAD95}"/>
                    </a:ext>
                  </a:extLst>
                </p:cNvPr>
                <p:cNvPicPr/>
                <p:nvPr/>
              </p:nvPicPr>
              <p:blipFill>
                <a:blip r:embed="rId140"/>
                <a:stretch>
                  <a:fillRect/>
                </a:stretch>
              </p:blipFill>
              <p:spPr>
                <a:xfrm>
                  <a:off x="11116299" y="1336508"/>
                  <a:ext cx="1364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1" name="Freihand 80">
                  <a:extLst>
                    <a:ext uri="{FF2B5EF4-FFF2-40B4-BE49-F238E27FC236}">
                      <a16:creationId xmlns:a16="http://schemas.microsoft.com/office/drawing/2014/main" id="{C6E4F3EB-E4BF-482C-B7D4-1EEF73FFC47D}"/>
                    </a:ext>
                  </a:extLst>
                </p14:cNvPr>
                <p14:cNvContentPartPr/>
                <p14:nvPr/>
              </p14:nvContentPartPr>
              <p14:xfrm>
                <a:off x="11246619" y="1267028"/>
                <a:ext cx="93960" cy="227160"/>
              </p14:xfrm>
            </p:contentPart>
          </mc:Choice>
          <mc:Fallback>
            <p:pic>
              <p:nvPicPr>
                <p:cNvPr id="81" name="Freihand 80">
                  <a:extLst>
                    <a:ext uri="{FF2B5EF4-FFF2-40B4-BE49-F238E27FC236}">
                      <a16:creationId xmlns:a16="http://schemas.microsoft.com/office/drawing/2014/main" id="{C6E4F3EB-E4BF-482C-B7D4-1EEF73FFC47D}"/>
                    </a:ext>
                  </a:extLst>
                </p:cNvPr>
                <p:cNvPicPr/>
                <p:nvPr/>
              </p:nvPicPr>
              <p:blipFill>
                <a:blip r:embed="rId142"/>
                <a:stretch>
                  <a:fillRect/>
                </a:stretch>
              </p:blipFill>
              <p:spPr>
                <a:xfrm>
                  <a:off x="11242299" y="1262708"/>
                  <a:ext cx="1026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2" name="Freihand 81">
                  <a:extLst>
                    <a:ext uri="{FF2B5EF4-FFF2-40B4-BE49-F238E27FC236}">
                      <a16:creationId xmlns:a16="http://schemas.microsoft.com/office/drawing/2014/main" id="{19338929-F24B-4D90-B440-09A54E5712F1}"/>
                    </a:ext>
                  </a:extLst>
                </p14:cNvPr>
                <p14:cNvContentPartPr/>
                <p14:nvPr/>
              </p14:nvContentPartPr>
              <p14:xfrm>
                <a:off x="11366859" y="1237868"/>
                <a:ext cx="51120" cy="112680"/>
              </p14:xfrm>
            </p:contentPart>
          </mc:Choice>
          <mc:Fallback>
            <p:pic>
              <p:nvPicPr>
                <p:cNvPr id="82" name="Freihand 81">
                  <a:extLst>
                    <a:ext uri="{FF2B5EF4-FFF2-40B4-BE49-F238E27FC236}">
                      <a16:creationId xmlns:a16="http://schemas.microsoft.com/office/drawing/2014/main" id="{19338929-F24B-4D90-B440-09A54E5712F1}"/>
                    </a:ext>
                  </a:extLst>
                </p:cNvPr>
                <p:cNvPicPr/>
                <p:nvPr/>
              </p:nvPicPr>
              <p:blipFill>
                <a:blip r:embed="rId144"/>
                <a:stretch>
                  <a:fillRect/>
                </a:stretch>
              </p:blipFill>
              <p:spPr>
                <a:xfrm>
                  <a:off x="11362539" y="1233548"/>
                  <a:ext cx="59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3" name="Freihand 82">
                  <a:extLst>
                    <a:ext uri="{FF2B5EF4-FFF2-40B4-BE49-F238E27FC236}">
                      <a16:creationId xmlns:a16="http://schemas.microsoft.com/office/drawing/2014/main" id="{C2E149BF-B2C7-472F-92E1-E0AA46D776C3}"/>
                    </a:ext>
                  </a:extLst>
                </p14:cNvPr>
                <p14:cNvContentPartPr/>
                <p14:nvPr/>
              </p14:nvContentPartPr>
              <p14:xfrm>
                <a:off x="11414739" y="1117268"/>
                <a:ext cx="182160" cy="192600"/>
              </p14:xfrm>
            </p:contentPart>
          </mc:Choice>
          <mc:Fallback>
            <p:pic>
              <p:nvPicPr>
                <p:cNvPr id="83" name="Freihand 82">
                  <a:extLst>
                    <a:ext uri="{FF2B5EF4-FFF2-40B4-BE49-F238E27FC236}">
                      <a16:creationId xmlns:a16="http://schemas.microsoft.com/office/drawing/2014/main" id="{C2E149BF-B2C7-472F-92E1-E0AA46D776C3}"/>
                    </a:ext>
                  </a:extLst>
                </p:cNvPr>
                <p:cNvPicPr/>
                <p:nvPr/>
              </p:nvPicPr>
              <p:blipFill>
                <a:blip r:embed="rId146"/>
                <a:stretch>
                  <a:fillRect/>
                </a:stretch>
              </p:blipFill>
              <p:spPr>
                <a:xfrm>
                  <a:off x="11410419" y="1112948"/>
                  <a:ext cx="1908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4" name="Freihand 83">
                  <a:extLst>
                    <a:ext uri="{FF2B5EF4-FFF2-40B4-BE49-F238E27FC236}">
                      <a16:creationId xmlns:a16="http://schemas.microsoft.com/office/drawing/2014/main" id="{12832332-5753-4CDB-95C3-5DCCCEAA46D9}"/>
                    </a:ext>
                  </a:extLst>
                </p14:cNvPr>
                <p14:cNvContentPartPr/>
                <p14:nvPr/>
              </p14:nvContentPartPr>
              <p14:xfrm>
                <a:off x="11587179" y="1024748"/>
                <a:ext cx="223560" cy="221040"/>
              </p14:xfrm>
            </p:contentPart>
          </mc:Choice>
          <mc:Fallback>
            <p:pic>
              <p:nvPicPr>
                <p:cNvPr id="84" name="Freihand 83">
                  <a:extLst>
                    <a:ext uri="{FF2B5EF4-FFF2-40B4-BE49-F238E27FC236}">
                      <a16:creationId xmlns:a16="http://schemas.microsoft.com/office/drawing/2014/main" id="{12832332-5753-4CDB-95C3-5DCCCEAA46D9}"/>
                    </a:ext>
                  </a:extLst>
                </p:cNvPr>
                <p:cNvPicPr/>
                <p:nvPr/>
              </p:nvPicPr>
              <p:blipFill>
                <a:blip r:embed="rId148"/>
                <a:stretch>
                  <a:fillRect/>
                </a:stretch>
              </p:blipFill>
              <p:spPr>
                <a:xfrm>
                  <a:off x="11582859" y="1020428"/>
                  <a:ext cx="2322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5" name="Freihand 84">
                  <a:extLst>
                    <a:ext uri="{FF2B5EF4-FFF2-40B4-BE49-F238E27FC236}">
                      <a16:creationId xmlns:a16="http://schemas.microsoft.com/office/drawing/2014/main" id="{82978596-5450-4671-BC2D-FE940690C184}"/>
                    </a:ext>
                  </a:extLst>
                </p14:cNvPr>
                <p14:cNvContentPartPr/>
                <p14:nvPr/>
              </p14:nvContentPartPr>
              <p14:xfrm>
                <a:off x="11561619" y="1004588"/>
                <a:ext cx="147600" cy="8280"/>
              </p14:xfrm>
            </p:contentPart>
          </mc:Choice>
          <mc:Fallback>
            <p:pic>
              <p:nvPicPr>
                <p:cNvPr id="85" name="Freihand 84">
                  <a:extLst>
                    <a:ext uri="{FF2B5EF4-FFF2-40B4-BE49-F238E27FC236}">
                      <a16:creationId xmlns:a16="http://schemas.microsoft.com/office/drawing/2014/main" id="{82978596-5450-4671-BC2D-FE940690C184}"/>
                    </a:ext>
                  </a:extLst>
                </p:cNvPr>
                <p:cNvPicPr/>
                <p:nvPr/>
              </p:nvPicPr>
              <p:blipFill>
                <a:blip r:embed="rId150"/>
                <a:stretch>
                  <a:fillRect/>
                </a:stretch>
              </p:blipFill>
              <p:spPr>
                <a:xfrm>
                  <a:off x="11557299" y="1000268"/>
                  <a:ext cx="1562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6" name="Freihand 85">
                  <a:extLst>
                    <a:ext uri="{FF2B5EF4-FFF2-40B4-BE49-F238E27FC236}">
                      <a16:creationId xmlns:a16="http://schemas.microsoft.com/office/drawing/2014/main" id="{70981BFB-C05F-40A2-AF35-E99070F9CBF8}"/>
                    </a:ext>
                  </a:extLst>
                </p14:cNvPr>
                <p14:cNvContentPartPr/>
                <p14:nvPr/>
              </p14:nvContentPartPr>
              <p14:xfrm>
                <a:off x="11750619" y="896228"/>
                <a:ext cx="138600" cy="408600"/>
              </p14:xfrm>
            </p:contentPart>
          </mc:Choice>
          <mc:Fallback>
            <p:pic>
              <p:nvPicPr>
                <p:cNvPr id="86" name="Freihand 85">
                  <a:extLst>
                    <a:ext uri="{FF2B5EF4-FFF2-40B4-BE49-F238E27FC236}">
                      <a16:creationId xmlns:a16="http://schemas.microsoft.com/office/drawing/2014/main" id="{70981BFB-C05F-40A2-AF35-E99070F9CBF8}"/>
                    </a:ext>
                  </a:extLst>
                </p:cNvPr>
                <p:cNvPicPr/>
                <p:nvPr/>
              </p:nvPicPr>
              <p:blipFill>
                <a:blip r:embed="rId152"/>
                <a:stretch>
                  <a:fillRect/>
                </a:stretch>
              </p:blipFill>
              <p:spPr>
                <a:xfrm>
                  <a:off x="11746299" y="891908"/>
                  <a:ext cx="14724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475E3CC8-E92F-4187-AF6B-FA6A277FB481}"/>
                    </a:ext>
                  </a:extLst>
                </p14:cNvPr>
                <p14:cNvContentPartPr/>
                <p14:nvPr/>
              </p14:nvContentPartPr>
              <p14:xfrm>
                <a:off x="8342499" y="2893148"/>
                <a:ext cx="2160" cy="19080"/>
              </p14:xfrm>
            </p:contentPart>
          </mc:Choice>
          <mc:Fallback>
            <p:pic>
              <p:nvPicPr>
                <p:cNvPr id="88" name="Freihand 87">
                  <a:extLst>
                    <a:ext uri="{FF2B5EF4-FFF2-40B4-BE49-F238E27FC236}">
                      <a16:creationId xmlns:a16="http://schemas.microsoft.com/office/drawing/2014/main" id="{475E3CC8-E92F-4187-AF6B-FA6A277FB481}"/>
                    </a:ext>
                  </a:extLst>
                </p:cNvPr>
                <p:cNvPicPr/>
                <p:nvPr/>
              </p:nvPicPr>
              <p:blipFill>
                <a:blip r:embed="rId154"/>
                <a:stretch>
                  <a:fillRect/>
                </a:stretch>
              </p:blipFill>
              <p:spPr>
                <a:xfrm>
                  <a:off x="8338179" y="2888828"/>
                  <a:ext cx="10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AC2ACE83-BF34-4250-9E3E-6C38C7515C1A}"/>
                    </a:ext>
                  </a:extLst>
                </p14:cNvPr>
                <p14:cNvContentPartPr/>
                <p14:nvPr/>
              </p14:nvContentPartPr>
              <p14:xfrm>
                <a:off x="8343939" y="2890628"/>
                <a:ext cx="2160" cy="6480"/>
              </p14:xfrm>
            </p:contentPart>
          </mc:Choice>
          <mc:Fallback>
            <p:pic>
              <p:nvPicPr>
                <p:cNvPr id="89" name="Freihand 88">
                  <a:extLst>
                    <a:ext uri="{FF2B5EF4-FFF2-40B4-BE49-F238E27FC236}">
                      <a16:creationId xmlns:a16="http://schemas.microsoft.com/office/drawing/2014/main" id="{AC2ACE83-BF34-4250-9E3E-6C38C7515C1A}"/>
                    </a:ext>
                  </a:extLst>
                </p:cNvPr>
                <p:cNvPicPr/>
                <p:nvPr/>
              </p:nvPicPr>
              <p:blipFill>
                <a:blip r:embed="rId156"/>
                <a:stretch>
                  <a:fillRect/>
                </a:stretch>
              </p:blipFill>
              <p:spPr>
                <a:xfrm>
                  <a:off x="8339619" y="2886308"/>
                  <a:ext cx="108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6A941583-26A4-41F1-BA7C-B3E99DABEAB2}"/>
                    </a:ext>
                  </a:extLst>
                </p14:cNvPr>
                <p14:cNvContentPartPr/>
                <p14:nvPr/>
              </p14:nvContentPartPr>
              <p14:xfrm>
                <a:off x="8323419" y="2720708"/>
                <a:ext cx="345240" cy="205560"/>
              </p14:xfrm>
            </p:contentPart>
          </mc:Choice>
          <mc:Fallback>
            <p:pic>
              <p:nvPicPr>
                <p:cNvPr id="90" name="Freihand 89">
                  <a:extLst>
                    <a:ext uri="{FF2B5EF4-FFF2-40B4-BE49-F238E27FC236}">
                      <a16:creationId xmlns:a16="http://schemas.microsoft.com/office/drawing/2014/main" id="{6A941583-26A4-41F1-BA7C-B3E99DABEAB2}"/>
                    </a:ext>
                  </a:extLst>
                </p:cNvPr>
                <p:cNvPicPr/>
                <p:nvPr/>
              </p:nvPicPr>
              <p:blipFill>
                <a:blip r:embed="rId158"/>
                <a:stretch>
                  <a:fillRect/>
                </a:stretch>
              </p:blipFill>
              <p:spPr>
                <a:xfrm>
                  <a:off x="8319099" y="2716388"/>
                  <a:ext cx="3538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1" name="Freihand 90">
                  <a:extLst>
                    <a:ext uri="{FF2B5EF4-FFF2-40B4-BE49-F238E27FC236}">
                      <a16:creationId xmlns:a16="http://schemas.microsoft.com/office/drawing/2014/main" id="{44D93159-AE38-4ED3-A5DD-2CB068D82680}"/>
                    </a:ext>
                  </a:extLst>
                </p14:cNvPr>
                <p14:cNvContentPartPr/>
                <p14:nvPr/>
              </p14:nvContentPartPr>
              <p14:xfrm>
                <a:off x="8862699" y="2538548"/>
                <a:ext cx="167400" cy="165960"/>
              </p14:xfrm>
            </p:contentPart>
          </mc:Choice>
          <mc:Fallback>
            <p:pic>
              <p:nvPicPr>
                <p:cNvPr id="91" name="Freihand 90">
                  <a:extLst>
                    <a:ext uri="{FF2B5EF4-FFF2-40B4-BE49-F238E27FC236}">
                      <a16:creationId xmlns:a16="http://schemas.microsoft.com/office/drawing/2014/main" id="{44D93159-AE38-4ED3-A5DD-2CB068D82680}"/>
                    </a:ext>
                  </a:extLst>
                </p:cNvPr>
                <p:cNvPicPr/>
                <p:nvPr/>
              </p:nvPicPr>
              <p:blipFill>
                <a:blip r:embed="rId160"/>
                <a:stretch>
                  <a:fillRect/>
                </a:stretch>
              </p:blipFill>
              <p:spPr>
                <a:xfrm>
                  <a:off x="8858379" y="2534228"/>
                  <a:ext cx="176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2" name="Freihand 91">
                  <a:extLst>
                    <a:ext uri="{FF2B5EF4-FFF2-40B4-BE49-F238E27FC236}">
                      <a16:creationId xmlns:a16="http://schemas.microsoft.com/office/drawing/2014/main" id="{98F6ACC1-2D8E-48E9-B52B-7FA43CB3035C}"/>
                    </a:ext>
                  </a:extLst>
                </p14:cNvPr>
                <p14:cNvContentPartPr/>
                <p14:nvPr/>
              </p14:nvContentPartPr>
              <p14:xfrm>
                <a:off x="8883579" y="2581388"/>
                <a:ext cx="87480" cy="44280"/>
              </p14:xfrm>
            </p:contentPart>
          </mc:Choice>
          <mc:Fallback>
            <p:pic>
              <p:nvPicPr>
                <p:cNvPr id="92" name="Freihand 91">
                  <a:extLst>
                    <a:ext uri="{FF2B5EF4-FFF2-40B4-BE49-F238E27FC236}">
                      <a16:creationId xmlns:a16="http://schemas.microsoft.com/office/drawing/2014/main" id="{98F6ACC1-2D8E-48E9-B52B-7FA43CB3035C}"/>
                    </a:ext>
                  </a:extLst>
                </p:cNvPr>
                <p:cNvPicPr/>
                <p:nvPr/>
              </p:nvPicPr>
              <p:blipFill>
                <a:blip r:embed="rId162"/>
                <a:stretch>
                  <a:fillRect/>
                </a:stretch>
              </p:blipFill>
              <p:spPr>
                <a:xfrm>
                  <a:off x="8879259" y="2577068"/>
                  <a:ext cx="961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3" name="Freihand 92">
                  <a:extLst>
                    <a:ext uri="{FF2B5EF4-FFF2-40B4-BE49-F238E27FC236}">
                      <a16:creationId xmlns:a16="http://schemas.microsoft.com/office/drawing/2014/main" id="{20A3756A-06CE-4B76-B1A6-AF99644AC5B0}"/>
                    </a:ext>
                  </a:extLst>
                </p14:cNvPr>
                <p14:cNvContentPartPr/>
                <p14:nvPr/>
              </p14:nvContentPartPr>
              <p14:xfrm>
                <a:off x="8993019" y="2443868"/>
                <a:ext cx="220320" cy="180360"/>
              </p14:xfrm>
            </p:contentPart>
          </mc:Choice>
          <mc:Fallback>
            <p:pic>
              <p:nvPicPr>
                <p:cNvPr id="93" name="Freihand 92">
                  <a:extLst>
                    <a:ext uri="{FF2B5EF4-FFF2-40B4-BE49-F238E27FC236}">
                      <a16:creationId xmlns:a16="http://schemas.microsoft.com/office/drawing/2014/main" id="{20A3756A-06CE-4B76-B1A6-AF99644AC5B0}"/>
                    </a:ext>
                  </a:extLst>
                </p:cNvPr>
                <p:cNvPicPr/>
                <p:nvPr/>
              </p:nvPicPr>
              <p:blipFill>
                <a:blip r:embed="rId164"/>
                <a:stretch>
                  <a:fillRect/>
                </a:stretch>
              </p:blipFill>
              <p:spPr>
                <a:xfrm>
                  <a:off x="8988699" y="2439548"/>
                  <a:ext cx="228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4" name="Freihand 93">
                  <a:extLst>
                    <a:ext uri="{FF2B5EF4-FFF2-40B4-BE49-F238E27FC236}">
                      <a16:creationId xmlns:a16="http://schemas.microsoft.com/office/drawing/2014/main" id="{F3D67469-B2AE-4343-BF2E-73CDB34FD7E2}"/>
                    </a:ext>
                  </a:extLst>
                </p14:cNvPr>
                <p14:cNvContentPartPr/>
                <p14:nvPr/>
              </p14:nvContentPartPr>
              <p14:xfrm>
                <a:off x="9195699" y="2456108"/>
                <a:ext cx="64800" cy="109080"/>
              </p14:xfrm>
            </p:contentPart>
          </mc:Choice>
          <mc:Fallback>
            <p:pic>
              <p:nvPicPr>
                <p:cNvPr id="94" name="Freihand 93">
                  <a:extLst>
                    <a:ext uri="{FF2B5EF4-FFF2-40B4-BE49-F238E27FC236}">
                      <a16:creationId xmlns:a16="http://schemas.microsoft.com/office/drawing/2014/main" id="{F3D67469-B2AE-4343-BF2E-73CDB34FD7E2}"/>
                    </a:ext>
                  </a:extLst>
                </p:cNvPr>
                <p:cNvPicPr/>
                <p:nvPr/>
              </p:nvPicPr>
              <p:blipFill>
                <a:blip r:embed="rId166"/>
                <a:stretch>
                  <a:fillRect/>
                </a:stretch>
              </p:blipFill>
              <p:spPr>
                <a:xfrm>
                  <a:off x="9191379" y="2451788"/>
                  <a:ext cx="73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5" name="Freihand 94">
                  <a:extLst>
                    <a:ext uri="{FF2B5EF4-FFF2-40B4-BE49-F238E27FC236}">
                      <a16:creationId xmlns:a16="http://schemas.microsoft.com/office/drawing/2014/main" id="{21CADB7E-4112-43D1-B61D-268C68DDB89A}"/>
                    </a:ext>
                  </a:extLst>
                </p14:cNvPr>
                <p14:cNvContentPartPr/>
                <p14:nvPr/>
              </p14:nvContentPartPr>
              <p14:xfrm>
                <a:off x="9265179" y="2425148"/>
                <a:ext cx="81360" cy="102240"/>
              </p14:xfrm>
            </p:contentPart>
          </mc:Choice>
          <mc:Fallback>
            <p:pic>
              <p:nvPicPr>
                <p:cNvPr id="95" name="Freihand 94">
                  <a:extLst>
                    <a:ext uri="{FF2B5EF4-FFF2-40B4-BE49-F238E27FC236}">
                      <a16:creationId xmlns:a16="http://schemas.microsoft.com/office/drawing/2014/main" id="{21CADB7E-4112-43D1-B61D-268C68DDB89A}"/>
                    </a:ext>
                  </a:extLst>
                </p:cNvPr>
                <p:cNvPicPr/>
                <p:nvPr/>
              </p:nvPicPr>
              <p:blipFill>
                <a:blip r:embed="rId168"/>
                <a:stretch>
                  <a:fillRect/>
                </a:stretch>
              </p:blipFill>
              <p:spPr>
                <a:xfrm>
                  <a:off x="9260859" y="2420828"/>
                  <a:ext cx="90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6" name="Freihand 95">
                  <a:extLst>
                    <a:ext uri="{FF2B5EF4-FFF2-40B4-BE49-F238E27FC236}">
                      <a16:creationId xmlns:a16="http://schemas.microsoft.com/office/drawing/2014/main" id="{0A376F90-6137-457C-917D-48266FAAE451}"/>
                    </a:ext>
                  </a:extLst>
                </p14:cNvPr>
                <p14:cNvContentPartPr/>
                <p14:nvPr/>
              </p14:nvContentPartPr>
              <p14:xfrm>
                <a:off x="9315219" y="2270348"/>
                <a:ext cx="243720" cy="213840"/>
              </p14:xfrm>
            </p:contentPart>
          </mc:Choice>
          <mc:Fallback>
            <p:pic>
              <p:nvPicPr>
                <p:cNvPr id="96" name="Freihand 95">
                  <a:extLst>
                    <a:ext uri="{FF2B5EF4-FFF2-40B4-BE49-F238E27FC236}">
                      <a16:creationId xmlns:a16="http://schemas.microsoft.com/office/drawing/2014/main" id="{0A376F90-6137-457C-917D-48266FAAE451}"/>
                    </a:ext>
                  </a:extLst>
                </p:cNvPr>
                <p:cNvPicPr/>
                <p:nvPr/>
              </p:nvPicPr>
              <p:blipFill>
                <a:blip r:embed="rId170"/>
                <a:stretch>
                  <a:fillRect/>
                </a:stretch>
              </p:blipFill>
              <p:spPr>
                <a:xfrm>
                  <a:off x="9310899" y="2266028"/>
                  <a:ext cx="2523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7" name="Freihand 96">
                  <a:extLst>
                    <a:ext uri="{FF2B5EF4-FFF2-40B4-BE49-F238E27FC236}">
                      <a16:creationId xmlns:a16="http://schemas.microsoft.com/office/drawing/2014/main" id="{3132BD8D-DA11-465A-9E16-605BFE25543B}"/>
                    </a:ext>
                  </a:extLst>
                </p14:cNvPr>
                <p14:cNvContentPartPr/>
                <p14:nvPr/>
              </p14:nvContentPartPr>
              <p14:xfrm>
                <a:off x="9386139" y="2313188"/>
                <a:ext cx="90360" cy="39240"/>
              </p14:xfrm>
            </p:contentPart>
          </mc:Choice>
          <mc:Fallback>
            <p:pic>
              <p:nvPicPr>
                <p:cNvPr id="97" name="Freihand 96">
                  <a:extLst>
                    <a:ext uri="{FF2B5EF4-FFF2-40B4-BE49-F238E27FC236}">
                      <a16:creationId xmlns:a16="http://schemas.microsoft.com/office/drawing/2014/main" id="{3132BD8D-DA11-465A-9E16-605BFE25543B}"/>
                    </a:ext>
                  </a:extLst>
                </p:cNvPr>
                <p:cNvPicPr/>
                <p:nvPr/>
              </p:nvPicPr>
              <p:blipFill>
                <a:blip r:embed="rId172"/>
                <a:stretch>
                  <a:fillRect/>
                </a:stretch>
              </p:blipFill>
              <p:spPr>
                <a:xfrm>
                  <a:off x="9381819" y="2308868"/>
                  <a:ext cx="990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8" name="Freihand 97">
                  <a:extLst>
                    <a:ext uri="{FF2B5EF4-FFF2-40B4-BE49-F238E27FC236}">
                      <a16:creationId xmlns:a16="http://schemas.microsoft.com/office/drawing/2014/main" id="{89043E28-F0A6-4056-9B00-27E9B24190CB}"/>
                    </a:ext>
                  </a:extLst>
                </p14:cNvPr>
                <p14:cNvContentPartPr/>
                <p14:nvPr/>
              </p14:nvContentPartPr>
              <p14:xfrm>
                <a:off x="9788259" y="2126708"/>
                <a:ext cx="288720" cy="150120"/>
              </p14:xfrm>
            </p:contentPart>
          </mc:Choice>
          <mc:Fallback>
            <p:pic>
              <p:nvPicPr>
                <p:cNvPr id="98" name="Freihand 97">
                  <a:extLst>
                    <a:ext uri="{FF2B5EF4-FFF2-40B4-BE49-F238E27FC236}">
                      <a16:creationId xmlns:a16="http://schemas.microsoft.com/office/drawing/2014/main" id="{89043E28-F0A6-4056-9B00-27E9B24190CB}"/>
                    </a:ext>
                  </a:extLst>
                </p:cNvPr>
                <p:cNvPicPr/>
                <p:nvPr/>
              </p:nvPicPr>
              <p:blipFill>
                <a:blip r:embed="rId174"/>
                <a:stretch>
                  <a:fillRect/>
                </a:stretch>
              </p:blipFill>
              <p:spPr>
                <a:xfrm>
                  <a:off x="9783939" y="2122388"/>
                  <a:ext cx="2973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9" name="Freihand 98">
                  <a:extLst>
                    <a:ext uri="{FF2B5EF4-FFF2-40B4-BE49-F238E27FC236}">
                      <a16:creationId xmlns:a16="http://schemas.microsoft.com/office/drawing/2014/main" id="{F84C5C99-4E53-4D30-ABA1-CD86DAB7DD36}"/>
                    </a:ext>
                  </a:extLst>
                </p14:cNvPr>
                <p14:cNvContentPartPr/>
                <p14:nvPr/>
              </p14:nvContentPartPr>
              <p14:xfrm>
                <a:off x="10235739" y="2020148"/>
                <a:ext cx="45720" cy="136440"/>
              </p14:xfrm>
            </p:contentPart>
          </mc:Choice>
          <mc:Fallback>
            <p:pic>
              <p:nvPicPr>
                <p:cNvPr id="99" name="Freihand 98">
                  <a:extLst>
                    <a:ext uri="{FF2B5EF4-FFF2-40B4-BE49-F238E27FC236}">
                      <a16:creationId xmlns:a16="http://schemas.microsoft.com/office/drawing/2014/main" id="{F84C5C99-4E53-4D30-ABA1-CD86DAB7DD36}"/>
                    </a:ext>
                  </a:extLst>
                </p:cNvPr>
                <p:cNvPicPr/>
                <p:nvPr/>
              </p:nvPicPr>
              <p:blipFill>
                <a:blip r:embed="rId176"/>
                <a:stretch>
                  <a:fillRect/>
                </a:stretch>
              </p:blipFill>
              <p:spPr>
                <a:xfrm>
                  <a:off x="10231419" y="2015828"/>
                  <a:ext cx="54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0" name="Freihand 99">
                  <a:extLst>
                    <a:ext uri="{FF2B5EF4-FFF2-40B4-BE49-F238E27FC236}">
                      <a16:creationId xmlns:a16="http://schemas.microsoft.com/office/drawing/2014/main" id="{43B8C37E-9294-4BEE-B915-1BCF7E4798BD}"/>
                    </a:ext>
                  </a:extLst>
                </p14:cNvPr>
                <p14:cNvContentPartPr/>
                <p14:nvPr/>
              </p14:nvContentPartPr>
              <p14:xfrm>
                <a:off x="10228539" y="1976228"/>
                <a:ext cx="137520" cy="101160"/>
              </p14:xfrm>
            </p:contentPart>
          </mc:Choice>
          <mc:Fallback>
            <p:pic>
              <p:nvPicPr>
                <p:cNvPr id="100" name="Freihand 99">
                  <a:extLst>
                    <a:ext uri="{FF2B5EF4-FFF2-40B4-BE49-F238E27FC236}">
                      <a16:creationId xmlns:a16="http://schemas.microsoft.com/office/drawing/2014/main" id="{43B8C37E-9294-4BEE-B915-1BCF7E4798BD}"/>
                    </a:ext>
                  </a:extLst>
                </p:cNvPr>
                <p:cNvPicPr/>
                <p:nvPr/>
              </p:nvPicPr>
              <p:blipFill>
                <a:blip r:embed="rId178"/>
                <a:stretch>
                  <a:fillRect/>
                </a:stretch>
              </p:blipFill>
              <p:spPr>
                <a:xfrm>
                  <a:off x="10224219" y="1971908"/>
                  <a:ext cx="146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1" name="Freihand 100">
                  <a:extLst>
                    <a:ext uri="{FF2B5EF4-FFF2-40B4-BE49-F238E27FC236}">
                      <a16:creationId xmlns:a16="http://schemas.microsoft.com/office/drawing/2014/main" id="{F29A1177-E063-4753-94CB-8170CFADC4AA}"/>
                    </a:ext>
                  </a:extLst>
                </p14:cNvPr>
                <p14:cNvContentPartPr/>
                <p14:nvPr/>
              </p14:nvContentPartPr>
              <p14:xfrm>
                <a:off x="10280019" y="2104748"/>
                <a:ext cx="45720" cy="46080"/>
              </p14:xfrm>
            </p:contentPart>
          </mc:Choice>
          <mc:Fallback>
            <p:pic>
              <p:nvPicPr>
                <p:cNvPr id="101" name="Freihand 100">
                  <a:extLst>
                    <a:ext uri="{FF2B5EF4-FFF2-40B4-BE49-F238E27FC236}">
                      <a16:creationId xmlns:a16="http://schemas.microsoft.com/office/drawing/2014/main" id="{F29A1177-E063-4753-94CB-8170CFADC4AA}"/>
                    </a:ext>
                  </a:extLst>
                </p:cNvPr>
                <p:cNvPicPr/>
                <p:nvPr/>
              </p:nvPicPr>
              <p:blipFill>
                <a:blip r:embed="rId180"/>
                <a:stretch>
                  <a:fillRect/>
                </a:stretch>
              </p:blipFill>
              <p:spPr>
                <a:xfrm>
                  <a:off x="10275699" y="2100428"/>
                  <a:ext cx="543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2" name="Freihand 101">
                  <a:extLst>
                    <a:ext uri="{FF2B5EF4-FFF2-40B4-BE49-F238E27FC236}">
                      <a16:creationId xmlns:a16="http://schemas.microsoft.com/office/drawing/2014/main" id="{37B2B825-3757-4FF0-A102-FF8A92902E1C}"/>
                    </a:ext>
                  </a:extLst>
                </p14:cNvPr>
                <p14:cNvContentPartPr/>
                <p14:nvPr/>
              </p14:nvContentPartPr>
              <p14:xfrm>
                <a:off x="10353459" y="1870748"/>
                <a:ext cx="166680" cy="232560"/>
              </p14:xfrm>
            </p:contentPart>
          </mc:Choice>
          <mc:Fallback>
            <p:pic>
              <p:nvPicPr>
                <p:cNvPr id="102" name="Freihand 101">
                  <a:extLst>
                    <a:ext uri="{FF2B5EF4-FFF2-40B4-BE49-F238E27FC236}">
                      <a16:creationId xmlns:a16="http://schemas.microsoft.com/office/drawing/2014/main" id="{37B2B825-3757-4FF0-A102-FF8A92902E1C}"/>
                    </a:ext>
                  </a:extLst>
                </p:cNvPr>
                <p:cNvPicPr/>
                <p:nvPr/>
              </p:nvPicPr>
              <p:blipFill>
                <a:blip r:embed="rId182"/>
                <a:stretch>
                  <a:fillRect/>
                </a:stretch>
              </p:blipFill>
              <p:spPr>
                <a:xfrm>
                  <a:off x="10349139" y="1866428"/>
                  <a:ext cx="1753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6" name="Freihand 105">
                  <a:extLst>
                    <a:ext uri="{FF2B5EF4-FFF2-40B4-BE49-F238E27FC236}">
                      <a16:creationId xmlns:a16="http://schemas.microsoft.com/office/drawing/2014/main" id="{7F4B521B-1BB5-4FEC-BAE4-896BB346893D}"/>
                    </a:ext>
                  </a:extLst>
                </p14:cNvPr>
                <p14:cNvContentPartPr/>
                <p14:nvPr/>
              </p14:nvContentPartPr>
              <p14:xfrm>
                <a:off x="10541379" y="1837628"/>
                <a:ext cx="342360" cy="269280"/>
              </p14:xfrm>
            </p:contentPart>
          </mc:Choice>
          <mc:Fallback>
            <p:pic>
              <p:nvPicPr>
                <p:cNvPr id="106" name="Freihand 105">
                  <a:extLst>
                    <a:ext uri="{FF2B5EF4-FFF2-40B4-BE49-F238E27FC236}">
                      <a16:creationId xmlns:a16="http://schemas.microsoft.com/office/drawing/2014/main" id="{7F4B521B-1BB5-4FEC-BAE4-896BB346893D}"/>
                    </a:ext>
                  </a:extLst>
                </p:cNvPr>
                <p:cNvPicPr/>
                <p:nvPr/>
              </p:nvPicPr>
              <p:blipFill>
                <a:blip r:embed="rId184"/>
                <a:stretch>
                  <a:fillRect/>
                </a:stretch>
              </p:blipFill>
              <p:spPr>
                <a:xfrm>
                  <a:off x="10537059" y="1833308"/>
                  <a:ext cx="3510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7" name="Freihand 106">
                  <a:extLst>
                    <a:ext uri="{FF2B5EF4-FFF2-40B4-BE49-F238E27FC236}">
                      <a16:creationId xmlns:a16="http://schemas.microsoft.com/office/drawing/2014/main" id="{61BCC429-80BA-4108-8907-ABEBF79A87F8}"/>
                    </a:ext>
                  </a:extLst>
                </p14:cNvPr>
                <p14:cNvContentPartPr/>
                <p14:nvPr/>
              </p14:nvContentPartPr>
              <p14:xfrm>
                <a:off x="10915059" y="1670948"/>
                <a:ext cx="60480" cy="279720"/>
              </p14:xfrm>
            </p:contentPart>
          </mc:Choice>
          <mc:Fallback>
            <p:pic>
              <p:nvPicPr>
                <p:cNvPr id="107" name="Freihand 106">
                  <a:extLst>
                    <a:ext uri="{FF2B5EF4-FFF2-40B4-BE49-F238E27FC236}">
                      <a16:creationId xmlns:a16="http://schemas.microsoft.com/office/drawing/2014/main" id="{61BCC429-80BA-4108-8907-ABEBF79A87F8}"/>
                    </a:ext>
                  </a:extLst>
                </p:cNvPr>
                <p:cNvPicPr/>
                <p:nvPr/>
              </p:nvPicPr>
              <p:blipFill>
                <a:blip r:embed="rId186"/>
                <a:stretch>
                  <a:fillRect/>
                </a:stretch>
              </p:blipFill>
              <p:spPr>
                <a:xfrm>
                  <a:off x="10910739" y="1666628"/>
                  <a:ext cx="691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8" name="Freihand 107">
                  <a:extLst>
                    <a:ext uri="{FF2B5EF4-FFF2-40B4-BE49-F238E27FC236}">
                      <a16:creationId xmlns:a16="http://schemas.microsoft.com/office/drawing/2014/main" id="{10EE8B8F-86D4-4F37-A9E1-EE53EDEFC85D}"/>
                    </a:ext>
                  </a:extLst>
                </p14:cNvPr>
                <p14:cNvContentPartPr/>
                <p14:nvPr/>
              </p14:nvContentPartPr>
              <p14:xfrm>
                <a:off x="10977339" y="1739348"/>
                <a:ext cx="111240" cy="79560"/>
              </p14:xfrm>
            </p:contentPart>
          </mc:Choice>
          <mc:Fallback>
            <p:pic>
              <p:nvPicPr>
                <p:cNvPr id="108" name="Freihand 107">
                  <a:extLst>
                    <a:ext uri="{FF2B5EF4-FFF2-40B4-BE49-F238E27FC236}">
                      <a16:creationId xmlns:a16="http://schemas.microsoft.com/office/drawing/2014/main" id="{10EE8B8F-86D4-4F37-A9E1-EE53EDEFC85D}"/>
                    </a:ext>
                  </a:extLst>
                </p:cNvPr>
                <p:cNvPicPr/>
                <p:nvPr/>
              </p:nvPicPr>
              <p:blipFill>
                <a:blip r:embed="rId188"/>
                <a:stretch>
                  <a:fillRect/>
                </a:stretch>
              </p:blipFill>
              <p:spPr>
                <a:xfrm>
                  <a:off x="10973019" y="1735028"/>
                  <a:ext cx="119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9" name="Freihand 108">
                  <a:extLst>
                    <a:ext uri="{FF2B5EF4-FFF2-40B4-BE49-F238E27FC236}">
                      <a16:creationId xmlns:a16="http://schemas.microsoft.com/office/drawing/2014/main" id="{35B8C5EB-66E0-4C1E-AC13-40625806E877}"/>
                    </a:ext>
                  </a:extLst>
                </p14:cNvPr>
                <p14:cNvContentPartPr/>
                <p14:nvPr/>
              </p14:nvContentPartPr>
              <p14:xfrm>
                <a:off x="11099019" y="1696148"/>
                <a:ext cx="77040" cy="119880"/>
              </p14:xfrm>
            </p:contentPart>
          </mc:Choice>
          <mc:Fallback>
            <p:pic>
              <p:nvPicPr>
                <p:cNvPr id="109" name="Freihand 108">
                  <a:extLst>
                    <a:ext uri="{FF2B5EF4-FFF2-40B4-BE49-F238E27FC236}">
                      <a16:creationId xmlns:a16="http://schemas.microsoft.com/office/drawing/2014/main" id="{35B8C5EB-66E0-4C1E-AC13-40625806E877}"/>
                    </a:ext>
                  </a:extLst>
                </p:cNvPr>
                <p:cNvPicPr/>
                <p:nvPr/>
              </p:nvPicPr>
              <p:blipFill>
                <a:blip r:embed="rId190"/>
                <a:stretch>
                  <a:fillRect/>
                </a:stretch>
              </p:blipFill>
              <p:spPr>
                <a:xfrm>
                  <a:off x="11094699" y="1691828"/>
                  <a:ext cx="85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DFA63245-D9F0-45AD-BC8A-9451AA02E23B}"/>
                    </a:ext>
                  </a:extLst>
                </p14:cNvPr>
                <p14:cNvContentPartPr/>
                <p14:nvPr/>
              </p14:nvContentPartPr>
              <p14:xfrm>
                <a:off x="11070939" y="1701548"/>
                <a:ext cx="134280" cy="84600"/>
              </p14:xfrm>
            </p:contentPart>
          </mc:Choice>
          <mc:Fallback>
            <p:pic>
              <p:nvPicPr>
                <p:cNvPr id="110" name="Freihand 109">
                  <a:extLst>
                    <a:ext uri="{FF2B5EF4-FFF2-40B4-BE49-F238E27FC236}">
                      <a16:creationId xmlns:a16="http://schemas.microsoft.com/office/drawing/2014/main" id="{DFA63245-D9F0-45AD-BC8A-9451AA02E23B}"/>
                    </a:ext>
                  </a:extLst>
                </p:cNvPr>
                <p:cNvPicPr/>
                <p:nvPr/>
              </p:nvPicPr>
              <p:blipFill>
                <a:blip r:embed="rId192"/>
                <a:stretch>
                  <a:fillRect/>
                </a:stretch>
              </p:blipFill>
              <p:spPr>
                <a:xfrm>
                  <a:off x="11066619" y="1697228"/>
                  <a:ext cx="142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1" name="Freihand 110">
                  <a:extLst>
                    <a:ext uri="{FF2B5EF4-FFF2-40B4-BE49-F238E27FC236}">
                      <a16:creationId xmlns:a16="http://schemas.microsoft.com/office/drawing/2014/main" id="{A06E05C8-8455-4F8A-B472-919D099C4FB0}"/>
                    </a:ext>
                  </a:extLst>
                </p14:cNvPr>
                <p14:cNvContentPartPr/>
                <p14:nvPr/>
              </p14:nvContentPartPr>
              <p14:xfrm>
                <a:off x="11200539" y="1558988"/>
                <a:ext cx="116640" cy="217800"/>
              </p14:xfrm>
            </p:contentPart>
          </mc:Choice>
          <mc:Fallback>
            <p:pic>
              <p:nvPicPr>
                <p:cNvPr id="111" name="Freihand 110">
                  <a:extLst>
                    <a:ext uri="{FF2B5EF4-FFF2-40B4-BE49-F238E27FC236}">
                      <a16:creationId xmlns:a16="http://schemas.microsoft.com/office/drawing/2014/main" id="{A06E05C8-8455-4F8A-B472-919D099C4FB0}"/>
                    </a:ext>
                  </a:extLst>
                </p:cNvPr>
                <p:cNvPicPr/>
                <p:nvPr/>
              </p:nvPicPr>
              <p:blipFill>
                <a:blip r:embed="rId194"/>
                <a:stretch>
                  <a:fillRect/>
                </a:stretch>
              </p:blipFill>
              <p:spPr>
                <a:xfrm>
                  <a:off x="11196219" y="1554668"/>
                  <a:ext cx="1252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2" name="Freihand 111">
                  <a:extLst>
                    <a:ext uri="{FF2B5EF4-FFF2-40B4-BE49-F238E27FC236}">
                      <a16:creationId xmlns:a16="http://schemas.microsoft.com/office/drawing/2014/main" id="{6E94BEB7-2B23-454D-A580-DFE3736C83E6}"/>
                    </a:ext>
                  </a:extLst>
                </p14:cNvPr>
                <p14:cNvContentPartPr/>
                <p14:nvPr/>
              </p14:nvContentPartPr>
              <p14:xfrm>
                <a:off x="11263899" y="1525148"/>
                <a:ext cx="4680" cy="22320"/>
              </p14:xfrm>
            </p:contentPart>
          </mc:Choice>
          <mc:Fallback>
            <p:pic>
              <p:nvPicPr>
                <p:cNvPr id="112" name="Freihand 111">
                  <a:extLst>
                    <a:ext uri="{FF2B5EF4-FFF2-40B4-BE49-F238E27FC236}">
                      <a16:creationId xmlns:a16="http://schemas.microsoft.com/office/drawing/2014/main" id="{6E94BEB7-2B23-454D-A580-DFE3736C83E6}"/>
                    </a:ext>
                  </a:extLst>
                </p:cNvPr>
                <p:cNvPicPr/>
                <p:nvPr/>
              </p:nvPicPr>
              <p:blipFill>
                <a:blip r:embed="rId196"/>
                <a:stretch>
                  <a:fillRect/>
                </a:stretch>
              </p:blipFill>
              <p:spPr>
                <a:xfrm>
                  <a:off x="11259579" y="1520828"/>
                  <a:ext cx="133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3" name="Freihand 112">
                  <a:extLst>
                    <a:ext uri="{FF2B5EF4-FFF2-40B4-BE49-F238E27FC236}">
                      <a16:creationId xmlns:a16="http://schemas.microsoft.com/office/drawing/2014/main" id="{CCB1A56B-2624-402F-BE99-714BBCD98303}"/>
                    </a:ext>
                  </a:extLst>
                </p14:cNvPr>
                <p14:cNvContentPartPr/>
                <p14:nvPr/>
              </p14:nvContentPartPr>
              <p14:xfrm>
                <a:off x="11110899" y="1595708"/>
                <a:ext cx="27720" cy="10080"/>
              </p14:xfrm>
            </p:contentPart>
          </mc:Choice>
          <mc:Fallback>
            <p:pic>
              <p:nvPicPr>
                <p:cNvPr id="113" name="Freihand 112">
                  <a:extLst>
                    <a:ext uri="{FF2B5EF4-FFF2-40B4-BE49-F238E27FC236}">
                      <a16:creationId xmlns:a16="http://schemas.microsoft.com/office/drawing/2014/main" id="{CCB1A56B-2624-402F-BE99-714BBCD98303}"/>
                    </a:ext>
                  </a:extLst>
                </p:cNvPr>
                <p:cNvPicPr/>
                <p:nvPr/>
              </p:nvPicPr>
              <p:blipFill>
                <a:blip r:embed="rId198"/>
                <a:stretch>
                  <a:fillRect/>
                </a:stretch>
              </p:blipFill>
              <p:spPr>
                <a:xfrm>
                  <a:off x="11106579" y="1591388"/>
                  <a:ext cx="363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4" name="Freihand 113">
                  <a:extLst>
                    <a:ext uri="{FF2B5EF4-FFF2-40B4-BE49-F238E27FC236}">
                      <a16:creationId xmlns:a16="http://schemas.microsoft.com/office/drawing/2014/main" id="{A1609ECF-5588-4F93-BF57-A93C25A5E1F3}"/>
                    </a:ext>
                  </a:extLst>
                </p14:cNvPr>
                <p14:cNvContentPartPr/>
                <p14:nvPr/>
              </p14:nvContentPartPr>
              <p14:xfrm>
                <a:off x="11306019" y="1527308"/>
                <a:ext cx="81360" cy="176760"/>
              </p14:xfrm>
            </p:contentPart>
          </mc:Choice>
          <mc:Fallback>
            <p:pic>
              <p:nvPicPr>
                <p:cNvPr id="114" name="Freihand 113">
                  <a:extLst>
                    <a:ext uri="{FF2B5EF4-FFF2-40B4-BE49-F238E27FC236}">
                      <a16:creationId xmlns:a16="http://schemas.microsoft.com/office/drawing/2014/main" id="{A1609ECF-5588-4F93-BF57-A93C25A5E1F3}"/>
                    </a:ext>
                  </a:extLst>
                </p:cNvPr>
                <p:cNvPicPr/>
                <p:nvPr/>
              </p:nvPicPr>
              <p:blipFill>
                <a:blip r:embed="rId200"/>
                <a:stretch>
                  <a:fillRect/>
                </a:stretch>
              </p:blipFill>
              <p:spPr>
                <a:xfrm>
                  <a:off x="11301699" y="1522988"/>
                  <a:ext cx="90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5" name="Freihand 114">
                  <a:extLst>
                    <a:ext uri="{FF2B5EF4-FFF2-40B4-BE49-F238E27FC236}">
                      <a16:creationId xmlns:a16="http://schemas.microsoft.com/office/drawing/2014/main" id="{86F763D1-A800-41C8-B961-8156578E7F2A}"/>
                    </a:ext>
                  </a:extLst>
                </p14:cNvPr>
                <p14:cNvContentPartPr/>
                <p14:nvPr/>
              </p14:nvContentPartPr>
              <p14:xfrm>
                <a:off x="11395659" y="1405988"/>
                <a:ext cx="270000" cy="238320"/>
              </p14:xfrm>
            </p:contentPart>
          </mc:Choice>
          <mc:Fallback>
            <p:pic>
              <p:nvPicPr>
                <p:cNvPr id="115" name="Freihand 114">
                  <a:extLst>
                    <a:ext uri="{FF2B5EF4-FFF2-40B4-BE49-F238E27FC236}">
                      <a16:creationId xmlns:a16="http://schemas.microsoft.com/office/drawing/2014/main" id="{86F763D1-A800-41C8-B961-8156578E7F2A}"/>
                    </a:ext>
                  </a:extLst>
                </p:cNvPr>
                <p:cNvPicPr/>
                <p:nvPr/>
              </p:nvPicPr>
              <p:blipFill>
                <a:blip r:embed="rId202"/>
                <a:stretch>
                  <a:fillRect/>
                </a:stretch>
              </p:blipFill>
              <p:spPr>
                <a:xfrm>
                  <a:off x="11391339" y="1401668"/>
                  <a:ext cx="2786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6" name="Freihand 115">
                  <a:extLst>
                    <a:ext uri="{FF2B5EF4-FFF2-40B4-BE49-F238E27FC236}">
                      <a16:creationId xmlns:a16="http://schemas.microsoft.com/office/drawing/2014/main" id="{15FC8273-FE87-40F5-B98C-DAEC01430BE6}"/>
                    </a:ext>
                  </a:extLst>
                </p14:cNvPr>
                <p14:cNvContentPartPr/>
                <p14:nvPr/>
              </p14:nvContentPartPr>
              <p14:xfrm>
                <a:off x="11425179" y="1446308"/>
                <a:ext cx="84960" cy="9000"/>
              </p14:xfrm>
            </p:contentPart>
          </mc:Choice>
          <mc:Fallback>
            <p:pic>
              <p:nvPicPr>
                <p:cNvPr id="116" name="Freihand 115">
                  <a:extLst>
                    <a:ext uri="{FF2B5EF4-FFF2-40B4-BE49-F238E27FC236}">
                      <a16:creationId xmlns:a16="http://schemas.microsoft.com/office/drawing/2014/main" id="{15FC8273-FE87-40F5-B98C-DAEC01430BE6}"/>
                    </a:ext>
                  </a:extLst>
                </p:cNvPr>
                <p:cNvPicPr/>
                <p:nvPr/>
              </p:nvPicPr>
              <p:blipFill>
                <a:blip r:embed="rId204"/>
                <a:stretch>
                  <a:fillRect/>
                </a:stretch>
              </p:blipFill>
              <p:spPr>
                <a:xfrm>
                  <a:off x="11420859" y="1441988"/>
                  <a:ext cx="93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8" name="Freihand 117">
                  <a:extLst>
                    <a:ext uri="{FF2B5EF4-FFF2-40B4-BE49-F238E27FC236}">
                      <a16:creationId xmlns:a16="http://schemas.microsoft.com/office/drawing/2014/main" id="{EA87B8B1-2320-4094-9459-48FD95324A33}"/>
                    </a:ext>
                  </a:extLst>
                </p14:cNvPr>
                <p14:cNvContentPartPr/>
                <p14:nvPr/>
              </p14:nvContentPartPr>
              <p14:xfrm>
                <a:off x="10038099" y="1546028"/>
                <a:ext cx="1733400" cy="812880"/>
              </p14:xfrm>
            </p:contentPart>
          </mc:Choice>
          <mc:Fallback>
            <p:pic>
              <p:nvPicPr>
                <p:cNvPr id="118" name="Freihand 117">
                  <a:extLst>
                    <a:ext uri="{FF2B5EF4-FFF2-40B4-BE49-F238E27FC236}">
                      <a16:creationId xmlns:a16="http://schemas.microsoft.com/office/drawing/2014/main" id="{EA87B8B1-2320-4094-9459-48FD95324A33}"/>
                    </a:ext>
                  </a:extLst>
                </p:cNvPr>
                <p:cNvPicPr/>
                <p:nvPr/>
              </p:nvPicPr>
              <p:blipFill>
                <a:blip r:embed="rId206"/>
                <a:stretch>
                  <a:fillRect/>
                </a:stretch>
              </p:blipFill>
              <p:spPr>
                <a:xfrm>
                  <a:off x="10033779" y="1541708"/>
                  <a:ext cx="1742040" cy="821520"/>
                </a:xfrm>
                <a:prstGeom prst="rect">
                  <a:avLst/>
                </a:prstGeom>
              </p:spPr>
            </p:pic>
          </mc:Fallback>
        </mc:AlternateContent>
      </p:grpSp>
    </p:spTree>
    <p:extLst>
      <p:ext uri="{BB962C8B-B14F-4D97-AF65-F5344CB8AC3E}">
        <p14:creationId xmlns:p14="http://schemas.microsoft.com/office/powerpoint/2010/main" val="27435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descr="Eurosystem cumulative net asset purchases from 2015-2018, broken down by purchase programme type. Reinvestments from 2019.">
            <a:extLst>
              <a:ext uri="{FF2B5EF4-FFF2-40B4-BE49-F238E27FC236}">
                <a16:creationId xmlns:a16="http://schemas.microsoft.com/office/drawing/2014/main" id="{386841B7-793E-F85F-4261-E32B725BC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54" y="842682"/>
            <a:ext cx="7662013" cy="526506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28CB068-BCE7-4D57-A3EA-6105636C4D07}"/>
                  </a:ext>
                </a:extLst>
              </p14:cNvPr>
              <p14:cNvContentPartPr/>
              <p14:nvPr/>
            </p14:nvContentPartPr>
            <p14:xfrm>
              <a:off x="7547619" y="1421828"/>
              <a:ext cx="649800" cy="3945960"/>
            </p14:xfrm>
          </p:contentPart>
        </mc:Choice>
        <mc:Fallback>
          <p:pic>
            <p:nvPicPr>
              <p:cNvPr id="3" name="Freihand 2">
                <a:extLst>
                  <a:ext uri="{FF2B5EF4-FFF2-40B4-BE49-F238E27FC236}">
                    <a16:creationId xmlns:a16="http://schemas.microsoft.com/office/drawing/2014/main" id="{728CB068-BCE7-4D57-A3EA-6105636C4D07}"/>
                  </a:ext>
                </a:extLst>
              </p:cNvPr>
              <p:cNvPicPr/>
              <p:nvPr/>
            </p:nvPicPr>
            <p:blipFill>
              <a:blip r:embed="rId6"/>
              <a:stretch>
                <a:fillRect/>
              </a:stretch>
            </p:blipFill>
            <p:spPr>
              <a:xfrm>
                <a:off x="7543299" y="1417508"/>
                <a:ext cx="658440" cy="3954600"/>
              </a:xfrm>
              <a:prstGeom prst="rect">
                <a:avLst/>
              </a:prstGeom>
            </p:spPr>
          </p:pic>
        </mc:Fallback>
      </mc:AlternateContent>
      <p:grpSp>
        <p:nvGrpSpPr>
          <p:cNvPr id="219" name="Gruppieren 218">
            <a:extLst>
              <a:ext uri="{FF2B5EF4-FFF2-40B4-BE49-F238E27FC236}">
                <a16:creationId xmlns:a16="http://schemas.microsoft.com/office/drawing/2014/main" id="{2209827F-7362-4319-811F-9C456503B45F}"/>
              </a:ext>
            </a:extLst>
          </p:cNvPr>
          <p:cNvGrpSpPr/>
          <p:nvPr/>
        </p:nvGrpSpPr>
        <p:grpSpPr>
          <a:xfrm>
            <a:off x="8247819" y="268388"/>
            <a:ext cx="3856680" cy="3880080"/>
            <a:chOff x="8247819" y="268388"/>
            <a:chExt cx="3856680" cy="388008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8EDF68F5-B02B-43B6-AE54-ACC51646E3BB}"/>
                    </a:ext>
                  </a:extLst>
                </p14:cNvPr>
                <p14:cNvContentPartPr/>
                <p14:nvPr/>
              </p14:nvContentPartPr>
              <p14:xfrm>
                <a:off x="8247819" y="1365668"/>
                <a:ext cx="248040" cy="164880"/>
              </p14:xfrm>
            </p:contentPart>
          </mc:Choice>
          <mc:Fallback>
            <p:pic>
              <p:nvPicPr>
                <p:cNvPr id="4" name="Freihand 3">
                  <a:extLst>
                    <a:ext uri="{FF2B5EF4-FFF2-40B4-BE49-F238E27FC236}">
                      <a16:creationId xmlns:a16="http://schemas.microsoft.com/office/drawing/2014/main" id="{8EDF68F5-B02B-43B6-AE54-ACC51646E3BB}"/>
                    </a:ext>
                  </a:extLst>
                </p:cNvPr>
                <p:cNvPicPr/>
                <p:nvPr/>
              </p:nvPicPr>
              <p:blipFill>
                <a:blip r:embed="rId8"/>
                <a:stretch>
                  <a:fillRect/>
                </a:stretch>
              </p:blipFill>
              <p:spPr>
                <a:xfrm>
                  <a:off x="8243499" y="1361348"/>
                  <a:ext cx="2566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C1B963C4-CE39-4533-A282-1B00B0A0F02D}"/>
                    </a:ext>
                  </a:extLst>
                </p14:cNvPr>
                <p14:cNvContentPartPr/>
                <p14:nvPr/>
              </p14:nvContentPartPr>
              <p14:xfrm>
                <a:off x="8557059" y="1126988"/>
                <a:ext cx="104040" cy="245160"/>
              </p14:xfrm>
            </p:contentPart>
          </mc:Choice>
          <mc:Fallback>
            <p:pic>
              <p:nvPicPr>
                <p:cNvPr id="5" name="Freihand 4">
                  <a:extLst>
                    <a:ext uri="{FF2B5EF4-FFF2-40B4-BE49-F238E27FC236}">
                      <a16:creationId xmlns:a16="http://schemas.microsoft.com/office/drawing/2014/main" id="{C1B963C4-CE39-4533-A282-1B00B0A0F02D}"/>
                    </a:ext>
                  </a:extLst>
                </p:cNvPr>
                <p:cNvPicPr/>
                <p:nvPr/>
              </p:nvPicPr>
              <p:blipFill>
                <a:blip r:embed="rId10"/>
                <a:stretch>
                  <a:fillRect/>
                </a:stretch>
              </p:blipFill>
              <p:spPr>
                <a:xfrm>
                  <a:off x="8552739" y="1122668"/>
                  <a:ext cx="1126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D20C2FB0-9904-43F4-B90B-49AA067504CB}"/>
                    </a:ext>
                  </a:extLst>
                </p14:cNvPr>
                <p14:cNvContentPartPr/>
                <p14:nvPr/>
              </p14:nvContentPartPr>
              <p14:xfrm>
                <a:off x="8712219" y="1247588"/>
                <a:ext cx="13680" cy="102600"/>
              </p14:xfrm>
            </p:contentPart>
          </mc:Choice>
          <mc:Fallback>
            <p:pic>
              <p:nvPicPr>
                <p:cNvPr id="8" name="Freihand 7">
                  <a:extLst>
                    <a:ext uri="{FF2B5EF4-FFF2-40B4-BE49-F238E27FC236}">
                      <a16:creationId xmlns:a16="http://schemas.microsoft.com/office/drawing/2014/main" id="{D20C2FB0-9904-43F4-B90B-49AA067504CB}"/>
                    </a:ext>
                  </a:extLst>
                </p:cNvPr>
                <p:cNvPicPr/>
                <p:nvPr/>
              </p:nvPicPr>
              <p:blipFill>
                <a:blip r:embed="rId12"/>
                <a:stretch>
                  <a:fillRect/>
                </a:stretch>
              </p:blipFill>
              <p:spPr>
                <a:xfrm>
                  <a:off x="8707899" y="1243268"/>
                  <a:ext cx="22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03876D38-C28B-4FFF-A5E1-B34E453F47A9}"/>
                    </a:ext>
                  </a:extLst>
                </p14:cNvPr>
                <p14:cNvContentPartPr/>
                <p14:nvPr/>
              </p14:nvContentPartPr>
              <p14:xfrm>
                <a:off x="8751819" y="1004588"/>
                <a:ext cx="93240" cy="202680"/>
              </p14:xfrm>
            </p:contentPart>
          </mc:Choice>
          <mc:Fallback>
            <p:pic>
              <p:nvPicPr>
                <p:cNvPr id="9" name="Freihand 8">
                  <a:extLst>
                    <a:ext uri="{FF2B5EF4-FFF2-40B4-BE49-F238E27FC236}">
                      <a16:creationId xmlns:a16="http://schemas.microsoft.com/office/drawing/2014/main" id="{03876D38-C28B-4FFF-A5E1-B34E453F47A9}"/>
                    </a:ext>
                  </a:extLst>
                </p:cNvPr>
                <p:cNvPicPr/>
                <p:nvPr/>
              </p:nvPicPr>
              <p:blipFill>
                <a:blip r:embed="rId14"/>
                <a:stretch>
                  <a:fillRect/>
                </a:stretch>
              </p:blipFill>
              <p:spPr>
                <a:xfrm>
                  <a:off x="8747499" y="1000268"/>
                  <a:ext cx="101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F8AB831F-1F7C-4651-BD6F-A850819EBE0F}"/>
                    </a:ext>
                  </a:extLst>
                </p14:cNvPr>
                <p14:cNvContentPartPr/>
                <p14:nvPr/>
              </p14:nvContentPartPr>
              <p14:xfrm>
                <a:off x="9020379" y="998468"/>
                <a:ext cx="47520" cy="79560"/>
              </p14:xfrm>
            </p:contentPart>
          </mc:Choice>
          <mc:Fallback>
            <p:pic>
              <p:nvPicPr>
                <p:cNvPr id="10" name="Freihand 9">
                  <a:extLst>
                    <a:ext uri="{FF2B5EF4-FFF2-40B4-BE49-F238E27FC236}">
                      <a16:creationId xmlns:a16="http://schemas.microsoft.com/office/drawing/2014/main" id="{F8AB831F-1F7C-4651-BD6F-A850819EBE0F}"/>
                    </a:ext>
                  </a:extLst>
                </p:cNvPr>
                <p:cNvPicPr/>
                <p:nvPr/>
              </p:nvPicPr>
              <p:blipFill>
                <a:blip r:embed="rId16"/>
                <a:stretch>
                  <a:fillRect/>
                </a:stretch>
              </p:blipFill>
              <p:spPr>
                <a:xfrm>
                  <a:off x="9016059" y="994148"/>
                  <a:ext cx="56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327345AD-9054-4B21-A391-7103FCA6812A}"/>
                    </a:ext>
                  </a:extLst>
                </p14:cNvPr>
                <p14:cNvContentPartPr/>
                <p14:nvPr/>
              </p14:nvContentPartPr>
              <p14:xfrm>
                <a:off x="8925339" y="883628"/>
                <a:ext cx="189000" cy="245160"/>
              </p14:xfrm>
            </p:contentPart>
          </mc:Choice>
          <mc:Fallback>
            <p:pic>
              <p:nvPicPr>
                <p:cNvPr id="11" name="Freihand 10">
                  <a:extLst>
                    <a:ext uri="{FF2B5EF4-FFF2-40B4-BE49-F238E27FC236}">
                      <a16:creationId xmlns:a16="http://schemas.microsoft.com/office/drawing/2014/main" id="{327345AD-9054-4B21-A391-7103FCA6812A}"/>
                    </a:ext>
                  </a:extLst>
                </p:cNvPr>
                <p:cNvPicPr/>
                <p:nvPr/>
              </p:nvPicPr>
              <p:blipFill>
                <a:blip r:embed="rId18"/>
                <a:stretch>
                  <a:fillRect/>
                </a:stretch>
              </p:blipFill>
              <p:spPr>
                <a:xfrm>
                  <a:off x="8921019" y="879308"/>
                  <a:ext cx="1976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8FD1A3B7-CB29-4C9A-A3DC-60C3E8AD5EED}"/>
                    </a:ext>
                  </a:extLst>
                </p14:cNvPr>
                <p14:cNvContentPartPr/>
                <p14:nvPr/>
              </p14:nvContentPartPr>
              <p14:xfrm>
                <a:off x="9138459" y="867428"/>
                <a:ext cx="31680" cy="180000"/>
              </p14:xfrm>
            </p:contentPart>
          </mc:Choice>
          <mc:Fallback>
            <p:pic>
              <p:nvPicPr>
                <p:cNvPr id="12" name="Freihand 11">
                  <a:extLst>
                    <a:ext uri="{FF2B5EF4-FFF2-40B4-BE49-F238E27FC236}">
                      <a16:creationId xmlns:a16="http://schemas.microsoft.com/office/drawing/2014/main" id="{8FD1A3B7-CB29-4C9A-A3DC-60C3E8AD5EED}"/>
                    </a:ext>
                  </a:extLst>
                </p:cNvPr>
                <p:cNvPicPr/>
                <p:nvPr/>
              </p:nvPicPr>
              <p:blipFill>
                <a:blip r:embed="rId20"/>
                <a:stretch>
                  <a:fillRect/>
                </a:stretch>
              </p:blipFill>
              <p:spPr>
                <a:xfrm>
                  <a:off x="9134139" y="863108"/>
                  <a:ext cx="40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92052B50-583F-4C4C-8C21-981664FF2F8C}"/>
                    </a:ext>
                  </a:extLst>
                </p14:cNvPr>
                <p14:cNvContentPartPr/>
                <p14:nvPr/>
              </p14:nvContentPartPr>
              <p14:xfrm>
                <a:off x="9214779" y="924308"/>
                <a:ext cx="64440" cy="102240"/>
              </p14:xfrm>
            </p:contentPart>
          </mc:Choice>
          <mc:Fallback>
            <p:pic>
              <p:nvPicPr>
                <p:cNvPr id="13" name="Freihand 12">
                  <a:extLst>
                    <a:ext uri="{FF2B5EF4-FFF2-40B4-BE49-F238E27FC236}">
                      <a16:creationId xmlns:a16="http://schemas.microsoft.com/office/drawing/2014/main" id="{92052B50-583F-4C4C-8C21-981664FF2F8C}"/>
                    </a:ext>
                  </a:extLst>
                </p:cNvPr>
                <p:cNvPicPr/>
                <p:nvPr/>
              </p:nvPicPr>
              <p:blipFill>
                <a:blip r:embed="rId22"/>
                <a:stretch>
                  <a:fillRect/>
                </a:stretch>
              </p:blipFill>
              <p:spPr>
                <a:xfrm>
                  <a:off x="9210459" y="919988"/>
                  <a:ext cx="73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84C57736-8BE2-477E-87EE-F595CD24A843}"/>
                    </a:ext>
                  </a:extLst>
                </p14:cNvPr>
                <p14:cNvContentPartPr/>
                <p14:nvPr/>
              </p14:nvContentPartPr>
              <p14:xfrm>
                <a:off x="9431499" y="796148"/>
                <a:ext cx="116640" cy="149400"/>
              </p14:xfrm>
            </p:contentPart>
          </mc:Choice>
          <mc:Fallback>
            <p:pic>
              <p:nvPicPr>
                <p:cNvPr id="14" name="Freihand 13">
                  <a:extLst>
                    <a:ext uri="{FF2B5EF4-FFF2-40B4-BE49-F238E27FC236}">
                      <a16:creationId xmlns:a16="http://schemas.microsoft.com/office/drawing/2014/main" id="{84C57736-8BE2-477E-87EE-F595CD24A843}"/>
                    </a:ext>
                  </a:extLst>
                </p:cNvPr>
                <p:cNvPicPr/>
                <p:nvPr/>
              </p:nvPicPr>
              <p:blipFill>
                <a:blip r:embed="rId24"/>
                <a:stretch>
                  <a:fillRect/>
                </a:stretch>
              </p:blipFill>
              <p:spPr>
                <a:xfrm>
                  <a:off x="9427179" y="791828"/>
                  <a:ext cx="125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057CAEB1-5A15-4825-897D-60224B8439B6}"/>
                    </a:ext>
                  </a:extLst>
                </p14:cNvPr>
                <p14:cNvContentPartPr/>
                <p14:nvPr/>
              </p14:nvContentPartPr>
              <p14:xfrm>
                <a:off x="9356979" y="806228"/>
                <a:ext cx="180000" cy="82440"/>
              </p14:xfrm>
            </p:contentPart>
          </mc:Choice>
          <mc:Fallback>
            <p:pic>
              <p:nvPicPr>
                <p:cNvPr id="16" name="Freihand 15">
                  <a:extLst>
                    <a:ext uri="{FF2B5EF4-FFF2-40B4-BE49-F238E27FC236}">
                      <a16:creationId xmlns:a16="http://schemas.microsoft.com/office/drawing/2014/main" id="{057CAEB1-5A15-4825-897D-60224B8439B6}"/>
                    </a:ext>
                  </a:extLst>
                </p:cNvPr>
                <p:cNvPicPr/>
                <p:nvPr/>
              </p:nvPicPr>
              <p:blipFill>
                <a:blip r:embed="rId26"/>
                <a:stretch>
                  <a:fillRect/>
                </a:stretch>
              </p:blipFill>
              <p:spPr>
                <a:xfrm>
                  <a:off x="9352659" y="801908"/>
                  <a:ext cx="188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2D5DFC90-874F-4F18-BB70-94A9628E6318}"/>
                    </a:ext>
                  </a:extLst>
                </p14:cNvPr>
                <p14:cNvContentPartPr/>
                <p14:nvPr/>
              </p14:nvContentPartPr>
              <p14:xfrm>
                <a:off x="9369219" y="845828"/>
                <a:ext cx="91440" cy="69120"/>
              </p14:xfrm>
            </p:contentPart>
          </mc:Choice>
          <mc:Fallback>
            <p:pic>
              <p:nvPicPr>
                <p:cNvPr id="17" name="Freihand 16">
                  <a:extLst>
                    <a:ext uri="{FF2B5EF4-FFF2-40B4-BE49-F238E27FC236}">
                      <a16:creationId xmlns:a16="http://schemas.microsoft.com/office/drawing/2014/main" id="{2D5DFC90-874F-4F18-BB70-94A9628E6318}"/>
                    </a:ext>
                  </a:extLst>
                </p:cNvPr>
                <p:cNvPicPr/>
                <p:nvPr/>
              </p:nvPicPr>
              <p:blipFill>
                <a:blip r:embed="rId28"/>
                <a:stretch>
                  <a:fillRect/>
                </a:stretch>
              </p:blipFill>
              <p:spPr>
                <a:xfrm>
                  <a:off x="9364899" y="841508"/>
                  <a:ext cx="100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6882A5B0-A433-4569-ABA8-C35379C41D20}"/>
                    </a:ext>
                  </a:extLst>
                </p14:cNvPr>
                <p14:cNvContentPartPr/>
                <p14:nvPr/>
              </p14:nvContentPartPr>
              <p14:xfrm>
                <a:off x="9344739" y="832508"/>
                <a:ext cx="190800" cy="98640"/>
              </p14:xfrm>
            </p:contentPart>
          </mc:Choice>
          <mc:Fallback>
            <p:pic>
              <p:nvPicPr>
                <p:cNvPr id="19" name="Freihand 18">
                  <a:extLst>
                    <a:ext uri="{FF2B5EF4-FFF2-40B4-BE49-F238E27FC236}">
                      <a16:creationId xmlns:a16="http://schemas.microsoft.com/office/drawing/2014/main" id="{6882A5B0-A433-4569-ABA8-C35379C41D20}"/>
                    </a:ext>
                  </a:extLst>
                </p:cNvPr>
                <p:cNvPicPr/>
                <p:nvPr/>
              </p:nvPicPr>
              <p:blipFill>
                <a:blip r:embed="rId30"/>
                <a:stretch>
                  <a:fillRect/>
                </a:stretch>
              </p:blipFill>
              <p:spPr>
                <a:xfrm>
                  <a:off x="9340419" y="828188"/>
                  <a:ext cx="199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14DC662D-FE95-4C85-A729-1F52D81628F2}"/>
                    </a:ext>
                  </a:extLst>
                </p14:cNvPr>
                <p14:cNvContentPartPr/>
                <p14:nvPr/>
              </p14:nvContentPartPr>
              <p14:xfrm>
                <a:off x="9752619" y="703628"/>
                <a:ext cx="160920" cy="102600"/>
              </p14:xfrm>
            </p:contentPart>
          </mc:Choice>
          <mc:Fallback>
            <p:pic>
              <p:nvPicPr>
                <p:cNvPr id="20" name="Freihand 19">
                  <a:extLst>
                    <a:ext uri="{FF2B5EF4-FFF2-40B4-BE49-F238E27FC236}">
                      <a16:creationId xmlns:a16="http://schemas.microsoft.com/office/drawing/2014/main" id="{14DC662D-FE95-4C85-A729-1F52D81628F2}"/>
                    </a:ext>
                  </a:extLst>
                </p:cNvPr>
                <p:cNvPicPr/>
                <p:nvPr/>
              </p:nvPicPr>
              <p:blipFill>
                <a:blip r:embed="rId32"/>
                <a:stretch>
                  <a:fillRect/>
                </a:stretch>
              </p:blipFill>
              <p:spPr>
                <a:xfrm>
                  <a:off x="9748299" y="699308"/>
                  <a:ext cx="169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FF1A4CE1-9989-4155-ABBF-1859C1157057}"/>
                    </a:ext>
                  </a:extLst>
                </p14:cNvPr>
                <p14:cNvContentPartPr/>
                <p14:nvPr/>
              </p14:nvContentPartPr>
              <p14:xfrm>
                <a:off x="9718059" y="766988"/>
                <a:ext cx="220320" cy="112680"/>
              </p14:xfrm>
            </p:contentPart>
          </mc:Choice>
          <mc:Fallback>
            <p:pic>
              <p:nvPicPr>
                <p:cNvPr id="21" name="Freihand 20">
                  <a:extLst>
                    <a:ext uri="{FF2B5EF4-FFF2-40B4-BE49-F238E27FC236}">
                      <a16:creationId xmlns:a16="http://schemas.microsoft.com/office/drawing/2014/main" id="{FF1A4CE1-9989-4155-ABBF-1859C1157057}"/>
                    </a:ext>
                  </a:extLst>
                </p:cNvPr>
                <p:cNvPicPr/>
                <p:nvPr/>
              </p:nvPicPr>
              <p:blipFill>
                <a:blip r:embed="rId34"/>
                <a:stretch>
                  <a:fillRect/>
                </a:stretch>
              </p:blipFill>
              <p:spPr>
                <a:xfrm>
                  <a:off x="9713739" y="762668"/>
                  <a:ext cx="228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1D45129D-98D6-4391-8BC9-50D9D2198BAD}"/>
                    </a:ext>
                  </a:extLst>
                </p14:cNvPr>
                <p14:cNvContentPartPr/>
                <p14:nvPr/>
              </p14:nvContentPartPr>
              <p14:xfrm>
                <a:off x="10091739" y="458108"/>
                <a:ext cx="118800" cy="166320"/>
              </p14:xfrm>
            </p:contentPart>
          </mc:Choice>
          <mc:Fallback>
            <p:pic>
              <p:nvPicPr>
                <p:cNvPr id="24" name="Freihand 23">
                  <a:extLst>
                    <a:ext uri="{FF2B5EF4-FFF2-40B4-BE49-F238E27FC236}">
                      <a16:creationId xmlns:a16="http://schemas.microsoft.com/office/drawing/2014/main" id="{1D45129D-98D6-4391-8BC9-50D9D2198BAD}"/>
                    </a:ext>
                  </a:extLst>
                </p:cNvPr>
                <p:cNvPicPr/>
                <p:nvPr/>
              </p:nvPicPr>
              <p:blipFill>
                <a:blip r:embed="rId36"/>
                <a:stretch>
                  <a:fillRect/>
                </a:stretch>
              </p:blipFill>
              <p:spPr>
                <a:xfrm>
                  <a:off x="10087419" y="453788"/>
                  <a:ext cx="127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BE64BC38-F6D6-4137-B983-3B7E34456B0B}"/>
                    </a:ext>
                  </a:extLst>
                </p14:cNvPr>
                <p14:cNvContentPartPr/>
                <p14:nvPr/>
              </p14:nvContentPartPr>
              <p14:xfrm>
                <a:off x="10085259" y="584108"/>
                <a:ext cx="187560" cy="129600"/>
              </p14:xfrm>
            </p:contentPart>
          </mc:Choice>
          <mc:Fallback>
            <p:pic>
              <p:nvPicPr>
                <p:cNvPr id="25" name="Freihand 24">
                  <a:extLst>
                    <a:ext uri="{FF2B5EF4-FFF2-40B4-BE49-F238E27FC236}">
                      <a16:creationId xmlns:a16="http://schemas.microsoft.com/office/drawing/2014/main" id="{BE64BC38-F6D6-4137-B983-3B7E34456B0B}"/>
                    </a:ext>
                  </a:extLst>
                </p:cNvPr>
                <p:cNvPicPr/>
                <p:nvPr/>
              </p:nvPicPr>
              <p:blipFill>
                <a:blip r:embed="rId38"/>
                <a:stretch>
                  <a:fillRect/>
                </a:stretch>
              </p:blipFill>
              <p:spPr>
                <a:xfrm>
                  <a:off x="10080939" y="579788"/>
                  <a:ext cx="196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8C6E730F-921F-4003-AEC0-BF0867C3B470}"/>
                    </a:ext>
                  </a:extLst>
                </p14:cNvPr>
                <p14:cNvContentPartPr/>
                <p14:nvPr/>
              </p14:nvContentPartPr>
              <p14:xfrm>
                <a:off x="10145739" y="708668"/>
                <a:ext cx="90360" cy="116280"/>
              </p14:xfrm>
            </p:contentPart>
          </mc:Choice>
          <mc:Fallback>
            <p:pic>
              <p:nvPicPr>
                <p:cNvPr id="26" name="Freihand 25">
                  <a:extLst>
                    <a:ext uri="{FF2B5EF4-FFF2-40B4-BE49-F238E27FC236}">
                      <a16:creationId xmlns:a16="http://schemas.microsoft.com/office/drawing/2014/main" id="{8C6E730F-921F-4003-AEC0-BF0867C3B470}"/>
                    </a:ext>
                  </a:extLst>
                </p:cNvPr>
                <p:cNvPicPr/>
                <p:nvPr/>
              </p:nvPicPr>
              <p:blipFill>
                <a:blip r:embed="rId40"/>
                <a:stretch>
                  <a:fillRect/>
                </a:stretch>
              </p:blipFill>
              <p:spPr>
                <a:xfrm>
                  <a:off x="10141419" y="704348"/>
                  <a:ext cx="99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C0407848-49A0-4674-B9A9-43122CEC26B4}"/>
                    </a:ext>
                  </a:extLst>
                </p14:cNvPr>
                <p14:cNvContentPartPr/>
                <p14:nvPr/>
              </p14:nvContentPartPr>
              <p14:xfrm>
                <a:off x="10225299" y="710108"/>
                <a:ext cx="32760" cy="155880"/>
              </p14:xfrm>
            </p:contentPart>
          </mc:Choice>
          <mc:Fallback>
            <p:pic>
              <p:nvPicPr>
                <p:cNvPr id="27" name="Freihand 26">
                  <a:extLst>
                    <a:ext uri="{FF2B5EF4-FFF2-40B4-BE49-F238E27FC236}">
                      <a16:creationId xmlns:a16="http://schemas.microsoft.com/office/drawing/2014/main" id="{C0407848-49A0-4674-B9A9-43122CEC26B4}"/>
                    </a:ext>
                  </a:extLst>
                </p:cNvPr>
                <p:cNvPicPr/>
                <p:nvPr/>
              </p:nvPicPr>
              <p:blipFill>
                <a:blip r:embed="rId42"/>
                <a:stretch>
                  <a:fillRect/>
                </a:stretch>
              </p:blipFill>
              <p:spPr>
                <a:xfrm>
                  <a:off x="10220979" y="705788"/>
                  <a:ext cx="41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0FD6DEDC-8A79-4B5E-9F30-0DA099CE2942}"/>
                    </a:ext>
                  </a:extLst>
                </p14:cNvPr>
                <p14:cNvContentPartPr/>
                <p14:nvPr/>
              </p14:nvContentPartPr>
              <p14:xfrm>
                <a:off x="10394859" y="480068"/>
                <a:ext cx="119880" cy="173160"/>
              </p14:xfrm>
            </p:contentPart>
          </mc:Choice>
          <mc:Fallback>
            <p:pic>
              <p:nvPicPr>
                <p:cNvPr id="28" name="Freihand 27">
                  <a:extLst>
                    <a:ext uri="{FF2B5EF4-FFF2-40B4-BE49-F238E27FC236}">
                      <a16:creationId xmlns:a16="http://schemas.microsoft.com/office/drawing/2014/main" id="{0FD6DEDC-8A79-4B5E-9F30-0DA099CE2942}"/>
                    </a:ext>
                  </a:extLst>
                </p:cNvPr>
                <p:cNvPicPr/>
                <p:nvPr/>
              </p:nvPicPr>
              <p:blipFill>
                <a:blip r:embed="rId44"/>
                <a:stretch>
                  <a:fillRect/>
                </a:stretch>
              </p:blipFill>
              <p:spPr>
                <a:xfrm>
                  <a:off x="10390539" y="475748"/>
                  <a:ext cx="128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CB2019A0-9A99-41B1-B0B4-1E7E5964E8F4}"/>
                    </a:ext>
                  </a:extLst>
                </p14:cNvPr>
                <p14:cNvContentPartPr/>
                <p14:nvPr/>
              </p14:nvContentPartPr>
              <p14:xfrm>
                <a:off x="10550379" y="507428"/>
                <a:ext cx="77040" cy="101160"/>
              </p14:xfrm>
            </p:contentPart>
          </mc:Choice>
          <mc:Fallback>
            <p:pic>
              <p:nvPicPr>
                <p:cNvPr id="29" name="Freihand 28">
                  <a:extLst>
                    <a:ext uri="{FF2B5EF4-FFF2-40B4-BE49-F238E27FC236}">
                      <a16:creationId xmlns:a16="http://schemas.microsoft.com/office/drawing/2014/main" id="{CB2019A0-9A99-41B1-B0B4-1E7E5964E8F4}"/>
                    </a:ext>
                  </a:extLst>
                </p:cNvPr>
                <p:cNvPicPr/>
                <p:nvPr/>
              </p:nvPicPr>
              <p:blipFill>
                <a:blip r:embed="rId46"/>
                <a:stretch>
                  <a:fillRect/>
                </a:stretch>
              </p:blipFill>
              <p:spPr>
                <a:xfrm>
                  <a:off x="10546059" y="503108"/>
                  <a:ext cx="85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F14D7C14-C803-467F-AD84-DB921F190009}"/>
                    </a:ext>
                  </a:extLst>
                </p14:cNvPr>
                <p14:cNvContentPartPr/>
                <p14:nvPr/>
              </p14:nvContentPartPr>
              <p14:xfrm>
                <a:off x="10675299" y="467828"/>
                <a:ext cx="108360" cy="115200"/>
              </p14:xfrm>
            </p:contentPart>
          </mc:Choice>
          <mc:Fallback>
            <p:pic>
              <p:nvPicPr>
                <p:cNvPr id="30" name="Freihand 29">
                  <a:extLst>
                    <a:ext uri="{FF2B5EF4-FFF2-40B4-BE49-F238E27FC236}">
                      <a16:creationId xmlns:a16="http://schemas.microsoft.com/office/drawing/2014/main" id="{F14D7C14-C803-467F-AD84-DB921F190009}"/>
                    </a:ext>
                  </a:extLst>
                </p:cNvPr>
                <p:cNvPicPr/>
                <p:nvPr/>
              </p:nvPicPr>
              <p:blipFill>
                <a:blip r:embed="rId48"/>
                <a:stretch>
                  <a:fillRect/>
                </a:stretch>
              </p:blipFill>
              <p:spPr>
                <a:xfrm>
                  <a:off x="10670979" y="463508"/>
                  <a:ext cx="117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5BA646E1-214E-42FD-87F7-D3DECF81748C}"/>
                    </a:ext>
                  </a:extLst>
                </p14:cNvPr>
                <p14:cNvContentPartPr/>
                <p14:nvPr/>
              </p14:nvContentPartPr>
              <p14:xfrm>
                <a:off x="10914699" y="355508"/>
                <a:ext cx="21240" cy="154080"/>
              </p14:xfrm>
            </p:contentPart>
          </mc:Choice>
          <mc:Fallback>
            <p:pic>
              <p:nvPicPr>
                <p:cNvPr id="32" name="Freihand 31">
                  <a:extLst>
                    <a:ext uri="{FF2B5EF4-FFF2-40B4-BE49-F238E27FC236}">
                      <a16:creationId xmlns:a16="http://schemas.microsoft.com/office/drawing/2014/main" id="{5BA646E1-214E-42FD-87F7-D3DECF81748C}"/>
                    </a:ext>
                  </a:extLst>
                </p:cNvPr>
                <p:cNvPicPr/>
                <p:nvPr/>
              </p:nvPicPr>
              <p:blipFill>
                <a:blip r:embed="rId50"/>
                <a:stretch>
                  <a:fillRect/>
                </a:stretch>
              </p:blipFill>
              <p:spPr>
                <a:xfrm>
                  <a:off x="10910379" y="351188"/>
                  <a:ext cx="298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C6323567-AAF2-4AD3-B27F-CFBC8146808A}"/>
                    </a:ext>
                  </a:extLst>
                </p14:cNvPr>
                <p14:cNvContentPartPr/>
                <p14:nvPr/>
              </p14:nvContentPartPr>
              <p14:xfrm>
                <a:off x="10848099" y="333548"/>
                <a:ext cx="141480" cy="205920"/>
              </p14:xfrm>
            </p:contentPart>
          </mc:Choice>
          <mc:Fallback>
            <p:pic>
              <p:nvPicPr>
                <p:cNvPr id="33" name="Freihand 32">
                  <a:extLst>
                    <a:ext uri="{FF2B5EF4-FFF2-40B4-BE49-F238E27FC236}">
                      <a16:creationId xmlns:a16="http://schemas.microsoft.com/office/drawing/2014/main" id="{C6323567-AAF2-4AD3-B27F-CFBC8146808A}"/>
                    </a:ext>
                  </a:extLst>
                </p:cNvPr>
                <p:cNvPicPr/>
                <p:nvPr/>
              </p:nvPicPr>
              <p:blipFill>
                <a:blip r:embed="rId52"/>
                <a:stretch>
                  <a:fillRect/>
                </a:stretch>
              </p:blipFill>
              <p:spPr>
                <a:xfrm>
                  <a:off x="10843779" y="329228"/>
                  <a:ext cx="1501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99A62A7F-53F6-4712-BD7D-BD76BF4FC0F8}"/>
                    </a:ext>
                  </a:extLst>
                </p14:cNvPr>
                <p14:cNvContentPartPr/>
                <p14:nvPr/>
              </p14:nvContentPartPr>
              <p14:xfrm>
                <a:off x="11042139" y="335708"/>
                <a:ext cx="16920" cy="123480"/>
              </p14:xfrm>
            </p:contentPart>
          </mc:Choice>
          <mc:Fallback>
            <p:pic>
              <p:nvPicPr>
                <p:cNvPr id="34" name="Freihand 33">
                  <a:extLst>
                    <a:ext uri="{FF2B5EF4-FFF2-40B4-BE49-F238E27FC236}">
                      <a16:creationId xmlns:a16="http://schemas.microsoft.com/office/drawing/2014/main" id="{99A62A7F-53F6-4712-BD7D-BD76BF4FC0F8}"/>
                    </a:ext>
                  </a:extLst>
                </p:cNvPr>
                <p:cNvPicPr/>
                <p:nvPr/>
              </p:nvPicPr>
              <p:blipFill>
                <a:blip r:embed="rId54"/>
                <a:stretch>
                  <a:fillRect/>
                </a:stretch>
              </p:blipFill>
              <p:spPr>
                <a:xfrm>
                  <a:off x="11037819" y="331388"/>
                  <a:ext cx="25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A792E51D-F831-4415-AD7D-FD7C2331BD2C}"/>
                    </a:ext>
                  </a:extLst>
                </p14:cNvPr>
                <p14:cNvContentPartPr/>
                <p14:nvPr/>
              </p14:nvContentPartPr>
              <p14:xfrm>
                <a:off x="11043579" y="268388"/>
                <a:ext cx="134280" cy="227880"/>
              </p14:xfrm>
            </p:contentPart>
          </mc:Choice>
          <mc:Fallback>
            <p:pic>
              <p:nvPicPr>
                <p:cNvPr id="35" name="Freihand 34">
                  <a:extLst>
                    <a:ext uri="{FF2B5EF4-FFF2-40B4-BE49-F238E27FC236}">
                      <a16:creationId xmlns:a16="http://schemas.microsoft.com/office/drawing/2014/main" id="{A792E51D-F831-4415-AD7D-FD7C2331BD2C}"/>
                    </a:ext>
                  </a:extLst>
                </p:cNvPr>
                <p:cNvPicPr/>
                <p:nvPr/>
              </p:nvPicPr>
              <p:blipFill>
                <a:blip r:embed="rId56"/>
                <a:stretch>
                  <a:fillRect/>
                </a:stretch>
              </p:blipFill>
              <p:spPr>
                <a:xfrm>
                  <a:off x="11039259" y="264068"/>
                  <a:ext cx="1429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F0058C16-B31D-4B8E-92DB-6F042A4872FF}"/>
                    </a:ext>
                  </a:extLst>
                </p14:cNvPr>
                <p14:cNvContentPartPr/>
                <p14:nvPr/>
              </p14:nvContentPartPr>
              <p14:xfrm>
                <a:off x="10647579" y="675908"/>
                <a:ext cx="302760" cy="225000"/>
              </p14:xfrm>
            </p:contentPart>
          </mc:Choice>
          <mc:Fallback>
            <p:pic>
              <p:nvPicPr>
                <p:cNvPr id="36" name="Freihand 35">
                  <a:extLst>
                    <a:ext uri="{FF2B5EF4-FFF2-40B4-BE49-F238E27FC236}">
                      <a16:creationId xmlns:a16="http://schemas.microsoft.com/office/drawing/2014/main" id="{F0058C16-B31D-4B8E-92DB-6F042A4872FF}"/>
                    </a:ext>
                  </a:extLst>
                </p:cNvPr>
                <p:cNvPicPr/>
                <p:nvPr/>
              </p:nvPicPr>
              <p:blipFill>
                <a:blip r:embed="rId58"/>
                <a:stretch>
                  <a:fillRect/>
                </a:stretch>
              </p:blipFill>
              <p:spPr>
                <a:xfrm>
                  <a:off x="10643259" y="671588"/>
                  <a:ext cx="3114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B295D711-1701-492E-ACAF-214F3896777B}"/>
                    </a:ext>
                  </a:extLst>
                </p14:cNvPr>
                <p14:cNvContentPartPr/>
                <p14:nvPr/>
              </p14:nvContentPartPr>
              <p14:xfrm>
                <a:off x="11003259" y="608588"/>
                <a:ext cx="32760" cy="166680"/>
              </p14:xfrm>
            </p:contentPart>
          </mc:Choice>
          <mc:Fallback>
            <p:pic>
              <p:nvPicPr>
                <p:cNvPr id="37" name="Freihand 36">
                  <a:extLst>
                    <a:ext uri="{FF2B5EF4-FFF2-40B4-BE49-F238E27FC236}">
                      <a16:creationId xmlns:a16="http://schemas.microsoft.com/office/drawing/2014/main" id="{B295D711-1701-492E-ACAF-214F3896777B}"/>
                    </a:ext>
                  </a:extLst>
                </p:cNvPr>
                <p:cNvPicPr/>
                <p:nvPr/>
              </p:nvPicPr>
              <p:blipFill>
                <a:blip r:embed="rId60"/>
                <a:stretch>
                  <a:fillRect/>
                </a:stretch>
              </p:blipFill>
              <p:spPr>
                <a:xfrm>
                  <a:off x="10998939" y="604268"/>
                  <a:ext cx="414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F3F17A7B-C4A2-4DEF-A843-FDFAA3FB415A}"/>
                    </a:ext>
                  </a:extLst>
                </p14:cNvPr>
                <p14:cNvContentPartPr/>
                <p14:nvPr/>
              </p14:nvContentPartPr>
              <p14:xfrm>
                <a:off x="10993899" y="587348"/>
                <a:ext cx="139320" cy="104760"/>
              </p14:xfrm>
            </p:contentPart>
          </mc:Choice>
          <mc:Fallback>
            <p:pic>
              <p:nvPicPr>
                <p:cNvPr id="38" name="Freihand 37">
                  <a:extLst>
                    <a:ext uri="{FF2B5EF4-FFF2-40B4-BE49-F238E27FC236}">
                      <a16:creationId xmlns:a16="http://schemas.microsoft.com/office/drawing/2014/main" id="{F3F17A7B-C4A2-4DEF-A843-FDFAA3FB415A}"/>
                    </a:ext>
                  </a:extLst>
                </p:cNvPr>
                <p:cNvPicPr/>
                <p:nvPr/>
              </p:nvPicPr>
              <p:blipFill>
                <a:blip r:embed="rId62"/>
                <a:stretch>
                  <a:fillRect/>
                </a:stretch>
              </p:blipFill>
              <p:spPr>
                <a:xfrm>
                  <a:off x="10989579" y="583028"/>
                  <a:ext cx="147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70684254-A6C0-4F7C-97FD-BBBEFFDE5AA6}"/>
                    </a:ext>
                  </a:extLst>
                </p14:cNvPr>
                <p14:cNvContentPartPr/>
                <p14:nvPr/>
              </p14:nvContentPartPr>
              <p14:xfrm>
                <a:off x="11011539" y="716228"/>
                <a:ext cx="103680" cy="54000"/>
              </p14:xfrm>
            </p:contentPart>
          </mc:Choice>
          <mc:Fallback>
            <p:pic>
              <p:nvPicPr>
                <p:cNvPr id="39" name="Freihand 38">
                  <a:extLst>
                    <a:ext uri="{FF2B5EF4-FFF2-40B4-BE49-F238E27FC236}">
                      <a16:creationId xmlns:a16="http://schemas.microsoft.com/office/drawing/2014/main" id="{70684254-A6C0-4F7C-97FD-BBBEFFDE5AA6}"/>
                    </a:ext>
                  </a:extLst>
                </p:cNvPr>
                <p:cNvPicPr/>
                <p:nvPr/>
              </p:nvPicPr>
              <p:blipFill>
                <a:blip r:embed="rId64"/>
                <a:stretch>
                  <a:fillRect/>
                </a:stretch>
              </p:blipFill>
              <p:spPr>
                <a:xfrm>
                  <a:off x="11007219" y="711908"/>
                  <a:ext cx="112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1B8B5837-C9AD-4B35-8643-5F4D6CABE0D5}"/>
                    </a:ext>
                  </a:extLst>
                </p14:cNvPr>
                <p14:cNvContentPartPr/>
                <p14:nvPr/>
              </p14:nvContentPartPr>
              <p14:xfrm>
                <a:off x="11121339" y="638828"/>
                <a:ext cx="166320" cy="99720"/>
              </p14:xfrm>
            </p:contentPart>
          </mc:Choice>
          <mc:Fallback>
            <p:pic>
              <p:nvPicPr>
                <p:cNvPr id="40" name="Freihand 39">
                  <a:extLst>
                    <a:ext uri="{FF2B5EF4-FFF2-40B4-BE49-F238E27FC236}">
                      <a16:creationId xmlns:a16="http://schemas.microsoft.com/office/drawing/2014/main" id="{1B8B5837-C9AD-4B35-8643-5F4D6CABE0D5}"/>
                    </a:ext>
                  </a:extLst>
                </p:cNvPr>
                <p:cNvPicPr/>
                <p:nvPr/>
              </p:nvPicPr>
              <p:blipFill>
                <a:blip r:embed="rId66"/>
                <a:stretch>
                  <a:fillRect/>
                </a:stretch>
              </p:blipFill>
              <p:spPr>
                <a:xfrm>
                  <a:off x="11117019" y="634508"/>
                  <a:ext cx="174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CFD50B2F-EC5E-4770-B156-0E04140C5DA5}"/>
                    </a:ext>
                  </a:extLst>
                </p14:cNvPr>
                <p14:cNvContentPartPr/>
                <p14:nvPr/>
              </p14:nvContentPartPr>
              <p14:xfrm>
                <a:off x="11292699" y="580868"/>
                <a:ext cx="197640" cy="115200"/>
              </p14:xfrm>
            </p:contentPart>
          </mc:Choice>
          <mc:Fallback>
            <p:pic>
              <p:nvPicPr>
                <p:cNvPr id="41" name="Freihand 40">
                  <a:extLst>
                    <a:ext uri="{FF2B5EF4-FFF2-40B4-BE49-F238E27FC236}">
                      <a16:creationId xmlns:a16="http://schemas.microsoft.com/office/drawing/2014/main" id="{CFD50B2F-EC5E-4770-B156-0E04140C5DA5}"/>
                    </a:ext>
                  </a:extLst>
                </p:cNvPr>
                <p:cNvPicPr/>
                <p:nvPr/>
              </p:nvPicPr>
              <p:blipFill>
                <a:blip r:embed="rId68"/>
                <a:stretch>
                  <a:fillRect/>
                </a:stretch>
              </p:blipFill>
              <p:spPr>
                <a:xfrm>
                  <a:off x="11288379" y="576548"/>
                  <a:ext cx="206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AD7D6D43-93D4-4BD8-87E7-D711F22BAC3D}"/>
                    </a:ext>
                  </a:extLst>
                </p14:cNvPr>
                <p14:cNvContentPartPr/>
                <p14:nvPr/>
              </p14:nvContentPartPr>
              <p14:xfrm>
                <a:off x="11348859" y="617228"/>
                <a:ext cx="124560" cy="30960"/>
              </p14:xfrm>
            </p:contentPart>
          </mc:Choice>
          <mc:Fallback>
            <p:pic>
              <p:nvPicPr>
                <p:cNvPr id="42" name="Freihand 41">
                  <a:extLst>
                    <a:ext uri="{FF2B5EF4-FFF2-40B4-BE49-F238E27FC236}">
                      <a16:creationId xmlns:a16="http://schemas.microsoft.com/office/drawing/2014/main" id="{AD7D6D43-93D4-4BD8-87E7-D711F22BAC3D}"/>
                    </a:ext>
                  </a:extLst>
                </p:cNvPr>
                <p:cNvPicPr/>
                <p:nvPr/>
              </p:nvPicPr>
              <p:blipFill>
                <a:blip r:embed="rId70"/>
                <a:stretch>
                  <a:fillRect/>
                </a:stretch>
              </p:blipFill>
              <p:spPr>
                <a:xfrm>
                  <a:off x="11344539" y="612908"/>
                  <a:ext cx="133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B0C3A693-A1A6-439D-92E6-E1B194C312BE}"/>
                    </a:ext>
                  </a:extLst>
                </p14:cNvPr>
                <p14:cNvContentPartPr/>
                <p14:nvPr/>
              </p14:nvContentPartPr>
              <p14:xfrm>
                <a:off x="11475579" y="570428"/>
                <a:ext cx="217800" cy="84600"/>
              </p14:xfrm>
            </p:contentPart>
          </mc:Choice>
          <mc:Fallback>
            <p:pic>
              <p:nvPicPr>
                <p:cNvPr id="43" name="Freihand 42">
                  <a:extLst>
                    <a:ext uri="{FF2B5EF4-FFF2-40B4-BE49-F238E27FC236}">
                      <a16:creationId xmlns:a16="http://schemas.microsoft.com/office/drawing/2014/main" id="{B0C3A693-A1A6-439D-92E6-E1B194C312BE}"/>
                    </a:ext>
                  </a:extLst>
                </p:cNvPr>
                <p:cNvPicPr/>
                <p:nvPr/>
              </p:nvPicPr>
              <p:blipFill>
                <a:blip r:embed="rId72"/>
                <a:stretch>
                  <a:fillRect/>
                </a:stretch>
              </p:blipFill>
              <p:spPr>
                <a:xfrm>
                  <a:off x="11471259" y="566108"/>
                  <a:ext cx="226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D90B9C36-2FBB-4CD0-916D-5BC6763EE2CD}"/>
                    </a:ext>
                  </a:extLst>
                </p14:cNvPr>
                <p14:cNvContentPartPr/>
                <p14:nvPr/>
              </p14:nvContentPartPr>
              <p14:xfrm>
                <a:off x="11687259" y="519668"/>
                <a:ext cx="175320" cy="127080"/>
              </p14:xfrm>
            </p:contentPart>
          </mc:Choice>
          <mc:Fallback>
            <p:pic>
              <p:nvPicPr>
                <p:cNvPr id="44" name="Freihand 43">
                  <a:extLst>
                    <a:ext uri="{FF2B5EF4-FFF2-40B4-BE49-F238E27FC236}">
                      <a16:creationId xmlns:a16="http://schemas.microsoft.com/office/drawing/2014/main" id="{D90B9C36-2FBB-4CD0-916D-5BC6763EE2CD}"/>
                    </a:ext>
                  </a:extLst>
                </p:cNvPr>
                <p:cNvPicPr/>
                <p:nvPr/>
              </p:nvPicPr>
              <p:blipFill>
                <a:blip r:embed="rId74"/>
                <a:stretch>
                  <a:fillRect/>
                </a:stretch>
              </p:blipFill>
              <p:spPr>
                <a:xfrm>
                  <a:off x="11682939" y="515348"/>
                  <a:ext cx="183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FB6DF1E9-FD77-4466-8FC1-AF6A9DA429E5}"/>
                    </a:ext>
                  </a:extLst>
                </p14:cNvPr>
                <p14:cNvContentPartPr/>
                <p14:nvPr/>
              </p14:nvContentPartPr>
              <p14:xfrm>
                <a:off x="10542819" y="684188"/>
                <a:ext cx="1290240" cy="444240"/>
              </p14:xfrm>
            </p:contentPart>
          </mc:Choice>
          <mc:Fallback>
            <p:pic>
              <p:nvPicPr>
                <p:cNvPr id="45" name="Freihand 44">
                  <a:extLst>
                    <a:ext uri="{FF2B5EF4-FFF2-40B4-BE49-F238E27FC236}">
                      <a16:creationId xmlns:a16="http://schemas.microsoft.com/office/drawing/2014/main" id="{FB6DF1E9-FD77-4466-8FC1-AF6A9DA429E5}"/>
                    </a:ext>
                  </a:extLst>
                </p:cNvPr>
                <p:cNvPicPr/>
                <p:nvPr/>
              </p:nvPicPr>
              <p:blipFill>
                <a:blip r:embed="rId76"/>
                <a:stretch>
                  <a:fillRect/>
                </a:stretch>
              </p:blipFill>
              <p:spPr>
                <a:xfrm>
                  <a:off x="10538499" y="679868"/>
                  <a:ext cx="129888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Freihand 51">
                  <a:extLst>
                    <a:ext uri="{FF2B5EF4-FFF2-40B4-BE49-F238E27FC236}">
                      <a16:creationId xmlns:a16="http://schemas.microsoft.com/office/drawing/2014/main" id="{F73F6BC8-4F36-45EF-8042-E5DED9A391D8}"/>
                    </a:ext>
                  </a:extLst>
                </p14:cNvPr>
                <p14:cNvContentPartPr/>
                <p14:nvPr/>
              </p14:nvContentPartPr>
              <p14:xfrm>
                <a:off x="10183179" y="1143908"/>
                <a:ext cx="81360" cy="142920"/>
              </p14:xfrm>
            </p:contentPart>
          </mc:Choice>
          <mc:Fallback>
            <p:pic>
              <p:nvPicPr>
                <p:cNvPr id="52" name="Freihand 51">
                  <a:extLst>
                    <a:ext uri="{FF2B5EF4-FFF2-40B4-BE49-F238E27FC236}">
                      <a16:creationId xmlns:a16="http://schemas.microsoft.com/office/drawing/2014/main" id="{F73F6BC8-4F36-45EF-8042-E5DED9A391D8}"/>
                    </a:ext>
                  </a:extLst>
                </p:cNvPr>
                <p:cNvPicPr/>
                <p:nvPr/>
              </p:nvPicPr>
              <p:blipFill>
                <a:blip r:embed="rId78"/>
                <a:stretch>
                  <a:fillRect/>
                </a:stretch>
              </p:blipFill>
              <p:spPr>
                <a:xfrm>
                  <a:off x="10178859" y="1139588"/>
                  <a:ext cx="90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6A57F738-8D09-4BDE-83A7-C6D7091F49DD}"/>
                    </a:ext>
                  </a:extLst>
                </p14:cNvPr>
                <p14:cNvContentPartPr/>
                <p14:nvPr/>
              </p14:nvContentPartPr>
              <p14:xfrm>
                <a:off x="10326459" y="1091708"/>
                <a:ext cx="131760" cy="151560"/>
              </p14:xfrm>
            </p:contentPart>
          </mc:Choice>
          <mc:Fallback>
            <p:pic>
              <p:nvPicPr>
                <p:cNvPr id="53" name="Freihand 52">
                  <a:extLst>
                    <a:ext uri="{FF2B5EF4-FFF2-40B4-BE49-F238E27FC236}">
                      <a16:creationId xmlns:a16="http://schemas.microsoft.com/office/drawing/2014/main" id="{6A57F738-8D09-4BDE-83A7-C6D7091F49DD}"/>
                    </a:ext>
                  </a:extLst>
                </p:cNvPr>
                <p:cNvPicPr/>
                <p:nvPr/>
              </p:nvPicPr>
              <p:blipFill>
                <a:blip r:embed="rId80"/>
                <a:stretch>
                  <a:fillRect/>
                </a:stretch>
              </p:blipFill>
              <p:spPr>
                <a:xfrm>
                  <a:off x="10322139" y="1087388"/>
                  <a:ext cx="140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D94DA127-A843-4B1B-871E-2082D80A364D}"/>
                    </a:ext>
                  </a:extLst>
                </p14:cNvPr>
                <p14:cNvContentPartPr/>
                <p14:nvPr/>
              </p14:nvContentPartPr>
              <p14:xfrm>
                <a:off x="10483419" y="1020068"/>
                <a:ext cx="178920" cy="181080"/>
              </p14:xfrm>
            </p:contentPart>
          </mc:Choice>
          <mc:Fallback>
            <p:pic>
              <p:nvPicPr>
                <p:cNvPr id="55" name="Freihand 54">
                  <a:extLst>
                    <a:ext uri="{FF2B5EF4-FFF2-40B4-BE49-F238E27FC236}">
                      <a16:creationId xmlns:a16="http://schemas.microsoft.com/office/drawing/2014/main" id="{D94DA127-A843-4B1B-871E-2082D80A364D}"/>
                    </a:ext>
                  </a:extLst>
                </p:cNvPr>
                <p:cNvPicPr/>
                <p:nvPr/>
              </p:nvPicPr>
              <p:blipFill>
                <a:blip r:embed="rId82"/>
                <a:stretch>
                  <a:fillRect/>
                </a:stretch>
              </p:blipFill>
              <p:spPr>
                <a:xfrm>
                  <a:off x="10479099" y="1015748"/>
                  <a:ext cx="1875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B15684C3-0C22-4CE2-BC90-4B7FF231138B}"/>
                    </a:ext>
                  </a:extLst>
                </p14:cNvPr>
                <p14:cNvContentPartPr/>
                <p14:nvPr/>
              </p14:nvContentPartPr>
              <p14:xfrm>
                <a:off x="9982659" y="1206548"/>
                <a:ext cx="52560" cy="176400"/>
              </p14:xfrm>
            </p:contentPart>
          </mc:Choice>
          <mc:Fallback>
            <p:pic>
              <p:nvPicPr>
                <p:cNvPr id="56" name="Freihand 55">
                  <a:extLst>
                    <a:ext uri="{FF2B5EF4-FFF2-40B4-BE49-F238E27FC236}">
                      <a16:creationId xmlns:a16="http://schemas.microsoft.com/office/drawing/2014/main" id="{B15684C3-0C22-4CE2-BC90-4B7FF231138B}"/>
                    </a:ext>
                  </a:extLst>
                </p:cNvPr>
                <p:cNvPicPr/>
                <p:nvPr/>
              </p:nvPicPr>
              <p:blipFill>
                <a:blip r:embed="rId84"/>
                <a:stretch>
                  <a:fillRect/>
                </a:stretch>
              </p:blipFill>
              <p:spPr>
                <a:xfrm>
                  <a:off x="9978339" y="1202228"/>
                  <a:ext cx="612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5FC1059A-466B-4F9C-B785-AA06C959AB9F}"/>
                    </a:ext>
                  </a:extLst>
                </p14:cNvPr>
                <p14:cNvContentPartPr/>
                <p14:nvPr/>
              </p14:nvContentPartPr>
              <p14:xfrm>
                <a:off x="9964659" y="1254068"/>
                <a:ext cx="176760" cy="63360"/>
              </p14:xfrm>
            </p:contentPart>
          </mc:Choice>
          <mc:Fallback>
            <p:pic>
              <p:nvPicPr>
                <p:cNvPr id="57" name="Freihand 56">
                  <a:extLst>
                    <a:ext uri="{FF2B5EF4-FFF2-40B4-BE49-F238E27FC236}">
                      <a16:creationId xmlns:a16="http://schemas.microsoft.com/office/drawing/2014/main" id="{5FC1059A-466B-4F9C-B785-AA06C959AB9F}"/>
                    </a:ext>
                  </a:extLst>
                </p:cNvPr>
                <p:cNvPicPr/>
                <p:nvPr/>
              </p:nvPicPr>
              <p:blipFill>
                <a:blip r:embed="rId86"/>
                <a:stretch>
                  <a:fillRect/>
                </a:stretch>
              </p:blipFill>
              <p:spPr>
                <a:xfrm>
                  <a:off x="9960339" y="1249748"/>
                  <a:ext cx="185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0AEDECC0-4DCA-4B71-9AC6-365E3D93090E}"/>
                    </a:ext>
                  </a:extLst>
                </p14:cNvPr>
                <p14:cNvContentPartPr/>
                <p14:nvPr/>
              </p14:nvContentPartPr>
              <p14:xfrm>
                <a:off x="10713819" y="994148"/>
                <a:ext cx="237960" cy="147960"/>
              </p14:xfrm>
            </p:contentPart>
          </mc:Choice>
          <mc:Fallback>
            <p:pic>
              <p:nvPicPr>
                <p:cNvPr id="58" name="Freihand 57">
                  <a:extLst>
                    <a:ext uri="{FF2B5EF4-FFF2-40B4-BE49-F238E27FC236}">
                      <a16:creationId xmlns:a16="http://schemas.microsoft.com/office/drawing/2014/main" id="{0AEDECC0-4DCA-4B71-9AC6-365E3D93090E}"/>
                    </a:ext>
                  </a:extLst>
                </p:cNvPr>
                <p:cNvPicPr/>
                <p:nvPr/>
              </p:nvPicPr>
              <p:blipFill>
                <a:blip r:embed="rId88"/>
                <a:stretch>
                  <a:fillRect/>
                </a:stretch>
              </p:blipFill>
              <p:spPr>
                <a:xfrm>
                  <a:off x="10709499" y="989828"/>
                  <a:ext cx="246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E205491B-9635-440E-A475-8F07A177F143}"/>
                    </a:ext>
                  </a:extLst>
                </p14:cNvPr>
                <p14:cNvContentPartPr/>
                <p14:nvPr/>
              </p14:nvContentPartPr>
              <p14:xfrm>
                <a:off x="10964019" y="910628"/>
                <a:ext cx="333000" cy="195840"/>
              </p14:xfrm>
            </p:contentPart>
          </mc:Choice>
          <mc:Fallback>
            <p:pic>
              <p:nvPicPr>
                <p:cNvPr id="59" name="Freihand 58">
                  <a:extLst>
                    <a:ext uri="{FF2B5EF4-FFF2-40B4-BE49-F238E27FC236}">
                      <a16:creationId xmlns:a16="http://schemas.microsoft.com/office/drawing/2014/main" id="{E205491B-9635-440E-A475-8F07A177F143}"/>
                    </a:ext>
                  </a:extLst>
                </p:cNvPr>
                <p:cNvPicPr/>
                <p:nvPr/>
              </p:nvPicPr>
              <p:blipFill>
                <a:blip r:embed="rId90"/>
                <a:stretch>
                  <a:fillRect/>
                </a:stretch>
              </p:blipFill>
              <p:spPr>
                <a:xfrm>
                  <a:off x="10959699" y="906308"/>
                  <a:ext cx="341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78C91610-7150-4C75-AEFD-5457CBEAF654}"/>
                    </a:ext>
                  </a:extLst>
                </p14:cNvPr>
                <p14:cNvContentPartPr/>
                <p14:nvPr/>
              </p14:nvContentPartPr>
              <p14:xfrm>
                <a:off x="11303499" y="890828"/>
                <a:ext cx="101520" cy="73080"/>
              </p14:xfrm>
            </p:contentPart>
          </mc:Choice>
          <mc:Fallback>
            <p:pic>
              <p:nvPicPr>
                <p:cNvPr id="60" name="Freihand 59">
                  <a:extLst>
                    <a:ext uri="{FF2B5EF4-FFF2-40B4-BE49-F238E27FC236}">
                      <a16:creationId xmlns:a16="http://schemas.microsoft.com/office/drawing/2014/main" id="{78C91610-7150-4C75-AEFD-5457CBEAF654}"/>
                    </a:ext>
                  </a:extLst>
                </p:cNvPr>
                <p:cNvPicPr/>
                <p:nvPr/>
              </p:nvPicPr>
              <p:blipFill>
                <a:blip r:embed="rId92"/>
                <a:stretch>
                  <a:fillRect/>
                </a:stretch>
              </p:blipFill>
              <p:spPr>
                <a:xfrm>
                  <a:off x="11299179" y="886508"/>
                  <a:ext cx="110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CE5885DF-69BC-472E-9370-CEC9243DC6F3}"/>
                    </a:ext>
                  </a:extLst>
                </p14:cNvPr>
                <p14:cNvContentPartPr/>
                <p14:nvPr/>
              </p14:nvContentPartPr>
              <p14:xfrm>
                <a:off x="11393499" y="876428"/>
                <a:ext cx="72720" cy="81000"/>
              </p14:xfrm>
            </p:contentPart>
          </mc:Choice>
          <mc:Fallback>
            <p:pic>
              <p:nvPicPr>
                <p:cNvPr id="61" name="Freihand 60">
                  <a:extLst>
                    <a:ext uri="{FF2B5EF4-FFF2-40B4-BE49-F238E27FC236}">
                      <a16:creationId xmlns:a16="http://schemas.microsoft.com/office/drawing/2014/main" id="{CE5885DF-69BC-472E-9370-CEC9243DC6F3}"/>
                    </a:ext>
                  </a:extLst>
                </p:cNvPr>
                <p:cNvPicPr/>
                <p:nvPr/>
              </p:nvPicPr>
              <p:blipFill>
                <a:blip r:embed="rId94"/>
                <a:stretch>
                  <a:fillRect/>
                </a:stretch>
              </p:blipFill>
              <p:spPr>
                <a:xfrm>
                  <a:off x="11389179" y="872108"/>
                  <a:ext cx="81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EDAF96A4-A234-47F1-BD90-D60162A89F1C}"/>
                    </a:ext>
                  </a:extLst>
                </p14:cNvPr>
                <p14:cNvContentPartPr/>
                <p14:nvPr/>
              </p14:nvContentPartPr>
              <p14:xfrm>
                <a:off x="11443899" y="832868"/>
                <a:ext cx="209520" cy="245880"/>
              </p14:xfrm>
            </p:contentPart>
          </mc:Choice>
          <mc:Fallback>
            <p:pic>
              <p:nvPicPr>
                <p:cNvPr id="62" name="Freihand 61">
                  <a:extLst>
                    <a:ext uri="{FF2B5EF4-FFF2-40B4-BE49-F238E27FC236}">
                      <a16:creationId xmlns:a16="http://schemas.microsoft.com/office/drawing/2014/main" id="{EDAF96A4-A234-47F1-BD90-D60162A89F1C}"/>
                    </a:ext>
                  </a:extLst>
                </p:cNvPr>
                <p:cNvPicPr/>
                <p:nvPr/>
              </p:nvPicPr>
              <p:blipFill>
                <a:blip r:embed="rId96"/>
                <a:stretch>
                  <a:fillRect/>
                </a:stretch>
              </p:blipFill>
              <p:spPr>
                <a:xfrm>
                  <a:off x="11439579" y="828548"/>
                  <a:ext cx="2181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2CA7C016-AA0B-42BE-B759-9F26EE8E8B12}"/>
                    </a:ext>
                  </a:extLst>
                </p14:cNvPr>
                <p14:cNvContentPartPr/>
                <p14:nvPr/>
              </p14:nvContentPartPr>
              <p14:xfrm>
                <a:off x="11659179" y="738908"/>
                <a:ext cx="237600" cy="145800"/>
              </p14:xfrm>
            </p:contentPart>
          </mc:Choice>
          <mc:Fallback>
            <p:pic>
              <p:nvPicPr>
                <p:cNvPr id="63" name="Freihand 62">
                  <a:extLst>
                    <a:ext uri="{FF2B5EF4-FFF2-40B4-BE49-F238E27FC236}">
                      <a16:creationId xmlns:a16="http://schemas.microsoft.com/office/drawing/2014/main" id="{2CA7C016-AA0B-42BE-B759-9F26EE8E8B12}"/>
                    </a:ext>
                  </a:extLst>
                </p:cNvPr>
                <p:cNvPicPr/>
                <p:nvPr/>
              </p:nvPicPr>
              <p:blipFill>
                <a:blip r:embed="rId98"/>
                <a:stretch>
                  <a:fillRect/>
                </a:stretch>
              </p:blipFill>
              <p:spPr>
                <a:xfrm>
                  <a:off x="11654859" y="734588"/>
                  <a:ext cx="246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5" name="Freihand 64">
                  <a:extLst>
                    <a:ext uri="{FF2B5EF4-FFF2-40B4-BE49-F238E27FC236}">
                      <a16:creationId xmlns:a16="http://schemas.microsoft.com/office/drawing/2014/main" id="{143C534A-7008-4455-96D7-2187DD9CCB1A}"/>
                    </a:ext>
                  </a:extLst>
                </p14:cNvPr>
                <p14:cNvContentPartPr/>
                <p14:nvPr/>
              </p14:nvContentPartPr>
              <p14:xfrm>
                <a:off x="10363539" y="1416428"/>
                <a:ext cx="78120" cy="78840"/>
              </p14:xfrm>
            </p:contentPart>
          </mc:Choice>
          <mc:Fallback>
            <p:pic>
              <p:nvPicPr>
                <p:cNvPr id="65" name="Freihand 64">
                  <a:extLst>
                    <a:ext uri="{FF2B5EF4-FFF2-40B4-BE49-F238E27FC236}">
                      <a16:creationId xmlns:a16="http://schemas.microsoft.com/office/drawing/2014/main" id="{143C534A-7008-4455-96D7-2187DD9CCB1A}"/>
                    </a:ext>
                  </a:extLst>
                </p:cNvPr>
                <p:cNvPicPr/>
                <p:nvPr/>
              </p:nvPicPr>
              <p:blipFill>
                <a:blip r:embed="rId100"/>
                <a:stretch>
                  <a:fillRect/>
                </a:stretch>
              </p:blipFill>
              <p:spPr>
                <a:xfrm>
                  <a:off x="10359219" y="1412108"/>
                  <a:ext cx="86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Freihand 65">
                  <a:extLst>
                    <a:ext uri="{FF2B5EF4-FFF2-40B4-BE49-F238E27FC236}">
                      <a16:creationId xmlns:a16="http://schemas.microsoft.com/office/drawing/2014/main" id="{D7133752-702C-4A99-A0E7-51D66CC17E64}"/>
                    </a:ext>
                  </a:extLst>
                </p14:cNvPr>
                <p14:cNvContentPartPr/>
                <p14:nvPr/>
              </p14:nvContentPartPr>
              <p14:xfrm>
                <a:off x="10403499" y="1300148"/>
                <a:ext cx="305640" cy="179280"/>
              </p14:xfrm>
            </p:contentPart>
          </mc:Choice>
          <mc:Fallback>
            <p:pic>
              <p:nvPicPr>
                <p:cNvPr id="66" name="Freihand 65">
                  <a:extLst>
                    <a:ext uri="{FF2B5EF4-FFF2-40B4-BE49-F238E27FC236}">
                      <a16:creationId xmlns:a16="http://schemas.microsoft.com/office/drawing/2014/main" id="{D7133752-702C-4A99-A0E7-51D66CC17E64}"/>
                    </a:ext>
                  </a:extLst>
                </p:cNvPr>
                <p:cNvPicPr/>
                <p:nvPr/>
              </p:nvPicPr>
              <p:blipFill>
                <a:blip r:embed="rId102"/>
                <a:stretch>
                  <a:fillRect/>
                </a:stretch>
              </p:blipFill>
              <p:spPr>
                <a:xfrm>
                  <a:off x="10399179" y="1295828"/>
                  <a:ext cx="314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Freihand 66">
                  <a:extLst>
                    <a:ext uri="{FF2B5EF4-FFF2-40B4-BE49-F238E27FC236}">
                      <a16:creationId xmlns:a16="http://schemas.microsoft.com/office/drawing/2014/main" id="{AE9E0B6A-690C-459F-911D-B4404EC9B1D2}"/>
                    </a:ext>
                  </a:extLst>
                </p14:cNvPr>
                <p14:cNvContentPartPr/>
                <p14:nvPr/>
              </p14:nvContentPartPr>
              <p14:xfrm>
                <a:off x="10798059" y="1228148"/>
                <a:ext cx="16200" cy="132480"/>
              </p14:xfrm>
            </p:contentPart>
          </mc:Choice>
          <mc:Fallback>
            <p:pic>
              <p:nvPicPr>
                <p:cNvPr id="67" name="Freihand 66">
                  <a:extLst>
                    <a:ext uri="{FF2B5EF4-FFF2-40B4-BE49-F238E27FC236}">
                      <a16:creationId xmlns:a16="http://schemas.microsoft.com/office/drawing/2014/main" id="{AE9E0B6A-690C-459F-911D-B4404EC9B1D2}"/>
                    </a:ext>
                  </a:extLst>
                </p:cNvPr>
                <p:cNvPicPr/>
                <p:nvPr/>
              </p:nvPicPr>
              <p:blipFill>
                <a:blip r:embed="rId104"/>
                <a:stretch>
                  <a:fillRect/>
                </a:stretch>
              </p:blipFill>
              <p:spPr>
                <a:xfrm>
                  <a:off x="10793739" y="1223828"/>
                  <a:ext cx="248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8" name="Freihand 67">
                  <a:extLst>
                    <a:ext uri="{FF2B5EF4-FFF2-40B4-BE49-F238E27FC236}">
                      <a16:creationId xmlns:a16="http://schemas.microsoft.com/office/drawing/2014/main" id="{A902DAEF-0197-449D-AED0-8DEC390C854E}"/>
                    </a:ext>
                  </a:extLst>
                </p14:cNvPr>
                <p14:cNvContentPartPr/>
                <p14:nvPr/>
              </p14:nvContentPartPr>
              <p14:xfrm>
                <a:off x="10792299" y="1229948"/>
                <a:ext cx="92880" cy="78480"/>
              </p14:xfrm>
            </p:contentPart>
          </mc:Choice>
          <mc:Fallback>
            <p:pic>
              <p:nvPicPr>
                <p:cNvPr id="68" name="Freihand 67">
                  <a:extLst>
                    <a:ext uri="{FF2B5EF4-FFF2-40B4-BE49-F238E27FC236}">
                      <a16:creationId xmlns:a16="http://schemas.microsoft.com/office/drawing/2014/main" id="{A902DAEF-0197-449D-AED0-8DEC390C854E}"/>
                    </a:ext>
                  </a:extLst>
                </p:cNvPr>
                <p:cNvPicPr/>
                <p:nvPr/>
              </p:nvPicPr>
              <p:blipFill>
                <a:blip r:embed="rId106"/>
                <a:stretch>
                  <a:fillRect/>
                </a:stretch>
              </p:blipFill>
              <p:spPr>
                <a:xfrm>
                  <a:off x="10787979" y="1225628"/>
                  <a:ext cx="101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Freihand 68">
                  <a:extLst>
                    <a:ext uri="{FF2B5EF4-FFF2-40B4-BE49-F238E27FC236}">
                      <a16:creationId xmlns:a16="http://schemas.microsoft.com/office/drawing/2014/main" id="{A27CA2A2-07AC-46A3-ACD0-EE0F2FEFBFD2}"/>
                    </a:ext>
                  </a:extLst>
                </p14:cNvPr>
                <p14:cNvContentPartPr/>
                <p14:nvPr/>
              </p14:nvContentPartPr>
              <p14:xfrm>
                <a:off x="10814619" y="1242188"/>
                <a:ext cx="259560" cy="122400"/>
              </p14:xfrm>
            </p:contentPart>
          </mc:Choice>
          <mc:Fallback>
            <p:pic>
              <p:nvPicPr>
                <p:cNvPr id="69" name="Freihand 68">
                  <a:extLst>
                    <a:ext uri="{FF2B5EF4-FFF2-40B4-BE49-F238E27FC236}">
                      <a16:creationId xmlns:a16="http://schemas.microsoft.com/office/drawing/2014/main" id="{A27CA2A2-07AC-46A3-ACD0-EE0F2FEFBFD2}"/>
                    </a:ext>
                  </a:extLst>
                </p:cNvPr>
                <p:cNvPicPr/>
                <p:nvPr/>
              </p:nvPicPr>
              <p:blipFill>
                <a:blip r:embed="rId108"/>
                <a:stretch>
                  <a:fillRect/>
                </a:stretch>
              </p:blipFill>
              <p:spPr>
                <a:xfrm>
                  <a:off x="10810299" y="1237868"/>
                  <a:ext cx="268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59774633-C5D2-41FD-A00F-F33440F074CB}"/>
                    </a:ext>
                  </a:extLst>
                </p14:cNvPr>
                <p14:cNvContentPartPr/>
                <p14:nvPr/>
              </p14:nvContentPartPr>
              <p14:xfrm>
                <a:off x="11072019" y="1203308"/>
                <a:ext cx="163440" cy="73440"/>
              </p14:xfrm>
            </p:contentPart>
          </mc:Choice>
          <mc:Fallback>
            <p:pic>
              <p:nvPicPr>
                <p:cNvPr id="70" name="Freihand 69">
                  <a:extLst>
                    <a:ext uri="{FF2B5EF4-FFF2-40B4-BE49-F238E27FC236}">
                      <a16:creationId xmlns:a16="http://schemas.microsoft.com/office/drawing/2014/main" id="{59774633-C5D2-41FD-A00F-F33440F074CB}"/>
                    </a:ext>
                  </a:extLst>
                </p:cNvPr>
                <p:cNvPicPr/>
                <p:nvPr/>
              </p:nvPicPr>
              <p:blipFill>
                <a:blip r:embed="rId110"/>
                <a:stretch>
                  <a:fillRect/>
                </a:stretch>
              </p:blipFill>
              <p:spPr>
                <a:xfrm>
                  <a:off x="11067699" y="1198988"/>
                  <a:ext cx="1720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7B9CD6CB-BA1E-4C7C-9183-5550E9883613}"/>
                    </a:ext>
                  </a:extLst>
                </p14:cNvPr>
                <p14:cNvContentPartPr/>
                <p14:nvPr/>
              </p14:nvContentPartPr>
              <p14:xfrm>
                <a:off x="11228259" y="1165148"/>
                <a:ext cx="64440" cy="72720"/>
              </p14:xfrm>
            </p:contentPart>
          </mc:Choice>
          <mc:Fallback>
            <p:pic>
              <p:nvPicPr>
                <p:cNvPr id="71" name="Freihand 70">
                  <a:extLst>
                    <a:ext uri="{FF2B5EF4-FFF2-40B4-BE49-F238E27FC236}">
                      <a16:creationId xmlns:a16="http://schemas.microsoft.com/office/drawing/2014/main" id="{7B9CD6CB-BA1E-4C7C-9183-5550E9883613}"/>
                    </a:ext>
                  </a:extLst>
                </p:cNvPr>
                <p:cNvPicPr/>
                <p:nvPr/>
              </p:nvPicPr>
              <p:blipFill>
                <a:blip r:embed="rId112"/>
                <a:stretch>
                  <a:fillRect/>
                </a:stretch>
              </p:blipFill>
              <p:spPr>
                <a:xfrm>
                  <a:off x="11223939" y="1160828"/>
                  <a:ext cx="73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516EBCE7-4FA3-4D7B-A6F8-4F0313F96FBB}"/>
                    </a:ext>
                  </a:extLst>
                </p14:cNvPr>
                <p14:cNvContentPartPr/>
                <p14:nvPr/>
              </p14:nvContentPartPr>
              <p14:xfrm>
                <a:off x="11325819" y="1132028"/>
                <a:ext cx="97920" cy="77760"/>
              </p14:xfrm>
            </p:contentPart>
          </mc:Choice>
          <mc:Fallback>
            <p:pic>
              <p:nvPicPr>
                <p:cNvPr id="72" name="Freihand 71">
                  <a:extLst>
                    <a:ext uri="{FF2B5EF4-FFF2-40B4-BE49-F238E27FC236}">
                      <a16:creationId xmlns:a16="http://schemas.microsoft.com/office/drawing/2014/main" id="{516EBCE7-4FA3-4D7B-A6F8-4F0313F96FBB}"/>
                    </a:ext>
                  </a:extLst>
                </p:cNvPr>
                <p:cNvPicPr/>
                <p:nvPr/>
              </p:nvPicPr>
              <p:blipFill>
                <a:blip r:embed="rId114"/>
                <a:stretch>
                  <a:fillRect/>
                </a:stretch>
              </p:blipFill>
              <p:spPr>
                <a:xfrm>
                  <a:off x="11321499" y="1127708"/>
                  <a:ext cx="106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Freihand 73">
                  <a:extLst>
                    <a:ext uri="{FF2B5EF4-FFF2-40B4-BE49-F238E27FC236}">
                      <a16:creationId xmlns:a16="http://schemas.microsoft.com/office/drawing/2014/main" id="{4C4792F7-6043-45EC-9216-76EFF5689964}"/>
                    </a:ext>
                  </a:extLst>
                </p14:cNvPr>
                <p14:cNvContentPartPr/>
                <p14:nvPr/>
              </p14:nvContentPartPr>
              <p14:xfrm>
                <a:off x="11483859" y="1083428"/>
                <a:ext cx="142920" cy="99360"/>
              </p14:xfrm>
            </p:contentPart>
          </mc:Choice>
          <mc:Fallback>
            <p:pic>
              <p:nvPicPr>
                <p:cNvPr id="74" name="Freihand 73">
                  <a:extLst>
                    <a:ext uri="{FF2B5EF4-FFF2-40B4-BE49-F238E27FC236}">
                      <a16:creationId xmlns:a16="http://schemas.microsoft.com/office/drawing/2014/main" id="{4C4792F7-6043-45EC-9216-76EFF5689964}"/>
                    </a:ext>
                  </a:extLst>
                </p:cNvPr>
                <p:cNvPicPr/>
                <p:nvPr/>
              </p:nvPicPr>
              <p:blipFill>
                <a:blip r:embed="rId116"/>
                <a:stretch>
                  <a:fillRect/>
                </a:stretch>
              </p:blipFill>
              <p:spPr>
                <a:xfrm>
                  <a:off x="11479539" y="1079108"/>
                  <a:ext cx="151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80532E29-74A8-4BE2-B616-513FBAA645CC}"/>
                    </a:ext>
                  </a:extLst>
                </p14:cNvPr>
                <p14:cNvContentPartPr/>
                <p14:nvPr/>
              </p14:nvContentPartPr>
              <p14:xfrm>
                <a:off x="11693019" y="1003508"/>
                <a:ext cx="101880" cy="199080"/>
              </p14:xfrm>
            </p:contentPart>
          </mc:Choice>
          <mc:Fallback>
            <p:pic>
              <p:nvPicPr>
                <p:cNvPr id="75" name="Freihand 74">
                  <a:extLst>
                    <a:ext uri="{FF2B5EF4-FFF2-40B4-BE49-F238E27FC236}">
                      <a16:creationId xmlns:a16="http://schemas.microsoft.com/office/drawing/2014/main" id="{80532E29-74A8-4BE2-B616-513FBAA645CC}"/>
                    </a:ext>
                  </a:extLst>
                </p:cNvPr>
                <p:cNvPicPr/>
                <p:nvPr/>
              </p:nvPicPr>
              <p:blipFill>
                <a:blip r:embed="rId118"/>
                <a:stretch>
                  <a:fillRect/>
                </a:stretch>
              </p:blipFill>
              <p:spPr>
                <a:xfrm>
                  <a:off x="11688699" y="999188"/>
                  <a:ext cx="1105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D869B90C-9157-4BB9-B0B5-83B1B8D5E270}"/>
                    </a:ext>
                  </a:extLst>
                </p14:cNvPr>
                <p14:cNvContentPartPr/>
                <p14:nvPr/>
              </p14:nvContentPartPr>
              <p14:xfrm>
                <a:off x="11812179" y="1000628"/>
                <a:ext cx="72720" cy="126360"/>
              </p14:xfrm>
            </p:contentPart>
          </mc:Choice>
          <mc:Fallback>
            <p:pic>
              <p:nvPicPr>
                <p:cNvPr id="76" name="Freihand 75">
                  <a:extLst>
                    <a:ext uri="{FF2B5EF4-FFF2-40B4-BE49-F238E27FC236}">
                      <a16:creationId xmlns:a16="http://schemas.microsoft.com/office/drawing/2014/main" id="{D869B90C-9157-4BB9-B0B5-83B1B8D5E270}"/>
                    </a:ext>
                  </a:extLst>
                </p:cNvPr>
                <p:cNvPicPr/>
                <p:nvPr/>
              </p:nvPicPr>
              <p:blipFill>
                <a:blip r:embed="rId120"/>
                <a:stretch>
                  <a:fillRect/>
                </a:stretch>
              </p:blipFill>
              <p:spPr>
                <a:xfrm>
                  <a:off x="11807859" y="996308"/>
                  <a:ext cx="81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04C733BB-464E-40FF-A053-DAFACCEE5088}"/>
                    </a:ext>
                  </a:extLst>
                </p14:cNvPr>
                <p14:cNvContentPartPr/>
                <p14:nvPr/>
              </p14:nvContentPartPr>
              <p14:xfrm>
                <a:off x="11936019" y="993788"/>
                <a:ext cx="45000" cy="135720"/>
              </p14:xfrm>
            </p:contentPart>
          </mc:Choice>
          <mc:Fallback>
            <p:pic>
              <p:nvPicPr>
                <p:cNvPr id="77" name="Freihand 76">
                  <a:extLst>
                    <a:ext uri="{FF2B5EF4-FFF2-40B4-BE49-F238E27FC236}">
                      <a16:creationId xmlns:a16="http://schemas.microsoft.com/office/drawing/2014/main" id="{04C733BB-464E-40FF-A053-DAFACCEE5088}"/>
                    </a:ext>
                  </a:extLst>
                </p:cNvPr>
                <p:cNvPicPr/>
                <p:nvPr/>
              </p:nvPicPr>
              <p:blipFill>
                <a:blip r:embed="rId122"/>
                <a:stretch>
                  <a:fillRect/>
                </a:stretch>
              </p:blipFill>
              <p:spPr>
                <a:xfrm>
                  <a:off x="11931699" y="989468"/>
                  <a:ext cx="53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17084DCF-6B0D-46B6-97B3-D0AC161F516E}"/>
                    </a:ext>
                  </a:extLst>
                </p14:cNvPr>
                <p14:cNvContentPartPr/>
                <p14:nvPr/>
              </p14:nvContentPartPr>
              <p14:xfrm>
                <a:off x="11844579" y="953468"/>
                <a:ext cx="174600" cy="186480"/>
              </p14:xfrm>
            </p:contentPart>
          </mc:Choice>
          <mc:Fallback>
            <p:pic>
              <p:nvPicPr>
                <p:cNvPr id="78" name="Freihand 77">
                  <a:extLst>
                    <a:ext uri="{FF2B5EF4-FFF2-40B4-BE49-F238E27FC236}">
                      <a16:creationId xmlns:a16="http://schemas.microsoft.com/office/drawing/2014/main" id="{17084DCF-6B0D-46B6-97B3-D0AC161F516E}"/>
                    </a:ext>
                  </a:extLst>
                </p:cNvPr>
                <p:cNvPicPr/>
                <p:nvPr/>
              </p:nvPicPr>
              <p:blipFill>
                <a:blip r:embed="rId124"/>
                <a:stretch>
                  <a:fillRect/>
                </a:stretch>
              </p:blipFill>
              <p:spPr>
                <a:xfrm>
                  <a:off x="11840259" y="949148"/>
                  <a:ext cx="1832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7" name="Freihand 46">
                  <a:extLst>
                    <a:ext uri="{FF2B5EF4-FFF2-40B4-BE49-F238E27FC236}">
                      <a16:creationId xmlns:a16="http://schemas.microsoft.com/office/drawing/2014/main" id="{581F36F0-11FE-4134-A8D9-C71585441A31}"/>
                    </a:ext>
                  </a:extLst>
                </p14:cNvPr>
                <p14:cNvContentPartPr/>
                <p14:nvPr/>
              </p14:nvContentPartPr>
              <p14:xfrm>
                <a:off x="8937219" y="1814588"/>
                <a:ext cx="50760" cy="110160"/>
              </p14:xfrm>
            </p:contentPart>
          </mc:Choice>
          <mc:Fallback>
            <p:pic>
              <p:nvPicPr>
                <p:cNvPr id="47" name="Freihand 46">
                  <a:extLst>
                    <a:ext uri="{FF2B5EF4-FFF2-40B4-BE49-F238E27FC236}">
                      <a16:creationId xmlns:a16="http://schemas.microsoft.com/office/drawing/2014/main" id="{581F36F0-11FE-4134-A8D9-C71585441A31}"/>
                    </a:ext>
                  </a:extLst>
                </p:cNvPr>
                <p:cNvPicPr/>
                <p:nvPr/>
              </p:nvPicPr>
              <p:blipFill>
                <a:blip r:embed="rId126"/>
                <a:stretch>
                  <a:fillRect/>
                </a:stretch>
              </p:blipFill>
              <p:spPr>
                <a:xfrm>
                  <a:off x="8932899" y="1810268"/>
                  <a:ext cx="59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 name="Freihand 47">
                  <a:extLst>
                    <a:ext uri="{FF2B5EF4-FFF2-40B4-BE49-F238E27FC236}">
                      <a16:creationId xmlns:a16="http://schemas.microsoft.com/office/drawing/2014/main" id="{38F634CF-92E3-4157-9931-0E10381680ED}"/>
                    </a:ext>
                  </a:extLst>
                </p14:cNvPr>
                <p14:cNvContentPartPr/>
                <p14:nvPr/>
              </p14:nvContentPartPr>
              <p14:xfrm>
                <a:off x="8838219" y="1773548"/>
                <a:ext cx="155880" cy="177840"/>
              </p14:xfrm>
            </p:contentPart>
          </mc:Choice>
          <mc:Fallback>
            <p:pic>
              <p:nvPicPr>
                <p:cNvPr id="48" name="Freihand 47">
                  <a:extLst>
                    <a:ext uri="{FF2B5EF4-FFF2-40B4-BE49-F238E27FC236}">
                      <a16:creationId xmlns:a16="http://schemas.microsoft.com/office/drawing/2014/main" id="{38F634CF-92E3-4157-9931-0E10381680ED}"/>
                    </a:ext>
                  </a:extLst>
                </p:cNvPr>
                <p:cNvPicPr/>
                <p:nvPr/>
              </p:nvPicPr>
              <p:blipFill>
                <a:blip r:embed="rId128"/>
                <a:stretch>
                  <a:fillRect/>
                </a:stretch>
              </p:blipFill>
              <p:spPr>
                <a:xfrm>
                  <a:off x="8833899" y="1769228"/>
                  <a:ext cx="164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9" name="Freihand 48">
                  <a:extLst>
                    <a:ext uri="{FF2B5EF4-FFF2-40B4-BE49-F238E27FC236}">
                      <a16:creationId xmlns:a16="http://schemas.microsoft.com/office/drawing/2014/main" id="{E5D8CE59-F93A-46A5-B3D9-953FB1578530}"/>
                    </a:ext>
                  </a:extLst>
                </p14:cNvPr>
                <p14:cNvContentPartPr/>
                <p14:nvPr/>
              </p14:nvContentPartPr>
              <p14:xfrm>
                <a:off x="9053499" y="1800908"/>
                <a:ext cx="26640" cy="52560"/>
              </p14:xfrm>
            </p:contentPart>
          </mc:Choice>
          <mc:Fallback>
            <p:pic>
              <p:nvPicPr>
                <p:cNvPr id="49" name="Freihand 48">
                  <a:extLst>
                    <a:ext uri="{FF2B5EF4-FFF2-40B4-BE49-F238E27FC236}">
                      <a16:creationId xmlns:a16="http://schemas.microsoft.com/office/drawing/2014/main" id="{E5D8CE59-F93A-46A5-B3D9-953FB1578530}"/>
                    </a:ext>
                  </a:extLst>
                </p:cNvPr>
                <p:cNvPicPr/>
                <p:nvPr/>
              </p:nvPicPr>
              <p:blipFill>
                <a:blip r:embed="rId130"/>
                <a:stretch>
                  <a:fillRect/>
                </a:stretch>
              </p:blipFill>
              <p:spPr>
                <a:xfrm>
                  <a:off x="9049179" y="1796588"/>
                  <a:ext cx="35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0" name="Freihand 49">
                  <a:extLst>
                    <a:ext uri="{FF2B5EF4-FFF2-40B4-BE49-F238E27FC236}">
                      <a16:creationId xmlns:a16="http://schemas.microsoft.com/office/drawing/2014/main" id="{5ADED22D-4FC1-4129-A973-C68E55A3E69B}"/>
                    </a:ext>
                  </a:extLst>
                </p14:cNvPr>
                <p14:cNvContentPartPr/>
                <p14:nvPr/>
              </p14:nvContentPartPr>
              <p14:xfrm>
                <a:off x="9083739" y="1639988"/>
                <a:ext cx="100800" cy="183960"/>
              </p14:xfrm>
            </p:contentPart>
          </mc:Choice>
          <mc:Fallback>
            <p:pic>
              <p:nvPicPr>
                <p:cNvPr id="50" name="Freihand 49">
                  <a:extLst>
                    <a:ext uri="{FF2B5EF4-FFF2-40B4-BE49-F238E27FC236}">
                      <a16:creationId xmlns:a16="http://schemas.microsoft.com/office/drawing/2014/main" id="{5ADED22D-4FC1-4129-A973-C68E55A3E69B}"/>
                    </a:ext>
                  </a:extLst>
                </p:cNvPr>
                <p:cNvPicPr/>
                <p:nvPr/>
              </p:nvPicPr>
              <p:blipFill>
                <a:blip r:embed="rId132"/>
                <a:stretch>
                  <a:fillRect/>
                </a:stretch>
              </p:blipFill>
              <p:spPr>
                <a:xfrm>
                  <a:off x="9079419" y="1635668"/>
                  <a:ext cx="1094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Freihand 79">
                  <a:extLst>
                    <a:ext uri="{FF2B5EF4-FFF2-40B4-BE49-F238E27FC236}">
                      <a16:creationId xmlns:a16="http://schemas.microsoft.com/office/drawing/2014/main" id="{1964C7F3-2367-419E-8ACC-D5FF95A7AF0F}"/>
                    </a:ext>
                  </a:extLst>
                </p14:cNvPr>
                <p14:cNvContentPartPr/>
                <p14:nvPr/>
              </p14:nvContentPartPr>
              <p14:xfrm>
                <a:off x="9322059" y="1638188"/>
                <a:ext cx="45720" cy="124200"/>
              </p14:xfrm>
            </p:contentPart>
          </mc:Choice>
          <mc:Fallback>
            <p:pic>
              <p:nvPicPr>
                <p:cNvPr id="80" name="Freihand 79">
                  <a:extLst>
                    <a:ext uri="{FF2B5EF4-FFF2-40B4-BE49-F238E27FC236}">
                      <a16:creationId xmlns:a16="http://schemas.microsoft.com/office/drawing/2014/main" id="{1964C7F3-2367-419E-8ACC-D5FF95A7AF0F}"/>
                    </a:ext>
                  </a:extLst>
                </p:cNvPr>
                <p:cNvPicPr/>
                <p:nvPr/>
              </p:nvPicPr>
              <p:blipFill>
                <a:blip r:embed="rId134"/>
                <a:stretch>
                  <a:fillRect/>
                </a:stretch>
              </p:blipFill>
              <p:spPr>
                <a:xfrm>
                  <a:off x="9317739" y="1633868"/>
                  <a:ext cx="54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Freihand 80">
                  <a:extLst>
                    <a:ext uri="{FF2B5EF4-FFF2-40B4-BE49-F238E27FC236}">
                      <a16:creationId xmlns:a16="http://schemas.microsoft.com/office/drawing/2014/main" id="{6B51484C-E004-425C-9C6C-D269D5DA9450}"/>
                    </a:ext>
                  </a:extLst>
                </p14:cNvPr>
                <p14:cNvContentPartPr/>
                <p14:nvPr/>
              </p14:nvContentPartPr>
              <p14:xfrm>
                <a:off x="9323139" y="1591748"/>
                <a:ext cx="103680" cy="93240"/>
              </p14:xfrm>
            </p:contentPart>
          </mc:Choice>
          <mc:Fallback>
            <p:pic>
              <p:nvPicPr>
                <p:cNvPr id="81" name="Freihand 80">
                  <a:extLst>
                    <a:ext uri="{FF2B5EF4-FFF2-40B4-BE49-F238E27FC236}">
                      <a16:creationId xmlns:a16="http://schemas.microsoft.com/office/drawing/2014/main" id="{6B51484C-E004-425C-9C6C-D269D5DA9450}"/>
                    </a:ext>
                  </a:extLst>
                </p:cNvPr>
                <p:cNvPicPr/>
                <p:nvPr/>
              </p:nvPicPr>
              <p:blipFill>
                <a:blip r:embed="rId136"/>
                <a:stretch>
                  <a:fillRect/>
                </a:stretch>
              </p:blipFill>
              <p:spPr>
                <a:xfrm>
                  <a:off x="9318819" y="1587428"/>
                  <a:ext cx="112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Freihand 81">
                  <a:extLst>
                    <a:ext uri="{FF2B5EF4-FFF2-40B4-BE49-F238E27FC236}">
                      <a16:creationId xmlns:a16="http://schemas.microsoft.com/office/drawing/2014/main" id="{9CB29601-F844-4155-AA23-1E0AE36C2D9D}"/>
                    </a:ext>
                  </a:extLst>
                </p14:cNvPr>
                <p14:cNvContentPartPr/>
                <p14:nvPr/>
              </p14:nvContentPartPr>
              <p14:xfrm>
                <a:off x="9355179" y="1696148"/>
                <a:ext cx="134280" cy="77760"/>
              </p14:xfrm>
            </p:contentPart>
          </mc:Choice>
          <mc:Fallback>
            <p:pic>
              <p:nvPicPr>
                <p:cNvPr id="82" name="Freihand 81">
                  <a:extLst>
                    <a:ext uri="{FF2B5EF4-FFF2-40B4-BE49-F238E27FC236}">
                      <a16:creationId xmlns:a16="http://schemas.microsoft.com/office/drawing/2014/main" id="{9CB29601-F844-4155-AA23-1E0AE36C2D9D}"/>
                    </a:ext>
                  </a:extLst>
                </p:cNvPr>
                <p:cNvPicPr/>
                <p:nvPr/>
              </p:nvPicPr>
              <p:blipFill>
                <a:blip r:embed="rId138"/>
                <a:stretch>
                  <a:fillRect/>
                </a:stretch>
              </p:blipFill>
              <p:spPr>
                <a:xfrm>
                  <a:off x="9350859" y="1691828"/>
                  <a:ext cx="142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Freihand 82">
                  <a:extLst>
                    <a:ext uri="{FF2B5EF4-FFF2-40B4-BE49-F238E27FC236}">
                      <a16:creationId xmlns:a16="http://schemas.microsoft.com/office/drawing/2014/main" id="{C8647303-2755-41A0-B9E3-99B6868FBA41}"/>
                    </a:ext>
                  </a:extLst>
                </p14:cNvPr>
                <p14:cNvContentPartPr/>
                <p14:nvPr/>
              </p14:nvContentPartPr>
              <p14:xfrm>
                <a:off x="9480459" y="1535948"/>
                <a:ext cx="113400" cy="149040"/>
              </p14:xfrm>
            </p:contentPart>
          </mc:Choice>
          <mc:Fallback>
            <p:pic>
              <p:nvPicPr>
                <p:cNvPr id="83" name="Freihand 82">
                  <a:extLst>
                    <a:ext uri="{FF2B5EF4-FFF2-40B4-BE49-F238E27FC236}">
                      <a16:creationId xmlns:a16="http://schemas.microsoft.com/office/drawing/2014/main" id="{C8647303-2755-41A0-B9E3-99B6868FBA41}"/>
                    </a:ext>
                  </a:extLst>
                </p:cNvPr>
                <p:cNvPicPr/>
                <p:nvPr/>
              </p:nvPicPr>
              <p:blipFill>
                <a:blip r:embed="rId140"/>
                <a:stretch>
                  <a:fillRect/>
                </a:stretch>
              </p:blipFill>
              <p:spPr>
                <a:xfrm>
                  <a:off x="9476139" y="1531628"/>
                  <a:ext cx="122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4" name="Freihand 83">
                  <a:extLst>
                    <a:ext uri="{FF2B5EF4-FFF2-40B4-BE49-F238E27FC236}">
                      <a16:creationId xmlns:a16="http://schemas.microsoft.com/office/drawing/2014/main" id="{A05D3753-A0A2-47BA-8514-E08D664949BF}"/>
                    </a:ext>
                  </a:extLst>
                </p14:cNvPr>
                <p14:cNvContentPartPr/>
                <p14:nvPr/>
              </p14:nvContentPartPr>
              <p14:xfrm>
                <a:off x="9635979" y="1510028"/>
                <a:ext cx="46800" cy="111600"/>
              </p14:xfrm>
            </p:contentPart>
          </mc:Choice>
          <mc:Fallback>
            <p:pic>
              <p:nvPicPr>
                <p:cNvPr id="84" name="Freihand 83">
                  <a:extLst>
                    <a:ext uri="{FF2B5EF4-FFF2-40B4-BE49-F238E27FC236}">
                      <a16:creationId xmlns:a16="http://schemas.microsoft.com/office/drawing/2014/main" id="{A05D3753-A0A2-47BA-8514-E08D664949BF}"/>
                    </a:ext>
                  </a:extLst>
                </p:cNvPr>
                <p:cNvPicPr/>
                <p:nvPr/>
              </p:nvPicPr>
              <p:blipFill>
                <a:blip r:embed="rId142"/>
                <a:stretch>
                  <a:fillRect/>
                </a:stretch>
              </p:blipFill>
              <p:spPr>
                <a:xfrm>
                  <a:off x="9631659" y="1505708"/>
                  <a:ext cx="55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Freihand 84">
                  <a:extLst>
                    <a:ext uri="{FF2B5EF4-FFF2-40B4-BE49-F238E27FC236}">
                      <a16:creationId xmlns:a16="http://schemas.microsoft.com/office/drawing/2014/main" id="{B7BE1790-0B05-47A3-80C9-7C375D74DF84}"/>
                    </a:ext>
                  </a:extLst>
                </p14:cNvPr>
                <p14:cNvContentPartPr/>
                <p14:nvPr/>
              </p14:nvContentPartPr>
              <p14:xfrm>
                <a:off x="9571179" y="1481228"/>
                <a:ext cx="169200" cy="183600"/>
              </p14:xfrm>
            </p:contentPart>
          </mc:Choice>
          <mc:Fallback>
            <p:pic>
              <p:nvPicPr>
                <p:cNvPr id="85" name="Freihand 84">
                  <a:extLst>
                    <a:ext uri="{FF2B5EF4-FFF2-40B4-BE49-F238E27FC236}">
                      <a16:creationId xmlns:a16="http://schemas.microsoft.com/office/drawing/2014/main" id="{B7BE1790-0B05-47A3-80C9-7C375D74DF84}"/>
                    </a:ext>
                  </a:extLst>
                </p:cNvPr>
                <p:cNvPicPr/>
                <p:nvPr/>
              </p:nvPicPr>
              <p:blipFill>
                <a:blip r:embed="rId144"/>
                <a:stretch>
                  <a:fillRect/>
                </a:stretch>
              </p:blipFill>
              <p:spPr>
                <a:xfrm>
                  <a:off x="9566859" y="1476908"/>
                  <a:ext cx="177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6" name="Freihand 85">
                  <a:extLst>
                    <a:ext uri="{FF2B5EF4-FFF2-40B4-BE49-F238E27FC236}">
                      <a16:creationId xmlns:a16="http://schemas.microsoft.com/office/drawing/2014/main" id="{F42C6DB7-7512-4FB3-ABEF-C70DF6D9D86F}"/>
                    </a:ext>
                  </a:extLst>
                </p14:cNvPr>
                <p14:cNvContentPartPr/>
                <p14:nvPr/>
              </p14:nvContentPartPr>
              <p14:xfrm>
                <a:off x="8968899" y="2166668"/>
                <a:ext cx="165960" cy="154080"/>
              </p14:xfrm>
            </p:contentPart>
          </mc:Choice>
          <mc:Fallback>
            <p:pic>
              <p:nvPicPr>
                <p:cNvPr id="86" name="Freihand 85">
                  <a:extLst>
                    <a:ext uri="{FF2B5EF4-FFF2-40B4-BE49-F238E27FC236}">
                      <a16:creationId xmlns:a16="http://schemas.microsoft.com/office/drawing/2014/main" id="{F42C6DB7-7512-4FB3-ABEF-C70DF6D9D86F}"/>
                    </a:ext>
                  </a:extLst>
                </p:cNvPr>
                <p:cNvPicPr/>
                <p:nvPr/>
              </p:nvPicPr>
              <p:blipFill>
                <a:blip r:embed="rId146"/>
                <a:stretch>
                  <a:fillRect/>
                </a:stretch>
              </p:blipFill>
              <p:spPr>
                <a:xfrm>
                  <a:off x="8964579" y="2162348"/>
                  <a:ext cx="174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7" name="Freihand 86">
                  <a:extLst>
                    <a:ext uri="{FF2B5EF4-FFF2-40B4-BE49-F238E27FC236}">
                      <a16:creationId xmlns:a16="http://schemas.microsoft.com/office/drawing/2014/main" id="{B549ACC3-7449-4AF7-A13A-985F091C2FEA}"/>
                    </a:ext>
                  </a:extLst>
                </p14:cNvPr>
                <p14:cNvContentPartPr/>
                <p14:nvPr/>
              </p14:nvContentPartPr>
              <p14:xfrm>
                <a:off x="9140259" y="2026268"/>
                <a:ext cx="218160" cy="249840"/>
              </p14:xfrm>
            </p:contentPart>
          </mc:Choice>
          <mc:Fallback>
            <p:pic>
              <p:nvPicPr>
                <p:cNvPr id="87" name="Freihand 86">
                  <a:extLst>
                    <a:ext uri="{FF2B5EF4-FFF2-40B4-BE49-F238E27FC236}">
                      <a16:creationId xmlns:a16="http://schemas.microsoft.com/office/drawing/2014/main" id="{B549ACC3-7449-4AF7-A13A-985F091C2FEA}"/>
                    </a:ext>
                  </a:extLst>
                </p:cNvPr>
                <p:cNvPicPr/>
                <p:nvPr/>
              </p:nvPicPr>
              <p:blipFill>
                <a:blip r:embed="rId148"/>
                <a:stretch>
                  <a:fillRect/>
                </a:stretch>
              </p:blipFill>
              <p:spPr>
                <a:xfrm>
                  <a:off x="9135939" y="2021948"/>
                  <a:ext cx="2268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8" name="Freihand 87">
                  <a:extLst>
                    <a:ext uri="{FF2B5EF4-FFF2-40B4-BE49-F238E27FC236}">
                      <a16:creationId xmlns:a16="http://schemas.microsoft.com/office/drawing/2014/main" id="{7F3677F5-82AA-4FBF-AB59-58F013E1858C}"/>
                    </a:ext>
                  </a:extLst>
                </p14:cNvPr>
                <p14:cNvContentPartPr/>
                <p14:nvPr/>
              </p14:nvContentPartPr>
              <p14:xfrm>
                <a:off x="9112179" y="2005388"/>
                <a:ext cx="83880" cy="35640"/>
              </p14:xfrm>
            </p:contentPart>
          </mc:Choice>
          <mc:Fallback>
            <p:pic>
              <p:nvPicPr>
                <p:cNvPr id="88" name="Freihand 87">
                  <a:extLst>
                    <a:ext uri="{FF2B5EF4-FFF2-40B4-BE49-F238E27FC236}">
                      <a16:creationId xmlns:a16="http://schemas.microsoft.com/office/drawing/2014/main" id="{7F3677F5-82AA-4FBF-AB59-58F013E1858C}"/>
                    </a:ext>
                  </a:extLst>
                </p:cNvPr>
                <p:cNvPicPr/>
                <p:nvPr/>
              </p:nvPicPr>
              <p:blipFill>
                <a:blip r:embed="rId150"/>
                <a:stretch>
                  <a:fillRect/>
                </a:stretch>
              </p:blipFill>
              <p:spPr>
                <a:xfrm>
                  <a:off x="9107859" y="2001068"/>
                  <a:ext cx="92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Freihand 88">
                  <a:extLst>
                    <a:ext uri="{FF2B5EF4-FFF2-40B4-BE49-F238E27FC236}">
                      <a16:creationId xmlns:a16="http://schemas.microsoft.com/office/drawing/2014/main" id="{B125C4B7-4299-4A29-BFE7-6979C0801BD3}"/>
                    </a:ext>
                  </a:extLst>
                </p14:cNvPr>
                <p14:cNvContentPartPr/>
                <p14:nvPr/>
              </p14:nvContentPartPr>
              <p14:xfrm>
                <a:off x="9548499" y="1926908"/>
                <a:ext cx="351720" cy="158400"/>
              </p14:xfrm>
            </p:contentPart>
          </mc:Choice>
          <mc:Fallback>
            <p:pic>
              <p:nvPicPr>
                <p:cNvPr id="89" name="Freihand 88">
                  <a:extLst>
                    <a:ext uri="{FF2B5EF4-FFF2-40B4-BE49-F238E27FC236}">
                      <a16:creationId xmlns:a16="http://schemas.microsoft.com/office/drawing/2014/main" id="{B125C4B7-4299-4A29-BFE7-6979C0801BD3}"/>
                    </a:ext>
                  </a:extLst>
                </p:cNvPr>
                <p:cNvPicPr/>
                <p:nvPr/>
              </p:nvPicPr>
              <p:blipFill>
                <a:blip r:embed="rId152"/>
                <a:stretch>
                  <a:fillRect/>
                </a:stretch>
              </p:blipFill>
              <p:spPr>
                <a:xfrm>
                  <a:off x="9544179" y="1922588"/>
                  <a:ext cx="3603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1AFDAA0F-6A9F-4095-98C8-B69F648F70AA}"/>
                    </a:ext>
                  </a:extLst>
                </p14:cNvPr>
                <p14:cNvContentPartPr/>
                <p14:nvPr/>
              </p14:nvContentPartPr>
              <p14:xfrm>
                <a:off x="9803019" y="1933748"/>
                <a:ext cx="106920" cy="47160"/>
              </p14:xfrm>
            </p:contentPart>
          </mc:Choice>
          <mc:Fallback>
            <p:pic>
              <p:nvPicPr>
                <p:cNvPr id="90" name="Freihand 89">
                  <a:extLst>
                    <a:ext uri="{FF2B5EF4-FFF2-40B4-BE49-F238E27FC236}">
                      <a16:creationId xmlns:a16="http://schemas.microsoft.com/office/drawing/2014/main" id="{1AFDAA0F-6A9F-4095-98C8-B69F648F70AA}"/>
                    </a:ext>
                  </a:extLst>
                </p:cNvPr>
                <p:cNvPicPr/>
                <p:nvPr/>
              </p:nvPicPr>
              <p:blipFill>
                <a:blip r:embed="rId154"/>
                <a:stretch>
                  <a:fillRect/>
                </a:stretch>
              </p:blipFill>
              <p:spPr>
                <a:xfrm>
                  <a:off x="9798699" y="1929428"/>
                  <a:ext cx="1155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 name="Freihand 90">
                  <a:extLst>
                    <a:ext uri="{FF2B5EF4-FFF2-40B4-BE49-F238E27FC236}">
                      <a16:creationId xmlns:a16="http://schemas.microsoft.com/office/drawing/2014/main" id="{9FBC80D2-236C-4388-A5D4-C123B885D712}"/>
                    </a:ext>
                  </a:extLst>
                </p14:cNvPr>
                <p14:cNvContentPartPr/>
                <p14:nvPr/>
              </p14:nvContentPartPr>
              <p14:xfrm>
                <a:off x="9899859" y="1773908"/>
                <a:ext cx="213480" cy="199440"/>
              </p14:xfrm>
            </p:contentPart>
          </mc:Choice>
          <mc:Fallback>
            <p:pic>
              <p:nvPicPr>
                <p:cNvPr id="91" name="Freihand 90">
                  <a:extLst>
                    <a:ext uri="{FF2B5EF4-FFF2-40B4-BE49-F238E27FC236}">
                      <a16:creationId xmlns:a16="http://schemas.microsoft.com/office/drawing/2014/main" id="{9FBC80D2-236C-4388-A5D4-C123B885D712}"/>
                    </a:ext>
                  </a:extLst>
                </p:cNvPr>
                <p:cNvPicPr/>
                <p:nvPr/>
              </p:nvPicPr>
              <p:blipFill>
                <a:blip r:embed="rId156"/>
                <a:stretch>
                  <a:fillRect/>
                </a:stretch>
              </p:blipFill>
              <p:spPr>
                <a:xfrm>
                  <a:off x="9895539" y="1769588"/>
                  <a:ext cx="2221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2" name="Freihand 91">
                  <a:extLst>
                    <a:ext uri="{FF2B5EF4-FFF2-40B4-BE49-F238E27FC236}">
                      <a16:creationId xmlns:a16="http://schemas.microsoft.com/office/drawing/2014/main" id="{34CB2741-B0C1-40F4-A4EE-4293744FC8C3}"/>
                    </a:ext>
                  </a:extLst>
                </p14:cNvPr>
                <p14:cNvContentPartPr/>
                <p14:nvPr/>
              </p14:nvContentPartPr>
              <p14:xfrm>
                <a:off x="9970419" y="1761668"/>
                <a:ext cx="139320" cy="101160"/>
              </p14:xfrm>
            </p:contentPart>
          </mc:Choice>
          <mc:Fallback>
            <p:pic>
              <p:nvPicPr>
                <p:cNvPr id="92" name="Freihand 91">
                  <a:extLst>
                    <a:ext uri="{FF2B5EF4-FFF2-40B4-BE49-F238E27FC236}">
                      <a16:creationId xmlns:a16="http://schemas.microsoft.com/office/drawing/2014/main" id="{34CB2741-B0C1-40F4-A4EE-4293744FC8C3}"/>
                    </a:ext>
                  </a:extLst>
                </p:cNvPr>
                <p:cNvPicPr/>
                <p:nvPr/>
              </p:nvPicPr>
              <p:blipFill>
                <a:blip r:embed="rId158"/>
                <a:stretch>
                  <a:fillRect/>
                </a:stretch>
              </p:blipFill>
              <p:spPr>
                <a:xfrm>
                  <a:off x="9966099" y="1757348"/>
                  <a:ext cx="147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3" name="Freihand 92">
                  <a:extLst>
                    <a:ext uri="{FF2B5EF4-FFF2-40B4-BE49-F238E27FC236}">
                      <a16:creationId xmlns:a16="http://schemas.microsoft.com/office/drawing/2014/main" id="{1C268736-6574-4B2F-B8AF-E04F23020096}"/>
                    </a:ext>
                  </a:extLst>
                </p14:cNvPr>
                <p14:cNvContentPartPr/>
                <p14:nvPr/>
              </p14:nvContentPartPr>
              <p14:xfrm>
                <a:off x="10302699" y="1775348"/>
                <a:ext cx="139680" cy="95040"/>
              </p14:xfrm>
            </p:contentPart>
          </mc:Choice>
          <mc:Fallback>
            <p:pic>
              <p:nvPicPr>
                <p:cNvPr id="93" name="Freihand 92">
                  <a:extLst>
                    <a:ext uri="{FF2B5EF4-FFF2-40B4-BE49-F238E27FC236}">
                      <a16:creationId xmlns:a16="http://schemas.microsoft.com/office/drawing/2014/main" id="{1C268736-6574-4B2F-B8AF-E04F23020096}"/>
                    </a:ext>
                  </a:extLst>
                </p:cNvPr>
                <p:cNvPicPr/>
                <p:nvPr/>
              </p:nvPicPr>
              <p:blipFill>
                <a:blip r:embed="rId160"/>
                <a:stretch>
                  <a:fillRect/>
                </a:stretch>
              </p:blipFill>
              <p:spPr>
                <a:xfrm>
                  <a:off x="10298379" y="1771028"/>
                  <a:ext cx="148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4" name="Freihand 93">
                  <a:extLst>
                    <a:ext uri="{FF2B5EF4-FFF2-40B4-BE49-F238E27FC236}">
                      <a16:creationId xmlns:a16="http://schemas.microsoft.com/office/drawing/2014/main" id="{3EDE0AFA-3972-409E-A29C-7A4363E67CE4}"/>
                    </a:ext>
                  </a:extLst>
                </p14:cNvPr>
                <p14:cNvContentPartPr/>
                <p14:nvPr/>
              </p14:nvContentPartPr>
              <p14:xfrm>
                <a:off x="10448499" y="1733588"/>
                <a:ext cx="106920" cy="117360"/>
              </p14:xfrm>
            </p:contentPart>
          </mc:Choice>
          <mc:Fallback>
            <p:pic>
              <p:nvPicPr>
                <p:cNvPr id="94" name="Freihand 93">
                  <a:extLst>
                    <a:ext uri="{FF2B5EF4-FFF2-40B4-BE49-F238E27FC236}">
                      <a16:creationId xmlns:a16="http://schemas.microsoft.com/office/drawing/2014/main" id="{3EDE0AFA-3972-409E-A29C-7A4363E67CE4}"/>
                    </a:ext>
                  </a:extLst>
                </p:cNvPr>
                <p:cNvPicPr/>
                <p:nvPr/>
              </p:nvPicPr>
              <p:blipFill>
                <a:blip r:embed="rId162"/>
                <a:stretch>
                  <a:fillRect/>
                </a:stretch>
              </p:blipFill>
              <p:spPr>
                <a:xfrm>
                  <a:off x="10444179" y="1729268"/>
                  <a:ext cx="115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5" name="Freihand 94">
                  <a:extLst>
                    <a:ext uri="{FF2B5EF4-FFF2-40B4-BE49-F238E27FC236}">
                      <a16:creationId xmlns:a16="http://schemas.microsoft.com/office/drawing/2014/main" id="{76078A1D-94DD-4EDD-AA52-B25589CA3FBA}"/>
                    </a:ext>
                  </a:extLst>
                </p14:cNvPr>
                <p14:cNvContentPartPr/>
                <p14:nvPr/>
              </p14:nvContentPartPr>
              <p14:xfrm>
                <a:off x="10681779" y="1572308"/>
                <a:ext cx="95040" cy="147240"/>
              </p14:xfrm>
            </p:contentPart>
          </mc:Choice>
          <mc:Fallback>
            <p:pic>
              <p:nvPicPr>
                <p:cNvPr id="95" name="Freihand 94">
                  <a:extLst>
                    <a:ext uri="{FF2B5EF4-FFF2-40B4-BE49-F238E27FC236}">
                      <a16:creationId xmlns:a16="http://schemas.microsoft.com/office/drawing/2014/main" id="{76078A1D-94DD-4EDD-AA52-B25589CA3FBA}"/>
                    </a:ext>
                  </a:extLst>
                </p:cNvPr>
                <p:cNvPicPr/>
                <p:nvPr/>
              </p:nvPicPr>
              <p:blipFill>
                <a:blip r:embed="rId164"/>
                <a:stretch>
                  <a:fillRect/>
                </a:stretch>
              </p:blipFill>
              <p:spPr>
                <a:xfrm>
                  <a:off x="10677459" y="1567988"/>
                  <a:ext cx="1036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6" name="Freihand 95">
                  <a:extLst>
                    <a:ext uri="{FF2B5EF4-FFF2-40B4-BE49-F238E27FC236}">
                      <a16:creationId xmlns:a16="http://schemas.microsoft.com/office/drawing/2014/main" id="{29FC6665-3522-45E4-B128-EA6D8EC820A6}"/>
                    </a:ext>
                  </a:extLst>
                </p14:cNvPr>
                <p14:cNvContentPartPr/>
                <p14:nvPr/>
              </p14:nvContentPartPr>
              <p14:xfrm>
                <a:off x="10655499" y="1685708"/>
                <a:ext cx="203760" cy="77760"/>
              </p14:xfrm>
            </p:contentPart>
          </mc:Choice>
          <mc:Fallback>
            <p:pic>
              <p:nvPicPr>
                <p:cNvPr id="96" name="Freihand 95">
                  <a:extLst>
                    <a:ext uri="{FF2B5EF4-FFF2-40B4-BE49-F238E27FC236}">
                      <a16:creationId xmlns:a16="http://schemas.microsoft.com/office/drawing/2014/main" id="{29FC6665-3522-45E4-B128-EA6D8EC820A6}"/>
                    </a:ext>
                  </a:extLst>
                </p:cNvPr>
                <p:cNvPicPr/>
                <p:nvPr/>
              </p:nvPicPr>
              <p:blipFill>
                <a:blip r:embed="rId166"/>
                <a:stretch>
                  <a:fillRect/>
                </a:stretch>
              </p:blipFill>
              <p:spPr>
                <a:xfrm>
                  <a:off x="10651179" y="1681388"/>
                  <a:ext cx="212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7" name="Freihand 96">
                  <a:extLst>
                    <a:ext uri="{FF2B5EF4-FFF2-40B4-BE49-F238E27FC236}">
                      <a16:creationId xmlns:a16="http://schemas.microsoft.com/office/drawing/2014/main" id="{12E96ED1-D834-471A-A0FA-30DCDB5F5DC7}"/>
                    </a:ext>
                  </a:extLst>
                </p14:cNvPr>
                <p14:cNvContentPartPr/>
                <p14:nvPr/>
              </p14:nvContentPartPr>
              <p14:xfrm>
                <a:off x="10705899" y="1795148"/>
                <a:ext cx="102240" cy="132840"/>
              </p14:xfrm>
            </p:contentPart>
          </mc:Choice>
          <mc:Fallback>
            <p:pic>
              <p:nvPicPr>
                <p:cNvPr id="97" name="Freihand 96">
                  <a:extLst>
                    <a:ext uri="{FF2B5EF4-FFF2-40B4-BE49-F238E27FC236}">
                      <a16:creationId xmlns:a16="http://schemas.microsoft.com/office/drawing/2014/main" id="{12E96ED1-D834-471A-A0FA-30DCDB5F5DC7}"/>
                    </a:ext>
                  </a:extLst>
                </p:cNvPr>
                <p:cNvPicPr/>
                <p:nvPr/>
              </p:nvPicPr>
              <p:blipFill>
                <a:blip r:embed="rId168"/>
                <a:stretch>
                  <a:fillRect/>
                </a:stretch>
              </p:blipFill>
              <p:spPr>
                <a:xfrm>
                  <a:off x="10701579" y="1790828"/>
                  <a:ext cx="110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8" name="Freihand 97">
                  <a:extLst>
                    <a:ext uri="{FF2B5EF4-FFF2-40B4-BE49-F238E27FC236}">
                      <a16:creationId xmlns:a16="http://schemas.microsoft.com/office/drawing/2014/main" id="{312C80BE-B93B-45B7-B09A-C1FE588E1AF1}"/>
                    </a:ext>
                  </a:extLst>
                </p14:cNvPr>
                <p14:cNvContentPartPr/>
                <p14:nvPr/>
              </p14:nvContentPartPr>
              <p14:xfrm>
                <a:off x="11024139" y="1616588"/>
                <a:ext cx="298800" cy="128160"/>
              </p14:xfrm>
            </p:contentPart>
          </mc:Choice>
          <mc:Fallback>
            <p:pic>
              <p:nvPicPr>
                <p:cNvPr id="98" name="Freihand 97">
                  <a:extLst>
                    <a:ext uri="{FF2B5EF4-FFF2-40B4-BE49-F238E27FC236}">
                      <a16:creationId xmlns:a16="http://schemas.microsoft.com/office/drawing/2014/main" id="{312C80BE-B93B-45B7-B09A-C1FE588E1AF1}"/>
                    </a:ext>
                  </a:extLst>
                </p:cNvPr>
                <p:cNvPicPr/>
                <p:nvPr/>
              </p:nvPicPr>
              <p:blipFill>
                <a:blip r:embed="rId170"/>
                <a:stretch>
                  <a:fillRect/>
                </a:stretch>
              </p:blipFill>
              <p:spPr>
                <a:xfrm>
                  <a:off x="11019819" y="1612268"/>
                  <a:ext cx="307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1" name="Freihand 100">
                  <a:extLst>
                    <a:ext uri="{FF2B5EF4-FFF2-40B4-BE49-F238E27FC236}">
                      <a16:creationId xmlns:a16="http://schemas.microsoft.com/office/drawing/2014/main" id="{0331F819-CD44-4216-97BE-BD7878327D78}"/>
                    </a:ext>
                  </a:extLst>
                </p14:cNvPr>
                <p14:cNvContentPartPr/>
                <p14:nvPr/>
              </p14:nvContentPartPr>
              <p14:xfrm>
                <a:off x="9081579" y="2463308"/>
                <a:ext cx="110520" cy="233640"/>
              </p14:xfrm>
            </p:contentPart>
          </mc:Choice>
          <mc:Fallback>
            <p:pic>
              <p:nvPicPr>
                <p:cNvPr id="101" name="Freihand 100">
                  <a:extLst>
                    <a:ext uri="{FF2B5EF4-FFF2-40B4-BE49-F238E27FC236}">
                      <a16:creationId xmlns:a16="http://schemas.microsoft.com/office/drawing/2014/main" id="{0331F819-CD44-4216-97BE-BD7878327D78}"/>
                    </a:ext>
                  </a:extLst>
                </p:cNvPr>
                <p:cNvPicPr/>
                <p:nvPr/>
              </p:nvPicPr>
              <p:blipFill>
                <a:blip r:embed="rId172"/>
                <a:stretch>
                  <a:fillRect/>
                </a:stretch>
              </p:blipFill>
              <p:spPr>
                <a:xfrm>
                  <a:off x="9077259" y="2458988"/>
                  <a:ext cx="1191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Freihand 101">
                  <a:extLst>
                    <a:ext uri="{FF2B5EF4-FFF2-40B4-BE49-F238E27FC236}">
                      <a16:creationId xmlns:a16="http://schemas.microsoft.com/office/drawing/2014/main" id="{AEE51147-5735-421E-94FB-CEFC929E02F0}"/>
                    </a:ext>
                  </a:extLst>
                </p14:cNvPr>
                <p14:cNvContentPartPr/>
                <p14:nvPr/>
              </p14:nvContentPartPr>
              <p14:xfrm>
                <a:off x="9193179" y="2436668"/>
                <a:ext cx="101520" cy="182520"/>
              </p14:xfrm>
            </p:contentPart>
          </mc:Choice>
          <mc:Fallback>
            <p:pic>
              <p:nvPicPr>
                <p:cNvPr id="102" name="Freihand 101">
                  <a:extLst>
                    <a:ext uri="{FF2B5EF4-FFF2-40B4-BE49-F238E27FC236}">
                      <a16:creationId xmlns:a16="http://schemas.microsoft.com/office/drawing/2014/main" id="{AEE51147-5735-421E-94FB-CEFC929E02F0}"/>
                    </a:ext>
                  </a:extLst>
                </p:cNvPr>
                <p:cNvPicPr/>
                <p:nvPr/>
              </p:nvPicPr>
              <p:blipFill>
                <a:blip r:embed="rId174"/>
                <a:stretch>
                  <a:fillRect/>
                </a:stretch>
              </p:blipFill>
              <p:spPr>
                <a:xfrm>
                  <a:off x="9188859" y="2432348"/>
                  <a:ext cx="1101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 name="Freihand 102">
                  <a:extLst>
                    <a:ext uri="{FF2B5EF4-FFF2-40B4-BE49-F238E27FC236}">
                      <a16:creationId xmlns:a16="http://schemas.microsoft.com/office/drawing/2014/main" id="{7D7D0DBB-FAF0-4B2D-9C15-3099DDB4EAE5}"/>
                    </a:ext>
                  </a:extLst>
                </p14:cNvPr>
                <p14:cNvContentPartPr/>
                <p14:nvPr/>
              </p14:nvContentPartPr>
              <p14:xfrm>
                <a:off x="9276699" y="2474108"/>
                <a:ext cx="113760" cy="109800"/>
              </p14:xfrm>
            </p:contentPart>
          </mc:Choice>
          <mc:Fallback>
            <p:pic>
              <p:nvPicPr>
                <p:cNvPr id="103" name="Freihand 102">
                  <a:extLst>
                    <a:ext uri="{FF2B5EF4-FFF2-40B4-BE49-F238E27FC236}">
                      <a16:creationId xmlns:a16="http://schemas.microsoft.com/office/drawing/2014/main" id="{7D7D0DBB-FAF0-4B2D-9C15-3099DDB4EAE5}"/>
                    </a:ext>
                  </a:extLst>
                </p:cNvPr>
                <p:cNvPicPr/>
                <p:nvPr/>
              </p:nvPicPr>
              <p:blipFill>
                <a:blip r:embed="rId176"/>
                <a:stretch>
                  <a:fillRect/>
                </a:stretch>
              </p:blipFill>
              <p:spPr>
                <a:xfrm>
                  <a:off x="9272379" y="2469788"/>
                  <a:ext cx="122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4" name="Freihand 103">
                  <a:extLst>
                    <a:ext uri="{FF2B5EF4-FFF2-40B4-BE49-F238E27FC236}">
                      <a16:creationId xmlns:a16="http://schemas.microsoft.com/office/drawing/2014/main" id="{496BF7FD-C8DA-42B1-9873-B83213823182}"/>
                    </a:ext>
                  </a:extLst>
                </p14:cNvPr>
                <p14:cNvContentPartPr/>
                <p14:nvPr/>
              </p14:nvContentPartPr>
              <p14:xfrm>
                <a:off x="9397659" y="2292668"/>
                <a:ext cx="187560" cy="234720"/>
              </p14:xfrm>
            </p:contentPart>
          </mc:Choice>
          <mc:Fallback>
            <p:pic>
              <p:nvPicPr>
                <p:cNvPr id="104" name="Freihand 103">
                  <a:extLst>
                    <a:ext uri="{FF2B5EF4-FFF2-40B4-BE49-F238E27FC236}">
                      <a16:creationId xmlns:a16="http://schemas.microsoft.com/office/drawing/2014/main" id="{496BF7FD-C8DA-42B1-9873-B83213823182}"/>
                    </a:ext>
                  </a:extLst>
                </p:cNvPr>
                <p:cNvPicPr/>
                <p:nvPr/>
              </p:nvPicPr>
              <p:blipFill>
                <a:blip r:embed="rId178"/>
                <a:stretch>
                  <a:fillRect/>
                </a:stretch>
              </p:blipFill>
              <p:spPr>
                <a:xfrm>
                  <a:off x="9393339" y="2288348"/>
                  <a:ext cx="1962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5" name="Freihand 104">
                  <a:extLst>
                    <a:ext uri="{FF2B5EF4-FFF2-40B4-BE49-F238E27FC236}">
                      <a16:creationId xmlns:a16="http://schemas.microsoft.com/office/drawing/2014/main" id="{F1A72D14-A9F6-4690-9B32-2047A060A8CE}"/>
                    </a:ext>
                  </a:extLst>
                </p14:cNvPr>
                <p14:cNvContentPartPr/>
                <p14:nvPr/>
              </p14:nvContentPartPr>
              <p14:xfrm>
                <a:off x="9619419" y="2353148"/>
                <a:ext cx="99720" cy="133920"/>
              </p14:xfrm>
            </p:contentPart>
          </mc:Choice>
          <mc:Fallback>
            <p:pic>
              <p:nvPicPr>
                <p:cNvPr id="105" name="Freihand 104">
                  <a:extLst>
                    <a:ext uri="{FF2B5EF4-FFF2-40B4-BE49-F238E27FC236}">
                      <a16:creationId xmlns:a16="http://schemas.microsoft.com/office/drawing/2014/main" id="{F1A72D14-A9F6-4690-9B32-2047A060A8CE}"/>
                    </a:ext>
                  </a:extLst>
                </p:cNvPr>
                <p:cNvPicPr/>
                <p:nvPr/>
              </p:nvPicPr>
              <p:blipFill>
                <a:blip r:embed="rId180"/>
                <a:stretch>
                  <a:fillRect/>
                </a:stretch>
              </p:blipFill>
              <p:spPr>
                <a:xfrm>
                  <a:off x="9615099" y="2348828"/>
                  <a:ext cx="108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6" name="Freihand 105">
                  <a:extLst>
                    <a:ext uri="{FF2B5EF4-FFF2-40B4-BE49-F238E27FC236}">
                      <a16:creationId xmlns:a16="http://schemas.microsoft.com/office/drawing/2014/main" id="{67E3BCBE-A5E7-4371-AD84-38BFB942168E}"/>
                    </a:ext>
                  </a:extLst>
                </p14:cNvPr>
                <p14:cNvContentPartPr/>
                <p14:nvPr/>
              </p14:nvContentPartPr>
              <p14:xfrm>
                <a:off x="9731019" y="2312468"/>
                <a:ext cx="109080" cy="141480"/>
              </p14:xfrm>
            </p:contentPart>
          </mc:Choice>
          <mc:Fallback>
            <p:pic>
              <p:nvPicPr>
                <p:cNvPr id="106" name="Freihand 105">
                  <a:extLst>
                    <a:ext uri="{FF2B5EF4-FFF2-40B4-BE49-F238E27FC236}">
                      <a16:creationId xmlns:a16="http://schemas.microsoft.com/office/drawing/2014/main" id="{67E3BCBE-A5E7-4371-AD84-38BFB942168E}"/>
                    </a:ext>
                  </a:extLst>
                </p:cNvPr>
                <p:cNvPicPr/>
                <p:nvPr/>
              </p:nvPicPr>
              <p:blipFill>
                <a:blip r:embed="rId182"/>
                <a:stretch>
                  <a:fillRect/>
                </a:stretch>
              </p:blipFill>
              <p:spPr>
                <a:xfrm>
                  <a:off x="9726699" y="2308148"/>
                  <a:ext cx="117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7" name="Freihand 106">
                  <a:extLst>
                    <a:ext uri="{FF2B5EF4-FFF2-40B4-BE49-F238E27FC236}">
                      <a16:creationId xmlns:a16="http://schemas.microsoft.com/office/drawing/2014/main" id="{1071429A-9524-42C7-ADDF-99EB9B6A4E08}"/>
                    </a:ext>
                  </a:extLst>
                </p14:cNvPr>
                <p14:cNvContentPartPr/>
                <p14:nvPr/>
              </p14:nvContentPartPr>
              <p14:xfrm>
                <a:off x="9851619" y="2129588"/>
                <a:ext cx="284400" cy="257760"/>
              </p14:xfrm>
            </p:contentPart>
          </mc:Choice>
          <mc:Fallback>
            <p:pic>
              <p:nvPicPr>
                <p:cNvPr id="107" name="Freihand 106">
                  <a:extLst>
                    <a:ext uri="{FF2B5EF4-FFF2-40B4-BE49-F238E27FC236}">
                      <a16:creationId xmlns:a16="http://schemas.microsoft.com/office/drawing/2014/main" id="{1071429A-9524-42C7-ADDF-99EB9B6A4E08}"/>
                    </a:ext>
                  </a:extLst>
                </p:cNvPr>
                <p:cNvPicPr/>
                <p:nvPr/>
              </p:nvPicPr>
              <p:blipFill>
                <a:blip r:embed="rId184"/>
                <a:stretch>
                  <a:fillRect/>
                </a:stretch>
              </p:blipFill>
              <p:spPr>
                <a:xfrm>
                  <a:off x="9847299" y="2125268"/>
                  <a:ext cx="2930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8" name="Freihand 107">
                  <a:extLst>
                    <a:ext uri="{FF2B5EF4-FFF2-40B4-BE49-F238E27FC236}">
                      <a16:creationId xmlns:a16="http://schemas.microsoft.com/office/drawing/2014/main" id="{B3FD0AC7-B17D-4990-BA73-A2236D7ED185}"/>
                    </a:ext>
                  </a:extLst>
                </p14:cNvPr>
                <p14:cNvContentPartPr/>
                <p14:nvPr/>
              </p14:nvContentPartPr>
              <p14:xfrm>
                <a:off x="10130979" y="2105468"/>
                <a:ext cx="115920" cy="174240"/>
              </p14:xfrm>
            </p:contentPart>
          </mc:Choice>
          <mc:Fallback>
            <p:pic>
              <p:nvPicPr>
                <p:cNvPr id="108" name="Freihand 107">
                  <a:extLst>
                    <a:ext uri="{FF2B5EF4-FFF2-40B4-BE49-F238E27FC236}">
                      <a16:creationId xmlns:a16="http://schemas.microsoft.com/office/drawing/2014/main" id="{B3FD0AC7-B17D-4990-BA73-A2236D7ED185}"/>
                    </a:ext>
                  </a:extLst>
                </p:cNvPr>
                <p:cNvPicPr/>
                <p:nvPr/>
              </p:nvPicPr>
              <p:blipFill>
                <a:blip r:embed="rId186"/>
                <a:stretch>
                  <a:fillRect/>
                </a:stretch>
              </p:blipFill>
              <p:spPr>
                <a:xfrm>
                  <a:off x="10126659" y="2101148"/>
                  <a:ext cx="1245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9" name="Freihand 108">
                  <a:extLst>
                    <a:ext uri="{FF2B5EF4-FFF2-40B4-BE49-F238E27FC236}">
                      <a16:creationId xmlns:a16="http://schemas.microsoft.com/office/drawing/2014/main" id="{BF602A72-F57F-4CEC-8B95-2525F17B4CB6}"/>
                    </a:ext>
                  </a:extLst>
                </p14:cNvPr>
                <p14:cNvContentPartPr/>
                <p14:nvPr/>
              </p14:nvContentPartPr>
              <p14:xfrm>
                <a:off x="10462179" y="2068748"/>
                <a:ext cx="279720" cy="160560"/>
              </p14:xfrm>
            </p:contentPart>
          </mc:Choice>
          <mc:Fallback>
            <p:pic>
              <p:nvPicPr>
                <p:cNvPr id="109" name="Freihand 108">
                  <a:extLst>
                    <a:ext uri="{FF2B5EF4-FFF2-40B4-BE49-F238E27FC236}">
                      <a16:creationId xmlns:a16="http://schemas.microsoft.com/office/drawing/2014/main" id="{BF602A72-F57F-4CEC-8B95-2525F17B4CB6}"/>
                    </a:ext>
                  </a:extLst>
                </p:cNvPr>
                <p:cNvPicPr/>
                <p:nvPr/>
              </p:nvPicPr>
              <p:blipFill>
                <a:blip r:embed="rId188"/>
                <a:stretch>
                  <a:fillRect/>
                </a:stretch>
              </p:blipFill>
              <p:spPr>
                <a:xfrm>
                  <a:off x="10457859" y="2064428"/>
                  <a:ext cx="2883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0" name="Freihand 109">
                  <a:extLst>
                    <a:ext uri="{FF2B5EF4-FFF2-40B4-BE49-F238E27FC236}">
                      <a16:creationId xmlns:a16="http://schemas.microsoft.com/office/drawing/2014/main" id="{25F0ABD9-ADEB-408D-BE05-0E12FBF30218}"/>
                    </a:ext>
                  </a:extLst>
                </p14:cNvPr>
                <p14:cNvContentPartPr/>
                <p14:nvPr/>
              </p14:nvContentPartPr>
              <p14:xfrm>
                <a:off x="10905339" y="2005028"/>
                <a:ext cx="18720" cy="143640"/>
              </p14:xfrm>
            </p:contentPart>
          </mc:Choice>
          <mc:Fallback>
            <p:pic>
              <p:nvPicPr>
                <p:cNvPr id="110" name="Freihand 109">
                  <a:extLst>
                    <a:ext uri="{FF2B5EF4-FFF2-40B4-BE49-F238E27FC236}">
                      <a16:creationId xmlns:a16="http://schemas.microsoft.com/office/drawing/2014/main" id="{25F0ABD9-ADEB-408D-BE05-0E12FBF30218}"/>
                    </a:ext>
                  </a:extLst>
                </p:cNvPr>
                <p:cNvPicPr/>
                <p:nvPr/>
              </p:nvPicPr>
              <p:blipFill>
                <a:blip r:embed="rId190"/>
                <a:stretch>
                  <a:fillRect/>
                </a:stretch>
              </p:blipFill>
              <p:spPr>
                <a:xfrm>
                  <a:off x="10901019" y="2000708"/>
                  <a:ext cx="273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1" name="Freihand 110">
                  <a:extLst>
                    <a:ext uri="{FF2B5EF4-FFF2-40B4-BE49-F238E27FC236}">
                      <a16:creationId xmlns:a16="http://schemas.microsoft.com/office/drawing/2014/main" id="{D3287EBC-7E4A-4B3E-9B0D-2A92041D3B70}"/>
                    </a:ext>
                  </a:extLst>
                </p14:cNvPr>
                <p14:cNvContentPartPr/>
                <p14:nvPr/>
              </p14:nvContentPartPr>
              <p14:xfrm>
                <a:off x="10873299" y="1969028"/>
                <a:ext cx="145080" cy="115560"/>
              </p14:xfrm>
            </p:contentPart>
          </mc:Choice>
          <mc:Fallback>
            <p:pic>
              <p:nvPicPr>
                <p:cNvPr id="111" name="Freihand 110">
                  <a:extLst>
                    <a:ext uri="{FF2B5EF4-FFF2-40B4-BE49-F238E27FC236}">
                      <a16:creationId xmlns:a16="http://schemas.microsoft.com/office/drawing/2014/main" id="{D3287EBC-7E4A-4B3E-9B0D-2A92041D3B70}"/>
                    </a:ext>
                  </a:extLst>
                </p:cNvPr>
                <p:cNvPicPr/>
                <p:nvPr/>
              </p:nvPicPr>
              <p:blipFill>
                <a:blip r:embed="rId192"/>
                <a:stretch>
                  <a:fillRect/>
                </a:stretch>
              </p:blipFill>
              <p:spPr>
                <a:xfrm>
                  <a:off x="10868979" y="1964708"/>
                  <a:ext cx="153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2" name="Freihand 111">
                  <a:extLst>
                    <a:ext uri="{FF2B5EF4-FFF2-40B4-BE49-F238E27FC236}">
                      <a16:creationId xmlns:a16="http://schemas.microsoft.com/office/drawing/2014/main" id="{E2A12BF7-2D75-42C6-865E-D9B64AC37B36}"/>
                    </a:ext>
                  </a:extLst>
                </p14:cNvPr>
                <p14:cNvContentPartPr/>
                <p14:nvPr/>
              </p14:nvContentPartPr>
              <p14:xfrm>
                <a:off x="10923699" y="1976228"/>
                <a:ext cx="311760" cy="169200"/>
              </p14:xfrm>
            </p:contentPart>
          </mc:Choice>
          <mc:Fallback>
            <p:pic>
              <p:nvPicPr>
                <p:cNvPr id="112" name="Freihand 111">
                  <a:extLst>
                    <a:ext uri="{FF2B5EF4-FFF2-40B4-BE49-F238E27FC236}">
                      <a16:creationId xmlns:a16="http://schemas.microsoft.com/office/drawing/2014/main" id="{E2A12BF7-2D75-42C6-865E-D9B64AC37B36}"/>
                    </a:ext>
                  </a:extLst>
                </p:cNvPr>
                <p:cNvPicPr/>
                <p:nvPr/>
              </p:nvPicPr>
              <p:blipFill>
                <a:blip r:embed="rId194"/>
                <a:stretch>
                  <a:fillRect/>
                </a:stretch>
              </p:blipFill>
              <p:spPr>
                <a:xfrm>
                  <a:off x="10919379" y="1971908"/>
                  <a:ext cx="320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3" name="Freihand 112">
                  <a:extLst>
                    <a:ext uri="{FF2B5EF4-FFF2-40B4-BE49-F238E27FC236}">
                      <a16:creationId xmlns:a16="http://schemas.microsoft.com/office/drawing/2014/main" id="{4769FEAD-BF2A-40A0-AC2C-D8DAC0015556}"/>
                    </a:ext>
                  </a:extLst>
                </p14:cNvPr>
                <p14:cNvContentPartPr/>
                <p14:nvPr/>
              </p14:nvContentPartPr>
              <p14:xfrm>
                <a:off x="11199099" y="1909628"/>
                <a:ext cx="186840" cy="123480"/>
              </p14:xfrm>
            </p:contentPart>
          </mc:Choice>
          <mc:Fallback>
            <p:pic>
              <p:nvPicPr>
                <p:cNvPr id="113" name="Freihand 112">
                  <a:extLst>
                    <a:ext uri="{FF2B5EF4-FFF2-40B4-BE49-F238E27FC236}">
                      <a16:creationId xmlns:a16="http://schemas.microsoft.com/office/drawing/2014/main" id="{4769FEAD-BF2A-40A0-AC2C-D8DAC0015556}"/>
                    </a:ext>
                  </a:extLst>
                </p:cNvPr>
                <p:cNvPicPr/>
                <p:nvPr/>
              </p:nvPicPr>
              <p:blipFill>
                <a:blip r:embed="rId196"/>
                <a:stretch>
                  <a:fillRect/>
                </a:stretch>
              </p:blipFill>
              <p:spPr>
                <a:xfrm>
                  <a:off x="11194779" y="1905308"/>
                  <a:ext cx="195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4" name="Freihand 113">
                  <a:extLst>
                    <a:ext uri="{FF2B5EF4-FFF2-40B4-BE49-F238E27FC236}">
                      <a16:creationId xmlns:a16="http://schemas.microsoft.com/office/drawing/2014/main" id="{FD6B0341-887B-4304-85E9-AE95A5B6B1FE}"/>
                    </a:ext>
                  </a:extLst>
                </p14:cNvPr>
                <p14:cNvContentPartPr/>
                <p14:nvPr/>
              </p14:nvContentPartPr>
              <p14:xfrm>
                <a:off x="11304579" y="1914308"/>
                <a:ext cx="126360" cy="31320"/>
              </p14:xfrm>
            </p:contentPart>
          </mc:Choice>
          <mc:Fallback>
            <p:pic>
              <p:nvPicPr>
                <p:cNvPr id="114" name="Freihand 113">
                  <a:extLst>
                    <a:ext uri="{FF2B5EF4-FFF2-40B4-BE49-F238E27FC236}">
                      <a16:creationId xmlns:a16="http://schemas.microsoft.com/office/drawing/2014/main" id="{FD6B0341-887B-4304-85E9-AE95A5B6B1FE}"/>
                    </a:ext>
                  </a:extLst>
                </p:cNvPr>
                <p:cNvPicPr/>
                <p:nvPr/>
              </p:nvPicPr>
              <p:blipFill>
                <a:blip r:embed="rId198"/>
                <a:stretch>
                  <a:fillRect/>
                </a:stretch>
              </p:blipFill>
              <p:spPr>
                <a:xfrm>
                  <a:off x="11300259" y="1909988"/>
                  <a:ext cx="135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5" name="Freihand 114">
                  <a:extLst>
                    <a:ext uri="{FF2B5EF4-FFF2-40B4-BE49-F238E27FC236}">
                      <a16:creationId xmlns:a16="http://schemas.microsoft.com/office/drawing/2014/main" id="{84218A1F-1710-45AD-85CC-3E25F63EE7A3}"/>
                    </a:ext>
                  </a:extLst>
                </p14:cNvPr>
                <p14:cNvContentPartPr/>
                <p14:nvPr/>
              </p14:nvContentPartPr>
              <p14:xfrm>
                <a:off x="11405379" y="1873268"/>
                <a:ext cx="206640" cy="63000"/>
              </p14:xfrm>
            </p:contentPart>
          </mc:Choice>
          <mc:Fallback>
            <p:pic>
              <p:nvPicPr>
                <p:cNvPr id="115" name="Freihand 114">
                  <a:extLst>
                    <a:ext uri="{FF2B5EF4-FFF2-40B4-BE49-F238E27FC236}">
                      <a16:creationId xmlns:a16="http://schemas.microsoft.com/office/drawing/2014/main" id="{84218A1F-1710-45AD-85CC-3E25F63EE7A3}"/>
                    </a:ext>
                  </a:extLst>
                </p:cNvPr>
                <p:cNvPicPr/>
                <p:nvPr/>
              </p:nvPicPr>
              <p:blipFill>
                <a:blip r:embed="rId200"/>
                <a:stretch>
                  <a:fillRect/>
                </a:stretch>
              </p:blipFill>
              <p:spPr>
                <a:xfrm>
                  <a:off x="11401059" y="1868948"/>
                  <a:ext cx="215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6" name="Freihand 115">
                  <a:extLst>
                    <a:ext uri="{FF2B5EF4-FFF2-40B4-BE49-F238E27FC236}">
                      <a16:creationId xmlns:a16="http://schemas.microsoft.com/office/drawing/2014/main" id="{0B501E4D-6805-48C6-A47E-C6BC9CE60C02}"/>
                    </a:ext>
                  </a:extLst>
                </p14:cNvPr>
                <p14:cNvContentPartPr/>
                <p14:nvPr/>
              </p14:nvContentPartPr>
              <p14:xfrm>
                <a:off x="11644779" y="1767428"/>
                <a:ext cx="145080" cy="120600"/>
              </p14:xfrm>
            </p:contentPart>
          </mc:Choice>
          <mc:Fallback>
            <p:pic>
              <p:nvPicPr>
                <p:cNvPr id="116" name="Freihand 115">
                  <a:extLst>
                    <a:ext uri="{FF2B5EF4-FFF2-40B4-BE49-F238E27FC236}">
                      <a16:creationId xmlns:a16="http://schemas.microsoft.com/office/drawing/2014/main" id="{0B501E4D-6805-48C6-A47E-C6BC9CE60C02}"/>
                    </a:ext>
                  </a:extLst>
                </p:cNvPr>
                <p:cNvPicPr/>
                <p:nvPr/>
              </p:nvPicPr>
              <p:blipFill>
                <a:blip r:embed="rId202"/>
                <a:stretch>
                  <a:fillRect/>
                </a:stretch>
              </p:blipFill>
              <p:spPr>
                <a:xfrm>
                  <a:off x="11640459" y="1763108"/>
                  <a:ext cx="153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7" name="Freihand 116">
                  <a:extLst>
                    <a:ext uri="{FF2B5EF4-FFF2-40B4-BE49-F238E27FC236}">
                      <a16:creationId xmlns:a16="http://schemas.microsoft.com/office/drawing/2014/main" id="{1077FCF4-AA46-4538-8740-FA8FC85AF6D8}"/>
                    </a:ext>
                  </a:extLst>
                </p14:cNvPr>
                <p14:cNvContentPartPr/>
                <p14:nvPr/>
              </p14:nvContentPartPr>
              <p14:xfrm>
                <a:off x="11813979" y="1601828"/>
                <a:ext cx="43200" cy="263880"/>
              </p14:xfrm>
            </p:contentPart>
          </mc:Choice>
          <mc:Fallback>
            <p:pic>
              <p:nvPicPr>
                <p:cNvPr id="117" name="Freihand 116">
                  <a:extLst>
                    <a:ext uri="{FF2B5EF4-FFF2-40B4-BE49-F238E27FC236}">
                      <a16:creationId xmlns:a16="http://schemas.microsoft.com/office/drawing/2014/main" id="{1077FCF4-AA46-4538-8740-FA8FC85AF6D8}"/>
                    </a:ext>
                  </a:extLst>
                </p:cNvPr>
                <p:cNvPicPr/>
                <p:nvPr/>
              </p:nvPicPr>
              <p:blipFill>
                <a:blip r:embed="rId204"/>
                <a:stretch>
                  <a:fillRect/>
                </a:stretch>
              </p:blipFill>
              <p:spPr>
                <a:xfrm>
                  <a:off x="11809659" y="1597508"/>
                  <a:ext cx="518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9" name="Freihand 118">
                  <a:extLst>
                    <a:ext uri="{FF2B5EF4-FFF2-40B4-BE49-F238E27FC236}">
                      <a16:creationId xmlns:a16="http://schemas.microsoft.com/office/drawing/2014/main" id="{68B2AA9F-56A6-45D6-8666-46B967EA8492}"/>
                    </a:ext>
                  </a:extLst>
                </p14:cNvPr>
                <p14:cNvContentPartPr/>
                <p14:nvPr/>
              </p14:nvContentPartPr>
              <p14:xfrm>
                <a:off x="9091659" y="2976668"/>
                <a:ext cx="185040" cy="79920"/>
              </p14:xfrm>
            </p:contentPart>
          </mc:Choice>
          <mc:Fallback>
            <p:pic>
              <p:nvPicPr>
                <p:cNvPr id="119" name="Freihand 118">
                  <a:extLst>
                    <a:ext uri="{FF2B5EF4-FFF2-40B4-BE49-F238E27FC236}">
                      <a16:creationId xmlns:a16="http://schemas.microsoft.com/office/drawing/2014/main" id="{68B2AA9F-56A6-45D6-8666-46B967EA8492}"/>
                    </a:ext>
                  </a:extLst>
                </p:cNvPr>
                <p:cNvPicPr/>
                <p:nvPr/>
              </p:nvPicPr>
              <p:blipFill>
                <a:blip r:embed="rId206"/>
                <a:stretch>
                  <a:fillRect/>
                </a:stretch>
              </p:blipFill>
              <p:spPr>
                <a:xfrm>
                  <a:off x="9087339" y="2972348"/>
                  <a:ext cx="193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0" name="Freihand 119">
                  <a:extLst>
                    <a:ext uri="{FF2B5EF4-FFF2-40B4-BE49-F238E27FC236}">
                      <a16:creationId xmlns:a16="http://schemas.microsoft.com/office/drawing/2014/main" id="{F0EB692D-7B27-4C92-9F21-A04EC20ABCFA}"/>
                    </a:ext>
                  </a:extLst>
                </p14:cNvPr>
                <p14:cNvContentPartPr/>
                <p14:nvPr/>
              </p14:nvContentPartPr>
              <p14:xfrm>
                <a:off x="9259419" y="2874068"/>
                <a:ext cx="69840" cy="183600"/>
              </p14:xfrm>
            </p:contentPart>
          </mc:Choice>
          <mc:Fallback>
            <p:pic>
              <p:nvPicPr>
                <p:cNvPr id="120" name="Freihand 119">
                  <a:extLst>
                    <a:ext uri="{FF2B5EF4-FFF2-40B4-BE49-F238E27FC236}">
                      <a16:creationId xmlns:a16="http://schemas.microsoft.com/office/drawing/2014/main" id="{F0EB692D-7B27-4C92-9F21-A04EC20ABCFA}"/>
                    </a:ext>
                  </a:extLst>
                </p:cNvPr>
                <p:cNvPicPr/>
                <p:nvPr/>
              </p:nvPicPr>
              <p:blipFill>
                <a:blip r:embed="rId208"/>
                <a:stretch>
                  <a:fillRect/>
                </a:stretch>
              </p:blipFill>
              <p:spPr>
                <a:xfrm>
                  <a:off x="9255099" y="2869748"/>
                  <a:ext cx="78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1" name="Freihand 120">
                  <a:extLst>
                    <a:ext uri="{FF2B5EF4-FFF2-40B4-BE49-F238E27FC236}">
                      <a16:creationId xmlns:a16="http://schemas.microsoft.com/office/drawing/2014/main" id="{43AA8C10-7140-4CBC-85AD-8780F622ABFF}"/>
                    </a:ext>
                  </a:extLst>
                </p14:cNvPr>
                <p14:cNvContentPartPr/>
                <p14:nvPr/>
              </p14:nvContentPartPr>
              <p14:xfrm>
                <a:off x="9536619" y="2718188"/>
                <a:ext cx="366840" cy="246240"/>
              </p14:xfrm>
            </p:contentPart>
          </mc:Choice>
          <mc:Fallback>
            <p:pic>
              <p:nvPicPr>
                <p:cNvPr id="121" name="Freihand 120">
                  <a:extLst>
                    <a:ext uri="{FF2B5EF4-FFF2-40B4-BE49-F238E27FC236}">
                      <a16:creationId xmlns:a16="http://schemas.microsoft.com/office/drawing/2014/main" id="{43AA8C10-7140-4CBC-85AD-8780F622ABFF}"/>
                    </a:ext>
                  </a:extLst>
                </p:cNvPr>
                <p:cNvPicPr/>
                <p:nvPr/>
              </p:nvPicPr>
              <p:blipFill>
                <a:blip r:embed="rId210"/>
                <a:stretch>
                  <a:fillRect/>
                </a:stretch>
              </p:blipFill>
              <p:spPr>
                <a:xfrm>
                  <a:off x="9532299" y="2713868"/>
                  <a:ext cx="3754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2" name="Freihand 121">
                  <a:extLst>
                    <a:ext uri="{FF2B5EF4-FFF2-40B4-BE49-F238E27FC236}">
                      <a16:creationId xmlns:a16="http://schemas.microsoft.com/office/drawing/2014/main" id="{009D3F0C-03D1-4901-9DD2-7F26C4F71E5C}"/>
                    </a:ext>
                  </a:extLst>
                </p14:cNvPr>
                <p14:cNvContentPartPr/>
                <p14:nvPr/>
              </p14:nvContentPartPr>
              <p14:xfrm>
                <a:off x="9931539" y="2557988"/>
                <a:ext cx="189000" cy="230760"/>
              </p14:xfrm>
            </p:contentPart>
          </mc:Choice>
          <mc:Fallback>
            <p:pic>
              <p:nvPicPr>
                <p:cNvPr id="122" name="Freihand 121">
                  <a:extLst>
                    <a:ext uri="{FF2B5EF4-FFF2-40B4-BE49-F238E27FC236}">
                      <a16:creationId xmlns:a16="http://schemas.microsoft.com/office/drawing/2014/main" id="{009D3F0C-03D1-4901-9DD2-7F26C4F71E5C}"/>
                    </a:ext>
                  </a:extLst>
                </p:cNvPr>
                <p:cNvPicPr/>
                <p:nvPr/>
              </p:nvPicPr>
              <p:blipFill>
                <a:blip r:embed="rId212"/>
                <a:stretch>
                  <a:fillRect/>
                </a:stretch>
              </p:blipFill>
              <p:spPr>
                <a:xfrm>
                  <a:off x="9927219" y="2553668"/>
                  <a:ext cx="1976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4" name="Freihand 123">
                  <a:extLst>
                    <a:ext uri="{FF2B5EF4-FFF2-40B4-BE49-F238E27FC236}">
                      <a16:creationId xmlns:a16="http://schemas.microsoft.com/office/drawing/2014/main" id="{7D715430-ED8F-4514-87B4-116AF5A264B7}"/>
                    </a:ext>
                  </a:extLst>
                </p14:cNvPr>
                <p14:cNvContentPartPr/>
                <p14:nvPr/>
              </p14:nvContentPartPr>
              <p14:xfrm>
                <a:off x="10263099" y="2619188"/>
                <a:ext cx="2160" cy="6120"/>
              </p14:xfrm>
            </p:contentPart>
          </mc:Choice>
          <mc:Fallback>
            <p:pic>
              <p:nvPicPr>
                <p:cNvPr id="124" name="Freihand 123">
                  <a:extLst>
                    <a:ext uri="{FF2B5EF4-FFF2-40B4-BE49-F238E27FC236}">
                      <a16:creationId xmlns:a16="http://schemas.microsoft.com/office/drawing/2014/main" id="{7D715430-ED8F-4514-87B4-116AF5A264B7}"/>
                    </a:ext>
                  </a:extLst>
                </p:cNvPr>
                <p:cNvPicPr/>
                <p:nvPr/>
              </p:nvPicPr>
              <p:blipFill>
                <a:blip r:embed="rId214"/>
                <a:stretch>
                  <a:fillRect/>
                </a:stretch>
              </p:blipFill>
              <p:spPr>
                <a:xfrm>
                  <a:off x="10258779" y="2614868"/>
                  <a:ext cx="10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84DCBAD0-A503-47D0-8815-41EF75A4A8EA}"/>
                    </a:ext>
                  </a:extLst>
                </p14:cNvPr>
                <p14:cNvContentPartPr/>
                <p14:nvPr/>
              </p14:nvContentPartPr>
              <p14:xfrm>
                <a:off x="10186419" y="2465108"/>
                <a:ext cx="101160" cy="267120"/>
              </p14:xfrm>
            </p:contentPart>
          </mc:Choice>
          <mc:Fallback>
            <p:pic>
              <p:nvPicPr>
                <p:cNvPr id="126" name="Freihand 125">
                  <a:extLst>
                    <a:ext uri="{FF2B5EF4-FFF2-40B4-BE49-F238E27FC236}">
                      <a16:creationId xmlns:a16="http://schemas.microsoft.com/office/drawing/2014/main" id="{84DCBAD0-A503-47D0-8815-41EF75A4A8EA}"/>
                    </a:ext>
                  </a:extLst>
                </p:cNvPr>
                <p:cNvPicPr/>
                <p:nvPr/>
              </p:nvPicPr>
              <p:blipFill>
                <a:blip r:embed="rId216"/>
                <a:stretch>
                  <a:fillRect/>
                </a:stretch>
              </p:blipFill>
              <p:spPr>
                <a:xfrm>
                  <a:off x="10182099" y="2460788"/>
                  <a:ext cx="1098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8" name="Freihand 127">
                  <a:extLst>
                    <a:ext uri="{FF2B5EF4-FFF2-40B4-BE49-F238E27FC236}">
                      <a16:creationId xmlns:a16="http://schemas.microsoft.com/office/drawing/2014/main" id="{25E6876E-744B-4E4C-91AF-E3E07FED1707}"/>
                    </a:ext>
                  </a:extLst>
                </p14:cNvPr>
                <p14:cNvContentPartPr/>
                <p14:nvPr/>
              </p14:nvContentPartPr>
              <p14:xfrm>
                <a:off x="10227819" y="2443868"/>
                <a:ext cx="113760" cy="240120"/>
              </p14:xfrm>
            </p:contentPart>
          </mc:Choice>
          <mc:Fallback>
            <p:pic>
              <p:nvPicPr>
                <p:cNvPr id="128" name="Freihand 127">
                  <a:extLst>
                    <a:ext uri="{FF2B5EF4-FFF2-40B4-BE49-F238E27FC236}">
                      <a16:creationId xmlns:a16="http://schemas.microsoft.com/office/drawing/2014/main" id="{25E6876E-744B-4E4C-91AF-E3E07FED1707}"/>
                    </a:ext>
                  </a:extLst>
                </p:cNvPr>
                <p:cNvPicPr/>
                <p:nvPr/>
              </p:nvPicPr>
              <p:blipFill>
                <a:blip r:embed="rId218"/>
                <a:stretch>
                  <a:fillRect/>
                </a:stretch>
              </p:blipFill>
              <p:spPr>
                <a:xfrm>
                  <a:off x="10223499" y="2439548"/>
                  <a:ext cx="1224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9" name="Freihand 128">
                  <a:extLst>
                    <a:ext uri="{FF2B5EF4-FFF2-40B4-BE49-F238E27FC236}">
                      <a16:creationId xmlns:a16="http://schemas.microsoft.com/office/drawing/2014/main" id="{EBA85F10-1B84-47FD-AB5D-C4260FB38E64}"/>
                    </a:ext>
                  </a:extLst>
                </p14:cNvPr>
                <p14:cNvContentPartPr/>
                <p14:nvPr/>
              </p14:nvContentPartPr>
              <p14:xfrm>
                <a:off x="10343019" y="2515508"/>
                <a:ext cx="199440" cy="126720"/>
              </p14:xfrm>
            </p:contentPart>
          </mc:Choice>
          <mc:Fallback>
            <p:pic>
              <p:nvPicPr>
                <p:cNvPr id="129" name="Freihand 128">
                  <a:extLst>
                    <a:ext uri="{FF2B5EF4-FFF2-40B4-BE49-F238E27FC236}">
                      <a16:creationId xmlns:a16="http://schemas.microsoft.com/office/drawing/2014/main" id="{EBA85F10-1B84-47FD-AB5D-C4260FB38E64}"/>
                    </a:ext>
                  </a:extLst>
                </p:cNvPr>
                <p:cNvPicPr/>
                <p:nvPr/>
              </p:nvPicPr>
              <p:blipFill>
                <a:blip r:embed="rId220"/>
                <a:stretch>
                  <a:fillRect/>
                </a:stretch>
              </p:blipFill>
              <p:spPr>
                <a:xfrm>
                  <a:off x="10338699" y="2511188"/>
                  <a:ext cx="208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0" name="Freihand 129">
                  <a:extLst>
                    <a:ext uri="{FF2B5EF4-FFF2-40B4-BE49-F238E27FC236}">
                      <a16:creationId xmlns:a16="http://schemas.microsoft.com/office/drawing/2014/main" id="{46456730-A32D-410F-8FF1-6E1AD072B80A}"/>
                    </a:ext>
                  </a:extLst>
                </p14:cNvPr>
                <p14:cNvContentPartPr/>
                <p14:nvPr/>
              </p14:nvContentPartPr>
              <p14:xfrm>
                <a:off x="10569099" y="2439548"/>
                <a:ext cx="80280" cy="146880"/>
              </p14:xfrm>
            </p:contentPart>
          </mc:Choice>
          <mc:Fallback>
            <p:pic>
              <p:nvPicPr>
                <p:cNvPr id="130" name="Freihand 129">
                  <a:extLst>
                    <a:ext uri="{FF2B5EF4-FFF2-40B4-BE49-F238E27FC236}">
                      <a16:creationId xmlns:a16="http://schemas.microsoft.com/office/drawing/2014/main" id="{46456730-A32D-410F-8FF1-6E1AD072B80A}"/>
                    </a:ext>
                  </a:extLst>
                </p:cNvPr>
                <p:cNvPicPr/>
                <p:nvPr/>
              </p:nvPicPr>
              <p:blipFill>
                <a:blip r:embed="rId222"/>
                <a:stretch>
                  <a:fillRect/>
                </a:stretch>
              </p:blipFill>
              <p:spPr>
                <a:xfrm>
                  <a:off x="10564779" y="2435228"/>
                  <a:ext cx="88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1" name="Freihand 130">
                  <a:extLst>
                    <a:ext uri="{FF2B5EF4-FFF2-40B4-BE49-F238E27FC236}">
                      <a16:creationId xmlns:a16="http://schemas.microsoft.com/office/drawing/2014/main" id="{8DBD3EB5-6DD1-4C9A-8728-E3F173E2850F}"/>
                    </a:ext>
                  </a:extLst>
                </p14:cNvPr>
                <p14:cNvContentPartPr/>
                <p14:nvPr/>
              </p14:nvContentPartPr>
              <p14:xfrm>
                <a:off x="10637859" y="2460788"/>
                <a:ext cx="187560" cy="52920"/>
              </p14:xfrm>
            </p:contentPart>
          </mc:Choice>
          <mc:Fallback>
            <p:pic>
              <p:nvPicPr>
                <p:cNvPr id="131" name="Freihand 130">
                  <a:extLst>
                    <a:ext uri="{FF2B5EF4-FFF2-40B4-BE49-F238E27FC236}">
                      <a16:creationId xmlns:a16="http://schemas.microsoft.com/office/drawing/2014/main" id="{8DBD3EB5-6DD1-4C9A-8728-E3F173E2850F}"/>
                    </a:ext>
                  </a:extLst>
                </p:cNvPr>
                <p:cNvPicPr/>
                <p:nvPr/>
              </p:nvPicPr>
              <p:blipFill>
                <a:blip r:embed="rId224"/>
                <a:stretch>
                  <a:fillRect/>
                </a:stretch>
              </p:blipFill>
              <p:spPr>
                <a:xfrm>
                  <a:off x="10633539" y="2456468"/>
                  <a:ext cx="1962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2" name="Freihand 131">
                  <a:extLst>
                    <a:ext uri="{FF2B5EF4-FFF2-40B4-BE49-F238E27FC236}">
                      <a16:creationId xmlns:a16="http://schemas.microsoft.com/office/drawing/2014/main" id="{ECEE4137-2132-4B7E-85C0-721351C4C766}"/>
                    </a:ext>
                  </a:extLst>
                </p14:cNvPr>
                <p14:cNvContentPartPr/>
                <p14:nvPr/>
              </p14:nvContentPartPr>
              <p14:xfrm>
                <a:off x="10899939" y="2289788"/>
                <a:ext cx="221040" cy="255600"/>
              </p14:xfrm>
            </p:contentPart>
          </mc:Choice>
          <mc:Fallback>
            <p:pic>
              <p:nvPicPr>
                <p:cNvPr id="132" name="Freihand 131">
                  <a:extLst>
                    <a:ext uri="{FF2B5EF4-FFF2-40B4-BE49-F238E27FC236}">
                      <a16:creationId xmlns:a16="http://schemas.microsoft.com/office/drawing/2014/main" id="{ECEE4137-2132-4B7E-85C0-721351C4C766}"/>
                    </a:ext>
                  </a:extLst>
                </p:cNvPr>
                <p:cNvPicPr/>
                <p:nvPr/>
              </p:nvPicPr>
              <p:blipFill>
                <a:blip r:embed="rId226"/>
                <a:stretch>
                  <a:fillRect/>
                </a:stretch>
              </p:blipFill>
              <p:spPr>
                <a:xfrm>
                  <a:off x="10895619" y="2285468"/>
                  <a:ext cx="2296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3" name="Freihand 132">
                  <a:extLst>
                    <a:ext uri="{FF2B5EF4-FFF2-40B4-BE49-F238E27FC236}">
                      <a16:creationId xmlns:a16="http://schemas.microsoft.com/office/drawing/2014/main" id="{CC12DD04-900B-4284-A436-32E25DC68604}"/>
                    </a:ext>
                  </a:extLst>
                </p14:cNvPr>
                <p14:cNvContentPartPr/>
                <p14:nvPr/>
              </p14:nvContentPartPr>
              <p14:xfrm>
                <a:off x="11110899" y="2299148"/>
                <a:ext cx="40680" cy="7920"/>
              </p14:xfrm>
            </p:contentPart>
          </mc:Choice>
          <mc:Fallback>
            <p:pic>
              <p:nvPicPr>
                <p:cNvPr id="133" name="Freihand 132">
                  <a:extLst>
                    <a:ext uri="{FF2B5EF4-FFF2-40B4-BE49-F238E27FC236}">
                      <a16:creationId xmlns:a16="http://schemas.microsoft.com/office/drawing/2014/main" id="{CC12DD04-900B-4284-A436-32E25DC68604}"/>
                    </a:ext>
                  </a:extLst>
                </p:cNvPr>
                <p:cNvPicPr/>
                <p:nvPr/>
              </p:nvPicPr>
              <p:blipFill>
                <a:blip r:embed="rId228"/>
                <a:stretch>
                  <a:fillRect/>
                </a:stretch>
              </p:blipFill>
              <p:spPr>
                <a:xfrm>
                  <a:off x="11106579" y="2294828"/>
                  <a:ext cx="49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4" name="Freihand 133">
                  <a:extLst>
                    <a:ext uri="{FF2B5EF4-FFF2-40B4-BE49-F238E27FC236}">
                      <a16:creationId xmlns:a16="http://schemas.microsoft.com/office/drawing/2014/main" id="{FAA9C175-5576-4E3D-BE42-D079233D8890}"/>
                    </a:ext>
                  </a:extLst>
                </p14:cNvPr>
                <p14:cNvContentPartPr/>
                <p14:nvPr/>
              </p14:nvContentPartPr>
              <p14:xfrm>
                <a:off x="11158779" y="2240828"/>
                <a:ext cx="233280" cy="155520"/>
              </p14:xfrm>
            </p:contentPart>
          </mc:Choice>
          <mc:Fallback>
            <p:pic>
              <p:nvPicPr>
                <p:cNvPr id="134" name="Freihand 133">
                  <a:extLst>
                    <a:ext uri="{FF2B5EF4-FFF2-40B4-BE49-F238E27FC236}">
                      <a16:creationId xmlns:a16="http://schemas.microsoft.com/office/drawing/2014/main" id="{FAA9C175-5576-4E3D-BE42-D079233D8890}"/>
                    </a:ext>
                  </a:extLst>
                </p:cNvPr>
                <p:cNvPicPr/>
                <p:nvPr/>
              </p:nvPicPr>
              <p:blipFill>
                <a:blip r:embed="rId230"/>
                <a:stretch>
                  <a:fillRect/>
                </a:stretch>
              </p:blipFill>
              <p:spPr>
                <a:xfrm>
                  <a:off x="11154459" y="2236508"/>
                  <a:ext cx="241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 name="Freihand 134">
                  <a:extLst>
                    <a:ext uri="{FF2B5EF4-FFF2-40B4-BE49-F238E27FC236}">
                      <a16:creationId xmlns:a16="http://schemas.microsoft.com/office/drawing/2014/main" id="{72E00E9D-9045-4D17-94FE-B51B7D22B15C}"/>
                    </a:ext>
                  </a:extLst>
                </p14:cNvPr>
                <p14:cNvContentPartPr/>
                <p14:nvPr/>
              </p14:nvContentPartPr>
              <p14:xfrm>
                <a:off x="11258139" y="2276828"/>
                <a:ext cx="120960" cy="34560"/>
              </p14:xfrm>
            </p:contentPart>
          </mc:Choice>
          <mc:Fallback>
            <p:pic>
              <p:nvPicPr>
                <p:cNvPr id="135" name="Freihand 134">
                  <a:extLst>
                    <a:ext uri="{FF2B5EF4-FFF2-40B4-BE49-F238E27FC236}">
                      <a16:creationId xmlns:a16="http://schemas.microsoft.com/office/drawing/2014/main" id="{72E00E9D-9045-4D17-94FE-B51B7D22B15C}"/>
                    </a:ext>
                  </a:extLst>
                </p:cNvPr>
                <p:cNvPicPr/>
                <p:nvPr/>
              </p:nvPicPr>
              <p:blipFill>
                <a:blip r:embed="rId232"/>
                <a:stretch>
                  <a:fillRect/>
                </a:stretch>
              </p:blipFill>
              <p:spPr>
                <a:xfrm>
                  <a:off x="11253819" y="2272508"/>
                  <a:ext cx="129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6" name="Freihand 135">
                  <a:extLst>
                    <a:ext uri="{FF2B5EF4-FFF2-40B4-BE49-F238E27FC236}">
                      <a16:creationId xmlns:a16="http://schemas.microsoft.com/office/drawing/2014/main" id="{4888A3F5-0B82-4EAE-8701-738EB757E07F}"/>
                    </a:ext>
                  </a:extLst>
                </p14:cNvPr>
                <p14:cNvContentPartPr/>
                <p14:nvPr/>
              </p14:nvContentPartPr>
              <p14:xfrm>
                <a:off x="11397099" y="2223908"/>
                <a:ext cx="10080" cy="113040"/>
              </p14:xfrm>
            </p:contentPart>
          </mc:Choice>
          <mc:Fallback>
            <p:pic>
              <p:nvPicPr>
                <p:cNvPr id="136" name="Freihand 135">
                  <a:extLst>
                    <a:ext uri="{FF2B5EF4-FFF2-40B4-BE49-F238E27FC236}">
                      <a16:creationId xmlns:a16="http://schemas.microsoft.com/office/drawing/2014/main" id="{4888A3F5-0B82-4EAE-8701-738EB757E07F}"/>
                    </a:ext>
                  </a:extLst>
                </p:cNvPr>
                <p:cNvPicPr/>
                <p:nvPr/>
              </p:nvPicPr>
              <p:blipFill>
                <a:blip r:embed="rId234"/>
                <a:stretch>
                  <a:fillRect/>
                </a:stretch>
              </p:blipFill>
              <p:spPr>
                <a:xfrm>
                  <a:off x="11392779" y="2219588"/>
                  <a:ext cx="18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4B7F5E1B-F4CA-4D3D-9E7E-342EEDDFCFF7}"/>
                    </a:ext>
                  </a:extLst>
                </p14:cNvPr>
                <p14:cNvContentPartPr/>
                <p14:nvPr/>
              </p14:nvContentPartPr>
              <p14:xfrm>
                <a:off x="11412939" y="2187908"/>
                <a:ext cx="338040" cy="235800"/>
              </p14:xfrm>
            </p:contentPart>
          </mc:Choice>
          <mc:Fallback>
            <p:pic>
              <p:nvPicPr>
                <p:cNvPr id="137" name="Freihand 136">
                  <a:extLst>
                    <a:ext uri="{FF2B5EF4-FFF2-40B4-BE49-F238E27FC236}">
                      <a16:creationId xmlns:a16="http://schemas.microsoft.com/office/drawing/2014/main" id="{4B7F5E1B-F4CA-4D3D-9E7E-342EEDDFCFF7}"/>
                    </a:ext>
                  </a:extLst>
                </p:cNvPr>
                <p:cNvPicPr/>
                <p:nvPr/>
              </p:nvPicPr>
              <p:blipFill>
                <a:blip r:embed="rId236"/>
                <a:stretch>
                  <a:fillRect/>
                </a:stretch>
              </p:blipFill>
              <p:spPr>
                <a:xfrm>
                  <a:off x="11408619" y="2183588"/>
                  <a:ext cx="3466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C25ECE73-BD4B-4902-B6B7-47D2F9C93936}"/>
                    </a:ext>
                  </a:extLst>
                </p14:cNvPr>
                <p14:cNvContentPartPr/>
                <p14:nvPr/>
              </p14:nvContentPartPr>
              <p14:xfrm>
                <a:off x="9668379" y="2605148"/>
                <a:ext cx="85680" cy="61200"/>
              </p14:xfrm>
            </p:contentPart>
          </mc:Choice>
          <mc:Fallback>
            <p:pic>
              <p:nvPicPr>
                <p:cNvPr id="138" name="Freihand 137">
                  <a:extLst>
                    <a:ext uri="{FF2B5EF4-FFF2-40B4-BE49-F238E27FC236}">
                      <a16:creationId xmlns:a16="http://schemas.microsoft.com/office/drawing/2014/main" id="{C25ECE73-BD4B-4902-B6B7-47D2F9C93936}"/>
                    </a:ext>
                  </a:extLst>
                </p:cNvPr>
                <p:cNvPicPr/>
                <p:nvPr/>
              </p:nvPicPr>
              <p:blipFill>
                <a:blip r:embed="rId238"/>
                <a:stretch>
                  <a:fillRect/>
                </a:stretch>
              </p:blipFill>
              <p:spPr>
                <a:xfrm>
                  <a:off x="9664059" y="2600828"/>
                  <a:ext cx="94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72DCF535-CE24-46CD-A514-AE4AB8397805}"/>
                    </a:ext>
                  </a:extLst>
                </p14:cNvPr>
                <p14:cNvContentPartPr/>
                <p14:nvPr/>
              </p14:nvContentPartPr>
              <p14:xfrm>
                <a:off x="9432939" y="2663828"/>
                <a:ext cx="88920" cy="83880"/>
              </p14:xfrm>
            </p:contentPart>
          </mc:Choice>
          <mc:Fallback>
            <p:pic>
              <p:nvPicPr>
                <p:cNvPr id="139" name="Freihand 138">
                  <a:extLst>
                    <a:ext uri="{FF2B5EF4-FFF2-40B4-BE49-F238E27FC236}">
                      <a16:creationId xmlns:a16="http://schemas.microsoft.com/office/drawing/2014/main" id="{72DCF535-CE24-46CD-A514-AE4AB8397805}"/>
                    </a:ext>
                  </a:extLst>
                </p:cNvPr>
                <p:cNvPicPr/>
                <p:nvPr/>
              </p:nvPicPr>
              <p:blipFill>
                <a:blip r:embed="rId240"/>
                <a:stretch>
                  <a:fillRect/>
                </a:stretch>
              </p:blipFill>
              <p:spPr>
                <a:xfrm>
                  <a:off x="9428619" y="2659508"/>
                  <a:ext cx="97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0" name="Freihand 139">
                  <a:extLst>
                    <a:ext uri="{FF2B5EF4-FFF2-40B4-BE49-F238E27FC236}">
                      <a16:creationId xmlns:a16="http://schemas.microsoft.com/office/drawing/2014/main" id="{0983E35D-1965-412E-A7C0-687D62DD2D72}"/>
                    </a:ext>
                  </a:extLst>
                </p14:cNvPr>
                <p14:cNvContentPartPr/>
                <p14:nvPr/>
              </p14:nvContentPartPr>
              <p14:xfrm>
                <a:off x="11706699" y="1943828"/>
                <a:ext cx="73080" cy="99000"/>
              </p14:xfrm>
            </p:contentPart>
          </mc:Choice>
          <mc:Fallback>
            <p:pic>
              <p:nvPicPr>
                <p:cNvPr id="140" name="Freihand 139">
                  <a:extLst>
                    <a:ext uri="{FF2B5EF4-FFF2-40B4-BE49-F238E27FC236}">
                      <a16:creationId xmlns:a16="http://schemas.microsoft.com/office/drawing/2014/main" id="{0983E35D-1965-412E-A7C0-687D62DD2D72}"/>
                    </a:ext>
                  </a:extLst>
                </p:cNvPr>
                <p:cNvPicPr/>
                <p:nvPr/>
              </p:nvPicPr>
              <p:blipFill>
                <a:blip r:embed="rId242"/>
                <a:stretch>
                  <a:fillRect/>
                </a:stretch>
              </p:blipFill>
              <p:spPr>
                <a:xfrm>
                  <a:off x="11702379" y="1939508"/>
                  <a:ext cx="81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1" name="Freihand 140">
                  <a:extLst>
                    <a:ext uri="{FF2B5EF4-FFF2-40B4-BE49-F238E27FC236}">
                      <a16:creationId xmlns:a16="http://schemas.microsoft.com/office/drawing/2014/main" id="{6D9668EE-A55F-48B5-A961-C2A100A35C48}"/>
                    </a:ext>
                  </a:extLst>
                </p14:cNvPr>
                <p14:cNvContentPartPr/>
                <p14:nvPr/>
              </p14:nvContentPartPr>
              <p14:xfrm>
                <a:off x="9495579" y="2312468"/>
                <a:ext cx="2252520" cy="806040"/>
              </p14:xfrm>
            </p:contentPart>
          </mc:Choice>
          <mc:Fallback>
            <p:pic>
              <p:nvPicPr>
                <p:cNvPr id="141" name="Freihand 140">
                  <a:extLst>
                    <a:ext uri="{FF2B5EF4-FFF2-40B4-BE49-F238E27FC236}">
                      <a16:creationId xmlns:a16="http://schemas.microsoft.com/office/drawing/2014/main" id="{6D9668EE-A55F-48B5-A961-C2A100A35C48}"/>
                    </a:ext>
                  </a:extLst>
                </p:cNvPr>
                <p:cNvPicPr/>
                <p:nvPr/>
              </p:nvPicPr>
              <p:blipFill>
                <a:blip r:embed="rId244"/>
                <a:stretch>
                  <a:fillRect/>
                </a:stretch>
              </p:blipFill>
              <p:spPr>
                <a:xfrm>
                  <a:off x="9491259" y="2308148"/>
                  <a:ext cx="2261160" cy="814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3" name="Freihand 142">
                  <a:extLst>
                    <a:ext uri="{FF2B5EF4-FFF2-40B4-BE49-F238E27FC236}">
                      <a16:creationId xmlns:a16="http://schemas.microsoft.com/office/drawing/2014/main" id="{AB71523B-2BE8-426A-BF9C-DF5ECC4E59BB}"/>
                    </a:ext>
                  </a:extLst>
                </p14:cNvPr>
                <p14:cNvContentPartPr/>
                <p14:nvPr/>
              </p14:nvContentPartPr>
              <p14:xfrm>
                <a:off x="8574339" y="3500468"/>
                <a:ext cx="186480" cy="82080"/>
              </p14:xfrm>
            </p:contentPart>
          </mc:Choice>
          <mc:Fallback>
            <p:pic>
              <p:nvPicPr>
                <p:cNvPr id="143" name="Freihand 142">
                  <a:extLst>
                    <a:ext uri="{FF2B5EF4-FFF2-40B4-BE49-F238E27FC236}">
                      <a16:creationId xmlns:a16="http://schemas.microsoft.com/office/drawing/2014/main" id="{AB71523B-2BE8-426A-BF9C-DF5ECC4E59BB}"/>
                    </a:ext>
                  </a:extLst>
                </p:cNvPr>
                <p:cNvPicPr/>
                <p:nvPr/>
              </p:nvPicPr>
              <p:blipFill>
                <a:blip r:embed="rId246"/>
                <a:stretch>
                  <a:fillRect/>
                </a:stretch>
              </p:blipFill>
              <p:spPr>
                <a:xfrm>
                  <a:off x="8570019" y="3496148"/>
                  <a:ext cx="195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4" name="Freihand 143">
                  <a:extLst>
                    <a:ext uri="{FF2B5EF4-FFF2-40B4-BE49-F238E27FC236}">
                      <a16:creationId xmlns:a16="http://schemas.microsoft.com/office/drawing/2014/main" id="{3DE685C9-8E90-46B7-AC3D-3470B7FEEDB0}"/>
                    </a:ext>
                  </a:extLst>
                </p14:cNvPr>
                <p14:cNvContentPartPr/>
                <p14:nvPr/>
              </p14:nvContentPartPr>
              <p14:xfrm>
                <a:off x="8730579" y="3435668"/>
                <a:ext cx="81720" cy="159120"/>
              </p14:xfrm>
            </p:contentPart>
          </mc:Choice>
          <mc:Fallback>
            <p:pic>
              <p:nvPicPr>
                <p:cNvPr id="144" name="Freihand 143">
                  <a:extLst>
                    <a:ext uri="{FF2B5EF4-FFF2-40B4-BE49-F238E27FC236}">
                      <a16:creationId xmlns:a16="http://schemas.microsoft.com/office/drawing/2014/main" id="{3DE685C9-8E90-46B7-AC3D-3470B7FEEDB0}"/>
                    </a:ext>
                  </a:extLst>
                </p:cNvPr>
                <p:cNvPicPr/>
                <p:nvPr/>
              </p:nvPicPr>
              <p:blipFill>
                <a:blip r:embed="rId248"/>
                <a:stretch>
                  <a:fillRect/>
                </a:stretch>
              </p:blipFill>
              <p:spPr>
                <a:xfrm>
                  <a:off x="8726259" y="3431348"/>
                  <a:ext cx="90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5" name="Freihand 144">
                  <a:extLst>
                    <a:ext uri="{FF2B5EF4-FFF2-40B4-BE49-F238E27FC236}">
                      <a16:creationId xmlns:a16="http://schemas.microsoft.com/office/drawing/2014/main" id="{381805BA-AEB0-49FC-8248-51D66AB9BE1D}"/>
                    </a:ext>
                  </a:extLst>
                </p14:cNvPr>
                <p14:cNvContentPartPr/>
                <p14:nvPr/>
              </p14:nvContentPartPr>
              <p14:xfrm>
                <a:off x="9065019" y="3445748"/>
                <a:ext cx="39240" cy="119520"/>
              </p14:xfrm>
            </p:contentPart>
          </mc:Choice>
          <mc:Fallback>
            <p:pic>
              <p:nvPicPr>
                <p:cNvPr id="145" name="Freihand 144">
                  <a:extLst>
                    <a:ext uri="{FF2B5EF4-FFF2-40B4-BE49-F238E27FC236}">
                      <a16:creationId xmlns:a16="http://schemas.microsoft.com/office/drawing/2014/main" id="{381805BA-AEB0-49FC-8248-51D66AB9BE1D}"/>
                    </a:ext>
                  </a:extLst>
                </p:cNvPr>
                <p:cNvPicPr/>
                <p:nvPr/>
              </p:nvPicPr>
              <p:blipFill>
                <a:blip r:embed="rId250"/>
                <a:stretch>
                  <a:fillRect/>
                </a:stretch>
              </p:blipFill>
              <p:spPr>
                <a:xfrm>
                  <a:off x="9060699" y="3441428"/>
                  <a:ext cx="47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6" name="Freihand 145">
                  <a:extLst>
                    <a:ext uri="{FF2B5EF4-FFF2-40B4-BE49-F238E27FC236}">
                      <a16:creationId xmlns:a16="http://schemas.microsoft.com/office/drawing/2014/main" id="{6AD52C41-4EDD-4B78-A9BD-D787FE39A671}"/>
                    </a:ext>
                  </a:extLst>
                </p14:cNvPr>
                <p14:cNvContentPartPr/>
                <p14:nvPr/>
              </p14:nvContentPartPr>
              <p14:xfrm>
                <a:off x="8976099" y="3362228"/>
                <a:ext cx="133920" cy="204480"/>
              </p14:xfrm>
            </p:contentPart>
          </mc:Choice>
          <mc:Fallback>
            <p:pic>
              <p:nvPicPr>
                <p:cNvPr id="146" name="Freihand 145">
                  <a:extLst>
                    <a:ext uri="{FF2B5EF4-FFF2-40B4-BE49-F238E27FC236}">
                      <a16:creationId xmlns:a16="http://schemas.microsoft.com/office/drawing/2014/main" id="{6AD52C41-4EDD-4B78-A9BD-D787FE39A671}"/>
                    </a:ext>
                  </a:extLst>
                </p:cNvPr>
                <p:cNvPicPr/>
                <p:nvPr/>
              </p:nvPicPr>
              <p:blipFill>
                <a:blip r:embed="rId252"/>
                <a:stretch>
                  <a:fillRect/>
                </a:stretch>
              </p:blipFill>
              <p:spPr>
                <a:xfrm>
                  <a:off x="8971779" y="3357908"/>
                  <a:ext cx="1425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7" name="Freihand 146">
                  <a:extLst>
                    <a:ext uri="{FF2B5EF4-FFF2-40B4-BE49-F238E27FC236}">
                      <a16:creationId xmlns:a16="http://schemas.microsoft.com/office/drawing/2014/main" id="{510DE089-DE6E-4FB8-AD06-7F4B6F786CDF}"/>
                    </a:ext>
                  </a:extLst>
                </p14:cNvPr>
                <p14:cNvContentPartPr/>
                <p14:nvPr/>
              </p14:nvContentPartPr>
              <p14:xfrm>
                <a:off x="9183099" y="3364388"/>
                <a:ext cx="137160" cy="125280"/>
              </p14:xfrm>
            </p:contentPart>
          </mc:Choice>
          <mc:Fallback>
            <p:pic>
              <p:nvPicPr>
                <p:cNvPr id="147" name="Freihand 146">
                  <a:extLst>
                    <a:ext uri="{FF2B5EF4-FFF2-40B4-BE49-F238E27FC236}">
                      <a16:creationId xmlns:a16="http://schemas.microsoft.com/office/drawing/2014/main" id="{510DE089-DE6E-4FB8-AD06-7F4B6F786CDF}"/>
                    </a:ext>
                  </a:extLst>
                </p:cNvPr>
                <p:cNvPicPr/>
                <p:nvPr/>
              </p:nvPicPr>
              <p:blipFill>
                <a:blip r:embed="rId254"/>
                <a:stretch>
                  <a:fillRect/>
                </a:stretch>
              </p:blipFill>
              <p:spPr>
                <a:xfrm>
                  <a:off x="9178779" y="3360068"/>
                  <a:ext cx="145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8" name="Freihand 147">
                  <a:extLst>
                    <a:ext uri="{FF2B5EF4-FFF2-40B4-BE49-F238E27FC236}">
                      <a16:creationId xmlns:a16="http://schemas.microsoft.com/office/drawing/2014/main" id="{D90C032E-A476-4030-BE64-724D47759CC1}"/>
                    </a:ext>
                  </a:extLst>
                </p14:cNvPr>
                <p14:cNvContentPartPr/>
                <p14:nvPr/>
              </p14:nvContentPartPr>
              <p14:xfrm>
                <a:off x="9241059" y="3277628"/>
                <a:ext cx="18360" cy="13320"/>
              </p14:xfrm>
            </p:contentPart>
          </mc:Choice>
          <mc:Fallback>
            <p:pic>
              <p:nvPicPr>
                <p:cNvPr id="148" name="Freihand 147">
                  <a:extLst>
                    <a:ext uri="{FF2B5EF4-FFF2-40B4-BE49-F238E27FC236}">
                      <a16:creationId xmlns:a16="http://schemas.microsoft.com/office/drawing/2014/main" id="{D90C032E-A476-4030-BE64-724D47759CC1}"/>
                    </a:ext>
                  </a:extLst>
                </p:cNvPr>
                <p:cNvPicPr/>
                <p:nvPr/>
              </p:nvPicPr>
              <p:blipFill>
                <a:blip r:embed="rId256"/>
                <a:stretch>
                  <a:fillRect/>
                </a:stretch>
              </p:blipFill>
              <p:spPr>
                <a:xfrm>
                  <a:off x="9236739" y="3273308"/>
                  <a:ext cx="27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9" name="Freihand 148">
                  <a:extLst>
                    <a:ext uri="{FF2B5EF4-FFF2-40B4-BE49-F238E27FC236}">
                      <a16:creationId xmlns:a16="http://schemas.microsoft.com/office/drawing/2014/main" id="{D5B963E5-BEEA-4300-96E7-DD74FB6CD775}"/>
                    </a:ext>
                  </a:extLst>
                </p14:cNvPr>
                <p14:cNvContentPartPr/>
                <p14:nvPr/>
              </p14:nvContentPartPr>
              <p14:xfrm>
                <a:off x="9533019" y="3239468"/>
                <a:ext cx="69120" cy="189720"/>
              </p14:xfrm>
            </p:contentPart>
          </mc:Choice>
          <mc:Fallback>
            <p:pic>
              <p:nvPicPr>
                <p:cNvPr id="149" name="Freihand 148">
                  <a:extLst>
                    <a:ext uri="{FF2B5EF4-FFF2-40B4-BE49-F238E27FC236}">
                      <a16:creationId xmlns:a16="http://schemas.microsoft.com/office/drawing/2014/main" id="{D5B963E5-BEEA-4300-96E7-DD74FB6CD775}"/>
                    </a:ext>
                  </a:extLst>
                </p:cNvPr>
                <p:cNvPicPr/>
                <p:nvPr/>
              </p:nvPicPr>
              <p:blipFill>
                <a:blip r:embed="rId258"/>
                <a:stretch>
                  <a:fillRect/>
                </a:stretch>
              </p:blipFill>
              <p:spPr>
                <a:xfrm>
                  <a:off x="9528699" y="3235148"/>
                  <a:ext cx="777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0" name="Freihand 149">
                  <a:extLst>
                    <a:ext uri="{FF2B5EF4-FFF2-40B4-BE49-F238E27FC236}">
                      <a16:creationId xmlns:a16="http://schemas.microsoft.com/office/drawing/2014/main" id="{8D9E1130-BF28-4A5C-A80E-4649B4723B1B}"/>
                    </a:ext>
                  </a:extLst>
                </p14:cNvPr>
                <p14:cNvContentPartPr/>
                <p14:nvPr/>
              </p14:nvContentPartPr>
              <p14:xfrm>
                <a:off x="9608259" y="3217508"/>
                <a:ext cx="201240" cy="126000"/>
              </p14:xfrm>
            </p:contentPart>
          </mc:Choice>
          <mc:Fallback>
            <p:pic>
              <p:nvPicPr>
                <p:cNvPr id="150" name="Freihand 149">
                  <a:extLst>
                    <a:ext uri="{FF2B5EF4-FFF2-40B4-BE49-F238E27FC236}">
                      <a16:creationId xmlns:a16="http://schemas.microsoft.com/office/drawing/2014/main" id="{8D9E1130-BF28-4A5C-A80E-4649B4723B1B}"/>
                    </a:ext>
                  </a:extLst>
                </p:cNvPr>
                <p:cNvPicPr/>
                <p:nvPr/>
              </p:nvPicPr>
              <p:blipFill>
                <a:blip r:embed="rId260"/>
                <a:stretch>
                  <a:fillRect/>
                </a:stretch>
              </p:blipFill>
              <p:spPr>
                <a:xfrm>
                  <a:off x="9603939" y="3213188"/>
                  <a:ext cx="209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1" name="Freihand 150">
                  <a:extLst>
                    <a:ext uri="{FF2B5EF4-FFF2-40B4-BE49-F238E27FC236}">
                      <a16:creationId xmlns:a16="http://schemas.microsoft.com/office/drawing/2014/main" id="{D7164314-A337-411A-B43C-1843933987FA}"/>
                    </a:ext>
                  </a:extLst>
                </p14:cNvPr>
                <p14:cNvContentPartPr/>
                <p14:nvPr/>
              </p14:nvContentPartPr>
              <p14:xfrm>
                <a:off x="9784659" y="3150188"/>
                <a:ext cx="80640" cy="160920"/>
              </p14:xfrm>
            </p:contentPart>
          </mc:Choice>
          <mc:Fallback>
            <p:pic>
              <p:nvPicPr>
                <p:cNvPr id="151" name="Freihand 150">
                  <a:extLst>
                    <a:ext uri="{FF2B5EF4-FFF2-40B4-BE49-F238E27FC236}">
                      <a16:creationId xmlns:a16="http://schemas.microsoft.com/office/drawing/2014/main" id="{D7164314-A337-411A-B43C-1843933987FA}"/>
                    </a:ext>
                  </a:extLst>
                </p:cNvPr>
                <p:cNvPicPr/>
                <p:nvPr/>
              </p:nvPicPr>
              <p:blipFill>
                <a:blip r:embed="rId262"/>
                <a:stretch>
                  <a:fillRect/>
                </a:stretch>
              </p:blipFill>
              <p:spPr>
                <a:xfrm>
                  <a:off x="9780339" y="3145868"/>
                  <a:ext cx="892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2" name="Freihand 151">
                  <a:extLst>
                    <a:ext uri="{FF2B5EF4-FFF2-40B4-BE49-F238E27FC236}">
                      <a16:creationId xmlns:a16="http://schemas.microsoft.com/office/drawing/2014/main" id="{FC54EF1E-2A59-46F4-87A6-C4BDC4980D9F}"/>
                    </a:ext>
                  </a:extLst>
                </p14:cNvPr>
                <p14:cNvContentPartPr/>
                <p14:nvPr/>
              </p14:nvContentPartPr>
              <p14:xfrm>
                <a:off x="9916419" y="3205988"/>
                <a:ext cx="12600" cy="73440"/>
              </p14:xfrm>
            </p:contentPart>
          </mc:Choice>
          <mc:Fallback>
            <p:pic>
              <p:nvPicPr>
                <p:cNvPr id="152" name="Freihand 151">
                  <a:extLst>
                    <a:ext uri="{FF2B5EF4-FFF2-40B4-BE49-F238E27FC236}">
                      <a16:creationId xmlns:a16="http://schemas.microsoft.com/office/drawing/2014/main" id="{FC54EF1E-2A59-46F4-87A6-C4BDC4980D9F}"/>
                    </a:ext>
                  </a:extLst>
                </p:cNvPr>
                <p:cNvPicPr/>
                <p:nvPr/>
              </p:nvPicPr>
              <p:blipFill>
                <a:blip r:embed="rId264"/>
                <a:stretch>
                  <a:fillRect/>
                </a:stretch>
              </p:blipFill>
              <p:spPr>
                <a:xfrm>
                  <a:off x="9912099" y="3201668"/>
                  <a:ext cx="21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3" name="Freihand 152">
                  <a:extLst>
                    <a:ext uri="{FF2B5EF4-FFF2-40B4-BE49-F238E27FC236}">
                      <a16:creationId xmlns:a16="http://schemas.microsoft.com/office/drawing/2014/main" id="{CBB86DAD-81DF-4FF1-9A1F-FF120E8711B7}"/>
                    </a:ext>
                  </a:extLst>
                </p14:cNvPr>
                <p14:cNvContentPartPr/>
                <p14:nvPr/>
              </p14:nvContentPartPr>
              <p14:xfrm>
                <a:off x="9965739" y="3082868"/>
                <a:ext cx="90360" cy="187200"/>
              </p14:xfrm>
            </p:contentPart>
          </mc:Choice>
          <mc:Fallback>
            <p:pic>
              <p:nvPicPr>
                <p:cNvPr id="153" name="Freihand 152">
                  <a:extLst>
                    <a:ext uri="{FF2B5EF4-FFF2-40B4-BE49-F238E27FC236}">
                      <a16:creationId xmlns:a16="http://schemas.microsoft.com/office/drawing/2014/main" id="{CBB86DAD-81DF-4FF1-9A1F-FF120E8711B7}"/>
                    </a:ext>
                  </a:extLst>
                </p:cNvPr>
                <p:cNvPicPr/>
                <p:nvPr/>
              </p:nvPicPr>
              <p:blipFill>
                <a:blip r:embed="rId266"/>
                <a:stretch>
                  <a:fillRect/>
                </a:stretch>
              </p:blipFill>
              <p:spPr>
                <a:xfrm>
                  <a:off x="9961419" y="3078548"/>
                  <a:ext cx="99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4" name="Freihand 153">
                  <a:extLst>
                    <a:ext uri="{FF2B5EF4-FFF2-40B4-BE49-F238E27FC236}">
                      <a16:creationId xmlns:a16="http://schemas.microsoft.com/office/drawing/2014/main" id="{B6AAEA3E-D6BF-495C-B279-680F117CD07C}"/>
                    </a:ext>
                  </a:extLst>
                </p14:cNvPr>
                <p14:cNvContentPartPr/>
                <p14:nvPr/>
              </p14:nvContentPartPr>
              <p14:xfrm>
                <a:off x="9872859" y="3038228"/>
                <a:ext cx="153360" cy="16920"/>
              </p14:xfrm>
            </p:contentPart>
          </mc:Choice>
          <mc:Fallback>
            <p:pic>
              <p:nvPicPr>
                <p:cNvPr id="154" name="Freihand 153">
                  <a:extLst>
                    <a:ext uri="{FF2B5EF4-FFF2-40B4-BE49-F238E27FC236}">
                      <a16:creationId xmlns:a16="http://schemas.microsoft.com/office/drawing/2014/main" id="{B6AAEA3E-D6BF-495C-B279-680F117CD07C}"/>
                    </a:ext>
                  </a:extLst>
                </p:cNvPr>
                <p:cNvPicPr/>
                <p:nvPr/>
              </p:nvPicPr>
              <p:blipFill>
                <a:blip r:embed="rId268"/>
                <a:stretch>
                  <a:fillRect/>
                </a:stretch>
              </p:blipFill>
              <p:spPr>
                <a:xfrm>
                  <a:off x="9868539" y="3033908"/>
                  <a:ext cx="162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5" name="Freihand 154">
                  <a:extLst>
                    <a:ext uri="{FF2B5EF4-FFF2-40B4-BE49-F238E27FC236}">
                      <a16:creationId xmlns:a16="http://schemas.microsoft.com/office/drawing/2014/main" id="{BB1E3E82-3860-4CA2-8643-ECB9260DE43E}"/>
                    </a:ext>
                  </a:extLst>
                </p14:cNvPr>
                <p14:cNvContentPartPr/>
                <p14:nvPr/>
              </p14:nvContentPartPr>
              <p14:xfrm>
                <a:off x="10113339" y="3032108"/>
                <a:ext cx="63360" cy="181080"/>
              </p14:xfrm>
            </p:contentPart>
          </mc:Choice>
          <mc:Fallback>
            <p:pic>
              <p:nvPicPr>
                <p:cNvPr id="155" name="Freihand 154">
                  <a:extLst>
                    <a:ext uri="{FF2B5EF4-FFF2-40B4-BE49-F238E27FC236}">
                      <a16:creationId xmlns:a16="http://schemas.microsoft.com/office/drawing/2014/main" id="{BB1E3E82-3860-4CA2-8643-ECB9260DE43E}"/>
                    </a:ext>
                  </a:extLst>
                </p:cNvPr>
                <p:cNvPicPr/>
                <p:nvPr/>
              </p:nvPicPr>
              <p:blipFill>
                <a:blip r:embed="rId270"/>
                <a:stretch>
                  <a:fillRect/>
                </a:stretch>
              </p:blipFill>
              <p:spPr>
                <a:xfrm>
                  <a:off x="10109019" y="3027788"/>
                  <a:ext cx="720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6" name="Freihand 155">
                  <a:extLst>
                    <a:ext uri="{FF2B5EF4-FFF2-40B4-BE49-F238E27FC236}">
                      <a16:creationId xmlns:a16="http://schemas.microsoft.com/office/drawing/2014/main" id="{0BA88ECE-38DA-447B-9956-4F1BA3E74A8B}"/>
                    </a:ext>
                  </a:extLst>
                </p14:cNvPr>
                <p14:cNvContentPartPr/>
                <p14:nvPr/>
              </p14:nvContentPartPr>
              <p14:xfrm>
                <a:off x="10204419" y="2968028"/>
                <a:ext cx="149400" cy="205560"/>
              </p14:xfrm>
            </p:contentPart>
          </mc:Choice>
          <mc:Fallback>
            <p:pic>
              <p:nvPicPr>
                <p:cNvPr id="156" name="Freihand 155">
                  <a:extLst>
                    <a:ext uri="{FF2B5EF4-FFF2-40B4-BE49-F238E27FC236}">
                      <a16:creationId xmlns:a16="http://schemas.microsoft.com/office/drawing/2014/main" id="{0BA88ECE-38DA-447B-9956-4F1BA3E74A8B}"/>
                    </a:ext>
                  </a:extLst>
                </p:cNvPr>
                <p:cNvPicPr/>
                <p:nvPr/>
              </p:nvPicPr>
              <p:blipFill>
                <a:blip r:embed="rId272"/>
                <a:stretch>
                  <a:fillRect/>
                </a:stretch>
              </p:blipFill>
              <p:spPr>
                <a:xfrm>
                  <a:off x="10200099" y="2963708"/>
                  <a:ext cx="158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7" name="Freihand 156">
                  <a:extLst>
                    <a:ext uri="{FF2B5EF4-FFF2-40B4-BE49-F238E27FC236}">
                      <a16:creationId xmlns:a16="http://schemas.microsoft.com/office/drawing/2014/main" id="{29C964E7-5C51-423F-B52D-AF6404E76818}"/>
                    </a:ext>
                  </a:extLst>
                </p14:cNvPr>
                <p14:cNvContentPartPr/>
                <p14:nvPr/>
              </p14:nvContentPartPr>
              <p14:xfrm>
                <a:off x="10230339" y="2973788"/>
                <a:ext cx="43560" cy="31320"/>
              </p14:xfrm>
            </p:contentPart>
          </mc:Choice>
          <mc:Fallback>
            <p:pic>
              <p:nvPicPr>
                <p:cNvPr id="157" name="Freihand 156">
                  <a:extLst>
                    <a:ext uri="{FF2B5EF4-FFF2-40B4-BE49-F238E27FC236}">
                      <a16:creationId xmlns:a16="http://schemas.microsoft.com/office/drawing/2014/main" id="{29C964E7-5C51-423F-B52D-AF6404E76818}"/>
                    </a:ext>
                  </a:extLst>
                </p:cNvPr>
                <p:cNvPicPr/>
                <p:nvPr/>
              </p:nvPicPr>
              <p:blipFill>
                <a:blip r:embed="rId274"/>
                <a:stretch>
                  <a:fillRect/>
                </a:stretch>
              </p:blipFill>
              <p:spPr>
                <a:xfrm>
                  <a:off x="10226019" y="2969468"/>
                  <a:ext cx="52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8" name="Freihand 157">
                  <a:extLst>
                    <a:ext uri="{FF2B5EF4-FFF2-40B4-BE49-F238E27FC236}">
                      <a16:creationId xmlns:a16="http://schemas.microsoft.com/office/drawing/2014/main" id="{4E8C0ECE-D809-46C9-A179-3662098A3CD1}"/>
                    </a:ext>
                  </a:extLst>
                </p14:cNvPr>
                <p14:cNvContentPartPr/>
                <p14:nvPr/>
              </p14:nvContentPartPr>
              <p14:xfrm>
                <a:off x="10526619" y="2901068"/>
                <a:ext cx="182520" cy="160200"/>
              </p14:xfrm>
            </p:contentPart>
          </mc:Choice>
          <mc:Fallback>
            <p:pic>
              <p:nvPicPr>
                <p:cNvPr id="158" name="Freihand 157">
                  <a:extLst>
                    <a:ext uri="{FF2B5EF4-FFF2-40B4-BE49-F238E27FC236}">
                      <a16:creationId xmlns:a16="http://schemas.microsoft.com/office/drawing/2014/main" id="{4E8C0ECE-D809-46C9-A179-3662098A3CD1}"/>
                    </a:ext>
                  </a:extLst>
                </p:cNvPr>
                <p:cNvPicPr/>
                <p:nvPr/>
              </p:nvPicPr>
              <p:blipFill>
                <a:blip r:embed="rId276"/>
                <a:stretch>
                  <a:fillRect/>
                </a:stretch>
              </p:blipFill>
              <p:spPr>
                <a:xfrm>
                  <a:off x="10522299" y="2896748"/>
                  <a:ext cx="191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9" name="Freihand 158">
                  <a:extLst>
                    <a:ext uri="{FF2B5EF4-FFF2-40B4-BE49-F238E27FC236}">
                      <a16:creationId xmlns:a16="http://schemas.microsoft.com/office/drawing/2014/main" id="{24237465-45E3-4FBE-A7D9-9BF644064555}"/>
                    </a:ext>
                  </a:extLst>
                </p14:cNvPr>
                <p14:cNvContentPartPr/>
                <p14:nvPr/>
              </p14:nvContentPartPr>
              <p14:xfrm>
                <a:off x="10684299" y="2917268"/>
                <a:ext cx="92880" cy="145440"/>
              </p14:xfrm>
            </p:contentPart>
          </mc:Choice>
          <mc:Fallback>
            <p:pic>
              <p:nvPicPr>
                <p:cNvPr id="159" name="Freihand 158">
                  <a:extLst>
                    <a:ext uri="{FF2B5EF4-FFF2-40B4-BE49-F238E27FC236}">
                      <a16:creationId xmlns:a16="http://schemas.microsoft.com/office/drawing/2014/main" id="{24237465-45E3-4FBE-A7D9-9BF644064555}"/>
                    </a:ext>
                  </a:extLst>
                </p:cNvPr>
                <p:cNvPicPr/>
                <p:nvPr/>
              </p:nvPicPr>
              <p:blipFill>
                <a:blip r:embed="rId278"/>
                <a:stretch>
                  <a:fillRect/>
                </a:stretch>
              </p:blipFill>
              <p:spPr>
                <a:xfrm>
                  <a:off x="10679979" y="2912948"/>
                  <a:ext cx="101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0" name="Freihand 159">
                  <a:extLst>
                    <a:ext uri="{FF2B5EF4-FFF2-40B4-BE49-F238E27FC236}">
                      <a16:creationId xmlns:a16="http://schemas.microsoft.com/office/drawing/2014/main" id="{90E4E586-5991-495F-883A-FD5D1DE63DD4}"/>
                    </a:ext>
                  </a:extLst>
                </p14:cNvPr>
                <p14:cNvContentPartPr/>
                <p14:nvPr/>
              </p14:nvContentPartPr>
              <p14:xfrm>
                <a:off x="10896339" y="2779388"/>
                <a:ext cx="124200" cy="181080"/>
              </p14:xfrm>
            </p:contentPart>
          </mc:Choice>
          <mc:Fallback>
            <p:pic>
              <p:nvPicPr>
                <p:cNvPr id="160" name="Freihand 159">
                  <a:extLst>
                    <a:ext uri="{FF2B5EF4-FFF2-40B4-BE49-F238E27FC236}">
                      <a16:creationId xmlns:a16="http://schemas.microsoft.com/office/drawing/2014/main" id="{90E4E586-5991-495F-883A-FD5D1DE63DD4}"/>
                    </a:ext>
                  </a:extLst>
                </p:cNvPr>
                <p:cNvPicPr/>
                <p:nvPr/>
              </p:nvPicPr>
              <p:blipFill>
                <a:blip r:embed="rId280"/>
                <a:stretch>
                  <a:fillRect/>
                </a:stretch>
              </p:blipFill>
              <p:spPr>
                <a:xfrm>
                  <a:off x="10892019" y="2775068"/>
                  <a:ext cx="132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1" name="Freihand 160">
                  <a:extLst>
                    <a:ext uri="{FF2B5EF4-FFF2-40B4-BE49-F238E27FC236}">
                      <a16:creationId xmlns:a16="http://schemas.microsoft.com/office/drawing/2014/main" id="{46A5C2A9-AE48-473B-863B-8A6BC99C49D9}"/>
                    </a:ext>
                  </a:extLst>
                </p14:cNvPr>
                <p14:cNvContentPartPr/>
                <p14:nvPr/>
              </p14:nvContentPartPr>
              <p14:xfrm>
                <a:off x="11031339" y="2801348"/>
                <a:ext cx="92160" cy="282240"/>
              </p14:xfrm>
            </p:contentPart>
          </mc:Choice>
          <mc:Fallback>
            <p:pic>
              <p:nvPicPr>
                <p:cNvPr id="161" name="Freihand 160">
                  <a:extLst>
                    <a:ext uri="{FF2B5EF4-FFF2-40B4-BE49-F238E27FC236}">
                      <a16:creationId xmlns:a16="http://schemas.microsoft.com/office/drawing/2014/main" id="{46A5C2A9-AE48-473B-863B-8A6BC99C49D9}"/>
                    </a:ext>
                  </a:extLst>
                </p:cNvPr>
                <p:cNvPicPr/>
                <p:nvPr/>
              </p:nvPicPr>
              <p:blipFill>
                <a:blip r:embed="rId282"/>
                <a:stretch>
                  <a:fillRect/>
                </a:stretch>
              </p:blipFill>
              <p:spPr>
                <a:xfrm>
                  <a:off x="11027019" y="2797028"/>
                  <a:ext cx="1008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2" name="Freihand 161">
                  <a:extLst>
                    <a:ext uri="{FF2B5EF4-FFF2-40B4-BE49-F238E27FC236}">
                      <a16:creationId xmlns:a16="http://schemas.microsoft.com/office/drawing/2014/main" id="{3C194986-0650-4CE8-B450-B4893B3D911F}"/>
                    </a:ext>
                  </a:extLst>
                </p14:cNvPr>
                <p14:cNvContentPartPr/>
                <p14:nvPr/>
              </p14:nvContentPartPr>
              <p14:xfrm>
                <a:off x="11138979" y="2773988"/>
                <a:ext cx="112320" cy="116280"/>
              </p14:xfrm>
            </p:contentPart>
          </mc:Choice>
          <mc:Fallback>
            <p:pic>
              <p:nvPicPr>
                <p:cNvPr id="162" name="Freihand 161">
                  <a:extLst>
                    <a:ext uri="{FF2B5EF4-FFF2-40B4-BE49-F238E27FC236}">
                      <a16:creationId xmlns:a16="http://schemas.microsoft.com/office/drawing/2014/main" id="{3C194986-0650-4CE8-B450-B4893B3D911F}"/>
                    </a:ext>
                  </a:extLst>
                </p:cNvPr>
                <p:cNvPicPr/>
                <p:nvPr/>
              </p:nvPicPr>
              <p:blipFill>
                <a:blip r:embed="rId284"/>
                <a:stretch>
                  <a:fillRect/>
                </a:stretch>
              </p:blipFill>
              <p:spPr>
                <a:xfrm>
                  <a:off x="11134659" y="2769668"/>
                  <a:ext cx="120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3" name="Freihand 162">
                  <a:extLst>
                    <a:ext uri="{FF2B5EF4-FFF2-40B4-BE49-F238E27FC236}">
                      <a16:creationId xmlns:a16="http://schemas.microsoft.com/office/drawing/2014/main" id="{62A68878-49CA-426F-8A27-55610B697AA2}"/>
                    </a:ext>
                  </a:extLst>
                </p14:cNvPr>
                <p14:cNvContentPartPr/>
                <p14:nvPr/>
              </p14:nvContentPartPr>
              <p14:xfrm>
                <a:off x="11255259" y="2653388"/>
                <a:ext cx="400320" cy="180360"/>
              </p14:xfrm>
            </p:contentPart>
          </mc:Choice>
          <mc:Fallback>
            <p:pic>
              <p:nvPicPr>
                <p:cNvPr id="163" name="Freihand 162">
                  <a:extLst>
                    <a:ext uri="{FF2B5EF4-FFF2-40B4-BE49-F238E27FC236}">
                      <a16:creationId xmlns:a16="http://schemas.microsoft.com/office/drawing/2014/main" id="{62A68878-49CA-426F-8A27-55610B697AA2}"/>
                    </a:ext>
                  </a:extLst>
                </p:cNvPr>
                <p:cNvPicPr/>
                <p:nvPr/>
              </p:nvPicPr>
              <p:blipFill>
                <a:blip r:embed="rId286"/>
                <a:stretch>
                  <a:fillRect/>
                </a:stretch>
              </p:blipFill>
              <p:spPr>
                <a:xfrm>
                  <a:off x="11250939" y="2649068"/>
                  <a:ext cx="408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4" name="Freihand 163">
                  <a:extLst>
                    <a:ext uri="{FF2B5EF4-FFF2-40B4-BE49-F238E27FC236}">
                      <a16:creationId xmlns:a16="http://schemas.microsoft.com/office/drawing/2014/main" id="{17BD2AE7-F49D-484A-8E3C-D4B96A75F887}"/>
                    </a:ext>
                  </a:extLst>
                </p14:cNvPr>
                <p14:cNvContentPartPr/>
                <p14:nvPr/>
              </p14:nvContentPartPr>
              <p14:xfrm>
                <a:off x="9122619" y="3659228"/>
                <a:ext cx="70920" cy="187200"/>
              </p14:xfrm>
            </p:contentPart>
          </mc:Choice>
          <mc:Fallback>
            <p:pic>
              <p:nvPicPr>
                <p:cNvPr id="164" name="Freihand 163">
                  <a:extLst>
                    <a:ext uri="{FF2B5EF4-FFF2-40B4-BE49-F238E27FC236}">
                      <a16:creationId xmlns:a16="http://schemas.microsoft.com/office/drawing/2014/main" id="{17BD2AE7-F49D-484A-8E3C-D4B96A75F887}"/>
                    </a:ext>
                  </a:extLst>
                </p:cNvPr>
                <p:cNvPicPr/>
                <p:nvPr/>
              </p:nvPicPr>
              <p:blipFill>
                <a:blip r:embed="rId288"/>
                <a:stretch>
                  <a:fillRect/>
                </a:stretch>
              </p:blipFill>
              <p:spPr>
                <a:xfrm>
                  <a:off x="9118299" y="3654908"/>
                  <a:ext cx="795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5" name="Freihand 164">
                  <a:extLst>
                    <a:ext uri="{FF2B5EF4-FFF2-40B4-BE49-F238E27FC236}">
                      <a16:creationId xmlns:a16="http://schemas.microsoft.com/office/drawing/2014/main" id="{A3D5016E-507F-43D1-890A-232B9F223D8E}"/>
                    </a:ext>
                  </a:extLst>
                </p14:cNvPr>
                <p14:cNvContentPartPr/>
                <p14:nvPr/>
              </p14:nvContentPartPr>
              <p14:xfrm>
                <a:off x="9247179" y="3540428"/>
                <a:ext cx="338040" cy="243360"/>
              </p14:xfrm>
            </p:contentPart>
          </mc:Choice>
          <mc:Fallback>
            <p:pic>
              <p:nvPicPr>
                <p:cNvPr id="165" name="Freihand 164">
                  <a:extLst>
                    <a:ext uri="{FF2B5EF4-FFF2-40B4-BE49-F238E27FC236}">
                      <a16:creationId xmlns:a16="http://schemas.microsoft.com/office/drawing/2014/main" id="{A3D5016E-507F-43D1-890A-232B9F223D8E}"/>
                    </a:ext>
                  </a:extLst>
                </p:cNvPr>
                <p:cNvPicPr/>
                <p:nvPr/>
              </p:nvPicPr>
              <p:blipFill>
                <a:blip r:embed="rId290"/>
                <a:stretch>
                  <a:fillRect/>
                </a:stretch>
              </p:blipFill>
              <p:spPr>
                <a:xfrm>
                  <a:off x="9242859" y="3536108"/>
                  <a:ext cx="3466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6" name="Freihand 165">
                  <a:extLst>
                    <a:ext uri="{FF2B5EF4-FFF2-40B4-BE49-F238E27FC236}">
                      <a16:creationId xmlns:a16="http://schemas.microsoft.com/office/drawing/2014/main" id="{0609B7C0-2127-4269-9838-DE39A86A28AB}"/>
                    </a:ext>
                  </a:extLst>
                </p14:cNvPr>
                <p14:cNvContentPartPr/>
                <p14:nvPr/>
              </p14:nvContentPartPr>
              <p14:xfrm>
                <a:off x="9606099" y="3491468"/>
                <a:ext cx="101160" cy="155160"/>
              </p14:xfrm>
            </p:contentPart>
          </mc:Choice>
          <mc:Fallback>
            <p:pic>
              <p:nvPicPr>
                <p:cNvPr id="166" name="Freihand 165">
                  <a:extLst>
                    <a:ext uri="{FF2B5EF4-FFF2-40B4-BE49-F238E27FC236}">
                      <a16:creationId xmlns:a16="http://schemas.microsoft.com/office/drawing/2014/main" id="{0609B7C0-2127-4269-9838-DE39A86A28AB}"/>
                    </a:ext>
                  </a:extLst>
                </p:cNvPr>
                <p:cNvPicPr/>
                <p:nvPr/>
              </p:nvPicPr>
              <p:blipFill>
                <a:blip r:embed="rId292"/>
                <a:stretch>
                  <a:fillRect/>
                </a:stretch>
              </p:blipFill>
              <p:spPr>
                <a:xfrm>
                  <a:off x="9601779" y="3487148"/>
                  <a:ext cx="109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8" name="Freihand 167">
                  <a:extLst>
                    <a:ext uri="{FF2B5EF4-FFF2-40B4-BE49-F238E27FC236}">
                      <a16:creationId xmlns:a16="http://schemas.microsoft.com/office/drawing/2014/main" id="{3E51DEC7-0808-44C7-A9E4-061901057DCB}"/>
                    </a:ext>
                  </a:extLst>
                </p14:cNvPr>
                <p14:cNvContentPartPr/>
                <p14:nvPr/>
              </p14:nvContentPartPr>
              <p14:xfrm>
                <a:off x="9853419" y="3398228"/>
                <a:ext cx="126000" cy="169560"/>
              </p14:xfrm>
            </p:contentPart>
          </mc:Choice>
          <mc:Fallback>
            <p:pic>
              <p:nvPicPr>
                <p:cNvPr id="168" name="Freihand 167">
                  <a:extLst>
                    <a:ext uri="{FF2B5EF4-FFF2-40B4-BE49-F238E27FC236}">
                      <a16:creationId xmlns:a16="http://schemas.microsoft.com/office/drawing/2014/main" id="{3E51DEC7-0808-44C7-A9E4-061901057DCB}"/>
                    </a:ext>
                  </a:extLst>
                </p:cNvPr>
                <p:cNvPicPr/>
                <p:nvPr/>
              </p:nvPicPr>
              <p:blipFill>
                <a:blip r:embed="rId294"/>
                <a:stretch>
                  <a:fillRect/>
                </a:stretch>
              </p:blipFill>
              <p:spPr>
                <a:xfrm>
                  <a:off x="9849099" y="3393908"/>
                  <a:ext cx="1346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9" name="Freihand 168">
                  <a:extLst>
                    <a:ext uri="{FF2B5EF4-FFF2-40B4-BE49-F238E27FC236}">
                      <a16:creationId xmlns:a16="http://schemas.microsoft.com/office/drawing/2014/main" id="{233FEB9C-113C-4B6F-8FC1-94E5DFD9AF5F}"/>
                    </a:ext>
                  </a:extLst>
                </p14:cNvPr>
                <p14:cNvContentPartPr/>
                <p14:nvPr/>
              </p14:nvContentPartPr>
              <p14:xfrm>
                <a:off x="9983739" y="3412628"/>
                <a:ext cx="260280" cy="109800"/>
              </p14:xfrm>
            </p:contentPart>
          </mc:Choice>
          <mc:Fallback>
            <p:pic>
              <p:nvPicPr>
                <p:cNvPr id="169" name="Freihand 168">
                  <a:extLst>
                    <a:ext uri="{FF2B5EF4-FFF2-40B4-BE49-F238E27FC236}">
                      <a16:creationId xmlns:a16="http://schemas.microsoft.com/office/drawing/2014/main" id="{233FEB9C-113C-4B6F-8FC1-94E5DFD9AF5F}"/>
                    </a:ext>
                  </a:extLst>
                </p:cNvPr>
                <p:cNvPicPr/>
                <p:nvPr/>
              </p:nvPicPr>
              <p:blipFill>
                <a:blip r:embed="rId296"/>
                <a:stretch>
                  <a:fillRect/>
                </a:stretch>
              </p:blipFill>
              <p:spPr>
                <a:xfrm>
                  <a:off x="9979419" y="3408308"/>
                  <a:ext cx="268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0" name="Freihand 169">
                  <a:extLst>
                    <a:ext uri="{FF2B5EF4-FFF2-40B4-BE49-F238E27FC236}">
                      <a16:creationId xmlns:a16="http://schemas.microsoft.com/office/drawing/2014/main" id="{A9797F43-1761-44D7-87DD-ED015D01E0C0}"/>
                    </a:ext>
                  </a:extLst>
                </p14:cNvPr>
                <p14:cNvContentPartPr/>
                <p14:nvPr/>
              </p14:nvContentPartPr>
              <p14:xfrm>
                <a:off x="10256619" y="3419108"/>
                <a:ext cx="360" cy="360"/>
              </p14:xfrm>
            </p:contentPart>
          </mc:Choice>
          <mc:Fallback>
            <p:pic>
              <p:nvPicPr>
                <p:cNvPr id="170" name="Freihand 169">
                  <a:extLst>
                    <a:ext uri="{FF2B5EF4-FFF2-40B4-BE49-F238E27FC236}">
                      <a16:creationId xmlns:a16="http://schemas.microsoft.com/office/drawing/2014/main" id="{A9797F43-1761-44D7-87DD-ED015D01E0C0}"/>
                    </a:ext>
                  </a:extLst>
                </p:cNvPr>
                <p:cNvPicPr/>
                <p:nvPr/>
              </p:nvPicPr>
              <p:blipFill>
                <a:blip r:embed="rId298"/>
                <a:stretch>
                  <a:fillRect/>
                </a:stretch>
              </p:blipFill>
              <p:spPr>
                <a:xfrm>
                  <a:off x="10252299" y="34147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1" name="Freihand 170">
                  <a:extLst>
                    <a:ext uri="{FF2B5EF4-FFF2-40B4-BE49-F238E27FC236}">
                      <a16:creationId xmlns:a16="http://schemas.microsoft.com/office/drawing/2014/main" id="{2A8B9F02-D068-4BEE-A47D-B8E47755BF56}"/>
                    </a:ext>
                  </a:extLst>
                </p14:cNvPr>
                <p14:cNvContentPartPr/>
                <p14:nvPr/>
              </p14:nvContentPartPr>
              <p14:xfrm>
                <a:off x="10254819" y="3349628"/>
                <a:ext cx="47160" cy="138600"/>
              </p14:xfrm>
            </p:contentPart>
          </mc:Choice>
          <mc:Fallback>
            <p:pic>
              <p:nvPicPr>
                <p:cNvPr id="171" name="Freihand 170">
                  <a:extLst>
                    <a:ext uri="{FF2B5EF4-FFF2-40B4-BE49-F238E27FC236}">
                      <a16:creationId xmlns:a16="http://schemas.microsoft.com/office/drawing/2014/main" id="{2A8B9F02-D068-4BEE-A47D-B8E47755BF56}"/>
                    </a:ext>
                  </a:extLst>
                </p:cNvPr>
                <p:cNvPicPr/>
                <p:nvPr/>
              </p:nvPicPr>
              <p:blipFill>
                <a:blip r:embed="rId300"/>
                <a:stretch>
                  <a:fillRect/>
                </a:stretch>
              </p:blipFill>
              <p:spPr>
                <a:xfrm>
                  <a:off x="10250499" y="3345308"/>
                  <a:ext cx="55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2" name="Freihand 171">
                  <a:extLst>
                    <a:ext uri="{FF2B5EF4-FFF2-40B4-BE49-F238E27FC236}">
                      <a16:creationId xmlns:a16="http://schemas.microsoft.com/office/drawing/2014/main" id="{6778EED2-95D7-4024-9975-748CA7ED4304}"/>
                    </a:ext>
                  </a:extLst>
                </p14:cNvPr>
                <p14:cNvContentPartPr/>
                <p14:nvPr/>
              </p14:nvContentPartPr>
              <p14:xfrm>
                <a:off x="10254819" y="3243428"/>
                <a:ext cx="120240" cy="188640"/>
              </p14:xfrm>
            </p:contentPart>
          </mc:Choice>
          <mc:Fallback>
            <p:pic>
              <p:nvPicPr>
                <p:cNvPr id="172" name="Freihand 171">
                  <a:extLst>
                    <a:ext uri="{FF2B5EF4-FFF2-40B4-BE49-F238E27FC236}">
                      <a16:creationId xmlns:a16="http://schemas.microsoft.com/office/drawing/2014/main" id="{6778EED2-95D7-4024-9975-748CA7ED4304}"/>
                    </a:ext>
                  </a:extLst>
                </p:cNvPr>
                <p:cNvPicPr/>
                <p:nvPr/>
              </p:nvPicPr>
              <p:blipFill>
                <a:blip r:embed="rId302"/>
                <a:stretch>
                  <a:fillRect/>
                </a:stretch>
              </p:blipFill>
              <p:spPr>
                <a:xfrm>
                  <a:off x="10250499" y="3239108"/>
                  <a:ext cx="1288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3" name="Freihand 172">
                  <a:extLst>
                    <a:ext uri="{FF2B5EF4-FFF2-40B4-BE49-F238E27FC236}">
                      <a16:creationId xmlns:a16="http://schemas.microsoft.com/office/drawing/2014/main" id="{744B69CF-A263-448C-8AFF-6FE62CA254CD}"/>
                    </a:ext>
                  </a:extLst>
                </p14:cNvPr>
                <p14:cNvContentPartPr/>
                <p14:nvPr/>
              </p14:nvContentPartPr>
              <p14:xfrm>
                <a:off x="10560459" y="3235508"/>
                <a:ext cx="96480" cy="126720"/>
              </p14:xfrm>
            </p:contentPart>
          </mc:Choice>
          <mc:Fallback>
            <p:pic>
              <p:nvPicPr>
                <p:cNvPr id="173" name="Freihand 172">
                  <a:extLst>
                    <a:ext uri="{FF2B5EF4-FFF2-40B4-BE49-F238E27FC236}">
                      <a16:creationId xmlns:a16="http://schemas.microsoft.com/office/drawing/2014/main" id="{744B69CF-A263-448C-8AFF-6FE62CA254CD}"/>
                    </a:ext>
                  </a:extLst>
                </p:cNvPr>
                <p:cNvPicPr/>
                <p:nvPr/>
              </p:nvPicPr>
              <p:blipFill>
                <a:blip r:embed="rId304"/>
                <a:stretch>
                  <a:fillRect/>
                </a:stretch>
              </p:blipFill>
              <p:spPr>
                <a:xfrm>
                  <a:off x="10556139" y="3231188"/>
                  <a:ext cx="105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4" name="Freihand 173">
                  <a:extLst>
                    <a:ext uri="{FF2B5EF4-FFF2-40B4-BE49-F238E27FC236}">
                      <a16:creationId xmlns:a16="http://schemas.microsoft.com/office/drawing/2014/main" id="{1B501E01-9B22-4D56-88F8-54E8F3D56284}"/>
                    </a:ext>
                  </a:extLst>
                </p14:cNvPr>
                <p14:cNvContentPartPr/>
                <p14:nvPr/>
              </p14:nvContentPartPr>
              <p14:xfrm>
                <a:off x="10666299" y="3125348"/>
                <a:ext cx="184680" cy="187200"/>
              </p14:xfrm>
            </p:contentPart>
          </mc:Choice>
          <mc:Fallback>
            <p:pic>
              <p:nvPicPr>
                <p:cNvPr id="174" name="Freihand 173">
                  <a:extLst>
                    <a:ext uri="{FF2B5EF4-FFF2-40B4-BE49-F238E27FC236}">
                      <a16:creationId xmlns:a16="http://schemas.microsoft.com/office/drawing/2014/main" id="{1B501E01-9B22-4D56-88F8-54E8F3D56284}"/>
                    </a:ext>
                  </a:extLst>
                </p:cNvPr>
                <p:cNvPicPr/>
                <p:nvPr/>
              </p:nvPicPr>
              <p:blipFill>
                <a:blip r:embed="rId306"/>
                <a:stretch>
                  <a:fillRect/>
                </a:stretch>
              </p:blipFill>
              <p:spPr>
                <a:xfrm>
                  <a:off x="10661979" y="3121028"/>
                  <a:ext cx="1933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5" name="Freihand 174">
                  <a:extLst>
                    <a:ext uri="{FF2B5EF4-FFF2-40B4-BE49-F238E27FC236}">
                      <a16:creationId xmlns:a16="http://schemas.microsoft.com/office/drawing/2014/main" id="{9434C6CA-E398-4D67-9094-388609A6715C}"/>
                    </a:ext>
                  </a:extLst>
                </p14:cNvPr>
                <p14:cNvContentPartPr/>
                <p14:nvPr/>
              </p14:nvContentPartPr>
              <p14:xfrm>
                <a:off x="10562979" y="3133628"/>
                <a:ext cx="66600" cy="27000"/>
              </p14:xfrm>
            </p:contentPart>
          </mc:Choice>
          <mc:Fallback>
            <p:pic>
              <p:nvPicPr>
                <p:cNvPr id="175" name="Freihand 174">
                  <a:extLst>
                    <a:ext uri="{FF2B5EF4-FFF2-40B4-BE49-F238E27FC236}">
                      <a16:creationId xmlns:a16="http://schemas.microsoft.com/office/drawing/2014/main" id="{9434C6CA-E398-4D67-9094-388609A6715C}"/>
                    </a:ext>
                  </a:extLst>
                </p:cNvPr>
                <p:cNvPicPr/>
                <p:nvPr/>
              </p:nvPicPr>
              <p:blipFill>
                <a:blip r:embed="rId308"/>
                <a:stretch>
                  <a:fillRect/>
                </a:stretch>
              </p:blipFill>
              <p:spPr>
                <a:xfrm>
                  <a:off x="10558659" y="3129308"/>
                  <a:ext cx="752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7" name="Freihand 176">
                  <a:extLst>
                    <a:ext uri="{FF2B5EF4-FFF2-40B4-BE49-F238E27FC236}">
                      <a16:creationId xmlns:a16="http://schemas.microsoft.com/office/drawing/2014/main" id="{FAECA1CD-77E8-4C2C-9A4D-A117479BFF5B}"/>
                    </a:ext>
                  </a:extLst>
                </p14:cNvPr>
                <p14:cNvContentPartPr/>
                <p14:nvPr/>
              </p14:nvContentPartPr>
              <p14:xfrm>
                <a:off x="10866819" y="3108788"/>
                <a:ext cx="134640" cy="146520"/>
              </p14:xfrm>
            </p:contentPart>
          </mc:Choice>
          <mc:Fallback>
            <p:pic>
              <p:nvPicPr>
                <p:cNvPr id="177" name="Freihand 176">
                  <a:extLst>
                    <a:ext uri="{FF2B5EF4-FFF2-40B4-BE49-F238E27FC236}">
                      <a16:creationId xmlns:a16="http://schemas.microsoft.com/office/drawing/2014/main" id="{FAECA1CD-77E8-4C2C-9A4D-A117479BFF5B}"/>
                    </a:ext>
                  </a:extLst>
                </p:cNvPr>
                <p:cNvPicPr/>
                <p:nvPr/>
              </p:nvPicPr>
              <p:blipFill>
                <a:blip r:embed="rId310"/>
                <a:stretch>
                  <a:fillRect/>
                </a:stretch>
              </p:blipFill>
              <p:spPr>
                <a:xfrm>
                  <a:off x="10862499" y="3104468"/>
                  <a:ext cx="143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8" name="Freihand 177">
                  <a:extLst>
                    <a:ext uri="{FF2B5EF4-FFF2-40B4-BE49-F238E27FC236}">
                      <a16:creationId xmlns:a16="http://schemas.microsoft.com/office/drawing/2014/main" id="{66795D77-7812-4739-B083-76B22DF78792}"/>
                    </a:ext>
                  </a:extLst>
                </p14:cNvPr>
                <p14:cNvContentPartPr/>
                <p14:nvPr/>
              </p14:nvContentPartPr>
              <p14:xfrm>
                <a:off x="10947819" y="3092228"/>
                <a:ext cx="21240" cy="25560"/>
              </p14:xfrm>
            </p:contentPart>
          </mc:Choice>
          <mc:Fallback>
            <p:pic>
              <p:nvPicPr>
                <p:cNvPr id="178" name="Freihand 177">
                  <a:extLst>
                    <a:ext uri="{FF2B5EF4-FFF2-40B4-BE49-F238E27FC236}">
                      <a16:creationId xmlns:a16="http://schemas.microsoft.com/office/drawing/2014/main" id="{66795D77-7812-4739-B083-76B22DF78792}"/>
                    </a:ext>
                  </a:extLst>
                </p:cNvPr>
                <p:cNvPicPr/>
                <p:nvPr/>
              </p:nvPicPr>
              <p:blipFill>
                <a:blip r:embed="rId312"/>
                <a:stretch>
                  <a:fillRect/>
                </a:stretch>
              </p:blipFill>
              <p:spPr>
                <a:xfrm>
                  <a:off x="10943499" y="3087908"/>
                  <a:ext cx="298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9" name="Freihand 178">
                  <a:extLst>
                    <a:ext uri="{FF2B5EF4-FFF2-40B4-BE49-F238E27FC236}">
                      <a16:creationId xmlns:a16="http://schemas.microsoft.com/office/drawing/2014/main" id="{4C183D86-7928-40D6-B537-91F0A9A45B3D}"/>
                    </a:ext>
                  </a:extLst>
                </p14:cNvPr>
                <p14:cNvContentPartPr/>
                <p14:nvPr/>
              </p14:nvContentPartPr>
              <p14:xfrm>
                <a:off x="11011899" y="3010148"/>
                <a:ext cx="141120" cy="221040"/>
              </p14:xfrm>
            </p:contentPart>
          </mc:Choice>
          <mc:Fallback>
            <p:pic>
              <p:nvPicPr>
                <p:cNvPr id="179" name="Freihand 178">
                  <a:extLst>
                    <a:ext uri="{FF2B5EF4-FFF2-40B4-BE49-F238E27FC236}">
                      <a16:creationId xmlns:a16="http://schemas.microsoft.com/office/drawing/2014/main" id="{4C183D86-7928-40D6-B537-91F0A9A45B3D}"/>
                    </a:ext>
                  </a:extLst>
                </p:cNvPr>
                <p:cNvPicPr/>
                <p:nvPr/>
              </p:nvPicPr>
              <p:blipFill>
                <a:blip r:embed="rId314"/>
                <a:stretch>
                  <a:fillRect/>
                </a:stretch>
              </p:blipFill>
              <p:spPr>
                <a:xfrm>
                  <a:off x="11007579" y="3005828"/>
                  <a:ext cx="1497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0" name="Freihand 179">
                  <a:extLst>
                    <a:ext uri="{FF2B5EF4-FFF2-40B4-BE49-F238E27FC236}">
                      <a16:creationId xmlns:a16="http://schemas.microsoft.com/office/drawing/2014/main" id="{8EB90BCA-0DD7-4CEB-B9F6-A14998940D6B}"/>
                    </a:ext>
                  </a:extLst>
                </p14:cNvPr>
                <p14:cNvContentPartPr/>
                <p14:nvPr/>
              </p14:nvContentPartPr>
              <p14:xfrm>
                <a:off x="11266059" y="2957228"/>
                <a:ext cx="320040" cy="175320"/>
              </p14:xfrm>
            </p:contentPart>
          </mc:Choice>
          <mc:Fallback>
            <p:pic>
              <p:nvPicPr>
                <p:cNvPr id="180" name="Freihand 179">
                  <a:extLst>
                    <a:ext uri="{FF2B5EF4-FFF2-40B4-BE49-F238E27FC236}">
                      <a16:creationId xmlns:a16="http://schemas.microsoft.com/office/drawing/2014/main" id="{8EB90BCA-0DD7-4CEB-B9F6-A14998940D6B}"/>
                    </a:ext>
                  </a:extLst>
                </p:cNvPr>
                <p:cNvPicPr/>
                <p:nvPr/>
              </p:nvPicPr>
              <p:blipFill>
                <a:blip r:embed="rId316"/>
                <a:stretch>
                  <a:fillRect/>
                </a:stretch>
              </p:blipFill>
              <p:spPr>
                <a:xfrm>
                  <a:off x="11261739" y="2952908"/>
                  <a:ext cx="328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1" name="Freihand 180">
                  <a:extLst>
                    <a:ext uri="{FF2B5EF4-FFF2-40B4-BE49-F238E27FC236}">
                      <a16:creationId xmlns:a16="http://schemas.microsoft.com/office/drawing/2014/main" id="{14ED6A35-E838-4B57-83E9-04EA7E4ACC1B}"/>
                    </a:ext>
                  </a:extLst>
                </p14:cNvPr>
                <p14:cNvContentPartPr/>
                <p14:nvPr/>
              </p14:nvContentPartPr>
              <p14:xfrm>
                <a:off x="11513739" y="2862908"/>
                <a:ext cx="360" cy="360"/>
              </p14:xfrm>
            </p:contentPart>
          </mc:Choice>
          <mc:Fallback>
            <p:pic>
              <p:nvPicPr>
                <p:cNvPr id="181" name="Freihand 180">
                  <a:extLst>
                    <a:ext uri="{FF2B5EF4-FFF2-40B4-BE49-F238E27FC236}">
                      <a16:creationId xmlns:a16="http://schemas.microsoft.com/office/drawing/2014/main" id="{14ED6A35-E838-4B57-83E9-04EA7E4ACC1B}"/>
                    </a:ext>
                  </a:extLst>
                </p:cNvPr>
                <p:cNvPicPr/>
                <p:nvPr/>
              </p:nvPicPr>
              <p:blipFill>
                <a:blip r:embed="rId298"/>
                <a:stretch>
                  <a:fillRect/>
                </a:stretch>
              </p:blipFill>
              <p:spPr>
                <a:xfrm>
                  <a:off x="11509419" y="28585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2" name="Freihand 181">
                  <a:extLst>
                    <a:ext uri="{FF2B5EF4-FFF2-40B4-BE49-F238E27FC236}">
                      <a16:creationId xmlns:a16="http://schemas.microsoft.com/office/drawing/2014/main" id="{E26FD914-03C5-40EB-9913-050020D2C42F}"/>
                    </a:ext>
                  </a:extLst>
                </p14:cNvPr>
                <p14:cNvContentPartPr/>
                <p14:nvPr/>
              </p14:nvContentPartPr>
              <p14:xfrm>
                <a:off x="9322419" y="3836348"/>
                <a:ext cx="111960" cy="177120"/>
              </p14:xfrm>
            </p:contentPart>
          </mc:Choice>
          <mc:Fallback>
            <p:pic>
              <p:nvPicPr>
                <p:cNvPr id="182" name="Freihand 181">
                  <a:extLst>
                    <a:ext uri="{FF2B5EF4-FFF2-40B4-BE49-F238E27FC236}">
                      <a16:creationId xmlns:a16="http://schemas.microsoft.com/office/drawing/2014/main" id="{E26FD914-03C5-40EB-9913-050020D2C42F}"/>
                    </a:ext>
                  </a:extLst>
                </p:cNvPr>
                <p:cNvPicPr/>
                <p:nvPr/>
              </p:nvPicPr>
              <p:blipFill>
                <a:blip r:embed="rId319"/>
                <a:stretch>
                  <a:fillRect/>
                </a:stretch>
              </p:blipFill>
              <p:spPr>
                <a:xfrm>
                  <a:off x="9318099" y="3832028"/>
                  <a:ext cx="120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3" name="Freihand 182">
                  <a:extLst>
                    <a:ext uri="{FF2B5EF4-FFF2-40B4-BE49-F238E27FC236}">
                      <a16:creationId xmlns:a16="http://schemas.microsoft.com/office/drawing/2014/main" id="{A6AA422A-0251-4E46-9AF5-118D4B130594}"/>
                    </a:ext>
                  </a:extLst>
                </p14:cNvPr>
                <p14:cNvContentPartPr/>
                <p14:nvPr/>
              </p14:nvContentPartPr>
              <p14:xfrm>
                <a:off x="9452379" y="3821948"/>
                <a:ext cx="331200" cy="137880"/>
              </p14:xfrm>
            </p:contentPart>
          </mc:Choice>
          <mc:Fallback>
            <p:pic>
              <p:nvPicPr>
                <p:cNvPr id="183" name="Freihand 182">
                  <a:extLst>
                    <a:ext uri="{FF2B5EF4-FFF2-40B4-BE49-F238E27FC236}">
                      <a16:creationId xmlns:a16="http://schemas.microsoft.com/office/drawing/2014/main" id="{A6AA422A-0251-4E46-9AF5-118D4B130594}"/>
                    </a:ext>
                  </a:extLst>
                </p:cNvPr>
                <p:cNvPicPr/>
                <p:nvPr/>
              </p:nvPicPr>
              <p:blipFill>
                <a:blip r:embed="rId321"/>
                <a:stretch>
                  <a:fillRect/>
                </a:stretch>
              </p:blipFill>
              <p:spPr>
                <a:xfrm>
                  <a:off x="9448059" y="3817628"/>
                  <a:ext cx="339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4" name="Freihand 183">
                  <a:extLst>
                    <a:ext uri="{FF2B5EF4-FFF2-40B4-BE49-F238E27FC236}">
                      <a16:creationId xmlns:a16="http://schemas.microsoft.com/office/drawing/2014/main" id="{6B96765E-F8AB-4D3B-8C35-1886A386A35A}"/>
                    </a:ext>
                  </a:extLst>
                </p14:cNvPr>
                <p14:cNvContentPartPr/>
                <p14:nvPr/>
              </p14:nvContentPartPr>
              <p14:xfrm>
                <a:off x="9716259" y="3688028"/>
                <a:ext cx="16920" cy="2880"/>
              </p14:xfrm>
            </p:contentPart>
          </mc:Choice>
          <mc:Fallback>
            <p:pic>
              <p:nvPicPr>
                <p:cNvPr id="184" name="Freihand 183">
                  <a:extLst>
                    <a:ext uri="{FF2B5EF4-FFF2-40B4-BE49-F238E27FC236}">
                      <a16:creationId xmlns:a16="http://schemas.microsoft.com/office/drawing/2014/main" id="{6B96765E-F8AB-4D3B-8C35-1886A386A35A}"/>
                    </a:ext>
                  </a:extLst>
                </p:cNvPr>
                <p:cNvPicPr/>
                <p:nvPr/>
              </p:nvPicPr>
              <p:blipFill>
                <a:blip r:embed="rId323"/>
                <a:stretch>
                  <a:fillRect/>
                </a:stretch>
              </p:blipFill>
              <p:spPr>
                <a:xfrm>
                  <a:off x="9711939" y="3683708"/>
                  <a:ext cx="255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5" name="Freihand 184">
                  <a:extLst>
                    <a:ext uri="{FF2B5EF4-FFF2-40B4-BE49-F238E27FC236}">
                      <a16:creationId xmlns:a16="http://schemas.microsoft.com/office/drawing/2014/main" id="{5D5A5792-AE1F-430C-B3E8-72F2284AF982}"/>
                    </a:ext>
                  </a:extLst>
                </p14:cNvPr>
                <p14:cNvContentPartPr/>
                <p14:nvPr/>
              </p14:nvContentPartPr>
              <p14:xfrm>
                <a:off x="10055379" y="3603428"/>
                <a:ext cx="159480" cy="175320"/>
              </p14:xfrm>
            </p:contentPart>
          </mc:Choice>
          <mc:Fallback>
            <p:pic>
              <p:nvPicPr>
                <p:cNvPr id="185" name="Freihand 184">
                  <a:extLst>
                    <a:ext uri="{FF2B5EF4-FFF2-40B4-BE49-F238E27FC236}">
                      <a16:creationId xmlns:a16="http://schemas.microsoft.com/office/drawing/2014/main" id="{5D5A5792-AE1F-430C-B3E8-72F2284AF982}"/>
                    </a:ext>
                  </a:extLst>
                </p:cNvPr>
                <p:cNvPicPr/>
                <p:nvPr/>
              </p:nvPicPr>
              <p:blipFill>
                <a:blip r:embed="rId325"/>
                <a:stretch>
                  <a:fillRect/>
                </a:stretch>
              </p:blipFill>
              <p:spPr>
                <a:xfrm>
                  <a:off x="10051059" y="3599108"/>
                  <a:ext cx="168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6" name="Freihand 185">
                  <a:extLst>
                    <a:ext uri="{FF2B5EF4-FFF2-40B4-BE49-F238E27FC236}">
                      <a16:creationId xmlns:a16="http://schemas.microsoft.com/office/drawing/2014/main" id="{214C9DE1-F3FC-468D-93A1-1AC8B0198101}"/>
                    </a:ext>
                  </a:extLst>
                </p14:cNvPr>
                <p14:cNvContentPartPr/>
                <p14:nvPr/>
              </p14:nvContentPartPr>
              <p14:xfrm>
                <a:off x="10230339" y="3512348"/>
                <a:ext cx="164880" cy="190800"/>
              </p14:xfrm>
            </p:contentPart>
          </mc:Choice>
          <mc:Fallback>
            <p:pic>
              <p:nvPicPr>
                <p:cNvPr id="186" name="Freihand 185">
                  <a:extLst>
                    <a:ext uri="{FF2B5EF4-FFF2-40B4-BE49-F238E27FC236}">
                      <a16:creationId xmlns:a16="http://schemas.microsoft.com/office/drawing/2014/main" id="{214C9DE1-F3FC-468D-93A1-1AC8B0198101}"/>
                    </a:ext>
                  </a:extLst>
                </p:cNvPr>
                <p:cNvPicPr/>
                <p:nvPr/>
              </p:nvPicPr>
              <p:blipFill>
                <a:blip r:embed="rId327"/>
                <a:stretch>
                  <a:fillRect/>
                </a:stretch>
              </p:blipFill>
              <p:spPr>
                <a:xfrm>
                  <a:off x="10226019" y="3508028"/>
                  <a:ext cx="173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7" name="Freihand 186">
                  <a:extLst>
                    <a:ext uri="{FF2B5EF4-FFF2-40B4-BE49-F238E27FC236}">
                      <a16:creationId xmlns:a16="http://schemas.microsoft.com/office/drawing/2014/main" id="{E612506E-22C0-43D3-8CDA-6CCAA8A0DE07}"/>
                    </a:ext>
                  </a:extLst>
                </p14:cNvPr>
                <p14:cNvContentPartPr/>
                <p14:nvPr/>
              </p14:nvContentPartPr>
              <p14:xfrm>
                <a:off x="10387659" y="3495428"/>
                <a:ext cx="86760" cy="147240"/>
              </p14:xfrm>
            </p:contentPart>
          </mc:Choice>
          <mc:Fallback>
            <p:pic>
              <p:nvPicPr>
                <p:cNvPr id="187" name="Freihand 186">
                  <a:extLst>
                    <a:ext uri="{FF2B5EF4-FFF2-40B4-BE49-F238E27FC236}">
                      <a16:creationId xmlns:a16="http://schemas.microsoft.com/office/drawing/2014/main" id="{E612506E-22C0-43D3-8CDA-6CCAA8A0DE07}"/>
                    </a:ext>
                  </a:extLst>
                </p:cNvPr>
                <p:cNvPicPr/>
                <p:nvPr/>
              </p:nvPicPr>
              <p:blipFill>
                <a:blip r:embed="rId329"/>
                <a:stretch>
                  <a:fillRect/>
                </a:stretch>
              </p:blipFill>
              <p:spPr>
                <a:xfrm>
                  <a:off x="10383339" y="3491108"/>
                  <a:ext cx="95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9" name="Freihand 188">
                  <a:extLst>
                    <a:ext uri="{FF2B5EF4-FFF2-40B4-BE49-F238E27FC236}">
                      <a16:creationId xmlns:a16="http://schemas.microsoft.com/office/drawing/2014/main" id="{F3F68FBB-AD7F-4792-A98B-46556D805D40}"/>
                    </a:ext>
                  </a:extLst>
                </p14:cNvPr>
                <p14:cNvContentPartPr/>
                <p14:nvPr/>
              </p14:nvContentPartPr>
              <p14:xfrm>
                <a:off x="10649379" y="3514148"/>
                <a:ext cx="64800" cy="91800"/>
              </p14:xfrm>
            </p:contentPart>
          </mc:Choice>
          <mc:Fallback>
            <p:pic>
              <p:nvPicPr>
                <p:cNvPr id="189" name="Freihand 188">
                  <a:extLst>
                    <a:ext uri="{FF2B5EF4-FFF2-40B4-BE49-F238E27FC236}">
                      <a16:creationId xmlns:a16="http://schemas.microsoft.com/office/drawing/2014/main" id="{F3F68FBB-AD7F-4792-A98B-46556D805D40}"/>
                    </a:ext>
                  </a:extLst>
                </p:cNvPr>
                <p:cNvPicPr/>
                <p:nvPr/>
              </p:nvPicPr>
              <p:blipFill>
                <a:blip r:embed="rId331"/>
                <a:stretch>
                  <a:fillRect/>
                </a:stretch>
              </p:blipFill>
              <p:spPr>
                <a:xfrm>
                  <a:off x="10645059" y="3509828"/>
                  <a:ext cx="73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0" name="Freihand 189">
                  <a:extLst>
                    <a:ext uri="{FF2B5EF4-FFF2-40B4-BE49-F238E27FC236}">
                      <a16:creationId xmlns:a16="http://schemas.microsoft.com/office/drawing/2014/main" id="{D6E60053-8307-47C5-9D44-83470423BF32}"/>
                    </a:ext>
                  </a:extLst>
                </p14:cNvPr>
                <p14:cNvContentPartPr/>
                <p14:nvPr/>
              </p14:nvContentPartPr>
              <p14:xfrm>
                <a:off x="10839099" y="3394268"/>
                <a:ext cx="107280" cy="231480"/>
              </p14:xfrm>
            </p:contentPart>
          </mc:Choice>
          <mc:Fallback>
            <p:pic>
              <p:nvPicPr>
                <p:cNvPr id="190" name="Freihand 189">
                  <a:extLst>
                    <a:ext uri="{FF2B5EF4-FFF2-40B4-BE49-F238E27FC236}">
                      <a16:creationId xmlns:a16="http://schemas.microsoft.com/office/drawing/2014/main" id="{D6E60053-8307-47C5-9D44-83470423BF32}"/>
                    </a:ext>
                  </a:extLst>
                </p:cNvPr>
                <p:cNvPicPr/>
                <p:nvPr/>
              </p:nvPicPr>
              <p:blipFill>
                <a:blip r:embed="rId333"/>
                <a:stretch>
                  <a:fillRect/>
                </a:stretch>
              </p:blipFill>
              <p:spPr>
                <a:xfrm>
                  <a:off x="10834779" y="3389948"/>
                  <a:ext cx="1159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1" name="Freihand 190">
                  <a:extLst>
                    <a:ext uri="{FF2B5EF4-FFF2-40B4-BE49-F238E27FC236}">
                      <a16:creationId xmlns:a16="http://schemas.microsoft.com/office/drawing/2014/main" id="{3EE45BB6-8BC8-4CEA-B1D7-ED43881A36DC}"/>
                    </a:ext>
                  </a:extLst>
                </p14:cNvPr>
                <p14:cNvContentPartPr/>
                <p14:nvPr/>
              </p14:nvContentPartPr>
              <p14:xfrm>
                <a:off x="10926939" y="3389948"/>
                <a:ext cx="46800" cy="7200"/>
              </p14:xfrm>
            </p:contentPart>
          </mc:Choice>
          <mc:Fallback>
            <p:pic>
              <p:nvPicPr>
                <p:cNvPr id="191" name="Freihand 190">
                  <a:extLst>
                    <a:ext uri="{FF2B5EF4-FFF2-40B4-BE49-F238E27FC236}">
                      <a16:creationId xmlns:a16="http://schemas.microsoft.com/office/drawing/2014/main" id="{3EE45BB6-8BC8-4CEA-B1D7-ED43881A36DC}"/>
                    </a:ext>
                  </a:extLst>
                </p:cNvPr>
                <p:cNvPicPr/>
                <p:nvPr/>
              </p:nvPicPr>
              <p:blipFill>
                <a:blip r:embed="rId335"/>
                <a:stretch>
                  <a:fillRect/>
                </a:stretch>
              </p:blipFill>
              <p:spPr>
                <a:xfrm>
                  <a:off x="10922619" y="3385628"/>
                  <a:ext cx="554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2" name="Freihand 191">
                  <a:extLst>
                    <a:ext uri="{FF2B5EF4-FFF2-40B4-BE49-F238E27FC236}">
                      <a16:creationId xmlns:a16="http://schemas.microsoft.com/office/drawing/2014/main" id="{2F69AC35-64D1-45C7-8361-810561A5BE1C}"/>
                    </a:ext>
                  </a:extLst>
                </p14:cNvPr>
                <p14:cNvContentPartPr/>
                <p14:nvPr/>
              </p14:nvContentPartPr>
              <p14:xfrm>
                <a:off x="10961499" y="3261788"/>
                <a:ext cx="186480" cy="221400"/>
              </p14:xfrm>
            </p:contentPart>
          </mc:Choice>
          <mc:Fallback>
            <p:pic>
              <p:nvPicPr>
                <p:cNvPr id="192" name="Freihand 191">
                  <a:extLst>
                    <a:ext uri="{FF2B5EF4-FFF2-40B4-BE49-F238E27FC236}">
                      <a16:creationId xmlns:a16="http://schemas.microsoft.com/office/drawing/2014/main" id="{2F69AC35-64D1-45C7-8361-810561A5BE1C}"/>
                    </a:ext>
                  </a:extLst>
                </p:cNvPr>
                <p:cNvPicPr/>
                <p:nvPr/>
              </p:nvPicPr>
              <p:blipFill>
                <a:blip r:embed="rId337"/>
                <a:stretch>
                  <a:fillRect/>
                </a:stretch>
              </p:blipFill>
              <p:spPr>
                <a:xfrm>
                  <a:off x="10957179" y="3257468"/>
                  <a:ext cx="1951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3" name="Freihand 192">
                  <a:extLst>
                    <a:ext uri="{FF2B5EF4-FFF2-40B4-BE49-F238E27FC236}">
                      <a16:creationId xmlns:a16="http://schemas.microsoft.com/office/drawing/2014/main" id="{588B2B75-DB1F-41FC-8A38-11DB187B25C7}"/>
                    </a:ext>
                  </a:extLst>
                </p14:cNvPr>
                <p14:cNvContentPartPr/>
                <p14:nvPr/>
              </p14:nvContentPartPr>
              <p14:xfrm>
                <a:off x="11271459" y="3274028"/>
                <a:ext cx="201960" cy="127800"/>
              </p14:xfrm>
            </p:contentPart>
          </mc:Choice>
          <mc:Fallback>
            <p:pic>
              <p:nvPicPr>
                <p:cNvPr id="193" name="Freihand 192">
                  <a:extLst>
                    <a:ext uri="{FF2B5EF4-FFF2-40B4-BE49-F238E27FC236}">
                      <a16:creationId xmlns:a16="http://schemas.microsoft.com/office/drawing/2014/main" id="{588B2B75-DB1F-41FC-8A38-11DB187B25C7}"/>
                    </a:ext>
                  </a:extLst>
                </p:cNvPr>
                <p:cNvPicPr/>
                <p:nvPr/>
              </p:nvPicPr>
              <p:blipFill>
                <a:blip r:embed="rId339"/>
                <a:stretch>
                  <a:fillRect/>
                </a:stretch>
              </p:blipFill>
              <p:spPr>
                <a:xfrm>
                  <a:off x="11267139" y="3269708"/>
                  <a:ext cx="210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4" name="Freihand 193">
                  <a:extLst>
                    <a:ext uri="{FF2B5EF4-FFF2-40B4-BE49-F238E27FC236}">
                      <a16:creationId xmlns:a16="http://schemas.microsoft.com/office/drawing/2014/main" id="{2EC4FFC1-E294-4C8B-9003-685C27C7FA74}"/>
                    </a:ext>
                  </a:extLst>
                </p14:cNvPr>
                <p14:cNvContentPartPr/>
                <p14:nvPr/>
              </p14:nvContentPartPr>
              <p14:xfrm>
                <a:off x="11485659" y="3139388"/>
                <a:ext cx="318960" cy="266760"/>
              </p14:xfrm>
            </p:contentPart>
          </mc:Choice>
          <mc:Fallback>
            <p:pic>
              <p:nvPicPr>
                <p:cNvPr id="194" name="Freihand 193">
                  <a:extLst>
                    <a:ext uri="{FF2B5EF4-FFF2-40B4-BE49-F238E27FC236}">
                      <a16:creationId xmlns:a16="http://schemas.microsoft.com/office/drawing/2014/main" id="{2EC4FFC1-E294-4C8B-9003-685C27C7FA74}"/>
                    </a:ext>
                  </a:extLst>
                </p:cNvPr>
                <p:cNvPicPr/>
                <p:nvPr/>
              </p:nvPicPr>
              <p:blipFill>
                <a:blip r:embed="rId341"/>
                <a:stretch>
                  <a:fillRect/>
                </a:stretch>
              </p:blipFill>
              <p:spPr>
                <a:xfrm>
                  <a:off x="11481339" y="3135068"/>
                  <a:ext cx="3276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5" name="Freihand 194">
                  <a:extLst>
                    <a:ext uri="{FF2B5EF4-FFF2-40B4-BE49-F238E27FC236}">
                      <a16:creationId xmlns:a16="http://schemas.microsoft.com/office/drawing/2014/main" id="{566BD405-2F58-4E2D-866F-DFDF858402E7}"/>
                    </a:ext>
                  </a:extLst>
                </p14:cNvPr>
                <p14:cNvContentPartPr/>
                <p14:nvPr/>
              </p14:nvContentPartPr>
              <p14:xfrm>
                <a:off x="11821539" y="3018068"/>
                <a:ext cx="50400" cy="110160"/>
              </p14:xfrm>
            </p:contentPart>
          </mc:Choice>
          <mc:Fallback>
            <p:pic>
              <p:nvPicPr>
                <p:cNvPr id="195" name="Freihand 194">
                  <a:extLst>
                    <a:ext uri="{FF2B5EF4-FFF2-40B4-BE49-F238E27FC236}">
                      <a16:creationId xmlns:a16="http://schemas.microsoft.com/office/drawing/2014/main" id="{566BD405-2F58-4E2D-866F-DFDF858402E7}"/>
                    </a:ext>
                  </a:extLst>
                </p:cNvPr>
                <p:cNvPicPr/>
                <p:nvPr/>
              </p:nvPicPr>
              <p:blipFill>
                <a:blip r:embed="rId343"/>
                <a:stretch>
                  <a:fillRect/>
                </a:stretch>
              </p:blipFill>
              <p:spPr>
                <a:xfrm>
                  <a:off x="11817219" y="3013748"/>
                  <a:ext cx="59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6" name="Freihand 195">
                  <a:extLst>
                    <a:ext uri="{FF2B5EF4-FFF2-40B4-BE49-F238E27FC236}">
                      <a16:creationId xmlns:a16="http://schemas.microsoft.com/office/drawing/2014/main" id="{E7B173DA-5B45-4BCA-AFE8-98DBFF93F5B8}"/>
                    </a:ext>
                  </a:extLst>
                </p14:cNvPr>
                <p14:cNvContentPartPr/>
                <p14:nvPr/>
              </p14:nvContentPartPr>
              <p14:xfrm>
                <a:off x="10336179" y="3778748"/>
                <a:ext cx="363600" cy="281880"/>
              </p14:xfrm>
            </p:contentPart>
          </mc:Choice>
          <mc:Fallback>
            <p:pic>
              <p:nvPicPr>
                <p:cNvPr id="196" name="Freihand 195">
                  <a:extLst>
                    <a:ext uri="{FF2B5EF4-FFF2-40B4-BE49-F238E27FC236}">
                      <a16:creationId xmlns:a16="http://schemas.microsoft.com/office/drawing/2014/main" id="{E7B173DA-5B45-4BCA-AFE8-98DBFF93F5B8}"/>
                    </a:ext>
                  </a:extLst>
                </p:cNvPr>
                <p:cNvPicPr/>
                <p:nvPr/>
              </p:nvPicPr>
              <p:blipFill>
                <a:blip r:embed="rId345"/>
                <a:stretch>
                  <a:fillRect/>
                </a:stretch>
              </p:blipFill>
              <p:spPr>
                <a:xfrm>
                  <a:off x="10331859" y="3774428"/>
                  <a:ext cx="3722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7" name="Freihand 196">
                  <a:extLst>
                    <a:ext uri="{FF2B5EF4-FFF2-40B4-BE49-F238E27FC236}">
                      <a16:creationId xmlns:a16="http://schemas.microsoft.com/office/drawing/2014/main" id="{D86CE37C-F5C4-40E4-9D12-184E7406C801}"/>
                    </a:ext>
                  </a:extLst>
                </p14:cNvPr>
                <p14:cNvContentPartPr/>
                <p14:nvPr/>
              </p14:nvContentPartPr>
              <p14:xfrm>
                <a:off x="10762059" y="3659588"/>
                <a:ext cx="109800" cy="168120"/>
              </p14:xfrm>
            </p:contentPart>
          </mc:Choice>
          <mc:Fallback>
            <p:pic>
              <p:nvPicPr>
                <p:cNvPr id="197" name="Freihand 196">
                  <a:extLst>
                    <a:ext uri="{FF2B5EF4-FFF2-40B4-BE49-F238E27FC236}">
                      <a16:creationId xmlns:a16="http://schemas.microsoft.com/office/drawing/2014/main" id="{D86CE37C-F5C4-40E4-9D12-184E7406C801}"/>
                    </a:ext>
                  </a:extLst>
                </p:cNvPr>
                <p:cNvPicPr/>
                <p:nvPr/>
              </p:nvPicPr>
              <p:blipFill>
                <a:blip r:embed="rId347"/>
                <a:stretch>
                  <a:fillRect/>
                </a:stretch>
              </p:blipFill>
              <p:spPr>
                <a:xfrm>
                  <a:off x="10757739" y="3655268"/>
                  <a:ext cx="118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8" name="Freihand 197">
                  <a:extLst>
                    <a:ext uri="{FF2B5EF4-FFF2-40B4-BE49-F238E27FC236}">
                      <a16:creationId xmlns:a16="http://schemas.microsoft.com/office/drawing/2014/main" id="{204B85EA-7445-4F80-88DF-5E7A29CC16AF}"/>
                    </a:ext>
                  </a:extLst>
                </p14:cNvPr>
                <p14:cNvContentPartPr/>
                <p14:nvPr/>
              </p14:nvContentPartPr>
              <p14:xfrm>
                <a:off x="10885179" y="3533228"/>
                <a:ext cx="427680" cy="249840"/>
              </p14:xfrm>
            </p:contentPart>
          </mc:Choice>
          <mc:Fallback>
            <p:pic>
              <p:nvPicPr>
                <p:cNvPr id="198" name="Freihand 197">
                  <a:extLst>
                    <a:ext uri="{FF2B5EF4-FFF2-40B4-BE49-F238E27FC236}">
                      <a16:creationId xmlns:a16="http://schemas.microsoft.com/office/drawing/2014/main" id="{204B85EA-7445-4F80-88DF-5E7A29CC16AF}"/>
                    </a:ext>
                  </a:extLst>
                </p:cNvPr>
                <p:cNvPicPr/>
                <p:nvPr/>
              </p:nvPicPr>
              <p:blipFill>
                <a:blip r:embed="rId349"/>
                <a:stretch>
                  <a:fillRect/>
                </a:stretch>
              </p:blipFill>
              <p:spPr>
                <a:xfrm>
                  <a:off x="10880859" y="3528908"/>
                  <a:ext cx="4363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9" name="Freihand 198">
                  <a:extLst>
                    <a:ext uri="{FF2B5EF4-FFF2-40B4-BE49-F238E27FC236}">
                      <a16:creationId xmlns:a16="http://schemas.microsoft.com/office/drawing/2014/main" id="{A927C2A5-F2CB-4947-BA46-11986C407F82}"/>
                    </a:ext>
                  </a:extLst>
                </p14:cNvPr>
                <p14:cNvContentPartPr/>
                <p14:nvPr/>
              </p14:nvContentPartPr>
              <p14:xfrm>
                <a:off x="11330859" y="3502268"/>
                <a:ext cx="218880" cy="93600"/>
              </p14:xfrm>
            </p:contentPart>
          </mc:Choice>
          <mc:Fallback>
            <p:pic>
              <p:nvPicPr>
                <p:cNvPr id="199" name="Freihand 198">
                  <a:extLst>
                    <a:ext uri="{FF2B5EF4-FFF2-40B4-BE49-F238E27FC236}">
                      <a16:creationId xmlns:a16="http://schemas.microsoft.com/office/drawing/2014/main" id="{A927C2A5-F2CB-4947-BA46-11986C407F82}"/>
                    </a:ext>
                  </a:extLst>
                </p:cNvPr>
                <p:cNvPicPr/>
                <p:nvPr/>
              </p:nvPicPr>
              <p:blipFill>
                <a:blip r:embed="rId351"/>
                <a:stretch>
                  <a:fillRect/>
                </a:stretch>
              </p:blipFill>
              <p:spPr>
                <a:xfrm>
                  <a:off x="11326539" y="3497948"/>
                  <a:ext cx="227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0" name="Freihand 199">
                  <a:extLst>
                    <a:ext uri="{FF2B5EF4-FFF2-40B4-BE49-F238E27FC236}">
                      <a16:creationId xmlns:a16="http://schemas.microsoft.com/office/drawing/2014/main" id="{5EDF6F05-E9E4-405B-AA98-8E8F47973F8C}"/>
                    </a:ext>
                  </a:extLst>
                </p14:cNvPr>
                <p14:cNvContentPartPr/>
                <p14:nvPr/>
              </p14:nvContentPartPr>
              <p14:xfrm>
                <a:off x="11602299" y="3416588"/>
                <a:ext cx="150840" cy="94680"/>
              </p14:xfrm>
            </p:contentPart>
          </mc:Choice>
          <mc:Fallback>
            <p:pic>
              <p:nvPicPr>
                <p:cNvPr id="200" name="Freihand 199">
                  <a:extLst>
                    <a:ext uri="{FF2B5EF4-FFF2-40B4-BE49-F238E27FC236}">
                      <a16:creationId xmlns:a16="http://schemas.microsoft.com/office/drawing/2014/main" id="{5EDF6F05-E9E4-405B-AA98-8E8F47973F8C}"/>
                    </a:ext>
                  </a:extLst>
                </p:cNvPr>
                <p:cNvPicPr/>
                <p:nvPr/>
              </p:nvPicPr>
              <p:blipFill>
                <a:blip r:embed="rId353"/>
                <a:stretch>
                  <a:fillRect/>
                </a:stretch>
              </p:blipFill>
              <p:spPr>
                <a:xfrm>
                  <a:off x="11597979" y="3412268"/>
                  <a:ext cx="159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1" name="Freihand 200">
                  <a:extLst>
                    <a:ext uri="{FF2B5EF4-FFF2-40B4-BE49-F238E27FC236}">
                      <a16:creationId xmlns:a16="http://schemas.microsoft.com/office/drawing/2014/main" id="{829E6F1F-A76C-4D90-8255-DF7BCE4931A9}"/>
                    </a:ext>
                  </a:extLst>
                </p14:cNvPr>
                <p14:cNvContentPartPr/>
                <p14:nvPr/>
              </p14:nvContentPartPr>
              <p14:xfrm>
                <a:off x="11676099" y="3350708"/>
                <a:ext cx="360" cy="360"/>
              </p14:xfrm>
            </p:contentPart>
          </mc:Choice>
          <mc:Fallback>
            <p:pic>
              <p:nvPicPr>
                <p:cNvPr id="201" name="Freihand 200">
                  <a:extLst>
                    <a:ext uri="{FF2B5EF4-FFF2-40B4-BE49-F238E27FC236}">
                      <a16:creationId xmlns:a16="http://schemas.microsoft.com/office/drawing/2014/main" id="{829E6F1F-A76C-4D90-8255-DF7BCE4931A9}"/>
                    </a:ext>
                  </a:extLst>
                </p:cNvPr>
                <p:cNvPicPr/>
                <p:nvPr/>
              </p:nvPicPr>
              <p:blipFill>
                <a:blip r:embed="rId298"/>
                <a:stretch>
                  <a:fillRect/>
                </a:stretch>
              </p:blipFill>
              <p:spPr>
                <a:xfrm>
                  <a:off x="11671779" y="33463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2" name="Freihand 201">
                  <a:extLst>
                    <a:ext uri="{FF2B5EF4-FFF2-40B4-BE49-F238E27FC236}">
                      <a16:creationId xmlns:a16="http://schemas.microsoft.com/office/drawing/2014/main" id="{2E7959C9-7D15-43E9-B838-0BE27EAD5175}"/>
                    </a:ext>
                  </a:extLst>
                </p14:cNvPr>
                <p14:cNvContentPartPr/>
                <p14:nvPr/>
              </p14:nvContentPartPr>
              <p14:xfrm>
                <a:off x="11839899" y="3309668"/>
                <a:ext cx="228600" cy="135720"/>
              </p14:xfrm>
            </p:contentPart>
          </mc:Choice>
          <mc:Fallback>
            <p:pic>
              <p:nvPicPr>
                <p:cNvPr id="202" name="Freihand 201">
                  <a:extLst>
                    <a:ext uri="{FF2B5EF4-FFF2-40B4-BE49-F238E27FC236}">
                      <a16:creationId xmlns:a16="http://schemas.microsoft.com/office/drawing/2014/main" id="{2E7959C9-7D15-43E9-B838-0BE27EAD5175}"/>
                    </a:ext>
                  </a:extLst>
                </p:cNvPr>
                <p:cNvPicPr/>
                <p:nvPr/>
              </p:nvPicPr>
              <p:blipFill>
                <a:blip r:embed="rId356"/>
                <a:stretch>
                  <a:fillRect/>
                </a:stretch>
              </p:blipFill>
              <p:spPr>
                <a:xfrm>
                  <a:off x="11835579" y="3305348"/>
                  <a:ext cx="237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3" name="Freihand 202">
                  <a:extLst>
                    <a:ext uri="{FF2B5EF4-FFF2-40B4-BE49-F238E27FC236}">
                      <a16:creationId xmlns:a16="http://schemas.microsoft.com/office/drawing/2014/main" id="{BA3690A8-BC5B-4DE7-AA24-07C081441F31}"/>
                    </a:ext>
                  </a:extLst>
                </p14:cNvPr>
                <p14:cNvContentPartPr/>
                <p14:nvPr/>
              </p14:nvContentPartPr>
              <p14:xfrm>
                <a:off x="12001179" y="3248108"/>
                <a:ext cx="32040" cy="27000"/>
              </p14:xfrm>
            </p:contentPart>
          </mc:Choice>
          <mc:Fallback>
            <p:pic>
              <p:nvPicPr>
                <p:cNvPr id="203" name="Freihand 202">
                  <a:extLst>
                    <a:ext uri="{FF2B5EF4-FFF2-40B4-BE49-F238E27FC236}">
                      <a16:creationId xmlns:a16="http://schemas.microsoft.com/office/drawing/2014/main" id="{BA3690A8-BC5B-4DE7-AA24-07C081441F31}"/>
                    </a:ext>
                  </a:extLst>
                </p:cNvPr>
                <p:cNvPicPr/>
                <p:nvPr/>
              </p:nvPicPr>
              <p:blipFill>
                <a:blip r:embed="rId358"/>
                <a:stretch>
                  <a:fillRect/>
                </a:stretch>
              </p:blipFill>
              <p:spPr>
                <a:xfrm>
                  <a:off x="11996859" y="3243788"/>
                  <a:ext cx="40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4" name="Freihand 203">
                  <a:extLst>
                    <a:ext uri="{FF2B5EF4-FFF2-40B4-BE49-F238E27FC236}">
                      <a16:creationId xmlns:a16="http://schemas.microsoft.com/office/drawing/2014/main" id="{05DDB5C2-CA52-4BE4-8377-D872FFD6CB14}"/>
                    </a:ext>
                  </a:extLst>
                </p14:cNvPr>
                <p14:cNvContentPartPr/>
                <p14:nvPr/>
              </p14:nvContentPartPr>
              <p14:xfrm>
                <a:off x="10832979" y="3897548"/>
                <a:ext cx="141120" cy="200520"/>
              </p14:xfrm>
            </p:contentPart>
          </mc:Choice>
          <mc:Fallback>
            <p:pic>
              <p:nvPicPr>
                <p:cNvPr id="204" name="Freihand 203">
                  <a:extLst>
                    <a:ext uri="{FF2B5EF4-FFF2-40B4-BE49-F238E27FC236}">
                      <a16:creationId xmlns:a16="http://schemas.microsoft.com/office/drawing/2014/main" id="{05DDB5C2-CA52-4BE4-8377-D872FFD6CB14}"/>
                    </a:ext>
                  </a:extLst>
                </p:cNvPr>
                <p:cNvPicPr/>
                <p:nvPr/>
              </p:nvPicPr>
              <p:blipFill>
                <a:blip r:embed="rId360"/>
                <a:stretch>
                  <a:fillRect/>
                </a:stretch>
              </p:blipFill>
              <p:spPr>
                <a:xfrm>
                  <a:off x="10828659" y="3893228"/>
                  <a:ext cx="1497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5" name="Freihand 204">
                  <a:extLst>
                    <a:ext uri="{FF2B5EF4-FFF2-40B4-BE49-F238E27FC236}">
                      <a16:creationId xmlns:a16="http://schemas.microsoft.com/office/drawing/2014/main" id="{54AFCDDC-584D-4269-BBEA-37716561CF0B}"/>
                    </a:ext>
                  </a:extLst>
                </p14:cNvPr>
                <p14:cNvContentPartPr/>
                <p14:nvPr/>
              </p14:nvContentPartPr>
              <p14:xfrm>
                <a:off x="10961859" y="3863708"/>
                <a:ext cx="84600" cy="182880"/>
              </p14:xfrm>
            </p:contentPart>
          </mc:Choice>
          <mc:Fallback>
            <p:pic>
              <p:nvPicPr>
                <p:cNvPr id="205" name="Freihand 204">
                  <a:extLst>
                    <a:ext uri="{FF2B5EF4-FFF2-40B4-BE49-F238E27FC236}">
                      <a16:creationId xmlns:a16="http://schemas.microsoft.com/office/drawing/2014/main" id="{54AFCDDC-584D-4269-BBEA-37716561CF0B}"/>
                    </a:ext>
                  </a:extLst>
                </p:cNvPr>
                <p:cNvPicPr/>
                <p:nvPr/>
              </p:nvPicPr>
              <p:blipFill>
                <a:blip r:embed="rId362"/>
                <a:stretch>
                  <a:fillRect/>
                </a:stretch>
              </p:blipFill>
              <p:spPr>
                <a:xfrm>
                  <a:off x="10957539" y="3859388"/>
                  <a:ext cx="93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6" name="Freihand 205">
                  <a:extLst>
                    <a:ext uri="{FF2B5EF4-FFF2-40B4-BE49-F238E27FC236}">
                      <a16:creationId xmlns:a16="http://schemas.microsoft.com/office/drawing/2014/main" id="{CA41247B-1AA8-46F8-8C6B-BF509194BB92}"/>
                    </a:ext>
                  </a:extLst>
                </p14:cNvPr>
                <p14:cNvContentPartPr/>
                <p14:nvPr/>
              </p14:nvContentPartPr>
              <p14:xfrm>
                <a:off x="11041419" y="3836708"/>
                <a:ext cx="150120" cy="174240"/>
              </p14:xfrm>
            </p:contentPart>
          </mc:Choice>
          <mc:Fallback>
            <p:pic>
              <p:nvPicPr>
                <p:cNvPr id="206" name="Freihand 205">
                  <a:extLst>
                    <a:ext uri="{FF2B5EF4-FFF2-40B4-BE49-F238E27FC236}">
                      <a16:creationId xmlns:a16="http://schemas.microsoft.com/office/drawing/2014/main" id="{CA41247B-1AA8-46F8-8C6B-BF509194BB92}"/>
                    </a:ext>
                  </a:extLst>
                </p:cNvPr>
                <p:cNvPicPr/>
                <p:nvPr/>
              </p:nvPicPr>
              <p:blipFill>
                <a:blip r:embed="rId364"/>
                <a:stretch>
                  <a:fillRect/>
                </a:stretch>
              </p:blipFill>
              <p:spPr>
                <a:xfrm>
                  <a:off x="11037099" y="3832388"/>
                  <a:ext cx="1587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7" name="Freihand 206">
                  <a:extLst>
                    <a:ext uri="{FF2B5EF4-FFF2-40B4-BE49-F238E27FC236}">
                      <a16:creationId xmlns:a16="http://schemas.microsoft.com/office/drawing/2014/main" id="{112B532A-DAEE-47C1-9D55-87C5606783D2}"/>
                    </a:ext>
                  </a:extLst>
                </p14:cNvPr>
                <p14:cNvContentPartPr/>
                <p14:nvPr/>
              </p14:nvContentPartPr>
              <p14:xfrm>
                <a:off x="11207379" y="3878828"/>
                <a:ext cx="22680" cy="55440"/>
              </p14:xfrm>
            </p:contentPart>
          </mc:Choice>
          <mc:Fallback>
            <p:pic>
              <p:nvPicPr>
                <p:cNvPr id="207" name="Freihand 206">
                  <a:extLst>
                    <a:ext uri="{FF2B5EF4-FFF2-40B4-BE49-F238E27FC236}">
                      <a16:creationId xmlns:a16="http://schemas.microsoft.com/office/drawing/2014/main" id="{112B532A-DAEE-47C1-9D55-87C5606783D2}"/>
                    </a:ext>
                  </a:extLst>
                </p:cNvPr>
                <p:cNvPicPr/>
                <p:nvPr/>
              </p:nvPicPr>
              <p:blipFill>
                <a:blip r:embed="rId366"/>
                <a:stretch>
                  <a:fillRect/>
                </a:stretch>
              </p:blipFill>
              <p:spPr>
                <a:xfrm>
                  <a:off x="11203059" y="3874508"/>
                  <a:ext cx="31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08" name="Freihand 207">
                  <a:extLst>
                    <a:ext uri="{FF2B5EF4-FFF2-40B4-BE49-F238E27FC236}">
                      <a16:creationId xmlns:a16="http://schemas.microsoft.com/office/drawing/2014/main" id="{E823DA7C-F4E6-49FF-A466-FF14FA04B46F}"/>
                    </a:ext>
                  </a:extLst>
                </p14:cNvPr>
                <p14:cNvContentPartPr/>
                <p14:nvPr/>
              </p14:nvContentPartPr>
              <p14:xfrm>
                <a:off x="11255619" y="3764708"/>
                <a:ext cx="79560" cy="127080"/>
              </p14:xfrm>
            </p:contentPart>
          </mc:Choice>
          <mc:Fallback>
            <p:pic>
              <p:nvPicPr>
                <p:cNvPr id="208" name="Freihand 207">
                  <a:extLst>
                    <a:ext uri="{FF2B5EF4-FFF2-40B4-BE49-F238E27FC236}">
                      <a16:creationId xmlns:a16="http://schemas.microsoft.com/office/drawing/2014/main" id="{E823DA7C-F4E6-49FF-A466-FF14FA04B46F}"/>
                    </a:ext>
                  </a:extLst>
                </p:cNvPr>
                <p:cNvPicPr/>
                <p:nvPr/>
              </p:nvPicPr>
              <p:blipFill>
                <a:blip r:embed="rId368"/>
                <a:stretch>
                  <a:fillRect/>
                </a:stretch>
              </p:blipFill>
              <p:spPr>
                <a:xfrm>
                  <a:off x="11251299" y="3760388"/>
                  <a:ext cx="88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09" name="Freihand 208">
                  <a:extLst>
                    <a:ext uri="{FF2B5EF4-FFF2-40B4-BE49-F238E27FC236}">
                      <a16:creationId xmlns:a16="http://schemas.microsoft.com/office/drawing/2014/main" id="{ED015940-C379-4589-B1BA-67106C88FFD9}"/>
                    </a:ext>
                  </a:extLst>
                </p14:cNvPr>
                <p14:cNvContentPartPr/>
                <p14:nvPr/>
              </p14:nvContentPartPr>
              <p14:xfrm>
                <a:off x="11171019" y="3724028"/>
                <a:ext cx="74880" cy="9360"/>
              </p14:xfrm>
            </p:contentPart>
          </mc:Choice>
          <mc:Fallback>
            <p:pic>
              <p:nvPicPr>
                <p:cNvPr id="209" name="Freihand 208">
                  <a:extLst>
                    <a:ext uri="{FF2B5EF4-FFF2-40B4-BE49-F238E27FC236}">
                      <a16:creationId xmlns:a16="http://schemas.microsoft.com/office/drawing/2014/main" id="{ED015940-C379-4589-B1BA-67106C88FFD9}"/>
                    </a:ext>
                  </a:extLst>
                </p:cNvPr>
                <p:cNvPicPr/>
                <p:nvPr/>
              </p:nvPicPr>
              <p:blipFill>
                <a:blip r:embed="rId370"/>
                <a:stretch>
                  <a:fillRect/>
                </a:stretch>
              </p:blipFill>
              <p:spPr>
                <a:xfrm>
                  <a:off x="11166699" y="3719708"/>
                  <a:ext cx="83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0" name="Freihand 209">
                  <a:extLst>
                    <a:ext uri="{FF2B5EF4-FFF2-40B4-BE49-F238E27FC236}">
                      <a16:creationId xmlns:a16="http://schemas.microsoft.com/office/drawing/2014/main" id="{D660FADF-AADF-49D6-A680-10A27CE1E886}"/>
                    </a:ext>
                  </a:extLst>
                </p14:cNvPr>
                <p14:cNvContentPartPr/>
                <p14:nvPr/>
              </p14:nvContentPartPr>
              <p14:xfrm>
                <a:off x="11299539" y="3685148"/>
                <a:ext cx="360" cy="360"/>
              </p14:xfrm>
            </p:contentPart>
          </mc:Choice>
          <mc:Fallback>
            <p:pic>
              <p:nvPicPr>
                <p:cNvPr id="210" name="Freihand 209">
                  <a:extLst>
                    <a:ext uri="{FF2B5EF4-FFF2-40B4-BE49-F238E27FC236}">
                      <a16:creationId xmlns:a16="http://schemas.microsoft.com/office/drawing/2014/main" id="{D660FADF-AADF-49D6-A680-10A27CE1E886}"/>
                    </a:ext>
                  </a:extLst>
                </p:cNvPr>
                <p:cNvPicPr/>
                <p:nvPr/>
              </p:nvPicPr>
              <p:blipFill>
                <a:blip r:embed="rId298"/>
                <a:stretch>
                  <a:fillRect/>
                </a:stretch>
              </p:blipFill>
              <p:spPr>
                <a:xfrm>
                  <a:off x="11295219" y="36808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1" name="Freihand 210">
                  <a:extLst>
                    <a:ext uri="{FF2B5EF4-FFF2-40B4-BE49-F238E27FC236}">
                      <a16:creationId xmlns:a16="http://schemas.microsoft.com/office/drawing/2014/main" id="{A3383F7F-C03D-43DD-BDC4-B5DD12B8C6D2}"/>
                    </a:ext>
                  </a:extLst>
                </p14:cNvPr>
                <p14:cNvContentPartPr/>
                <p14:nvPr/>
              </p14:nvContentPartPr>
              <p14:xfrm>
                <a:off x="11332659" y="3616388"/>
                <a:ext cx="260640" cy="277920"/>
              </p14:xfrm>
            </p:contentPart>
          </mc:Choice>
          <mc:Fallback>
            <p:pic>
              <p:nvPicPr>
                <p:cNvPr id="211" name="Freihand 210">
                  <a:extLst>
                    <a:ext uri="{FF2B5EF4-FFF2-40B4-BE49-F238E27FC236}">
                      <a16:creationId xmlns:a16="http://schemas.microsoft.com/office/drawing/2014/main" id="{A3383F7F-C03D-43DD-BDC4-B5DD12B8C6D2}"/>
                    </a:ext>
                  </a:extLst>
                </p:cNvPr>
                <p:cNvPicPr/>
                <p:nvPr/>
              </p:nvPicPr>
              <p:blipFill>
                <a:blip r:embed="rId373"/>
                <a:stretch>
                  <a:fillRect/>
                </a:stretch>
              </p:blipFill>
              <p:spPr>
                <a:xfrm>
                  <a:off x="11328339" y="3612068"/>
                  <a:ext cx="2692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2" name="Freihand 211">
                  <a:extLst>
                    <a:ext uri="{FF2B5EF4-FFF2-40B4-BE49-F238E27FC236}">
                      <a16:creationId xmlns:a16="http://schemas.microsoft.com/office/drawing/2014/main" id="{FB4F0E48-5B10-4759-A715-FCC8CEBE6622}"/>
                    </a:ext>
                  </a:extLst>
                </p14:cNvPr>
                <p14:cNvContentPartPr/>
                <p14:nvPr/>
              </p14:nvContentPartPr>
              <p14:xfrm>
                <a:off x="11455779" y="3630068"/>
                <a:ext cx="80640" cy="23760"/>
              </p14:xfrm>
            </p:contentPart>
          </mc:Choice>
          <mc:Fallback>
            <p:pic>
              <p:nvPicPr>
                <p:cNvPr id="212" name="Freihand 211">
                  <a:extLst>
                    <a:ext uri="{FF2B5EF4-FFF2-40B4-BE49-F238E27FC236}">
                      <a16:creationId xmlns:a16="http://schemas.microsoft.com/office/drawing/2014/main" id="{FB4F0E48-5B10-4759-A715-FCC8CEBE6622}"/>
                    </a:ext>
                  </a:extLst>
                </p:cNvPr>
                <p:cNvPicPr/>
                <p:nvPr/>
              </p:nvPicPr>
              <p:blipFill>
                <a:blip r:embed="rId375"/>
                <a:stretch>
                  <a:fillRect/>
                </a:stretch>
              </p:blipFill>
              <p:spPr>
                <a:xfrm>
                  <a:off x="11451459" y="3625748"/>
                  <a:ext cx="892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4" name="Freihand 213">
                  <a:extLst>
                    <a:ext uri="{FF2B5EF4-FFF2-40B4-BE49-F238E27FC236}">
                      <a16:creationId xmlns:a16="http://schemas.microsoft.com/office/drawing/2014/main" id="{D79D01D9-FEAC-4546-B9CB-552BB88320AD}"/>
                    </a:ext>
                  </a:extLst>
                </p14:cNvPr>
                <p14:cNvContentPartPr/>
                <p14:nvPr/>
              </p14:nvContentPartPr>
              <p14:xfrm>
                <a:off x="11247339" y="3933188"/>
                <a:ext cx="242640" cy="215280"/>
              </p14:xfrm>
            </p:contentPart>
          </mc:Choice>
          <mc:Fallback>
            <p:pic>
              <p:nvPicPr>
                <p:cNvPr id="214" name="Freihand 213">
                  <a:extLst>
                    <a:ext uri="{FF2B5EF4-FFF2-40B4-BE49-F238E27FC236}">
                      <a16:creationId xmlns:a16="http://schemas.microsoft.com/office/drawing/2014/main" id="{D79D01D9-FEAC-4546-B9CB-552BB88320AD}"/>
                    </a:ext>
                  </a:extLst>
                </p:cNvPr>
                <p:cNvPicPr/>
                <p:nvPr/>
              </p:nvPicPr>
              <p:blipFill>
                <a:blip r:embed="rId377"/>
                <a:stretch>
                  <a:fillRect/>
                </a:stretch>
              </p:blipFill>
              <p:spPr>
                <a:xfrm>
                  <a:off x="11243019" y="3928868"/>
                  <a:ext cx="2512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5" name="Freihand 214">
                  <a:extLst>
                    <a:ext uri="{FF2B5EF4-FFF2-40B4-BE49-F238E27FC236}">
                      <a16:creationId xmlns:a16="http://schemas.microsoft.com/office/drawing/2014/main" id="{52DEE4B9-8060-4875-BFC8-595921BE383B}"/>
                    </a:ext>
                  </a:extLst>
                </p14:cNvPr>
                <p14:cNvContentPartPr/>
                <p14:nvPr/>
              </p14:nvContentPartPr>
              <p14:xfrm>
                <a:off x="11543619" y="3874148"/>
                <a:ext cx="79920" cy="162360"/>
              </p14:xfrm>
            </p:contentPart>
          </mc:Choice>
          <mc:Fallback>
            <p:pic>
              <p:nvPicPr>
                <p:cNvPr id="215" name="Freihand 214">
                  <a:extLst>
                    <a:ext uri="{FF2B5EF4-FFF2-40B4-BE49-F238E27FC236}">
                      <a16:creationId xmlns:a16="http://schemas.microsoft.com/office/drawing/2014/main" id="{52DEE4B9-8060-4875-BFC8-595921BE383B}"/>
                    </a:ext>
                  </a:extLst>
                </p:cNvPr>
                <p:cNvPicPr/>
                <p:nvPr/>
              </p:nvPicPr>
              <p:blipFill>
                <a:blip r:embed="rId379"/>
                <a:stretch>
                  <a:fillRect/>
                </a:stretch>
              </p:blipFill>
              <p:spPr>
                <a:xfrm>
                  <a:off x="11539299" y="3869828"/>
                  <a:ext cx="88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6" name="Freihand 215">
                  <a:extLst>
                    <a:ext uri="{FF2B5EF4-FFF2-40B4-BE49-F238E27FC236}">
                      <a16:creationId xmlns:a16="http://schemas.microsoft.com/office/drawing/2014/main" id="{8E22B4ED-0ED9-4501-9C1E-3F3782FCD5A9}"/>
                    </a:ext>
                  </a:extLst>
                </p14:cNvPr>
                <p14:cNvContentPartPr/>
                <p14:nvPr/>
              </p14:nvContentPartPr>
              <p14:xfrm>
                <a:off x="11617059" y="3794948"/>
                <a:ext cx="167400" cy="201600"/>
              </p14:xfrm>
            </p:contentPart>
          </mc:Choice>
          <mc:Fallback>
            <p:pic>
              <p:nvPicPr>
                <p:cNvPr id="216" name="Freihand 215">
                  <a:extLst>
                    <a:ext uri="{FF2B5EF4-FFF2-40B4-BE49-F238E27FC236}">
                      <a16:creationId xmlns:a16="http://schemas.microsoft.com/office/drawing/2014/main" id="{8E22B4ED-0ED9-4501-9C1E-3F3782FCD5A9}"/>
                    </a:ext>
                  </a:extLst>
                </p:cNvPr>
                <p:cNvPicPr/>
                <p:nvPr/>
              </p:nvPicPr>
              <p:blipFill>
                <a:blip r:embed="rId381"/>
                <a:stretch>
                  <a:fillRect/>
                </a:stretch>
              </p:blipFill>
              <p:spPr>
                <a:xfrm>
                  <a:off x="11612739" y="3790628"/>
                  <a:ext cx="1760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7" name="Freihand 216">
                  <a:extLst>
                    <a:ext uri="{FF2B5EF4-FFF2-40B4-BE49-F238E27FC236}">
                      <a16:creationId xmlns:a16="http://schemas.microsoft.com/office/drawing/2014/main" id="{D1F6F034-D00E-43A2-985A-2E0F1568A9F8}"/>
                    </a:ext>
                  </a:extLst>
                </p14:cNvPr>
                <p14:cNvContentPartPr/>
                <p14:nvPr/>
              </p14:nvContentPartPr>
              <p14:xfrm>
                <a:off x="11790939" y="3655988"/>
                <a:ext cx="280440" cy="273240"/>
              </p14:xfrm>
            </p:contentPart>
          </mc:Choice>
          <mc:Fallback>
            <p:pic>
              <p:nvPicPr>
                <p:cNvPr id="217" name="Freihand 216">
                  <a:extLst>
                    <a:ext uri="{FF2B5EF4-FFF2-40B4-BE49-F238E27FC236}">
                      <a16:creationId xmlns:a16="http://schemas.microsoft.com/office/drawing/2014/main" id="{D1F6F034-D00E-43A2-985A-2E0F1568A9F8}"/>
                    </a:ext>
                  </a:extLst>
                </p:cNvPr>
                <p:cNvPicPr/>
                <p:nvPr/>
              </p:nvPicPr>
              <p:blipFill>
                <a:blip r:embed="rId383"/>
                <a:stretch>
                  <a:fillRect/>
                </a:stretch>
              </p:blipFill>
              <p:spPr>
                <a:xfrm>
                  <a:off x="11786619" y="3651668"/>
                  <a:ext cx="2890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8" name="Freihand 217">
                  <a:extLst>
                    <a:ext uri="{FF2B5EF4-FFF2-40B4-BE49-F238E27FC236}">
                      <a16:creationId xmlns:a16="http://schemas.microsoft.com/office/drawing/2014/main" id="{D478398F-4926-4BF4-A86C-2696CA03CF5B}"/>
                    </a:ext>
                  </a:extLst>
                </p14:cNvPr>
                <p14:cNvContentPartPr/>
                <p14:nvPr/>
              </p14:nvContentPartPr>
              <p14:xfrm>
                <a:off x="12085059" y="3572828"/>
                <a:ext cx="19440" cy="267120"/>
              </p14:xfrm>
            </p:contentPart>
          </mc:Choice>
          <mc:Fallback>
            <p:pic>
              <p:nvPicPr>
                <p:cNvPr id="218" name="Freihand 217">
                  <a:extLst>
                    <a:ext uri="{FF2B5EF4-FFF2-40B4-BE49-F238E27FC236}">
                      <a16:creationId xmlns:a16="http://schemas.microsoft.com/office/drawing/2014/main" id="{D478398F-4926-4BF4-A86C-2696CA03CF5B}"/>
                    </a:ext>
                  </a:extLst>
                </p:cNvPr>
                <p:cNvPicPr/>
                <p:nvPr/>
              </p:nvPicPr>
              <p:blipFill>
                <a:blip r:embed="rId385"/>
                <a:stretch>
                  <a:fillRect/>
                </a:stretch>
              </p:blipFill>
              <p:spPr>
                <a:xfrm>
                  <a:off x="12080739" y="3568508"/>
                  <a:ext cx="28080" cy="27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6">
            <p14:nvContentPartPr>
              <p14:cNvPr id="220" name="Freihand 219">
                <a:extLst>
                  <a:ext uri="{FF2B5EF4-FFF2-40B4-BE49-F238E27FC236}">
                    <a16:creationId xmlns:a16="http://schemas.microsoft.com/office/drawing/2014/main" id="{BE26748A-EECA-453D-ABD6-06EF71F36E22}"/>
                  </a:ext>
                </a:extLst>
              </p14:cNvPr>
              <p14:cNvContentPartPr/>
              <p14:nvPr/>
            </p14:nvContentPartPr>
            <p14:xfrm>
              <a:off x="7455819" y="1372868"/>
              <a:ext cx="610560" cy="303120"/>
            </p14:xfrm>
          </p:contentPart>
        </mc:Choice>
        <mc:Fallback>
          <p:pic>
            <p:nvPicPr>
              <p:cNvPr id="220" name="Freihand 219">
                <a:extLst>
                  <a:ext uri="{FF2B5EF4-FFF2-40B4-BE49-F238E27FC236}">
                    <a16:creationId xmlns:a16="http://schemas.microsoft.com/office/drawing/2014/main" id="{BE26748A-EECA-453D-ABD6-06EF71F36E22}"/>
                  </a:ext>
                </a:extLst>
              </p:cNvPr>
              <p:cNvPicPr/>
              <p:nvPr/>
            </p:nvPicPr>
            <p:blipFill>
              <a:blip r:embed="rId387"/>
              <a:stretch>
                <a:fillRect/>
              </a:stretch>
            </p:blipFill>
            <p:spPr>
              <a:xfrm>
                <a:off x="7451499" y="1368548"/>
                <a:ext cx="619200" cy="311760"/>
              </a:xfrm>
              <a:prstGeom prst="rect">
                <a:avLst/>
              </a:prstGeom>
            </p:spPr>
          </p:pic>
        </mc:Fallback>
      </mc:AlternateContent>
    </p:spTree>
    <p:extLst>
      <p:ext uri="{BB962C8B-B14F-4D97-AF65-F5344CB8AC3E}">
        <p14:creationId xmlns:p14="http://schemas.microsoft.com/office/powerpoint/2010/main" val="33663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a:t>Okt 2022</a:t>
            </a:r>
            <a:endParaRPr lang="de-DE" sz="2177" dirty="0"/>
          </a:p>
          <a:p>
            <a:endParaRPr lang="de-DE" sz="2177" dirty="0"/>
          </a:p>
          <a:p>
            <a:r>
              <a:rPr lang="de-DE" sz="2177" dirty="0"/>
              <a:t>M3</a:t>
            </a:r>
            <a:r>
              <a:rPr lang="de-DE" sz="2177"/>
              <a:t>: 15,9 </a:t>
            </a:r>
            <a:r>
              <a:rPr lang="de-DE" sz="2177" dirty="0"/>
              <a:t>Bio. Euro</a:t>
            </a:r>
          </a:p>
          <a:p>
            <a:endParaRPr lang="de-DE" sz="2177" dirty="0"/>
          </a:p>
          <a:p>
            <a:r>
              <a:rPr lang="de-DE" sz="2177" dirty="0"/>
              <a:t>M2</a:t>
            </a:r>
            <a:r>
              <a:rPr lang="de-DE" sz="2177"/>
              <a:t>:  15,1 </a:t>
            </a:r>
            <a:r>
              <a:rPr lang="de-DE" sz="2177" dirty="0"/>
              <a:t>Bio. Euro</a:t>
            </a:r>
          </a:p>
          <a:p>
            <a:endParaRPr lang="de-DE" sz="2177" dirty="0"/>
          </a:p>
          <a:p>
            <a:r>
              <a:rPr lang="de-DE" sz="2177" dirty="0"/>
              <a:t>M1</a:t>
            </a:r>
            <a:r>
              <a:rPr lang="de-DE" sz="2177"/>
              <a:t>:   10,6 </a:t>
            </a:r>
            <a:r>
              <a:rPr lang="de-DE" sz="2177" dirty="0"/>
              <a:t>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8D981A71-8C78-9068-DBC9-2920F2BA4E54}"/>
              </a:ext>
            </a:extLst>
          </p:cNvPr>
          <p:cNvPicPr>
            <a:picLocks noChangeAspect="1"/>
          </p:cNvPicPr>
          <p:nvPr/>
        </p:nvPicPr>
        <p:blipFill>
          <a:blip r:embed="rId3"/>
          <a:stretch>
            <a:fillRect/>
          </a:stretch>
        </p:blipFill>
        <p:spPr>
          <a:xfrm>
            <a:off x="441472" y="686805"/>
            <a:ext cx="6891483" cy="431549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C9FC73FB-CF0E-4A00-BAB4-BE9E41C8794A}"/>
                  </a:ext>
                </a:extLst>
              </p14:cNvPr>
              <p14:cNvContentPartPr/>
              <p14:nvPr/>
            </p14:nvContentPartPr>
            <p14:xfrm>
              <a:off x="5241459" y="1713365"/>
              <a:ext cx="1722240" cy="940680"/>
            </p14:xfrm>
          </p:contentPart>
        </mc:Choice>
        <mc:Fallback xmlns="">
          <p:pic>
            <p:nvPicPr>
              <p:cNvPr id="5" name="Freihand 4">
                <a:extLst>
                  <a:ext uri="{FF2B5EF4-FFF2-40B4-BE49-F238E27FC236}">
                    <a16:creationId xmlns:a16="http://schemas.microsoft.com/office/drawing/2014/main" id="{C9FC73FB-CF0E-4A00-BAB4-BE9E41C8794A}"/>
                  </a:ext>
                </a:extLst>
              </p:cNvPr>
              <p:cNvPicPr/>
              <p:nvPr/>
            </p:nvPicPr>
            <p:blipFill>
              <a:blip r:embed="rId5"/>
              <a:stretch>
                <a:fillRect/>
              </a:stretch>
            </p:blipFill>
            <p:spPr>
              <a:xfrm>
                <a:off x="5237139" y="1709045"/>
                <a:ext cx="1730880" cy="94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DBCA622E-C609-4756-9CFA-D614063C83E3}"/>
                  </a:ext>
                </a:extLst>
              </p14:cNvPr>
              <p14:cNvContentPartPr/>
              <p14:nvPr/>
            </p14:nvContentPartPr>
            <p14:xfrm>
              <a:off x="9525819" y="171845"/>
              <a:ext cx="144720" cy="229680"/>
            </p14:xfrm>
          </p:contentPart>
        </mc:Choice>
        <mc:Fallback xmlns="">
          <p:pic>
            <p:nvPicPr>
              <p:cNvPr id="11" name="Freihand 10">
                <a:extLst>
                  <a:ext uri="{FF2B5EF4-FFF2-40B4-BE49-F238E27FC236}">
                    <a16:creationId xmlns:a16="http://schemas.microsoft.com/office/drawing/2014/main" id="{DBCA622E-C609-4756-9CFA-D614063C83E3}"/>
                  </a:ext>
                </a:extLst>
              </p:cNvPr>
              <p:cNvPicPr/>
              <p:nvPr/>
            </p:nvPicPr>
            <p:blipFill>
              <a:blip r:embed="rId7"/>
              <a:stretch>
                <a:fillRect/>
              </a:stretch>
            </p:blipFill>
            <p:spPr>
              <a:xfrm>
                <a:off x="9521499" y="167525"/>
                <a:ext cx="1533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F1F56076-844A-411B-BDBF-3CFE9C38522C}"/>
                  </a:ext>
                </a:extLst>
              </p14:cNvPr>
              <p14:cNvContentPartPr/>
              <p14:nvPr/>
            </p14:nvContentPartPr>
            <p14:xfrm>
              <a:off x="8582259" y="1116485"/>
              <a:ext cx="2543040" cy="56880"/>
            </p14:xfrm>
          </p:contentPart>
        </mc:Choice>
        <mc:Fallback xmlns="">
          <p:pic>
            <p:nvPicPr>
              <p:cNvPr id="12" name="Freihand 11">
                <a:extLst>
                  <a:ext uri="{FF2B5EF4-FFF2-40B4-BE49-F238E27FC236}">
                    <a16:creationId xmlns:a16="http://schemas.microsoft.com/office/drawing/2014/main" id="{F1F56076-844A-411B-BDBF-3CFE9C38522C}"/>
                  </a:ext>
                </a:extLst>
              </p:cNvPr>
              <p:cNvPicPr/>
              <p:nvPr/>
            </p:nvPicPr>
            <p:blipFill>
              <a:blip r:embed="rId9"/>
              <a:stretch>
                <a:fillRect/>
              </a:stretch>
            </p:blipFill>
            <p:spPr>
              <a:xfrm>
                <a:off x="8577939" y="1112165"/>
                <a:ext cx="2551680" cy="65520"/>
              </a:xfrm>
              <a:prstGeom prst="rect">
                <a:avLst/>
              </a:prstGeom>
            </p:spPr>
          </p:pic>
        </mc:Fallback>
      </mc:AlternateContent>
      <p:grpSp>
        <p:nvGrpSpPr>
          <p:cNvPr id="176" name="Gruppieren 175">
            <a:extLst>
              <a:ext uri="{FF2B5EF4-FFF2-40B4-BE49-F238E27FC236}">
                <a16:creationId xmlns:a16="http://schemas.microsoft.com/office/drawing/2014/main" id="{DEDE4995-B243-40DC-BA0B-6DAF8104756D}"/>
              </a:ext>
            </a:extLst>
          </p:cNvPr>
          <p:cNvGrpSpPr/>
          <p:nvPr/>
        </p:nvGrpSpPr>
        <p:grpSpPr>
          <a:xfrm>
            <a:off x="7484259" y="598805"/>
            <a:ext cx="4656600" cy="3580560"/>
            <a:chOff x="7484259" y="598805"/>
            <a:chExt cx="4656600" cy="3580560"/>
          </a:xfrm>
        </p:grpSpPr>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2AB30BDF-980D-4110-8916-F74D4F81C6B3}"/>
                    </a:ext>
                  </a:extLst>
                </p14:cNvPr>
                <p14:cNvContentPartPr/>
                <p14:nvPr/>
              </p14:nvContentPartPr>
              <p14:xfrm>
                <a:off x="7649499" y="1161125"/>
                <a:ext cx="970560" cy="1684080"/>
              </p14:xfrm>
            </p:contentPart>
          </mc:Choice>
          <mc:Fallback xmlns="">
            <p:pic>
              <p:nvPicPr>
                <p:cNvPr id="13" name="Freihand 12">
                  <a:extLst>
                    <a:ext uri="{FF2B5EF4-FFF2-40B4-BE49-F238E27FC236}">
                      <a16:creationId xmlns:a16="http://schemas.microsoft.com/office/drawing/2014/main" id="{2AB30BDF-980D-4110-8916-F74D4F81C6B3}"/>
                    </a:ext>
                  </a:extLst>
                </p:cNvPr>
                <p:cNvPicPr/>
                <p:nvPr/>
              </p:nvPicPr>
              <p:blipFill>
                <a:blip r:embed="rId11"/>
                <a:stretch>
                  <a:fillRect/>
                </a:stretch>
              </p:blipFill>
              <p:spPr>
                <a:xfrm>
                  <a:off x="7645179" y="1156805"/>
                  <a:ext cx="979200" cy="169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24DFD571-A5A3-4074-97AE-DCEEC1883E13}"/>
                    </a:ext>
                  </a:extLst>
                </p14:cNvPr>
                <p14:cNvContentPartPr/>
                <p14:nvPr/>
              </p14:nvContentPartPr>
              <p14:xfrm>
                <a:off x="8101659" y="2696165"/>
                <a:ext cx="156600" cy="242280"/>
              </p14:xfrm>
            </p:contentPart>
          </mc:Choice>
          <mc:Fallback xmlns="">
            <p:pic>
              <p:nvPicPr>
                <p:cNvPr id="15" name="Freihand 14">
                  <a:extLst>
                    <a:ext uri="{FF2B5EF4-FFF2-40B4-BE49-F238E27FC236}">
                      <a16:creationId xmlns:a16="http://schemas.microsoft.com/office/drawing/2014/main" id="{24DFD571-A5A3-4074-97AE-DCEEC1883E13}"/>
                    </a:ext>
                  </a:extLst>
                </p:cNvPr>
                <p:cNvPicPr/>
                <p:nvPr/>
              </p:nvPicPr>
              <p:blipFill>
                <a:blip r:embed="rId13"/>
                <a:stretch>
                  <a:fillRect/>
                </a:stretch>
              </p:blipFill>
              <p:spPr>
                <a:xfrm>
                  <a:off x="8097339" y="2691845"/>
                  <a:ext cx="165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a:extLst>
                    <a:ext uri="{FF2B5EF4-FFF2-40B4-BE49-F238E27FC236}">
                      <a16:creationId xmlns:a16="http://schemas.microsoft.com/office/drawing/2014/main" id="{9FD0FB48-113F-437E-B3CF-BFCF42197168}"/>
                    </a:ext>
                  </a:extLst>
                </p14:cNvPr>
                <p14:cNvContentPartPr/>
                <p14:nvPr/>
              </p14:nvContentPartPr>
              <p14:xfrm>
                <a:off x="8507379" y="2660165"/>
                <a:ext cx="87480" cy="152640"/>
              </p14:xfrm>
            </p:contentPart>
          </mc:Choice>
          <mc:Fallback xmlns="">
            <p:pic>
              <p:nvPicPr>
                <p:cNvPr id="16" name="Freihand 15">
                  <a:extLst>
                    <a:ext uri="{FF2B5EF4-FFF2-40B4-BE49-F238E27FC236}">
                      <a16:creationId xmlns:a16="http://schemas.microsoft.com/office/drawing/2014/main" id="{9FD0FB48-113F-437E-B3CF-BFCF42197168}"/>
                    </a:ext>
                  </a:extLst>
                </p:cNvPr>
                <p:cNvPicPr/>
                <p:nvPr/>
              </p:nvPicPr>
              <p:blipFill>
                <a:blip r:embed="rId15"/>
                <a:stretch>
                  <a:fillRect/>
                </a:stretch>
              </p:blipFill>
              <p:spPr>
                <a:xfrm>
                  <a:off x="8503059" y="2655845"/>
                  <a:ext cx="96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0BCC2E60-379F-4F03-8D24-1DE61EBF8C10}"/>
                    </a:ext>
                  </a:extLst>
                </p14:cNvPr>
                <p14:cNvContentPartPr/>
                <p14:nvPr/>
              </p14:nvContentPartPr>
              <p14:xfrm>
                <a:off x="8640219" y="2629925"/>
                <a:ext cx="203400" cy="270720"/>
              </p14:xfrm>
            </p:contentPart>
          </mc:Choice>
          <mc:Fallback xmlns="">
            <p:pic>
              <p:nvPicPr>
                <p:cNvPr id="17" name="Freihand 16">
                  <a:extLst>
                    <a:ext uri="{FF2B5EF4-FFF2-40B4-BE49-F238E27FC236}">
                      <a16:creationId xmlns:a16="http://schemas.microsoft.com/office/drawing/2014/main" id="{0BCC2E60-379F-4F03-8D24-1DE61EBF8C10}"/>
                    </a:ext>
                  </a:extLst>
                </p:cNvPr>
                <p:cNvPicPr/>
                <p:nvPr/>
              </p:nvPicPr>
              <p:blipFill>
                <a:blip r:embed="rId17"/>
                <a:stretch>
                  <a:fillRect/>
                </a:stretch>
              </p:blipFill>
              <p:spPr>
                <a:xfrm>
                  <a:off x="8635899" y="2625605"/>
                  <a:ext cx="2120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F2D415D3-92CF-4BB3-A076-65FAFDDD2B1B}"/>
                    </a:ext>
                  </a:extLst>
                </p14:cNvPr>
                <p14:cNvContentPartPr/>
                <p14:nvPr/>
              </p14:nvContentPartPr>
              <p14:xfrm>
                <a:off x="8897619" y="2743325"/>
                <a:ext cx="11160" cy="24480"/>
              </p14:xfrm>
            </p:contentPart>
          </mc:Choice>
          <mc:Fallback xmlns="">
            <p:pic>
              <p:nvPicPr>
                <p:cNvPr id="18" name="Freihand 17">
                  <a:extLst>
                    <a:ext uri="{FF2B5EF4-FFF2-40B4-BE49-F238E27FC236}">
                      <a16:creationId xmlns:a16="http://schemas.microsoft.com/office/drawing/2014/main" id="{F2D415D3-92CF-4BB3-A076-65FAFDDD2B1B}"/>
                    </a:ext>
                  </a:extLst>
                </p:cNvPr>
                <p:cNvPicPr/>
                <p:nvPr/>
              </p:nvPicPr>
              <p:blipFill>
                <a:blip r:embed="rId19"/>
                <a:stretch>
                  <a:fillRect/>
                </a:stretch>
              </p:blipFill>
              <p:spPr>
                <a:xfrm>
                  <a:off x="8893299" y="2739005"/>
                  <a:ext cx="19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54AB09C7-7E71-46E6-9714-48F1C125E3ED}"/>
                    </a:ext>
                  </a:extLst>
                </p14:cNvPr>
                <p14:cNvContentPartPr/>
                <p14:nvPr/>
              </p14:nvContentPartPr>
              <p14:xfrm>
                <a:off x="9178419" y="2632085"/>
                <a:ext cx="12600" cy="120960"/>
              </p14:xfrm>
            </p:contentPart>
          </mc:Choice>
          <mc:Fallback xmlns="">
            <p:pic>
              <p:nvPicPr>
                <p:cNvPr id="19" name="Freihand 18">
                  <a:extLst>
                    <a:ext uri="{FF2B5EF4-FFF2-40B4-BE49-F238E27FC236}">
                      <a16:creationId xmlns:a16="http://schemas.microsoft.com/office/drawing/2014/main" id="{54AB09C7-7E71-46E6-9714-48F1C125E3ED}"/>
                    </a:ext>
                  </a:extLst>
                </p:cNvPr>
                <p:cNvPicPr/>
                <p:nvPr/>
              </p:nvPicPr>
              <p:blipFill>
                <a:blip r:embed="rId21"/>
                <a:stretch>
                  <a:fillRect/>
                </a:stretch>
              </p:blipFill>
              <p:spPr>
                <a:xfrm>
                  <a:off x="9174099" y="2627765"/>
                  <a:ext cx="21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2854CA9C-FE23-4ECA-A7FE-CB78F738E75A}"/>
                    </a:ext>
                  </a:extLst>
                </p14:cNvPr>
                <p14:cNvContentPartPr/>
                <p14:nvPr/>
              </p14:nvContentPartPr>
              <p14:xfrm>
                <a:off x="9074019" y="2604365"/>
                <a:ext cx="189360" cy="172800"/>
              </p14:xfrm>
            </p:contentPart>
          </mc:Choice>
          <mc:Fallback xmlns="">
            <p:pic>
              <p:nvPicPr>
                <p:cNvPr id="20" name="Freihand 19">
                  <a:extLst>
                    <a:ext uri="{FF2B5EF4-FFF2-40B4-BE49-F238E27FC236}">
                      <a16:creationId xmlns:a16="http://schemas.microsoft.com/office/drawing/2014/main" id="{2854CA9C-FE23-4ECA-A7FE-CB78F738E75A}"/>
                    </a:ext>
                  </a:extLst>
                </p:cNvPr>
                <p:cNvPicPr/>
                <p:nvPr/>
              </p:nvPicPr>
              <p:blipFill>
                <a:blip r:embed="rId23"/>
                <a:stretch>
                  <a:fillRect/>
                </a:stretch>
              </p:blipFill>
              <p:spPr>
                <a:xfrm>
                  <a:off x="9069699" y="2600045"/>
                  <a:ext cx="198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69F748D9-8237-4773-99F7-CBA82C97EFFC}"/>
                    </a:ext>
                  </a:extLst>
                </p14:cNvPr>
                <p14:cNvContentPartPr/>
                <p14:nvPr/>
              </p14:nvContentPartPr>
              <p14:xfrm>
                <a:off x="9317379" y="2634965"/>
                <a:ext cx="20160" cy="96840"/>
              </p14:xfrm>
            </p:contentPart>
          </mc:Choice>
          <mc:Fallback xmlns="">
            <p:pic>
              <p:nvPicPr>
                <p:cNvPr id="21" name="Freihand 20">
                  <a:extLst>
                    <a:ext uri="{FF2B5EF4-FFF2-40B4-BE49-F238E27FC236}">
                      <a16:creationId xmlns:a16="http://schemas.microsoft.com/office/drawing/2014/main" id="{69F748D9-8237-4773-99F7-CBA82C97EFFC}"/>
                    </a:ext>
                  </a:extLst>
                </p:cNvPr>
                <p:cNvPicPr/>
                <p:nvPr/>
              </p:nvPicPr>
              <p:blipFill>
                <a:blip r:embed="rId25"/>
                <a:stretch>
                  <a:fillRect/>
                </a:stretch>
              </p:blipFill>
              <p:spPr>
                <a:xfrm>
                  <a:off x="9313059" y="2630645"/>
                  <a:ext cx="28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937DE9D6-7A84-4960-B389-2E6711843578}"/>
                    </a:ext>
                  </a:extLst>
                </p14:cNvPr>
                <p14:cNvContentPartPr/>
                <p14:nvPr/>
              </p14:nvContentPartPr>
              <p14:xfrm>
                <a:off x="9339699" y="2605445"/>
                <a:ext cx="144360" cy="150120"/>
              </p14:xfrm>
            </p:contentPart>
          </mc:Choice>
          <mc:Fallback xmlns="">
            <p:pic>
              <p:nvPicPr>
                <p:cNvPr id="22" name="Freihand 21">
                  <a:extLst>
                    <a:ext uri="{FF2B5EF4-FFF2-40B4-BE49-F238E27FC236}">
                      <a16:creationId xmlns:a16="http://schemas.microsoft.com/office/drawing/2014/main" id="{937DE9D6-7A84-4960-B389-2E6711843578}"/>
                    </a:ext>
                  </a:extLst>
                </p:cNvPr>
                <p:cNvPicPr/>
                <p:nvPr/>
              </p:nvPicPr>
              <p:blipFill>
                <a:blip r:embed="rId27"/>
                <a:stretch>
                  <a:fillRect/>
                </a:stretch>
              </p:blipFill>
              <p:spPr>
                <a:xfrm>
                  <a:off x="9335379" y="2601125"/>
                  <a:ext cx="153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Freihand 23">
                  <a:extLst>
                    <a:ext uri="{FF2B5EF4-FFF2-40B4-BE49-F238E27FC236}">
                      <a16:creationId xmlns:a16="http://schemas.microsoft.com/office/drawing/2014/main" id="{3FE3FF1E-1DD1-4C13-ABCF-E433BC364AE8}"/>
                    </a:ext>
                  </a:extLst>
                </p14:cNvPr>
                <p14:cNvContentPartPr/>
                <p14:nvPr/>
              </p14:nvContentPartPr>
              <p14:xfrm>
                <a:off x="9722739" y="2608685"/>
                <a:ext cx="12600" cy="111960"/>
              </p14:xfrm>
            </p:contentPart>
          </mc:Choice>
          <mc:Fallback xmlns="">
            <p:pic>
              <p:nvPicPr>
                <p:cNvPr id="24" name="Freihand 23">
                  <a:extLst>
                    <a:ext uri="{FF2B5EF4-FFF2-40B4-BE49-F238E27FC236}">
                      <a16:creationId xmlns:a16="http://schemas.microsoft.com/office/drawing/2014/main" id="{3FE3FF1E-1DD1-4C13-ABCF-E433BC364AE8}"/>
                    </a:ext>
                  </a:extLst>
                </p:cNvPr>
                <p:cNvPicPr/>
                <p:nvPr/>
              </p:nvPicPr>
              <p:blipFill>
                <a:blip r:embed="rId29"/>
                <a:stretch>
                  <a:fillRect/>
                </a:stretch>
              </p:blipFill>
              <p:spPr>
                <a:xfrm>
                  <a:off x="9718419" y="2604365"/>
                  <a:ext cx="21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7D6787DE-FC3C-413E-B1B2-77F2365EF6F4}"/>
                    </a:ext>
                  </a:extLst>
                </p14:cNvPr>
                <p14:cNvContentPartPr/>
                <p14:nvPr/>
              </p14:nvContentPartPr>
              <p14:xfrm>
                <a:off x="9725979" y="2595725"/>
                <a:ext cx="124560" cy="14400"/>
              </p14:xfrm>
            </p:contentPart>
          </mc:Choice>
          <mc:Fallback xmlns="">
            <p:pic>
              <p:nvPicPr>
                <p:cNvPr id="25" name="Freihand 24">
                  <a:extLst>
                    <a:ext uri="{FF2B5EF4-FFF2-40B4-BE49-F238E27FC236}">
                      <a16:creationId xmlns:a16="http://schemas.microsoft.com/office/drawing/2014/main" id="{7D6787DE-FC3C-413E-B1B2-77F2365EF6F4}"/>
                    </a:ext>
                  </a:extLst>
                </p:cNvPr>
                <p:cNvPicPr/>
                <p:nvPr/>
              </p:nvPicPr>
              <p:blipFill>
                <a:blip r:embed="rId31"/>
                <a:stretch>
                  <a:fillRect/>
                </a:stretch>
              </p:blipFill>
              <p:spPr>
                <a:xfrm>
                  <a:off x="9721659" y="2591405"/>
                  <a:ext cx="133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077AAEBB-E3A6-445E-9421-9D20F3605911}"/>
                    </a:ext>
                  </a:extLst>
                </p14:cNvPr>
                <p14:cNvContentPartPr/>
                <p14:nvPr/>
              </p14:nvContentPartPr>
              <p14:xfrm>
                <a:off x="9712299" y="2640725"/>
                <a:ext cx="148680" cy="97200"/>
              </p14:xfrm>
            </p:contentPart>
          </mc:Choice>
          <mc:Fallback xmlns="">
            <p:pic>
              <p:nvPicPr>
                <p:cNvPr id="26" name="Freihand 25">
                  <a:extLst>
                    <a:ext uri="{FF2B5EF4-FFF2-40B4-BE49-F238E27FC236}">
                      <a16:creationId xmlns:a16="http://schemas.microsoft.com/office/drawing/2014/main" id="{077AAEBB-E3A6-445E-9421-9D20F3605911}"/>
                    </a:ext>
                  </a:extLst>
                </p:cNvPr>
                <p:cNvPicPr/>
                <p:nvPr/>
              </p:nvPicPr>
              <p:blipFill>
                <a:blip r:embed="rId33"/>
                <a:stretch>
                  <a:fillRect/>
                </a:stretch>
              </p:blipFill>
              <p:spPr>
                <a:xfrm>
                  <a:off x="9707979" y="2636405"/>
                  <a:ext cx="157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966A9DF7-54EC-4243-A4C4-B4F025D752A1}"/>
                    </a:ext>
                  </a:extLst>
                </p14:cNvPr>
                <p14:cNvContentPartPr/>
                <p14:nvPr/>
              </p14:nvContentPartPr>
              <p14:xfrm>
                <a:off x="9882939" y="2655485"/>
                <a:ext cx="186120" cy="62640"/>
              </p14:xfrm>
            </p:contentPart>
          </mc:Choice>
          <mc:Fallback xmlns="">
            <p:pic>
              <p:nvPicPr>
                <p:cNvPr id="27" name="Freihand 26">
                  <a:extLst>
                    <a:ext uri="{FF2B5EF4-FFF2-40B4-BE49-F238E27FC236}">
                      <a16:creationId xmlns:a16="http://schemas.microsoft.com/office/drawing/2014/main" id="{966A9DF7-54EC-4243-A4C4-B4F025D752A1}"/>
                    </a:ext>
                  </a:extLst>
                </p:cNvPr>
                <p:cNvPicPr/>
                <p:nvPr/>
              </p:nvPicPr>
              <p:blipFill>
                <a:blip r:embed="rId35"/>
                <a:stretch>
                  <a:fillRect/>
                </a:stretch>
              </p:blipFill>
              <p:spPr>
                <a:xfrm>
                  <a:off x="9878619" y="2651165"/>
                  <a:ext cx="194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6FB13F0B-576F-44DC-8907-5AC6AF33E224}"/>
                    </a:ext>
                  </a:extLst>
                </p14:cNvPr>
                <p14:cNvContentPartPr/>
                <p14:nvPr/>
              </p14:nvContentPartPr>
              <p14:xfrm>
                <a:off x="10076259" y="2654765"/>
                <a:ext cx="75600" cy="44280"/>
              </p14:xfrm>
            </p:contentPart>
          </mc:Choice>
          <mc:Fallback xmlns="">
            <p:pic>
              <p:nvPicPr>
                <p:cNvPr id="28" name="Freihand 27">
                  <a:extLst>
                    <a:ext uri="{FF2B5EF4-FFF2-40B4-BE49-F238E27FC236}">
                      <a16:creationId xmlns:a16="http://schemas.microsoft.com/office/drawing/2014/main" id="{6FB13F0B-576F-44DC-8907-5AC6AF33E224}"/>
                    </a:ext>
                  </a:extLst>
                </p:cNvPr>
                <p:cNvPicPr/>
                <p:nvPr/>
              </p:nvPicPr>
              <p:blipFill>
                <a:blip r:embed="rId37"/>
                <a:stretch>
                  <a:fillRect/>
                </a:stretch>
              </p:blipFill>
              <p:spPr>
                <a:xfrm>
                  <a:off x="10071939" y="2650445"/>
                  <a:ext cx="84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4C2B6CAD-89CE-433A-851F-C6FB45CED0AD}"/>
                    </a:ext>
                  </a:extLst>
                </p14:cNvPr>
                <p14:cNvContentPartPr/>
                <p14:nvPr/>
              </p14:nvContentPartPr>
              <p14:xfrm>
                <a:off x="10187859" y="2626685"/>
                <a:ext cx="97920" cy="87840"/>
              </p14:xfrm>
            </p:contentPart>
          </mc:Choice>
          <mc:Fallback xmlns="">
            <p:pic>
              <p:nvPicPr>
                <p:cNvPr id="29" name="Freihand 28">
                  <a:extLst>
                    <a:ext uri="{FF2B5EF4-FFF2-40B4-BE49-F238E27FC236}">
                      <a16:creationId xmlns:a16="http://schemas.microsoft.com/office/drawing/2014/main" id="{4C2B6CAD-89CE-433A-851F-C6FB45CED0AD}"/>
                    </a:ext>
                  </a:extLst>
                </p:cNvPr>
                <p:cNvPicPr/>
                <p:nvPr/>
              </p:nvPicPr>
              <p:blipFill>
                <a:blip r:embed="rId39"/>
                <a:stretch>
                  <a:fillRect/>
                </a:stretch>
              </p:blipFill>
              <p:spPr>
                <a:xfrm>
                  <a:off x="10183539" y="2622365"/>
                  <a:ext cx="106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18EE97F4-B22D-45A2-9EBE-A8C658776970}"/>
                    </a:ext>
                  </a:extLst>
                </p14:cNvPr>
                <p14:cNvContentPartPr/>
                <p14:nvPr/>
              </p14:nvContentPartPr>
              <p14:xfrm>
                <a:off x="10178139" y="2667725"/>
                <a:ext cx="114480" cy="27720"/>
              </p14:xfrm>
            </p:contentPart>
          </mc:Choice>
          <mc:Fallback xmlns="">
            <p:pic>
              <p:nvPicPr>
                <p:cNvPr id="30" name="Freihand 29">
                  <a:extLst>
                    <a:ext uri="{FF2B5EF4-FFF2-40B4-BE49-F238E27FC236}">
                      <a16:creationId xmlns:a16="http://schemas.microsoft.com/office/drawing/2014/main" id="{18EE97F4-B22D-45A2-9EBE-A8C658776970}"/>
                    </a:ext>
                  </a:extLst>
                </p:cNvPr>
                <p:cNvPicPr/>
                <p:nvPr/>
              </p:nvPicPr>
              <p:blipFill>
                <a:blip r:embed="rId41"/>
                <a:stretch>
                  <a:fillRect/>
                </a:stretch>
              </p:blipFill>
              <p:spPr>
                <a:xfrm>
                  <a:off x="10173819" y="2663405"/>
                  <a:ext cx="123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3CE02B43-387B-4F92-ABD8-CAB6686EC677}"/>
                    </a:ext>
                  </a:extLst>
                </p14:cNvPr>
                <p14:cNvContentPartPr/>
                <p14:nvPr/>
              </p14:nvContentPartPr>
              <p14:xfrm>
                <a:off x="10302339" y="2598965"/>
                <a:ext cx="349560" cy="97200"/>
              </p14:xfrm>
            </p:contentPart>
          </mc:Choice>
          <mc:Fallback xmlns="">
            <p:pic>
              <p:nvPicPr>
                <p:cNvPr id="31" name="Freihand 30">
                  <a:extLst>
                    <a:ext uri="{FF2B5EF4-FFF2-40B4-BE49-F238E27FC236}">
                      <a16:creationId xmlns:a16="http://schemas.microsoft.com/office/drawing/2014/main" id="{3CE02B43-387B-4F92-ABD8-CAB6686EC677}"/>
                    </a:ext>
                  </a:extLst>
                </p:cNvPr>
                <p:cNvPicPr/>
                <p:nvPr/>
              </p:nvPicPr>
              <p:blipFill>
                <a:blip r:embed="rId43"/>
                <a:stretch>
                  <a:fillRect/>
                </a:stretch>
              </p:blipFill>
              <p:spPr>
                <a:xfrm>
                  <a:off x="10298019" y="2594645"/>
                  <a:ext cx="358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30F2180E-9904-47F8-8C56-E85102DCBB50}"/>
                    </a:ext>
                  </a:extLst>
                </p14:cNvPr>
                <p14:cNvContentPartPr/>
                <p14:nvPr/>
              </p14:nvContentPartPr>
              <p14:xfrm>
                <a:off x="8519619" y="3014045"/>
                <a:ext cx="10080" cy="104760"/>
              </p14:xfrm>
            </p:contentPart>
          </mc:Choice>
          <mc:Fallback xmlns="">
            <p:pic>
              <p:nvPicPr>
                <p:cNvPr id="33" name="Freihand 32">
                  <a:extLst>
                    <a:ext uri="{FF2B5EF4-FFF2-40B4-BE49-F238E27FC236}">
                      <a16:creationId xmlns:a16="http://schemas.microsoft.com/office/drawing/2014/main" id="{30F2180E-9904-47F8-8C56-E85102DCBB50}"/>
                    </a:ext>
                  </a:extLst>
                </p:cNvPr>
                <p:cNvPicPr/>
                <p:nvPr/>
              </p:nvPicPr>
              <p:blipFill>
                <a:blip r:embed="rId45"/>
                <a:stretch>
                  <a:fillRect/>
                </a:stretch>
              </p:blipFill>
              <p:spPr>
                <a:xfrm>
                  <a:off x="8515299" y="3009725"/>
                  <a:ext cx="18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26D3DC96-BD69-44B4-BB03-21022E2BBB89}"/>
                    </a:ext>
                  </a:extLst>
                </p14:cNvPr>
                <p14:cNvContentPartPr/>
                <p14:nvPr/>
              </p14:nvContentPartPr>
              <p14:xfrm>
                <a:off x="8450139" y="2982365"/>
                <a:ext cx="138240" cy="165240"/>
              </p14:xfrm>
            </p:contentPart>
          </mc:Choice>
          <mc:Fallback xmlns="">
            <p:pic>
              <p:nvPicPr>
                <p:cNvPr id="34" name="Freihand 33">
                  <a:extLst>
                    <a:ext uri="{FF2B5EF4-FFF2-40B4-BE49-F238E27FC236}">
                      <a16:creationId xmlns:a16="http://schemas.microsoft.com/office/drawing/2014/main" id="{26D3DC96-BD69-44B4-BB03-21022E2BBB89}"/>
                    </a:ext>
                  </a:extLst>
                </p:cNvPr>
                <p:cNvPicPr/>
                <p:nvPr/>
              </p:nvPicPr>
              <p:blipFill>
                <a:blip r:embed="rId47"/>
                <a:stretch>
                  <a:fillRect/>
                </a:stretch>
              </p:blipFill>
              <p:spPr>
                <a:xfrm>
                  <a:off x="8445819" y="2978045"/>
                  <a:ext cx="146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5103119E-9B62-4261-813A-DD2F7910A00A}"/>
                    </a:ext>
                  </a:extLst>
                </p14:cNvPr>
                <p14:cNvContentPartPr/>
                <p14:nvPr/>
              </p14:nvContentPartPr>
              <p14:xfrm>
                <a:off x="8642739" y="3022325"/>
                <a:ext cx="14400" cy="73440"/>
              </p14:xfrm>
            </p:contentPart>
          </mc:Choice>
          <mc:Fallback xmlns="">
            <p:pic>
              <p:nvPicPr>
                <p:cNvPr id="35" name="Freihand 34">
                  <a:extLst>
                    <a:ext uri="{FF2B5EF4-FFF2-40B4-BE49-F238E27FC236}">
                      <a16:creationId xmlns:a16="http://schemas.microsoft.com/office/drawing/2014/main" id="{5103119E-9B62-4261-813A-DD2F7910A00A}"/>
                    </a:ext>
                  </a:extLst>
                </p:cNvPr>
                <p:cNvPicPr/>
                <p:nvPr/>
              </p:nvPicPr>
              <p:blipFill>
                <a:blip r:embed="rId49"/>
                <a:stretch>
                  <a:fillRect/>
                </a:stretch>
              </p:blipFill>
              <p:spPr>
                <a:xfrm>
                  <a:off x="8638419" y="3018005"/>
                  <a:ext cx="23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BC26E4EE-08B6-4153-9CD8-CAACD475C750}"/>
                    </a:ext>
                  </a:extLst>
                </p14:cNvPr>
                <p14:cNvContentPartPr/>
                <p14:nvPr/>
              </p14:nvContentPartPr>
              <p14:xfrm>
                <a:off x="8719059" y="2998205"/>
                <a:ext cx="10080" cy="104040"/>
              </p14:xfrm>
            </p:contentPart>
          </mc:Choice>
          <mc:Fallback xmlns="">
            <p:pic>
              <p:nvPicPr>
                <p:cNvPr id="36" name="Freihand 35">
                  <a:extLst>
                    <a:ext uri="{FF2B5EF4-FFF2-40B4-BE49-F238E27FC236}">
                      <a16:creationId xmlns:a16="http://schemas.microsoft.com/office/drawing/2014/main" id="{BC26E4EE-08B6-4153-9CD8-CAACD475C750}"/>
                    </a:ext>
                  </a:extLst>
                </p:cNvPr>
                <p:cNvPicPr/>
                <p:nvPr/>
              </p:nvPicPr>
              <p:blipFill>
                <a:blip r:embed="rId51"/>
                <a:stretch>
                  <a:fillRect/>
                </a:stretch>
              </p:blipFill>
              <p:spPr>
                <a:xfrm>
                  <a:off x="8714739" y="2993885"/>
                  <a:ext cx="18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7D2535B5-103F-46C2-ABD5-6E033D9A8D03}"/>
                    </a:ext>
                  </a:extLst>
                </p14:cNvPr>
                <p14:cNvContentPartPr/>
                <p14:nvPr/>
              </p14:nvContentPartPr>
              <p14:xfrm>
                <a:off x="8665779" y="2985605"/>
                <a:ext cx="107640" cy="62640"/>
              </p14:xfrm>
            </p:contentPart>
          </mc:Choice>
          <mc:Fallback xmlns="">
            <p:pic>
              <p:nvPicPr>
                <p:cNvPr id="37" name="Freihand 36">
                  <a:extLst>
                    <a:ext uri="{FF2B5EF4-FFF2-40B4-BE49-F238E27FC236}">
                      <a16:creationId xmlns:a16="http://schemas.microsoft.com/office/drawing/2014/main" id="{7D2535B5-103F-46C2-ABD5-6E033D9A8D03}"/>
                    </a:ext>
                  </a:extLst>
                </p:cNvPr>
                <p:cNvPicPr/>
                <p:nvPr/>
              </p:nvPicPr>
              <p:blipFill>
                <a:blip r:embed="rId53"/>
                <a:stretch>
                  <a:fillRect/>
                </a:stretch>
              </p:blipFill>
              <p:spPr>
                <a:xfrm>
                  <a:off x="8661459" y="2981285"/>
                  <a:ext cx="116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E0123BF9-3415-4D16-B3A9-58DEB98CE943}"/>
                    </a:ext>
                  </a:extLst>
                </p14:cNvPr>
                <p14:cNvContentPartPr/>
                <p14:nvPr/>
              </p14:nvContentPartPr>
              <p14:xfrm>
                <a:off x="8847579" y="2930525"/>
                <a:ext cx="74520" cy="169920"/>
              </p14:xfrm>
            </p:contentPart>
          </mc:Choice>
          <mc:Fallback xmlns="">
            <p:pic>
              <p:nvPicPr>
                <p:cNvPr id="38" name="Freihand 37">
                  <a:extLst>
                    <a:ext uri="{FF2B5EF4-FFF2-40B4-BE49-F238E27FC236}">
                      <a16:creationId xmlns:a16="http://schemas.microsoft.com/office/drawing/2014/main" id="{E0123BF9-3415-4D16-B3A9-58DEB98CE943}"/>
                    </a:ext>
                  </a:extLst>
                </p:cNvPr>
                <p:cNvPicPr/>
                <p:nvPr/>
              </p:nvPicPr>
              <p:blipFill>
                <a:blip r:embed="rId55"/>
                <a:stretch>
                  <a:fillRect/>
                </a:stretch>
              </p:blipFill>
              <p:spPr>
                <a:xfrm>
                  <a:off x="8843259" y="2926205"/>
                  <a:ext cx="831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C0342D0F-A457-4FA7-B630-9DB4526F4671}"/>
                    </a:ext>
                  </a:extLst>
                </p14:cNvPr>
                <p14:cNvContentPartPr/>
                <p14:nvPr/>
              </p14:nvContentPartPr>
              <p14:xfrm>
                <a:off x="8988699" y="2965085"/>
                <a:ext cx="11160" cy="101160"/>
              </p14:xfrm>
            </p:contentPart>
          </mc:Choice>
          <mc:Fallback xmlns="">
            <p:pic>
              <p:nvPicPr>
                <p:cNvPr id="39" name="Freihand 38">
                  <a:extLst>
                    <a:ext uri="{FF2B5EF4-FFF2-40B4-BE49-F238E27FC236}">
                      <a16:creationId xmlns:a16="http://schemas.microsoft.com/office/drawing/2014/main" id="{C0342D0F-A457-4FA7-B630-9DB4526F4671}"/>
                    </a:ext>
                  </a:extLst>
                </p:cNvPr>
                <p:cNvPicPr/>
                <p:nvPr/>
              </p:nvPicPr>
              <p:blipFill>
                <a:blip r:embed="rId57"/>
                <a:stretch>
                  <a:fillRect/>
                </a:stretch>
              </p:blipFill>
              <p:spPr>
                <a:xfrm>
                  <a:off x="8984379" y="2960765"/>
                  <a:ext cx="19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F997A80D-5076-4A98-AF99-AEEA6FE289F3}"/>
                    </a:ext>
                  </a:extLst>
                </p14:cNvPr>
                <p14:cNvContentPartPr/>
                <p14:nvPr/>
              </p14:nvContentPartPr>
              <p14:xfrm>
                <a:off x="8916699" y="2966165"/>
                <a:ext cx="160920" cy="97560"/>
              </p14:xfrm>
            </p:contentPart>
          </mc:Choice>
          <mc:Fallback xmlns="">
            <p:pic>
              <p:nvPicPr>
                <p:cNvPr id="40" name="Freihand 39">
                  <a:extLst>
                    <a:ext uri="{FF2B5EF4-FFF2-40B4-BE49-F238E27FC236}">
                      <a16:creationId xmlns:a16="http://schemas.microsoft.com/office/drawing/2014/main" id="{F997A80D-5076-4A98-AF99-AEEA6FE289F3}"/>
                    </a:ext>
                  </a:extLst>
                </p:cNvPr>
                <p:cNvPicPr/>
                <p:nvPr/>
              </p:nvPicPr>
              <p:blipFill>
                <a:blip r:embed="rId59"/>
                <a:stretch>
                  <a:fillRect/>
                </a:stretch>
              </p:blipFill>
              <p:spPr>
                <a:xfrm>
                  <a:off x="8912379" y="2961845"/>
                  <a:ext cx="169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3F8E640E-7037-4E0E-912B-BA5460F7E546}"/>
                    </a:ext>
                  </a:extLst>
                </p14:cNvPr>
                <p14:cNvContentPartPr/>
                <p14:nvPr/>
              </p14:nvContentPartPr>
              <p14:xfrm>
                <a:off x="9184179" y="2952845"/>
                <a:ext cx="101880" cy="83160"/>
              </p14:xfrm>
            </p:contentPart>
          </mc:Choice>
          <mc:Fallback xmlns="">
            <p:pic>
              <p:nvPicPr>
                <p:cNvPr id="42" name="Freihand 41">
                  <a:extLst>
                    <a:ext uri="{FF2B5EF4-FFF2-40B4-BE49-F238E27FC236}">
                      <a16:creationId xmlns:a16="http://schemas.microsoft.com/office/drawing/2014/main" id="{3F8E640E-7037-4E0E-912B-BA5460F7E546}"/>
                    </a:ext>
                  </a:extLst>
                </p:cNvPr>
                <p:cNvPicPr/>
                <p:nvPr/>
              </p:nvPicPr>
              <p:blipFill>
                <a:blip r:embed="rId61"/>
                <a:stretch>
                  <a:fillRect/>
                </a:stretch>
              </p:blipFill>
              <p:spPr>
                <a:xfrm>
                  <a:off x="9179859" y="2948525"/>
                  <a:ext cx="110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5A21B56C-DE14-43F1-B4E1-6F2AD5692EF0}"/>
                    </a:ext>
                  </a:extLst>
                </p14:cNvPr>
                <p14:cNvContentPartPr/>
                <p14:nvPr/>
              </p14:nvContentPartPr>
              <p14:xfrm>
                <a:off x="9324939" y="2961485"/>
                <a:ext cx="54360" cy="52920"/>
              </p14:xfrm>
            </p:contentPart>
          </mc:Choice>
          <mc:Fallback xmlns="">
            <p:pic>
              <p:nvPicPr>
                <p:cNvPr id="43" name="Freihand 42">
                  <a:extLst>
                    <a:ext uri="{FF2B5EF4-FFF2-40B4-BE49-F238E27FC236}">
                      <a16:creationId xmlns:a16="http://schemas.microsoft.com/office/drawing/2014/main" id="{5A21B56C-DE14-43F1-B4E1-6F2AD5692EF0}"/>
                    </a:ext>
                  </a:extLst>
                </p:cNvPr>
                <p:cNvPicPr/>
                <p:nvPr/>
              </p:nvPicPr>
              <p:blipFill>
                <a:blip r:embed="rId63"/>
                <a:stretch>
                  <a:fillRect/>
                </a:stretch>
              </p:blipFill>
              <p:spPr>
                <a:xfrm>
                  <a:off x="9320619" y="2957165"/>
                  <a:ext cx="63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CBD6C25F-AB66-45A7-86D5-9B4345D4FC77}"/>
                    </a:ext>
                  </a:extLst>
                </p14:cNvPr>
                <p14:cNvContentPartPr/>
                <p14:nvPr/>
              </p14:nvContentPartPr>
              <p14:xfrm>
                <a:off x="9406659" y="2931245"/>
                <a:ext cx="72360" cy="82080"/>
              </p14:xfrm>
            </p:contentPart>
          </mc:Choice>
          <mc:Fallback xmlns="">
            <p:pic>
              <p:nvPicPr>
                <p:cNvPr id="44" name="Freihand 43">
                  <a:extLst>
                    <a:ext uri="{FF2B5EF4-FFF2-40B4-BE49-F238E27FC236}">
                      <a16:creationId xmlns:a16="http://schemas.microsoft.com/office/drawing/2014/main" id="{CBD6C25F-AB66-45A7-86D5-9B4345D4FC77}"/>
                    </a:ext>
                  </a:extLst>
                </p:cNvPr>
                <p:cNvPicPr/>
                <p:nvPr/>
              </p:nvPicPr>
              <p:blipFill>
                <a:blip r:embed="rId65"/>
                <a:stretch>
                  <a:fillRect/>
                </a:stretch>
              </p:blipFill>
              <p:spPr>
                <a:xfrm>
                  <a:off x="9402339" y="2926925"/>
                  <a:ext cx="81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E9CB4778-6290-4695-AD36-10D4509E5EE7}"/>
                    </a:ext>
                  </a:extLst>
                </p14:cNvPr>
                <p14:cNvContentPartPr/>
                <p14:nvPr/>
              </p14:nvContentPartPr>
              <p14:xfrm>
                <a:off x="9485499" y="2930885"/>
                <a:ext cx="65520" cy="70920"/>
              </p14:xfrm>
            </p:contentPart>
          </mc:Choice>
          <mc:Fallback xmlns="">
            <p:pic>
              <p:nvPicPr>
                <p:cNvPr id="45" name="Freihand 44">
                  <a:extLst>
                    <a:ext uri="{FF2B5EF4-FFF2-40B4-BE49-F238E27FC236}">
                      <a16:creationId xmlns:a16="http://schemas.microsoft.com/office/drawing/2014/main" id="{E9CB4778-6290-4695-AD36-10D4509E5EE7}"/>
                    </a:ext>
                  </a:extLst>
                </p:cNvPr>
                <p:cNvPicPr/>
                <p:nvPr/>
              </p:nvPicPr>
              <p:blipFill>
                <a:blip r:embed="rId67"/>
                <a:stretch>
                  <a:fillRect/>
                </a:stretch>
              </p:blipFill>
              <p:spPr>
                <a:xfrm>
                  <a:off x="9481179" y="2926565"/>
                  <a:ext cx="74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59A2478D-72EF-4E50-BC0F-CD60EFF622FF}"/>
                    </a:ext>
                  </a:extLst>
                </p14:cNvPr>
                <p14:cNvContentPartPr/>
                <p14:nvPr/>
              </p14:nvContentPartPr>
              <p14:xfrm>
                <a:off x="9526539" y="2896325"/>
                <a:ext cx="66600" cy="152280"/>
              </p14:xfrm>
            </p:contentPart>
          </mc:Choice>
          <mc:Fallback xmlns="">
            <p:pic>
              <p:nvPicPr>
                <p:cNvPr id="46" name="Freihand 45">
                  <a:extLst>
                    <a:ext uri="{FF2B5EF4-FFF2-40B4-BE49-F238E27FC236}">
                      <a16:creationId xmlns:a16="http://schemas.microsoft.com/office/drawing/2014/main" id="{59A2478D-72EF-4E50-BC0F-CD60EFF622FF}"/>
                    </a:ext>
                  </a:extLst>
                </p:cNvPr>
                <p:cNvPicPr/>
                <p:nvPr/>
              </p:nvPicPr>
              <p:blipFill>
                <a:blip r:embed="rId69"/>
                <a:stretch>
                  <a:fillRect/>
                </a:stretch>
              </p:blipFill>
              <p:spPr>
                <a:xfrm>
                  <a:off x="9522219" y="2892005"/>
                  <a:ext cx="75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88DCDD75-C1CE-4F2C-9136-9A04C281165E}"/>
                    </a:ext>
                  </a:extLst>
                </p14:cNvPr>
                <p14:cNvContentPartPr/>
                <p14:nvPr/>
              </p14:nvContentPartPr>
              <p14:xfrm>
                <a:off x="9675579" y="2936645"/>
                <a:ext cx="163080" cy="38520"/>
              </p14:xfrm>
            </p:contentPart>
          </mc:Choice>
          <mc:Fallback xmlns="">
            <p:pic>
              <p:nvPicPr>
                <p:cNvPr id="48" name="Freihand 47">
                  <a:extLst>
                    <a:ext uri="{FF2B5EF4-FFF2-40B4-BE49-F238E27FC236}">
                      <a16:creationId xmlns:a16="http://schemas.microsoft.com/office/drawing/2014/main" id="{88DCDD75-C1CE-4F2C-9136-9A04C281165E}"/>
                    </a:ext>
                  </a:extLst>
                </p:cNvPr>
                <p:cNvPicPr/>
                <p:nvPr/>
              </p:nvPicPr>
              <p:blipFill>
                <a:blip r:embed="rId71"/>
                <a:stretch>
                  <a:fillRect/>
                </a:stretch>
              </p:blipFill>
              <p:spPr>
                <a:xfrm>
                  <a:off x="9671259" y="2932325"/>
                  <a:ext cx="171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E561C09E-7CC3-44E2-A07D-1AA4ED05B81B}"/>
                    </a:ext>
                  </a:extLst>
                </p14:cNvPr>
                <p14:cNvContentPartPr/>
                <p14:nvPr/>
              </p14:nvContentPartPr>
              <p14:xfrm>
                <a:off x="9692139" y="2978765"/>
                <a:ext cx="180000" cy="50040"/>
              </p14:xfrm>
            </p:contentPart>
          </mc:Choice>
          <mc:Fallback xmlns="">
            <p:pic>
              <p:nvPicPr>
                <p:cNvPr id="49" name="Freihand 48">
                  <a:extLst>
                    <a:ext uri="{FF2B5EF4-FFF2-40B4-BE49-F238E27FC236}">
                      <a16:creationId xmlns:a16="http://schemas.microsoft.com/office/drawing/2014/main" id="{E561C09E-7CC3-44E2-A07D-1AA4ED05B81B}"/>
                    </a:ext>
                  </a:extLst>
                </p:cNvPr>
                <p:cNvPicPr/>
                <p:nvPr/>
              </p:nvPicPr>
              <p:blipFill>
                <a:blip r:embed="rId73"/>
                <a:stretch>
                  <a:fillRect/>
                </a:stretch>
              </p:blipFill>
              <p:spPr>
                <a:xfrm>
                  <a:off x="9687819" y="2974445"/>
                  <a:ext cx="188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Freihand 50">
                  <a:extLst>
                    <a:ext uri="{FF2B5EF4-FFF2-40B4-BE49-F238E27FC236}">
                      <a16:creationId xmlns:a16="http://schemas.microsoft.com/office/drawing/2014/main" id="{86D80C26-DA3C-461A-AEDE-79D7AFDB4259}"/>
                    </a:ext>
                  </a:extLst>
                </p14:cNvPr>
                <p14:cNvContentPartPr/>
                <p14:nvPr/>
              </p14:nvContentPartPr>
              <p14:xfrm>
                <a:off x="10039179" y="2795885"/>
                <a:ext cx="118800" cy="195480"/>
              </p14:xfrm>
            </p:contentPart>
          </mc:Choice>
          <mc:Fallback xmlns="">
            <p:pic>
              <p:nvPicPr>
                <p:cNvPr id="51" name="Freihand 50">
                  <a:extLst>
                    <a:ext uri="{FF2B5EF4-FFF2-40B4-BE49-F238E27FC236}">
                      <a16:creationId xmlns:a16="http://schemas.microsoft.com/office/drawing/2014/main" id="{86D80C26-DA3C-461A-AEDE-79D7AFDB4259}"/>
                    </a:ext>
                  </a:extLst>
                </p:cNvPr>
                <p:cNvPicPr/>
                <p:nvPr/>
              </p:nvPicPr>
              <p:blipFill>
                <a:blip r:embed="rId75"/>
                <a:stretch>
                  <a:fillRect/>
                </a:stretch>
              </p:blipFill>
              <p:spPr>
                <a:xfrm>
                  <a:off x="10034859" y="2791565"/>
                  <a:ext cx="127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7322D36D-D796-418F-85A2-7EF1DCCF8959}"/>
                    </a:ext>
                  </a:extLst>
                </p14:cNvPr>
                <p14:cNvContentPartPr/>
                <p14:nvPr/>
              </p14:nvContentPartPr>
              <p14:xfrm>
                <a:off x="10122699" y="2902085"/>
                <a:ext cx="31680" cy="126720"/>
              </p14:xfrm>
            </p:contentPart>
          </mc:Choice>
          <mc:Fallback xmlns="">
            <p:pic>
              <p:nvPicPr>
                <p:cNvPr id="52" name="Freihand 51">
                  <a:extLst>
                    <a:ext uri="{FF2B5EF4-FFF2-40B4-BE49-F238E27FC236}">
                      <a16:creationId xmlns:a16="http://schemas.microsoft.com/office/drawing/2014/main" id="{7322D36D-D796-418F-85A2-7EF1DCCF8959}"/>
                    </a:ext>
                  </a:extLst>
                </p:cNvPr>
                <p:cNvPicPr/>
                <p:nvPr/>
              </p:nvPicPr>
              <p:blipFill>
                <a:blip r:embed="rId77"/>
                <a:stretch>
                  <a:fillRect/>
                </a:stretch>
              </p:blipFill>
              <p:spPr>
                <a:xfrm>
                  <a:off x="10118379" y="2897765"/>
                  <a:ext cx="40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12484E0E-238A-4D7B-8616-D5EFA1C2062B}"/>
                    </a:ext>
                  </a:extLst>
                </p14:cNvPr>
                <p14:cNvContentPartPr/>
                <p14:nvPr/>
              </p14:nvContentPartPr>
              <p14:xfrm>
                <a:off x="10332939" y="2881205"/>
                <a:ext cx="10440" cy="118080"/>
              </p14:xfrm>
            </p:contentPart>
          </mc:Choice>
          <mc:Fallback xmlns="">
            <p:pic>
              <p:nvPicPr>
                <p:cNvPr id="53" name="Freihand 52">
                  <a:extLst>
                    <a:ext uri="{FF2B5EF4-FFF2-40B4-BE49-F238E27FC236}">
                      <a16:creationId xmlns:a16="http://schemas.microsoft.com/office/drawing/2014/main" id="{12484E0E-238A-4D7B-8616-D5EFA1C2062B}"/>
                    </a:ext>
                  </a:extLst>
                </p:cNvPr>
                <p:cNvPicPr/>
                <p:nvPr/>
              </p:nvPicPr>
              <p:blipFill>
                <a:blip r:embed="rId79"/>
                <a:stretch>
                  <a:fillRect/>
                </a:stretch>
              </p:blipFill>
              <p:spPr>
                <a:xfrm>
                  <a:off x="10328619" y="2876885"/>
                  <a:ext cx="19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9826FD04-045C-452C-94D1-7C67D765DD86}"/>
                    </a:ext>
                  </a:extLst>
                </p14:cNvPr>
                <p14:cNvContentPartPr/>
                <p14:nvPr/>
              </p14:nvContentPartPr>
              <p14:xfrm>
                <a:off x="10263099" y="2862485"/>
                <a:ext cx="165240" cy="158400"/>
              </p14:xfrm>
            </p:contentPart>
          </mc:Choice>
          <mc:Fallback xmlns="">
            <p:pic>
              <p:nvPicPr>
                <p:cNvPr id="54" name="Freihand 53">
                  <a:extLst>
                    <a:ext uri="{FF2B5EF4-FFF2-40B4-BE49-F238E27FC236}">
                      <a16:creationId xmlns:a16="http://schemas.microsoft.com/office/drawing/2014/main" id="{9826FD04-045C-452C-94D1-7C67D765DD86}"/>
                    </a:ext>
                  </a:extLst>
                </p:cNvPr>
                <p:cNvPicPr/>
                <p:nvPr/>
              </p:nvPicPr>
              <p:blipFill>
                <a:blip r:embed="rId81"/>
                <a:stretch>
                  <a:fillRect/>
                </a:stretch>
              </p:blipFill>
              <p:spPr>
                <a:xfrm>
                  <a:off x="10258779" y="2858165"/>
                  <a:ext cx="173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AA91411C-DA51-4181-9394-66CD8EDD61C8}"/>
                    </a:ext>
                  </a:extLst>
                </p14:cNvPr>
                <p14:cNvContentPartPr/>
                <p14:nvPr/>
              </p14:nvContentPartPr>
              <p14:xfrm>
                <a:off x="10467579" y="2868605"/>
                <a:ext cx="38520" cy="141120"/>
              </p14:xfrm>
            </p:contentPart>
          </mc:Choice>
          <mc:Fallback xmlns="">
            <p:pic>
              <p:nvPicPr>
                <p:cNvPr id="55" name="Freihand 54">
                  <a:extLst>
                    <a:ext uri="{FF2B5EF4-FFF2-40B4-BE49-F238E27FC236}">
                      <a16:creationId xmlns:a16="http://schemas.microsoft.com/office/drawing/2014/main" id="{AA91411C-DA51-4181-9394-66CD8EDD61C8}"/>
                    </a:ext>
                  </a:extLst>
                </p:cNvPr>
                <p:cNvPicPr/>
                <p:nvPr/>
              </p:nvPicPr>
              <p:blipFill>
                <a:blip r:embed="rId83"/>
                <a:stretch>
                  <a:fillRect/>
                </a:stretch>
              </p:blipFill>
              <p:spPr>
                <a:xfrm>
                  <a:off x="10463259" y="2864285"/>
                  <a:ext cx="47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90D873DF-6919-46D5-8D26-FD40F05DE5DF}"/>
                    </a:ext>
                  </a:extLst>
                </p14:cNvPr>
                <p14:cNvContentPartPr/>
                <p14:nvPr/>
              </p14:nvContentPartPr>
              <p14:xfrm>
                <a:off x="10553979" y="2949965"/>
                <a:ext cx="64800" cy="48240"/>
              </p14:xfrm>
            </p:contentPart>
          </mc:Choice>
          <mc:Fallback xmlns="">
            <p:pic>
              <p:nvPicPr>
                <p:cNvPr id="56" name="Freihand 55">
                  <a:extLst>
                    <a:ext uri="{FF2B5EF4-FFF2-40B4-BE49-F238E27FC236}">
                      <a16:creationId xmlns:a16="http://schemas.microsoft.com/office/drawing/2014/main" id="{90D873DF-6919-46D5-8D26-FD40F05DE5DF}"/>
                    </a:ext>
                  </a:extLst>
                </p:cNvPr>
                <p:cNvPicPr/>
                <p:nvPr/>
              </p:nvPicPr>
              <p:blipFill>
                <a:blip r:embed="rId85"/>
                <a:stretch>
                  <a:fillRect/>
                </a:stretch>
              </p:blipFill>
              <p:spPr>
                <a:xfrm>
                  <a:off x="10549659" y="2945645"/>
                  <a:ext cx="73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8EAA710A-3A5D-4641-9E24-C2AA32431F30}"/>
                    </a:ext>
                  </a:extLst>
                </p14:cNvPr>
                <p14:cNvContentPartPr/>
                <p14:nvPr/>
              </p14:nvContentPartPr>
              <p14:xfrm>
                <a:off x="10798419" y="2838005"/>
                <a:ext cx="157320" cy="113400"/>
              </p14:xfrm>
            </p:contentPart>
          </mc:Choice>
          <mc:Fallback xmlns="">
            <p:pic>
              <p:nvPicPr>
                <p:cNvPr id="57" name="Freihand 56">
                  <a:extLst>
                    <a:ext uri="{FF2B5EF4-FFF2-40B4-BE49-F238E27FC236}">
                      <a16:creationId xmlns:a16="http://schemas.microsoft.com/office/drawing/2014/main" id="{8EAA710A-3A5D-4641-9E24-C2AA32431F30}"/>
                    </a:ext>
                  </a:extLst>
                </p:cNvPr>
                <p:cNvPicPr/>
                <p:nvPr/>
              </p:nvPicPr>
              <p:blipFill>
                <a:blip r:embed="rId87"/>
                <a:stretch>
                  <a:fillRect/>
                </a:stretch>
              </p:blipFill>
              <p:spPr>
                <a:xfrm>
                  <a:off x="10794099" y="2833685"/>
                  <a:ext cx="165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A04CF712-6425-46FB-95E9-F910CA4CF377}"/>
                    </a:ext>
                  </a:extLst>
                </p14:cNvPr>
                <p14:cNvContentPartPr/>
                <p14:nvPr/>
              </p14:nvContentPartPr>
              <p14:xfrm>
                <a:off x="10768179" y="2877245"/>
                <a:ext cx="177480" cy="52200"/>
              </p14:xfrm>
            </p:contentPart>
          </mc:Choice>
          <mc:Fallback xmlns="">
            <p:pic>
              <p:nvPicPr>
                <p:cNvPr id="58" name="Freihand 57">
                  <a:extLst>
                    <a:ext uri="{FF2B5EF4-FFF2-40B4-BE49-F238E27FC236}">
                      <a16:creationId xmlns:a16="http://schemas.microsoft.com/office/drawing/2014/main" id="{A04CF712-6425-46FB-95E9-F910CA4CF377}"/>
                    </a:ext>
                  </a:extLst>
                </p:cNvPr>
                <p:cNvPicPr/>
                <p:nvPr/>
              </p:nvPicPr>
              <p:blipFill>
                <a:blip r:embed="rId89"/>
                <a:stretch>
                  <a:fillRect/>
                </a:stretch>
              </p:blipFill>
              <p:spPr>
                <a:xfrm>
                  <a:off x="10763859" y="2872925"/>
                  <a:ext cx="186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D99EF2BA-E77A-4A72-A468-FCAFDC1C40D7}"/>
                    </a:ext>
                  </a:extLst>
                </p14:cNvPr>
                <p14:cNvContentPartPr/>
                <p14:nvPr/>
              </p14:nvContentPartPr>
              <p14:xfrm>
                <a:off x="10740099" y="2880845"/>
                <a:ext cx="230400" cy="81000"/>
              </p14:xfrm>
            </p:contentPart>
          </mc:Choice>
          <mc:Fallback xmlns="">
            <p:pic>
              <p:nvPicPr>
                <p:cNvPr id="59" name="Freihand 58">
                  <a:extLst>
                    <a:ext uri="{FF2B5EF4-FFF2-40B4-BE49-F238E27FC236}">
                      <a16:creationId xmlns:a16="http://schemas.microsoft.com/office/drawing/2014/main" id="{D99EF2BA-E77A-4A72-A468-FCAFDC1C40D7}"/>
                    </a:ext>
                  </a:extLst>
                </p:cNvPr>
                <p:cNvPicPr/>
                <p:nvPr/>
              </p:nvPicPr>
              <p:blipFill>
                <a:blip r:embed="rId91"/>
                <a:stretch>
                  <a:fillRect/>
                </a:stretch>
              </p:blipFill>
              <p:spPr>
                <a:xfrm>
                  <a:off x="10735779" y="2876525"/>
                  <a:ext cx="239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91DDDC41-2E09-4672-A6F0-CD6ED2E5260F}"/>
                    </a:ext>
                  </a:extLst>
                </p14:cNvPr>
                <p14:cNvContentPartPr/>
                <p14:nvPr/>
              </p14:nvContentPartPr>
              <p14:xfrm>
                <a:off x="11164539" y="2862845"/>
                <a:ext cx="105480" cy="72000"/>
              </p14:xfrm>
            </p:contentPart>
          </mc:Choice>
          <mc:Fallback xmlns="">
            <p:pic>
              <p:nvPicPr>
                <p:cNvPr id="61" name="Freihand 60">
                  <a:extLst>
                    <a:ext uri="{FF2B5EF4-FFF2-40B4-BE49-F238E27FC236}">
                      <a16:creationId xmlns:a16="http://schemas.microsoft.com/office/drawing/2014/main" id="{91DDDC41-2E09-4672-A6F0-CD6ED2E5260F}"/>
                    </a:ext>
                  </a:extLst>
                </p:cNvPr>
                <p:cNvPicPr/>
                <p:nvPr/>
              </p:nvPicPr>
              <p:blipFill>
                <a:blip r:embed="rId93"/>
                <a:stretch>
                  <a:fillRect/>
                </a:stretch>
              </p:blipFill>
              <p:spPr>
                <a:xfrm>
                  <a:off x="11160219" y="2858525"/>
                  <a:ext cx="114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3947F0C1-EE77-47B7-B5B1-7DDB3E119697}"/>
                    </a:ext>
                  </a:extLst>
                </p14:cNvPr>
                <p14:cNvContentPartPr/>
                <p14:nvPr/>
              </p14:nvContentPartPr>
              <p14:xfrm>
                <a:off x="11334099" y="2777885"/>
                <a:ext cx="151920" cy="191160"/>
              </p14:xfrm>
            </p:contentPart>
          </mc:Choice>
          <mc:Fallback xmlns="">
            <p:pic>
              <p:nvPicPr>
                <p:cNvPr id="62" name="Freihand 61">
                  <a:extLst>
                    <a:ext uri="{FF2B5EF4-FFF2-40B4-BE49-F238E27FC236}">
                      <a16:creationId xmlns:a16="http://schemas.microsoft.com/office/drawing/2014/main" id="{3947F0C1-EE77-47B7-B5B1-7DDB3E119697}"/>
                    </a:ext>
                  </a:extLst>
                </p:cNvPr>
                <p:cNvPicPr/>
                <p:nvPr/>
              </p:nvPicPr>
              <p:blipFill>
                <a:blip r:embed="rId95"/>
                <a:stretch>
                  <a:fillRect/>
                </a:stretch>
              </p:blipFill>
              <p:spPr>
                <a:xfrm>
                  <a:off x="11329779" y="2773565"/>
                  <a:ext cx="160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AB7386CE-8DF4-4159-B5AD-1281CC5ADF07}"/>
                    </a:ext>
                  </a:extLst>
                </p14:cNvPr>
                <p14:cNvContentPartPr/>
                <p14:nvPr/>
              </p14:nvContentPartPr>
              <p14:xfrm>
                <a:off x="11493579" y="2794445"/>
                <a:ext cx="97920" cy="103680"/>
              </p14:xfrm>
            </p:contentPart>
          </mc:Choice>
          <mc:Fallback xmlns="">
            <p:pic>
              <p:nvPicPr>
                <p:cNvPr id="63" name="Freihand 62">
                  <a:extLst>
                    <a:ext uri="{FF2B5EF4-FFF2-40B4-BE49-F238E27FC236}">
                      <a16:creationId xmlns:a16="http://schemas.microsoft.com/office/drawing/2014/main" id="{AB7386CE-8DF4-4159-B5AD-1281CC5ADF07}"/>
                    </a:ext>
                  </a:extLst>
                </p:cNvPr>
                <p:cNvPicPr/>
                <p:nvPr/>
              </p:nvPicPr>
              <p:blipFill>
                <a:blip r:embed="rId97"/>
                <a:stretch>
                  <a:fillRect/>
                </a:stretch>
              </p:blipFill>
              <p:spPr>
                <a:xfrm>
                  <a:off x="11489259" y="2790125"/>
                  <a:ext cx="10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07242596-243D-4D49-9C7E-3E86BB43546C}"/>
                    </a:ext>
                  </a:extLst>
                </p14:cNvPr>
                <p14:cNvContentPartPr/>
                <p14:nvPr/>
              </p14:nvContentPartPr>
              <p14:xfrm>
                <a:off x="11677539" y="2742245"/>
                <a:ext cx="165240" cy="140760"/>
              </p14:xfrm>
            </p:contentPart>
          </mc:Choice>
          <mc:Fallback xmlns="">
            <p:pic>
              <p:nvPicPr>
                <p:cNvPr id="64" name="Freihand 63">
                  <a:extLst>
                    <a:ext uri="{FF2B5EF4-FFF2-40B4-BE49-F238E27FC236}">
                      <a16:creationId xmlns:a16="http://schemas.microsoft.com/office/drawing/2014/main" id="{07242596-243D-4D49-9C7E-3E86BB43546C}"/>
                    </a:ext>
                  </a:extLst>
                </p:cNvPr>
                <p:cNvPicPr/>
                <p:nvPr/>
              </p:nvPicPr>
              <p:blipFill>
                <a:blip r:embed="rId99"/>
                <a:stretch>
                  <a:fillRect/>
                </a:stretch>
              </p:blipFill>
              <p:spPr>
                <a:xfrm>
                  <a:off x="11673219" y="2737925"/>
                  <a:ext cx="173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931C43A5-281D-4C34-A627-F717EE098C97}"/>
                    </a:ext>
                  </a:extLst>
                </p14:cNvPr>
                <p14:cNvContentPartPr/>
                <p14:nvPr/>
              </p14:nvContentPartPr>
              <p14:xfrm>
                <a:off x="11816499" y="2738285"/>
                <a:ext cx="17640" cy="34560"/>
              </p14:xfrm>
            </p:contentPart>
          </mc:Choice>
          <mc:Fallback xmlns="">
            <p:pic>
              <p:nvPicPr>
                <p:cNvPr id="65" name="Freihand 64">
                  <a:extLst>
                    <a:ext uri="{FF2B5EF4-FFF2-40B4-BE49-F238E27FC236}">
                      <a16:creationId xmlns:a16="http://schemas.microsoft.com/office/drawing/2014/main" id="{931C43A5-281D-4C34-A627-F717EE098C97}"/>
                    </a:ext>
                  </a:extLst>
                </p:cNvPr>
                <p:cNvPicPr/>
                <p:nvPr/>
              </p:nvPicPr>
              <p:blipFill>
                <a:blip r:embed="rId101"/>
                <a:stretch>
                  <a:fillRect/>
                </a:stretch>
              </p:blipFill>
              <p:spPr>
                <a:xfrm>
                  <a:off x="11812179" y="2733965"/>
                  <a:ext cx="26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1E4AA7B2-13C7-4750-B51C-97E49639778D}"/>
                    </a:ext>
                  </a:extLst>
                </p14:cNvPr>
                <p14:cNvContentPartPr/>
                <p14:nvPr/>
              </p14:nvContentPartPr>
              <p14:xfrm>
                <a:off x="11852139" y="2822885"/>
                <a:ext cx="88200" cy="72720"/>
              </p14:xfrm>
            </p:contentPart>
          </mc:Choice>
          <mc:Fallback xmlns="">
            <p:pic>
              <p:nvPicPr>
                <p:cNvPr id="66" name="Freihand 65">
                  <a:extLst>
                    <a:ext uri="{FF2B5EF4-FFF2-40B4-BE49-F238E27FC236}">
                      <a16:creationId xmlns:a16="http://schemas.microsoft.com/office/drawing/2014/main" id="{1E4AA7B2-13C7-4750-B51C-97E49639778D}"/>
                    </a:ext>
                  </a:extLst>
                </p:cNvPr>
                <p:cNvPicPr/>
                <p:nvPr/>
              </p:nvPicPr>
              <p:blipFill>
                <a:blip r:embed="rId103"/>
                <a:stretch>
                  <a:fillRect/>
                </a:stretch>
              </p:blipFill>
              <p:spPr>
                <a:xfrm>
                  <a:off x="11847819" y="2818565"/>
                  <a:ext cx="96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E1C846B5-0AC5-4D82-A467-149E1AF77706}"/>
                    </a:ext>
                  </a:extLst>
                </p14:cNvPr>
                <p14:cNvContentPartPr/>
                <p14:nvPr/>
              </p14:nvContentPartPr>
              <p14:xfrm>
                <a:off x="11263179" y="2943485"/>
                <a:ext cx="762120" cy="89640"/>
              </p14:xfrm>
            </p:contentPart>
          </mc:Choice>
          <mc:Fallback xmlns="">
            <p:pic>
              <p:nvPicPr>
                <p:cNvPr id="67" name="Freihand 66">
                  <a:extLst>
                    <a:ext uri="{FF2B5EF4-FFF2-40B4-BE49-F238E27FC236}">
                      <a16:creationId xmlns:a16="http://schemas.microsoft.com/office/drawing/2014/main" id="{E1C846B5-0AC5-4D82-A467-149E1AF77706}"/>
                    </a:ext>
                  </a:extLst>
                </p:cNvPr>
                <p:cNvPicPr/>
                <p:nvPr/>
              </p:nvPicPr>
              <p:blipFill>
                <a:blip r:embed="rId105"/>
                <a:stretch>
                  <a:fillRect/>
                </a:stretch>
              </p:blipFill>
              <p:spPr>
                <a:xfrm>
                  <a:off x="11258859" y="2939165"/>
                  <a:ext cx="770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9481917C-C8CF-4D13-BD71-B8051C5339BC}"/>
                    </a:ext>
                  </a:extLst>
                </p14:cNvPr>
                <p14:cNvContentPartPr/>
                <p14:nvPr/>
              </p14:nvContentPartPr>
              <p14:xfrm>
                <a:off x="11409339" y="2545685"/>
                <a:ext cx="21960" cy="105120"/>
              </p14:xfrm>
            </p:contentPart>
          </mc:Choice>
          <mc:Fallback xmlns="">
            <p:pic>
              <p:nvPicPr>
                <p:cNvPr id="69" name="Freihand 68">
                  <a:extLst>
                    <a:ext uri="{FF2B5EF4-FFF2-40B4-BE49-F238E27FC236}">
                      <a16:creationId xmlns:a16="http://schemas.microsoft.com/office/drawing/2014/main" id="{9481917C-C8CF-4D13-BD71-B8051C5339BC}"/>
                    </a:ext>
                  </a:extLst>
                </p:cNvPr>
                <p:cNvPicPr/>
                <p:nvPr/>
              </p:nvPicPr>
              <p:blipFill>
                <a:blip r:embed="rId107"/>
                <a:stretch>
                  <a:fillRect/>
                </a:stretch>
              </p:blipFill>
              <p:spPr>
                <a:xfrm>
                  <a:off x="11405019" y="2541365"/>
                  <a:ext cx="30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2C06DD50-C551-4E92-A8C9-268C60B9E897}"/>
                    </a:ext>
                  </a:extLst>
                </p14:cNvPr>
                <p14:cNvContentPartPr/>
                <p14:nvPr/>
              </p14:nvContentPartPr>
              <p14:xfrm>
                <a:off x="11407179" y="2512205"/>
                <a:ext cx="105480" cy="30600"/>
              </p14:xfrm>
            </p:contentPart>
          </mc:Choice>
          <mc:Fallback xmlns="">
            <p:pic>
              <p:nvPicPr>
                <p:cNvPr id="70" name="Freihand 69">
                  <a:extLst>
                    <a:ext uri="{FF2B5EF4-FFF2-40B4-BE49-F238E27FC236}">
                      <a16:creationId xmlns:a16="http://schemas.microsoft.com/office/drawing/2014/main" id="{2C06DD50-C551-4E92-A8C9-268C60B9E897}"/>
                    </a:ext>
                  </a:extLst>
                </p:cNvPr>
                <p:cNvPicPr/>
                <p:nvPr/>
              </p:nvPicPr>
              <p:blipFill>
                <a:blip r:embed="rId109"/>
                <a:stretch>
                  <a:fillRect/>
                </a:stretch>
              </p:blipFill>
              <p:spPr>
                <a:xfrm>
                  <a:off x="11402859" y="2507885"/>
                  <a:ext cx="114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1269AB50-2519-461E-B4D2-9522F2AEB87E}"/>
                    </a:ext>
                  </a:extLst>
                </p14:cNvPr>
                <p14:cNvContentPartPr/>
                <p14:nvPr/>
              </p14:nvContentPartPr>
              <p14:xfrm>
                <a:off x="11403579" y="2560805"/>
                <a:ext cx="113040" cy="99360"/>
              </p14:xfrm>
            </p:contentPart>
          </mc:Choice>
          <mc:Fallback xmlns="">
            <p:pic>
              <p:nvPicPr>
                <p:cNvPr id="71" name="Freihand 70">
                  <a:extLst>
                    <a:ext uri="{FF2B5EF4-FFF2-40B4-BE49-F238E27FC236}">
                      <a16:creationId xmlns:a16="http://schemas.microsoft.com/office/drawing/2014/main" id="{1269AB50-2519-461E-B4D2-9522F2AEB87E}"/>
                    </a:ext>
                  </a:extLst>
                </p:cNvPr>
                <p:cNvPicPr/>
                <p:nvPr/>
              </p:nvPicPr>
              <p:blipFill>
                <a:blip r:embed="rId111"/>
                <a:stretch>
                  <a:fillRect/>
                </a:stretch>
              </p:blipFill>
              <p:spPr>
                <a:xfrm>
                  <a:off x="11399259" y="2556485"/>
                  <a:ext cx="121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12B327B6-74B9-4C3F-A9AE-26263721CCE0}"/>
                    </a:ext>
                  </a:extLst>
                </p14:cNvPr>
                <p14:cNvContentPartPr/>
                <p14:nvPr/>
              </p14:nvContentPartPr>
              <p14:xfrm>
                <a:off x="11563059" y="2497085"/>
                <a:ext cx="144720" cy="119520"/>
              </p14:xfrm>
            </p:contentPart>
          </mc:Choice>
          <mc:Fallback xmlns="">
            <p:pic>
              <p:nvPicPr>
                <p:cNvPr id="72" name="Freihand 71">
                  <a:extLst>
                    <a:ext uri="{FF2B5EF4-FFF2-40B4-BE49-F238E27FC236}">
                      <a16:creationId xmlns:a16="http://schemas.microsoft.com/office/drawing/2014/main" id="{12B327B6-74B9-4C3F-A9AE-26263721CCE0}"/>
                    </a:ext>
                  </a:extLst>
                </p:cNvPr>
                <p:cNvPicPr/>
                <p:nvPr/>
              </p:nvPicPr>
              <p:blipFill>
                <a:blip r:embed="rId113"/>
                <a:stretch>
                  <a:fillRect/>
                </a:stretch>
              </p:blipFill>
              <p:spPr>
                <a:xfrm>
                  <a:off x="11558739" y="2492765"/>
                  <a:ext cx="153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FCEF9201-FF75-483B-80D0-51FA37A55F3E}"/>
                    </a:ext>
                  </a:extLst>
                </p14:cNvPr>
                <p14:cNvContentPartPr/>
                <p14:nvPr/>
              </p14:nvContentPartPr>
              <p14:xfrm>
                <a:off x="11233299" y="3113765"/>
                <a:ext cx="208080" cy="161640"/>
              </p14:xfrm>
            </p:contentPart>
          </mc:Choice>
          <mc:Fallback xmlns="">
            <p:pic>
              <p:nvPicPr>
                <p:cNvPr id="73" name="Freihand 72">
                  <a:extLst>
                    <a:ext uri="{FF2B5EF4-FFF2-40B4-BE49-F238E27FC236}">
                      <a16:creationId xmlns:a16="http://schemas.microsoft.com/office/drawing/2014/main" id="{FCEF9201-FF75-483B-80D0-51FA37A55F3E}"/>
                    </a:ext>
                  </a:extLst>
                </p:cNvPr>
                <p:cNvPicPr/>
                <p:nvPr/>
              </p:nvPicPr>
              <p:blipFill>
                <a:blip r:embed="rId115"/>
                <a:stretch>
                  <a:fillRect/>
                </a:stretch>
              </p:blipFill>
              <p:spPr>
                <a:xfrm>
                  <a:off x="11228979" y="3109445"/>
                  <a:ext cx="216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12854C63-D383-4F4F-812A-5B7877C69D4D}"/>
                    </a:ext>
                  </a:extLst>
                </p14:cNvPr>
                <p14:cNvContentPartPr/>
                <p14:nvPr/>
              </p14:nvContentPartPr>
              <p14:xfrm>
                <a:off x="11449299" y="3187205"/>
                <a:ext cx="56880" cy="58320"/>
              </p14:xfrm>
            </p:contentPart>
          </mc:Choice>
          <mc:Fallback xmlns="">
            <p:pic>
              <p:nvPicPr>
                <p:cNvPr id="74" name="Freihand 73">
                  <a:extLst>
                    <a:ext uri="{FF2B5EF4-FFF2-40B4-BE49-F238E27FC236}">
                      <a16:creationId xmlns:a16="http://schemas.microsoft.com/office/drawing/2014/main" id="{12854C63-D383-4F4F-812A-5B7877C69D4D}"/>
                    </a:ext>
                  </a:extLst>
                </p:cNvPr>
                <p:cNvPicPr/>
                <p:nvPr/>
              </p:nvPicPr>
              <p:blipFill>
                <a:blip r:embed="rId117"/>
                <a:stretch>
                  <a:fillRect/>
                </a:stretch>
              </p:blipFill>
              <p:spPr>
                <a:xfrm>
                  <a:off x="11444979" y="3182885"/>
                  <a:ext cx="65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891C4A5F-82CA-4DD8-BE6E-8B43FBC78AEF}"/>
                    </a:ext>
                  </a:extLst>
                </p14:cNvPr>
                <p14:cNvContentPartPr/>
                <p14:nvPr/>
              </p14:nvContentPartPr>
              <p14:xfrm>
                <a:off x="11488899" y="3151565"/>
                <a:ext cx="127800" cy="106560"/>
              </p14:xfrm>
            </p:contentPart>
          </mc:Choice>
          <mc:Fallback xmlns="">
            <p:pic>
              <p:nvPicPr>
                <p:cNvPr id="75" name="Freihand 74">
                  <a:extLst>
                    <a:ext uri="{FF2B5EF4-FFF2-40B4-BE49-F238E27FC236}">
                      <a16:creationId xmlns:a16="http://schemas.microsoft.com/office/drawing/2014/main" id="{891C4A5F-82CA-4DD8-BE6E-8B43FBC78AEF}"/>
                    </a:ext>
                  </a:extLst>
                </p:cNvPr>
                <p:cNvPicPr/>
                <p:nvPr/>
              </p:nvPicPr>
              <p:blipFill>
                <a:blip r:embed="rId119"/>
                <a:stretch>
                  <a:fillRect/>
                </a:stretch>
              </p:blipFill>
              <p:spPr>
                <a:xfrm>
                  <a:off x="11484579" y="3147245"/>
                  <a:ext cx="136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0CAB99BE-9D18-4518-84A5-C8770D216A29}"/>
                    </a:ext>
                  </a:extLst>
                </p14:cNvPr>
                <p14:cNvContentPartPr/>
                <p14:nvPr/>
              </p14:nvContentPartPr>
              <p14:xfrm>
                <a:off x="11531379" y="3161285"/>
                <a:ext cx="169200" cy="69120"/>
              </p14:xfrm>
            </p:contentPart>
          </mc:Choice>
          <mc:Fallback xmlns="">
            <p:pic>
              <p:nvPicPr>
                <p:cNvPr id="76" name="Freihand 75">
                  <a:extLst>
                    <a:ext uri="{FF2B5EF4-FFF2-40B4-BE49-F238E27FC236}">
                      <a16:creationId xmlns:a16="http://schemas.microsoft.com/office/drawing/2014/main" id="{0CAB99BE-9D18-4518-84A5-C8770D216A29}"/>
                    </a:ext>
                  </a:extLst>
                </p:cNvPr>
                <p:cNvPicPr/>
                <p:nvPr/>
              </p:nvPicPr>
              <p:blipFill>
                <a:blip r:embed="rId121"/>
                <a:stretch>
                  <a:fillRect/>
                </a:stretch>
              </p:blipFill>
              <p:spPr>
                <a:xfrm>
                  <a:off x="11527059" y="3156965"/>
                  <a:ext cx="177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856CEE1C-C265-4EC4-85BB-1B8BDE1B1C42}"/>
                    </a:ext>
                  </a:extLst>
                </p14:cNvPr>
                <p14:cNvContentPartPr/>
                <p14:nvPr/>
              </p14:nvContentPartPr>
              <p14:xfrm>
                <a:off x="11702739" y="3172085"/>
                <a:ext cx="97920" cy="93600"/>
              </p14:xfrm>
            </p:contentPart>
          </mc:Choice>
          <mc:Fallback xmlns="">
            <p:pic>
              <p:nvPicPr>
                <p:cNvPr id="77" name="Freihand 76">
                  <a:extLst>
                    <a:ext uri="{FF2B5EF4-FFF2-40B4-BE49-F238E27FC236}">
                      <a16:creationId xmlns:a16="http://schemas.microsoft.com/office/drawing/2014/main" id="{856CEE1C-C265-4EC4-85BB-1B8BDE1B1C42}"/>
                    </a:ext>
                  </a:extLst>
                </p:cNvPr>
                <p:cNvPicPr/>
                <p:nvPr/>
              </p:nvPicPr>
              <p:blipFill>
                <a:blip r:embed="rId123"/>
                <a:stretch>
                  <a:fillRect/>
                </a:stretch>
              </p:blipFill>
              <p:spPr>
                <a:xfrm>
                  <a:off x="11698419" y="3167765"/>
                  <a:ext cx="106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7DAD5DB8-203F-4514-87F3-F7203486AF27}"/>
                    </a:ext>
                  </a:extLst>
                </p14:cNvPr>
                <p14:cNvContentPartPr/>
                <p14:nvPr/>
              </p14:nvContentPartPr>
              <p14:xfrm>
                <a:off x="11794179" y="3144725"/>
                <a:ext cx="117000" cy="103680"/>
              </p14:xfrm>
            </p:contentPart>
          </mc:Choice>
          <mc:Fallback xmlns="">
            <p:pic>
              <p:nvPicPr>
                <p:cNvPr id="78" name="Freihand 77">
                  <a:extLst>
                    <a:ext uri="{FF2B5EF4-FFF2-40B4-BE49-F238E27FC236}">
                      <a16:creationId xmlns:a16="http://schemas.microsoft.com/office/drawing/2014/main" id="{7DAD5DB8-203F-4514-87F3-F7203486AF27}"/>
                    </a:ext>
                  </a:extLst>
                </p:cNvPr>
                <p:cNvPicPr/>
                <p:nvPr/>
              </p:nvPicPr>
              <p:blipFill>
                <a:blip r:embed="rId125"/>
                <a:stretch>
                  <a:fillRect/>
                </a:stretch>
              </p:blipFill>
              <p:spPr>
                <a:xfrm>
                  <a:off x="11789859" y="3140405"/>
                  <a:ext cx="125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DE459E54-36A2-4EE6-B0D0-EA9911F30F13}"/>
                    </a:ext>
                  </a:extLst>
                </p14:cNvPr>
                <p14:cNvContentPartPr/>
                <p14:nvPr/>
              </p14:nvContentPartPr>
              <p14:xfrm>
                <a:off x="11118099" y="3416165"/>
                <a:ext cx="8640" cy="96480"/>
              </p14:xfrm>
            </p:contentPart>
          </mc:Choice>
          <mc:Fallback xmlns="">
            <p:pic>
              <p:nvPicPr>
                <p:cNvPr id="81" name="Freihand 80">
                  <a:extLst>
                    <a:ext uri="{FF2B5EF4-FFF2-40B4-BE49-F238E27FC236}">
                      <a16:creationId xmlns:a16="http://schemas.microsoft.com/office/drawing/2014/main" id="{DE459E54-36A2-4EE6-B0D0-EA9911F30F13}"/>
                    </a:ext>
                  </a:extLst>
                </p:cNvPr>
                <p:cNvPicPr/>
                <p:nvPr/>
              </p:nvPicPr>
              <p:blipFill>
                <a:blip r:embed="rId127"/>
                <a:stretch>
                  <a:fillRect/>
                </a:stretch>
              </p:blipFill>
              <p:spPr>
                <a:xfrm>
                  <a:off x="11113779" y="3411845"/>
                  <a:ext cx="17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Freihand 81">
                  <a:extLst>
                    <a:ext uri="{FF2B5EF4-FFF2-40B4-BE49-F238E27FC236}">
                      <a16:creationId xmlns:a16="http://schemas.microsoft.com/office/drawing/2014/main" id="{4B7E06C4-9CFC-4A33-A52B-E15FD22BB7AB}"/>
                    </a:ext>
                  </a:extLst>
                </p14:cNvPr>
                <p14:cNvContentPartPr/>
                <p14:nvPr/>
              </p14:nvContentPartPr>
              <p14:xfrm>
                <a:off x="11110899" y="3392405"/>
                <a:ext cx="84960" cy="17280"/>
              </p14:xfrm>
            </p:contentPart>
          </mc:Choice>
          <mc:Fallback xmlns="">
            <p:pic>
              <p:nvPicPr>
                <p:cNvPr id="82" name="Freihand 81">
                  <a:extLst>
                    <a:ext uri="{FF2B5EF4-FFF2-40B4-BE49-F238E27FC236}">
                      <a16:creationId xmlns:a16="http://schemas.microsoft.com/office/drawing/2014/main" id="{4B7E06C4-9CFC-4A33-A52B-E15FD22BB7AB}"/>
                    </a:ext>
                  </a:extLst>
                </p:cNvPr>
                <p:cNvPicPr/>
                <p:nvPr/>
              </p:nvPicPr>
              <p:blipFill>
                <a:blip r:embed="rId129"/>
                <a:stretch>
                  <a:fillRect/>
                </a:stretch>
              </p:blipFill>
              <p:spPr>
                <a:xfrm>
                  <a:off x="11106579" y="3388085"/>
                  <a:ext cx="93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Freihand 82">
                  <a:extLst>
                    <a:ext uri="{FF2B5EF4-FFF2-40B4-BE49-F238E27FC236}">
                      <a16:creationId xmlns:a16="http://schemas.microsoft.com/office/drawing/2014/main" id="{1E790CC1-BED3-4D4F-816F-3796A9493D68}"/>
                    </a:ext>
                  </a:extLst>
                </p14:cNvPr>
                <p14:cNvContentPartPr/>
                <p14:nvPr/>
              </p14:nvContentPartPr>
              <p14:xfrm>
                <a:off x="11217819" y="3402125"/>
                <a:ext cx="101520" cy="54360"/>
              </p14:xfrm>
            </p:contentPart>
          </mc:Choice>
          <mc:Fallback xmlns="">
            <p:pic>
              <p:nvPicPr>
                <p:cNvPr id="83" name="Freihand 82">
                  <a:extLst>
                    <a:ext uri="{FF2B5EF4-FFF2-40B4-BE49-F238E27FC236}">
                      <a16:creationId xmlns:a16="http://schemas.microsoft.com/office/drawing/2014/main" id="{1E790CC1-BED3-4D4F-816F-3796A9493D68}"/>
                    </a:ext>
                  </a:extLst>
                </p:cNvPr>
                <p:cNvPicPr/>
                <p:nvPr/>
              </p:nvPicPr>
              <p:blipFill>
                <a:blip r:embed="rId131"/>
                <a:stretch>
                  <a:fillRect/>
                </a:stretch>
              </p:blipFill>
              <p:spPr>
                <a:xfrm>
                  <a:off x="11213499" y="3397805"/>
                  <a:ext cx="110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Freihand 83">
                  <a:extLst>
                    <a:ext uri="{FF2B5EF4-FFF2-40B4-BE49-F238E27FC236}">
                      <a16:creationId xmlns:a16="http://schemas.microsoft.com/office/drawing/2014/main" id="{8FBE2E41-09FA-4848-B633-6FDE590FFD4E}"/>
                    </a:ext>
                  </a:extLst>
                </p14:cNvPr>
                <p14:cNvContentPartPr/>
                <p14:nvPr/>
              </p14:nvContentPartPr>
              <p14:xfrm>
                <a:off x="11227179" y="3443165"/>
                <a:ext cx="116280" cy="78120"/>
              </p14:xfrm>
            </p:contentPart>
          </mc:Choice>
          <mc:Fallback xmlns="">
            <p:pic>
              <p:nvPicPr>
                <p:cNvPr id="84" name="Freihand 83">
                  <a:extLst>
                    <a:ext uri="{FF2B5EF4-FFF2-40B4-BE49-F238E27FC236}">
                      <a16:creationId xmlns:a16="http://schemas.microsoft.com/office/drawing/2014/main" id="{8FBE2E41-09FA-4848-B633-6FDE590FFD4E}"/>
                    </a:ext>
                  </a:extLst>
                </p:cNvPr>
                <p:cNvPicPr/>
                <p:nvPr/>
              </p:nvPicPr>
              <p:blipFill>
                <a:blip r:embed="rId133"/>
                <a:stretch>
                  <a:fillRect/>
                </a:stretch>
              </p:blipFill>
              <p:spPr>
                <a:xfrm>
                  <a:off x="11222859" y="3438845"/>
                  <a:ext cx="124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96E15FE8-CA1F-4625-9918-30227A8C7FA8}"/>
                    </a:ext>
                  </a:extLst>
                </p14:cNvPr>
                <p14:cNvContentPartPr/>
                <p14:nvPr/>
              </p14:nvContentPartPr>
              <p14:xfrm>
                <a:off x="11380539" y="3376565"/>
                <a:ext cx="106920" cy="118080"/>
              </p14:xfrm>
            </p:contentPart>
          </mc:Choice>
          <mc:Fallback xmlns="">
            <p:pic>
              <p:nvPicPr>
                <p:cNvPr id="85" name="Freihand 84">
                  <a:extLst>
                    <a:ext uri="{FF2B5EF4-FFF2-40B4-BE49-F238E27FC236}">
                      <a16:creationId xmlns:a16="http://schemas.microsoft.com/office/drawing/2014/main" id="{96E15FE8-CA1F-4625-9918-30227A8C7FA8}"/>
                    </a:ext>
                  </a:extLst>
                </p:cNvPr>
                <p:cNvPicPr/>
                <p:nvPr/>
              </p:nvPicPr>
              <p:blipFill>
                <a:blip r:embed="rId135"/>
                <a:stretch>
                  <a:fillRect/>
                </a:stretch>
              </p:blipFill>
              <p:spPr>
                <a:xfrm>
                  <a:off x="11376219" y="3372245"/>
                  <a:ext cx="115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7EF32CD4-E924-40E1-8171-EDD536316EF7}"/>
                    </a:ext>
                  </a:extLst>
                </p14:cNvPr>
                <p14:cNvContentPartPr/>
                <p14:nvPr/>
              </p14:nvContentPartPr>
              <p14:xfrm>
                <a:off x="11522019" y="3363605"/>
                <a:ext cx="64800" cy="98640"/>
              </p14:xfrm>
            </p:contentPart>
          </mc:Choice>
          <mc:Fallback xmlns="">
            <p:pic>
              <p:nvPicPr>
                <p:cNvPr id="86" name="Freihand 85">
                  <a:extLst>
                    <a:ext uri="{FF2B5EF4-FFF2-40B4-BE49-F238E27FC236}">
                      <a16:creationId xmlns:a16="http://schemas.microsoft.com/office/drawing/2014/main" id="{7EF32CD4-E924-40E1-8171-EDD536316EF7}"/>
                    </a:ext>
                  </a:extLst>
                </p:cNvPr>
                <p:cNvPicPr/>
                <p:nvPr/>
              </p:nvPicPr>
              <p:blipFill>
                <a:blip r:embed="rId137"/>
                <a:stretch>
                  <a:fillRect/>
                </a:stretch>
              </p:blipFill>
              <p:spPr>
                <a:xfrm>
                  <a:off x="11517699" y="3359285"/>
                  <a:ext cx="73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A99D65C6-15AA-408F-B3F7-7ACA0EAD9F36}"/>
                    </a:ext>
                  </a:extLst>
                </p14:cNvPr>
                <p14:cNvContentPartPr/>
                <p14:nvPr/>
              </p14:nvContentPartPr>
              <p14:xfrm>
                <a:off x="11577099" y="3376205"/>
                <a:ext cx="84240" cy="78840"/>
              </p14:xfrm>
            </p:contentPart>
          </mc:Choice>
          <mc:Fallback xmlns="">
            <p:pic>
              <p:nvPicPr>
                <p:cNvPr id="87" name="Freihand 86">
                  <a:extLst>
                    <a:ext uri="{FF2B5EF4-FFF2-40B4-BE49-F238E27FC236}">
                      <a16:creationId xmlns:a16="http://schemas.microsoft.com/office/drawing/2014/main" id="{A99D65C6-15AA-408F-B3F7-7ACA0EAD9F36}"/>
                    </a:ext>
                  </a:extLst>
                </p:cNvPr>
                <p:cNvPicPr/>
                <p:nvPr/>
              </p:nvPicPr>
              <p:blipFill>
                <a:blip r:embed="rId139"/>
                <a:stretch>
                  <a:fillRect/>
                </a:stretch>
              </p:blipFill>
              <p:spPr>
                <a:xfrm>
                  <a:off x="11572779" y="3371885"/>
                  <a:ext cx="92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96430ADE-6525-45F0-8EFF-BC3F9FAD1EAA}"/>
                    </a:ext>
                  </a:extLst>
                </p14:cNvPr>
                <p14:cNvContentPartPr/>
                <p14:nvPr/>
              </p14:nvContentPartPr>
              <p14:xfrm>
                <a:off x="11719299" y="3340565"/>
                <a:ext cx="189720" cy="140400"/>
              </p14:xfrm>
            </p:contentPart>
          </mc:Choice>
          <mc:Fallback xmlns="">
            <p:pic>
              <p:nvPicPr>
                <p:cNvPr id="88" name="Freihand 87">
                  <a:extLst>
                    <a:ext uri="{FF2B5EF4-FFF2-40B4-BE49-F238E27FC236}">
                      <a16:creationId xmlns:a16="http://schemas.microsoft.com/office/drawing/2014/main" id="{96430ADE-6525-45F0-8EFF-BC3F9FAD1EAA}"/>
                    </a:ext>
                  </a:extLst>
                </p:cNvPr>
                <p:cNvPicPr/>
                <p:nvPr/>
              </p:nvPicPr>
              <p:blipFill>
                <a:blip r:embed="rId141"/>
                <a:stretch>
                  <a:fillRect/>
                </a:stretch>
              </p:blipFill>
              <p:spPr>
                <a:xfrm>
                  <a:off x="11714979" y="3336245"/>
                  <a:ext cx="198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AF51EEDA-1CC6-4149-9A42-3C45270D888C}"/>
                    </a:ext>
                  </a:extLst>
                </p14:cNvPr>
                <p14:cNvContentPartPr/>
                <p14:nvPr/>
              </p14:nvContentPartPr>
              <p14:xfrm>
                <a:off x="11913339" y="3347045"/>
                <a:ext cx="19440" cy="47160"/>
              </p14:xfrm>
            </p:contentPart>
          </mc:Choice>
          <mc:Fallback xmlns="">
            <p:pic>
              <p:nvPicPr>
                <p:cNvPr id="89" name="Freihand 88">
                  <a:extLst>
                    <a:ext uri="{FF2B5EF4-FFF2-40B4-BE49-F238E27FC236}">
                      <a16:creationId xmlns:a16="http://schemas.microsoft.com/office/drawing/2014/main" id="{AF51EEDA-1CC6-4149-9A42-3C45270D888C}"/>
                    </a:ext>
                  </a:extLst>
                </p:cNvPr>
                <p:cNvPicPr/>
                <p:nvPr/>
              </p:nvPicPr>
              <p:blipFill>
                <a:blip r:embed="rId143"/>
                <a:stretch>
                  <a:fillRect/>
                </a:stretch>
              </p:blipFill>
              <p:spPr>
                <a:xfrm>
                  <a:off x="11909019" y="3342725"/>
                  <a:ext cx="28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D7152EF3-36FC-4C87-A406-A528687DCAB4}"/>
                    </a:ext>
                  </a:extLst>
                </p14:cNvPr>
                <p14:cNvContentPartPr/>
                <p14:nvPr/>
              </p14:nvContentPartPr>
              <p14:xfrm>
                <a:off x="11934579" y="3388085"/>
                <a:ext cx="67680" cy="95760"/>
              </p14:xfrm>
            </p:contentPart>
          </mc:Choice>
          <mc:Fallback xmlns="">
            <p:pic>
              <p:nvPicPr>
                <p:cNvPr id="90" name="Freihand 89">
                  <a:extLst>
                    <a:ext uri="{FF2B5EF4-FFF2-40B4-BE49-F238E27FC236}">
                      <a16:creationId xmlns:a16="http://schemas.microsoft.com/office/drawing/2014/main" id="{D7152EF3-36FC-4C87-A406-A528687DCAB4}"/>
                    </a:ext>
                  </a:extLst>
                </p:cNvPr>
                <p:cNvPicPr/>
                <p:nvPr/>
              </p:nvPicPr>
              <p:blipFill>
                <a:blip r:embed="rId145"/>
                <a:stretch>
                  <a:fillRect/>
                </a:stretch>
              </p:blipFill>
              <p:spPr>
                <a:xfrm>
                  <a:off x="11930259" y="3383765"/>
                  <a:ext cx="76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0" name="Freihand 99">
                  <a:extLst>
                    <a:ext uri="{FF2B5EF4-FFF2-40B4-BE49-F238E27FC236}">
                      <a16:creationId xmlns:a16="http://schemas.microsoft.com/office/drawing/2014/main" id="{460F2AD1-168E-45BE-B1D7-439C34B6BFA4}"/>
                    </a:ext>
                  </a:extLst>
                </p14:cNvPr>
                <p14:cNvContentPartPr/>
                <p14:nvPr/>
              </p14:nvContentPartPr>
              <p14:xfrm>
                <a:off x="10239699" y="3936005"/>
                <a:ext cx="207360" cy="68400"/>
              </p14:xfrm>
            </p:contentPart>
          </mc:Choice>
          <mc:Fallback xmlns="">
            <p:pic>
              <p:nvPicPr>
                <p:cNvPr id="100" name="Freihand 99">
                  <a:extLst>
                    <a:ext uri="{FF2B5EF4-FFF2-40B4-BE49-F238E27FC236}">
                      <a16:creationId xmlns:a16="http://schemas.microsoft.com/office/drawing/2014/main" id="{460F2AD1-168E-45BE-B1D7-439C34B6BFA4}"/>
                    </a:ext>
                  </a:extLst>
                </p:cNvPr>
                <p:cNvPicPr/>
                <p:nvPr/>
              </p:nvPicPr>
              <p:blipFill>
                <a:blip r:embed="rId147"/>
                <a:stretch>
                  <a:fillRect/>
                </a:stretch>
              </p:blipFill>
              <p:spPr>
                <a:xfrm>
                  <a:off x="10235379" y="3931685"/>
                  <a:ext cx="216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Freihand 100">
                  <a:extLst>
                    <a:ext uri="{FF2B5EF4-FFF2-40B4-BE49-F238E27FC236}">
                      <a16:creationId xmlns:a16="http://schemas.microsoft.com/office/drawing/2014/main" id="{7FFAD4C1-71F1-4C81-9BA5-49B707C398D9}"/>
                    </a:ext>
                  </a:extLst>
                </p14:cNvPr>
                <p14:cNvContentPartPr/>
                <p14:nvPr/>
              </p14:nvContentPartPr>
              <p14:xfrm>
                <a:off x="10436259" y="3871925"/>
                <a:ext cx="59760" cy="132840"/>
              </p14:xfrm>
            </p:contentPart>
          </mc:Choice>
          <mc:Fallback xmlns="">
            <p:pic>
              <p:nvPicPr>
                <p:cNvPr id="101" name="Freihand 100">
                  <a:extLst>
                    <a:ext uri="{FF2B5EF4-FFF2-40B4-BE49-F238E27FC236}">
                      <a16:creationId xmlns:a16="http://schemas.microsoft.com/office/drawing/2014/main" id="{7FFAD4C1-71F1-4C81-9BA5-49B707C398D9}"/>
                    </a:ext>
                  </a:extLst>
                </p:cNvPr>
                <p:cNvPicPr/>
                <p:nvPr/>
              </p:nvPicPr>
              <p:blipFill>
                <a:blip r:embed="rId149"/>
                <a:stretch>
                  <a:fillRect/>
                </a:stretch>
              </p:blipFill>
              <p:spPr>
                <a:xfrm>
                  <a:off x="10431939" y="3867605"/>
                  <a:ext cx="68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1" name="Freihand 90">
                  <a:extLst>
                    <a:ext uri="{FF2B5EF4-FFF2-40B4-BE49-F238E27FC236}">
                      <a16:creationId xmlns:a16="http://schemas.microsoft.com/office/drawing/2014/main" id="{550F8A71-F2FD-482A-A110-D9481FCC3D1B}"/>
                    </a:ext>
                  </a:extLst>
                </p14:cNvPr>
                <p14:cNvContentPartPr/>
                <p14:nvPr/>
              </p14:nvContentPartPr>
              <p14:xfrm>
                <a:off x="10755579" y="3676805"/>
                <a:ext cx="146160" cy="5040"/>
              </p14:xfrm>
            </p:contentPart>
          </mc:Choice>
          <mc:Fallback xmlns="">
            <p:pic>
              <p:nvPicPr>
                <p:cNvPr id="91" name="Freihand 90">
                  <a:extLst>
                    <a:ext uri="{FF2B5EF4-FFF2-40B4-BE49-F238E27FC236}">
                      <a16:creationId xmlns:a16="http://schemas.microsoft.com/office/drawing/2014/main" id="{550F8A71-F2FD-482A-A110-D9481FCC3D1B}"/>
                    </a:ext>
                  </a:extLst>
                </p:cNvPr>
                <p:cNvPicPr/>
                <p:nvPr/>
              </p:nvPicPr>
              <p:blipFill>
                <a:blip r:embed="rId151"/>
                <a:stretch>
                  <a:fillRect/>
                </a:stretch>
              </p:blipFill>
              <p:spPr>
                <a:xfrm>
                  <a:off x="10751259" y="3672485"/>
                  <a:ext cx="154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2" name="Freihand 91">
                  <a:extLst>
                    <a:ext uri="{FF2B5EF4-FFF2-40B4-BE49-F238E27FC236}">
                      <a16:creationId xmlns:a16="http://schemas.microsoft.com/office/drawing/2014/main" id="{16AA564E-AC0B-4A8B-AED2-8924ABB4FCA8}"/>
                    </a:ext>
                  </a:extLst>
                </p14:cNvPr>
                <p14:cNvContentPartPr/>
                <p14:nvPr/>
              </p14:nvContentPartPr>
              <p14:xfrm>
                <a:off x="10758819" y="3712445"/>
                <a:ext cx="148680" cy="21240"/>
              </p14:xfrm>
            </p:contentPart>
          </mc:Choice>
          <mc:Fallback xmlns="">
            <p:pic>
              <p:nvPicPr>
                <p:cNvPr id="92" name="Freihand 91">
                  <a:extLst>
                    <a:ext uri="{FF2B5EF4-FFF2-40B4-BE49-F238E27FC236}">
                      <a16:creationId xmlns:a16="http://schemas.microsoft.com/office/drawing/2014/main" id="{16AA564E-AC0B-4A8B-AED2-8924ABB4FCA8}"/>
                    </a:ext>
                  </a:extLst>
                </p:cNvPr>
                <p:cNvPicPr/>
                <p:nvPr/>
              </p:nvPicPr>
              <p:blipFill>
                <a:blip r:embed="rId153"/>
                <a:stretch>
                  <a:fillRect/>
                </a:stretch>
              </p:blipFill>
              <p:spPr>
                <a:xfrm>
                  <a:off x="10754499" y="3708125"/>
                  <a:ext cx="157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Freihand 92">
                  <a:extLst>
                    <a:ext uri="{FF2B5EF4-FFF2-40B4-BE49-F238E27FC236}">
                      <a16:creationId xmlns:a16="http://schemas.microsoft.com/office/drawing/2014/main" id="{A6B2CF29-E938-4553-AD34-584269D1669E}"/>
                    </a:ext>
                  </a:extLst>
                </p14:cNvPr>
                <p14:cNvContentPartPr/>
                <p14:nvPr/>
              </p14:nvContentPartPr>
              <p14:xfrm>
                <a:off x="10906419" y="3650885"/>
                <a:ext cx="99360" cy="103680"/>
              </p14:xfrm>
            </p:contentPart>
          </mc:Choice>
          <mc:Fallback xmlns="">
            <p:pic>
              <p:nvPicPr>
                <p:cNvPr id="93" name="Freihand 92">
                  <a:extLst>
                    <a:ext uri="{FF2B5EF4-FFF2-40B4-BE49-F238E27FC236}">
                      <a16:creationId xmlns:a16="http://schemas.microsoft.com/office/drawing/2014/main" id="{A6B2CF29-E938-4553-AD34-584269D1669E}"/>
                    </a:ext>
                  </a:extLst>
                </p:cNvPr>
                <p:cNvPicPr/>
                <p:nvPr/>
              </p:nvPicPr>
              <p:blipFill>
                <a:blip r:embed="rId155"/>
                <a:stretch>
                  <a:fillRect/>
                </a:stretch>
              </p:blipFill>
              <p:spPr>
                <a:xfrm>
                  <a:off x="10902099" y="3646565"/>
                  <a:ext cx="108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Freihand 93">
                  <a:extLst>
                    <a:ext uri="{FF2B5EF4-FFF2-40B4-BE49-F238E27FC236}">
                      <a16:creationId xmlns:a16="http://schemas.microsoft.com/office/drawing/2014/main" id="{19BCEC4C-2408-42FB-9C89-A6BDA2E42FEA}"/>
                    </a:ext>
                  </a:extLst>
                </p14:cNvPr>
                <p14:cNvContentPartPr/>
                <p14:nvPr/>
              </p14:nvContentPartPr>
              <p14:xfrm>
                <a:off x="11156259" y="3654485"/>
                <a:ext cx="138600" cy="99720"/>
              </p14:xfrm>
            </p:contentPart>
          </mc:Choice>
          <mc:Fallback xmlns="">
            <p:pic>
              <p:nvPicPr>
                <p:cNvPr id="94" name="Freihand 93">
                  <a:extLst>
                    <a:ext uri="{FF2B5EF4-FFF2-40B4-BE49-F238E27FC236}">
                      <a16:creationId xmlns:a16="http://schemas.microsoft.com/office/drawing/2014/main" id="{19BCEC4C-2408-42FB-9C89-A6BDA2E42FEA}"/>
                    </a:ext>
                  </a:extLst>
                </p:cNvPr>
                <p:cNvPicPr/>
                <p:nvPr/>
              </p:nvPicPr>
              <p:blipFill>
                <a:blip r:embed="rId157"/>
                <a:stretch>
                  <a:fillRect/>
                </a:stretch>
              </p:blipFill>
              <p:spPr>
                <a:xfrm>
                  <a:off x="11151939" y="3650165"/>
                  <a:ext cx="147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Freihand 94">
                  <a:extLst>
                    <a:ext uri="{FF2B5EF4-FFF2-40B4-BE49-F238E27FC236}">
                      <a16:creationId xmlns:a16="http://schemas.microsoft.com/office/drawing/2014/main" id="{74EC8723-3490-496F-AFBF-C7635790630B}"/>
                    </a:ext>
                  </a:extLst>
                </p14:cNvPr>
                <p14:cNvContentPartPr/>
                <p14:nvPr/>
              </p14:nvContentPartPr>
              <p14:xfrm>
                <a:off x="11321499" y="3634325"/>
                <a:ext cx="132120" cy="129960"/>
              </p14:xfrm>
            </p:contentPart>
          </mc:Choice>
          <mc:Fallback xmlns="">
            <p:pic>
              <p:nvPicPr>
                <p:cNvPr id="95" name="Freihand 94">
                  <a:extLst>
                    <a:ext uri="{FF2B5EF4-FFF2-40B4-BE49-F238E27FC236}">
                      <a16:creationId xmlns:a16="http://schemas.microsoft.com/office/drawing/2014/main" id="{74EC8723-3490-496F-AFBF-C7635790630B}"/>
                    </a:ext>
                  </a:extLst>
                </p:cNvPr>
                <p:cNvPicPr/>
                <p:nvPr/>
              </p:nvPicPr>
              <p:blipFill>
                <a:blip r:embed="rId159"/>
                <a:stretch>
                  <a:fillRect/>
                </a:stretch>
              </p:blipFill>
              <p:spPr>
                <a:xfrm>
                  <a:off x="11317179" y="3630005"/>
                  <a:ext cx="140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6" name="Freihand 95">
                  <a:extLst>
                    <a:ext uri="{FF2B5EF4-FFF2-40B4-BE49-F238E27FC236}">
                      <a16:creationId xmlns:a16="http://schemas.microsoft.com/office/drawing/2014/main" id="{B98F023B-E496-4A55-9C7A-E3E76D9A225B}"/>
                    </a:ext>
                  </a:extLst>
                </p14:cNvPr>
                <p14:cNvContentPartPr/>
                <p14:nvPr/>
              </p14:nvContentPartPr>
              <p14:xfrm>
                <a:off x="11400339" y="3631805"/>
                <a:ext cx="198000" cy="96840"/>
              </p14:xfrm>
            </p:contentPart>
          </mc:Choice>
          <mc:Fallback xmlns="">
            <p:pic>
              <p:nvPicPr>
                <p:cNvPr id="96" name="Freihand 95">
                  <a:extLst>
                    <a:ext uri="{FF2B5EF4-FFF2-40B4-BE49-F238E27FC236}">
                      <a16:creationId xmlns:a16="http://schemas.microsoft.com/office/drawing/2014/main" id="{B98F023B-E496-4A55-9C7A-E3E76D9A225B}"/>
                    </a:ext>
                  </a:extLst>
                </p:cNvPr>
                <p:cNvPicPr/>
                <p:nvPr/>
              </p:nvPicPr>
              <p:blipFill>
                <a:blip r:embed="rId161"/>
                <a:stretch>
                  <a:fillRect/>
                </a:stretch>
              </p:blipFill>
              <p:spPr>
                <a:xfrm>
                  <a:off x="11396019" y="3627485"/>
                  <a:ext cx="206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Freihand 96">
                  <a:extLst>
                    <a:ext uri="{FF2B5EF4-FFF2-40B4-BE49-F238E27FC236}">
                      <a16:creationId xmlns:a16="http://schemas.microsoft.com/office/drawing/2014/main" id="{81C0A469-1C41-4144-A4FB-62390890CEC9}"/>
                    </a:ext>
                  </a:extLst>
                </p14:cNvPr>
                <p14:cNvContentPartPr/>
                <p14:nvPr/>
              </p14:nvContentPartPr>
              <p14:xfrm>
                <a:off x="11473419" y="3587525"/>
                <a:ext cx="73800" cy="55800"/>
              </p14:xfrm>
            </p:contentPart>
          </mc:Choice>
          <mc:Fallback xmlns="">
            <p:pic>
              <p:nvPicPr>
                <p:cNvPr id="97" name="Freihand 96">
                  <a:extLst>
                    <a:ext uri="{FF2B5EF4-FFF2-40B4-BE49-F238E27FC236}">
                      <a16:creationId xmlns:a16="http://schemas.microsoft.com/office/drawing/2014/main" id="{81C0A469-1C41-4144-A4FB-62390890CEC9}"/>
                    </a:ext>
                  </a:extLst>
                </p:cNvPr>
                <p:cNvPicPr/>
                <p:nvPr/>
              </p:nvPicPr>
              <p:blipFill>
                <a:blip r:embed="rId163"/>
                <a:stretch>
                  <a:fillRect/>
                </a:stretch>
              </p:blipFill>
              <p:spPr>
                <a:xfrm>
                  <a:off x="11469099" y="3583205"/>
                  <a:ext cx="82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8D4B59E2-24B3-41BD-801D-38FD8B90D82E}"/>
                    </a:ext>
                  </a:extLst>
                </p14:cNvPr>
                <p14:cNvContentPartPr/>
                <p14:nvPr/>
              </p14:nvContentPartPr>
              <p14:xfrm>
                <a:off x="11568459" y="3681845"/>
                <a:ext cx="86400" cy="68040"/>
              </p14:xfrm>
            </p:contentPart>
          </mc:Choice>
          <mc:Fallback xmlns="">
            <p:pic>
              <p:nvPicPr>
                <p:cNvPr id="98" name="Freihand 97">
                  <a:extLst>
                    <a:ext uri="{FF2B5EF4-FFF2-40B4-BE49-F238E27FC236}">
                      <a16:creationId xmlns:a16="http://schemas.microsoft.com/office/drawing/2014/main" id="{8D4B59E2-24B3-41BD-801D-38FD8B90D82E}"/>
                    </a:ext>
                  </a:extLst>
                </p:cNvPr>
                <p:cNvPicPr/>
                <p:nvPr/>
              </p:nvPicPr>
              <p:blipFill>
                <a:blip r:embed="rId165"/>
                <a:stretch>
                  <a:fillRect/>
                </a:stretch>
              </p:blipFill>
              <p:spPr>
                <a:xfrm>
                  <a:off x="11564139" y="3677525"/>
                  <a:ext cx="95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3" name="Freihand 102">
                  <a:extLst>
                    <a:ext uri="{FF2B5EF4-FFF2-40B4-BE49-F238E27FC236}">
                      <a16:creationId xmlns:a16="http://schemas.microsoft.com/office/drawing/2014/main" id="{B593B699-70D1-4269-BC82-3E5EE2127F38}"/>
                    </a:ext>
                  </a:extLst>
                </p14:cNvPr>
                <p14:cNvContentPartPr/>
                <p14:nvPr/>
              </p14:nvContentPartPr>
              <p14:xfrm>
                <a:off x="10706979" y="3927005"/>
                <a:ext cx="10440" cy="2880"/>
              </p14:xfrm>
            </p:contentPart>
          </mc:Choice>
          <mc:Fallback xmlns="">
            <p:pic>
              <p:nvPicPr>
                <p:cNvPr id="103" name="Freihand 102">
                  <a:extLst>
                    <a:ext uri="{FF2B5EF4-FFF2-40B4-BE49-F238E27FC236}">
                      <a16:creationId xmlns:a16="http://schemas.microsoft.com/office/drawing/2014/main" id="{B593B699-70D1-4269-BC82-3E5EE2127F38}"/>
                    </a:ext>
                  </a:extLst>
                </p:cNvPr>
                <p:cNvPicPr/>
                <p:nvPr/>
              </p:nvPicPr>
              <p:blipFill>
                <a:blip r:embed="rId167"/>
                <a:stretch>
                  <a:fillRect/>
                </a:stretch>
              </p:blipFill>
              <p:spPr>
                <a:xfrm>
                  <a:off x="10702659" y="3922685"/>
                  <a:ext cx="190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4" name="Freihand 103">
                  <a:extLst>
                    <a:ext uri="{FF2B5EF4-FFF2-40B4-BE49-F238E27FC236}">
                      <a16:creationId xmlns:a16="http://schemas.microsoft.com/office/drawing/2014/main" id="{F02FDC55-8E68-4433-B24C-039962470166}"/>
                    </a:ext>
                  </a:extLst>
                </p14:cNvPr>
                <p14:cNvContentPartPr/>
                <p14:nvPr/>
              </p14:nvContentPartPr>
              <p14:xfrm>
                <a:off x="10703739" y="3872285"/>
                <a:ext cx="21960" cy="93240"/>
              </p14:xfrm>
            </p:contentPart>
          </mc:Choice>
          <mc:Fallback xmlns="">
            <p:pic>
              <p:nvPicPr>
                <p:cNvPr id="104" name="Freihand 103">
                  <a:extLst>
                    <a:ext uri="{FF2B5EF4-FFF2-40B4-BE49-F238E27FC236}">
                      <a16:creationId xmlns:a16="http://schemas.microsoft.com/office/drawing/2014/main" id="{F02FDC55-8E68-4433-B24C-039962470166}"/>
                    </a:ext>
                  </a:extLst>
                </p:cNvPr>
                <p:cNvPicPr/>
                <p:nvPr/>
              </p:nvPicPr>
              <p:blipFill>
                <a:blip r:embed="rId169"/>
                <a:stretch>
                  <a:fillRect/>
                </a:stretch>
              </p:blipFill>
              <p:spPr>
                <a:xfrm>
                  <a:off x="10699419" y="3867965"/>
                  <a:ext cx="30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Freihand 104">
                  <a:extLst>
                    <a:ext uri="{FF2B5EF4-FFF2-40B4-BE49-F238E27FC236}">
                      <a16:creationId xmlns:a16="http://schemas.microsoft.com/office/drawing/2014/main" id="{18F7919E-8FFE-4525-AD25-594A3D6E9B18}"/>
                    </a:ext>
                  </a:extLst>
                </p14:cNvPr>
                <p14:cNvContentPartPr/>
                <p14:nvPr/>
              </p14:nvContentPartPr>
              <p14:xfrm>
                <a:off x="10764579" y="3889205"/>
                <a:ext cx="360" cy="360"/>
              </p14:xfrm>
            </p:contentPart>
          </mc:Choice>
          <mc:Fallback xmlns="">
            <p:pic>
              <p:nvPicPr>
                <p:cNvPr id="105" name="Freihand 104">
                  <a:extLst>
                    <a:ext uri="{FF2B5EF4-FFF2-40B4-BE49-F238E27FC236}">
                      <a16:creationId xmlns:a16="http://schemas.microsoft.com/office/drawing/2014/main" id="{18F7919E-8FFE-4525-AD25-594A3D6E9B18}"/>
                    </a:ext>
                  </a:extLst>
                </p:cNvPr>
                <p:cNvPicPr/>
                <p:nvPr/>
              </p:nvPicPr>
              <p:blipFill>
                <a:blip r:embed="rId171"/>
                <a:stretch>
                  <a:fillRect/>
                </a:stretch>
              </p:blipFill>
              <p:spPr>
                <a:xfrm>
                  <a:off x="10760259" y="3884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11E89BB0-6472-4A45-8B84-EC21032DD6BE}"/>
                    </a:ext>
                  </a:extLst>
                </p14:cNvPr>
                <p14:cNvContentPartPr/>
                <p14:nvPr/>
              </p14:nvContentPartPr>
              <p14:xfrm>
                <a:off x="10752339" y="3844205"/>
                <a:ext cx="209880" cy="122760"/>
              </p14:xfrm>
            </p:contentPart>
          </mc:Choice>
          <mc:Fallback xmlns="">
            <p:pic>
              <p:nvPicPr>
                <p:cNvPr id="106" name="Freihand 105">
                  <a:extLst>
                    <a:ext uri="{FF2B5EF4-FFF2-40B4-BE49-F238E27FC236}">
                      <a16:creationId xmlns:a16="http://schemas.microsoft.com/office/drawing/2014/main" id="{11E89BB0-6472-4A45-8B84-EC21032DD6BE}"/>
                    </a:ext>
                  </a:extLst>
                </p:cNvPr>
                <p:cNvPicPr/>
                <p:nvPr/>
              </p:nvPicPr>
              <p:blipFill>
                <a:blip r:embed="rId173"/>
                <a:stretch>
                  <a:fillRect/>
                </a:stretch>
              </p:blipFill>
              <p:spPr>
                <a:xfrm>
                  <a:off x="10748019" y="3839885"/>
                  <a:ext cx="218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65E5A62F-4AF6-42F5-A976-9189081EE6A9}"/>
                    </a:ext>
                  </a:extLst>
                </p14:cNvPr>
                <p14:cNvContentPartPr/>
                <p14:nvPr/>
              </p14:nvContentPartPr>
              <p14:xfrm>
                <a:off x="11005779" y="3852845"/>
                <a:ext cx="51480" cy="71640"/>
              </p14:xfrm>
            </p:contentPart>
          </mc:Choice>
          <mc:Fallback xmlns="">
            <p:pic>
              <p:nvPicPr>
                <p:cNvPr id="107" name="Freihand 106">
                  <a:extLst>
                    <a:ext uri="{FF2B5EF4-FFF2-40B4-BE49-F238E27FC236}">
                      <a16:creationId xmlns:a16="http://schemas.microsoft.com/office/drawing/2014/main" id="{65E5A62F-4AF6-42F5-A976-9189081EE6A9}"/>
                    </a:ext>
                  </a:extLst>
                </p:cNvPr>
                <p:cNvPicPr/>
                <p:nvPr/>
              </p:nvPicPr>
              <p:blipFill>
                <a:blip r:embed="rId175"/>
                <a:stretch>
                  <a:fillRect/>
                </a:stretch>
              </p:blipFill>
              <p:spPr>
                <a:xfrm>
                  <a:off x="11001459" y="3848525"/>
                  <a:ext cx="60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Freihand 107">
                  <a:extLst>
                    <a:ext uri="{FF2B5EF4-FFF2-40B4-BE49-F238E27FC236}">
                      <a16:creationId xmlns:a16="http://schemas.microsoft.com/office/drawing/2014/main" id="{B678A2E2-221D-49D1-8CB5-363790543A00}"/>
                    </a:ext>
                  </a:extLst>
                </p14:cNvPr>
                <p14:cNvContentPartPr/>
                <p14:nvPr/>
              </p14:nvContentPartPr>
              <p14:xfrm>
                <a:off x="11086059" y="3819005"/>
                <a:ext cx="65520" cy="114840"/>
              </p14:xfrm>
            </p:contentPart>
          </mc:Choice>
          <mc:Fallback xmlns="">
            <p:pic>
              <p:nvPicPr>
                <p:cNvPr id="108" name="Freihand 107">
                  <a:extLst>
                    <a:ext uri="{FF2B5EF4-FFF2-40B4-BE49-F238E27FC236}">
                      <a16:creationId xmlns:a16="http://schemas.microsoft.com/office/drawing/2014/main" id="{B678A2E2-221D-49D1-8CB5-363790543A00}"/>
                    </a:ext>
                  </a:extLst>
                </p:cNvPr>
                <p:cNvPicPr/>
                <p:nvPr/>
              </p:nvPicPr>
              <p:blipFill>
                <a:blip r:embed="rId177"/>
                <a:stretch>
                  <a:fillRect/>
                </a:stretch>
              </p:blipFill>
              <p:spPr>
                <a:xfrm>
                  <a:off x="11081739" y="3814685"/>
                  <a:ext cx="74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Freihand 108">
                  <a:extLst>
                    <a:ext uri="{FF2B5EF4-FFF2-40B4-BE49-F238E27FC236}">
                      <a16:creationId xmlns:a16="http://schemas.microsoft.com/office/drawing/2014/main" id="{1ADAF6BB-98D4-4799-A0C2-CC05EA412442}"/>
                    </a:ext>
                  </a:extLst>
                </p14:cNvPr>
                <p14:cNvContentPartPr/>
                <p14:nvPr/>
              </p14:nvContentPartPr>
              <p14:xfrm>
                <a:off x="11322579" y="3875525"/>
                <a:ext cx="10440" cy="85680"/>
              </p14:xfrm>
            </p:contentPart>
          </mc:Choice>
          <mc:Fallback xmlns="">
            <p:pic>
              <p:nvPicPr>
                <p:cNvPr id="109" name="Freihand 108">
                  <a:extLst>
                    <a:ext uri="{FF2B5EF4-FFF2-40B4-BE49-F238E27FC236}">
                      <a16:creationId xmlns:a16="http://schemas.microsoft.com/office/drawing/2014/main" id="{1ADAF6BB-98D4-4799-A0C2-CC05EA412442}"/>
                    </a:ext>
                  </a:extLst>
                </p:cNvPr>
                <p:cNvPicPr/>
                <p:nvPr/>
              </p:nvPicPr>
              <p:blipFill>
                <a:blip r:embed="rId179"/>
                <a:stretch>
                  <a:fillRect/>
                </a:stretch>
              </p:blipFill>
              <p:spPr>
                <a:xfrm>
                  <a:off x="11318259" y="3871205"/>
                  <a:ext cx="19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1E5850E9-AFA4-4440-91FF-81696DD843C2}"/>
                    </a:ext>
                  </a:extLst>
                </p14:cNvPr>
                <p14:cNvContentPartPr/>
                <p14:nvPr/>
              </p14:nvContentPartPr>
              <p14:xfrm>
                <a:off x="11291259" y="3823325"/>
                <a:ext cx="112680" cy="138960"/>
              </p14:xfrm>
            </p:contentPart>
          </mc:Choice>
          <mc:Fallback xmlns="">
            <p:pic>
              <p:nvPicPr>
                <p:cNvPr id="110" name="Freihand 109">
                  <a:extLst>
                    <a:ext uri="{FF2B5EF4-FFF2-40B4-BE49-F238E27FC236}">
                      <a16:creationId xmlns:a16="http://schemas.microsoft.com/office/drawing/2014/main" id="{1E5850E9-AFA4-4440-91FF-81696DD843C2}"/>
                    </a:ext>
                  </a:extLst>
                </p:cNvPr>
                <p:cNvPicPr/>
                <p:nvPr/>
              </p:nvPicPr>
              <p:blipFill>
                <a:blip r:embed="rId181"/>
                <a:stretch>
                  <a:fillRect/>
                </a:stretch>
              </p:blipFill>
              <p:spPr>
                <a:xfrm>
                  <a:off x="11286939" y="3819005"/>
                  <a:ext cx="121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63BC5AF2-47CC-4CF0-988D-E134FE719E2D}"/>
                    </a:ext>
                  </a:extLst>
                </p14:cNvPr>
                <p14:cNvContentPartPr/>
                <p14:nvPr/>
              </p14:nvContentPartPr>
              <p14:xfrm>
                <a:off x="11426259" y="3834485"/>
                <a:ext cx="65880" cy="109440"/>
              </p14:xfrm>
            </p:contentPart>
          </mc:Choice>
          <mc:Fallback xmlns="">
            <p:pic>
              <p:nvPicPr>
                <p:cNvPr id="111" name="Freihand 110">
                  <a:extLst>
                    <a:ext uri="{FF2B5EF4-FFF2-40B4-BE49-F238E27FC236}">
                      <a16:creationId xmlns:a16="http://schemas.microsoft.com/office/drawing/2014/main" id="{63BC5AF2-47CC-4CF0-988D-E134FE719E2D}"/>
                    </a:ext>
                  </a:extLst>
                </p:cNvPr>
                <p:cNvPicPr/>
                <p:nvPr/>
              </p:nvPicPr>
              <p:blipFill>
                <a:blip r:embed="rId183"/>
                <a:stretch>
                  <a:fillRect/>
                </a:stretch>
              </p:blipFill>
              <p:spPr>
                <a:xfrm>
                  <a:off x="11421939" y="3830165"/>
                  <a:ext cx="74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5E3047F6-EED2-4E13-9704-1D2056CDA2F6}"/>
                    </a:ext>
                  </a:extLst>
                </p14:cNvPr>
                <p14:cNvContentPartPr/>
                <p14:nvPr/>
              </p14:nvContentPartPr>
              <p14:xfrm>
                <a:off x="11504019" y="3868685"/>
                <a:ext cx="60840" cy="68040"/>
              </p14:xfrm>
            </p:contentPart>
          </mc:Choice>
          <mc:Fallback xmlns="">
            <p:pic>
              <p:nvPicPr>
                <p:cNvPr id="112" name="Freihand 111">
                  <a:extLst>
                    <a:ext uri="{FF2B5EF4-FFF2-40B4-BE49-F238E27FC236}">
                      <a16:creationId xmlns:a16="http://schemas.microsoft.com/office/drawing/2014/main" id="{5E3047F6-EED2-4E13-9704-1D2056CDA2F6}"/>
                    </a:ext>
                  </a:extLst>
                </p:cNvPr>
                <p:cNvPicPr/>
                <p:nvPr/>
              </p:nvPicPr>
              <p:blipFill>
                <a:blip r:embed="rId185"/>
                <a:stretch>
                  <a:fillRect/>
                </a:stretch>
              </p:blipFill>
              <p:spPr>
                <a:xfrm>
                  <a:off x="11499699" y="3864365"/>
                  <a:ext cx="69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Freihand 112">
                  <a:extLst>
                    <a:ext uri="{FF2B5EF4-FFF2-40B4-BE49-F238E27FC236}">
                      <a16:creationId xmlns:a16="http://schemas.microsoft.com/office/drawing/2014/main" id="{079F1EF2-9558-471A-9E35-DAA10DD90713}"/>
                    </a:ext>
                  </a:extLst>
                </p14:cNvPr>
                <p14:cNvContentPartPr/>
                <p14:nvPr/>
              </p14:nvContentPartPr>
              <p14:xfrm>
                <a:off x="10849179" y="4089725"/>
                <a:ext cx="10440" cy="61200"/>
              </p14:xfrm>
            </p:contentPart>
          </mc:Choice>
          <mc:Fallback xmlns="">
            <p:pic>
              <p:nvPicPr>
                <p:cNvPr id="113" name="Freihand 112">
                  <a:extLst>
                    <a:ext uri="{FF2B5EF4-FFF2-40B4-BE49-F238E27FC236}">
                      <a16:creationId xmlns:a16="http://schemas.microsoft.com/office/drawing/2014/main" id="{079F1EF2-9558-471A-9E35-DAA10DD90713}"/>
                    </a:ext>
                  </a:extLst>
                </p:cNvPr>
                <p:cNvPicPr/>
                <p:nvPr/>
              </p:nvPicPr>
              <p:blipFill>
                <a:blip r:embed="rId187"/>
                <a:stretch>
                  <a:fillRect/>
                </a:stretch>
              </p:blipFill>
              <p:spPr>
                <a:xfrm>
                  <a:off x="10844859" y="4085405"/>
                  <a:ext cx="19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Freihand 113">
                  <a:extLst>
                    <a:ext uri="{FF2B5EF4-FFF2-40B4-BE49-F238E27FC236}">
                      <a16:creationId xmlns:a16="http://schemas.microsoft.com/office/drawing/2014/main" id="{546615AA-30DA-4F1D-8F6A-68E88E6B33C3}"/>
                    </a:ext>
                  </a:extLst>
                </p14:cNvPr>
                <p14:cNvContentPartPr/>
                <p14:nvPr/>
              </p14:nvContentPartPr>
              <p14:xfrm>
                <a:off x="10792299" y="4040765"/>
                <a:ext cx="117360" cy="138600"/>
              </p14:xfrm>
            </p:contentPart>
          </mc:Choice>
          <mc:Fallback xmlns="">
            <p:pic>
              <p:nvPicPr>
                <p:cNvPr id="114" name="Freihand 113">
                  <a:extLst>
                    <a:ext uri="{FF2B5EF4-FFF2-40B4-BE49-F238E27FC236}">
                      <a16:creationId xmlns:a16="http://schemas.microsoft.com/office/drawing/2014/main" id="{546615AA-30DA-4F1D-8F6A-68E88E6B33C3}"/>
                    </a:ext>
                  </a:extLst>
                </p:cNvPr>
                <p:cNvPicPr/>
                <p:nvPr/>
              </p:nvPicPr>
              <p:blipFill>
                <a:blip r:embed="rId189"/>
                <a:stretch>
                  <a:fillRect/>
                </a:stretch>
              </p:blipFill>
              <p:spPr>
                <a:xfrm>
                  <a:off x="10787979" y="4036445"/>
                  <a:ext cx="126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3BB21BD1-EEFB-4315-975F-A5AB8043C0CD}"/>
                    </a:ext>
                  </a:extLst>
                </p14:cNvPr>
                <p14:cNvContentPartPr/>
                <p14:nvPr/>
              </p14:nvContentPartPr>
              <p14:xfrm>
                <a:off x="10960059" y="4052285"/>
                <a:ext cx="42480" cy="94680"/>
              </p14:xfrm>
            </p:contentPart>
          </mc:Choice>
          <mc:Fallback xmlns="">
            <p:pic>
              <p:nvPicPr>
                <p:cNvPr id="115" name="Freihand 114">
                  <a:extLst>
                    <a:ext uri="{FF2B5EF4-FFF2-40B4-BE49-F238E27FC236}">
                      <a16:creationId xmlns:a16="http://schemas.microsoft.com/office/drawing/2014/main" id="{3BB21BD1-EEFB-4315-975F-A5AB8043C0CD}"/>
                    </a:ext>
                  </a:extLst>
                </p:cNvPr>
                <p:cNvPicPr/>
                <p:nvPr/>
              </p:nvPicPr>
              <p:blipFill>
                <a:blip r:embed="rId191"/>
                <a:stretch>
                  <a:fillRect/>
                </a:stretch>
              </p:blipFill>
              <p:spPr>
                <a:xfrm>
                  <a:off x="10955739" y="4047965"/>
                  <a:ext cx="51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D23CF57A-6CBF-4027-9348-58F5CE4B39A4}"/>
                    </a:ext>
                  </a:extLst>
                </p14:cNvPr>
                <p14:cNvContentPartPr/>
                <p14:nvPr/>
              </p14:nvContentPartPr>
              <p14:xfrm>
                <a:off x="10975899" y="4023125"/>
                <a:ext cx="156960" cy="129960"/>
              </p14:xfrm>
            </p:contentPart>
          </mc:Choice>
          <mc:Fallback xmlns="">
            <p:pic>
              <p:nvPicPr>
                <p:cNvPr id="116" name="Freihand 115">
                  <a:extLst>
                    <a:ext uri="{FF2B5EF4-FFF2-40B4-BE49-F238E27FC236}">
                      <a16:creationId xmlns:a16="http://schemas.microsoft.com/office/drawing/2014/main" id="{D23CF57A-6CBF-4027-9348-58F5CE4B39A4}"/>
                    </a:ext>
                  </a:extLst>
                </p:cNvPr>
                <p:cNvPicPr/>
                <p:nvPr/>
              </p:nvPicPr>
              <p:blipFill>
                <a:blip r:embed="rId193"/>
                <a:stretch>
                  <a:fillRect/>
                </a:stretch>
              </p:blipFill>
              <p:spPr>
                <a:xfrm>
                  <a:off x="10971579" y="4018805"/>
                  <a:ext cx="165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B2FAD2A5-3954-4039-9623-CBE90CA73FA0}"/>
                    </a:ext>
                  </a:extLst>
                </p14:cNvPr>
                <p14:cNvContentPartPr/>
                <p14:nvPr/>
              </p14:nvContentPartPr>
              <p14:xfrm>
                <a:off x="11204499" y="4002965"/>
                <a:ext cx="73440" cy="134640"/>
              </p14:xfrm>
            </p:contentPart>
          </mc:Choice>
          <mc:Fallback xmlns="">
            <p:pic>
              <p:nvPicPr>
                <p:cNvPr id="117" name="Freihand 116">
                  <a:extLst>
                    <a:ext uri="{FF2B5EF4-FFF2-40B4-BE49-F238E27FC236}">
                      <a16:creationId xmlns:a16="http://schemas.microsoft.com/office/drawing/2014/main" id="{B2FAD2A5-3954-4039-9623-CBE90CA73FA0}"/>
                    </a:ext>
                  </a:extLst>
                </p:cNvPr>
                <p:cNvPicPr/>
                <p:nvPr/>
              </p:nvPicPr>
              <p:blipFill>
                <a:blip r:embed="rId195"/>
                <a:stretch>
                  <a:fillRect/>
                </a:stretch>
              </p:blipFill>
              <p:spPr>
                <a:xfrm>
                  <a:off x="11200179" y="3998645"/>
                  <a:ext cx="82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B22DB4AF-5BC8-48F4-8852-C60F0D4895C5}"/>
                    </a:ext>
                  </a:extLst>
                </p14:cNvPr>
                <p14:cNvContentPartPr/>
                <p14:nvPr/>
              </p14:nvContentPartPr>
              <p14:xfrm>
                <a:off x="11353899" y="4029965"/>
                <a:ext cx="15120" cy="105480"/>
              </p14:xfrm>
            </p:contentPart>
          </mc:Choice>
          <mc:Fallback xmlns="">
            <p:pic>
              <p:nvPicPr>
                <p:cNvPr id="118" name="Freihand 117">
                  <a:extLst>
                    <a:ext uri="{FF2B5EF4-FFF2-40B4-BE49-F238E27FC236}">
                      <a16:creationId xmlns:a16="http://schemas.microsoft.com/office/drawing/2014/main" id="{B22DB4AF-5BC8-48F4-8852-C60F0D4895C5}"/>
                    </a:ext>
                  </a:extLst>
                </p:cNvPr>
                <p:cNvPicPr/>
                <p:nvPr/>
              </p:nvPicPr>
              <p:blipFill>
                <a:blip r:embed="rId197"/>
                <a:stretch>
                  <a:fillRect/>
                </a:stretch>
              </p:blipFill>
              <p:spPr>
                <a:xfrm>
                  <a:off x="11349579" y="4025645"/>
                  <a:ext cx="23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FC8137A6-D8FF-4C13-8790-07C1E200FDE2}"/>
                    </a:ext>
                  </a:extLst>
                </p14:cNvPr>
                <p14:cNvContentPartPr/>
                <p14:nvPr/>
              </p14:nvContentPartPr>
              <p14:xfrm>
                <a:off x="11364699" y="4017365"/>
                <a:ext cx="125280" cy="56880"/>
              </p14:xfrm>
            </p:contentPart>
          </mc:Choice>
          <mc:Fallback xmlns="">
            <p:pic>
              <p:nvPicPr>
                <p:cNvPr id="119" name="Freihand 118">
                  <a:extLst>
                    <a:ext uri="{FF2B5EF4-FFF2-40B4-BE49-F238E27FC236}">
                      <a16:creationId xmlns:a16="http://schemas.microsoft.com/office/drawing/2014/main" id="{FC8137A6-D8FF-4C13-8790-07C1E200FDE2}"/>
                    </a:ext>
                  </a:extLst>
                </p:cNvPr>
                <p:cNvPicPr/>
                <p:nvPr/>
              </p:nvPicPr>
              <p:blipFill>
                <a:blip r:embed="rId199"/>
                <a:stretch>
                  <a:fillRect/>
                </a:stretch>
              </p:blipFill>
              <p:spPr>
                <a:xfrm>
                  <a:off x="11360379" y="4013045"/>
                  <a:ext cx="133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E83BFDCB-3818-4FB1-9EB7-C9D5DD7973A8}"/>
                    </a:ext>
                  </a:extLst>
                </p14:cNvPr>
                <p14:cNvContentPartPr/>
                <p14:nvPr/>
              </p14:nvContentPartPr>
              <p14:xfrm>
                <a:off x="11378019" y="4094405"/>
                <a:ext cx="112320" cy="43560"/>
              </p14:xfrm>
            </p:contentPart>
          </mc:Choice>
          <mc:Fallback xmlns="">
            <p:pic>
              <p:nvPicPr>
                <p:cNvPr id="120" name="Freihand 119">
                  <a:extLst>
                    <a:ext uri="{FF2B5EF4-FFF2-40B4-BE49-F238E27FC236}">
                      <a16:creationId xmlns:a16="http://schemas.microsoft.com/office/drawing/2014/main" id="{E83BFDCB-3818-4FB1-9EB7-C9D5DD7973A8}"/>
                    </a:ext>
                  </a:extLst>
                </p:cNvPr>
                <p:cNvPicPr/>
                <p:nvPr/>
              </p:nvPicPr>
              <p:blipFill>
                <a:blip r:embed="rId201"/>
                <a:stretch>
                  <a:fillRect/>
                </a:stretch>
              </p:blipFill>
              <p:spPr>
                <a:xfrm>
                  <a:off x="11373699" y="4090085"/>
                  <a:ext cx="120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59310291-1AAC-4967-BD9B-3B61E2C82921}"/>
                    </a:ext>
                  </a:extLst>
                </p14:cNvPr>
                <p14:cNvContentPartPr/>
                <p14:nvPr/>
              </p14:nvContentPartPr>
              <p14:xfrm>
                <a:off x="11466579" y="4041485"/>
                <a:ext cx="203040" cy="80640"/>
              </p14:xfrm>
            </p:contentPart>
          </mc:Choice>
          <mc:Fallback xmlns="">
            <p:pic>
              <p:nvPicPr>
                <p:cNvPr id="121" name="Freihand 120">
                  <a:extLst>
                    <a:ext uri="{FF2B5EF4-FFF2-40B4-BE49-F238E27FC236}">
                      <a16:creationId xmlns:a16="http://schemas.microsoft.com/office/drawing/2014/main" id="{59310291-1AAC-4967-BD9B-3B61E2C82921}"/>
                    </a:ext>
                  </a:extLst>
                </p:cNvPr>
                <p:cNvPicPr/>
                <p:nvPr/>
              </p:nvPicPr>
              <p:blipFill>
                <a:blip r:embed="rId203"/>
                <a:stretch>
                  <a:fillRect/>
                </a:stretch>
              </p:blipFill>
              <p:spPr>
                <a:xfrm>
                  <a:off x="11462259" y="4037165"/>
                  <a:ext cx="211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1F28BA67-3EF3-47DF-9CB9-309C084FFC25}"/>
                    </a:ext>
                  </a:extLst>
                </p14:cNvPr>
                <p14:cNvContentPartPr/>
                <p14:nvPr/>
              </p14:nvContentPartPr>
              <p14:xfrm>
                <a:off x="11658819" y="4082165"/>
                <a:ext cx="20880" cy="15120"/>
              </p14:xfrm>
            </p:contentPart>
          </mc:Choice>
          <mc:Fallback xmlns="">
            <p:pic>
              <p:nvPicPr>
                <p:cNvPr id="123" name="Freihand 122">
                  <a:extLst>
                    <a:ext uri="{FF2B5EF4-FFF2-40B4-BE49-F238E27FC236}">
                      <a16:creationId xmlns:a16="http://schemas.microsoft.com/office/drawing/2014/main" id="{1F28BA67-3EF3-47DF-9CB9-309C084FFC25}"/>
                    </a:ext>
                  </a:extLst>
                </p:cNvPr>
                <p:cNvPicPr/>
                <p:nvPr/>
              </p:nvPicPr>
              <p:blipFill>
                <a:blip r:embed="rId205"/>
                <a:stretch>
                  <a:fillRect/>
                </a:stretch>
              </p:blipFill>
              <p:spPr>
                <a:xfrm>
                  <a:off x="11654499" y="4077845"/>
                  <a:ext cx="2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FA7BFD23-465D-432A-BFD9-041D9291CFF4}"/>
                    </a:ext>
                  </a:extLst>
                </p14:cNvPr>
                <p14:cNvContentPartPr/>
                <p14:nvPr/>
              </p14:nvContentPartPr>
              <p14:xfrm>
                <a:off x="11658459" y="4018085"/>
                <a:ext cx="87840" cy="100800"/>
              </p14:xfrm>
            </p:contentPart>
          </mc:Choice>
          <mc:Fallback xmlns="">
            <p:pic>
              <p:nvPicPr>
                <p:cNvPr id="124" name="Freihand 123">
                  <a:extLst>
                    <a:ext uri="{FF2B5EF4-FFF2-40B4-BE49-F238E27FC236}">
                      <a16:creationId xmlns:a16="http://schemas.microsoft.com/office/drawing/2014/main" id="{FA7BFD23-465D-432A-BFD9-041D9291CFF4}"/>
                    </a:ext>
                  </a:extLst>
                </p:cNvPr>
                <p:cNvPicPr/>
                <p:nvPr/>
              </p:nvPicPr>
              <p:blipFill>
                <a:blip r:embed="rId207"/>
                <a:stretch>
                  <a:fillRect/>
                </a:stretch>
              </p:blipFill>
              <p:spPr>
                <a:xfrm>
                  <a:off x="11654139" y="4013765"/>
                  <a:ext cx="96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Freihand 125">
                  <a:extLst>
                    <a:ext uri="{FF2B5EF4-FFF2-40B4-BE49-F238E27FC236}">
                      <a16:creationId xmlns:a16="http://schemas.microsoft.com/office/drawing/2014/main" id="{AF090E60-CF29-4654-B51C-8C5B87448948}"/>
                    </a:ext>
                  </a:extLst>
                </p14:cNvPr>
                <p14:cNvContentPartPr/>
                <p14:nvPr/>
              </p14:nvContentPartPr>
              <p14:xfrm>
                <a:off x="11767179" y="4049765"/>
                <a:ext cx="20160" cy="22680"/>
              </p14:xfrm>
            </p:contentPart>
          </mc:Choice>
          <mc:Fallback xmlns="">
            <p:pic>
              <p:nvPicPr>
                <p:cNvPr id="126" name="Freihand 125">
                  <a:extLst>
                    <a:ext uri="{FF2B5EF4-FFF2-40B4-BE49-F238E27FC236}">
                      <a16:creationId xmlns:a16="http://schemas.microsoft.com/office/drawing/2014/main" id="{AF090E60-CF29-4654-B51C-8C5B87448948}"/>
                    </a:ext>
                  </a:extLst>
                </p:cNvPr>
                <p:cNvPicPr/>
                <p:nvPr/>
              </p:nvPicPr>
              <p:blipFill>
                <a:blip r:embed="rId209"/>
                <a:stretch>
                  <a:fillRect/>
                </a:stretch>
              </p:blipFill>
              <p:spPr>
                <a:xfrm>
                  <a:off x="11762859" y="4045445"/>
                  <a:ext cx="28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8" name="Freihand 127">
                  <a:extLst>
                    <a:ext uri="{FF2B5EF4-FFF2-40B4-BE49-F238E27FC236}">
                      <a16:creationId xmlns:a16="http://schemas.microsoft.com/office/drawing/2014/main" id="{B31E9500-43E4-479B-909F-F867F9C383E8}"/>
                    </a:ext>
                  </a:extLst>
                </p14:cNvPr>
                <p14:cNvContentPartPr/>
                <p14:nvPr/>
              </p14:nvContentPartPr>
              <p14:xfrm>
                <a:off x="11736939" y="4030325"/>
                <a:ext cx="33480" cy="69840"/>
              </p14:xfrm>
            </p:contentPart>
          </mc:Choice>
          <mc:Fallback xmlns="">
            <p:pic>
              <p:nvPicPr>
                <p:cNvPr id="128" name="Freihand 127">
                  <a:extLst>
                    <a:ext uri="{FF2B5EF4-FFF2-40B4-BE49-F238E27FC236}">
                      <a16:creationId xmlns:a16="http://schemas.microsoft.com/office/drawing/2014/main" id="{B31E9500-43E4-479B-909F-F867F9C383E8}"/>
                    </a:ext>
                  </a:extLst>
                </p:cNvPr>
                <p:cNvPicPr/>
                <p:nvPr/>
              </p:nvPicPr>
              <p:blipFill>
                <a:blip r:embed="rId211"/>
                <a:stretch>
                  <a:fillRect/>
                </a:stretch>
              </p:blipFill>
              <p:spPr>
                <a:xfrm>
                  <a:off x="11732619" y="4026005"/>
                  <a:ext cx="42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9" name="Freihand 128">
                  <a:extLst>
                    <a:ext uri="{FF2B5EF4-FFF2-40B4-BE49-F238E27FC236}">
                      <a16:creationId xmlns:a16="http://schemas.microsoft.com/office/drawing/2014/main" id="{F3969A7D-CC57-4688-96D1-84C829644806}"/>
                    </a:ext>
                  </a:extLst>
                </p14:cNvPr>
                <p14:cNvContentPartPr/>
                <p14:nvPr/>
              </p14:nvContentPartPr>
              <p14:xfrm>
                <a:off x="11745939" y="4015205"/>
                <a:ext cx="106560" cy="97200"/>
              </p14:xfrm>
            </p:contentPart>
          </mc:Choice>
          <mc:Fallback xmlns="">
            <p:pic>
              <p:nvPicPr>
                <p:cNvPr id="129" name="Freihand 128">
                  <a:extLst>
                    <a:ext uri="{FF2B5EF4-FFF2-40B4-BE49-F238E27FC236}">
                      <a16:creationId xmlns:a16="http://schemas.microsoft.com/office/drawing/2014/main" id="{F3969A7D-CC57-4688-96D1-84C829644806}"/>
                    </a:ext>
                  </a:extLst>
                </p:cNvPr>
                <p:cNvPicPr/>
                <p:nvPr/>
              </p:nvPicPr>
              <p:blipFill>
                <a:blip r:embed="rId213"/>
                <a:stretch>
                  <a:fillRect/>
                </a:stretch>
              </p:blipFill>
              <p:spPr>
                <a:xfrm>
                  <a:off x="11741619" y="4010885"/>
                  <a:ext cx="115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0" name="Freihand 129">
                  <a:extLst>
                    <a:ext uri="{FF2B5EF4-FFF2-40B4-BE49-F238E27FC236}">
                      <a16:creationId xmlns:a16="http://schemas.microsoft.com/office/drawing/2014/main" id="{FC05E3E1-2513-4591-BF21-6172A02D8880}"/>
                    </a:ext>
                  </a:extLst>
                </p14:cNvPr>
                <p14:cNvContentPartPr/>
                <p14:nvPr/>
              </p14:nvContentPartPr>
              <p14:xfrm>
                <a:off x="11763939" y="4048325"/>
                <a:ext cx="92880" cy="19800"/>
              </p14:xfrm>
            </p:contentPart>
          </mc:Choice>
          <mc:Fallback xmlns="">
            <p:pic>
              <p:nvPicPr>
                <p:cNvPr id="130" name="Freihand 129">
                  <a:extLst>
                    <a:ext uri="{FF2B5EF4-FFF2-40B4-BE49-F238E27FC236}">
                      <a16:creationId xmlns:a16="http://schemas.microsoft.com/office/drawing/2014/main" id="{FC05E3E1-2513-4591-BF21-6172A02D8880}"/>
                    </a:ext>
                  </a:extLst>
                </p:cNvPr>
                <p:cNvPicPr/>
                <p:nvPr/>
              </p:nvPicPr>
              <p:blipFill>
                <a:blip r:embed="rId215"/>
                <a:stretch>
                  <a:fillRect/>
                </a:stretch>
              </p:blipFill>
              <p:spPr>
                <a:xfrm>
                  <a:off x="11759619" y="4044005"/>
                  <a:ext cx="101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1" name="Freihand 130">
                  <a:extLst>
                    <a:ext uri="{FF2B5EF4-FFF2-40B4-BE49-F238E27FC236}">
                      <a16:creationId xmlns:a16="http://schemas.microsoft.com/office/drawing/2014/main" id="{C0068182-9409-4D1C-AB5A-4FEEE683A210}"/>
                    </a:ext>
                  </a:extLst>
                </p14:cNvPr>
                <p14:cNvContentPartPr/>
                <p14:nvPr/>
              </p14:nvContentPartPr>
              <p14:xfrm>
                <a:off x="11838819" y="4036445"/>
                <a:ext cx="140040" cy="67320"/>
              </p14:xfrm>
            </p:contentPart>
          </mc:Choice>
          <mc:Fallback xmlns="">
            <p:pic>
              <p:nvPicPr>
                <p:cNvPr id="131" name="Freihand 130">
                  <a:extLst>
                    <a:ext uri="{FF2B5EF4-FFF2-40B4-BE49-F238E27FC236}">
                      <a16:creationId xmlns:a16="http://schemas.microsoft.com/office/drawing/2014/main" id="{C0068182-9409-4D1C-AB5A-4FEEE683A210}"/>
                    </a:ext>
                  </a:extLst>
                </p:cNvPr>
                <p:cNvPicPr/>
                <p:nvPr/>
              </p:nvPicPr>
              <p:blipFill>
                <a:blip r:embed="rId217"/>
                <a:stretch>
                  <a:fillRect/>
                </a:stretch>
              </p:blipFill>
              <p:spPr>
                <a:xfrm>
                  <a:off x="11834499" y="4032125"/>
                  <a:ext cx="148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2" name="Freihand 131">
                  <a:extLst>
                    <a:ext uri="{FF2B5EF4-FFF2-40B4-BE49-F238E27FC236}">
                      <a16:creationId xmlns:a16="http://schemas.microsoft.com/office/drawing/2014/main" id="{7E7A5E36-9E8A-409D-A89A-0913346C8C2C}"/>
                    </a:ext>
                  </a:extLst>
                </p14:cNvPr>
                <p14:cNvContentPartPr/>
                <p14:nvPr/>
              </p14:nvContentPartPr>
              <p14:xfrm>
                <a:off x="12001899" y="4008005"/>
                <a:ext cx="87120" cy="95400"/>
              </p14:xfrm>
            </p:contentPart>
          </mc:Choice>
          <mc:Fallback xmlns="">
            <p:pic>
              <p:nvPicPr>
                <p:cNvPr id="132" name="Freihand 131">
                  <a:extLst>
                    <a:ext uri="{FF2B5EF4-FFF2-40B4-BE49-F238E27FC236}">
                      <a16:creationId xmlns:a16="http://schemas.microsoft.com/office/drawing/2014/main" id="{7E7A5E36-9E8A-409D-A89A-0913346C8C2C}"/>
                    </a:ext>
                  </a:extLst>
                </p:cNvPr>
                <p:cNvPicPr/>
                <p:nvPr/>
              </p:nvPicPr>
              <p:blipFill>
                <a:blip r:embed="rId219"/>
                <a:stretch>
                  <a:fillRect/>
                </a:stretch>
              </p:blipFill>
              <p:spPr>
                <a:xfrm>
                  <a:off x="11997579" y="4003685"/>
                  <a:ext cx="95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3" name="Freihand 132">
                  <a:extLst>
                    <a:ext uri="{FF2B5EF4-FFF2-40B4-BE49-F238E27FC236}">
                      <a16:creationId xmlns:a16="http://schemas.microsoft.com/office/drawing/2014/main" id="{96DBC17F-DEDD-4B4C-B0D6-DB6C623ECC77}"/>
                    </a:ext>
                  </a:extLst>
                </p14:cNvPr>
                <p14:cNvContentPartPr/>
                <p14:nvPr/>
              </p14:nvContentPartPr>
              <p14:xfrm>
                <a:off x="12040059" y="3962285"/>
                <a:ext cx="100800" cy="203400"/>
              </p14:xfrm>
            </p:contentPart>
          </mc:Choice>
          <mc:Fallback xmlns="">
            <p:pic>
              <p:nvPicPr>
                <p:cNvPr id="133" name="Freihand 132">
                  <a:extLst>
                    <a:ext uri="{FF2B5EF4-FFF2-40B4-BE49-F238E27FC236}">
                      <a16:creationId xmlns:a16="http://schemas.microsoft.com/office/drawing/2014/main" id="{96DBC17F-DEDD-4B4C-B0D6-DB6C623ECC77}"/>
                    </a:ext>
                  </a:extLst>
                </p:cNvPr>
                <p:cNvPicPr/>
                <p:nvPr/>
              </p:nvPicPr>
              <p:blipFill>
                <a:blip r:embed="rId221"/>
                <a:stretch>
                  <a:fillRect/>
                </a:stretch>
              </p:blipFill>
              <p:spPr>
                <a:xfrm>
                  <a:off x="12035739" y="3957965"/>
                  <a:ext cx="109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 name="Freihand 134">
                  <a:extLst>
                    <a:ext uri="{FF2B5EF4-FFF2-40B4-BE49-F238E27FC236}">
                      <a16:creationId xmlns:a16="http://schemas.microsoft.com/office/drawing/2014/main" id="{21D16018-417D-4A4B-AB5A-79F09305333D}"/>
                    </a:ext>
                  </a:extLst>
                </p14:cNvPr>
                <p14:cNvContentPartPr/>
                <p14:nvPr/>
              </p14:nvContentPartPr>
              <p14:xfrm>
                <a:off x="8739579" y="3615605"/>
                <a:ext cx="1953720" cy="511200"/>
              </p14:xfrm>
            </p:contentPart>
          </mc:Choice>
          <mc:Fallback xmlns="">
            <p:pic>
              <p:nvPicPr>
                <p:cNvPr id="135" name="Freihand 134">
                  <a:extLst>
                    <a:ext uri="{FF2B5EF4-FFF2-40B4-BE49-F238E27FC236}">
                      <a16:creationId xmlns:a16="http://schemas.microsoft.com/office/drawing/2014/main" id="{21D16018-417D-4A4B-AB5A-79F09305333D}"/>
                    </a:ext>
                  </a:extLst>
                </p:cNvPr>
                <p:cNvPicPr/>
                <p:nvPr/>
              </p:nvPicPr>
              <p:blipFill>
                <a:blip r:embed="rId223"/>
                <a:stretch>
                  <a:fillRect/>
                </a:stretch>
              </p:blipFill>
              <p:spPr>
                <a:xfrm>
                  <a:off x="8735259" y="3611285"/>
                  <a:ext cx="196236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9447FA95-1CBC-48C9-A01F-9E6499889CEB}"/>
                    </a:ext>
                  </a:extLst>
                </p14:cNvPr>
                <p14:cNvContentPartPr/>
                <p14:nvPr/>
              </p14:nvContentPartPr>
              <p14:xfrm>
                <a:off x="8588379" y="3512645"/>
                <a:ext cx="181440" cy="197280"/>
              </p14:xfrm>
            </p:contentPart>
          </mc:Choice>
          <mc:Fallback xmlns="">
            <p:pic>
              <p:nvPicPr>
                <p:cNvPr id="136" name="Freihand 135">
                  <a:extLst>
                    <a:ext uri="{FF2B5EF4-FFF2-40B4-BE49-F238E27FC236}">
                      <a16:creationId xmlns:a16="http://schemas.microsoft.com/office/drawing/2014/main" id="{9447FA95-1CBC-48C9-A01F-9E6499889CEB}"/>
                    </a:ext>
                  </a:extLst>
                </p:cNvPr>
                <p:cNvPicPr/>
                <p:nvPr/>
              </p:nvPicPr>
              <p:blipFill>
                <a:blip r:embed="rId225"/>
                <a:stretch>
                  <a:fillRect/>
                </a:stretch>
              </p:blipFill>
              <p:spPr>
                <a:xfrm>
                  <a:off x="8584059" y="3508325"/>
                  <a:ext cx="190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8949920F-6F0B-4751-9759-863999B561A3}"/>
                    </a:ext>
                  </a:extLst>
                </p14:cNvPr>
                <p14:cNvContentPartPr/>
                <p14:nvPr/>
              </p14:nvContentPartPr>
              <p14:xfrm>
                <a:off x="7548699" y="3570605"/>
                <a:ext cx="29520" cy="114480"/>
              </p14:xfrm>
            </p:contentPart>
          </mc:Choice>
          <mc:Fallback xmlns="">
            <p:pic>
              <p:nvPicPr>
                <p:cNvPr id="138" name="Freihand 137">
                  <a:extLst>
                    <a:ext uri="{FF2B5EF4-FFF2-40B4-BE49-F238E27FC236}">
                      <a16:creationId xmlns:a16="http://schemas.microsoft.com/office/drawing/2014/main" id="{8949920F-6F0B-4751-9759-863999B561A3}"/>
                    </a:ext>
                  </a:extLst>
                </p:cNvPr>
                <p:cNvPicPr/>
                <p:nvPr/>
              </p:nvPicPr>
              <p:blipFill>
                <a:blip r:embed="rId227"/>
                <a:stretch>
                  <a:fillRect/>
                </a:stretch>
              </p:blipFill>
              <p:spPr>
                <a:xfrm>
                  <a:off x="7544379" y="3566285"/>
                  <a:ext cx="38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1670B1C1-4441-4E15-B5E6-02F2943C1D4D}"/>
                    </a:ext>
                  </a:extLst>
                </p14:cNvPr>
                <p14:cNvContentPartPr/>
                <p14:nvPr/>
              </p14:nvContentPartPr>
              <p14:xfrm>
                <a:off x="7484259" y="3504005"/>
                <a:ext cx="169200" cy="193680"/>
              </p14:xfrm>
            </p:contentPart>
          </mc:Choice>
          <mc:Fallback xmlns="">
            <p:pic>
              <p:nvPicPr>
                <p:cNvPr id="139" name="Freihand 138">
                  <a:extLst>
                    <a:ext uri="{FF2B5EF4-FFF2-40B4-BE49-F238E27FC236}">
                      <a16:creationId xmlns:a16="http://schemas.microsoft.com/office/drawing/2014/main" id="{1670B1C1-4441-4E15-B5E6-02F2943C1D4D}"/>
                    </a:ext>
                  </a:extLst>
                </p:cNvPr>
                <p:cNvPicPr/>
                <p:nvPr/>
              </p:nvPicPr>
              <p:blipFill>
                <a:blip r:embed="rId229"/>
                <a:stretch>
                  <a:fillRect/>
                </a:stretch>
              </p:blipFill>
              <p:spPr>
                <a:xfrm>
                  <a:off x="7479939" y="3499685"/>
                  <a:ext cx="1778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BE92F130-D0A9-41A8-9E8B-2687E108BE92}"/>
                    </a:ext>
                  </a:extLst>
                </p14:cNvPr>
                <p14:cNvContentPartPr/>
                <p14:nvPr/>
              </p14:nvContentPartPr>
              <p14:xfrm>
                <a:off x="7690899" y="3505445"/>
                <a:ext cx="31680" cy="106560"/>
              </p14:xfrm>
            </p:contentPart>
          </mc:Choice>
          <mc:Fallback xmlns="">
            <p:pic>
              <p:nvPicPr>
                <p:cNvPr id="140" name="Freihand 139">
                  <a:extLst>
                    <a:ext uri="{FF2B5EF4-FFF2-40B4-BE49-F238E27FC236}">
                      <a16:creationId xmlns:a16="http://schemas.microsoft.com/office/drawing/2014/main" id="{BE92F130-D0A9-41A8-9E8B-2687E108BE92}"/>
                    </a:ext>
                  </a:extLst>
                </p:cNvPr>
                <p:cNvPicPr/>
                <p:nvPr/>
              </p:nvPicPr>
              <p:blipFill>
                <a:blip r:embed="rId231"/>
                <a:stretch>
                  <a:fillRect/>
                </a:stretch>
              </p:blipFill>
              <p:spPr>
                <a:xfrm>
                  <a:off x="7686579" y="3501125"/>
                  <a:ext cx="40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D5DEA47B-CF2E-4571-A249-383724622893}"/>
                    </a:ext>
                  </a:extLst>
                </p14:cNvPr>
                <p14:cNvContentPartPr/>
                <p14:nvPr/>
              </p14:nvContentPartPr>
              <p14:xfrm>
                <a:off x="7748139" y="3476285"/>
                <a:ext cx="51840" cy="120240"/>
              </p14:xfrm>
            </p:contentPart>
          </mc:Choice>
          <mc:Fallback xmlns="">
            <p:pic>
              <p:nvPicPr>
                <p:cNvPr id="141" name="Freihand 140">
                  <a:extLst>
                    <a:ext uri="{FF2B5EF4-FFF2-40B4-BE49-F238E27FC236}">
                      <a16:creationId xmlns:a16="http://schemas.microsoft.com/office/drawing/2014/main" id="{D5DEA47B-CF2E-4571-A249-383724622893}"/>
                    </a:ext>
                  </a:extLst>
                </p:cNvPr>
                <p:cNvPicPr/>
                <p:nvPr/>
              </p:nvPicPr>
              <p:blipFill>
                <a:blip r:embed="rId233"/>
                <a:stretch>
                  <a:fillRect/>
                </a:stretch>
              </p:blipFill>
              <p:spPr>
                <a:xfrm>
                  <a:off x="7743819" y="3471965"/>
                  <a:ext cx="60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81116450-A84A-4E79-824F-FC5A46E72561}"/>
                    </a:ext>
                  </a:extLst>
                </p14:cNvPr>
                <p14:cNvContentPartPr/>
                <p14:nvPr/>
              </p14:nvContentPartPr>
              <p14:xfrm>
                <a:off x="7679379" y="3429845"/>
                <a:ext cx="169560" cy="94320"/>
              </p14:xfrm>
            </p:contentPart>
          </mc:Choice>
          <mc:Fallback xmlns="">
            <p:pic>
              <p:nvPicPr>
                <p:cNvPr id="142" name="Freihand 141">
                  <a:extLst>
                    <a:ext uri="{FF2B5EF4-FFF2-40B4-BE49-F238E27FC236}">
                      <a16:creationId xmlns:a16="http://schemas.microsoft.com/office/drawing/2014/main" id="{81116450-A84A-4E79-824F-FC5A46E72561}"/>
                    </a:ext>
                  </a:extLst>
                </p:cNvPr>
                <p:cNvPicPr/>
                <p:nvPr/>
              </p:nvPicPr>
              <p:blipFill>
                <a:blip r:embed="rId235"/>
                <a:stretch>
                  <a:fillRect/>
                </a:stretch>
              </p:blipFill>
              <p:spPr>
                <a:xfrm>
                  <a:off x="7675059" y="3425525"/>
                  <a:ext cx="178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Freihand 142">
                  <a:extLst>
                    <a:ext uri="{FF2B5EF4-FFF2-40B4-BE49-F238E27FC236}">
                      <a16:creationId xmlns:a16="http://schemas.microsoft.com/office/drawing/2014/main" id="{8A06B17D-1453-4D6F-AC20-B59BF0CF8205}"/>
                    </a:ext>
                  </a:extLst>
                </p14:cNvPr>
                <p14:cNvContentPartPr/>
                <p14:nvPr/>
              </p14:nvContentPartPr>
              <p14:xfrm>
                <a:off x="7892139" y="3370805"/>
                <a:ext cx="120240" cy="176760"/>
              </p14:xfrm>
            </p:contentPart>
          </mc:Choice>
          <mc:Fallback xmlns="">
            <p:pic>
              <p:nvPicPr>
                <p:cNvPr id="143" name="Freihand 142">
                  <a:extLst>
                    <a:ext uri="{FF2B5EF4-FFF2-40B4-BE49-F238E27FC236}">
                      <a16:creationId xmlns:a16="http://schemas.microsoft.com/office/drawing/2014/main" id="{8A06B17D-1453-4D6F-AC20-B59BF0CF8205}"/>
                    </a:ext>
                  </a:extLst>
                </p:cNvPr>
                <p:cNvPicPr/>
                <p:nvPr/>
              </p:nvPicPr>
              <p:blipFill>
                <a:blip r:embed="rId237"/>
                <a:stretch>
                  <a:fillRect/>
                </a:stretch>
              </p:blipFill>
              <p:spPr>
                <a:xfrm>
                  <a:off x="7887819" y="3366485"/>
                  <a:ext cx="128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4" name="Freihand 143">
                  <a:extLst>
                    <a:ext uri="{FF2B5EF4-FFF2-40B4-BE49-F238E27FC236}">
                      <a16:creationId xmlns:a16="http://schemas.microsoft.com/office/drawing/2014/main" id="{3B49991C-91B1-4607-84CF-13A6F1FAFC62}"/>
                    </a:ext>
                  </a:extLst>
                </p14:cNvPr>
                <p14:cNvContentPartPr/>
                <p14:nvPr/>
              </p14:nvContentPartPr>
              <p14:xfrm>
                <a:off x="8019579" y="3397085"/>
                <a:ext cx="25200" cy="82440"/>
              </p14:xfrm>
            </p:contentPart>
          </mc:Choice>
          <mc:Fallback xmlns="">
            <p:pic>
              <p:nvPicPr>
                <p:cNvPr id="144" name="Freihand 143">
                  <a:extLst>
                    <a:ext uri="{FF2B5EF4-FFF2-40B4-BE49-F238E27FC236}">
                      <a16:creationId xmlns:a16="http://schemas.microsoft.com/office/drawing/2014/main" id="{3B49991C-91B1-4607-84CF-13A6F1FAFC62}"/>
                    </a:ext>
                  </a:extLst>
                </p:cNvPr>
                <p:cNvPicPr/>
                <p:nvPr/>
              </p:nvPicPr>
              <p:blipFill>
                <a:blip r:embed="rId239"/>
                <a:stretch>
                  <a:fillRect/>
                </a:stretch>
              </p:blipFill>
              <p:spPr>
                <a:xfrm>
                  <a:off x="8015259" y="3392765"/>
                  <a:ext cx="33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5" name="Freihand 144">
                  <a:extLst>
                    <a:ext uri="{FF2B5EF4-FFF2-40B4-BE49-F238E27FC236}">
                      <a16:creationId xmlns:a16="http://schemas.microsoft.com/office/drawing/2014/main" id="{B3A4922A-D620-48D9-8801-A923463A58B7}"/>
                    </a:ext>
                  </a:extLst>
                </p14:cNvPr>
                <p14:cNvContentPartPr/>
                <p14:nvPr/>
              </p14:nvContentPartPr>
              <p14:xfrm>
                <a:off x="8003019" y="3344885"/>
                <a:ext cx="113040" cy="64440"/>
              </p14:xfrm>
            </p:contentPart>
          </mc:Choice>
          <mc:Fallback xmlns="">
            <p:pic>
              <p:nvPicPr>
                <p:cNvPr id="145" name="Freihand 144">
                  <a:extLst>
                    <a:ext uri="{FF2B5EF4-FFF2-40B4-BE49-F238E27FC236}">
                      <a16:creationId xmlns:a16="http://schemas.microsoft.com/office/drawing/2014/main" id="{B3A4922A-D620-48D9-8801-A923463A58B7}"/>
                    </a:ext>
                  </a:extLst>
                </p:cNvPr>
                <p:cNvPicPr/>
                <p:nvPr/>
              </p:nvPicPr>
              <p:blipFill>
                <a:blip r:embed="rId241"/>
                <a:stretch>
                  <a:fillRect/>
                </a:stretch>
              </p:blipFill>
              <p:spPr>
                <a:xfrm>
                  <a:off x="7998699" y="3340565"/>
                  <a:ext cx="121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6" name="Freihand 145">
                  <a:extLst>
                    <a:ext uri="{FF2B5EF4-FFF2-40B4-BE49-F238E27FC236}">
                      <a16:creationId xmlns:a16="http://schemas.microsoft.com/office/drawing/2014/main" id="{8B6D4391-7840-4707-A209-8158FF89EA72}"/>
                    </a:ext>
                  </a:extLst>
                </p14:cNvPr>
                <p14:cNvContentPartPr/>
                <p14:nvPr/>
              </p14:nvContentPartPr>
              <p14:xfrm>
                <a:off x="8053419" y="3417965"/>
                <a:ext cx="91440" cy="53640"/>
              </p14:xfrm>
            </p:contentPart>
          </mc:Choice>
          <mc:Fallback xmlns="">
            <p:pic>
              <p:nvPicPr>
                <p:cNvPr id="146" name="Freihand 145">
                  <a:extLst>
                    <a:ext uri="{FF2B5EF4-FFF2-40B4-BE49-F238E27FC236}">
                      <a16:creationId xmlns:a16="http://schemas.microsoft.com/office/drawing/2014/main" id="{8B6D4391-7840-4707-A209-8158FF89EA72}"/>
                    </a:ext>
                  </a:extLst>
                </p:cNvPr>
                <p:cNvPicPr/>
                <p:nvPr/>
              </p:nvPicPr>
              <p:blipFill>
                <a:blip r:embed="rId243"/>
                <a:stretch>
                  <a:fillRect/>
                </a:stretch>
              </p:blipFill>
              <p:spPr>
                <a:xfrm>
                  <a:off x="8049099" y="3413645"/>
                  <a:ext cx="100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7" name="Freihand 146">
                  <a:extLst>
                    <a:ext uri="{FF2B5EF4-FFF2-40B4-BE49-F238E27FC236}">
                      <a16:creationId xmlns:a16="http://schemas.microsoft.com/office/drawing/2014/main" id="{A644909F-D5F6-443D-A045-753EF62EF2ED}"/>
                    </a:ext>
                  </a:extLst>
                </p14:cNvPr>
                <p14:cNvContentPartPr/>
                <p14:nvPr/>
              </p14:nvContentPartPr>
              <p14:xfrm>
                <a:off x="8134419" y="3358205"/>
                <a:ext cx="133920" cy="73080"/>
              </p14:xfrm>
            </p:contentPart>
          </mc:Choice>
          <mc:Fallback xmlns="">
            <p:pic>
              <p:nvPicPr>
                <p:cNvPr id="147" name="Freihand 146">
                  <a:extLst>
                    <a:ext uri="{FF2B5EF4-FFF2-40B4-BE49-F238E27FC236}">
                      <a16:creationId xmlns:a16="http://schemas.microsoft.com/office/drawing/2014/main" id="{A644909F-D5F6-443D-A045-753EF62EF2ED}"/>
                    </a:ext>
                  </a:extLst>
                </p:cNvPr>
                <p:cNvPicPr/>
                <p:nvPr/>
              </p:nvPicPr>
              <p:blipFill>
                <a:blip r:embed="rId245"/>
                <a:stretch>
                  <a:fillRect/>
                </a:stretch>
              </p:blipFill>
              <p:spPr>
                <a:xfrm>
                  <a:off x="8130099" y="3353885"/>
                  <a:ext cx="142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8" name="Freihand 147">
                  <a:extLst>
                    <a:ext uri="{FF2B5EF4-FFF2-40B4-BE49-F238E27FC236}">
                      <a16:creationId xmlns:a16="http://schemas.microsoft.com/office/drawing/2014/main" id="{41A5B413-34C8-4089-94B4-760B1030D761}"/>
                    </a:ext>
                  </a:extLst>
                </p14:cNvPr>
                <p14:cNvContentPartPr/>
                <p14:nvPr/>
              </p14:nvContentPartPr>
              <p14:xfrm>
                <a:off x="8268699" y="3321845"/>
                <a:ext cx="119520" cy="81720"/>
              </p14:xfrm>
            </p:contentPart>
          </mc:Choice>
          <mc:Fallback xmlns="">
            <p:pic>
              <p:nvPicPr>
                <p:cNvPr id="148" name="Freihand 147">
                  <a:extLst>
                    <a:ext uri="{FF2B5EF4-FFF2-40B4-BE49-F238E27FC236}">
                      <a16:creationId xmlns:a16="http://schemas.microsoft.com/office/drawing/2014/main" id="{41A5B413-34C8-4089-94B4-760B1030D761}"/>
                    </a:ext>
                  </a:extLst>
                </p:cNvPr>
                <p:cNvPicPr/>
                <p:nvPr/>
              </p:nvPicPr>
              <p:blipFill>
                <a:blip r:embed="rId247"/>
                <a:stretch>
                  <a:fillRect/>
                </a:stretch>
              </p:blipFill>
              <p:spPr>
                <a:xfrm>
                  <a:off x="8264379" y="3317525"/>
                  <a:ext cx="128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9" name="Freihand 148">
                  <a:extLst>
                    <a:ext uri="{FF2B5EF4-FFF2-40B4-BE49-F238E27FC236}">
                      <a16:creationId xmlns:a16="http://schemas.microsoft.com/office/drawing/2014/main" id="{A4D001F8-D35B-4F53-ACAA-AF5F8059B03B}"/>
                    </a:ext>
                  </a:extLst>
                </p14:cNvPr>
                <p14:cNvContentPartPr/>
                <p14:nvPr/>
              </p14:nvContentPartPr>
              <p14:xfrm>
                <a:off x="8422779" y="3280805"/>
                <a:ext cx="249480" cy="100440"/>
              </p14:xfrm>
            </p:contentPart>
          </mc:Choice>
          <mc:Fallback xmlns="">
            <p:pic>
              <p:nvPicPr>
                <p:cNvPr id="149" name="Freihand 148">
                  <a:extLst>
                    <a:ext uri="{FF2B5EF4-FFF2-40B4-BE49-F238E27FC236}">
                      <a16:creationId xmlns:a16="http://schemas.microsoft.com/office/drawing/2014/main" id="{A4D001F8-D35B-4F53-ACAA-AF5F8059B03B}"/>
                    </a:ext>
                  </a:extLst>
                </p:cNvPr>
                <p:cNvPicPr/>
                <p:nvPr/>
              </p:nvPicPr>
              <p:blipFill>
                <a:blip r:embed="rId249"/>
                <a:stretch>
                  <a:fillRect/>
                </a:stretch>
              </p:blipFill>
              <p:spPr>
                <a:xfrm>
                  <a:off x="8418459" y="3276485"/>
                  <a:ext cx="258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0" name="Freihand 149">
                  <a:extLst>
                    <a:ext uri="{FF2B5EF4-FFF2-40B4-BE49-F238E27FC236}">
                      <a16:creationId xmlns:a16="http://schemas.microsoft.com/office/drawing/2014/main" id="{50917A2A-3342-41AE-B15F-1437FF86AAE7}"/>
                    </a:ext>
                  </a:extLst>
                </p14:cNvPr>
                <p14:cNvContentPartPr/>
                <p14:nvPr/>
              </p14:nvContentPartPr>
              <p14:xfrm>
                <a:off x="8748579" y="3235805"/>
                <a:ext cx="132120" cy="93960"/>
              </p14:xfrm>
            </p:contentPart>
          </mc:Choice>
          <mc:Fallback xmlns="">
            <p:pic>
              <p:nvPicPr>
                <p:cNvPr id="150" name="Freihand 149">
                  <a:extLst>
                    <a:ext uri="{FF2B5EF4-FFF2-40B4-BE49-F238E27FC236}">
                      <a16:creationId xmlns:a16="http://schemas.microsoft.com/office/drawing/2014/main" id="{50917A2A-3342-41AE-B15F-1437FF86AAE7}"/>
                    </a:ext>
                  </a:extLst>
                </p:cNvPr>
                <p:cNvPicPr/>
                <p:nvPr/>
              </p:nvPicPr>
              <p:blipFill>
                <a:blip r:embed="rId251"/>
                <a:stretch>
                  <a:fillRect/>
                </a:stretch>
              </p:blipFill>
              <p:spPr>
                <a:xfrm>
                  <a:off x="8744259" y="3231485"/>
                  <a:ext cx="140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1" name="Freihand 150">
                  <a:extLst>
                    <a:ext uri="{FF2B5EF4-FFF2-40B4-BE49-F238E27FC236}">
                      <a16:creationId xmlns:a16="http://schemas.microsoft.com/office/drawing/2014/main" id="{01FD6462-00F1-4EAD-8289-D80CF390C485}"/>
                    </a:ext>
                  </a:extLst>
                </p14:cNvPr>
                <p14:cNvContentPartPr/>
                <p14:nvPr/>
              </p14:nvContentPartPr>
              <p14:xfrm>
                <a:off x="8852259" y="3230765"/>
                <a:ext cx="73080" cy="89640"/>
              </p14:xfrm>
            </p:contentPart>
          </mc:Choice>
          <mc:Fallback xmlns="">
            <p:pic>
              <p:nvPicPr>
                <p:cNvPr id="151" name="Freihand 150">
                  <a:extLst>
                    <a:ext uri="{FF2B5EF4-FFF2-40B4-BE49-F238E27FC236}">
                      <a16:creationId xmlns:a16="http://schemas.microsoft.com/office/drawing/2014/main" id="{01FD6462-00F1-4EAD-8289-D80CF390C485}"/>
                    </a:ext>
                  </a:extLst>
                </p:cNvPr>
                <p:cNvPicPr/>
                <p:nvPr/>
              </p:nvPicPr>
              <p:blipFill>
                <a:blip r:embed="rId253"/>
                <a:stretch>
                  <a:fillRect/>
                </a:stretch>
              </p:blipFill>
              <p:spPr>
                <a:xfrm>
                  <a:off x="8847939" y="3226445"/>
                  <a:ext cx="81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2" name="Freihand 151">
                  <a:extLst>
                    <a:ext uri="{FF2B5EF4-FFF2-40B4-BE49-F238E27FC236}">
                      <a16:creationId xmlns:a16="http://schemas.microsoft.com/office/drawing/2014/main" id="{6F6F7D66-291F-49B4-BBAB-0248F2F461D9}"/>
                    </a:ext>
                  </a:extLst>
                </p14:cNvPr>
                <p14:cNvContentPartPr/>
                <p14:nvPr/>
              </p14:nvContentPartPr>
              <p14:xfrm>
                <a:off x="8942619" y="3210605"/>
                <a:ext cx="88920" cy="106200"/>
              </p14:xfrm>
            </p:contentPart>
          </mc:Choice>
          <mc:Fallback xmlns="">
            <p:pic>
              <p:nvPicPr>
                <p:cNvPr id="152" name="Freihand 151">
                  <a:extLst>
                    <a:ext uri="{FF2B5EF4-FFF2-40B4-BE49-F238E27FC236}">
                      <a16:creationId xmlns:a16="http://schemas.microsoft.com/office/drawing/2014/main" id="{6F6F7D66-291F-49B4-BBAB-0248F2F461D9}"/>
                    </a:ext>
                  </a:extLst>
                </p:cNvPr>
                <p:cNvPicPr/>
                <p:nvPr/>
              </p:nvPicPr>
              <p:blipFill>
                <a:blip r:embed="rId255"/>
                <a:stretch>
                  <a:fillRect/>
                </a:stretch>
              </p:blipFill>
              <p:spPr>
                <a:xfrm>
                  <a:off x="8938299" y="3206285"/>
                  <a:ext cx="97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3" name="Freihand 152">
                  <a:extLst>
                    <a:ext uri="{FF2B5EF4-FFF2-40B4-BE49-F238E27FC236}">
                      <a16:creationId xmlns:a16="http://schemas.microsoft.com/office/drawing/2014/main" id="{A5643096-B1E8-4603-B41B-FFE80A9B8461}"/>
                    </a:ext>
                  </a:extLst>
                </p14:cNvPr>
                <p14:cNvContentPartPr/>
                <p14:nvPr/>
              </p14:nvContentPartPr>
              <p14:xfrm>
                <a:off x="9073299" y="3200525"/>
                <a:ext cx="99000" cy="116280"/>
              </p14:xfrm>
            </p:contentPart>
          </mc:Choice>
          <mc:Fallback xmlns="">
            <p:pic>
              <p:nvPicPr>
                <p:cNvPr id="153" name="Freihand 152">
                  <a:extLst>
                    <a:ext uri="{FF2B5EF4-FFF2-40B4-BE49-F238E27FC236}">
                      <a16:creationId xmlns:a16="http://schemas.microsoft.com/office/drawing/2014/main" id="{A5643096-B1E8-4603-B41B-FFE80A9B8461}"/>
                    </a:ext>
                  </a:extLst>
                </p:cNvPr>
                <p:cNvPicPr/>
                <p:nvPr/>
              </p:nvPicPr>
              <p:blipFill>
                <a:blip r:embed="rId257"/>
                <a:stretch>
                  <a:fillRect/>
                </a:stretch>
              </p:blipFill>
              <p:spPr>
                <a:xfrm>
                  <a:off x="9068979" y="3196205"/>
                  <a:ext cx="107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4" name="Freihand 153">
                  <a:extLst>
                    <a:ext uri="{FF2B5EF4-FFF2-40B4-BE49-F238E27FC236}">
                      <a16:creationId xmlns:a16="http://schemas.microsoft.com/office/drawing/2014/main" id="{44927264-1109-4900-81D7-69BF52586FCB}"/>
                    </a:ext>
                  </a:extLst>
                </p14:cNvPr>
                <p14:cNvContentPartPr/>
                <p14:nvPr/>
              </p14:nvContentPartPr>
              <p14:xfrm>
                <a:off x="9170139" y="3151925"/>
                <a:ext cx="62280" cy="182520"/>
              </p14:xfrm>
            </p:contentPart>
          </mc:Choice>
          <mc:Fallback xmlns="">
            <p:pic>
              <p:nvPicPr>
                <p:cNvPr id="154" name="Freihand 153">
                  <a:extLst>
                    <a:ext uri="{FF2B5EF4-FFF2-40B4-BE49-F238E27FC236}">
                      <a16:creationId xmlns:a16="http://schemas.microsoft.com/office/drawing/2014/main" id="{44927264-1109-4900-81D7-69BF52586FCB}"/>
                    </a:ext>
                  </a:extLst>
                </p:cNvPr>
                <p:cNvPicPr/>
                <p:nvPr/>
              </p:nvPicPr>
              <p:blipFill>
                <a:blip r:embed="rId259"/>
                <a:stretch>
                  <a:fillRect/>
                </a:stretch>
              </p:blipFill>
              <p:spPr>
                <a:xfrm>
                  <a:off x="9165819" y="3147605"/>
                  <a:ext cx="709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6" name="Freihand 155">
                  <a:extLst>
                    <a:ext uri="{FF2B5EF4-FFF2-40B4-BE49-F238E27FC236}">
                      <a16:creationId xmlns:a16="http://schemas.microsoft.com/office/drawing/2014/main" id="{AE3ABD08-762B-4F4B-8E67-06D9AC6EA1EF}"/>
                    </a:ext>
                  </a:extLst>
                </p14:cNvPr>
                <p14:cNvContentPartPr/>
                <p14:nvPr/>
              </p14:nvContentPartPr>
              <p14:xfrm>
                <a:off x="9289299" y="3234005"/>
                <a:ext cx="136800" cy="39240"/>
              </p14:xfrm>
            </p:contentPart>
          </mc:Choice>
          <mc:Fallback xmlns="">
            <p:pic>
              <p:nvPicPr>
                <p:cNvPr id="156" name="Freihand 155">
                  <a:extLst>
                    <a:ext uri="{FF2B5EF4-FFF2-40B4-BE49-F238E27FC236}">
                      <a16:creationId xmlns:a16="http://schemas.microsoft.com/office/drawing/2014/main" id="{AE3ABD08-762B-4F4B-8E67-06D9AC6EA1EF}"/>
                    </a:ext>
                  </a:extLst>
                </p:cNvPr>
                <p:cNvPicPr/>
                <p:nvPr/>
              </p:nvPicPr>
              <p:blipFill>
                <a:blip r:embed="rId261"/>
                <a:stretch>
                  <a:fillRect/>
                </a:stretch>
              </p:blipFill>
              <p:spPr>
                <a:xfrm>
                  <a:off x="9284979" y="3229685"/>
                  <a:ext cx="145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7" name="Freihand 156">
                  <a:extLst>
                    <a:ext uri="{FF2B5EF4-FFF2-40B4-BE49-F238E27FC236}">
                      <a16:creationId xmlns:a16="http://schemas.microsoft.com/office/drawing/2014/main" id="{40EF276D-8AF3-4709-835C-92CC1ADCDCBA}"/>
                    </a:ext>
                  </a:extLst>
                </p14:cNvPr>
                <p14:cNvContentPartPr/>
                <p14:nvPr/>
              </p14:nvContentPartPr>
              <p14:xfrm>
                <a:off x="9319899" y="3250925"/>
                <a:ext cx="162720" cy="55080"/>
              </p14:xfrm>
            </p:contentPart>
          </mc:Choice>
          <mc:Fallback xmlns="">
            <p:pic>
              <p:nvPicPr>
                <p:cNvPr id="157" name="Freihand 156">
                  <a:extLst>
                    <a:ext uri="{FF2B5EF4-FFF2-40B4-BE49-F238E27FC236}">
                      <a16:creationId xmlns:a16="http://schemas.microsoft.com/office/drawing/2014/main" id="{40EF276D-8AF3-4709-835C-92CC1ADCDCBA}"/>
                    </a:ext>
                  </a:extLst>
                </p:cNvPr>
                <p:cNvPicPr/>
                <p:nvPr/>
              </p:nvPicPr>
              <p:blipFill>
                <a:blip r:embed="rId263"/>
                <a:stretch>
                  <a:fillRect/>
                </a:stretch>
              </p:blipFill>
              <p:spPr>
                <a:xfrm>
                  <a:off x="9315579" y="3246605"/>
                  <a:ext cx="171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9" name="Freihand 158">
                  <a:extLst>
                    <a:ext uri="{FF2B5EF4-FFF2-40B4-BE49-F238E27FC236}">
                      <a16:creationId xmlns:a16="http://schemas.microsoft.com/office/drawing/2014/main" id="{28D2A867-F15B-4AC1-8BAF-D264074D8697}"/>
                    </a:ext>
                  </a:extLst>
                </p14:cNvPr>
                <p14:cNvContentPartPr/>
                <p14:nvPr/>
              </p14:nvContentPartPr>
              <p14:xfrm>
                <a:off x="9552459" y="3177845"/>
                <a:ext cx="74880" cy="135720"/>
              </p14:xfrm>
            </p:contentPart>
          </mc:Choice>
          <mc:Fallback xmlns="">
            <p:pic>
              <p:nvPicPr>
                <p:cNvPr id="159" name="Freihand 158">
                  <a:extLst>
                    <a:ext uri="{FF2B5EF4-FFF2-40B4-BE49-F238E27FC236}">
                      <a16:creationId xmlns:a16="http://schemas.microsoft.com/office/drawing/2014/main" id="{28D2A867-F15B-4AC1-8BAF-D264074D8697}"/>
                    </a:ext>
                  </a:extLst>
                </p:cNvPr>
                <p:cNvPicPr/>
                <p:nvPr/>
              </p:nvPicPr>
              <p:blipFill>
                <a:blip r:embed="rId265"/>
                <a:stretch>
                  <a:fillRect/>
                </a:stretch>
              </p:blipFill>
              <p:spPr>
                <a:xfrm>
                  <a:off x="9548139" y="3173525"/>
                  <a:ext cx="83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0" name="Freihand 159">
                  <a:extLst>
                    <a:ext uri="{FF2B5EF4-FFF2-40B4-BE49-F238E27FC236}">
                      <a16:creationId xmlns:a16="http://schemas.microsoft.com/office/drawing/2014/main" id="{A875BF45-58F4-41BE-9029-79439B1A5A75}"/>
                    </a:ext>
                  </a:extLst>
                </p14:cNvPr>
                <p14:cNvContentPartPr/>
                <p14:nvPr/>
              </p14:nvContentPartPr>
              <p14:xfrm>
                <a:off x="9660459" y="3180365"/>
                <a:ext cx="86040" cy="110880"/>
              </p14:xfrm>
            </p:contentPart>
          </mc:Choice>
          <mc:Fallback xmlns="">
            <p:pic>
              <p:nvPicPr>
                <p:cNvPr id="160" name="Freihand 159">
                  <a:extLst>
                    <a:ext uri="{FF2B5EF4-FFF2-40B4-BE49-F238E27FC236}">
                      <a16:creationId xmlns:a16="http://schemas.microsoft.com/office/drawing/2014/main" id="{A875BF45-58F4-41BE-9029-79439B1A5A75}"/>
                    </a:ext>
                  </a:extLst>
                </p:cNvPr>
                <p:cNvPicPr/>
                <p:nvPr/>
              </p:nvPicPr>
              <p:blipFill>
                <a:blip r:embed="rId267"/>
                <a:stretch>
                  <a:fillRect/>
                </a:stretch>
              </p:blipFill>
              <p:spPr>
                <a:xfrm>
                  <a:off x="9656139" y="3176045"/>
                  <a:ext cx="94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1" name="Freihand 160">
                  <a:extLst>
                    <a:ext uri="{FF2B5EF4-FFF2-40B4-BE49-F238E27FC236}">
                      <a16:creationId xmlns:a16="http://schemas.microsoft.com/office/drawing/2014/main" id="{1C2FAB69-1B3C-405D-8D90-D93DB49EF0F7}"/>
                    </a:ext>
                  </a:extLst>
                </p14:cNvPr>
                <p14:cNvContentPartPr/>
                <p14:nvPr/>
              </p14:nvContentPartPr>
              <p14:xfrm>
                <a:off x="9750819" y="3245885"/>
                <a:ext cx="22680" cy="73440"/>
              </p14:xfrm>
            </p:contentPart>
          </mc:Choice>
          <mc:Fallback xmlns="">
            <p:pic>
              <p:nvPicPr>
                <p:cNvPr id="161" name="Freihand 160">
                  <a:extLst>
                    <a:ext uri="{FF2B5EF4-FFF2-40B4-BE49-F238E27FC236}">
                      <a16:creationId xmlns:a16="http://schemas.microsoft.com/office/drawing/2014/main" id="{1C2FAB69-1B3C-405D-8D90-D93DB49EF0F7}"/>
                    </a:ext>
                  </a:extLst>
                </p:cNvPr>
                <p:cNvPicPr/>
                <p:nvPr/>
              </p:nvPicPr>
              <p:blipFill>
                <a:blip r:embed="rId269"/>
                <a:stretch>
                  <a:fillRect/>
                </a:stretch>
              </p:blipFill>
              <p:spPr>
                <a:xfrm>
                  <a:off x="9746499" y="3241565"/>
                  <a:ext cx="31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3" name="Freihand 162">
                  <a:extLst>
                    <a:ext uri="{FF2B5EF4-FFF2-40B4-BE49-F238E27FC236}">
                      <a16:creationId xmlns:a16="http://schemas.microsoft.com/office/drawing/2014/main" id="{849D9356-C971-42FF-B611-580D3145CB91}"/>
                    </a:ext>
                  </a:extLst>
                </p14:cNvPr>
                <p14:cNvContentPartPr/>
                <p14:nvPr/>
              </p14:nvContentPartPr>
              <p14:xfrm>
                <a:off x="9811299" y="3142565"/>
                <a:ext cx="95400" cy="97200"/>
              </p14:xfrm>
            </p:contentPart>
          </mc:Choice>
          <mc:Fallback xmlns="">
            <p:pic>
              <p:nvPicPr>
                <p:cNvPr id="163" name="Freihand 162">
                  <a:extLst>
                    <a:ext uri="{FF2B5EF4-FFF2-40B4-BE49-F238E27FC236}">
                      <a16:creationId xmlns:a16="http://schemas.microsoft.com/office/drawing/2014/main" id="{849D9356-C971-42FF-B611-580D3145CB91}"/>
                    </a:ext>
                  </a:extLst>
                </p:cNvPr>
                <p:cNvPicPr/>
                <p:nvPr/>
              </p:nvPicPr>
              <p:blipFill>
                <a:blip r:embed="rId271"/>
                <a:stretch>
                  <a:fillRect/>
                </a:stretch>
              </p:blipFill>
              <p:spPr>
                <a:xfrm>
                  <a:off x="9806979" y="3138245"/>
                  <a:ext cx="104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4" name="Freihand 163">
                  <a:extLst>
                    <a:ext uri="{FF2B5EF4-FFF2-40B4-BE49-F238E27FC236}">
                      <a16:creationId xmlns:a16="http://schemas.microsoft.com/office/drawing/2014/main" id="{3D0F8A2B-F2DA-4992-A918-677D12138479}"/>
                    </a:ext>
                  </a:extLst>
                </p14:cNvPr>
                <p14:cNvContentPartPr/>
                <p14:nvPr/>
              </p14:nvContentPartPr>
              <p14:xfrm>
                <a:off x="9885459" y="3133565"/>
                <a:ext cx="40320" cy="107280"/>
              </p14:xfrm>
            </p:contentPart>
          </mc:Choice>
          <mc:Fallback xmlns="">
            <p:pic>
              <p:nvPicPr>
                <p:cNvPr id="164" name="Freihand 163">
                  <a:extLst>
                    <a:ext uri="{FF2B5EF4-FFF2-40B4-BE49-F238E27FC236}">
                      <a16:creationId xmlns:a16="http://schemas.microsoft.com/office/drawing/2014/main" id="{3D0F8A2B-F2DA-4992-A918-677D12138479}"/>
                    </a:ext>
                  </a:extLst>
                </p:cNvPr>
                <p:cNvPicPr/>
                <p:nvPr/>
              </p:nvPicPr>
              <p:blipFill>
                <a:blip r:embed="rId273"/>
                <a:stretch>
                  <a:fillRect/>
                </a:stretch>
              </p:blipFill>
              <p:spPr>
                <a:xfrm>
                  <a:off x="9881139" y="3129245"/>
                  <a:ext cx="48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5" name="Freihand 164">
                  <a:extLst>
                    <a:ext uri="{FF2B5EF4-FFF2-40B4-BE49-F238E27FC236}">
                      <a16:creationId xmlns:a16="http://schemas.microsoft.com/office/drawing/2014/main" id="{9DA6837A-132B-4589-8CFE-0B1FEFB100D0}"/>
                    </a:ext>
                  </a:extLst>
                </p14:cNvPr>
                <p14:cNvContentPartPr/>
                <p14:nvPr/>
              </p14:nvContentPartPr>
              <p14:xfrm>
                <a:off x="10019019" y="3122765"/>
                <a:ext cx="11880" cy="102600"/>
              </p14:xfrm>
            </p:contentPart>
          </mc:Choice>
          <mc:Fallback xmlns="">
            <p:pic>
              <p:nvPicPr>
                <p:cNvPr id="165" name="Freihand 164">
                  <a:extLst>
                    <a:ext uri="{FF2B5EF4-FFF2-40B4-BE49-F238E27FC236}">
                      <a16:creationId xmlns:a16="http://schemas.microsoft.com/office/drawing/2014/main" id="{9DA6837A-132B-4589-8CFE-0B1FEFB100D0}"/>
                    </a:ext>
                  </a:extLst>
                </p:cNvPr>
                <p:cNvPicPr/>
                <p:nvPr/>
              </p:nvPicPr>
              <p:blipFill>
                <a:blip r:embed="rId275"/>
                <a:stretch>
                  <a:fillRect/>
                </a:stretch>
              </p:blipFill>
              <p:spPr>
                <a:xfrm>
                  <a:off x="10014699" y="3118445"/>
                  <a:ext cx="20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 name="Freihand 165">
                  <a:extLst>
                    <a:ext uri="{FF2B5EF4-FFF2-40B4-BE49-F238E27FC236}">
                      <a16:creationId xmlns:a16="http://schemas.microsoft.com/office/drawing/2014/main" id="{661A5519-062F-48F7-A94C-CA5C20E96E69}"/>
                    </a:ext>
                  </a:extLst>
                </p14:cNvPr>
                <p14:cNvContentPartPr/>
                <p14:nvPr/>
              </p14:nvContentPartPr>
              <p14:xfrm>
                <a:off x="9980139" y="3104405"/>
                <a:ext cx="95400" cy="132840"/>
              </p14:xfrm>
            </p:contentPart>
          </mc:Choice>
          <mc:Fallback xmlns="">
            <p:pic>
              <p:nvPicPr>
                <p:cNvPr id="166" name="Freihand 165">
                  <a:extLst>
                    <a:ext uri="{FF2B5EF4-FFF2-40B4-BE49-F238E27FC236}">
                      <a16:creationId xmlns:a16="http://schemas.microsoft.com/office/drawing/2014/main" id="{661A5519-062F-48F7-A94C-CA5C20E96E69}"/>
                    </a:ext>
                  </a:extLst>
                </p:cNvPr>
                <p:cNvPicPr/>
                <p:nvPr/>
              </p:nvPicPr>
              <p:blipFill>
                <a:blip r:embed="rId277"/>
                <a:stretch>
                  <a:fillRect/>
                </a:stretch>
              </p:blipFill>
              <p:spPr>
                <a:xfrm>
                  <a:off x="9975819" y="3100085"/>
                  <a:ext cx="104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 name="Freihand 166">
                  <a:extLst>
                    <a:ext uri="{FF2B5EF4-FFF2-40B4-BE49-F238E27FC236}">
                      <a16:creationId xmlns:a16="http://schemas.microsoft.com/office/drawing/2014/main" id="{760B118D-FAF2-4B82-9998-C3258B301787}"/>
                    </a:ext>
                  </a:extLst>
                </p14:cNvPr>
                <p14:cNvContentPartPr/>
                <p14:nvPr/>
              </p14:nvContentPartPr>
              <p14:xfrm>
                <a:off x="10119459" y="3140765"/>
                <a:ext cx="14400" cy="64440"/>
              </p14:xfrm>
            </p:contentPart>
          </mc:Choice>
          <mc:Fallback xmlns="">
            <p:pic>
              <p:nvPicPr>
                <p:cNvPr id="167" name="Freihand 166">
                  <a:extLst>
                    <a:ext uri="{FF2B5EF4-FFF2-40B4-BE49-F238E27FC236}">
                      <a16:creationId xmlns:a16="http://schemas.microsoft.com/office/drawing/2014/main" id="{760B118D-FAF2-4B82-9998-C3258B301787}"/>
                    </a:ext>
                  </a:extLst>
                </p:cNvPr>
                <p:cNvPicPr/>
                <p:nvPr/>
              </p:nvPicPr>
              <p:blipFill>
                <a:blip r:embed="rId279"/>
                <a:stretch>
                  <a:fillRect/>
                </a:stretch>
              </p:blipFill>
              <p:spPr>
                <a:xfrm>
                  <a:off x="10115139" y="3136445"/>
                  <a:ext cx="23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8" name="Freihand 167">
                  <a:extLst>
                    <a:ext uri="{FF2B5EF4-FFF2-40B4-BE49-F238E27FC236}">
                      <a16:creationId xmlns:a16="http://schemas.microsoft.com/office/drawing/2014/main" id="{FB4D7231-2197-462E-9373-3C885BF10791}"/>
                    </a:ext>
                  </a:extLst>
                </p14:cNvPr>
                <p14:cNvContentPartPr/>
                <p14:nvPr/>
              </p14:nvContentPartPr>
              <p14:xfrm>
                <a:off x="10126299" y="3098285"/>
                <a:ext cx="93960" cy="115920"/>
              </p14:xfrm>
            </p:contentPart>
          </mc:Choice>
          <mc:Fallback xmlns="">
            <p:pic>
              <p:nvPicPr>
                <p:cNvPr id="168" name="Freihand 167">
                  <a:extLst>
                    <a:ext uri="{FF2B5EF4-FFF2-40B4-BE49-F238E27FC236}">
                      <a16:creationId xmlns:a16="http://schemas.microsoft.com/office/drawing/2014/main" id="{FB4D7231-2197-462E-9373-3C885BF10791}"/>
                    </a:ext>
                  </a:extLst>
                </p:cNvPr>
                <p:cNvPicPr/>
                <p:nvPr/>
              </p:nvPicPr>
              <p:blipFill>
                <a:blip r:embed="rId281"/>
                <a:stretch>
                  <a:fillRect/>
                </a:stretch>
              </p:blipFill>
              <p:spPr>
                <a:xfrm>
                  <a:off x="10121979" y="3093965"/>
                  <a:ext cx="102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 name="Freihand 168">
                  <a:extLst>
                    <a:ext uri="{FF2B5EF4-FFF2-40B4-BE49-F238E27FC236}">
                      <a16:creationId xmlns:a16="http://schemas.microsoft.com/office/drawing/2014/main" id="{6CF2C942-1919-464B-A369-9A7F7ACA78EA}"/>
                    </a:ext>
                  </a:extLst>
                </p14:cNvPr>
                <p14:cNvContentPartPr/>
                <p14:nvPr/>
              </p14:nvContentPartPr>
              <p14:xfrm>
                <a:off x="10308459" y="3118445"/>
                <a:ext cx="97560" cy="78480"/>
              </p14:xfrm>
            </p:contentPart>
          </mc:Choice>
          <mc:Fallback xmlns="">
            <p:pic>
              <p:nvPicPr>
                <p:cNvPr id="169" name="Freihand 168">
                  <a:extLst>
                    <a:ext uri="{FF2B5EF4-FFF2-40B4-BE49-F238E27FC236}">
                      <a16:creationId xmlns:a16="http://schemas.microsoft.com/office/drawing/2014/main" id="{6CF2C942-1919-464B-A369-9A7F7ACA78EA}"/>
                    </a:ext>
                  </a:extLst>
                </p:cNvPr>
                <p:cNvPicPr/>
                <p:nvPr/>
              </p:nvPicPr>
              <p:blipFill>
                <a:blip r:embed="rId283"/>
                <a:stretch>
                  <a:fillRect/>
                </a:stretch>
              </p:blipFill>
              <p:spPr>
                <a:xfrm>
                  <a:off x="10304139" y="3114125"/>
                  <a:ext cx="106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0" name="Freihand 169">
                  <a:extLst>
                    <a:ext uri="{FF2B5EF4-FFF2-40B4-BE49-F238E27FC236}">
                      <a16:creationId xmlns:a16="http://schemas.microsoft.com/office/drawing/2014/main" id="{2BA608AE-FC43-4F9B-9351-91CDED0600BA}"/>
                    </a:ext>
                  </a:extLst>
                </p14:cNvPr>
                <p14:cNvContentPartPr/>
                <p14:nvPr/>
              </p14:nvContentPartPr>
              <p14:xfrm>
                <a:off x="10266339" y="3127445"/>
                <a:ext cx="157680" cy="72000"/>
              </p14:xfrm>
            </p:contentPart>
          </mc:Choice>
          <mc:Fallback xmlns="">
            <p:pic>
              <p:nvPicPr>
                <p:cNvPr id="170" name="Freihand 169">
                  <a:extLst>
                    <a:ext uri="{FF2B5EF4-FFF2-40B4-BE49-F238E27FC236}">
                      <a16:creationId xmlns:a16="http://schemas.microsoft.com/office/drawing/2014/main" id="{2BA608AE-FC43-4F9B-9351-91CDED0600BA}"/>
                    </a:ext>
                  </a:extLst>
                </p:cNvPr>
                <p:cNvPicPr/>
                <p:nvPr/>
              </p:nvPicPr>
              <p:blipFill>
                <a:blip r:embed="rId285"/>
                <a:stretch>
                  <a:fillRect/>
                </a:stretch>
              </p:blipFill>
              <p:spPr>
                <a:xfrm>
                  <a:off x="10262019" y="3123125"/>
                  <a:ext cx="166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1" name="Freihand 170">
                  <a:extLst>
                    <a:ext uri="{FF2B5EF4-FFF2-40B4-BE49-F238E27FC236}">
                      <a16:creationId xmlns:a16="http://schemas.microsoft.com/office/drawing/2014/main" id="{21CE9D70-3217-4ADF-898E-A750996D87FC}"/>
                    </a:ext>
                  </a:extLst>
                </p14:cNvPr>
                <p14:cNvContentPartPr/>
                <p14:nvPr/>
              </p14:nvContentPartPr>
              <p14:xfrm>
                <a:off x="9629139" y="3343445"/>
                <a:ext cx="549720" cy="45000"/>
              </p14:xfrm>
            </p:contentPart>
          </mc:Choice>
          <mc:Fallback xmlns="">
            <p:pic>
              <p:nvPicPr>
                <p:cNvPr id="171" name="Freihand 170">
                  <a:extLst>
                    <a:ext uri="{FF2B5EF4-FFF2-40B4-BE49-F238E27FC236}">
                      <a16:creationId xmlns:a16="http://schemas.microsoft.com/office/drawing/2014/main" id="{21CE9D70-3217-4ADF-898E-A750996D87FC}"/>
                    </a:ext>
                  </a:extLst>
                </p:cNvPr>
                <p:cNvPicPr/>
                <p:nvPr/>
              </p:nvPicPr>
              <p:blipFill>
                <a:blip r:embed="rId287"/>
                <a:stretch>
                  <a:fillRect/>
                </a:stretch>
              </p:blipFill>
              <p:spPr>
                <a:xfrm>
                  <a:off x="9624819" y="3339125"/>
                  <a:ext cx="558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Freihand 171">
                  <a:extLst>
                    <a:ext uri="{FF2B5EF4-FFF2-40B4-BE49-F238E27FC236}">
                      <a16:creationId xmlns:a16="http://schemas.microsoft.com/office/drawing/2014/main" id="{9789EA23-5E4F-4D72-B7BC-99840239AD51}"/>
                    </a:ext>
                  </a:extLst>
                </p14:cNvPr>
                <p14:cNvContentPartPr/>
                <p14:nvPr/>
              </p14:nvContentPartPr>
              <p14:xfrm>
                <a:off x="9643539" y="3384845"/>
                <a:ext cx="622800" cy="78120"/>
              </p14:xfrm>
            </p:contentPart>
          </mc:Choice>
          <mc:Fallback xmlns="">
            <p:pic>
              <p:nvPicPr>
                <p:cNvPr id="172" name="Freihand 171">
                  <a:extLst>
                    <a:ext uri="{FF2B5EF4-FFF2-40B4-BE49-F238E27FC236}">
                      <a16:creationId xmlns:a16="http://schemas.microsoft.com/office/drawing/2014/main" id="{9789EA23-5E4F-4D72-B7BC-99840239AD51}"/>
                    </a:ext>
                  </a:extLst>
                </p:cNvPr>
                <p:cNvPicPr/>
                <p:nvPr/>
              </p:nvPicPr>
              <p:blipFill>
                <a:blip r:embed="rId289"/>
                <a:stretch>
                  <a:fillRect/>
                </a:stretch>
              </p:blipFill>
              <p:spPr>
                <a:xfrm>
                  <a:off x="9639219" y="3380525"/>
                  <a:ext cx="631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4" name="Freihand 173">
                  <a:extLst>
                    <a:ext uri="{FF2B5EF4-FFF2-40B4-BE49-F238E27FC236}">
                      <a16:creationId xmlns:a16="http://schemas.microsoft.com/office/drawing/2014/main" id="{1D7CF8CC-EE58-43E9-AE81-8C841464AD00}"/>
                    </a:ext>
                  </a:extLst>
                </p14:cNvPr>
                <p14:cNvContentPartPr/>
                <p14:nvPr/>
              </p14:nvContentPartPr>
              <p14:xfrm>
                <a:off x="9358419" y="2895965"/>
                <a:ext cx="1358640" cy="686880"/>
              </p14:xfrm>
            </p:contentPart>
          </mc:Choice>
          <mc:Fallback xmlns="">
            <p:pic>
              <p:nvPicPr>
                <p:cNvPr id="174" name="Freihand 173">
                  <a:extLst>
                    <a:ext uri="{FF2B5EF4-FFF2-40B4-BE49-F238E27FC236}">
                      <a16:creationId xmlns:a16="http://schemas.microsoft.com/office/drawing/2014/main" id="{1D7CF8CC-EE58-43E9-AE81-8C841464AD00}"/>
                    </a:ext>
                  </a:extLst>
                </p:cNvPr>
                <p:cNvPicPr/>
                <p:nvPr/>
              </p:nvPicPr>
              <p:blipFill>
                <a:blip r:embed="rId291"/>
                <a:stretch>
                  <a:fillRect/>
                </a:stretch>
              </p:blipFill>
              <p:spPr>
                <a:xfrm>
                  <a:off x="9354099" y="2891645"/>
                  <a:ext cx="136728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5" name="Freihand 174">
                  <a:extLst>
                    <a:ext uri="{FF2B5EF4-FFF2-40B4-BE49-F238E27FC236}">
                      <a16:creationId xmlns:a16="http://schemas.microsoft.com/office/drawing/2014/main" id="{82903176-724B-4787-996C-A584252C060E}"/>
                    </a:ext>
                  </a:extLst>
                </p14:cNvPr>
                <p14:cNvContentPartPr/>
                <p14:nvPr/>
              </p14:nvContentPartPr>
              <p14:xfrm>
                <a:off x="8362299" y="598805"/>
                <a:ext cx="2982960" cy="775440"/>
              </p14:xfrm>
            </p:contentPart>
          </mc:Choice>
          <mc:Fallback xmlns="">
            <p:pic>
              <p:nvPicPr>
                <p:cNvPr id="175" name="Freihand 174">
                  <a:extLst>
                    <a:ext uri="{FF2B5EF4-FFF2-40B4-BE49-F238E27FC236}">
                      <a16:creationId xmlns:a16="http://schemas.microsoft.com/office/drawing/2014/main" id="{82903176-724B-4787-996C-A584252C060E}"/>
                    </a:ext>
                  </a:extLst>
                </p:cNvPr>
                <p:cNvPicPr/>
                <p:nvPr/>
              </p:nvPicPr>
              <p:blipFill>
                <a:blip r:embed="rId293"/>
                <a:stretch>
                  <a:fillRect/>
                </a:stretch>
              </p:blipFill>
              <p:spPr>
                <a:xfrm>
                  <a:off x="8357979" y="594485"/>
                  <a:ext cx="2991600" cy="784080"/>
                </a:xfrm>
                <a:prstGeom prst="rect">
                  <a:avLst/>
                </a:prstGeom>
              </p:spPr>
            </p:pic>
          </mc:Fallback>
        </mc:AlternateContent>
      </p:grpSp>
      <p:grpSp>
        <p:nvGrpSpPr>
          <p:cNvPr id="178" name="Gruppieren 177">
            <a:extLst>
              <a:ext uri="{FF2B5EF4-FFF2-40B4-BE49-F238E27FC236}">
                <a16:creationId xmlns:a16="http://schemas.microsoft.com/office/drawing/2014/main" id="{7FB91DC9-808C-4AE3-9C8F-D8BD38D02CA2}"/>
              </a:ext>
            </a:extLst>
          </p:cNvPr>
          <p:cNvGrpSpPr/>
          <p:nvPr/>
        </p:nvGrpSpPr>
        <p:grpSpPr>
          <a:xfrm>
            <a:off x="5423619" y="1588085"/>
            <a:ext cx="1832040" cy="994680"/>
            <a:chOff x="5423619" y="1588085"/>
            <a:chExt cx="1832040" cy="994680"/>
          </a:xfrm>
        </p:grpSpPr>
        <mc:AlternateContent xmlns:mc="http://schemas.openxmlformats.org/markup-compatibility/2006" xmlns:p14="http://schemas.microsoft.com/office/powerpoint/2010/main">
          <mc:Choice Requires="p14">
            <p:contentPart p14:bwMode="auto" r:id="rId294">
              <p14:nvContentPartPr>
                <p14:cNvPr id="7" name="Freihand 6">
                  <a:extLst>
                    <a:ext uri="{FF2B5EF4-FFF2-40B4-BE49-F238E27FC236}">
                      <a16:creationId xmlns:a16="http://schemas.microsoft.com/office/drawing/2014/main" id="{D1C74307-E284-407C-8C49-D48C4AE1F00A}"/>
                    </a:ext>
                  </a:extLst>
                </p14:cNvPr>
                <p14:cNvContentPartPr/>
                <p14:nvPr/>
              </p14:nvContentPartPr>
              <p14:xfrm>
                <a:off x="7162059" y="1610405"/>
                <a:ext cx="3600" cy="15480"/>
              </p14:xfrm>
            </p:contentPart>
          </mc:Choice>
          <mc:Fallback xmlns="">
            <p:pic>
              <p:nvPicPr>
                <p:cNvPr id="7" name="Freihand 6">
                  <a:extLst>
                    <a:ext uri="{FF2B5EF4-FFF2-40B4-BE49-F238E27FC236}">
                      <a16:creationId xmlns:a16="http://schemas.microsoft.com/office/drawing/2014/main" id="{D1C74307-E284-407C-8C49-D48C4AE1F00A}"/>
                    </a:ext>
                  </a:extLst>
                </p:cNvPr>
                <p:cNvPicPr/>
                <p:nvPr/>
              </p:nvPicPr>
              <p:blipFill>
                <a:blip r:embed="rId295"/>
                <a:stretch>
                  <a:fillRect/>
                </a:stretch>
              </p:blipFill>
              <p:spPr>
                <a:xfrm>
                  <a:off x="7157739" y="1606085"/>
                  <a:ext cx="12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8" name="Freihand 7">
                  <a:extLst>
                    <a:ext uri="{FF2B5EF4-FFF2-40B4-BE49-F238E27FC236}">
                      <a16:creationId xmlns:a16="http://schemas.microsoft.com/office/drawing/2014/main" id="{4DF0A9A1-3D42-43BF-8EE9-208FFB2BED70}"/>
                    </a:ext>
                  </a:extLst>
                </p14:cNvPr>
                <p14:cNvContentPartPr/>
                <p14:nvPr/>
              </p14:nvContentPartPr>
              <p14:xfrm>
                <a:off x="6974139" y="1588085"/>
                <a:ext cx="281520" cy="362160"/>
              </p14:xfrm>
            </p:contentPart>
          </mc:Choice>
          <mc:Fallback xmlns="">
            <p:pic>
              <p:nvPicPr>
                <p:cNvPr id="8" name="Freihand 7">
                  <a:extLst>
                    <a:ext uri="{FF2B5EF4-FFF2-40B4-BE49-F238E27FC236}">
                      <a16:creationId xmlns:a16="http://schemas.microsoft.com/office/drawing/2014/main" id="{4DF0A9A1-3D42-43BF-8EE9-208FFB2BED70}"/>
                    </a:ext>
                  </a:extLst>
                </p:cNvPr>
                <p:cNvPicPr/>
                <p:nvPr/>
              </p:nvPicPr>
              <p:blipFill>
                <a:blip r:embed="rId297"/>
                <a:stretch>
                  <a:fillRect/>
                </a:stretch>
              </p:blipFill>
              <p:spPr>
                <a:xfrm>
                  <a:off x="6969819" y="1583765"/>
                  <a:ext cx="29016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9" name="Freihand 8">
                  <a:extLst>
                    <a:ext uri="{FF2B5EF4-FFF2-40B4-BE49-F238E27FC236}">
                      <a16:creationId xmlns:a16="http://schemas.microsoft.com/office/drawing/2014/main" id="{3BD178A0-B946-49E9-B7F8-070932C3D1B3}"/>
                    </a:ext>
                  </a:extLst>
                </p14:cNvPr>
                <p14:cNvContentPartPr/>
                <p14:nvPr/>
              </p14:nvContentPartPr>
              <p14:xfrm>
                <a:off x="6852459" y="2169125"/>
                <a:ext cx="389160" cy="325800"/>
              </p14:xfrm>
            </p:contentPart>
          </mc:Choice>
          <mc:Fallback xmlns="">
            <p:pic>
              <p:nvPicPr>
                <p:cNvPr id="9" name="Freihand 8">
                  <a:extLst>
                    <a:ext uri="{FF2B5EF4-FFF2-40B4-BE49-F238E27FC236}">
                      <a16:creationId xmlns:a16="http://schemas.microsoft.com/office/drawing/2014/main" id="{3BD178A0-B946-49E9-B7F8-070932C3D1B3}"/>
                    </a:ext>
                  </a:extLst>
                </p:cNvPr>
                <p:cNvPicPr/>
                <p:nvPr/>
              </p:nvPicPr>
              <p:blipFill>
                <a:blip r:embed="rId299"/>
                <a:stretch>
                  <a:fillRect/>
                </a:stretch>
              </p:blipFill>
              <p:spPr>
                <a:xfrm>
                  <a:off x="6848139" y="2164805"/>
                  <a:ext cx="39780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7" name="Freihand 176">
                  <a:extLst>
                    <a:ext uri="{FF2B5EF4-FFF2-40B4-BE49-F238E27FC236}">
                      <a16:creationId xmlns:a16="http://schemas.microsoft.com/office/drawing/2014/main" id="{BC7362FE-493F-4552-8E50-238D3587FB15}"/>
                    </a:ext>
                  </a:extLst>
                </p14:cNvPr>
                <p14:cNvContentPartPr/>
                <p14:nvPr/>
              </p14:nvContentPartPr>
              <p14:xfrm>
                <a:off x="5423619" y="1750805"/>
                <a:ext cx="1476720" cy="831960"/>
              </p14:xfrm>
            </p:contentPart>
          </mc:Choice>
          <mc:Fallback xmlns="">
            <p:pic>
              <p:nvPicPr>
                <p:cNvPr id="177" name="Freihand 176">
                  <a:extLst>
                    <a:ext uri="{FF2B5EF4-FFF2-40B4-BE49-F238E27FC236}">
                      <a16:creationId xmlns:a16="http://schemas.microsoft.com/office/drawing/2014/main" id="{BC7362FE-493F-4552-8E50-238D3587FB15}"/>
                    </a:ext>
                  </a:extLst>
                </p:cNvPr>
                <p:cNvPicPr/>
                <p:nvPr/>
              </p:nvPicPr>
              <p:blipFill>
                <a:blip r:embed="rId301"/>
                <a:stretch>
                  <a:fillRect/>
                </a:stretch>
              </p:blipFill>
              <p:spPr>
                <a:xfrm>
                  <a:off x="5419299" y="1746485"/>
                  <a:ext cx="1485360" cy="84060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Zentralbankbilanz</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F4359CA-4F7E-CEF0-D47D-A765EEBC9FE1}"/>
              </a:ext>
            </a:extLst>
          </p:cNvPr>
          <p:cNvPicPr>
            <a:picLocks noChangeAspect="1"/>
          </p:cNvPicPr>
          <p:nvPr/>
        </p:nvPicPr>
        <p:blipFill>
          <a:blip r:embed="rId3"/>
          <a:stretch>
            <a:fillRect/>
          </a:stretch>
        </p:blipFill>
        <p:spPr>
          <a:xfrm>
            <a:off x="337233" y="733974"/>
            <a:ext cx="7926465" cy="5427129"/>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8E1E1D37-9468-4652-BEFB-1623E0423D79}"/>
                  </a:ext>
                </a:extLst>
              </p14:cNvPr>
              <p14:cNvContentPartPr/>
              <p14:nvPr/>
            </p14:nvContentPartPr>
            <p14:xfrm>
              <a:off x="1245459" y="4651028"/>
              <a:ext cx="524160" cy="36720"/>
            </p14:xfrm>
          </p:contentPart>
        </mc:Choice>
        <mc:Fallback>
          <p:pic>
            <p:nvPicPr>
              <p:cNvPr id="3" name="Freihand 2">
                <a:extLst>
                  <a:ext uri="{FF2B5EF4-FFF2-40B4-BE49-F238E27FC236}">
                    <a16:creationId xmlns:a16="http://schemas.microsoft.com/office/drawing/2014/main" id="{8E1E1D37-9468-4652-BEFB-1623E0423D79}"/>
                  </a:ext>
                </a:extLst>
              </p:cNvPr>
              <p:cNvPicPr/>
              <p:nvPr/>
            </p:nvPicPr>
            <p:blipFill>
              <a:blip r:embed="rId5"/>
              <a:stretch>
                <a:fillRect/>
              </a:stretch>
            </p:blipFill>
            <p:spPr>
              <a:xfrm>
                <a:off x="1241139" y="4646708"/>
                <a:ext cx="532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9813E103-50B4-4D76-BB68-C363ADF33C4A}"/>
                  </a:ext>
                </a:extLst>
              </p14:cNvPr>
              <p14:cNvContentPartPr/>
              <p14:nvPr/>
            </p14:nvContentPartPr>
            <p14:xfrm>
              <a:off x="1209099" y="4279148"/>
              <a:ext cx="468360" cy="136800"/>
            </p14:xfrm>
          </p:contentPart>
        </mc:Choice>
        <mc:Fallback>
          <p:pic>
            <p:nvPicPr>
              <p:cNvPr id="4" name="Freihand 3">
                <a:extLst>
                  <a:ext uri="{FF2B5EF4-FFF2-40B4-BE49-F238E27FC236}">
                    <a16:creationId xmlns:a16="http://schemas.microsoft.com/office/drawing/2014/main" id="{9813E103-50B4-4D76-BB68-C363ADF33C4A}"/>
                  </a:ext>
                </a:extLst>
              </p:cNvPr>
              <p:cNvPicPr/>
              <p:nvPr/>
            </p:nvPicPr>
            <p:blipFill>
              <a:blip r:embed="rId7"/>
              <a:stretch>
                <a:fillRect/>
              </a:stretch>
            </p:blipFill>
            <p:spPr>
              <a:xfrm>
                <a:off x="1204779" y="4274828"/>
                <a:ext cx="4770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 name="Freihand 35">
                <a:extLst>
                  <a:ext uri="{FF2B5EF4-FFF2-40B4-BE49-F238E27FC236}">
                    <a16:creationId xmlns:a16="http://schemas.microsoft.com/office/drawing/2014/main" id="{81E9A8C1-CFC3-4187-83DC-633526F3FEB5}"/>
                  </a:ext>
                </a:extLst>
              </p14:cNvPr>
              <p14:cNvContentPartPr/>
              <p14:nvPr/>
            </p14:nvContentPartPr>
            <p14:xfrm>
              <a:off x="4737459" y="4310468"/>
              <a:ext cx="779760" cy="81720"/>
            </p14:xfrm>
          </p:contentPart>
        </mc:Choice>
        <mc:Fallback>
          <p:pic>
            <p:nvPicPr>
              <p:cNvPr id="36" name="Freihand 35">
                <a:extLst>
                  <a:ext uri="{FF2B5EF4-FFF2-40B4-BE49-F238E27FC236}">
                    <a16:creationId xmlns:a16="http://schemas.microsoft.com/office/drawing/2014/main" id="{81E9A8C1-CFC3-4187-83DC-633526F3FEB5}"/>
                  </a:ext>
                </a:extLst>
              </p:cNvPr>
              <p:cNvPicPr/>
              <p:nvPr/>
            </p:nvPicPr>
            <p:blipFill>
              <a:blip r:embed="rId9"/>
              <a:stretch>
                <a:fillRect/>
              </a:stretch>
            </p:blipFill>
            <p:spPr>
              <a:xfrm>
                <a:off x="4733139" y="4306148"/>
                <a:ext cx="788400" cy="90360"/>
              </a:xfrm>
              <a:prstGeom prst="rect">
                <a:avLst/>
              </a:prstGeom>
            </p:spPr>
          </p:pic>
        </mc:Fallback>
      </mc:AlternateContent>
      <p:grpSp>
        <p:nvGrpSpPr>
          <p:cNvPr id="57" name="Gruppieren 56">
            <a:extLst>
              <a:ext uri="{FF2B5EF4-FFF2-40B4-BE49-F238E27FC236}">
                <a16:creationId xmlns:a16="http://schemas.microsoft.com/office/drawing/2014/main" id="{F2AD37F3-AF5E-43B6-8283-8A544AE0586B}"/>
              </a:ext>
            </a:extLst>
          </p:cNvPr>
          <p:cNvGrpSpPr/>
          <p:nvPr/>
        </p:nvGrpSpPr>
        <p:grpSpPr>
          <a:xfrm>
            <a:off x="3645579" y="2884148"/>
            <a:ext cx="2644560" cy="1331280"/>
            <a:chOff x="3645579" y="2884148"/>
            <a:chExt cx="2644560" cy="1331280"/>
          </a:xfrm>
        </p:grpSpPr>
        <mc:AlternateContent xmlns:mc="http://schemas.openxmlformats.org/markup-compatibility/2006">
          <mc:Choice xmlns:p14="http://schemas.microsoft.com/office/powerpoint/2010/main" Requires="p14">
            <p:contentPart p14:bwMode="auto" r:id="rId10">
              <p14:nvContentPartPr>
                <p14:cNvPr id="21" name="Freihand 20">
                  <a:extLst>
                    <a:ext uri="{FF2B5EF4-FFF2-40B4-BE49-F238E27FC236}">
                      <a16:creationId xmlns:a16="http://schemas.microsoft.com/office/drawing/2014/main" id="{A2D702CD-1135-4C58-9112-E0DC63224225}"/>
                    </a:ext>
                  </a:extLst>
                </p14:cNvPr>
                <p14:cNvContentPartPr/>
                <p14:nvPr/>
              </p14:nvContentPartPr>
              <p14:xfrm>
                <a:off x="4556019" y="2884148"/>
                <a:ext cx="360" cy="360"/>
              </p14:xfrm>
            </p:contentPart>
          </mc:Choice>
          <mc:Fallback>
            <p:pic>
              <p:nvPicPr>
                <p:cNvPr id="21" name="Freihand 20">
                  <a:extLst>
                    <a:ext uri="{FF2B5EF4-FFF2-40B4-BE49-F238E27FC236}">
                      <a16:creationId xmlns:a16="http://schemas.microsoft.com/office/drawing/2014/main" id="{A2D702CD-1135-4C58-9112-E0DC63224225}"/>
                    </a:ext>
                  </a:extLst>
                </p:cNvPr>
                <p:cNvPicPr/>
                <p:nvPr/>
              </p:nvPicPr>
              <p:blipFill>
                <a:blip r:embed="rId11"/>
                <a:stretch>
                  <a:fillRect/>
                </a:stretch>
              </p:blipFill>
              <p:spPr>
                <a:xfrm>
                  <a:off x="4551699" y="28798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87D0332D-CB74-469A-B459-7B349D955A1B}"/>
                    </a:ext>
                  </a:extLst>
                </p14:cNvPr>
                <p14:cNvContentPartPr/>
                <p14:nvPr/>
              </p14:nvContentPartPr>
              <p14:xfrm>
                <a:off x="4002339" y="3571028"/>
                <a:ext cx="50400" cy="393120"/>
              </p14:xfrm>
            </p:contentPart>
          </mc:Choice>
          <mc:Fallback>
            <p:pic>
              <p:nvPicPr>
                <p:cNvPr id="5" name="Freihand 4">
                  <a:extLst>
                    <a:ext uri="{FF2B5EF4-FFF2-40B4-BE49-F238E27FC236}">
                      <a16:creationId xmlns:a16="http://schemas.microsoft.com/office/drawing/2014/main" id="{87D0332D-CB74-469A-B459-7B349D955A1B}"/>
                    </a:ext>
                  </a:extLst>
                </p:cNvPr>
                <p:cNvPicPr/>
                <p:nvPr/>
              </p:nvPicPr>
              <p:blipFill>
                <a:blip r:embed="rId13"/>
                <a:stretch>
                  <a:fillRect/>
                </a:stretch>
              </p:blipFill>
              <p:spPr>
                <a:xfrm>
                  <a:off x="3998019" y="3566708"/>
                  <a:ext cx="5904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236566BC-9286-48CF-9264-01331366A8E8}"/>
                    </a:ext>
                  </a:extLst>
                </p14:cNvPr>
                <p14:cNvContentPartPr/>
                <p14:nvPr/>
              </p14:nvContentPartPr>
              <p14:xfrm>
                <a:off x="3949419" y="3778028"/>
                <a:ext cx="200520" cy="246960"/>
              </p14:xfrm>
            </p:contentPart>
          </mc:Choice>
          <mc:Fallback>
            <p:pic>
              <p:nvPicPr>
                <p:cNvPr id="8" name="Freihand 7">
                  <a:extLst>
                    <a:ext uri="{FF2B5EF4-FFF2-40B4-BE49-F238E27FC236}">
                      <a16:creationId xmlns:a16="http://schemas.microsoft.com/office/drawing/2014/main" id="{236566BC-9286-48CF-9264-01331366A8E8}"/>
                    </a:ext>
                  </a:extLst>
                </p:cNvPr>
                <p:cNvPicPr/>
                <p:nvPr/>
              </p:nvPicPr>
              <p:blipFill>
                <a:blip r:embed="rId15"/>
                <a:stretch>
                  <a:fillRect/>
                </a:stretch>
              </p:blipFill>
              <p:spPr>
                <a:xfrm>
                  <a:off x="3945099" y="3773708"/>
                  <a:ext cx="2091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1A546311-A279-4D2A-A18E-A6A5FD104593}"/>
                    </a:ext>
                  </a:extLst>
                </p14:cNvPr>
                <p14:cNvContentPartPr/>
                <p14:nvPr/>
              </p14:nvContentPartPr>
              <p14:xfrm>
                <a:off x="3728379" y="3313628"/>
                <a:ext cx="35280" cy="159840"/>
              </p14:xfrm>
            </p:contentPart>
          </mc:Choice>
          <mc:Fallback>
            <p:pic>
              <p:nvPicPr>
                <p:cNvPr id="10" name="Freihand 9">
                  <a:extLst>
                    <a:ext uri="{FF2B5EF4-FFF2-40B4-BE49-F238E27FC236}">
                      <a16:creationId xmlns:a16="http://schemas.microsoft.com/office/drawing/2014/main" id="{1A546311-A279-4D2A-A18E-A6A5FD104593}"/>
                    </a:ext>
                  </a:extLst>
                </p:cNvPr>
                <p:cNvPicPr/>
                <p:nvPr/>
              </p:nvPicPr>
              <p:blipFill>
                <a:blip r:embed="rId17"/>
                <a:stretch>
                  <a:fillRect/>
                </a:stretch>
              </p:blipFill>
              <p:spPr>
                <a:xfrm>
                  <a:off x="3724059" y="3309308"/>
                  <a:ext cx="439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1E8BEFB5-E20D-48F8-A1F9-61A913AEE5F9}"/>
                    </a:ext>
                  </a:extLst>
                </p14:cNvPr>
                <p14:cNvContentPartPr/>
                <p14:nvPr/>
              </p14:nvContentPartPr>
              <p14:xfrm>
                <a:off x="3645579" y="3250268"/>
                <a:ext cx="148680" cy="60480"/>
              </p14:xfrm>
            </p:contentPart>
          </mc:Choice>
          <mc:Fallback>
            <p:pic>
              <p:nvPicPr>
                <p:cNvPr id="11" name="Freihand 10">
                  <a:extLst>
                    <a:ext uri="{FF2B5EF4-FFF2-40B4-BE49-F238E27FC236}">
                      <a16:creationId xmlns:a16="http://schemas.microsoft.com/office/drawing/2014/main" id="{1E8BEFB5-E20D-48F8-A1F9-61A913AEE5F9}"/>
                    </a:ext>
                  </a:extLst>
                </p:cNvPr>
                <p:cNvPicPr/>
                <p:nvPr/>
              </p:nvPicPr>
              <p:blipFill>
                <a:blip r:embed="rId19"/>
                <a:stretch>
                  <a:fillRect/>
                </a:stretch>
              </p:blipFill>
              <p:spPr>
                <a:xfrm>
                  <a:off x="3641259" y="3245948"/>
                  <a:ext cx="157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A24107CB-5193-4740-A747-DA869C7C77D7}"/>
                    </a:ext>
                  </a:extLst>
                </p14:cNvPr>
                <p14:cNvContentPartPr/>
                <p14:nvPr/>
              </p14:nvContentPartPr>
              <p14:xfrm>
                <a:off x="3660699" y="3349268"/>
                <a:ext cx="119520" cy="56520"/>
              </p14:xfrm>
            </p:contentPart>
          </mc:Choice>
          <mc:Fallback>
            <p:pic>
              <p:nvPicPr>
                <p:cNvPr id="12" name="Freihand 11">
                  <a:extLst>
                    <a:ext uri="{FF2B5EF4-FFF2-40B4-BE49-F238E27FC236}">
                      <a16:creationId xmlns:a16="http://schemas.microsoft.com/office/drawing/2014/main" id="{A24107CB-5193-4740-A747-DA869C7C77D7}"/>
                    </a:ext>
                  </a:extLst>
                </p:cNvPr>
                <p:cNvPicPr/>
                <p:nvPr/>
              </p:nvPicPr>
              <p:blipFill>
                <a:blip r:embed="rId21"/>
                <a:stretch>
                  <a:fillRect/>
                </a:stretch>
              </p:blipFill>
              <p:spPr>
                <a:xfrm>
                  <a:off x="3656379" y="3344948"/>
                  <a:ext cx="128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DAA1D8A9-2CB9-4152-8F41-4EC0A6D2AC86}"/>
                    </a:ext>
                  </a:extLst>
                </p14:cNvPr>
                <p14:cNvContentPartPr/>
                <p14:nvPr/>
              </p14:nvContentPartPr>
              <p14:xfrm>
                <a:off x="3780219" y="3217868"/>
                <a:ext cx="183600" cy="171000"/>
              </p14:xfrm>
            </p:contentPart>
          </mc:Choice>
          <mc:Fallback>
            <p:pic>
              <p:nvPicPr>
                <p:cNvPr id="13" name="Freihand 12">
                  <a:extLst>
                    <a:ext uri="{FF2B5EF4-FFF2-40B4-BE49-F238E27FC236}">
                      <a16:creationId xmlns:a16="http://schemas.microsoft.com/office/drawing/2014/main" id="{DAA1D8A9-2CB9-4152-8F41-4EC0A6D2AC86}"/>
                    </a:ext>
                  </a:extLst>
                </p:cNvPr>
                <p:cNvPicPr/>
                <p:nvPr/>
              </p:nvPicPr>
              <p:blipFill>
                <a:blip r:embed="rId23"/>
                <a:stretch>
                  <a:fillRect/>
                </a:stretch>
              </p:blipFill>
              <p:spPr>
                <a:xfrm>
                  <a:off x="3775899" y="3213548"/>
                  <a:ext cx="1922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F5312DA5-0859-4622-A089-AA33126ED696}"/>
                    </a:ext>
                  </a:extLst>
                </p14:cNvPr>
                <p14:cNvContentPartPr/>
                <p14:nvPr/>
              </p14:nvContentPartPr>
              <p14:xfrm>
                <a:off x="4005579" y="3213188"/>
                <a:ext cx="283680" cy="102960"/>
              </p14:xfrm>
            </p:contentPart>
          </mc:Choice>
          <mc:Fallback>
            <p:pic>
              <p:nvPicPr>
                <p:cNvPr id="14" name="Freihand 13">
                  <a:extLst>
                    <a:ext uri="{FF2B5EF4-FFF2-40B4-BE49-F238E27FC236}">
                      <a16:creationId xmlns:a16="http://schemas.microsoft.com/office/drawing/2014/main" id="{F5312DA5-0859-4622-A089-AA33126ED696}"/>
                    </a:ext>
                  </a:extLst>
                </p:cNvPr>
                <p:cNvPicPr/>
                <p:nvPr/>
              </p:nvPicPr>
              <p:blipFill>
                <a:blip r:embed="rId25"/>
                <a:stretch>
                  <a:fillRect/>
                </a:stretch>
              </p:blipFill>
              <p:spPr>
                <a:xfrm>
                  <a:off x="4001259" y="3208868"/>
                  <a:ext cx="292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3BAF178A-12BD-4778-AF0E-04071CA551F5}"/>
                    </a:ext>
                  </a:extLst>
                </p14:cNvPr>
                <p14:cNvContentPartPr/>
                <p14:nvPr/>
              </p14:nvContentPartPr>
              <p14:xfrm>
                <a:off x="4185939" y="3179708"/>
                <a:ext cx="115200" cy="50760"/>
              </p14:xfrm>
            </p:contentPart>
          </mc:Choice>
          <mc:Fallback>
            <p:pic>
              <p:nvPicPr>
                <p:cNvPr id="15" name="Freihand 14">
                  <a:extLst>
                    <a:ext uri="{FF2B5EF4-FFF2-40B4-BE49-F238E27FC236}">
                      <a16:creationId xmlns:a16="http://schemas.microsoft.com/office/drawing/2014/main" id="{3BAF178A-12BD-4778-AF0E-04071CA551F5}"/>
                    </a:ext>
                  </a:extLst>
                </p:cNvPr>
                <p:cNvPicPr/>
                <p:nvPr/>
              </p:nvPicPr>
              <p:blipFill>
                <a:blip r:embed="rId27"/>
                <a:stretch>
                  <a:fillRect/>
                </a:stretch>
              </p:blipFill>
              <p:spPr>
                <a:xfrm>
                  <a:off x="4181619" y="3175388"/>
                  <a:ext cx="123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479983C3-1E44-40FC-8B5C-3B8124A7210A}"/>
                    </a:ext>
                  </a:extLst>
                </p14:cNvPr>
                <p14:cNvContentPartPr/>
                <p14:nvPr/>
              </p14:nvContentPartPr>
              <p14:xfrm>
                <a:off x="4297179" y="3041108"/>
                <a:ext cx="87480" cy="148320"/>
              </p14:xfrm>
            </p:contentPart>
          </mc:Choice>
          <mc:Fallback>
            <p:pic>
              <p:nvPicPr>
                <p:cNvPr id="16" name="Freihand 15">
                  <a:extLst>
                    <a:ext uri="{FF2B5EF4-FFF2-40B4-BE49-F238E27FC236}">
                      <a16:creationId xmlns:a16="http://schemas.microsoft.com/office/drawing/2014/main" id="{479983C3-1E44-40FC-8B5C-3B8124A7210A}"/>
                    </a:ext>
                  </a:extLst>
                </p:cNvPr>
                <p:cNvPicPr/>
                <p:nvPr/>
              </p:nvPicPr>
              <p:blipFill>
                <a:blip r:embed="rId29"/>
                <a:stretch>
                  <a:fillRect/>
                </a:stretch>
              </p:blipFill>
              <p:spPr>
                <a:xfrm>
                  <a:off x="4292859" y="3036788"/>
                  <a:ext cx="961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08A578F7-1E1A-436A-B323-D8CB86F45A4F}"/>
                    </a:ext>
                  </a:extLst>
                </p14:cNvPr>
                <p14:cNvContentPartPr/>
                <p14:nvPr/>
              </p14:nvContentPartPr>
              <p14:xfrm>
                <a:off x="4358019" y="3086108"/>
                <a:ext cx="150120" cy="86760"/>
              </p14:xfrm>
            </p:contentPart>
          </mc:Choice>
          <mc:Fallback>
            <p:pic>
              <p:nvPicPr>
                <p:cNvPr id="18" name="Freihand 17">
                  <a:extLst>
                    <a:ext uri="{FF2B5EF4-FFF2-40B4-BE49-F238E27FC236}">
                      <a16:creationId xmlns:a16="http://schemas.microsoft.com/office/drawing/2014/main" id="{08A578F7-1E1A-436A-B323-D8CB86F45A4F}"/>
                    </a:ext>
                  </a:extLst>
                </p:cNvPr>
                <p:cNvPicPr/>
                <p:nvPr/>
              </p:nvPicPr>
              <p:blipFill>
                <a:blip r:embed="rId31"/>
                <a:stretch>
                  <a:fillRect/>
                </a:stretch>
              </p:blipFill>
              <p:spPr>
                <a:xfrm>
                  <a:off x="4353699" y="3081788"/>
                  <a:ext cx="158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8920738D-7C38-473E-AA97-D420A8DA3238}"/>
                    </a:ext>
                  </a:extLst>
                </p14:cNvPr>
                <p14:cNvContentPartPr/>
                <p14:nvPr/>
              </p14:nvContentPartPr>
              <p14:xfrm>
                <a:off x="4505619" y="3038948"/>
                <a:ext cx="70920" cy="115200"/>
              </p14:xfrm>
            </p:contentPart>
          </mc:Choice>
          <mc:Fallback>
            <p:pic>
              <p:nvPicPr>
                <p:cNvPr id="19" name="Freihand 18">
                  <a:extLst>
                    <a:ext uri="{FF2B5EF4-FFF2-40B4-BE49-F238E27FC236}">
                      <a16:creationId xmlns:a16="http://schemas.microsoft.com/office/drawing/2014/main" id="{8920738D-7C38-473E-AA97-D420A8DA3238}"/>
                    </a:ext>
                  </a:extLst>
                </p:cNvPr>
                <p:cNvPicPr/>
                <p:nvPr/>
              </p:nvPicPr>
              <p:blipFill>
                <a:blip r:embed="rId33"/>
                <a:stretch>
                  <a:fillRect/>
                </a:stretch>
              </p:blipFill>
              <p:spPr>
                <a:xfrm>
                  <a:off x="4501299" y="3034628"/>
                  <a:ext cx="79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DCB05BF4-9D76-4F76-AA27-A9A607F8C439}"/>
                    </a:ext>
                  </a:extLst>
                </p14:cNvPr>
                <p14:cNvContentPartPr/>
                <p14:nvPr/>
              </p14:nvContentPartPr>
              <p14:xfrm>
                <a:off x="4600659" y="2985668"/>
                <a:ext cx="107280" cy="121680"/>
              </p14:xfrm>
            </p:contentPart>
          </mc:Choice>
          <mc:Fallback>
            <p:pic>
              <p:nvPicPr>
                <p:cNvPr id="20" name="Freihand 19">
                  <a:extLst>
                    <a:ext uri="{FF2B5EF4-FFF2-40B4-BE49-F238E27FC236}">
                      <a16:creationId xmlns:a16="http://schemas.microsoft.com/office/drawing/2014/main" id="{DCB05BF4-9D76-4F76-AA27-A9A607F8C439}"/>
                    </a:ext>
                  </a:extLst>
                </p:cNvPr>
                <p:cNvPicPr/>
                <p:nvPr/>
              </p:nvPicPr>
              <p:blipFill>
                <a:blip r:embed="rId35"/>
                <a:stretch>
                  <a:fillRect/>
                </a:stretch>
              </p:blipFill>
              <p:spPr>
                <a:xfrm>
                  <a:off x="4596339" y="2981348"/>
                  <a:ext cx="115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343121E3-46D4-4A1F-BAF4-BA5AB94BDAA3}"/>
                    </a:ext>
                  </a:extLst>
                </p14:cNvPr>
                <p14:cNvContentPartPr/>
                <p14:nvPr/>
              </p14:nvContentPartPr>
              <p14:xfrm>
                <a:off x="5015379" y="3417668"/>
                <a:ext cx="6120" cy="345240"/>
              </p14:xfrm>
            </p:contentPart>
          </mc:Choice>
          <mc:Fallback>
            <p:pic>
              <p:nvPicPr>
                <p:cNvPr id="23" name="Freihand 22">
                  <a:extLst>
                    <a:ext uri="{FF2B5EF4-FFF2-40B4-BE49-F238E27FC236}">
                      <a16:creationId xmlns:a16="http://schemas.microsoft.com/office/drawing/2014/main" id="{343121E3-46D4-4A1F-BAF4-BA5AB94BDAA3}"/>
                    </a:ext>
                  </a:extLst>
                </p:cNvPr>
                <p:cNvPicPr/>
                <p:nvPr/>
              </p:nvPicPr>
              <p:blipFill>
                <a:blip r:embed="rId37"/>
                <a:stretch>
                  <a:fillRect/>
                </a:stretch>
              </p:blipFill>
              <p:spPr>
                <a:xfrm>
                  <a:off x="5011059" y="3413348"/>
                  <a:ext cx="1476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D1AB8963-5859-40D0-9D0C-524B0436B95D}"/>
                    </a:ext>
                  </a:extLst>
                </p14:cNvPr>
                <p14:cNvContentPartPr/>
                <p14:nvPr/>
              </p14:nvContentPartPr>
              <p14:xfrm>
                <a:off x="4945179" y="3622508"/>
                <a:ext cx="174960" cy="163440"/>
              </p14:xfrm>
            </p:contentPart>
          </mc:Choice>
          <mc:Fallback>
            <p:pic>
              <p:nvPicPr>
                <p:cNvPr id="24" name="Freihand 23">
                  <a:extLst>
                    <a:ext uri="{FF2B5EF4-FFF2-40B4-BE49-F238E27FC236}">
                      <a16:creationId xmlns:a16="http://schemas.microsoft.com/office/drawing/2014/main" id="{D1AB8963-5859-40D0-9D0C-524B0436B95D}"/>
                    </a:ext>
                  </a:extLst>
                </p:cNvPr>
                <p:cNvPicPr/>
                <p:nvPr/>
              </p:nvPicPr>
              <p:blipFill>
                <a:blip r:embed="rId39"/>
                <a:stretch>
                  <a:fillRect/>
                </a:stretch>
              </p:blipFill>
              <p:spPr>
                <a:xfrm>
                  <a:off x="4940859" y="3618188"/>
                  <a:ext cx="1836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98CB8158-57B3-444A-8275-30FD39ED78A6}"/>
                    </a:ext>
                  </a:extLst>
                </p14:cNvPr>
                <p14:cNvContentPartPr/>
                <p14:nvPr/>
              </p14:nvContentPartPr>
              <p14:xfrm>
                <a:off x="4696779" y="3289868"/>
                <a:ext cx="24480" cy="111240"/>
              </p14:xfrm>
            </p:contentPart>
          </mc:Choice>
          <mc:Fallback>
            <p:pic>
              <p:nvPicPr>
                <p:cNvPr id="26" name="Freihand 25">
                  <a:extLst>
                    <a:ext uri="{FF2B5EF4-FFF2-40B4-BE49-F238E27FC236}">
                      <a16:creationId xmlns:a16="http://schemas.microsoft.com/office/drawing/2014/main" id="{98CB8158-57B3-444A-8275-30FD39ED78A6}"/>
                    </a:ext>
                  </a:extLst>
                </p:cNvPr>
                <p:cNvPicPr/>
                <p:nvPr/>
              </p:nvPicPr>
              <p:blipFill>
                <a:blip r:embed="rId41"/>
                <a:stretch>
                  <a:fillRect/>
                </a:stretch>
              </p:blipFill>
              <p:spPr>
                <a:xfrm>
                  <a:off x="4692459" y="3285548"/>
                  <a:ext cx="33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D83B563B-D183-436E-BBE3-704FFC761B0C}"/>
                    </a:ext>
                  </a:extLst>
                </p14:cNvPr>
                <p14:cNvContentPartPr/>
                <p14:nvPr/>
              </p14:nvContentPartPr>
              <p14:xfrm>
                <a:off x="4610739" y="3232988"/>
                <a:ext cx="154080" cy="203400"/>
              </p14:xfrm>
            </p:contentPart>
          </mc:Choice>
          <mc:Fallback>
            <p:pic>
              <p:nvPicPr>
                <p:cNvPr id="27" name="Freihand 26">
                  <a:extLst>
                    <a:ext uri="{FF2B5EF4-FFF2-40B4-BE49-F238E27FC236}">
                      <a16:creationId xmlns:a16="http://schemas.microsoft.com/office/drawing/2014/main" id="{D83B563B-D183-436E-BBE3-704FFC761B0C}"/>
                    </a:ext>
                  </a:extLst>
                </p:cNvPr>
                <p:cNvPicPr/>
                <p:nvPr/>
              </p:nvPicPr>
              <p:blipFill>
                <a:blip r:embed="rId43"/>
                <a:stretch>
                  <a:fillRect/>
                </a:stretch>
              </p:blipFill>
              <p:spPr>
                <a:xfrm>
                  <a:off x="4606419" y="3228668"/>
                  <a:ext cx="162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3A16A4BE-BEFF-4ED0-9722-64670096FB71}"/>
                    </a:ext>
                  </a:extLst>
                </p14:cNvPr>
                <p14:cNvContentPartPr/>
                <p14:nvPr/>
              </p14:nvContentPartPr>
              <p14:xfrm>
                <a:off x="4765899" y="3289868"/>
                <a:ext cx="83160" cy="117360"/>
              </p14:xfrm>
            </p:contentPart>
          </mc:Choice>
          <mc:Fallback>
            <p:pic>
              <p:nvPicPr>
                <p:cNvPr id="28" name="Freihand 27">
                  <a:extLst>
                    <a:ext uri="{FF2B5EF4-FFF2-40B4-BE49-F238E27FC236}">
                      <a16:creationId xmlns:a16="http://schemas.microsoft.com/office/drawing/2014/main" id="{3A16A4BE-BEFF-4ED0-9722-64670096FB71}"/>
                    </a:ext>
                  </a:extLst>
                </p:cNvPr>
                <p:cNvPicPr/>
                <p:nvPr/>
              </p:nvPicPr>
              <p:blipFill>
                <a:blip r:embed="rId45"/>
                <a:stretch>
                  <a:fillRect/>
                </a:stretch>
              </p:blipFill>
              <p:spPr>
                <a:xfrm>
                  <a:off x="4761579" y="3285548"/>
                  <a:ext cx="91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C1EA5B60-AA40-45CE-9256-1D26FC8FA297}"/>
                    </a:ext>
                  </a:extLst>
                </p14:cNvPr>
                <p14:cNvContentPartPr/>
                <p14:nvPr/>
              </p14:nvContentPartPr>
              <p14:xfrm>
                <a:off x="4888659" y="3272588"/>
                <a:ext cx="114120" cy="102600"/>
              </p14:xfrm>
            </p:contentPart>
          </mc:Choice>
          <mc:Fallback>
            <p:pic>
              <p:nvPicPr>
                <p:cNvPr id="29" name="Freihand 28">
                  <a:extLst>
                    <a:ext uri="{FF2B5EF4-FFF2-40B4-BE49-F238E27FC236}">
                      <a16:creationId xmlns:a16="http://schemas.microsoft.com/office/drawing/2014/main" id="{C1EA5B60-AA40-45CE-9256-1D26FC8FA297}"/>
                    </a:ext>
                  </a:extLst>
                </p:cNvPr>
                <p:cNvPicPr/>
                <p:nvPr/>
              </p:nvPicPr>
              <p:blipFill>
                <a:blip r:embed="rId47"/>
                <a:stretch>
                  <a:fillRect/>
                </a:stretch>
              </p:blipFill>
              <p:spPr>
                <a:xfrm>
                  <a:off x="4884339" y="3268268"/>
                  <a:ext cx="122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8C28C40A-DAE7-4104-9FF9-E625AD1C827E}"/>
                    </a:ext>
                  </a:extLst>
                </p14:cNvPr>
                <p14:cNvContentPartPr/>
                <p14:nvPr/>
              </p14:nvContentPartPr>
              <p14:xfrm>
                <a:off x="4896219" y="3272588"/>
                <a:ext cx="129600" cy="37080"/>
              </p14:xfrm>
            </p:contentPart>
          </mc:Choice>
          <mc:Fallback>
            <p:pic>
              <p:nvPicPr>
                <p:cNvPr id="30" name="Freihand 29">
                  <a:extLst>
                    <a:ext uri="{FF2B5EF4-FFF2-40B4-BE49-F238E27FC236}">
                      <a16:creationId xmlns:a16="http://schemas.microsoft.com/office/drawing/2014/main" id="{8C28C40A-DAE7-4104-9FF9-E625AD1C827E}"/>
                    </a:ext>
                  </a:extLst>
                </p:cNvPr>
                <p:cNvPicPr/>
                <p:nvPr/>
              </p:nvPicPr>
              <p:blipFill>
                <a:blip r:embed="rId49"/>
                <a:stretch>
                  <a:fillRect/>
                </a:stretch>
              </p:blipFill>
              <p:spPr>
                <a:xfrm>
                  <a:off x="4891899" y="3268268"/>
                  <a:ext cx="1382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2315A8A8-4F01-4A83-93A9-450C106458A3}"/>
                    </a:ext>
                  </a:extLst>
                </p14:cNvPr>
                <p14:cNvContentPartPr/>
                <p14:nvPr/>
              </p14:nvContentPartPr>
              <p14:xfrm>
                <a:off x="4976139" y="3232268"/>
                <a:ext cx="133560" cy="93600"/>
              </p14:xfrm>
            </p:contentPart>
          </mc:Choice>
          <mc:Fallback>
            <p:pic>
              <p:nvPicPr>
                <p:cNvPr id="31" name="Freihand 30">
                  <a:extLst>
                    <a:ext uri="{FF2B5EF4-FFF2-40B4-BE49-F238E27FC236}">
                      <a16:creationId xmlns:a16="http://schemas.microsoft.com/office/drawing/2014/main" id="{2315A8A8-4F01-4A83-93A9-450C106458A3}"/>
                    </a:ext>
                  </a:extLst>
                </p:cNvPr>
                <p:cNvPicPr/>
                <p:nvPr/>
              </p:nvPicPr>
              <p:blipFill>
                <a:blip r:embed="rId51"/>
                <a:stretch>
                  <a:fillRect/>
                </a:stretch>
              </p:blipFill>
              <p:spPr>
                <a:xfrm>
                  <a:off x="4971819" y="3227948"/>
                  <a:ext cx="142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FF38C15E-76B4-4AFB-81E5-557819109598}"/>
                    </a:ext>
                  </a:extLst>
                </p14:cNvPr>
                <p14:cNvContentPartPr/>
                <p14:nvPr/>
              </p14:nvContentPartPr>
              <p14:xfrm>
                <a:off x="5128779" y="3148748"/>
                <a:ext cx="101160" cy="127440"/>
              </p14:xfrm>
            </p:contentPart>
          </mc:Choice>
          <mc:Fallback>
            <p:pic>
              <p:nvPicPr>
                <p:cNvPr id="32" name="Freihand 31">
                  <a:extLst>
                    <a:ext uri="{FF2B5EF4-FFF2-40B4-BE49-F238E27FC236}">
                      <a16:creationId xmlns:a16="http://schemas.microsoft.com/office/drawing/2014/main" id="{FF38C15E-76B4-4AFB-81E5-557819109598}"/>
                    </a:ext>
                  </a:extLst>
                </p:cNvPr>
                <p:cNvPicPr/>
                <p:nvPr/>
              </p:nvPicPr>
              <p:blipFill>
                <a:blip r:embed="rId53"/>
                <a:stretch>
                  <a:fillRect/>
                </a:stretch>
              </p:blipFill>
              <p:spPr>
                <a:xfrm>
                  <a:off x="5124459" y="3144428"/>
                  <a:ext cx="1098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C8B9B82C-81D5-4315-94EB-1F9AAE72FF43}"/>
                    </a:ext>
                  </a:extLst>
                </p14:cNvPr>
                <p14:cNvContentPartPr/>
                <p14:nvPr/>
              </p14:nvContentPartPr>
              <p14:xfrm>
                <a:off x="5180259" y="3249188"/>
                <a:ext cx="64800" cy="23760"/>
              </p14:xfrm>
            </p:contentPart>
          </mc:Choice>
          <mc:Fallback>
            <p:pic>
              <p:nvPicPr>
                <p:cNvPr id="33" name="Freihand 32">
                  <a:extLst>
                    <a:ext uri="{FF2B5EF4-FFF2-40B4-BE49-F238E27FC236}">
                      <a16:creationId xmlns:a16="http://schemas.microsoft.com/office/drawing/2014/main" id="{C8B9B82C-81D5-4315-94EB-1F9AAE72FF43}"/>
                    </a:ext>
                  </a:extLst>
                </p:cNvPr>
                <p:cNvPicPr/>
                <p:nvPr/>
              </p:nvPicPr>
              <p:blipFill>
                <a:blip r:embed="rId55"/>
                <a:stretch>
                  <a:fillRect/>
                </a:stretch>
              </p:blipFill>
              <p:spPr>
                <a:xfrm>
                  <a:off x="5175939" y="3244868"/>
                  <a:ext cx="73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3741E1A9-459D-47A5-91F4-7FB9F2570388}"/>
                    </a:ext>
                  </a:extLst>
                </p14:cNvPr>
                <p14:cNvContentPartPr/>
                <p14:nvPr/>
              </p14:nvContentPartPr>
              <p14:xfrm>
                <a:off x="5234619" y="3198788"/>
                <a:ext cx="118080" cy="89640"/>
              </p14:xfrm>
            </p:contentPart>
          </mc:Choice>
          <mc:Fallback>
            <p:pic>
              <p:nvPicPr>
                <p:cNvPr id="34" name="Freihand 33">
                  <a:extLst>
                    <a:ext uri="{FF2B5EF4-FFF2-40B4-BE49-F238E27FC236}">
                      <a16:creationId xmlns:a16="http://schemas.microsoft.com/office/drawing/2014/main" id="{3741E1A9-459D-47A5-91F4-7FB9F2570388}"/>
                    </a:ext>
                  </a:extLst>
                </p:cNvPr>
                <p:cNvPicPr/>
                <p:nvPr/>
              </p:nvPicPr>
              <p:blipFill>
                <a:blip r:embed="rId57"/>
                <a:stretch>
                  <a:fillRect/>
                </a:stretch>
              </p:blipFill>
              <p:spPr>
                <a:xfrm>
                  <a:off x="5230299" y="3194468"/>
                  <a:ext cx="126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B603A90D-2B13-44F6-861D-E83436D9A0F0}"/>
                    </a:ext>
                  </a:extLst>
                </p14:cNvPr>
                <p14:cNvContentPartPr/>
                <p14:nvPr/>
              </p14:nvContentPartPr>
              <p14:xfrm>
                <a:off x="5640339" y="3772628"/>
                <a:ext cx="10440" cy="226440"/>
              </p14:xfrm>
            </p:contentPart>
          </mc:Choice>
          <mc:Fallback>
            <p:pic>
              <p:nvPicPr>
                <p:cNvPr id="37" name="Freihand 36">
                  <a:extLst>
                    <a:ext uri="{FF2B5EF4-FFF2-40B4-BE49-F238E27FC236}">
                      <a16:creationId xmlns:a16="http://schemas.microsoft.com/office/drawing/2014/main" id="{B603A90D-2B13-44F6-861D-E83436D9A0F0}"/>
                    </a:ext>
                  </a:extLst>
                </p:cNvPr>
                <p:cNvPicPr/>
                <p:nvPr/>
              </p:nvPicPr>
              <p:blipFill>
                <a:blip r:embed="rId59"/>
                <a:stretch>
                  <a:fillRect/>
                </a:stretch>
              </p:blipFill>
              <p:spPr>
                <a:xfrm>
                  <a:off x="5636019" y="3768308"/>
                  <a:ext cx="190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296F8A6B-064F-4F7A-BA5C-2167FBE78154}"/>
                    </a:ext>
                  </a:extLst>
                </p14:cNvPr>
                <p14:cNvContentPartPr/>
                <p14:nvPr/>
              </p14:nvContentPartPr>
              <p14:xfrm>
                <a:off x="5597139" y="3851468"/>
                <a:ext cx="120240" cy="145800"/>
              </p14:xfrm>
            </p:contentPart>
          </mc:Choice>
          <mc:Fallback>
            <p:pic>
              <p:nvPicPr>
                <p:cNvPr id="38" name="Freihand 37">
                  <a:extLst>
                    <a:ext uri="{FF2B5EF4-FFF2-40B4-BE49-F238E27FC236}">
                      <a16:creationId xmlns:a16="http://schemas.microsoft.com/office/drawing/2014/main" id="{296F8A6B-064F-4F7A-BA5C-2167FBE78154}"/>
                    </a:ext>
                  </a:extLst>
                </p:cNvPr>
                <p:cNvPicPr/>
                <p:nvPr/>
              </p:nvPicPr>
              <p:blipFill>
                <a:blip r:embed="rId61"/>
                <a:stretch>
                  <a:fillRect/>
                </a:stretch>
              </p:blipFill>
              <p:spPr>
                <a:xfrm>
                  <a:off x="5592819" y="3847148"/>
                  <a:ext cx="128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E94A652F-F770-495C-B632-ACF87F98A2D4}"/>
                    </a:ext>
                  </a:extLst>
                </p14:cNvPr>
                <p14:cNvContentPartPr/>
                <p14:nvPr/>
              </p14:nvContentPartPr>
              <p14:xfrm>
                <a:off x="5317419" y="3452588"/>
                <a:ext cx="111960" cy="124560"/>
              </p14:xfrm>
            </p:contentPart>
          </mc:Choice>
          <mc:Fallback>
            <p:pic>
              <p:nvPicPr>
                <p:cNvPr id="39" name="Freihand 38">
                  <a:extLst>
                    <a:ext uri="{FF2B5EF4-FFF2-40B4-BE49-F238E27FC236}">
                      <a16:creationId xmlns:a16="http://schemas.microsoft.com/office/drawing/2014/main" id="{E94A652F-F770-495C-B632-ACF87F98A2D4}"/>
                    </a:ext>
                  </a:extLst>
                </p:cNvPr>
                <p:cNvPicPr/>
                <p:nvPr/>
              </p:nvPicPr>
              <p:blipFill>
                <a:blip r:embed="rId63"/>
                <a:stretch>
                  <a:fillRect/>
                </a:stretch>
              </p:blipFill>
              <p:spPr>
                <a:xfrm>
                  <a:off x="5313099" y="3448268"/>
                  <a:ext cx="120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4ABABEC2-0A38-44F5-A244-3137DF4B0B4A}"/>
                    </a:ext>
                  </a:extLst>
                </p14:cNvPr>
                <p14:cNvContentPartPr/>
                <p14:nvPr/>
              </p14:nvContentPartPr>
              <p14:xfrm>
                <a:off x="5435859" y="3417308"/>
                <a:ext cx="82080" cy="93240"/>
              </p14:xfrm>
            </p:contentPart>
          </mc:Choice>
          <mc:Fallback>
            <p:pic>
              <p:nvPicPr>
                <p:cNvPr id="40" name="Freihand 39">
                  <a:extLst>
                    <a:ext uri="{FF2B5EF4-FFF2-40B4-BE49-F238E27FC236}">
                      <a16:creationId xmlns:a16="http://schemas.microsoft.com/office/drawing/2014/main" id="{4ABABEC2-0A38-44F5-A244-3137DF4B0B4A}"/>
                    </a:ext>
                  </a:extLst>
                </p:cNvPr>
                <p:cNvPicPr/>
                <p:nvPr/>
              </p:nvPicPr>
              <p:blipFill>
                <a:blip r:embed="rId65"/>
                <a:stretch>
                  <a:fillRect/>
                </a:stretch>
              </p:blipFill>
              <p:spPr>
                <a:xfrm>
                  <a:off x="5431539" y="3412988"/>
                  <a:ext cx="90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A65FFBFD-47A6-428F-921E-E14432D013AA}"/>
                    </a:ext>
                  </a:extLst>
                </p14:cNvPr>
                <p14:cNvContentPartPr/>
                <p14:nvPr/>
              </p14:nvContentPartPr>
              <p14:xfrm>
                <a:off x="5543499" y="3374468"/>
                <a:ext cx="29520" cy="92520"/>
              </p14:xfrm>
            </p:contentPart>
          </mc:Choice>
          <mc:Fallback>
            <p:pic>
              <p:nvPicPr>
                <p:cNvPr id="41" name="Freihand 40">
                  <a:extLst>
                    <a:ext uri="{FF2B5EF4-FFF2-40B4-BE49-F238E27FC236}">
                      <a16:creationId xmlns:a16="http://schemas.microsoft.com/office/drawing/2014/main" id="{A65FFBFD-47A6-428F-921E-E14432D013AA}"/>
                    </a:ext>
                  </a:extLst>
                </p:cNvPr>
                <p:cNvPicPr/>
                <p:nvPr/>
              </p:nvPicPr>
              <p:blipFill>
                <a:blip r:embed="rId67"/>
                <a:stretch>
                  <a:fillRect/>
                </a:stretch>
              </p:blipFill>
              <p:spPr>
                <a:xfrm>
                  <a:off x="5539179" y="3370148"/>
                  <a:ext cx="38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C0CC8004-FCD8-42D3-BF2B-065F0053D6F5}"/>
                    </a:ext>
                  </a:extLst>
                </p14:cNvPr>
                <p14:cNvContentPartPr/>
                <p14:nvPr/>
              </p14:nvContentPartPr>
              <p14:xfrm>
                <a:off x="5589939" y="3277628"/>
                <a:ext cx="109440" cy="178920"/>
              </p14:xfrm>
            </p:contentPart>
          </mc:Choice>
          <mc:Fallback>
            <p:pic>
              <p:nvPicPr>
                <p:cNvPr id="42" name="Freihand 41">
                  <a:extLst>
                    <a:ext uri="{FF2B5EF4-FFF2-40B4-BE49-F238E27FC236}">
                      <a16:creationId xmlns:a16="http://schemas.microsoft.com/office/drawing/2014/main" id="{C0CC8004-FCD8-42D3-BF2B-065F0053D6F5}"/>
                    </a:ext>
                  </a:extLst>
                </p:cNvPr>
                <p:cNvPicPr/>
                <p:nvPr/>
              </p:nvPicPr>
              <p:blipFill>
                <a:blip r:embed="rId69"/>
                <a:stretch>
                  <a:fillRect/>
                </a:stretch>
              </p:blipFill>
              <p:spPr>
                <a:xfrm>
                  <a:off x="5585619" y="3273308"/>
                  <a:ext cx="1180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8CE57075-F270-4902-A0F9-EDC486C3636B}"/>
                    </a:ext>
                  </a:extLst>
                </p14:cNvPr>
                <p14:cNvContentPartPr/>
                <p14:nvPr/>
              </p14:nvContentPartPr>
              <p14:xfrm>
                <a:off x="5685339" y="3070628"/>
                <a:ext cx="55080" cy="109080"/>
              </p14:xfrm>
            </p:contentPart>
          </mc:Choice>
          <mc:Fallback>
            <p:pic>
              <p:nvPicPr>
                <p:cNvPr id="44" name="Freihand 43">
                  <a:extLst>
                    <a:ext uri="{FF2B5EF4-FFF2-40B4-BE49-F238E27FC236}">
                      <a16:creationId xmlns:a16="http://schemas.microsoft.com/office/drawing/2014/main" id="{8CE57075-F270-4902-A0F9-EDC486C3636B}"/>
                    </a:ext>
                  </a:extLst>
                </p:cNvPr>
                <p:cNvPicPr/>
                <p:nvPr/>
              </p:nvPicPr>
              <p:blipFill>
                <a:blip r:embed="rId71"/>
                <a:stretch>
                  <a:fillRect/>
                </a:stretch>
              </p:blipFill>
              <p:spPr>
                <a:xfrm>
                  <a:off x="5681019" y="3066308"/>
                  <a:ext cx="63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C605B7C4-BB1C-4AE9-A52F-754BC0CF6663}"/>
                    </a:ext>
                  </a:extLst>
                </p14:cNvPr>
                <p14:cNvContentPartPr/>
                <p14:nvPr/>
              </p14:nvContentPartPr>
              <p14:xfrm>
                <a:off x="5742939" y="2944268"/>
                <a:ext cx="193320" cy="217800"/>
              </p14:xfrm>
            </p:contentPart>
          </mc:Choice>
          <mc:Fallback>
            <p:pic>
              <p:nvPicPr>
                <p:cNvPr id="45" name="Freihand 44">
                  <a:extLst>
                    <a:ext uri="{FF2B5EF4-FFF2-40B4-BE49-F238E27FC236}">
                      <a16:creationId xmlns:a16="http://schemas.microsoft.com/office/drawing/2014/main" id="{C605B7C4-BB1C-4AE9-A52F-754BC0CF6663}"/>
                    </a:ext>
                  </a:extLst>
                </p:cNvPr>
                <p:cNvPicPr/>
                <p:nvPr/>
              </p:nvPicPr>
              <p:blipFill>
                <a:blip r:embed="rId73"/>
                <a:stretch>
                  <a:fillRect/>
                </a:stretch>
              </p:blipFill>
              <p:spPr>
                <a:xfrm>
                  <a:off x="5738619" y="2939948"/>
                  <a:ext cx="2019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FB91D126-1B05-4769-91BC-20B9AD782B67}"/>
                    </a:ext>
                  </a:extLst>
                </p14:cNvPr>
                <p14:cNvContentPartPr/>
                <p14:nvPr/>
              </p14:nvContentPartPr>
              <p14:xfrm>
                <a:off x="5957859" y="2995388"/>
                <a:ext cx="19440" cy="7920"/>
              </p14:xfrm>
            </p:contentPart>
          </mc:Choice>
          <mc:Fallback>
            <p:pic>
              <p:nvPicPr>
                <p:cNvPr id="46" name="Freihand 45">
                  <a:extLst>
                    <a:ext uri="{FF2B5EF4-FFF2-40B4-BE49-F238E27FC236}">
                      <a16:creationId xmlns:a16="http://schemas.microsoft.com/office/drawing/2014/main" id="{FB91D126-1B05-4769-91BC-20B9AD782B67}"/>
                    </a:ext>
                  </a:extLst>
                </p:cNvPr>
                <p:cNvPicPr/>
                <p:nvPr/>
              </p:nvPicPr>
              <p:blipFill>
                <a:blip r:embed="rId75"/>
                <a:stretch>
                  <a:fillRect/>
                </a:stretch>
              </p:blipFill>
              <p:spPr>
                <a:xfrm>
                  <a:off x="5953539" y="2991068"/>
                  <a:ext cx="280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E7294804-E2AC-4E7D-9EA6-53765C07DE12}"/>
                    </a:ext>
                  </a:extLst>
                </p14:cNvPr>
                <p14:cNvContentPartPr/>
                <p14:nvPr/>
              </p14:nvContentPartPr>
              <p14:xfrm>
                <a:off x="5726379" y="3187628"/>
                <a:ext cx="78480" cy="170640"/>
              </p14:xfrm>
            </p:contentPart>
          </mc:Choice>
          <mc:Fallback>
            <p:pic>
              <p:nvPicPr>
                <p:cNvPr id="47" name="Freihand 46">
                  <a:extLst>
                    <a:ext uri="{FF2B5EF4-FFF2-40B4-BE49-F238E27FC236}">
                      <a16:creationId xmlns:a16="http://schemas.microsoft.com/office/drawing/2014/main" id="{E7294804-E2AC-4E7D-9EA6-53765C07DE12}"/>
                    </a:ext>
                  </a:extLst>
                </p:cNvPr>
                <p:cNvPicPr/>
                <p:nvPr/>
              </p:nvPicPr>
              <p:blipFill>
                <a:blip r:embed="rId77"/>
                <a:stretch>
                  <a:fillRect/>
                </a:stretch>
              </p:blipFill>
              <p:spPr>
                <a:xfrm>
                  <a:off x="5722059" y="3183308"/>
                  <a:ext cx="871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F26AD001-40C8-40DE-B6AB-9DB6421AB056}"/>
                    </a:ext>
                  </a:extLst>
                </p14:cNvPr>
                <p14:cNvContentPartPr/>
                <p14:nvPr/>
              </p14:nvContentPartPr>
              <p14:xfrm>
                <a:off x="5789019" y="3281948"/>
                <a:ext cx="51480" cy="13320"/>
              </p14:xfrm>
            </p:contentPart>
          </mc:Choice>
          <mc:Fallback>
            <p:pic>
              <p:nvPicPr>
                <p:cNvPr id="48" name="Freihand 47">
                  <a:extLst>
                    <a:ext uri="{FF2B5EF4-FFF2-40B4-BE49-F238E27FC236}">
                      <a16:creationId xmlns:a16="http://schemas.microsoft.com/office/drawing/2014/main" id="{F26AD001-40C8-40DE-B6AB-9DB6421AB056}"/>
                    </a:ext>
                  </a:extLst>
                </p:cNvPr>
                <p:cNvPicPr/>
                <p:nvPr/>
              </p:nvPicPr>
              <p:blipFill>
                <a:blip r:embed="rId79"/>
                <a:stretch>
                  <a:fillRect/>
                </a:stretch>
              </p:blipFill>
              <p:spPr>
                <a:xfrm>
                  <a:off x="5784699" y="3277628"/>
                  <a:ext cx="60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54B85442-9D73-4E59-BDE6-290D08DFD754}"/>
                    </a:ext>
                  </a:extLst>
                </p14:cNvPr>
                <p14:cNvContentPartPr/>
                <p14:nvPr/>
              </p14:nvContentPartPr>
              <p14:xfrm>
                <a:off x="5846979" y="3121388"/>
                <a:ext cx="154440" cy="183960"/>
              </p14:xfrm>
            </p:contentPart>
          </mc:Choice>
          <mc:Fallback>
            <p:pic>
              <p:nvPicPr>
                <p:cNvPr id="49" name="Freihand 48">
                  <a:extLst>
                    <a:ext uri="{FF2B5EF4-FFF2-40B4-BE49-F238E27FC236}">
                      <a16:creationId xmlns:a16="http://schemas.microsoft.com/office/drawing/2014/main" id="{54B85442-9D73-4E59-BDE6-290D08DFD754}"/>
                    </a:ext>
                  </a:extLst>
                </p:cNvPr>
                <p:cNvPicPr/>
                <p:nvPr/>
              </p:nvPicPr>
              <p:blipFill>
                <a:blip r:embed="rId81"/>
                <a:stretch>
                  <a:fillRect/>
                </a:stretch>
              </p:blipFill>
              <p:spPr>
                <a:xfrm>
                  <a:off x="5842659" y="3117068"/>
                  <a:ext cx="1630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846D95D5-CCF1-42D0-BF0C-142D9CCE1A72}"/>
                    </a:ext>
                  </a:extLst>
                </p14:cNvPr>
                <p14:cNvContentPartPr/>
                <p14:nvPr/>
              </p14:nvContentPartPr>
              <p14:xfrm>
                <a:off x="5758059" y="3361508"/>
                <a:ext cx="123480" cy="165960"/>
              </p14:xfrm>
            </p:contentPart>
          </mc:Choice>
          <mc:Fallback>
            <p:pic>
              <p:nvPicPr>
                <p:cNvPr id="50" name="Freihand 49">
                  <a:extLst>
                    <a:ext uri="{FF2B5EF4-FFF2-40B4-BE49-F238E27FC236}">
                      <a16:creationId xmlns:a16="http://schemas.microsoft.com/office/drawing/2014/main" id="{846D95D5-CCF1-42D0-BF0C-142D9CCE1A72}"/>
                    </a:ext>
                  </a:extLst>
                </p:cNvPr>
                <p:cNvPicPr/>
                <p:nvPr/>
              </p:nvPicPr>
              <p:blipFill>
                <a:blip r:embed="rId83"/>
                <a:stretch>
                  <a:fillRect/>
                </a:stretch>
              </p:blipFill>
              <p:spPr>
                <a:xfrm>
                  <a:off x="5753739" y="3357188"/>
                  <a:ext cx="1321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BF00974F-DD18-4165-8F77-4F5C9BC2C2C5}"/>
                    </a:ext>
                  </a:extLst>
                </p14:cNvPr>
                <p14:cNvContentPartPr/>
                <p14:nvPr/>
              </p14:nvContentPartPr>
              <p14:xfrm>
                <a:off x="5897379" y="3281948"/>
                <a:ext cx="77400" cy="135720"/>
              </p14:xfrm>
            </p:contentPart>
          </mc:Choice>
          <mc:Fallback>
            <p:pic>
              <p:nvPicPr>
                <p:cNvPr id="51" name="Freihand 50">
                  <a:extLst>
                    <a:ext uri="{FF2B5EF4-FFF2-40B4-BE49-F238E27FC236}">
                      <a16:creationId xmlns:a16="http://schemas.microsoft.com/office/drawing/2014/main" id="{BF00974F-DD18-4165-8F77-4F5C9BC2C2C5}"/>
                    </a:ext>
                  </a:extLst>
                </p:cNvPr>
                <p:cNvPicPr/>
                <p:nvPr/>
              </p:nvPicPr>
              <p:blipFill>
                <a:blip r:embed="rId85"/>
                <a:stretch>
                  <a:fillRect/>
                </a:stretch>
              </p:blipFill>
              <p:spPr>
                <a:xfrm>
                  <a:off x="5893059" y="3277628"/>
                  <a:ext cx="86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F9416629-AE51-41DA-8CE9-9257F985D81B}"/>
                    </a:ext>
                  </a:extLst>
                </p14:cNvPr>
                <p14:cNvContentPartPr/>
                <p14:nvPr/>
              </p14:nvContentPartPr>
              <p14:xfrm>
                <a:off x="5928339" y="3260348"/>
                <a:ext cx="123480" cy="109080"/>
              </p14:xfrm>
            </p:contentPart>
          </mc:Choice>
          <mc:Fallback>
            <p:pic>
              <p:nvPicPr>
                <p:cNvPr id="52" name="Freihand 51">
                  <a:extLst>
                    <a:ext uri="{FF2B5EF4-FFF2-40B4-BE49-F238E27FC236}">
                      <a16:creationId xmlns:a16="http://schemas.microsoft.com/office/drawing/2014/main" id="{F9416629-AE51-41DA-8CE9-9257F985D81B}"/>
                    </a:ext>
                  </a:extLst>
                </p:cNvPr>
                <p:cNvPicPr/>
                <p:nvPr/>
              </p:nvPicPr>
              <p:blipFill>
                <a:blip r:embed="rId87"/>
                <a:stretch>
                  <a:fillRect/>
                </a:stretch>
              </p:blipFill>
              <p:spPr>
                <a:xfrm>
                  <a:off x="5924019" y="3256028"/>
                  <a:ext cx="132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341336D0-8895-455E-A6A2-5CBFAA84CCF3}"/>
                    </a:ext>
                  </a:extLst>
                </p14:cNvPr>
                <p14:cNvContentPartPr/>
                <p14:nvPr/>
              </p14:nvContentPartPr>
              <p14:xfrm>
                <a:off x="6044259" y="3155228"/>
                <a:ext cx="51840" cy="147240"/>
              </p14:xfrm>
            </p:contentPart>
          </mc:Choice>
          <mc:Fallback>
            <p:pic>
              <p:nvPicPr>
                <p:cNvPr id="53" name="Freihand 52">
                  <a:extLst>
                    <a:ext uri="{FF2B5EF4-FFF2-40B4-BE49-F238E27FC236}">
                      <a16:creationId xmlns:a16="http://schemas.microsoft.com/office/drawing/2014/main" id="{341336D0-8895-455E-A6A2-5CBFAA84CCF3}"/>
                    </a:ext>
                  </a:extLst>
                </p:cNvPr>
                <p:cNvPicPr/>
                <p:nvPr/>
              </p:nvPicPr>
              <p:blipFill>
                <a:blip r:embed="rId89"/>
                <a:stretch>
                  <a:fillRect/>
                </a:stretch>
              </p:blipFill>
              <p:spPr>
                <a:xfrm>
                  <a:off x="6039939" y="3150908"/>
                  <a:ext cx="60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BADA20A0-0FA5-422F-B9A5-60DBA501E759}"/>
                    </a:ext>
                  </a:extLst>
                </p14:cNvPr>
                <p14:cNvContentPartPr/>
                <p14:nvPr/>
              </p14:nvContentPartPr>
              <p14:xfrm>
                <a:off x="6077379" y="3173948"/>
                <a:ext cx="72360" cy="87840"/>
              </p14:xfrm>
            </p:contentPart>
          </mc:Choice>
          <mc:Fallback>
            <p:pic>
              <p:nvPicPr>
                <p:cNvPr id="54" name="Freihand 53">
                  <a:extLst>
                    <a:ext uri="{FF2B5EF4-FFF2-40B4-BE49-F238E27FC236}">
                      <a16:creationId xmlns:a16="http://schemas.microsoft.com/office/drawing/2014/main" id="{BADA20A0-0FA5-422F-B9A5-60DBA501E759}"/>
                    </a:ext>
                  </a:extLst>
                </p:cNvPr>
                <p:cNvPicPr/>
                <p:nvPr/>
              </p:nvPicPr>
              <p:blipFill>
                <a:blip r:embed="rId91"/>
                <a:stretch>
                  <a:fillRect/>
                </a:stretch>
              </p:blipFill>
              <p:spPr>
                <a:xfrm>
                  <a:off x="6073059" y="3169628"/>
                  <a:ext cx="81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82D59351-23B6-4E76-AF4D-2BBCCCAB2ACB}"/>
                    </a:ext>
                  </a:extLst>
                </p14:cNvPr>
                <p14:cNvContentPartPr/>
                <p14:nvPr/>
              </p14:nvContentPartPr>
              <p14:xfrm>
                <a:off x="5794779" y="4069268"/>
                <a:ext cx="360" cy="360"/>
              </p14:xfrm>
            </p:contentPart>
          </mc:Choice>
          <mc:Fallback>
            <p:pic>
              <p:nvPicPr>
                <p:cNvPr id="55" name="Freihand 54">
                  <a:extLst>
                    <a:ext uri="{FF2B5EF4-FFF2-40B4-BE49-F238E27FC236}">
                      <a16:creationId xmlns:a16="http://schemas.microsoft.com/office/drawing/2014/main" id="{82D59351-23B6-4E76-AF4D-2BBCCCAB2ACB}"/>
                    </a:ext>
                  </a:extLst>
                </p:cNvPr>
                <p:cNvPicPr/>
                <p:nvPr/>
              </p:nvPicPr>
              <p:blipFill>
                <a:blip r:embed="rId11"/>
                <a:stretch>
                  <a:fillRect/>
                </a:stretch>
              </p:blipFill>
              <p:spPr>
                <a:xfrm>
                  <a:off x="5790459" y="406494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5DBA7991-98FA-433C-9778-5CCC389E3168}"/>
                    </a:ext>
                  </a:extLst>
                </p14:cNvPr>
                <p14:cNvContentPartPr/>
                <p14:nvPr/>
              </p14:nvContentPartPr>
              <p14:xfrm>
                <a:off x="5654739" y="3494348"/>
                <a:ext cx="635400" cy="721080"/>
              </p14:xfrm>
            </p:contentPart>
          </mc:Choice>
          <mc:Fallback>
            <p:pic>
              <p:nvPicPr>
                <p:cNvPr id="56" name="Freihand 55">
                  <a:extLst>
                    <a:ext uri="{FF2B5EF4-FFF2-40B4-BE49-F238E27FC236}">
                      <a16:creationId xmlns:a16="http://schemas.microsoft.com/office/drawing/2014/main" id="{5DBA7991-98FA-433C-9778-5CCC389E3168}"/>
                    </a:ext>
                  </a:extLst>
                </p:cNvPr>
                <p:cNvPicPr/>
                <p:nvPr/>
              </p:nvPicPr>
              <p:blipFill>
                <a:blip r:embed="rId94"/>
                <a:stretch>
                  <a:fillRect/>
                </a:stretch>
              </p:blipFill>
              <p:spPr>
                <a:xfrm>
                  <a:off x="5650419" y="3490028"/>
                  <a:ext cx="644040" cy="72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3137EDB7-55FB-41C4-B594-2BBAA74EF3BE}"/>
                  </a:ext>
                </a:extLst>
              </p14:cNvPr>
              <p14:cNvContentPartPr/>
              <p14:nvPr/>
            </p14:nvContentPartPr>
            <p14:xfrm>
              <a:off x="6323979" y="3450428"/>
              <a:ext cx="573840" cy="103680"/>
            </p14:xfrm>
          </p:contentPart>
        </mc:Choice>
        <mc:Fallback>
          <p:pic>
            <p:nvPicPr>
              <p:cNvPr id="58" name="Freihand 57">
                <a:extLst>
                  <a:ext uri="{FF2B5EF4-FFF2-40B4-BE49-F238E27FC236}">
                    <a16:creationId xmlns:a16="http://schemas.microsoft.com/office/drawing/2014/main" id="{3137EDB7-55FB-41C4-B594-2BBAA74EF3BE}"/>
                  </a:ext>
                </a:extLst>
              </p:cNvPr>
              <p:cNvPicPr/>
              <p:nvPr/>
            </p:nvPicPr>
            <p:blipFill>
              <a:blip r:embed="rId96"/>
              <a:stretch>
                <a:fillRect/>
              </a:stretch>
            </p:blipFill>
            <p:spPr>
              <a:xfrm>
                <a:off x="6319659" y="3446108"/>
                <a:ext cx="582480" cy="112320"/>
              </a:xfrm>
              <a:prstGeom prst="rect">
                <a:avLst/>
              </a:prstGeom>
            </p:spPr>
          </p:pic>
        </mc:Fallback>
      </mc:AlternateContent>
      <p:grpSp>
        <p:nvGrpSpPr>
          <p:cNvPr id="61" name="Gruppieren 60">
            <a:extLst>
              <a:ext uri="{FF2B5EF4-FFF2-40B4-BE49-F238E27FC236}">
                <a16:creationId xmlns:a16="http://schemas.microsoft.com/office/drawing/2014/main" id="{91BF279D-D597-4D1F-A55B-C15F0252D4E7}"/>
              </a:ext>
            </a:extLst>
          </p:cNvPr>
          <p:cNvGrpSpPr/>
          <p:nvPr/>
        </p:nvGrpSpPr>
        <p:grpSpPr>
          <a:xfrm>
            <a:off x="6716019" y="2552228"/>
            <a:ext cx="211680" cy="711360"/>
            <a:chOff x="6716019" y="2552228"/>
            <a:chExt cx="211680" cy="711360"/>
          </a:xfrm>
        </p:grpSpPr>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0427008F-A547-4ED5-8C4E-18EE1463B17A}"/>
                    </a:ext>
                  </a:extLst>
                </p14:cNvPr>
                <p14:cNvContentPartPr/>
                <p14:nvPr/>
              </p14:nvContentPartPr>
              <p14:xfrm>
                <a:off x="6716019" y="2552228"/>
                <a:ext cx="195840" cy="601920"/>
              </p14:xfrm>
            </p:contentPart>
          </mc:Choice>
          <mc:Fallback>
            <p:pic>
              <p:nvPicPr>
                <p:cNvPr id="59" name="Freihand 58">
                  <a:extLst>
                    <a:ext uri="{FF2B5EF4-FFF2-40B4-BE49-F238E27FC236}">
                      <a16:creationId xmlns:a16="http://schemas.microsoft.com/office/drawing/2014/main" id="{0427008F-A547-4ED5-8C4E-18EE1463B17A}"/>
                    </a:ext>
                  </a:extLst>
                </p:cNvPr>
                <p:cNvPicPr/>
                <p:nvPr/>
              </p:nvPicPr>
              <p:blipFill>
                <a:blip r:embed="rId98"/>
                <a:stretch>
                  <a:fillRect/>
                </a:stretch>
              </p:blipFill>
              <p:spPr>
                <a:xfrm>
                  <a:off x="6711699" y="2547908"/>
                  <a:ext cx="204480" cy="610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C509BBD0-41B2-4C41-B79F-0C28E505879B}"/>
                    </a:ext>
                  </a:extLst>
                </p14:cNvPr>
                <p14:cNvContentPartPr/>
                <p14:nvPr/>
              </p14:nvContentPartPr>
              <p14:xfrm>
                <a:off x="6793059" y="2830508"/>
                <a:ext cx="134640" cy="433080"/>
              </p14:xfrm>
            </p:contentPart>
          </mc:Choice>
          <mc:Fallback>
            <p:pic>
              <p:nvPicPr>
                <p:cNvPr id="60" name="Freihand 59">
                  <a:extLst>
                    <a:ext uri="{FF2B5EF4-FFF2-40B4-BE49-F238E27FC236}">
                      <a16:creationId xmlns:a16="http://schemas.microsoft.com/office/drawing/2014/main" id="{C509BBD0-41B2-4C41-B79F-0C28E505879B}"/>
                    </a:ext>
                  </a:extLst>
                </p:cNvPr>
                <p:cNvPicPr/>
                <p:nvPr/>
              </p:nvPicPr>
              <p:blipFill>
                <a:blip r:embed="rId100"/>
                <a:stretch>
                  <a:fillRect/>
                </a:stretch>
              </p:blipFill>
              <p:spPr>
                <a:xfrm>
                  <a:off x="6788739" y="2826188"/>
                  <a:ext cx="143280" cy="441720"/>
                </a:xfrm>
                <a:prstGeom prst="rect">
                  <a:avLst/>
                </a:prstGeom>
              </p:spPr>
            </p:pic>
          </mc:Fallback>
        </mc:AlternateContent>
      </p:grpSp>
      <p:grpSp>
        <p:nvGrpSpPr>
          <p:cNvPr id="65" name="Gruppieren 64">
            <a:extLst>
              <a:ext uri="{FF2B5EF4-FFF2-40B4-BE49-F238E27FC236}">
                <a16:creationId xmlns:a16="http://schemas.microsoft.com/office/drawing/2014/main" id="{41768D79-2703-4200-B856-B5623C6D9A95}"/>
              </a:ext>
            </a:extLst>
          </p:cNvPr>
          <p:cNvGrpSpPr/>
          <p:nvPr/>
        </p:nvGrpSpPr>
        <p:grpSpPr>
          <a:xfrm>
            <a:off x="6391299" y="2086748"/>
            <a:ext cx="646560" cy="394200"/>
            <a:chOff x="6391299" y="2086748"/>
            <a:chExt cx="646560" cy="394200"/>
          </a:xfrm>
        </p:grpSpPr>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F6D0BECD-43C0-4414-81A0-6A2C5BAABB2A}"/>
                    </a:ext>
                  </a:extLst>
                </p14:cNvPr>
                <p14:cNvContentPartPr/>
                <p14:nvPr/>
              </p14:nvContentPartPr>
              <p14:xfrm>
                <a:off x="6391299" y="2254868"/>
                <a:ext cx="150840" cy="226080"/>
              </p14:xfrm>
            </p:contentPart>
          </mc:Choice>
          <mc:Fallback>
            <p:pic>
              <p:nvPicPr>
                <p:cNvPr id="62" name="Freihand 61">
                  <a:extLst>
                    <a:ext uri="{FF2B5EF4-FFF2-40B4-BE49-F238E27FC236}">
                      <a16:creationId xmlns:a16="http://schemas.microsoft.com/office/drawing/2014/main" id="{F6D0BECD-43C0-4414-81A0-6A2C5BAABB2A}"/>
                    </a:ext>
                  </a:extLst>
                </p:cNvPr>
                <p:cNvPicPr/>
                <p:nvPr/>
              </p:nvPicPr>
              <p:blipFill>
                <a:blip r:embed="rId102"/>
                <a:stretch>
                  <a:fillRect/>
                </a:stretch>
              </p:blipFill>
              <p:spPr>
                <a:xfrm>
                  <a:off x="6386979" y="2250548"/>
                  <a:ext cx="1594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57E65947-B75D-4AA2-86F7-C5E3F39887F7}"/>
                    </a:ext>
                  </a:extLst>
                </p14:cNvPr>
                <p14:cNvContentPartPr/>
                <p14:nvPr/>
              </p14:nvContentPartPr>
              <p14:xfrm>
                <a:off x="6542139" y="2245508"/>
                <a:ext cx="156600" cy="155520"/>
              </p14:xfrm>
            </p:contentPart>
          </mc:Choice>
          <mc:Fallback>
            <p:pic>
              <p:nvPicPr>
                <p:cNvPr id="63" name="Freihand 62">
                  <a:extLst>
                    <a:ext uri="{FF2B5EF4-FFF2-40B4-BE49-F238E27FC236}">
                      <a16:creationId xmlns:a16="http://schemas.microsoft.com/office/drawing/2014/main" id="{57E65947-B75D-4AA2-86F7-C5E3F39887F7}"/>
                    </a:ext>
                  </a:extLst>
                </p:cNvPr>
                <p:cNvPicPr/>
                <p:nvPr/>
              </p:nvPicPr>
              <p:blipFill>
                <a:blip r:embed="rId104"/>
                <a:stretch>
                  <a:fillRect/>
                </a:stretch>
              </p:blipFill>
              <p:spPr>
                <a:xfrm>
                  <a:off x="6537819" y="2241188"/>
                  <a:ext cx="165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6D500A45-5A30-4684-95F8-A5A5E7DED0AC}"/>
                    </a:ext>
                  </a:extLst>
                </p14:cNvPr>
                <p14:cNvContentPartPr/>
                <p14:nvPr/>
              </p14:nvContentPartPr>
              <p14:xfrm>
                <a:off x="6701259" y="2086748"/>
                <a:ext cx="336600" cy="200520"/>
              </p14:xfrm>
            </p:contentPart>
          </mc:Choice>
          <mc:Fallback>
            <p:pic>
              <p:nvPicPr>
                <p:cNvPr id="64" name="Freihand 63">
                  <a:extLst>
                    <a:ext uri="{FF2B5EF4-FFF2-40B4-BE49-F238E27FC236}">
                      <a16:creationId xmlns:a16="http://schemas.microsoft.com/office/drawing/2014/main" id="{6D500A45-5A30-4684-95F8-A5A5E7DED0AC}"/>
                    </a:ext>
                  </a:extLst>
                </p:cNvPr>
                <p:cNvPicPr/>
                <p:nvPr/>
              </p:nvPicPr>
              <p:blipFill>
                <a:blip r:embed="rId106"/>
                <a:stretch>
                  <a:fillRect/>
                </a:stretch>
              </p:blipFill>
              <p:spPr>
                <a:xfrm>
                  <a:off x="6696939" y="2082428"/>
                  <a:ext cx="345240" cy="209160"/>
                </a:xfrm>
                <a:prstGeom prst="rect">
                  <a:avLst/>
                </a:prstGeom>
              </p:spPr>
            </p:pic>
          </mc:Fallback>
        </mc:AlternateContent>
      </p:grpSp>
      <p:grpSp>
        <p:nvGrpSpPr>
          <p:cNvPr id="68" name="Gruppieren 67">
            <a:extLst>
              <a:ext uri="{FF2B5EF4-FFF2-40B4-BE49-F238E27FC236}">
                <a16:creationId xmlns:a16="http://schemas.microsoft.com/office/drawing/2014/main" id="{78089F5A-134E-4A3F-933A-EB47273F516E}"/>
              </a:ext>
            </a:extLst>
          </p:cNvPr>
          <p:cNvGrpSpPr/>
          <p:nvPr/>
        </p:nvGrpSpPr>
        <p:grpSpPr>
          <a:xfrm>
            <a:off x="7758579" y="2062988"/>
            <a:ext cx="246600" cy="494280"/>
            <a:chOff x="7758579" y="2062988"/>
            <a:chExt cx="246600" cy="494280"/>
          </a:xfrm>
        </p:grpSpPr>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D1A04F7F-A9FB-44DC-B68D-3E2DA7646F49}"/>
                    </a:ext>
                  </a:extLst>
                </p14:cNvPr>
                <p14:cNvContentPartPr/>
                <p14:nvPr/>
              </p14:nvContentPartPr>
              <p14:xfrm>
                <a:off x="7758579" y="2062988"/>
                <a:ext cx="223200" cy="430920"/>
              </p14:xfrm>
            </p:contentPart>
          </mc:Choice>
          <mc:Fallback>
            <p:pic>
              <p:nvPicPr>
                <p:cNvPr id="66" name="Freihand 65">
                  <a:extLst>
                    <a:ext uri="{FF2B5EF4-FFF2-40B4-BE49-F238E27FC236}">
                      <a16:creationId xmlns:a16="http://schemas.microsoft.com/office/drawing/2014/main" id="{D1A04F7F-A9FB-44DC-B68D-3E2DA7646F49}"/>
                    </a:ext>
                  </a:extLst>
                </p:cNvPr>
                <p:cNvPicPr/>
                <p:nvPr/>
              </p:nvPicPr>
              <p:blipFill>
                <a:blip r:embed="rId108"/>
                <a:stretch>
                  <a:fillRect/>
                </a:stretch>
              </p:blipFill>
              <p:spPr>
                <a:xfrm>
                  <a:off x="7754259" y="2058668"/>
                  <a:ext cx="23184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0392D516-8669-4B7C-A347-342979E5E917}"/>
                    </a:ext>
                  </a:extLst>
                </p14:cNvPr>
                <p14:cNvContentPartPr/>
                <p14:nvPr/>
              </p14:nvContentPartPr>
              <p14:xfrm>
                <a:off x="7838139" y="2242628"/>
                <a:ext cx="167040" cy="314640"/>
              </p14:xfrm>
            </p:contentPart>
          </mc:Choice>
          <mc:Fallback>
            <p:pic>
              <p:nvPicPr>
                <p:cNvPr id="67" name="Freihand 66">
                  <a:extLst>
                    <a:ext uri="{FF2B5EF4-FFF2-40B4-BE49-F238E27FC236}">
                      <a16:creationId xmlns:a16="http://schemas.microsoft.com/office/drawing/2014/main" id="{0392D516-8669-4B7C-A347-342979E5E917}"/>
                    </a:ext>
                  </a:extLst>
                </p:cNvPr>
                <p:cNvPicPr/>
                <p:nvPr/>
              </p:nvPicPr>
              <p:blipFill>
                <a:blip r:embed="rId110"/>
                <a:stretch>
                  <a:fillRect/>
                </a:stretch>
              </p:blipFill>
              <p:spPr>
                <a:xfrm>
                  <a:off x="7833819" y="2238308"/>
                  <a:ext cx="175680" cy="323280"/>
                </a:xfrm>
                <a:prstGeom prst="rect">
                  <a:avLst/>
                </a:prstGeom>
              </p:spPr>
            </p:pic>
          </mc:Fallback>
        </mc:AlternateContent>
      </p:grpSp>
    </p:spTree>
    <p:extLst>
      <p:ext uri="{BB962C8B-B14F-4D97-AF65-F5344CB8AC3E}">
        <p14:creationId xmlns:p14="http://schemas.microsoft.com/office/powerpoint/2010/main" val="4109799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119518" y="904974"/>
            <a:ext cx="7620660" cy="4444369"/>
          </a:xfrm>
          <a:prstGeom prst="rect">
            <a:avLst/>
          </a:prstGeom>
        </p:spPr>
      </p:pic>
      <p:grpSp>
        <p:nvGrpSpPr>
          <p:cNvPr id="68" name="Gruppieren 67">
            <a:extLst>
              <a:ext uri="{FF2B5EF4-FFF2-40B4-BE49-F238E27FC236}">
                <a16:creationId xmlns:a16="http://schemas.microsoft.com/office/drawing/2014/main" id="{0011BB86-2B76-4E66-A32B-E9BAAFA928A4}"/>
              </a:ext>
            </a:extLst>
          </p:cNvPr>
          <p:cNvGrpSpPr/>
          <p:nvPr/>
        </p:nvGrpSpPr>
        <p:grpSpPr>
          <a:xfrm>
            <a:off x="6723219" y="3560948"/>
            <a:ext cx="509400" cy="42840"/>
            <a:chOff x="6723219" y="3560948"/>
            <a:chExt cx="509400" cy="42840"/>
          </a:xfrm>
        </p:grpSpPr>
        <mc:AlternateContent xmlns:mc="http://schemas.openxmlformats.org/markup-compatibility/2006">
          <mc:Choice xmlns:p14="http://schemas.microsoft.com/office/powerpoint/2010/main" Requires="p14">
            <p:contentPart p14:bwMode="auto" r:id="rId4">
              <p14:nvContentPartPr>
                <p14:cNvPr id="65" name="Freihand 64">
                  <a:extLst>
                    <a:ext uri="{FF2B5EF4-FFF2-40B4-BE49-F238E27FC236}">
                      <a16:creationId xmlns:a16="http://schemas.microsoft.com/office/drawing/2014/main" id="{0AEA274C-A006-4F68-AA9A-D75F18FA6736}"/>
                    </a:ext>
                  </a:extLst>
                </p14:cNvPr>
                <p14:cNvContentPartPr/>
                <p14:nvPr/>
              </p14:nvContentPartPr>
              <p14:xfrm>
                <a:off x="6927339" y="3568148"/>
                <a:ext cx="21960" cy="1800"/>
              </p14:xfrm>
            </p:contentPart>
          </mc:Choice>
          <mc:Fallback>
            <p:pic>
              <p:nvPicPr>
                <p:cNvPr id="65" name="Freihand 64">
                  <a:extLst>
                    <a:ext uri="{FF2B5EF4-FFF2-40B4-BE49-F238E27FC236}">
                      <a16:creationId xmlns:a16="http://schemas.microsoft.com/office/drawing/2014/main" id="{0AEA274C-A006-4F68-AA9A-D75F18FA6736}"/>
                    </a:ext>
                  </a:extLst>
                </p:cNvPr>
                <p:cNvPicPr/>
                <p:nvPr/>
              </p:nvPicPr>
              <p:blipFill>
                <a:blip r:embed="rId5"/>
                <a:stretch>
                  <a:fillRect/>
                </a:stretch>
              </p:blipFill>
              <p:spPr>
                <a:xfrm>
                  <a:off x="6923019" y="3563828"/>
                  <a:ext cx="306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6" name="Freihand 65">
                  <a:extLst>
                    <a:ext uri="{FF2B5EF4-FFF2-40B4-BE49-F238E27FC236}">
                      <a16:creationId xmlns:a16="http://schemas.microsoft.com/office/drawing/2014/main" id="{EA330A53-8011-4FFF-B30A-14AA4E517D66}"/>
                    </a:ext>
                  </a:extLst>
                </p14:cNvPr>
                <p14:cNvContentPartPr/>
                <p14:nvPr/>
              </p14:nvContentPartPr>
              <p14:xfrm>
                <a:off x="7004739" y="3574628"/>
                <a:ext cx="360" cy="360"/>
              </p14:xfrm>
            </p:contentPart>
          </mc:Choice>
          <mc:Fallback>
            <p:pic>
              <p:nvPicPr>
                <p:cNvPr id="66" name="Freihand 65">
                  <a:extLst>
                    <a:ext uri="{FF2B5EF4-FFF2-40B4-BE49-F238E27FC236}">
                      <a16:creationId xmlns:a16="http://schemas.microsoft.com/office/drawing/2014/main" id="{EA330A53-8011-4FFF-B30A-14AA4E517D66}"/>
                    </a:ext>
                  </a:extLst>
                </p:cNvPr>
                <p:cNvPicPr/>
                <p:nvPr/>
              </p:nvPicPr>
              <p:blipFill>
                <a:blip r:embed="rId7"/>
                <a:stretch>
                  <a:fillRect/>
                </a:stretch>
              </p:blipFill>
              <p:spPr>
                <a:xfrm>
                  <a:off x="7000419" y="35703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7" name="Freihand 66">
                  <a:extLst>
                    <a:ext uri="{FF2B5EF4-FFF2-40B4-BE49-F238E27FC236}">
                      <a16:creationId xmlns:a16="http://schemas.microsoft.com/office/drawing/2014/main" id="{98723BC3-4DF1-429B-A693-D6895BAA60FD}"/>
                    </a:ext>
                  </a:extLst>
                </p14:cNvPr>
                <p14:cNvContentPartPr/>
                <p14:nvPr/>
              </p14:nvContentPartPr>
              <p14:xfrm>
                <a:off x="6723219" y="3560948"/>
                <a:ext cx="509400" cy="42840"/>
              </p14:xfrm>
            </p:contentPart>
          </mc:Choice>
          <mc:Fallback>
            <p:pic>
              <p:nvPicPr>
                <p:cNvPr id="67" name="Freihand 66">
                  <a:extLst>
                    <a:ext uri="{FF2B5EF4-FFF2-40B4-BE49-F238E27FC236}">
                      <a16:creationId xmlns:a16="http://schemas.microsoft.com/office/drawing/2014/main" id="{98723BC3-4DF1-429B-A693-D6895BAA60FD}"/>
                    </a:ext>
                  </a:extLst>
                </p:cNvPr>
                <p:cNvPicPr/>
                <p:nvPr/>
              </p:nvPicPr>
              <p:blipFill>
                <a:blip r:embed="rId9"/>
                <a:stretch>
                  <a:fillRect/>
                </a:stretch>
              </p:blipFill>
              <p:spPr>
                <a:xfrm>
                  <a:off x="6718899" y="3556628"/>
                  <a:ext cx="518040" cy="5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69" name="Freihand 68">
                <a:extLst>
                  <a:ext uri="{FF2B5EF4-FFF2-40B4-BE49-F238E27FC236}">
                    <a16:creationId xmlns:a16="http://schemas.microsoft.com/office/drawing/2014/main" id="{51698DEC-EF22-43D8-B60D-48069A3DCBDC}"/>
                  </a:ext>
                </a:extLst>
              </p14:cNvPr>
              <p14:cNvContentPartPr/>
              <p14:nvPr/>
            </p14:nvContentPartPr>
            <p14:xfrm>
              <a:off x="552819" y="3438908"/>
              <a:ext cx="246960" cy="48600"/>
            </p14:xfrm>
          </p:contentPart>
        </mc:Choice>
        <mc:Fallback>
          <p:pic>
            <p:nvPicPr>
              <p:cNvPr id="69" name="Freihand 68">
                <a:extLst>
                  <a:ext uri="{FF2B5EF4-FFF2-40B4-BE49-F238E27FC236}">
                    <a16:creationId xmlns:a16="http://schemas.microsoft.com/office/drawing/2014/main" id="{51698DEC-EF22-43D8-B60D-48069A3DCBDC}"/>
                  </a:ext>
                </a:extLst>
              </p:cNvPr>
              <p:cNvPicPr/>
              <p:nvPr/>
            </p:nvPicPr>
            <p:blipFill>
              <a:blip r:embed="rId11"/>
              <a:stretch>
                <a:fillRect/>
              </a:stretch>
            </p:blipFill>
            <p:spPr>
              <a:xfrm>
                <a:off x="548499" y="3434588"/>
                <a:ext cx="255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1" name="Freihand 80">
                <a:extLst>
                  <a:ext uri="{FF2B5EF4-FFF2-40B4-BE49-F238E27FC236}">
                    <a16:creationId xmlns:a16="http://schemas.microsoft.com/office/drawing/2014/main" id="{EF7F4055-F1CB-4D4A-984A-444EBF068249}"/>
                  </a:ext>
                </a:extLst>
              </p14:cNvPr>
              <p14:cNvContentPartPr/>
              <p14:nvPr/>
            </p14:nvContentPartPr>
            <p14:xfrm>
              <a:off x="6697659" y="2285108"/>
              <a:ext cx="651960" cy="28080"/>
            </p14:xfrm>
          </p:contentPart>
        </mc:Choice>
        <mc:Fallback>
          <p:pic>
            <p:nvPicPr>
              <p:cNvPr id="81" name="Freihand 80">
                <a:extLst>
                  <a:ext uri="{FF2B5EF4-FFF2-40B4-BE49-F238E27FC236}">
                    <a16:creationId xmlns:a16="http://schemas.microsoft.com/office/drawing/2014/main" id="{EF7F4055-F1CB-4D4A-984A-444EBF068249}"/>
                  </a:ext>
                </a:extLst>
              </p:cNvPr>
              <p:cNvPicPr/>
              <p:nvPr/>
            </p:nvPicPr>
            <p:blipFill>
              <a:blip r:embed="rId13"/>
              <a:stretch>
                <a:fillRect/>
              </a:stretch>
            </p:blipFill>
            <p:spPr>
              <a:xfrm>
                <a:off x="6693339" y="2280788"/>
                <a:ext cx="660600" cy="36720"/>
              </a:xfrm>
              <a:prstGeom prst="rect">
                <a:avLst/>
              </a:prstGeom>
            </p:spPr>
          </p:pic>
        </mc:Fallback>
      </mc:AlternateContent>
      <p:grpSp>
        <p:nvGrpSpPr>
          <p:cNvPr id="88" name="Gruppieren 87">
            <a:extLst>
              <a:ext uri="{FF2B5EF4-FFF2-40B4-BE49-F238E27FC236}">
                <a16:creationId xmlns:a16="http://schemas.microsoft.com/office/drawing/2014/main" id="{2BF006C1-8530-4B39-8FB3-50094B3D4F00}"/>
              </a:ext>
            </a:extLst>
          </p:cNvPr>
          <p:cNvGrpSpPr/>
          <p:nvPr/>
        </p:nvGrpSpPr>
        <p:grpSpPr>
          <a:xfrm>
            <a:off x="6717819" y="2290148"/>
            <a:ext cx="779760" cy="81000"/>
            <a:chOff x="6717819" y="2290148"/>
            <a:chExt cx="779760" cy="81000"/>
          </a:xfrm>
        </p:grpSpPr>
        <mc:AlternateContent xmlns:mc="http://schemas.openxmlformats.org/markup-compatibility/2006">
          <mc:Choice xmlns:p14="http://schemas.microsoft.com/office/powerpoint/2010/main" Requires="p14">
            <p:contentPart p14:bwMode="auto" r:id="rId14">
              <p14:nvContentPartPr>
                <p14:cNvPr id="86" name="Freihand 85">
                  <a:extLst>
                    <a:ext uri="{FF2B5EF4-FFF2-40B4-BE49-F238E27FC236}">
                      <a16:creationId xmlns:a16="http://schemas.microsoft.com/office/drawing/2014/main" id="{E767588C-9402-4802-96EC-F8A23F5775C0}"/>
                    </a:ext>
                  </a:extLst>
                </p14:cNvPr>
                <p14:cNvContentPartPr/>
                <p14:nvPr/>
              </p14:nvContentPartPr>
              <p14:xfrm>
                <a:off x="6798099" y="2370788"/>
                <a:ext cx="360" cy="360"/>
              </p14:xfrm>
            </p:contentPart>
          </mc:Choice>
          <mc:Fallback>
            <p:pic>
              <p:nvPicPr>
                <p:cNvPr id="86" name="Freihand 85">
                  <a:extLst>
                    <a:ext uri="{FF2B5EF4-FFF2-40B4-BE49-F238E27FC236}">
                      <a16:creationId xmlns:a16="http://schemas.microsoft.com/office/drawing/2014/main" id="{E767588C-9402-4802-96EC-F8A23F5775C0}"/>
                    </a:ext>
                  </a:extLst>
                </p:cNvPr>
                <p:cNvPicPr/>
                <p:nvPr/>
              </p:nvPicPr>
              <p:blipFill>
                <a:blip r:embed="rId7"/>
                <a:stretch>
                  <a:fillRect/>
                </a:stretch>
              </p:blipFill>
              <p:spPr>
                <a:xfrm>
                  <a:off x="6793779" y="23664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7" name="Freihand 86">
                  <a:extLst>
                    <a:ext uri="{FF2B5EF4-FFF2-40B4-BE49-F238E27FC236}">
                      <a16:creationId xmlns:a16="http://schemas.microsoft.com/office/drawing/2014/main" id="{873EAA2C-E419-4ECA-8883-5D384881FAE1}"/>
                    </a:ext>
                  </a:extLst>
                </p14:cNvPr>
                <p14:cNvContentPartPr/>
                <p14:nvPr/>
              </p14:nvContentPartPr>
              <p14:xfrm>
                <a:off x="6717819" y="2290148"/>
                <a:ext cx="779760" cy="28800"/>
              </p14:xfrm>
            </p:contentPart>
          </mc:Choice>
          <mc:Fallback>
            <p:pic>
              <p:nvPicPr>
                <p:cNvPr id="87" name="Freihand 86">
                  <a:extLst>
                    <a:ext uri="{FF2B5EF4-FFF2-40B4-BE49-F238E27FC236}">
                      <a16:creationId xmlns:a16="http://schemas.microsoft.com/office/drawing/2014/main" id="{873EAA2C-E419-4ECA-8883-5D384881FAE1}"/>
                    </a:ext>
                  </a:extLst>
                </p:cNvPr>
                <p:cNvPicPr/>
                <p:nvPr/>
              </p:nvPicPr>
              <p:blipFill>
                <a:blip r:embed="rId16"/>
                <a:stretch>
                  <a:fillRect/>
                </a:stretch>
              </p:blipFill>
              <p:spPr>
                <a:xfrm>
                  <a:off x="6713499" y="2285828"/>
                  <a:ext cx="78840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29" name="Freihand 128">
                <a:extLst>
                  <a:ext uri="{FF2B5EF4-FFF2-40B4-BE49-F238E27FC236}">
                    <a16:creationId xmlns:a16="http://schemas.microsoft.com/office/drawing/2014/main" id="{E53F051F-1762-4CDE-A463-31CE368D06F9}"/>
                  </a:ext>
                </a:extLst>
              </p14:cNvPr>
              <p14:cNvContentPartPr/>
              <p14:nvPr/>
            </p14:nvContentPartPr>
            <p14:xfrm>
              <a:off x="8476419" y="1639268"/>
              <a:ext cx="2840760" cy="156240"/>
            </p14:xfrm>
          </p:contentPart>
        </mc:Choice>
        <mc:Fallback>
          <p:pic>
            <p:nvPicPr>
              <p:cNvPr id="129" name="Freihand 128">
                <a:extLst>
                  <a:ext uri="{FF2B5EF4-FFF2-40B4-BE49-F238E27FC236}">
                    <a16:creationId xmlns:a16="http://schemas.microsoft.com/office/drawing/2014/main" id="{E53F051F-1762-4CDE-A463-31CE368D06F9}"/>
                  </a:ext>
                </a:extLst>
              </p:cNvPr>
              <p:cNvPicPr/>
              <p:nvPr/>
            </p:nvPicPr>
            <p:blipFill>
              <a:blip r:embed="rId18"/>
              <a:stretch>
                <a:fillRect/>
              </a:stretch>
            </p:blipFill>
            <p:spPr>
              <a:xfrm>
                <a:off x="8472099" y="1634948"/>
                <a:ext cx="2849400" cy="164880"/>
              </a:xfrm>
              <a:prstGeom prst="rect">
                <a:avLst/>
              </a:prstGeom>
            </p:spPr>
          </p:pic>
        </mc:Fallback>
      </mc:AlternateContent>
      <p:grpSp>
        <p:nvGrpSpPr>
          <p:cNvPr id="132" name="Gruppieren 131">
            <a:extLst>
              <a:ext uri="{FF2B5EF4-FFF2-40B4-BE49-F238E27FC236}">
                <a16:creationId xmlns:a16="http://schemas.microsoft.com/office/drawing/2014/main" id="{A558BBE4-65DC-424C-80B5-88544133EC37}"/>
              </a:ext>
            </a:extLst>
          </p:cNvPr>
          <p:cNvGrpSpPr/>
          <p:nvPr/>
        </p:nvGrpSpPr>
        <p:grpSpPr>
          <a:xfrm>
            <a:off x="88779" y="2983868"/>
            <a:ext cx="869040" cy="1592280"/>
            <a:chOff x="88779" y="2983868"/>
            <a:chExt cx="869040" cy="1592280"/>
          </a:xfrm>
        </p:grpSpPr>
        <mc:AlternateContent xmlns:mc="http://schemas.openxmlformats.org/markup-compatibility/2006">
          <mc:Choice xmlns:p14="http://schemas.microsoft.com/office/powerpoint/2010/main" Requires="p14">
            <p:contentPart p14:bwMode="auto" r:id="rId19">
              <p14:nvContentPartPr>
                <p14:cNvPr id="70" name="Freihand 69">
                  <a:extLst>
                    <a:ext uri="{FF2B5EF4-FFF2-40B4-BE49-F238E27FC236}">
                      <a16:creationId xmlns:a16="http://schemas.microsoft.com/office/drawing/2014/main" id="{A5A28870-E3BC-43CD-A58A-E627A7408916}"/>
                    </a:ext>
                  </a:extLst>
                </p14:cNvPr>
                <p14:cNvContentPartPr/>
                <p14:nvPr/>
              </p14:nvContentPartPr>
              <p14:xfrm>
                <a:off x="244299" y="3467708"/>
                <a:ext cx="10080" cy="147600"/>
              </p14:xfrm>
            </p:contentPart>
          </mc:Choice>
          <mc:Fallback>
            <p:pic>
              <p:nvPicPr>
                <p:cNvPr id="70" name="Freihand 69">
                  <a:extLst>
                    <a:ext uri="{FF2B5EF4-FFF2-40B4-BE49-F238E27FC236}">
                      <a16:creationId xmlns:a16="http://schemas.microsoft.com/office/drawing/2014/main" id="{A5A28870-E3BC-43CD-A58A-E627A7408916}"/>
                    </a:ext>
                  </a:extLst>
                </p:cNvPr>
                <p:cNvPicPr/>
                <p:nvPr/>
              </p:nvPicPr>
              <p:blipFill>
                <a:blip r:embed="rId20"/>
                <a:stretch>
                  <a:fillRect/>
                </a:stretch>
              </p:blipFill>
              <p:spPr>
                <a:xfrm>
                  <a:off x="239979" y="3463388"/>
                  <a:ext cx="18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1" name="Freihand 70">
                  <a:extLst>
                    <a:ext uri="{FF2B5EF4-FFF2-40B4-BE49-F238E27FC236}">
                      <a16:creationId xmlns:a16="http://schemas.microsoft.com/office/drawing/2014/main" id="{2C58AED5-5710-43D9-AB27-19012B115D8B}"/>
                    </a:ext>
                  </a:extLst>
                </p14:cNvPr>
                <p14:cNvContentPartPr/>
                <p14:nvPr/>
              </p14:nvContentPartPr>
              <p14:xfrm>
                <a:off x="313779" y="3442508"/>
                <a:ext cx="14400" cy="90000"/>
              </p14:xfrm>
            </p:contentPart>
          </mc:Choice>
          <mc:Fallback>
            <p:pic>
              <p:nvPicPr>
                <p:cNvPr id="71" name="Freihand 70">
                  <a:extLst>
                    <a:ext uri="{FF2B5EF4-FFF2-40B4-BE49-F238E27FC236}">
                      <a16:creationId xmlns:a16="http://schemas.microsoft.com/office/drawing/2014/main" id="{2C58AED5-5710-43D9-AB27-19012B115D8B}"/>
                    </a:ext>
                  </a:extLst>
                </p:cNvPr>
                <p:cNvPicPr/>
                <p:nvPr/>
              </p:nvPicPr>
              <p:blipFill>
                <a:blip r:embed="rId22"/>
                <a:stretch>
                  <a:fillRect/>
                </a:stretch>
              </p:blipFill>
              <p:spPr>
                <a:xfrm>
                  <a:off x="309459" y="3438188"/>
                  <a:ext cx="23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2" name="Freihand 71">
                  <a:extLst>
                    <a:ext uri="{FF2B5EF4-FFF2-40B4-BE49-F238E27FC236}">
                      <a16:creationId xmlns:a16="http://schemas.microsoft.com/office/drawing/2014/main" id="{3A1CE4FC-0282-4AB4-A379-61ADDCE4EAD7}"/>
                    </a:ext>
                  </a:extLst>
                </p14:cNvPr>
                <p14:cNvContentPartPr/>
                <p14:nvPr/>
              </p14:nvContentPartPr>
              <p14:xfrm>
                <a:off x="242499" y="3410828"/>
                <a:ext cx="131040" cy="33480"/>
              </p14:xfrm>
            </p:contentPart>
          </mc:Choice>
          <mc:Fallback>
            <p:pic>
              <p:nvPicPr>
                <p:cNvPr id="72" name="Freihand 71">
                  <a:extLst>
                    <a:ext uri="{FF2B5EF4-FFF2-40B4-BE49-F238E27FC236}">
                      <a16:creationId xmlns:a16="http://schemas.microsoft.com/office/drawing/2014/main" id="{3A1CE4FC-0282-4AB4-A379-61ADDCE4EAD7}"/>
                    </a:ext>
                  </a:extLst>
                </p:cNvPr>
                <p:cNvPicPr/>
                <p:nvPr/>
              </p:nvPicPr>
              <p:blipFill>
                <a:blip r:embed="rId24"/>
                <a:stretch>
                  <a:fillRect/>
                </a:stretch>
              </p:blipFill>
              <p:spPr>
                <a:xfrm>
                  <a:off x="238179" y="3406508"/>
                  <a:ext cx="139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3" name="Freihand 72">
                  <a:extLst>
                    <a:ext uri="{FF2B5EF4-FFF2-40B4-BE49-F238E27FC236}">
                      <a16:creationId xmlns:a16="http://schemas.microsoft.com/office/drawing/2014/main" id="{F5715FC0-C2E8-4A34-B88C-9D41210D605B}"/>
                    </a:ext>
                  </a:extLst>
                </p14:cNvPr>
                <p14:cNvContentPartPr/>
                <p14:nvPr/>
              </p14:nvContentPartPr>
              <p14:xfrm>
                <a:off x="359139" y="3407948"/>
                <a:ext cx="57240" cy="145800"/>
              </p14:xfrm>
            </p:contentPart>
          </mc:Choice>
          <mc:Fallback>
            <p:pic>
              <p:nvPicPr>
                <p:cNvPr id="73" name="Freihand 72">
                  <a:extLst>
                    <a:ext uri="{FF2B5EF4-FFF2-40B4-BE49-F238E27FC236}">
                      <a16:creationId xmlns:a16="http://schemas.microsoft.com/office/drawing/2014/main" id="{F5715FC0-C2E8-4A34-B88C-9D41210D605B}"/>
                    </a:ext>
                  </a:extLst>
                </p:cNvPr>
                <p:cNvPicPr/>
                <p:nvPr/>
              </p:nvPicPr>
              <p:blipFill>
                <a:blip r:embed="rId26"/>
                <a:stretch>
                  <a:fillRect/>
                </a:stretch>
              </p:blipFill>
              <p:spPr>
                <a:xfrm>
                  <a:off x="354819" y="3403628"/>
                  <a:ext cx="65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4" name="Freihand 73">
                  <a:extLst>
                    <a:ext uri="{FF2B5EF4-FFF2-40B4-BE49-F238E27FC236}">
                      <a16:creationId xmlns:a16="http://schemas.microsoft.com/office/drawing/2014/main" id="{8D15C60E-D301-4766-9107-FC1E66BBAFC3}"/>
                    </a:ext>
                  </a:extLst>
                </p14:cNvPr>
                <p14:cNvContentPartPr/>
                <p14:nvPr/>
              </p14:nvContentPartPr>
              <p14:xfrm>
                <a:off x="382539" y="3356108"/>
                <a:ext cx="167400" cy="173880"/>
              </p14:xfrm>
            </p:contentPart>
          </mc:Choice>
          <mc:Fallback>
            <p:pic>
              <p:nvPicPr>
                <p:cNvPr id="74" name="Freihand 73">
                  <a:extLst>
                    <a:ext uri="{FF2B5EF4-FFF2-40B4-BE49-F238E27FC236}">
                      <a16:creationId xmlns:a16="http://schemas.microsoft.com/office/drawing/2014/main" id="{8D15C60E-D301-4766-9107-FC1E66BBAFC3}"/>
                    </a:ext>
                  </a:extLst>
                </p:cNvPr>
                <p:cNvPicPr/>
                <p:nvPr/>
              </p:nvPicPr>
              <p:blipFill>
                <a:blip r:embed="rId28"/>
                <a:stretch>
                  <a:fillRect/>
                </a:stretch>
              </p:blipFill>
              <p:spPr>
                <a:xfrm>
                  <a:off x="378219" y="3351788"/>
                  <a:ext cx="176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5" name="Freihand 74">
                  <a:extLst>
                    <a:ext uri="{FF2B5EF4-FFF2-40B4-BE49-F238E27FC236}">
                      <a16:creationId xmlns:a16="http://schemas.microsoft.com/office/drawing/2014/main" id="{D335B0F7-E41E-4D35-8A2E-0FFF699AF2E2}"/>
                    </a:ext>
                  </a:extLst>
                </p14:cNvPr>
                <p14:cNvContentPartPr/>
                <p14:nvPr/>
              </p14:nvContentPartPr>
              <p14:xfrm>
                <a:off x="563619" y="3320108"/>
                <a:ext cx="20880" cy="64800"/>
              </p14:xfrm>
            </p:contentPart>
          </mc:Choice>
          <mc:Fallback>
            <p:pic>
              <p:nvPicPr>
                <p:cNvPr id="75" name="Freihand 74">
                  <a:extLst>
                    <a:ext uri="{FF2B5EF4-FFF2-40B4-BE49-F238E27FC236}">
                      <a16:creationId xmlns:a16="http://schemas.microsoft.com/office/drawing/2014/main" id="{D335B0F7-E41E-4D35-8A2E-0FFF699AF2E2}"/>
                    </a:ext>
                  </a:extLst>
                </p:cNvPr>
                <p:cNvPicPr/>
                <p:nvPr/>
              </p:nvPicPr>
              <p:blipFill>
                <a:blip r:embed="rId30"/>
                <a:stretch>
                  <a:fillRect/>
                </a:stretch>
              </p:blipFill>
              <p:spPr>
                <a:xfrm>
                  <a:off x="559299" y="3315788"/>
                  <a:ext cx="29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6" name="Freihand 75">
                  <a:extLst>
                    <a:ext uri="{FF2B5EF4-FFF2-40B4-BE49-F238E27FC236}">
                      <a16:creationId xmlns:a16="http://schemas.microsoft.com/office/drawing/2014/main" id="{62C4DB65-89E3-456F-AFDC-9D3A83167324}"/>
                    </a:ext>
                  </a:extLst>
                </p14:cNvPr>
                <p14:cNvContentPartPr/>
                <p14:nvPr/>
              </p14:nvContentPartPr>
              <p14:xfrm>
                <a:off x="580899" y="3327668"/>
                <a:ext cx="48960" cy="83520"/>
              </p14:xfrm>
            </p:contentPart>
          </mc:Choice>
          <mc:Fallback>
            <p:pic>
              <p:nvPicPr>
                <p:cNvPr id="76" name="Freihand 75">
                  <a:extLst>
                    <a:ext uri="{FF2B5EF4-FFF2-40B4-BE49-F238E27FC236}">
                      <a16:creationId xmlns:a16="http://schemas.microsoft.com/office/drawing/2014/main" id="{62C4DB65-89E3-456F-AFDC-9D3A83167324}"/>
                    </a:ext>
                  </a:extLst>
                </p:cNvPr>
                <p:cNvPicPr/>
                <p:nvPr/>
              </p:nvPicPr>
              <p:blipFill>
                <a:blip r:embed="rId32"/>
                <a:stretch>
                  <a:fillRect/>
                </a:stretch>
              </p:blipFill>
              <p:spPr>
                <a:xfrm>
                  <a:off x="576579" y="3323348"/>
                  <a:ext cx="57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7" name="Freihand 76">
                  <a:extLst>
                    <a:ext uri="{FF2B5EF4-FFF2-40B4-BE49-F238E27FC236}">
                      <a16:creationId xmlns:a16="http://schemas.microsoft.com/office/drawing/2014/main" id="{64EEBEA9-CA9C-4772-905C-5AF25C645332}"/>
                    </a:ext>
                  </a:extLst>
                </p14:cNvPr>
                <p14:cNvContentPartPr/>
                <p14:nvPr/>
              </p14:nvContentPartPr>
              <p14:xfrm>
                <a:off x="675579" y="3296708"/>
                <a:ext cx="44280" cy="96120"/>
              </p14:xfrm>
            </p:contentPart>
          </mc:Choice>
          <mc:Fallback>
            <p:pic>
              <p:nvPicPr>
                <p:cNvPr id="77" name="Freihand 76">
                  <a:extLst>
                    <a:ext uri="{FF2B5EF4-FFF2-40B4-BE49-F238E27FC236}">
                      <a16:creationId xmlns:a16="http://schemas.microsoft.com/office/drawing/2014/main" id="{64EEBEA9-CA9C-4772-905C-5AF25C645332}"/>
                    </a:ext>
                  </a:extLst>
                </p:cNvPr>
                <p:cNvPicPr/>
                <p:nvPr/>
              </p:nvPicPr>
              <p:blipFill>
                <a:blip r:embed="rId34"/>
                <a:stretch>
                  <a:fillRect/>
                </a:stretch>
              </p:blipFill>
              <p:spPr>
                <a:xfrm>
                  <a:off x="671259" y="3292388"/>
                  <a:ext cx="52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8" name="Freihand 77">
                  <a:extLst>
                    <a:ext uri="{FF2B5EF4-FFF2-40B4-BE49-F238E27FC236}">
                      <a16:creationId xmlns:a16="http://schemas.microsoft.com/office/drawing/2014/main" id="{C928FE48-E43A-4DEA-AB77-5896419F870B}"/>
                    </a:ext>
                  </a:extLst>
                </p14:cNvPr>
                <p14:cNvContentPartPr/>
                <p14:nvPr/>
              </p14:nvContentPartPr>
              <p14:xfrm>
                <a:off x="609699" y="3246308"/>
                <a:ext cx="108000" cy="114120"/>
              </p14:xfrm>
            </p:contentPart>
          </mc:Choice>
          <mc:Fallback>
            <p:pic>
              <p:nvPicPr>
                <p:cNvPr id="78" name="Freihand 77">
                  <a:extLst>
                    <a:ext uri="{FF2B5EF4-FFF2-40B4-BE49-F238E27FC236}">
                      <a16:creationId xmlns:a16="http://schemas.microsoft.com/office/drawing/2014/main" id="{C928FE48-E43A-4DEA-AB77-5896419F870B}"/>
                    </a:ext>
                  </a:extLst>
                </p:cNvPr>
                <p:cNvPicPr/>
                <p:nvPr/>
              </p:nvPicPr>
              <p:blipFill>
                <a:blip r:embed="rId36"/>
                <a:stretch>
                  <a:fillRect/>
                </a:stretch>
              </p:blipFill>
              <p:spPr>
                <a:xfrm>
                  <a:off x="605379" y="3241988"/>
                  <a:ext cx="116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9" name="Freihand 78">
                  <a:extLst>
                    <a:ext uri="{FF2B5EF4-FFF2-40B4-BE49-F238E27FC236}">
                      <a16:creationId xmlns:a16="http://schemas.microsoft.com/office/drawing/2014/main" id="{0C2087DD-D6A4-437A-A534-9B29C7F00C9E}"/>
                    </a:ext>
                  </a:extLst>
                </p14:cNvPr>
                <p14:cNvContentPartPr/>
                <p14:nvPr/>
              </p14:nvContentPartPr>
              <p14:xfrm>
                <a:off x="715899" y="3346748"/>
                <a:ext cx="56160" cy="42480"/>
              </p14:xfrm>
            </p:contentPart>
          </mc:Choice>
          <mc:Fallback>
            <p:pic>
              <p:nvPicPr>
                <p:cNvPr id="79" name="Freihand 78">
                  <a:extLst>
                    <a:ext uri="{FF2B5EF4-FFF2-40B4-BE49-F238E27FC236}">
                      <a16:creationId xmlns:a16="http://schemas.microsoft.com/office/drawing/2014/main" id="{0C2087DD-D6A4-437A-A534-9B29C7F00C9E}"/>
                    </a:ext>
                  </a:extLst>
                </p:cNvPr>
                <p:cNvPicPr/>
                <p:nvPr/>
              </p:nvPicPr>
              <p:blipFill>
                <a:blip r:embed="rId38"/>
                <a:stretch>
                  <a:fillRect/>
                </a:stretch>
              </p:blipFill>
              <p:spPr>
                <a:xfrm>
                  <a:off x="711579" y="3342428"/>
                  <a:ext cx="648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2" name="Freihand 81">
                  <a:extLst>
                    <a:ext uri="{FF2B5EF4-FFF2-40B4-BE49-F238E27FC236}">
                      <a16:creationId xmlns:a16="http://schemas.microsoft.com/office/drawing/2014/main" id="{4BEB7CCC-3B4E-49AB-AD60-C417350ABB2B}"/>
                    </a:ext>
                  </a:extLst>
                </p14:cNvPr>
                <p14:cNvContentPartPr/>
                <p14:nvPr/>
              </p14:nvContentPartPr>
              <p14:xfrm>
                <a:off x="605019" y="4064588"/>
                <a:ext cx="24480" cy="2160"/>
              </p14:xfrm>
            </p:contentPart>
          </mc:Choice>
          <mc:Fallback>
            <p:pic>
              <p:nvPicPr>
                <p:cNvPr id="82" name="Freihand 81">
                  <a:extLst>
                    <a:ext uri="{FF2B5EF4-FFF2-40B4-BE49-F238E27FC236}">
                      <a16:creationId xmlns:a16="http://schemas.microsoft.com/office/drawing/2014/main" id="{4BEB7CCC-3B4E-49AB-AD60-C417350ABB2B}"/>
                    </a:ext>
                  </a:extLst>
                </p:cNvPr>
                <p:cNvPicPr/>
                <p:nvPr/>
              </p:nvPicPr>
              <p:blipFill>
                <a:blip r:embed="rId40"/>
                <a:stretch>
                  <a:fillRect/>
                </a:stretch>
              </p:blipFill>
              <p:spPr>
                <a:xfrm>
                  <a:off x="600699" y="4060268"/>
                  <a:ext cx="331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3" name="Freihand 82">
                  <a:extLst>
                    <a:ext uri="{FF2B5EF4-FFF2-40B4-BE49-F238E27FC236}">
                      <a16:creationId xmlns:a16="http://schemas.microsoft.com/office/drawing/2014/main" id="{C387073A-D25A-4A2A-8028-0ED2342857DA}"/>
                    </a:ext>
                  </a:extLst>
                </p14:cNvPr>
                <p14:cNvContentPartPr/>
                <p14:nvPr/>
              </p14:nvContentPartPr>
              <p14:xfrm>
                <a:off x="527979" y="4035428"/>
                <a:ext cx="113400" cy="48240"/>
              </p14:xfrm>
            </p:contentPart>
          </mc:Choice>
          <mc:Fallback>
            <p:pic>
              <p:nvPicPr>
                <p:cNvPr id="83" name="Freihand 82">
                  <a:extLst>
                    <a:ext uri="{FF2B5EF4-FFF2-40B4-BE49-F238E27FC236}">
                      <a16:creationId xmlns:a16="http://schemas.microsoft.com/office/drawing/2014/main" id="{C387073A-D25A-4A2A-8028-0ED2342857DA}"/>
                    </a:ext>
                  </a:extLst>
                </p:cNvPr>
                <p:cNvPicPr/>
                <p:nvPr/>
              </p:nvPicPr>
              <p:blipFill>
                <a:blip r:embed="rId42"/>
                <a:stretch>
                  <a:fillRect/>
                </a:stretch>
              </p:blipFill>
              <p:spPr>
                <a:xfrm>
                  <a:off x="523659" y="4031108"/>
                  <a:ext cx="122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4" name="Freihand 83">
                  <a:extLst>
                    <a:ext uri="{FF2B5EF4-FFF2-40B4-BE49-F238E27FC236}">
                      <a16:creationId xmlns:a16="http://schemas.microsoft.com/office/drawing/2014/main" id="{CFB87E6A-9E6C-4964-A5F0-183F3B5CDBA8}"/>
                    </a:ext>
                  </a:extLst>
                </p14:cNvPr>
                <p14:cNvContentPartPr/>
                <p14:nvPr/>
              </p14:nvContentPartPr>
              <p14:xfrm>
                <a:off x="610059" y="3998708"/>
                <a:ext cx="77040" cy="123480"/>
              </p14:xfrm>
            </p:contentPart>
          </mc:Choice>
          <mc:Fallback>
            <p:pic>
              <p:nvPicPr>
                <p:cNvPr id="84" name="Freihand 83">
                  <a:extLst>
                    <a:ext uri="{FF2B5EF4-FFF2-40B4-BE49-F238E27FC236}">
                      <a16:creationId xmlns:a16="http://schemas.microsoft.com/office/drawing/2014/main" id="{CFB87E6A-9E6C-4964-A5F0-183F3B5CDBA8}"/>
                    </a:ext>
                  </a:extLst>
                </p:cNvPr>
                <p:cNvPicPr/>
                <p:nvPr/>
              </p:nvPicPr>
              <p:blipFill>
                <a:blip r:embed="rId44"/>
                <a:stretch>
                  <a:fillRect/>
                </a:stretch>
              </p:blipFill>
              <p:spPr>
                <a:xfrm>
                  <a:off x="605739" y="3994388"/>
                  <a:ext cx="85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9" name="Freihand 88">
                  <a:extLst>
                    <a:ext uri="{FF2B5EF4-FFF2-40B4-BE49-F238E27FC236}">
                      <a16:creationId xmlns:a16="http://schemas.microsoft.com/office/drawing/2014/main" id="{137C4180-8006-4548-B0CD-D53158EADDC9}"/>
                    </a:ext>
                  </a:extLst>
                </p14:cNvPr>
                <p14:cNvContentPartPr/>
                <p14:nvPr/>
              </p14:nvContentPartPr>
              <p14:xfrm>
                <a:off x="264099" y="4039748"/>
                <a:ext cx="70560" cy="146520"/>
              </p14:xfrm>
            </p:contentPart>
          </mc:Choice>
          <mc:Fallback>
            <p:pic>
              <p:nvPicPr>
                <p:cNvPr id="89" name="Freihand 88">
                  <a:extLst>
                    <a:ext uri="{FF2B5EF4-FFF2-40B4-BE49-F238E27FC236}">
                      <a16:creationId xmlns:a16="http://schemas.microsoft.com/office/drawing/2014/main" id="{137C4180-8006-4548-B0CD-D53158EADDC9}"/>
                    </a:ext>
                  </a:extLst>
                </p:cNvPr>
                <p:cNvPicPr/>
                <p:nvPr/>
              </p:nvPicPr>
              <p:blipFill>
                <a:blip r:embed="rId46"/>
                <a:stretch>
                  <a:fillRect/>
                </a:stretch>
              </p:blipFill>
              <p:spPr>
                <a:xfrm>
                  <a:off x="259779" y="4035428"/>
                  <a:ext cx="79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0" name="Freihand 89">
                  <a:extLst>
                    <a:ext uri="{FF2B5EF4-FFF2-40B4-BE49-F238E27FC236}">
                      <a16:creationId xmlns:a16="http://schemas.microsoft.com/office/drawing/2014/main" id="{DBADA696-DA7D-44DF-B124-41370B092319}"/>
                    </a:ext>
                  </a:extLst>
                </p14:cNvPr>
                <p14:cNvContentPartPr/>
                <p14:nvPr/>
              </p14:nvContentPartPr>
              <p14:xfrm>
                <a:off x="381459" y="4031468"/>
                <a:ext cx="51840" cy="128160"/>
              </p14:xfrm>
            </p:contentPart>
          </mc:Choice>
          <mc:Fallback>
            <p:pic>
              <p:nvPicPr>
                <p:cNvPr id="90" name="Freihand 89">
                  <a:extLst>
                    <a:ext uri="{FF2B5EF4-FFF2-40B4-BE49-F238E27FC236}">
                      <a16:creationId xmlns:a16="http://schemas.microsoft.com/office/drawing/2014/main" id="{DBADA696-DA7D-44DF-B124-41370B092319}"/>
                    </a:ext>
                  </a:extLst>
                </p:cNvPr>
                <p:cNvPicPr/>
                <p:nvPr/>
              </p:nvPicPr>
              <p:blipFill>
                <a:blip r:embed="rId48"/>
                <a:stretch>
                  <a:fillRect/>
                </a:stretch>
              </p:blipFill>
              <p:spPr>
                <a:xfrm>
                  <a:off x="377139" y="4027148"/>
                  <a:ext cx="60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1" name="Freihand 90">
                  <a:extLst>
                    <a:ext uri="{FF2B5EF4-FFF2-40B4-BE49-F238E27FC236}">
                      <a16:creationId xmlns:a16="http://schemas.microsoft.com/office/drawing/2014/main" id="{11E1CE40-5CA0-43F3-9E77-B115EA2B7214}"/>
                    </a:ext>
                  </a:extLst>
                </p14:cNvPr>
                <p14:cNvContentPartPr/>
                <p14:nvPr/>
              </p14:nvContentPartPr>
              <p14:xfrm>
                <a:off x="320619" y="3956948"/>
                <a:ext cx="42480" cy="72000"/>
              </p14:xfrm>
            </p:contentPart>
          </mc:Choice>
          <mc:Fallback>
            <p:pic>
              <p:nvPicPr>
                <p:cNvPr id="91" name="Freihand 90">
                  <a:extLst>
                    <a:ext uri="{FF2B5EF4-FFF2-40B4-BE49-F238E27FC236}">
                      <a16:creationId xmlns:a16="http://schemas.microsoft.com/office/drawing/2014/main" id="{11E1CE40-5CA0-43F3-9E77-B115EA2B7214}"/>
                    </a:ext>
                  </a:extLst>
                </p:cNvPr>
                <p:cNvPicPr/>
                <p:nvPr/>
              </p:nvPicPr>
              <p:blipFill>
                <a:blip r:embed="rId50"/>
                <a:stretch>
                  <a:fillRect/>
                </a:stretch>
              </p:blipFill>
              <p:spPr>
                <a:xfrm>
                  <a:off x="316299" y="3952628"/>
                  <a:ext cx="51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2" name="Freihand 91">
                  <a:extLst>
                    <a:ext uri="{FF2B5EF4-FFF2-40B4-BE49-F238E27FC236}">
                      <a16:creationId xmlns:a16="http://schemas.microsoft.com/office/drawing/2014/main" id="{25CB4CF8-A3FB-4E65-890F-B59650E9FC2E}"/>
                    </a:ext>
                  </a:extLst>
                </p14:cNvPr>
                <p14:cNvContentPartPr/>
                <p14:nvPr/>
              </p14:nvContentPartPr>
              <p14:xfrm>
                <a:off x="416379" y="4107788"/>
                <a:ext cx="36720" cy="55080"/>
              </p14:xfrm>
            </p:contentPart>
          </mc:Choice>
          <mc:Fallback>
            <p:pic>
              <p:nvPicPr>
                <p:cNvPr id="92" name="Freihand 91">
                  <a:extLst>
                    <a:ext uri="{FF2B5EF4-FFF2-40B4-BE49-F238E27FC236}">
                      <a16:creationId xmlns:a16="http://schemas.microsoft.com/office/drawing/2014/main" id="{25CB4CF8-A3FB-4E65-890F-B59650E9FC2E}"/>
                    </a:ext>
                  </a:extLst>
                </p:cNvPr>
                <p:cNvPicPr/>
                <p:nvPr/>
              </p:nvPicPr>
              <p:blipFill>
                <a:blip r:embed="rId52"/>
                <a:stretch>
                  <a:fillRect/>
                </a:stretch>
              </p:blipFill>
              <p:spPr>
                <a:xfrm>
                  <a:off x="412059" y="4103468"/>
                  <a:ext cx="45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3" name="Freihand 92">
                  <a:extLst>
                    <a:ext uri="{FF2B5EF4-FFF2-40B4-BE49-F238E27FC236}">
                      <a16:creationId xmlns:a16="http://schemas.microsoft.com/office/drawing/2014/main" id="{2825C6E3-AF30-47D5-B0C2-7BB7A5B16299}"/>
                    </a:ext>
                  </a:extLst>
                </p14:cNvPr>
                <p14:cNvContentPartPr/>
                <p14:nvPr/>
              </p14:nvContentPartPr>
              <p14:xfrm>
                <a:off x="225939" y="3810428"/>
                <a:ext cx="36000" cy="144000"/>
              </p14:xfrm>
            </p:contentPart>
          </mc:Choice>
          <mc:Fallback>
            <p:pic>
              <p:nvPicPr>
                <p:cNvPr id="93" name="Freihand 92">
                  <a:extLst>
                    <a:ext uri="{FF2B5EF4-FFF2-40B4-BE49-F238E27FC236}">
                      <a16:creationId xmlns:a16="http://schemas.microsoft.com/office/drawing/2014/main" id="{2825C6E3-AF30-47D5-B0C2-7BB7A5B16299}"/>
                    </a:ext>
                  </a:extLst>
                </p:cNvPr>
                <p:cNvPicPr/>
                <p:nvPr/>
              </p:nvPicPr>
              <p:blipFill>
                <a:blip r:embed="rId54"/>
                <a:stretch>
                  <a:fillRect/>
                </a:stretch>
              </p:blipFill>
              <p:spPr>
                <a:xfrm>
                  <a:off x="221619" y="3806108"/>
                  <a:ext cx="44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4" name="Freihand 93">
                  <a:extLst>
                    <a:ext uri="{FF2B5EF4-FFF2-40B4-BE49-F238E27FC236}">
                      <a16:creationId xmlns:a16="http://schemas.microsoft.com/office/drawing/2014/main" id="{7B2701CB-C7C4-4D72-8CB2-AB824CC6E28B}"/>
                    </a:ext>
                  </a:extLst>
                </p14:cNvPr>
                <p14:cNvContentPartPr/>
                <p14:nvPr/>
              </p14:nvContentPartPr>
              <p14:xfrm>
                <a:off x="160779" y="3801068"/>
                <a:ext cx="174960" cy="154080"/>
              </p14:xfrm>
            </p:contentPart>
          </mc:Choice>
          <mc:Fallback>
            <p:pic>
              <p:nvPicPr>
                <p:cNvPr id="94" name="Freihand 93">
                  <a:extLst>
                    <a:ext uri="{FF2B5EF4-FFF2-40B4-BE49-F238E27FC236}">
                      <a16:creationId xmlns:a16="http://schemas.microsoft.com/office/drawing/2014/main" id="{7B2701CB-C7C4-4D72-8CB2-AB824CC6E28B}"/>
                    </a:ext>
                  </a:extLst>
                </p:cNvPr>
                <p:cNvPicPr/>
                <p:nvPr/>
              </p:nvPicPr>
              <p:blipFill>
                <a:blip r:embed="rId56"/>
                <a:stretch>
                  <a:fillRect/>
                </a:stretch>
              </p:blipFill>
              <p:spPr>
                <a:xfrm>
                  <a:off x="156459" y="3796748"/>
                  <a:ext cx="183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5" name="Freihand 94">
                  <a:extLst>
                    <a:ext uri="{FF2B5EF4-FFF2-40B4-BE49-F238E27FC236}">
                      <a16:creationId xmlns:a16="http://schemas.microsoft.com/office/drawing/2014/main" id="{E07CEB37-4049-4F56-8F2A-C76E51182592}"/>
                    </a:ext>
                  </a:extLst>
                </p14:cNvPr>
                <p14:cNvContentPartPr/>
                <p14:nvPr/>
              </p14:nvContentPartPr>
              <p14:xfrm>
                <a:off x="102459" y="3702428"/>
                <a:ext cx="298080" cy="281880"/>
              </p14:xfrm>
            </p:contentPart>
          </mc:Choice>
          <mc:Fallback>
            <p:pic>
              <p:nvPicPr>
                <p:cNvPr id="95" name="Freihand 94">
                  <a:extLst>
                    <a:ext uri="{FF2B5EF4-FFF2-40B4-BE49-F238E27FC236}">
                      <a16:creationId xmlns:a16="http://schemas.microsoft.com/office/drawing/2014/main" id="{E07CEB37-4049-4F56-8F2A-C76E51182592}"/>
                    </a:ext>
                  </a:extLst>
                </p:cNvPr>
                <p:cNvPicPr/>
                <p:nvPr/>
              </p:nvPicPr>
              <p:blipFill>
                <a:blip r:embed="rId58"/>
                <a:stretch>
                  <a:fillRect/>
                </a:stretch>
              </p:blipFill>
              <p:spPr>
                <a:xfrm>
                  <a:off x="98139" y="3698108"/>
                  <a:ext cx="3067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96" name="Freihand 95">
                  <a:extLst>
                    <a:ext uri="{FF2B5EF4-FFF2-40B4-BE49-F238E27FC236}">
                      <a16:creationId xmlns:a16="http://schemas.microsoft.com/office/drawing/2014/main" id="{4A1A6C9A-F4C1-4E1F-B570-380C768B9B2B}"/>
                    </a:ext>
                  </a:extLst>
                </p14:cNvPr>
                <p14:cNvContentPartPr/>
                <p14:nvPr/>
              </p14:nvContentPartPr>
              <p14:xfrm>
                <a:off x="138459" y="3157748"/>
                <a:ext cx="672120" cy="523800"/>
              </p14:xfrm>
            </p:contentPart>
          </mc:Choice>
          <mc:Fallback>
            <p:pic>
              <p:nvPicPr>
                <p:cNvPr id="96" name="Freihand 95">
                  <a:extLst>
                    <a:ext uri="{FF2B5EF4-FFF2-40B4-BE49-F238E27FC236}">
                      <a16:creationId xmlns:a16="http://schemas.microsoft.com/office/drawing/2014/main" id="{4A1A6C9A-F4C1-4E1F-B570-380C768B9B2B}"/>
                    </a:ext>
                  </a:extLst>
                </p:cNvPr>
                <p:cNvPicPr/>
                <p:nvPr/>
              </p:nvPicPr>
              <p:blipFill>
                <a:blip r:embed="rId60"/>
                <a:stretch>
                  <a:fillRect/>
                </a:stretch>
              </p:blipFill>
              <p:spPr>
                <a:xfrm>
                  <a:off x="134139" y="3153428"/>
                  <a:ext cx="68076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7" name="Freihand 96">
                  <a:extLst>
                    <a:ext uri="{FF2B5EF4-FFF2-40B4-BE49-F238E27FC236}">
                      <a16:creationId xmlns:a16="http://schemas.microsoft.com/office/drawing/2014/main" id="{3A51B8F8-79C4-47AE-8549-A9EDC7FFDB9D}"/>
                    </a:ext>
                  </a:extLst>
                </p14:cNvPr>
                <p14:cNvContentPartPr/>
                <p14:nvPr/>
              </p14:nvContentPartPr>
              <p14:xfrm>
                <a:off x="88779" y="3868748"/>
                <a:ext cx="480240" cy="467640"/>
              </p14:xfrm>
            </p:contentPart>
          </mc:Choice>
          <mc:Fallback>
            <p:pic>
              <p:nvPicPr>
                <p:cNvPr id="97" name="Freihand 96">
                  <a:extLst>
                    <a:ext uri="{FF2B5EF4-FFF2-40B4-BE49-F238E27FC236}">
                      <a16:creationId xmlns:a16="http://schemas.microsoft.com/office/drawing/2014/main" id="{3A51B8F8-79C4-47AE-8549-A9EDC7FFDB9D}"/>
                    </a:ext>
                  </a:extLst>
                </p:cNvPr>
                <p:cNvPicPr/>
                <p:nvPr/>
              </p:nvPicPr>
              <p:blipFill>
                <a:blip r:embed="rId62"/>
                <a:stretch>
                  <a:fillRect/>
                </a:stretch>
              </p:blipFill>
              <p:spPr>
                <a:xfrm>
                  <a:off x="84459" y="3864428"/>
                  <a:ext cx="48888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31" name="Freihand 130">
                  <a:extLst>
                    <a:ext uri="{FF2B5EF4-FFF2-40B4-BE49-F238E27FC236}">
                      <a16:creationId xmlns:a16="http://schemas.microsoft.com/office/drawing/2014/main" id="{8DA8E5A5-9A89-4542-8A19-B82C513D4712}"/>
                    </a:ext>
                  </a:extLst>
                </p14:cNvPr>
                <p14:cNvContentPartPr/>
                <p14:nvPr/>
              </p14:nvContentPartPr>
              <p14:xfrm>
                <a:off x="162219" y="2983868"/>
                <a:ext cx="795600" cy="1592280"/>
              </p14:xfrm>
            </p:contentPart>
          </mc:Choice>
          <mc:Fallback>
            <p:pic>
              <p:nvPicPr>
                <p:cNvPr id="131" name="Freihand 130">
                  <a:extLst>
                    <a:ext uri="{FF2B5EF4-FFF2-40B4-BE49-F238E27FC236}">
                      <a16:creationId xmlns:a16="http://schemas.microsoft.com/office/drawing/2014/main" id="{8DA8E5A5-9A89-4542-8A19-B82C513D4712}"/>
                    </a:ext>
                  </a:extLst>
                </p:cNvPr>
                <p:cNvPicPr/>
                <p:nvPr/>
              </p:nvPicPr>
              <p:blipFill>
                <a:blip r:embed="rId64"/>
                <a:stretch>
                  <a:fillRect/>
                </a:stretch>
              </p:blipFill>
              <p:spPr>
                <a:xfrm>
                  <a:off x="157899" y="2979548"/>
                  <a:ext cx="804240" cy="1600920"/>
                </a:xfrm>
                <a:prstGeom prst="rect">
                  <a:avLst/>
                </a:prstGeom>
              </p:spPr>
            </p:pic>
          </mc:Fallback>
        </mc:AlternateContent>
      </p:grpSp>
      <p:grpSp>
        <p:nvGrpSpPr>
          <p:cNvPr id="134" name="Gruppieren 133">
            <a:extLst>
              <a:ext uri="{FF2B5EF4-FFF2-40B4-BE49-F238E27FC236}">
                <a16:creationId xmlns:a16="http://schemas.microsoft.com/office/drawing/2014/main" id="{502D0DE0-5343-44FE-958E-A6C2C5E47FFC}"/>
              </a:ext>
            </a:extLst>
          </p:cNvPr>
          <p:cNvGrpSpPr/>
          <p:nvPr/>
        </p:nvGrpSpPr>
        <p:grpSpPr>
          <a:xfrm>
            <a:off x="2519139" y="220508"/>
            <a:ext cx="8952840" cy="1679760"/>
            <a:chOff x="2519139" y="220508"/>
            <a:chExt cx="8952840" cy="1679760"/>
          </a:xfrm>
        </p:grpSpPr>
        <mc:AlternateContent xmlns:mc="http://schemas.openxmlformats.org/markup-compatibility/2006">
          <mc:Choice xmlns:p14="http://schemas.microsoft.com/office/powerpoint/2010/main" Requires="p14">
            <p:contentPart p14:bwMode="auto" r:id="rId65">
              <p14:nvContentPartPr>
                <p14:cNvPr id="2" name="Freihand 1">
                  <a:extLst>
                    <a:ext uri="{FF2B5EF4-FFF2-40B4-BE49-F238E27FC236}">
                      <a16:creationId xmlns:a16="http://schemas.microsoft.com/office/drawing/2014/main" id="{0BD4F4B5-7E10-4C8A-A942-EF0DC0744E2D}"/>
                    </a:ext>
                  </a:extLst>
                </p14:cNvPr>
                <p14:cNvContentPartPr/>
                <p14:nvPr/>
              </p14:nvContentPartPr>
              <p14:xfrm>
                <a:off x="2519139" y="601388"/>
                <a:ext cx="2920320" cy="67320"/>
              </p14:xfrm>
            </p:contentPart>
          </mc:Choice>
          <mc:Fallback>
            <p:pic>
              <p:nvPicPr>
                <p:cNvPr id="2" name="Freihand 1">
                  <a:extLst>
                    <a:ext uri="{FF2B5EF4-FFF2-40B4-BE49-F238E27FC236}">
                      <a16:creationId xmlns:a16="http://schemas.microsoft.com/office/drawing/2014/main" id="{0BD4F4B5-7E10-4C8A-A942-EF0DC0744E2D}"/>
                    </a:ext>
                  </a:extLst>
                </p:cNvPr>
                <p:cNvPicPr/>
                <p:nvPr/>
              </p:nvPicPr>
              <p:blipFill>
                <a:blip r:embed="rId66"/>
                <a:stretch>
                  <a:fillRect/>
                </a:stretch>
              </p:blipFill>
              <p:spPr>
                <a:xfrm>
                  <a:off x="2514819" y="597068"/>
                  <a:ext cx="2928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 name="Freihand 3">
                  <a:extLst>
                    <a:ext uri="{FF2B5EF4-FFF2-40B4-BE49-F238E27FC236}">
                      <a16:creationId xmlns:a16="http://schemas.microsoft.com/office/drawing/2014/main" id="{0665B4B2-617B-4B48-95C5-52DEA04C3C85}"/>
                    </a:ext>
                  </a:extLst>
                </p14:cNvPr>
                <p14:cNvContentPartPr/>
                <p14:nvPr/>
              </p14:nvContentPartPr>
              <p14:xfrm>
                <a:off x="4180899" y="697148"/>
                <a:ext cx="2569320" cy="189360"/>
              </p14:xfrm>
            </p:contentPart>
          </mc:Choice>
          <mc:Fallback>
            <p:pic>
              <p:nvPicPr>
                <p:cNvPr id="4" name="Freihand 3">
                  <a:extLst>
                    <a:ext uri="{FF2B5EF4-FFF2-40B4-BE49-F238E27FC236}">
                      <a16:creationId xmlns:a16="http://schemas.microsoft.com/office/drawing/2014/main" id="{0665B4B2-617B-4B48-95C5-52DEA04C3C85}"/>
                    </a:ext>
                  </a:extLst>
                </p:cNvPr>
                <p:cNvPicPr/>
                <p:nvPr/>
              </p:nvPicPr>
              <p:blipFill>
                <a:blip r:embed="rId68"/>
                <a:stretch>
                  <a:fillRect/>
                </a:stretch>
              </p:blipFill>
              <p:spPr>
                <a:xfrm>
                  <a:off x="4176579" y="692828"/>
                  <a:ext cx="25779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 name="Freihand 7">
                  <a:extLst>
                    <a:ext uri="{FF2B5EF4-FFF2-40B4-BE49-F238E27FC236}">
                      <a16:creationId xmlns:a16="http://schemas.microsoft.com/office/drawing/2014/main" id="{664B1C9E-919E-4198-AA2F-94ED4AC27573}"/>
                    </a:ext>
                  </a:extLst>
                </p14:cNvPr>
                <p14:cNvContentPartPr/>
                <p14:nvPr/>
              </p14:nvContentPartPr>
              <p14:xfrm>
                <a:off x="4037979" y="539108"/>
                <a:ext cx="325440" cy="230400"/>
              </p14:xfrm>
            </p:contentPart>
          </mc:Choice>
          <mc:Fallback>
            <p:pic>
              <p:nvPicPr>
                <p:cNvPr id="8" name="Freihand 7">
                  <a:extLst>
                    <a:ext uri="{FF2B5EF4-FFF2-40B4-BE49-F238E27FC236}">
                      <a16:creationId xmlns:a16="http://schemas.microsoft.com/office/drawing/2014/main" id="{664B1C9E-919E-4198-AA2F-94ED4AC27573}"/>
                    </a:ext>
                  </a:extLst>
                </p:cNvPr>
                <p:cNvPicPr/>
                <p:nvPr/>
              </p:nvPicPr>
              <p:blipFill>
                <a:blip r:embed="rId70"/>
                <a:stretch>
                  <a:fillRect/>
                </a:stretch>
              </p:blipFill>
              <p:spPr>
                <a:xfrm>
                  <a:off x="4033659" y="534788"/>
                  <a:ext cx="3340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 name="Freihand 8">
                  <a:extLst>
                    <a:ext uri="{FF2B5EF4-FFF2-40B4-BE49-F238E27FC236}">
                      <a16:creationId xmlns:a16="http://schemas.microsoft.com/office/drawing/2014/main" id="{223CA9D9-BC95-49FB-8D26-A934AAC1075F}"/>
                    </a:ext>
                  </a:extLst>
                </p14:cNvPr>
                <p14:cNvContentPartPr/>
                <p14:nvPr/>
              </p14:nvContentPartPr>
              <p14:xfrm>
                <a:off x="6854979" y="546668"/>
                <a:ext cx="120600" cy="220680"/>
              </p14:xfrm>
            </p:contentPart>
          </mc:Choice>
          <mc:Fallback>
            <p:pic>
              <p:nvPicPr>
                <p:cNvPr id="9" name="Freihand 8">
                  <a:extLst>
                    <a:ext uri="{FF2B5EF4-FFF2-40B4-BE49-F238E27FC236}">
                      <a16:creationId xmlns:a16="http://schemas.microsoft.com/office/drawing/2014/main" id="{223CA9D9-BC95-49FB-8D26-A934AAC1075F}"/>
                    </a:ext>
                  </a:extLst>
                </p:cNvPr>
                <p:cNvPicPr/>
                <p:nvPr/>
              </p:nvPicPr>
              <p:blipFill>
                <a:blip r:embed="rId72"/>
                <a:stretch>
                  <a:fillRect/>
                </a:stretch>
              </p:blipFill>
              <p:spPr>
                <a:xfrm>
                  <a:off x="6850659" y="542348"/>
                  <a:ext cx="1292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 name="Freihand 9">
                  <a:extLst>
                    <a:ext uri="{FF2B5EF4-FFF2-40B4-BE49-F238E27FC236}">
                      <a16:creationId xmlns:a16="http://schemas.microsoft.com/office/drawing/2014/main" id="{89B6DCAE-5357-4123-9165-8203D3C1135A}"/>
                    </a:ext>
                  </a:extLst>
                </p14:cNvPr>
                <p14:cNvContentPartPr/>
                <p14:nvPr/>
              </p14:nvContentPartPr>
              <p14:xfrm>
                <a:off x="6846699" y="625148"/>
                <a:ext cx="129240" cy="38160"/>
              </p14:xfrm>
            </p:contentPart>
          </mc:Choice>
          <mc:Fallback>
            <p:pic>
              <p:nvPicPr>
                <p:cNvPr id="10" name="Freihand 9">
                  <a:extLst>
                    <a:ext uri="{FF2B5EF4-FFF2-40B4-BE49-F238E27FC236}">
                      <a16:creationId xmlns:a16="http://schemas.microsoft.com/office/drawing/2014/main" id="{89B6DCAE-5357-4123-9165-8203D3C1135A}"/>
                    </a:ext>
                  </a:extLst>
                </p:cNvPr>
                <p:cNvPicPr/>
                <p:nvPr/>
              </p:nvPicPr>
              <p:blipFill>
                <a:blip r:embed="rId74"/>
                <a:stretch>
                  <a:fillRect/>
                </a:stretch>
              </p:blipFill>
              <p:spPr>
                <a:xfrm>
                  <a:off x="6842379" y="620828"/>
                  <a:ext cx="137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 name="Freihand 10">
                  <a:extLst>
                    <a:ext uri="{FF2B5EF4-FFF2-40B4-BE49-F238E27FC236}">
                      <a16:creationId xmlns:a16="http://schemas.microsoft.com/office/drawing/2014/main" id="{5F6A1A2A-0D5A-4436-8590-A2B1AB58ABBA}"/>
                    </a:ext>
                  </a:extLst>
                </p14:cNvPr>
                <p14:cNvContentPartPr/>
                <p14:nvPr/>
              </p14:nvContentPartPr>
              <p14:xfrm>
                <a:off x="6991779" y="512468"/>
                <a:ext cx="253800" cy="175680"/>
              </p14:xfrm>
            </p:contentPart>
          </mc:Choice>
          <mc:Fallback>
            <p:pic>
              <p:nvPicPr>
                <p:cNvPr id="11" name="Freihand 10">
                  <a:extLst>
                    <a:ext uri="{FF2B5EF4-FFF2-40B4-BE49-F238E27FC236}">
                      <a16:creationId xmlns:a16="http://schemas.microsoft.com/office/drawing/2014/main" id="{5F6A1A2A-0D5A-4436-8590-A2B1AB58ABBA}"/>
                    </a:ext>
                  </a:extLst>
                </p:cNvPr>
                <p:cNvPicPr/>
                <p:nvPr/>
              </p:nvPicPr>
              <p:blipFill>
                <a:blip r:embed="rId76"/>
                <a:stretch>
                  <a:fillRect/>
                </a:stretch>
              </p:blipFill>
              <p:spPr>
                <a:xfrm>
                  <a:off x="6987459" y="508148"/>
                  <a:ext cx="2624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2" name="Freihand 11">
                  <a:extLst>
                    <a:ext uri="{FF2B5EF4-FFF2-40B4-BE49-F238E27FC236}">
                      <a16:creationId xmlns:a16="http://schemas.microsoft.com/office/drawing/2014/main" id="{307D1B3F-EC57-41B9-98DA-6EC5FAABCBFB}"/>
                    </a:ext>
                  </a:extLst>
                </p14:cNvPr>
                <p14:cNvContentPartPr/>
                <p14:nvPr/>
              </p14:nvContentPartPr>
              <p14:xfrm>
                <a:off x="7235859" y="564308"/>
                <a:ext cx="90720" cy="119160"/>
              </p14:xfrm>
            </p:contentPart>
          </mc:Choice>
          <mc:Fallback>
            <p:pic>
              <p:nvPicPr>
                <p:cNvPr id="12" name="Freihand 11">
                  <a:extLst>
                    <a:ext uri="{FF2B5EF4-FFF2-40B4-BE49-F238E27FC236}">
                      <a16:creationId xmlns:a16="http://schemas.microsoft.com/office/drawing/2014/main" id="{307D1B3F-EC57-41B9-98DA-6EC5FAABCBFB}"/>
                    </a:ext>
                  </a:extLst>
                </p:cNvPr>
                <p:cNvPicPr/>
                <p:nvPr/>
              </p:nvPicPr>
              <p:blipFill>
                <a:blip r:embed="rId78"/>
                <a:stretch>
                  <a:fillRect/>
                </a:stretch>
              </p:blipFill>
              <p:spPr>
                <a:xfrm>
                  <a:off x="7231539" y="559988"/>
                  <a:ext cx="99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3" name="Freihand 12">
                  <a:extLst>
                    <a:ext uri="{FF2B5EF4-FFF2-40B4-BE49-F238E27FC236}">
                      <a16:creationId xmlns:a16="http://schemas.microsoft.com/office/drawing/2014/main" id="{43816717-6426-4908-8E38-235E53CF3954}"/>
                    </a:ext>
                  </a:extLst>
                </p14:cNvPr>
                <p14:cNvContentPartPr/>
                <p14:nvPr/>
              </p14:nvContentPartPr>
              <p14:xfrm>
                <a:off x="7312179" y="558548"/>
                <a:ext cx="120960" cy="106200"/>
              </p14:xfrm>
            </p:contentPart>
          </mc:Choice>
          <mc:Fallback>
            <p:pic>
              <p:nvPicPr>
                <p:cNvPr id="13" name="Freihand 12">
                  <a:extLst>
                    <a:ext uri="{FF2B5EF4-FFF2-40B4-BE49-F238E27FC236}">
                      <a16:creationId xmlns:a16="http://schemas.microsoft.com/office/drawing/2014/main" id="{43816717-6426-4908-8E38-235E53CF3954}"/>
                    </a:ext>
                  </a:extLst>
                </p:cNvPr>
                <p:cNvPicPr/>
                <p:nvPr/>
              </p:nvPicPr>
              <p:blipFill>
                <a:blip r:embed="rId80"/>
                <a:stretch>
                  <a:fillRect/>
                </a:stretch>
              </p:blipFill>
              <p:spPr>
                <a:xfrm>
                  <a:off x="7307859" y="554228"/>
                  <a:ext cx="129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 name="Freihand 13">
                  <a:extLst>
                    <a:ext uri="{FF2B5EF4-FFF2-40B4-BE49-F238E27FC236}">
                      <a16:creationId xmlns:a16="http://schemas.microsoft.com/office/drawing/2014/main" id="{1A05915A-B3BC-4BFB-9ABE-D171D0817084}"/>
                    </a:ext>
                  </a:extLst>
                </p14:cNvPr>
                <p14:cNvContentPartPr/>
                <p14:nvPr/>
              </p14:nvContentPartPr>
              <p14:xfrm>
                <a:off x="7479939" y="462788"/>
                <a:ext cx="306360" cy="199800"/>
              </p14:xfrm>
            </p:contentPart>
          </mc:Choice>
          <mc:Fallback>
            <p:pic>
              <p:nvPicPr>
                <p:cNvPr id="14" name="Freihand 13">
                  <a:extLst>
                    <a:ext uri="{FF2B5EF4-FFF2-40B4-BE49-F238E27FC236}">
                      <a16:creationId xmlns:a16="http://schemas.microsoft.com/office/drawing/2014/main" id="{1A05915A-B3BC-4BFB-9ABE-D171D0817084}"/>
                    </a:ext>
                  </a:extLst>
                </p:cNvPr>
                <p:cNvPicPr/>
                <p:nvPr/>
              </p:nvPicPr>
              <p:blipFill>
                <a:blip r:embed="rId82"/>
                <a:stretch>
                  <a:fillRect/>
                </a:stretch>
              </p:blipFill>
              <p:spPr>
                <a:xfrm>
                  <a:off x="7475619" y="458468"/>
                  <a:ext cx="3150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5" name="Freihand 14">
                  <a:extLst>
                    <a:ext uri="{FF2B5EF4-FFF2-40B4-BE49-F238E27FC236}">
                      <a16:creationId xmlns:a16="http://schemas.microsoft.com/office/drawing/2014/main" id="{ABBB3203-E2B7-4958-85DE-31392FFD6B12}"/>
                    </a:ext>
                  </a:extLst>
                </p14:cNvPr>
                <p14:cNvContentPartPr/>
                <p14:nvPr/>
              </p14:nvContentPartPr>
              <p14:xfrm>
                <a:off x="7564539" y="496988"/>
                <a:ext cx="119520" cy="31680"/>
              </p14:xfrm>
            </p:contentPart>
          </mc:Choice>
          <mc:Fallback>
            <p:pic>
              <p:nvPicPr>
                <p:cNvPr id="15" name="Freihand 14">
                  <a:extLst>
                    <a:ext uri="{FF2B5EF4-FFF2-40B4-BE49-F238E27FC236}">
                      <a16:creationId xmlns:a16="http://schemas.microsoft.com/office/drawing/2014/main" id="{ABBB3203-E2B7-4958-85DE-31392FFD6B12}"/>
                    </a:ext>
                  </a:extLst>
                </p:cNvPr>
                <p:cNvPicPr/>
                <p:nvPr/>
              </p:nvPicPr>
              <p:blipFill>
                <a:blip r:embed="rId84"/>
                <a:stretch>
                  <a:fillRect/>
                </a:stretch>
              </p:blipFill>
              <p:spPr>
                <a:xfrm>
                  <a:off x="7560219" y="492668"/>
                  <a:ext cx="1281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6" name="Freihand 15">
                  <a:extLst>
                    <a:ext uri="{FF2B5EF4-FFF2-40B4-BE49-F238E27FC236}">
                      <a16:creationId xmlns:a16="http://schemas.microsoft.com/office/drawing/2014/main" id="{F1EF2CD2-67FA-4D4F-B4BA-3968479A5E43}"/>
                    </a:ext>
                  </a:extLst>
                </p14:cNvPr>
                <p14:cNvContentPartPr/>
                <p14:nvPr/>
              </p14:nvContentPartPr>
              <p14:xfrm>
                <a:off x="7922739" y="446948"/>
                <a:ext cx="142920" cy="162720"/>
              </p14:xfrm>
            </p:contentPart>
          </mc:Choice>
          <mc:Fallback>
            <p:pic>
              <p:nvPicPr>
                <p:cNvPr id="16" name="Freihand 15">
                  <a:extLst>
                    <a:ext uri="{FF2B5EF4-FFF2-40B4-BE49-F238E27FC236}">
                      <a16:creationId xmlns:a16="http://schemas.microsoft.com/office/drawing/2014/main" id="{F1EF2CD2-67FA-4D4F-B4BA-3968479A5E43}"/>
                    </a:ext>
                  </a:extLst>
                </p:cNvPr>
                <p:cNvPicPr/>
                <p:nvPr/>
              </p:nvPicPr>
              <p:blipFill>
                <a:blip r:embed="rId86"/>
                <a:stretch>
                  <a:fillRect/>
                </a:stretch>
              </p:blipFill>
              <p:spPr>
                <a:xfrm>
                  <a:off x="7918419" y="442628"/>
                  <a:ext cx="1515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 name="Freihand 16">
                  <a:extLst>
                    <a:ext uri="{FF2B5EF4-FFF2-40B4-BE49-F238E27FC236}">
                      <a16:creationId xmlns:a16="http://schemas.microsoft.com/office/drawing/2014/main" id="{423F8E61-EF8B-4076-93CF-F0978EEF750D}"/>
                    </a:ext>
                  </a:extLst>
                </p14:cNvPr>
                <p14:cNvContentPartPr/>
                <p14:nvPr/>
              </p14:nvContentPartPr>
              <p14:xfrm>
                <a:off x="8078259" y="517148"/>
                <a:ext cx="187920" cy="88560"/>
              </p14:xfrm>
            </p:contentPart>
          </mc:Choice>
          <mc:Fallback>
            <p:pic>
              <p:nvPicPr>
                <p:cNvPr id="17" name="Freihand 16">
                  <a:extLst>
                    <a:ext uri="{FF2B5EF4-FFF2-40B4-BE49-F238E27FC236}">
                      <a16:creationId xmlns:a16="http://schemas.microsoft.com/office/drawing/2014/main" id="{423F8E61-EF8B-4076-93CF-F0978EEF750D}"/>
                    </a:ext>
                  </a:extLst>
                </p:cNvPr>
                <p:cNvPicPr/>
                <p:nvPr/>
              </p:nvPicPr>
              <p:blipFill>
                <a:blip r:embed="rId88"/>
                <a:stretch>
                  <a:fillRect/>
                </a:stretch>
              </p:blipFill>
              <p:spPr>
                <a:xfrm>
                  <a:off x="8073939" y="512828"/>
                  <a:ext cx="196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9" name="Freihand 18">
                  <a:extLst>
                    <a:ext uri="{FF2B5EF4-FFF2-40B4-BE49-F238E27FC236}">
                      <a16:creationId xmlns:a16="http://schemas.microsoft.com/office/drawing/2014/main" id="{DE0841E5-C663-4527-8D2E-B9AC5E799247}"/>
                    </a:ext>
                  </a:extLst>
                </p14:cNvPr>
                <p14:cNvContentPartPr/>
                <p14:nvPr/>
              </p14:nvContentPartPr>
              <p14:xfrm>
                <a:off x="8462379" y="495548"/>
                <a:ext cx="165960" cy="82080"/>
              </p14:xfrm>
            </p:contentPart>
          </mc:Choice>
          <mc:Fallback>
            <p:pic>
              <p:nvPicPr>
                <p:cNvPr id="19" name="Freihand 18">
                  <a:extLst>
                    <a:ext uri="{FF2B5EF4-FFF2-40B4-BE49-F238E27FC236}">
                      <a16:creationId xmlns:a16="http://schemas.microsoft.com/office/drawing/2014/main" id="{DE0841E5-C663-4527-8D2E-B9AC5E799247}"/>
                    </a:ext>
                  </a:extLst>
                </p:cNvPr>
                <p:cNvPicPr/>
                <p:nvPr/>
              </p:nvPicPr>
              <p:blipFill>
                <a:blip r:embed="rId90"/>
                <a:stretch>
                  <a:fillRect/>
                </a:stretch>
              </p:blipFill>
              <p:spPr>
                <a:xfrm>
                  <a:off x="8458059" y="491228"/>
                  <a:ext cx="174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0" name="Freihand 19">
                  <a:extLst>
                    <a:ext uri="{FF2B5EF4-FFF2-40B4-BE49-F238E27FC236}">
                      <a16:creationId xmlns:a16="http://schemas.microsoft.com/office/drawing/2014/main" id="{41FB57D5-B94F-4337-9637-374263D207C9}"/>
                    </a:ext>
                  </a:extLst>
                </p14:cNvPr>
                <p14:cNvContentPartPr/>
                <p14:nvPr/>
              </p14:nvContentPartPr>
              <p14:xfrm>
                <a:off x="8620419" y="466748"/>
                <a:ext cx="268560" cy="103680"/>
              </p14:xfrm>
            </p:contentPart>
          </mc:Choice>
          <mc:Fallback>
            <p:pic>
              <p:nvPicPr>
                <p:cNvPr id="20" name="Freihand 19">
                  <a:extLst>
                    <a:ext uri="{FF2B5EF4-FFF2-40B4-BE49-F238E27FC236}">
                      <a16:creationId xmlns:a16="http://schemas.microsoft.com/office/drawing/2014/main" id="{41FB57D5-B94F-4337-9637-374263D207C9}"/>
                    </a:ext>
                  </a:extLst>
                </p:cNvPr>
                <p:cNvPicPr/>
                <p:nvPr/>
              </p:nvPicPr>
              <p:blipFill>
                <a:blip r:embed="rId92"/>
                <a:stretch>
                  <a:fillRect/>
                </a:stretch>
              </p:blipFill>
              <p:spPr>
                <a:xfrm>
                  <a:off x="8616099" y="462428"/>
                  <a:ext cx="277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1" name="Freihand 20">
                  <a:extLst>
                    <a:ext uri="{FF2B5EF4-FFF2-40B4-BE49-F238E27FC236}">
                      <a16:creationId xmlns:a16="http://schemas.microsoft.com/office/drawing/2014/main" id="{CCA6AB96-597E-4476-885D-36E82B467E69}"/>
                    </a:ext>
                  </a:extLst>
                </p14:cNvPr>
                <p14:cNvContentPartPr/>
                <p14:nvPr/>
              </p14:nvContentPartPr>
              <p14:xfrm>
                <a:off x="9081219" y="437228"/>
                <a:ext cx="77400" cy="255960"/>
              </p14:xfrm>
            </p:contentPart>
          </mc:Choice>
          <mc:Fallback>
            <p:pic>
              <p:nvPicPr>
                <p:cNvPr id="21" name="Freihand 20">
                  <a:extLst>
                    <a:ext uri="{FF2B5EF4-FFF2-40B4-BE49-F238E27FC236}">
                      <a16:creationId xmlns:a16="http://schemas.microsoft.com/office/drawing/2014/main" id="{CCA6AB96-597E-4476-885D-36E82B467E69}"/>
                    </a:ext>
                  </a:extLst>
                </p:cNvPr>
                <p:cNvPicPr/>
                <p:nvPr/>
              </p:nvPicPr>
              <p:blipFill>
                <a:blip r:embed="rId94"/>
                <a:stretch>
                  <a:fillRect/>
                </a:stretch>
              </p:blipFill>
              <p:spPr>
                <a:xfrm>
                  <a:off x="9076899" y="432908"/>
                  <a:ext cx="860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2" name="Freihand 21">
                  <a:extLst>
                    <a:ext uri="{FF2B5EF4-FFF2-40B4-BE49-F238E27FC236}">
                      <a16:creationId xmlns:a16="http://schemas.microsoft.com/office/drawing/2014/main" id="{D854856A-6F96-46AA-B6BB-EF2E3C1E828A}"/>
                    </a:ext>
                  </a:extLst>
                </p14:cNvPr>
                <p14:cNvContentPartPr/>
                <p14:nvPr/>
              </p14:nvContentPartPr>
              <p14:xfrm>
                <a:off x="9200739" y="408068"/>
                <a:ext cx="321120" cy="249480"/>
              </p14:xfrm>
            </p:contentPart>
          </mc:Choice>
          <mc:Fallback>
            <p:pic>
              <p:nvPicPr>
                <p:cNvPr id="22" name="Freihand 21">
                  <a:extLst>
                    <a:ext uri="{FF2B5EF4-FFF2-40B4-BE49-F238E27FC236}">
                      <a16:creationId xmlns:a16="http://schemas.microsoft.com/office/drawing/2014/main" id="{D854856A-6F96-46AA-B6BB-EF2E3C1E828A}"/>
                    </a:ext>
                  </a:extLst>
                </p:cNvPr>
                <p:cNvPicPr/>
                <p:nvPr/>
              </p:nvPicPr>
              <p:blipFill>
                <a:blip r:embed="rId96"/>
                <a:stretch>
                  <a:fillRect/>
                </a:stretch>
              </p:blipFill>
              <p:spPr>
                <a:xfrm>
                  <a:off x="9196419" y="403748"/>
                  <a:ext cx="3297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4" name="Freihand 23">
                  <a:extLst>
                    <a:ext uri="{FF2B5EF4-FFF2-40B4-BE49-F238E27FC236}">
                      <a16:creationId xmlns:a16="http://schemas.microsoft.com/office/drawing/2014/main" id="{777E63E7-CC0B-4460-B082-F378C263410F}"/>
                    </a:ext>
                  </a:extLst>
                </p14:cNvPr>
                <p14:cNvContentPartPr/>
                <p14:nvPr/>
              </p14:nvContentPartPr>
              <p14:xfrm>
                <a:off x="9488739" y="359468"/>
                <a:ext cx="50040" cy="28800"/>
              </p14:xfrm>
            </p:contentPart>
          </mc:Choice>
          <mc:Fallback>
            <p:pic>
              <p:nvPicPr>
                <p:cNvPr id="24" name="Freihand 23">
                  <a:extLst>
                    <a:ext uri="{FF2B5EF4-FFF2-40B4-BE49-F238E27FC236}">
                      <a16:creationId xmlns:a16="http://schemas.microsoft.com/office/drawing/2014/main" id="{777E63E7-CC0B-4460-B082-F378C263410F}"/>
                    </a:ext>
                  </a:extLst>
                </p:cNvPr>
                <p:cNvPicPr/>
                <p:nvPr/>
              </p:nvPicPr>
              <p:blipFill>
                <a:blip r:embed="rId98"/>
                <a:stretch>
                  <a:fillRect/>
                </a:stretch>
              </p:blipFill>
              <p:spPr>
                <a:xfrm>
                  <a:off x="9484419" y="355148"/>
                  <a:ext cx="58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5" name="Freihand 24">
                  <a:extLst>
                    <a:ext uri="{FF2B5EF4-FFF2-40B4-BE49-F238E27FC236}">
                      <a16:creationId xmlns:a16="http://schemas.microsoft.com/office/drawing/2014/main" id="{E4EC83F3-44E6-4FAF-BA52-3DB30BAA2E17}"/>
                    </a:ext>
                  </a:extLst>
                </p14:cNvPr>
                <p14:cNvContentPartPr/>
                <p14:nvPr/>
              </p14:nvContentPartPr>
              <p14:xfrm>
                <a:off x="9576579" y="320588"/>
                <a:ext cx="129600" cy="240480"/>
              </p14:xfrm>
            </p:contentPart>
          </mc:Choice>
          <mc:Fallback>
            <p:pic>
              <p:nvPicPr>
                <p:cNvPr id="25" name="Freihand 24">
                  <a:extLst>
                    <a:ext uri="{FF2B5EF4-FFF2-40B4-BE49-F238E27FC236}">
                      <a16:creationId xmlns:a16="http://schemas.microsoft.com/office/drawing/2014/main" id="{E4EC83F3-44E6-4FAF-BA52-3DB30BAA2E17}"/>
                    </a:ext>
                  </a:extLst>
                </p:cNvPr>
                <p:cNvPicPr/>
                <p:nvPr/>
              </p:nvPicPr>
              <p:blipFill>
                <a:blip r:embed="rId100"/>
                <a:stretch>
                  <a:fillRect/>
                </a:stretch>
              </p:blipFill>
              <p:spPr>
                <a:xfrm>
                  <a:off x="9572259" y="316268"/>
                  <a:ext cx="1382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6" name="Freihand 25">
                  <a:extLst>
                    <a:ext uri="{FF2B5EF4-FFF2-40B4-BE49-F238E27FC236}">
                      <a16:creationId xmlns:a16="http://schemas.microsoft.com/office/drawing/2014/main" id="{68336EC5-B915-4B4D-9990-12ED9A4E8375}"/>
                    </a:ext>
                  </a:extLst>
                </p14:cNvPr>
                <p14:cNvContentPartPr/>
                <p14:nvPr/>
              </p14:nvContentPartPr>
              <p14:xfrm>
                <a:off x="9261219" y="252908"/>
                <a:ext cx="120240" cy="22680"/>
              </p14:xfrm>
            </p:contentPart>
          </mc:Choice>
          <mc:Fallback>
            <p:pic>
              <p:nvPicPr>
                <p:cNvPr id="26" name="Freihand 25">
                  <a:extLst>
                    <a:ext uri="{FF2B5EF4-FFF2-40B4-BE49-F238E27FC236}">
                      <a16:creationId xmlns:a16="http://schemas.microsoft.com/office/drawing/2014/main" id="{68336EC5-B915-4B4D-9990-12ED9A4E8375}"/>
                    </a:ext>
                  </a:extLst>
                </p:cNvPr>
                <p:cNvPicPr/>
                <p:nvPr/>
              </p:nvPicPr>
              <p:blipFill>
                <a:blip r:embed="rId102"/>
                <a:stretch>
                  <a:fillRect/>
                </a:stretch>
              </p:blipFill>
              <p:spPr>
                <a:xfrm>
                  <a:off x="9256899" y="248588"/>
                  <a:ext cx="128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7" name="Freihand 26">
                  <a:extLst>
                    <a:ext uri="{FF2B5EF4-FFF2-40B4-BE49-F238E27FC236}">
                      <a16:creationId xmlns:a16="http://schemas.microsoft.com/office/drawing/2014/main" id="{300E8E0C-C983-4330-A938-2594BE7C3CC9}"/>
                    </a:ext>
                  </a:extLst>
                </p14:cNvPr>
                <p14:cNvContentPartPr/>
                <p14:nvPr/>
              </p14:nvContentPartPr>
              <p14:xfrm>
                <a:off x="9774939" y="318068"/>
                <a:ext cx="346320" cy="129600"/>
              </p14:xfrm>
            </p:contentPart>
          </mc:Choice>
          <mc:Fallback>
            <p:pic>
              <p:nvPicPr>
                <p:cNvPr id="27" name="Freihand 26">
                  <a:extLst>
                    <a:ext uri="{FF2B5EF4-FFF2-40B4-BE49-F238E27FC236}">
                      <a16:creationId xmlns:a16="http://schemas.microsoft.com/office/drawing/2014/main" id="{300E8E0C-C983-4330-A938-2594BE7C3CC9}"/>
                    </a:ext>
                  </a:extLst>
                </p:cNvPr>
                <p:cNvPicPr/>
                <p:nvPr/>
              </p:nvPicPr>
              <p:blipFill>
                <a:blip r:embed="rId104"/>
                <a:stretch>
                  <a:fillRect/>
                </a:stretch>
              </p:blipFill>
              <p:spPr>
                <a:xfrm>
                  <a:off x="9770619" y="313748"/>
                  <a:ext cx="354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8" name="Freihand 27">
                  <a:extLst>
                    <a:ext uri="{FF2B5EF4-FFF2-40B4-BE49-F238E27FC236}">
                      <a16:creationId xmlns:a16="http://schemas.microsoft.com/office/drawing/2014/main" id="{1DD02072-D6B3-4CE1-9981-E0A9975A807F}"/>
                    </a:ext>
                  </a:extLst>
                </p14:cNvPr>
                <p14:cNvContentPartPr/>
                <p14:nvPr/>
              </p14:nvContentPartPr>
              <p14:xfrm>
                <a:off x="10117659" y="255068"/>
                <a:ext cx="34200" cy="52560"/>
              </p14:xfrm>
            </p:contentPart>
          </mc:Choice>
          <mc:Fallback>
            <p:pic>
              <p:nvPicPr>
                <p:cNvPr id="28" name="Freihand 27">
                  <a:extLst>
                    <a:ext uri="{FF2B5EF4-FFF2-40B4-BE49-F238E27FC236}">
                      <a16:creationId xmlns:a16="http://schemas.microsoft.com/office/drawing/2014/main" id="{1DD02072-D6B3-4CE1-9981-E0A9975A807F}"/>
                    </a:ext>
                  </a:extLst>
                </p:cNvPr>
                <p:cNvPicPr/>
                <p:nvPr/>
              </p:nvPicPr>
              <p:blipFill>
                <a:blip r:embed="rId106"/>
                <a:stretch>
                  <a:fillRect/>
                </a:stretch>
              </p:blipFill>
              <p:spPr>
                <a:xfrm>
                  <a:off x="10113339" y="250748"/>
                  <a:ext cx="42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9" name="Freihand 28">
                  <a:extLst>
                    <a:ext uri="{FF2B5EF4-FFF2-40B4-BE49-F238E27FC236}">
                      <a16:creationId xmlns:a16="http://schemas.microsoft.com/office/drawing/2014/main" id="{9762BFD5-78E4-4B21-B4A3-12B8ED3BB8DE}"/>
                    </a:ext>
                  </a:extLst>
                </p14:cNvPr>
                <p14:cNvContentPartPr/>
                <p14:nvPr/>
              </p14:nvContentPartPr>
              <p14:xfrm>
                <a:off x="10137459" y="296108"/>
                <a:ext cx="191160" cy="126720"/>
              </p14:xfrm>
            </p:contentPart>
          </mc:Choice>
          <mc:Fallback>
            <p:pic>
              <p:nvPicPr>
                <p:cNvPr id="29" name="Freihand 28">
                  <a:extLst>
                    <a:ext uri="{FF2B5EF4-FFF2-40B4-BE49-F238E27FC236}">
                      <a16:creationId xmlns:a16="http://schemas.microsoft.com/office/drawing/2014/main" id="{9762BFD5-78E4-4B21-B4A3-12B8ED3BB8DE}"/>
                    </a:ext>
                  </a:extLst>
                </p:cNvPr>
                <p:cNvPicPr/>
                <p:nvPr/>
              </p:nvPicPr>
              <p:blipFill>
                <a:blip r:embed="rId108"/>
                <a:stretch>
                  <a:fillRect/>
                </a:stretch>
              </p:blipFill>
              <p:spPr>
                <a:xfrm>
                  <a:off x="10133139" y="291788"/>
                  <a:ext cx="199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0" name="Freihand 29">
                  <a:extLst>
                    <a:ext uri="{FF2B5EF4-FFF2-40B4-BE49-F238E27FC236}">
                      <a16:creationId xmlns:a16="http://schemas.microsoft.com/office/drawing/2014/main" id="{499E2502-2638-486A-A602-B8235E9BBCCF}"/>
                    </a:ext>
                  </a:extLst>
                </p14:cNvPr>
                <p14:cNvContentPartPr/>
                <p14:nvPr/>
              </p14:nvContentPartPr>
              <p14:xfrm>
                <a:off x="10568739" y="220508"/>
                <a:ext cx="228600" cy="193680"/>
              </p14:xfrm>
            </p:contentPart>
          </mc:Choice>
          <mc:Fallback>
            <p:pic>
              <p:nvPicPr>
                <p:cNvPr id="30" name="Freihand 29">
                  <a:extLst>
                    <a:ext uri="{FF2B5EF4-FFF2-40B4-BE49-F238E27FC236}">
                      <a16:creationId xmlns:a16="http://schemas.microsoft.com/office/drawing/2014/main" id="{499E2502-2638-486A-A602-B8235E9BBCCF}"/>
                    </a:ext>
                  </a:extLst>
                </p:cNvPr>
                <p:cNvPicPr/>
                <p:nvPr/>
              </p:nvPicPr>
              <p:blipFill>
                <a:blip r:embed="rId110"/>
                <a:stretch>
                  <a:fillRect/>
                </a:stretch>
              </p:blipFill>
              <p:spPr>
                <a:xfrm>
                  <a:off x="10564419" y="216188"/>
                  <a:ext cx="237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1" name="Freihand 30">
                  <a:extLst>
                    <a:ext uri="{FF2B5EF4-FFF2-40B4-BE49-F238E27FC236}">
                      <a16:creationId xmlns:a16="http://schemas.microsoft.com/office/drawing/2014/main" id="{AABC8246-2239-4385-BE0B-95B247C97DA8}"/>
                    </a:ext>
                  </a:extLst>
                </p14:cNvPr>
                <p14:cNvContentPartPr/>
                <p14:nvPr/>
              </p14:nvContentPartPr>
              <p14:xfrm>
                <a:off x="10770339" y="291068"/>
                <a:ext cx="116640" cy="108720"/>
              </p14:xfrm>
            </p:contentPart>
          </mc:Choice>
          <mc:Fallback>
            <p:pic>
              <p:nvPicPr>
                <p:cNvPr id="31" name="Freihand 30">
                  <a:extLst>
                    <a:ext uri="{FF2B5EF4-FFF2-40B4-BE49-F238E27FC236}">
                      <a16:creationId xmlns:a16="http://schemas.microsoft.com/office/drawing/2014/main" id="{AABC8246-2239-4385-BE0B-95B247C97DA8}"/>
                    </a:ext>
                  </a:extLst>
                </p:cNvPr>
                <p:cNvPicPr/>
                <p:nvPr/>
              </p:nvPicPr>
              <p:blipFill>
                <a:blip r:embed="rId112"/>
                <a:stretch>
                  <a:fillRect/>
                </a:stretch>
              </p:blipFill>
              <p:spPr>
                <a:xfrm>
                  <a:off x="10766019" y="286748"/>
                  <a:ext cx="125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5" name="Freihand 34">
                  <a:extLst>
                    <a:ext uri="{FF2B5EF4-FFF2-40B4-BE49-F238E27FC236}">
                      <a16:creationId xmlns:a16="http://schemas.microsoft.com/office/drawing/2014/main" id="{94FC5096-2720-470F-BBEA-77A2970FD461}"/>
                    </a:ext>
                  </a:extLst>
                </p14:cNvPr>
                <p14:cNvContentPartPr/>
                <p14:nvPr/>
              </p14:nvContentPartPr>
              <p14:xfrm>
                <a:off x="8065659" y="934388"/>
                <a:ext cx="51840" cy="125280"/>
              </p14:xfrm>
            </p:contentPart>
          </mc:Choice>
          <mc:Fallback>
            <p:pic>
              <p:nvPicPr>
                <p:cNvPr id="35" name="Freihand 34">
                  <a:extLst>
                    <a:ext uri="{FF2B5EF4-FFF2-40B4-BE49-F238E27FC236}">
                      <a16:creationId xmlns:a16="http://schemas.microsoft.com/office/drawing/2014/main" id="{94FC5096-2720-470F-BBEA-77A2970FD461}"/>
                    </a:ext>
                  </a:extLst>
                </p:cNvPr>
                <p:cNvPicPr/>
                <p:nvPr/>
              </p:nvPicPr>
              <p:blipFill>
                <a:blip r:embed="rId114"/>
                <a:stretch>
                  <a:fillRect/>
                </a:stretch>
              </p:blipFill>
              <p:spPr>
                <a:xfrm>
                  <a:off x="8061339" y="930068"/>
                  <a:ext cx="60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6" name="Freihand 35">
                  <a:extLst>
                    <a:ext uri="{FF2B5EF4-FFF2-40B4-BE49-F238E27FC236}">
                      <a16:creationId xmlns:a16="http://schemas.microsoft.com/office/drawing/2014/main" id="{B397745D-3874-43E8-B9A3-D1956F16BFD0}"/>
                    </a:ext>
                  </a:extLst>
                </p14:cNvPr>
                <p14:cNvContentPartPr/>
                <p14:nvPr/>
              </p14:nvContentPartPr>
              <p14:xfrm>
                <a:off x="8217219" y="804788"/>
                <a:ext cx="150120" cy="182520"/>
              </p14:xfrm>
            </p:contentPart>
          </mc:Choice>
          <mc:Fallback>
            <p:pic>
              <p:nvPicPr>
                <p:cNvPr id="36" name="Freihand 35">
                  <a:extLst>
                    <a:ext uri="{FF2B5EF4-FFF2-40B4-BE49-F238E27FC236}">
                      <a16:creationId xmlns:a16="http://schemas.microsoft.com/office/drawing/2014/main" id="{B397745D-3874-43E8-B9A3-D1956F16BFD0}"/>
                    </a:ext>
                  </a:extLst>
                </p:cNvPr>
                <p:cNvPicPr/>
                <p:nvPr/>
              </p:nvPicPr>
              <p:blipFill>
                <a:blip r:embed="rId116"/>
                <a:stretch>
                  <a:fillRect/>
                </a:stretch>
              </p:blipFill>
              <p:spPr>
                <a:xfrm>
                  <a:off x="8212899" y="800468"/>
                  <a:ext cx="1587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7" name="Freihand 36">
                  <a:extLst>
                    <a:ext uri="{FF2B5EF4-FFF2-40B4-BE49-F238E27FC236}">
                      <a16:creationId xmlns:a16="http://schemas.microsoft.com/office/drawing/2014/main" id="{F1836764-984E-4645-83D8-C17BAA177316}"/>
                    </a:ext>
                  </a:extLst>
                </p14:cNvPr>
                <p14:cNvContentPartPr/>
                <p14:nvPr/>
              </p14:nvContentPartPr>
              <p14:xfrm>
                <a:off x="8345739" y="867788"/>
                <a:ext cx="141120" cy="94680"/>
              </p14:xfrm>
            </p:contentPart>
          </mc:Choice>
          <mc:Fallback>
            <p:pic>
              <p:nvPicPr>
                <p:cNvPr id="37" name="Freihand 36">
                  <a:extLst>
                    <a:ext uri="{FF2B5EF4-FFF2-40B4-BE49-F238E27FC236}">
                      <a16:creationId xmlns:a16="http://schemas.microsoft.com/office/drawing/2014/main" id="{F1836764-984E-4645-83D8-C17BAA177316}"/>
                    </a:ext>
                  </a:extLst>
                </p:cNvPr>
                <p:cNvPicPr/>
                <p:nvPr/>
              </p:nvPicPr>
              <p:blipFill>
                <a:blip r:embed="rId118"/>
                <a:stretch>
                  <a:fillRect/>
                </a:stretch>
              </p:blipFill>
              <p:spPr>
                <a:xfrm>
                  <a:off x="8341419" y="863468"/>
                  <a:ext cx="1497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8" name="Freihand 37">
                  <a:extLst>
                    <a:ext uri="{FF2B5EF4-FFF2-40B4-BE49-F238E27FC236}">
                      <a16:creationId xmlns:a16="http://schemas.microsoft.com/office/drawing/2014/main" id="{CF324F01-C3B9-4400-BA9C-3735A2D170BB}"/>
                    </a:ext>
                  </a:extLst>
                </p14:cNvPr>
                <p14:cNvContentPartPr/>
                <p14:nvPr/>
              </p14:nvContentPartPr>
              <p14:xfrm>
                <a:off x="8455899" y="813428"/>
                <a:ext cx="94320" cy="121320"/>
              </p14:xfrm>
            </p:contentPart>
          </mc:Choice>
          <mc:Fallback>
            <p:pic>
              <p:nvPicPr>
                <p:cNvPr id="38" name="Freihand 37">
                  <a:extLst>
                    <a:ext uri="{FF2B5EF4-FFF2-40B4-BE49-F238E27FC236}">
                      <a16:creationId xmlns:a16="http://schemas.microsoft.com/office/drawing/2014/main" id="{CF324F01-C3B9-4400-BA9C-3735A2D170BB}"/>
                    </a:ext>
                  </a:extLst>
                </p:cNvPr>
                <p:cNvPicPr/>
                <p:nvPr/>
              </p:nvPicPr>
              <p:blipFill>
                <a:blip r:embed="rId120"/>
                <a:stretch>
                  <a:fillRect/>
                </a:stretch>
              </p:blipFill>
              <p:spPr>
                <a:xfrm>
                  <a:off x="8451579" y="809108"/>
                  <a:ext cx="102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9" name="Freihand 38">
                  <a:extLst>
                    <a:ext uri="{FF2B5EF4-FFF2-40B4-BE49-F238E27FC236}">
                      <a16:creationId xmlns:a16="http://schemas.microsoft.com/office/drawing/2014/main" id="{1FFFD370-0963-4FDF-AA2F-B0DE46503F8F}"/>
                    </a:ext>
                  </a:extLst>
                </p14:cNvPr>
                <p14:cNvContentPartPr/>
                <p14:nvPr/>
              </p14:nvContentPartPr>
              <p14:xfrm>
                <a:off x="8764059" y="728828"/>
                <a:ext cx="147240" cy="187920"/>
              </p14:xfrm>
            </p:contentPart>
          </mc:Choice>
          <mc:Fallback>
            <p:pic>
              <p:nvPicPr>
                <p:cNvPr id="39" name="Freihand 38">
                  <a:extLst>
                    <a:ext uri="{FF2B5EF4-FFF2-40B4-BE49-F238E27FC236}">
                      <a16:creationId xmlns:a16="http://schemas.microsoft.com/office/drawing/2014/main" id="{1FFFD370-0963-4FDF-AA2F-B0DE46503F8F}"/>
                    </a:ext>
                  </a:extLst>
                </p:cNvPr>
                <p:cNvPicPr/>
                <p:nvPr/>
              </p:nvPicPr>
              <p:blipFill>
                <a:blip r:embed="rId122"/>
                <a:stretch>
                  <a:fillRect/>
                </a:stretch>
              </p:blipFill>
              <p:spPr>
                <a:xfrm>
                  <a:off x="8759739" y="724508"/>
                  <a:ext cx="155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0" name="Freihand 39">
                  <a:extLst>
                    <a:ext uri="{FF2B5EF4-FFF2-40B4-BE49-F238E27FC236}">
                      <a16:creationId xmlns:a16="http://schemas.microsoft.com/office/drawing/2014/main" id="{E96F347A-BBB0-44D5-B5F6-B0F7B22CAE64}"/>
                    </a:ext>
                  </a:extLst>
                </p14:cNvPr>
                <p14:cNvContentPartPr/>
                <p14:nvPr/>
              </p14:nvContentPartPr>
              <p14:xfrm>
                <a:off x="8784939" y="798668"/>
                <a:ext cx="106200" cy="29160"/>
              </p14:xfrm>
            </p:contentPart>
          </mc:Choice>
          <mc:Fallback>
            <p:pic>
              <p:nvPicPr>
                <p:cNvPr id="40" name="Freihand 39">
                  <a:extLst>
                    <a:ext uri="{FF2B5EF4-FFF2-40B4-BE49-F238E27FC236}">
                      <a16:creationId xmlns:a16="http://schemas.microsoft.com/office/drawing/2014/main" id="{E96F347A-BBB0-44D5-B5F6-B0F7B22CAE64}"/>
                    </a:ext>
                  </a:extLst>
                </p:cNvPr>
                <p:cNvPicPr/>
                <p:nvPr/>
              </p:nvPicPr>
              <p:blipFill>
                <a:blip r:embed="rId124"/>
                <a:stretch>
                  <a:fillRect/>
                </a:stretch>
              </p:blipFill>
              <p:spPr>
                <a:xfrm>
                  <a:off x="8780619" y="794348"/>
                  <a:ext cx="1148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1" name="Freihand 40">
                  <a:extLst>
                    <a:ext uri="{FF2B5EF4-FFF2-40B4-BE49-F238E27FC236}">
                      <a16:creationId xmlns:a16="http://schemas.microsoft.com/office/drawing/2014/main" id="{5B7E183E-4C48-4FAC-B35D-D7AAD529F523}"/>
                    </a:ext>
                  </a:extLst>
                </p14:cNvPr>
                <p14:cNvContentPartPr/>
                <p14:nvPr/>
              </p14:nvContentPartPr>
              <p14:xfrm>
                <a:off x="8912739" y="802268"/>
                <a:ext cx="172440" cy="48960"/>
              </p14:xfrm>
            </p:contentPart>
          </mc:Choice>
          <mc:Fallback>
            <p:pic>
              <p:nvPicPr>
                <p:cNvPr id="41" name="Freihand 40">
                  <a:extLst>
                    <a:ext uri="{FF2B5EF4-FFF2-40B4-BE49-F238E27FC236}">
                      <a16:creationId xmlns:a16="http://schemas.microsoft.com/office/drawing/2014/main" id="{5B7E183E-4C48-4FAC-B35D-D7AAD529F523}"/>
                    </a:ext>
                  </a:extLst>
                </p:cNvPr>
                <p:cNvPicPr/>
                <p:nvPr/>
              </p:nvPicPr>
              <p:blipFill>
                <a:blip r:embed="rId126"/>
                <a:stretch>
                  <a:fillRect/>
                </a:stretch>
              </p:blipFill>
              <p:spPr>
                <a:xfrm>
                  <a:off x="8908419" y="797948"/>
                  <a:ext cx="1810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2" name="Freihand 41">
                  <a:extLst>
                    <a:ext uri="{FF2B5EF4-FFF2-40B4-BE49-F238E27FC236}">
                      <a16:creationId xmlns:a16="http://schemas.microsoft.com/office/drawing/2014/main" id="{06C85F8F-3B1D-4C08-898F-165F4E0A5E37}"/>
                    </a:ext>
                  </a:extLst>
                </p14:cNvPr>
                <p14:cNvContentPartPr/>
                <p14:nvPr/>
              </p14:nvContentPartPr>
              <p14:xfrm>
                <a:off x="9063939" y="722708"/>
                <a:ext cx="86400" cy="122040"/>
              </p14:xfrm>
            </p:contentPart>
          </mc:Choice>
          <mc:Fallback>
            <p:pic>
              <p:nvPicPr>
                <p:cNvPr id="42" name="Freihand 41">
                  <a:extLst>
                    <a:ext uri="{FF2B5EF4-FFF2-40B4-BE49-F238E27FC236}">
                      <a16:creationId xmlns:a16="http://schemas.microsoft.com/office/drawing/2014/main" id="{06C85F8F-3B1D-4C08-898F-165F4E0A5E37}"/>
                    </a:ext>
                  </a:extLst>
                </p:cNvPr>
                <p:cNvPicPr/>
                <p:nvPr/>
              </p:nvPicPr>
              <p:blipFill>
                <a:blip r:embed="rId128"/>
                <a:stretch>
                  <a:fillRect/>
                </a:stretch>
              </p:blipFill>
              <p:spPr>
                <a:xfrm>
                  <a:off x="9059619" y="718388"/>
                  <a:ext cx="95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3" name="Freihand 42">
                  <a:extLst>
                    <a:ext uri="{FF2B5EF4-FFF2-40B4-BE49-F238E27FC236}">
                      <a16:creationId xmlns:a16="http://schemas.microsoft.com/office/drawing/2014/main" id="{BDBCAE10-0637-4B9C-B312-8AA8E2978724}"/>
                    </a:ext>
                  </a:extLst>
                </p14:cNvPr>
                <p14:cNvContentPartPr/>
                <p14:nvPr/>
              </p14:nvContentPartPr>
              <p14:xfrm>
                <a:off x="9235299" y="780308"/>
                <a:ext cx="137520" cy="64080"/>
              </p14:xfrm>
            </p:contentPart>
          </mc:Choice>
          <mc:Fallback>
            <p:pic>
              <p:nvPicPr>
                <p:cNvPr id="43" name="Freihand 42">
                  <a:extLst>
                    <a:ext uri="{FF2B5EF4-FFF2-40B4-BE49-F238E27FC236}">
                      <a16:creationId xmlns:a16="http://schemas.microsoft.com/office/drawing/2014/main" id="{BDBCAE10-0637-4B9C-B312-8AA8E2978724}"/>
                    </a:ext>
                  </a:extLst>
                </p:cNvPr>
                <p:cNvPicPr/>
                <p:nvPr/>
              </p:nvPicPr>
              <p:blipFill>
                <a:blip r:embed="rId130"/>
                <a:stretch>
                  <a:fillRect/>
                </a:stretch>
              </p:blipFill>
              <p:spPr>
                <a:xfrm>
                  <a:off x="9230979" y="775988"/>
                  <a:ext cx="146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4" name="Freihand 43">
                  <a:extLst>
                    <a:ext uri="{FF2B5EF4-FFF2-40B4-BE49-F238E27FC236}">
                      <a16:creationId xmlns:a16="http://schemas.microsoft.com/office/drawing/2014/main" id="{9E71BCA9-0FC9-4E62-B291-2FE1CA6185F4}"/>
                    </a:ext>
                  </a:extLst>
                </p14:cNvPr>
                <p14:cNvContentPartPr/>
                <p14:nvPr/>
              </p14:nvContentPartPr>
              <p14:xfrm>
                <a:off x="9394419" y="748628"/>
                <a:ext cx="25920" cy="97200"/>
              </p14:xfrm>
            </p:contentPart>
          </mc:Choice>
          <mc:Fallback>
            <p:pic>
              <p:nvPicPr>
                <p:cNvPr id="44" name="Freihand 43">
                  <a:extLst>
                    <a:ext uri="{FF2B5EF4-FFF2-40B4-BE49-F238E27FC236}">
                      <a16:creationId xmlns:a16="http://schemas.microsoft.com/office/drawing/2014/main" id="{9E71BCA9-0FC9-4E62-B291-2FE1CA6185F4}"/>
                    </a:ext>
                  </a:extLst>
                </p:cNvPr>
                <p:cNvPicPr/>
                <p:nvPr/>
              </p:nvPicPr>
              <p:blipFill>
                <a:blip r:embed="rId132"/>
                <a:stretch>
                  <a:fillRect/>
                </a:stretch>
              </p:blipFill>
              <p:spPr>
                <a:xfrm>
                  <a:off x="9390099" y="744308"/>
                  <a:ext cx="34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5" name="Freihand 44">
                  <a:extLst>
                    <a:ext uri="{FF2B5EF4-FFF2-40B4-BE49-F238E27FC236}">
                      <a16:creationId xmlns:a16="http://schemas.microsoft.com/office/drawing/2014/main" id="{A0DC258F-CB6C-46D8-BF74-16845EC88568}"/>
                    </a:ext>
                  </a:extLst>
                </p14:cNvPr>
                <p14:cNvContentPartPr/>
                <p14:nvPr/>
              </p14:nvContentPartPr>
              <p14:xfrm>
                <a:off x="9417459" y="661868"/>
                <a:ext cx="2160" cy="14760"/>
              </p14:xfrm>
            </p:contentPart>
          </mc:Choice>
          <mc:Fallback>
            <p:pic>
              <p:nvPicPr>
                <p:cNvPr id="45" name="Freihand 44">
                  <a:extLst>
                    <a:ext uri="{FF2B5EF4-FFF2-40B4-BE49-F238E27FC236}">
                      <a16:creationId xmlns:a16="http://schemas.microsoft.com/office/drawing/2014/main" id="{A0DC258F-CB6C-46D8-BF74-16845EC88568}"/>
                    </a:ext>
                  </a:extLst>
                </p:cNvPr>
                <p:cNvPicPr/>
                <p:nvPr/>
              </p:nvPicPr>
              <p:blipFill>
                <a:blip r:embed="rId134"/>
                <a:stretch>
                  <a:fillRect/>
                </a:stretch>
              </p:blipFill>
              <p:spPr>
                <a:xfrm>
                  <a:off x="9413139" y="657548"/>
                  <a:ext cx="108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6" name="Freihand 45">
                  <a:extLst>
                    <a:ext uri="{FF2B5EF4-FFF2-40B4-BE49-F238E27FC236}">
                      <a16:creationId xmlns:a16="http://schemas.microsoft.com/office/drawing/2014/main" id="{D1313BEF-199D-45D0-B6FC-C51E9B946221}"/>
                    </a:ext>
                  </a:extLst>
                </p14:cNvPr>
                <p14:cNvContentPartPr/>
                <p14:nvPr/>
              </p14:nvContentPartPr>
              <p14:xfrm>
                <a:off x="9422499" y="702908"/>
                <a:ext cx="204840" cy="136080"/>
              </p14:xfrm>
            </p:contentPart>
          </mc:Choice>
          <mc:Fallback>
            <p:pic>
              <p:nvPicPr>
                <p:cNvPr id="46" name="Freihand 45">
                  <a:extLst>
                    <a:ext uri="{FF2B5EF4-FFF2-40B4-BE49-F238E27FC236}">
                      <a16:creationId xmlns:a16="http://schemas.microsoft.com/office/drawing/2014/main" id="{D1313BEF-199D-45D0-B6FC-C51E9B946221}"/>
                    </a:ext>
                  </a:extLst>
                </p:cNvPr>
                <p:cNvPicPr/>
                <p:nvPr/>
              </p:nvPicPr>
              <p:blipFill>
                <a:blip r:embed="rId136"/>
                <a:stretch>
                  <a:fillRect/>
                </a:stretch>
              </p:blipFill>
              <p:spPr>
                <a:xfrm>
                  <a:off x="9418179" y="698588"/>
                  <a:ext cx="213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7" name="Freihand 46">
                  <a:extLst>
                    <a:ext uri="{FF2B5EF4-FFF2-40B4-BE49-F238E27FC236}">
                      <a16:creationId xmlns:a16="http://schemas.microsoft.com/office/drawing/2014/main" id="{278190E1-B4D4-450D-8983-12E686543006}"/>
                    </a:ext>
                  </a:extLst>
                </p14:cNvPr>
                <p14:cNvContentPartPr/>
                <p14:nvPr/>
              </p14:nvContentPartPr>
              <p14:xfrm>
                <a:off x="9626979" y="713708"/>
                <a:ext cx="195120" cy="87480"/>
              </p14:xfrm>
            </p:contentPart>
          </mc:Choice>
          <mc:Fallback>
            <p:pic>
              <p:nvPicPr>
                <p:cNvPr id="47" name="Freihand 46">
                  <a:extLst>
                    <a:ext uri="{FF2B5EF4-FFF2-40B4-BE49-F238E27FC236}">
                      <a16:creationId xmlns:a16="http://schemas.microsoft.com/office/drawing/2014/main" id="{278190E1-B4D4-450D-8983-12E686543006}"/>
                    </a:ext>
                  </a:extLst>
                </p:cNvPr>
                <p:cNvPicPr/>
                <p:nvPr/>
              </p:nvPicPr>
              <p:blipFill>
                <a:blip r:embed="rId138"/>
                <a:stretch>
                  <a:fillRect/>
                </a:stretch>
              </p:blipFill>
              <p:spPr>
                <a:xfrm>
                  <a:off x="9622659" y="709388"/>
                  <a:ext cx="203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8" name="Freihand 47">
                  <a:extLst>
                    <a:ext uri="{FF2B5EF4-FFF2-40B4-BE49-F238E27FC236}">
                      <a16:creationId xmlns:a16="http://schemas.microsoft.com/office/drawing/2014/main" id="{8A2D5B9D-0D84-4819-9006-E9EFF4CA1781}"/>
                    </a:ext>
                  </a:extLst>
                </p14:cNvPr>
                <p14:cNvContentPartPr/>
                <p14:nvPr/>
              </p14:nvContentPartPr>
              <p14:xfrm>
                <a:off x="9917859" y="614348"/>
                <a:ext cx="63360" cy="74880"/>
              </p14:xfrm>
            </p:contentPart>
          </mc:Choice>
          <mc:Fallback>
            <p:pic>
              <p:nvPicPr>
                <p:cNvPr id="48" name="Freihand 47">
                  <a:extLst>
                    <a:ext uri="{FF2B5EF4-FFF2-40B4-BE49-F238E27FC236}">
                      <a16:creationId xmlns:a16="http://schemas.microsoft.com/office/drawing/2014/main" id="{8A2D5B9D-0D84-4819-9006-E9EFF4CA1781}"/>
                    </a:ext>
                  </a:extLst>
                </p:cNvPr>
                <p:cNvPicPr/>
                <p:nvPr/>
              </p:nvPicPr>
              <p:blipFill>
                <a:blip r:embed="rId140"/>
                <a:stretch>
                  <a:fillRect/>
                </a:stretch>
              </p:blipFill>
              <p:spPr>
                <a:xfrm>
                  <a:off x="9913539" y="610028"/>
                  <a:ext cx="72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9" name="Freihand 48">
                  <a:extLst>
                    <a:ext uri="{FF2B5EF4-FFF2-40B4-BE49-F238E27FC236}">
                      <a16:creationId xmlns:a16="http://schemas.microsoft.com/office/drawing/2014/main" id="{F8450F82-E056-402D-8EAB-BF3B95C44B04}"/>
                    </a:ext>
                  </a:extLst>
                </p14:cNvPr>
                <p14:cNvContentPartPr/>
                <p14:nvPr/>
              </p14:nvContentPartPr>
              <p14:xfrm>
                <a:off x="10157979" y="680228"/>
                <a:ext cx="322560" cy="110160"/>
              </p14:xfrm>
            </p:contentPart>
          </mc:Choice>
          <mc:Fallback>
            <p:pic>
              <p:nvPicPr>
                <p:cNvPr id="49" name="Freihand 48">
                  <a:extLst>
                    <a:ext uri="{FF2B5EF4-FFF2-40B4-BE49-F238E27FC236}">
                      <a16:creationId xmlns:a16="http://schemas.microsoft.com/office/drawing/2014/main" id="{F8450F82-E056-402D-8EAB-BF3B95C44B04}"/>
                    </a:ext>
                  </a:extLst>
                </p:cNvPr>
                <p:cNvPicPr/>
                <p:nvPr/>
              </p:nvPicPr>
              <p:blipFill>
                <a:blip r:embed="rId142"/>
                <a:stretch>
                  <a:fillRect/>
                </a:stretch>
              </p:blipFill>
              <p:spPr>
                <a:xfrm>
                  <a:off x="10153659" y="675908"/>
                  <a:ext cx="331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0" name="Freihand 49">
                  <a:extLst>
                    <a:ext uri="{FF2B5EF4-FFF2-40B4-BE49-F238E27FC236}">
                      <a16:creationId xmlns:a16="http://schemas.microsoft.com/office/drawing/2014/main" id="{85BAAA80-132B-4B97-AB76-A01D9A3DCF3E}"/>
                    </a:ext>
                  </a:extLst>
                </p14:cNvPr>
                <p14:cNvContentPartPr/>
                <p14:nvPr/>
              </p14:nvContentPartPr>
              <p14:xfrm>
                <a:off x="10462539" y="563588"/>
                <a:ext cx="11160" cy="34200"/>
              </p14:xfrm>
            </p:contentPart>
          </mc:Choice>
          <mc:Fallback>
            <p:pic>
              <p:nvPicPr>
                <p:cNvPr id="50" name="Freihand 49">
                  <a:extLst>
                    <a:ext uri="{FF2B5EF4-FFF2-40B4-BE49-F238E27FC236}">
                      <a16:creationId xmlns:a16="http://schemas.microsoft.com/office/drawing/2014/main" id="{85BAAA80-132B-4B97-AB76-A01D9A3DCF3E}"/>
                    </a:ext>
                  </a:extLst>
                </p:cNvPr>
                <p:cNvPicPr/>
                <p:nvPr/>
              </p:nvPicPr>
              <p:blipFill>
                <a:blip r:embed="rId144"/>
                <a:stretch>
                  <a:fillRect/>
                </a:stretch>
              </p:blipFill>
              <p:spPr>
                <a:xfrm>
                  <a:off x="10458219" y="559268"/>
                  <a:ext cx="198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1" name="Freihand 50">
                  <a:extLst>
                    <a:ext uri="{FF2B5EF4-FFF2-40B4-BE49-F238E27FC236}">
                      <a16:creationId xmlns:a16="http://schemas.microsoft.com/office/drawing/2014/main" id="{191099D8-F3C6-47AC-91D4-DC311043E60D}"/>
                    </a:ext>
                  </a:extLst>
                </p14:cNvPr>
                <p14:cNvContentPartPr/>
                <p14:nvPr/>
              </p14:nvContentPartPr>
              <p14:xfrm>
                <a:off x="10528779" y="664388"/>
                <a:ext cx="68760" cy="91440"/>
              </p14:xfrm>
            </p:contentPart>
          </mc:Choice>
          <mc:Fallback>
            <p:pic>
              <p:nvPicPr>
                <p:cNvPr id="51" name="Freihand 50">
                  <a:extLst>
                    <a:ext uri="{FF2B5EF4-FFF2-40B4-BE49-F238E27FC236}">
                      <a16:creationId xmlns:a16="http://schemas.microsoft.com/office/drawing/2014/main" id="{191099D8-F3C6-47AC-91D4-DC311043E60D}"/>
                    </a:ext>
                  </a:extLst>
                </p:cNvPr>
                <p:cNvPicPr/>
                <p:nvPr/>
              </p:nvPicPr>
              <p:blipFill>
                <a:blip r:embed="rId146"/>
                <a:stretch>
                  <a:fillRect/>
                </a:stretch>
              </p:blipFill>
              <p:spPr>
                <a:xfrm>
                  <a:off x="10524459" y="660068"/>
                  <a:ext cx="77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2" name="Freihand 51">
                  <a:extLst>
                    <a:ext uri="{FF2B5EF4-FFF2-40B4-BE49-F238E27FC236}">
                      <a16:creationId xmlns:a16="http://schemas.microsoft.com/office/drawing/2014/main" id="{FEB2D12F-9261-49AE-807E-72181CEB3515}"/>
                    </a:ext>
                  </a:extLst>
                </p14:cNvPr>
                <p14:cNvContentPartPr/>
                <p14:nvPr/>
              </p14:nvContentPartPr>
              <p14:xfrm>
                <a:off x="10630659" y="642068"/>
                <a:ext cx="86760" cy="115560"/>
              </p14:xfrm>
            </p:contentPart>
          </mc:Choice>
          <mc:Fallback>
            <p:pic>
              <p:nvPicPr>
                <p:cNvPr id="52" name="Freihand 51">
                  <a:extLst>
                    <a:ext uri="{FF2B5EF4-FFF2-40B4-BE49-F238E27FC236}">
                      <a16:creationId xmlns:a16="http://schemas.microsoft.com/office/drawing/2014/main" id="{FEB2D12F-9261-49AE-807E-72181CEB3515}"/>
                    </a:ext>
                  </a:extLst>
                </p:cNvPr>
                <p:cNvPicPr/>
                <p:nvPr/>
              </p:nvPicPr>
              <p:blipFill>
                <a:blip r:embed="rId148"/>
                <a:stretch>
                  <a:fillRect/>
                </a:stretch>
              </p:blipFill>
              <p:spPr>
                <a:xfrm>
                  <a:off x="10626339" y="637748"/>
                  <a:ext cx="95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3" name="Freihand 52">
                  <a:extLst>
                    <a:ext uri="{FF2B5EF4-FFF2-40B4-BE49-F238E27FC236}">
                      <a16:creationId xmlns:a16="http://schemas.microsoft.com/office/drawing/2014/main" id="{1D213751-8F9A-49CC-9926-97CA053D7CA0}"/>
                    </a:ext>
                  </a:extLst>
                </p14:cNvPr>
                <p14:cNvContentPartPr/>
                <p14:nvPr/>
              </p14:nvContentPartPr>
              <p14:xfrm>
                <a:off x="10933059" y="492308"/>
                <a:ext cx="87840" cy="244080"/>
              </p14:xfrm>
            </p:contentPart>
          </mc:Choice>
          <mc:Fallback>
            <p:pic>
              <p:nvPicPr>
                <p:cNvPr id="53" name="Freihand 52">
                  <a:extLst>
                    <a:ext uri="{FF2B5EF4-FFF2-40B4-BE49-F238E27FC236}">
                      <a16:creationId xmlns:a16="http://schemas.microsoft.com/office/drawing/2014/main" id="{1D213751-8F9A-49CC-9926-97CA053D7CA0}"/>
                    </a:ext>
                  </a:extLst>
                </p:cNvPr>
                <p:cNvPicPr/>
                <p:nvPr/>
              </p:nvPicPr>
              <p:blipFill>
                <a:blip r:embed="rId150"/>
                <a:stretch>
                  <a:fillRect/>
                </a:stretch>
              </p:blipFill>
              <p:spPr>
                <a:xfrm>
                  <a:off x="10928739" y="487988"/>
                  <a:ext cx="964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4" name="Freihand 53">
                  <a:extLst>
                    <a:ext uri="{FF2B5EF4-FFF2-40B4-BE49-F238E27FC236}">
                      <a16:creationId xmlns:a16="http://schemas.microsoft.com/office/drawing/2014/main" id="{5B96CB37-24E9-4C6B-8307-AD00E6A86AB2}"/>
                    </a:ext>
                  </a:extLst>
                </p14:cNvPr>
                <p14:cNvContentPartPr/>
                <p14:nvPr/>
              </p14:nvContentPartPr>
              <p14:xfrm>
                <a:off x="10994259" y="621908"/>
                <a:ext cx="171000" cy="74520"/>
              </p14:xfrm>
            </p:contentPart>
          </mc:Choice>
          <mc:Fallback>
            <p:pic>
              <p:nvPicPr>
                <p:cNvPr id="54" name="Freihand 53">
                  <a:extLst>
                    <a:ext uri="{FF2B5EF4-FFF2-40B4-BE49-F238E27FC236}">
                      <a16:creationId xmlns:a16="http://schemas.microsoft.com/office/drawing/2014/main" id="{5B96CB37-24E9-4C6B-8307-AD00E6A86AB2}"/>
                    </a:ext>
                  </a:extLst>
                </p:cNvPr>
                <p:cNvPicPr/>
                <p:nvPr/>
              </p:nvPicPr>
              <p:blipFill>
                <a:blip r:embed="rId152"/>
                <a:stretch>
                  <a:fillRect/>
                </a:stretch>
              </p:blipFill>
              <p:spPr>
                <a:xfrm>
                  <a:off x="10989939" y="617588"/>
                  <a:ext cx="179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5" name="Freihand 54">
                  <a:extLst>
                    <a:ext uri="{FF2B5EF4-FFF2-40B4-BE49-F238E27FC236}">
                      <a16:creationId xmlns:a16="http://schemas.microsoft.com/office/drawing/2014/main" id="{F4ABD5A0-208A-418F-86CE-14E36DA4348A}"/>
                    </a:ext>
                  </a:extLst>
                </p14:cNvPr>
                <p14:cNvContentPartPr/>
                <p14:nvPr/>
              </p14:nvContentPartPr>
              <p14:xfrm>
                <a:off x="11176059" y="519308"/>
                <a:ext cx="198720" cy="155160"/>
              </p14:xfrm>
            </p:contentPart>
          </mc:Choice>
          <mc:Fallback>
            <p:pic>
              <p:nvPicPr>
                <p:cNvPr id="55" name="Freihand 54">
                  <a:extLst>
                    <a:ext uri="{FF2B5EF4-FFF2-40B4-BE49-F238E27FC236}">
                      <a16:creationId xmlns:a16="http://schemas.microsoft.com/office/drawing/2014/main" id="{F4ABD5A0-208A-418F-86CE-14E36DA4348A}"/>
                    </a:ext>
                  </a:extLst>
                </p:cNvPr>
                <p:cNvPicPr/>
                <p:nvPr/>
              </p:nvPicPr>
              <p:blipFill>
                <a:blip r:embed="rId154"/>
                <a:stretch>
                  <a:fillRect/>
                </a:stretch>
              </p:blipFill>
              <p:spPr>
                <a:xfrm>
                  <a:off x="11171739" y="514988"/>
                  <a:ext cx="2073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6" name="Freihand 55">
                  <a:extLst>
                    <a:ext uri="{FF2B5EF4-FFF2-40B4-BE49-F238E27FC236}">
                      <a16:creationId xmlns:a16="http://schemas.microsoft.com/office/drawing/2014/main" id="{89233155-60A8-4D04-80A8-7C168AB22C0D}"/>
                    </a:ext>
                  </a:extLst>
                </p14:cNvPr>
                <p14:cNvContentPartPr/>
                <p14:nvPr/>
              </p14:nvContentPartPr>
              <p14:xfrm>
                <a:off x="11369019" y="562508"/>
                <a:ext cx="102960" cy="98640"/>
              </p14:xfrm>
            </p:contentPart>
          </mc:Choice>
          <mc:Fallback>
            <p:pic>
              <p:nvPicPr>
                <p:cNvPr id="56" name="Freihand 55">
                  <a:extLst>
                    <a:ext uri="{FF2B5EF4-FFF2-40B4-BE49-F238E27FC236}">
                      <a16:creationId xmlns:a16="http://schemas.microsoft.com/office/drawing/2014/main" id="{89233155-60A8-4D04-80A8-7C168AB22C0D}"/>
                    </a:ext>
                  </a:extLst>
                </p:cNvPr>
                <p:cNvPicPr/>
                <p:nvPr/>
              </p:nvPicPr>
              <p:blipFill>
                <a:blip r:embed="rId156"/>
                <a:stretch>
                  <a:fillRect/>
                </a:stretch>
              </p:blipFill>
              <p:spPr>
                <a:xfrm>
                  <a:off x="11364699" y="558188"/>
                  <a:ext cx="111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7" name="Freihand 56">
                  <a:extLst>
                    <a:ext uri="{FF2B5EF4-FFF2-40B4-BE49-F238E27FC236}">
                      <a16:creationId xmlns:a16="http://schemas.microsoft.com/office/drawing/2014/main" id="{93648786-B327-40EB-8EE6-483AC8673D53}"/>
                    </a:ext>
                  </a:extLst>
                </p14:cNvPr>
                <p14:cNvContentPartPr/>
                <p14:nvPr/>
              </p14:nvContentPartPr>
              <p14:xfrm>
                <a:off x="8643099" y="1084508"/>
                <a:ext cx="106920" cy="171720"/>
              </p14:xfrm>
            </p:contentPart>
          </mc:Choice>
          <mc:Fallback>
            <p:pic>
              <p:nvPicPr>
                <p:cNvPr id="57" name="Freihand 56">
                  <a:extLst>
                    <a:ext uri="{FF2B5EF4-FFF2-40B4-BE49-F238E27FC236}">
                      <a16:creationId xmlns:a16="http://schemas.microsoft.com/office/drawing/2014/main" id="{93648786-B327-40EB-8EE6-483AC8673D53}"/>
                    </a:ext>
                  </a:extLst>
                </p:cNvPr>
                <p:cNvPicPr/>
                <p:nvPr/>
              </p:nvPicPr>
              <p:blipFill>
                <a:blip r:embed="rId158"/>
                <a:stretch>
                  <a:fillRect/>
                </a:stretch>
              </p:blipFill>
              <p:spPr>
                <a:xfrm>
                  <a:off x="8638779" y="1080188"/>
                  <a:ext cx="115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8" name="Freihand 57">
                  <a:extLst>
                    <a:ext uri="{FF2B5EF4-FFF2-40B4-BE49-F238E27FC236}">
                      <a16:creationId xmlns:a16="http://schemas.microsoft.com/office/drawing/2014/main" id="{3B74D805-C213-4966-8633-B7ACA00C94A7}"/>
                    </a:ext>
                  </a:extLst>
                </p14:cNvPr>
                <p14:cNvContentPartPr/>
                <p14:nvPr/>
              </p14:nvContentPartPr>
              <p14:xfrm>
                <a:off x="8780979" y="1124468"/>
                <a:ext cx="81360" cy="114840"/>
              </p14:xfrm>
            </p:contentPart>
          </mc:Choice>
          <mc:Fallback>
            <p:pic>
              <p:nvPicPr>
                <p:cNvPr id="58" name="Freihand 57">
                  <a:extLst>
                    <a:ext uri="{FF2B5EF4-FFF2-40B4-BE49-F238E27FC236}">
                      <a16:creationId xmlns:a16="http://schemas.microsoft.com/office/drawing/2014/main" id="{3B74D805-C213-4966-8633-B7ACA00C94A7}"/>
                    </a:ext>
                  </a:extLst>
                </p:cNvPr>
                <p:cNvPicPr/>
                <p:nvPr/>
              </p:nvPicPr>
              <p:blipFill>
                <a:blip r:embed="rId160"/>
                <a:stretch>
                  <a:fillRect/>
                </a:stretch>
              </p:blipFill>
              <p:spPr>
                <a:xfrm>
                  <a:off x="8776659" y="1120148"/>
                  <a:ext cx="90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9" name="Freihand 58">
                  <a:extLst>
                    <a:ext uri="{FF2B5EF4-FFF2-40B4-BE49-F238E27FC236}">
                      <a16:creationId xmlns:a16="http://schemas.microsoft.com/office/drawing/2014/main" id="{40285770-0CA9-49A4-B097-3A0DF54BD4CA}"/>
                    </a:ext>
                  </a:extLst>
                </p14:cNvPr>
                <p14:cNvContentPartPr/>
                <p14:nvPr/>
              </p14:nvContentPartPr>
              <p14:xfrm>
                <a:off x="8900139" y="1115468"/>
                <a:ext cx="79200" cy="115200"/>
              </p14:xfrm>
            </p:contentPart>
          </mc:Choice>
          <mc:Fallback>
            <p:pic>
              <p:nvPicPr>
                <p:cNvPr id="59" name="Freihand 58">
                  <a:extLst>
                    <a:ext uri="{FF2B5EF4-FFF2-40B4-BE49-F238E27FC236}">
                      <a16:creationId xmlns:a16="http://schemas.microsoft.com/office/drawing/2014/main" id="{40285770-0CA9-49A4-B097-3A0DF54BD4CA}"/>
                    </a:ext>
                  </a:extLst>
                </p:cNvPr>
                <p:cNvPicPr/>
                <p:nvPr/>
              </p:nvPicPr>
              <p:blipFill>
                <a:blip r:embed="rId162"/>
                <a:stretch>
                  <a:fillRect/>
                </a:stretch>
              </p:blipFill>
              <p:spPr>
                <a:xfrm>
                  <a:off x="8895819" y="1111148"/>
                  <a:ext cx="87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60" name="Freihand 59">
                  <a:extLst>
                    <a:ext uri="{FF2B5EF4-FFF2-40B4-BE49-F238E27FC236}">
                      <a16:creationId xmlns:a16="http://schemas.microsoft.com/office/drawing/2014/main" id="{C838C20B-0F6C-42DF-A75E-C4E520AB54B6}"/>
                    </a:ext>
                  </a:extLst>
                </p14:cNvPr>
                <p14:cNvContentPartPr/>
                <p14:nvPr/>
              </p14:nvContentPartPr>
              <p14:xfrm>
                <a:off x="8882139" y="1139588"/>
                <a:ext cx="123480" cy="34200"/>
              </p14:xfrm>
            </p:contentPart>
          </mc:Choice>
          <mc:Fallback>
            <p:pic>
              <p:nvPicPr>
                <p:cNvPr id="60" name="Freihand 59">
                  <a:extLst>
                    <a:ext uri="{FF2B5EF4-FFF2-40B4-BE49-F238E27FC236}">
                      <a16:creationId xmlns:a16="http://schemas.microsoft.com/office/drawing/2014/main" id="{C838C20B-0F6C-42DF-A75E-C4E520AB54B6}"/>
                    </a:ext>
                  </a:extLst>
                </p:cNvPr>
                <p:cNvPicPr/>
                <p:nvPr/>
              </p:nvPicPr>
              <p:blipFill>
                <a:blip r:embed="rId164"/>
                <a:stretch>
                  <a:fillRect/>
                </a:stretch>
              </p:blipFill>
              <p:spPr>
                <a:xfrm>
                  <a:off x="8877819" y="1135268"/>
                  <a:ext cx="132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61" name="Freihand 60">
                  <a:extLst>
                    <a:ext uri="{FF2B5EF4-FFF2-40B4-BE49-F238E27FC236}">
                      <a16:creationId xmlns:a16="http://schemas.microsoft.com/office/drawing/2014/main" id="{834794A7-1DF6-4945-B31B-1A796D60C13D}"/>
                    </a:ext>
                  </a:extLst>
                </p14:cNvPr>
                <p14:cNvContentPartPr/>
                <p14:nvPr/>
              </p14:nvContentPartPr>
              <p14:xfrm>
                <a:off x="8998059" y="994508"/>
                <a:ext cx="178920" cy="200880"/>
              </p14:xfrm>
            </p:contentPart>
          </mc:Choice>
          <mc:Fallback>
            <p:pic>
              <p:nvPicPr>
                <p:cNvPr id="61" name="Freihand 60">
                  <a:extLst>
                    <a:ext uri="{FF2B5EF4-FFF2-40B4-BE49-F238E27FC236}">
                      <a16:creationId xmlns:a16="http://schemas.microsoft.com/office/drawing/2014/main" id="{834794A7-1DF6-4945-B31B-1A796D60C13D}"/>
                    </a:ext>
                  </a:extLst>
                </p:cNvPr>
                <p:cNvPicPr/>
                <p:nvPr/>
              </p:nvPicPr>
              <p:blipFill>
                <a:blip r:embed="rId166"/>
                <a:stretch>
                  <a:fillRect/>
                </a:stretch>
              </p:blipFill>
              <p:spPr>
                <a:xfrm>
                  <a:off x="8993739" y="990188"/>
                  <a:ext cx="1875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2" name="Freihand 61">
                  <a:extLst>
                    <a:ext uri="{FF2B5EF4-FFF2-40B4-BE49-F238E27FC236}">
                      <a16:creationId xmlns:a16="http://schemas.microsoft.com/office/drawing/2014/main" id="{8BB4124D-DFE7-44BD-8F34-9F9BB2667EE6}"/>
                    </a:ext>
                  </a:extLst>
                </p14:cNvPr>
                <p14:cNvContentPartPr/>
                <p14:nvPr/>
              </p14:nvContentPartPr>
              <p14:xfrm>
                <a:off x="9202539" y="967868"/>
                <a:ext cx="258480" cy="185400"/>
              </p14:xfrm>
            </p:contentPart>
          </mc:Choice>
          <mc:Fallback>
            <p:pic>
              <p:nvPicPr>
                <p:cNvPr id="62" name="Freihand 61">
                  <a:extLst>
                    <a:ext uri="{FF2B5EF4-FFF2-40B4-BE49-F238E27FC236}">
                      <a16:creationId xmlns:a16="http://schemas.microsoft.com/office/drawing/2014/main" id="{8BB4124D-DFE7-44BD-8F34-9F9BB2667EE6}"/>
                    </a:ext>
                  </a:extLst>
                </p:cNvPr>
                <p:cNvPicPr/>
                <p:nvPr/>
              </p:nvPicPr>
              <p:blipFill>
                <a:blip r:embed="rId168"/>
                <a:stretch>
                  <a:fillRect/>
                </a:stretch>
              </p:blipFill>
              <p:spPr>
                <a:xfrm>
                  <a:off x="9198219" y="963548"/>
                  <a:ext cx="2671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3" name="Freihand 62">
                  <a:extLst>
                    <a:ext uri="{FF2B5EF4-FFF2-40B4-BE49-F238E27FC236}">
                      <a16:creationId xmlns:a16="http://schemas.microsoft.com/office/drawing/2014/main" id="{E20C1127-7492-4B38-A6EF-F8D80F7542BB}"/>
                    </a:ext>
                  </a:extLst>
                </p14:cNvPr>
                <p14:cNvContentPartPr/>
                <p14:nvPr/>
              </p14:nvContentPartPr>
              <p14:xfrm>
                <a:off x="9486219" y="915308"/>
                <a:ext cx="375480" cy="213120"/>
              </p14:xfrm>
            </p:contentPart>
          </mc:Choice>
          <mc:Fallback>
            <p:pic>
              <p:nvPicPr>
                <p:cNvPr id="63" name="Freihand 62">
                  <a:extLst>
                    <a:ext uri="{FF2B5EF4-FFF2-40B4-BE49-F238E27FC236}">
                      <a16:creationId xmlns:a16="http://schemas.microsoft.com/office/drawing/2014/main" id="{E20C1127-7492-4B38-A6EF-F8D80F7542BB}"/>
                    </a:ext>
                  </a:extLst>
                </p:cNvPr>
                <p:cNvPicPr/>
                <p:nvPr/>
              </p:nvPicPr>
              <p:blipFill>
                <a:blip r:embed="rId170"/>
                <a:stretch>
                  <a:fillRect/>
                </a:stretch>
              </p:blipFill>
              <p:spPr>
                <a:xfrm>
                  <a:off x="9481899" y="910988"/>
                  <a:ext cx="3841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9" name="Freihand 98">
                  <a:extLst>
                    <a:ext uri="{FF2B5EF4-FFF2-40B4-BE49-F238E27FC236}">
                      <a16:creationId xmlns:a16="http://schemas.microsoft.com/office/drawing/2014/main" id="{24EFCB0D-4AD2-4A93-A265-BCC5D3C512F8}"/>
                    </a:ext>
                  </a:extLst>
                </p14:cNvPr>
                <p14:cNvContentPartPr/>
                <p14:nvPr/>
              </p14:nvContentPartPr>
              <p14:xfrm>
                <a:off x="8084379" y="1609388"/>
                <a:ext cx="198000" cy="23760"/>
              </p14:xfrm>
            </p:contentPart>
          </mc:Choice>
          <mc:Fallback>
            <p:pic>
              <p:nvPicPr>
                <p:cNvPr id="99" name="Freihand 98">
                  <a:extLst>
                    <a:ext uri="{FF2B5EF4-FFF2-40B4-BE49-F238E27FC236}">
                      <a16:creationId xmlns:a16="http://schemas.microsoft.com/office/drawing/2014/main" id="{24EFCB0D-4AD2-4A93-A265-BCC5D3C512F8}"/>
                    </a:ext>
                  </a:extLst>
                </p:cNvPr>
                <p:cNvPicPr/>
                <p:nvPr/>
              </p:nvPicPr>
              <p:blipFill>
                <a:blip r:embed="rId172"/>
                <a:stretch>
                  <a:fillRect/>
                </a:stretch>
              </p:blipFill>
              <p:spPr>
                <a:xfrm>
                  <a:off x="8080059" y="1605068"/>
                  <a:ext cx="206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0" name="Freihand 99">
                  <a:extLst>
                    <a:ext uri="{FF2B5EF4-FFF2-40B4-BE49-F238E27FC236}">
                      <a16:creationId xmlns:a16="http://schemas.microsoft.com/office/drawing/2014/main" id="{0106CC41-C5D8-43B8-B0DF-EFE25FCE5BBB}"/>
                    </a:ext>
                  </a:extLst>
                </p14:cNvPr>
                <p14:cNvContentPartPr/>
                <p14:nvPr/>
              </p14:nvContentPartPr>
              <p14:xfrm>
                <a:off x="8256099" y="1525868"/>
                <a:ext cx="79200" cy="189000"/>
              </p14:xfrm>
            </p:contentPart>
          </mc:Choice>
          <mc:Fallback>
            <p:pic>
              <p:nvPicPr>
                <p:cNvPr id="100" name="Freihand 99">
                  <a:extLst>
                    <a:ext uri="{FF2B5EF4-FFF2-40B4-BE49-F238E27FC236}">
                      <a16:creationId xmlns:a16="http://schemas.microsoft.com/office/drawing/2014/main" id="{0106CC41-C5D8-43B8-B0DF-EFE25FCE5BBB}"/>
                    </a:ext>
                  </a:extLst>
                </p:cNvPr>
                <p:cNvPicPr/>
                <p:nvPr/>
              </p:nvPicPr>
              <p:blipFill>
                <a:blip r:embed="rId174"/>
                <a:stretch>
                  <a:fillRect/>
                </a:stretch>
              </p:blipFill>
              <p:spPr>
                <a:xfrm>
                  <a:off x="8251779" y="1521548"/>
                  <a:ext cx="87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2" name="Freihand 101">
                  <a:extLst>
                    <a:ext uri="{FF2B5EF4-FFF2-40B4-BE49-F238E27FC236}">
                      <a16:creationId xmlns:a16="http://schemas.microsoft.com/office/drawing/2014/main" id="{F4FA923E-E553-4411-B050-61AE39CAFD8C}"/>
                    </a:ext>
                  </a:extLst>
                </p14:cNvPr>
                <p14:cNvContentPartPr/>
                <p14:nvPr/>
              </p14:nvContentPartPr>
              <p14:xfrm>
                <a:off x="8451219" y="1461788"/>
                <a:ext cx="91080" cy="174600"/>
              </p14:xfrm>
            </p:contentPart>
          </mc:Choice>
          <mc:Fallback>
            <p:pic>
              <p:nvPicPr>
                <p:cNvPr id="102" name="Freihand 101">
                  <a:extLst>
                    <a:ext uri="{FF2B5EF4-FFF2-40B4-BE49-F238E27FC236}">
                      <a16:creationId xmlns:a16="http://schemas.microsoft.com/office/drawing/2014/main" id="{F4FA923E-E553-4411-B050-61AE39CAFD8C}"/>
                    </a:ext>
                  </a:extLst>
                </p:cNvPr>
                <p:cNvPicPr/>
                <p:nvPr/>
              </p:nvPicPr>
              <p:blipFill>
                <a:blip r:embed="rId176"/>
                <a:stretch>
                  <a:fillRect/>
                </a:stretch>
              </p:blipFill>
              <p:spPr>
                <a:xfrm>
                  <a:off x="8446899" y="1457468"/>
                  <a:ext cx="99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3" name="Freihand 102">
                  <a:extLst>
                    <a:ext uri="{FF2B5EF4-FFF2-40B4-BE49-F238E27FC236}">
                      <a16:creationId xmlns:a16="http://schemas.microsoft.com/office/drawing/2014/main" id="{4DA133FC-0A69-44A6-BD87-1C1AF36B7062}"/>
                    </a:ext>
                  </a:extLst>
                </p14:cNvPr>
                <p14:cNvContentPartPr/>
                <p14:nvPr/>
              </p14:nvContentPartPr>
              <p14:xfrm>
                <a:off x="8436099" y="1546748"/>
                <a:ext cx="258840" cy="66240"/>
              </p14:xfrm>
            </p:contentPart>
          </mc:Choice>
          <mc:Fallback>
            <p:pic>
              <p:nvPicPr>
                <p:cNvPr id="103" name="Freihand 102">
                  <a:extLst>
                    <a:ext uri="{FF2B5EF4-FFF2-40B4-BE49-F238E27FC236}">
                      <a16:creationId xmlns:a16="http://schemas.microsoft.com/office/drawing/2014/main" id="{4DA133FC-0A69-44A6-BD87-1C1AF36B7062}"/>
                    </a:ext>
                  </a:extLst>
                </p:cNvPr>
                <p:cNvPicPr/>
                <p:nvPr/>
              </p:nvPicPr>
              <p:blipFill>
                <a:blip r:embed="rId178"/>
                <a:stretch>
                  <a:fillRect/>
                </a:stretch>
              </p:blipFill>
              <p:spPr>
                <a:xfrm>
                  <a:off x="8431779" y="1542428"/>
                  <a:ext cx="267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4" name="Freihand 103">
                  <a:extLst>
                    <a:ext uri="{FF2B5EF4-FFF2-40B4-BE49-F238E27FC236}">
                      <a16:creationId xmlns:a16="http://schemas.microsoft.com/office/drawing/2014/main" id="{5015AE62-EE51-4054-A45F-9A5B9D379B80}"/>
                    </a:ext>
                  </a:extLst>
                </p14:cNvPr>
                <p14:cNvContentPartPr/>
                <p14:nvPr/>
              </p14:nvContentPartPr>
              <p14:xfrm>
                <a:off x="8649579" y="1499588"/>
                <a:ext cx="43200" cy="17280"/>
              </p14:xfrm>
            </p:contentPart>
          </mc:Choice>
          <mc:Fallback>
            <p:pic>
              <p:nvPicPr>
                <p:cNvPr id="104" name="Freihand 103">
                  <a:extLst>
                    <a:ext uri="{FF2B5EF4-FFF2-40B4-BE49-F238E27FC236}">
                      <a16:creationId xmlns:a16="http://schemas.microsoft.com/office/drawing/2014/main" id="{5015AE62-EE51-4054-A45F-9A5B9D379B80}"/>
                    </a:ext>
                  </a:extLst>
                </p:cNvPr>
                <p:cNvPicPr/>
                <p:nvPr/>
              </p:nvPicPr>
              <p:blipFill>
                <a:blip r:embed="rId180"/>
                <a:stretch>
                  <a:fillRect/>
                </a:stretch>
              </p:blipFill>
              <p:spPr>
                <a:xfrm>
                  <a:off x="8645259" y="1495268"/>
                  <a:ext cx="518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5" name="Freihand 104">
                  <a:extLst>
                    <a:ext uri="{FF2B5EF4-FFF2-40B4-BE49-F238E27FC236}">
                      <a16:creationId xmlns:a16="http://schemas.microsoft.com/office/drawing/2014/main" id="{238BD73F-4DF3-4B9C-8A65-2949819FB261}"/>
                    </a:ext>
                  </a:extLst>
                </p14:cNvPr>
                <p14:cNvContentPartPr/>
                <p14:nvPr/>
              </p14:nvContentPartPr>
              <p14:xfrm>
                <a:off x="8724099" y="1547108"/>
                <a:ext cx="70200" cy="77400"/>
              </p14:xfrm>
            </p:contentPart>
          </mc:Choice>
          <mc:Fallback>
            <p:pic>
              <p:nvPicPr>
                <p:cNvPr id="105" name="Freihand 104">
                  <a:extLst>
                    <a:ext uri="{FF2B5EF4-FFF2-40B4-BE49-F238E27FC236}">
                      <a16:creationId xmlns:a16="http://schemas.microsoft.com/office/drawing/2014/main" id="{238BD73F-4DF3-4B9C-8A65-2949819FB261}"/>
                    </a:ext>
                  </a:extLst>
                </p:cNvPr>
                <p:cNvPicPr/>
                <p:nvPr/>
              </p:nvPicPr>
              <p:blipFill>
                <a:blip r:embed="rId182"/>
                <a:stretch>
                  <a:fillRect/>
                </a:stretch>
              </p:blipFill>
              <p:spPr>
                <a:xfrm>
                  <a:off x="8719779" y="1542788"/>
                  <a:ext cx="78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6" name="Freihand 105">
                  <a:extLst>
                    <a:ext uri="{FF2B5EF4-FFF2-40B4-BE49-F238E27FC236}">
                      <a16:creationId xmlns:a16="http://schemas.microsoft.com/office/drawing/2014/main" id="{465221D8-C112-401B-A091-2B6CBA386A50}"/>
                    </a:ext>
                  </a:extLst>
                </p14:cNvPr>
                <p14:cNvContentPartPr/>
                <p14:nvPr/>
              </p14:nvContentPartPr>
              <p14:xfrm>
                <a:off x="8852259" y="1536308"/>
                <a:ext cx="69840" cy="73800"/>
              </p14:xfrm>
            </p:contentPart>
          </mc:Choice>
          <mc:Fallback>
            <p:pic>
              <p:nvPicPr>
                <p:cNvPr id="106" name="Freihand 105">
                  <a:extLst>
                    <a:ext uri="{FF2B5EF4-FFF2-40B4-BE49-F238E27FC236}">
                      <a16:creationId xmlns:a16="http://schemas.microsoft.com/office/drawing/2014/main" id="{465221D8-C112-401B-A091-2B6CBA386A50}"/>
                    </a:ext>
                  </a:extLst>
                </p:cNvPr>
                <p:cNvPicPr/>
                <p:nvPr/>
              </p:nvPicPr>
              <p:blipFill>
                <a:blip r:embed="rId184"/>
                <a:stretch>
                  <a:fillRect/>
                </a:stretch>
              </p:blipFill>
              <p:spPr>
                <a:xfrm>
                  <a:off x="8847939" y="1531988"/>
                  <a:ext cx="78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7" name="Freihand 106">
                  <a:extLst>
                    <a:ext uri="{FF2B5EF4-FFF2-40B4-BE49-F238E27FC236}">
                      <a16:creationId xmlns:a16="http://schemas.microsoft.com/office/drawing/2014/main" id="{8C34A85B-BF35-4573-8D41-C58B45C85526}"/>
                    </a:ext>
                  </a:extLst>
                </p14:cNvPr>
                <p14:cNvContentPartPr/>
                <p14:nvPr/>
              </p14:nvContentPartPr>
              <p14:xfrm>
                <a:off x="8930739" y="1534868"/>
                <a:ext cx="83160" cy="73800"/>
              </p14:xfrm>
            </p:contentPart>
          </mc:Choice>
          <mc:Fallback>
            <p:pic>
              <p:nvPicPr>
                <p:cNvPr id="107" name="Freihand 106">
                  <a:extLst>
                    <a:ext uri="{FF2B5EF4-FFF2-40B4-BE49-F238E27FC236}">
                      <a16:creationId xmlns:a16="http://schemas.microsoft.com/office/drawing/2014/main" id="{8C34A85B-BF35-4573-8D41-C58B45C85526}"/>
                    </a:ext>
                  </a:extLst>
                </p:cNvPr>
                <p:cNvPicPr/>
                <p:nvPr/>
              </p:nvPicPr>
              <p:blipFill>
                <a:blip r:embed="rId186"/>
                <a:stretch>
                  <a:fillRect/>
                </a:stretch>
              </p:blipFill>
              <p:spPr>
                <a:xfrm>
                  <a:off x="8926419" y="1530548"/>
                  <a:ext cx="91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8" name="Freihand 107">
                  <a:extLst>
                    <a:ext uri="{FF2B5EF4-FFF2-40B4-BE49-F238E27FC236}">
                      <a16:creationId xmlns:a16="http://schemas.microsoft.com/office/drawing/2014/main" id="{9E79FD09-A77F-462E-9972-89C913248B87}"/>
                    </a:ext>
                  </a:extLst>
                </p14:cNvPr>
                <p14:cNvContentPartPr/>
                <p14:nvPr/>
              </p14:nvContentPartPr>
              <p14:xfrm>
                <a:off x="9047379" y="1456748"/>
                <a:ext cx="122760" cy="168120"/>
              </p14:xfrm>
            </p:contentPart>
          </mc:Choice>
          <mc:Fallback>
            <p:pic>
              <p:nvPicPr>
                <p:cNvPr id="108" name="Freihand 107">
                  <a:extLst>
                    <a:ext uri="{FF2B5EF4-FFF2-40B4-BE49-F238E27FC236}">
                      <a16:creationId xmlns:a16="http://schemas.microsoft.com/office/drawing/2014/main" id="{9E79FD09-A77F-462E-9972-89C913248B87}"/>
                    </a:ext>
                  </a:extLst>
                </p:cNvPr>
                <p:cNvPicPr/>
                <p:nvPr/>
              </p:nvPicPr>
              <p:blipFill>
                <a:blip r:embed="rId188"/>
                <a:stretch>
                  <a:fillRect/>
                </a:stretch>
              </p:blipFill>
              <p:spPr>
                <a:xfrm>
                  <a:off x="9043059" y="1452428"/>
                  <a:ext cx="131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9" name="Freihand 108">
                  <a:extLst>
                    <a:ext uri="{FF2B5EF4-FFF2-40B4-BE49-F238E27FC236}">
                      <a16:creationId xmlns:a16="http://schemas.microsoft.com/office/drawing/2014/main" id="{5B8A27E5-EF66-49B5-842B-426873D74969}"/>
                    </a:ext>
                  </a:extLst>
                </p14:cNvPr>
                <p14:cNvContentPartPr/>
                <p14:nvPr/>
              </p14:nvContentPartPr>
              <p14:xfrm>
                <a:off x="8985459" y="1498148"/>
                <a:ext cx="120960" cy="9000"/>
              </p14:xfrm>
            </p:contentPart>
          </mc:Choice>
          <mc:Fallback>
            <p:pic>
              <p:nvPicPr>
                <p:cNvPr id="109" name="Freihand 108">
                  <a:extLst>
                    <a:ext uri="{FF2B5EF4-FFF2-40B4-BE49-F238E27FC236}">
                      <a16:creationId xmlns:a16="http://schemas.microsoft.com/office/drawing/2014/main" id="{5B8A27E5-EF66-49B5-842B-426873D74969}"/>
                    </a:ext>
                  </a:extLst>
                </p:cNvPr>
                <p:cNvPicPr/>
                <p:nvPr/>
              </p:nvPicPr>
              <p:blipFill>
                <a:blip r:embed="rId190"/>
                <a:stretch>
                  <a:fillRect/>
                </a:stretch>
              </p:blipFill>
              <p:spPr>
                <a:xfrm>
                  <a:off x="8981139" y="1493828"/>
                  <a:ext cx="129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974356D3-F6EA-498D-B59B-7CB73C4BDAF2}"/>
                    </a:ext>
                  </a:extLst>
                </p14:cNvPr>
                <p14:cNvContentPartPr/>
                <p14:nvPr/>
              </p14:nvContentPartPr>
              <p14:xfrm>
                <a:off x="9341499" y="1537748"/>
                <a:ext cx="146880" cy="10440"/>
              </p14:xfrm>
            </p:contentPart>
          </mc:Choice>
          <mc:Fallback>
            <p:pic>
              <p:nvPicPr>
                <p:cNvPr id="110" name="Freihand 109">
                  <a:extLst>
                    <a:ext uri="{FF2B5EF4-FFF2-40B4-BE49-F238E27FC236}">
                      <a16:creationId xmlns:a16="http://schemas.microsoft.com/office/drawing/2014/main" id="{974356D3-F6EA-498D-B59B-7CB73C4BDAF2}"/>
                    </a:ext>
                  </a:extLst>
                </p:cNvPr>
                <p:cNvPicPr/>
                <p:nvPr/>
              </p:nvPicPr>
              <p:blipFill>
                <a:blip r:embed="rId192"/>
                <a:stretch>
                  <a:fillRect/>
                </a:stretch>
              </p:blipFill>
              <p:spPr>
                <a:xfrm>
                  <a:off x="9337179" y="1533428"/>
                  <a:ext cx="1555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1" name="Freihand 110">
                  <a:extLst>
                    <a:ext uri="{FF2B5EF4-FFF2-40B4-BE49-F238E27FC236}">
                      <a16:creationId xmlns:a16="http://schemas.microsoft.com/office/drawing/2014/main" id="{19ECC4B4-C6F9-4BF5-A3EA-96B12E4F86FE}"/>
                    </a:ext>
                  </a:extLst>
                </p14:cNvPr>
                <p14:cNvContentPartPr/>
                <p14:nvPr/>
              </p14:nvContentPartPr>
              <p14:xfrm>
                <a:off x="9332859" y="1570868"/>
                <a:ext cx="147600" cy="45000"/>
              </p14:xfrm>
            </p:contentPart>
          </mc:Choice>
          <mc:Fallback>
            <p:pic>
              <p:nvPicPr>
                <p:cNvPr id="111" name="Freihand 110">
                  <a:extLst>
                    <a:ext uri="{FF2B5EF4-FFF2-40B4-BE49-F238E27FC236}">
                      <a16:creationId xmlns:a16="http://schemas.microsoft.com/office/drawing/2014/main" id="{19ECC4B4-C6F9-4BF5-A3EA-96B12E4F86FE}"/>
                    </a:ext>
                  </a:extLst>
                </p:cNvPr>
                <p:cNvPicPr/>
                <p:nvPr/>
              </p:nvPicPr>
              <p:blipFill>
                <a:blip r:embed="rId194"/>
                <a:stretch>
                  <a:fillRect/>
                </a:stretch>
              </p:blipFill>
              <p:spPr>
                <a:xfrm>
                  <a:off x="9328539" y="1566548"/>
                  <a:ext cx="1562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2" name="Freihand 111">
                  <a:extLst>
                    <a:ext uri="{FF2B5EF4-FFF2-40B4-BE49-F238E27FC236}">
                      <a16:creationId xmlns:a16="http://schemas.microsoft.com/office/drawing/2014/main" id="{3BFEC6DA-B19B-47AD-BA56-AC38D2334C9C}"/>
                    </a:ext>
                  </a:extLst>
                </p14:cNvPr>
                <p14:cNvContentPartPr/>
                <p14:nvPr/>
              </p14:nvContentPartPr>
              <p14:xfrm>
                <a:off x="9365979" y="1397708"/>
                <a:ext cx="105480" cy="118080"/>
              </p14:xfrm>
            </p:contentPart>
          </mc:Choice>
          <mc:Fallback>
            <p:pic>
              <p:nvPicPr>
                <p:cNvPr id="112" name="Freihand 111">
                  <a:extLst>
                    <a:ext uri="{FF2B5EF4-FFF2-40B4-BE49-F238E27FC236}">
                      <a16:creationId xmlns:a16="http://schemas.microsoft.com/office/drawing/2014/main" id="{3BFEC6DA-B19B-47AD-BA56-AC38D2334C9C}"/>
                    </a:ext>
                  </a:extLst>
                </p:cNvPr>
                <p:cNvPicPr/>
                <p:nvPr/>
              </p:nvPicPr>
              <p:blipFill>
                <a:blip r:embed="rId196"/>
                <a:stretch>
                  <a:fillRect/>
                </a:stretch>
              </p:blipFill>
              <p:spPr>
                <a:xfrm>
                  <a:off x="9361659" y="1393388"/>
                  <a:ext cx="114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3" name="Freihand 112">
                  <a:extLst>
                    <a:ext uri="{FF2B5EF4-FFF2-40B4-BE49-F238E27FC236}">
                      <a16:creationId xmlns:a16="http://schemas.microsoft.com/office/drawing/2014/main" id="{50AB76B9-B992-4595-BA44-96232BD4AC5B}"/>
                    </a:ext>
                  </a:extLst>
                </p14:cNvPr>
                <p14:cNvContentPartPr/>
                <p14:nvPr/>
              </p14:nvContentPartPr>
              <p14:xfrm>
                <a:off x="9708699" y="1446308"/>
                <a:ext cx="10440" cy="135720"/>
              </p14:xfrm>
            </p:contentPart>
          </mc:Choice>
          <mc:Fallback>
            <p:pic>
              <p:nvPicPr>
                <p:cNvPr id="113" name="Freihand 112">
                  <a:extLst>
                    <a:ext uri="{FF2B5EF4-FFF2-40B4-BE49-F238E27FC236}">
                      <a16:creationId xmlns:a16="http://schemas.microsoft.com/office/drawing/2014/main" id="{50AB76B9-B992-4595-BA44-96232BD4AC5B}"/>
                    </a:ext>
                  </a:extLst>
                </p:cNvPr>
                <p:cNvPicPr/>
                <p:nvPr/>
              </p:nvPicPr>
              <p:blipFill>
                <a:blip r:embed="rId198"/>
                <a:stretch>
                  <a:fillRect/>
                </a:stretch>
              </p:blipFill>
              <p:spPr>
                <a:xfrm>
                  <a:off x="9704379" y="1441988"/>
                  <a:ext cx="19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4" name="Freihand 113">
                  <a:extLst>
                    <a:ext uri="{FF2B5EF4-FFF2-40B4-BE49-F238E27FC236}">
                      <a16:creationId xmlns:a16="http://schemas.microsoft.com/office/drawing/2014/main" id="{6CB7882A-854E-43E4-9A30-CC1EE920566B}"/>
                    </a:ext>
                  </a:extLst>
                </p14:cNvPr>
                <p14:cNvContentPartPr/>
                <p14:nvPr/>
              </p14:nvContentPartPr>
              <p14:xfrm>
                <a:off x="9647499" y="1399868"/>
                <a:ext cx="220320" cy="166320"/>
              </p14:xfrm>
            </p:contentPart>
          </mc:Choice>
          <mc:Fallback>
            <p:pic>
              <p:nvPicPr>
                <p:cNvPr id="114" name="Freihand 113">
                  <a:extLst>
                    <a:ext uri="{FF2B5EF4-FFF2-40B4-BE49-F238E27FC236}">
                      <a16:creationId xmlns:a16="http://schemas.microsoft.com/office/drawing/2014/main" id="{6CB7882A-854E-43E4-9A30-CC1EE920566B}"/>
                    </a:ext>
                  </a:extLst>
                </p:cNvPr>
                <p:cNvPicPr/>
                <p:nvPr/>
              </p:nvPicPr>
              <p:blipFill>
                <a:blip r:embed="rId200"/>
                <a:stretch>
                  <a:fillRect/>
                </a:stretch>
              </p:blipFill>
              <p:spPr>
                <a:xfrm>
                  <a:off x="9643179" y="1395548"/>
                  <a:ext cx="228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5" name="Freihand 114">
                  <a:extLst>
                    <a:ext uri="{FF2B5EF4-FFF2-40B4-BE49-F238E27FC236}">
                      <a16:creationId xmlns:a16="http://schemas.microsoft.com/office/drawing/2014/main" id="{8996BC1B-C94F-47FC-B4F3-E1A52B45E9CD}"/>
                    </a:ext>
                  </a:extLst>
                </p14:cNvPr>
                <p14:cNvContentPartPr/>
                <p14:nvPr/>
              </p14:nvContentPartPr>
              <p14:xfrm>
                <a:off x="9843699" y="1379708"/>
                <a:ext cx="41760" cy="48960"/>
              </p14:xfrm>
            </p:contentPart>
          </mc:Choice>
          <mc:Fallback>
            <p:pic>
              <p:nvPicPr>
                <p:cNvPr id="115" name="Freihand 114">
                  <a:extLst>
                    <a:ext uri="{FF2B5EF4-FFF2-40B4-BE49-F238E27FC236}">
                      <a16:creationId xmlns:a16="http://schemas.microsoft.com/office/drawing/2014/main" id="{8996BC1B-C94F-47FC-B4F3-E1A52B45E9CD}"/>
                    </a:ext>
                  </a:extLst>
                </p:cNvPr>
                <p:cNvPicPr/>
                <p:nvPr/>
              </p:nvPicPr>
              <p:blipFill>
                <a:blip r:embed="rId202"/>
                <a:stretch>
                  <a:fillRect/>
                </a:stretch>
              </p:blipFill>
              <p:spPr>
                <a:xfrm>
                  <a:off x="9839379" y="1375388"/>
                  <a:ext cx="504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6" name="Freihand 115">
                  <a:extLst>
                    <a:ext uri="{FF2B5EF4-FFF2-40B4-BE49-F238E27FC236}">
                      <a16:creationId xmlns:a16="http://schemas.microsoft.com/office/drawing/2014/main" id="{DE1C5AC8-D3DD-4CB4-A9BE-7214CA75BB9D}"/>
                    </a:ext>
                  </a:extLst>
                </p14:cNvPr>
                <p14:cNvContentPartPr/>
                <p14:nvPr/>
              </p14:nvContentPartPr>
              <p14:xfrm>
                <a:off x="9873579" y="1461788"/>
                <a:ext cx="123480" cy="89640"/>
              </p14:xfrm>
            </p:contentPart>
          </mc:Choice>
          <mc:Fallback>
            <p:pic>
              <p:nvPicPr>
                <p:cNvPr id="116" name="Freihand 115">
                  <a:extLst>
                    <a:ext uri="{FF2B5EF4-FFF2-40B4-BE49-F238E27FC236}">
                      <a16:creationId xmlns:a16="http://schemas.microsoft.com/office/drawing/2014/main" id="{DE1C5AC8-D3DD-4CB4-A9BE-7214CA75BB9D}"/>
                    </a:ext>
                  </a:extLst>
                </p:cNvPr>
                <p:cNvPicPr/>
                <p:nvPr/>
              </p:nvPicPr>
              <p:blipFill>
                <a:blip r:embed="rId204"/>
                <a:stretch>
                  <a:fillRect/>
                </a:stretch>
              </p:blipFill>
              <p:spPr>
                <a:xfrm>
                  <a:off x="9869259" y="1457468"/>
                  <a:ext cx="132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7" name="Freihand 116">
                  <a:extLst>
                    <a:ext uri="{FF2B5EF4-FFF2-40B4-BE49-F238E27FC236}">
                      <a16:creationId xmlns:a16="http://schemas.microsoft.com/office/drawing/2014/main" id="{494DEE4B-8D8D-4DE4-B947-C34445A93EB0}"/>
                    </a:ext>
                  </a:extLst>
                </p14:cNvPr>
                <p14:cNvContentPartPr/>
                <p14:nvPr/>
              </p14:nvContentPartPr>
              <p14:xfrm>
                <a:off x="10016859" y="1360268"/>
                <a:ext cx="128160" cy="185400"/>
              </p14:xfrm>
            </p:contentPart>
          </mc:Choice>
          <mc:Fallback>
            <p:pic>
              <p:nvPicPr>
                <p:cNvPr id="117" name="Freihand 116">
                  <a:extLst>
                    <a:ext uri="{FF2B5EF4-FFF2-40B4-BE49-F238E27FC236}">
                      <a16:creationId xmlns:a16="http://schemas.microsoft.com/office/drawing/2014/main" id="{494DEE4B-8D8D-4DE4-B947-C34445A93EB0}"/>
                    </a:ext>
                  </a:extLst>
                </p:cNvPr>
                <p:cNvPicPr/>
                <p:nvPr/>
              </p:nvPicPr>
              <p:blipFill>
                <a:blip r:embed="rId206"/>
                <a:stretch>
                  <a:fillRect/>
                </a:stretch>
              </p:blipFill>
              <p:spPr>
                <a:xfrm>
                  <a:off x="10012179" y="1355948"/>
                  <a:ext cx="136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8" name="Freihand 117">
                  <a:extLst>
                    <a:ext uri="{FF2B5EF4-FFF2-40B4-BE49-F238E27FC236}">
                      <a16:creationId xmlns:a16="http://schemas.microsoft.com/office/drawing/2014/main" id="{3B9134F6-66DE-4AC9-B373-C5379034C4D4}"/>
                    </a:ext>
                  </a:extLst>
                </p14:cNvPr>
                <p14:cNvContentPartPr/>
                <p14:nvPr/>
              </p14:nvContentPartPr>
              <p14:xfrm>
                <a:off x="9966819" y="1368908"/>
                <a:ext cx="155160" cy="167400"/>
              </p14:xfrm>
            </p:contentPart>
          </mc:Choice>
          <mc:Fallback>
            <p:pic>
              <p:nvPicPr>
                <p:cNvPr id="118" name="Freihand 117">
                  <a:extLst>
                    <a:ext uri="{FF2B5EF4-FFF2-40B4-BE49-F238E27FC236}">
                      <a16:creationId xmlns:a16="http://schemas.microsoft.com/office/drawing/2014/main" id="{3B9134F6-66DE-4AC9-B373-C5379034C4D4}"/>
                    </a:ext>
                  </a:extLst>
                </p:cNvPr>
                <p:cNvPicPr/>
                <p:nvPr/>
              </p:nvPicPr>
              <p:blipFill>
                <a:blip r:embed="rId208"/>
                <a:stretch>
                  <a:fillRect/>
                </a:stretch>
              </p:blipFill>
              <p:spPr>
                <a:xfrm>
                  <a:off x="9962499" y="1364588"/>
                  <a:ext cx="163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9" name="Freihand 118">
                  <a:extLst>
                    <a:ext uri="{FF2B5EF4-FFF2-40B4-BE49-F238E27FC236}">
                      <a16:creationId xmlns:a16="http://schemas.microsoft.com/office/drawing/2014/main" id="{B8EAD2C5-5DDE-4334-BF54-2D221A6BD0ED}"/>
                    </a:ext>
                  </a:extLst>
                </p14:cNvPr>
                <p14:cNvContentPartPr/>
                <p14:nvPr/>
              </p14:nvContentPartPr>
              <p14:xfrm>
                <a:off x="10132059" y="1456388"/>
                <a:ext cx="81720" cy="73440"/>
              </p14:xfrm>
            </p:contentPart>
          </mc:Choice>
          <mc:Fallback>
            <p:pic>
              <p:nvPicPr>
                <p:cNvPr id="119" name="Freihand 118">
                  <a:extLst>
                    <a:ext uri="{FF2B5EF4-FFF2-40B4-BE49-F238E27FC236}">
                      <a16:creationId xmlns:a16="http://schemas.microsoft.com/office/drawing/2014/main" id="{B8EAD2C5-5DDE-4334-BF54-2D221A6BD0ED}"/>
                    </a:ext>
                  </a:extLst>
                </p:cNvPr>
                <p:cNvPicPr/>
                <p:nvPr/>
              </p:nvPicPr>
              <p:blipFill>
                <a:blip r:embed="rId210"/>
                <a:stretch>
                  <a:fillRect/>
                </a:stretch>
              </p:blipFill>
              <p:spPr>
                <a:xfrm>
                  <a:off x="10127739" y="1452068"/>
                  <a:ext cx="90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0" name="Freihand 119">
                  <a:extLst>
                    <a:ext uri="{FF2B5EF4-FFF2-40B4-BE49-F238E27FC236}">
                      <a16:creationId xmlns:a16="http://schemas.microsoft.com/office/drawing/2014/main" id="{F3006159-1B5F-425A-BCB4-C7600656593E}"/>
                    </a:ext>
                  </a:extLst>
                </p14:cNvPr>
                <p14:cNvContentPartPr/>
                <p14:nvPr/>
              </p14:nvContentPartPr>
              <p14:xfrm>
                <a:off x="10223499" y="1447748"/>
                <a:ext cx="103320" cy="211320"/>
              </p14:xfrm>
            </p:contentPart>
          </mc:Choice>
          <mc:Fallback>
            <p:pic>
              <p:nvPicPr>
                <p:cNvPr id="120" name="Freihand 119">
                  <a:extLst>
                    <a:ext uri="{FF2B5EF4-FFF2-40B4-BE49-F238E27FC236}">
                      <a16:creationId xmlns:a16="http://schemas.microsoft.com/office/drawing/2014/main" id="{F3006159-1B5F-425A-BCB4-C7600656593E}"/>
                    </a:ext>
                  </a:extLst>
                </p:cNvPr>
                <p:cNvPicPr/>
                <p:nvPr/>
              </p:nvPicPr>
              <p:blipFill>
                <a:blip r:embed="rId212"/>
                <a:stretch>
                  <a:fillRect/>
                </a:stretch>
              </p:blipFill>
              <p:spPr>
                <a:xfrm>
                  <a:off x="10219179" y="1443428"/>
                  <a:ext cx="1119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1" name="Freihand 120">
                  <a:extLst>
                    <a:ext uri="{FF2B5EF4-FFF2-40B4-BE49-F238E27FC236}">
                      <a16:creationId xmlns:a16="http://schemas.microsoft.com/office/drawing/2014/main" id="{D810122A-CB97-40CB-9E45-5ED30DE328CF}"/>
                    </a:ext>
                  </a:extLst>
                </p14:cNvPr>
                <p14:cNvContentPartPr/>
                <p14:nvPr/>
              </p14:nvContentPartPr>
              <p14:xfrm>
                <a:off x="10348419" y="1435868"/>
                <a:ext cx="62640" cy="87120"/>
              </p14:xfrm>
            </p:contentPart>
          </mc:Choice>
          <mc:Fallback>
            <p:pic>
              <p:nvPicPr>
                <p:cNvPr id="121" name="Freihand 120">
                  <a:extLst>
                    <a:ext uri="{FF2B5EF4-FFF2-40B4-BE49-F238E27FC236}">
                      <a16:creationId xmlns:a16="http://schemas.microsoft.com/office/drawing/2014/main" id="{D810122A-CB97-40CB-9E45-5ED30DE328CF}"/>
                    </a:ext>
                  </a:extLst>
                </p:cNvPr>
                <p:cNvPicPr/>
                <p:nvPr/>
              </p:nvPicPr>
              <p:blipFill>
                <a:blip r:embed="rId214"/>
                <a:stretch>
                  <a:fillRect/>
                </a:stretch>
              </p:blipFill>
              <p:spPr>
                <a:xfrm>
                  <a:off x="10344099" y="1431548"/>
                  <a:ext cx="71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2" name="Freihand 121">
                  <a:extLst>
                    <a:ext uri="{FF2B5EF4-FFF2-40B4-BE49-F238E27FC236}">
                      <a16:creationId xmlns:a16="http://schemas.microsoft.com/office/drawing/2014/main" id="{02C0FD84-FF84-4082-B201-825E6F63686E}"/>
                    </a:ext>
                  </a:extLst>
                </p14:cNvPr>
                <p14:cNvContentPartPr/>
                <p14:nvPr/>
              </p14:nvContentPartPr>
              <p14:xfrm>
                <a:off x="10404939" y="1427228"/>
                <a:ext cx="288720" cy="78120"/>
              </p14:xfrm>
            </p:contentPart>
          </mc:Choice>
          <mc:Fallback>
            <p:pic>
              <p:nvPicPr>
                <p:cNvPr id="122" name="Freihand 121">
                  <a:extLst>
                    <a:ext uri="{FF2B5EF4-FFF2-40B4-BE49-F238E27FC236}">
                      <a16:creationId xmlns:a16="http://schemas.microsoft.com/office/drawing/2014/main" id="{02C0FD84-FF84-4082-B201-825E6F63686E}"/>
                    </a:ext>
                  </a:extLst>
                </p:cNvPr>
                <p:cNvPicPr/>
                <p:nvPr/>
              </p:nvPicPr>
              <p:blipFill>
                <a:blip r:embed="rId216"/>
                <a:stretch>
                  <a:fillRect/>
                </a:stretch>
              </p:blipFill>
              <p:spPr>
                <a:xfrm>
                  <a:off x="10400619" y="1422908"/>
                  <a:ext cx="297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3" name="Freihand 122">
                  <a:extLst>
                    <a:ext uri="{FF2B5EF4-FFF2-40B4-BE49-F238E27FC236}">
                      <a16:creationId xmlns:a16="http://schemas.microsoft.com/office/drawing/2014/main" id="{2DA5678D-3C24-40B4-B99B-5F35BBC3E16E}"/>
                    </a:ext>
                  </a:extLst>
                </p14:cNvPr>
                <p14:cNvContentPartPr/>
                <p14:nvPr/>
              </p14:nvContentPartPr>
              <p14:xfrm>
                <a:off x="10730019" y="1425788"/>
                <a:ext cx="22680" cy="59760"/>
              </p14:xfrm>
            </p:contentPart>
          </mc:Choice>
          <mc:Fallback>
            <p:pic>
              <p:nvPicPr>
                <p:cNvPr id="123" name="Freihand 122">
                  <a:extLst>
                    <a:ext uri="{FF2B5EF4-FFF2-40B4-BE49-F238E27FC236}">
                      <a16:creationId xmlns:a16="http://schemas.microsoft.com/office/drawing/2014/main" id="{2DA5678D-3C24-40B4-B99B-5F35BBC3E16E}"/>
                    </a:ext>
                  </a:extLst>
                </p:cNvPr>
                <p:cNvPicPr/>
                <p:nvPr/>
              </p:nvPicPr>
              <p:blipFill>
                <a:blip r:embed="rId218"/>
                <a:stretch>
                  <a:fillRect/>
                </a:stretch>
              </p:blipFill>
              <p:spPr>
                <a:xfrm>
                  <a:off x="10725699" y="1421468"/>
                  <a:ext cx="31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4" name="Freihand 123">
                  <a:extLst>
                    <a:ext uri="{FF2B5EF4-FFF2-40B4-BE49-F238E27FC236}">
                      <a16:creationId xmlns:a16="http://schemas.microsoft.com/office/drawing/2014/main" id="{323694D3-A729-46E5-AB33-3E299E3D1A50}"/>
                    </a:ext>
                  </a:extLst>
                </p14:cNvPr>
                <p14:cNvContentPartPr/>
                <p14:nvPr/>
              </p14:nvContentPartPr>
              <p14:xfrm>
                <a:off x="10779699" y="1393388"/>
                <a:ext cx="108000" cy="86760"/>
              </p14:xfrm>
            </p:contentPart>
          </mc:Choice>
          <mc:Fallback>
            <p:pic>
              <p:nvPicPr>
                <p:cNvPr id="124" name="Freihand 123">
                  <a:extLst>
                    <a:ext uri="{FF2B5EF4-FFF2-40B4-BE49-F238E27FC236}">
                      <a16:creationId xmlns:a16="http://schemas.microsoft.com/office/drawing/2014/main" id="{323694D3-A729-46E5-AB33-3E299E3D1A50}"/>
                    </a:ext>
                  </a:extLst>
                </p:cNvPr>
                <p:cNvPicPr/>
                <p:nvPr/>
              </p:nvPicPr>
              <p:blipFill>
                <a:blip r:embed="rId220"/>
                <a:stretch>
                  <a:fillRect/>
                </a:stretch>
              </p:blipFill>
              <p:spPr>
                <a:xfrm>
                  <a:off x="10775379" y="1389068"/>
                  <a:ext cx="116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5" name="Freihand 124">
                  <a:extLst>
                    <a:ext uri="{FF2B5EF4-FFF2-40B4-BE49-F238E27FC236}">
                      <a16:creationId xmlns:a16="http://schemas.microsoft.com/office/drawing/2014/main" id="{66E78AB4-3A96-4A74-90F5-84535B28AA50}"/>
                    </a:ext>
                  </a:extLst>
                </p14:cNvPr>
                <p14:cNvContentPartPr/>
                <p14:nvPr/>
              </p14:nvContentPartPr>
              <p14:xfrm>
                <a:off x="10442019" y="1327148"/>
                <a:ext cx="36720" cy="3960"/>
              </p14:xfrm>
            </p:contentPart>
          </mc:Choice>
          <mc:Fallback>
            <p:pic>
              <p:nvPicPr>
                <p:cNvPr id="125" name="Freihand 124">
                  <a:extLst>
                    <a:ext uri="{FF2B5EF4-FFF2-40B4-BE49-F238E27FC236}">
                      <a16:creationId xmlns:a16="http://schemas.microsoft.com/office/drawing/2014/main" id="{66E78AB4-3A96-4A74-90F5-84535B28AA50}"/>
                    </a:ext>
                  </a:extLst>
                </p:cNvPr>
                <p:cNvPicPr/>
                <p:nvPr/>
              </p:nvPicPr>
              <p:blipFill>
                <a:blip r:embed="rId222"/>
                <a:stretch>
                  <a:fillRect/>
                </a:stretch>
              </p:blipFill>
              <p:spPr>
                <a:xfrm>
                  <a:off x="10437699" y="1322828"/>
                  <a:ext cx="45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6" name="Freihand 125">
                  <a:extLst>
                    <a:ext uri="{FF2B5EF4-FFF2-40B4-BE49-F238E27FC236}">
                      <a16:creationId xmlns:a16="http://schemas.microsoft.com/office/drawing/2014/main" id="{BC0FCA09-1236-43F2-B1C3-92AB945F0118}"/>
                    </a:ext>
                  </a:extLst>
                </p14:cNvPr>
                <p14:cNvContentPartPr/>
                <p14:nvPr/>
              </p14:nvContentPartPr>
              <p14:xfrm>
                <a:off x="10514739" y="1327148"/>
                <a:ext cx="5400" cy="20160"/>
              </p14:xfrm>
            </p:contentPart>
          </mc:Choice>
          <mc:Fallback>
            <p:pic>
              <p:nvPicPr>
                <p:cNvPr id="126" name="Freihand 125">
                  <a:extLst>
                    <a:ext uri="{FF2B5EF4-FFF2-40B4-BE49-F238E27FC236}">
                      <a16:creationId xmlns:a16="http://schemas.microsoft.com/office/drawing/2014/main" id="{BC0FCA09-1236-43F2-B1C3-92AB945F0118}"/>
                    </a:ext>
                  </a:extLst>
                </p:cNvPr>
                <p:cNvPicPr/>
                <p:nvPr/>
              </p:nvPicPr>
              <p:blipFill>
                <a:blip r:embed="rId224"/>
                <a:stretch>
                  <a:fillRect/>
                </a:stretch>
              </p:blipFill>
              <p:spPr>
                <a:xfrm>
                  <a:off x="10510419" y="1322828"/>
                  <a:ext cx="14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3" name="Freihand 132">
                  <a:extLst>
                    <a:ext uri="{FF2B5EF4-FFF2-40B4-BE49-F238E27FC236}">
                      <a16:creationId xmlns:a16="http://schemas.microsoft.com/office/drawing/2014/main" id="{913FC894-1E0D-4AA8-9FFF-7266F79D124C}"/>
                    </a:ext>
                  </a:extLst>
                </p14:cNvPr>
                <p14:cNvContentPartPr/>
                <p14:nvPr/>
              </p14:nvContentPartPr>
              <p14:xfrm>
                <a:off x="8202099" y="1252268"/>
                <a:ext cx="3243240" cy="648000"/>
              </p14:xfrm>
            </p:contentPart>
          </mc:Choice>
          <mc:Fallback>
            <p:pic>
              <p:nvPicPr>
                <p:cNvPr id="133" name="Freihand 132">
                  <a:extLst>
                    <a:ext uri="{FF2B5EF4-FFF2-40B4-BE49-F238E27FC236}">
                      <a16:creationId xmlns:a16="http://schemas.microsoft.com/office/drawing/2014/main" id="{913FC894-1E0D-4AA8-9FFF-7266F79D124C}"/>
                    </a:ext>
                  </a:extLst>
                </p:cNvPr>
                <p:cNvPicPr/>
                <p:nvPr/>
              </p:nvPicPr>
              <p:blipFill>
                <a:blip r:embed="rId226"/>
                <a:stretch>
                  <a:fillRect/>
                </a:stretch>
              </p:blipFill>
              <p:spPr>
                <a:xfrm>
                  <a:off x="8197779" y="1247948"/>
                  <a:ext cx="3251880" cy="656640"/>
                </a:xfrm>
                <a:prstGeom prst="rect">
                  <a:avLst/>
                </a:prstGeom>
              </p:spPr>
            </p:pic>
          </mc:Fallback>
        </mc:AlternateContent>
      </p:grpSp>
      <p:grpSp>
        <p:nvGrpSpPr>
          <p:cNvPr id="351" name="Gruppieren 350">
            <a:extLst>
              <a:ext uri="{FF2B5EF4-FFF2-40B4-BE49-F238E27FC236}">
                <a16:creationId xmlns:a16="http://schemas.microsoft.com/office/drawing/2014/main" id="{1BB3E0B8-8676-4ECF-B1A3-AD5E1EE9ED7E}"/>
              </a:ext>
            </a:extLst>
          </p:cNvPr>
          <p:cNvGrpSpPr/>
          <p:nvPr/>
        </p:nvGrpSpPr>
        <p:grpSpPr>
          <a:xfrm>
            <a:off x="8098059" y="1852388"/>
            <a:ext cx="3881880" cy="2074320"/>
            <a:chOff x="8098059" y="1852388"/>
            <a:chExt cx="3881880" cy="2074320"/>
          </a:xfrm>
        </p:grpSpPr>
        <mc:AlternateContent xmlns:mc="http://schemas.openxmlformats.org/markup-compatibility/2006">
          <mc:Choice xmlns:p14="http://schemas.microsoft.com/office/powerpoint/2010/main" Requires="p14">
            <p:contentPart p14:bwMode="auto" r:id="rId227">
              <p14:nvContentPartPr>
                <p14:cNvPr id="201" name="Freihand 200">
                  <a:extLst>
                    <a:ext uri="{FF2B5EF4-FFF2-40B4-BE49-F238E27FC236}">
                      <a16:creationId xmlns:a16="http://schemas.microsoft.com/office/drawing/2014/main" id="{EB59A09E-56D3-4A89-BC42-B2FB0ACF1401}"/>
                    </a:ext>
                  </a:extLst>
                </p14:cNvPr>
                <p14:cNvContentPartPr/>
                <p14:nvPr/>
              </p14:nvContentPartPr>
              <p14:xfrm>
                <a:off x="8098059" y="2153348"/>
                <a:ext cx="35280" cy="24840"/>
              </p14:xfrm>
            </p:contentPart>
          </mc:Choice>
          <mc:Fallback>
            <p:pic>
              <p:nvPicPr>
                <p:cNvPr id="201" name="Freihand 200">
                  <a:extLst>
                    <a:ext uri="{FF2B5EF4-FFF2-40B4-BE49-F238E27FC236}">
                      <a16:creationId xmlns:a16="http://schemas.microsoft.com/office/drawing/2014/main" id="{EB59A09E-56D3-4A89-BC42-B2FB0ACF1401}"/>
                    </a:ext>
                  </a:extLst>
                </p:cNvPr>
                <p:cNvPicPr/>
                <p:nvPr/>
              </p:nvPicPr>
              <p:blipFill>
                <a:blip r:embed="rId228"/>
                <a:stretch>
                  <a:fillRect/>
                </a:stretch>
              </p:blipFill>
              <p:spPr>
                <a:xfrm>
                  <a:off x="8093739" y="2149028"/>
                  <a:ext cx="43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02" name="Freihand 201">
                  <a:extLst>
                    <a:ext uri="{FF2B5EF4-FFF2-40B4-BE49-F238E27FC236}">
                      <a16:creationId xmlns:a16="http://schemas.microsoft.com/office/drawing/2014/main" id="{F6078181-3D72-45E4-9569-87E75E90A0BA}"/>
                    </a:ext>
                  </a:extLst>
                </p14:cNvPr>
                <p14:cNvContentPartPr/>
                <p14:nvPr/>
              </p14:nvContentPartPr>
              <p14:xfrm>
                <a:off x="8103819" y="2129228"/>
                <a:ext cx="204840" cy="74520"/>
              </p14:xfrm>
            </p:contentPart>
          </mc:Choice>
          <mc:Fallback>
            <p:pic>
              <p:nvPicPr>
                <p:cNvPr id="202" name="Freihand 201">
                  <a:extLst>
                    <a:ext uri="{FF2B5EF4-FFF2-40B4-BE49-F238E27FC236}">
                      <a16:creationId xmlns:a16="http://schemas.microsoft.com/office/drawing/2014/main" id="{F6078181-3D72-45E4-9569-87E75E90A0BA}"/>
                    </a:ext>
                  </a:extLst>
                </p:cNvPr>
                <p:cNvPicPr/>
                <p:nvPr/>
              </p:nvPicPr>
              <p:blipFill>
                <a:blip r:embed="rId230"/>
                <a:stretch>
                  <a:fillRect/>
                </a:stretch>
              </p:blipFill>
              <p:spPr>
                <a:xfrm>
                  <a:off x="8099499" y="2124908"/>
                  <a:ext cx="213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03" name="Freihand 202">
                  <a:extLst>
                    <a:ext uri="{FF2B5EF4-FFF2-40B4-BE49-F238E27FC236}">
                      <a16:creationId xmlns:a16="http://schemas.microsoft.com/office/drawing/2014/main" id="{0198BB1F-8963-4581-A6CC-C4519C28D120}"/>
                    </a:ext>
                  </a:extLst>
                </p14:cNvPr>
                <p14:cNvContentPartPr/>
                <p14:nvPr/>
              </p14:nvContentPartPr>
              <p14:xfrm>
                <a:off x="8294259" y="2107628"/>
                <a:ext cx="116640" cy="164160"/>
              </p14:xfrm>
            </p:contentPart>
          </mc:Choice>
          <mc:Fallback>
            <p:pic>
              <p:nvPicPr>
                <p:cNvPr id="203" name="Freihand 202">
                  <a:extLst>
                    <a:ext uri="{FF2B5EF4-FFF2-40B4-BE49-F238E27FC236}">
                      <a16:creationId xmlns:a16="http://schemas.microsoft.com/office/drawing/2014/main" id="{0198BB1F-8963-4581-A6CC-C4519C28D120}"/>
                    </a:ext>
                  </a:extLst>
                </p:cNvPr>
                <p:cNvPicPr/>
                <p:nvPr/>
              </p:nvPicPr>
              <p:blipFill>
                <a:blip r:embed="rId232"/>
                <a:stretch>
                  <a:fillRect/>
                </a:stretch>
              </p:blipFill>
              <p:spPr>
                <a:xfrm>
                  <a:off x="8289939" y="2103308"/>
                  <a:ext cx="125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05" name="Freihand 204">
                  <a:extLst>
                    <a:ext uri="{FF2B5EF4-FFF2-40B4-BE49-F238E27FC236}">
                      <a16:creationId xmlns:a16="http://schemas.microsoft.com/office/drawing/2014/main" id="{A5D8FD5A-957E-4DA5-9A14-91B3C22E7D1A}"/>
                    </a:ext>
                  </a:extLst>
                </p14:cNvPr>
                <p14:cNvContentPartPr/>
                <p14:nvPr/>
              </p14:nvContentPartPr>
              <p14:xfrm>
                <a:off x="8547339" y="2124548"/>
                <a:ext cx="99720" cy="95400"/>
              </p14:xfrm>
            </p:contentPart>
          </mc:Choice>
          <mc:Fallback>
            <p:pic>
              <p:nvPicPr>
                <p:cNvPr id="205" name="Freihand 204">
                  <a:extLst>
                    <a:ext uri="{FF2B5EF4-FFF2-40B4-BE49-F238E27FC236}">
                      <a16:creationId xmlns:a16="http://schemas.microsoft.com/office/drawing/2014/main" id="{A5D8FD5A-957E-4DA5-9A14-91B3C22E7D1A}"/>
                    </a:ext>
                  </a:extLst>
                </p:cNvPr>
                <p:cNvPicPr/>
                <p:nvPr/>
              </p:nvPicPr>
              <p:blipFill>
                <a:blip r:embed="rId234"/>
                <a:stretch>
                  <a:fillRect/>
                </a:stretch>
              </p:blipFill>
              <p:spPr>
                <a:xfrm>
                  <a:off x="8543019" y="2120228"/>
                  <a:ext cx="108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06" name="Freihand 205">
                  <a:extLst>
                    <a:ext uri="{FF2B5EF4-FFF2-40B4-BE49-F238E27FC236}">
                      <a16:creationId xmlns:a16="http://schemas.microsoft.com/office/drawing/2014/main" id="{359F4238-5759-4A46-B173-6D5D6863EA4D}"/>
                    </a:ext>
                  </a:extLst>
                </p14:cNvPr>
                <p14:cNvContentPartPr/>
                <p14:nvPr/>
              </p14:nvContentPartPr>
              <p14:xfrm>
                <a:off x="8666499" y="2042108"/>
                <a:ext cx="82440" cy="176040"/>
              </p14:xfrm>
            </p:contentPart>
          </mc:Choice>
          <mc:Fallback>
            <p:pic>
              <p:nvPicPr>
                <p:cNvPr id="206" name="Freihand 205">
                  <a:extLst>
                    <a:ext uri="{FF2B5EF4-FFF2-40B4-BE49-F238E27FC236}">
                      <a16:creationId xmlns:a16="http://schemas.microsoft.com/office/drawing/2014/main" id="{359F4238-5759-4A46-B173-6D5D6863EA4D}"/>
                    </a:ext>
                  </a:extLst>
                </p:cNvPr>
                <p:cNvPicPr/>
                <p:nvPr/>
              </p:nvPicPr>
              <p:blipFill>
                <a:blip r:embed="rId236"/>
                <a:stretch>
                  <a:fillRect/>
                </a:stretch>
              </p:blipFill>
              <p:spPr>
                <a:xfrm>
                  <a:off x="8662179" y="2037788"/>
                  <a:ext cx="91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08" name="Freihand 207">
                  <a:extLst>
                    <a:ext uri="{FF2B5EF4-FFF2-40B4-BE49-F238E27FC236}">
                      <a16:creationId xmlns:a16="http://schemas.microsoft.com/office/drawing/2014/main" id="{96FC0000-432E-48AC-96FE-6A77FE7240CD}"/>
                    </a:ext>
                  </a:extLst>
                </p14:cNvPr>
                <p14:cNvContentPartPr/>
                <p14:nvPr/>
              </p14:nvContentPartPr>
              <p14:xfrm>
                <a:off x="8913099" y="2062268"/>
                <a:ext cx="396360" cy="103680"/>
              </p14:xfrm>
            </p:contentPart>
          </mc:Choice>
          <mc:Fallback>
            <p:pic>
              <p:nvPicPr>
                <p:cNvPr id="208" name="Freihand 207">
                  <a:extLst>
                    <a:ext uri="{FF2B5EF4-FFF2-40B4-BE49-F238E27FC236}">
                      <a16:creationId xmlns:a16="http://schemas.microsoft.com/office/drawing/2014/main" id="{96FC0000-432E-48AC-96FE-6A77FE7240CD}"/>
                    </a:ext>
                  </a:extLst>
                </p:cNvPr>
                <p:cNvPicPr/>
                <p:nvPr/>
              </p:nvPicPr>
              <p:blipFill>
                <a:blip r:embed="rId238"/>
                <a:stretch>
                  <a:fillRect/>
                </a:stretch>
              </p:blipFill>
              <p:spPr>
                <a:xfrm>
                  <a:off x="8908779" y="2057948"/>
                  <a:ext cx="4050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09" name="Freihand 208">
                  <a:extLst>
                    <a:ext uri="{FF2B5EF4-FFF2-40B4-BE49-F238E27FC236}">
                      <a16:creationId xmlns:a16="http://schemas.microsoft.com/office/drawing/2014/main" id="{8442300D-3CE4-4ABE-8F74-B71D8E060019}"/>
                    </a:ext>
                  </a:extLst>
                </p14:cNvPr>
                <p14:cNvContentPartPr/>
                <p14:nvPr/>
              </p14:nvContentPartPr>
              <p14:xfrm>
                <a:off x="9480459" y="2046068"/>
                <a:ext cx="141840" cy="104760"/>
              </p14:xfrm>
            </p:contentPart>
          </mc:Choice>
          <mc:Fallback>
            <p:pic>
              <p:nvPicPr>
                <p:cNvPr id="209" name="Freihand 208">
                  <a:extLst>
                    <a:ext uri="{FF2B5EF4-FFF2-40B4-BE49-F238E27FC236}">
                      <a16:creationId xmlns:a16="http://schemas.microsoft.com/office/drawing/2014/main" id="{8442300D-3CE4-4ABE-8F74-B71D8E060019}"/>
                    </a:ext>
                  </a:extLst>
                </p:cNvPr>
                <p:cNvPicPr/>
                <p:nvPr/>
              </p:nvPicPr>
              <p:blipFill>
                <a:blip r:embed="rId240"/>
                <a:stretch>
                  <a:fillRect/>
                </a:stretch>
              </p:blipFill>
              <p:spPr>
                <a:xfrm>
                  <a:off x="9476139" y="2041748"/>
                  <a:ext cx="150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10" name="Freihand 209">
                  <a:extLst>
                    <a:ext uri="{FF2B5EF4-FFF2-40B4-BE49-F238E27FC236}">
                      <a16:creationId xmlns:a16="http://schemas.microsoft.com/office/drawing/2014/main" id="{0FF0B6D5-7C08-4F1D-B729-3827C8A1EA12}"/>
                    </a:ext>
                  </a:extLst>
                </p14:cNvPr>
                <p14:cNvContentPartPr/>
                <p14:nvPr/>
              </p14:nvContentPartPr>
              <p14:xfrm>
                <a:off x="9436539" y="2066228"/>
                <a:ext cx="197280" cy="31680"/>
              </p14:xfrm>
            </p:contentPart>
          </mc:Choice>
          <mc:Fallback>
            <p:pic>
              <p:nvPicPr>
                <p:cNvPr id="210" name="Freihand 209">
                  <a:extLst>
                    <a:ext uri="{FF2B5EF4-FFF2-40B4-BE49-F238E27FC236}">
                      <a16:creationId xmlns:a16="http://schemas.microsoft.com/office/drawing/2014/main" id="{0FF0B6D5-7C08-4F1D-B729-3827C8A1EA12}"/>
                    </a:ext>
                  </a:extLst>
                </p:cNvPr>
                <p:cNvPicPr/>
                <p:nvPr/>
              </p:nvPicPr>
              <p:blipFill>
                <a:blip r:embed="rId242"/>
                <a:stretch>
                  <a:fillRect/>
                </a:stretch>
              </p:blipFill>
              <p:spPr>
                <a:xfrm>
                  <a:off x="9432219" y="2061908"/>
                  <a:ext cx="2059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1" name="Freihand 210">
                  <a:extLst>
                    <a:ext uri="{FF2B5EF4-FFF2-40B4-BE49-F238E27FC236}">
                      <a16:creationId xmlns:a16="http://schemas.microsoft.com/office/drawing/2014/main" id="{DC100E1F-A558-4871-97C6-E197B2B4E15E}"/>
                    </a:ext>
                  </a:extLst>
                </p14:cNvPr>
                <p14:cNvContentPartPr/>
                <p14:nvPr/>
              </p14:nvContentPartPr>
              <p14:xfrm>
                <a:off x="9436539" y="2077028"/>
                <a:ext cx="187560" cy="42840"/>
              </p14:xfrm>
            </p:contentPart>
          </mc:Choice>
          <mc:Fallback>
            <p:pic>
              <p:nvPicPr>
                <p:cNvPr id="211" name="Freihand 210">
                  <a:extLst>
                    <a:ext uri="{FF2B5EF4-FFF2-40B4-BE49-F238E27FC236}">
                      <a16:creationId xmlns:a16="http://schemas.microsoft.com/office/drawing/2014/main" id="{DC100E1F-A558-4871-97C6-E197B2B4E15E}"/>
                    </a:ext>
                  </a:extLst>
                </p:cNvPr>
                <p:cNvPicPr/>
                <p:nvPr/>
              </p:nvPicPr>
              <p:blipFill>
                <a:blip r:embed="rId244"/>
                <a:stretch>
                  <a:fillRect/>
                </a:stretch>
              </p:blipFill>
              <p:spPr>
                <a:xfrm>
                  <a:off x="9432219" y="2072708"/>
                  <a:ext cx="1962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13" name="Freihand 212">
                  <a:extLst>
                    <a:ext uri="{FF2B5EF4-FFF2-40B4-BE49-F238E27FC236}">
                      <a16:creationId xmlns:a16="http://schemas.microsoft.com/office/drawing/2014/main" id="{BC9F0EB7-4DC7-4EEE-9188-4402DAFE3335}"/>
                    </a:ext>
                  </a:extLst>
                </p14:cNvPr>
                <p14:cNvContentPartPr/>
                <p14:nvPr/>
              </p14:nvContentPartPr>
              <p14:xfrm>
                <a:off x="9886179" y="2042828"/>
                <a:ext cx="94680" cy="107280"/>
              </p14:xfrm>
            </p:contentPart>
          </mc:Choice>
          <mc:Fallback>
            <p:pic>
              <p:nvPicPr>
                <p:cNvPr id="213" name="Freihand 212">
                  <a:extLst>
                    <a:ext uri="{FF2B5EF4-FFF2-40B4-BE49-F238E27FC236}">
                      <a16:creationId xmlns:a16="http://schemas.microsoft.com/office/drawing/2014/main" id="{BC9F0EB7-4DC7-4EEE-9188-4402DAFE3335}"/>
                    </a:ext>
                  </a:extLst>
                </p:cNvPr>
                <p:cNvPicPr/>
                <p:nvPr/>
              </p:nvPicPr>
              <p:blipFill>
                <a:blip r:embed="rId246"/>
                <a:stretch>
                  <a:fillRect/>
                </a:stretch>
              </p:blipFill>
              <p:spPr>
                <a:xfrm>
                  <a:off x="9881859" y="2038508"/>
                  <a:ext cx="103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4" name="Freihand 213">
                  <a:extLst>
                    <a:ext uri="{FF2B5EF4-FFF2-40B4-BE49-F238E27FC236}">
                      <a16:creationId xmlns:a16="http://schemas.microsoft.com/office/drawing/2014/main" id="{28A0171A-515B-4D62-87D5-25392C27F973}"/>
                    </a:ext>
                  </a:extLst>
                </p14:cNvPr>
                <p14:cNvContentPartPr/>
                <p14:nvPr/>
              </p14:nvContentPartPr>
              <p14:xfrm>
                <a:off x="10008579" y="1927988"/>
                <a:ext cx="411120" cy="199080"/>
              </p14:xfrm>
            </p:contentPart>
          </mc:Choice>
          <mc:Fallback>
            <p:pic>
              <p:nvPicPr>
                <p:cNvPr id="214" name="Freihand 213">
                  <a:extLst>
                    <a:ext uri="{FF2B5EF4-FFF2-40B4-BE49-F238E27FC236}">
                      <a16:creationId xmlns:a16="http://schemas.microsoft.com/office/drawing/2014/main" id="{28A0171A-515B-4D62-87D5-25392C27F973}"/>
                    </a:ext>
                  </a:extLst>
                </p:cNvPr>
                <p:cNvPicPr/>
                <p:nvPr/>
              </p:nvPicPr>
              <p:blipFill>
                <a:blip r:embed="rId248"/>
                <a:stretch>
                  <a:fillRect/>
                </a:stretch>
              </p:blipFill>
              <p:spPr>
                <a:xfrm>
                  <a:off x="10004259" y="1923668"/>
                  <a:ext cx="4197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5" name="Freihand 214">
                  <a:extLst>
                    <a:ext uri="{FF2B5EF4-FFF2-40B4-BE49-F238E27FC236}">
                      <a16:creationId xmlns:a16="http://schemas.microsoft.com/office/drawing/2014/main" id="{D65B295C-37AA-4ADA-AB23-24EFEF2AC6BC}"/>
                    </a:ext>
                  </a:extLst>
                </p14:cNvPr>
                <p14:cNvContentPartPr/>
                <p14:nvPr/>
              </p14:nvContentPartPr>
              <p14:xfrm>
                <a:off x="10211979" y="1905668"/>
                <a:ext cx="117720" cy="70920"/>
              </p14:xfrm>
            </p:contentPart>
          </mc:Choice>
          <mc:Fallback>
            <p:pic>
              <p:nvPicPr>
                <p:cNvPr id="215" name="Freihand 214">
                  <a:extLst>
                    <a:ext uri="{FF2B5EF4-FFF2-40B4-BE49-F238E27FC236}">
                      <a16:creationId xmlns:a16="http://schemas.microsoft.com/office/drawing/2014/main" id="{D65B295C-37AA-4ADA-AB23-24EFEF2AC6BC}"/>
                    </a:ext>
                  </a:extLst>
                </p:cNvPr>
                <p:cNvPicPr/>
                <p:nvPr/>
              </p:nvPicPr>
              <p:blipFill>
                <a:blip r:embed="rId250"/>
                <a:stretch>
                  <a:fillRect/>
                </a:stretch>
              </p:blipFill>
              <p:spPr>
                <a:xfrm>
                  <a:off x="10207659" y="1901348"/>
                  <a:ext cx="126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6" name="Freihand 215">
                  <a:extLst>
                    <a:ext uri="{FF2B5EF4-FFF2-40B4-BE49-F238E27FC236}">
                      <a16:creationId xmlns:a16="http://schemas.microsoft.com/office/drawing/2014/main" id="{120EC87F-DA96-4745-BDAD-9896B621ED41}"/>
                    </a:ext>
                  </a:extLst>
                </p14:cNvPr>
                <p14:cNvContentPartPr/>
                <p14:nvPr/>
              </p14:nvContentPartPr>
              <p14:xfrm>
                <a:off x="10274979" y="1901708"/>
                <a:ext cx="360" cy="360"/>
              </p14:xfrm>
            </p:contentPart>
          </mc:Choice>
          <mc:Fallback>
            <p:pic>
              <p:nvPicPr>
                <p:cNvPr id="216" name="Freihand 215">
                  <a:extLst>
                    <a:ext uri="{FF2B5EF4-FFF2-40B4-BE49-F238E27FC236}">
                      <a16:creationId xmlns:a16="http://schemas.microsoft.com/office/drawing/2014/main" id="{120EC87F-DA96-4745-BDAD-9896B621ED41}"/>
                    </a:ext>
                  </a:extLst>
                </p:cNvPr>
                <p:cNvPicPr/>
                <p:nvPr/>
              </p:nvPicPr>
              <p:blipFill>
                <a:blip r:embed="rId7"/>
                <a:stretch>
                  <a:fillRect/>
                </a:stretch>
              </p:blipFill>
              <p:spPr>
                <a:xfrm>
                  <a:off x="10270659" y="18973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17" name="Freihand 216">
                  <a:extLst>
                    <a:ext uri="{FF2B5EF4-FFF2-40B4-BE49-F238E27FC236}">
                      <a16:creationId xmlns:a16="http://schemas.microsoft.com/office/drawing/2014/main" id="{907F5CC8-2975-4973-838A-9156033AAAFF}"/>
                    </a:ext>
                  </a:extLst>
                </p14:cNvPr>
                <p14:cNvContentPartPr/>
                <p14:nvPr/>
              </p14:nvContentPartPr>
              <p14:xfrm>
                <a:off x="10447779" y="2008988"/>
                <a:ext cx="248040" cy="96120"/>
              </p14:xfrm>
            </p:contentPart>
          </mc:Choice>
          <mc:Fallback>
            <p:pic>
              <p:nvPicPr>
                <p:cNvPr id="217" name="Freihand 216">
                  <a:extLst>
                    <a:ext uri="{FF2B5EF4-FFF2-40B4-BE49-F238E27FC236}">
                      <a16:creationId xmlns:a16="http://schemas.microsoft.com/office/drawing/2014/main" id="{907F5CC8-2975-4973-838A-9156033AAAFF}"/>
                    </a:ext>
                  </a:extLst>
                </p:cNvPr>
                <p:cNvPicPr/>
                <p:nvPr/>
              </p:nvPicPr>
              <p:blipFill>
                <a:blip r:embed="rId253"/>
                <a:stretch>
                  <a:fillRect/>
                </a:stretch>
              </p:blipFill>
              <p:spPr>
                <a:xfrm>
                  <a:off x="10443459" y="2004668"/>
                  <a:ext cx="256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19" name="Freihand 218">
                  <a:extLst>
                    <a:ext uri="{FF2B5EF4-FFF2-40B4-BE49-F238E27FC236}">
                      <a16:creationId xmlns:a16="http://schemas.microsoft.com/office/drawing/2014/main" id="{431A54BB-9F30-41E5-BAC6-0DD4A468AC8D}"/>
                    </a:ext>
                  </a:extLst>
                </p14:cNvPr>
                <p14:cNvContentPartPr/>
                <p14:nvPr/>
              </p14:nvContentPartPr>
              <p14:xfrm>
                <a:off x="10921179" y="1918268"/>
                <a:ext cx="21600" cy="160920"/>
              </p14:xfrm>
            </p:contentPart>
          </mc:Choice>
          <mc:Fallback>
            <p:pic>
              <p:nvPicPr>
                <p:cNvPr id="219" name="Freihand 218">
                  <a:extLst>
                    <a:ext uri="{FF2B5EF4-FFF2-40B4-BE49-F238E27FC236}">
                      <a16:creationId xmlns:a16="http://schemas.microsoft.com/office/drawing/2014/main" id="{431A54BB-9F30-41E5-BAC6-0DD4A468AC8D}"/>
                    </a:ext>
                  </a:extLst>
                </p:cNvPr>
                <p:cNvPicPr/>
                <p:nvPr/>
              </p:nvPicPr>
              <p:blipFill>
                <a:blip r:embed="rId255"/>
                <a:stretch>
                  <a:fillRect/>
                </a:stretch>
              </p:blipFill>
              <p:spPr>
                <a:xfrm>
                  <a:off x="10916859" y="1913948"/>
                  <a:ext cx="30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20" name="Freihand 219">
                  <a:extLst>
                    <a:ext uri="{FF2B5EF4-FFF2-40B4-BE49-F238E27FC236}">
                      <a16:creationId xmlns:a16="http://schemas.microsoft.com/office/drawing/2014/main" id="{0ED304A3-891C-4ABD-B05E-A14F29B0FD85}"/>
                    </a:ext>
                  </a:extLst>
                </p14:cNvPr>
                <p14:cNvContentPartPr/>
                <p14:nvPr/>
              </p14:nvContentPartPr>
              <p14:xfrm>
                <a:off x="10835139" y="1881548"/>
                <a:ext cx="173160" cy="106920"/>
              </p14:xfrm>
            </p:contentPart>
          </mc:Choice>
          <mc:Fallback>
            <p:pic>
              <p:nvPicPr>
                <p:cNvPr id="220" name="Freihand 219">
                  <a:extLst>
                    <a:ext uri="{FF2B5EF4-FFF2-40B4-BE49-F238E27FC236}">
                      <a16:creationId xmlns:a16="http://schemas.microsoft.com/office/drawing/2014/main" id="{0ED304A3-891C-4ABD-B05E-A14F29B0FD85}"/>
                    </a:ext>
                  </a:extLst>
                </p:cNvPr>
                <p:cNvPicPr/>
                <p:nvPr/>
              </p:nvPicPr>
              <p:blipFill>
                <a:blip r:embed="rId257"/>
                <a:stretch>
                  <a:fillRect/>
                </a:stretch>
              </p:blipFill>
              <p:spPr>
                <a:xfrm>
                  <a:off x="10830819" y="1877228"/>
                  <a:ext cx="181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21" name="Freihand 220">
                  <a:extLst>
                    <a:ext uri="{FF2B5EF4-FFF2-40B4-BE49-F238E27FC236}">
                      <a16:creationId xmlns:a16="http://schemas.microsoft.com/office/drawing/2014/main" id="{42420613-BB1E-4B69-BA9A-E1D6F04530C8}"/>
                    </a:ext>
                  </a:extLst>
                </p14:cNvPr>
                <p14:cNvContentPartPr/>
                <p14:nvPr/>
              </p14:nvContentPartPr>
              <p14:xfrm>
                <a:off x="10966179" y="1983788"/>
                <a:ext cx="201960" cy="80640"/>
              </p14:xfrm>
            </p:contentPart>
          </mc:Choice>
          <mc:Fallback>
            <p:pic>
              <p:nvPicPr>
                <p:cNvPr id="221" name="Freihand 220">
                  <a:extLst>
                    <a:ext uri="{FF2B5EF4-FFF2-40B4-BE49-F238E27FC236}">
                      <a16:creationId xmlns:a16="http://schemas.microsoft.com/office/drawing/2014/main" id="{42420613-BB1E-4B69-BA9A-E1D6F04530C8}"/>
                    </a:ext>
                  </a:extLst>
                </p:cNvPr>
                <p:cNvPicPr/>
                <p:nvPr/>
              </p:nvPicPr>
              <p:blipFill>
                <a:blip r:embed="rId259"/>
                <a:stretch>
                  <a:fillRect/>
                </a:stretch>
              </p:blipFill>
              <p:spPr>
                <a:xfrm>
                  <a:off x="10961859" y="1979468"/>
                  <a:ext cx="210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22" name="Freihand 221">
                  <a:extLst>
                    <a:ext uri="{FF2B5EF4-FFF2-40B4-BE49-F238E27FC236}">
                      <a16:creationId xmlns:a16="http://schemas.microsoft.com/office/drawing/2014/main" id="{859001D1-47F2-450F-88EF-77FB199E35F6}"/>
                    </a:ext>
                  </a:extLst>
                </p14:cNvPr>
                <p14:cNvContentPartPr/>
                <p14:nvPr/>
              </p14:nvContentPartPr>
              <p14:xfrm>
                <a:off x="11151219" y="1936988"/>
                <a:ext cx="34920" cy="27000"/>
              </p14:xfrm>
            </p:contentPart>
          </mc:Choice>
          <mc:Fallback>
            <p:pic>
              <p:nvPicPr>
                <p:cNvPr id="222" name="Freihand 221">
                  <a:extLst>
                    <a:ext uri="{FF2B5EF4-FFF2-40B4-BE49-F238E27FC236}">
                      <a16:creationId xmlns:a16="http://schemas.microsoft.com/office/drawing/2014/main" id="{859001D1-47F2-450F-88EF-77FB199E35F6}"/>
                    </a:ext>
                  </a:extLst>
                </p:cNvPr>
                <p:cNvPicPr/>
                <p:nvPr/>
              </p:nvPicPr>
              <p:blipFill>
                <a:blip r:embed="rId261"/>
                <a:stretch>
                  <a:fillRect/>
                </a:stretch>
              </p:blipFill>
              <p:spPr>
                <a:xfrm>
                  <a:off x="11146899" y="1932668"/>
                  <a:ext cx="435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23" name="Freihand 222">
                  <a:extLst>
                    <a:ext uri="{FF2B5EF4-FFF2-40B4-BE49-F238E27FC236}">
                      <a16:creationId xmlns:a16="http://schemas.microsoft.com/office/drawing/2014/main" id="{AFB331D2-D7DE-494D-8530-1EC06B471841}"/>
                    </a:ext>
                  </a:extLst>
                </p14:cNvPr>
                <p14:cNvContentPartPr/>
                <p14:nvPr/>
              </p14:nvContentPartPr>
              <p14:xfrm>
                <a:off x="11179659" y="1997468"/>
                <a:ext cx="342360" cy="92160"/>
              </p14:xfrm>
            </p:contentPart>
          </mc:Choice>
          <mc:Fallback>
            <p:pic>
              <p:nvPicPr>
                <p:cNvPr id="223" name="Freihand 222">
                  <a:extLst>
                    <a:ext uri="{FF2B5EF4-FFF2-40B4-BE49-F238E27FC236}">
                      <a16:creationId xmlns:a16="http://schemas.microsoft.com/office/drawing/2014/main" id="{AFB331D2-D7DE-494D-8530-1EC06B471841}"/>
                    </a:ext>
                  </a:extLst>
                </p:cNvPr>
                <p:cNvPicPr/>
                <p:nvPr/>
              </p:nvPicPr>
              <p:blipFill>
                <a:blip r:embed="rId263"/>
                <a:stretch>
                  <a:fillRect/>
                </a:stretch>
              </p:blipFill>
              <p:spPr>
                <a:xfrm>
                  <a:off x="11175339" y="1993148"/>
                  <a:ext cx="351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24" name="Freihand 223">
                  <a:extLst>
                    <a:ext uri="{FF2B5EF4-FFF2-40B4-BE49-F238E27FC236}">
                      <a16:creationId xmlns:a16="http://schemas.microsoft.com/office/drawing/2014/main" id="{3F572FAA-35C2-4AC9-B9D7-7EA1C958F9F6}"/>
                    </a:ext>
                  </a:extLst>
                </p14:cNvPr>
                <p14:cNvContentPartPr/>
                <p14:nvPr/>
              </p14:nvContentPartPr>
              <p14:xfrm>
                <a:off x="11398899" y="2039228"/>
                <a:ext cx="119520" cy="22680"/>
              </p14:xfrm>
            </p:contentPart>
          </mc:Choice>
          <mc:Fallback>
            <p:pic>
              <p:nvPicPr>
                <p:cNvPr id="224" name="Freihand 223">
                  <a:extLst>
                    <a:ext uri="{FF2B5EF4-FFF2-40B4-BE49-F238E27FC236}">
                      <a16:creationId xmlns:a16="http://schemas.microsoft.com/office/drawing/2014/main" id="{3F572FAA-35C2-4AC9-B9D7-7EA1C958F9F6}"/>
                    </a:ext>
                  </a:extLst>
                </p:cNvPr>
                <p:cNvPicPr/>
                <p:nvPr/>
              </p:nvPicPr>
              <p:blipFill>
                <a:blip r:embed="rId265"/>
                <a:stretch>
                  <a:fillRect/>
                </a:stretch>
              </p:blipFill>
              <p:spPr>
                <a:xfrm>
                  <a:off x="11394579" y="2034908"/>
                  <a:ext cx="128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25" name="Freihand 224">
                  <a:extLst>
                    <a:ext uri="{FF2B5EF4-FFF2-40B4-BE49-F238E27FC236}">
                      <a16:creationId xmlns:a16="http://schemas.microsoft.com/office/drawing/2014/main" id="{0DCB4C80-AE47-4206-A5CA-FA5C02B96C8B}"/>
                    </a:ext>
                  </a:extLst>
                </p14:cNvPr>
                <p14:cNvContentPartPr/>
                <p14:nvPr/>
              </p14:nvContentPartPr>
              <p14:xfrm>
                <a:off x="11512299" y="2009708"/>
                <a:ext cx="141120" cy="70920"/>
              </p14:xfrm>
            </p:contentPart>
          </mc:Choice>
          <mc:Fallback>
            <p:pic>
              <p:nvPicPr>
                <p:cNvPr id="225" name="Freihand 224">
                  <a:extLst>
                    <a:ext uri="{FF2B5EF4-FFF2-40B4-BE49-F238E27FC236}">
                      <a16:creationId xmlns:a16="http://schemas.microsoft.com/office/drawing/2014/main" id="{0DCB4C80-AE47-4206-A5CA-FA5C02B96C8B}"/>
                    </a:ext>
                  </a:extLst>
                </p:cNvPr>
                <p:cNvPicPr/>
                <p:nvPr/>
              </p:nvPicPr>
              <p:blipFill>
                <a:blip r:embed="rId267"/>
                <a:stretch>
                  <a:fillRect/>
                </a:stretch>
              </p:blipFill>
              <p:spPr>
                <a:xfrm>
                  <a:off x="11507979" y="2005388"/>
                  <a:ext cx="149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26" name="Freihand 225">
                  <a:extLst>
                    <a:ext uri="{FF2B5EF4-FFF2-40B4-BE49-F238E27FC236}">
                      <a16:creationId xmlns:a16="http://schemas.microsoft.com/office/drawing/2014/main" id="{6EFE882C-B979-4DD5-BD78-0589878A125D}"/>
                    </a:ext>
                  </a:extLst>
                </p14:cNvPr>
                <p14:cNvContentPartPr/>
                <p14:nvPr/>
              </p14:nvContentPartPr>
              <p14:xfrm>
                <a:off x="11667099" y="1886588"/>
                <a:ext cx="208440" cy="182520"/>
              </p14:xfrm>
            </p:contentPart>
          </mc:Choice>
          <mc:Fallback>
            <p:pic>
              <p:nvPicPr>
                <p:cNvPr id="226" name="Freihand 225">
                  <a:extLst>
                    <a:ext uri="{FF2B5EF4-FFF2-40B4-BE49-F238E27FC236}">
                      <a16:creationId xmlns:a16="http://schemas.microsoft.com/office/drawing/2014/main" id="{6EFE882C-B979-4DD5-BD78-0589878A125D}"/>
                    </a:ext>
                  </a:extLst>
                </p:cNvPr>
                <p:cNvPicPr/>
                <p:nvPr/>
              </p:nvPicPr>
              <p:blipFill>
                <a:blip r:embed="rId269"/>
                <a:stretch>
                  <a:fillRect/>
                </a:stretch>
              </p:blipFill>
              <p:spPr>
                <a:xfrm>
                  <a:off x="11662779" y="1882268"/>
                  <a:ext cx="2170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27" name="Freihand 226">
                  <a:extLst>
                    <a:ext uri="{FF2B5EF4-FFF2-40B4-BE49-F238E27FC236}">
                      <a16:creationId xmlns:a16="http://schemas.microsoft.com/office/drawing/2014/main" id="{6F5E7BBF-D9D0-41BC-81B3-731A43276929}"/>
                    </a:ext>
                  </a:extLst>
                </p14:cNvPr>
                <p14:cNvContentPartPr/>
                <p14:nvPr/>
              </p14:nvContentPartPr>
              <p14:xfrm>
                <a:off x="11838099" y="1909628"/>
                <a:ext cx="141840" cy="156240"/>
              </p14:xfrm>
            </p:contentPart>
          </mc:Choice>
          <mc:Fallback>
            <p:pic>
              <p:nvPicPr>
                <p:cNvPr id="227" name="Freihand 226">
                  <a:extLst>
                    <a:ext uri="{FF2B5EF4-FFF2-40B4-BE49-F238E27FC236}">
                      <a16:creationId xmlns:a16="http://schemas.microsoft.com/office/drawing/2014/main" id="{6F5E7BBF-D9D0-41BC-81B3-731A43276929}"/>
                    </a:ext>
                  </a:extLst>
                </p:cNvPr>
                <p:cNvPicPr/>
                <p:nvPr/>
              </p:nvPicPr>
              <p:blipFill>
                <a:blip r:embed="rId271"/>
                <a:stretch>
                  <a:fillRect/>
                </a:stretch>
              </p:blipFill>
              <p:spPr>
                <a:xfrm>
                  <a:off x="11833779" y="1905308"/>
                  <a:ext cx="150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28" name="Freihand 227">
                  <a:extLst>
                    <a:ext uri="{FF2B5EF4-FFF2-40B4-BE49-F238E27FC236}">
                      <a16:creationId xmlns:a16="http://schemas.microsoft.com/office/drawing/2014/main" id="{B600D8CB-FC4E-4309-A4E5-07F4621A312D}"/>
                    </a:ext>
                  </a:extLst>
                </p14:cNvPr>
                <p14:cNvContentPartPr/>
                <p14:nvPr/>
              </p14:nvContentPartPr>
              <p14:xfrm>
                <a:off x="11664219" y="1852388"/>
                <a:ext cx="119520" cy="12960"/>
              </p14:xfrm>
            </p:contentPart>
          </mc:Choice>
          <mc:Fallback>
            <p:pic>
              <p:nvPicPr>
                <p:cNvPr id="228" name="Freihand 227">
                  <a:extLst>
                    <a:ext uri="{FF2B5EF4-FFF2-40B4-BE49-F238E27FC236}">
                      <a16:creationId xmlns:a16="http://schemas.microsoft.com/office/drawing/2014/main" id="{B600D8CB-FC4E-4309-A4E5-07F4621A312D}"/>
                    </a:ext>
                  </a:extLst>
                </p:cNvPr>
                <p:cNvPicPr/>
                <p:nvPr/>
              </p:nvPicPr>
              <p:blipFill>
                <a:blip r:embed="rId273"/>
                <a:stretch>
                  <a:fillRect/>
                </a:stretch>
              </p:blipFill>
              <p:spPr>
                <a:xfrm>
                  <a:off x="11659899" y="1848068"/>
                  <a:ext cx="1281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29" name="Freihand 228">
                  <a:extLst>
                    <a:ext uri="{FF2B5EF4-FFF2-40B4-BE49-F238E27FC236}">
                      <a16:creationId xmlns:a16="http://schemas.microsoft.com/office/drawing/2014/main" id="{434F4A56-7C67-45C9-AD59-F6AF3836E4D9}"/>
                    </a:ext>
                  </a:extLst>
                </p14:cNvPr>
                <p14:cNvContentPartPr/>
                <p14:nvPr/>
              </p14:nvContentPartPr>
              <p14:xfrm>
                <a:off x="8524659" y="2384108"/>
                <a:ext cx="113400" cy="146880"/>
              </p14:xfrm>
            </p:contentPart>
          </mc:Choice>
          <mc:Fallback>
            <p:pic>
              <p:nvPicPr>
                <p:cNvPr id="229" name="Freihand 228">
                  <a:extLst>
                    <a:ext uri="{FF2B5EF4-FFF2-40B4-BE49-F238E27FC236}">
                      <a16:creationId xmlns:a16="http://schemas.microsoft.com/office/drawing/2014/main" id="{434F4A56-7C67-45C9-AD59-F6AF3836E4D9}"/>
                    </a:ext>
                  </a:extLst>
                </p:cNvPr>
                <p:cNvPicPr/>
                <p:nvPr/>
              </p:nvPicPr>
              <p:blipFill>
                <a:blip r:embed="rId275"/>
                <a:stretch>
                  <a:fillRect/>
                </a:stretch>
              </p:blipFill>
              <p:spPr>
                <a:xfrm>
                  <a:off x="8520339" y="2379428"/>
                  <a:ext cx="122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30" name="Freihand 229">
                  <a:extLst>
                    <a:ext uri="{FF2B5EF4-FFF2-40B4-BE49-F238E27FC236}">
                      <a16:creationId xmlns:a16="http://schemas.microsoft.com/office/drawing/2014/main" id="{92CA8AD3-A1F9-4BF3-887C-760E1FD58E3F}"/>
                    </a:ext>
                  </a:extLst>
                </p14:cNvPr>
                <p14:cNvContentPartPr/>
                <p14:nvPr/>
              </p14:nvContentPartPr>
              <p14:xfrm>
                <a:off x="8619699" y="2415428"/>
                <a:ext cx="107640" cy="122040"/>
              </p14:xfrm>
            </p:contentPart>
          </mc:Choice>
          <mc:Fallback>
            <p:pic>
              <p:nvPicPr>
                <p:cNvPr id="230" name="Freihand 229">
                  <a:extLst>
                    <a:ext uri="{FF2B5EF4-FFF2-40B4-BE49-F238E27FC236}">
                      <a16:creationId xmlns:a16="http://schemas.microsoft.com/office/drawing/2014/main" id="{92CA8AD3-A1F9-4BF3-887C-760E1FD58E3F}"/>
                    </a:ext>
                  </a:extLst>
                </p:cNvPr>
                <p:cNvPicPr/>
                <p:nvPr/>
              </p:nvPicPr>
              <p:blipFill>
                <a:blip r:embed="rId277"/>
                <a:stretch>
                  <a:fillRect/>
                </a:stretch>
              </p:blipFill>
              <p:spPr>
                <a:xfrm>
                  <a:off x="8615379" y="2411108"/>
                  <a:ext cx="116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31" name="Freihand 230">
                  <a:extLst>
                    <a:ext uri="{FF2B5EF4-FFF2-40B4-BE49-F238E27FC236}">
                      <a16:creationId xmlns:a16="http://schemas.microsoft.com/office/drawing/2014/main" id="{73AC5E3D-2519-439F-8883-2ADE361AD98A}"/>
                    </a:ext>
                  </a:extLst>
                </p14:cNvPr>
                <p14:cNvContentPartPr/>
                <p14:nvPr/>
              </p14:nvContentPartPr>
              <p14:xfrm>
                <a:off x="8740659" y="2422628"/>
                <a:ext cx="58680" cy="104040"/>
              </p14:xfrm>
            </p:contentPart>
          </mc:Choice>
          <mc:Fallback>
            <p:pic>
              <p:nvPicPr>
                <p:cNvPr id="231" name="Freihand 230">
                  <a:extLst>
                    <a:ext uri="{FF2B5EF4-FFF2-40B4-BE49-F238E27FC236}">
                      <a16:creationId xmlns:a16="http://schemas.microsoft.com/office/drawing/2014/main" id="{73AC5E3D-2519-439F-8883-2ADE361AD98A}"/>
                    </a:ext>
                  </a:extLst>
                </p:cNvPr>
                <p:cNvPicPr/>
                <p:nvPr/>
              </p:nvPicPr>
              <p:blipFill>
                <a:blip r:embed="rId279"/>
                <a:stretch>
                  <a:fillRect/>
                </a:stretch>
              </p:blipFill>
              <p:spPr>
                <a:xfrm>
                  <a:off x="8736339" y="2418308"/>
                  <a:ext cx="67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32" name="Freihand 231">
                  <a:extLst>
                    <a:ext uri="{FF2B5EF4-FFF2-40B4-BE49-F238E27FC236}">
                      <a16:creationId xmlns:a16="http://schemas.microsoft.com/office/drawing/2014/main" id="{C4E1362C-5D5F-4248-B6CC-4B049914A8C3}"/>
                    </a:ext>
                  </a:extLst>
                </p14:cNvPr>
                <p14:cNvContentPartPr/>
                <p14:nvPr/>
              </p14:nvContentPartPr>
              <p14:xfrm>
                <a:off x="8963499" y="2341268"/>
                <a:ext cx="183600" cy="157320"/>
              </p14:xfrm>
            </p:contentPart>
          </mc:Choice>
          <mc:Fallback>
            <p:pic>
              <p:nvPicPr>
                <p:cNvPr id="232" name="Freihand 231">
                  <a:extLst>
                    <a:ext uri="{FF2B5EF4-FFF2-40B4-BE49-F238E27FC236}">
                      <a16:creationId xmlns:a16="http://schemas.microsoft.com/office/drawing/2014/main" id="{C4E1362C-5D5F-4248-B6CC-4B049914A8C3}"/>
                    </a:ext>
                  </a:extLst>
                </p:cNvPr>
                <p:cNvPicPr/>
                <p:nvPr/>
              </p:nvPicPr>
              <p:blipFill>
                <a:blip r:embed="rId281"/>
                <a:stretch>
                  <a:fillRect/>
                </a:stretch>
              </p:blipFill>
              <p:spPr>
                <a:xfrm>
                  <a:off x="8959179" y="2336948"/>
                  <a:ext cx="192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33" name="Freihand 232">
                  <a:extLst>
                    <a:ext uri="{FF2B5EF4-FFF2-40B4-BE49-F238E27FC236}">
                      <a16:creationId xmlns:a16="http://schemas.microsoft.com/office/drawing/2014/main" id="{E82DB3C5-4E71-47B9-874C-C7FC70680962}"/>
                    </a:ext>
                  </a:extLst>
                </p14:cNvPr>
                <p14:cNvContentPartPr/>
                <p14:nvPr/>
              </p14:nvContentPartPr>
              <p14:xfrm>
                <a:off x="9148539" y="2354228"/>
                <a:ext cx="16200" cy="49320"/>
              </p14:xfrm>
            </p:contentPart>
          </mc:Choice>
          <mc:Fallback>
            <p:pic>
              <p:nvPicPr>
                <p:cNvPr id="233" name="Freihand 232">
                  <a:extLst>
                    <a:ext uri="{FF2B5EF4-FFF2-40B4-BE49-F238E27FC236}">
                      <a16:creationId xmlns:a16="http://schemas.microsoft.com/office/drawing/2014/main" id="{E82DB3C5-4E71-47B9-874C-C7FC70680962}"/>
                    </a:ext>
                  </a:extLst>
                </p:cNvPr>
                <p:cNvPicPr/>
                <p:nvPr/>
              </p:nvPicPr>
              <p:blipFill>
                <a:blip r:embed="rId283"/>
                <a:stretch>
                  <a:fillRect/>
                </a:stretch>
              </p:blipFill>
              <p:spPr>
                <a:xfrm>
                  <a:off x="9144219" y="2349908"/>
                  <a:ext cx="248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34" name="Freihand 233">
                  <a:extLst>
                    <a:ext uri="{FF2B5EF4-FFF2-40B4-BE49-F238E27FC236}">
                      <a16:creationId xmlns:a16="http://schemas.microsoft.com/office/drawing/2014/main" id="{1340CFD3-CDA5-4112-A65A-46FB55179CC0}"/>
                    </a:ext>
                  </a:extLst>
                </p14:cNvPr>
                <p14:cNvContentPartPr/>
                <p14:nvPr/>
              </p14:nvContentPartPr>
              <p14:xfrm>
                <a:off x="9144939" y="2412188"/>
                <a:ext cx="39960" cy="72000"/>
              </p14:xfrm>
            </p:contentPart>
          </mc:Choice>
          <mc:Fallback>
            <p:pic>
              <p:nvPicPr>
                <p:cNvPr id="234" name="Freihand 233">
                  <a:extLst>
                    <a:ext uri="{FF2B5EF4-FFF2-40B4-BE49-F238E27FC236}">
                      <a16:creationId xmlns:a16="http://schemas.microsoft.com/office/drawing/2014/main" id="{1340CFD3-CDA5-4112-A65A-46FB55179CC0}"/>
                    </a:ext>
                  </a:extLst>
                </p:cNvPr>
                <p:cNvPicPr/>
                <p:nvPr/>
              </p:nvPicPr>
              <p:blipFill>
                <a:blip r:embed="rId285"/>
                <a:stretch>
                  <a:fillRect/>
                </a:stretch>
              </p:blipFill>
              <p:spPr>
                <a:xfrm>
                  <a:off x="9140619" y="2407868"/>
                  <a:ext cx="48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35" name="Freihand 234">
                  <a:extLst>
                    <a:ext uri="{FF2B5EF4-FFF2-40B4-BE49-F238E27FC236}">
                      <a16:creationId xmlns:a16="http://schemas.microsoft.com/office/drawing/2014/main" id="{E75C4DC8-EAAB-4B0F-820C-8737C1CA6959}"/>
                    </a:ext>
                  </a:extLst>
                </p14:cNvPr>
                <p14:cNvContentPartPr/>
                <p14:nvPr/>
              </p14:nvContentPartPr>
              <p14:xfrm>
                <a:off x="9244299" y="2319308"/>
                <a:ext cx="135360" cy="153000"/>
              </p14:xfrm>
            </p:contentPart>
          </mc:Choice>
          <mc:Fallback>
            <p:pic>
              <p:nvPicPr>
                <p:cNvPr id="235" name="Freihand 234">
                  <a:extLst>
                    <a:ext uri="{FF2B5EF4-FFF2-40B4-BE49-F238E27FC236}">
                      <a16:creationId xmlns:a16="http://schemas.microsoft.com/office/drawing/2014/main" id="{E75C4DC8-EAAB-4B0F-820C-8737C1CA6959}"/>
                    </a:ext>
                  </a:extLst>
                </p:cNvPr>
                <p:cNvPicPr/>
                <p:nvPr/>
              </p:nvPicPr>
              <p:blipFill>
                <a:blip r:embed="rId287"/>
                <a:stretch>
                  <a:fillRect/>
                </a:stretch>
              </p:blipFill>
              <p:spPr>
                <a:xfrm>
                  <a:off x="9239979" y="2314988"/>
                  <a:ext cx="1440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36" name="Freihand 235">
                  <a:extLst>
                    <a:ext uri="{FF2B5EF4-FFF2-40B4-BE49-F238E27FC236}">
                      <a16:creationId xmlns:a16="http://schemas.microsoft.com/office/drawing/2014/main" id="{9CAF99D0-F83C-47D6-A577-871413936C50}"/>
                    </a:ext>
                  </a:extLst>
                </p14:cNvPr>
                <p14:cNvContentPartPr/>
                <p14:nvPr/>
              </p14:nvContentPartPr>
              <p14:xfrm>
                <a:off x="9381819" y="2411108"/>
                <a:ext cx="44280" cy="59760"/>
              </p14:xfrm>
            </p:contentPart>
          </mc:Choice>
          <mc:Fallback>
            <p:pic>
              <p:nvPicPr>
                <p:cNvPr id="236" name="Freihand 235">
                  <a:extLst>
                    <a:ext uri="{FF2B5EF4-FFF2-40B4-BE49-F238E27FC236}">
                      <a16:creationId xmlns:a16="http://schemas.microsoft.com/office/drawing/2014/main" id="{9CAF99D0-F83C-47D6-A577-871413936C50}"/>
                    </a:ext>
                  </a:extLst>
                </p:cNvPr>
                <p:cNvPicPr/>
                <p:nvPr/>
              </p:nvPicPr>
              <p:blipFill>
                <a:blip r:embed="rId289"/>
                <a:stretch>
                  <a:fillRect/>
                </a:stretch>
              </p:blipFill>
              <p:spPr>
                <a:xfrm>
                  <a:off x="9377499" y="2406788"/>
                  <a:ext cx="52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37" name="Freihand 236">
                  <a:extLst>
                    <a:ext uri="{FF2B5EF4-FFF2-40B4-BE49-F238E27FC236}">
                      <a16:creationId xmlns:a16="http://schemas.microsoft.com/office/drawing/2014/main" id="{FBF77FE7-FEF1-4A2C-AB81-BE9EF9018E97}"/>
                    </a:ext>
                  </a:extLst>
                </p14:cNvPr>
                <p14:cNvContentPartPr/>
                <p14:nvPr/>
              </p14:nvContentPartPr>
              <p14:xfrm>
                <a:off x="9653979" y="2264588"/>
                <a:ext cx="343080" cy="235440"/>
              </p14:xfrm>
            </p:contentPart>
          </mc:Choice>
          <mc:Fallback>
            <p:pic>
              <p:nvPicPr>
                <p:cNvPr id="237" name="Freihand 236">
                  <a:extLst>
                    <a:ext uri="{FF2B5EF4-FFF2-40B4-BE49-F238E27FC236}">
                      <a16:creationId xmlns:a16="http://schemas.microsoft.com/office/drawing/2014/main" id="{FBF77FE7-FEF1-4A2C-AB81-BE9EF9018E97}"/>
                    </a:ext>
                  </a:extLst>
                </p:cNvPr>
                <p:cNvPicPr/>
                <p:nvPr/>
              </p:nvPicPr>
              <p:blipFill>
                <a:blip r:embed="rId291"/>
                <a:stretch>
                  <a:fillRect/>
                </a:stretch>
              </p:blipFill>
              <p:spPr>
                <a:xfrm>
                  <a:off x="9649659" y="2260268"/>
                  <a:ext cx="3517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38" name="Freihand 237">
                  <a:extLst>
                    <a:ext uri="{FF2B5EF4-FFF2-40B4-BE49-F238E27FC236}">
                      <a16:creationId xmlns:a16="http://schemas.microsoft.com/office/drawing/2014/main" id="{6218922A-7D14-4EE1-8128-091CAEADD7D5}"/>
                    </a:ext>
                  </a:extLst>
                </p14:cNvPr>
                <p14:cNvContentPartPr/>
                <p14:nvPr/>
              </p14:nvContentPartPr>
              <p14:xfrm>
                <a:off x="9951339" y="2275748"/>
                <a:ext cx="16920" cy="5400"/>
              </p14:xfrm>
            </p:contentPart>
          </mc:Choice>
          <mc:Fallback>
            <p:pic>
              <p:nvPicPr>
                <p:cNvPr id="238" name="Freihand 237">
                  <a:extLst>
                    <a:ext uri="{FF2B5EF4-FFF2-40B4-BE49-F238E27FC236}">
                      <a16:creationId xmlns:a16="http://schemas.microsoft.com/office/drawing/2014/main" id="{6218922A-7D14-4EE1-8128-091CAEADD7D5}"/>
                    </a:ext>
                  </a:extLst>
                </p:cNvPr>
                <p:cNvPicPr/>
                <p:nvPr/>
              </p:nvPicPr>
              <p:blipFill>
                <a:blip r:embed="rId293"/>
                <a:stretch>
                  <a:fillRect/>
                </a:stretch>
              </p:blipFill>
              <p:spPr>
                <a:xfrm>
                  <a:off x="9947019" y="2271428"/>
                  <a:ext cx="255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39" name="Freihand 238">
                  <a:extLst>
                    <a:ext uri="{FF2B5EF4-FFF2-40B4-BE49-F238E27FC236}">
                      <a16:creationId xmlns:a16="http://schemas.microsoft.com/office/drawing/2014/main" id="{51F8C9EF-DF19-4153-BAF3-F83966BC0917}"/>
                    </a:ext>
                  </a:extLst>
                </p14:cNvPr>
                <p14:cNvContentPartPr/>
                <p14:nvPr/>
              </p14:nvContentPartPr>
              <p14:xfrm>
                <a:off x="10135659" y="2297708"/>
                <a:ext cx="287640" cy="128160"/>
              </p14:xfrm>
            </p:contentPart>
          </mc:Choice>
          <mc:Fallback>
            <p:pic>
              <p:nvPicPr>
                <p:cNvPr id="239" name="Freihand 238">
                  <a:extLst>
                    <a:ext uri="{FF2B5EF4-FFF2-40B4-BE49-F238E27FC236}">
                      <a16:creationId xmlns:a16="http://schemas.microsoft.com/office/drawing/2014/main" id="{51F8C9EF-DF19-4153-BAF3-F83966BC0917}"/>
                    </a:ext>
                  </a:extLst>
                </p:cNvPr>
                <p:cNvPicPr/>
                <p:nvPr/>
              </p:nvPicPr>
              <p:blipFill>
                <a:blip r:embed="rId295"/>
                <a:stretch>
                  <a:fillRect/>
                </a:stretch>
              </p:blipFill>
              <p:spPr>
                <a:xfrm>
                  <a:off x="10131339" y="2293388"/>
                  <a:ext cx="296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40" name="Freihand 239">
                  <a:extLst>
                    <a:ext uri="{FF2B5EF4-FFF2-40B4-BE49-F238E27FC236}">
                      <a16:creationId xmlns:a16="http://schemas.microsoft.com/office/drawing/2014/main" id="{F142E6CC-E8DB-418D-AF43-C536029B5982}"/>
                    </a:ext>
                  </a:extLst>
                </p14:cNvPr>
                <p14:cNvContentPartPr/>
                <p14:nvPr/>
              </p14:nvContentPartPr>
              <p14:xfrm>
                <a:off x="10397379" y="2261348"/>
                <a:ext cx="360" cy="360"/>
              </p14:xfrm>
            </p:contentPart>
          </mc:Choice>
          <mc:Fallback>
            <p:pic>
              <p:nvPicPr>
                <p:cNvPr id="240" name="Freihand 239">
                  <a:extLst>
                    <a:ext uri="{FF2B5EF4-FFF2-40B4-BE49-F238E27FC236}">
                      <a16:creationId xmlns:a16="http://schemas.microsoft.com/office/drawing/2014/main" id="{F142E6CC-E8DB-418D-AF43-C536029B5982}"/>
                    </a:ext>
                  </a:extLst>
                </p:cNvPr>
                <p:cNvPicPr/>
                <p:nvPr/>
              </p:nvPicPr>
              <p:blipFill>
                <a:blip r:embed="rId7"/>
                <a:stretch>
                  <a:fillRect/>
                </a:stretch>
              </p:blipFill>
              <p:spPr>
                <a:xfrm>
                  <a:off x="10393059" y="22570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41" name="Freihand 240">
                  <a:extLst>
                    <a:ext uri="{FF2B5EF4-FFF2-40B4-BE49-F238E27FC236}">
                      <a16:creationId xmlns:a16="http://schemas.microsoft.com/office/drawing/2014/main" id="{E8BE4A35-08DD-4B3E-BEEC-248E3AF1D4D4}"/>
                    </a:ext>
                  </a:extLst>
                </p14:cNvPr>
                <p14:cNvContentPartPr/>
                <p14:nvPr/>
              </p14:nvContentPartPr>
              <p14:xfrm>
                <a:off x="10597899" y="2248748"/>
                <a:ext cx="286200" cy="182520"/>
              </p14:xfrm>
            </p:contentPart>
          </mc:Choice>
          <mc:Fallback>
            <p:pic>
              <p:nvPicPr>
                <p:cNvPr id="241" name="Freihand 240">
                  <a:extLst>
                    <a:ext uri="{FF2B5EF4-FFF2-40B4-BE49-F238E27FC236}">
                      <a16:creationId xmlns:a16="http://schemas.microsoft.com/office/drawing/2014/main" id="{E8BE4A35-08DD-4B3E-BEEC-248E3AF1D4D4}"/>
                    </a:ext>
                  </a:extLst>
                </p:cNvPr>
                <p:cNvPicPr/>
                <p:nvPr/>
              </p:nvPicPr>
              <p:blipFill>
                <a:blip r:embed="rId298"/>
                <a:stretch>
                  <a:fillRect/>
                </a:stretch>
              </p:blipFill>
              <p:spPr>
                <a:xfrm>
                  <a:off x="10593579" y="2244428"/>
                  <a:ext cx="294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42" name="Freihand 241">
                  <a:extLst>
                    <a:ext uri="{FF2B5EF4-FFF2-40B4-BE49-F238E27FC236}">
                      <a16:creationId xmlns:a16="http://schemas.microsoft.com/office/drawing/2014/main" id="{9376EF42-4F31-4844-B709-4B3C8FEE3B28}"/>
                    </a:ext>
                  </a:extLst>
                </p14:cNvPr>
                <p14:cNvContentPartPr/>
                <p14:nvPr/>
              </p14:nvContentPartPr>
              <p14:xfrm>
                <a:off x="10856019" y="2251628"/>
                <a:ext cx="360" cy="360"/>
              </p14:xfrm>
            </p:contentPart>
          </mc:Choice>
          <mc:Fallback>
            <p:pic>
              <p:nvPicPr>
                <p:cNvPr id="242" name="Freihand 241">
                  <a:extLst>
                    <a:ext uri="{FF2B5EF4-FFF2-40B4-BE49-F238E27FC236}">
                      <a16:creationId xmlns:a16="http://schemas.microsoft.com/office/drawing/2014/main" id="{9376EF42-4F31-4844-B709-4B3C8FEE3B28}"/>
                    </a:ext>
                  </a:extLst>
                </p:cNvPr>
                <p:cNvPicPr/>
                <p:nvPr/>
              </p:nvPicPr>
              <p:blipFill>
                <a:blip r:embed="rId7"/>
                <a:stretch>
                  <a:fillRect/>
                </a:stretch>
              </p:blipFill>
              <p:spPr>
                <a:xfrm>
                  <a:off x="10851699" y="22473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43" name="Freihand 242">
                  <a:extLst>
                    <a:ext uri="{FF2B5EF4-FFF2-40B4-BE49-F238E27FC236}">
                      <a16:creationId xmlns:a16="http://schemas.microsoft.com/office/drawing/2014/main" id="{53DA5C6E-B337-4BAA-9702-CC66766A2D2A}"/>
                    </a:ext>
                  </a:extLst>
                </p14:cNvPr>
                <p14:cNvContentPartPr/>
                <p14:nvPr/>
              </p14:nvContentPartPr>
              <p14:xfrm>
                <a:off x="10904259" y="2254868"/>
                <a:ext cx="273600" cy="304920"/>
              </p14:xfrm>
            </p:contentPart>
          </mc:Choice>
          <mc:Fallback>
            <p:pic>
              <p:nvPicPr>
                <p:cNvPr id="243" name="Freihand 242">
                  <a:extLst>
                    <a:ext uri="{FF2B5EF4-FFF2-40B4-BE49-F238E27FC236}">
                      <a16:creationId xmlns:a16="http://schemas.microsoft.com/office/drawing/2014/main" id="{53DA5C6E-B337-4BAA-9702-CC66766A2D2A}"/>
                    </a:ext>
                  </a:extLst>
                </p:cNvPr>
                <p:cNvPicPr/>
                <p:nvPr/>
              </p:nvPicPr>
              <p:blipFill>
                <a:blip r:embed="rId301"/>
                <a:stretch>
                  <a:fillRect/>
                </a:stretch>
              </p:blipFill>
              <p:spPr>
                <a:xfrm>
                  <a:off x="10899939" y="2250548"/>
                  <a:ext cx="2822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44" name="Freihand 243">
                  <a:extLst>
                    <a:ext uri="{FF2B5EF4-FFF2-40B4-BE49-F238E27FC236}">
                      <a16:creationId xmlns:a16="http://schemas.microsoft.com/office/drawing/2014/main" id="{DE7226E1-3766-43BD-82A5-6C0A4904E97E}"/>
                    </a:ext>
                  </a:extLst>
                </p14:cNvPr>
                <p14:cNvContentPartPr/>
                <p14:nvPr/>
              </p14:nvContentPartPr>
              <p14:xfrm>
                <a:off x="11146539" y="2207708"/>
                <a:ext cx="4320" cy="19440"/>
              </p14:xfrm>
            </p:contentPart>
          </mc:Choice>
          <mc:Fallback>
            <p:pic>
              <p:nvPicPr>
                <p:cNvPr id="244" name="Freihand 243">
                  <a:extLst>
                    <a:ext uri="{FF2B5EF4-FFF2-40B4-BE49-F238E27FC236}">
                      <a16:creationId xmlns:a16="http://schemas.microsoft.com/office/drawing/2014/main" id="{DE7226E1-3766-43BD-82A5-6C0A4904E97E}"/>
                    </a:ext>
                  </a:extLst>
                </p:cNvPr>
                <p:cNvPicPr/>
                <p:nvPr/>
              </p:nvPicPr>
              <p:blipFill>
                <a:blip r:embed="rId303"/>
                <a:stretch>
                  <a:fillRect/>
                </a:stretch>
              </p:blipFill>
              <p:spPr>
                <a:xfrm>
                  <a:off x="11142219" y="2203388"/>
                  <a:ext cx="12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45" name="Freihand 244">
                  <a:extLst>
                    <a:ext uri="{FF2B5EF4-FFF2-40B4-BE49-F238E27FC236}">
                      <a16:creationId xmlns:a16="http://schemas.microsoft.com/office/drawing/2014/main" id="{41CB7393-61D2-4E62-9E32-F27731E80606}"/>
                    </a:ext>
                  </a:extLst>
                </p14:cNvPr>
                <p14:cNvContentPartPr/>
                <p14:nvPr/>
              </p14:nvContentPartPr>
              <p14:xfrm>
                <a:off x="11219619" y="2236148"/>
                <a:ext cx="315000" cy="141120"/>
              </p14:xfrm>
            </p:contentPart>
          </mc:Choice>
          <mc:Fallback>
            <p:pic>
              <p:nvPicPr>
                <p:cNvPr id="245" name="Freihand 244">
                  <a:extLst>
                    <a:ext uri="{FF2B5EF4-FFF2-40B4-BE49-F238E27FC236}">
                      <a16:creationId xmlns:a16="http://schemas.microsoft.com/office/drawing/2014/main" id="{41CB7393-61D2-4E62-9E32-F27731E80606}"/>
                    </a:ext>
                  </a:extLst>
                </p:cNvPr>
                <p:cNvPicPr/>
                <p:nvPr/>
              </p:nvPicPr>
              <p:blipFill>
                <a:blip r:embed="rId305"/>
                <a:stretch>
                  <a:fillRect/>
                </a:stretch>
              </p:blipFill>
              <p:spPr>
                <a:xfrm>
                  <a:off x="11215299" y="2231828"/>
                  <a:ext cx="323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46" name="Freihand 245">
                  <a:extLst>
                    <a:ext uri="{FF2B5EF4-FFF2-40B4-BE49-F238E27FC236}">
                      <a16:creationId xmlns:a16="http://schemas.microsoft.com/office/drawing/2014/main" id="{CFC5E59A-D11C-4189-ABA4-D4F4B2F38E16}"/>
                    </a:ext>
                  </a:extLst>
                </p14:cNvPr>
                <p14:cNvContentPartPr/>
                <p14:nvPr/>
              </p14:nvContentPartPr>
              <p14:xfrm>
                <a:off x="8536899" y="2668148"/>
                <a:ext cx="263520" cy="142560"/>
              </p14:xfrm>
            </p:contentPart>
          </mc:Choice>
          <mc:Fallback>
            <p:pic>
              <p:nvPicPr>
                <p:cNvPr id="246" name="Freihand 245">
                  <a:extLst>
                    <a:ext uri="{FF2B5EF4-FFF2-40B4-BE49-F238E27FC236}">
                      <a16:creationId xmlns:a16="http://schemas.microsoft.com/office/drawing/2014/main" id="{CFC5E59A-D11C-4189-ABA4-D4F4B2F38E16}"/>
                    </a:ext>
                  </a:extLst>
                </p:cNvPr>
                <p:cNvPicPr/>
                <p:nvPr/>
              </p:nvPicPr>
              <p:blipFill>
                <a:blip r:embed="rId307"/>
                <a:stretch>
                  <a:fillRect/>
                </a:stretch>
              </p:blipFill>
              <p:spPr>
                <a:xfrm>
                  <a:off x="8532579" y="2663828"/>
                  <a:ext cx="2721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47" name="Freihand 246">
                  <a:extLst>
                    <a:ext uri="{FF2B5EF4-FFF2-40B4-BE49-F238E27FC236}">
                      <a16:creationId xmlns:a16="http://schemas.microsoft.com/office/drawing/2014/main" id="{99D4B02C-F341-4334-B571-AD75EDE9B672}"/>
                    </a:ext>
                  </a:extLst>
                </p14:cNvPr>
                <p14:cNvContentPartPr/>
                <p14:nvPr/>
              </p14:nvContentPartPr>
              <p14:xfrm>
                <a:off x="8999499" y="2700188"/>
                <a:ext cx="123480" cy="119520"/>
              </p14:xfrm>
            </p:contentPart>
          </mc:Choice>
          <mc:Fallback>
            <p:pic>
              <p:nvPicPr>
                <p:cNvPr id="247" name="Freihand 246">
                  <a:extLst>
                    <a:ext uri="{FF2B5EF4-FFF2-40B4-BE49-F238E27FC236}">
                      <a16:creationId xmlns:a16="http://schemas.microsoft.com/office/drawing/2014/main" id="{99D4B02C-F341-4334-B571-AD75EDE9B672}"/>
                    </a:ext>
                  </a:extLst>
                </p:cNvPr>
                <p:cNvPicPr/>
                <p:nvPr/>
              </p:nvPicPr>
              <p:blipFill>
                <a:blip r:embed="rId309"/>
                <a:stretch>
                  <a:fillRect/>
                </a:stretch>
              </p:blipFill>
              <p:spPr>
                <a:xfrm>
                  <a:off x="8995179" y="2695868"/>
                  <a:ext cx="132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48" name="Freihand 247">
                  <a:extLst>
                    <a:ext uri="{FF2B5EF4-FFF2-40B4-BE49-F238E27FC236}">
                      <a16:creationId xmlns:a16="http://schemas.microsoft.com/office/drawing/2014/main" id="{3C31640A-47A2-4E4A-B6FA-9C5C1B6643CB}"/>
                    </a:ext>
                  </a:extLst>
                </p14:cNvPr>
                <p14:cNvContentPartPr/>
                <p14:nvPr/>
              </p14:nvContentPartPr>
              <p14:xfrm>
                <a:off x="8949099" y="2723228"/>
                <a:ext cx="164880" cy="62640"/>
              </p14:xfrm>
            </p:contentPart>
          </mc:Choice>
          <mc:Fallback>
            <p:pic>
              <p:nvPicPr>
                <p:cNvPr id="248" name="Freihand 247">
                  <a:extLst>
                    <a:ext uri="{FF2B5EF4-FFF2-40B4-BE49-F238E27FC236}">
                      <a16:creationId xmlns:a16="http://schemas.microsoft.com/office/drawing/2014/main" id="{3C31640A-47A2-4E4A-B6FA-9C5C1B6643CB}"/>
                    </a:ext>
                  </a:extLst>
                </p:cNvPr>
                <p:cNvPicPr/>
                <p:nvPr/>
              </p:nvPicPr>
              <p:blipFill>
                <a:blip r:embed="rId311"/>
                <a:stretch>
                  <a:fillRect/>
                </a:stretch>
              </p:blipFill>
              <p:spPr>
                <a:xfrm>
                  <a:off x="8944779" y="2718908"/>
                  <a:ext cx="1735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49" name="Freihand 248">
                  <a:extLst>
                    <a:ext uri="{FF2B5EF4-FFF2-40B4-BE49-F238E27FC236}">
                      <a16:creationId xmlns:a16="http://schemas.microsoft.com/office/drawing/2014/main" id="{0E74E2A1-524E-4A96-9419-7AA0A52A8ED6}"/>
                    </a:ext>
                  </a:extLst>
                </p14:cNvPr>
                <p14:cNvContentPartPr/>
                <p14:nvPr/>
              </p14:nvContentPartPr>
              <p14:xfrm>
                <a:off x="9172659" y="2748428"/>
                <a:ext cx="71640" cy="15120"/>
              </p14:xfrm>
            </p:contentPart>
          </mc:Choice>
          <mc:Fallback>
            <p:pic>
              <p:nvPicPr>
                <p:cNvPr id="249" name="Freihand 248">
                  <a:extLst>
                    <a:ext uri="{FF2B5EF4-FFF2-40B4-BE49-F238E27FC236}">
                      <a16:creationId xmlns:a16="http://schemas.microsoft.com/office/drawing/2014/main" id="{0E74E2A1-524E-4A96-9419-7AA0A52A8ED6}"/>
                    </a:ext>
                  </a:extLst>
                </p:cNvPr>
                <p:cNvPicPr/>
                <p:nvPr/>
              </p:nvPicPr>
              <p:blipFill>
                <a:blip r:embed="rId313"/>
                <a:stretch>
                  <a:fillRect/>
                </a:stretch>
              </p:blipFill>
              <p:spPr>
                <a:xfrm>
                  <a:off x="9168339" y="2744108"/>
                  <a:ext cx="80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50" name="Freihand 249">
                  <a:extLst>
                    <a:ext uri="{FF2B5EF4-FFF2-40B4-BE49-F238E27FC236}">
                      <a16:creationId xmlns:a16="http://schemas.microsoft.com/office/drawing/2014/main" id="{3C986D63-3630-4E4D-9346-48F315C39D6E}"/>
                    </a:ext>
                  </a:extLst>
                </p14:cNvPr>
                <p14:cNvContentPartPr/>
                <p14:nvPr/>
              </p14:nvContentPartPr>
              <p14:xfrm>
                <a:off x="9418179" y="2645828"/>
                <a:ext cx="155160" cy="144000"/>
              </p14:xfrm>
            </p:contentPart>
          </mc:Choice>
          <mc:Fallback>
            <p:pic>
              <p:nvPicPr>
                <p:cNvPr id="250" name="Freihand 249">
                  <a:extLst>
                    <a:ext uri="{FF2B5EF4-FFF2-40B4-BE49-F238E27FC236}">
                      <a16:creationId xmlns:a16="http://schemas.microsoft.com/office/drawing/2014/main" id="{3C986D63-3630-4E4D-9346-48F315C39D6E}"/>
                    </a:ext>
                  </a:extLst>
                </p:cNvPr>
                <p:cNvPicPr/>
                <p:nvPr/>
              </p:nvPicPr>
              <p:blipFill>
                <a:blip r:embed="rId315"/>
                <a:stretch>
                  <a:fillRect/>
                </a:stretch>
              </p:blipFill>
              <p:spPr>
                <a:xfrm>
                  <a:off x="9413859" y="2641508"/>
                  <a:ext cx="163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51" name="Freihand 250">
                  <a:extLst>
                    <a:ext uri="{FF2B5EF4-FFF2-40B4-BE49-F238E27FC236}">
                      <a16:creationId xmlns:a16="http://schemas.microsoft.com/office/drawing/2014/main" id="{061B15E0-258A-4F9E-A57B-318F07C8FC89}"/>
                    </a:ext>
                  </a:extLst>
                </p14:cNvPr>
                <p14:cNvContentPartPr/>
                <p14:nvPr/>
              </p14:nvContentPartPr>
              <p14:xfrm>
                <a:off x="9422499" y="2713868"/>
                <a:ext cx="92880" cy="7560"/>
              </p14:xfrm>
            </p:contentPart>
          </mc:Choice>
          <mc:Fallback>
            <p:pic>
              <p:nvPicPr>
                <p:cNvPr id="251" name="Freihand 250">
                  <a:extLst>
                    <a:ext uri="{FF2B5EF4-FFF2-40B4-BE49-F238E27FC236}">
                      <a16:creationId xmlns:a16="http://schemas.microsoft.com/office/drawing/2014/main" id="{061B15E0-258A-4F9E-A57B-318F07C8FC89}"/>
                    </a:ext>
                  </a:extLst>
                </p:cNvPr>
                <p:cNvPicPr/>
                <p:nvPr/>
              </p:nvPicPr>
              <p:blipFill>
                <a:blip r:embed="rId317"/>
                <a:stretch>
                  <a:fillRect/>
                </a:stretch>
              </p:blipFill>
              <p:spPr>
                <a:xfrm>
                  <a:off x="9418179" y="2709548"/>
                  <a:ext cx="1015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52" name="Freihand 251">
                  <a:extLst>
                    <a:ext uri="{FF2B5EF4-FFF2-40B4-BE49-F238E27FC236}">
                      <a16:creationId xmlns:a16="http://schemas.microsoft.com/office/drawing/2014/main" id="{A12C1365-94C2-431F-A371-8A22DE4DC4D3}"/>
                    </a:ext>
                  </a:extLst>
                </p14:cNvPr>
                <p14:cNvContentPartPr/>
                <p14:nvPr/>
              </p14:nvContentPartPr>
              <p14:xfrm>
                <a:off x="9559659" y="2707028"/>
                <a:ext cx="281880" cy="87840"/>
              </p14:xfrm>
            </p:contentPart>
          </mc:Choice>
          <mc:Fallback>
            <p:pic>
              <p:nvPicPr>
                <p:cNvPr id="252" name="Freihand 251">
                  <a:extLst>
                    <a:ext uri="{FF2B5EF4-FFF2-40B4-BE49-F238E27FC236}">
                      <a16:creationId xmlns:a16="http://schemas.microsoft.com/office/drawing/2014/main" id="{A12C1365-94C2-431F-A371-8A22DE4DC4D3}"/>
                    </a:ext>
                  </a:extLst>
                </p:cNvPr>
                <p:cNvPicPr/>
                <p:nvPr/>
              </p:nvPicPr>
              <p:blipFill>
                <a:blip r:embed="rId319"/>
                <a:stretch>
                  <a:fillRect/>
                </a:stretch>
              </p:blipFill>
              <p:spPr>
                <a:xfrm>
                  <a:off x="9555339" y="2702708"/>
                  <a:ext cx="290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53" name="Freihand 252">
                  <a:extLst>
                    <a:ext uri="{FF2B5EF4-FFF2-40B4-BE49-F238E27FC236}">
                      <a16:creationId xmlns:a16="http://schemas.microsoft.com/office/drawing/2014/main" id="{B0249516-B3A4-48F9-B085-0E9999EFBC4B}"/>
                    </a:ext>
                  </a:extLst>
                </p14:cNvPr>
                <p14:cNvContentPartPr/>
                <p14:nvPr/>
              </p14:nvContentPartPr>
              <p14:xfrm>
                <a:off x="10065459" y="2589668"/>
                <a:ext cx="255600" cy="179640"/>
              </p14:xfrm>
            </p:contentPart>
          </mc:Choice>
          <mc:Fallback>
            <p:pic>
              <p:nvPicPr>
                <p:cNvPr id="253" name="Freihand 252">
                  <a:extLst>
                    <a:ext uri="{FF2B5EF4-FFF2-40B4-BE49-F238E27FC236}">
                      <a16:creationId xmlns:a16="http://schemas.microsoft.com/office/drawing/2014/main" id="{B0249516-B3A4-48F9-B085-0E9999EFBC4B}"/>
                    </a:ext>
                  </a:extLst>
                </p:cNvPr>
                <p:cNvPicPr/>
                <p:nvPr/>
              </p:nvPicPr>
              <p:blipFill>
                <a:blip r:embed="rId321"/>
                <a:stretch>
                  <a:fillRect/>
                </a:stretch>
              </p:blipFill>
              <p:spPr>
                <a:xfrm>
                  <a:off x="10061139" y="2585348"/>
                  <a:ext cx="2642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54" name="Freihand 253">
                  <a:extLst>
                    <a:ext uri="{FF2B5EF4-FFF2-40B4-BE49-F238E27FC236}">
                      <a16:creationId xmlns:a16="http://schemas.microsoft.com/office/drawing/2014/main" id="{036E23BF-8836-4DF0-9F49-A640E59F9E0A}"/>
                    </a:ext>
                  </a:extLst>
                </p14:cNvPr>
                <p14:cNvContentPartPr/>
                <p14:nvPr/>
              </p14:nvContentPartPr>
              <p14:xfrm>
                <a:off x="10330779" y="2658068"/>
                <a:ext cx="113400" cy="91440"/>
              </p14:xfrm>
            </p:contentPart>
          </mc:Choice>
          <mc:Fallback>
            <p:pic>
              <p:nvPicPr>
                <p:cNvPr id="254" name="Freihand 253">
                  <a:extLst>
                    <a:ext uri="{FF2B5EF4-FFF2-40B4-BE49-F238E27FC236}">
                      <a16:creationId xmlns:a16="http://schemas.microsoft.com/office/drawing/2014/main" id="{036E23BF-8836-4DF0-9F49-A640E59F9E0A}"/>
                    </a:ext>
                  </a:extLst>
                </p:cNvPr>
                <p:cNvPicPr/>
                <p:nvPr/>
              </p:nvPicPr>
              <p:blipFill>
                <a:blip r:embed="rId323"/>
                <a:stretch>
                  <a:fillRect/>
                </a:stretch>
              </p:blipFill>
              <p:spPr>
                <a:xfrm>
                  <a:off x="10326459" y="2653748"/>
                  <a:ext cx="122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58" name="Freihand 257">
                  <a:extLst>
                    <a:ext uri="{FF2B5EF4-FFF2-40B4-BE49-F238E27FC236}">
                      <a16:creationId xmlns:a16="http://schemas.microsoft.com/office/drawing/2014/main" id="{DA0619C9-D29A-42FF-AA77-6EA78C11AE6A}"/>
                    </a:ext>
                  </a:extLst>
                </p14:cNvPr>
                <p14:cNvContentPartPr/>
                <p14:nvPr/>
              </p14:nvContentPartPr>
              <p14:xfrm>
                <a:off x="10635339" y="2560508"/>
                <a:ext cx="242280" cy="307440"/>
              </p14:xfrm>
            </p:contentPart>
          </mc:Choice>
          <mc:Fallback>
            <p:pic>
              <p:nvPicPr>
                <p:cNvPr id="258" name="Freihand 257">
                  <a:extLst>
                    <a:ext uri="{FF2B5EF4-FFF2-40B4-BE49-F238E27FC236}">
                      <a16:creationId xmlns:a16="http://schemas.microsoft.com/office/drawing/2014/main" id="{DA0619C9-D29A-42FF-AA77-6EA78C11AE6A}"/>
                    </a:ext>
                  </a:extLst>
                </p:cNvPr>
                <p:cNvPicPr/>
                <p:nvPr/>
              </p:nvPicPr>
              <p:blipFill>
                <a:blip r:embed="rId325"/>
                <a:stretch>
                  <a:fillRect/>
                </a:stretch>
              </p:blipFill>
              <p:spPr>
                <a:xfrm>
                  <a:off x="10631019" y="2556188"/>
                  <a:ext cx="2509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59" name="Freihand 258">
                  <a:extLst>
                    <a:ext uri="{FF2B5EF4-FFF2-40B4-BE49-F238E27FC236}">
                      <a16:creationId xmlns:a16="http://schemas.microsoft.com/office/drawing/2014/main" id="{9C76B97B-A832-4695-A3B8-C772527D3BD6}"/>
                    </a:ext>
                  </a:extLst>
                </p14:cNvPr>
                <p14:cNvContentPartPr/>
                <p14:nvPr/>
              </p14:nvContentPartPr>
              <p14:xfrm>
                <a:off x="10898499" y="2646908"/>
                <a:ext cx="11520" cy="83520"/>
              </p14:xfrm>
            </p:contentPart>
          </mc:Choice>
          <mc:Fallback>
            <p:pic>
              <p:nvPicPr>
                <p:cNvPr id="259" name="Freihand 258">
                  <a:extLst>
                    <a:ext uri="{FF2B5EF4-FFF2-40B4-BE49-F238E27FC236}">
                      <a16:creationId xmlns:a16="http://schemas.microsoft.com/office/drawing/2014/main" id="{9C76B97B-A832-4695-A3B8-C772527D3BD6}"/>
                    </a:ext>
                  </a:extLst>
                </p:cNvPr>
                <p:cNvPicPr/>
                <p:nvPr/>
              </p:nvPicPr>
              <p:blipFill>
                <a:blip r:embed="rId327"/>
                <a:stretch>
                  <a:fillRect/>
                </a:stretch>
              </p:blipFill>
              <p:spPr>
                <a:xfrm>
                  <a:off x="10894179" y="2642588"/>
                  <a:ext cx="20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60" name="Freihand 259">
                  <a:extLst>
                    <a:ext uri="{FF2B5EF4-FFF2-40B4-BE49-F238E27FC236}">
                      <a16:creationId xmlns:a16="http://schemas.microsoft.com/office/drawing/2014/main" id="{C28298A4-3972-443A-938B-9373B7B5AA84}"/>
                    </a:ext>
                  </a:extLst>
                </p14:cNvPr>
                <p14:cNvContentPartPr/>
                <p14:nvPr/>
              </p14:nvContentPartPr>
              <p14:xfrm>
                <a:off x="10898859" y="2614868"/>
                <a:ext cx="15120" cy="32400"/>
              </p14:xfrm>
            </p:contentPart>
          </mc:Choice>
          <mc:Fallback>
            <p:pic>
              <p:nvPicPr>
                <p:cNvPr id="260" name="Freihand 259">
                  <a:extLst>
                    <a:ext uri="{FF2B5EF4-FFF2-40B4-BE49-F238E27FC236}">
                      <a16:creationId xmlns:a16="http://schemas.microsoft.com/office/drawing/2014/main" id="{C28298A4-3972-443A-938B-9373B7B5AA84}"/>
                    </a:ext>
                  </a:extLst>
                </p:cNvPr>
                <p:cNvPicPr/>
                <p:nvPr/>
              </p:nvPicPr>
              <p:blipFill>
                <a:blip r:embed="rId329"/>
                <a:stretch>
                  <a:fillRect/>
                </a:stretch>
              </p:blipFill>
              <p:spPr>
                <a:xfrm>
                  <a:off x="10894539" y="2610548"/>
                  <a:ext cx="237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61" name="Freihand 260">
                  <a:extLst>
                    <a:ext uri="{FF2B5EF4-FFF2-40B4-BE49-F238E27FC236}">
                      <a16:creationId xmlns:a16="http://schemas.microsoft.com/office/drawing/2014/main" id="{FFE5B698-409E-4C73-A3B9-86A42D0DE426}"/>
                    </a:ext>
                  </a:extLst>
                </p14:cNvPr>
                <p14:cNvContentPartPr/>
                <p14:nvPr/>
              </p14:nvContentPartPr>
              <p14:xfrm>
                <a:off x="10876539" y="2554748"/>
                <a:ext cx="9360" cy="22320"/>
              </p14:xfrm>
            </p:contentPart>
          </mc:Choice>
          <mc:Fallback>
            <p:pic>
              <p:nvPicPr>
                <p:cNvPr id="261" name="Freihand 260">
                  <a:extLst>
                    <a:ext uri="{FF2B5EF4-FFF2-40B4-BE49-F238E27FC236}">
                      <a16:creationId xmlns:a16="http://schemas.microsoft.com/office/drawing/2014/main" id="{FFE5B698-409E-4C73-A3B9-86A42D0DE426}"/>
                    </a:ext>
                  </a:extLst>
                </p:cNvPr>
                <p:cNvPicPr/>
                <p:nvPr/>
              </p:nvPicPr>
              <p:blipFill>
                <a:blip r:embed="rId331"/>
                <a:stretch>
                  <a:fillRect/>
                </a:stretch>
              </p:blipFill>
              <p:spPr>
                <a:xfrm>
                  <a:off x="10872219" y="2550428"/>
                  <a:ext cx="18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62" name="Freihand 261">
                  <a:extLst>
                    <a:ext uri="{FF2B5EF4-FFF2-40B4-BE49-F238E27FC236}">
                      <a16:creationId xmlns:a16="http://schemas.microsoft.com/office/drawing/2014/main" id="{905F2B28-73FA-4C43-A400-58D8BB77EFCD}"/>
                    </a:ext>
                  </a:extLst>
                </p14:cNvPr>
                <p14:cNvContentPartPr/>
                <p14:nvPr/>
              </p14:nvContentPartPr>
              <p14:xfrm>
                <a:off x="10924059" y="2515148"/>
                <a:ext cx="183600" cy="196560"/>
              </p14:xfrm>
            </p:contentPart>
          </mc:Choice>
          <mc:Fallback>
            <p:pic>
              <p:nvPicPr>
                <p:cNvPr id="262" name="Freihand 261">
                  <a:extLst>
                    <a:ext uri="{FF2B5EF4-FFF2-40B4-BE49-F238E27FC236}">
                      <a16:creationId xmlns:a16="http://schemas.microsoft.com/office/drawing/2014/main" id="{905F2B28-73FA-4C43-A400-58D8BB77EFCD}"/>
                    </a:ext>
                  </a:extLst>
                </p:cNvPr>
                <p:cNvPicPr/>
                <p:nvPr/>
              </p:nvPicPr>
              <p:blipFill>
                <a:blip r:embed="rId333"/>
                <a:stretch>
                  <a:fillRect/>
                </a:stretch>
              </p:blipFill>
              <p:spPr>
                <a:xfrm>
                  <a:off x="10919739" y="2510828"/>
                  <a:ext cx="1922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63" name="Freihand 262">
                  <a:extLst>
                    <a:ext uri="{FF2B5EF4-FFF2-40B4-BE49-F238E27FC236}">
                      <a16:creationId xmlns:a16="http://schemas.microsoft.com/office/drawing/2014/main" id="{EC12377F-E453-4A81-82EC-C89A3C14DAB4}"/>
                    </a:ext>
                  </a:extLst>
                </p14:cNvPr>
                <p14:cNvContentPartPr/>
                <p14:nvPr/>
              </p14:nvContentPartPr>
              <p14:xfrm>
                <a:off x="11133219" y="2589668"/>
                <a:ext cx="257040" cy="107280"/>
              </p14:xfrm>
            </p:contentPart>
          </mc:Choice>
          <mc:Fallback>
            <p:pic>
              <p:nvPicPr>
                <p:cNvPr id="263" name="Freihand 262">
                  <a:extLst>
                    <a:ext uri="{FF2B5EF4-FFF2-40B4-BE49-F238E27FC236}">
                      <a16:creationId xmlns:a16="http://schemas.microsoft.com/office/drawing/2014/main" id="{EC12377F-E453-4A81-82EC-C89A3C14DAB4}"/>
                    </a:ext>
                  </a:extLst>
                </p:cNvPr>
                <p:cNvPicPr/>
                <p:nvPr/>
              </p:nvPicPr>
              <p:blipFill>
                <a:blip r:embed="rId335"/>
                <a:stretch>
                  <a:fillRect/>
                </a:stretch>
              </p:blipFill>
              <p:spPr>
                <a:xfrm>
                  <a:off x="11128899" y="2585348"/>
                  <a:ext cx="265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64" name="Freihand 263">
                  <a:extLst>
                    <a:ext uri="{FF2B5EF4-FFF2-40B4-BE49-F238E27FC236}">
                      <a16:creationId xmlns:a16="http://schemas.microsoft.com/office/drawing/2014/main" id="{2EAC628B-99EC-45A7-AF07-13126D1E7BA9}"/>
                    </a:ext>
                  </a:extLst>
                </p14:cNvPr>
                <p14:cNvContentPartPr/>
                <p14:nvPr/>
              </p14:nvContentPartPr>
              <p14:xfrm>
                <a:off x="11358939" y="2545028"/>
                <a:ext cx="14400" cy="25560"/>
              </p14:xfrm>
            </p:contentPart>
          </mc:Choice>
          <mc:Fallback>
            <p:pic>
              <p:nvPicPr>
                <p:cNvPr id="264" name="Freihand 263">
                  <a:extLst>
                    <a:ext uri="{FF2B5EF4-FFF2-40B4-BE49-F238E27FC236}">
                      <a16:creationId xmlns:a16="http://schemas.microsoft.com/office/drawing/2014/main" id="{2EAC628B-99EC-45A7-AF07-13126D1E7BA9}"/>
                    </a:ext>
                  </a:extLst>
                </p:cNvPr>
                <p:cNvPicPr/>
                <p:nvPr/>
              </p:nvPicPr>
              <p:blipFill>
                <a:blip r:embed="rId337"/>
                <a:stretch>
                  <a:fillRect/>
                </a:stretch>
              </p:blipFill>
              <p:spPr>
                <a:xfrm>
                  <a:off x="11354619" y="2540708"/>
                  <a:ext cx="230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65" name="Freihand 264">
                  <a:extLst>
                    <a:ext uri="{FF2B5EF4-FFF2-40B4-BE49-F238E27FC236}">
                      <a16:creationId xmlns:a16="http://schemas.microsoft.com/office/drawing/2014/main" id="{B7521CED-1517-4311-B0C0-005729516154}"/>
                    </a:ext>
                  </a:extLst>
                </p14:cNvPr>
                <p14:cNvContentPartPr/>
                <p14:nvPr/>
              </p14:nvContentPartPr>
              <p14:xfrm>
                <a:off x="10413939" y="2742308"/>
                <a:ext cx="708120" cy="91800"/>
              </p14:xfrm>
            </p:contentPart>
          </mc:Choice>
          <mc:Fallback>
            <p:pic>
              <p:nvPicPr>
                <p:cNvPr id="265" name="Freihand 264">
                  <a:extLst>
                    <a:ext uri="{FF2B5EF4-FFF2-40B4-BE49-F238E27FC236}">
                      <a16:creationId xmlns:a16="http://schemas.microsoft.com/office/drawing/2014/main" id="{B7521CED-1517-4311-B0C0-005729516154}"/>
                    </a:ext>
                  </a:extLst>
                </p:cNvPr>
                <p:cNvPicPr/>
                <p:nvPr/>
              </p:nvPicPr>
              <p:blipFill>
                <a:blip r:embed="rId339"/>
                <a:stretch>
                  <a:fillRect/>
                </a:stretch>
              </p:blipFill>
              <p:spPr>
                <a:xfrm>
                  <a:off x="10409619" y="2737988"/>
                  <a:ext cx="716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67" name="Freihand 266">
                  <a:extLst>
                    <a:ext uri="{FF2B5EF4-FFF2-40B4-BE49-F238E27FC236}">
                      <a16:creationId xmlns:a16="http://schemas.microsoft.com/office/drawing/2014/main" id="{6197FC1E-F557-455F-9D23-8A7FC947A408}"/>
                    </a:ext>
                  </a:extLst>
                </p14:cNvPr>
                <p14:cNvContentPartPr/>
                <p14:nvPr/>
              </p14:nvContentPartPr>
              <p14:xfrm>
                <a:off x="8365899" y="2989628"/>
                <a:ext cx="115920" cy="95760"/>
              </p14:xfrm>
            </p:contentPart>
          </mc:Choice>
          <mc:Fallback>
            <p:pic>
              <p:nvPicPr>
                <p:cNvPr id="267" name="Freihand 266">
                  <a:extLst>
                    <a:ext uri="{FF2B5EF4-FFF2-40B4-BE49-F238E27FC236}">
                      <a16:creationId xmlns:a16="http://schemas.microsoft.com/office/drawing/2014/main" id="{6197FC1E-F557-455F-9D23-8A7FC947A408}"/>
                    </a:ext>
                  </a:extLst>
                </p:cNvPr>
                <p:cNvPicPr/>
                <p:nvPr/>
              </p:nvPicPr>
              <p:blipFill>
                <a:blip r:embed="rId341"/>
                <a:stretch>
                  <a:fillRect/>
                </a:stretch>
              </p:blipFill>
              <p:spPr>
                <a:xfrm>
                  <a:off x="8361579" y="2985308"/>
                  <a:ext cx="124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68" name="Freihand 267">
                  <a:extLst>
                    <a:ext uri="{FF2B5EF4-FFF2-40B4-BE49-F238E27FC236}">
                      <a16:creationId xmlns:a16="http://schemas.microsoft.com/office/drawing/2014/main" id="{82001AD3-FDD4-4BB0-BB76-36DBC43EF352}"/>
                    </a:ext>
                  </a:extLst>
                </p14:cNvPr>
                <p14:cNvContentPartPr/>
                <p14:nvPr/>
              </p14:nvContentPartPr>
              <p14:xfrm>
                <a:off x="8472459" y="2923748"/>
                <a:ext cx="79200" cy="162360"/>
              </p14:xfrm>
            </p:contentPart>
          </mc:Choice>
          <mc:Fallback>
            <p:pic>
              <p:nvPicPr>
                <p:cNvPr id="268" name="Freihand 267">
                  <a:extLst>
                    <a:ext uri="{FF2B5EF4-FFF2-40B4-BE49-F238E27FC236}">
                      <a16:creationId xmlns:a16="http://schemas.microsoft.com/office/drawing/2014/main" id="{82001AD3-FDD4-4BB0-BB76-36DBC43EF352}"/>
                    </a:ext>
                  </a:extLst>
                </p:cNvPr>
                <p:cNvPicPr/>
                <p:nvPr/>
              </p:nvPicPr>
              <p:blipFill>
                <a:blip r:embed="rId343"/>
                <a:stretch>
                  <a:fillRect/>
                </a:stretch>
              </p:blipFill>
              <p:spPr>
                <a:xfrm>
                  <a:off x="8468139" y="2919428"/>
                  <a:ext cx="878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69" name="Freihand 268">
                  <a:extLst>
                    <a:ext uri="{FF2B5EF4-FFF2-40B4-BE49-F238E27FC236}">
                      <a16:creationId xmlns:a16="http://schemas.microsoft.com/office/drawing/2014/main" id="{5E59D1DE-5F19-4872-89AA-C88E79340963}"/>
                    </a:ext>
                  </a:extLst>
                </p14:cNvPr>
                <p14:cNvContentPartPr/>
                <p14:nvPr/>
              </p14:nvContentPartPr>
              <p14:xfrm>
                <a:off x="8570019" y="2976668"/>
                <a:ext cx="122760" cy="66960"/>
              </p14:xfrm>
            </p:contentPart>
          </mc:Choice>
          <mc:Fallback>
            <p:pic>
              <p:nvPicPr>
                <p:cNvPr id="269" name="Freihand 268">
                  <a:extLst>
                    <a:ext uri="{FF2B5EF4-FFF2-40B4-BE49-F238E27FC236}">
                      <a16:creationId xmlns:a16="http://schemas.microsoft.com/office/drawing/2014/main" id="{5E59D1DE-5F19-4872-89AA-C88E79340963}"/>
                    </a:ext>
                  </a:extLst>
                </p:cNvPr>
                <p:cNvPicPr/>
                <p:nvPr/>
              </p:nvPicPr>
              <p:blipFill>
                <a:blip r:embed="rId345"/>
                <a:stretch>
                  <a:fillRect/>
                </a:stretch>
              </p:blipFill>
              <p:spPr>
                <a:xfrm>
                  <a:off x="8565699" y="2972348"/>
                  <a:ext cx="131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70" name="Freihand 269">
                  <a:extLst>
                    <a:ext uri="{FF2B5EF4-FFF2-40B4-BE49-F238E27FC236}">
                      <a16:creationId xmlns:a16="http://schemas.microsoft.com/office/drawing/2014/main" id="{26730773-380C-479B-904C-7AAABE540761}"/>
                    </a:ext>
                  </a:extLst>
                </p14:cNvPr>
                <p14:cNvContentPartPr/>
                <p14:nvPr/>
              </p14:nvContentPartPr>
              <p14:xfrm>
                <a:off x="8822379" y="2925908"/>
                <a:ext cx="272880" cy="136080"/>
              </p14:xfrm>
            </p:contentPart>
          </mc:Choice>
          <mc:Fallback>
            <p:pic>
              <p:nvPicPr>
                <p:cNvPr id="270" name="Freihand 269">
                  <a:extLst>
                    <a:ext uri="{FF2B5EF4-FFF2-40B4-BE49-F238E27FC236}">
                      <a16:creationId xmlns:a16="http://schemas.microsoft.com/office/drawing/2014/main" id="{26730773-380C-479B-904C-7AAABE540761}"/>
                    </a:ext>
                  </a:extLst>
                </p:cNvPr>
                <p:cNvPicPr/>
                <p:nvPr/>
              </p:nvPicPr>
              <p:blipFill>
                <a:blip r:embed="rId347"/>
                <a:stretch>
                  <a:fillRect/>
                </a:stretch>
              </p:blipFill>
              <p:spPr>
                <a:xfrm>
                  <a:off x="8818059" y="2921588"/>
                  <a:ext cx="281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71" name="Freihand 270">
                  <a:extLst>
                    <a:ext uri="{FF2B5EF4-FFF2-40B4-BE49-F238E27FC236}">
                      <a16:creationId xmlns:a16="http://schemas.microsoft.com/office/drawing/2014/main" id="{92798FBB-59BB-47F7-9353-7C2A892FF7AD}"/>
                    </a:ext>
                  </a:extLst>
                </p14:cNvPr>
                <p14:cNvContentPartPr/>
                <p14:nvPr/>
              </p14:nvContentPartPr>
              <p14:xfrm>
                <a:off x="9021099" y="2893508"/>
                <a:ext cx="25920" cy="9360"/>
              </p14:xfrm>
            </p:contentPart>
          </mc:Choice>
          <mc:Fallback>
            <p:pic>
              <p:nvPicPr>
                <p:cNvPr id="271" name="Freihand 270">
                  <a:extLst>
                    <a:ext uri="{FF2B5EF4-FFF2-40B4-BE49-F238E27FC236}">
                      <a16:creationId xmlns:a16="http://schemas.microsoft.com/office/drawing/2014/main" id="{92798FBB-59BB-47F7-9353-7C2A892FF7AD}"/>
                    </a:ext>
                  </a:extLst>
                </p:cNvPr>
                <p:cNvPicPr/>
                <p:nvPr/>
              </p:nvPicPr>
              <p:blipFill>
                <a:blip r:embed="rId349"/>
                <a:stretch>
                  <a:fillRect/>
                </a:stretch>
              </p:blipFill>
              <p:spPr>
                <a:xfrm>
                  <a:off x="9016779" y="2889188"/>
                  <a:ext cx="34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72" name="Freihand 271">
                  <a:extLst>
                    <a:ext uri="{FF2B5EF4-FFF2-40B4-BE49-F238E27FC236}">
                      <a16:creationId xmlns:a16="http://schemas.microsoft.com/office/drawing/2014/main" id="{D224A9BA-9DED-45F3-974B-CBEF31CA9FD2}"/>
                    </a:ext>
                  </a:extLst>
                </p14:cNvPr>
                <p14:cNvContentPartPr/>
                <p14:nvPr/>
              </p14:nvContentPartPr>
              <p14:xfrm>
                <a:off x="9233859" y="2901788"/>
                <a:ext cx="189360" cy="188640"/>
              </p14:xfrm>
            </p:contentPart>
          </mc:Choice>
          <mc:Fallback>
            <p:pic>
              <p:nvPicPr>
                <p:cNvPr id="272" name="Freihand 271">
                  <a:extLst>
                    <a:ext uri="{FF2B5EF4-FFF2-40B4-BE49-F238E27FC236}">
                      <a16:creationId xmlns:a16="http://schemas.microsoft.com/office/drawing/2014/main" id="{D224A9BA-9DED-45F3-974B-CBEF31CA9FD2}"/>
                    </a:ext>
                  </a:extLst>
                </p:cNvPr>
                <p:cNvPicPr/>
                <p:nvPr/>
              </p:nvPicPr>
              <p:blipFill>
                <a:blip r:embed="rId351"/>
                <a:stretch>
                  <a:fillRect/>
                </a:stretch>
              </p:blipFill>
              <p:spPr>
                <a:xfrm>
                  <a:off x="9229539" y="2897468"/>
                  <a:ext cx="198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73" name="Freihand 272">
                  <a:extLst>
                    <a:ext uri="{FF2B5EF4-FFF2-40B4-BE49-F238E27FC236}">
                      <a16:creationId xmlns:a16="http://schemas.microsoft.com/office/drawing/2014/main" id="{528B173F-652A-414C-9BA8-BC09CEB4E7C9}"/>
                    </a:ext>
                  </a:extLst>
                </p14:cNvPr>
                <p14:cNvContentPartPr/>
                <p14:nvPr/>
              </p14:nvContentPartPr>
              <p14:xfrm>
                <a:off x="9417459" y="2937068"/>
                <a:ext cx="12600" cy="23400"/>
              </p14:xfrm>
            </p:contentPart>
          </mc:Choice>
          <mc:Fallback>
            <p:pic>
              <p:nvPicPr>
                <p:cNvPr id="273" name="Freihand 272">
                  <a:extLst>
                    <a:ext uri="{FF2B5EF4-FFF2-40B4-BE49-F238E27FC236}">
                      <a16:creationId xmlns:a16="http://schemas.microsoft.com/office/drawing/2014/main" id="{528B173F-652A-414C-9BA8-BC09CEB4E7C9}"/>
                    </a:ext>
                  </a:extLst>
                </p:cNvPr>
                <p:cNvPicPr/>
                <p:nvPr/>
              </p:nvPicPr>
              <p:blipFill>
                <a:blip r:embed="rId353"/>
                <a:stretch>
                  <a:fillRect/>
                </a:stretch>
              </p:blipFill>
              <p:spPr>
                <a:xfrm>
                  <a:off x="9413139" y="2932748"/>
                  <a:ext cx="21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74" name="Freihand 273">
                  <a:extLst>
                    <a:ext uri="{FF2B5EF4-FFF2-40B4-BE49-F238E27FC236}">
                      <a16:creationId xmlns:a16="http://schemas.microsoft.com/office/drawing/2014/main" id="{C7C83D21-4B8B-4D63-8C0B-8326DC4C5C6B}"/>
                    </a:ext>
                  </a:extLst>
                </p14:cNvPr>
                <p14:cNvContentPartPr/>
                <p14:nvPr/>
              </p14:nvContentPartPr>
              <p14:xfrm>
                <a:off x="9435819" y="2971988"/>
                <a:ext cx="132120" cy="85680"/>
              </p14:xfrm>
            </p:contentPart>
          </mc:Choice>
          <mc:Fallback>
            <p:pic>
              <p:nvPicPr>
                <p:cNvPr id="274" name="Freihand 273">
                  <a:extLst>
                    <a:ext uri="{FF2B5EF4-FFF2-40B4-BE49-F238E27FC236}">
                      <a16:creationId xmlns:a16="http://schemas.microsoft.com/office/drawing/2014/main" id="{C7C83D21-4B8B-4D63-8C0B-8326DC4C5C6B}"/>
                    </a:ext>
                  </a:extLst>
                </p:cNvPr>
                <p:cNvPicPr/>
                <p:nvPr/>
              </p:nvPicPr>
              <p:blipFill>
                <a:blip r:embed="rId355"/>
                <a:stretch>
                  <a:fillRect/>
                </a:stretch>
              </p:blipFill>
              <p:spPr>
                <a:xfrm>
                  <a:off x="9431499" y="2967668"/>
                  <a:ext cx="140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75" name="Freihand 274">
                  <a:extLst>
                    <a:ext uri="{FF2B5EF4-FFF2-40B4-BE49-F238E27FC236}">
                      <a16:creationId xmlns:a16="http://schemas.microsoft.com/office/drawing/2014/main" id="{3C5A1916-E8B0-4B5B-85DC-9C861DA44E77}"/>
                    </a:ext>
                  </a:extLst>
                </p14:cNvPr>
                <p14:cNvContentPartPr/>
                <p14:nvPr/>
              </p14:nvContentPartPr>
              <p14:xfrm>
                <a:off x="9570819" y="2883068"/>
                <a:ext cx="97200" cy="155160"/>
              </p14:xfrm>
            </p:contentPart>
          </mc:Choice>
          <mc:Fallback>
            <p:pic>
              <p:nvPicPr>
                <p:cNvPr id="275" name="Freihand 274">
                  <a:extLst>
                    <a:ext uri="{FF2B5EF4-FFF2-40B4-BE49-F238E27FC236}">
                      <a16:creationId xmlns:a16="http://schemas.microsoft.com/office/drawing/2014/main" id="{3C5A1916-E8B0-4B5B-85DC-9C861DA44E77}"/>
                    </a:ext>
                  </a:extLst>
                </p:cNvPr>
                <p:cNvPicPr/>
                <p:nvPr/>
              </p:nvPicPr>
              <p:blipFill>
                <a:blip r:embed="rId357"/>
                <a:stretch>
                  <a:fillRect/>
                </a:stretch>
              </p:blipFill>
              <p:spPr>
                <a:xfrm>
                  <a:off x="9566499" y="2878748"/>
                  <a:ext cx="105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76" name="Freihand 275">
                  <a:extLst>
                    <a:ext uri="{FF2B5EF4-FFF2-40B4-BE49-F238E27FC236}">
                      <a16:creationId xmlns:a16="http://schemas.microsoft.com/office/drawing/2014/main" id="{2D60AA67-955E-4786-9219-3E249E2EAB2A}"/>
                    </a:ext>
                  </a:extLst>
                </p14:cNvPr>
                <p14:cNvContentPartPr/>
                <p14:nvPr/>
              </p14:nvContentPartPr>
              <p14:xfrm>
                <a:off x="9647859" y="2974148"/>
                <a:ext cx="137520" cy="64800"/>
              </p14:xfrm>
            </p:contentPart>
          </mc:Choice>
          <mc:Fallback>
            <p:pic>
              <p:nvPicPr>
                <p:cNvPr id="276" name="Freihand 275">
                  <a:extLst>
                    <a:ext uri="{FF2B5EF4-FFF2-40B4-BE49-F238E27FC236}">
                      <a16:creationId xmlns:a16="http://schemas.microsoft.com/office/drawing/2014/main" id="{2D60AA67-955E-4786-9219-3E249E2EAB2A}"/>
                    </a:ext>
                  </a:extLst>
                </p:cNvPr>
                <p:cNvPicPr/>
                <p:nvPr/>
              </p:nvPicPr>
              <p:blipFill>
                <a:blip r:embed="rId359"/>
                <a:stretch>
                  <a:fillRect/>
                </a:stretch>
              </p:blipFill>
              <p:spPr>
                <a:xfrm>
                  <a:off x="9643539" y="2969828"/>
                  <a:ext cx="146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77" name="Freihand 276">
                  <a:extLst>
                    <a:ext uri="{FF2B5EF4-FFF2-40B4-BE49-F238E27FC236}">
                      <a16:creationId xmlns:a16="http://schemas.microsoft.com/office/drawing/2014/main" id="{A07A13D0-465C-47D8-A14A-D258D5E6FBE0}"/>
                    </a:ext>
                  </a:extLst>
                </p14:cNvPr>
                <p14:cNvContentPartPr/>
                <p14:nvPr/>
              </p14:nvContentPartPr>
              <p14:xfrm>
                <a:off x="9488019" y="2818628"/>
                <a:ext cx="21240" cy="360"/>
              </p14:xfrm>
            </p:contentPart>
          </mc:Choice>
          <mc:Fallback>
            <p:pic>
              <p:nvPicPr>
                <p:cNvPr id="277" name="Freihand 276">
                  <a:extLst>
                    <a:ext uri="{FF2B5EF4-FFF2-40B4-BE49-F238E27FC236}">
                      <a16:creationId xmlns:a16="http://schemas.microsoft.com/office/drawing/2014/main" id="{A07A13D0-465C-47D8-A14A-D258D5E6FBE0}"/>
                    </a:ext>
                  </a:extLst>
                </p:cNvPr>
                <p:cNvPicPr/>
                <p:nvPr/>
              </p:nvPicPr>
              <p:blipFill>
                <a:blip r:embed="rId361"/>
                <a:stretch>
                  <a:fillRect/>
                </a:stretch>
              </p:blipFill>
              <p:spPr>
                <a:xfrm>
                  <a:off x="9483699" y="2814308"/>
                  <a:ext cx="298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78" name="Freihand 277">
                  <a:extLst>
                    <a:ext uri="{FF2B5EF4-FFF2-40B4-BE49-F238E27FC236}">
                      <a16:creationId xmlns:a16="http://schemas.microsoft.com/office/drawing/2014/main" id="{DF65A313-96B6-4211-B30F-9075FA4003C1}"/>
                    </a:ext>
                  </a:extLst>
                </p14:cNvPr>
                <p14:cNvContentPartPr/>
                <p14:nvPr/>
              </p14:nvContentPartPr>
              <p14:xfrm>
                <a:off x="9906339" y="2946788"/>
                <a:ext cx="131760" cy="132840"/>
              </p14:xfrm>
            </p:contentPart>
          </mc:Choice>
          <mc:Fallback>
            <p:pic>
              <p:nvPicPr>
                <p:cNvPr id="278" name="Freihand 277">
                  <a:extLst>
                    <a:ext uri="{FF2B5EF4-FFF2-40B4-BE49-F238E27FC236}">
                      <a16:creationId xmlns:a16="http://schemas.microsoft.com/office/drawing/2014/main" id="{DF65A313-96B6-4211-B30F-9075FA4003C1}"/>
                    </a:ext>
                  </a:extLst>
                </p:cNvPr>
                <p:cNvPicPr/>
                <p:nvPr/>
              </p:nvPicPr>
              <p:blipFill>
                <a:blip r:embed="rId363"/>
                <a:stretch>
                  <a:fillRect/>
                </a:stretch>
              </p:blipFill>
              <p:spPr>
                <a:xfrm>
                  <a:off x="9902019" y="2942468"/>
                  <a:ext cx="140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79" name="Freihand 278">
                  <a:extLst>
                    <a:ext uri="{FF2B5EF4-FFF2-40B4-BE49-F238E27FC236}">
                      <a16:creationId xmlns:a16="http://schemas.microsoft.com/office/drawing/2014/main" id="{EDC35257-ED24-4FEB-B5D2-3E97A4DB9EA2}"/>
                    </a:ext>
                  </a:extLst>
                </p14:cNvPr>
                <p14:cNvContentPartPr/>
                <p14:nvPr/>
              </p14:nvContentPartPr>
              <p14:xfrm>
                <a:off x="10056459" y="2984588"/>
                <a:ext cx="164160" cy="75960"/>
              </p14:xfrm>
            </p:contentPart>
          </mc:Choice>
          <mc:Fallback>
            <p:pic>
              <p:nvPicPr>
                <p:cNvPr id="279" name="Freihand 278">
                  <a:extLst>
                    <a:ext uri="{FF2B5EF4-FFF2-40B4-BE49-F238E27FC236}">
                      <a16:creationId xmlns:a16="http://schemas.microsoft.com/office/drawing/2014/main" id="{EDC35257-ED24-4FEB-B5D2-3E97A4DB9EA2}"/>
                    </a:ext>
                  </a:extLst>
                </p:cNvPr>
                <p:cNvPicPr/>
                <p:nvPr/>
              </p:nvPicPr>
              <p:blipFill>
                <a:blip r:embed="rId365"/>
                <a:stretch>
                  <a:fillRect/>
                </a:stretch>
              </p:blipFill>
              <p:spPr>
                <a:xfrm>
                  <a:off x="10052139" y="2980268"/>
                  <a:ext cx="172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80" name="Freihand 279">
                  <a:extLst>
                    <a:ext uri="{FF2B5EF4-FFF2-40B4-BE49-F238E27FC236}">
                      <a16:creationId xmlns:a16="http://schemas.microsoft.com/office/drawing/2014/main" id="{50CDF2B8-5480-42FF-8887-B780C8A2BD5A}"/>
                    </a:ext>
                  </a:extLst>
                </p14:cNvPr>
                <p14:cNvContentPartPr/>
                <p14:nvPr/>
              </p14:nvContentPartPr>
              <p14:xfrm>
                <a:off x="10203699" y="2906828"/>
                <a:ext cx="360" cy="360"/>
              </p14:xfrm>
            </p:contentPart>
          </mc:Choice>
          <mc:Fallback>
            <p:pic>
              <p:nvPicPr>
                <p:cNvPr id="280" name="Freihand 279">
                  <a:extLst>
                    <a:ext uri="{FF2B5EF4-FFF2-40B4-BE49-F238E27FC236}">
                      <a16:creationId xmlns:a16="http://schemas.microsoft.com/office/drawing/2014/main" id="{50CDF2B8-5480-42FF-8887-B780C8A2BD5A}"/>
                    </a:ext>
                  </a:extLst>
                </p:cNvPr>
                <p:cNvPicPr/>
                <p:nvPr/>
              </p:nvPicPr>
              <p:blipFill>
                <a:blip r:embed="rId7"/>
                <a:stretch>
                  <a:fillRect/>
                </a:stretch>
              </p:blipFill>
              <p:spPr>
                <a:xfrm>
                  <a:off x="10199379" y="29025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81" name="Freihand 280">
                  <a:extLst>
                    <a:ext uri="{FF2B5EF4-FFF2-40B4-BE49-F238E27FC236}">
                      <a16:creationId xmlns:a16="http://schemas.microsoft.com/office/drawing/2014/main" id="{11AD47E2-DD6D-47C9-84EA-DE0C9843D7D5}"/>
                    </a:ext>
                  </a:extLst>
                </p14:cNvPr>
                <p14:cNvContentPartPr/>
                <p14:nvPr/>
              </p14:nvContentPartPr>
              <p14:xfrm>
                <a:off x="10228179" y="2914748"/>
                <a:ext cx="170640" cy="139320"/>
              </p14:xfrm>
            </p:contentPart>
          </mc:Choice>
          <mc:Fallback>
            <p:pic>
              <p:nvPicPr>
                <p:cNvPr id="281" name="Freihand 280">
                  <a:extLst>
                    <a:ext uri="{FF2B5EF4-FFF2-40B4-BE49-F238E27FC236}">
                      <a16:creationId xmlns:a16="http://schemas.microsoft.com/office/drawing/2014/main" id="{11AD47E2-DD6D-47C9-84EA-DE0C9843D7D5}"/>
                    </a:ext>
                  </a:extLst>
                </p:cNvPr>
                <p:cNvPicPr/>
                <p:nvPr/>
              </p:nvPicPr>
              <p:blipFill>
                <a:blip r:embed="rId368"/>
                <a:stretch>
                  <a:fillRect/>
                </a:stretch>
              </p:blipFill>
              <p:spPr>
                <a:xfrm>
                  <a:off x="10223859" y="2910428"/>
                  <a:ext cx="179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83" name="Freihand 282">
                  <a:extLst>
                    <a:ext uri="{FF2B5EF4-FFF2-40B4-BE49-F238E27FC236}">
                      <a16:creationId xmlns:a16="http://schemas.microsoft.com/office/drawing/2014/main" id="{0A299BC6-28D0-4A63-A64B-3012C03E62D0}"/>
                    </a:ext>
                  </a:extLst>
                </p14:cNvPr>
                <p14:cNvContentPartPr/>
                <p14:nvPr/>
              </p14:nvContentPartPr>
              <p14:xfrm>
                <a:off x="10547859" y="2911148"/>
                <a:ext cx="192240" cy="143640"/>
              </p14:xfrm>
            </p:contentPart>
          </mc:Choice>
          <mc:Fallback>
            <p:pic>
              <p:nvPicPr>
                <p:cNvPr id="283" name="Freihand 282">
                  <a:extLst>
                    <a:ext uri="{FF2B5EF4-FFF2-40B4-BE49-F238E27FC236}">
                      <a16:creationId xmlns:a16="http://schemas.microsoft.com/office/drawing/2014/main" id="{0A299BC6-28D0-4A63-A64B-3012C03E62D0}"/>
                    </a:ext>
                  </a:extLst>
                </p:cNvPr>
                <p:cNvPicPr/>
                <p:nvPr/>
              </p:nvPicPr>
              <p:blipFill>
                <a:blip r:embed="rId370"/>
                <a:stretch>
                  <a:fillRect/>
                </a:stretch>
              </p:blipFill>
              <p:spPr>
                <a:xfrm>
                  <a:off x="10543539" y="2906828"/>
                  <a:ext cx="200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84" name="Freihand 283">
                  <a:extLst>
                    <a:ext uri="{FF2B5EF4-FFF2-40B4-BE49-F238E27FC236}">
                      <a16:creationId xmlns:a16="http://schemas.microsoft.com/office/drawing/2014/main" id="{7E5A6973-1C23-453A-8A86-8498F47F23C9}"/>
                    </a:ext>
                  </a:extLst>
                </p14:cNvPr>
                <p14:cNvContentPartPr/>
                <p14:nvPr/>
              </p14:nvContentPartPr>
              <p14:xfrm>
                <a:off x="10499979" y="2928428"/>
                <a:ext cx="108720" cy="27720"/>
              </p14:xfrm>
            </p:contentPart>
          </mc:Choice>
          <mc:Fallback>
            <p:pic>
              <p:nvPicPr>
                <p:cNvPr id="284" name="Freihand 283">
                  <a:extLst>
                    <a:ext uri="{FF2B5EF4-FFF2-40B4-BE49-F238E27FC236}">
                      <a16:creationId xmlns:a16="http://schemas.microsoft.com/office/drawing/2014/main" id="{7E5A6973-1C23-453A-8A86-8498F47F23C9}"/>
                    </a:ext>
                  </a:extLst>
                </p:cNvPr>
                <p:cNvPicPr/>
                <p:nvPr/>
              </p:nvPicPr>
              <p:blipFill>
                <a:blip r:embed="rId372"/>
                <a:stretch>
                  <a:fillRect/>
                </a:stretch>
              </p:blipFill>
              <p:spPr>
                <a:xfrm>
                  <a:off x="10495659" y="2924108"/>
                  <a:ext cx="1173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86" name="Freihand 285">
                  <a:extLst>
                    <a:ext uri="{FF2B5EF4-FFF2-40B4-BE49-F238E27FC236}">
                      <a16:creationId xmlns:a16="http://schemas.microsoft.com/office/drawing/2014/main" id="{40696FD9-D9F7-4622-B018-40B64DF2552C}"/>
                    </a:ext>
                  </a:extLst>
                </p14:cNvPr>
                <p14:cNvContentPartPr/>
                <p14:nvPr/>
              </p14:nvContentPartPr>
              <p14:xfrm>
                <a:off x="10736139" y="2872268"/>
                <a:ext cx="277560" cy="168120"/>
              </p14:xfrm>
            </p:contentPart>
          </mc:Choice>
          <mc:Fallback>
            <p:pic>
              <p:nvPicPr>
                <p:cNvPr id="286" name="Freihand 285">
                  <a:extLst>
                    <a:ext uri="{FF2B5EF4-FFF2-40B4-BE49-F238E27FC236}">
                      <a16:creationId xmlns:a16="http://schemas.microsoft.com/office/drawing/2014/main" id="{40696FD9-D9F7-4622-B018-40B64DF2552C}"/>
                    </a:ext>
                  </a:extLst>
                </p:cNvPr>
                <p:cNvPicPr/>
                <p:nvPr/>
              </p:nvPicPr>
              <p:blipFill>
                <a:blip r:embed="rId374"/>
                <a:stretch>
                  <a:fillRect/>
                </a:stretch>
              </p:blipFill>
              <p:spPr>
                <a:xfrm>
                  <a:off x="10731819" y="2867948"/>
                  <a:ext cx="286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87" name="Freihand 286">
                  <a:extLst>
                    <a:ext uri="{FF2B5EF4-FFF2-40B4-BE49-F238E27FC236}">
                      <a16:creationId xmlns:a16="http://schemas.microsoft.com/office/drawing/2014/main" id="{6508B9FB-8D08-4039-BAA0-0668477F8743}"/>
                    </a:ext>
                  </a:extLst>
                </p14:cNvPr>
                <p14:cNvContentPartPr/>
                <p14:nvPr/>
              </p14:nvContentPartPr>
              <p14:xfrm>
                <a:off x="10836939" y="2905748"/>
                <a:ext cx="110520" cy="5760"/>
              </p14:xfrm>
            </p:contentPart>
          </mc:Choice>
          <mc:Fallback>
            <p:pic>
              <p:nvPicPr>
                <p:cNvPr id="287" name="Freihand 286">
                  <a:extLst>
                    <a:ext uri="{FF2B5EF4-FFF2-40B4-BE49-F238E27FC236}">
                      <a16:creationId xmlns:a16="http://schemas.microsoft.com/office/drawing/2014/main" id="{6508B9FB-8D08-4039-BAA0-0668477F8743}"/>
                    </a:ext>
                  </a:extLst>
                </p:cNvPr>
                <p:cNvPicPr/>
                <p:nvPr/>
              </p:nvPicPr>
              <p:blipFill>
                <a:blip r:embed="rId376"/>
                <a:stretch>
                  <a:fillRect/>
                </a:stretch>
              </p:blipFill>
              <p:spPr>
                <a:xfrm>
                  <a:off x="10832619" y="2901428"/>
                  <a:ext cx="1191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88" name="Freihand 287">
                  <a:extLst>
                    <a:ext uri="{FF2B5EF4-FFF2-40B4-BE49-F238E27FC236}">
                      <a16:creationId xmlns:a16="http://schemas.microsoft.com/office/drawing/2014/main" id="{2408C71E-E28C-4F43-A3B6-9E5AB1778332}"/>
                    </a:ext>
                  </a:extLst>
                </p14:cNvPr>
                <p14:cNvContentPartPr/>
                <p14:nvPr/>
              </p14:nvContentPartPr>
              <p14:xfrm>
                <a:off x="11028819" y="2878028"/>
                <a:ext cx="117000" cy="120600"/>
              </p14:xfrm>
            </p:contentPart>
          </mc:Choice>
          <mc:Fallback>
            <p:pic>
              <p:nvPicPr>
                <p:cNvPr id="288" name="Freihand 287">
                  <a:extLst>
                    <a:ext uri="{FF2B5EF4-FFF2-40B4-BE49-F238E27FC236}">
                      <a16:creationId xmlns:a16="http://schemas.microsoft.com/office/drawing/2014/main" id="{2408C71E-E28C-4F43-A3B6-9E5AB1778332}"/>
                    </a:ext>
                  </a:extLst>
                </p:cNvPr>
                <p:cNvPicPr/>
                <p:nvPr/>
              </p:nvPicPr>
              <p:blipFill>
                <a:blip r:embed="rId378"/>
                <a:stretch>
                  <a:fillRect/>
                </a:stretch>
              </p:blipFill>
              <p:spPr>
                <a:xfrm>
                  <a:off x="11024499" y="2873708"/>
                  <a:ext cx="125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89" name="Freihand 288">
                  <a:extLst>
                    <a:ext uri="{FF2B5EF4-FFF2-40B4-BE49-F238E27FC236}">
                      <a16:creationId xmlns:a16="http://schemas.microsoft.com/office/drawing/2014/main" id="{02D67032-15F6-463C-BC71-BE1B4E9C3602}"/>
                    </a:ext>
                  </a:extLst>
                </p14:cNvPr>
                <p14:cNvContentPartPr/>
                <p14:nvPr/>
              </p14:nvContentPartPr>
              <p14:xfrm>
                <a:off x="11166699" y="2921228"/>
                <a:ext cx="300600" cy="78840"/>
              </p14:xfrm>
            </p:contentPart>
          </mc:Choice>
          <mc:Fallback>
            <p:pic>
              <p:nvPicPr>
                <p:cNvPr id="289" name="Freihand 288">
                  <a:extLst>
                    <a:ext uri="{FF2B5EF4-FFF2-40B4-BE49-F238E27FC236}">
                      <a16:creationId xmlns:a16="http://schemas.microsoft.com/office/drawing/2014/main" id="{02D67032-15F6-463C-BC71-BE1B4E9C3602}"/>
                    </a:ext>
                  </a:extLst>
                </p:cNvPr>
                <p:cNvPicPr/>
                <p:nvPr/>
              </p:nvPicPr>
              <p:blipFill>
                <a:blip r:embed="rId380"/>
                <a:stretch>
                  <a:fillRect/>
                </a:stretch>
              </p:blipFill>
              <p:spPr>
                <a:xfrm>
                  <a:off x="11162379" y="2916908"/>
                  <a:ext cx="309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90" name="Freihand 289">
                  <a:extLst>
                    <a:ext uri="{FF2B5EF4-FFF2-40B4-BE49-F238E27FC236}">
                      <a16:creationId xmlns:a16="http://schemas.microsoft.com/office/drawing/2014/main" id="{C87279ED-65FF-4180-8B7E-96B7DACF1F3D}"/>
                    </a:ext>
                  </a:extLst>
                </p14:cNvPr>
                <p14:cNvContentPartPr/>
                <p14:nvPr/>
              </p14:nvContentPartPr>
              <p14:xfrm>
                <a:off x="8363739" y="3216428"/>
                <a:ext cx="200520" cy="102240"/>
              </p14:xfrm>
            </p:contentPart>
          </mc:Choice>
          <mc:Fallback>
            <p:pic>
              <p:nvPicPr>
                <p:cNvPr id="290" name="Freihand 289">
                  <a:extLst>
                    <a:ext uri="{FF2B5EF4-FFF2-40B4-BE49-F238E27FC236}">
                      <a16:creationId xmlns:a16="http://schemas.microsoft.com/office/drawing/2014/main" id="{C87279ED-65FF-4180-8B7E-96B7DACF1F3D}"/>
                    </a:ext>
                  </a:extLst>
                </p:cNvPr>
                <p:cNvPicPr/>
                <p:nvPr/>
              </p:nvPicPr>
              <p:blipFill>
                <a:blip r:embed="rId382"/>
                <a:stretch>
                  <a:fillRect/>
                </a:stretch>
              </p:blipFill>
              <p:spPr>
                <a:xfrm>
                  <a:off x="8359419" y="3212108"/>
                  <a:ext cx="209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91" name="Freihand 290">
                  <a:extLst>
                    <a:ext uri="{FF2B5EF4-FFF2-40B4-BE49-F238E27FC236}">
                      <a16:creationId xmlns:a16="http://schemas.microsoft.com/office/drawing/2014/main" id="{88310CAE-2AFA-4ABC-A0FA-4C8DB5A1C913}"/>
                    </a:ext>
                  </a:extLst>
                </p14:cNvPr>
                <p14:cNvContentPartPr/>
                <p14:nvPr/>
              </p14:nvContentPartPr>
              <p14:xfrm>
                <a:off x="8591979" y="3176468"/>
                <a:ext cx="207720" cy="131400"/>
              </p14:xfrm>
            </p:contentPart>
          </mc:Choice>
          <mc:Fallback>
            <p:pic>
              <p:nvPicPr>
                <p:cNvPr id="291" name="Freihand 290">
                  <a:extLst>
                    <a:ext uri="{FF2B5EF4-FFF2-40B4-BE49-F238E27FC236}">
                      <a16:creationId xmlns:a16="http://schemas.microsoft.com/office/drawing/2014/main" id="{88310CAE-2AFA-4ABC-A0FA-4C8DB5A1C913}"/>
                    </a:ext>
                  </a:extLst>
                </p:cNvPr>
                <p:cNvPicPr/>
                <p:nvPr/>
              </p:nvPicPr>
              <p:blipFill>
                <a:blip r:embed="rId384"/>
                <a:stretch>
                  <a:fillRect/>
                </a:stretch>
              </p:blipFill>
              <p:spPr>
                <a:xfrm>
                  <a:off x="8587659" y="3172148"/>
                  <a:ext cx="216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92" name="Freihand 291">
                  <a:extLst>
                    <a:ext uri="{FF2B5EF4-FFF2-40B4-BE49-F238E27FC236}">
                      <a16:creationId xmlns:a16="http://schemas.microsoft.com/office/drawing/2014/main" id="{BAC20E5B-328A-45DE-AB4A-BDF5E0441BE5}"/>
                    </a:ext>
                  </a:extLst>
                </p14:cNvPr>
                <p14:cNvContentPartPr/>
                <p14:nvPr/>
              </p14:nvContentPartPr>
              <p14:xfrm>
                <a:off x="8835699" y="3207788"/>
                <a:ext cx="84240" cy="92520"/>
              </p14:xfrm>
            </p:contentPart>
          </mc:Choice>
          <mc:Fallback>
            <p:pic>
              <p:nvPicPr>
                <p:cNvPr id="292" name="Freihand 291">
                  <a:extLst>
                    <a:ext uri="{FF2B5EF4-FFF2-40B4-BE49-F238E27FC236}">
                      <a16:creationId xmlns:a16="http://schemas.microsoft.com/office/drawing/2014/main" id="{BAC20E5B-328A-45DE-AB4A-BDF5E0441BE5}"/>
                    </a:ext>
                  </a:extLst>
                </p:cNvPr>
                <p:cNvPicPr/>
                <p:nvPr/>
              </p:nvPicPr>
              <p:blipFill>
                <a:blip r:embed="rId386"/>
                <a:stretch>
                  <a:fillRect/>
                </a:stretch>
              </p:blipFill>
              <p:spPr>
                <a:xfrm>
                  <a:off x="8831379" y="3203468"/>
                  <a:ext cx="92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93" name="Freihand 292">
                  <a:extLst>
                    <a:ext uri="{FF2B5EF4-FFF2-40B4-BE49-F238E27FC236}">
                      <a16:creationId xmlns:a16="http://schemas.microsoft.com/office/drawing/2014/main" id="{54008BAA-99E5-41DC-B51C-DD4CA42362B4}"/>
                    </a:ext>
                  </a:extLst>
                </p14:cNvPr>
                <p14:cNvContentPartPr/>
                <p14:nvPr/>
              </p14:nvContentPartPr>
              <p14:xfrm>
                <a:off x="8932539" y="3149828"/>
                <a:ext cx="152280" cy="150120"/>
              </p14:xfrm>
            </p:contentPart>
          </mc:Choice>
          <mc:Fallback>
            <p:pic>
              <p:nvPicPr>
                <p:cNvPr id="293" name="Freihand 292">
                  <a:extLst>
                    <a:ext uri="{FF2B5EF4-FFF2-40B4-BE49-F238E27FC236}">
                      <a16:creationId xmlns:a16="http://schemas.microsoft.com/office/drawing/2014/main" id="{54008BAA-99E5-41DC-B51C-DD4CA42362B4}"/>
                    </a:ext>
                  </a:extLst>
                </p:cNvPr>
                <p:cNvPicPr/>
                <p:nvPr/>
              </p:nvPicPr>
              <p:blipFill>
                <a:blip r:embed="rId388"/>
                <a:stretch>
                  <a:fillRect/>
                </a:stretch>
              </p:blipFill>
              <p:spPr>
                <a:xfrm>
                  <a:off x="8928219" y="3145508"/>
                  <a:ext cx="160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94" name="Freihand 293">
                  <a:extLst>
                    <a:ext uri="{FF2B5EF4-FFF2-40B4-BE49-F238E27FC236}">
                      <a16:creationId xmlns:a16="http://schemas.microsoft.com/office/drawing/2014/main" id="{3D5684EB-6839-4599-992B-E4C361AF7966}"/>
                    </a:ext>
                  </a:extLst>
                </p14:cNvPr>
                <p14:cNvContentPartPr/>
                <p14:nvPr/>
              </p14:nvContentPartPr>
              <p14:xfrm>
                <a:off x="9106059" y="3223988"/>
                <a:ext cx="14400" cy="63000"/>
              </p14:xfrm>
            </p:contentPart>
          </mc:Choice>
          <mc:Fallback>
            <p:pic>
              <p:nvPicPr>
                <p:cNvPr id="294" name="Freihand 293">
                  <a:extLst>
                    <a:ext uri="{FF2B5EF4-FFF2-40B4-BE49-F238E27FC236}">
                      <a16:creationId xmlns:a16="http://schemas.microsoft.com/office/drawing/2014/main" id="{3D5684EB-6839-4599-992B-E4C361AF7966}"/>
                    </a:ext>
                  </a:extLst>
                </p:cNvPr>
                <p:cNvPicPr/>
                <p:nvPr/>
              </p:nvPicPr>
              <p:blipFill>
                <a:blip r:embed="rId390"/>
                <a:stretch>
                  <a:fillRect/>
                </a:stretch>
              </p:blipFill>
              <p:spPr>
                <a:xfrm>
                  <a:off x="9101739" y="3219668"/>
                  <a:ext cx="23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95" name="Freihand 294">
                  <a:extLst>
                    <a:ext uri="{FF2B5EF4-FFF2-40B4-BE49-F238E27FC236}">
                      <a16:creationId xmlns:a16="http://schemas.microsoft.com/office/drawing/2014/main" id="{23B167E3-52F3-4B92-BD01-C7DEB8CACCEB}"/>
                    </a:ext>
                  </a:extLst>
                </p14:cNvPr>
                <p14:cNvContentPartPr/>
                <p14:nvPr/>
              </p14:nvContentPartPr>
              <p14:xfrm>
                <a:off x="9149979" y="3149468"/>
                <a:ext cx="61560" cy="144720"/>
              </p14:xfrm>
            </p:contentPart>
          </mc:Choice>
          <mc:Fallback>
            <p:pic>
              <p:nvPicPr>
                <p:cNvPr id="295" name="Freihand 294">
                  <a:extLst>
                    <a:ext uri="{FF2B5EF4-FFF2-40B4-BE49-F238E27FC236}">
                      <a16:creationId xmlns:a16="http://schemas.microsoft.com/office/drawing/2014/main" id="{23B167E3-52F3-4B92-BD01-C7DEB8CACCEB}"/>
                    </a:ext>
                  </a:extLst>
                </p:cNvPr>
                <p:cNvPicPr/>
                <p:nvPr/>
              </p:nvPicPr>
              <p:blipFill>
                <a:blip r:embed="rId392"/>
                <a:stretch>
                  <a:fillRect/>
                </a:stretch>
              </p:blipFill>
              <p:spPr>
                <a:xfrm>
                  <a:off x="9145659" y="3145148"/>
                  <a:ext cx="702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96" name="Freihand 295">
                  <a:extLst>
                    <a:ext uri="{FF2B5EF4-FFF2-40B4-BE49-F238E27FC236}">
                      <a16:creationId xmlns:a16="http://schemas.microsoft.com/office/drawing/2014/main" id="{F062D717-F5D4-4B4E-A3A1-8635DCE79BBF}"/>
                    </a:ext>
                  </a:extLst>
                </p14:cNvPr>
                <p14:cNvContentPartPr/>
                <p14:nvPr/>
              </p14:nvContentPartPr>
              <p14:xfrm>
                <a:off x="9214059" y="3138668"/>
                <a:ext cx="131400" cy="156600"/>
              </p14:xfrm>
            </p:contentPart>
          </mc:Choice>
          <mc:Fallback>
            <p:pic>
              <p:nvPicPr>
                <p:cNvPr id="296" name="Freihand 295">
                  <a:extLst>
                    <a:ext uri="{FF2B5EF4-FFF2-40B4-BE49-F238E27FC236}">
                      <a16:creationId xmlns:a16="http://schemas.microsoft.com/office/drawing/2014/main" id="{F062D717-F5D4-4B4E-A3A1-8635DCE79BBF}"/>
                    </a:ext>
                  </a:extLst>
                </p:cNvPr>
                <p:cNvPicPr/>
                <p:nvPr/>
              </p:nvPicPr>
              <p:blipFill>
                <a:blip r:embed="rId394"/>
                <a:stretch>
                  <a:fillRect/>
                </a:stretch>
              </p:blipFill>
              <p:spPr>
                <a:xfrm>
                  <a:off x="9209739" y="3134348"/>
                  <a:ext cx="140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97" name="Freihand 296">
                  <a:extLst>
                    <a:ext uri="{FF2B5EF4-FFF2-40B4-BE49-F238E27FC236}">
                      <a16:creationId xmlns:a16="http://schemas.microsoft.com/office/drawing/2014/main" id="{5CA8392D-7398-43BC-886C-3879CDCB49B8}"/>
                    </a:ext>
                  </a:extLst>
                </p14:cNvPr>
                <p14:cNvContentPartPr/>
                <p14:nvPr/>
              </p14:nvContentPartPr>
              <p14:xfrm>
                <a:off x="9373899" y="3147668"/>
                <a:ext cx="82800" cy="125640"/>
              </p14:xfrm>
            </p:contentPart>
          </mc:Choice>
          <mc:Fallback>
            <p:pic>
              <p:nvPicPr>
                <p:cNvPr id="297" name="Freihand 296">
                  <a:extLst>
                    <a:ext uri="{FF2B5EF4-FFF2-40B4-BE49-F238E27FC236}">
                      <a16:creationId xmlns:a16="http://schemas.microsoft.com/office/drawing/2014/main" id="{5CA8392D-7398-43BC-886C-3879CDCB49B8}"/>
                    </a:ext>
                  </a:extLst>
                </p:cNvPr>
                <p:cNvPicPr/>
                <p:nvPr/>
              </p:nvPicPr>
              <p:blipFill>
                <a:blip r:embed="rId396"/>
                <a:stretch>
                  <a:fillRect/>
                </a:stretch>
              </p:blipFill>
              <p:spPr>
                <a:xfrm>
                  <a:off x="9369579" y="3143348"/>
                  <a:ext cx="91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98" name="Freihand 297">
                  <a:extLst>
                    <a:ext uri="{FF2B5EF4-FFF2-40B4-BE49-F238E27FC236}">
                      <a16:creationId xmlns:a16="http://schemas.microsoft.com/office/drawing/2014/main" id="{AEA37B49-B418-4B09-8FCE-44E72F241583}"/>
                    </a:ext>
                  </a:extLst>
                </p14:cNvPr>
                <p14:cNvContentPartPr/>
                <p14:nvPr/>
              </p14:nvContentPartPr>
              <p14:xfrm>
                <a:off x="9444819" y="3138308"/>
                <a:ext cx="23760" cy="21960"/>
              </p14:xfrm>
            </p:contentPart>
          </mc:Choice>
          <mc:Fallback>
            <p:pic>
              <p:nvPicPr>
                <p:cNvPr id="298" name="Freihand 297">
                  <a:extLst>
                    <a:ext uri="{FF2B5EF4-FFF2-40B4-BE49-F238E27FC236}">
                      <a16:creationId xmlns:a16="http://schemas.microsoft.com/office/drawing/2014/main" id="{AEA37B49-B418-4B09-8FCE-44E72F241583}"/>
                    </a:ext>
                  </a:extLst>
                </p:cNvPr>
                <p:cNvPicPr/>
                <p:nvPr/>
              </p:nvPicPr>
              <p:blipFill>
                <a:blip r:embed="rId398"/>
                <a:stretch>
                  <a:fillRect/>
                </a:stretch>
              </p:blipFill>
              <p:spPr>
                <a:xfrm>
                  <a:off x="9440499" y="3133988"/>
                  <a:ext cx="32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99" name="Freihand 298">
                  <a:extLst>
                    <a:ext uri="{FF2B5EF4-FFF2-40B4-BE49-F238E27FC236}">
                      <a16:creationId xmlns:a16="http://schemas.microsoft.com/office/drawing/2014/main" id="{9C52A023-8ABD-41AF-A519-080D5CDBA937}"/>
                    </a:ext>
                  </a:extLst>
                </p14:cNvPr>
                <p14:cNvContentPartPr/>
                <p14:nvPr/>
              </p14:nvContentPartPr>
              <p14:xfrm>
                <a:off x="9482979" y="3138668"/>
                <a:ext cx="167760" cy="136800"/>
              </p14:xfrm>
            </p:contentPart>
          </mc:Choice>
          <mc:Fallback>
            <p:pic>
              <p:nvPicPr>
                <p:cNvPr id="299" name="Freihand 298">
                  <a:extLst>
                    <a:ext uri="{FF2B5EF4-FFF2-40B4-BE49-F238E27FC236}">
                      <a16:creationId xmlns:a16="http://schemas.microsoft.com/office/drawing/2014/main" id="{9C52A023-8ABD-41AF-A519-080D5CDBA937}"/>
                    </a:ext>
                  </a:extLst>
                </p:cNvPr>
                <p:cNvPicPr/>
                <p:nvPr/>
              </p:nvPicPr>
              <p:blipFill>
                <a:blip r:embed="rId400"/>
                <a:stretch>
                  <a:fillRect/>
                </a:stretch>
              </p:blipFill>
              <p:spPr>
                <a:xfrm>
                  <a:off x="9478659" y="3134348"/>
                  <a:ext cx="176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00" name="Freihand 299">
                  <a:extLst>
                    <a:ext uri="{FF2B5EF4-FFF2-40B4-BE49-F238E27FC236}">
                      <a16:creationId xmlns:a16="http://schemas.microsoft.com/office/drawing/2014/main" id="{EF6353B8-6CAE-4B18-A907-8442A8FA443D}"/>
                    </a:ext>
                  </a:extLst>
                </p14:cNvPr>
                <p14:cNvContentPartPr/>
                <p14:nvPr/>
              </p14:nvContentPartPr>
              <p14:xfrm>
                <a:off x="9774939" y="3180788"/>
                <a:ext cx="235080" cy="20520"/>
              </p14:xfrm>
            </p:contentPart>
          </mc:Choice>
          <mc:Fallback>
            <p:pic>
              <p:nvPicPr>
                <p:cNvPr id="300" name="Freihand 299">
                  <a:extLst>
                    <a:ext uri="{FF2B5EF4-FFF2-40B4-BE49-F238E27FC236}">
                      <a16:creationId xmlns:a16="http://schemas.microsoft.com/office/drawing/2014/main" id="{EF6353B8-6CAE-4B18-A907-8442A8FA443D}"/>
                    </a:ext>
                  </a:extLst>
                </p:cNvPr>
                <p:cNvPicPr/>
                <p:nvPr/>
              </p:nvPicPr>
              <p:blipFill>
                <a:blip r:embed="rId402"/>
                <a:stretch>
                  <a:fillRect/>
                </a:stretch>
              </p:blipFill>
              <p:spPr>
                <a:xfrm>
                  <a:off x="9770619" y="3176468"/>
                  <a:ext cx="243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01" name="Freihand 300">
                  <a:extLst>
                    <a:ext uri="{FF2B5EF4-FFF2-40B4-BE49-F238E27FC236}">
                      <a16:creationId xmlns:a16="http://schemas.microsoft.com/office/drawing/2014/main" id="{6019E10C-B566-45BD-A531-57A698C9C609}"/>
                    </a:ext>
                  </a:extLst>
                </p14:cNvPr>
                <p14:cNvContentPartPr/>
                <p14:nvPr/>
              </p14:nvContentPartPr>
              <p14:xfrm>
                <a:off x="9785019" y="3214628"/>
                <a:ext cx="228960" cy="33480"/>
              </p14:xfrm>
            </p:contentPart>
          </mc:Choice>
          <mc:Fallback>
            <p:pic>
              <p:nvPicPr>
                <p:cNvPr id="301" name="Freihand 300">
                  <a:extLst>
                    <a:ext uri="{FF2B5EF4-FFF2-40B4-BE49-F238E27FC236}">
                      <a16:creationId xmlns:a16="http://schemas.microsoft.com/office/drawing/2014/main" id="{6019E10C-B566-45BD-A531-57A698C9C609}"/>
                    </a:ext>
                  </a:extLst>
                </p:cNvPr>
                <p:cNvPicPr/>
                <p:nvPr/>
              </p:nvPicPr>
              <p:blipFill>
                <a:blip r:embed="rId404"/>
                <a:stretch>
                  <a:fillRect/>
                </a:stretch>
              </p:blipFill>
              <p:spPr>
                <a:xfrm>
                  <a:off x="9780699" y="3210308"/>
                  <a:ext cx="237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02" name="Freihand 301">
                  <a:extLst>
                    <a:ext uri="{FF2B5EF4-FFF2-40B4-BE49-F238E27FC236}">
                      <a16:creationId xmlns:a16="http://schemas.microsoft.com/office/drawing/2014/main" id="{4E4B2F3A-494F-4165-8D60-B6082360533D}"/>
                    </a:ext>
                  </a:extLst>
                </p14:cNvPr>
                <p14:cNvContentPartPr/>
                <p14:nvPr/>
              </p14:nvContentPartPr>
              <p14:xfrm>
                <a:off x="9946299" y="3114188"/>
                <a:ext cx="150840" cy="220320"/>
              </p14:xfrm>
            </p:contentPart>
          </mc:Choice>
          <mc:Fallback>
            <p:pic>
              <p:nvPicPr>
                <p:cNvPr id="302" name="Freihand 301">
                  <a:extLst>
                    <a:ext uri="{FF2B5EF4-FFF2-40B4-BE49-F238E27FC236}">
                      <a16:creationId xmlns:a16="http://schemas.microsoft.com/office/drawing/2014/main" id="{4E4B2F3A-494F-4165-8D60-B6082360533D}"/>
                    </a:ext>
                  </a:extLst>
                </p:cNvPr>
                <p:cNvPicPr/>
                <p:nvPr/>
              </p:nvPicPr>
              <p:blipFill>
                <a:blip r:embed="rId406"/>
                <a:stretch>
                  <a:fillRect/>
                </a:stretch>
              </p:blipFill>
              <p:spPr>
                <a:xfrm>
                  <a:off x="9941979" y="3109868"/>
                  <a:ext cx="1594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03" name="Freihand 302">
                  <a:extLst>
                    <a:ext uri="{FF2B5EF4-FFF2-40B4-BE49-F238E27FC236}">
                      <a16:creationId xmlns:a16="http://schemas.microsoft.com/office/drawing/2014/main" id="{0BAD2F9E-24FA-441E-9EBB-DE35F3B75BF0}"/>
                    </a:ext>
                  </a:extLst>
                </p14:cNvPr>
                <p14:cNvContentPartPr/>
                <p14:nvPr/>
              </p14:nvContentPartPr>
              <p14:xfrm>
                <a:off x="10289019" y="3158108"/>
                <a:ext cx="17640" cy="129960"/>
              </p14:xfrm>
            </p:contentPart>
          </mc:Choice>
          <mc:Fallback>
            <p:pic>
              <p:nvPicPr>
                <p:cNvPr id="303" name="Freihand 302">
                  <a:extLst>
                    <a:ext uri="{FF2B5EF4-FFF2-40B4-BE49-F238E27FC236}">
                      <a16:creationId xmlns:a16="http://schemas.microsoft.com/office/drawing/2014/main" id="{0BAD2F9E-24FA-441E-9EBB-DE35F3B75BF0}"/>
                    </a:ext>
                  </a:extLst>
                </p:cNvPr>
                <p:cNvPicPr/>
                <p:nvPr/>
              </p:nvPicPr>
              <p:blipFill>
                <a:blip r:embed="rId408"/>
                <a:stretch>
                  <a:fillRect/>
                </a:stretch>
              </p:blipFill>
              <p:spPr>
                <a:xfrm>
                  <a:off x="10284699" y="3153788"/>
                  <a:ext cx="26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04" name="Freihand 303">
                  <a:extLst>
                    <a:ext uri="{FF2B5EF4-FFF2-40B4-BE49-F238E27FC236}">
                      <a16:creationId xmlns:a16="http://schemas.microsoft.com/office/drawing/2014/main" id="{CE752F63-FF6D-4A81-AD28-0DA8C5054E85}"/>
                    </a:ext>
                  </a:extLst>
                </p14:cNvPr>
                <p14:cNvContentPartPr/>
                <p14:nvPr/>
              </p14:nvContentPartPr>
              <p14:xfrm>
                <a:off x="10278939" y="3129668"/>
                <a:ext cx="142920" cy="78120"/>
              </p14:xfrm>
            </p:contentPart>
          </mc:Choice>
          <mc:Fallback>
            <p:pic>
              <p:nvPicPr>
                <p:cNvPr id="304" name="Freihand 303">
                  <a:extLst>
                    <a:ext uri="{FF2B5EF4-FFF2-40B4-BE49-F238E27FC236}">
                      <a16:creationId xmlns:a16="http://schemas.microsoft.com/office/drawing/2014/main" id="{CE752F63-FF6D-4A81-AD28-0DA8C5054E85}"/>
                    </a:ext>
                  </a:extLst>
                </p:cNvPr>
                <p:cNvPicPr/>
                <p:nvPr/>
              </p:nvPicPr>
              <p:blipFill>
                <a:blip r:embed="rId410"/>
                <a:stretch>
                  <a:fillRect/>
                </a:stretch>
              </p:blipFill>
              <p:spPr>
                <a:xfrm>
                  <a:off x="10274619" y="3125348"/>
                  <a:ext cx="151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05" name="Freihand 304">
                  <a:extLst>
                    <a:ext uri="{FF2B5EF4-FFF2-40B4-BE49-F238E27FC236}">
                      <a16:creationId xmlns:a16="http://schemas.microsoft.com/office/drawing/2014/main" id="{DF747078-1ADD-4A6B-80D6-A50860D1D9F8}"/>
                    </a:ext>
                  </a:extLst>
                </p14:cNvPr>
                <p14:cNvContentPartPr/>
                <p14:nvPr/>
              </p14:nvContentPartPr>
              <p14:xfrm>
                <a:off x="10287219" y="3240908"/>
                <a:ext cx="129240" cy="52200"/>
              </p14:xfrm>
            </p:contentPart>
          </mc:Choice>
          <mc:Fallback>
            <p:pic>
              <p:nvPicPr>
                <p:cNvPr id="305" name="Freihand 304">
                  <a:extLst>
                    <a:ext uri="{FF2B5EF4-FFF2-40B4-BE49-F238E27FC236}">
                      <a16:creationId xmlns:a16="http://schemas.microsoft.com/office/drawing/2014/main" id="{DF747078-1ADD-4A6B-80D6-A50860D1D9F8}"/>
                    </a:ext>
                  </a:extLst>
                </p:cNvPr>
                <p:cNvPicPr/>
                <p:nvPr/>
              </p:nvPicPr>
              <p:blipFill>
                <a:blip r:embed="rId412"/>
                <a:stretch>
                  <a:fillRect/>
                </a:stretch>
              </p:blipFill>
              <p:spPr>
                <a:xfrm>
                  <a:off x="10282899" y="3236588"/>
                  <a:ext cx="137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06" name="Freihand 305">
                  <a:extLst>
                    <a:ext uri="{FF2B5EF4-FFF2-40B4-BE49-F238E27FC236}">
                      <a16:creationId xmlns:a16="http://schemas.microsoft.com/office/drawing/2014/main" id="{1E7506EC-C3BC-443A-A4F7-F5FC16BE29C5}"/>
                    </a:ext>
                  </a:extLst>
                </p14:cNvPr>
                <p14:cNvContentPartPr/>
                <p14:nvPr/>
              </p14:nvContentPartPr>
              <p14:xfrm>
                <a:off x="10419339" y="3127868"/>
                <a:ext cx="215640" cy="161280"/>
              </p14:xfrm>
            </p:contentPart>
          </mc:Choice>
          <mc:Fallback>
            <p:pic>
              <p:nvPicPr>
                <p:cNvPr id="306" name="Freihand 305">
                  <a:extLst>
                    <a:ext uri="{FF2B5EF4-FFF2-40B4-BE49-F238E27FC236}">
                      <a16:creationId xmlns:a16="http://schemas.microsoft.com/office/drawing/2014/main" id="{1E7506EC-C3BC-443A-A4F7-F5FC16BE29C5}"/>
                    </a:ext>
                  </a:extLst>
                </p:cNvPr>
                <p:cNvPicPr/>
                <p:nvPr/>
              </p:nvPicPr>
              <p:blipFill>
                <a:blip r:embed="rId414"/>
                <a:stretch>
                  <a:fillRect/>
                </a:stretch>
              </p:blipFill>
              <p:spPr>
                <a:xfrm>
                  <a:off x="10415019" y="3123548"/>
                  <a:ext cx="224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07" name="Freihand 306">
                  <a:extLst>
                    <a:ext uri="{FF2B5EF4-FFF2-40B4-BE49-F238E27FC236}">
                      <a16:creationId xmlns:a16="http://schemas.microsoft.com/office/drawing/2014/main" id="{634EE909-276E-4A7F-8711-7DEDC8F1E2CC}"/>
                    </a:ext>
                  </a:extLst>
                </p14:cNvPr>
                <p14:cNvContentPartPr/>
                <p14:nvPr/>
              </p14:nvContentPartPr>
              <p14:xfrm>
                <a:off x="10616259" y="3170348"/>
                <a:ext cx="78120" cy="109080"/>
              </p14:xfrm>
            </p:contentPart>
          </mc:Choice>
          <mc:Fallback>
            <p:pic>
              <p:nvPicPr>
                <p:cNvPr id="307" name="Freihand 306">
                  <a:extLst>
                    <a:ext uri="{FF2B5EF4-FFF2-40B4-BE49-F238E27FC236}">
                      <a16:creationId xmlns:a16="http://schemas.microsoft.com/office/drawing/2014/main" id="{634EE909-276E-4A7F-8711-7DEDC8F1E2CC}"/>
                    </a:ext>
                  </a:extLst>
                </p:cNvPr>
                <p:cNvPicPr/>
                <p:nvPr/>
              </p:nvPicPr>
              <p:blipFill>
                <a:blip r:embed="rId416"/>
                <a:stretch>
                  <a:fillRect/>
                </a:stretch>
              </p:blipFill>
              <p:spPr>
                <a:xfrm>
                  <a:off x="10611939" y="3166028"/>
                  <a:ext cx="86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08" name="Freihand 307">
                  <a:extLst>
                    <a:ext uri="{FF2B5EF4-FFF2-40B4-BE49-F238E27FC236}">
                      <a16:creationId xmlns:a16="http://schemas.microsoft.com/office/drawing/2014/main" id="{4C6D4411-E7F1-4DC4-A8E2-7EA25F8B3488}"/>
                    </a:ext>
                  </a:extLst>
                </p14:cNvPr>
                <p14:cNvContentPartPr/>
                <p14:nvPr/>
              </p14:nvContentPartPr>
              <p14:xfrm>
                <a:off x="10722099" y="3069548"/>
                <a:ext cx="479880" cy="173880"/>
              </p14:xfrm>
            </p:contentPart>
          </mc:Choice>
          <mc:Fallback>
            <p:pic>
              <p:nvPicPr>
                <p:cNvPr id="308" name="Freihand 307">
                  <a:extLst>
                    <a:ext uri="{FF2B5EF4-FFF2-40B4-BE49-F238E27FC236}">
                      <a16:creationId xmlns:a16="http://schemas.microsoft.com/office/drawing/2014/main" id="{4C6D4411-E7F1-4DC4-A8E2-7EA25F8B3488}"/>
                    </a:ext>
                  </a:extLst>
                </p:cNvPr>
                <p:cNvPicPr/>
                <p:nvPr/>
              </p:nvPicPr>
              <p:blipFill>
                <a:blip r:embed="rId418"/>
                <a:stretch>
                  <a:fillRect/>
                </a:stretch>
              </p:blipFill>
              <p:spPr>
                <a:xfrm>
                  <a:off x="10717779" y="3065228"/>
                  <a:ext cx="4885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09" name="Freihand 308">
                  <a:extLst>
                    <a:ext uri="{FF2B5EF4-FFF2-40B4-BE49-F238E27FC236}">
                      <a16:creationId xmlns:a16="http://schemas.microsoft.com/office/drawing/2014/main" id="{C5A70655-AB2F-49DE-B5EB-A6099F1A87AD}"/>
                    </a:ext>
                  </a:extLst>
                </p14:cNvPr>
                <p14:cNvContentPartPr/>
                <p14:nvPr/>
              </p14:nvContentPartPr>
              <p14:xfrm>
                <a:off x="10919379" y="3029948"/>
                <a:ext cx="216360" cy="72360"/>
              </p14:xfrm>
            </p:contentPart>
          </mc:Choice>
          <mc:Fallback>
            <p:pic>
              <p:nvPicPr>
                <p:cNvPr id="309" name="Freihand 308">
                  <a:extLst>
                    <a:ext uri="{FF2B5EF4-FFF2-40B4-BE49-F238E27FC236}">
                      <a16:creationId xmlns:a16="http://schemas.microsoft.com/office/drawing/2014/main" id="{C5A70655-AB2F-49DE-B5EB-A6099F1A87AD}"/>
                    </a:ext>
                  </a:extLst>
                </p:cNvPr>
                <p:cNvPicPr/>
                <p:nvPr/>
              </p:nvPicPr>
              <p:blipFill>
                <a:blip r:embed="rId420"/>
                <a:stretch>
                  <a:fillRect/>
                </a:stretch>
              </p:blipFill>
              <p:spPr>
                <a:xfrm>
                  <a:off x="10915059" y="3025628"/>
                  <a:ext cx="225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11" name="Freihand 310">
                  <a:extLst>
                    <a:ext uri="{FF2B5EF4-FFF2-40B4-BE49-F238E27FC236}">
                      <a16:creationId xmlns:a16="http://schemas.microsoft.com/office/drawing/2014/main" id="{E07B9107-5B67-47CC-87CB-947CCE46306B}"/>
                    </a:ext>
                  </a:extLst>
                </p14:cNvPr>
                <p14:cNvContentPartPr/>
                <p14:nvPr/>
              </p14:nvContentPartPr>
              <p14:xfrm>
                <a:off x="11207019" y="3142268"/>
                <a:ext cx="217800" cy="239760"/>
              </p14:xfrm>
            </p:contentPart>
          </mc:Choice>
          <mc:Fallback>
            <p:pic>
              <p:nvPicPr>
                <p:cNvPr id="311" name="Freihand 310">
                  <a:extLst>
                    <a:ext uri="{FF2B5EF4-FFF2-40B4-BE49-F238E27FC236}">
                      <a16:creationId xmlns:a16="http://schemas.microsoft.com/office/drawing/2014/main" id="{E07B9107-5B67-47CC-87CB-947CCE46306B}"/>
                    </a:ext>
                  </a:extLst>
                </p:cNvPr>
                <p:cNvPicPr/>
                <p:nvPr/>
              </p:nvPicPr>
              <p:blipFill>
                <a:blip r:embed="rId422"/>
                <a:stretch>
                  <a:fillRect/>
                </a:stretch>
              </p:blipFill>
              <p:spPr>
                <a:xfrm>
                  <a:off x="11202699" y="3137948"/>
                  <a:ext cx="2264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12" name="Freihand 311">
                  <a:extLst>
                    <a:ext uri="{FF2B5EF4-FFF2-40B4-BE49-F238E27FC236}">
                      <a16:creationId xmlns:a16="http://schemas.microsoft.com/office/drawing/2014/main" id="{67BB24E3-36F8-4396-967C-05F65A2D0A20}"/>
                    </a:ext>
                  </a:extLst>
                </p14:cNvPr>
                <p14:cNvContentPartPr/>
                <p14:nvPr/>
              </p14:nvContentPartPr>
              <p14:xfrm>
                <a:off x="11522019" y="3191588"/>
                <a:ext cx="34920" cy="75600"/>
              </p14:xfrm>
            </p:contentPart>
          </mc:Choice>
          <mc:Fallback>
            <p:pic>
              <p:nvPicPr>
                <p:cNvPr id="312" name="Freihand 311">
                  <a:extLst>
                    <a:ext uri="{FF2B5EF4-FFF2-40B4-BE49-F238E27FC236}">
                      <a16:creationId xmlns:a16="http://schemas.microsoft.com/office/drawing/2014/main" id="{67BB24E3-36F8-4396-967C-05F65A2D0A20}"/>
                    </a:ext>
                  </a:extLst>
                </p:cNvPr>
                <p:cNvPicPr/>
                <p:nvPr/>
              </p:nvPicPr>
              <p:blipFill>
                <a:blip r:embed="rId424"/>
                <a:stretch>
                  <a:fillRect/>
                </a:stretch>
              </p:blipFill>
              <p:spPr>
                <a:xfrm>
                  <a:off x="11517699" y="3187268"/>
                  <a:ext cx="43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13" name="Freihand 312">
                  <a:extLst>
                    <a:ext uri="{FF2B5EF4-FFF2-40B4-BE49-F238E27FC236}">
                      <a16:creationId xmlns:a16="http://schemas.microsoft.com/office/drawing/2014/main" id="{533AB467-378A-4E91-982C-03F86EC658C9}"/>
                    </a:ext>
                  </a:extLst>
                </p14:cNvPr>
                <p14:cNvContentPartPr/>
                <p14:nvPr/>
              </p14:nvContentPartPr>
              <p14:xfrm>
                <a:off x="11608059" y="3052628"/>
                <a:ext cx="142920" cy="134280"/>
              </p14:xfrm>
            </p:contentPart>
          </mc:Choice>
          <mc:Fallback>
            <p:pic>
              <p:nvPicPr>
                <p:cNvPr id="313" name="Freihand 312">
                  <a:extLst>
                    <a:ext uri="{FF2B5EF4-FFF2-40B4-BE49-F238E27FC236}">
                      <a16:creationId xmlns:a16="http://schemas.microsoft.com/office/drawing/2014/main" id="{533AB467-378A-4E91-982C-03F86EC658C9}"/>
                    </a:ext>
                  </a:extLst>
                </p:cNvPr>
                <p:cNvPicPr/>
                <p:nvPr/>
              </p:nvPicPr>
              <p:blipFill>
                <a:blip r:embed="rId426"/>
                <a:stretch>
                  <a:fillRect/>
                </a:stretch>
              </p:blipFill>
              <p:spPr>
                <a:xfrm>
                  <a:off x="11603739" y="3048308"/>
                  <a:ext cx="151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14" name="Freihand 313">
                  <a:extLst>
                    <a:ext uri="{FF2B5EF4-FFF2-40B4-BE49-F238E27FC236}">
                      <a16:creationId xmlns:a16="http://schemas.microsoft.com/office/drawing/2014/main" id="{AD77F7A0-1AF7-4E93-8314-ED8CEAFF5431}"/>
                    </a:ext>
                  </a:extLst>
                </p14:cNvPr>
                <p14:cNvContentPartPr/>
                <p14:nvPr/>
              </p14:nvContentPartPr>
              <p14:xfrm>
                <a:off x="11725779" y="2986748"/>
                <a:ext cx="203400" cy="294480"/>
              </p14:xfrm>
            </p:contentPart>
          </mc:Choice>
          <mc:Fallback>
            <p:pic>
              <p:nvPicPr>
                <p:cNvPr id="314" name="Freihand 313">
                  <a:extLst>
                    <a:ext uri="{FF2B5EF4-FFF2-40B4-BE49-F238E27FC236}">
                      <a16:creationId xmlns:a16="http://schemas.microsoft.com/office/drawing/2014/main" id="{AD77F7A0-1AF7-4E93-8314-ED8CEAFF5431}"/>
                    </a:ext>
                  </a:extLst>
                </p:cNvPr>
                <p:cNvPicPr/>
                <p:nvPr/>
              </p:nvPicPr>
              <p:blipFill>
                <a:blip r:embed="rId428"/>
                <a:stretch>
                  <a:fillRect/>
                </a:stretch>
              </p:blipFill>
              <p:spPr>
                <a:xfrm>
                  <a:off x="11721459" y="2982428"/>
                  <a:ext cx="2120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15" name="Freihand 314">
                  <a:extLst>
                    <a:ext uri="{FF2B5EF4-FFF2-40B4-BE49-F238E27FC236}">
                      <a16:creationId xmlns:a16="http://schemas.microsoft.com/office/drawing/2014/main" id="{EC27DD38-1727-4D5F-836E-9C0AA83B4D34}"/>
                    </a:ext>
                  </a:extLst>
                </p14:cNvPr>
                <p14:cNvContentPartPr/>
                <p14:nvPr/>
              </p14:nvContentPartPr>
              <p14:xfrm>
                <a:off x="8367339" y="3491468"/>
                <a:ext cx="233640" cy="113400"/>
              </p14:xfrm>
            </p:contentPart>
          </mc:Choice>
          <mc:Fallback>
            <p:pic>
              <p:nvPicPr>
                <p:cNvPr id="315" name="Freihand 314">
                  <a:extLst>
                    <a:ext uri="{FF2B5EF4-FFF2-40B4-BE49-F238E27FC236}">
                      <a16:creationId xmlns:a16="http://schemas.microsoft.com/office/drawing/2014/main" id="{EC27DD38-1727-4D5F-836E-9C0AA83B4D34}"/>
                    </a:ext>
                  </a:extLst>
                </p:cNvPr>
                <p:cNvPicPr/>
                <p:nvPr/>
              </p:nvPicPr>
              <p:blipFill>
                <a:blip r:embed="rId430"/>
                <a:stretch>
                  <a:fillRect/>
                </a:stretch>
              </p:blipFill>
              <p:spPr>
                <a:xfrm>
                  <a:off x="8363019" y="3487148"/>
                  <a:ext cx="242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16" name="Freihand 315">
                  <a:extLst>
                    <a:ext uri="{FF2B5EF4-FFF2-40B4-BE49-F238E27FC236}">
                      <a16:creationId xmlns:a16="http://schemas.microsoft.com/office/drawing/2014/main" id="{BAF6423C-81A9-4434-853F-302F2984047D}"/>
                    </a:ext>
                  </a:extLst>
                </p14:cNvPr>
                <p14:cNvContentPartPr/>
                <p14:nvPr/>
              </p14:nvContentPartPr>
              <p14:xfrm>
                <a:off x="8592339" y="3457628"/>
                <a:ext cx="360" cy="360"/>
              </p14:xfrm>
            </p:contentPart>
          </mc:Choice>
          <mc:Fallback>
            <p:pic>
              <p:nvPicPr>
                <p:cNvPr id="316" name="Freihand 315">
                  <a:extLst>
                    <a:ext uri="{FF2B5EF4-FFF2-40B4-BE49-F238E27FC236}">
                      <a16:creationId xmlns:a16="http://schemas.microsoft.com/office/drawing/2014/main" id="{BAF6423C-81A9-4434-853F-302F2984047D}"/>
                    </a:ext>
                  </a:extLst>
                </p:cNvPr>
                <p:cNvPicPr/>
                <p:nvPr/>
              </p:nvPicPr>
              <p:blipFill>
                <a:blip r:embed="rId7"/>
                <a:stretch>
                  <a:fillRect/>
                </a:stretch>
              </p:blipFill>
              <p:spPr>
                <a:xfrm>
                  <a:off x="8588019" y="34533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17" name="Freihand 316">
                  <a:extLst>
                    <a:ext uri="{FF2B5EF4-FFF2-40B4-BE49-F238E27FC236}">
                      <a16:creationId xmlns:a16="http://schemas.microsoft.com/office/drawing/2014/main" id="{41072DB5-6390-4B1B-8044-9597D6742376}"/>
                    </a:ext>
                  </a:extLst>
                </p14:cNvPr>
                <p14:cNvContentPartPr/>
                <p14:nvPr/>
              </p14:nvContentPartPr>
              <p14:xfrm>
                <a:off x="8714739" y="3463028"/>
                <a:ext cx="79200" cy="129240"/>
              </p14:xfrm>
            </p:contentPart>
          </mc:Choice>
          <mc:Fallback>
            <p:pic>
              <p:nvPicPr>
                <p:cNvPr id="317" name="Freihand 316">
                  <a:extLst>
                    <a:ext uri="{FF2B5EF4-FFF2-40B4-BE49-F238E27FC236}">
                      <a16:creationId xmlns:a16="http://schemas.microsoft.com/office/drawing/2014/main" id="{41072DB5-6390-4B1B-8044-9597D6742376}"/>
                    </a:ext>
                  </a:extLst>
                </p:cNvPr>
                <p:cNvPicPr/>
                <p:nvPr/>
              </p:nvPicPr>
              <p:blipFill>
                <a:blip r:embed="rId433"/>
                <a:stretch>
                  <a:fillRect/>
                </a:stretch>
              </p:blipFill>
              <p:spPr>
                <a:xfrm>
                  <a:off x="8710419" y="3458708"/>
                  <a:ext cx="87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18" name="Freihand 317">
                  <a:extLst>
                    <a:ext uri="{FF2B5EF4-FFF2-40B4-BE49-F238E27FC236}">
                      <a16:creationId xmlns:a16="http://schemas.microsoft.com/office/drawing/2014/main" id="{8AD36463-9906-4A0C-A4C5-795AAA49AACF}"/>
                    </a:ext>
                  </a:extLst>
                </p14:cNvPr>
                <p14:cNvContentPartPr/>
                <p14:nvPr/>
              </p14:nvContentPartPr>
              <p14:xfrm>
                <a:off x="8817699" y="3398948"/>
                <a:ext cx="471600" cy="287280"/>
              </p14:xfrm>
            </p:contentPart>
          </mc:Choice>
          <mc:Fallback>
            <p:pic>
              <p:nvPicPr>
                <p:cNvPr id="318" name="Freihand 317">
                  <a:extLst>
                    <a:ext uri="{FF2B5EF4-FFF2-40B4-BE49-F238E27FC236}">
                      <a16:creationId xmlns:a16="http://schemas.microsoft.com/office/drawing/2014/main" id="{8AD36463-9906-4A0C-A4C5-795AAA49AACF}"/>
                    </a:ext>
                  </a:extLst>
                </p:cNvPr>
                <p:cNvPicPr/>
                <p:nvPr/>
              </p:nvPicPr>
              <p:blipFill>
                <a:blip r:embed="rId435"/>
                <a:stretch>
                  <a:fillRect/>
                </a:stretch>
              </p:blipFill>
              <p:spPr>
                <a:xfrm>
                  <a:off x="8813379" y="3394628"/>
                  <a:ext cx="4802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19" name="Freihand 318">
                  <a:extLst>
                    <a:ext uri="{FF2B5EF4-FFF2-40B4-BE49-F238E27FC236}">
                      <a16:creationId xmlns:a16="http://schemas.microsoft.com/office/drawing/2014/main" id="{DA20E0B8-2282-4F92-9D2C-719E7483999D}"/>
                    </a:ext>
                  </a:extLst>
                </p14:cNvPr>
                <p14:cNvContentPartPr/>
                <p14:nvPr/>
              </p14:nvContentPartPr>
              <p14:xfrm>
                <a:off x="9081579" y="3364388"/>
                <a:ext cx="20160" cy="6480"/>
              </p14:xfrm>
            </p:contentPart>
          </mc:Choice>
          <mc:Fallback>
            <p:pic>
              <p:nvPicPr>
                <p:cNvPr id="319" name="Freihand 318">
                  <a:extLst>
                    <a:ext uri="{FF2B5EF4-FFF2-40B4-BE49-F238E27FC236}">
                      <a16:creationId xmlns:a16="http://schemas.microsoft.com/office/drawing/2014/main" id="{DA20E0B8-2282-4F92-9D2C-719E7483999D}"/>
                    </a:ext>
                  </a:extLst>
                </p:cNvPr>
                <p:cNvPicPr/>
                <p:nvPr/>
              </p:nvPicPr>
              <p:blipFill>
                <a:blip r:embed="rId437"/>
                <a:stretch>
                  <a:fillRect/>
                </a:stretch>
              </p:blipFill>
              <p:spPr>
                <a:xfrm>
                  <a:off x="9077259" y="3360068"/>
                  <a:ext cx="288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20" name="Freihand 319">
                  <a:extLst>
                    <a:ext uri="{FF2B5EF4-FFF2-40B4-BE49-F238E27FC236}">
                      <a16:creationId xmlns:a16="http://schemas.microsoft.com/office/drawing/2014/main" id="{539C3979-9866-43C0-BD61-B0E989BBD99D}"/>
                    </a:ext>
                  </a:extLst>
                </p14:cNvPr>
                <p14:cNvContentPartPr/>
                <p14:nvPr/>
              </p14:nvContentPartPr>
              <p14:xfrm>
                <a:off x="9261219" y="3375548"/>
                <a:ext cx="99000" cy="168120"/>
              </p14:xfrm>
            </p:contentPart>
          </mc:Choice>
          <mc:Fallback>
            <p:pic>
              <p:nvPicPr>
                <p:cNvPr id="320" name="Freihand 319">
                  <a:extLst>
                    <a:ext uri="{FF2B5EF4-FFF2-40B4-BE49-F238E27FC236}">
                      <a16:creationId xmlns:a16="http://schemas.microsoft.com/office/drawing/2014/main" id="{539C3979-9866-43C0-BD61-B0E989BBD99D}"/>
                    </a:ext>
                  </a:extLst>
                </p:cNvPr>
                <p:cNvPicPr/>
                <p:nvPr/>
              </p:nvPicPr>
              <p:blipFill>
                <a:blip r:embed="rId439"/>
                <a:stretch>
                  <a:fillRect/>
                </a:stretch>
              </p:blipFill>
              <p:spPr>
                <a:xfrm>
                  <a:off x="9256899" y="3371228"/>
                  <a:ext cx="107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21" name="Freihand 320">
                  <a:extLst>
                    <a:ext uri="{FF2B5EF4-FFF2-40B4-BE49-F238E27FC236}">
                      <a16:creationId xmlns:a16="http://schemas.microsoft.com/office/drawing/2014/main" id="{C93CB516-7521-4A73-AEBE-C71943DA14AD}"/>
                    </a:ext>
                  </a:extLst>
                </p14:cNvPr>
                <p14:cNvContentPartPr/>
                <p14:nvPr/>
              </p14:nvContentPartPr>
              <p14:xfrm>
                <a:off x="9527979" y="3431348"/>
                <a:ext cx="257400" cy="139680"/>
              </p14:xfrm>
            </p:contentPart>
          </mc:Choice>
          <mc:Fallback>
            <p:pic>
              <p:nvPicPr>
                <p:cNvPr id="321" name="Freihand 320">
                  <a:extLst>
                    <a:ext uri="{FF2B5EF4-FFF2-40B4-BE49-F238E27FC236}">
                      <a16:creationId xmlns:a16="http://schemas.microsoft.com/office/drawing/2014/main" id="{C93CB516-7521-4A73-AEBE-C71943DA14AD}"/>
                    </a:ext>
                  </a:extLst>
                </p:cNvPr>
                <p:cNvPicPr/>
                <p:nvPr/>
              </p:nvPicPr>
              <p:blipFill>
                <a:blip r:embed="rId441"/>
                <a:stretch>
                  <a:fillRect/>
                </a:stretch>
              </p:blipFill>
              <p:spPr>
                <a:xfrm>
                  <a:off x="9523659" y="3427028"/>
                  <a:ext cx="266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22" name="Freihand 321">
                  <a:extLst>
                    <a:ext uri="{FF2B5EF4-FFF2-40B4-BE49-F238E27FC236}">
                      <a16:creationId xmlns:a16="http://schemas.microsoft.com/office/drawing/2014/main" id="{5BACF600-186A-40EC-925A-1B73063271F5}"/>
                    </a:ext>
                  </a:extLst>
                </p14:cNvPr>
                <p14:cNvContentPartPr/>
                <p14:nvPr/>
              </p14:nvContentPartPr>
              <p14:xfrm>
                <a:off x="9760899" y="3386708"/>
                <a:ext cx="5400" cy="17280"/>
              </p14:xfrm>
            </p:contentPart>
          </mc:Choice>
          <mc:Fallback>
            <p:pic>
              <p:nvPicPr>
                <p:cNvPr id="322" name="Freihand 321">
                  <a:extLst>
                    <a:ext uri="{FF2B5EF4-FFF2-40B4-BE49-F238E27FC236}">
                      <a16:creationId xmlns:a16="http://schemas.microsoft.com/office/drawing/2014/main" id="{5BACF600-186A-40EC-925A-1B73063271F5}"/>
                    </a:ext>
                  </a:extLst>
                </p:cNvPr>
                <p:cNvPicPr/>
                <p:nvPr/>
              </p:nvPicPr>
              <p:blipFill>
                <a:blip r:embed="rId443"/>
                <a:stretch>
                  <a:fillRect/>
                </a:stretch>
              </p:blipFill>
              <p:spPr>
                <a:xfrm>
                  <a:off x="9756579" y="3382388"/>
                  <a:ext cx="14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23" name="Freihand 322">
                  <a:extLst>
                    <a:ext uri="{FF2B5EF4-FFF2-40B4-BE49-F238E27FC236}">
                      <a16:creationId xmlns:a16="http://schemas.microsoft.com/office/drawing/2014/main" id="{1C589045-457F-4658-8090-96370D3DE335}"/>
                    </a:ext>
                  </a:extLst>
                </p14:cNvPr>
                <p14:cNvContentPartPr/>
                <p14:nvPr/>
              </p14:nvContentPartPr>
              <p14:xfrm>
                <a:off x="9857739" y="3381668"/>
                <a:ext cx="36000" cy="130320"/>
              </p14:xfrm>
            </p:contentPart>
          </mc:Choice>
          <mc:Fallback>
            <p:pic>
              <p:nvPicPr>
                <p:cNvPr id="323" name="Freihand 322">
                  <a:extLst>
                    <a:ext uri="{FF2B5EF4-FFF2-40B4-BE49-F238E27FC236}">
                      <a16:creationId xmlns:a16="http://schemas.microsoft.com/office/drawing/2014/main" id="{1C589045-457F-4658-8090-96370D3DE335}"/>
                    </a:ext>
                  </a:extLst>
                </p:cNvPr>
                <p:cNvPicPr/>
                <p:nvPr/>
              </p:nvPicPr>
              <p:blipFill>
                <a:blip r:embed="rId445"/>
                <a:stretch>
                  <a:fillRect/>
                </a:stretch>
              </p:blipFill>
              <p:spPr>
                <a:xfrm>
                  <a:off x="9853419" y="3377348"/>
                  <a:ext cx="44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24" name="Freihand 323">
                  <a:extLst>
                    <a:ext uri="{FF2B5EF4-FFF2-40B4-BE49-F238E27FC236}">
                      <a16:creationId xmlns:a16="http://schemas.microsoft.com/office/drawing/2014/main" id="{2BF2D1DC-24DA-4CF8-9D6C-4F977926F8FF}"/>
                    </a:ext>
                  </a:extLst>
                </p14:cNvPr>
                <p14:cNvContentPartPr/>
                <p14:nvPr/>
              </p14:nvContentPartPr>
              <p14:xfrm>
                <a:off x="9909579" y="3405788"/>
                <a:ext cx="471960" cy="129600"/>
              </p14:xfrm>
            </p:contentPart>
          </mc:Choice>
          <mc:Fallback>
            <p:pic>
              <p:nvPicPr>
                <p:cNvPr id="324" name="Freihand 323">
                  <a:extLst>
                    <a:ext uri="{FF2B5EF4-FFF2-40B4-BE49-F238E27FC236}">
                      <a16:creationId xmlns:a16="http://schemas.microsoft.com/office/drawing/2014/main" id="{2BF2D1DC-24DA-4CF8-9D6C-4F977926F8FF}"/>
                    </a:ext>
                  </a:extLst>
                </p:cNvPr>
                <p:cNvPicPr/>
                <p:nvPr/>
              </p:nvPicPr>
              <p:blipFill>
                <a:blip r:embed="rId447"/>
                <a:stretch>
                  <a:fillRect/>
                </a:stretch>
              </p:blipFill>
              <p:spPr>
                <a:xfrm>
                  <a:off x="9905259" y="3401468"/>
                  <a:ext cx="480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25" name="Freihand 324">
                  <a:extLst>
                    <a:ext uri="{FF2B5EF4-FFF2-40B4-BE49-F238E27FC236}">
                      <a16:creationId xmlns:a16="http://schemas.microsoft.com/office/drawing/2014/main" id="{898CD27A-75A6-4A62-A6C6-D4F69B912904}"/>
                    </a:ext>
                  </a:extLst>
                </p14:cNvPr>
                <p14:cNvContentPartPr/>
                <p14:nvPr/>
              </p14:nvContentPartPr>
              <p14:xfrm>
                <a:off x="10019019" y="3349268"/>
                <a:ext cx="120240" cy="21600"/>
              </p14:xfrm>
            </p:contentPart>
          </mc:Choice>
          <mc:Fallback>
            <p:pic>
              <p:nvPicPr>
                <p:cNvPr id="325" name="Freihand 324">
                  <a:extLst>
                    <a:ext uri="{FF2B5EF4-FFF2-40B4-BE49-F238E27FC236}">
                      <a16:creationId xmlns:a16="http://schemas.microsoft.com/office/drawing/2014/main" id="{898CD27A-75A6-4A62-A6C6-D4F69B912904}"/>
                    </a:ext>
                  </a:extLst>
                </p:cNvPr>
                <p:cNvPicPr/>
                <p:nvPr/>
              </p:nvPicPr>
              <p:blipFill>
                <a:blip r:embed="rId449"/>
                <a:stretch>
                  <a:fillRect/>
                </a:stretch>
              </p:blipFill>
              <p:spPr>
                <a:xfrm>
                  <a:off x="10014699" y="3344948"/>
                  <a:ext cx="128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26" name="Freihand 325">
                  <a:extLst>
                    <a:ext uri="{FF2B5EF4-FFF2-40B4-BE49-F238E27FC236}">
                      <a16:creationId xmlns:a16="http://schemas.microsoft.com/office/drawing/2014/main" id="{B26E7A0B-74F3-40FE-8B61-1F9D05777A7C}"/>
                    </a:ext>
                  </a:extLst>
                </p14:cNvPr>
                <p14:cNvContentPartPr/>
                <p14:nvPr/>
              </p14:nvContentPartPr>
              <p14:xfrm>
                <a:off x="10548219" y="3350348"/>
                <a:ext cx="245880" cy="271440"/>
              </p14:xfrm>
            </p:contentPart>
          </mc:Choice>
          <mc:Fallback>
            <p:pic>
              <p:nvPicPr>
                <p:cNvPr id="326" name="Freihand 325">
                  <a:extLst>
                    <a:ext uri="{FF2B5EF4-FFF2-40B4-BE49-F238E27FC236}">
                      <a16:creationId xmlns:a16="http://schemas.microsoft.com/office/drawing/2014/main" id="{B26E7A0B-74F3-40FE-8B61-1F9D05777A7C}"/>
                    </a:ext>
                  </a:extLst>
                </p:cNvPr>
                <p:cNvPicPr/>
                <p:nvPr/>
              </p:nvPicPr>
              <p:blipFill>
                <a:blip r:embed="rId451"/>
                <a:stretch>
                  <a:fillRect/>
                </a:stretch>
              </p:blipFill>
              <p:spPr>
                <a:xfrm>
                  <a:off x="10543899" y="3346028"/>
                  <a:ext cx="2545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27" name="Freihand 326">
                  <a:extLst>
                    <a:ext uri="{FF2B5EF4-FFF2-40B4-BE49-F238E27FC236}">
                      <a16:creationId xmlns:a16="http://schemas.microsoft.com/office/drawing/2014/main" id="{7DBB3E59-F9CB-49D1-A850-A599CC73C4C2}"/>
                    </a:ext>
                  </a:extLst>
                </p14:cNvPr>
                <p14:cNvContentPartPr/>
                <p14:nvPr/>
              </p14:nvContentPartPr>
              <p14:xfrm>
                <a:off x="10730019" y="3344228"/>
                <a:ext cx="23760" cy="720"/>
              </p14:xfrm>
            </p:contentPart>
          </mc:Choice>
          <mc:Fallback>
            <p:pic>
              <p:nvPicPr>
                <p:cNvPr id="327" name="Freihand 326">
                  <a:extLst>
                    <a:ext uri="{FF2B5EF4-FFF2-40B4-BE49-F238E27FC236}">
                      <a16:creationId xmlns:a16="http://schemas.microsoft.com/office/drawing/2014/main" id="{7DBB3E59-F9CB-49D1-A850-A599CC73C4C2}"/>
                    </a:ext>
                  </a:extLst>
                </p:cNvPr>
                <p:cNvPicPr/>
                <p:nvPr/>
              </p:nvPicPr>
              <p:blipFill>
                <a:blip r:embed="rId453"/>
                <a:stretch>
                  <a:fillRect/>
                </a:stretch>
              </p:blipFill>
              <p:spPr>
                <a:xfrm>
                  <a:off x="10725699" y="3339908"/>
                  <a:ext cx="324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28" name="Freihand 327">
                  <a:extLst>
                    <a:ext uri="{FF2B5EF4-FFF2-40B4-BE49-F238E27FC236}">
                      <a16:creationId xmlns:a16="http://schemas.microsoft.com/office/drawing/2014/main" id="{8F596017-078A-4CF0-8572-555FF23A684A}"/>
                    </a:ext>
                  </a:extLst>
                </p14:cNvPr>
                <p14:cNvContentPartPr/>
                <p14:nvPr/>
              </p14:nvContentPartPr>
              <p14:xfrm>
                <a:off x="10880499" y="3405068"/>
                <a:ext cx="259200" cy="132480"/>
              </p14:xfrm>
            </p:contentPart>
          </mc:Choice>
          <mc:Fallback>
            <p:pic>
              <p:nvPicPr>
                <p:cNvPr id="328" name="Freihand 327">
                  <a:extLst>
                    <a:ext uri="{FF2B5EF4-FFF2-40B4-BE49-F238E27FC236}">
                      <a16:creationId xmlns:a16="http://schemas.microsoft.com/office/drawing/2014/main" id="{8F596017-078A-4CF0-8572-555FF23A684A}"/>
                    </a:ext>
                  </a:extLst>
                </p:cNvPr>
                <p:cNvPicPr/>
                <p:nvPr/>
              </p:nvPicPr>
              <p:blipFill>
                <a:blip r:embed="rId455"/>
                <a:stretch>
                  <a:fillRect/>
                </a:stretch>
              </p:blipFill>
              <p:spPr>
                <a:xfrm>
                  <a:off x="10876179" y="3400748"/>
                  <a:ext cx="2678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29" name="Freihand 328">
                  <a:extLst>
                    <a:ext uri="{FF2B5EF4-FFF2-40B4-BE49-F238E27FC236}">
                      <a16:creationId xmlns:a16="http://schemas.microsoft.com/office/drawing/2014/main" id="{BD8A539A-FEF3-443F-AC3F-FD5E8622FF1A}"/>
                    </a:ext>
                  </a:extLst>
                </p14:cNvPr>
                <p14:cNvContentPartPr/>
                <p14:nvPr/>
              </p14:nvContentPartPr>
              <p14:xfrm>
                <a:off x="11151219" y="3409388"/>
                <a:ext cx="26640" cy="35280"/>
              </p14:xfrm>
            </p:contentPart>
          </mc:Choice>
          <mc:Fallback>
            <p:pic>
              <p:nvPicPr>
                <p:cNvPr id="329" name="Freihand 328">
                  <a:extLst>
                    <a:ext uri="{FF2B5EF4-FFF2-40B4-BE49-F238E27FC236}">
                      <a16:creationId xmlns:a16="http://schemas.microsoft.com/office/drawing/2014/main" id="{BD8A539A-FEF3-443F-AC3F-FD5E8622FF1A}"/>
                    </a:ext>
                  </a:extLst>
                </p:cNvPr>
                <p:cNvPicPr/>
                <p:nvPr/>
              </p:nvPicPr>
              <p:blipFill>
                <a:blip r:embed="rId457"/>
                <a:stretch>
                  <a:fillRect/>
                </a:stretch>
              </p:blipFill>
              <p:spPr>
                <a:xfrm>
                  <a:off x="11146899" y="3405068"/>
                  <a:ext cx="352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30" name="Freihand 329">
                  <a:extLst>
                    <a:ext uri="{FF2B5EF4-FFF2-40B4-BE49-F238E27FC236}">
                      <a16:creationId xmlns:a16="http://schemas.microsoft.com/office/drawing/2014/main" id="{F0E4B107-2B4F-4A54-A6BB-55F3B909EB22}"/>
                    </a:ext>
                  </a:extLst>
                </p14:cNvPr>
                <p14:cNvContentPartPr/>
                <p14:nvPr/>
              </p14:nvContentPartPr>
              <p14:xfrm>
                <a:off x="11185419" y="3451508"/>
                <a:ext cx="302760" cy="75240"/>
              </p14:xfrm>
            </p:contentPart>
          </mc:Choice>
          <mc:Fallback>
            <p:pic>
              <p:nvPicPr>
                <p:cNvPr id="330" name="Freihand 329">
                  <a:extLst>
                    <a:ext uri="{FF2B5EF4-FFF2-40B4-BE49-F238E27FC236}">
                      <a16:creationId xmlns:a16="http://schemas.microsoft.com/office/drawing/2014/main" id="{F0E4B107-2B4F-4A54-A6BB-55F3B909EB22}"/>
                    </a:ext>
                  </a:extLst>
                </p:cNvPr>
                <p:cNvPicPr/>
                <p:nvPr/>
              </p:nvPicPr>
              <p:blipFill>
                <a:blip r:embed="rId459"/>
                <a:stretch>
                  <a:fillRect/>
                </a:stretch>
              </p:blipFill>
              <p:spPr>
                <a:xfrm>
                  <a:off x="11181099" y="3447188"/>
                  <a:ext cx="311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31" name="Freihand 330">
                  <a:extLst>
                    <a:ext uri="{FF2B5EF4-FFF2-40B4-BE49-F238E27FC236}">
                      <a16:creationId xmlns:a16="http://schemas.microsoft.com/office/drawing/2014/main" id="{1B611308-00B9-4285-A9AD-9371E4455673}"/>
                    </a:ext>
                  </a:extLst>
                </p14:cNvPr>
                <p14:cNvContentPartPr/>
                <p14:nvPr/>
              </p14:nvContentPartPr>
              <p14:xfrm>
                <a:off x="11525259" y="3375188"/>
                <a:ext cx="333720" cy="144720"/>
              </p14:xfrm>
            </p:contentPart>
          </mc:Choice>
          <mc:Fallback>
            <p:pic>
              <p:nvPicPr>
                <p:cNvPr id="331" name="Freihand 330">
                  <a:extLst>
                    <a:ext uri="{FF2B5EF4-FFF2-40B4-BE49-F238E27FC236}">
                      <a16:creationId xmlns:a16="http://schemas.microsoft.com/office/drawing/2014/main" id="{1B611308-00B9-4285-A9AD-9371E4455673}"/>
                    </a:ext>
                  </a:extLst>
                </p:cNvPr>
                <p:cNvPicPr/>
                <p:nvPr/>
              </p:nvPicPr>
              <p:blipFill>
                <a:blip r:embed="rId461"/>
                <a:stretch>
                  <a:fillRect/>
                </a:stretch>
              </p:blipFill>
              <p:spPr>
                <a:xfrm>
                  <a:off x="11520939" y="3370868"/>
                  <a:ext cx="342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32" name="Freihand 331">
                  <a:extLst>
                    <a:ext uri="{FF2B5EF4-FFF2-40B4-BE49-F238E27FC236}">
                      <a16:creationId xmlns:a16="http://schemas.microsoft.com/office/drawing/2014/main" id="{5EC74097-B733-4920-9E3A-B9075E5BA3F9}"/>
                    </a:ext>
                  </a:extLst>
                </p14:cNvPr>
                <p14:cNvContentPartPr/>
                <p14:nvPr/>
              </p14:nvContentPartPr>
              <p14:xfrm>
                <a:off x="8433219" y="3718988"/>
                <a:ext cx="283680" cy="169200"/>
              </p14:xfrm>
            </p:contentPart>
          </mc:Choice>
          <mc:Fallback>
            <p:pic>
              <p:nvPicPr>
                <p:cNvPr id="332" name="Freihand 331">
                  <a:extLst>
                    <a:ext uri="{FF2B5EF4-FFF2-40B4-BE49-F238E27FC236}">
                      <a16:creationId xmlns:a16="http://schemas.microsoft.com/office/drawing/2014/main" id="{5EC74097-B733-4920-9E3A-B9075E5BA3F9}"/>
                    </a:ext>
                  </a:extLst>
                </p:cNvPr>
                <p:cNvPicPr/>
                <p:nvPr/>
              </p:nvPicPr>
              <p:blipFill>
                <a:blip r:embed="rId463"/>
                <a:stretch>
                  <a:fillRect/>
                </a:stretch>
              </p:blipFill>
              <p:spPr>
                <a:xfrm>
                  <a:off x="8428899" y="3714668"/>
                  <a:ext cx="292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33" name="Freihand 332">
                  <a:extLst>
                    <a:ext uri="{FF2B5EF4-FFF2-40B4-BE49-F238E27FC236}">
                      <a16:creationId xmlns:a16="http://schemas.microsoft.com/office/drawing/2014/main" id="{401F7A02-472B-4B1B-9F19-4FD644D460FC}"/>
                    </a:ext>
                  </a:extLst>
                </p14:cNvPr>
                <p14:cNvContentPartPr/>
                <p14:nvPr/>
              </p14:nvContentPartPr>
              <p14:xfrm>
                <a:off x="8678379" y="3725108"/>
                <a:ext cx="24480" cy="25560"/>
              </p14:xfrm>
            </p:contentPart>
          </mc:Choice>
          <mc:Fallback>
            <p:pic>
              <p:nvPicPr>
                <p:cNvPr id="333" name="Freihand 332">
                  <a:extLst>
                    <a:ext uri="{FF2B5EF4-FFF2-40B4-BE49-F238E27FC236}">
                      <a16:creationId xmlns:a16="http://schemas.microsoft.com/office/drawing/2014/main" id="{401F7A02-472B-4B1B-9F19-4FD644D460FC}"/>
                    </a:ext>
                  </a:extLst>
                </p:cNvPr>
                <p:cNvPicPr/>
                <p:nvPr/>
              </p:nvPicPr>
              <p:blipFill>
                <a:blip r:embed="rId465"/>
                <a:stretch>
                  <a:fillRect/>
                </a:stretch>
              </p:blipFill>
              <p:spPr>
                <a:xfrm>
                  <a:off x="8674059" y="3720788"/>
                  <a:ext cx="33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34" name="Freihand 333">
                  <a:extLst>
                    <a:ext uri="{FF2B5EF4-FFF2-40B4-BE49-F238E27FC236}">
                      <a16:creationId xmlns:a16="http://schemas.microsoft.com/office/drawing/2014/main" id="{511561FB-1416-4EB8-826F-0554995C1DEA}"/>
                    </a:ext>
                  </a:extLst>
                </p14:cNvPr>
                <p14:cNvContentPartPr/>
                <p14:nvPr/>
              </p14:nvContentPartPr>
              <p14:xfrm>
                <a:off x="8769099" y="3774788"/>
                <a:ext cx="129240" cy="130680"/>
              </p14:xfrm>
            </p:contentPart>
          </mc:Choice>
          <mc:Fallback>
            <p:pic>
              <p:nvPicPr>
                <p:cNvPr id="334" name="Freihand 333">
                  <a:extLst>
                    <a:ext uri="{FF2B5EF4-FFF2-40B4-BE49-F238E27FC236}">
                      <a16:creationId xmlns:a16="http://schemas.microsoft.com/office/drawing/2014/main" id="{511561FB-1416-4EB8-826F-0554995C1DEA}"/>
                    </a:ext>
                  </a:extLst>
                </p:cNvPr>
                <p:cNvPicPr/>
                <p:nvPr/>
              </p:nvPicPr>
              <p:blipFill>
                <a:blip r:embed="rId467"/>
                <a:stretch>
                  <a:fillRect/>
                </a:stretch>
              </p:blipFill>
              <p:spPr>
                <a:xfrm>
                  <a:off x="8764779" y="3770468"/>
                  <a:ext cx="137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37" name="Freihand 336">
                  <a:extLst>
                    <a:ext uri="{FF2B5EF4-FFF2-40B4-BE49-F238E27FC236}">
                      <a16:creationId xmlns:a16="http://schemas.microsoft.com/office/drawing/2014/main" id="{21649BF9-3D14-46C3-822F-A2F177656C1E}"/>
                    </a:ext>
                  </a:extLst>
                </p14:cNvPr>
                <p14:cNvContentPartPr/>
                <p14:nvPr/>
              </p14:nvContentPartPr>
              <p14:xfrm>
                <a:off x="8893659" y="3688028"/>
                <a:ext cx="210240" cy="185040"/>
              </p14:xfrm>
            </p:contentPart>
          </mc:Choice>
          <mc:Fallback>
            <p:pic>
              <p:nvPicPr>
                <p:cNvPr id="337" name="Freihand 336">
                  <a:extLst>
                    <a:ext uri="{FF2B5EF4-FFF2-40B4-BE49-F238E27FC236}">
                      <a16:creationId xmlns:a16="http://schemas.microsoft.com/office/drawing/2014/main" id="{21649BF9-3D14-46C3-822F-A2F177656C1E}"/>
                    </a:ext>
                  </a:extLst>
                </p:cNvPr>
                <p:cNvPicPr/>
                <p:nvPr/>
              </p:nvPicPr>
              <p:blipFill>
                <a:blip r:embed="rId469"/>
                <a:stretch>
                  <a:fillRect/>
                </a:stretch>
              </p:blipFill>
              <p:spPr>
                <a:xfrm>
                  <a:off x="8889339" y="3683708"/>
                  <a:ext cx="2188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38" name="Freihand 337">
                  <a:extLst>
                    <a:ext uri="{FF2B5EF4-FFF2-40B4-BE49-F238E27FC236}">
                      <a16:creationId xmlns:a16="http://schemas.microsoft.com/office/drawing/2014/main" id="{7C3B313E-29F8-44E9-A3F2-5A4F8C31D79A}"/>
                    </a:ext>
                  </a:extLst>
                </p14:cNvPr>
                <p14:cNvContentPartPr/>
                <p14:nvPr/>
              </p14:nvContentPartPr>
              <p14:xfrm>
                <a:off x="9139899" y="3772988"/>
                <a:ext cx="173880" cy="99360"/>
              </p14:xfrm>
            </p:contentPart>
          </mc:Choice>
          <mc:Fallback>
            <p:pic>
              <p:nvPicPr>
                <p:cNvPr id="338" name="Freihand 337">
                  <a:extLst>
                    <a:ext uri="{FF2B5EF4-FFF2-40B4-BE49-F238E27FC236}">
                      <a16:creationId xmlns:a16="http://schemas.microsoft.com/office/drawing/2014/main" id="{7C3B313E-29F8-44E9-A3F2-5A4F8C31D79A}"/>
                    </a:ext>
                  </a:extLst>
                </p:cNvPr>
                <p:cNvPicPr/>
                <p:nvPr/>
              </p:nvPicPr>
              <p:blipFill>
                <a:blip r:embed="rId471"/>
                <a:stretch>
                  <a:fillRect/>
                </a:stretch>
              </p:blipFill>
              <p:spPr>
                <a:xfrm>
                  <a:off x="9135579" y="3768668"/>
                  <a:ext cx="182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40" name="Freihand 339">
                  <a:extLst>
                    <a:ext uri="{FF2B5EF4-FFF2-40B4-BE49-F238E27FC236}">
                      <a16:creationId xmlns:a16="http://schemas.microsoft.com/office/drawing/2014/main" id="{A912EF09-4E99-475A-8256-29BA2B7817E5}"/>
                    </a:ext>
                  </a:extLst>
                </p14:cNvPr>
                <p14:cNvContentPartPr/>
                <p14:nvPr/>
              </p14:nvContentPartPr>
              <p14:xfrm>
                <a:off x="9421779" y="3810068"/>
                <a:ext cx="30960" cy="116640"/>
              </p14:xfrm>
            </p:contentPart>
          </mc:Choice>
          <mc:Fallback>
            <p:pic>
              <p:nvPicPr>
                <p:cNvPr id="340" name="Freihand 339">
                  <a:extLst>
                    <a:ext uri="{FF2B5EF4-FFF2-40B4-BE49-F238E27FC236}">
                      <a16:creationId xmlns:a16="http://schemas.microsoft.com/office/drawing/2014/main" id="{A912EF09-4E99-475A-8256-29BA2B7817E5}"/>
                    </a:ext>
                  </a:extLst>
                </p:cNvPr>
                <p:cNvPicPr/>
                <p:nvPr/>
              </p:nvPicPr>
              <p:blipFill>
                <a:blip r:embed="rId473"/>
                <a:stretch>
                  <a:fillRect/>
                </a:stretch>
              </p:blipFill>
              <p:spPr>
                <a:xfrm>
                  <a:off x="9417459" y="3805748"/>
                  <a:ext cx="39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41" name="Freihand 340">
                  <a:extLst>
                    <a:ext uri="{FF2B5EF4-FFF2-40B4-BE49-F238E27FC236}">
                      <a16:creationId xmlns:a16="http://schemas.microsoft.com/office/drawing/2014/main" id="{04AED00A-1639-4A60-8057-BD1A5DBC998F}"/>
                    </a:ext>
                  </a:extLst>
                </p14:cNvPr>
                <p14:cNvContentPartPr/>
                <p14:nvPr/>
              </p14:nvContentPartPr>
              <p14:xfrm>
                <a:off x="9587019" y="3760028"/>
                <a:ext cx="155520" cy="105840"/>
              </p14:xfrm>
            </p:contentPart>
          </mc:Choice>
          <mc:Fallback>
            <p:pic>
              <p:nvPicPr>
                <p:cNvPr id="341" name="Freihand 340">
                  <a:extLst>
                    <a:ext uri="{FF2B5EF4-FFF2-40B4-BE49-F238E27FC236}">
                      <a16:creationId xmlns:a16="http://schemas.microsoft.com/office/drawing/2014/main" id="{04AED00A-1639-4A60-8057-BD1A5DBC998F}"/>
                    </a:ext>
                  </a:extLst>
                </p:cNvPr>
                <p:cNvPicPr/>
                <p:nvPr/>
              </p:nvPicPr>
              <p:blipFill>
                <a:blip r:embed="rId475"/>
                <a:stretch>
                  <a:fillRect/>
                </a:stretch>
              </p:blipFill>
              <p:spPr>
                <a:xfrm>
                  <a:off x="9582699" y="3755708"/>
                  <a:ext cx="164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42" name="Freihand 341">
                  <a:extLst>
                    <a:ext uri="{FF2B5EF4-FFF2-40B4-BE49-F238E27FC236}">
                      <a16:creationId xmlns:a16="http://schemas.microsoft.com/office/drawing/2014/main" id="{5DB8E9A0-0BAD-40E3-8791-7E228AD0DC10}"/>
                    </a:ext>
                  </a:extLst>
                </p14:cNvPr>
                <p14:cNvContentPartPr/>
                <p14:nvPr/>
              </p14:nvContentPartPr>
              <p14:xfrm>
                <a:off x="9790419" y="3751748"/>
                <a:ext cx="87480" cy="86400"/>
              </p14:xfrm>
            </p:contentPart>
          </mc:Choice>
          <mc:Fallback>
            <p:pic>
              <p:nvPicPr>
                <p:cNvPr id="342" name="Freihand 341">
                  <a:extLst>
                    <a:ext uri="{FF2B5EF4-FFF2-40B4-BE49-F238E27FC236}">
                      <a16:creationId xmlns:a16="http://schemas.microsoft.com/office/drawing/2014/main" id="{5DB8E9A0-0BAD-40E3-8791-7E228AD0DC10}"/>
                    </a:ext>
                  </a:extLst>
                </p:cNvPr>
                <p:cNvPicPr/>
                <p:nvPr/>
              </p:nvPicPr>
              <p:blipFill>
                <a:blip r:embed="rId477"/>
                <a:stretch>
                  <a:fillRect/>
                </a:stretch>
              </p:blipFill>
              <p:spPr>
                <a:xfrm>
                  <a:off x="9786099" y="3747428"/>
                  <a:ext cx="96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43" name="Freihand 342">
                  <a:extLst>
                    <a:ext uri="{FF2B5EF4-FFF2-40B4-BE49-F238E27FC236}">
                      <a16:creationId xmlns:a16="http://schemas.microsoft.com/office/drawing/2014/main" id="{DA981CA9-A7E6-49C9-9DF2-CC2853129E71}"/>
                    </a:ext>
                  </a:extLst>
                </p14:cNvPr>
                <p14:cNvContentPartPr/>
                <p14:nvPr/>
              </p14:nvContentPartPr>
              <p14:xfrm>
                <a:off x="9916419" y="3724028"/>
                <a:ext cx="77040" cy="127080"/>
              </p14:xfrm>
            </p:contentPart>
          </mc:Choice>
          <mc:Fallback>
            <p:pic>
              <p:nvPicPr>
                <p:cNvPr id="343" name="Freihand 342">
                  <a:extLst>
                    <a:ext uri="{FF2B5EF4-FFF2-40B4-BE49-F238E27FC236}">
                      <a16:creationId xmlns:a16="http://schemas.microsoft.com/office/drawing/2014/main" id="{DA981CA9-A7E6-49C9-9DF2-CC2853129E71}"/>
                    </a:ext>
                  </a:extLst>
                </p:cNvPr>
                <p:cNvPicPr/>
                <p:nvPr/>
              </p:nvPicPr>
              <p:blipFill>
                <a:blip r:embed="rId479"/>
                <a:stretch>
                  <a:fillRect/>
                </a:stretch>
              </p:blipFill>
              <p:spPr>
                <a:xfrm>
                  <a:off x="9912099" y="3719708"/>
                  <a:ext cx="85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44" name="Freihand 343">
                  <a:extLst>
                    <a:ext uri="{FF2B5EF4-FFF2-40B4-BE49-F238E27FC236}">
                      <a16:creationId xmlns:a16="http://schemas.microsoft.com/office/drawing/2014/main" id="{3FBD0C89-3058-4654-8A39-A8878F68D3A2}"/>
                    </a:ext>
                  </a:extLst>
                </p14:cNvPr>
                <p14:cNvContentPartPr/>
                <p14:nvPr/>
              </p14:nvContentPartPr>
              <p14:xfrm>
                <a:off x="10169859" y="3819788"/>
                <a:ext cx="360" cy="360"/>
              </p14:xfrm>
            </p:contentPart>
          </mc:Choice>
          <mc:Fallback>
            <p:pic>
              <p:nvPicPr>
                <p:cNvPr id="344" name="Freihand 343">
                  <a:extLst>
                    <a:ext uri="{FF2B5EF4-FFF2-40B4-BE49-F238E27FC236}">
                      <a16:creationId xmlns:a16="http://schemas.microsoft.com/office/drawing/2014/main" id="{3FBD0C89-3058-4654-8A39-A8878F68D3A2}"/>
                    </a:ext>
                  </a:extLst>
                </p:cNvPr>
                <p:cNvPicPr/>
                <p:nvPr/>
              </p:nvPicPr>
              <p:blipFill>
                <a:blip r:embed="rId7"/>
                <a:stretch>
                  <a:fillRect/>
                </a:stretch>
              </p:blipFill>
              <p:spPr>
                <a:xfrm>
                  <a:off x="10165539" y="38154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45" name="Freihand 344">
                  <a:extLst>
                    <a:ext uri="{FF2B5EF4-FFF2-40B4-BE49-F238E27FC236}">
                      <a16:creationId xmlns:a16="http://schemas.microsoft.com/office/drawing/2014/main" id="{11E1684D-B9E8-42AB-9789-58A11FEA8452}"/>
                    </a:ext>
                  </a:extLst>
                </p14:cNvPr>
                <p14:cNvContentPartPr/>
                <p14:nvPr/>
              </p14:nvContentPartPr>
              <p14:xfrm>
                <a:off x="10129539" y="3733748"/>
                <a:ext cx="95040" cy="109440"/>
              </p14:xfrm>
            </p:contentPart>
          </mc:Choice>
          <mc:Fallback>
            <p:pic>
              <p:nvPicPr>
                <p:cNvPr id="345" name="Freihand 344">
                  <a:extLst>
                    <a:ext uri="{FF2B5EF4-FFF2-40B4-BE49-F238E27FC236}">
                      <a16:creationId xmlns:a16="http://schemas.microsoft.com/office/drawing/2014/main" id="{11E1684D-B9E8-42AB-9789-58A11FEA8452}"/>
                    </a:ext>
                  </a:extLst>
                </p:cNvPr>
                <p:cNvPicPr/>
                <p:nvPr/>
              </p:nvPicPr>
              <p:blipFill>
                <a:blip r:embed="rId482"/>
                <a:stretch>
                  <a:fillRect/>
                </a:stretch>
              </p:blipFill>
              <p:spPr>
                <a:xfrm>
                  <a:off x="10125219" y="3729428"/>
                  <a:ext cx="103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46" name="Freihand 345">
                  <a:extLst>
                    <a:ext uri="{FF2B5EF4-FFF2-40B4-BE49-F238E27FC236}">
                      <a16:creationId xmlns:a16="http://schemas.microsoft.com/office/drawing/2014/main" id="{4A0C37E4-1522-4A32-B6EB-B9CFAC168193}"/>
                    </a:ext>
                  </a:extLst>
                </p14:cNvPr>
                <p14:cNvContentPartPr/>
                <p14:nvPr/>
              </p14:nvContentPartPr>
              <p14:xfrm>
                <a:off x="10268139" y="3657428"/>
                <a:ext cx="110520" cy="157320"/>
              </p14:xfrm>
            </p:contentPart>
          </mc:Choice>
          <mc:Fallback>
            <p:pic>
              <p:nvPicPr>
                <p:cNvPr id="346" name="Freihand 345">
                  <a:extLst>
                    <a:ext uri="{FF2B5EF4-FFF2-40B4-BE49-F238E27FC236}">
                      <a16:creationId xmlns:a16="http://schemas.microsoft.com/office/drawing/2014/main" id="{4A0C37E4-1522-4A32-B6EB-B9CFAC168193}"/>
                    </a:ext>
                  </a:extLst>
                </p:cNvPr>
                <p:cNvPicPr/>
                <p:nvPr/>
              </p:nvPicPr>
              <p:blipFill>
                <a:blip r:embed="rId484"/>
                <a:stretch>
                  <a:fillRect/>
                </a:stretch>
              </p:blipFill>
              <p:spPr>
                <a:xfrm>
                  <a:off x="10263819" y="3653108"/>
                  <a:ext cx="1191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47" name="Freihand 346">
                  <a:extLst>
                    <a:ext uri="{FF2B5EF4-FFF2-40B4-BE49-F238E27FC236}">
                      <a16:creationId xmlns:a16="http://schemas.microsoft.com/office/drawing/2014/main" id="{33C270C3-A18D-431B-9A58-C88BD9051D3A}"/>
                    </a:ext>
                  </a:extLst>
                </p14:cNvPr>
                <p14:cNvContentPartPr/>
                <p14:nvPr/>
              </p14:nvContentPartPr>
              <p14:xfrm>
                <a:off x="10438059" y="3705308"/>
                <a:ext cx="161640" cy="100080"/>
              </p14:xfrm>
            </p:contentPart>
          </mc:Choice>
          <mc:Fallback>
            <p:pic>
              <p:nvPicPr>
                <p:cNvPr id="347" name="Freihand 346">
                  <a:extLst>
                    <a:ext uri="{FF2B5EF4-FFF2-40B4-BE49-F238E27FC236}">
                      <a16:creationId xmlns:a16="http://schemas.microsoft.com/office/drawing/2014/main" id="{33C270C3-A18D-431B-9A58-C88BD9051D3A}"/>
                    </a:ext>
                  </a:extLst>
                </p:cNvPr>
                <p:cNvPicPr/>
                <p:nvPr/>
              </p:nvPicPr>
              <p:blipFill>
                <a:blip r:embed="rId486"/>
                <a:stretch>
                  <a:fillRect/>
                </a:stretch>
              </p:blipFill>
              <p:spPr>
                <a:xfrm>
                  <a:off x="10433739" y="3700988"/>
                  <a:ext cx="170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48" name="Freihand 347">
                  <a:extLst>
                    <a:ext uri="{FF2B5EF4-FFF2-40B4-BE49-F238E27FC236}">
                      <a16:creationId xmlns:a16="http://schemas.microsoft.com/office/drawing/2014/main" id="{AF40E737-7B29-4BEC-93E2-9CC123A59568}"/>
                    </a:ext>
                  </a:extLst>
                </p14:cNvPr>
                <p14:cNvContentPartPr/>
                <p14:nvPr/>
              </p14:nvContentPartPr>
              <p14:xfrm>
                <a:off x="10772859" y="3694148"/>
                <a:ext cx="330120" cy="131040"/>
              </p14:xfrm>
            </p:contentPart>
          </mc:Choice>
          <mc:Fallback>
            <p:pic>
              <p:nvPicPr>
                <p:cNvPr id="348" name="Freihand 347">
                  <a:extLst>
                    <a:ext uri="{FF2B5EF4-FFF2-40B4-BE49-F238E27FC236}">
                      <a16:creationId xmlns:a16="http://schemas.microsoft.com/office/drawing/2014/main" id="{AF40E737-7B29-4BEC-93E2-9CC123A59568}"/>
                    </a:ext>
                  </a:extLst>
                </p:cNvPr>
                <p:cNvPicPr/>
                <p:nvPr/>
              </p:nvPicPr>
              <p:blipFill>
                <a:blip r:embed="rId488"/>
                <a:stretch>
                  <a:fillRect/>
                </a:stretch>
              </p:blipFill>
              <p:spPr>
                <a:xfrm>
                  <a:off x="10768539" y="3689828"/>
                  <a:ext cx="338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50" name="Freihand 349">
                  <a:extLst>
                    <a:ext uri="{FF2B5EF4-FFF2-40B4-BE49-F238E27FC236}">
                      <a16:creationId xmlns:a16="http://schemas.microsoft.com/office/drawing/2014/main" id="{202B0414-A101-4CB5-A902-10968944F0EF}"/>
                    </a:ext>
                  </a:extLst>
                </p14:cNvPr>
                <p14:cNvContentPartPr/>
                <p14:nvPr/>
              </p14:nvContentPartPr>
              <p14:xfrm>
                <a:off x="11258859" y="3648428"/>
                <a:ext cx="222840" cy="161280"/>
              </p14:xfrm>
            </p:contentPart>
          </mc:Choice>
          <mc:Fallback>
            <p:pic>
              <p:nvPicPr>
                <p:cNvPr id="350" name="Freihand 349">
                  <a:extLst>
                    <a:ext uri="{FF2B5EF4-FFF2-40B4-BE49-F238E27FC236}">
                      <a16:creationId xmlns:a16="http://schemas.microsoft.com/office/drawing/2014/main" id="{202B0414-A101-4CB5-A902-10968944F0EF}"/>
                    </a:ext>
                  </a:extLst>
                </p:cNvPr>
                <p:cNvPicPr/>
                <p:nvPr/>
              </p:nvPicPr>
              <p:blipFill>
                <a:blip r:embed="rId490"/>
                <a:stretch>
                  <a:fillRect/>
                </a:stretch>
              </p:blipFill>
              <p:spPr>
                <a:xfrm>
                  <a:off x="11254539" y="3644108"/>
                  <a:ext cx="231480" cy="16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1">
            <p14:nvContentPartPr>
              <p14:cNvPr id="460" name="Freihand 459">
                <a:extLst>
                  <a:ext uri="{FF2B5EF4-FFF2-40B4-BE49-F238E27FC236}">
                    <a16:creationId xmlns:a16="http://schemas.microsoft.com/office/drawing/2014/main" id="{C49FCA3E-5055-4A0D-9440-016FB96A8CE1}"/>
                  </a:ext>
                </a:extLst>
              </p14:cNvPr>
              <p14:cNvContentPartPr/>
              <p14:nvPr/>
            </p14:nvContentPartPr>
            <p14:xfrm>
              <a:off x="3761499" y="1636028"/>
              <a:ext cx="1181520" cy="2631600"/>
            </p14:xfrm>
          </p:contentPart>
        </mc:Choice>
        <mc:Fallback>
          <p:pic>
            <p:nvPicPr>
              <p:cNvPr id="460" name="Freihand 459">
                <a:extLst>
                  <a:ext uri="{FF2B5EF4-FFF2-40B4-BE49-F238E27FC236}">
                    <a16:creationId xmlns:a16="http://schemas.microsoft.com/office/drawing/2014/main" id="{C49FCA3E-5055-4A0D-9440-016FB96A8CE1}"/>
                  </a:ext>
                </a:extLst>
              </p:cNvPr>
              <p:cNvPicPr/>
              <p:nvPr/>
            </p:nvPicPr>
            <p:blipFill>
              <a:blip r:embed="rId492"/>
              <a:stretch>
                <a:fillRect/>
              </a:stretch>
            </p:blipFill>
            <p:spPr>
              <a:xfrm>
                <a:off x="3757179" y="1631708"/>
                <a:ext cx="1190160" cy="2640240"/>
              </a:xfrm>
              <a:prstGeom prst="rect">
                <a:avLst/>
              </a:prstGeom>
            </p:spPr>
          </p:pic>
        </mc:Fallback>
      </mc:AlternateContent>
      <p:grpSp>
        <p:nvGrpSpPr>
          <p:cNvPr id="488" name="Gruppieren 487">
            <a:extLst>
              <a:ext uri="{FF2B5EF4-FFF2-40B4-BE49-F238E27FC236}">
                <a16:creationId xmlns:a16="http://schemas.microsoft.com/office/drawing/2014/main" id="{FA4D3C75-7EFE-42EE-8E32-0694E139D1D5}"/>
              </a:ext>
            </a:extLst>
          </p:cNvPr>
          <p:cNvGrpSpPr/>
          <p:nvPr/>
        </p:nvGrpSpPr>
        <p:grpSpPr>
          <a:xfrm>
            <a:off x="1496739" y="5283548"/>
            <a:ext cx="6996240" cy="1507320"/>
            <a:chOff x="1496739" y="5283548"/>
            <a:chExt cx="6996240" cy="1507320"/>
          </a:xfrm>
        </p:grpSpPr>
        <mc:AlternateContent xmlns:mc="http://schemas.openxmlformats.org/markup-compatibility/2006">
          <mc:Choice xmlns:p14="http://schemas.microsoft.com/office/powerpoint/2010/main" Requires="p14">
            <p:contentPart p14:bwMode="auto" r:id="rId493">
              <p14:nvContentPartPr>
                <p14:cNvPr id="384" name="Freihand 383">
                  <a:extLst>
                    <a:ext uri="{FF2B5EF4-FFF2-40B4-BE49-F238E27FC236}">
                      <a16:creationId xmlns:a16="http://schemas.microsoft.com/office/drawing/2014/main" id="{9F8271B4-851F-427B-877A-06922922E48C}"/>
                    </a:ext>
                  </a:extLst>
                </p14:cNvPr>
                <p14:cNvContentPartPr/>
                <p14:nvPr/>
              </p14:nvContentPartPr>
              <p14:xfrm>
                <a:off x="7013379" y="5481548"/>
                <a:ext cx="400320" cy="108000"/>
              </p14:xfrm>
            </p:contentPart>
          </mc:Choice>
          <mc:Fallback>
            <p:pic>
              <p:nvPicPr>
                <p:cNvPr id="384" name="Freihand 383">
                  <a:extLst>
                    <a:ext uri="{FF2B5EF4-FFF2-40B4-BE49-F238E27FC236}">
                      <a16:creationId xmlns:a16="http://schemas.microsoft.com/office/drawing/2014/main" id="{9F8271B4-851F-427B-877A-06922922E48C}"/>
                    </a:ext>
                  </a:extLst>
                </p:cNvPr>
                <p:cNvPicPr/>
                <p:nvPr/>
              </p:nvPicPr>
              <p:blipFill>
                <a:blip r:embed="rId494"/>
                <a:stretch>
                  <a:fillRect/>
                </a:stretch>
              </p:blipFill>
              <p:spPr>
                <a:xfrm>
                  <a:off x="7009059" y="5477228"/>
                  <a:ext cx="408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52" name="Freihand 351">
                  <a:extLst>
                    <a:ext uri="{FF2B5EF4-FFF2-40B4-BE49-F238E27FC236}">
                      <a16:creationId xmlns:a16="http://schemas.microsoft.com/office/drawing/2014/main" id="{E7E117DE-CFC9-432B-8631-80CDFF242529}"/>
                    </a:ext>
                  </a:extLst>
                </p14:cNvPr>
                <p14:cNvContentPartPr/>
                <p14:nvPr/>
              </p14:nvContentPartPr>
              <p14:xfrm>
                <a:off x="1496739" y="5624828"/>
                <a:ext cx="169560" cy="129600"/>
              </p14:xfrm>
            </p:contentPart>
          </mc:Choice>
          <mc:Fallback>
            <p:pic>
              <p:nvPicPr>
                <p:cNvPr id="352" name="Freihand 351">
                  <a:extLst>
                    <a:ext uri="{FF2B5EF4-FFF2-40B4-BE49-F238E27FC236}">
                      <a16:creationId xmlns:a16="http://schemas.microsoft.com/office/drawing/2014/main" id="{E7E117DE-CFC9-432B-8631-80CDFF242529}"/>
                    </a:ext>
                  </a:extLst>
                </p:cNvPr>
                <p:cNvPicPr/>
                <p:nvPr/>
              </p:nvPicPr>
              <p:blipFill>
                <a:blip r:embed="rId496"/>
                <a:stretch>
                  <a:fillRect/>
                </a:stretch>
              </p:blipFill>
              <p:spPr>
                <a:xfrm>
                  <a:off x="1492419" y="5620508"/>
                  <a:ext cx="178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65" name="Freihand 364">
                  <a:extLst>
                    <a:ext uri="{FF2B5EF4-FFF2-40B4-BE49-F238E27FC236}">
                      <a16:creationId xmlns:a16="http://schemas.microsoft.com/office/drawing/2014/main" id="{AAE92987-BA08-4480-B128-D83C35A28E8C}"/>
                    </a:ext>
                  </a:extLst>
                </p14:cNvPr>
                <p14:cNvContentPartPr/>
                <p14:nvPr/>
              </p14:nvContentPartPr>
              <p14:xfrm>
                <a:off x="4458099" y="5534468"/>
                <a:ext cx="199440" cy="159840"/>
              </p14:xfrm>
            </p:contentPart>
          </mc:Choice>
          <mc:Fallback>
            <p:pic>
              <p:nvPicPr>
                <p:cNvPr id="365" name="Freihand 364">
                  <a:extLst>
                    <a:ext uri="{FF2B5EF4-FFF2-40B4-BE49-F238E27FC236}">
                      <a16:creationId xmlns:a16="http://schemas.microsoft.com/office/drawing/2014/main" id="{AAE92987-BA08-4480-B128-D83C35A28E8C}"/>
                    </a:ext>
                  </a:extLst>
                </p:cNvPr>
                <p:cNvPicPr/>
                <p:nvPr/>
              </p:nvPicPr>
              <p:blipFill>
                <a:blip r:embed="rId498"/>
                <a:stretch>
                  <a:fillRect/>
                </a:stretch>
              </p:blipFill>
              <p:spPr>
                <a:xfrm>
                  <a:off x="4453779" y="5530148"/>
                  <a:ext cx="2080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66" name="Freihand 365">
                  <a:extLst>
                    <a:ext uri="{FF2B5EF4-FFF2-40B4-BE49-F238E27FC236}">
                      <a16:creationId xmlns:a16="http://schemas.microsoft.com/office/drawing/2014/main" id="{A2477ECE-4105-485E-83F4-A99D3C350E85}"/>
                    </a:ext>
                  </a:extLst>
                </p14:cNvPr>
                <p14:cNvContentPartPr/>
                <p14:nvPr/>
              </p14:nvContentPartPr>
              <p14:xfrm>
                <a:off x="4678419" y="5570108"/>
                <a:ext cx="97920" cy="111240"/>
              </p14:xfrm>
            </p:contentPart>
          </mc:Choice>
          <mc:Fallback>
            <p:pic>
              <p:nvPicPr>
                <p:cNvPr id="366" name="Freihand 365">
                  <a:extLst>
                    <a:ext uri="{FF2B5EF4-FFF2-40B4-BE49-F238E27FC236}">
                      <a16:creationId xmlns:a16="http://schemas.microsoft.com/office/drawing/2014/main" id="{A2477ECE-4105-485E-83F4-A99D3C350E85}"/>
                    </a:ext>
                  </a:extLst>
                </p:cNvPr>
                <p:cNvPicPr/>
                <p:nvPr/>
              </p:nvPicPr>
              <p:blipFill>
                <a:blip r:embed="rId500"/>
                <a:stretch>
                  <a:fillRect/>
                </a:stretch>
              </p:blipFill>
              <p:spPr>
                <a:xfrm>
                  <a:off x="4674099" y="5565788"/>
                  <a:ext cx="106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67" name="Freihand 366">
                  <a:extLst>
                    <a:ext uri="{FF2B5EF4-FFF2-40B4-BE49-F238E27FC236}">
                      <a16:creationId xmlns:a16="http://schemas.microsoft.com/office/drawing/2014/main" id="{6E4B347C-A543-49C1-98F7-AB60AC84F7AB}"/>
                    </a:ext>
                  </a:extLst>
                </p14:cNvPr>
                <p14:cNvContentPartPr/>
                <p14:nvPr/>
              </p14:nvContentPartPr>
              <p14:xfrm>
                <a:off x="4971819" y="5470388"/>
                <a:ext cx="201240" cy="181440"/>
              </p14:xfrm>
            </p:contentPart>
          </mc:Choice>
          <mc:Fallback>
            <p:pic>
              <p:nvPicPr>
                <p:cNvPr id="367" name="Freihand 366">
                  <a:extLst>
                    <a:ext uri="{FF2B5EF4-FFF2-40B4-BE49-F238E27FC236}">
                      <a16:creationId xmlns:a16="http://schemas.microsoft.com/office/drawing/2014/main" id="{6E4B347C-A543-49C1-98F7-AB60AC84F7AB}"/>
                    </a:ext>
                  </a:extLst>
                </p:cNvPr>
                <p:cNvPicPr/>
                <p:nvPr/>
              </p:nvPicPr>
              <p:blipFill>
                <a:blip r:embed="rId502"/>
                <a:stretch>
                  <a:fillRect/>
                </a:stretch>
              </p:blipFill>
              <p:spPr>
                <a:xfrm>
                  <a:off x="4967499" y="5466068"/>
                  <a:ext cx="209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68" name="Freihand 367">
                  <a:extLst>
                    <a:ext uri="{FF2B5EF4-FFF2-40B4-BE49-F238E27FC236}">
                      <a16:creationId xmlns:a16="http://schemas.microsoft.com/office/drawing/2014/main" id="{E567683E-41CC-43D0-A1A2-489E98460ADF}"/>
                    </a:ext>
                  </a:extLst>
                </p14:cNvPr>
                <p14:cNvContentPartPr/>
                <p14:nvPr/>
              </p14:nvContentPartPr>
              <p14:xfrm>
                <a:off x="5193219" y="5566148"/>
                <a:ext cx="90720" cy="87120"/>
              </p14:xfrm>
            </p:contentPart>
          </mc:Choice>
          <mc:Fallback>
            <p:pic>
              <p:nvPicPr>
                <p:cNvPr id="368" name="Freihand 367">
                  <a:extLst>
                    <a:ext uri="{FF2B5EF4-FFF2-40B4-BE49-F238E27FC236}">
                      <a16:creationId xmlns:a16="http://schemas.microsoft.com/office/drawing/2014/main" id="{E567683E-41CC-43D0-A1A2-489E98460ADF}"/>
                    </a:ext>
                  </a:extLst>
                </p:cNvPr>
                <p:cNvPicPr/>
                <p:nvPr/>
              </p:nvPicPr>
              <p:blipFill>
                <a:blip r:embed="rId504"/>
                <a:stretch>
                  <a:fillRect/>
                </a:stretch>
              </p:blipFill>
              <p:spPr>
                <a:xfrm>
                  <a:off x="5188899" y="5561828"/>
                  <a:ext cx="99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69" name="Freihand 368">
                  <a:extLst>
                    <a:ext uri="{FF2B5EF4-FFF2-40B4-BE49-F238E27FC236}">
                      <a16:creationId xmlns:a16="http://schemas.microsoft.com/office/drawing/2014/main" id="{DA6087AC-FBF9-42D4-B579-E9ACAE5270EC}"/>
                    </a:ext>
                  </a:extLst>
                </p14:cNvPr>
                <p14:cNvContentPartPr/>
                <p14:nvPr/>
              </p14:nvContentPartPr>
              <p14:xfrm>
                <a:off x="5287539" y="5538068"/>
                <a:ext cx="147240" cy="119880"/>
              </p14:xfrm>
            </p:contentPart>
          </mc:Choice>
          <mc:Fallback>
            <p:pic>
              <p:nvPicPr>
                <p:cNvPr id="369" name="Freihand 368">
                  <a:extLst>
                    <a:ext uri="{FF2B5EF4-FFF2-40B4-BE49-F238E27FC236}">
                      <a16:creationId xmlns:a16="http://schemas.microsoft.com/office/drawing/2014/main" id="{DA6087AC-FBF9-42D4-B579-E9ACAE5270EC}"/>
                    </a:ext>
                  </a:extLst>
                </p:cNvPr>
                <p:cNvPicPr/>
                <p:nvPr/>
              </p:nvPicPr>
              <p:blipFill>
                <a:blip r:embed="rId506"/>
                <a:stretch>
                  <a:fillRect/>
                </a:stretch>
              </p:blipFill>
              <p:spPr>
                <a:xfrm>
                  <a:off x="5283219" y="5533748"/>
                  <a:ext cx="155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70" name="Freihand 369">
                  <a:extLst>
                    <a:ext uri="{FF2B5EF4-FFF2-40B4-BE49-F238E27FC236}">
                      <a16:creationId xmlns:a16="http://schemas.microsoft.com/office/drawing/2014/main" id="{5BA6AEF4-1FEB-47C4-8524-F62FF0070D2A}"/>
                    </a:ext>
                  </a:extLst>
                </p14:cNvPr>
                <p14:cNvContentPartPr/>
                <p14:nvPr/>
              </p14:nvContentPartPr>
              <p14:xfrm>
                <a:off x="5426499" y="5533028"/>
                <a:ext cx="83880" cy="137520"/>
              </p14:xfrm>
            </p:contentPart>
          </mc:Choice>
          <mc:Fallback>
            <p:pic>
              <p:nvPicPr>
                <p:cNvPr id="370" name="Freihand 369">
                  <a:extLst>
                    <a:ext uri="{FF2B5EF4-FFF2-40B4-BE49-F238E27FC236}">
                      <a16:creationId xmlns:a16="http://schemas.microsoft.com/office/drawing/2014/main" id="{5BA6AEF4-1FEB-47C4-8524-F62FF0070D2A}"/>
                    </a:ext>
                  </a:extLst>
                </p:cNvPr>
                <p:cNvPicPr/>
                <p:nvPr/>
              </p:nvPicPr>
              <p:blipFill>
                <a:blip r:embed="rId508"/>
                <a:stretch>
                  <a:fillRect/>
                </a:stretch>
              </p:blipFill>
              <p:spPr>
                <a:xfrm>
                  <a:off x="5422179" y="5528708"/>
                  <a:ext cx="925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71" name="Freihand 370">
                  <a:extLst>
                    <a:ext uri="{FF2B5EF4-FFF2-40B4-BE49-F238E27FC236}">
                      <a16:creationId xmlns:a16="http://schemas.microsoft.com/office/drawing/2014/main" id="{1200543B-BC6E-4495-A682-4AEEE74E079F}"/>
                    </a:ext>
                  </a:extLst>
                </p14:cNvPr>
                <p14:cNvContentPartPr/>
                <p14:nvPr/>
              </p14:nvContentPartPr>
              <p14:xfrm>
                <a:off x="5504979" y="5472548"/>
                <a:ext cx="191520" cy="177840"/>
              </p14:xfrm>
            </p:contentPart>
          </mc:Choice>
          <mc:Fallback>
            <p:pic>
              <p:nvPicPr>
                <p:cNvPr id="371" name="Freihand 370">
                  <a:extLst>
                    <a:ext uri="{FF2B5EF4-FFF2-40B4-BE49-F238E27FC236}">
                      <a16:creationId xmlns:a16="http://schemas.microsoft.com/office/drawing/2014/main" id="{1200543B-BC6E-4495-A682-4AEEE74E079F}"/>
                    </a:ext>
                  </a:extLst>
                </p:cNvPr>
                <p:cNvPicPr/>
                <p:nvPr/>
              </p:nvPicPr>
              <p:blipFill>
                <a:blip r:embed="rId510"/>
                <a:stretch>
                  <a:fillRect/>
                </a:stretch>
              </p:blipFill>
              <p:spPr>
                <a:xfrm>
                  <a:off x="5500659" y="5468228"/>
                  <a:ext cx="2001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72" name="Freihand 371">
                  <a:extLst>
                    <a:ext uri="{FF2B5EF4-FFF2-40B4-BE49-F238E27FC236}">
                      <a16:creationId xmlns:a16="http://schemas.microsoft.com/office/drawing/2014/main" id="{2F945DBB-8779-4A4C-A487-3873A3CC124B}"/>
                    </a:ext>
                  </a:extLst>
                </p14:cNvPr>
                <p14:cNvContentPartPr/>
                <p14:nvPr/>
              </p14:nvContentPartPr>
              <p14:xfrm>
                <a:off x="5706579" y="5468948"/>
                <a:ext cx="10440" cy="55440"/>
              </p14:xfrm>
            </p:contentPart>
          </mc:Choice>
          <mc:Fallback>
            <p:pic>
              <p:nvPicPr>
                <p:cNvPr id="372" name="Freihand 371">
                  <a:extLst>
                    <a:ext uri="{FF2B5EF4-FFF2-40B4-BE49-F238E27FC236}">
                      <a16:creationId xmlns:a16="http://schemas.microsoft.com/office/drawing/2014/main" id="{2F945DBB-8779-4A4C-A487-3873A3CC124B}"/>
                    </a:ext>
                  </a:extLst>
                </p:cNvPr>
                <p:cNvPicPr/>
                <p:nvPr/>
              </p:nvPicPr>
              <p:blipFill>
                <a:blip r:embed="rId512"/>
                <a:stretch>
                  <a:fillRect/>
                </a:stretch>
              </p:blipFill>
              <p:spPr>
                <a:xfrm>
                  <a:off x="5702259" y="5464628"/>
                  <a:ext cx="19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73" name="Freihand 372">
                  <a:extLst>
                    <a:ext uri="{FF2B5EF4-FFF2-40B4-BE49-F238E27FC236}">
                      <a16:creationId xmlns:a16="http://schemas.microsoft.com/office/drawing/2014/main" id="{99EAC8F4-3AC5-4126-AAFE-B81B00481B68}"/>
                    </a:ext>
                  </a:extLst>
                </p14:cNvPr>
                <p14:cNvContentPartPr/>
                <p14:nvPr/>
              </p14:nvContentPartPr>
              <p14:xfrm>
                <a:off x="5749419" y="5459588"/>
                <a:ext cx="182520" cy="173160"/>
              </p14:xfrm>
            </p:contentPart>
          </mc:Choice>
          <mc:Fallback>
            <p:pic>
              <p:nvPicPr>
                <p:cNvPr id="373" name="Freihand 372">
                  <a:extLst>
                    <a:ext uri="{FF2B5EF4-FFF2-40B4-BE49-F238E27FC236}">
                      <a16:creationId xmlns:a16="http://schemas.microsoft.com/office/drawing/2014/main" id="{99EAC8F4-3AC5-4126-AAFE-B81B00481B68}"/>
                    </a:ext>
                  </a:extLst>
                </p:cNvPr>
                <p:cNvPicPr/>
                <p:nvPr/>
              </p:nvPicPr>
              <p:blipFill>
                <a:blip r:embed="rId514"/>
                <a:stretch>
                  <a:fillRect/>
                </a:stretch>
              </p:blipFill>
              <p:spPr>
                <a:xfrm>
                  <a:off x="5745099" y="5455268"/>
                  <a:ext cx="191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74" name="Freihand 373">
                  <a:extLst>
                    <a:ext uri="{FF2B5EF4-FFF2-40B4-BE49-F238E27FC236}">
                      <a16:creationId xmlns:a16="http://schemas.microsoft.com/office/drawing/2014/main" id="{B2E20155-F9DF-442B-83F8-EB3A2B0DF01D}"/>
                    </a:ext>
                  </a:extLst>
                </p14:cNvPr>
                <p14:cNvContentPartPr/>
                <p14:nvPr/>
              </p14:nvContentPartPr>
              <p14:xfrm>
                <a:off x="5898819" y="5434388"/>
                <a:ext cx="100080" cy="201600"/>
              </p14:xfrm>
            </p:contentPart>
          </mc:Choice>
          <mc:Fallback>
            <p:pic>
              <p:nvPicPr>
                <p:cNvPr id="374" name="Freihand 373">
                  <a:extLst>
                    <a:ext uri="{FF2B5EF4-FFF2-40B4-BE49-F238E27FC236}">
                      <a16:creationId xmlns:a16="http://schemas.microsoft.com/office/drawing/2014/main" id="{B2E20155-F9DF-442B-83F8-EB3A2B0DF01D}"/>
                    </a:ext>
                  </a:extLst>
                </p:cNvPr>
                <p:cNvPicPr/>
                <p:nvPr/>
              </p:nvPicPr>
              <p:blipFill>
                <a:blip r:embed="rId516"/>
                <a:stretch>
                  <a:fillRect/>
                </a:stretch>
              </p:blipFill>
              <p:spPr>
                <a:xfrm>
                  <a:off x="5894499" y="5430068"/>
                  <a:ext cx="108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78" name="Freihand 377">
                  <a:extLst>
                    <a:ext uri="{FF2B5EF4-FFF2-40B4-BE49-F238E27FC236}">
                      <a16:creationId xmlns:a16="http://schemas.microsoft.com/office/drawing/2014/main" id="{607B3443-9EEF-41D3-BF45-C5A3CF8EF09D}"/>
                    </a:ext>
                  </a:extLst>
                </p14:cNvPr>
                <p14:cNvContentPartPr/>
                <p14:nvPr/>
              </p14:nvContentPartPr>
              <p14:xfrm>
                <a:off x="5992779" y="5502068"/>
                <a:ext cx="357120" cy="131400"/>
              </p14:xfrm>
            </p:contentPart>
          </mc:Choice>
          <mc:Fallback>
            <p:pic>
              <p:nvPicPr>
                <p:cNvPr id="378" name="Freihand 377">
                  <a:extLst>
                    <a:ext uri="{FF2B5EF4-FFF2-40B4-BE49-F238E27FC236}">
                      <a16:creationId xmlns:a16="http://schemas.microsoft.com/office/drawing/2014/main" id="{607B3443-9EEF-41D3-BF45-C5A3CF8EF09D}"/>
                    </a:ext>
                  </a:extLst>
                </p:cNvPr>
                <p:cNvPicPr/>
                <p:nvPr/>
              </p:nvPicPr>
              <p:blipFill>
                <a:blip r:embed="rId518"/>
                <a:stretch>
                  <a:fillRect/>
                </a:stretch>
              </p:blipFill>
              <p:spPr>
                <a:xfrm>
                  <a:off x="5988459" y="5497748"/>
                  <a:ext cx="365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79" name="Freihand 378">
                  <a:extLst>
                    <a:ext uri="{FF2B5EF4-FFF2-40B4-BE49-F238E27FC236}">
                      <a16:creationId xmlns:a16="http://schemas.microsoft.com/office/drawing/2014/main" id="{FF90EF55-F978-40D2-8C8A-8312717D1A87}"/>
                    </a:ext>
                  </a:extLst>
                </p14:cNvPr>
                <p14:cNvContentPartPr/>
                <p14:nvPr/>
              </p14:nvContentPartPr>
              <p14:xfrm>
                <a:off x="6366459" y="5435468"/>
                <a:ext cx="161280" cy="182160"/>
              </p14:xfrm>
            </p:contentPart>
          </mc:Choice>
          <mc:Fallback>
            <p:pic>
              <p:nvPicPr>
                <p:cNvPr id="379" name="Freihand 378">
                  <a:extLst>
                    <a:ext uri="{FF2B5EF4-FFF2-40B4-BE49-F238E27FC236}">
                      <a16:creationId xmlns:a16="http://schemas.microsoft.com/office/drawing/2014/main" id="{FF90EF55-F978-40D2-8C8A-8312717D1A87}"/>
                    </a:ext>
                  </a:extLst>
                </p:cNvPr>
                <p:cNvPicPr/>
                <p:nvPr/>
              </p:nvPicPr>
              <p:blipFill>
                <a:blip r:embed="rId520"/>
                <a:stretch>
                  <a:fillRect/>
                </a:stretch>
              </p:blipFill>
              <p:spPr>
                <a:xfrm>
                  <a:off x="6362139" y="5431148"/>
                  <a:ext cx="169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80" name="Freihand 379">
                  <a:extLst>
                    <a:ext uri="{FF2B5EF4-FFF2-40B4-BE49-F238E27FC236}">
                      <a16:creationId xmlns:a16="http://schemas.microsoft.com/office/drawing/2014/main" id="{9595AE88-AD60-4B22-83F9-2380CBD09318}"/>
                    </a:ext>
                  </a:extLst>
                </p14:cNvPr>
                <p14:cNvContentPartPr/>
                <p14:nvPr/>
              </p14:nvContentPartPr>
              <p14:xfrm>
                <a:off x="6334779" y="5467868"/>
                <a:ext cx="119520" cy="18720"/>
              </p14:xfrm>
            </p:contentPart>
          </mc:Choice>
          <mc:Fallback>
            <p:pic>
              <p:nvPicPr>
                <p:cNvPr id="380" name="Freihand 379">
                  <a:extLst>
                    <a:ext uri="{FF2B5EF4-FFF2-40B4-BE49-F238E27FC236}">
                      <a16:creationId xmlns:a16="http://schemas.microsoft.com/office/drawing/2014/main" id="{9595AE88-AD60-4B22-83F9-2380CBD09318}"/>
                    </a:ext>
                  </a:extLst>
                </p:cNvPr>
                <p:cNvPicPr/>
                <p:nvPr/>
              </p:nvPicPr>
              <p:blipFill>
                <a:blip r:embed="rId522"/>
                <a:stretch>
                  <a:fillRect/>
                </a:stretch>
              </p:blipFill>
              <p:spPr>
                <a:xfrm>
                  <a:off x="6330459" y="5463548"/>
                  <a:ext cx="128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82" name="Freihand 381">
                  <a:extLst>
                    <a:ext uri="{FF2B5EF4-FFF2-40B4-BE49-F238E27FC236}">
                      <a16:creationId xmlns:a16="http://schemas.microsoft.com/office/drawing/2014/main" id="{D0970B2E-D5FD-4303-A4DF-8915F84C9F5F}"/>
                    </a:ext>
                  </a:extLst>
                </p14:cNvPr>
                <p14:cNvContentPartPr/>
                <p14:nvPr/>
              </p14:nvContentPartPr>
              <p14:xfrm>
                <a:off x="6521259" y="5526548"/>
                <a:ext cx="170280" cy="226800"/>
              </p14:xfrm>
            </p:contentPart>
          </mc:Choice>
          <mc:Fallback>
            <p:pic>
              <p:nvPicPr>
                <p:cNvPr id="382" name="Freihand 381">
                  <a:extLst>
                    <a:ext uri="{FF2B5EF4-FFF2-40B4-BE49-F238E27FC236}">
                      <a16:creationId xmlns:a16="http://schemas.microsoft.com/office/drawing/2014/main" id="{D0970B2E-D5FD-4303-A4DF-8915F84C9F5F}"/>
                    </a:ext>
                  </a:extLst>
                </p:cNvPr>
                <p:cNvPicPr/>
                <p:nvPr/>
              </p:nvPicPr>
              <p:blipFill>
                <a:blip r:embed="rId524"/>
                <a:stretch>
                  <a:fillRect/>
                </a:stretch>
              </p:blipFill>
              <p:spPr>
                <a:xfrm>
                  <a:off x="6516939" y="5522228"/>
                  <a:ext cx="1789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83" name="Freihand 382">
                  <a:extLst>
                    <a:ext uri="{FF2B5EF4-FFF2-40B4-BE49-F238E27FC236}">
                      <a16:creationId xmlns:a16="http://schemas.microsoft.com/office/drawing/2014/main" id="{3F6FE1D8-5501-4D2B-96B1-FAC93E359680}"/>
                    </a:ext>
                  </a:extLst>
                </p14:cNvPr>
                <p14:cNvContentPartPr/>
                <p14:nvPr/>
              </p14:nvContentPartPr>
              <p14:xfrm>
                <a:off x="6698019" y="5495948"/>
                <a:ext cx="133200" cy="124920"/>
              </p14:xfrm>
            </p:contentPart>
          </mc:Choice>
          <mc:Fallback>
            <p:pic>
              <p:nvPicPr>
                <p:cNvPr id="383" name="Freihand 382">
                  <a:extLst>
                    <a:ext uri="{FF2B5EF4-FFF2-40B4-BE49-F238E27FC236}">
                      <a16:creationId xmlns:a16="http://schemas.microsoft.com/office/drawing/2014/main" id="{3F6FE1D8-5501-4D2B-96B1-FAC93E359680}"/>
                    </a:ext>
                  </a:extLst>
                </p:cNvPr>
                <p:cNvPicPr/>
                <p:nvPr/>
              </p:nvPicPr>
              <p:blipFill>
                <a:blip r:embed="rId526"/>
                <a:stretch>
                  <a:fillRect/>
                </a:stretch>
              </p:blipFill>
              <p:spPr>
                <a:xfrm>
                  <a:off x="6693699" y="5491628"/>
                  <a:ext cx="141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86" name="Freihand 385">
                  <a:extLst>
                    <a:ext uri="{FF2B5EF4-FFF2-40B4-BE49-F238E27FC236}">
                      <a16:creationId xmlns:a16="http://schemas.microsoft.com/office/drawing/2014/main" id="{CE7CB2B1-A546-4D66-BDCE-8034168FDCC1}"/>
                    </a:ext>
                  </a:extLst>
                </p14:cNvPr>
                <p14:cNvContentPartPr/>
                <p14:nvPr/>
              </p14:nvContentPartPr>
              <p14:xfrm>
                <a:off x="2031699" y="5880428"/>
                <a:ext cx="7200" cy="129960"/>
              </p14:xfrm>
            </p:contentPart>
          </mc:Choice>
          <mc:Fallback>
            <p:pic>
              <p:nvPicPr>
                <p:cNvPr id="386" name="Freihand 385">
                  <a:extLst>
                    <a:ext uri="{FF2B5EF4-FFF2-40B4-BE49-F238E27FC236}">
                      <a16:creationId xmlns:a16="http://schemas.microsoft.com/office/drawing/2014/main" id="{CE7CB2B1-A546-4D66-BDCE-8034168FDCC1}"/>
                    </a:ext>
                  </a:extLst>
                </p:cNvPr>
                <p:cNvPicPr/>
                <p:nvPr/>
              </p:nvPicPr>
              <p:blipFill>
                <a:blip r:embed="rId528"/>
                <a:stretch>
                  <a:fillRect/>
                </a:stretch>
              </p:blipFill>
              <p:spPr>
                <a:xfrm>
                  <a:off x="2027379" y="5876108"/>
                  <a:ext cx="15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87" name="Freihand 386">
                  <a:extLst>
                    <a:ext uri="{FF2B5EF4-FFF2-40B4-BE49-F238E27FC236}">
                      <a16:creationId xmlns:a16="http://schemas.microsoft.com/office/drawing/2014/main" id="{514F09CA-F565-475D-A6D1-A28ECE95DC1A}"/>
                    </a:ext>
                  </a:extLst>
                </p14:cNvPr>
                <p14:cNvContentPartPr/>
                <p14:nvPr/>
              </p14:nvContentPartPr>
              <p14:xfrm>
                <a:off x="2008659" y="5864228"/>
                <a:ext cx="122040" cy="56880"/>
              </p14:xfrm>
            </p:contentPart>
          </mc:Choice>
          <mc:Fallback>
            <p:pic>
              <p:nvPicPr>
                <p:cNvPr id="387" name="Freihand 386">
                  <a:extLst>
                    <a:ext uri="{FF2B5EF4-FFF2-40B4-BE49-F238E27FC236}">
                      <a16:creationId xmlns:a16="http://schemas.microsoft.com/office/drawing/2014/main" id="{514F09CA-F565-475D-A6D1-A28ECE95DC1A}"/>
                    </a:ext>
                  </a:extLst>
                </p:cNvPr>
                <p:cNvPicPr/>
                <p:nvPr/>
              </p:nvPicPr>
              <p:blipFill>
                <a:blip r:embed="rId530"/>
                <a:stretch>
                  <a:fillRect/>
                </a:stretch>
              </p:blipFill>
              <p:spPr>
                <a:xfrm>
                  <a:off x="2004339" y="5859908"/>
                  <a:ext cx="130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88" name="Freihand 387">
                  <a:extLst>
                    <a:ext uri="{FF2B5EF4-FFF2-40B4-BE49-F238E27FC236}">
                      <a16:creationId xmlns:a16="http://schemas.microsoft.com/office/drawing/2014/main" id="{9F900F78-6AED-4D30-A1FE-745F1A86D4B3}"/>
                    </a:ext>
                  </a:extLst>
                </p14:cNvPr>
                <p14:cNvContentPartPr/>
                <p14:nvPr/>
              </p14:nvContentPartPr>
              <p14:xfrm>
                <a:off x="2020899" y="6010388"/>
                <a:ext cx="103680" cy="37800"/>
              </p14:xfrm>
            </p:contentPart>
          </mc:Choice>
          <mc:Fallback>
            <p:pic>
              <p:nvPicPr>
                <p:cNvPr id="388" name="Freihand 387">
                  <a:extLst>
                    <a:ext uri="{FF2B5EF4-FFF2-40B4-BE49-F238E27FC236}">
                      <a16:creationId xmlns:a16="http://schemas.microsoft.com/office/drawing/2014/main" id="{9F900F78-6AED-4D30-A1FE-745F1A86D4B3}"/>
                    </a:ext>
                  </a:extLst>
                </p:cNvPr>
                <p:cNvPicPr/>
                <p:nvPr/>
              </p:nvPicPr>
              <p:blipFill>
                <a:blip r:embed="rId532"/>
                <a:stretch>
                  <a:fillRect/>
                </a:stretch>
              </p:blipFill>
              <p:spPr>
                <a:xfrm>
                  <a:off x="2016579" y="6006068"/>
                  <a:ext cx="112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53" name="Freihand 352">
                  <a:extLst>
                    <a:ext uri="{FF2B5EF4-FFF2-40B4-BE49-F238E27FC236}">
                      <a16:creationId xmlns:a16="http://schemas.microsoft.com/office/drawing/2014/main" id="{C20A8D6D-D029-4B92-921A-C13EE0B82D0A}"/>
                    </a:ext>
                  </a:extLst>
                </p14:cNvPr>
                <p14:cNvContentPartPr/>
                <p14:nvPr/>
              </p14:nvContentPartPr>
              <p14:xfrm>
                <a:off x="1968339" y="5530868"/>
                <a:ext cx="120240" cy="169560"/>
              </p14:xfrm>
            </p:contentPart>
          </mc:Choice>
          <mc:Fallback>
            <p:pic>
              <p:nvPicPr>
                <p:cNvPr id="353" name="Freihand 352">
                  <a:extLst>
                    <a:ext uri="{FF2B5EF4-FFF2-40B4-BE49-F238E27FC236}">
                      <a16:creationId xmlns:a16="http://schemas.microsoft.com/office/drawing/2014/main" id="{C20A8D6D-D029-4B92-921A-C13EE0B82D0A}"/>
                    </a:ext>
                  </a:extLst>
                </p:cNvPr>
                <p:cNvPicPr/>
                <p:nvPr/>
              </p:nvPicPr>
              <p:blipFill>
                <a:blip r:embed="rId534"/>
                <a:stretch>
                  <a:fillRect/>
                </a:stretch>
              </p:blipFill>
              <p:spPr>
                <a:xfrm>
                  <a:off x="1964019" y="5526548"/>
                  <a:ext cx="128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54" name="Freihand 353">
                  <a:extLst>
                    <a:ext uri="{FF2B5EF4-FFF2-40B4-BE49-F238E27FC236}">
                      <a16:creationId xmlns:a16="http://schemas.microsoft.com/office/drawing/2014/main" id="{65D583A6-9B18-4AE1-98CC-0733763B83E5}"/>
                    </a:ext>
                  </a:extLst>
                </p14:cNvPr>
                <p14:cNvContentPartPr/>
                <p14:nvPr/>
              </p14:nvContentPartPr>
              <p14:xfrm>
                <a:off x="2142939" y="5623028"/>
                <a:ext cx="51120" cy="65880"/>
              </p14:xfrm>
            </p:contentPart>
          </mc:Choice>
          <mc:Fallback>
            <p:pic>
              <p:nvPicPr>
                <p:cNvPr id="354" name="Freihand 353">
                  <a:extLst>
                    <a:ext uri="{FF2B5EF4-FFF2-40B4-BE49-F238E27FC236}">
                      <a16:creationId xmlns:a16="http://schemas.microsoft.com/office/drawing/2014/main" id="{65D583A6-9B18-4AE1-98CC-0733763B83E5}"/>
                    </a:ext>
                  </a:extLst>
                </p:cNvPr>
                <p:cNvPicPr/>
                <p:nvPr/>
              </p:nvPicPr>
              <p:blipFill>
                <a:blip r:embed="rId536"/>
                <a:stretch>
                  <a:fillRect/>
                </a:stretch>
              </p:blipFill>
              <p:spPr>
                <a:xfrm>
                  <a:off x="2138619" y="5618708"/>
                  <a:ext cx="59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55" name="Freihand 354">
                  <a:extLst>
                    <a:ext uri="{FF2B5EF4-FFF2-40B4-BE49-F238E27FC236}">
                      <a16:creationId xmlns:a16="http://schemas.microsoft.com/office/drawing/2014/main" id="{740C078B-D95E-4623-95B8-2983EC8FA2E2}"/>
                    </a:ext>
                  </a:extLst>
                </p14:cNvPr>
                <p14:cNvContentPartPr/>
                <p14:nvPr/>
              </p14:nvContentPartPr>
              <p14:xfrm>
                <a:off x="2387739" y="5491988"/>
                <a:ext cx="92160" cy="179280"/>
              </p14:xfrm>
            </p:contentPart>
          </mc:Choice>
          <mc:Fallback>
            <p:pic>
              <p:nvPicPr>
                <p:cNvPr id="355" name="Freihand 354">
                  <a:extLst>
                    <a:ext uri="{FF2B5EF4-FFF2-40B4-BE49-F238E27FC236}">
                      <a16:creationId xmlns:a16="http://schemas.microsoft.com/office/drawing/2014/main" id="{740C078B-D95E-4623-95B8-2983EC8FA2E2}"/>
                    </a:ext>
                  </a:extLst>
                </p:cNvPr>
                <p:cNvPicPr/>
                <p:nvPr/>
              </p:nvPicPr>
              <p:blipFill>
                <a:blip r:embed="rId538"/>
                <a:stretch>
                  <a:fillRect/>
                </a:stretch>
              </p:blipFill>
              <p:spPr>
                <a:xfrm>
                  <a:off x="2383419" y="5487668"/>
                  <a:ext cx="1008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56" name="Freihand 355">
                  <a:extLst>
                    <a:ext uri="{FF2B5EF4-FFF2-40B4-BE49-F238E27FC236}">
                      <a16:creationId xmlns:a16="http://schemas.microsoft.com/office/drawing/2014/main" id="{67943217-F3CE-4442-9D5D-8F71B41F1BFF}"/>
                    </a:ext>
                  </a:extLst>
                </p14:cNvPr>
                <p14:cNvContentPartPr/>
                <p14:nvPr/>
              </p14:nvContentPartPr>
              <p14:xfrm>
                <a:off x="2499339" y="5594948"/>
                <a:ext cx="155160" cy="87480"/>
              </p14:xfrm>
            </p:contentPart>
          </mc:Choice>
          <mc:Fallback>
            <p:pic>
              <p:nvPicPr>
                <p:cNvPr id="356" name="Freihand 355">
                  <a:extLst>
                    <a:ext uri="{FF2B5EF4-FFF2-40B4-BE49-F238E27FC236}">
                      <a16:creationId xmlns:a16="http://schemas.microsoft.com/office/drawing/2014/main" id="{67943217-F3CE-4442-9D5D-8F71B41F1BFF}"/>
                    </a:ext>
                  </a:extLst>
                </p:cNvPr>
                <p:cNvPicPr/>
                <p:nvPr/>
              </p:nvPicPr>
              <p:blipFill>
                <a:blip r:embed="rId540"/>
                <a:stretch>
                  <a:fillRect/>
                </a:stretch>
              </p:blipFill>
              <p:spPr>
                <a:xfrm>
                  <a:off x="2495019" y="5590628"/>
                  <a:ext cx="163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57" name="Freihand 356">
                  <a:extLst>
                    <a:ext uri="{FF2B5EF4-FFF2-40B4-BE49-F238E27FC236}">
                      <a16:creationId xmlns:a16="http://schemas.microsoft.com/office/drawing/2014/main" id="{006FF7BB-B5A4-4C0C-B329-BAD227166AA2}"/>
                    </a:ext>
                  </a:extLst>
                </p14:cNvPr>
                <p14:cNvContentPartPr/>
                <p14:nvPr/>
              </p14:nvContentPartPr>
              <p14:xfrm>
                <a:off x="2680059" y="5497028"/>
                <a:ext cx="15480" cy="192600"/>
              </p14:xfrm>
            </p:contentPart>
          </mc:Choice>
          <mc:Fallback>
            <p:pic>
              <p:nvPicPr>
                <p:cNvPr id="357" name="Freihand 356">
                  <a:extLst>
                    <a:ext uri="{FF2B5EF4-FFF2-40B4-BE49-F238E27FC236}">
                      <a16:creationId xmlns:a16="http://schemas.microsoft.com/office/drawing/2014/main" id="{006FF7BB-B5A4-4C0C-B329-BAD227166AA2}"/>
                    </a:ext>
                  </a:extLst>
                </p:cNvPr>
                <p:cNvPicPr/>
                <p:nvPr/>
              </p:nvPicPr>
              <p:blipFill>
                <a:blip r:embed="rId542"/>
                <a:stretch>
                  <a:fillRect/>
                </a:stretch>
              </p:blipFill>
              <p:spPr>
                <a:xfrm>
                  <a:off x="2675739" y="5492708"/>
                  <a:ext cx="24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58" name="Freihand 357">
                  <a:extLst>
                    <a:ext uri="{FF2B5EF4-FFF2-40B4-BE49-F238E27FC236}">
                      <a16:creationId xmlns:a16="http://schemas.microsoft.com/office/drawing/2014/main" id="{F5B3D061-FAD8-4AA8-9344-BCFB30E6DE2D}"/>
                    </a:ext>
                  </a:extLst>
                </p14:cNvPr>
                <p14:cNvContentPartPr/>
                <p14:nvPr/>
              </p14:nvContentPartPr>
              <p14:xfrm>
                <a:off x="2615979" y="5417108"/>
                <a:ext cx="5400" cy="20880"/>
              </p14:xfrm>
            </p:contentPart>
          </mc:Choice>
          <mc:Fallback>
            <p:pic>
              <p:nvPicPr>
                <p:cNvPr id="358" name="Freihand 357">
                  <a:extLst>
                    <a:ext uri="{FF2B5EF4-FFF2-40B4-BE49-F238E27FC236}">
                      <a16:creationId xmlns:a16="http://schemas.microsoft.com/office/drawing/2014/main" id="{F5B3D061-FAD8-4AA8-9344-BCFB30E6DE2D}"/>
                    </a:ext>
                  </a:extLst>
                </p:cNvPr>
                <p:cNvPicPr/>
                <p:nvPr/>
              </p:nvPicPr>
              <p:blipFill>
                <a:blip r:embed="rId544"/>
                <a:stretch>
                  <a:fillRect/>
                </a:stretch>
              </p:blipFill>
              <p:spPr>
                <a:xfrm>
                  <a:off x="2611659" y="5412788"/>
                  <a:ext cx="140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59" name="Freihand 358">
                  <a:extLst>
                    <a:ext uri="{FF2B5EF4-FFF2-40B4-BE49-F238E27FC236}">
                      <a16:creationId xmlns:a16="http://schemas.microsoft.com/office/drawing/2014/main" id="{47EAFD0C-A269-4CCE-89A4-81E8C7D597E4}"/>
                    </a:ext>
                  </a:extLst>
                </p14:cNvPr>
                <p14:cNvContentPartPr/>
                <p14:nvPr/>
              </p14:nvContentPartPr>
              <p14:xfrm>
                <a:off x="2876619" y="5490908"/>
                <a:ext cx="357480" cy="198000"/>
              </p14:xfrm>
            </p:contentPart>
          </mc:Choice>
          <mc:Fallback>
            <p:pic>
              <p:nvPicPr>
                <p:cNvPr id="359" name="Freihand 358">
                  <a:extLst>
                    <a:ext uri="{FF2B5EF4-FFF2-40B4-BE49-F238E27FC236}">
                      <a16:creationId xmlns:a16="http://schemas.microsoft.com/office/drawing/2014/main" id="{47EAFD0C-A269-4CCE-89A4-81E8C7D597E4}"/>
                    </a:ext>
                  </a:extLst>
                </p:cNvPr>
                <p:cNvPicPr/>
                <p:nvPr/>
              </p:nvPicPr>
              <p:blipFill>
                <a:blip r:embed="rId546"/>
                <a:stretch>
                  <a:fillRect/>
                </a:stretch>
              </p:blipFill>
              <p:spPr>
                <a:xfrm>
                  <a:off x="2872299" y="5486588"/>
                  <a:ext cx="3661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60" name="Freihand 359">
                  <a:extLst>
                    <a:ext uri="{FF2B5EF4-FFF2-40B4-BE49-F238E27FC236}">
                      <a16:creationId xmlns:a16="http://schemas.microsoft.com/office/drawing/2014/main" id="{A365F2CF-6D10-44CA-BCAF-00EAECF3926B}"/>
                    </a:ext>
                  </a:extLst>
                </p14:cNvPr>
                <p14:cNvContentPartPr/>
                <p14:nvPr/>
              </p14:nvContentPartPr>
              <p14:xfrm>
                <a:off x="3405459" y="5496668"/>
                <a:ext cx="126720" cy="145440"/>
              </p14:xfrm>
            </p:contentPart>
          </mc:Choice>
          <mc:Fallback>
            <p:pic>
              <p:nvPicPr>
                <p:cNvPr id="360" name="Freihand 359">
                  <a:extLst>
                    <a:ext uri="{FF2B5EF4-FFF2-40B4-BE49-F238E27FC236}">
                      <a16:creationId xmlns:a16="http://schemas.microsoft.com/office/drawing/2014/main" id="{A365F2CF-6D10-44CA-BCAF-00EAECF3926B}"/>
                    </a:ext>
                  </a:extLst>
                </p:cNvPr>
                <p:cNvPicPr/>
                <p:nvPr/>
              </p:nvPicPr>
              <p:blipFill>
                <a:blip r:embed="rId548"/>
                <a:stretch>
                  <a:fillRect/>
                </a:stretch>
              </p:blipFill>
              <p:spPr>
                <a:xfrm>
                  <a:off x="3401139" y="5492348"/>
                  <a:ext cx="135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61" name="Freihand 360">
                  <a:extLst>
                    <a:ext uri="{FF2B5EF4-FFF2-40B4-BE49-F238E27FC236}">
                      <a16:creationId xmlns:a16="http://schemas.microsoft.com/office/drawing/2014/main" id="{947AC3A5-F621-4098-A26E-8A7429760A9D}"/>
                    </a:ext>
                  </a:extLst>
                </p14:cNvPr>
                <p14:cNvContentPartPr/>
                <p14:nvPr/>
              </p14:nvContentPartPr>
              <p14:xfrm>
                <a:off x="3485739" y="5488028"/>
                <a:ext cx="140040" cy="173520"/>
              </p14:xfrm>
            </p:contentPart>
          </mc:Choice>
          <mc:Fallback>
            <p:pic>
              <p:nvPicPr>
                <p:cNvPr id="361" name="Freihand 360">
                  <a:extLst>
                    <a:ext uri="{FF2B5EF4-FFF2-40B4-BE49-F238E27FC236}">
                      <a16:creationId xmlns:a16="http://schemas.microsoft.com/office/drawing/2014/main" id="{947AC3A5-F621-4098-A26E-8A7429760A9D}"/>
                    </a:ext>
                  </a:extLst>
                </p:cNvPr>
                <p:cNvPicPr/>
                <p:nvPr/>
              </p:nvPicPr>
              <p:blipFill>
                <a:blip r:embed="rId550"/>
                <a:stretch>
                  <a:fillRect/>
                </a:stretch>
              </p:blipFill>
              <p:spPr>
                <a:xfrm>
                  <a:off x="3481419" y="5483708"/>
                  <a:ext cx="1486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62" name="Freihand 361">
                  <a:extLst>
                    <a:ext uri="{FF2B5EF4-FFF2-40B4-BE49-F238E27FC236}">
                      <a16:creationId xmlns:a16="http://schemas.microsoft.com/office/drawing/2014/main" id="{C259443A-E6EB-4D72-83C2-166E6AB23B36}"/>
                    </a:ext>
                  </a:extLst>
                </p14:cNvPr>
                <p14:cNvContentPartPr/>
                <p14:nvPr/>
              </p14:nvContentPartPr>
              <p14:xfrm>
                <a:off x="3660699" y="5568668"/>
                <a:ext cx="194760" cy="93240"/>
              </p14:xfrm>
            </p:contentPart>
          </mc:Choice>
          <mc:Fallback>
            <p:pic>
              <p:nvPicPr>
                <p:cNvPr id="362" name="Freihand 361">
                  <a:extLst>
                    <a:ext uri="{FF2B5EF4-FFF2-40B4-BE49-F238E27FC236}">
                      <a16:creationId xmlns:a16="http://schemas.microsoft.com/office/drawing/2014/main" id="{C259443A-E6EB-4D72-83C2-166E6AB23B36}"/>
                    </a:ext>
                  </a:extLst>
                </p:cNvPr>
                <p:cNvPicPr/>
                <p:nvPr/>
              </p:nvPicPr>
              <p:blipFill>
                <a:blip r:embed="rId552"/>
                <a:stretch>
                  <a:fillRect/>
                </a:stretch>
              </p:blipFill>
              <p:spPr>
                <a:xfrm>
                  <a:off x="3656379" y="5564348"/>
                  <a:ext cx="203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63" name="Freihand 362">
                  <a:extLst>
                    <a:ext uri="{FF2B5EF4-FFF2-40B4-BE49-F238E27FC236}">
                      <a16:creationId xmlns:a16="http://schemas.microsoft.com/office/drawing/2014/main" id="{4E432E01-1964-4192-A1A0-490FAFB9B137}"/>
                    </a:ext>
                  </a:extLst>
                </p14:cNvPr>
                <p14:cNvContentPartPr/>
                <p14:nvPr/>
              </p14:nvContentPartPr>
              <p14:xfrm>
                <a:off x="3873099" y="5535188"/>
                <a:ext cx="84600" cy="161640"/>
              </p14:xfrm>
            </p:contentPart>
          </mc:Choice>
          <mc:Fallback>
            <p:pic>
              <p:nvPicPr>
                <p:cNvPr id="363" name="Freihand 362">
                  <a:extLst>
                    <a:ext uri="{FF2B5EF4-FFF2-40B4-BE49-F238E27FC236}">
                      <a16:creationId xmlns:a16="http://schemas.microsoft.com/office/drawing/2014/main" id="{4E432E01-1964-4192-A1A0-490FAFB9B137}"/>
                    </a:ext>
                  </a:extLst>
                </p:cNvPr>
                <p:cNvPicPr/>
                <p:nvPr/>
              </p:nvPicPr>
              <p:blipFill>
                <a:blip r:embed="rId554"/>
                <a:stretch>
                  <a:fillRect/>
                </a:stretch>
              </p:blipFill>
              <p:spPr>
                <a:xfrm>
                  <a:off x="3868779" y="5530868"/>
                  <a:ext cx="93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64" name="Freihand 363">
                  <a:extLst>
                    <a:ext uri="{FF2B5EF4-FFF2-40B4-BE49-F238E27FC236}">
                      <a16:creationId xmlns:a16="http://schemas.microsoft.com/office/drawing/2014/main" id="{7ADF8599-3C0E-40AE-84F1-075FAB4AD2D6}"/>
                    </a:ext>
                  </a:extLst>
                </p14:cNvPr>
                <p14:cNvContentPartPr/>
                <p14:nvPr/>
              </p14:nvContentPartPr>
              <p14:xfrm>
                <a:off x="3978219" y="5465348"/>
                <a:ext cx="217080" cy="182520"/>
              </p14:xfrm>
            </p:contentPart>
          </mc:Choice>
          <mc:Fallback>
            <p:pic>
              <p:nvPicPr>
                <p:cNvPr id="364" name="Freihand 363">
                  <a:extLst>
                    <a:ext uri="{FF2B5EF4-FFF2-40B4-BE49-F238E27FC236}">
                      <a16:creationId xmlns:a16="http://schemas.microsoft.com/office/drawing/2014/main" id="{7ADF8599-3C0E-40AE-84F1-075FAB4AD2D6}"/>
                    </a:ext>
                  </a:extLst>
                </p:cNvPr>
                <p:cNvPicPr/>
                <p:nvPr/>
              </p:nvPicPr>
              <p:blipFill>
                <a:blip r:embed="rId556"/>
                <a:stretch>
                  <a:fillRect/>
                </a:stretch>
              </p:blipFill>
              <p:spPr>
                <a:xfrm>
                  <a:off x="3973899" y="5461028"/>
                  <a:ext cx="2257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89" name="Freihand 388">
                  <a:extLst>
                    <a:ext uri="{FF2B5EF4-FFF2-40B4-BE49-F238E27FC236}">
                      <a16:creationId xmlns:a16="http://schemas.microsoft.com/office/drawing/2014/main" id="{84C7643F-202E-4479-BBBA-C99DC663F639}"/>
                    </a:ext>
                  </a:extLst>
                </p14:cNvPr>
                <p14:cNvContentPartPr/>
                <p14:nvPr/>
              </p14:nvContentPartPr>
              <p14:xfrm>
                <a:off x="1876899" y="5693948"/>
                <a:ext cx="93960" cy="55440"/>
              </p14:xfrm>
            </p:contentPart>
          </mc:Choice>
          <mc:Fallback>
            <p:pic>
              <p:nvPicPr>
                <p:cNvPr id="389" name="Freihand 388">
                  <a:extLst>
                    <a:ext uri="{FF2B5EF4-FFF2-40B4-BE49-F238E27FC236}">
                      <a16:creationId xmlns:a16="http://schemas.microsoft.com/office/drawing/2014/main" id="{84C7643F-202E-4479-BBBA-C99DC663F639}"/>
                    </a:ext>
                  </a:extLst>
                </p:cNvPr>
                <p:cNvPicPr/>
                <p:nvPr/>
              </p:nvPicPr>
              <p:blipFill>
                <a:blip r:embed="rId558"/>
                <a:stretch>
                  <a:fillRect/>
                </a:stretch>
              </p:blipFill>
              <p:spPr>
                <a:xfrm>
                  <a:off x="1872579" y="5689628"/>
                  <a:ext cx="1026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92" name="Freihand 391">
                  <a:extLst>
                    <a:ext uri="{FF2B5EF4-FFF2-40B4-BE49-F238E27FC236}">
                      <a16:creationId xmlns:a16="http://schemas.microsoft.com/office/drawing/2014/main" id="{2CA70526-057E-47C0-BD2C-68D4BCDACA9E}"/>
                    </a:ext>
                  </a:extLst>
                </p14:cNvPr>
                <p14:cNvContentPartPr/>
                <p14:nvPr/>
              </p14:nvContentPartPr>
              <p14:xfrm>
                <a:off x="3270459" y="5388308"/>
                <a:ext cx="62640" cy="81360"/>
              </p14:xfrm>
            </p:contentPart>
          </mc:Choice>
          <mc:Fallback>
            <p:pic>
              <p:nvPicPr>
                <p:cNvPr id="392" name="Freihand 391">
                  <a:extLst>
                    <a:ext uri="{FF2B5EF4-FFF2-40B4-BE49-F238E27FC236}">
                      <a16:creationId xmlns:a16="http://schemas.microsoft.com/office/drawing/2014/main" id="{2CA70526-057E-47C0-BD2C-68D4BCDACA9E}"/>
                    </a:ext>
                  </a:extLst>
                </p:cNvPr>
                <p:cNvPicPr/>
                <p:nvPr/>
              </p:nvPicPr>
              <p:blipFill>
                <a:blip r:embed="rId560"/>
                <a:stretch>
                  <a:fillRect/>
                </a:stretch>
              </p:blipFill>
              <p:spPr>
                <a:xfrm>
                  <a:off x="3266139" y="5383988"/>
                  <a:ext cx="71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93" name="Freihand 392">
                  <a:extLst>
                    <a:ext uri="{FF2B5EF4-FFF2-40B4-BE49-F238E27FC236}">
                      <a16:creationId xmlns:a16="http://schemas.microsoft.com/office/drawing/2014/main" id="{A3ABF6C4-5251-4725-B4C9-70B02CB1C607}"/>
                    </a:ext>
                  </a:extLst>
                </p14:cNvPr>
                <p14:cNvContentPartPr/>
                <p14:nvPr/>
              </p14:nvContentPartPr>
              <p14:xfrm>
                <a:off x="2012619" y="5720588"/>
                <a:ext cx="1136520" cy="23400"/>
              </p14:xfrm>
            </p:contentPart>
          </mc:Choice>
          <mc:Fallback>
            <p:pic>
              <p:nvPicPr>
                <p:cNvPr id="393" name="Freihand 392">
                  <a:extLst>
                    <a:ext uri="{FF2B5EF4-FFF2-40B4-BE49-F238E27FC236}">
                      <a16:creationId xmlns:a16="http://schemas.microsoft.com/office/drawing/2014/main" id="{A3ABF6C4-5251-4725-B4C9-70B02CB1C607}"/>
                    </a:ext>
                  </a:extLst>
                </p:cNvPr>
                <p:cNvPicPr/>
                <p:nvPr/>
              </p:nvPicPr>
              <p:blipFill>
                <a:blip r:embed="rId562"/>
                <a:stretch>
                  <a:fillRect/>
                </a:stretch>
              </p:blipFill>
              <p:spPr>
                <a:xfrm>
                  <a:off x="2008299" y="5716268"/>
                  <a:ext cx="1145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94" name="Freihand 393">
                  <a:extLst>
                    <a:ext uri="{FF2B5EF4-FFF2-40B4-BE49-F238E27FC236}">
                      <a16:creationId xmlns:a16="http://schemas.microsoft.com/office/drawing/2014/main" id="{1BA93959-7D48-4A88-BCCD-E99D46114F76}"/>
                    </a:ext>
                  </a:extLst>
                </p14:cNvPr>
                <p14:cNvContentPartPr/>
                <p14:nvPr/>
              </p14:nvContentPartPr>
              <p14:xfrm>
                <a:off x="2198379" y="5915708"/>
                <a:ext cx="164880" cy="104400"/>
              </p14:xfrm>
            </p:contentPart>
          </mc:Choice>
          <mc:Fallback>
            <p:pic>
              <p:nvPicPr>
                <p:cNvPr id="394" name="Freihand 393">
                  <a:extLst>
                    <a:ext uri="{FF2B5EF4-FFF2-40B4-BE49-F238E27FC236}">
                      <a16:creationId xmlns:a16="http://schemas.microsoft.com/office/drawing/2014/main" id="{1BA93959-7D48-4A88-BCCD-E99D46114F76}"/>
                    </a:ext>
                  </a:extLst>
                </p:cNvPr>
                <p:cNvPicPr/>
                <p:nvPr/>
              </p:nvPicPr>
              <p:blipFill>
                <a:blip r:embed="rId564"/>
                <a:stretch>
                  <a:fillRect/>
                </a:stretch>
              </p:blipFill>
              <p:spPr>
                <a:xfrm>
                  <a:off x="2194059" y="5911388"/>
                  <a:ext cx="173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95" name="Freihand 394">
                  <a:extLst>
                    <a:ext uri="{FF2B5EF4-FFF2-40B4-BE49-F238E27FC236}">
                      <a16:creationId xmlns:a16="http://schemas.microsoft.com/office/drawing/2014/main" id="{D96123A1-AA94-4127-A319-65177D8A024D}"/>
                    </a:ext>
                  </a:extLst>
                </p14:cNvPr>
                <p14:cNvContentPartPr/>
                <p14:nvPr/>
              </p14:nvContentPartPr>
              <p14:xfrm>
                <a:off x="2352099" y="5875748"/>
                <a:ext cx="35280" cy="4320"/>
              </p14:xfrm>
            </p:contentPart>
          </mc:Choice>
          <mc:Fallback>
            <p:pic>
              <p:nvPicPr>
                <p:cNvPr id="395" name="Freihand 394">
                  <a:extLst>
                    <a:ext uri="{FF2B5EF4-FFF2-40B4-BE49-F238E27FC236}">
                      <a16:creationId xmlns:a16="http://schemas.microsoft.com/office/drawing/2014/main" id="{D96123A1-AA94-4127-A319-65177D8A024D}"/>
                    </a:ext>
                  </a:extLst>
                </p:cNvPr>
                <p:cNvPicPr/>
                <p:nvPr/>
              </p:nvPicPr>
              <p:blipFill>
                <a:blip r:embed="rId566"/>
                <a:stretch>
                  <a:fillRect/>
                </a:stretch>
              </p:blipFill>
              <p:spPr>
                <a:xfrm>
                  <a:off x="2347779" y="5871428"/>
                  <a:ext cx="439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96" name="Freihand 395">
                  <a:extLst>
                    <a:ext uri="{FF2B5EF4-FFF2-40B4-BE49-F238E27FC236}">
                      <a16:creationId xmlns:a16="http://schemas.microsoft.com/office/drawing/2014/main" id="{B781977B-215B-47BF-8CB6-B8DFD63E6E58}"/>
                    </a:ext>
                  </a:extLst>
                </p14:cNvPr>
                <p14:cNvContentPartPr/>
                <p14:nvPr/>
              </p14:nvContentPartPr>
              <p14:xfrm>
                <a:off x="2423739" y="5810588"/>
                <a:ext cx="233640" cy="297360"/>
              </p14:xfrm>
            </p:contentPart>
          </mc:Choice>
          <mc:Fallback>
            <p:pic>
              <p:nvPicPr>
                <p:cNvPr id="396" name="Freihand 395">
                  <a:extLst>
                    <a:ext uri="{FF2B5EF4-FFF2-40B4-BE49-F238E27FC236}">
                      <a16:creationId xmlns:a16="http://schemas.microsoft.com/office/drawing/2014/main" id="{B781977B-215B-47BF-8CB6-B8DFD63E6E58}"/>
                    </a:ext>
                  </a:extLst>
                </p:cNvPr>
                <p:cNvPicPr/>
                <p:nvPr/>
              </p:nvPicPr>
              <p:blipFill>
                <a:blip r:embed="rId568"/>
                <a:stretch>
                  <a:fillRect/>
                </a:stretch>
              </p:blipFill>
              <p:spPr>
                <a:xfrm>
                  <a:off x="2419419" y="5806268"/>
                  <a:ext cx="24228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97" name="Freihand 396">
                  <a:extLst>
                    <a:ext uri="{FF2B5EF4-FFF2-40B4-BE49-F238E27FC236}">
                      <a16:creationId xmlns:a16="http://schemas.microsoft.com/office/drawing/2014/main" id="{5B23DAAA-E0A0-4D2F-A4D5-8DF9D22E9F8B}"/>
                    </a:ext>
                  </a:extLst>
                </p14:cNvPr>
                <p14:cNvContentPartPr/>
                <p14:nvPr/>
              </p14:nvContentPartPr>
              <p14:xfrm>
                <a:off x="2675739" y="5850188"/>
                <a:ext cx="314640" cy="337680"/>
              </p14:xfrm>
            </p:contentPart>
          </mc:Choice>
          <mc:Fallback>
            <p:pic>
              <p:nvPicPr>
                <p:cNvPr id="397" name="Freihand 396">
                  <a:extLst>
                    <a:ext uri="{FF2B5EF4-FFF2-40B4-BE49-F238E27FC236}">
                      <a16:creationId xmlns:a16="http://schemas.microsoft.com/office/drawing/2014/main" id="{5B23DAAA-E0A0-4D2F-A4D5-8DF9D22E9F8B}"/>
                    </a:ext>
                  </a:extLst>
                </p:cNvPr>
                <p:cNvPicPr/>
                <p:nvPr/>
              </p:nvPicPr>
              <p:blipFill>
                <a:blip r:embed="rId570"/>
                <a:stretch>
                  <a:fillRect/>
                </a:stretch>
              </p:blipFill>
              <p:spPr>
                <a:xfrm>
                  <a:off x="2671419" y="5845868"/>
                  <a:ext cx="3232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98" name="Freihand 397">
                  <a:extLst>
                    <a:ext uri="{FF2B5EF4-FFF2-40B4-BE49-F238E27FC236}">
                      <a16:creationId xmlns:a16="http://schemas.microsoft.com/office/drawing/2014/main" id="{B14A4123-AA18-41BE-B2BE-145E8368A002}"/>
                    </a:ext>
                  </a:extLst>
                </p14:cNvPr>
                <p14:cNvContentPartPr/>
                <p14:nvPr/>
              </p14:nvContentPartPr>
              <p14:xfrm>
                <a:off x="2595459" y="5839748"/>
                <a:ext cx="88920" cy="14760"/>
              </p14:xfrm>
            </p:contentPart>
          </mc:Choice>
          <mc:Fallback>
            <p:pic>
              <p:nvPicPr>
                <p:cNvPr id="398" name="Freihand 397">
                  <a:extLst>
                    <a:ext uri="{FF2B5EF4-FFF2-40B4-BE49-F238E27FC236}">
                      <a16:creationId xmlns:a16="http://schemas.microsoft.com/office/drawing/2014/main" id="{B14A4123-AA18-41BE-B2BE-145E8368A002}"/>
                    </a:ext>
                  </a:extLst>
                </p:cNvPr>
                <p:cNvPicPr/>
                <p:nvPr/>
              </p:nvPicPr>
              <p:blipFill>
                <a:blip r:embed="rId572"/>
                <a:stretch>
                  <a:fillRect/>
                </a:stretch>
              </p:blipFill>
              <p:spPr>
                <a:xfrm>
                  <a:off x="2591139" y="5835428"/>
                  <a:ext cx="97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99" name="Freihand 398">
                  <a:extLst>
                    <a:ext uri="{FF2B5EF4-FFF2-40B4-BE49-F238E27FC236}">
                      <a16:creationId xmlns:a16="http://schemas.microsoft.com/office/drawing/2014/main" id="{C06C65D5-60C0-4B69-960F-1C337EE0061D}"/>
                    </a:ext>
                  </a:extLst>
                </p14:cNvPr>
                <p14:cNvContentPartPr/>
                <p14:nvPr/>
              </p14:nvContentPartPr>
              <p14:xfrm>
                <a:off x="3171099" y="5874308"/>
                <a:ext cx="231840" cy="139320"/>
              </p14:xfrm>
            </p:contentPart>
          </mc:Choice>
          <mc:Fallback>
            <p:pic>
              <p:nvPicPr>
                <p:cNvPr id="399" name="Freihand 398">
                  <a:extLst>
                    <a:ext uri="{FF2B5EF4-FFF2-40B4-BE49-F238E27FC236}">
                      <a16:creationId xmlns:a16="http://schemas.microsoft.com/office/drawing/2014/main" id="{C06C65D5-60C0-4B69-960F-1C337EE0061D}"/>
                    </a:ext>
                  </a:extLst>
                </p:cNvPr>
                <p:cNvPicPr/>
                <p:nvPr/>
              </p:nvPicPr>
              <p:blipFill>
                <a:blip r:embed="rId574"/>
                <a:stretch>
                  <a:fillRect/>
                </a:stretch>
              </p:blipFill>
              <p:spPr>
                <a:xfrm>
                  <a:off x="3166779" y="5869988"/>
                  <a:ext cx="240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400" name="Freihand 399">
                  <a:extLst>
                    <a:ext uri="{FF2B5EF4-FFF2-40B4-BE49-F238E27FC236}">
                      <a16:creationId xmlns:a16="http://schemas.microsoft.com/office/drawing/2014/main" id="{571B60D7-1C45-417D-89AF-C945CABC553C}"/>
                    </a:ext>
                  </a:extLst>
                </p14:cNvPr>
                <p14:cNvContentPartPr/>
                <p14:nvPr/>
              </p14:nvContentPartPr>
              <p14:xfrm>
                <a:off x="3443619" y="5897348"/>
                <a:ext cx="104400" cy="128160"/>
              </p14:xfrm>
            </p:contentPart>
          </mc:Choice>
          <mc:Fallback>
            <p:pic>
              <p:nvPicPr>
                <p:cNvPr id="400" name="Freihand 399">
                  <a:extLst>
                    <a:ext uri="{FF2B5EF4-FFF2-40B4-BE49-F238E27FC236}">
                      <a16:creationId xmlns:a16="http://schemas.microsoft.com/office/drawing/2014/main" id="{571B60D7-1C45-417D-89AF-C945CABC553C}"/>
                    </a:ext>
                  </a:extLst>
                </p:cNvPr>
                <p:cNvPicPr/>
                <p:nvPr/>
              </p:nvPicPr>
              <p:blipFill>
                <a:blip r:embed="rId576"/>
                <a:stretch>
                  <a:fillRect/>
                </a:stretch>
              </p:blipFill>
              <p:spPr>
                <a:xfrm>
                  <a:off x="3439299" y="5893028"/>
                  <a:ext cx="113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401" name="Freihand 400">
                  <a:extLst>
                    <a:ext uri="{FF2B5EF4-FFF2-40B4-BE49-F238E27FC236}">
                      <a16:creationId xmlns:a16="http://schemas.microsoft.com/office/drawing/2014/main" id="{AD34D83D-93C1-4877-9CF0-C6A6CF81D04B}"/>
                    </a:ext>
                  </a:extLst>
                </p14:cNvPr>
                <p14:cNvContentPartPr/>
                <p14:nvPr/>
              </p14:nvContentPartPr>
              <p14:xfrm>
                <a:off x="3798219" y="5846948"/>
                <a:ext cx="152280" cy="162000"/>
              </p14:xfrm>
            </p:contentPart>
          </mc:Choice>
          <mc:Fallback>
            <p:pic>
              <p:nvPicPr>
                <p:cNvPr id="401" name="Freihand 400">
                  <a:extLst>
                    <a:ext uri="{FF2B5EF4-FFF2-40B4-BE49-F238E27FC236}">
                      <a16:creationId xmlns:a16="http://schemas.microsoft.com/office/drawing/2014/main" id="{AD34D83D-93C1-4877-9CF0-C6A6CF81D04B}"/>
                    </a:ext>
                  </a:extLst>
                </p:cNvPr>
                <p:cNvPicPr/>
                <p:nvPr/>
              </p:nvPicPr>
              <p:blipFill>
                <a:blip r:embed="rId578"/>
                <a:stretch>
                  <a:fillRect/>
                </a:stretch>
              </p:blipFill>
              <p:spPr>
                <a:xfrm>
                  <a:off x="3793899" y="5842628"/>
                  <a:ext cx="160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402" name="Freihand 401">
                  <a:extLst>
                    <a:ext uri="{FF2B5EF4-FFF2-40B4-BE49-F238E27FC236}">
                      <a16:creationId xmlns:a16="http://schemas.microsoft.com/office/drawing/2014/main" id="{A1C6CAF2-53D6-41E8-9DC4-68B6772D9FC8}"/>
                    </a:ext>
                  </a:extLst>
                </p14:cNvPr>
                <p14:cNvContentPartPr/>
                <p14:nvPr/>
              </p14:nvContentPartPr>
              <p14:xfrm>
                <a:off x="3749259" y="5902748"/>
                <a:ext cx="175680" cy="20880"/>
              </p14:xfrm>
            </p:contentPart>
          </mc:Choice>
          <mc:Fallback>
            <p:pic>
              <p:nvPicPr>
                <p:cNvPr id="402" name="Freihand 401">
                  <a:extLst>
                    <a:ext uri="{FF2B5EF4-FFF2-40B4-BE49-F238E27FC236}">
                      <a16:creationId xmlns:a16="http://schemas.microsoft.com/office/drawing/2014/main" id="{A1C6CAF2-53D6-41E8-9DC4-68B6772D9FC8}"/>
                    </a:ext>
                  </a:extLst>
                </p:cNvPr>
                <p:cNvPicPr/>
                <p:nvPr/>
              </p:nvPicPr>
              <p:blipFill>
                <a:blip r:embed="rId580"/>
                <a:stretch>
                  <a:fillRect/>
                </a:stretch>
              </p:blipFill>
              <p:spPr>
                <a:xfrm>
                  <a:off x="3744939" y="5898428"/>
                  <a:ext cx="184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403" name="Freihand 402">
                  <a:extLst>
                    <a:ext uri="{FF2B5EF4-FFF2-40B4-BE49-F238E27FC236}">
                      <a16:creationId xmlns:a16="http://schemas.microsoft.com/office/drawing/2014/main" id="{09E9F523-3E44-4832-B844-598CA63BA373}"/>
                    </a:ext>
                  </a:extLst>
                </p14:cNvPr>
                <p14:cNvContentPartPr/>
                <p14:nvPr/>
              </p14:nvContentPartPr>
              <p14:xfrm>
                <a:off x="3742419" y="5920028"/>
                <a:ext cx="198000" cy="33120"/>
              </p14:xfrm>
            </p:contentPart>
          </mc:Choice>
          <mc:Fallback>
            <p:pic>
              <p:nvPicPr>
                <p:cNvPr id="403" name="Freihand 402">
                  <a:extLst>
                    <a:ext uri="{FF2B5EF4-FFF2-40B4-BE49-F238E27FC236}">
                      <a16:creationId xmlns:a16="http://schemas.microsoft.com/office/drawing/2014/main" id="{09E9F523-3E44-4832-B844-598CA63BA373}"/>
                    </a:ext>
                  </a:extLst>
                </p:cNvPr>
                <p:cNvPicPr/>
                <p:nvPr/>
              </p:nvPicPr>
              <p:blipFill>
                <a:blip r:embed="rId582"/>
                <a:stretch>
                  <a:fillRect/>
                </a:stretch>
              </p:blipFill>
              <p:spPr>
                <a:xfrm>
                  <a:off x="3738099" y="5915708"/>
                  <a:ext cx="206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404" name="Freihand 403">
                  <a:extLst>
                    <a:ext uri="{FF2B5EF4-FFF2-40B4-BE49-F238E27FC236}">
                      <a16:creationId xmlns:a16="http://schemas.microsoft.com/office/drawing/2014/main" id="{7F81AF36-0B4A-4581-846A-C2E23A4A49D9}"/>
                    </a:ext>
                  </a:extLst>
                </p14:cNvPr>
                <p14:cNvContentPartPr/>
                <p14:nvPr/>
              </p14:nvContentPartPr>
              <p14:xfrm>
                <a:off x="4170459" y="5902388"/>
                <a:ext cx="266400" cy="118440"/>
              </p14:xfrm>
            </p:contentPart>
          </mc:Choice>
          <mc:Fallback>
            <p:pic>
              <p:nvPicPr>
                <p:cNvPr id="404" name="Freihand 403">
                  <a:extLst>
                    <a:ext uri="{FF2B5EF4-FFF2-40B4-BE49-F238E27FC236}">
                      <a16:creationId xmlns:a16="http://schemas.microsoft.com/office/drawing/2014/main" id="{7F81AF36-0B4A-4581-846A-C2E23A4A49D9}"/>
                    </a:ext>
                  </a:extLst>
                </p:cNvPr>
                <p:cNvPicPr/>
                <p:nvPr/>
              </p:nvPicPr>
              <p:blipFill>
                <a:blip r:embed="rId584"/>
                <a:stretch>
                  <a:fillRect/>
                </a:stretch>
              </p:blipFill>
              <p:spPr>
                <a:xfrm>
                  <a:off x="4166139" y="5898068"/>
                  <a:ext cx="275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405" name="Freihand 404">
                  <a:extLst>
                    <a:ext uri="{FF2B5EF4-FFF2-40B4-BE49-F238E27FC236}">
                      <a16:creationId xmlns:a16="http://schemas.microsoft.com/office/drawing/2014/main" id="{C179D578-B961-4694-A60E-AA056A7F634D}"/>
                    </a:ext>
                  </a:extLst>
                </p14:cNvPr>
                <p14:cNvContentPartPr/>
                <p14:nvPr/>
              </p14:nvContentPartPr>
              <p14:xfrm>
                <a:off x="4441179" y="5815628"/>
                <a:ext cx="10440" cy="24480"/>
              </p14:xfrm>
            </p:contentPart>
          </mc:Choice>
          <mc:Fallback>
            <p:pic>
              <p:nvPicPr>
                <p:cNvPr id="405" name="Freihand 404">
                  <a:extLst>
                    <a:ext uri="{FF2B5EF4-FFF2-40B4-BE49-F238E27FC236}">
                      <a16:creationId xmlns:a16="http://schemas.microsoft.com/office/drawing/2014/main" id="{C179D578-B961-4694-A60E-AA056A7F634D}"/>
                    </a:ext>
                  </a:extLst>
                </p:cNvPr>
                <p:cNvPicPr/>
                <p:nvPr/>
              </p:nvPicPr>
              <p:blipFill>
                <a:blip r:embed="rId586"/>
                <a:stretch>
                  <a:fillRect/>
                </a:stretch>
              </p:blipFill>
              <p:spPr>
                <a:xfrm>
                  <a:off x="4436859" y="5811308"/>
                  <a:ext cx="19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406" name="Freihand 405">
                  <a:extLst>
                    <a:ext uri="{FF2B5EF4-FFF2-40B4-BE49-F238E27FC236}">
                      <a16:creationId xmlns:a16="http://schemas.microsoft.com/office/drawing/2014/main" id="{94A5A0D8-FB0D-4887-A698-060F033B798C}"/>
                    </a:ext>
                  </a:extLst>
                </p14:cNvPr>
                <p14:cNvContentPartPr/>
                <p14:nvPr/>
              </p14:nvContentPartPr>
              <p14:xfrm>
                <a:off x="4477899" y="5822108"/>
                <a:ext cx="253080" cy="159120"/>
              </p14:xfrm>
            </p:contentPart>
          </mc:Choice>
          <mc:Fallback>
            <p:pic>
              <p:nvPicPr>
                <p:cNvPr id="406" name="Freihand 405">
                  <a:extLst>
                    <a:ext uri="{FF2B5EF4-FFF2-40B4-BE49-F238E27FC236}">
                      <a16:creationId xmlns:a16="http://schemas.microsoft.com/office/drawing/2014/main" id="{94A5A0D8-FB0D-4887-A698-060F033B798C}"/>
                    </a:ext>
                  </a:extLst>
                </p:cNvPr>
                <p:cNvPicPr/>
                <p:nvPr/>
              </p:nvPicPr>
              <p:blipFill>
                <a:blip r:embed="rId588"/>
                <a:stretch>
                  <a:fillRect/>
                </a:stretch>
              </p:blipFill>
              <p:spPr>
                <a:xfrm>
                  <a:off x="4473579" y="5817788"/>
                  <a:ext cx="261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407" name="Freihand 406">
                  <a:extLst>
                    <a:ext uri="{FF2B5EF4-FFF2-40B4-BE49-F238E27FC236}">
                      <a16:creationId xmlns:a16="http://schemas.microsoft.com/office/drawing/2014/main" id="{5E7D03B4-D17E-4A02-A5E0-BCDC0343CD8C}"/>
                    </a:ext>
                  </a:extLst>
                </p14:cNvPr>
                <p14:cNvContentPartPr/>
                <p14:nvPr/>
              </p14:nvContentPartPr>
              <p14:xfrm>
                <a:off x="4787139" y="5870348"/>
                <a:ext cx="86400" cy="160920"/>
              </p14:xfrm>
            </p:contentPart>
          </mc:Choice>
          <mc:Fallback>
            <p:pic>
              <p:nvPicPr>
                <p:cNvPr id="407" name="Freihand 406">
                  <a:extLst>
                    <a:ext uri="{FF2B5EF4-FFF2-40B4-BE49-F238E27FC236}">
                      <a16:creationId xmlns:a16="http://schemas.microsoft.com/office/drawing/2014/main" id="{5E7D03B4-D17E-4A02-A5E0-BCDC0343CD8C}"/>
                    </a:ext>
                  </a:extLst>
                </p:cNvPr>
                <p:cNvPicPr/>
                <p:nvPr/>
              </p:nvPicPr>
              <p:blipFill>
                <a:blip r:embed="rId590"/>
                <a:stretch>
                  <a:fillRect/>
                </a:stretch>
              </p:blipFill>
              <p:spPr>
                <a:xfrm>
                  <a:off x="4782819" y="5866028"/>
                  <a:ext cx="95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408" name="Freihand 407">
                  <a:extLst>
                    <a:ext uri="{FF2B5EF4-FFF2-40B4-BE49-F238E27FC236}">
                      <a16:creationId xmlns:a16="http://schemas.microsoft.com/office/drawing/2014/main" id="{9E58F129-7844-4173-BA86-3693AD9E6BD6}"/>
                    </a:ext>
                  </a:extLst>
                </p14:cNvPr>
                <p14:cNvContentPartPr/>
                <p14:nvPr/>
              </p14:nvContentPartPr>
              <p14:xfrm>
                <a:off x="4842219" y="5897708"/>
                <a:ext cx="139680" cy="239760"/>
              </p14:xfrm>
            </p:contentPart>
          </mc:Choice>
          <mc:Fallback>
            <p:pic>
              <p:nvPicPr>
                <p:cNvPr id="408" name="Freihand 407">
                  <a:extLst>
                    <a:ext uri="{FF2B5EF4-FFF2-40B4-BE49-F238E27FC236}">
                      <a16:creationId xmlns:a16="http://schemas.microsoft.com/office/drawing/2014/main" id="{9E58F129-7844-4173-BA86-3693AD9E6BD6}"/>
                    </a:ext>
                  </a:extLst>
                </p:cNvPr>
                <p:cNvPicPr/>
                <p:nvPr/>
              </p:nvPicPr>
              <p:blipFill>
                <a:blip r:embed="rId592"/>
                <a:stretch>
                  <a:fillRect/>
                </a:stretch>
              </p:blipFill>
              <p:spPr>
                <a:xfrm>
                  <a:off x="4837899" y="5893388"/>
                  <a:ext cx="1483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09" name="Freihand 408">
                  <a:extLst>
                    <a:ext uri="{FF2B5EF4-FFF2-40B4-BE49-F238E27FC236}">
                      <a16:creationId xmlns:a16="http://schemas.microsoft.com/office/drawing/2014/main" id="{EFDCCBC4-F456-47DE-B499-1C5FE5859B44}"/>
                    </a:ext>
                  </a:extLst>
                </p14:cNvPr>
                <p14:cNvContentPartPr/>
                <p14:nvPr/>
              </p14:nvContentPartPr>
              <p14:xfrm>
                <a:off x="5013579" y="5858468"/>
                <a:ext cx="100080" cy="126000"/>
              </p14:xfrm>
            </p:contentPart>
          </mc:Choice>
          <mc:Fallback>
            <p:pic>
              <p:nvPicPr>
                <p:cNvPr id="409" name="Freihand 408">
                  <a:extLst>
                    <a:ext uri="{FF2B5EF4-FFF2-40B4-BE49-F238E27FC236}">
                      <a16:creationId xmlns:a16="http://schemas.microsoft.com/office/drawing/2014/main" id="{EFDCCBC4-F456-47DE-B499-1C5FE5859B44}"/>
                    </a:ext>
                  </a:extLst>
                </p:cNvPr>
                <p:cNvPicPr/>
                <p:nvPr/>
              </p:nvPicPr>
              <p:blipFill>
                <a:blip r:embed="rId594"/>
                <a:stretch>
                  <a:fillRect/>
                </a:stretch>
              </p:blipFill>
              <p:spPr>
                <a:xfrm>
                  <a:off x="5009259" y="5854148"/>
                  <a:ext cx="108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10" name="Freihand 409">
                  <a:extLst>
                    <a:ext uri="{FF2B5EF4-FFF2-40B4-BE49-F238E27FC236}">
                      <a16:creationId xmlns:a16="http://schemas.microsoft.com/office/drawing/2014/main" id="{2CDA902F-168E-417A-A173-636F15DE390C}"/>
                    </a:ext>
                  </a:extLst>
                </p14:cNvPr>
                <p14:cNvContentPartPr/>
                <p14:nvPr/>
              </p14:nvContentPartPr>
              <p14:xfrm>
                <a:off x="5122299" y="5812388"/>
                <a:ext cx="40680" cy="59760"/>
              </p14:xfrm>
            </p:contentPart>
          </mc:Choice>
          <mc:Fallback>
            <p:pic>
              <p:nvPicPr>
                <p:cNvPr id="410" name="Freihand 409">
                  <a:extLst>
                    <a:ext uri="{FF2B5EF4-FFF2-40B4-BE49-F238E27FC236}">
                      <a16:creationId xmlns:a16="http://schemas.microsoft.com/office/drawing/2014/main" id="{2CDA902F-168E-417A-A173-636F15DE390C}"/>
                    </a:ext>
                  </a:extLst>
                </p:cNvPr>
                <p:cNvPicPr/>
                <p:nvPr/>
              </p:nvPicPr>
              <p:blipFill>
                <a:blip r:embed="rId596"/>
                <a:stretch>
                  <a:fillRect/>
                </a:stretch>
              </p:blipFill>
              <p:spPr>
                <a:xfrm>
                  <a:off x="5117979" y="5808068"/>
                  <a:ext cx="49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11" name="Freihand 410">
                  <a:extLst>
                    <a:ext uri="{FF2B5EF4-FFF2-40B4-BE49-F238E27FC236}">
                      <a16:creationId xmlns:a16="http://schemas.microsoft.com/office/drawing/2014/main" id="{F74DA59D-6E5D-4F7D-8542-0B44184ED9D5}"/>
                    </a:ext>
                  </a:extLst>
                </p14:cNvPr>
                <p14:cNvContentPartPr/>
                <p14:nvPr/>
              </p14:nvContentPartPr>
              <p14:xfrm>
                <a:off x="5181339" y="5767388"/>
                <a:ext cx="161640" cy="198360"/>
              </p14:xfrm>
            </p:contentPart>
          </mc:Choice>
          <mc:Fallback>
            <p:pic>
              <p:nvPicPr>
                <p:cNvPr id="411" name="Freihand 410">
                  <a:extLst>
                    <a:ext uri="{FF2B5EF4-FFF2-40B4-BE49-F238E27FC236}">
                      <a16:creationId xmlns:a16="http://schemas.microsoft.com/office/drawing/2014/main" id="{F74DA59D-6E5D-4F7D-8542-0B44184ED9D5}"/>
                    </a:ext>
                  </a:extLst>
                </p:cNvPr>
                <p:cNvPicPr/>
                <p:nvPr/>
              </p:nvPicPr>
              <p:blipFill>
                <a:blip r:embed="rId598"/>
                <a:stretch>
                  <a:fillRect/>
                </a:stretch>
              </p:blipFill>
              <p:spPr>
                <a:xfrm>
                  <a:off x="5177019" y="5763068"/>
                  <a:ext cx="1702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12" name="Freihand 411">
                  <a:extLst>
                    <a:ext uri="{FF2B5EF4-FFF2-40B4-BE49-F238E27FC236}">
                      <a16:creationId xmlns:a16="http://schemas.microsoft.com/office/drawing/2014/main" id="{3D82B14A-92F2-4B03-8C19-3EB9F27F30F2}"/>
                    </a:ext>
                  </a:extLst>
                </p14:cNvPr>
                <p14:cNvContentPartPr/>
                <p14:nvPr/>
              </p14:nvContentPartPr>
              <p14:xfrm>
                <a:off x="5323179" y="5740748"/>
                <a:ext cx="156600" cy="198360"/>
              </p14:xfrm>
            </p:contentPart>
          </mc:Choice>
          <mc:Fallback>
            <p:pic>
              <p:nvPicPr>
                <p:cNvPr id="412" name="Freihand 411">
                  <a:extLst>
                    <a:ext uri="{FF2B5EF4-FFF2-40B4-BE49-F238E27FC236}">
                      <a16:creationId xmlns:a16="http://schemas.microsoft.com/office/drawing/2014/main" id="{3D82B14A-92F2-4B03-8C19-3EB9F27F30F2}"/>
                    </a:ext>
                  </a:extLst>
                </p:cNvPr>
                <p:cNvPicPr/>
                <p:nvPr/>
              </p:nvPicPr>
              <p:blipFill>
                <a:blip r:embed="rId600"/>
                <a:stretch>
                  <a:fillRect/>
                </a:stretch>
              </p:blipFill>
              <p:spPr>
                <a:xfrm>
                  <a:off x="5318859" y="5736428"/>
                  <a:ext cx="165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13" name="Freihand 412">
                  <a:extLst>
                    <a:ext uri="{FF2B5EF4-FFF2-40B4-BE49-F238E27FC236}">
                      <a16:creationId xmlns:a16="http://schemas.microsoft.com/office/drawing/2014/main" id="{46BB26F5-852D-460F-A0A4-620E90F4E1E9}"/>
                    </a:ext>
                  </a:extLst>
                </p14:cNvPr>
                <p14:cNvContentPartPr/>
                <p14:nvPr/>
              </p14:nvContentPartPr>
              <p14:xfrm>
                <a:off x="5501019" y="5716268"/>
                <a:ext cx="37440" cy="262080"/>
              </p14:xfrm>
            </p:contentPart>
          </mc:Choice>
          <mc:Fallback>
            <p:pic>
              <p:nvPicPr>
                <p:cNvPr id="413" name="Freihand 412">
                  <a:extLst>
                    <a:ext uri="{FF2B5EF4-FFF2-40B4-BE49-F238E27FC236}">
                      <a16:creationId xmlns:a16="http://schemas.microsoft.com/office/drawing/2014/main" id="{46BB26F5-852D-460F-A0A4-620E90F4E1E9}"/>
                    </a:ext>
                  </a:extLst>
                </p:cNvPr>
                <p:cNvPicPr/>
                <p:nvPr/>
              </p:nvPicPr>
              <p:blipFill>
                <a:blip r:embed="rId602"/>
                <a:stretch>
                  <a:fillRect/>
                </a:stretch>
              </p:blipFill>
              <p:spPr>
                <a:xfrm>
                  <a:off x="5496699" y="5711948"/>
                  <a:ext cx="460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15" name="Freihand 414">
                  <a:extLst>
                    <a:ext uri="{FF2B5EF4-FFF2-40B4-BE49-F238E27FC236}">
                      <a16:creationId xmlns:a16="http://schemas.microsoft.com/office/drawing/2014/main" id="{B7847EE7-5F12-4508-849D-94C8AEE66E80}"/>
                    </a:ext>
                  </a:extLst>
                </p14:cNvPr>
                <p14:cNvContentPartPr/>
                <p14:nvPr/>
              </p14:nvContentPartPr>
              <p14:xfrm>
                <a:off x="1739019" y="5283548"/>
                <a:ext cx="1669320" cy="569880"/>
              </p14:xfrm>
            </p:contentPart>
          </mc:Choice>
          <mc:Fallback>
            <p:pic>
              <p:nvPicPr>
                <p:cNvPr id="415" name="Freihand 414">
                  <a:extLst>
                    <a:ext uri="{FF2B5EF4-FFF2-40B4-BE49-F238E27FC236}">
                      <a16:creationId xmlns:a16="http://schemas.microsoft.com/office/drawing/2014/main" id="{B7847EE7-5F12-4508-849D-94C8AEE66E80}"/>
                    </a:ext>
                  </a:extLst>
                </p:cNvPr>
                <p:cNvPicPr/>
                <p:nvPr/>
              </p:nvPicPr>
              <p:blipFill>
                <a:blip r:embed="rId604"/>
                <a:stretch>
                  <a:fillRect/>
                </a:stretch>
              </p:blipFill>
              <p:spPr>
                <a:xfrm>
                  <a:off x="1734699" y="5279228"/>
                  <a:ext cx="167796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16" name="Freihand 415">
                  <a:extLst>
                    <a:ext uri="{FF2B5EF4-FFF2-40B4-BE49-F238E27FC236}">
                      <a16:creationId xmlns:a16="http://schemas.microsoft.com/office/drawing/2014/main" id="{4B03BEE5-ACC8-4427-BA40-3A91B686F28A}"/>
                    </a:ext>
                  </a:extLst>
                </p14:cNvPr>
                <p14:cNvContentPartPr/>
                <p14:nvPr/>
              </p14:nvContentPartPr>
              <p14:xfrm>
                <a:off x="1735779" y="5868548"/>
                <a:ext cx="689400" cy="630360"/>
              </p14:xfrm>
            </p:contentPart>
          </mc:Choice>
          <mc:Fallback>
            <p:pic>
              <p:nvPicPr>
                <p:cNvPr id="416" name="Freihand 415">
                  <a:extLst>
                    <a:ext uri="{FF2B5EF4-FFF2-40B4-BE49-F238E27FC236}">
                      <a16:creationId xmlns:a16="http://schemas.microsoft.com/office/drawing/2014/main" id="{4B03BEE5-ACC8-4427-BA40-3A91B686F28A}"/>
                    </a:ext>
                  </a:extLst>
                </p:cNvPr>
                <p:cNvPicPr/>
                <p:nvPr/>
              </p:nvPicPr>
              <p:blipFill>
                <a:blip r:embed="rId606"/>
                <a:stretch>
                  <a:fillRect/>
                </a:stretch>
              </p:blipFill>
              <p:spPr>
                <a:xfrm>
                  <a:off x="1731459" y="5864228"/>
                  <a:ext cx="69804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17" name="Freihand 416">
                  <a:extLst>
                    <a:ext uri="{FF2B5EF4-FFF2-40B4-BE49-F238E27FC236}">
                      <a16:creationId xmlns:a16="http://schemas.microsoft.com/office/drawing/2014/main" id="{A6D292DA-FF1A-4986-B1C8-276A81F0D326}"/>
                    </a:ext>
                  </a:extLst>
                </p14:cNvPr>
                <p14:cNvContentPartPr/>
                <p14:nvPr/>
              </p14:nvContentPartPr>
              <p14:xfrm>
                <a:off x="2356059" y="6329708"/>
                <a:ext cx="200160" cy="283320"/>
              </p14:xfrm>
            </p:contentPart>
          </mc:Choice>
          <mc:Fallback>
            <p:pic>
              <p:nvPicPr>
                <p:cNvPr id="417" name="Freihand 416">
                  <a:extLst>
                    <a:ext uri="{FF2B5EF4-FFF2-40B4-BE49-F238E27FC236}">
                      <a16:creationId xmlns:a16="http://schemas.microsoft.com/office/drawing/2014/main" id="{A6D292DA-FF1A-4986-B1C8-276A81F0D326}"/>
                    </a:ext>
                  </a:extLst>
                </p:cNvPr>
                <p:cNvPicPr/>
                <p:nvPr/>
              </p:nvPicPr>
              <p:blipFill>
                <a:blip r:embed="rId608"/>
                <a:stretch>
                  <a:fillRect/>
                </a:stretch>
              </p:blipFill>
              <p:spPr>
                <a:xfrm>
                  <a:off x="2351739" y="6325388"/>
                  <a:ext cx="2088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19" name="Freihand 418">
                  <a:extLst>
                    <a:ext uri="{FF2B5EF4-FFF2-40B4-BE49-F238E27FC236}">
                      <a16:creationId xmlns:a16="http://schemas.microsoft.com/office/drawing/2014/main" id="{DC719D1F-02F7-44AD-94B5-EBCA23DE2020}"/>
                    </a:ext>
                  </a:extLst>
                </p14:cNvPr>
                <p14:cNvContentPartPr/>
                <p14:nvPr/>
              </p14:nvContentPartPr>
              <p14:xfrm>
                <a:off x="2924139" y="6361388"/>
                <a:ext cx="34920" cy="151920"/>
              </p14:xfrm>
            </p:contentPart>
          </mc:Choice>
          <mc:Fallback>
            <p:pic>
              <p:nvPicPr>
                <p:cNvPr id="419" name="Freihand 418">
                  <a:extLst>
                    <a:ext uri="{FF2B5EF4-FFF2-40B4-BE49-F238E27FC236}">
                      <a16:creationId xmlns:a16="http://schemas.microsoft.com/office/drawing/2014/main" id="{DC719D1F-02F7-44AD-94B5-EBCA23DE2020}"/>
                    </a:ext>
                  </a:extLst>
                </p:cNvPr>
                <p:cNvPicPr/>
                <p:nvPr/>
              </p:nvPicPr>
              <p:blipFill>
                <a:blip r:embed="rId610"/>
                <a:stretch>
                  <a:fillRect/>
                </a:stretch>
              </p:blipFill>
              <p:spPr>
                <a:xfrm>
                  <a:off x="2919819" y="6357068"/>
                  <a:ext cx="435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20" name="Freihand 419">
                  <a:extLst>
                    <a:ext uri="{FF2B5EF4-FFF2-40B4-BE49-F238E27FC236}">
                      <a16:creationId xmlns:a16="http://schemas.microsoft.com/office/drawing/2014/main" id="{73BF448B-D61C-432A-9E4E-E7CDE40EDC7B}"/>
                    </a:ext>
                  </a:extLst>
                </p14:cNvPr>
                <p14:cNvContentPartPr/>
                <p14:nvPr/>
              </p14:nvContentPartPr>
              <p14:xfrm>
                <a:off x="2705619" y="6340508"/>
                <a:ext cx="278280" cy="212760"/>
              </p14:xfrm>
            </p:contentPart>
          </mc:Choice>
          <mc:Fallback>
            <p:pic>
              <p:nvPicPr>
                <p:cNvPr id="420" name="Freihand 419">
                  <a:extLst>
                    <a:ext uri="{FF2B5EF4-FFF2-40B4-BE49-F238E27FC236}">
                      <a16:creationId xmlns:a16="http://schemas.microsoft.com/office/drawing/2014/main" id="{73BF448B-D61C-432A-9E4E-E7CDE40EDC7B}"/>
                    </a:ext>
                  </a:extLst>
                </p:cNvPr>
                <p:cNvPicPr/>
                <p:nvPr/>
              </p:nvPicPr>
              <p:blipFill>
                <a:blip r:embed="rId612"/>
                <a:stretch>
                  <a:fillRect/>
                </a:stretch>
              </p:blipFill>
              <p:spPr>
                <a:xfrm>
                  <a:off x="2701299" y="6336188"/>
                  <a:ext cx="286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21" name="Freihand 420">
                  <a:extLst>
                    <a:ext uri="{FF2B5EF4-FFF2-40B4-BE49-F238E27FC236}">
                      <a16:creationId xmlns:a16="http://schemas.microsoft.com/office/drawing/2014/main" id="{9FB88E5B-AD44-4AB4-959C-299510239EB4}"/>
                    </a:ext>
                  </a:extLst>
                </p14:cNvPr>
                <p14:cNvContentPartPr/>
                <p14:nvPr/>
              </p14:nvContentPartPr>
              <p14:xfrm>
                <a:off x="2993619" y="6408188"/>
                <a:ext cx="55800" cy="81000"/>
              </p14:xfrm>
            </p:contentPart>
          </mc:Choice>
          <mc:Fallback>
            <p:pic>
              <p:nvPicPr>
                <p:cNvPr id="421" name="Freihand 420">
                  <a:extLst>
                    <a:ext uri="{FF2B5EF4-FFF2-40B4-BE49-F238E27FC236}">
                      <a16:creationId xmlns:a16="http://schemas.microsoft.com/office/drawing/2014/main" id="{9FB88E5B-AD44-4AB4-959C-299510239EB4}"/>
                    </a:ext>
                  </a:extLst>
                </p:cNvPr>
                <p:cNvPicPr/>
                <p:nvPr/>
              </p:nvPicPr>
              <p:blipFill>
                <a:blip r:embed="rId614"/>
                <a:stretch>
                  <a:fillRect/>
                </a:stretch>
              </p:blipFill>
              <p:spPr>
                <a:xfrm>
                  <a:off x="2989299" y="6403868"/>
                  <a:ext cx="64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22" name="Freihand 421">
                  <a:extLst>
                    <a:ext uri="{FF2B5EF4-FFF2-40B4-BE49-F238E27FC236}">
                      <a16:creationId xmlns:a16="http://schemas.microsoft.com/office/drawing/2014/main" id="{7605AE44-13D1-4DE5-8298-8EB3BCDB75CC}"/>
                    </a:ext>
                  </a:extLst>
                </p14:cNvPr>
                <p14:cNvContentPartPr/>
                <p14:nvPr/>
              </p14:nvContentPartPr>
              <p14:xfrm>
                <a:off x="3076419" y="6250868"/>
                <a:ext cx="102240" cy="263520"/>
              </p14:xfrm>
            </p:contentPart>
          </mc:Choice>
          <mc:Fallback>
            <p:pic>
              <p:nvPicPr>
                <p:cNvPr id="422" name="Freihand 421">
                  <a:extLst>
                    <a:ext uri="{FF2B5EF4-FFF2-40B4-BE49-F238E27FC236}">
                      <a16:creationId xmlns:a16="http://schemas.microsoft.com/office/drawing/2014/main" id="{7605AE44-13D1-4DE5-8298-8EB3BCDB75CC}"/>
                    </a:ext>
                  </a:extLst>
                </p:cNvPr>
                <p:cNvPicPr/>
                <p:nvPr/>
              </p:nvPicPr>
              <p:blipFill>
                <a:blip r:embed="rId616"/>
                <a:stretch>
                  <a:fillRect/>
                </a:stretch>
              </p:blipFill>
              <p:spPr>
                <a:xfrm>
                  <a:off x="3072099" y="6246548"/>
                  <a:ext cx="1108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23" name="Freihand 422">
                  <a:extLst>
                    <a:ext uri="{FF2B5EF4-FFF2-40B4-BE49-F238E27FC236}">
                      <a16:creationId xmlns:a16="http://schemas.microsoft.com/office/drawing/2014/main" id="{16CA7505-21F6-4A67-94D4-20F4ACB02C2E}"/>
                    </a:ext>
                  </a:extLst>
                </p14:cNvPr>
                <p14:cNvContentPartPr/>
                <p14:nvPr/>
              </p14:nvContentPartPr>
              <p14:xfrm>
                <a:off x="3381699" y="6334748"/>
                <a:ext cx="33480" cy="167760"/>
              </p14:xfrm>
            </p:contentPart>
          </mc:Choice>
          <mc:Fallback>
            <p:pic>
              <p:nvPicPr>
                <p:cNvPr id="423" name="Freihand 422">
                  <a:extLst>
                    <a:ext uri="{FF2B5EF4-FFF2-40B4-BE49-F238E27FC236}">
                      <a16:creationId xmlns:a16="http://schemas.microsoft.com/office/drawing/2014/main" id="{16CA7505-21F6-4A67-94D4-20F4ACB02C2E}"/>
                    </a:ext>
                  </a:extLst>
                </p:cNvPr>
                <p:cNvPicPr/>
                <p:nvPr/>
              </p:nvPicPr>
              <p:blipFill>
                <a:blip r:embed="rId618"/>
                <a:stretch>
                  <a:fillRect/>
                </a:stretch>
              </p:blipFill>
              <p:spPr>
                <a:xfrm>
                  <a:off x="3377379" y="6330428"/>
                  <a:ext cx="42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24" name="Freihand 423">
                  <a:extLst>
                    <a:ext uri="{FF2B5EF4-FFF2-40B4-BE49-F238E27FC236}">
                      <a16:creationId xmlns:a16="http://schemas.microsoft.com/office/drawing/2014/main" id="{CDE33A30-6370-4BAB-B7D3-03AC9BD61998}"/>
                    </a:ext>
                  </a:extLst>
                </p14:cNvPr>
                <p14:cNvContentPartPr/>
                <p14:nvPr/>
              </p14:nvContentPartPr>
              <p14:xfrm>
                <a:off x="3263979" y="6276428"/>
                <a:ext cx="236160" cy="40680"/>
              </p14:xfrm>
            </p:contentPart>
          </mc:Choice>
          <mc:Fallback>
            <p:pic>
              <p:nvPicPr>
                <p:cNvPr id="424" name="Freihand 423">
                  <a:extLst>
                    <a:ext uri="{FF2B5EF4-FFF2-40B4-BE49-F238E27FC236}">
                      <a16:creationId xmlns:a16="http://schemas.microsoft.com/office/drawing/2014/main" id="{CDE33A30-6370-4BAB-B7D3-03AC9BD61998}"/>
                    </a:ext>
                  </a:extLst>
                </p:cNvPr>
                <p:cNvPicPr/>
                <p:nvPr/>
              </p:nvPicPr>
              <p:blipFill>
                <a:blip r:embed="rId620"/>
                <a:stretch>
                  <a:fillRect/>
                </a:stretch>
              </p:blipFill>
              <p:spPr>
                <a:xfrm>
                  <a:off x="3259659" y="6272108"/>
                  <a:ext cx="244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25" name="Freihand 424">
                  <a:extLst>
                    <a:ext uri="{FF2B5EF4-FFF2-40B4-BE49-F238E27FC236}">
                      <a16:creationId xmlns:a16="http://schemas.microsoft.com/office/drawing/2014/main" id="{47F4B218-A002-4C31-AA57-3DAB51BE27FE}"/>
                    </a:ext>
                  </a:extLst>
                </p14:cNvPr>
                <p14:cNvContentPartPr/>
                <p14:nvPr/>
              </p14:nvContentPartPr>
              <p14:xfrm>
                <a:off x="3286659" y="6367508"/>
                <a:ext cx="195840" cy="24120"/>
              </p14:xfrm>
            </p:contentPart>
          </mc:Choice>
          <mc:Fallback>
            <p:pic>
              <p:nvPicPr>
                <p:cNvPr id="425" name="Freihand 424">
                  <a:extLst>
                    <a:ext uri="{FF2B5EF4-FFF2-40B4-BE49-F238E27FC236}">
                      <a16:creationId xmlns:a16="http://schemas.microsoft.com/office/drawing/2014/main" id="{47F4B218-A002-4C31-AA57-3DAB51BE27FE}"/>
                    </a:ext>
                  </a:extLst>
                </p:cNvPr>
                <p:cNvPicPr/>
                <p:nvPr/>
              </p:nvPicPr>
              <p:blipFill>
                <a:blip r:embed="rId622"/>
                <a:stretch>
                  <a:fillRect/>
                </a:stretch>
              </p:blipFill>
              <p:spPr>
                <a:xfrm>
                  <a:off x="3282339" y="6363188"/>
                  <a:ext cx="204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26" name="Freihand 425">
                  <a:extLst>
                    <a:ext uri="{FF2B5EF4-FFF2-40B4-BE49-F238E27FC236}">
                      <a16:creationId xmlns:a16="http://schemas.microsoft.com/office/drawing/2014/main" id="{ECE3699C-DFED-40B8-B1A2-4697AE7BFFB5}"/>
                    </a:ext>
                  </a:extLst>
                </p14:cNvPr>
                <p14:cNvContentPartPr/>
                <p14:nvPr/>
              </p14:nvContentPartPr>
              <p14:xfrm>
                <a:off x="3474219" y="6377948"/>
                <a:ext cx="266760" cy="57960"/>
              </p14:xfrm>
            </p:contentPart>
          </mc:Choice>
          <mc:Fallback>
            <p:pic>
              <p:nvPicPr>
                <p:cNvPr id="426" name="Freihand 425">
                  <a:extLst>
                    <a:ext uri="{FF2B5EF4-FFF2-40B4-BE49-F238E27FC236}">
                      <a16:creationId xmlns:a16="http://schemas.microsoft.com/office/drawing/2014/main" id="{ECE3699C-DFED-40B8-B1A2-4697AE7BFFB5}"/>
                    </a:ext>
                  </a:extLst>
                </p:cNvPr>
                <p:cNvPicPr/>
                <p:nvPr/>
              </p:nvPicPr>
              <p:blipFill>
                <a:blip r:embed="rId624"/>
                <a:stretch>
                  <a:fillRect/>
                </a:stretch>
              </p:blipFill>
              <p:spPr>
                <a:xfrm>
                  <a:off x="3469899" y="6373628"/>
                  <a:ext cx="275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27" name="Freihand 426">
                  <a:extLst>
                    <a:ext uri="{FF2B5EF4-FFF2-40B4-BE49-F238E27FC236}">
                      <a16:creationId xmlns:a16="http://schemas.microsoft.com/office/drawing/2014/main" id="{98051511-D675-46C9-B1AB-8CD3A53F0A3F}"/>
                    </a:ext>
                  </a:extLst>
                </p14:cNvPr>
                <p14:cNvContentPartPr/>
                <p14:nvPr/>
              </p14:nvContentPartPr>
              <p14:xfrm>
                <a:off x="3810819" y="6353468"/>
                <a:ext cx="318240" cy="110520"/>
              </p14:xfrm>
            </p:contentPart>
          </mc:Choice>
          <mc:Fallback>
            <p:pic>
              <p:nvPicPr>
                <p:cNvPr id="427" name="Freihand 426">
                  <a:extLst>
                    <a:ext uri="{FF2B5EF4-FFF2-40B4-BE49-F238E27FC236}">
                      <a16:creationId xmlns:a16="http://schemas.microsoft.com/office/drawing/2014/main" id="{98051511-D675-46C9-B1AB-8CD3A53F0A3F}"/>
                    </a:ext>
                  </a:extLst>
                </p:cNvPr>
                <p:cNvPicPr/>
                <p:nvPr/>
              </p:nvPicPr>
              <p:blipFill>
                <a:blip r:embed="rId626"/>
                <a:stretch>
                  <a:fillRect/>
                </a:stretch>
              </p:blipFill>
              <p:spPr>
                <a:xfrm>
                  <a:off x="3806499" y="6349148"/>
                  <a:ext cx="326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28" name="Freihand 427">
                  <a:extLst>
                    <a:ext uri="{FF2B5EF4-FFF2-40B4-BE49-F238E27FC236}">
                      <a16:creationId xmlns:a16="http://schemas.microsoft.com/office/drawing/2014/main" id="{61011A57-59A2-41E7-9E1A-E0E3EC84F9B8}"/>
                    </a:ext>
                  </a:extLst>
                </p14:cNvPr>
                <p14:cNvContentPartPr/>
                <p14:nvPr/>
              </p14:nvContentPartPr>
              <p14:xfrm>
                <a:off x="4014579" y="6392348"/>
                <a:ext cx="96480" cy="29880"/>
              </p14:xfrm>
            </p:contentPart>
          </mc:Choice>
          <mc:Fallback>
            <p:pic>
              <p:nvPicPr>
                <p:cNvPr id="428" name="Freihand 427">
                  <a:extLst>
                    <a:ext uri="{FF2B5EF4-FFF2-40B4-BE49-F238E27FC236}">
                      <a16:creationId xmlns:a16="http://schemas.microsoft.com/office/drawing/2014/main" id="{61011A57-59A2-41E7-9E1A-E0E3EC84F9B8}"/>
                    </a:ext>
                  </a:extLst>
                </p:cNvPr>
                <p:cNvPicPr/>
                <p:nvPr/>
              </p:nvPicPr>
              <p:blipFill>
                <a:blip r:embed="rId628"/>
                <a:stretch>
                  <a:fillRect/>
                </a:stretch>
              </p:blipFill>
              <p:spPr>
                <a:xfrm>
                  <a:off x="4010259" y="6388028"/>
                  <a:ext cx="105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29" name="Freihand 428">
                  <a:extLst>
                    <a:ext uri="{FF2B5EF4-FFF2-40B4-BE49-F238E27FC236}">
                      <a16:creationId xmlns:a16="http://schemas.microsoft.com/office/drawing/2014/main" id="{0469EE5C-26D9-430E-B439-AB6D41D8548F}"/>
                    </a:ext>
                  </a:extLst>
                </p14:cNvPr>
                <p14:cNvContentPartPr/>
                <p14:nvPr/>
              </p14:nvContentPartPr>
              <p14:xfrm>
                <a:off x="4159659" y="6363188"/>
                <a:ext cx="199440" cy="73800"/>
              </p14:xfrm>
            </p:contentPart>
          </mc:Choice>
          <mc:Fallback>
            <p:pic>
              <p:nvPicPr>
                <p:cNvPr id="429" name="Freihand 428">
                  <a:extLst>
                    <a:ext uri="{FF2B5EF4-FFF2-40B4-BE49-F238E27FC236}">
                      <a16:creationId xmlns:a16="http://schemas.microsoft.com/office/drawing/2014/main" id="{0469EE5C-26D9-430E-B439-AB6D41D8548F}"/>
                    </a:ext>
                  </a:extLst>
                </p:cNvPr>
                <p:cNvPicPr/>
                <p:nvPr/>
              </p:nvPicPr>
              <p:blipFill>
                <a:blip r:embed="rId630"/>
                <a:stretch>
                  <a:fillRect/>
                </a:stretch>
              </p:blipFill>
              <p:spPr>
                <a:xfrm>
                  <a:off x="4155339" y="6358868"/>
                  <a:ext cx="208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30" name="Freihand 429">
                  <a:extLst>
                    <a:ext uri="{FF2B5EF4-FFF2-40B4-BE49-F238E27FC236}">
                      <a16:creationId xmlns:a16="http://schemas.microsoft.com/office/drawing/2014/main" id="{DE675DAE-E9BB-4D7E-A7AB-EC703772FA22}"/>
                    </a:ext>
                  </a:extLst>
                </p14:cNvPr>
                <p14:cNvContentPartPr/>
                <p14:nvPr/>
              </p14:nvContentPartPr>
              <p14:xfrm>
                <a:off x="4374579" y="6336188"/>
                <a:ext cx="136080" cy="105120"/>
              </p14:xfrm>
            </p:contentPart>
          </mc:Choice>
          <mc:Fallback>
            <p:pic>
              <p:nvPicPr>
                <p:cNvPr id="430" name="Freihand 429">
                  <a:extLst>
                    <a:ext uri="{FF2B5EF4-FFF2-40B4-BE49-F238E27FC236}">
                      <a16:creationId xmlns:a16="http://schemas.microsoft.com/office/drawing/2014/main" id="{DE675DAE-E9BB-4D7E-A7AB-EC703772FA22}"/>
                    </a:ext>
                  </a:extLst>
                </p:cNvPr>
                <p:cNvPicPr/>
                <p:nvPr/>
              </p:nvPicPr>
              <p:blipFill>
                <a:blip r:embed="rId632"/>
                <a:stretch>
                  <a:fillRect/>
                </a:stretch>
              </p:blipFill>
              <p:spPr>
                <a:xfrm>
                  <a:off x="4370259" y="6331868"/>
                  <a:ext cx="144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31" name="Freihand 430">
                  <a:extLst>
                    <a:ext uri="{FF2B5EF4-FFF2-40B4-BE49-F238E27FC236}">
                      <a16:creationId xmlns:a16="http://schemas.microsoft.com/office/drawing/2014/main" id="{716FA6CD-FB31-4CE2-9CBC-76405064C5C0}"/>
                    </a:ext>
                  </a:extLst>
                </p14:cNvPr>
                <p14:cNvContentPartPr/>
                <p14:nvPr/>
              </p14:nvContentPartPr>
              <p14:xfrm>
                <a:off x="4527219" y="6226388"/>
                <a:ext cx="309960" cy="185400"/>
              </p14:xfrm>
            </p:contentPart>
          </mc:Choice>
          <mc:Fallback>
            <p:pic>
              <p:nvPicPr>
                <p:cNvPr id="431" name="Freihand 430">
                  <a:extLst>
                    <a:ext uri="{FF2B5EF4-FFF2-40B4-BE49-F238E27FC236}">
                      <a16:creationId xmlns:a16="http://schemas.microsoft.com/office/drawing/2014/main" id="{716FA6CD-FB31-4CE2-9CBC-76405064C5C0}"/>
                    </a:ext>
                  </a:extLst>
                </p:cNvPr>
                <p:cNvPicPr/>
                <p:nvPr/>
              </p:nvPicPr>
              <p:blipFill>
                <a:blip r:embed="rId634"/>
                <a:stretch>
                  <a:fillRect/>
                </a:stretch>
              </p:blipFill>
              <p:spPr>
                <a:xfrm>
                  <a:off x="4522899" y="6222068"/>
                  <a:ext cx="3186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32" name="Freihand 431">
                  <a:extLst>
                    <a:ext uri="{FF2B5EF4-FFF2-40B4-BE49-F238E27FC236}">
                      <a16:creationId xmlns:a16="http://schemas.microsoft.com/office/drawing/2014/main" id="{69538850-2231-4EF7-A563-7F305A8A953A}"/>
                    </a:ext>
                  </a:extLst>
                </p14:cNvPr>
                <p14:cNvContentPartPr/>
                <p14:nvPr/>
              </p14:nvContentPartPr>
              <p14:xfrm>
                <a:off x="4445139" y="6191468"/>
                <a:ext cx="101520" cy="9360"/>
              </p14:xfrm>
            </p:contentPart>
          </mc:Choice>
          <mc:Fallback>
            <p:pic>
              <p:nvPicPr>
                <p:cNvPr id="432" name="Freihand 431">
                  <a:extLst>
                    <a:ext uri="{FF2B5EF4-FFF2-40B4-BE49-F238E27FC236}">
                      <a16:creationId xmlns:a16="http://schemas.microsoft.com/office/drawing/2014/main" id="{69538850-2231-4EF7-A563-7F305A8A953A}"/>
                    </a:ext>
                  </a:extLst>
                </p:cNvPr>
                <p:cNvPicPr/>
                <p:nvPr/>
              </p:nvPicPr>
              <p:blipFill>
                <a:blip r:embed="rId636"/>
                <a:stretch>
                  <a:fillRect/>
                </a:stretch>
              </p:blipFill>
              <p:spPr>
                <a:xfrm>
                  <a:off x="4440819" y="6187148"/>
                  <a:ext cx="110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33" name="Freihand 432">
                  <a:extLst>
                    <a:ext uri="{FF2B5EF4-FFF2-40B4-BE49-F238E27FC236}">
                      <a16:creationId xmlns:a16="http://schemas.microsoft.com/office/drawing/2014/main" id="{BAEAE65E-B63C-4EF3-A11F-9BAFA1012EE3}"/>
                    </a:ext>
                  </a:extLst>
                </p14:cNvPr>
                <p14:cNvContentPartPr/>
                <p14:nvPr/>
              </p14:nvContentPartPr>
              <p14:xfrm>
                <a:off x="4902699" y="6197228"/>
                <a:ext cx="146880" cy="185760"/>
              </p14:xfrm>
            </p:contentPart>
          </mc:Choice>
          <mc:Fallback>
            <p:pic>
              <p:nvPicPr>
                <p:cNvPr id="433" name="Freihand 432">
                  <a:extLst>
                    <a:ext uri="{FF2B5EF4-FFF2-40B4-BE49-F238E27FC236}">
                      <a16:creationId xmlns:a16="http://schemas.microsoft.com/office/drawing/2014/main" id="{BAEAE65E-B63C-4EF3-A11F-9BAFA1012EE3}"/>
                    </a:ext>
                  </a:extLst>
                </p:cNvPr>
                <p:cNvPicPr/>
                <p:nvPr/>
              </p:nvPicPr>
              <p:blipFill>
                <a:blip r:embed="rId638"/>
                <a:stretch>
                  <a:fillRect/>
                </a:stretch>
              </p:blipFill>
              <p:spPr>
                <a:xfrm>
                  <a:off x="4898379" y="6192908"/>
                  <a:ext cx="1555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35" name="Freihand 434">
                  <a:extLst>
                    <a:ext uri="{FF2B5EF4-FFF2-40B4-BE49-F238E27FC236}">
                      <a16:creationId xmlns:a16="http://schemas.microsoft.com/office/drawing/2014/main" id="{F9F02D18-0B29-4DC3-AEC7-7FCC6D39F71F}"/>
                    </a:ext>
                  </a:extLst>
                </p14:cNvPr>
                <p14:cNvContentPartPr/>
                <p14:nvPr/>
              </p14:nvContentPartPr>
              <p14:xfrm>
                <a:off x="5073699" y="6169508"/>
                <a:ext cx="291600" cy="197280"/>
              </p14:xfrm>
            </p:contentPart>
          </mc:Choice>
          <mc:Fallback>
            <p:pic>
              <p:nvPicPr>
                <p:cNvPr id="435" name="Freihand 434">
                  <a:extLst>
                    <a:ext uri="{FF2B5EF4-FFF2-40B4-BE49-F238E27FC236}">
                      <a16:creationId xmlns:a16="http://schemas.microsoft.com/office/drawing/2014/main" id="{F9F02D18-0B29-4DC3-AEC7-7FCC6D39F71F}"/>
                    </a:ext>
                  </a:extLst>
                </p:cNvPr>
                <p:cNvPicPr/>
                <p:nvPr/>
              </p:nvPicPr>
              <p:blipFill>
                <a:blip r:embed="rId640"/>
                <a:stretch>
                  <a:fillRect/>
                </a:stretch>
              </p:blipFill>
              <p:spPr>
                <a:xfrm>
                  <a:off x="5069379" y="6165188"/>
                  <a:ext cx="3002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36" name="Freihand 435">
                  <a:extLst>
                    <a:ext uri="{FF2B5EF4-FFF2-40B4-BE49-F238E27FC236}">
                      <a16:creationId xmlns:a16="http://schemas.microsoft.com/office/drawing/2014/main" id="{A70A7522-58C0-4127-851B-7DAD12DDF8A5}"/>
                    </a:ext>
                  </a:extLst>
                </p14:cNvPr>
                <p14:cNvContentPartPr/>
                <p14:nvPr/>
              </p14:nvContentPartPr>
              <p14:xfrm>
                <a:off x="5399859" y="6236468"/>
                <a:ext cx="256680" cy="111960"/>
              </p14:xfrm>
            </p:contentPart>
          </mc:Choice>
          <mc:Fallback>
            <p:pic>
              <p:nvPicPr>
                <p:cNvPr id="436" name="Freihand 435">
                  <a:extLst>
                    <a:ext uri="{FF2B5EF4-FFF2-40B4-BE49-F238E27FC236}">
                      <a16:creationId xmlns:a16="http://schemas.microsoft.com/office/drawing/2014/main" id="{A70A7522-58C0-4127-851B-7DAD12DDF8A5}"/>
                    </a:ext>
                  </a:extLst>
                </p:cNvPr>
                <p:cNvPicPr/>
                <p:nvPr/>
              </p:nvPicPr>
              <p:blipFill>
                <a:blip r:embed="rId642"/>
                <a:stretch>
                  <a:fillRect/>
                </a:stretch>
              </p:blipFill>
              <p:spPr>
                <a:xfrm>
                  <a:off x="5395539" y="6232148"/>
                  <a:ext cx="265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37" name="Freihand 436">
                  <a:extLst>
                    <a:ext uri="{FF2B5EF4-FFF2-40B4-BE49-F238E27FC236}">
                      <a16:creationId xmlns:a16="http://schemas.microsoft.com/office/drawing/2014/main" id="{65D44A9A-0A9D-4542-A431-7D7015FB7A8C}"/>
                    </a:ext>
                  </a:extLst>
                </p14:cNvPr>
                <p14:cNvContentPartPr/>
                <p14:nvPr/>
              </p14:nvContentPartPr>
              <p14:xfrm>
                <a:off x="5800899" y="6316748"/>
                <a:ext cx="76680" cy="57960"/>
              </p14:xfrm>
            </p:contentPart>
          </mc:Choice>
          <mc:Fallback>
            <p:pic>
              <p:nvPicPr>
                <p:cNvPr id="437" name="Freihand 436">
                  <a:extLst>
                    <a:ext uri="{FF2B5EF4-FFF2-40B4-BE49-F238E27FC236}">
                      <a16:creationId xmlns:a16="http://schemas.microsoft.com/office/drawing/2014/main" id="{65D44A9A-0A9D-4542-A431-7D7015FB7A8C}"/>
                    </a:ext>
                  </a:extLst>
                </p:cNvPr>
                <p:cNvPicPr/>
                <p:nvPr/>
              </p:nvPicPr>
              <p:blipFill>
                <a:blip r:embed="rId644"/>
                <a:stretch>
                  <a:fillRect/>
                </a:stretch>
              </p:blipFill>
              <p:spPr>
                <a:xfrm>
                  <a:off x="5796579" y="6312428"/>
                  <a:ext cx="85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38" name="Freihand 437">
                  <a:extLst>
                    <a:ext uri="{FF2B5EF4-FFF2-40B4-BE49-F238E27FC236}">
                      <a16:creationId xmlns:a16="http://schemas.microsoft.com/office/drawing/2014/main" id="{09008147-7F5A-4A2B-8ABB-5AA8A5D1920B}"/>
                    </a:ext>
                  </a:extLst>
                </p14:cNvPr>
                <p14:cNvContentPartPr/>
                <p14:nvPr/>
              </p14:nvContentPartPr>
              <p14:xfrm>
                <a:off x="5997819" y="6174548"/>
                <a:ext cx="264960" cy="119880"/>
              </p14:xfrm>
            </p:contentPart>
          </mc:Choice>
          <mc:Fallback>
            <p:pic>
              <p:nvPicPr>
                <p:cNvPr id="438" name="Freihand 437">
                  <a:extLst>
                    <a:ext uri="{FF2B5EF4-FFF2-40B4-BE49-F238E27FC236}">
                      <a16:creationId xmlns:a16="http://schemas.microsoft.com/office/drawing/2014/main" id="{09008147-7F5A-4A2B-8ABB-5AA8A5D1920B}"/>
                    </a:ext>
                  </a:extLst>
                </p:cNvPr>
                <p:cNvPicPr/>
                <p:nvPr/>
              </p:nvPicPr>
              <p:blipFill>
                <a:blip r:embed="rId646"/>
                <a:stretch>
                  <a:fillRect/>
                </a:stretch>
              </p:blipFill>
              <p:spPr>
                <a:xfrm>
                  <a:off x="5993499" y="6170228"/>
                  <a:ext cx="273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39" name="Freihand 438">
                  <a:extLst>
                    <a:ext uri="{FF2B5EF4-FFF2-40B4-BE49-F238E27FC236}">
                      <a16:creationId xmlns:a16="http://schemas.microsoft.com/office/drawing/2014/main" id="{20D6305F-A16C-440C-8CE9-904039114124}"/>
                    </a:ext>
                  </a:extLst>
                </p14:cNvPr>
                <p14:cNvContentPartPr/>
                <p14:nvPr/>
              </p14:nvContentPartPr>
              <p14:xfrm>
                <a:off x="6430899" y="6192548"/>
                <a:ext cx="85680" cy="74160"/>
              </p14:xfrm>
            </p:contentPart>
          </mc:Choice>
          <mc:Fallback>
            <p:pic>
              <p:nvPicPr>
                <p:cNvPr id="439" name="Freihand 438">
                  <a:extLst>
                    <a:ext uri="{FF2B5EF4-FFF2-40B4-BE49-F238E27FC236}">
                      <a16:creationId xmlns:a16="http://schemas.microsoft.com/office/drawing/2014/main" id="{20D6305F-A16C-440C-8CE9-904039114124}"/>
                    </a:ext>
                  </a:extLst>
                </p:cNvPr>
                <p:cNvPicPr/>
                <p:nvPr/>
              </p:nvPicPr>
              <p:blipFill>
                <a:blip r:embed="rId648"/>
                <a:stretch>
                  <a:fillRect/>
                </a:stretch>
              </p:blipFill>
              <p:spPr>
                <a:xfrm>
                  <a:off x="6426579" y="6188228"/>
                  <a:ext cx="94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41" name="Freihand 440">
                  <a:extLst>
                    <a:ext uri="{FF2B5EF4-FFF2-40B4-BE49-F238E27FC236}">
                      <a16:creationId xmlns:a16="http://schemas.microsoft.com/office/drawing/2014/main" id="{64FFBB93-D81B-4824-BCB5-6AEEE2BFD440}"/>
                    </a:ext>
                  </a:extLst>
                </p14:cNvPr>
                <p14:cNvContentPartPr/>
                <p14:nvPr/>
              </p14:nvContentPartPr>
              <p14:xfrm>
                <a:off x="6546819" y="6183188"/>
                <a:ext cx="70200" cy="76680"/>
              </p14:xfrm>
            </p:contentPart>
          </mc:Choice>
          <mc:Fallback>
            <p:pic>
              <p:nvPicPr>
                <p:cNvPr id="441" name="Freihand 440">
                  <a:extLst>
                    <a:ext uri="{FF2B5EF4-FFF2-40B4-BE49-F238E27FC236}">
                      <a16:creationId xmlns:a16="http://schemas.microsoft.com/office/drawing/2014/main" id="{64FFBB93-D81B-4824-BCB5-6AEEE2BFD440}"/>
                    </a:ext>
                  </a:extLst>
                </p:cNvPr>
                <p:cNvPicPr/>
                <p:nvPr/>
              </p:nvPicPr>
              <p:blipFill>
                <a:blip r:embed="rId650"/>
                <a:stretch>
                  <a:fillRect/>
                </a:stretch>
              </p:blipFill>
              <p:spPr>
                <a:xfrm>
                  <a:off x="6542499" y="6178868"/>
                  <a:ext cx="78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42" name="Freihand 441">
                  <a:extLst>
                    <a:ext uri="{FF2B5EF4-FFF2-40B4-BE49-F238E27FC236}">
                      <a16:creationId xmlns:a16="http://schemas.microsoft.com/office/drawing/2014/main" id="{1040A38C-CB86-41ED-8D45-7A1C8017E734}"/>
                    </a:ext>
                  </a:extLst>
                </p14:cNvPr>
                <p14:cNvContentPartPr/>
                <p14:nvPr/>
              </p14:nvContentPartPr>
              <p14:xfrm>
                <a:off x="6699099" y="6068348"/>
                <a:ext cx="66240" cy="178560"/>
              </p14:xfrm>
            </p:contentPart>
          </mc:Choice>
          <mc:Fallback>
            <p:pic>
              <p:nvPicPr>
                <p:cNvPr id="442" name="Freihand 441">
                  <a:extLst>
                    <a:ext uri="{FF2B5EF4-FFF2-40B4-BE49-F238E27FC236}">
                      <a16:creationId xmlns:a16="http://schemas.microsoft.com/office/drawing/2014/main" id="{1040A38C-CB86-41ED-8D45-7A1C8017E734}"/>
                    </a:ext>
                  </a:extLst>
                </p:cNvPr>
                <p:cNvPicPr/>
                <p:nvPr/>
              </p:nvPicPr>
              <p:blipFill>
                <a:blip r:embed="rId652"/>
                <a:stretch>
                  <a:fillRect/>
                </a:stretch>
              </p:blipFill>
              <p:spPr>
                <a:xfrm>
                  <a:off x="6694779" y="6064028"/>
                  <a:ext cx="748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43" name="Freihand 442">
                  <a:extLst>
                    <a:ext uri="{FF2B5EF4-FFF2-40B4-BE49-F238E27FC236}">
                      <a16:creationId xmlns:a16="http://schemas.microsoft.com/office/drawing/2014/main" id="{575E9AB1-9942-42B1-B6BA-E651A15D1439}"/>
                    </a:ext>
                  </a:extLst>
                </p14:cNvPr>
                <p14:cNvContentPartPr/>
                <p14:nvPr/>
              </p14:nvContentPartPr>
              <p14:xfrm>
                <a:off x="6816819" y="6018308"/>
                <a:ext cx="315000" cy="208800"/>
              </p14:xfrm>
            </p:contentPart>
          </mc:Choice>
          <mc:Fallback>
            <p:pic>
              <p:nvPicPr>
                <p:cNvPr id="443" name="Freihand 442">
                  <a:extLst>
                    <a:ext uri="{FF2B5EF4-FFF2-40B4-BE49-F238E27FC236}">
                      <a16:creationId xmlns:a16="http://schemas.microsoft.com/office/drawing/2014/main" id="{575E9AB1-9942-42B1-B6BA-E651A15D1439}"/>
                    </a:ext>
                  </a:extLst>
                </p:cNvPr>
                <p:cNvPicPr/>
                <p:nvPr/>
              </p:nvPicPr>
              <p:blipFill>
                <a:blip r:embed="rId654"/>
                <a:stretch>
                  <a:fillRect/>
                </a:stretch>
              </p:blipFill>
              <p:spPr>
                <a:xfrm>
                  <a:off x="6812499" y="6013988"/>
                  <a:ext cx="3236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44" name="Freihand 443">
                  <a:extLst>
                    <a:ext uri="{FF2B5EF4-FFF2-40B4-BE49-F238E27FC236}">
                      <a16:creationId xmlns:a16="http://schemas.microsoft.com/office/drawing/2014/main" id="{09E69E4B-A9A9-4350-90E4-1CCA201F7256}"/>
                    </a:ext>
                  </a:extLst>
                </p14:cNvPr>
                <p14:cNvContentPartPr/>
                <p14:nvPr/>
              </p14:nvContentPartPr>
              <p14:xfrm>
                <a:off x="7002579" y="6036308"/>
                <a:ext cx="360" cy="360"/>
              </p14:xfrm>
            </p:contentPart>
          </mc:Choice>
          <mc:Fallback>
            <p:pic>
              <p:nvPicPr>
                <p:cNvPr id="444" name="Freihand 443">
                  <a:extLst>
                    <a:ext uri="{FF2B5EF4-FFF2-40B4-BE49-F238E27FC236}">
                      <a16:creationId xmlns:a16="http://schemas.microsoft.com/office/drawing/2014/main" id="{09E69E4B-A9A9-4350-90E4-1CCA201F7256}"/>
                    </a:ext>
                  </a:extLst>
                </p:cNvPr>
                <p:cNvPicPr/>
                <p:nvPr/>
              </p:nvPicPr>
              <p:blipFill>
                <a:blip r:embed="rId7"/>
                <a:stretch>
                  <a:fillRect/>
                </a:stretch>
              </p:blipFill>
              <p:spPr>
                <a:xfrm>
                  <a:off x="6998259" y="60319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45" name="Freihand 444">
                  <a:extLst>
                    <a:ext uri="{FF2B5EF4-FFF2-40B4-BE49-F238E27FC236}">
                      <a16:creationId xmlns:a16="http://schemas.microsoft.com/office/drawing/2014/main" id="{5BCEC34A-CC49-4892-BFC2-C0EE9B932674}"/>
                    </a:ext>
                  </a:extLst>
                </p14:cNvPr>
                <p14:cNvContentPartPr/>
                <p14:nvPr/>
              </p14:nvContentPartPr>
              <p14:xfrm>
                <a:off x="7174659" y="6028388"/>
                <a:ext cx="391320" cy="178200"/>
              </p14:xfrm>
            </p:contentPart>
          </mc:Choice>
          <mc:Fallback>
            <p:pic>
              <p:nvPicPr>
                <p:cNvPr id="445" name="Freihand 444">
                  <a:extLst>
                    <a:ext uri="{FF2B5EF4-FFF2-40B4-BE49-F238E27FC236}">
                      <a16:creationId xmlns:a16="http://schemas.microsoft.com/office/drawing/2014/main" id="{5BCEC34A-CC49-4892-BFC2-C0EE9B932674}"/>
                    </a:ext>
                  </a:extLst>
                </p:cNvPr>
                <p:cNvPicPr/>
                <p:nvPr/>
              </p:nvPicPr>
              <p:blipFill>
                <a:blip r:embed="rId657"/>
                <a:stretch>
                  <a:fillRect/>
                </a:stretch>
              </p:blipFill>
              <p:spPr>
                <a:xfrm>
                  <a:off x="7170339" y="6024068"/>
                  <a:ext cx="3999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47" name="Freihand 446">
                  <a:extLst>
                    <a:ext uri="{FF2B5EF4-FFF2-40B4-BE49-F238E27FC236}">
                      <a16:creationId xmlns:a16="http://schemas.microsoft.com/office/drawing/2014/main" id="{18076175-2692-45BD-81A0-C3F7F3AF2DE5}"/>
                    </a:ext>
                  </a:extLst>
                </p14:cNvPr>
                <p14:cNvContentPartPr/>
                <p14:nvPr/>
              </p14:nvContentPartPr>
              <p14:xfrm>
                <a:off x="7626099" y="5935508"/>
                <a:ext cx="65160" cy="79920"/>
              </p14:xfrm>
            </p:contentPart>
          </mc:Choice>
          <mc:Fallback>
            <p:pic>
              <p:nvPicPr>
                <p:cNvPr id="447" name="Freihand 446">
                  <a:extLst>
                    <a:ext uri="{FF2B5EF4-FFF2-40B4-BE49-F238E27FC236}">
                      <a16:creationId xmlns:a16="http://schemas.microsoft.com/office/drawing/2014/main" id="{18076175-2692-45BD-81A0-C3F7F3AF2DE5}"/>
                    </a:ext>
                  </a:extLst>
                </p:cNvPr>
                <p:cNvPicPr/>
                <p:nvPr/>
              </p:nvPicPr>
              <p:blipFill>
                <a:blip r:embed="rId659"/>
                <a:stretch>
                  <a:fillRect/>
                </a:stretch>
              </p:blipFill>
              <p:spPr>
                <a:xfrm>
                  <a:off x="7621779" y="5931188"/>
                  <a:ext cx="73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48" name="Freihand 447">
                  <a:extLst>
                    <a:ext uri="{FF2B5EF4-FFF2-40B4-BE49-F238E27FC236}">
                      <a16:creationId xmlns:a16="http://schemas.microsoft.com/office/drawing/2014/main" id="{72952637-9240-41B6-9C3F-AAEDC8827AD3}"/>
                    </a:ext>
                  </a:extLst>
                </p14:cNvPr>
                <p14:cNvContentPartPr/>
                <p14:nvPr/>
              </p14:nvContentPartPr>
              <p14:xfrm>
                <a:off x="7754979" y="5944148"/>
                <a:ext cx="136800" cy="191160"/>
              </p14:xfrm>
            </p:contentPart>
          </mc:Choice>
          <mc:Fallback>
            <p:pic>
              <p:nvPicPr>
                <p:cNvPr id="448" name="Freihand 447">
                  <a:extLst>
                    <a:ext uri="{FF2B5EF4-FFF2-40B4-BE49-F238E27FC236}">
                      <a16:creationId xmlns:a16="http://schemas.microsoft.com/office/drawing/2014/main" id="{72952637-9240-41B6-9C3F-AAEDC8827AD3}"/>
                    </a:ext>
                  </a:extLst>
                </p:cNvPr>
                <p:cNvPicPr/>
                <p:nvPr/>
              </p:nvPicPr>
              <p:blipFill>
                <a:blip r:embed="rId661"/>
                <a:stretch>
                  <a:fillRect/>
                </a:stretch>
              </p:blipFill>
              <p:spPr>
                <a:xfrm>
                  <a:off x="7750659" y="5939828"/>
                  <a:ext cx="1454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49" name="Freihand 448">
                  <a:extLst>
                    <a:ext uri="{FF2B5EF4-FFF2-40B4-BE49-F238E27FC236}">
                      <a16:creationId xmlns:a16="http://schemas.microsoft.com/office/drawing/2014/main" id="{4AF3E020-BFCC-4E3B-A40E-9F3D75632A21}"/>
                    </a:ext>
                  </a:extLst>
                </p14:cNvPr>
                <p14:cNvContentPartPr/>
                <p14:nvPr/>
              </p14:nvContentPartPr>
              <p14:xfrm>
                <a:off x="7812579" y="5938748"/>
                <a:ext cx="163440" cy="197640"/>
              </p14:xfrm>
            </p:contentPart>
          </mc:Choice>
          <mc:Fallback>
            <p:pic>
              <p:nvPicPr>
                <p:cNvPr id="449" name="Freihand 448">
                  <a:extLst>
                    <a:ext uri="{FF2B5EF4-FFF2-40B4-BE49-F238E27FC236}">
                      <a16:creationId xmlns:a16="http://schemas.microsoft.com/office/drawing/2014/main" id="{4AF3E020-BFCC-4E3B-A40E-9F3D75632A21}"/>
                    </a:ext>
                  </a:extLst>
                </p:cNvPr>
                <p:cNvPicPr/>
                <p:nvPr/>
              </p:nvPicPr>
              <p:blipFill>
                <a:blip r:embed="rId663"/>
                <a:stretch>
                  <a:fillRect/>
                </a:stretch>
              </p:blipFill>
              <p:spPr>
                <a:xfrm>
                  <a:off x="7808259" y="5934428"/>
                  <a:ext cx="1720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50" name="Freihand 449">
                  <a:extLst>
                    <a:ext uri="{FF2B5EF4-FFF2-40B4-BE49-F238E27FC236}">
                      <a16:creationId xmlns:a16="http://schemas.microsoft.com/office/drawing/2014/main" id="{94F3CF99-EDB6-4852-B26B-83A5B5FABEAB}"/>
                    </a:ext>
                  </a:extLst>
                </p14:cNvPr>
                <p14:cNvContentPartPr/>
                <p14:nvPr/>
              </p14:nvContentPartPr>
              <p14:xfrm>
                <a:off x="7960899" y="6032708"/>
                <a:ext cx="246600" cy="103320"/>
              </p14:xfrm>
            </p:contentPart>
          </mc:Choice>
          <mc:Fallback>
            <p:pic>
              <p:nvPicPr>
                <p:cNvPr id="450" name="Freihand 449">
                  <a:extLst>
                    <a:ext uri="{FF2B5EF4-FFF2-40B4-BE49-F238E27FC236}">
                      <a16:creationId xmlns:a16="http://schemas.microsoft.com/office/drawing/2014/main" id="{94F3CF99-EDB6-4852-B26B-83A5B5FABEAB}"/>
                    </a:ext>
                  </a:extLst>
                </p:cNvPr>
                <p:cNvPicPr/>
                <p:nvPr/>
              </p:nvPicPr>
              <p:blipFill>
                <a:blip r:embed="rId665"/>
                <a:stretch>
                  <a:fillRect/>
                </a:stretch>
              </p:blipFill>
              <p:spPr>
                <a:xfrm>
                  <a:off x="7956579" y="6028388"/>
                  <a:ext cx="255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51" name="Freihand 450">
                  <a:extLst>
                    <a:ext uri="{FF2B5EF4-FFF2-40B4-BE49-F238E27FC236}">
                      <a16:creationId xmlns:a16="http://schemas.microsoft.com/office/drawing/2014/main" id="{9EE66D4E-0244-4479-AE48-91711C831BB6}"/>
                    </a:ext>
                  </a:extLst>
                </p14:cNvPr>
                <p14:cNvContentPartPr/>
                <p14:nvPr/>
              </p14:nvContentPartPr>
              <p14:xfrm>
                <a:off x="8203539" y="6013988"/>
                <a:ext cx="68400" cy="124560"/>
              </p14:xfrm>
            </p:contentPart>
          </mc:Choice>
          <mc:Fallback>
            <p:pic>
              <p:nvPicPr>
                <p:cNvPr id="451" name="Freihand 450">
                  <a:extLst>
                    <a:ext uri="{FF2B5EF4-FFF2-40B4-BE49-F238E27FC236}">
                      <a16:creationId xmlns:a16="http://schemas.microsoft.com/office/drawing/2014/main" id="{9EE66D4E-0244-4479-AE48-91711C831BB6}"/>
                    </a:ext>
                  </a:extLst>
                </p:cNvPr>
                <p:cNvPicPr/>
                <p:nvPr/>
              </p:nvPicPr>
              <p:blipFill>
                <a:blip r:embed="rId667"/>
                <a:stretch>
                  <a:fillRect/>
                </a:stretch>
              </p:blipFill>
              <p:spPr>
                <a:xfrm>
                  <a:off x="8199219" y="6009668"/>
                  <a:ext cx="77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52" name="Freihand 451">
                  <a:extLst>
                    <a:ext uri="{FF2B5EF4-FFF2-40B4-BE49-F238E27FC236}">
                      <a16:creationId xmlns:a16="http://schemas.microsoft.com/office/drawing/2014/main" id="{53D39A8F-28B9-4D3F-A5CC-958DE47F9AB8}"/>
                    </a:ext>
                  </a:extLst>
                </p14:cNvPr>
                <p14:cNvContentPartPr/>
                <p14:nvPr/>
              </p14:nvContentPartPr>
              <p14:xfrm>
                <a:off x="8293539" y="5941268"/>
                <a:ext cx="165600" cy="172800"/>
              </p14:xfrm>
            </p:contentPart>
          </mc:Choice>
          <mc:Fallback>
            <p:pic>
              <p:nvPicPr>
                <p:cNvPr id="452" name="Freihand 451">
                  <a:extLst>
                    <a:ext uri="{FF2B5EF4-FFF2-40B4-BE49-F238E27FC236}">
                      <a16:creationId xmlns:a16="http://schemas.microsoft.com/office/drawing/2014/main" id="{53D39A8F-28B9-4D3F-A5CC-958DE47F9AB8}"/>
                    </a:ext>
                  </a:extLst>
                </p:cNvPr>
                <p:cNvPicPr/>
                <p:nvPr/>
              </p:nvPicPr>
              <p:blipFill>
                <a:blip r:embed="rId669"/>
                <a:stretch>
                  <a:fillRect/>
                </a:stretch>
              </p:blipFill>
              <p:spPr>
                <a:xfrm>
                  <a:off x="8289219" y="5936948"/>
                  <a:ext cx="1742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53" name="Freihand 452">
                  <a:extLst>
                    <a:ext uri="{FF2B5EF4-FFF2-40B4-BE49-F238E27FC236}">
                      <a16:creationId xmlns:a16="http://schemas.microsoft.com/office/drawing/2014/main" id="{7F4C1E2B-D02B-4BB0-8AA8-2EC7CA9561B4}"/>
                    </a:ext>
                  </a:extLst>
                </p14:cNvPr>
                <p14:cNvContentPartPr/>
                <p14:nvPr/>
              </p14:nvContentPartPr>
              <p14:xfrm>
                <a:off x="3002619" y="6539228"/>
                <a:ext cx="233640" cy="179640"/>
              </p14:xfrm>
            </p:contentPart>
          </mc:Choice>
          <mc:Fallback>
            <p:pic>
              <p:nvPicPr>
                <p:cNvPr id="453" name="Freihand 452">
                  <a:extLst>
                    <a:ext uri="{FF2B5EF4-FFF2-40B4-BE49-F238E27FC236}">
                      <a16:creationId xmlns:a16="http://schemas.microsoft.com/office/drawing/2014/main" id="{7F4C1E2B-D02B-4BB0-8AA8-2EC7CA9561B4}"/>
                    </a:ext>
                  </a:extLst>
                </p:cNvPr>
                <p:cNvPicPr/>
                <p:nvPr/>
              </p:nvPicPr>
              <p:blipFill>
                <a:blip r:embed="rId671"/>
                <a:stretch>
                  <a:fillRect/>
                </a:stretch>
              </p:blipFill>
              <p:spPr>
                <a:xfrm>
                  <a:off x="2998299" y="6534908"/>
                  <a:ext cx="242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54" name="Freihand 453">
                  <a:extLst>
                    <a:ext uri="{FF2B5EF4-FFF2-40B4-BE49-F238E27FC236}">
                      <a16:creationId xmlns:a16="http://schemas.microsoft.com/office/drawing/2014/main" id="{FBFCFC0A-5504-45B2-AE94-78F6DA5D7637}"/>
                    </a:ext>
                  </a:extLst>
                </p14:cNvPr>
                <p14:cNvContentPartPr/>
                <p14:nvPr/>
              </p14:nvContentPartPr>
              <p14:xfrm>
                <a:off x="3250659" y="6529508"/>
                <a:ext cx="276120" cy="164520"/>
              </p14:xfrm>
            </p:contentPart>
          </mc:Choice>
          <mc:Fallback>
            <p:pic>
              <p:nvPicPr>
                <p:cNvPr id="454" name="Freihand 453">
                  <a:extLst>
                    <a:ext uri="{FF2B5EF4-FFF2-40B4-BE49-F238E27FC236}">
                      <a16:creationId xmlns:a16="http://schemas.microsoft.com/office/drawing/2014/main" id="{FBFCFC0A-5504-45B2-AE94-78F6DA5D7637}"/>
                    </a:ext>
                  </a:extLst>
                </p:cNvPr>
                <p:cNvPicPr/>
                <p:nvPr/>
              </p:nvPicPr>
              <p:blipFill>
                <a:blip r:embed="rId673"/>
                <a:stretch>
                  <a:fillRect/>
                </a:stretch>
              </p:blipFill>
              <p:spPr>
                <a:xfrm>
                  <a:off x="3246339" y="6525188"/>
                  <a:ext cx="284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55" name="Freihand 454">
                  <a:extLst>
                    <a:ext uri="{FF2B5EF4-FFF2-40B4-BE49-F238E27FC236}">
                      <a16:creationId xmlns:a16="http://schemas.microsoft.com/office/drawing/2014/main" id="{5992B108-F3EB-418D-A372-2222B9CB5510}"/>
                    </a:ext>
                  </a:extLst>
                </p14:cNvPr>
                <p14:cNvContentPartPr/>
                <p14:nvPr/>
              </p14:nvContentPartPr>
              <p14:xfrm>
                <a:off x="3754299" y="6551108"/>
                <a:ext cx="240840" cy="239760"/>
              </p14:xfrm>
            </p:contentPart>
          </mc:Choice>
          <mc:Fallback>
            <p:pic>
              <p:nvPicPr>
                <p:cNvPr id="455" name="Freihand 454">
                  <a:extLst>
                    <a:ext uri="{FF2B5EF4-FFF2-40B4-BE49-F238E27FC236}">
                      <a16:creationId xmlns:a16="http://schemas.microsoft.com/office/drawing/2014/main" id="{5992B108-F3EB-418D-A372-2222B9CB5510}"/>
                    </a:ext>
                  </a:extLst>
                </p:cNvPr>
                <p:cNvPicPr/>
                <p:nvPr/>
              </p:nvPicPr>
              <p:blipFill>
                <a:blip r:embed="rId675"/>
                <a:stretch>
                  <a:fillRect/>
                </a:stretch>
              </p:blipFill>
              <p:spPr>
                <a:xfrm>
                  <a:off x="3749979" y="6546788"/>
                  <a:ext cx="2494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56" name="Freihand 455">
                  <a:extLst>
                    <a:ext uri="{FF2B5EF4-FFF2-40B4-BE49-F238E27FC236}">
                      <a16:creationId xmlns:a16="http://schemas.microsoft.com/office/drawing/2014/main" id="{5F49B8CE-A84B-440E-8E0B-8C3C88AB3899}"/>
                    </a:ext>
                  </a:extLst>
                </p14:cNvPr>
                <p14:cNvContentPartPr/>
                <p14:nvPr/>
              </p14:nvContentPartPr>
              <p14:xfrm>
                <a:off x="4029339" y="6526628"/>
                <a:ext cx="135720" cy="253440"/>
              </p14:xfrm>
            </p:contentPart>
          </mc:Choice>
          <mc:Fallback>
            <p:pic>
              <p:nvPicPr>
                <p:cNvPr id="456" name="Freihand 455">
                  <a:extLst>
                    <a:ext uri="{FF2B5EF4-FFF2-40B4-BE49-F238E27FC236}">
                      <a16:creationId xmlns:a16="http://schemas.microsoft.com/office/drawing/2014/main" id="{5F49B8CE-A84B-440E-8E0B-8C3C88AB3899}"/>
                    </a:ext>
                  </a:extLst>
                </p:cNvPr>
                <p:cNvPicPr/>
                <p:nvPr/>
              </p:nvPicPr>
              <p:blipFill>
                <a:blip r:embed="rId677"/>
                <a:stretch>
                  <a:fillRect/>
                </a:stretch>
              </p:blipFill>
              <p:spPr>
                <a:xfrm>
                  <a:off x="4025019" y="6521948"/>
                  <a:ext cx="1443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57" name="Freihand 456">
                  <a:extLst>
                    <a:ext uri="{FF2B5EF4-FFF2-40B4-BE49-F238E27FC236}">
                      <a16:creationId xmlns:a16="http://schemas.microsoft.com/office/drawing/2014/main" id="{99132AAC-1541-4074-9698-60D0CA050E32}"/>
                    </a:ext>
                  </a:extLst>
                </p14:cNvPr>
                <p14:cNvContentPartPr/>
                <p14:nvPr/>
              </p14:nvContentPartPr>
              <p14:xfrm>
                <a:off x="4184139" y="6496388"/>
                <a:ext cx="270360" cy="167040"/>
              </p14:xfrm>
            </p:contentPart>
          </mc:Choice>
          <mc:Fallback>
            <p:pic>
              <p:nvPicPr>
                <p:cNvPr id="457" name="Freihand 456">
                  <a:extLst>
                    <a:ext uri="{FF2B5EF4-FFF2-40B4-BE49-F238E27FC236}">
                      <a16:creationId xmlns:a16="http://schemas.microsoft.com/office/drawing/2014/main" id="{99132AAC-1541-4074-9698-60D0CA050E32}"/>
                    </a:ext>
                  </a:extLst>
                </p:cNvPr>
                <p:cNvPicPr/>
                <p:nvPr/>
              </p:nvPicPr>
              <p:blipFill>
                <a:blip r:embed="rId679"/>
                <a:stretch>
                  <a:fillRect/>
                </a:stretch>
              </p:blipFill>
              <p:spPr>
                <a:xfrm>
                  <a:off x="4179819" y="6492068"/>
                  <a:ext cx="279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58" name="Freihand 457">
                  <a:extLst>
                    <a:ext uri="{FF2B5EF4-FFF2-40B4-BE49-F238E27FC236}">
                      <a16:creationId xmlns:a16="http://schemas.microsoft.com/office/drawing/2014/main" id="{5702B549-9449-47C7-AE5F-842D9D27494C}"/>
                    </a:ext>
                  </a:extLst>
                </p14:cNvPr>
                <p14:cNvContentPartPr/>
                <p14:nvPr/>
              </p14:nvContentPartPr>
              <p14:xfrm>
                <a:off x="4429299" y="6495308"/>
                <a:ext cx="138240" cy="143280"/>
              </p14:xfrm>
            </p:contentPart>
          </mc:Choice>
          <mc:Fallback>
            <p:pic>
              <p:nvPicPr>
                <p:cNvPr id="458" name="Freihand 457">
                  <a:extLst>
                    <a:ext uri="{FF2B5EF4-FFF2-40B4-BE49-F238E27FC236}">
                      <a16:creationId xmlns:a16="http://schemas.microsoft.com/office/drawing/2014/main" id="{5702B549-9449-47C7-AE5F-842D9D27494C}"/>
                    </a:ext>
                  </a:extLst>
                </p:cNvPr>
                <p:cNvPicPr/>
                <p:nvPr/>
              </p:nvPicPr>
              <p:blipFill>
                <a:blip r:embed="rId681"/>
                <a:stretch>
                  <a:fillRect/>
                </a:stretch>
              </p:blipFill>
              <p:spPr>
                <a:xfrm>
                  <a:off x="4424979" y="6490988"/>
                  <a:ext cx="146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62" name="Freihand 461">
                  <a:extLst>
                    <a:ext uri="{FF2B5EF4-FFF2-40B4-BE49-F238E27FC236}">
                      <a16:creationId xmlns:a16="http://schemas.microsoft.com/office/drawing/2014/main" id="{417DCB9F-C6BD-4821-91DB-4624F0A1B7F0}"/>
                    </a:ext>
                  </a:extLst>
                </p14:cNvPr>
                <p14:cNvContentPartPr/>
                <p14:nvPr/>
              </p14:nvContentPartPr>
              <p14:xfrm>
                <a:off x="4642059" y="6590708"/>
                <a:ext cx="155160" cy="36720"/>
              </p14:xfrm>
            </p:contentPart>
          </mc:Choice>
          <mc:Fallback>
            <p:pic>
              <p:nvPicPr>
                <p:cNvPr id="462" name="Freihand 461">
                  <a:extLst>
                    <a:ext uri="{FF2B5EF4-FFF2-40B4-BE49-F238E27FC236}">
                      <a16:creationId xmlns:a16="http://schemas.microsoft.com/office/drawing/2014/main" id="{417DCB9F-C6BD-4821-91DB-4624F0A1B7F0}"/>
                    </a:ext>
                  </a:extLst>
                </p:cNvPr>
                <p:cNvPicPr/>
                <p:nvPr/>
              </p:nvPicPr>
              <p:blipFill>
                <a:blip r:embed="rId683"/>
                <a:stretch>
                  <a:fillRect/>
                </a:stretch>
              </p:blipFill>
              <p:spPr>
                <a:xfrm>
                  <a:off x="4637739" y="6586388"/>
                  <a:ext cx="163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63" name="Freihand 462">
                  <a:extLst>
                    <a:ext uri="{FF2B5EF4-FFF2-40B4-BE49-F238E27FC236}">
                      <a16:creationId xmlns:a16="http://schemas.microsoft.com/office/drawing/2014/main" id="{AD7BAA08-26D9-4EF8-8FD7-13722A967985}"/>
                    </a:ext>
                  </a:extLst>
                </p14:cNvPr>
                <p14:cNvContentPartPr/>
                <p14:nvPr/>
              </p14:nvContentPartPr>
              <p14:xfrm>
                <a:off x="4644579" y="6607268"/>
                <a:ext cx="175680" cy="43560"/>
              </p14:xfrm>
            </p:contentPart>
          </mc:Choice>
          <mc:Fallback>
            <p:pic>
              <p:nvPicPr>
                <p:cNvPr id="463" name="Freihand 462">
                  <a:extLst>
                    <a:ext uri="{FF2B5EF4-FFF2-40B4-BE49-F238E27FC236}">
                      <a16:creationId xmlns:a16="http://schemas.microsoft.com/office/drawing/2014/main" id="{AD7BAA08-26D9-4EF8-8FD7-13722A967985}"/>
                    </a:ext>
                  </a:extLst>
                </p:cNvPr>
                <p:cNvPicPr/>
                <p:nvPr/>
              </p:nvPicPr>
              <p:blipFill>
                <a:blip r:embed="rId685"/>
                <a:stretch>
                  <a:fillRect/>
                </a:stretch>
              </p:blipFill>
              <p:spPr>
                <a:xfrm>
                  <a:off x="4640259" y="6602948"/>
                  <a:ext cx="1843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64" name="Freihand 463">
                  <a:extLst>
                    <a:ext uri="{FF2B5EF4-FFF2-40B4-BE49-F238E27FC236}">
                      <a16:creationId xmlns:a16="http://schemas.microsoft.com/office/drawing/2014/main" id="{330A18BB-9620-4555-AAB0-1B8AB532A452}"/>
                    </a:ext>
                  </a:extLst>
                </p14:cNvPr>
                <p14:cNvContentPartPr/>
                <p14:nvPr/>
              </p14:nvContentPartPr>
              <p14:xfrm>
                <a:off x="4787859" y="6514748"/>
                <a:ext cx="137880" cy="163440"/>
              </p14:xfrm>
            </p:contentPart>
          </mc:Choice>
          <mc:Fallback>
            <p:pic>
              <p:nvPicPr>
                <p:cNvPr id="464" name="Freihand 463">
                  <a:extLst>
                    <a:ext uri="{FF2B5EF4-FFF2-40B4-BE49-F238E27FC236}">
                      <a16:creationId xmlns:a16="http://schemas.microsoft.com/office/drawing/2014/main" id="{330A18BB-9620-4555-AAB0-1B8AB532A452}"/>
                    </a:ext>
                  </a:extLst>
                </p:cNvPr>
                <p:cNvPicPr/>
                <p:nvPr/>
              </p:nvPicPr>
              <p:blipFill>
                <a:blip r:embed="rId687"/>
                <a:stretch>
                  <a:fillRect/>
                </a:stretch>
              </p:blipFill>
              <p:spPr>
                <a:xfrm>
                  <a:off x="4783539" y="6510428"/>
                  <a:ext cx="146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65" name="Freihand 464">
                  <a:extLst>
                    <a:ext uri="{FF2B5EF4-FFF2-40B4-BE49-F238E27FC236}">
                      <a16:creationId xmlns:a16="http://schemas.microsoft.com/office/drawing/2014/main" id="{A9FA2C8A-EA9F-4AF5-BC9D-3BAD496FEE08}"/>
                    </a:ext>
                  </a:extLst>
                </p14:cNvPr>
                <p14:cNvContentPartPr/>
                <p14:nvPr/>
              </p14:nvContentPartPr>
              <p14:xfrm>
                <a:off x="5096379" y="6454628"/>
                <a:ext cx="318960" cy="125640"/>
              </p14:xfrm>
            </p:contentPart>
          </mc:Choice>
          <mc:Fallback>
            <p:pic>
              <p:nvPicPr>
                <p:cNvPr id="465" name="Freihand 464">
                  <a:extLst>
                    <a:ext uri="{FF2B5EF4-FFF2-40B4-BE49-F238E27FC236}">
                      <a16:creationId xmlns:a16="http://schemas.microsoft.com/office/drawing/2014/main" id="{A9FA2C8A-EA9F-4AF5-BC9D-3BAD496FEE08}"/>
                    </a:ext>
                  </a:extLst>
                </p:cNvPr>
                <p:cNvPicPr/>
                <p:nvPr/>
              </p:nvPicPr>
              <p:blipFill>
                <a:blip r:embed="rId689"/>
                <a:stretch>
                  <a:fillRect/>
                </a:stretch>
              </p:blipFill>
              <p:spPr>
                <a:xfrm>
                  <a:off x="5092059" y="6450308"/>
                  <a:ext cx="327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66" name="Freihand 465">
                  <a:extLst>
                    <a:ext uri="{FF2B5EF4-FFF2-40B4-BE49-F238E27FC236}">
                      <a16:creationId xmlns:a16="http://schemas.microsoft.com/office/drawing/2014/main" id="{B7CAAA06-EAB7-4976-B5E4-03805A3DE369}"/>
                    </a:ext>
                  </a:extLst>
                </p14:cNvPr>
                <p14:cNvContentPartPr/>
                <p14:nvPr/>
              </p14:nvContentPartPr>
              <p14:xfrm>
                <a:off x="5372139" y="6413588"/>
                <a:ext cx="52560" cy="45720"/>
              </p14:xfrm>
            </p:contentPart>
          </mc:Choice>
          <mc:Fallback>
            <p:pic>
              <p:nvPicPr>
                <p:cNvPr id="466" name="Freihand 465">
                  <a:extLst>
                    <a:ext uri="{FF2B5EF4-FFF2-40B4-BE49-F238E27FC236}">
                      <a16:creationId xmlns:a16="http://schemas.microsoft.com/office/drawing/2014/main" id="{B7CAAA06-EAB7-4976-B5E4-03805A3DE369}"/>
                    </a:ext>
                  </a:extLst>
                </p:cNvPr>
                <p:cNvPicPr/>
                <p:nvPr/>
              </p:nvPicPr>
              <p:blipFill>
                <a:blip r:embed="rId691"/>
                <a:stretch>
                  <a:fillRect/>
                </a:stretch>
              </p:blipFill>
              <p:spPr>
                <a:xfrm>
                  <a:off x="5367819" y="6409268"/>
                  <a:ext cx="612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67" name="Freihand 466">
                  <a:extLst>
                    <a:ext uri="{FF2B5EF4-FFF2-40B4-BE49-F238E27FC236}">
                      <a16:creationId xmlns:a16="http://schemas.microsoft.com/office/drawing/2014/main" id="{3B84D7BF-164E-4A8C-855B-E14038FCBD08}"/>
                    </a:ext>
                  </a:extLst>
                </p14:cNvPr>
                <p14:cNvContentPartPr/>
                <p14:nvPr/>
              </p14:nvContentPartPr>
              <p14:xfrm>
                <a:off x="5446659" y="6456068"/>
                <a:ext cx="216360" cy="155880"/>
              </p14:xfrm>
            </p:contentPart>
          </mc:Choice>
          <mc:Fallback>
            <p:pic>
              <p:nvPicPr>
                <p:cNvPr id="467" name="Freihand 466">
                  <a:extLst>
                    <a:ext uri="{FF2B5EF4-FFF2-40B4-BE49-F238E27FC236}">
                      <a16:creationId xmlns:a16="http://schemas.microsoft.com/office/drawing/2014/main" id="{3B84D7BF-164E-4A8C-855B-E14038FCBD08}"/>
                    </a:ext>
                  </a:extLst>
                </p:cNvPr>
                <p:cNvPicPr/>
                <p:nvPr/>
              </p:nvPicPr>
              <p:blipFill>
                <a:blip r:embed="rId693"/>
                <a:stretch>
                  <a:fillRect/>
                </a:stretch>
              </p:blipFill>
              <p:spPr>
                <a:xfrm>
                  <a:off x="5442339" y="6451748"/>
                  <a:ext cx="225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68" name="Freihand 467">
                  <a:extLst>
                    <a:ext uri="{FF2B5EF4-FFF2-40B4-BE49-F238E27FC236}">
                      <a16:creationId xmlns:a16="http://schemas.microsoft.com/office/drawing/2014/main" id="{9EE1F5CF-0EB3-4D03-B666-75DE9795B5C2}"/>
                    </a:ext>
                  </a:extLst>
                </p14:cNvPr>
                <p14:cNvContentPartPr/>
                <p14:nvPr/>
              </p14:nvContentPartPr>
              <p14:xfrm>
                <a:off x="5898459" y="6465788"/>
                <a:ext cx="34200" cy="129960"/>
              </p14:xfrm>
            </p:contentPart>
          </mc:Choice>
          <mc:Fallback>
            <p:pic>
              <p:nvPicPr>
                <p:cNvPr id="468" name="Freihand 467">
                  <a:extLst>
                    <a:ext uri="{FF2B5EF4-FFF2-40B4-BE49-F238E27FC236}">
                      <a16:creationId xmlns:a16="http://schemas.microsoft.com/office/drawing/2014/main" id="{9EE1F5CF-0EB3-4D03-B666-75DE9795B5C2}"/>
                    </a:ext>
                  </a:extLst>
                </p:cNvPr>
                <p:cNvPicPr/>
                <p:nvPr/>
              </p:nvPicPr>
              <p:blipFill>
                <a:blip r:embed="rId695"/>
                <a:stretch>
                  <a:fillRect/>
                </a:stretch>
              </p:blipFill>
              <p:spPr>
                <a:xfrm>
                  <a:off x="5894139" y="6461468"/>
                  <a:ext cx="42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69" name="Freihand 468">
                  <a:extLst>
                    <a:ext uri="{FF2B5EF4-FFF2-40B4-BE49-F238E27FC236}">
                      <a16:creationId xmlns:a16="http://schemas.microsoft.com/office/drawing/2014/main" id="{3A431CE0-2DB5-4D24-B2D5-8F006C7677A0}"/>
                    </a:ext>
                  </a:extLst>
                </p14:cNvPr>
                <p14:cNvContentPartPr/>
                <p14:nvPr/>
              </p14:nvContentPartPr>
              <p14:xfrm>
                <a:off x="5900259" y="6444908"/>
                <a:ext cx="155160" cy="19080"/>
              </p14:xfrm>
            </p:contentPart>
          </mc:Choice>
          <mc:Fallback>
            <p:pic>
              <p:nvPicPr>
                <p:cNvPr id="469" name="Freihand 468">
                  <a:extLst>
                    <a:ext uri="{FF2B5EF4-FFF2-40B4-BE49-F238E27FC236}">
                      <a16:creationId xmlns:a16="http://schemas.microsoft.com/office/drawing/2014/main" id="{3A431CE0-2DB5-4D24-B2D5-8F006C7677A0}"/>
                    </a:ext>
                  </a:extLst>
                </p:cNvPr>
                <p:cNvPicPr/>
                <p:nvPr/>
              </p:nvPicPr>
              <p:blipFill>
                <a:blip r:embed="rId697"/>
                <a:stretch>
                  <a:fillRect/>
                </a:stretch>
              </p:blipFill>
              <p:spPr>
                <a:xfrm>
                  <a:off x="5895939" y="6440588"/>
                  <a:ext cx="163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70" name="Freihand 469">
                  <a:extLst>
                    <a:ext uri="{FF2B5EF4-FFF2-40B4-BE49-F238E27FC236}">
                      <a16:creationId xmlns:a16="http://schemas.microsoft.com/office/drawing/2014/main" id="{8EA2288B-7908-43C3-B426-C66E2C6A3C12}"/>
                    </a:ext>
                  </a:extLst>
                </p14:cNvPr>
                <p14:cNvContentPartPr/>
                <p14:nvPr/>
              </p14:nvContentPartPr>
              <p14:xfrm>
                <a:off x="5914299" y="6473708"/>
                <a:ext cx="142560" cy="48960"/>
              </p14:xfrm>
            </p:contentPart>
          </mc:Choice>
          <mc:Fallback>
            <p:pic>
              <p:nvPicPr>
                <p:cNvPr id="470" name="Freihand 469">
                  <a:extLst>
                    <a:ext uri="{FF2B5EF4-FFF2-40B4-BE49-F238E27FC236}">
                      <a16:creationId xmlns:a16="http://schemas.microsoft.com/office/drawing/2014/main" id="{8EA2288B-7908-43C3-B426-C66E2C6A3C12}"/>
                    </a:ext>
                  </a:extLst>
                </p:cNvPr>
                <p:cNvPicPr/>
                <p:nvPr/>
              </p:nvPicPr>
              <p:blipFill>
                <a:blip r:embed="rId699"/>
                <a:stretch>
                  <a:fillRect/>
                </a:stretch>
              </p:blipFill>
              <p:spPr>
                <a:xfrm>
                  <a:off x="5909979" y="6469388"/>
                  <a:ext cx="1512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71" name="Freihand 470">
                  <a:extLst>
                    <a:ext uri="{FF2B5EF4-FFF2-40B4-BE49-F238E27FC236}">
                      <a16:creationId xmlns:a16="http://schemas.microsoft.com/office/drawing/2014/main" id="{8EC8B764-3BE5-4266-BAEF-711BBBF4D614}"/>
                    </a:ext>
                  </a:extLst>
                </p14:cNvPr>
                <p14:cNvContentPartPr/>
                <p14:nvPr/>
              </p14:nvContentPartPr>
              <p14:xfrm>
                <a:off x="5883699" y="6561548"/>
                <a:ext cx="151200" cy="14760"/>
              </p14:xfrm>
            </p:contentPart>
          </mc:Choice>
          <mc:Fallback>
            <p:pic>
              <p:nvPicPr>
                <p:cNvPr id="471" name="Freihand 470">
                  <a:extLst>
                    <a:ext uri="{FF2B5EF4-FFF2-40B4-BE49-F238E27FC236}">
                      <a16:creationId xmlns:a16="http://schemas.microsoft.com/office/drawing/2014/main" id="{8EC8B764-3BE5-4266-BAEF-711BBBF4D614}"/>
                    </a:ext>
                  </a:extLst>
                </p:cNvPr>
                <p:cNvPicPr/>
                <p:nvPr/>
              </p:nvPicPr>
              <p:blipFill>
                <a:blip r:embed="rId701"/>
                <a:stretch>
                  <a:fillRect/>
                </a:stretch>
              </p:blipFill>
              <p:spPr>
                <a:xfrm>
                  <a:off x="5879379" y="6557228"/>
                  <a:ext cx="159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72" name="Freihand 471">
                  <a:extLst>
                    <a:ext uri="{FF2B5EF4-FFF2-40B4-BE49-F238E27FC236}">
                      <a16:creationId xmlns:a16="http://schemas.microsoft.com/office/drawing/2014/main" id="{89C03D44-388F-4B94-A283-C15A9965463A}"/>
                    </a:ext>
                  </a:extLst>
                </p14:cNvPr>
                <p14:cNvContentPartPr/>
                <p14:nvPr/>
              </p14:nvContentPartPr>
              <p14:xfrm>
                <a:off x="6057939" y="6510068"/>
                <a:ext cx="172800" cy="77760"/>
              </p14:xfrm>
            </p:contentPart>
          </mc:Choice>
          <mc:Fallback>
            <p:pic>
              <p:nvPicPr>
                <p:cNvPr id="472" name="Freihand 471">
                  <a:extLst>
                    <a:ext uri="{FF2B5EF4-FFF2-40B4-BE49-F238E27FC236}">
                      <a16:creationId xmlns:a16="http://schemas.microsoft.com/office/drawing/2014/main" id="{89C03D44-388F-4B94-A283-C15A9965463A}"/>
                    </a:ext>
                  </a:extLst>
                </p:cNvPr>
                <p:cNvPicPr/>
                <p:nvPr/>
              </p:nvPicPr>
              <p:blipFill>
                <a:blip r:embed="rId703"/>
                <a:stretch>
                  <a:fillRect/>
                </a:stretch>
              </p:blipFill>
              <p:spPr>
                <a:xfrm>
                  <a:off x="6053619" y="6505748"/>
                  <a:ext cx="181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73" name="Freihand 472">
                  <a:extLst>
                    <a:ext uri="{FF2B5EF4-FFF2-40B4-BE49-F238E27FC236}">
                      <a16:creationId xmlns:a16="http://schemas.microsoft.com/office/drawing/2014/main" id="{66164C09-FD7C-4957-8AFA-3D40BC483BFB}"/>
                    </a:ext>
                  </a:extLst>
                </p14:cNvPr>
                <p14:cNvContentPartPr/>
                <p14:nvPr/>
              </p14:nvContentPartPr>
              <p14:xfrm>
                <a:off x="6260619" y="6435548"/>
                <a:ext cx="88200" cy="157680"/>
              </p14:xfrm>
            </p:contentPart>
          </mc:Choice>
          <mc:Fallback>
            <p:pic>
              <p:nvPicPr>
                <p:cNvPr id="473" name="Freihand 472">
                  <a:extLst>
                    <a:ext uri="{FF2B5EF4-FFF2-40B4-BE49-F238E27FC236}">
                      <a16:creationId xmlns:a16="http://schemas.microsoft.com/office/drawing/2014/main" id="{66164C09-FD7C-4957-8AFA-3D40BC483BFB}"/>
                    </a:ext>
                  </a:extLst>
                </p:cNvPr>
                <p:cNvPicPr/>
                <p:nvPr/>
              </p:nvPicPr>
              <p:blipFill>
                <a:blip r:embed="rId705"/>
                <a:stretch>
                  <a:fillRect/>
                </a:stretch>
              </p:blipFill>
              <p:spPr>
                <a:xfrm>
                  <a:off x="6256299" y="6431228"/>
                  <a:ext cx="96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74" name="Freihand 473">
                  <a:extLst>
                    <a:ext uri="{FF2B5EF4-FFF2-40B4-BE49-F238E27FC236}">
                      <a16:creationId xmlns:a16="http://schemas.microsoft.com/office/drawing/2014/main" id="{15F59E90-E7C9-4950-9CA0-4BB14F5F3E6C}"/>
                    </a:ext>
                  </a:extLst>
                </p14:cNvPr>
                <p14:cNvContentPartPr/>
                <p14:nvPr/>
              </p14:nvContentPartPr>
              <p14:xfrm>
                <a:off x="6370779" y="6394148"/>
                <a:ext cx="174960" cy="187560"/>
              </p14:xfrm>
            </p:contentPart>
          </mc:Choice>
          <mc:Fallback>
            <p:pic>
              <p:nvPicPr>
                <p:cNvPr id="474" name="Freihand 473">
                  <a:extLst>
                    <a:ext uri="{FF2B5EF4-FFF2-40B4-BE49-F238E27FC236}">
                      <a16:creationId xmlns:a16="http://schemas.microsoft.com/office/drawing/2014/main" id="{15F59E90-E7C9-4950-9CA0-4BB14F5F3E6C}"/>
                    </a:ext>
                  </a:extLst>
                </p:cNvPr>
                <p:cNvPicPr/>
                <p:nvPr/>
              </p:nvPicPr>
              <p:blipFill>
                <a:blip r:embed="rId707"/>
                <a:stretch>
                  <a:fillRect/>
                </a:stretch>
              </p:blipFill>
              <p:spPr>
                <a:xfrm>
                  <a:off x="6366459" y="6389828"/>
                  <a:ext cx="183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75" name="Freihand 474">
                  <a:extLst>
                    <a:ext uri="{FF2B5EF4-FFF2-40B4-BE49-F238E27FC236}">
                      <a16:creationId xmlns:a16="http://schemas.microsoft.com/office/drawing/2014/main" id="{B64923FD-FD8F-4FA3-A9D9-341F4D621343}"/>
                    </a:ext>
                  </a:extLst>
                </p14:cNvPr>
                <p14:cNvContentPartPr/>
                <p14:nvPr/>
              </p14:nvContentPartPr>
              <p14:xfrm>
                <a:off x="6597579" y="6468308"/>
                <a:ext cx="145440" cy="75600"/>
              </p14:xfrm>
            </p:contentPart>
          </mc:Choice>
          <mc:Fallback>
            <p:pic>
              <p:nvPicPr>
                <p:cNvPr id="475" name="Freihand 474">
                  <a:extLst>
                    <a:ext uri="{FF2B5EF4-FFF2-40B4-BE49-F238E27FC236}">
                      <a16:creationId xmlns:a16="http://schemas.microsoft.com/office/drawing/2014/main" id="{B64923FD-FD8F-4FA3-A9D9-341F4D621343}"/>
                    </a:ext>
                  </a:extLst>
                </p:cNvPr>
                <p:cNvPicPr/>
                <p:nvPr/>
              </p:nvPicPr>
              <p:blipFill>
                <a:blip r:embed="rId709"/>
                <a:stretch>
                  <a:fillRect/>
                </a:stretch>
              </p:blipFill>
              <p:spPr>
                <a:xfrm>
                  <a:off x="6593259" y="6463988"/>
                  <a:ext cx="154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76" name="Freihand 475">
                  <a:extLst>
                    <a:ext uri="{FF2B5EF4-FFF2-40B4-BE49-F238E27FC236}">
                      <a16:creationId xmlns:a16="http://schemas.microsoft.com/office/drawing/2014/main" id="{598ED2DB-7773-4527-B459-6BB4E10AD0C8}"/>
                    </a:ext>
                  </a:extLst>
                </p14:cNvPr>
                <p14:cNvContentPartPr/>
                <p14:nvPr/>
              </p14:nvContentPartPr>
              <p14:xfrm>
                <a:off x="6750219" y="6358508"/>
                <a:ext cx="214920" cy="176760"/>
              </p14:xfrm>
            </p:contentPart>
          </mc:Choice>
          <mc:Fallback>
            <p:pic>
              <p:nvPicPr>
                <p:cNvPr id="476" name="Freihand 475">
                  <a:extLst>
                    <a:ext uri="{FF2B5EF4-FFF2-40B4-BE49-F238E27FC236}">
                      <a16:creationId xmlns:a16="http://schemas.microsoft.com/office/drawing/2014/main" id="{598ED2DB-7773-4527-B459-6BB4E10AD0C8}"/>
                    </a:ext>
                  </a:extLst>
                </p:cNvPr>
                <p:cNvPicPr/>
                <p:nvPr/>
              </p:nvPicPr>
              <p:blipFill>
                <a:blip r:embed="rId711"/>
                <a:stretch>
                  <a:fillRect/>
                </a:stretch>
              </p:blipFill>
              <p:spPr>
                <a:xfrm>
                  <a:off x="6745899" y="6354188"/>
                  <a:ext cx="223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77" name="Freihand 476">
                  <a:extLst>
                    <a:ext uri="{FF2B5EF4-FFF2-40B4-BE49-F238E27FC236}">
                      <a16:creationId xmlns:a16="http://schemas.microsoft.com/office/drawing/2014/main" id="{D8C04D97-0A26-4867-94FC-4172FE198A3C}"/>
                    </a:ext>
                  </a:extLst>
                </p14:cNvPr>
                <p14:cNvContentPartPr/>
                <p14:nvPr/>
              </p14:nvContentPartPr>
              <p14:xfrm>
                <a:off x="6718539" y="6404948"/>
                <a:ext cx="129240" cy="19440"/>
              </p14:xfrm>
            </p:contentPart>
          </mc:Choice>
          <mc:Fallback>
            <p:pic>
              <p:nvPicPr>
                <p:cNvPr id="477" name="Freihand 476">
                  <a:extLst>
                    <a:ext uri="{FF2B5EF4-FFF2-40B4-BE49-F238E27FC236}">
                      <a16:creationId xmlns:a16="http://schemas.microsoft.com/office/drawing/2014/main" id="{D8C04D97-0A26-4867-94FC-4172FE198A3C}"/>
                    </a:ext>
                  </a:extLst>
                </p:cNvPr>
                <p:cNvPicPr/>
                <p:nvPr/>
              </p:nvPicPr>
              <p:blipFill>
                <a:blip r:embed="rId713"/>
                <a:stretch>
                  <a:fillRect/>
                </a:stretch>
              </p:blipFill>
              <p:spPr>
                <a:xfrm>
                  <a:off x="6714219" y="6400628"/>
                  <a:ext cx="1378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79" name="Freihand 478">
                  <a:extLst>
                    <a:ext uri="{FF2B5EF4-FFF2-40B4-BE49-F238E27FC236}">
                      <a16:creationId xmlns:a16="http://schemas.microsoft.com/office/drawing/2014/main" id="{9C23E85B-2727-4B54-8528-3C0D3556E86B}"/>
                    </a:ext>
                  </a:extLst>
                </p14:cNvPr>
                <p14:cNvContentPartPr/>
                <p14:nvPr/>
              </p14:nvContentPartPr>
              <p14:xfrm>
                <a:off x="6950379" y="6469748"/>
                <a:ext cx="226080" cy="195480"/>
              </p14:xfrm>
            </p:contentPart>
          </mc:Choice>
          <mc:Fallback>
            <p:pic>
              <p:nvPicPr>
                <p:cNvPr id="479" name="Freihand 478">
                  <a:extLst>
                    <a:ext uri="{FF2B5EF4-FFF2-40B4-BE49-F238E27FC236}">
                      <a16:creationId xmlns:a16="http://schemas.microsoft.com/office/drawing/2014/main" id="{9C23E85B-2727-4B54-8528-3C0D3556E86B}"/>
                    </a:ext>
                  </a:extLst>
                </p:cNvPr>
                <p:cNvPicPr/>
                <p:nvPr/>
              </p:nvPicPr>
              <p:blipFill>
                <a:blip r:embed="rId715"/>
                <a:stretch>
                  <a:fillRect/>
                </a:stretch>
              </p:blipFill>
              <p:spPr>
                <a:xfrm>
                  <a:off x="6946059" y="6465428"/>
                  <a:ext cx="2347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80" name="Freihand 479">
                  <a:extLst>
                    <a:ext uri="{FF2B5EF4-FFF2-40B4-BE49-F238E27FC236}">
                      <a16:creationId xmlns:a16="http://schemas.microsoft.com/office/drawing/2014/main" id="{BEC1071F-04EF-4C83-9E12-212F5854E599}"/>
                    </a:ext>
                  </a:extLst>
                </p14:cNvPr>
                <p14:cNvContentPartPr/>
                <p14:nvPr/>
              </p14:nvContentPartPr>
              <p14:xfrm>
                <a:off x="7369059" y="6389828"/>
                <a:ext cx="268560" cy="114120"/>
              </p14:xfrm>
            </p:contentPart>
          </mc:Choice>
          <mc:Fallback>
            <p:pic>
              <p:nvPicPr>
                <p:cNvPr id="480" name="Freihand 479">
                  <a:extLst>
                    <a:ext uri="{FF2B5EF4-FFF2-40B4-BE49-F238E27FC236}">
                      <a16:creationId xmlns:a16="http://schemas.microsoft.com/office/drawing/2014/main" id="{BEC1071F-04EF-4C83-9E12-212F5854E599}"/>
                    </a:ext>
                  </a:extLst>
                </p:cNvPr>
                <p:cNvPicPr/>
                <p:nvPr/>
              </p:nvPicPr>
              <p:blipFill>
                <a:blip r:embed="rId717"/>
                <a:stretch>
                  <a:fillRect/>
                </a:stretch>
              </p:blipFill>
              <p:spPr>
                <a:xfrm>
                  <a:off x="7364739" y="6385508"/>
                  <a:ext cx="277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81" name="Freihand 480">
                  <a:extLst>
                    <a:ext uri="{FF2B5EF4-FFF2-40B4-BE49-F238E27FC236}">
                      <a16:creationId xmlns:a16="http://schemas.microsoft.com/office/drawing/2014/main" id="{21FCAAA0-1EB8-4E82-9A44-245B1BE4D285}"/>
                    </a:ext>
                  </a:extLst>
                </p14:cNvPr>
                <p14:cNvContentPartPr/>
                <p14:nvPr/>
              </p14:nvContentPartPr>
              <p14:xfrm>
                <a:off x="7652379" y="6389108"/>
                <a:ext cx="217080" cy="101160"/>
              </p14:xfrm>
            </p:contentPart>
          </mc:Choice>
          <mc:Fallback>
            <p:pic>
              <p:nvPicPr>
                <p:cNvPr id="481" name="Freihand 480">
                  <a:extLst>
                    <a:ext uri="{FF2B5EF4-FFF2-40B4-BE49-F238E27FC236}">
                      <a16:creationId xmlns:a16="http://schemas.microsoft.com/office/drawing/2014/main" id="{21FCAAA0-1EB8-4E82-9A44-245B1BE4D285}"/>
                    </a:ext>
                  </a:extLst>
                </p:cNvPr>
                <p:cNvPicPr/>
                <p:nvPr/>
              </p:nvPicPr>
              <p:blipFill>
                <a:blip r:embed="rId719"/>
                <a:stretch>
                  <a:fillRect/>
                </a:stretch>
              </p:blipFill>
              <p:spPr>
                <a:xfrm>
                  <a:off x="7648059" y="6384788"/>
                  <a:ext cx="225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82" name="Freihand 481">
                  <a:extLst>
                    <a:ext uri="{FF2B5EF4-FFF2-40B4-BE49-F238E27FC236}">
                      <a16:creationId xmlns:a16="http://schemas.microsoft.com/office/drawing/2014/main" id="{082BBFA0-97FD-41A7-B6F7-2E4BC0FEF607}"/>
                    </a:ext>
                  </a:extLst>
                </p14:cNvPr>
                <p14:cNvContentPartPr/>
                <p14:nvPr/>
              </p14:nvContentPartPr>
              <p14:xfrm>
                <a:off x="7955859" y="6368588"/>
                <a:ext cx="141120" cy="108000"/>
              </p14:xfrm>
            </p:contentPart>
          </mc:Choice>
          <mc:Fallback>
            <p:pic>
              <p:nvPicPr>
                <p:cNvPr id="482" name="Freihand 481">
                  <a:extLst>
                    <a:ext uri="{FF2B5EF4-FFF2-40B4-BE49-F238E27FC236}">
                      <a16:creationId xmlns:a16="http://schemas.microsoft.com/office/drawing/2014/main" id="{082BBFA0-97FD-41A7-B6F7-2E4BC0FEF607}"/>
                    </a:ext>
                  </a:extLst>
                </p:cNvPr>
                <p:cNvPicPr/>
                <p:nvPr/>
              </p:nvPicPr>
              <p:blipFill>
                <a:blip r:embed="rId721"/>
                <a:stretch>
                  <a:fillRect/>
                </a:stretch>
              </p:blipFill>
              <p:spPr>
                <a:xfrm>
                  <a:off x="7951539" y="6364268"/>
                  <a:ext cx="149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83" name="Freihand 482">
                  <a:extLst>
                    <a:ext uri="{FF2B5EF4-FFF2-40B4-BE49-F238E27FC236}">
                      <a16:creationId xmlns:a16="http://schemas.microsoft.com/office/drawing/2014/main" id="{011795F6-DE71-4C1E-8D93-F0C691A0CAB7}"/>
                    </a:ext>
                  </a:extLst>
                </p14:cNvPr>
                <p14:cNvContentPartPr/>
                <p14:nvPr/>
              </p14:nvContentPartPr>
              <p14:xfrm>
                <a:off x="8126499" y="6326468"/>
                <a:ext cx="34200" cy="43920"/>
              </p14:xfrm>
            </p:contentPart>
          </mc:Choice>
          <mc:Fallback>
            <p:pic>
              <p:nvPicPr>
                <p:cNvPr id="483" name="Freihand 482">
                  <a:extLst>
                    <a:ext uri="{FF2B5EF4-FFF2-40B4-BE49-F238E27FC236}">
                      <a16:creationId xmlns:a16="http://schemas.microsoft.com/office/drawing/2014/main" id="{011795F6-DE71-4C1E-8D93-F0C691A0CAB7}"/>
                    </a:ext>
                  </a:extLst>
                </p:cNvPr>
                <p:cNvPicPr/>
                <p:nvPr/>
              </p:nvPicPr>
              <p:blipFill>
                <a:blip r:embed="rId723"/>
                <a:stretch>
                  <a:fillRect/>
                </a:stretch>
              </p:blipFill>
              <p:spPr>
                <a:xfrm>
                  <a:off x="8122179" y="6322148"/>
                  <a:ext cx="428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84" name="Freihand 483">
                  <a:extLst>
                    <a:ext uri="{FF2B5EF4-FFF2-40B4-BE49-F238E27FC236}">
                      <a16:creationId xmlns:a16="http://schemas.microsoft.com/office/drawing/2014/main" id="{B2983BDC-D144-409D-AF26-80FA422664EF}"/>
                    </a:ext>
                  </a:extLst>
                </p14:cNvPr>
                <p14:cNvContentPartPr/>
                <p14:nvPr/>
              </p14:nvContentPartPr>
              <p14:xfrm>
                <a:off x="8150619" y="6263828"/>
                <a:ext cx="280800" cy="194040"/>
              </p14:xfrm>
            </p:contentPart>
          </mc:Choice>
          <mc:Fallback>
            <p:pic>
              <p:nvPicPr>
                <p:cNvPr id="484" name="Freihand 483">
                  <a:extLst>
                    <a:ext uri="{FF2B5EF4-FFF2-40B4-BE49-F238E27FC236}">
                      <a16:creationId xmlns:a16="http://schemas.microsoft.com/office/drawing/2014/main" id="{B2983BDC-D144-409D-AF26-80FA422664EF}"/>
                    </a:ext>
                  </a:extLst>
                </p:cNvPr>
                <p:cNvPicPr/>
                <p:nvPr/>
              </p:nvPicPr>
              <p:blipFill>
                <a:blip r:embed="rId725"/>
                <a:stretch>
                  <a:fillRect/>
                </a:stretch>
              </p:blipFill>
              <p:spPr>
                <a:xfrm>
                  <a:off x="8146299" y="6259508"/>
                  <a:ext cx="289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85" name="Freihand 484">
                  <a:extLst>
                    <a:ext uri="{FF2B5EF4-FFF2-40B4-BE49-F238E27FC236}">
                      <a16:creationId xmlns:a16="http://schemas.microsoft.com/office/drawing/2014/main" id="{AE2413D1-B41C-4B62-B722-CD8968D0D3F2}"/>
                    </a:ext>
                  </a:extLst>
                </p14:cNvPr>
                <p14:cNvContentPartPr/>
                <p14:nvPr/>
              </p14:nvContentPartPr>
              <p14:xfrm>
                <a:off x="8410899" y="6305948"/>
                <a:ext cx="54000" cy="55800"/>
              </p14:xfrm>
            </p:contentPart>
          </mc:Choice>
          <mc:Fallback>
            <p:pic>
              <p:nvPicPr>
                <p:cNvPr id="485" name="Freihand 484">
                  <a:extLst>
                    <a:ext uri="{FF2B5EF4-FFF2-40B4-BE49-F238E27FC236}">
                      <a16:creationId xmlns:a16="http://schemas.microsoft.com/office/drawing/2014/main" id="{AE2413D1-B41C-4B62-B722-CD8968D0D3F2}"/>
                    </a:ext>
                  </a:extLst>
                </p:cNvPr>
                <p:cNvPicPr/>
                <p:nvPr/>
              </p:nvPicPr>
              <p:blipFill>
                <a:blip r:embed="rId727"/>
                <a:stretch>
                  <a:fillRect/>
                </a:stretch>
              </p:blipFill>
              <p:spPr>
                <a:xfrm>
                  <a:off x="8406579" y="6301628"/>
                  <a:ext cx="626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86" name="Freihand 485">
                  <a:extLst>
                    <a:ext uri="{FF2B5EF4-FFF2-40B4-BE49-F238E27FC236}">
                      <a16:creationId xmlns:a16="http://schemas.microsoft.com/office/drawing/2014/main" id="{BB7BAEB6-563B-47F6-8176-D14ACA719485}"/>
                    </a:ext>
                  </a:extLst>
                </p14:cNvPr>
                <p14:cNvContentPartPr/>
                <p14:nvPr/>
              </p14:nvContentPartPr>
              <p14:xfrm>
                <a:off x="8388219" y="6359228"/>
                <a:ext cx="104760" cy="188280"/>
              </p14:xfrm>
            </p:contentPart>
          </mc:Choice>
          <mc:Fallback>
            <p:pic>
              <p:nvPicPr>
                <p:cNvPr id="486" name="Freihand 485">
                  <a:extLst>
                    <a:ext uri="{FF2B5EF4-FFF2-40B4-BE49-F238E27FC236}">
                      <a16:creationId xmlns:a16="http://schemas.microsoft.com/office/drawing/2014/main" id="{BB7BAEB6-563B-47F6-8176-D14ACA719485}"/>
                    </a:ext>
                  </a:extLst>
                </p:cNvPr>
                <p:cNvPicPr/>
                <p:nvPr/>
              </p:nvPicPr>
              <p:blipFill>
                <a:blip r:embed="rId729"/>
                <a:stretch>
                  <a:fillRect/>
                </a:stretch>
              </p:blipFill>
              <p:spPr>
                <a:xfrm>
                  <a:off x="8383899" y="6354908"/>
                  <a:ext cx="113400" cy="196920"/>
                </a:xfrm>
                <a:prstGeom prst="rect">
                  <a:avLst/>
                </a:prstGeom>
              </p:spPr>
            </p:pic>
          </mc:Fallback>
        </mc:AlternateContent>
      </p:grpSp>
      <p:grpSp>
        <p:nvGrpSpPr>
          <p:cNvPr id="490" name="Gruppieren 489">
            <a:extLst>
              <a:ext uri="{FF2B5EF4-FFF2-40B4-BE49-F238E27FC236}">
                <a16:creationId xmlns:a16="http://schemas.microsoft.com/office/drawing/2014/main" id="{A2619EAD-3319-4A06-9F96-C762E0BE1C08}"/>
              </a:ext>
            </a:extLst>
          </p:cNvPr>
          <p:cNvGrpSpPr/>
          <p:nvPr/>
        </p:nvGrpSpPr>
        <p:grpSpPr>
          <a:xfrm>
            <a:off x="1695819" y="1710548"/>
            <a:ext cx="3315960" cy="3142440"/>
            <a:chOff x="1695819" y="1710548"/>
            <a:chExt cx="3315960" cy="3142440"/>
          </a:xfrm>
        </p:grpSpPr>
        <mc:AlternateContent xmlns:mc="http://schemas.openxmlformats.org/markup-compatibility/2006">
          <mc:Choice xmlns:p14="http://schemas.microsoft.com/office/powerpoint/2010/main" Requires="p14">
            <p:contentPart p14:bwMode="auto" r:id="rId730">
              <p14:nvContentPartPr>
                <p14:cNvPr id="135" name="Freihand 134">
                  <a:extLst>
                    <a:ext uri="{FF2B5EF4-FFF2-40B4-BE49-F238E27FC236}">
                      <a16:creationId xmlns:a16="http://schemas.microsoft.com/office/drawing/2014/main" id="{5B08D187-E33A-407B-836B-53FB3BCF314F}"/>
                    </a:ext>
                  </a:extLst>
                </p14:cNvPr>
                <p14:cNvContentPartPr/>
                <p14:nvPr/>
              </p14:nvContentPartPr>
              <p14:xfrm>
                <a:off x="1942419" y="3304988"/>
                <a:ext cx="68760" cy="1548000"/>
              </p14:xfrm>
            </p:contentPart>
          </mc:Choice>
          <mc:Fallback>
            <p:pic>
              <p:nvPicPr>
                <p:cNvPr id="135" name="Freihand 134">
                  <a:extLst>
                    <a:ext uri="{FF2B5EF4-FFF2-40B4-BE49-F238E27FC236}">
                      <a16:creationId xmlns:a16="http://schemas.microsoft.com/office/drawing/2014/main" id="{5B08D187-E33A-407B-836B-53FB3BCF314F}"/>
                    </a:ext>
                  </a:extLst>
                </p:cNvPr>
                <p:cNvPicPr/>
                <p:nvPr/>
              </p:nvPicPr>
              <p:blipFill>
                <a:blip r:embed="rId731"/>
                <a:stretch>
                  <a:fillRect/>
                </a:stretch>
              </p:blipFill>
              <p:spPr>
                <a:xfrm>
                  <a:off x="1938099" y="3300668"/>
                  <a:ext cx="77400" cy="15566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136" name="Freihand 135">
                  <a:extLst>
                    <a:ext uri="{FF2B5EF4-FFF2-40B4-BE49-F238E27FC236}">
                      <a16:creationId xmlns:a16="http://schemas.microsoft.com/office/drawing/2014/main" id="{EA43BFF4-E90F-422D-965A-C16D1069321F}"/>
                    </a:ext>
                  </a:extLst>
                </p14:cNvPr>
                <p14:cNvContentPartPr/>
                <p14:nvPr/>
              </p14:nvContentPartPr>
              <p14:xfrm>
                <a:off x="1839099" y="2938508"/>
                <a:ext cx="8640" cy="156600"/>
              </p14:xfrm>
            </p:contentPart>
          </mc:Choice>
          <mc:Fallback>
            <p:pic>
              <p:nvPicPr>
                <p:cNvPr id="136" name="Freihand 135">
                  <a:extLst>
                    <a:ext uri="{FF2B5EF4-FFF2-40B4-BE49-F238E27FC236}">
                      <a16:creationId xmlns:a16="http://schemas.microsoft.com/office/drawing/2014/main" id="{EA43BFF4-E90F-422D-965A-C16D1069321F}"/>
                    </a:ext>
                  </a:extLst>
                </p:cNvPr>
                <p:cNvPicPr/>
                <p:nvPr/>
              </p:nvPicPr>
              <p:blipFill>
                <a:blip r:embed="rId733"/>
                <a:stretch>
                  <a:fillRect/>
                </a:stretch>
              </p:blipFill>
              <p:spPr>
                <a:xfrm>
                  <a:off x="1834779" y="2934188"/>
                  <a:ext cx="17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137" name="Freihand 136">
                  <a:extLst>
                    <a:ext uri="{FF2B5EF4-FFF2-40B4-BE49-F238E27FC236}">
                      <a16:creationId xmlns:a16="http://schemas.microsoft.com/office/drawing/2014/main" id="{CFB9AB6F-0316-45FC-960E-9D2BD5477F67}"/>
                    </a:ext>
                  </a:extLst>
                </p14:cNvPr>
                <p14:cNvContentPartPr/>
                <p14:nvPr/>
              </p14:nvContentPartPr>
              <p14:xfrm>
                <a:off x="1695819" y="2853548"/>
                <a:ext cx="207360" cy="279360"/>
              </p14:xfrm>
            </p:contentPart>
          </mc:Choice>
          <mc:Fallback>
            <p:pic>
              <p:nvPicPr>
                <p:cNvPr id="137" name="Freihand 136">
                  <a:extLst>
                    <a:ext uri="{FF2B5EF4-FFF2-40B4-BE49-F238E27FC236}">
                      <a16:creationId xmlns:a16="http://schemas.microsoft.com/office/drawing/2014/main" id="{CFB9AB6F-0316-45FC-960E-9D2BD5477F67}"/>
                    </a:ext>
                  </a:extLst>
                </p:cNvPr>
                <p:cNvPicPr/>
                <p:nvPr/>
              </p:nvPicPr>
              <p:blipFill>
                <a:blip r:embed="rId735"/>
                <a:stretch>
                  <a:fillRect/>
                </a:stretch>
              </p:blipFill>
              <p:spPr>
                <a:xfrm>
                  <a:off x="1691499" y="2849228"/>
                  <a:ext cx="216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138" name="Freihand 137">
                  <a:extLst>
                    <a:ext uri="{FF2B5EF4-FFF2-40B4-BE49-F238E27FC236}">
                      <a16:creationId xmlns:a16="http://schemas.microsoft.com/office/drawing/2014/main" id="{0FD8A9BF-ABFD-46D0-A0AE-8133F7D96FEA}"/>
                    </a:ext>
                  </a:extLst>
                </p14:cNvPr>
                <p14:cNvContentPartPr/>
                <p14:nvPr/>
              </p14:nvContentPartPr>
              <p14:xfrm>
                <a:off x="1946739" y="2895668"/>
                <a:ext cx="83520" cy="132480"/>
              </p14:xfrm>
            </p:contentPart>
          </mc:Choice>
          <mc:Fallback>
            <p:pic>
              <p:nvPicPr>
                <p:cNvPr id="138" name="Freihand 137">
                  <a:extLst>
                    <a:ext uri="{FF2B5EF4-FFF2-40B4-BE49-F238E27FC236}">
                      <a16:creationId xmlns:a16="http://schemas.microsoft.com/office/drawing/2014/main" id="{0FD8A9BF-ABFD-46D0-A0AE-8133F7D96FEA}"/>
                    </a:ext>
                  </a:extLst>
                </p:cNvPr>
                <p:cNvPicPr/>
                <p:nvPr/>
              </p:nvPicPr>
              <p:blipFill>
                <a:blip r:embed="rId737"/>
                <a:stretch>
                  <a:fillRect/>
                </a:stretch>
              </p:blipFill>
              <p:spPr>
                <a:xfrm>
                  <a:off x="1942419" y="2891348"/>
                  <a:ext cx="92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139" name="Freihand 138">
                  <a:extLst>
                    <a:ext uri="{FF2B5EF4-FFF2-40B4-BE49-F238E27FC236}">
                      <a16:creationId xmlns:a16="http://schemas.microsoft.com/office/drawing/2014/main" id="{04A350C4-7441-4BB6-8F4F-9070FEC06840}"/>
                    </a:ext>
                  </a:extLst>
                </p14:cNvPr>
                <p14:cNvContentPartPr/>
                <p14:nvPr/>
              </p14:nvContentPartPr>
              <p14:xfrm>
                <a:off x="2040699" y="2817188"/>
                <a:ext cx="289440" cy="306720"/>
              </p14:xfrm>
            </p:contentPart>
          </mc:Choice>
          <mc:Fallback>
            <p:pic>
              <p:nvPicPr>
                <p:cNvPr id="139" name="Freihand 138">
                  <a:extLst>
                    <a:ext uri="{FF2B5EF4-FFF2-40B4-BE49-F238E27FC236}">
                      <a16:creationId xmlns:a16="http://schemas.microsoft.com/office/drawing/2014/main" id="{04A350C4-7441-4BB6-8F4F-9070FEC06840}"/>
                    </a:ext>
                  </a:extLst>
                </p:cNvPr>
                <p:cNvPicPr/>
                <p:nvPr/>
              </p:nvPicPr>
              <p:blipFill>
                <a:blip r:embed="rId739"/>
                <a:stretch>
                  <a:fillRect/>
                </a:stretch>
              </p:blipFill>
              <p:spPr>
                <a:xfrm>
                  <a:off x="2036379" y="2812868"/>
                  <a:ext cx="29808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140" name="Freihand 139">
                  <a:extLst>
                    <a:ext uri="{FF2B5EF4-FFF2-40B4-BE49-F238E27FC236}">
                      <a16:creationId xmlns:a16="http://schemas.microsoft.com/office/drawing/2014/main" id="{7D025330-6A41-40A2-813C-E68BCB035465}"/>
                    </a:ext>
                  </a:extLst>
                </p14:cNvPr>
                <p14:cNvContentPartPr/>
                <p14:nvPr/>
              </p14:nvContentPartPr>
              <p14:xfrm>
                <a:off x="2289819" y="2732948"/>
                <a:ext cx="360" cy="360"/>
              </p14:xfrm>
            </p:contentPart>
          </mc:Choice>
          <mc:Fallback>
            <p:pic>
              <p:nvPicPr>
                <p:cNvPr id="140" name="Freihand 139">
                  <a:extLst>
                    <a:ext uri="{FF2B5EF4-FFF2-40B4-BE49-F238E27FC236}">
                      <a16:creationId xmlns:a16="http://schemas.microsoft.com/office/drawing/2014/main" id="{7D025330-6A41-40A2-813C-E68BCB035465}"/>
                    </a:ext>
                  </a:extLst>
                </p:cNvPr>
                <p:cNvPicPr/>
                <p:nvPr/>
              </p:nvPicPr>
              <p:blipFill>
                <a:blip r:embed="rId7"/>
                <a:stretch>
                  <a:fillRect/>
                </a:stretch>
              </p:blipFill>
              <p:spPr>
                <a:xfrm>
                  <a:off x="2285499" y="27286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41" name="Freihand 140">
                  <a:extLst>
                    <a:ext uri="{FF2B5EF4-FFF2-40B4-BE49-F238E27FC236}">
                      <a16:creationId xmlns:a16="http://schemas.microsoft.com/office/drawing/2014/main" id="{068E10E8-6578-4524-9557-0D01CF0B8BF5}"/>
                    </a:ext>
                  </a:extLst>
                </p14:cNvPr>
                <p14:cNvContentPartPr/>
                <p14:nvPr/>
              </p14:nvContentPartPr>
              <p14:xfrm>
                <a:off x="2383779" y="2762828"/>
                <a:ext cx="126360" cy="75960"/>
              </p14:xfrm>
            </p:contentPart>
          </mc:Choice>
          <mc:Fallback>
            <p:pic>
              <p:nvPicPr>
                <p:cNvPr id="141" name="Freihand 140">
                  <a:extLst>
                    <a:ext uri="{FF2B5EF4-FFF2-40B4-BE49-F238E27FC236}">
                      <a16:creationId xmlns:a16="http://schemas.microsoft.com/office/drawing/2014/main" id="{068E10E8-6578-4524-9557-0D01CF0B8BF5}"/>
                    </a:ext>
                  </a:extLst>
                </p:cNvPr>
                <p:cNvPicPr/>
                <p:nvPr/>
              </p:nvPicPr>
              <p:blipFill>
                <a:blip r:embed="rId742"/>
                <a:stretch>
                  <a:fillRect/>
                </a:stretch>
              </p:blipFill>
              <p:spPr>
                <a:xfrm>
                  <a:off x="2379459" y="2758508"/>
                  <a:ext cx="135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42" name="Freihand 141">
                  <a:extLst>
                    <a:ext uri="{FF2B5EF4-FFF2-40B4-BE49-F238E27FC236}">
                      <a16:creationId xmlns:a16="http://schemas.microsoft.com/office/drawing/2014/main" id="{1F663A5D-B9CB-4BC7-9FBF-C0B378223FC1}"/>
                    </a:ext>
                  </a:extLst>
                </p14:cNvPr>
                <p14:cNvContentPartPr/>
                <p14:nvPr/>
              </p14:nvContentPartPr>
              <p14:xfrm>
                <a:off x="2663499" y="2581028"/>
                <a:ext cx="191520" cy="176760"/>
              </p14:xfrm>
            </p:contentPart>
          </mc:Choice>
          <mc:Fallback>
            <p:pic>
              <p:nvPicPr>
                <p:cNvPr id="142" name="Freihand 141">
                  <a:extLst>
                    <a:ext uri="{FF2B5EF4-FFF2-40B4-BE49-F238E27FC236}">
                      <a16:creationId xmlns:a16="http://schemas.microsoft.com/office/drawing/2014/main" id="{1F663A5D-B9CB-4BC7-9FBF-C0B378223FC1}"/>
                    </a:ext>
                  </a:extLst>
                </p:cNvPr>
                <p:cNvPicPr/>
                <p:nvPr/>
              </p:nvPicPr>
              <p:blipFill>
                <a:blip r:embed="rId744"/>
                <a:stretch>
                  <a:fillRect/>
                </a:stretch>
              </p:blipFill>
              <p:spPr>
                <a:xfrm>
                  <a:off x="2659179" y="2576708"/>
                  <a:ext cx="2001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143" name="Freihand 142">
                  <a:extLst>
                    <a:ext uri="{FF2B5EF4-FFF2-40B4-BE49-F238E27FC236}">
                      <a16:creationId xmlns:a16="http://schemas.microsoft.com/office/drawing/2014/main" id="{AE174334-7E2A-4D14-9350-C9E3DB82A0E3}"/>
                    </a:ext>
                  </a:extLst>
                </p14:cNvPr>
                <p14:cNvContentPartPr/>
                <p14:nvPr/>
              </p14:nvContentPartPr>
              <p14:xfrm>
                <a:off x="2856459" y="2608028"/>
                <a:ext cx="88920" cy="72000"/>
              </p14:xfrm>
            </p:contentPart>
          </mc:Choice>
          <mc:Fallback>
            <p:pic>
              <p:nvPicPr>
                <p:cNvPr id="143" name="Freihand 142">
                  <a:extLst>
                    <a:ext uri="{FF2B5EF4-FFF2-40B4-BE49-F238E27FC236}">
                      <a16:creationId xmlns:a16="http://schemas.microsoft.com/office/drawing/2014/main" id="{AE174334-7E2A-4D14-9350-C9E3DB82A0E3}"/>
                    </a:ext>
                  </a:extLst>
                </p:cNvPr>
                <p:cNvPicPr/>
                <p:nvPr/>
              </p:nvPicPr>
              <p:blipFill>
                <a:blip r:embed="rId746"/>
                <a:stretch>
                  <a:fillRect/>
                </a:stretch>
              </p:blipFill>
              <p:spPr>
                <a:xfrm>
                  <a:off x="2852139" y="2603708"/>
                  <a:ext cx="97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44" name="Freihand 143">
                  <a:extLst>
                    <a:ext uri="{FF2B5EF4-FFF2-40B4-BE49-F238E27FC236}">
                      <a16:creationId xmlns:a16="http://schemas.microsoft.com/office/drawing/2014/main" id="{2A8F14D3-D2F8-434E-A780-CD8DE99D597F}"/>
                    </a:ext>
                  </a:extLst>
                </p14:cNvPr>
                <p14:cNvContentPartPr/>
                <p14:nvPr/>
              </p14:nvContentPartPr>
              <p14:xfrm>
                <a:off x="3057339" y="2433068"/>
                <a:ext cx="181440" cy="199800"/>
              </p14:xfrm>
            </p:contentPart>
          </mc:Choice>
          <mc:Fallback>
            <p:pic>
              <p:nvPicPr>
                <p:cNvPr id="144" name="Freihand 143">
                  <a:extLst>
                    <a:ext uri="{FF2B5EF4-FFF2-40B4-BE49-F238E27FC236}">
                      <a16:creationId xmlns:a16="http://schemas.microsoft.com/office/drawing/2014/main" id="{2A8F14D3-D2F8-434E-A780-CD8DE99D597F}"/>
                    </a:ext>
                  </a:extLst>
                </p:cNvPr>
                <p:cNvPicPr/>
                <p:nvPr/>
              </p:nvPicPr>
              <p:blipFill>
                <a:blip r:embed="rId748"/>
                <a:stretch>
                  <a:fillRect/>
                </a:stretch>
              </p:blipFill>
              <p:spPr>
                <a:xfrm>
                  <a:off x="3053019" y="2428748"/>
                  <a:ext cx="1900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45" name="Freihand 144">
                  <a:extLst>
                    <a:ext uri="{FF2B5EF4-FFF2-40B4-BE49-F238E27FC236}">
                      <a16:creationId xmlns:a16="http://schemas.microsoft.com/office/drawing/2014/main" id="{AB1261AD-E9EF-4AEA-AF34-372A719EDF92}"/>
                    </a:ext>
                  </a:extLst>
                </p14:cNvPr>
                <p14:cNvContentPartPr/>
                <p14:nvPr/>
              </p14:nvContentPartPr>
              <p14:xfrm>
                <a:off x="3018459" y="2443508"/>
                <a:ext cx="190080" cy="128520"/>
              </p14:xfrm>
            </p:contentPart>
          </mc:Choice>
          <mc:Fallback>
            <p:pic>
              <p:nvPicPr>
                <p:cNvPr id="145" name="Freihand 144">
                  <a:extLst>
                    <a:ext uri="{FF2B5EF4-FFF2-40B4-BE49-F238E27FC236}">
                      <a16:creationId xmlns:a16="http://schemas.microsoft.com/office/drawing/2014/main" id="{AB1261AD-E9EF-4AEA-AF34-372A719EDF92}"/>
                    </a:ext>
                  </a:extLst>
                </p:cNvPr>
                <p:cNvPicPr/>
                <p:nvPr/>
              </p:nvPicPr>
              <p:blipFill>
                <a:blip r:embed="rId750"/>
                <a:stretch>
                  <a:fillRect/>
                </a:stretch>
              </p:blipFill>
              <p:spPr>
                <a:xfrm>
                  <a:off x="3014139" y="2439188"/>
                  <a:ext cx="198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46" name="Freihand 145">
                  <a:extLst>
                    <a:ext uri="{FF2B5EF4-FFF2-40B4-BE49-F238E27FC236}">
                      <a16:creationId xmlns:a16="http://schemas.microsoft.com/office/drawing/2014/main" id="{B60D5445-65F9-4275-A78C-CC3933E01441}"/>
                    </a:ext>
                  </a:extLst>
                </p14:cNvPr>
                <p14:cNvContentPartPr/>
                <p14:nvPr/>
              </p14:nvContentPartPr>
              <p14:xfrm>
                <a:off x="2982819" y="2479148"/>
                <a:ext cx="208800" cy="111600"/>
              </p14:xfrm>
            </p:contentPart>
          </mc:Choice>
          <mc:Fallback>
            <p:pic>
              <p:nvPicPr>
                <p:cNvPr id="146" name="Freihand 145">
                  <a:extLst>
                    <a:ext uri="{FF2B5EF4-FFF2-40B4-BE49-F238E27FC236}">
                      <a16:creationId xmlns:a16="http://schemas.microsoft.com/office/drawing/2014/main" id="{B60D5445-65F9-4275-A78C-CC3933E01441}"/>
                    </a:ext>
                  </a:extLst>
                </p:cNvPr>
                <p:cNvPicPr/>
                <p:nvPr/>
              </p:nvPicPr>
              <p:blipFill>
                <a:blip r:embed="rId752"/>
                <a:stretch>
                  <a:fillRect/>
                </a:stretch>
              </p:blipFill>
              <p:spPr>
                <a:xfrm>
                  <a:off x="2978499" y="2474828"/>
                  <a:ext cx="217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47" name="Freihand 146">
                  <a:extLst>
                    <a:ext uri="{FF2B5EF4-FFF2-40B4-BE49-F238E27FC236}">
                      <a16:creationId xmlns:a16="http://schemas.microsoft.com/office/drawing/2014/main" id="{55813DE6-B353-4295-B4A6-94D85C971159}"/>
                    </a:ext>
                  </a:extLst>
                </p14:cNvPr>
                <p14:cNvContentPartPr/>
                <p14:nvPr/>
              </p14:nvContentPartPr>
              <p14:xfrm>
                <a:off x="3260019" y="2282588"/>
                <a:ext cx="143640" cy="199800"/>
              </p14:xfrm>
            </p:contentPart>
          </mc:Choice>
          <mc:Fallback>
            <p:pic>
              <p:nvPicPr>
                <p:cNvPr id="147" name="Freihand 146">
                  <a:extLst>
                    <a:ext uri="{FF2B5EF4-FFF2-40B4-BE49-F238E27FC236}">
                      <a16:creationId xmlns:a16="http://schemas.microsoft.com/office/drawing/2014/main" id="{55813DE6-B353-4295-B4A6-94D85C971159}"/>
                    </a:ext>
                  </a:extLst>
                </p:cNvPr>
                <p:cNvPicPr/>
                <p:nvPr/>
              </p:nvPicPr>
              <p:blipFill>
                <a:blip r:embed="rId754"/>
                <a:stretch>
                  <a:fillRect/>
                </a:stretch>
              </p:blipFill>
              <p:spPr>
                <a:xfrm>
                  <a:off x="3255699" y="2278268"/>
                  <a:ext cx="152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148" name="Freihand 147">
                  <a:extLst>
                    <a:ext uri="{FF2B5EF4-FFF2-40B4-BE49-F238E27FC236}">
                      <a16:creationId xmlns:a16="http://schemas.microsoft.com/office/drawing/2014/main" id="{DEF05929-CCA9-4405-99DD-2632E89E6216}"/>
                    </a:ext>
                  </a:extLst>
                </p14:cNvPr>
                <p14:cNvContentPartPr/>
                <p14:nvPr/>
              </p14:nvContentPartPr>
              <p14:xfrm>
                <a:off x="3428859" y="2243348"/>
                <a:ext cx="98640" cy="178560"/>
              </p14:xfrm>
            </p:contentPart>
          </mc:Choice>
          <mc:Fallback>
            <p:pic>
              <p:nvPicPr>
                <p:cNvPr id="148" name="Freihand 147">
                  <a:extLst>
                    <a:ext uri="{FF2B5EF4-FFF2-40B4-BE49-F238E27FC236}">
                      <a16:creationId xmlns:a16="http://schemas.microsoft.com/office/drawing/2014/main" id="{DEF05929-CCA9-4405-99DD-2632E89E6216}"/>
                    </a:ext>
                  </a:extLst>
                </p:cNvPr>
                <p:cNvPicPr/>
                <p:nvPr/>
              </p:nvPicPr>
              <p:blipFill>
                <a:blip r:embed="rId756"/>
                <a:stretch>
                  <a:fillRect/>
                </a:stretch>
              </p:blipFill>
              <p:spPr>
                <a:xfrm>
                  <a:off x="3424539" y="2239028"/>
                  <a:ext cx="107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149" name="Freihand 148">
                  <a:extLst>
                    <a:ext uri="{FF2B5EF4-FFF2-40B4-BE49-F238E27FC236}">
                      <a16:creationId xmlns:a16="http://schemas.microsoft.com/office/drawing/2014/main" id="{5628B1FB-EDED-4CE3-95F8-4F0D514D02B0}"/>
                    </a:ext>
                  </a:extLst>
                </p14:cNvPr>
                <p14:cNvContentPartPr/>
                <p14:nvPr/>
              </p14:nvContentPartPr>
              <p14:xfrm>
                <a:off x="3551619" y="2190428"/>
                <a:ext cx="152280" cy="180720"/>
              </p14:xfrm>
            </p:contentPart>
          </mc:Choice>
          <mc:Fallback>
            <p:pic>
              <p:nvPicPr>
                <p:cNvPr id="149" name="Freihand 148">
                  <a:extLst>
                    <a:ext uri="{FF2B5EF4-FFF2-40B4-BE49-F238E27FC236}">
                      <a16:creationId xmlns:a16="http://schemas.microsoft.com/office/drawing/2014/main" id="{5628B1FB-EDED-4CE3-95F8-4F0D514D02B0}"/>
                    </a:ext>
                  </a:extLst>
                </p:cNvPr>
                <p:cNvPicPr/>
                <p:nvPr/>
              </p:nvPicPr>
              <p:blipFill>
                <a:blip r:embed="rId758"/>
                <a:stretch>
                  <a:fillRect/>
                </a:stretch>
              </p:blipFill>
              <p:spPr>
                <a:xfrm>
                  <a:off x="3547299" y="2186108"/>
                  <a:ext cx="160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150" name="Freihand 149">
                  <a:extLst>
                    <a:ext uri="{FF2B5EF4-FFF2-40B4-BE49-F238E27FC236}">
                      <a16:creationId xmlns:a16="http://schemas.microsoft.com/office/drawing/2014/main" id="{19811356-DCE8-4B86-8DAD-632082575465}"/>
                    </a:ext>
                  </a:extLst>
                </p14:cNvPr>
                <p14:cNvContentPartPr/>
                <p14:nvPr/>
              </p14:nvContentPartPr>
              <p14:xfrm>
                <a:off x="3707859" y="2133548"/>
                <a:ext cx="173160" cy="213120"/>
              </p14:xfrm>
            </p:contentPart>
          </mc:Choice>
          <mc:Fallback>
            <p:pic>
              <p:nvPicPr>
                <p:cNvPr id="150" name="Freihand 149">
                  <a:extLst>
                    <a:ext uri="{FF2B5EF4-FFF2-40B4-BE49-F238E27FC236}">
                      <a16:creationId xmlns:a16="http://schemas.microsoft.com/office/drawing/2014/main" id="{19811356-DCE8-4B86-8DAD-632082575465}"/>
                    </a:ext>
                  </a:extLst>
                </p:cNvPr>
                <p:cNvPicPr/>
                <p:nvPr/>
              </p:nvPicPr>
              <p:blipFill>
                <a:blip r:embed="rId760"/>
                <a:stretch>
                  <a:fillRect/>
                </a:stretch>
              </p:blipFill>
              <p:spPr>
                <a:xfrm>
                  <a:off x="3703539" y="2129228"/>
                  <a:ext cx="1818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151" name="Freihand 150">
                  <a:extLst>
                    <a:ext uri="{FF2B5EF4-FFF2-40B4-BE49-F238E27FC236}">
                      <a16:creationId xmlns:a16="http://schemas.microsoft.com/office/drawing/2014/main" id="{59ADD702-F358-41A3-9C5C-F4741D094AFA}"/>
                    </a:ext>
                  </a:extLst>
                </p14:cNvPr>
                <p14:cNvContentPartPr/>
                <p14:nvPr/>
              </p14:nvContentPartPr>
              <p14:xfrm>
                <a:off x="3172179" y="2141108"/>
                <a:ext cx="1200240" cy="519120"/>
              </p14:xfrm>
            </p:contentPart>
          </mc:Choice>
          <mc:Fallback>
            <p:pic>
              <p:nvPicPr>
                <p:cNvPr id="151" name="Freihand 150">
                  <a:extLst>
                    <a:ext uri="{FF2B5EF4-FFF2-40B4-BE49-F238E27FC236}">
                      <a16:creationId xmlns:a16="http://schemas.microsoft.com/office/drawing/2014/main" id="{59ADD702-F358-41A3-9C5C-F4741D094AFA}"/>
                    </a:ext>
                  </a:extLst>
                </p:cNvPr>
                <p:cNvPicPr/>
                <p:nvPr/>
              </p:nvPicPr>
              <p:blipFill>
                <a:blip r:embed="rId762"/>
                <a:stretch>
                  <a:fillRect/>
                </a:stretch>
              </p:blipFill>
              <p:spPr>
                <a:xfrm>
                  <a:off x="3167859" y="2136788"/>
                  <a:ext cx="120888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153" name="Freihand 152">
                  <a:extLst>
                    <a:ext uri="{FF2B5EF4-FFF2-40B4-BE49-F238E27FC236}">
                      <a16:creationId xmlns:a16="http://schemas.microsoft.com/office/drawing/2014/main" id="{BF328909-3897-44B5-B29A-5A715F11165D}"/>
                    </a:ext>
                  </a:extLst>
                </p14:cNvPr>
                <p14:cNvContentPartPr/>
                <p14:nvPr/>
              </p14:nvContentPartPr>
              <p14:xfrm>
                <a:off x="1948179" y="4245668"/>
                <a:ext cx="1913040" cy="35640"/>
              </p14:xfrm>
            </p:contentPart>
          </mc:Choice>
          <mc:Fallback>
            <p:pic>
              <p:nvPicPr>
                <p:cNvPr id="153" name="Freihand 152">
                  <a:extLst>
                    <a:ext uri="{FF2B5EF4-FFF2-40B4-BE49-F238E27FC236}">
                      <a16:creationId xmlns:a16="http://schemas.microsoft.com/office/drawing/2014/main" id="{BF328909-3897-44B5-B29A-5A715F11165D}"/>
                    </a:ext>
                  </a:extLst>
                </p:cNvPr>
                <p:cNvPicPr/>
                <p:nvPr/>
              </p:nvPicPr>
              <p:blipFill>
                <a:blip r:embed="rId764"/>
                <a:stretch>
                  <a:fillRect/>
                </a:stretch>
              </p:blipFill>
              <p:spPr>
                <a:xfrm>
                  <a:off x="1943859" y="4241348"/>
                  <a:ext cx="1921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156" name="Freihand 155">
                  <a:extLst>
                    <a:ext uri="{FF2B5EF4-FFF2-40B4-BE49-F238E27FC236}">
                      <a16:creationId xmlns:a16="http://schemas.microsoft.com/office/drawing/2014/main" id="{9BA9F636-D389-4223-9E3B-1278FDC86F0A}"/>
                    </a:ext>
                  </a:extLst>
                </p14:cNvPr>
                <p14:cNvContentPartPr/>
                <p14:nvPr/>
              </p14:nvContentPartPr>
              <p14:xfrm>
                <a:off x="2434179" y="3071708"/>
                <a:ext cx="88560" cy="163440"/>
              </p14:xfrm>
            </p:contentPart>
          </mc:Choice>
          <mc:Fallback>
            <p:pic>
              <p:nvPicPr>
                <p:cNvPr id="156" name="Freihand 155">
                  <a:extLst>
                    <a:ext uri="{FF2B5EF4-FFF2-40B4-BE49-F238E27FC236}">
                      <a16:creationId xmlns:a16="http://schemas.microsoft.com/office/drawing/2014/main" id="{9BA9F636-D389-4223-9E3B-1278FDC86F0A}"/>
                    </a:ext>
                  </a:extLst>
                </p:cNvPr>
                <p:cNvPicPr/>
                <p:nvPr/>
              </p:nvPicPr>
              <p:blipFill>
                <a:blip r:embed="rId766"/>
                <a:stretch>
                  <a:fillRect/>
                </a:stretch>
              </p:blipFill>
              <p:spPr>
                <a:xfrm>
                  <a:off x="2429859" y="3067388"/>
                  <a:ext cx="97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157" name="Freihand 156">
                  <a:extLst>
                    <a:ext uri="{FF2B5EF4-FFF2-40B4-BE49-F238E27FC236}">
                      <a16:creationId xmlns:a16="http://schemas.microsoft.com/office/drawing/2014/main" id="{76A759C7-E463-4263-BE89-432C6411355E}"/>
                    </a:ext>
                  </a:extLst>
                </p14:cNvPr>
                <p14:cNvContentPartPr/>
                <p14:nvPr/>
              </p14:nvContentPartPr>
              <p14:xfrm>
                <a:off x="2557299" y="3053708"/>
                <a:ext cx="30960" cy="140040"/>
              </p14:xfrm>
            </p:contentPart>
          </mc:Choice>
          <mc:Fallback>
            <p:pic>
              <p:nvPicPr>
                <p:cNvPr id="157" name="Freihand 156">
                  <a:extLst>
                    <a:ext uri="{FF2B5EF4-FFF2-40B4-BE49-F238E27FC236}">
                      <a16:creationId xmlns:a16="http://schemas.microsoft.com/office/drawing/2014/main" id="{76A759C7-E463-4263-BE89-432C6411355E}"/>
                    </a:ext>
                  </a:extLst>
                </p:cNvPr>
                <p:cNvPicPr/>
                <p:nvPr/>
              </p:nvPicPr>
              <p:blipFill>
                <a:blip r:embed="rId768"/>
                <a:stretch>
                  <a:fillRect/>
                </a:stretch>
              </p:blipFill>
              <p:spPr>
                <a:xfrm>
                  <a:off x="2552979" y="3049388"/>
                  <a:ext cx="39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158" name="Freihand 157">
                  <a:extLst>
                    <a:ext uri="{FF2B5EF4-FFF2-40B4-BE49-F238E27FC236}">
                      <a16:creationId xmlns:a16="http://schemas.microsoft.com/office/drawing/2014/main" id="{ED037D86-BF96-4544-BC49-2FDE684AAEA1}"/>
                    </a:ext>
                  </a:extLst>
                </p14:cNvPr>
                <p14:cNvContentPartPr/>
                <p14:nvPr/>
              </p14:nvContentPartPr>
              <p14:xfrm>
                <a:off x="2616339" y="3108068"/>
                <a:ext cx="83520" cy="103680"/>
              </p14:xfrm>
            </p:contentPart>
          </mc:Choice>
          <mc:Fallback>
            <p:pic>
              <p:nvPicPr>
                <p:cNvPr id="158" name="Freihand 157">
                  <a:extLst>
                    <a:ext uri="{FF2B5EF4-FFF2-40B4-BE49-F238E27FC236}">
                      <a16:creationId xmlns:a16="http://schemas.microsoft.com/office/drawing/2014/main" id="{ED037D86-BF96-4544-BC49-2FDE684AAEA1}"/>
                    </a:ext>
                  </a:extLst>
                </p:cNvPr>
                <p:cNvPicPr/>
                <p:nvPr/>
              </p:nvPicPr>
              <p:blipFill>
                <a:blip r:embed="rId770"/>
                <a:stretch>
                  <a:fillRect/>
                </a:stretch>
              </p:blipFill>
              <p:spPr>
                <a:xfrm>
                  <a:off x="2612019" y="3103748"/>
                  <a:ext cx="92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159" name="Freihand 158">
                  <a:extLst>
                    <a:ext uri="{FF2B5EF4-FFF2-40B4-BE49-F238E27FC236}">
                      <a16:creationId xmlns:a16="http://schemas.microsoft.com/office/drawing/2014/main" id="{3E8CC8A1-C821-4102-9814-BA310771FDC0}"/>
                    </a:ext>
                  </a:extLst>
                </p14:cNvPr>
                <p14:cNvContentPartPr/>
                <p14:nvPr/>
              </p14:nvContentPartPr>
              <p14:xfrm>
                <a:off x="2797419" y="2981708"/>
                <a:ext cx="266040" cy="156240"/>
              </p14:xfrm>
            </p:contentPart>
          </mc:Choice>
          <mc:Fallback>
            <p:pic>
              <p:nvPicPr>
                <p:cNvPr id="159" name="Freihand 158">
                  <a:extLst>
                    <a:ext uri="{FF2B5EF4-FFF2-40B4-BE49-F238E27FC236}">
                      <a16:creationId xmlns:a16="http://schemas.microsoft.com/office/drawing/2014/main" id="{3E8CC8A1-C821-4102-9814-BA310771FDC0}"/>
                    </a:ext>
                  </a:extLst>
                </p:cNvPr>
                <p:cNvPicPr/>
                <p:nvPr/>
              </p:nvPicPr>
              <p:blipFill>
                <a:blip r:embed="rId772"/>
                <a:stretch>
                  <a:fillRect/>
                </a:stretch>
              </p:blipFill>
              <p:spPr>
                <a:xfrm>
                  <a:off x="2793099" y="2977388"/>
                  <a:ext cx="274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160" name="Freihand 159">
                  <a:extLst>
                    <a:ext uri="{FF2B5EF4-FFF2-40B4-BE49-F238E27FC236}">
                      <a16:creationId xmlns:a16="http://schemas.microsoft.com/office/drawing/2014/main" id="{6CCD069F-E1D0-454E-82C5-CFA270B9E1F2}"/>
                    </a:ext>
                  </a:extLst>
                </p14:cNvPr>
                <p14:cNvContentPartPr/>
                <p14:nvPr/>
              </p14:nvContentPartPr>
              <p14:xfrm>
                <a:off x="3197739" y="2876948"/>
                <a:ext cx="49320" cy="119160"/>
              </p14:xfrm>
            </p:contentPart>
          </mc:Choice>
          <mc:Fallback>
            <p:pic>
              <p:nvPicPr>
                <p:cNvPr id="160" name="Freihand 159">
                  <a:extLst>
                    <a:ext uri="{FF2B5EF4-FFF2-40B4-BE49-F238E27FC236}">
                      <a16:creationId xmlns:a16="http://schemas.microsoft.com/office/drawing/2014/main" id="{6CCD069F-E1D0-454E-82C5-CFA270B9E1F2}"/>
                    </a:ext>
                  </a:extLst>
                </p:cNvPr>
                <p:cNvPicPr/>
                <p:nvPr/>
              </p:nvPicPr>
              <p:blipFill>
                <a:blip r:embed="rId774"/>
                <a:stretch>
                  <a:fillRect/>
                </a:stretch>
              </p:blipFill>
              <p:spPr>
                <a:xfrm>
                  <a:off x="3193419" y="2872628"/>
                  <a:ext cx="57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161" name="Freihand 160">
                  <a:extLst>
                    <a:ext uri="{FF2B5EF4-FFF2-40B4-BE49-F238E27FC236}">
                      <a16:creationId xmlns:a16="http://schemas.microsoft.com/office/drawing/2014/main" id="{13D22D52-61ED-4317-BC64-920D12296C9B}"/>
                    </a:ext>
                  </a:extLst>
                </p14:cNvPr>
                <p14:cNvContentPartPr/>
                <p14:nvPr/>
              </p14:nvContentPartPr>
              <p14:xfrm>
                <a:off x="3131859" y="2820788"/>
                <a:ext cx="130320" cy="70920"/>
              </p14:xfrm>
            </p:contentPart>
          </mc:Choice>
          <mc:Fallback>
            <p:pic>
              <p:nvPicPr>
                <p:cNvPr id="161" name="Freihand 160">
                  <a:extLst>
                    <a:ext uri="{FF2B5EF4-FFF2-40B4-BE49-F238E27FC236}">
                      <a16:creationId xmlns:a16="http://schemas.microsoft.com/office/drawing/2014/main" id="{13D22D52-61ED-4317-BC64-920D12296C9B}"/>
                    </a:ext>
                  </a:extLst>
                </p:cNvPr>
                <p:cNvPicPr/>
                <p:nvPr/>
              </p:nvPicPr>
              <p:blipFill>
                <a:blip r:embed="rId776"/>
                <a:stretch>
                  <a:fillRect/>
                </a:stretch>
              </p:blipFill>
              <p:spPr>
                <a:xfrm>
                  <a:off x="3127539" y="2816468"/>
                  <a:ext cx="138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162" name="Freihand 161">
                  <a:extLst>
                    <a:ext uri="{FF2B5EF4-FFF2-40B4-BE49-F238E27FC236}">
                      <a16:creationId xmlns:a16="http://schemas.microsoft.com/office/drawing/2014/main" id="{38AE3997-A58D-487B-BDA9-AB71CB4D152F}"/>
                    </a:ext>
                  </a:extLst>
                </p14:cNvPr>
                <p14:cNvContentPartPr/>
                <p14:nvPr/>
              </p14:nvContentPartPr>
              <p14:xfrm>
                <a:off x="3173259" y="2857508"/>
                <a:ext cx="232560" cy="99720"/>
              </p14:xfrm>
            </p:contentPart>
          </mc:Choice>
          <mc:Fallback>
            <p:pic>
              <p:nvPicPr>
                <p:cNvPr id="162" name="Freihand 161">
                  <a:extLst>
                    <a:ext uri="{FF2B5EF4-FFF2-40B4-BE49-F238E27FC236}">
                      <a16:creationId xmlns:a16="http://schemas.microsoft.com/office/drawing/2014/main" id="{38AE3997-A58D-487B-BDA9-AB71CB4D152F}"/>
                    </a:ext>
                  </a:extLst>
                </p:cNvPr>
                <p:cNvPicPr/>
                <p:nvPr/>
              </p:nvPicPr>
              <p:blipFill>
                <a:blip r:embed="rId778"/>
                <a:stretch>
                  <a:fillRect/>
                </a:stretch>
              </p:blipFill>
              <p:spPr>
                <a:xfrm>
                  <a:off x="3168939" y="2853188"/>
                  <a:ext cx="241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163" name="Freihand 162">
                  <a:extLst>
                    <a:ext uri="{FF2B5EF4-FFF2-40B4-BE49-F238E27FC236}">
                      <a16:creationId xmlns:a16="http://schemas.microsoft.com/office/drawing/2014/main" id="{6F91FFF5-5D82-4F04-B483-FF10FE34B9DB}"/>
                    </a:ext>
                  </a:extLst>
                </p14:cNvPr>
                <p14:cNvContentPartPr/>
                <p14:nvPr/>
              </p14:nvContentPartPr>
              <p14:xfrm>
                <a:off x="3372699" y="2782268"/>
                <a:ext cx="16920" cy="360"/>
              </p14:xfrm>
            </p:contentPart>
          </mc:Choice>
          <mc:Fallback>
            <p:pic>
              <p:nvPicPr>
                <p:cNvPr id="163" name="Freihand 162">
                  <a:extLst>
                    <a:ext uri="{FF2B5EF4-FFF2-40B4-BE49-F238E27FC236}">
                      <a16:creationId xmlns:a16="http://schemas.microsoft.com/office/drawing/2014/main" id="{6F91FFF5-5D82-4F04-B483-FF10FE34B9DB}"/>
                    </a:ext>
                  </a:extLst>
                </p:cNvPr>
                <p:cNvPicPr/>
                <p:nvPr/>
              </p:nvPicPr>
              <p:blipFill>
                <a:blip r:embed="rId780"/>
                <a:stretch>
                  <a:fillRect/>
                </a:stretch>
              </p:blipFill>
              <p:spPr>
                <a:xfrm>
                  <a:off x="3368379" y="2777948"/>
                  <a:ext cx="255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164" name="Freihand 163">
                  <a:extLst>
                    <a:ext uri="{FF2B5EF4-FFF2-40B4-BE49-F238E27FC236}">
                      <a16:creationId xmlns:a16="http://schemas.microsoft.com/office/drawing/2014/main" id="{314F03C2-BEDE-4A31-9B4E-22F454BF87DB}"/>
                    </a:ext>
                  </a:extLst>
                </p14:cNvPr>
                <p14:cNvContentPartPr/>
                <p14:nvPr/>
              </p14:nvContentPartPr>
              <p14:xfrm>
                <a:off x="3440739" y="2715308"/>
                <a:ext cx="243000" cy="131040"/>
              </p14:xfrm>
            </p:contentPart>
          </mc:Choice>
          <mc:Fallback>
            <p:pic>
              <p:nvPicPr>
                <p:cNvPr id="164" name="Freihand 163">
                  <a:extLst>
                    <a:ext uri="{FF2B5EF4-FFF2-40B4-BE49-F238E27FC236}">
                      <a16:creationId xmlns:a16="http://schemas.microsoft.com/office/drawing/2014/main" id="{314F03C2-BEDE-4A31-9B4E-22F454BF87DB}"/>
                    </a:ext>
                  </a:extLst>
                </p:cNvPr>
                <p:cNvPicPr/>
                <p:nvPr/>
              </p:nvPicPr>
              <p:blipFill>
                <a:blip r:embed="rId782"/>
                <a:stretch>
                  <a:fillRect/>
                </a:stretch>
              </p:blipFill>
              <p:spPr>
                <a:xfrm>
                  <a:off x="3436419" y="2710988"/>
                  <a:ext cx="251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165" name="Freihand 164">
                  <a:extLst>
                    <a:ext uri="{FF2B5EF4-FFF2-40B4-BE49-F238E27FC236}">
                      <a16:creationId xmlns:a16="http://schemas.microsoft.com/office/drawing/2014/main" id="{17D13C63-258F-456D-A564-9F795D9F70EA}"/>
                    </a:ext>
                  </a:extLst>
                </p14:cNvPr>
                <p14:cNvContentPartPr/>
                <p14:nvPr/>
              </p14:nvContentPartPr>
              <p14:xfrm>
                <a:off x="3566019" y="2704148"/>
                <a:ext cx="112320" cy="52560"/>
              </p14:xfrm>
            </p:contentPart>
          </mc:Choice>
          <mc:Fallback>
            <p:pic>
              <p:nvPicPr>
                <p:cNvPr id="165" name="Freihand 164">
                  <a:extLst>
                    <a:ext uri="{FF2B5EF4-FFF2-40B4-BE49-F238E27FC236}">
                      <a16:creationId xmlns:a16="http://schemas.microsoft.com/office/drawing/2014/main" id="{17D13C63-258F-456D-A564-9F795D9F70EA}"/>
                    </a:ext>
                  </a:extLst>
                </p:cNvPr>
                <p:cNvPicPr/>
                <p:nvPr/>
              </p:nvPicPr>
              <p:blipFill>
                <a:blip r:embed="rId784"/>
                <a:stretch>
                  <a:fillRect/>
                </a:stretch>
              </p:blipFill>
              <p:spPr>
                <a:xfrm>
                  <a:off x="3561699" y="2699828"/>
                  <a:ext cx="120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166" name="Freihand 165">
                  <a:extLst>
                    <a:ext uri="{FF2B5EF4-FFF2-40B4-BE49-F238E27FC236}">
                      <a16:creationId xmlns:a16="http://schemas.microsoft.com/office/drawing/2014/main" id="{38D3FDE6-A55A-4D7D-9CC8-91C11FF1D05B}"/>
                    </a:ext>
                  </a:extLst>
                </p14:cNvPr>
                <p14:cNvContentPartPr/>
                <p14:nvPr/>
              </p14:nvContentPartPr>
              <p14:xfrm>
                <a:off x="3687339" y="2590028"/>
                <a:ext cx="202320" cy="133560"/>
              </p14:xfrm>
            </p:contentPart>
          </mc:Choice>
          <mc:Fallback>
            <p:pic>
              <p:nvPicPr>
                <p:cNvPr id="166" name="Freihand 165">
                  <a:extLst>
                    <a:ext uri="{FF2B5EF4-FFF2-40B4-BE49-F238E27FC236}">
                      <a16:creationId xmlns:a16="http://schemas.microsoft.com/office/drawing/2014/main" id="{38D3FDE6-A55A-4D7D-9CC8-91C11FF1D05B}"/>
                    </a:ext>
                  </a:extLst>
                </p:cNvPr>
                <p:cNvPicPr/>
                <p:nvPr/>
              </p:nvPicPr>
              <p:blipFill>
                <a:blip r:embed="rId786"/>
                <a:stretch>
                  <a:fillRect/>
                </a:stretch>
              </p:blipFill>
              <p:spPr>
                <a:xfrm>
                  <a:off x="3683019" y="2585708"/>
                  <a:ext cx="210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167" name="Freihand 166">
                  <a:extLst>
                    <a:ext uri="{FF2B5EF4-FFF2-40B4-BE49-F238E27FC236}">
                      <a16:creationId xmlns:a16="http://schemas.microsoft.com/office/drawing/2014/main" id="{2975F3B1-1955-4212-B86A-3627DA72626F}"/>
                    </a:ext>
                  </a:extLst>
                </p14:cNvPr>
                <p14:cNvContentPartPr/>
                <p14:nvPr/>
              </p14:nvContentPartPr>
              <p14:xfrm>
                <a:off x="3869139" y="2551868"/>
                <a:ext cx="106920" cy="93600"/>
              </p14:xfrm>
            </p:contentPart>
          </mc:Choice>
          <mc:Fallback>
            <p:pic>
              <p:nvPicPr>
                <p:cNvPr id="167" name="Freihand 166">
                  <a:extLst>
                    <a:ext uri="{FF2B5EF4-FFF2-40B4-BE49-F238E27FC236}">
                      <a16:creationId xmlns:a16="http://schemas.microsoft.com/office/drawing/2014/main" id="{2975F3B1-1955-4212-B86A-3627DA72626F}"/>
                    </a:ext>
                  </a:extLst>
                </p:cNvPr>
                <p:cNvPicPr/>
                <p:nvPr/>
              </p:nvPicPr>
              <p:blipFill>
                <a:blip r:embed="rId788"/>
                <a:stretch>
                  <a:fillRect/>
                </a:stretch>
              </p:blipFill>
              <p:spPr>
                <a:xfrm>
                  <a:off x="3864819" y="2547548"/>
                  <a:ext cx="115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168" name="Freihand 167">
                  <a:extLst>
                    <a:ext uri="{FF2B5EF4-FFF2-40B4-BE49-F238E27FC236}">
                      <a16:creationId xmlns:a16="http://schemas.microsoft.com/office/drawing/2014/main" id="{EF34A48A-8FC1-4696-81E4-7E572C875DEB}"/>
                    </a:ext>
                  </a:extLst>
                </p14:cNvPr>
                <p14:cNvContentPartPr/>
                <p14:nvPr/>
              </p14:nvContentPartPr>
              <p14:xfrm>
                <a:off x="3959139" y="2492108"/>
                <a:ext cx="145800" cy="94320"/>
              </p14:xfrm>
            </p:contentPart>
          </mc:Choice>
          <mc:Fallback>
            <p:pic>
              <p:nvPicPr>
                <p:cNvPr id="168" name="Freihand 167">
                  <a:extLst>
                    <a:ext uri="{FF2B5EF4-FFF2-40B4-BE49-F238E27FC236}">
                      <a16:creationId xmlns:a16="http://schemas.microsoft.com/office/drawing/2014/main" id="{EF34A48A-8FC1-4696-81E4-7E572C875DEB}"/>
                    </a:ext>
                  </a:extLst>
                </p:cNvPr>
                <p:cNvPicPr/>
                <p:nvPr/>
              </p:nvPicPr>
              <p:blipFill>
                <a:blip r:embed="rId790"/>
                <a:stretch>
                  <a:fillRect/>
                </a:stretch>
              </p:blipFill>
              <p:spPr>
                <a:xfrm>
                  <a:off x="3954819" y="2487788"/>
                  <a:ext cx="154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154" name="Freihand 153">
                  <a:extLst>
                    <a:ext uri="{FF2B5EF4-FFF2-40B4-BE49-F238E27FC236}">
                      <a16:creationId xmlns:a16="http://schemas.microsoft.com/office/drawing/2014/main" id="{CF400A3C-7C65-4414-A8E4-836F7B9333BA}"/>
                    </a:ext>
                  </a:extLst>
                </p14:cNvPr>
                <p14:cNvContentPartPr/>
                <p14:nvPr/>
              </p14:nvContentPartPr>
              <p14:xfrm>
                <a:off x="2782659" y="3418388"/>
                <a:ext cx="17280" cy="318600"/>
              </p14:xfrm>
            </p:contentPart>
          </mc:Choice>
          <mc:Fallback>
            <p:pic>
              <p:nvPicPr>
                <p:cNvPr id="154" name="Freihand 153">
                  <a:extLst>
                    <a:ext uri="{FF2B5EF4-FFF2-40B4-BE49-F238E27FC236}">
                      <a16:creationId xmlns:a16="http://schemas.microsoft.com/office/drawing/2014/main" id="{CF400A3C-7C65-4414-A8E4-836F7B9333BA}"/>
                    </a:ext>
                  </a:extLst>
                </p:cNvPr>
                <p:cNvPicPr/>
                <p:nvPr/>
              </p:nvPicPr>
              <p:blipFill>
                <a:blip r:embed="rId792"/>
                <a:stretch>
                  <a:fillRect/>
                </a:stretch>
              </p:blipFill>
              <p:spPr>
                <a:xfrm>
                  <a:off x="2778339" y="3414068"/>
                  <a:ext cx="259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155" name="Freihand 154">
                  <a:extLst>
                    <a:ext uri="{FF2B5EF4-FFF2-40B4-BE49-F238E27FC236}">
                      <a16:creationId xmlns:a16="http://schemas.microsoft.com/office/drawing/2014/main" id="{07D8F355-C011-485B-AB93-5A84B34607B7}"/>
                    </a:ext>
                  </a:extLst>
                </p14:cNvPr>
                <p14:cNvContentPartPr/>
                <p14:nvPr/>
              </p14:nvContentPartPr>
              <p14:xfrm>
                <a:off x="2688339" y="3589028"/>
                <a:ext cx="203760" cy="211320"/>
              </p14:xfrm>
            </p:contentPart>
          </mc:Choice>
          <mc:Fallback>
            <p:pic>
              <p:nvPicPr>
                <p:cNvPr id="155" name="Freihand 154">
                  <a:extLst>
                    <a:ext uri="{FF2B5EF4-FFF2-40B4-BE49-F238E27FC236}">
                      <a16:creationId xmlns:a16="http://schemas.microsoft.com/office/drawing/2014/main" id="{07D8F355-C011-485B-AB93-5A84B34607B7}"/>
                    </a:ext>
                  </a:extLst>
                </p:cNvPr>
                <p:cNvPicPr/>
                <p:nvPr/>
              </p:nvPicPr>
              <p:blipFill>
                <a:blip r:embed="rId794"/>
                <a:stretch>
                  <a:fillRect/>
                </a:stretch>
              </p:blipFill>
              <p:spPr>
                <a:xfrm>
                  <a:off x="2684019" y="3584708"/>
                  <a:ext cx="2124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170" name="Freihand 169">
                  <a:extLst>
                    <a:ext uri="{FF2B5EF4-FFF2-40B4-BE49-F238E27FC236}">
                      <a16:creationId xmlns:a16="http://schemas.microsoft.com/office/drawing/2014/main" id="{7A1C0FB6-14B3-4D4E-8744-CEA13B18EEB8}"/>
                    </a:ext>
                  </a:extLst>
                </p14:cNvPr>
                <p14:cNvContentPartPr/>
                <p14:nvPr/>
              </p14:nvContentPartPr>
              <p14:xfrm>
                <a:off x="2444619" y="3415508"/>
                <a:ext cx="171720" cy="95040"/>
              </p14:xfrm>
            </p:contentPart>
          </mc:Choice>
          <mc:Fallback>
            <p:pic>
              <p:nvPicPr>
                <p:cNvPr id="170" name="Freihand 169">
                  <a:extLst>
                    <a:ext uri="{FF2B5EF4-FFF2-40B4-BE49-F238E27FC236}">
                      <a16:creationId xmlns:a16="http://schemas.microsoft.com/office/drawing/2014/main" id="{7A1C0FB6-14B3-4D4E-8744-CEA13B18EEB8}"/>
                    </a:ext>
                  </a:extLst>
                </p:cNvPr>
                <p:cNvPicPr/>
                <p:nvPr/>
              </p:nvPicPr>
              <p:blipFill>
                <a:blip r:embed="rId796"/>
                <a:stretch>
                  <a:fillRect/>
                </a:stretch>
              </p:blipFill>
              <p:spPr>
                <a:xfrm>
                  <a:off x="2440299" y="3411188"/>
                  <a:ext cx="180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172" name="Freihand 171">
                  <a:extLst>
                    <a:ext uri="{FF2B5EF4-FFF2-40B4-BE49-F238E27FC236}">
                      <a16:creationId xmlns:a16="http://schemas.microsoft.com/office/drawing/2014/main" id="{054CB647-38F4-4035-9523-7F42A727707D}"/>
                    </a:ext>
                  </a:extLst>
                </p14:cNvPr>
                <p14:cNvContentPartPr/>
                <p14:nvPr/>
              </p14:nvContentPartPr>
              <p14:xfrm>
                <a:off x="2691579" y="3283028"/>
                <a:ext cx="225000" cy="128160"/>
              </p14:xfrm>
            </p:contentPart>
          </mc:Choice>
          <mc:Fallback>
            <p:pic>
              <p:nvPicPr>
                <p:cNvPr id="172" name="Freihand 171">
                  <a:extLst>
                    <a:ext uri="{FF2B5EF4-FFF2-40B4-BE49-F238E27FC236}">
                      <a16:creationId xmlns:a16="http://schemas.microsoft.com/office/drawing/2014/main" id="{054CB647-38F4-4035-9523-7F42A727707D}"/>
                    </a:ext>
                  </a:extLst>
                </p:cNvPr>
                <p:cNvPicPr/>
                <p:nvPr/>
              </p:nvPicPr>
              <p:blipFill>
                <a:blip r:embed="rId798"/>
                <a:stretch>
                  <a:fillRect/>
                </a:stretch>
              </p:blipFill>
              <p:spPr>
                <a:xfrm>
                  <a:off x="2687259" y="3278708"/>
                  <a:ext cx="233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173" name="Freihand 172">
                  <a:extLst>
                    <a:ext uri="{FF2B5EF4-FFF2-40B4-BE49-F238E27FC236}">
                      <a16:creationId xmlns:a16="http://schemas.microsoft.com/office/drawing/2014/main" id="{492D5676-8A7C-4AD4-8707-153219005E5F}"/>
                    </a:ext>
                  </a:extLst>
                </p14:cNvPr>
                <p14:cNvContentPartPr/>
                <p14:nvPr/>
              </p14:nvContentPartPr>
              <p14:xfrm>
                <a:off x="2870859" y="3180068"/>
                <a:ext cx="36720" cy="19800"/>
              </p14:xfrm>
            </p:contentPart>
          </mc:Choice>
          <mc:Fallback>
            <p:pic>
              <p:nvPicPr>
                <p:cNvPr id="173" name="Freihand 172">
                  <a:extLst>
                    <a:ext uri="{FF2B5EF4-FFF2-40B4-BE49-F238E27FC236}">
                      <a16:creationId xmlns:a16="http://schemas.microsoft.com/office/drawing/2014/main" id="{492D5676-8A7C-4AD4-8707-153219005E5F}"/>
                    </a:ext>
                  </a:extLst>
                </p:cNvPr>
                <p:cNvPicPr/>
                <p:nvPr/>
              </p:nvPicPr>
              <p:blipFill>
                <a:blip r:embed="rId800"/>
                <a:stretch>
                  <a:fillRect/>
                </a:stretch>
              </p:blipFill>
              <p:spPr>
                <a:xfrm>
                  <a:off x="2866539" y="3175748"/>
                  <a:ext cx="45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174" name="Freihand 173">
                  <a:extLst>
                    <a:ext uri="{FF2B5EF4-FFF2-40B4-BE49-F238E27FC236}">
                      <a16:creationId xmlns:a16="http://schemas.microsoft.com/office/drawing/2014/main" id="{A2325FFB-57BC-45B3-8CF8-6A4B8725E8C6}"/>
                    </a:ext>
                  </a:extLst>
                </p14:cNvPr>
                <p14:cNvContentPartPr/>
                <p14:nvPr/>
              </p14:nvContentPartPr>
              <p14:xfrm>
                <a:off x="2931339" y="3164588"/>
                <a:ext cx="71280" cy="140400"/>
              </p14:xfrm>
            </p:contentPart>
          </mc:Choice>
          <mc:Fallback>
            <p:pic>
              <p:nvPicPr>
                <p:cNvPr id="174" name="Freihand 173">
                  <a:extLst>
                    <a:ext uri="{FF2B5EF4-FFF2-40B4-BE49-F238E27FC236}">
                      <a16:creationId xmlns:a16="http://schemas.microsoft.com/office/drawing/2014/main" id="{A2325FFB-57BC-45B3-8CF8-6A4B8725E8C6}"/>
                    </a:ext>
                  </a:extLst>
                </p:cNvPr>
                <p:cNvPicPr/>
                <p:nvPr/>
              </p:nvPicPr>
              <p:blipFill>
                <a:blip r:embed="rId802"/>
                <a:stretch>
                  <a:fillRect/>
                </a:stretch>
              </p:blipFill>
              <p:spPr>
                <a:xfrm>
                  <a:off x="2927019" y="3160268"/>
                  <a:ext cx="79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175" name="Freihand 174">
                  <a:extLst>
                    <a:ext uri="{FF2B5EF4-FFF2-40B4-BE49-F238E27FC236}">
                      <a16:creationId xmlns:a16="http://schemas.microsoft.com/office/drawing/2014/main" id="{FB9E7E2C-5575-445E-98FF-0A2CC0BCAC44}"/>
                    </a:ext>
                  </a:extLst>
                </p14:cNvPr>
                <p14:cNvContentPartPr/>
                <p14:nvPr/>
              </p14:nvContentPartPr>
              <p14:xfrm>
                <a:off x="3027459" y="3083948"/>
                <a:ext cx="144360" cy="203040"/>
              </p14:xfrm>
            </p:contentPart>
          </mc:Choice>
          <mc:Fallback>
            <p:pic>
              <p:nvPicPr>
                <p:cNvPr id="175" name="Freihand 174">
                  <a:extLst>
                    <a:ext uri="{FF2B5EF4-FFF2-40B4-BE49-F238E27FC236}">
                      <a16:creationId xmlns:a16="http://schemas.microsoft.com/office/drawing/2014/main" id="{FB9E7E2C-5575-445E-98FF-0A2CC0BCAC44}"/>
                    </a:ext>
                  </a:extLst>
                </p:cNvPr>
                <p:cNvPicPr/>
                <p:nvPr/>
              </p:nvPicPr>
              <p:blipFill>
                <a:blip r:embed="rId804"/>
                <a:stretch>
                  <a:fillRect/>
                </a:stretch>
              </p:blipFill>
              <p:spPr>
                <a:xfrm>
                  <a:off x="3023139" y="3079628"/>
                  <a:ext cx="1530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176" name="Freihand 175">
                  <a:extLst>
                    <a:ext uri="{FF2B5EF4-FFF2-40B4-BE49-F238E27FC236}">
                      <a16:creationId xmlns:a16="http://schemas.microsoft.com/office/drawing/2014/main" id="{ED8D34C9-ABEB-4A2C-9827-749B9BD9D6E6}"/>
                    </a:ext>
                  </a:extLst>
                </p14:cNvPr>
                <p14:cNvContentPartPr/>
                <p14:nvPr/>
              </p14:nvContentPartPr>
              <p14:xfrm>
                <a:off x="3085419" y="3087188"/>
                <a:ext cx="38520" cy="4680"/>
              </p14:xfrm>
            </p:contentPart>
          </mc:Choice>
          <mc:Fallback>
            <p:pic>
              <p:nvPicPr>
                <p:cNvPr id="176" name="Freihand 175">
                  <a:extLst>
                    <a:ext uri="{FF2B5EF4-FFF2-40B4-BE49-F238E27FC236}">
                      <a16:creationId xmlns:a16="http://schemas.microsoft.com/office/drawing/2014/main" id="{ED8D34C9-ABEB-4A2C-9827-749B9BD9D6E6}"/>
                    </a:ext>
                  </a:extLst>
                </p:cNvPr>
                <p:cNvPicPr/>
                <p:nvPr/>
              </p:nvPicPr>
              <p:blipFill>
                <a:blip r:embed="rId806"/>
                <a:stretch>
                  <a:fillRect/>
                </a:stretch>
              </p:blipFill>
              <p:spPr>
                <a:xfrm>
                  <a:off x="3081099" y="3082868"/>
                  <a:ext cx="471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177" name="Freihand 176">
                  <a:extLst>
                    <a:ext uri="{FF2B5EF4-FFF2-40B4-BE49-F238E27FC236}">
                      <a16:creationId xmlns:a16="http://schemas.microsoft.com/office/drawing/2014/main" id="{DB11C662-0308-44AC-988D-B82246E327F3}"/>
                    </a:ext>
                  </a:extLst>
                </p14:cNvPr>
                <p14:cNvContentPartPr/>
                <p14:nvPr/>
              </p14:nvContentPartPr>
              <p14:xfrm>
                <a:off x="3215379" y="3059108"/>
                <a:ext cx="93240" cy="131040"/>
              </p14:xfrm>
            </p:contentPart>
          </mc:Choice>
          <mc:Fallback>
            <p:pic>
              <p:nvPicPr>
                <p:cNvPr id="177" name="Freihand 176">
                  <a:extLst>
                    <a:ext uri="{FF2B5EF4-FFF2-40B4-BE49-F238E27FC236}">
                      <a16:creationId xmlns:a16="http://schemas.microsoft.com/office/drawing/2014/main" id="{DB11C662-0308-44AC-988D-B82246E327F3}"/>
                    </a:ext>
                  </a:extLst>
                </p:cNvPr>
                <p:cNvPicPr/>
                <p:nvPr/>
              </p:nvPicPr>
              <p:blipFill>
                <a:blip r:embed="rId808"/>
                <a:stretch>
                  <a:fillRect/>
                </a:stretch>
              </p:blipFill>
              <p:spPr>
                <a:xfrm>
                  <a:off x="3211059" y="3054788"/>
                  <a:ext cx="101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178" name="Freihand 177">
                  <a:extLst>
                    <a:ext uri="{FF2B5EF4-FFF2-40B4-BE49-F238E27FC236}">
                      <a16:creationId xmlns:a16="http://schemas.microsoft.com/office/drawing/2014/main" id="{923E5F39-9E9B-43B8-BE95-01FF00350B38}"/>
                    </a:ext>
                  </a:extLst>
                </p14:cNvPr>
                <p14:cNvContentPartPr/>
                <p14:nvPr/>
              </p14:nvContentPartPr>
              <p14:xfrm>
                <a:off x="3267579" y="3023108"/>
                <a:ext cx="18720" cy="39600"/>
              </p14:xfrm>
            </p:contentPart>
          </mc:Choice>
          <mc:Fallback>
            <p:pic>
              <p:nvPicPr>
                <p:cNvPr id="178" name="Freihand 177">
                  <a:extLst>
                    <a:ext uri="{FF2B5EF4-FFF2-40B4-BE49-F238E27FC236}">
                      <a16:creationId xmlns:a16="http://schemas.microsoft.com/office/drawing/2014/main" id="{923E5F39-9E9B-43B8-BE95-01FF00350B38}"/>
                    </a:ext>
                  </a:extLst>
                </p:cNvPr>
                <p:cNvPicPr/>
                <p:nvPr/>
              </p:nvPicPr>
              <p:blipFill>
                <a:blip r:embed="rId810"/>
                <a:stretch>
                  <a:fillRect/>
                </a:stretch>
              </p:blipFill>
              <p:spPr>
                <a:xfrm>
                  <a:off x="3263259" y="3018788"/>
                  <a:ext cx="273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179" name="Freihand 178">
                  <a:extLst>
                    <a:ext uri="{FF2B5EF4-FFF2-40B4-BE49-F238E27FC236}">
                      <a16:creationId xmlns:a16="http://schemas.microsoft.com/office/drawing/2014/main" id="{252DE6C5-33EE-4426-B2F2-E44CE084A990}"/>
                    </a:ext>
                  </a:extLst>
                </p14:cNvPr>
                <p14:cNvContentPartPr/>
                <p14:nvPr/>
              </p14:nvContentPartPr>
              <p14:xfrm>
                <a:off x="3340659" y="2969828"/>
                <a:ext cx="104040" cy="163440"/>
              </p14:xfrm>
            </p:contentPart>
          </mc:Choice>
          <mc:Fallback>
            <p:pic>
              <p:nvPicPr>
                <p:cNvPr id="179" name="Freihand 178">
                  <a:extLst>
                    <a:ext uri="{FF2B5EF4-FFF2-40B4-BE49-F238E27FC236}">
                      <a16:creationId xmlns:a16="http://schemas.microsoft.com/office/drawing/2014/main" id="{252DE6C5-33EE-4426-B2F2-E44CE084A990}"/>
                    </a:ext>
                  </a:extLst>
                </p:cNvPr>
                <p:cNvPicPr/>
                <p:nvPr/>
              </p:nvPicPr>
              <p:blipFill>
                <a:blip r:embed="rId812"/>
                <a:stretch>
                  <a:fillRect/>
                </a:stretch>
              </p:blipFill>
              <p:spPr>
                <a:xfrm>
                  <a:off x="3336339" y="2965508"/>
                  <a:ext cx="112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180" name="Freihand 179">
                  <a:extLst>
                    <a:ext uri="{FF2B5EF4-FFF2-40B4-BE49-F238E27FC236}">
                      <a16:creationId xmlns:a16="http://schemas.microsoft.com/office/drawing/2014/main" id="{29550B3C-EEEC-454D-94BA-26DD74208578}"/>
                    </a:ext>
                  </a:extLst>
                </p14:cNvPr>
                <p14:cNvContentPartPr/>
                <p14:nvPr/>
              </p14:nvContentPartPr>
              <p14:xfrm>
                <a:off x="3443979" y="3013388"/>
                <a:ext cx="48240" cy="59760"/>
              </p14:xfrm>
            </p:contentPart>
          </mc:Choice>
          <mc:Fallback>
            <p:pic>
              <p:nvPicPr>
                <p:cNvPr id="180" name="Freihand 179">
                  <a:extLst>
                    <a:ext uri="{FF2B5EF4-FFF2-40B4-BE49-F238E27FC236}">
                      <a16:creationId xmlns:a16="http://schemas.microsoft.com/office/drawing/2014/main" id="{29550B3C-EEEC-454D-94BA-26DD74208578}"/>
                    </a:ext>
                  </a:extLst>
                </p:cNvPr>
                <p:cNvPicPr/>
                <p:nvPr/>
              </p:nvPicPr>
              <p:blipFill>
                <a:blip r:embed="rId814"/>
                <a:stretch>
                  <a:fillRect/>
                </a:stretch>
              </p:blipFill>
              <p:spPr>
                <a:xfrm>
                  <a:off x="3439659" y="3009068"/>
                  <a:ext cx="56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181" name="Freihand 180">
                  <a:extLst>
                    <a:ext uri="{FF2B5EF4-FFF2-40B4-BE49-F238E27FC236}">
                      <a16:creationId xmlns:a16="http://schemas.microsoft.com/office/drawing/2014/main" id="{3146341D-C87E-49B9-9182-D892E8AF6BAD}"/>
                    </a:ext>
                  </a:extLst>
                </p14:cNvPr>
                <p14:cNvContentPartPr/>
                <p14:nvPr/>
              </p14:nvContentPartPr>
              <p14:xfrm>
                <a:off x="3523899" y="2973788"/>
                <a:ext cx="83880" cy="85320"/>
              </p14:xfrm>
            </p:contentPart>
          </mc:Choice>
          <mc:Fallback>
            <p:pic>
              <p:nvPicPr>
                <p:cNvPr id="181" name="Freihand 180">
                  <a:extLst>
                    <a:ext uri="{FF2B5EF4-FFF2-40B4-BE49-F238E27FC236}">
                      <a16:creationId xmlns:a16="http://schemas.microsoft.com/office/drawing/2014/main" id="{3146341D-C87E-49B9-9182-D892E8AF6BAD}"/>
                    </a:ext>
                  </a:extLst>
                </p:cNvPr>
                <p:cNvPicPr/>
                <p:nvPr/>
              </p:nvPicPr>
              <p:blipFill>
                <a:blip r:embed="rId816"/>
                <a:stretch>
                  <a:fillRect/>
                </a:stretch>
              </p:blipFill>
              <p:spPr>
                <a:xfrm>
                  <a:off x="3519579" y="2969468"/>
                  <a:ext cx="92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182" name="Freihand 181">
                  <a:extLst>
                    <a:ext uri="{FF2B5EF4-FFF2-40B4-BE49-F238E27FC236}">
                      <a16:creationId xmlns:a16="http://schemas.microsoft.com/office/drawing/2014/main" id="{B156C218-04F1-45C7-A896-2137448B9994}"/>
                    </a:ext>
                  </a:extLst>
                </p14:cNvPr>
                <p14:cNvContentPartPr/>
                <p14:nvPr/>
              </p14:nvContentPartPr>
              <p14:xfrm>
                <a:off x="2963739" y="3386708"/>
                <a:ext cx="133560" cy="145800"/>
              </p14:xfrm>
            </p:contentPart>
          </mc:Choice>
          <mc:Fallback>
            <p:pic>
              <p:nvPicPr>
                <p:cNvPr id="182" name="Freihand 181">
                  <a:extLst>
                    <a:ext uri="{FF2B5EF4-FFF2-40B4-BE49-F238E27FC236}">
                      <a16:creationId xmlns:a16="http://schemas.microsoft.com/office/drawing/2014/main" id="{B156C218-04F1-45C7-A896-2137448B9994}"/>
                    </a:ext>
                  </a:extLst>
                </p:cNvPr>
                <p:cNvPicPr/>
                <p:nvPr/>
              </p:nvPicPr>
              <p:blipFill>
                <a:blip r:embed="rId818"/>
                <a:stretch>
                  <a:fillRect/>
                </a:stretch>
              </p:blipFill>
              <p:spPr>
                <a:xfrm>
                  <a:off x="2959419" y="3382388"/>
                  <a:ext cx="142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183" name="Freihand 182">
                  <a:extLst>
                    <a:ext uri="{FF2B5EF4-FFF2-40B4-BE49-F238E27FC236}">
                      <a16:creationId xmlns:a16="http://schemas.microsoft.com/office/drawing/2014/main" id="{8DD5DB3D-10BF-4307-BFFB-9E2DB5D55E71}"/>
                    </a:ext>
                  </a:extLst>
                </p14:cNvPr>
                <p14:cNvContentPartPr/>
                <p14:nvPr/>
              </p14:nvContentPartPr>
              <p14:xfrm>
                <a:off x="2977779" y="3449348"/>
                <a:ext cx="92160" cy="30960"/>
              </p14:xfrm>
            </p:contentPart>
          </mc:Choice>
          <mc:Fallback>
            <p:pic>
              <p:nvPicPr>
                <p:cNvPr id="183" name="Freihand 182">
                  <a:extLst>
                    <a:ext uri="{FF2B5EF4-FFF2-40B4-BE49-F238E27FC236}">
                      <a16:creationId xmlns:a16="http://schemas.microsoft.com/office/drawing/2014/main" id="{8DD5DB3D-10BF-4307-BFFB-9E2DB5D55E71}"/>
                    </a:ext>
                  </a:extLst>
                </p:cNvPr>
                <p:cNvPicPr/>
                <p:nvPr/>
              </p:nvPicPr>
              <p:blipFill>
                <a:blip r:embed="rId820"/>
                <a:stretch>
                  <a:fillRect/>
                </a:stretch>
              </p:blipFill>
              <p:spPr>
                <a:xfrm>
                  <a:off x="2973459" y="3445028"/>
                  <a:ext cx="100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184" name="Freihand 183">
                  <a:extLst>
                    <a:ext uri="{FF2B5EF4-FFF2-40B4-BE49-F238E27FC236}">
                      <a16:creationId xmlns:a16="http://schemas.microsoft.com/office/drawing/2014/main" id="{D00A9EA2-D2C8-44FD-8BAF-615710CA31F2}"/>
                    </a:ext>
                  </a:extLst>
                </p14:cNvPr>
                <p14:cNvContentPartPr/>
                <p14:nvPr/>
              </p14:nvContentPartPr>
              <p14:xfrm>
                <a:off x="3096939" y="3324068"/>
                <a:ext cx="160200" cy="138600"/>
              </p14:xfrm>
            </p:contentPart>
          </mc:Choice>
          <mc:Fallback>
            <p:pic>
              <p:nvPicPr>
                <p:cNvPr id="184" name="Freihand 183">
                  <a:extLst>
                    <a:ext uri="{FF2B5EF4-FFF2-40B4-BE49-F238E27FC236}">
                      <a16:creationId xmlns:a16="http://schemas.microsoft.com/office/drawing/2014/main" id="{D00A9EA2-D2C8-44FD-8BAF-615710CA31F2}"/>
                    </a:ext>
                  </a:extLst>
                </p:cNvPr>
                <p:cNvPicPr/>
                <p:nvPr/>
              </p:nvPicPr>
              <p:blipFill>
                <a:blip r:embed="rId822"/>
                <a:stretch>
                  <a:fillRect/>
                </a:stretch>
              </p:blipFill>
              <p:spPr>
                <a:xfrm>
                  <a:off x="3092619" y="3319748"/>
                  <a:ext cx="168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185" name="Freihand 184">
                  <a:extLst>
                    <a:ext uri="{FF2B5EF4-FFF2-40B4-BE49-F238E27FC236}">
                      <a16:creationId xmlns:a16="http://schemas.microsoft.com/office/drawing/2014/main" id="{AAA2F8D3-FED2-4B41-9C81-2D3556610AD2}"/>
                    </a:ext>
                  </a:extLst>
                </p14:cNvPr>
                <p14:cNvContentPartPr/>
                <p14:nvPr/>
              </p14:nvContentPartPr>
              <p14:xfrm>
                <a:off x="3220779" y="3317948"/>
                <a:ext cx="90000" cy="93240"/>
              </p14:xfrm>
            </p:contentPart>
          </mc:Choice>
          <mc:Fallback>
            <p:pic>
              <p:nvPicPr>
                <p:cNvPr id="185" name="Freihand 184">
                  <a:extLst>
                    <a:ext uri="{FF2B5EF4-FFF2-40B4-BE49-F238E27FC236}">
                      <a16:creationId xmlns:a16="http://schemas.microsoft.com/office/drawing/2014/main" id="{AAA2F8D3-FED2-4B41-9C81-2D3556610AD2}"/>
                    </a:ext>
                  </a:extLst>
                </p:cNvPr>
                <p:cNvPicPr/>
                <p:nvPr/>
              </p:nvPicPr>
              <p:blipFill>
                <a:blip r:embed="rId824"/>
                <a:stretch>
                  <a:fillRect/>
                </a:stretch>
              </p:blipFill>
              <p:spPr>
                <a:xfrm>
                  <a:off x="3216459" y="3313628"/>
                  <a:ext cx="98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186" name="Freihand 185">
                  <a:extLst>
                    <a:ext uri="{FF2B5EF4-FFF2-40B4-BE49-F238E27FC236}">
                      <a16:creationId xmlns:a16="http://schemas.microsoft.com/office/drawing/2014/main" id="{2D8D9CB7-2A3C-433A-90F6-DC20684984DD}"/>
                    </a:ext>
                  </a:extLst>
                </p14:cNvPr>
                <p14:cNvContentPartPr/>
                <p14:nvPr/>
              </p14:nvContentPartPr>
              <p14:xfrm>
                <a:off x="3338499" y="3222188"/>
                <a:ext cx="120240" cy="109080"/>
              </p14:xfrm>
            </p:contentPart>
          </mc:Choice>
          <mc:Fallback>
            <p:pic>
              <p:nvPicPr>
                <p:cNvPr id="186" name="Freihand 185">
                  <a:extLst>
                    <a:ext uri="{FF2B5EF4-FFF2-40B4-BE49-F238E27FC236}">
                      <a16:creationId xmlns:a16="http://schemas.microsoft.com/office/drawing/2014/main" id="{2D8D9CB7-2A3C-433A-90F6-DC20684984DD}"/>
                    </a:ext>
                  </a:extLst>
                </p:cNvPr>
                <p:cNvPicPr/>
                <p:nvPr/>
              </p:nvPicPr>
              <p:blipFill>
                <a:blip r:embed="rId826"/>
                <a:stretch>
                  <a:fillRect/>
                </a:stretch>
              </p:blipFill>
              <p:spPr>
                <a:xfrm>
                  <a:off x="3334179" y="3217868"/>
                  <a:ext cx="128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187" name="Freihand 186">
                  <a:extLst>
                    <a:ext uri="{FF2B5EF4-FFF2-40B4-BE49-F238E27FC236}">
                      <a16:creationId xmlns:a16="http://schemas.microsoft.com/office/drawing/2014/main" id="{88EF33E6-C263-4F7B-966D-0A28D004E403}"/>
                    </a:ext>
                  </a:extLst>
                </p14:cNvPr>
                <p14:cNvContentPartPr/>
                <p14:nvPr/>
              </p14:nvContentPartPr>
              <p14:xfrm>
                <a:off x="3421299" y="3169268"/>
                <a:ext cx="24480" cy="35640"/>
              </p14:xfrm>
            </p:contentPart>
          </mc:Choice>
          <mc:Fallback>
            <p:pic>
              <p:nvPicPr>
                <p:cNvPr id="187" name="Freihand 186">
                  <a:extLst>
                    <a:ext uri="{FF2B5EF4-FFF2-40B4-BE49-F238E27FC236}">
                      <a16:creationId xmlns:a16="http://schemas.microsoft.com/office/drawing/2014/main" id="{88EF33E6-C263-4F7B-966D-0A28D004E403}"/>
                    </a:ext>
                  </a:extLst>
                </p:cNvPr>
                <p:cNvPicPr/>
                <p:nvPr/>
              </p:nvPicPr>
              <p:blipFill>
                <a:blip r:embed="rId828"/>
                <a:stretch>
                  <a:fillRect/>
                </a:stretch>
              </p:blipFill>
              <p:spPr>
                <a:xfrm>
                  <a:off x="3416979" y="3164948"/>
                  <a:ext cx="33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188" name="Freihand 187">
                  <a:extLst>
                    <a:ext uri="{FF2B5EF4-FFF2-40B4-BE49-F238E27FC236}">
                      <a16:creationId xmlns:a16="http://schemas.microsoft.com/office/drawing/2014/main" id="{ED71C3A6-269B-4D39-A1DE-F205BC823489}"/>
                    </a:ext>
                  </a:extLst>
                </p14:cNvPr>
                <p14:cNvContentPartPr/>
                <p14:nvPr/>
              </p14:nvContentPartPr>
              <p14:xfrm>
                <a:off x="3478539" y="3127508"/>
                <a:ext cx="172440" cy="141840"/>
              </p14:xfrm>
            </p:contentPart>
          </mc:Choice>
          <mc:Fallback>
            <p:pic>
              <p:nvPicPr>
                <p:cNvPr id="188" name="Freihand 187">
                  <a:extLst>
                    <a:ext uri="{FF2B5EF4-FFF2-40B4-BE49-F238E27FC236}">
                      <a16:creationId xmlns:a16="http://schemas.microsoft.com/office/drawing/2014/main" id="{ED71C3A6-269B-4D39-A1DE-F205BC823489}"/>
                    </a:ext>
                  </a:extLst>
                </p:cNvPr>
                <p:cNvPicPr/>
                <p:nvPr/>
              </p:nvPicPr>
              <p:blipFill>
                <a:blip r:embed="rId830"/>
                <a:stretch>
                  <a:fillRect/>
                </a:stretch>
              </p:blipFill>
              <p:spPr>
                <a:xfrm>
                  <a:off x="3474219" y="3123188"/>
                  <a:ext cx="181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189" name="Freihand 188">
                  <a:extLst>
                    <a:ext uri="{FF2B5EF4-FFF2-40B4-BE49-F238E27FC236}">
                      <a16:creationId xmlns:a16="http://schemas.microsoft.com/office/drawing/2014/main" id="{16DF9F42-E6AF-4F4A-B92A-5AEE8A99F1CF}"/>
                    </a:ext>
                  </a:extLst>
                </p14:cNvPr>
                <p14:cNvContentPartPr/>
                <p14:nvPr/>
              </p14:nvContentPartPr>
              <p14:xfrm>
                <a:off x="3645579" y="3062348"/>
                <a:ext cx="190800" cy="106560"/>
              </p14:xfrm>
            </p:contentPart>
          </mc:Choice>
          <mc:Fallback>
            <p:pic>
              <p:nvPicPr>
                <p:cNvPr id="189" name="Freihand 188">
                  <a:extLst>
                    <a:ext uri="{FF2B5EF4-FFF2-40B4-BE49-F238E27FC236}">
                      <a16:creationId xmlns:a16="http://schemas.microsoft.com/office/drawing/2014/main" id="{16DF9F42-E6AF-4F4A-B92A-5AEE8A99F1CF}"/>
                    </a:ext>
                  </a:extLst>
                </p:cNvPr>
                <p:cNvPicPr/>
                <p:nvPr/>
              </p:nvPicPr>
              <p:blipFill>
                <a:blip r:embed="rId832"/>
                <a:stretch>
                  <a:fillRect/>
                </a:stretch>
              </p:blipFill>
              <p:spPr>
                <a:xfrm>
                  <a:off x="3641259" y="3058028"/>
                  <a:ext cx="199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191" name="Freihand 190">
                  <a:extLst>
                    <a:ext uri="{FF2B5EF4-FFF2-40B4-BE49-F238E27FC236}">
                      <a16:creationId xmlns:a16="http://schemas.microsoft.com/office/drawing/2014/main" id="{80723683-E5AA-4489-A30F-C8E54C8EB832}"/>
                    </a:ext>
                  </a:extLst>
                </p14:cNvPr>
                <p14:cNvContentPartPr/>
                <p14:nvPr/>
              </p14:nvContentPartPr>
              <p14:xfrm>
                <a:off x="3020979" y="3640508"/>
                <a:ext cx="167760" cy="74160"/>
              </p14:xfrm>
            </p:contentPart>
          </mc:Choice>
          <mc:Fallback>
            <p:pic>
              <p:nvPicPr>
                <p:cNvPr id="191" name="Freihand 190">
                  <a:extLst>
                    <a:ext uri="{FF2B5EF4-FFF2-40B4-BE49-F238E27FC236}">
                      <a16:creationId xmlns:a16="http://schemas.microsoft.com/office/drawing/2014/main" id="{80723683-E5AA-4489-A30F-C8E54C8EB832}"/>
                    </a:ext>
                  </a:extLst>
                </p:cNvPr>
                <p:cNvPicPr/>
                <p:nvPr/>
              </p:nvPicPr>
              <p:blipFill>
                <a:blip r:embed="rId834"/>
                <a:stretch>
                  <a:fillRect/>
                </a:stretch>
              </p:blipFill>
              <p:spPr>
                <a:xfrm>
                  <a:off x="3016659" y="3636188"/>
                  <a:ext cx="176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192" name="Freihand 191">
                  <a:extLst>
                    <a:ext uri="{FF2B5EF4-FFF2-40B4-BE49-F238E27FC236}">
                      <a16:creationId xmlns:a16="http://schemas.microsoft.com/office/drawing/2014/main" id="{AE6383F1-164A-4C35-9D05-D2AD2914A141}"/>
                    </a:ext>
                  </a:extLst>
                </p14:cNvPr>
                <p14:cNvContentPartPr/>
                <p14:nvPr/>
              </p14:nvContentPartPr>
              <p14:xfrm>
                <a:off x="3133299" y="3545828"/>
                <a:ext cx="34920" cy="4320"/>
              </p14:xfrm>
            </p:contentPart>
          </mc:Choice>
          <mc:Fallback>
            <p:pic>
              <p:nvPicPr>
                <p:cNvPr id="192" name="Freihand 191">
                  <a:extLst>
                    <a:ext uri="{FF2B5EF4-FFF2-40B4-BE49-F238E27FC236}">
                      <a16:creationId xmlns:a16="http://schemas.microsoft.com/office/drawing/2014/main" id="{AE6383F1-164A-4C35-9D05-D2AD2914A141}"/>
                    </a:ext>
                  </a:extLst>
                </p:cNvPr>
                <p:cNvPicPr/>
                <p:nvPr/>
              </p:nvPicPr>
              <p:blipFill>
                <a:blip r:embed="rId836"/>
                <a:stretch>
                  <a:fillRect/>
                </a:stretch>
              </p:blipFill>
              <p:spPr>
                <a:xfrm>
                  <a:off x="3128979" y="3541508"/>
                  <a:ext cx="435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193" name="Freihand 192">
                  <a:extLst>
                    <a:ext uri="{FF2B5EF4-FFF2-40B4-BE49-F238E27FC236}">
                      <a16:creationId xmlns:a16="http://schemas.microsoft.com/office/drawing/2014/main" id="{28E41F03-4A5A-4696-8015-961FE8A51ED3}"/>
                    </a:ext>
                  </a:extLst>
                </p14:cNvPr>
                <p14:cNvContentPartPr/>
                <p14:nvPr/>
              </p14:nvContentPartPr>
              <p14:xfrm>
                <a:off x="3267939" y="3493988"/>
                <a:ext cx="123840" cy="120960"/>
              </p14:xfrm>
            </p:contentPart>
          </mc:Choice>
          <mc:Fallback>
            <p:pic>
              <p:nvPicPr>
                <p:cNvPr id="193" name="Freihand 192">
                  <a:extLst>
                    <a:ext uri="{FF2B5EF4-FFF2-40B4-BE49-F238E27FC236}">
                      <a16:creationId xmlns:a16="http://schemas.microsoft.com/office/drawing/2014/main" id="{28E41F03-4A5A-4696-8015-961FE8A51ED3}"/>
                    </a:ext>
                  </a:extLst>
                </p:cNvPr>
                <p:cNvPicPr/>
                <p:nvPr/>
              </p:nvPicPr>
              <p:blipFill>
                <a:blip r:embed="rId838"/>
                <a:stretch>
                  <a:fillRect/>
                </a:stretch>
              </p:blipFill>
              <p:spPr>
                <a:xfrm>
                  <a:off x="3263619" y="3489668"/>
                  <a:ext cx="132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194" name="Freihand 193">
                  <a:extLst>
                    <a:ext uri="{FF2B5EF4-FFF2-40B4-BE49-F238E27FC236}">
                      <a16:creationId xmlns:a16="http://schemas.microsoft.com/office/drawing/2014/main" id="{52A562D6-BF40-470C-9B14-BE5D25800667}"/>
                    </a:ext>
                  </a:extLst>
                </p14:cNvPr>
                <p14:cNvContentPartPr/>
                <p14:nvPr/>
              </p14:nvContentPartPr>
              <p14:xfrm>
                <a:off x="3209619" y="3498308"/>
                <a:ext cx="181440" cy="106920"/>
              </p14:xfrm>
            </p:contentPart>
          </mc:Choice>
          <mc:Fallback>
            <p:pic>
              <p:nvPicPr>
                <p:cNvPr id="194" name="Freihand 193">
                  <a:extLst>
                    <a:ext uri="{FF2B5EF4-FFF2-40B4-BE49-F238E27FC236}">
                      <a16:creationId xmlns:a16="http://schemas.microsoft.com/office/drawing/2014/main" id="{52A562D6-BF40-470C-9B14-BE5D25800667}"/>
                    </a:ext>
                  </a:extLst>
                </p:cNvPr>
                <p:cNvPicPr/>
                <p:nvPr/>
              </p:nvPicPr>
              <p:blipFill>
                <a:blip r:embed="rId840"/>
                <a:stretch>
                  <a:fillRect/>
                </a:stretch>
              </p:blipFill>
              <p:spPr>
                <a:xfrm>
                  <a:off x="3205299" y="3493988"/>
                  <a:ext cx="190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195" name="Freihand 194">
                  <a:extLst>
                    <a:ext uri="{FF2B5EF4-FFF2-40B4-BE49-F238E27FC236}">
                      <a16:creationId xmlns:a16="http://schemas.microsoft.com/office/drawing/2014/main" id="{EFDC44C9-3E97-4EF8-97CE-DA4DCE0206AA}"/>
                    </a:ext>
                  </a:extLst>
                </p14:cNvPr>
                <p14:cNvContentPartPr/>
                <p14:nvPr/>
              </p14:nvContentPartPr>
              <p14:xfrm>
                <a:off x="3415539" y="3425228"/>
                <a:ext cx="82440" cy="65520"/>
              </p14:xfrm>
            </p:contentPart>
          </mc:Choice>
          <mc:Fallback>
            <p:pic>
              <p:nvPicPr>
                <p:cNvPr id="195" name="Freihand 194">
                  <a:extLst>
                    <a:ext uri="{FF2B5EF4-FFF2-40B4-BE49-F238E27FC236}">
                      <a16:creationId xmlns:a16="http://schemas.microsoft.com/office/drawing/2014/main" id="{EFDC44C9-3E97-4EF8-97CE-DA4DCE0206AA}"/>
                    </a:ext>
                  </a:extLst>
                </p:cNvPr>
                <p:cNvPicPr/>
                <p:nvPr/>
              </p:nvPicPr>
              <p:blipFill>
                <a:blip r:embed="rId842"/>
                <a:stretch>
                  <a:fillRect/>
                </a:stretch>
              </p:blipFill>
              <p:spPr>
                <a:xfrm>
                  <a:off x="3411219" y="3420908"/>
                  <a:ext cx="91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196" name="Freihand 195">
                  <a:extLst>
                    <a:ext uri="{FF2B5EF4-FFF2-40B4-BE49-F238E27FC236}">
                      <a16:creationId xmlns:a16="http://schemas.microsoft.com/office/drawing/2014/main" id="{4920B281-49A8-4A3D-A6E6-E919823F4395}"/>
                    </a:ext>
                  </a:extLst>
                </p14:cNvPr>
                <p14:cNvContentPartPr/>
                <p14:nvPr/>
              </p14:nvContentPartPr>
              <p14:xfrm>
                <a:off x="3506619" y="3326228"/>
                <a:ext cx="121320" cy="125640"/>
              </p14:xfrm>
            </p:contentPart>
          </mc:Choice>
          <mc:Fallback>
            <p:pic>
              <p:nvPicPr>
                <p:cNvPr id="196" name="Freihand 195">
                  <a:extLst>
                    <a:ext uri="{FF2B5EF4-FFF2-40B4-BE49-F238E27FC236}">
                      <a16:creationId xmlns:a16="http://schemas.microsoft.com/office/drawing/2014/main" id="{4920B281-49A8-4A3D-A6E6-E919823F4395}"/>
                    </a:ext>
                  </a:extLst>
                </p:cNvPr>
                <p:cNvPicPr/>
                <p:nvPr/>
              </p:nvPicPr>
              <p:blipFill>
                <a:blip r:embed="rId844"/>
                <a:stretch>
                  <a:fillRect/>
                </a:stretch>
              </p:blipFill>
              <p:spPr>
                <a:xfrm>
                  <a:off x="3502299" y="3321908"/>
                  <a:ext cx="129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197" name="Freihand 196">
                  <a:extLst>
                    <a:ext uri="{FF2B5EF4-FFF2-40B4-BE49-F238E27FC236}">
                      <a16:creationId xmlns:a16="http://schemas.microsoft.com/office/drawing/2014/main" id="{851C59DF-8879-42C2-978E-3653AA4D7155}"/>
                    </a:ext>
                  </a:extLst>
                </p14:cNvPr>
                <p14:cNvContentPartPr/>
                <p14:nvPr/>
              </p14:nvContentPartPr>
              <p14:xfrm>
                <a:off x="3598779" y="3292388"/>
                <a:ext cx="181440" cy="106920"/>
              </p14:xfrm>
            </p:contentPart>
          </mc:Choice>
          <mc:Fallback>
            <p:pic>
              <p:nvPicPr>
                <p:cNvPr id="197" name="Freihand 196">
                  <a:extLst>
                    <a:ext uri="{FF2B5EF4-FFF2-40B4-BE49-F238E27FC236}">
                      <a16:creationId xmlns:a16="http://schemas.microsoft.com/office/drawing/2014/main" id="{851C59DF-8879-42C2-978E-3653AA4D7155}"/>
                    </a:ext>
                  </a:extLst>
                </p:cNvPr>
                <p:cNvPicPr/>
                <p:nvPr/>
              </p:nvPicPr>
              <p:blipFill>
                <a:blip r:embed="rId846"/>
                <a:stretch>
                  <a:fillRect/>
                </a:stretch>
              </p:blipFill>
              <p:spPr>
                <a:xfrm>
                  <a:off x="3594459" y="3288068"/>
                  <a:ext cx="190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198" name="Freihand 197">
                  <a:extLst>
                    <a:ext uri="{FF2B5EF4-FFF2-40B4-BE49-F238E27FC236}">
                      <a16:creationId xmlns:a16="http://schemas.microsoft.com/office/drawing/2014/main" id="{5DDB93D7-7A64-40FE-94B6-AC4905296F5E}"/>
                    </a:ext>
                  </a:extLst>
                </p14:cNvPr>
                <p14:cNvContentPartPr/>
                <p14:nvPr/>
              </p14:nvContentPartPr>
              <p14:xfrm>
                <a:off x="3827739" y="3196268"/>
                <a:ext cx="114120" cy="86040"/>
              </p14:xfrm>
            </p:contentPart>
          </mc:Choice>
          <mc:Fallback>
            <p:pic>
              <p:nvPicPr>
                <p:cNvPr id="198" name="Freihand 197">
                  <a:extLst>
                    <a:ext uri="{FF2B5EF4-FFF2-40B4-BE49-F238E27FC236}">
                      <a16:creationId xmlns:a16="http://schemas.microsoft.com/office/drawing/2014/main" id="{5DDB93D7-7A64-40FE-94B6-AC4905296F5E}"/>
                    </a:ext>
                  </a:extLst>
                </p:cNvPr>
                <p:cNvPicPr/>
                <p:nvPr/>
              </p:nvPicPr>
              <p:blipFill>
                <a:blip r:embed="rId848"/>
                <a:stretch>
                  <a:fillRect/>
                </a:stretch>
              </p:blipFill>
              <p:spPr>
                <a:xfrm>
                  <a:off x="3823419" y="3191948"/>
                  <a:ext cx="122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199" name="Freihand 198">
                  <a:extLst>
                    <a:ext uri="{FF2B5EF4-FFF2-40B4-BE49-F238E27FC236}">
                      <a16:creationId xmlns:a16="http://schemas.microsoft.com/office/drawing/2014/main" id="{735FAC2A-90AF-47A2-A529-1A5203F84DA5}"/>
                    </a:ext>
                  </a:extLst>
                </p14:cNvPr>
                <p14:cNvContentPartPr/>
                <p14:nvPr/>
              </p14:nvContentPartPr>
              <p14:xfrm>
                <a:off x="3168939" y="3207068"/>
                <a:ext cx="858960" cy="569880"/>
              </p14:xfrm>
            </p:contentPart>
          </mc:Choice>
          <mc:Fallback>
            <p:pic>
              <p:nvPicPr>
                <p:cNvPr id="199" name="Freihand 198">
                  <a:extLst>
                    <a:ext uri="{FF2B5EF4-FFF2-40B4-BE49-F238E27FC236}">
                      <a16:creationId xmlns:a16="http://schemas.microsoft.com/office/drawing/2014/main" id="{735FAC2A-90AF-47A2-A529-1A5203F84DA5}"/>
                    </a:ext>
                  </a:extLst>
                </p:cNvPr>
                <p:cNvPicPr/>
                <p:nvPr/>
              </p:nvPicPr>
              <p:blipFill>
                <a:blip r:embed="rId850"/>
                <a:stretch>
                  <a:fillRect/>
                </a:stretch>
              </p:blipFill>
              <p:spPr>
                <a:xfrm>
                  <a:off x="3164619" y="3202748"/>
                  <a:ext cx="86760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489" name="Freihand 488">
                  <a:extLst>
                    <a:ext uri="{FF2B5EF4-FFF2-40B4-BE49-F238E27FC236}">
                      <a16:creationId xmlns:a16="http://schemas.microsoft.com/office/drawing/2014/main" id="{24AB731E-D56B-403E-8B9E-A205DB48BC3A}"/>
                    </a:ext>
                  </a:extLst>
                </p14:cNvPr>
                <p14:cNvContentPartPr/>
                <p14:nvPr/>
              </p14:nvContentPartPr>
              <p14:xfrm>
                <a:off x="3805059" y="1710548"/>
                <a:ext cx="1206720" cy="2365920"/>
              </p14:xfrm>
            </p:contentPart>
          </mc:Choice>
          <mc:Fallback>
            <p:pic>
              <p:nvPicPr>
                <p:cNvPr id="489" name="Freihand 488">
                  <a:extLst>
                    <a:ext uri="{FF2B5EF4-FFF2-40B4-BE49-F238E27FC236}">
                      <a16:creationId xmlns:a16="http://schemas.microsoft.com/office/drawing/2014/main" id="{24AB731E-D56B-403E-8B9E-A205DB48BC3A}"/>
                    </a:ext>
                  </a:extLst>
                </p:cNvPr>
                <p:cNvPicPr/>
                <p:nvPr/>
              </p:nvPicPr>
              <p:blipFill>
                <a:blip r:embed="rId852"/>
                <a:stretch>
                  <a:fillRect/>
                </a:stretch>
              </p:blipFill>
              <p:spPr>
                <a:xfrm>
                  <a:off x="3800739" y="1706228"/>
                  <a:ext cx="1215360" cy="2374560"/>
                </a:xfrm>
                <a:prstGeom prst="rect">
                  <a:avLst/>
                </a:prstGeom>
              </p:spPr>
            </p:pic>
          </mc:Fallback>
        </mc:AlternateContent>
      </p:grpSp>
    </p:spTree>
    <p:extLst>
      <p:ext uri="{BB962C8B-B14F-4D97-AF65-F5344CB8AC3E}">
        <p14:creationId xmlns:p14="http://schemas.microsoft.com/office/powerpoint/2010/main" val="3886726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195897"/>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3468536" y="3245102"/>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EC84BA1-28B9-6325-E22D-7A7957CE19B7}"/>
              </a:ext>
            </a:extLst>
          </p:cNvPr>
          <p:cNvPicPr>
            <a:picLocks noChangeAspect="1"/>
          </p:cNvPicPr>
          <p:nvPr/>
        </p:nvPicPr>
        <p:blipFill>
          <a:blip r:embed="rId2"/>
          <a:stretch>
            <a:fillRect/>
          </a:stretch>
        </p:blipFill>
        <p:spPr>
          <a:xfrm>
            <a:off x="0" y="427706"/>
            <a:ext cx="7584081" cy="28105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F1551967-5320-4A7E-9F04-E7D89376C481}"/>
                  </a:ext>
                </a:extLst>
              </p14:cNvPr>
              <p14:cNvContentPartPr/>
              <p14:nvPr/>
            </p14:nvContentPartPr>
            <p14:xfrm>
              <a:off x="439059" y="2304125"/>
              <a:ext cx="248040" cy="75240"/>
            </p14:xfrm>
          </p:contentPart>
        </mc:Choice>
        <mc:Fallback>
          <p:pic>
            <p:nvPicPr>
              <p:cNvPr id="3" name="Freihand 2">
                <a:extLst>
                  <a:ext uri="{FF2B5EF4-FFF2-40B4-BE49-F238E27FC236}">
                    <a16:creationId xmlns:a16="http://schemas.microsoft.com/office/drawing/2014/main" id="{F1551967-5320-4A7E-9F04-E7D89376C481}"/>
                  </a:ext>
                </a:extLst>
              </p:cNvPr>
              <p:cNvPicPr/>
              <p:nvPr/>
            </p:nvPicPr>
            <p:blipFill>
              <a:blip r:embed="rId4"/>
              <a:stretch>
                <a:fillRect/>
              </a:stretch>
            </p:blipFill>
            <p:spPr>
              <a:xfrm>
                <a:off x="434739" y="2299805"/>
                <a:ext cx="256680" cy="83880"/>
              </a:xfrm>
              <a:prstGeom prst="rect">
                <a:avLst/>
              </a:prstGeom>
            </p:spPr>
          </p:pic>
        </mc:Fallback>
      </mc:AlternateContent>
      <p:grpSp>
        <p:nvGrpSpPr>
          <p:cNvPr id="27" name="Gruppieren 26">
            <a:extLst>
              <a:ext uri="{FF2B5EF4-FFF2-40B4-BE49-F238E27FC236}">
                <a16:creationId xmlns:a16="http://schemas.microsoft.com/office/drawing/2014/main" id="{CF3ACA77-A876-46A5-BB01-233242023D2A}"/>
              </a:ext>
            </a:extLst>
          </p:cNvPr>
          <p:cNvGrpSpPr/>
          <p:nvPr/>
        </p:nvGrpSpPr>
        <p:grpSpPr>
          <a:xfrm>
            <a:off x="464259" y="3736925"/>
            <a:ext cx="1422000" cy="349920"/>
            <a:chOff x="464259" y="3736925"/>
            <a:chExt cx="1422000" cy="34992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94FC9675-DB25-405D-A35A-B307983BF6AF}"/>
                    </a:ext>
                  </a:extLst>
                </p14:cNvPr>
                <p14:cNvContentPartPr/>
                <p14:nvPr/>
              </p14:nvContentPartPr>
              <p14:xfrm>
                <a:off x="553899" y="3839885"/>
                <a:ext cx="10080" cy="162360"/>
              </p14:xfrm>
            </p:contentPart>
          </mc:Choice>
          <mc:Fallback>
            <p:pic>
              <p:nvPicPr>
                <p:cNvPr id="6" name="Freihand 5">
                  <a:extLst>
                    <a:ext uri="{FF2B5EF4-FFF2-40B4-BE49-F238E27FC236}">
                      <a16:creationId xmlns:a16="http://schemas.microsoft.com/office/drawing/2014/main" id="{94FC9675-DB25-405D-A35A-B307983BF6AF}"/>
                    </a:ext>
                  </a:extLst>
                </p:cNvPr>
                <p:cNvPicPr/>
                <p:nvPr/>
              </p:nvPicPr>
              <p:blipFill>
                <a:blip r:embed="rId6"/>
                <a:stretch>
                  <a:fillRect/>
                </a:stretch>
              </p:blipFill>
              <p:spPr>
                <a:xfrm>
                  <a:off x="549579" y="3835565"/>
                  <a:ext cx="18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F8212CEF-8061-4E65-8C0F-1031FE0B6430}"/>
                    </a:ext>
                  </a:extLst>
                </p14:cNvPr>
                <p14:cNvContentPartPr/>
                <p14:nvPr/>
              </p14:nvContentPartPr>
              <p14:xfrm>
                <a:off x="464259" y="3831605"/>
                <a:ext cx="142920" cy="182520"/>
              </p14:xfrm>
            </p:contentPart>
          </mc:Choice>
          <mc:Fallback>
            <p:pic>
              <p:nvPicPr>
                <p:cNvPr id="8" name="Freihand 7">
                  <a:extLst>
                    <a:ext uri="{FF2B5EF4-FFF2-40B4-BE49-F238E27FC236}">
                      <a16:creationId xmlns:a16="http://schemas.microsoft.com/office/drawing/2014/main" id="{F8212CEF-8061-4E65-8C0F-1031FE0B6430}"/>
                    </a:ext>
                  </a:extLst>
                </p:cNvPr>
                <p:cNvPicPr/>
                <p:nvPr/>
              </p:nvPicPr>
              <p:blipFill>
                <a:blip r:embed="rId8"/>
                <a:stretch>
                  <a:fillRect/>
                </a:stretch>
              </p:blipFill>
              <p:spPr>
                <a:xfrm>
                  <a:off x="459939" y="3827285"/>
                  <a:ext cx="1515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90853510-84CE-48AD-A32C-601EF93FA988}"/>
                    </a:ext>
                  </a:extLst>
                </p14:cNvPr>
                <p14:cNvContentPartPr/>
                <p14:nvPr/>
              </p14:nvContentPartPr>
              <p14:xfrm>
                <a:off x="638139" y="3775805"/>
                <a:ext cx="223920" cy="279360"/>
              </p14:xfrm>
            </p:contentPart>
          </mc:Choice>
          <mc:Fallback>
            <p:pic>
              <p:nvPicPr>
                <p:cNvPr id="9" name="Freihand 8">
                  <a:extLst>
                    <a:ext uri="{FF2B5EF4-FFF2-40B4-BE49-F238E27FC236}">
                      <a16:creationId xmlns:a16="http://schemas.microsoft.com/office/drawing/2014/main" id="{90853510-84CE-48AD-A32C-601EF93FA988}"/>
                    </a:ext>
                  </a:extLst>
                </p:cNvPr>
                <p:cNvPicPr/>
                <p:nvPr/>
              </p:nvPicPr>
              <p:blipFill>
                <a:blip r:embed="rId10"/>
                <a:stretch>
                  <a:fillRect/>
                </a:stretch>
              </p:blipFill>
              <p:spPr>
                <a:xfrm>
                  <a:off x="633819" y="3771485"/>
                  <a:ext cx="2325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50D7EBAC-3DB8-456C-B4E1-8FB31ADF37E6}"/>
                    </a:ext>
                  </a:extLst>
                </p14:cNvPr>
                <p14:cNvContentPartPr/>
                <p14:nvPr/>
              </p14:nvContentPartPr>
              <p14:xfrm>
                <a:off x="854859" y="3792725"/>
                <a:ext cx="17640" cy="9720"/>
              </p14:xfrm>
            </p:contentPart>
          </mc:Choice>
          <mc:Fallback>
            <p:pic>
              <p:nvPicPr>
                <p:cNvPr id="11" name="Freihand 10">
                  <a:extLst>
                    <a:ext uri="{FF2B5EF4-FFF2-40B4-BE49-F238E27FC236}">
                      <a16:creationId xmlns:a16="http://schemas.microsoft.com/office/drawing/2014/main" id="{50D7EBAC-3DB8-456C-B4E1-8FB31ADF37E6}"/>
                    </a:ext>
                  </a:extLst>
                </p:cNvPr>
                <p:cNvPicPr/>
                <p:nvPr/>
              </p:nvPicPr>
              <p:blipFill>
                <a:blip r:embed="rId12"/>
                <a:stretch>
                  <a:fillRect/>
                </a:stretch>
              </p:blipFill>
              <p:spPr>
                <a:xfrm>
                  <a:off x="850539" y="3788405"/>
                  <a:ext cx="26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D9F68BCD-30D8-440A-AD05-A6F7175A352D}"/>
                    </a:ext>
                  </a:extLst>
                </p14:cNvPr>
                <p14:cNvContentPartPr/>
                <p14:nvPr/>
              </p14:nvContentPartPr>
              <p14:xfrm>
                <a:off x="922899" y="3858245"/>
                <a:ext cx="53280" cy="106200"/>
              </p14:xfrm>
            </p:contentPart>
          </mc:Choice>
          <mc:Fallback>
            <p:pic>
              <p:nvPicPr>
                <p:cNvPr id="12" name="Freihand 11">
                  <a:extLst>
                    <a:ext uri="{FF2B5EF4-FFF2-40B4-BE49-F238E27FC236}">
                      <a16:creationId xmlns:a16="http://schemas.microsoft.com/office/drawing/2014/main" id="{D9F68BCD-30D8-440A-AD05-A6F7175A352D}"/>
                    </a:ext>
                  </a:extLst>
                </p:cNvPr>
                <p:cNvPicPr/>
                <p:nvPr/>
              </p:nvPicPr>
              <p:blipFill>
                <a:blip r:embed="rId14"/>
                <a:stretch>
                  <a:fillRect/>
                </a:stretch>
              </p:blipFill>
              <p:spPr>
                <a:xfrm>
                  <a:off x="918579" y="3853925"/>
                  <a:ext cx="61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3C628A05-2CB3-4D70-8670-54A7B815C8FE}"/>
                    </a:ext>
                  </a:extLst>
                </p14:cNvPr>
                <p14:cNvContentPartPr/>
                <p14:nvPr/>
              </p14:nvContentPartPr>
              <p14:xfrm>
                <a:off x="903099" y="3876965"/>
                <a:ext cx="108720" cy="25920"/>
              </p14:xfrm>
            </p:contentPart>
          </mc:Choice>
          <mc:Fallback>
            <p:pic>
              <p:nvPicPr>
                <p:cNvPr id="13" name="Freihand 12">
                  <a:extLst>
                    <a:ext uri="{FF2B5EF4-FFF2-40B4-BE49-F238E27FC236}">
                      <a16:creationId xmlns:a16="http://schemas.microsoft.com/office/drawing/2014/main" id="{3C628A05-2CB3-4D70-8670-54A7B815C8FE}"/>
                    </a:ext>
                  </a:extLst>
                </p:cNvPr>
                <p:cNvPicPr/>
                <p:nvPr/>
              </p:nvPicPr>
              <p:blipFill>
                <a:blip r:embed="rId16"/>
                <a:stretch>
                  <a:fillRect/>
                </a:stretch>
              </p:blipFill>
              <p:spPr>
                <a:xfrm>
                  <a:off x="898779" y="3872645"/>
                  <a:ext cx="117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BC4B3ED2-4415-43E6-85AD-A4AB4E77CAAD}"/>
                    </a:ext>
                  </a:extLst>
                </p14:cNvPr>
                <p14:cNvContentPartPr/>
                <p14:nvPr/>
              </p14:nvContentPartPr>
              <p14:xfrm>
                <a:off x="1048539" y="3870845"/>
                <a:ext cx="38520" cy="72360"/>
              </p14:xfrm>
            </p:contentPart>
          </mc:Choice>
          <mc:Fallback>
            <p:pic>
              <p:nvPicPr>
                <p:cNvPr id="14" name="Freihand 13">
                  <a:extLst>
                    <a:ext uri="{FF2B5EF4-FFF2-40B4-BE49-F238E27FC236}">
                      <a16:creationId xmlns:a16="http://schemas.microsoft.com/office/drawing/2014/main" id="{BC4B3ED2-4415-43E6-85AD-A4AB4E77CAAD}"/>
                    </a:ext>
                  </a:extLst>
                </p:cNvPr>
                <p:cNvPicPr/>
                <p:nvPr/>
              </p:nvPicPr>
              <p:blipFill>
                <a:blip r:embed="rId18"/>
                <a:stretch>
                  <a:fillRect/>
                </a:stretch>
              </p:blipFill>
              <p:spPr>
                <a:xfrm>
                  <a:off x="1044219" y="3866525"/>
                  <a:ext cx="47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CE521D39-BB7F-4361-B583-DE6F0DC99389}"/>
                    </a:ext>
                  </a:extLst>
                </p14:cNvPr>
                <p14:cNvContentPartPr/>
                <p14:nvPr/>
              </p14:nvContentPartPr>
              <p14:xfrm>
                <a:off x="1057539" y="3758165"/>
                <a:ext cx="79920" cy="206640"/>
              </p14:xfrm>
            </p:contentPart>
          </mc:Choice>
          <mc:Fallback>
            <p:pic>
              <p:nvPicPr>
                <p:cNvPr id="15" name="Freihand 14">
                  <a:extLst>
                    <a:ext uri="{FF2B5EF4-FFF2-40B4-BE49-F238E27FC236}">
                      <a16:creationId xmlns:a16="http://schemas.microsoft.com/office/drawing/2014/main" id="{CE521D39-BB7F-4361-B583-DE6F0DC99389}"/>
                    </a:ext>
                  </a:extLst>
                </p:cNvPr>
                <p:cNvPicPr/>
                <p:nvPr/>
              </p:nvPicPr>
              <p:blipFill>
                <a:blip r:embed="rId20"/>
                <a:stretch>
                  <a:fillRect/>
                </a:stretch>
              </p:blipFill>
              <p:spPr>
                <a:xfrm>
                  <a:off x="1053219" y="3753845"/>
                  <a:ext cx="885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F419CEA4-A911-4CB3-BD0B-C5D57EB979ED}"/>
                    </a:ext>
                  </a:extLst>
                </p14:cNvPr>
                <p14:cNvContentPartPr/>
                <p14:nvPr/>
              </p14:nvContentPartPr>
              <p14:xfrm>
                <a:off x="1076619" y="3782285"/>
                <a:ext cx="33480" cy="5040"/>
              </p14:xfrm>
            </p:contentPart>
          </mc:Choice>
          <mc:Fallback>
            <p:pic>
              <p:nvPicPr>
                <p:cNvPr id="16" name="Freihand 15">
                  <a:extLst>
                    <a:ext uri="{FF2B5EF4-FFF2-40B4-BE49-F238E27FC236}">
                      <a16:creationId xmlns:a16="http://schemas.microsoft.com/office/drawing/2014/main" id="{F419CEA4-A911-4CB3-BD0B-C5D57EB979ED}"/>
                    </a:ext>
                  </a:extLst>
                </p:cNvPr>
                <p:cNvPicPr/>
                <p:nvPr/>
              </p:nvPicPr>
              <p:blipFill>
                <a:blip r:embed="rId22"/>
                <a:stretch>
                  <a:fillRect/>
                </a:stretch>
              </p:blipFill>
              <p:spPr>
                <a:xfrm>
                  <a:off x="1072299" y="3777965"/>
                  <a:ext cx="421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7AE474CF-DD12-48AD-9BAB-6987226995F9}"/>
                    </a:ext>
                  </a:extLst>
                </p14:cNvPr>
                <p14:cNvContentPartPr/>
                <p14:nvPr/>
              </p14:nvContentPartPr>
              <p14:xfrm>
                <a:off x="1263819" y="3828005"/>
                <a:ext cx="99000" cy="48960"/>
              </p14:xfrm>
            </p:contentPart>
          </mc:Choice>
          <mc:Fallback>
            <p:pic>
              <p:nvPicPr>
                <p:cNvPr id="17" name="Freihand 16">
                  <a:extLst>
                    <a:ext uri="{FF2B5EF4-FFF2-40B4-BE49-F238E27FC236}">
                      <a16:creationId xmlns:a16="http://schemas.microsoft.com/office/drawing/2014/main" id="{7AE474CF-DD12-48AD-9BAB-6987226995F9}"/>
                    </a:ext>
                  </a:extLst>
                </p:cNvPr>
                <p:cNvPicPr/>
                <p:nvPr/>
              </p:nvPicPr>
              <p:blipFill>
                <a:blip r:embed="rId24"/>
                <a:stretch>
                  <a:fillRect/>
                </a:stretch>
              </p:blipFill>
              <p:spPr>
                <a:xfrm>
                  <a:off x="1259499" y="3823685"/>
                  <a:ext cx="1076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7DED84BB-F2E8-4F18-966F-8E27A259C6B7}"/>
                    </a:ext>
                  </a:extLst>
                </p14:cNvPr>
                <p14:cNvContentPartPr/>
                <p14:nvPr/>
              </p14:nvContentPartPr>
              <p14:xfrm>
                <a:off x="1359579" y="3834845"/>
                <a:ext cx="203040" cy="252000"/>
              </p14:xfrm>
            </p:contentPart>
          </mc:Choice>
          <mc:Fallback>
            <p:pic>
              <p:nvPicPr>
                <p:cNvPr id="18" name="Freihand 17">
                  <a:extLst>
                    <a:ext uri="{FF2B5EF4-FFF2-40B4-BE49-F238E27FC236}">
                      <a16:creationId xmlns:a16="http://schemas.microsoft.com/office/drawing/2014/main" id="{7DED84BB-F2E8-4F18-966F-8E27A259C6B7}"/>
                    </a:ext>
                  </a:extLst>
                </p:cNvPr>
                <p:cNvPicPr/>
                <p:nvPr/>
              </p:nvPicPr>
              <p:blipFill>
                <a:blip r:embed="rId26"/>
                <a:stretch>
                  <a:fillRect/>
                </a:stretch>
              </p:blipFill>
              <p:spPr>
                <a:xfrm>
                  <a:off x="1355259" y="3830525"/>
                  <a:ext cx="2116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D780F8D2-57C6-454A-BD7F-AE8AF59A0953}"/>
                    </a:ext>
                  </a:extLst>
                </p14:cNvPr>
                <p14:cNvContentPartPr/>
                <p14:nvPr/>
              </p14:nvContentPartPr>
              <p14:xfrm>
                <a:off x="1572339" y="3736925"/>
                <a:ext cx="313920" cy="189000"/>
              </p14:xfrm>
            </p:contentPart>
          </mc:Choice>
          <mc:Fallback>
            <p:pic>
              <p:nvPicPr>
                <p:cNvPr id="19" name="Freihand 18">
                  <a:extLst>
                    <a:ext uri="{FF2B5EF4-FFF2-40B4-BE49-F238E27FC236}">
                      <a16:creationId xmlns:a16="http://schemas.microsoft.com/office/drawing/2014/main" id="{D780F8D2-57C6-454A-BD7F-AE8AF59A0953}"/>
                    </a:ext>
                  </a:extLst>
                </p:cNvPr>
                <p:cNvPicPr/>
                <p:nvPr/>
              </p:nvPicPr>
              <p:blipFill>
                <a:blip r:embed="rId28"/>
                <a:stretch>
                  <a:fillRect/>
                </a:stretch>
              </p:blipFill>
              <p:spPr>
                <a:xfrm>
                  <a:off x="1568019" y="3732605"/>
                  <a:ext cx="322560" cy="197640"/>
                </a:xfrm>
                <a:prstGeom prst="rect">
                  <a:avLst/>
                </a:prstGeom>
              </p:spPr>
            </p:pic>
          </mc:Fallback>
        </mc:AlternateContent>
      </p:grpSp>
      <p:grpSp>
        <p:nvGrpSpPr>
          <p:cNvPr id="26" name="Gruppieren 25">
            <a:extLst>
              <a:ext uri="{FF2B5EF4-FFF2-40B4-BE49-F238E27FC236}">
                <a16:creationId xmlns:a16="http://schemas.microsoft.com/office/drawing/2014/main" id="{FFA8C346-D6FA-4671-9B25-D63DFBA46837}"/>
              </a:ext>
            </a:extLst>
          </p:cNvPr>
          <p:cNvGrpSpPr/>
          <p:nvPr/>
        </p:nvGrpSpPr>
        <p:grpSpPr>
          <a:xfrm>
            <a:off x="2186139" y="3757805"/>
            <a:ext cx="347760" cy="188280"/>
            <a:chOff x="2186139" y="3757805"/>
            <a:chExt cx="347760" cy="188280"/>
          </a:xfrm>
        </p:grpSpPr>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C44EE678-F4D5-4B21-ADAF-7C3D5255F045}"/>
                    </a:ext>
                  </a:extLst>
                </p14:cNvPr>
                <p14:cNvContentPartPr/>
                <p14:nvPr/>
              </p14:nvContentPartPr>
              <p14:xfrm>
                <a:off x="2186139" y="3757805"/>
                <a:ext cx="93960" cy="157320"/>
              </p14:xfrm>
            </p:contentPart>
          </mc:Choice>
          <mc:Fallback>
            <p:pic>
              <p:nvPicPr>
                <p:cNvPr id="20" name="Freihand 19">
                  <a:extLst>
                    <a:ext uri="{FF2B5EF4-FFF2-40B4-BE49-F238E27FC236}">
                      <a16:creationId xmlns:a16="http://schemas.microsoft.com/office/drawing/2014/main" id="{C44EE678-F4D5-4B21-ADAF-7C3D5255F045}"/>
                    </a:ext>
                  </a:extLst>
                </p:cNvPr>
                <p:cNvPicPr/>
                <p:nvPr/>
              </p:nvPicPr>
              <p:blipFill>
                <a:blip r:embed="rId30"/>
                <a:stretch>
                  <a:fillRect/>
                </a:stretch>
              </p:blipFill>
              <p:spPr>
                <a:xfrm>
                  <a:off x="2181819" y="3753485"/>
                  <a:ext cx="102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52C3CA83-26E5-4664-897D-5CA2A0F0504C}"/>
                    </a:ext>
                  </a:extLst>
                </p14:cNvPr>
                <p14:cNvContentPartPr/>
                <p14:nvPr/>
              </p14:nvContentPartPr>
              <p14:xfrm>
                <a:off x="2370099" y="3809285"/>
                <a:ext cx="104040" cy="116280"/>
              </p14:xfrm>
            </p:contentPart>
          </mc:Choice>
          <mc:Fallback>
            <p:pic>
              <p:nvPicPr>
                <p:cNvPr id="22" name="Freihand 21">
                  <a:extLst>
                    <a:ext uri="{FF2B5EF4-FFF2-40B4-BE49-F238E27FC236}">
                      <a16:creationId xmlns:a16="http://schemas.microsoft.com/office/drawing/2014/main" id="{52C3CA83-26E5-4664-897D-5CA2A0F0504C}"/>
                    </a:ext>
                  </a:extLst>
                </p:cNvPr>
                <p:cNvPicPr/>
                <p:nvPr/>
              </p:nvPicPr>
              <p:blipFill>
                <a:blip r:embed="rId32"/>
                <a:stretch>
                  <a:fillRect/>
                </a:stretch>
              </p:blipFill>
              <p:spPr>
                <a:xfrm>
                  <a:off x="2365779" y="3804965"/>
                  <a:ext cx="112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326A61C6-3175-4BBD-B214-5D651464C2C2}"/>
                    </a:ext>
                  </a:extLst>
                </p14:cNvPr>
                <p14:cNvContentPartPr/>
                <p14:nvPr/>
              </p14:nvContentPartPr>
              <p14:xfrm>
                <a:off x="2327619" y="3768605"/>
                <a:ext cx="52920" cy="10440"/>
              </p14:xfrm>
            </p:contentPart>
          </mc:Choice>
          <mc:Fallback>
            <p:pic>
              <p:nvPicPr>
                <p:cNvPr id="23" name="Freihand 22">
                  <a:extLst>
                    <a:ext uri="{FF2B5EF4-FFF2-40B4-BE49-F238E27FC236}">
                      <a16:creationId xmlns:a16="http://schemas.microsoft.com/office/drawing/2014/main" id="{326A61C6-3175-4BBD-B214-5D651464C2C2}"/>
                    </a:ext>
                  </a:extLst>
                </p:cNvPr>
                <p:cNvPicPr/>
                <p:nvPr/>
              </p:nvPicPr>
              <p:blipFill>
                <a:blip r:embed="rId34"/>
                <a:stretch>
                  <a:fillRect/>
                </a:stretch>
              </p:blipFill>
              <p:spPr>
                <a:xfrm>
                  <a:off x="2323299" y="3764285"/>
                  <a:ext cx="61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5C6F4813-4C30-42FB-9070-0A768A2F4487}"/>
                    </a:ext>
                  </a:extLst>
                </p14:cNvPr>
                <p14:cNvContentPartPr/>
                <p14:nvPr/>
              </p14:nvContentPartPr>
              <p14:xfrm>
                <a:off x="2433819" y="3852845"/>
                <a:ext cx="100080" cy="93240"/>
              </p14:xfrm>
            </p:contentPart>
          </mc:Choice>
          <mc:Fallback>
            <p:pic>
              <p:nvPicPr>
                <p:cNvPr id="24" name="Freihand 23">
                  <a:extLst>
                    <a:ext uri="{FF2B5EF4-FFF2-40B4-BE49-F238E27FC236}">
                      <a16:creationId xmlns:a16="http://schemas.microsoft.com/office/drawing/2014/main" id="{5C6F4813-4C30-42FB-9070-0A768A2F4487}"/>
                    </a:ext>
                  </a:extLst>
                </p:cNvPr>
                <p:cNvPicPr/>
                <p:nvPr/>
              </p:nvPicPr>
              <p:blipFill>
                <a:blip r:embed="rId36"/>
                <a:stretch>
                  <a:fillRect/>
                </a:stretch>
              </p:blipFill>
              <p:spPr>
                <a:xfrm>
                  <a:off x="2429499" y="3848525"/>
                  <a:ext cx="108720" cy="10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A260ED18-A71F-4BE1-AD43-66E1C1B28012}"/>
                  </a:ext>
                </a:extLst>
              </p14:cNvPr>
              <p14:cNvContentPartPr/>
              <p14:nvPr/>
            </p14:nvContentPartPr>
            <p14:xfrm>
              <a:off x="490179" y="2366765"/>
              <a:ext cx="565200" cy="34920"/>
            </p14:xfrm>
          </p:contentPart>
        </mc:Choice>
        <mc:Fallback>
          <p:pic>
            <p:nvPicPr>
              <p:cNvPr id="25" name="Freihand 24">
                <a:extLst>
                  <a:ext uri="{FF2B5EF4-FFF2-40B4-BE49-F238E27FC236}">
                    <a16:creationId xmlns:a16="http://schemas.microsoft.com/office/drawing/2014/main" id="{A260ED18-A71F-4BE1-AD43-66E1C1B28012}"/>
                  </a:ext>
                </a:extLst>
              </p:cNvPr>
              <p:cNvPicPr/>
              <p:nvPr/>
            </p:nvPicPr>
            <p:blipFill>
              <a:blip r:embed="rId38"/>
              <a:stretch>
                <a:fillRect/>
              </a:stretch>
            </p:blipFill>
            <p:spPr>
              <a:xfrm>
                <a:off x="485859" y="2362445"/>
                <a:ext cx="573840" cy="43560"/>
              </a:xfrm>
              <a:prstGeom prst="rect">
                <a:avLst/>
              </a:prstGeom>
            </p:spPr>
          </p:pic>
        </mc:Fallback>
      </mc:AlternateContent>
      <p:grpSp>
        <p:nvGrpSpPr>
          <p:cNvPr id="56" name="Gruppieren 55">
            <a:extLst>
              <a:ext uri="{FF2B5EF4-FFF2-40B4-BE49-F238E27FC236}">
                <a16:creationId xmlns:a16="http://schemas.microsoft.com/office/drawing/2014/main" id="{A732B3CE-FE72-4ED8-8714-519832AA7221}"/>
              </a:ext>
            </a:extLst>
          </p:cNvPr>
          <p:cNvGrpSpPr/>
          <p:nvPr/>
        </p:nvGrpSpPr>
        <p:grpSpPr>
          <a:xfrm>
            <a:off x="2817939" y="3676805"/>
            <a:ext cx="5346360" cy="299880"/>
            <a:chOff x="2817939" y="3676805"/>
            <a:chExt cx="5346360" cy="299880"/>
          </a:xfrm>
        </p:grpSpPr>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BD6CC885-E303-4263-A8DB-61DC725D4B55}"/>
                    </a:ext>
                  </a:extLst>
                </p14:cNvPr>
                <p14:cNvContentPartPr/>
                <p14:nvPr/>
              </p14:nvContentPartPr>
              <p14:xfrm>
                <a:off x="2910099" y="3789845"/>
                <a:ext cx="19440" cy="108720"/>
              </p14:xfrm>
            </p:contentPart>
          </mc:Choice>
          <mc:Fallback>
            <p:pic>
              <p:nvPicPr>
                <p:cNvPr id="28" name="Freihand 27">
                  <a:extLst>
                    <a:ext uri="{FF2B5EF4-FFF2-40B4-BE49-F238E27FC236}">
                      <a16:creationId xmlns:a16="http://schemas.microsoft.com/office/drawing/2014/main" id="{BD6CC885-E303-4263-A8DB-61DC725D4B55}"/>
                    </a:ext>
                  </a:extLst>
                </p:cNvPr>
                <p:cNvPicPr/>
                <p:nvPr/>
              </p:nvPicPr>
              <p:blipFill>
                <a:blip r:embed="rId40"/>
                <a:stretch>
                  <a:fillRect/>
                </a:stretch>
              </p:blipFill>
              <p:spPr>
                <a:xfrm>
                  <a:off x="2905779" y="3785525"/>
                  <a:ext cx="280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1BF704E9-AC1A-43FC-8B13-2C9EAA58C4BC}"/>
                    </a:ext>
                  </a:extLst>
                </p14:cNvPr>
                <p14:cNvContentPartPr/>
                <p14:nvPr/>
              </p14:nvContentPartPr>
              <p14:xfrm>
                <a:off x="2817939" y="3772205"/>
                <a:ext cx="158760" cy="129600"/>
              </p14:xfrm>
            </p:contentPart>
          </mc:Choice>
          <mc:Fallback>
            <p:pic>
              <p:nvPicPr>
                <p:cNvPr id="29" name="Freihand 28">
                  <a:extLst>
                    <a:ext uri="{FF2B5EF4-FFF2-40B4-BE49-F238E27FC236}">
                      <a16:creationId xmlns:a16="http://schemas.microsoft.com/office/drawing/2014/main" id="{1BF704E9-AC1A-43FC-8B13-2C9EAA58C4BC}"/>
                    </a:ext>
                  </a:extLst>
                </p:cNvPr>
                <p:cNvPicPr/>
                <p:nvPr/>
              </p:nvPicPr>
              <p:blipFill>
                <a:blip r:embed="rId42"/>
                <a:stretch>
                  <a:fillRect/>
                </a:stretch>
              </p:blipFill>
              <p:spPr>
                <a:xfrm>
                  <a:off x="2813619" y="3767885"/>
                  <a:ext cx="167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4D408DED-AC1C-48B6-826C-D2DC100B1769}"/>
                    </a:ext>
                  </a:extLst>
                </p14:cNvPr>
                <p14:cNvContentPartPr/>
                <p14:nvPr/>
              </p14:nvContentPartPr>
              <p14:xfrm>
                <a:off x="3015939" y="3801005"/>
                <a:ext cx="184320" cy="81360"/>
              </p14:xfrm>
            </p:contentPart>
          </mc:Choice>
          <mc:Fallback>
            <p:pic>
              <p:nvPicPr>
                <p:cNvPr id="31" name="Freihand 30">
                  <a:extLst>
                    <a:ext uri="{FF2B5EF4-FFF2-40B4-BE49-F238E27FC236}">
                      <a16:creationId xmlns:a16="http://schemas.microsoft.com/office/drawing/2014/main" id="{4D408DED-AC1C-48B6-826C-D2DC100B1769}"/>
                    </a:ext>
                  </a:extLst>
                </p:cNvPr>
                <p:cNvPicPr/>
                <p:nvPr/>
              </p:nvPicPr>
              <p:blipFill>
                <a:blip r:embed="rId44"/>
                <a:stretch>
                  <a:fillRect/>
                </a:stretch>
              </p:blipFill>
              <p:spPr>
                <a:xfrm>
                  <a:off x="3011619" y="3796685"/>
                  <a:ext cx="192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DCDB7D87-B7D6-4D7F-9DFA-16990893AE88}"/>
                    </a:ext>
                  </a:extLst>
                </p14:cNvPr>
                <p14:cNvContentPartPr/>
                <p14:nvPr/>
              </p14:nvContentPartPr>
              <p14:xfrm>
                <a:off x="3198819" y="3698045"/>
                <a:ext cx="140040" cy="204480"/>
              </p14:xfrm>
            </p:contentPart>
          </mc:Choice>
          <mc:Fallback>
            <p:pic>
              <p:nvPicPr>
                <p:cNvPr id="32" name="Freihand 31">
                  <a:extLst>
                    <a:ext uri="{FF2B5EF4-FFF2-40B4-BE49-F238E27FC236}">
                      <a16:creationId xmlns:a16="http://schemas.microsoft.com/office/drawing/2014/main" id="{DCDB7D87-B7D6-4D7F-9DFA-16990893AE88}"/>
                    </a:ext>
                  </a:extLst>
                </p:cNvPr>
                <p:cNvPicPr/>
                <p:nvPr/>
              </p:nvPicPr>
              <p:blipFill>
                <a:blip r:embed="rId46"/>
                <a:stretch>
                  <a:fillRect/>
                </a:stretch>
              </p:blipFill>
              <p:spPr>
                <a:xfrm>
                  <a:off x="3194499" y="3693725"/>
                  <a:ext cx="1486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4024C06B-DB4F-4949-8B21-CB41BCCC3FF2}"/>
                    </a:ext>
                  </a:extLst>
                </p14:cNvPr>
                <p14:cNvContentPartPr/>
                <p14:nvPr/>
              </p14:nvContentPartPr>
              <p14:xfrm>
                <a:off x="3308619" y="3795605"/>
                <a:ext cx="100080" cy="88920"/>
              </p14:xfrm>
            </p:contentPart>
          </mc:Choice>
          <mc:Fallback>
            <p:pic>
              <p:nvPicPr>
                <p:cNvPr id="33" name="Freihand 32">
                  <a:extLst>
                    <a:ext uri="{FF2B5EF4-FFF2-40B4-BE49-F238E27FC236}">
                      <a16:creationId xmlns:a16="http://schemas.microsoft.com/office/drawing/2014/main" id="{4024C06B-DB4F-4949-8B21-CB41BCCC3FF2}"/>
                    </a:ext>
                  </a:extLst>
                </p:cNvPr>
                <p:cNvPicPr/>
                <p:nvPr/>
              </p:nvPicPr>
              <p:blipFill>
                <a:blip r:embed="rId48"/>
                <a:stretch>
                  <a:fillRect/>
                </a:stretch>
              </p:blipFill>
              <p:spPr>
                <a:xfrm>
                  <a:off x="3304299" y="3791285"/>
                  <a:ext cx="108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742AF04F-C237-45E5-BDAE-033EE043EB2A}"/>
                    </a:ext>
                  </a:extLst>
                </p14:cNvPr>
                <p14:cNvContentPartPr/>
                <p14:nvPr/>
              </p14:nvContentPartPr>
              <p14:xfrm>
                <a:off x="3437859" y="3731525"/>
                <a:ext cx="167760" cy="154800"/>
              </p14:xfrm>
            </p:contentPart>
          </mc:Choice>
          <mc:Fallback>
            <p:pic>
              <p:nvPicPr>
                <p:cNvPr id="34" name="Freihand 33">
                  <a:extLst>
                    <a:ext uri="{FF2B5EF4-FFF2-40B4-BE49-F238E27FC236}">
                      <a16:creationId xmlns:a16="http://schemas.microsoft.com/office/drawing/2014/main" id="{742AF04F-C237-45E5-BDAE-033EE043EB2A}"/>
                    </a:ext>
                  </a:extLst>
                </p:cNvPr>
                <p:cNvPicPr/>
                <p:nvPr/>
              </p:nvPicPr>
              <p:blipFill>
                <a:blip r:embed="rId50"/>
                <a:stretch>
                  <a:fillRect/>
                </a:stretch>
              </p:blipFill>
              <p:spPr>
                <a:xfrm>
                  <a:off x="3433539" y="3727205"/>
                  <a:ext cx="176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CE3A4ED0-7DCE-4153-BFEE-11DDA20CC748}"/>
                    </a:ext>
                  </a:extLst>
                </p14:cNvPr>
                <p14:cNvContentPartPr/>
                <p14:nvPr/>
              </p14:nvContentPartPr>
              <p14:xfrm>
                <a:off x="3650619" y="3726125"/>
                <a:ext cx="267120" cy="139320"/>
              </p14:xfrm>
            </p:contentPart>
          </mc:Choice>
          <mc:Fallback>
            <p:pic>
              <p:nvPicPr>
                <p:cNvPr id="35" name="Freihand 34">
                  <a:extLst>
                    <a:ext uri="{FF2B5EF4-FFF2-40B4-BE49-F238E27FC236}">
                      <a16:creationId xmlns:a16="http://schemas.microsoft.com/office/drawing/2014/main" id="{CE3A4ED0-7DCE-4153-BFEE-11DDA20CC748}"/>
                    </a:ext>
                  </a:extLst>
                </p:cNvPr>
                <p:cNvPicPr/>
                <p:nvPr/>
              </p:nvPicPr>
              <p:blipFill>
                <a:blip r:embed="rId52"/>
                <a:stretch>
                  <a:fillRect/>
                </a:stretch>
              </p:blipFill>
              <p:spPr>
                <a:xfrm>
                  <a:off x="3646299" y="3721805"/>
                  <a:ext cx="275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EF8C8F13-4691-47A8-B6DD-189CE8286AFC}"/>
                    </a:ext>
                  </a:extLst>
                </p14:cNvPr>
                <p14:cNvContentPartPr/>
                <p14:nvPr/>
              </p14:nvContentPartPr>
              <p14:xfrm>
                <a:off x="3945819" y="3759605"/>
                <a:ext cx="113760" cy="88200"/>
              </p14:xfrm>
            </p:contentPart>
          </mc:Choice>
          <mc:Fallback>
            <p:pic>
              <p:nvPicPr>
                <p:cNvPr id="36" name="Freihand 35">
                  <a:extLst>
                    <a:ext uri="{FF2B5EF4-FFF2-40B4-BE49-F238E27FC236}">
                      <a16:creationId xmlns:a16="http://schemas.microsoft.com/office/drawing/2014/main" id="{EF8C8F13-4691-47A8-B6DD-189CE8286AFC}"/>
                    </a:ext>
                  </a:extLst>
                </p:cNvPr>
                <p:cNvPicPr/>
                <p:nvPr/>
              </p:nvPicPr>
              <p:blipFill>
                <a:blip r:embed="rId54"/>
                <a:stretch>
                  <a:fillRect/>
                </a:stretch>
              </p:blipFill>
              <p:spPr>
                <a:xfrm>
                  <a:off x="3941499" y="3755285"/>
                  <a:ext cx="122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3801EC1D-167E-4E9E-9379-00AEB88F7207}"/>
                    </a:ext>
                  </a:extLst>
                </p14:cNvPr>
                <p14:cNvContentPartPr/>
                <p14:nvPr/>
              </p14:nvContentPartPr>
              <p14:xfrm>
                <a:off x="4196739" y="3717125"/>
                <a:ext cx="68040" cy="132120"/>
              </p14:xfrm>
            </p:contentPart>
          </mc:Choice>
          <mc:Fallback>
            <p:pic>
              <p:nvPicPr>
                <p:cNvPr id="37" name="Freihand 36">
                  <a:extLst>
                    <a:ext uri="{FF2B5EF4-FFF2-40B4-BE49-F238E27FC236}">
                      <a16:creationId xmlns:a16="http://schemas.microsoft.com/office/drawing/2014/main" id="{3801EC1D-167E-4E9E-9379-00AEB88F7207}"/>
                    </a:ext>
                  </a:extLst>
                </p:cNvPr>
                <p:cNvPicPr/>
                <p:nvPr/>
              </p:nvPicPr>
              <p:blipFill>
                <a:blip r:embed="rId56"/>
                <a:stretch>
                  <a:fillRect/>
                </a:stretch>
              </p:blipFill>
              <p:spPr>
                <a:xfrm>
                  <a:off x="4192419" y="3712805"/>
                  <a:ext cx="76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AA8BC0CF-E4D3-41FF-A9A5-902C96535CDB}"/>
                    </a:ext>
                  </a:extLst>
                </p14:cNvPr>
                <p14:cNvContentPartPr/>
                <p14:nvPr/>
              </p14:nvContentPartPr>
              <p14:xfrm>
                <a:off x="4290339" y="3754925"/>
                <a:ext cx="123120" cy="83880"/>
              </p14:xfrm>
            </p:contentPart>
          </mc:Choice>
          <mc:Fallback>
            <p:pic>
              <p:nvPicPr>
                <p:cNvPr id="38" name="Freihand 37">
                  <a:extLst>
                    <a:ext uri="{FF2B5EF4-FFF2-40B4-BE49-F238E27FC236}">
                      <a16:creationId xmlns:a16="http://schemas.microsoft.com/office/drawing/2014/main" id="{AA8BC0CF-E4D3-41FF-A9A5-902C96535CDB}"/>
                    </a:ext>
                  </a:extLst>
                </p:cNvPr>
                <p:cNvPicPr/>
                <p:nvPr/>
              </p:nvPicPr>
              <p:blipFill>
                <a:blip r:embed="rId58"/>
                <a:stretch>
                  <a:fillRect/>
                </a:stretch>
              </p:blipFill>
              <p:spPr>
                <a:xfrm>
                  <a:off x="4286019" y="3750605"/>
                  <a:ext cx="131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EF014386-2046-48CB-899C-22CB65AECBF2}"/>
                    </a:ext>
                  </a:extLst>
                </p14:cNvPr>
                <p14:cNvContentPartPr/>
                <p14:nvPr/>
              </p14:nvContentPartPr>
              <p14:xfrm>
                <a:off x="4396179" y="3676805"/>
                <a:ext cx="91800" cy="156600"/>
              </p14:xfrm>
            </p:contentPart>
          </mc:Choice>
          <mc:Fallback>
            <p:pic>
              <p:nvPicPr>
                <p:cNvPr id="39" name="Freihand 38">
                  <a:extLst>
                    <a:ext uri="{FF2B5EF4-FFF2-40B4-BE49-F238E27FC236}">
                      <a16:creationId xmlns:a16="http://schemas.microsoft.com/office/drawing/2014/main" id="{EF014386-2046-48CB-899C-22CB65AECBF2}"/>
                    </a:ext>
                  </a:extLst>
                </p:cNvPr>
                <p:cNvPicPr/>
                <p:nvPr/>
              </p:nvPicPr>
              <p:blipFill>
                <a:blip r:embed="rId60"/>
                <a:stretch>
                  <a:fillRect/>
                </a:stretch>
              </p:blipFill>
              <p:spPr>
                <a:xfrm>
                  <a:off x="4391859" y="3672485"/>
                  <a:ext cx="100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F5D37A2D-9A61-42CA-9DD5-94D2A2607A40}"/>
                    </a:ext>
                  </a:extLst>
                </p14:cNvPr>
                <p14:cNvContentPartPr/>
                <p14:nvPr/>
              </p14:nvContentPartPr>
              <p14:xfrm>
                <a:off x="4508139" y="3684005"/>
                <a:ext cx="288360" cy="159480"/>
              </p14:xfrm>
            </p:contentPart>
          </mc:Choice>
          <mc:Fallback>
            <p:pic>
              <p:nvPicPr>
                <p:cNvPr id="41" name="Freihand 40">
                  <a:extLst>
                    <a:ext uri="{FF2B5EF4-FFF2-40B4-BE49-F238E27FC236}">
                      <a16:creationId xmlns:a16="http://schemas.microsoft.com/office/drawing/2014/main" id="{F5D37A2D-9A61-42CA-9DD5-94D2A2607A40}"/>
                    </a:ext>
                  </a:extLst>
                </p:cNvPr>
                <p:cNvPicPr/>
                <p:nvPr/>
              </p:nvPicPr>
              <p:blipFill>
                <a:blip r:embed="rId62"/>
                <a:stretch>
                  <a:fillRect/>
                </a:stretch>
              </p:blipFill>
              <p:spPr>
                <a:xfrm>
                  <a:off x="4503819" y="3679685"/>
                  <a:ext cx="297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CF4B1331-8AD1-4C76-88E9-B16D2DF5F368}"/>
                    </a:ext>
                  </a:extLst>
                </p14:cNvPr>
                <p14:cNvContentPartPr/>
                <p14:nvPr/>
              </p14:nvContentPartPr>
              <p14:xfrm>
                <a:off x="4943379" y="3709925"/>
                <a:ext cx="268920" cy="118800"/>
              </p14:xfrm>
            </p:contentPart>
          </mc:Choice>
          <mc:Fallback>
            <p:pic>
              <p:nvPicPr>
                <p:cNvPr id="42" name="Freihand 41">
                  <a:extLst>
                    <a:ext uri="{FF2B5EF4-FFF2-40B4-BE49-F238E27FC236}">
                      <a16:creationId xmlns:a16="http://schemas.microsoft.com/office/drawing/2014/main" id="{CF4B1331-8AD1-4C76-88E9-B16D2DF5F368}"/>
                    </a:ext>
                  </a:extLst>
                </p:cNvPr>
                <p:cNvPicPr/>
                <p:nvPr/>
              </p:nvPicPr>
              <p:blipFill>
                <a:blip r:embed="rId64"/>
                <a:stretch>
                  <a:fillRect/>
                </a:stretch>
              </p:blipFill>
              <p:spPr>
                <a:xfrm>
                  <a:off x="4939059" y="3705605"/>
                  <a:ext cx="277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735BE3EB-E9B1-4881-BD3A-1B8E0A725747}"/>
                    </a:ext>
                  </a:extLst>
                </p14:cNvPr>
                <p14:cNvContentPartPr/>
                <p14:nvPr/>
              </p14:nvContentPartPr>
              <p14:xfrm>
                <a:off x="5205099" y="3712085"/>
                <a:ext cx="25920" cy="26640"/>
              </p14:xfrm>
            </p:contentPart>
          </mc:Choice>
          <mc:Fallback>
            <p:pic>
              <p:nvPicPr>
                <p:cNvPr id="43" name="Freihand 42">
                  <a:extLst>
                    <a:ext uri="{FF2B5EF4-FFF2-40B4-BE49-F238E27FC236}">
                      <a16:creationId xmlns:a16="http://schemas.microsoft.com/office/drawing/2014/main" id="{735BE3EB-E9B1-4881-BD3A-1B8E0A725747}"/>
                    </a:ext>
                  </a:extLst>
                </p:cNvPr>
                <p:cNvPicPr/>
                <p:nvPr/>
              </p:nvPicPr>
              <p:blipFill>
                <a:blip r:embed="rId66"/>
                <a:stretch>
                  <a:fillRect/>
                </a:stretch>
              </p:blipFill>
              <p:spPr>
                <a:xfrm>
                  <a:off x="5200779" y="3707765"/>
                  <a:ext cx="345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AD2BE669-855C-4F07-8F83-2C318A41B153}"/>
                    </a:ext>
                  </a:extLst>
                </p14:cNvPr>
                <p14:cNvContentPartPr/>
                <p14:nvPr/>
              </p14:nvContentPartPr>
              <p14:xfrm>
                <a:off x="5229579" y="3734045"/>
                <a:ext cx="211680" cy="100800"/>
              </p14:xfrm>
            </p:contentPart>
          </mc:Choice>
          <mc:Fallback>
            <p:pic>
              <p:nvPicPr>
                <p:cNvPr id="44" name="Freihand 43">
                  <a:extLst>
                    <a:ext uri="{FF2B5EF4-FFF2-40B4-BE49-F238E27FC236}">
                      <a16:creationId xmlns:a16="http://schemas.microsoft.com/office/drawing/2014/main" id="{AD2BE669-855C-4F07-8F83-2C318A41B153}"/>
                    </a:ext>
                  </a:extLst>
                </p:cNvPr>
                <p:cNvPicPr/>
                <p:nvPr/>
              </p:nvPicPr>
              <p:blipFill>
                <a:blip r:embed="rId68"/>
                <a:stretch>
                  <a:fillRect/>
                </a:stretch>
              </p:blipFill>
              <p:spPr>
                <a:xfrm>
                  <a:off x="5225259" y="3729725"/>
                  <a:ext cx="220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B9E0F9FE-EA8F-4D3D-AFCB-83C0179C244E}"/>
                    </a:ext>
                  </a:extLst>
                </p14:cNvPr>
                <p14:cNvContentPartPr/>
                <p14:nvPr/>
              </p14:nvContentPartPr>
              <p14:xfrm>
                <a:off x="5632779" y="3719285"/>
                <a:ext cx="227880" cy="136080"/>
              </p14:xfrm>
            </p:contentPart>
          </mc:Choice>
          <mc:Fallback>
            <p:pic>
              <p:nvPicPr>
                <p:cNvPr id="45" name="Freihand 44">
                  <a:extLst>
                    <a:ext uri="{FF2B5EF4-FFF2-40B4-BE49-F238E27FC236}">
                      <a16:creationId xmlns:a16="http://schemas.microsoft.com/office/drawing/2014/main" id="{B9E0F9FE-EA8F-4D3D-AFCB-83C0179C244E}"/>
                    </a:ext>
                  </a:extLst>
                </p:cNvPr>
                <p:cNvPicPr/>
                <p:nvPr/>
              </p:nvPicPr>
              <p:blipFill>
                <a:blip r:embed="rId70"/>
                <a:stretch>
                  <a:fillRect/>
                </a:stretch>
              </p:blipFill>
              <p:spPr>
                <a:xfrm>
                  <a:off x="5628459" y="3714965"/>
                  <a:ext cx="236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42764CA6-99A6-4250-8736-0519EBEA3A6D}"/>
                    </a:ext>
                  </a:extLst>
                </p14:cNvPr>
                <p14:cNvContentPartPr/>
                <p14:nvPr/>
              </p14:nvContentPartPr>
              <p14:xfrm>
                <a:off x="5898459" y="3730085"/>
                <a:ext cx="370440" cy="246600"/>
              </p14:xfrm>
            </p:contentPart>
          </mc:Choice>
          <mc:Fallback>
            <p:pic>
              <p:nvPicPr>
                <p:cNvPr id="46" name="Freihand 45">
                  <a:extLst>
                    <a:ext uri="{FF2B5EF4-FFF2-40B4-BE49-F238E27FC236}">
                      <a16:creationId xmlns:a16="http://schemas.microsoft.com/office/drawing/2014/main" id="{42764CA6-99A6-4250-8736-0519EBEA3A6D}"/>
                    </a:ext>
                  </a:extLst>
                </p:cNvPr>
                <p:cNvPicPr/>
                <p:nvPr/>
              </p:nvPicPr>
              <p:blipFill>
                <a:blip r:embed="rId72"/>
                <a:stretch>
                  <a:fillRect/>
                </a:stretch>
              </p:blipFill>
              <p:spPr>
                <a:xfrm>
                  <a:off x="5894139" y="3725765"/>
                  <a:ext cx="3790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DBF02FC3-C14E-4432-8709-6A6577CA9A15}"/>
                    </a:ext>
                  </a:extLst>
                </p14:cNvPr>
                <p14:cNvContentPartPr/>
                <p14:nvPr/>
              </p14:nvContentPartPr>
              <p14:xfrm>
                <a:off x="6412539" y="3703445"/>
                <a:ext cx="294120" cy="115560"/>
              </p14:xfrm>
            </p:contentPart>
          </mc:Choice>
          <mc:Fallback>
            <p:pic>
              <p:nvPicPr>
                <p:cNvPr id="47" name="Freihand 46">
                  <a:extLst>
                    <a:ext uri="{FF2B5EF4-FFF2-40B4-BE49-F238E27FC236}">
                      <a16:creationId xmlns:a16="http://schemas.microsoft.com/office/drawing/2014/main" id="{DBF02FC3-C14E-4432-8709-6A6577CA9A15}"/>
                    </a:ext>
                  </a:extLst>
                </p:cNvPr>
                <p:cNvPicPr/>
                <p:nvPr/>
              </p:nvPicPr>
              <p:blipFill>
                <a:blip r:embed="rId74"/>
                <a:stretch>
                  <a:fillRect/>
                </a:stretch>
              </p:blipFill>
              <p:spPr>
                <a:xfrm>
                  <a:off x="6408219" y="3699125"/>
                  <a:ext cx="302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79774F29-834F-4BF5-A51A-424746D8DDDF}"/>
                    </a:ext>
                  </a:extLst>
                </p14:cNvPr>
                <p14:cNvContentPartPr/>
                <p14:nvPr/>
              </p14:nvContentPartPr>
              <p14:xfrm>
                <a:off x="6800979" y="3677165"/>
                <a:ext cx="145440" cy="130680"/>
              </p14:xfrm>
            </p:contentPart>
          </mc:Choice>
          <mc:Fallback>
            <p:pic>
              <p:nvPicPr>
                <p:cNvPr id="48" name="Freihand 47">
                  <a:extLst>
                    <a:ext uri="{FF2B5EF4-FFF2-40B4-BE49-F238E27FC236}">
                      <a16:creationId xmlns:a16="http://schemas.microsoft.com/office/drawing/2014/main" id="{79774F29-834F-4BF5-A51A-424746D8DDDF}"/>
                    </a:ext>
                  </a:extLst>
                </p:cNvPr>
                <p:cNvPicPr/>
                <p:nvPr/>
              </p:nvPicPr>
              <p:blipFill>
                <a:blip r:embed="rId76"/>
                <a:stretch>
                  <a:fillRect/>
                </a:stretch>
              </p:blipFill>
              <p:spPr>
                <a:xfrm>
                  <a:off x="6796659" y="3672845"/>
                  <a:ext cx="154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6573A35A-2D24-43AD-BE34-B18682BC8A3D}"/>
                    </a:ext>
                  </a:extLst>
                </p14:cNvPr>
                <p14:cNvContentPartPr/>
                <p14:nvPr/>
              </p14:nvContentPartPr>
              <p14:xfrm>
                <a:off x="6900699" y="3702005"/>
                <a:ext cx="159840" cy="83520"/>
              </p14:xfrm>
            </p:contentPart>
          </mc:Choice>
          <mc:Fallback>
            <p:pic>
              <p:nvPicPr>
                <p:cNvPr id="49" name="Freihand 48">
                  <a:extLst>
                    <a:ext uri="{FF2B5EF4-FFF2-40B4-BE49-F238E27FC236}">
                      <a16:creationId xmlns:a16="http://schemas.microsoft.com/office/drawing/2014/main" id="{6573A35A-2D24-43AD-BE34-B18682BC8A3D}"/>
                    </a:ext>
                  </a:extLst>
                </p:cNvPr>
                <p:cNvPicPr/>
                <p:nvPr/>
              </p:nvPicPr>
              <p:blipFill>
                <a:blip r:embed="rId78"/>
                <a:stretch>
                  <a:fillRect/>
                </a:stretch>
              </p:blipFill>
              <p:spPr>
                <a:xfrm>
                  <a:off x="6896379" y="3697685"/>
                  <a:ext cx="168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E927043F-62D7-4C00-AE74-140E3AA4E604}"/>
                    </a:ext>
                  </a:extLst>
                </p14:cNvPr>
                <p14:cNvContentPartPr/>
                <p14:nvPr/>
              </p14:nvContentPartPr>
              <p14:xfrm>
                <a:off x="7045419" y="3704165"/>
                <a:ext cx="147240" cy="90720"/>
              </p14:xfrm>
            </p:contentPart>
          </mc:Choice>
          <mc:Fallback>
            <p:pic>
              <p:nvPicPr>
                <p:cNvPr id="50" name="Freihand 49">
                  <a:extLst>
                    <a:ext uri="{FF2B5EF4-FFF2-40B4-BE49-F238E27FC236}">
                      <a16:creationId xmlns:a16="http://schemas.microsoft.com/office/drawing/2014/main" id="{E927043F-62D7-4C00-AE74-140E3AA4E604}"/>
                    </a:ext>
                  </a:extLst>
                </p:cNvPr>
                <p:cNvPicPr/>
                <p:nvPr/>
              </p:nvPicPr>
              <p:blipFill>
                <a:blip r:embed="rId80"/>
                <a:stretch>
                  <a:fillRect/>
                </a:stretch>
              </p:blipFill>
              <p:spPr>
                <a:xfrm>
                  <a:off x="7041099" y="3699845"/>
                  <a:ext cx="155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640851C7-61C8-4EE0-A5C5-E4B16DB10CC9}"/>
                    </a:ext>
                  </a:extLst>
                </p14:cNvPr>
                <p14:cNvContentPartPr/>
                <p14:nvPr/>
              </p14:nvContentPartPr>
              <p14:xfrm>
                <a:off x="7165299" y="3695885"/>
                <a:ext cx="133920" cy="100800"/>
              </p14:xfrm>
            </p:contentPart>
          </mc:Choice>
          <mc:Fallback>
            <p:pic>
              <p:nvPicPr>
                <p:cNvPr id="51" name="Freihand 50">
                  <a:extLst>
                    <a:ext uri="{FF2B5EF4-FFF2-40B4-BE49-F238E27FC236}">
                      <a16:creationId xmlns:a16="http://schemas.microsoft.com/office/drawing/2014/main" id="{640851C7-61C8-4EE0-A5C5-E4B16DB10CC9}"/>
                    </a:ext>
                  </a:extLst>
                </p:cNvPr>
                <p:cNvPicPr/>
                <p:nvPr/>
              </p:nvPicPr>
              <p:blipFill>
                <a:blip r:embed="rId82"/>
                <a:stretch>
                  <a:fillRect/>
                </a:stretch>
              </p:blipFill>
              <p:spPr>
                <a:xfrm>
                  <a:off x="7160979" y="3691565"/>
                  <a:ext cx="142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8E47CE83-F572-4E77-95C4-2B595EE2E8FE}"/>
                    </a:ext>
                  </a:extLst>
                </p14:cNvPr>
                <p14:cNvContentPartPr/>
                <p14:nvPr/>
              </p14:nvContentPartPr>
              <p14:xfrm>
                <a:off x="7289499" y="3708845"/>
                <a:ext cx="268200" cy="94680"/>
              </p14:xfrm>
            </p:contentPart>
          </mc:Choice>
          <mc:Fallback>
            <p:pic>
              <p:nvPicPr>
                <p:cNvPr id="52" name="Freihand 51">
                  <a:extLst>
                    <a:ext uri="{FF2B5EF4-FFF2-40B4-BE49-F238E27FC236}">
                      <a16:creationId xmlns:a16="http://schemas.microsoft.com/office/drawing/2014/main" id="{8E47CE83-F572-4E77-95C4-2B595EE2E8FE}"/>
                    </a:ext>
                  </a:extLst>
                </p:cNvPr>
                <p:cNvPicPr/>
                <p:nvPr/>
              </p:nvPicPr>
              <p:blipFill>
                <a:blip r:embed="rId84"/>
                <a:stretch>
                  <a:fillRect/>
                </a:stretch>
              </p:blipFill>
              <p:spPr>
                <a:xfrm>
                  <a:off x="7285179" y="3704525"/>
                  <a:ext cx="276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82ED260F-632D-4F3E-B6E5-15416CAFE9BC}"/>
                    </a:ext>
                  </a:extLst>
                </p14:cNvPr>
                <p14:cNvContentPartPr/>
                <p14:nvPr/>
              </p14:nvContentPartPr>
              <p14:xfrm>
                <a:off x="7672899" y="3707405"/>
                <a:ext cx="290880" cy="84600"/>
              </p14:xfrm>
            </p:contentPart>
          </mc:Choice>
          <mc:Fallback>
            <p:pic>
              <p:nvPicPr>
                <p:cNvPr id="53" name="Freihand 52">
                  <a:extLst>
                    <a:ext uri="{FF2B5EF4-FFF2-40B4-BE49-F238E27FC236}">
                      <a16:creationId xmlns:a16="http://schemas.microsoft.com/office/drawing/2014/main" id="{82ED260F-632D-4F3E-B6E5-15416CAFE9BC}"/>
                    </a:ext>
                  </a:extLst>
                </p:cNvPr>
                <p:cNvPicPr/>
                <p:nvPr/>
              </p:nvPicPr>
              <p:blipFill>
                <a:blip r:embed="rId86"/>
                <a:stretch>
                  <a:fillRect/>
                </a:stretch>
              </p:blipFill>
              <p:spPr>
                <a:xfrm>
                  <a:off x="7668579" y="3703085"/>
                  <a:ext cx="299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6560657C-D8BF-4404-8129-77E390F9F275}"/>
                    </a:ext>
                  </a:extLst>
                </p14:cNvPr>
                <p14:cNvContentPartPr/>
                <p14:nvPr/>
              </p14:nvContentPartPr>
              <p14:xfrm>
                <a:off x="7959819" y="3692645"/>
                <a:ext cx="132840" cy="106200"/>
              </p14:xfrm>
            </p:contentPart>
          </mc:Choice>
          <mc:Fallback>
            <p:pic>
              <p:nvPicPr>
                <p:cNvPr id="54" name="Freihand 53">
                  <a:extLst>
                    <a:ext uri="{FF2B5EF4-FFF2-40B4-BE49-F238E27FC236}">
                      <a16:creationId xmlns:a16="http://schemas.microsoft.com/office/drawing/2014/main" id="{6560657C-D8BF-4404-8129-77E390F9F275}"/>
                    </a:ext>
                  </a:extLst>
                </p:cNvPr>
                <p:cNvPicPr/>
                <p:nvPr/>
              </p:nvPicPr>
              <p:blipFill>
                <a:blip r:embed="rId88"/>
                <a:stretch>
                  <a:fillRect/>
                </a:stretch>
              </p:blipFill>
              <p:spPr>
                <a:xfrm>
                  <a:off x="7955499" y="3688325"/>
                  <a:ext cx="141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3CA01B3C-689B-46DB-B760-1134DEEF61F1}"/>
                    </a:ext>
                  </a:extLst>
                </p14:cNvPr>
                <p14:cNvContentPartPr/>
                <p14:nvPr/>
              </p14:nvContentPartPr>
              <p14:xfrm>
                <a:off x="7099419" y="3842765"/>
                <a:ext cx="1064880" cy="90360"/>
              </p14:xfrm>
            </p:contentPart>
          </mc:Choice>
          <mc:Fallback>
            <p:pic>
              <p:nvPicPr>
                <p:cNvPr id="55" name="Freihand 54">
                  <a:extLst>
                    <a:ext uri="{FF2B5EF4-FFF2-40B4-BE49-F238E27FC236}">
                      <a16:creationId xmlns:a16="http://schemas.microsoft.com/office/drawing/2014/main" id="{3CA01B3C-689B-46DB-B760-1134DEEF61F1}"/>
                    </a:ext>
                  </a:extLst>
                </p:cNvPr>
                <p:cNvPicPr/>
                <p:nvPr/>
              </p:nvPicPr>
              <p:blipFill>
                <a:blip r:embed="rId90"/>
                <a:stretch>
                  <a:fillRect/>
                </a:stretch>
              </p:blipFill>
              <p:spPr>
                <a:xfrm>
                  <a:off x="7095099" y="3838445"/>
                  <a:ext cx="1073520" cy="99000"/>
                </a:xfrm>
                <a:prstGeom prst="rect">
                  <a:avLst/>
                </a:prstGeom>
              </p:spPr>
            </p:pic>
          </mc:Fallback>
        </mc:AlternateContent>
      </p:grpSp>
    </p:spTree>
    <p:extLst>
      <p:ext uri="{BB962C8B-B14F-4D97-AF65-F5344CB8AC3E}">
        <p14:creationId xmlns:p14="http://schemas.microsoft.com/office/powerpoint/2010/main" val="409389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D33B907-5E40-4A17-9A3D-314E827F9862}"/>
                  </a:ext>
                </a:extLst>
              </p14:cNvPr>
              <p14:cNvContentPartPr/>
              <p14:nvPr/>
            </p14:nvContentPartPr>
            <p14:xfrm>
              <a:off x="6186459" y="1278517"/>
              <a:ext cx="5319360" cy="80640"/>
            </p14:xfrm>
          </p:contentPart>
        </mc:Choice>
        <mc:Fallback>
          <p:pic>
            <p:nvPicPr>
              <p:cNvPr id="2" name="Freihand 1">
                <a:extLst>
                  <a:ext uri="{FF2B5EF4-FFF2-40B4-BE49-F238E27FC236}">
                    <a16:creationId xmlns:a16="http://schemas.microsoft.com/office/drawing/2014/main" id="{2D33B907-5E40-4A17-9A3D-314E827F9862}"/>
                  </a:ext>
                </a:extLst>
              </p:cNvPr>
              <p:cNvPicPr/>
              <p:nvPr/>
            </p:nvPicPr>
            <p:blipFill>
              <a:blip r:embed="rId4"/>
              <a:stretch>
                <a:fillRect/>
              </a:stretch>
            </p:blipFill>
            <p:spPr>
              <a:xfrm>
                <a:off x="6182139" y="1274197"/>
                <a:ext cx="5328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4C09316-7F53-4CA5-AE8A-E022F01EB31F}"/>
                  </a:ext>
                </a:extLst>
              </p14:cNvPr>
              <p14:cNvContentPartPr/>
              <p14:nvPr/>
            </p14:nvContentPartPr>
            <p14:xfrm>
              <a:off x="2230419" y="2219917"/>
              <a:ext cx="4312080" cy="94680"/>
            </p14:xfrm>
          </p:contentPart>
        </mc:Choice>
        <mc:Fallback>
          <p:pic>
            <p:nvPicPr>
              <p:cNvPr id="3" name="Freihand 2">
                <a:extLst>
                  <a:ext uri="{FF2B5EF4-FFF2-40B4-BE49-F238E27FC236}">
                    <a16:creationId xmlns:a16="http://schemas.microsoft.com/office/drawing/2014/main" id="{24C09316-7F53-4CA5-AE8A-E022F01EB31F}"/>
                  </a:ext>
                </a:extLst>
              </p:cNvPr>
              <p:cNvPicPr/>
              <p:nvPr/>
            </p:nvPicPr>
            <p:blipFill>
              <a:blip r:embed="rId6"/>
              <a:stretch>
                <a:fillRect/>
              </a:stretch>
            </p:blipFill>
            <p:spPr>
              <a:xfrm>
                <a:off x="2226099" y="2215597"/>
                <a:ext cx="4320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0C4C7FF-CCF1-40AC-A616-941F3A93D661}"/>
                  </a:ext>
                </a:extLst>
              </p14:cNvPr>
              <p14:cNvContentPartPr/>
              <p14:nvPr/>
            </p14:nvContentPartPr>
            <p14:xfrm>
              <a:off x="90579" y="2259157"/>
              <a:ext cx="2428200" cy="86760"/>
            </p14:xfrm>
          </p:contentPart>
        </mc:Choice>
        <mc:Fallback>
          <p:pic>
            <p:nvPicPr>
              <p:cNvPr id="4" name="Freihand 3">
                <a:extLst>
                  <a:ext uri="{FF2B5EF4-FFF2-40B4-BE49-F238E27FC236}">
                    <a16:creationId xmlns:a16="http://schemas.microsoft.com/office/drawing/2014/main" id="{E0C4C7FF-CCF1-40AC-A616-941F3A93D661}"/>
                  </a:ext>
                </a:extLst>
              </p:cNvPr>
              <p:cNvPicPr/>
              <p:nvPr/>
            </p:nvPicPr>
            <p:blipFill>
              <a:blip r:embed="rId8"/>
              <a:stretch>
                <a:fillRect/>
              </a:stretch>
            </p:blipFill>
            <p:spPr>
              <a:xfrm>
                <a:off x="86259" y="2254837"/>
                <a:ext cx="2436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139666A-15D2-4E75-9351-9E01B61D83E4}"/>
                  </a:ext>
                </a:extLst>
              </p14:cNvPr>
              <p14:cNvContentPartPr/>
              <p14:nvPr/>
            </p14:nvContentPartPr>
            <p14:xfrm>
              <a:off x="-53781" y="1933357"/>
              <a:ext cx="6457320" cy="392040"/>
            </p14:xfrm>
          </p:contentPart>
        </mc:Choice>
        <mc:Fallback>
          <p:pic>
            <p:nvPicPr>
              <p:cNvPr id="5" name="Freihand 4">
                <a:extLst>
                  <a:ext uri="{FF2B5EF4-FFF2-40B4-BE49-F238E27FC236}">
                    <a16:creationId xmlns:a16="http://schemas.microsoft.com/office/drawing/2014/main" id="{9139666A-15D2-4E75-9351-9E01B61D83E4}"/>
                  </a:ext>
                </a:extLst>
              </p:cNvPr>
              <p:cNvPicPr/>
              <p:nvPr/>
            </p:nvPicPr>
            <p:blipFill>
              <a:blip r:embed="rId10"/>
              <a:stretch>
                <a:fillRect/>
              </a:stretch>
            </p:blipFill>
            <p:spPr>
              <a:xfrm>
                <a:off x="-58101" y="1929037"/>
                <a:ext cx="6465960" cy="400680"/>
              </a:xfrm>
              <a:prstGeom prst="rect">
                <a:avLst/>
              </a:prstGeom>
            </p:spPr>
          </p:pic>
        </mc:Fallback>
      </mc:AlternateContent>
      <p:grpSp>
        <p:nvGrpSpPr>
          <p:cNvPr id="23" name="Gruppieren 22">
            <a:extLst>
              <a:ext uri="{FF2B5EF4-FFF2-40B4-BE49-F238E27FC236}">
                <a16:creationId xmlns:a16="http://schemas.microsoft.com/office/drawing/2014/main" id="{3C89E7E4-EBA9-4E80-B5CA-0B11BE736F8B}"/>
              </a:ext>
            </a:extLst>
          </p:cNvPr>
          <p:cNvGrpSpPr/>
          <p:nvPr/>
        </p:nvGrpSpPr>
        <p:grpSpPr>
          <a:xfrm>
            <a:off x="4189179" y="50557"/>
            <a:ext cx="5034240" cy="827280"/>
            <a:chOff x="4189179" y="50557"/>
            <a:chExt cx="5034240" cy="827280"/>
          </a:xfrm>
        </p:grpSpPr>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765EF840-9111-4470-B474-5D857586C58D}"/>
                    </a:ext>
                  </a:extLst>
                </p14:cNvPr>
                <p14:cNvContentPartPr/>
                <p14:nvPr/>
              </p14:nvContentPartPr>
              <p14:xfrm>
                <a:off x="4189179" y="50557"/>
                <a:ext cx="3124440" cy="827280"/>
              </p14:xfrm>
            </p:contentPart>
          </mc:Choice>
          <mc:Fallback>
            <p:pic>
              <p:nvPicPr>
                <p:cNvPr id="8" name="Freihand 7">
                  <a:extLst>
                    <a:ext uri="{FF2B5EF4-FFF2-40B4-BE49-F238E27FC236}">
                      <a16:creationId xmlns:a16="http://schemas.microsoft.com/office/drawing/2014/main" id="{765EF840-9111-4470-B474-5D857586C58D}"/>
                    </a:ext>
                  </a:extLst>
                </p:cNvPr>
                <p:cNvPicPr/>
                <p:nvPr/>
              </p:nvPicPr>
              <p:blipFill>
                <a:blip r:embed="rId12"/>
                <a:stretch>
                  <a:fillRect/>
                </a:stretch>
              </p:blipFill>
              <p:spPr>
                <a:xfrm>
                  <a:off x="4184859" y="46237"/>
                  <a:ext cx="3133080" cy="835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82F390C4-F884-462B-BD6D-48C6DE693CB0}"/>
                    </a:ext>
                  </a:extLst>
                </p14:cNvPr>
                <p14:cNvContentPartPr/>
                <p14:nvPr/>
              </p14:nvContentPartPr>
              <p14:xfrm>
                <a:off x="7235859" y="540517"/>
                <a:ext cx="212760" cy="36000"/>
              </p14:xfrm>
            </p:contentPart>
          </mc:Choice>
          <mc:Fallback>
            <p:pic>
              <p:nvPicPr>
                <p:cNvPr id="9" name="Freihand 8">
                  <a:extLst>
                    <a:ext uri="{FF2B5EF4-FFF2-40B4-BE49-F238E27FC236}">
                      <a16:creationId xmlns:a16="http://schemas.microsoft.com/office/drawing/2014/main" id="{82F390C4-F884-462B-BD6D-48C6DE693CB0}"/>
                    </a:ext>
                  </a:extLst>
                </p:cNvPr>
                <p:cNvPicPr/>
                <p:nvPr/>
              </p:nvPicPr>
              <p:blipFill>
                <a:blip r:embed="rId14"/>
                <a:stretch>
                  <a:fillRect/>
                </a:stretch>
              </p:blipFill>
              <p:spPr>
                <a:xfrm>
                  <a:off x="7231539" y="536197"/>
                  <a:ext cx="2214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3AD11ECA-0197-4E04-AD85-F07A7EC90C20}"/>
                    </a:ext>
                  </a:extLst>
                </p14:cNvPr>
                <p14:cNvContentPartPr/>
                <p14:nvPr/>
              </p14:nvContentPartPr>
              <p14:xfrm>
                <a:off x="7138299" y="446197"/>
                <a:ext cx="253440" cy="153360"/>
              </p14:xfrm>
            </p:contentPart>
          </mc:Choice>
          <mc:Fallback>
            <p:pic>
              <p:nvPicPr>
                <p:cNvPr id="10" name="Freihand 9">
                  <a:extLst>
                    <a:ext uri="{FF2B5EF4-FFF2-40B4-BE49-F238E27FC236}">
                      <a16:creationId xmlns:a16="http://schemas.microsoft.com/office/drawing/2014/main" id="{3AD11ECA-0197-4E04-AD85-F07A7EC90C20}"/>
                    </a:ext>
                  </a:extLst>
                </p:cNvPr>
                <p:cNvPicPr/>
                <p:nvPr/>
              </p:nvPicPr>
              <p:blipFill>
                <a:blip r:embed="rId16"/>
                <a:stretch>
                  <a:fillRect/>
                </a:stretch>
              </p:blipFill>
              <p:spPr>
                <a:xfrm>
                  <a:off x="7133979" y="441877"/>
                  <a:ext cx="262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80C8DF70-09A3-4589-98AF-6B48F37A75AB}"/>
                    </a:ext>
                  </a:extLst>
                </p14:cNvPr>
                <p14:cNvContentPartPr/>
                <p14:nvPr/>
              </p14:nvContentPartPr>
              <p14:xfrm>
                <a:off x="7561299" y="424597"/>
                <a:ext cx="114840" cy="147240"/>
              </p14:xfrm>
            </p:contentPart>
          </mc:Choice>
          <mc:Fallback>
            <p:pic>
              <p:nvPicPr>
                <p:cNvPr id="11" name="Freihand 10">
                  <a:extLst>
                    <a:ext uri="{FF2B5EF4-FFF2-40B4-BE49-F238E27FC236}">
                      <a16:creationId xmlns:a16="http://schemas.microsoft.com/office/drawing/2014/main" id="{80C8DF70-09A3-4589-98AF-6B48F37A75AB}"/>
                    </a:ext>
                  </a:extLst>
                </p:cNvPr>
                <p:cNvPicPr/>
                <p:nvPr/>
              </p:nvPicPr>
              <p:blipFill>
                <a:blip r:embed="rId18"/>
                <a:stretch>
                  <a:fillRect/>
                </a:stretch>
              </p:blipFill>
              <p:spPr>
                <a:xfrm>
                  <a:off x="7556979" y="420277"/>
                  <a:ext cx="123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5FF28905-8827-4318-B224-B0045C356358}"/>
                    </a:ext>
                  </a:extLst>
                </p14:cNvPr>
                <p14:cNvContentPartPr/>
                <p14:nvPr/>
              </p14:nvContentPartPr>
              <p14:xfrm>
                <a:off x="7727619" y="388957"/>
                <a:ext cx="132840" cy="159480"/>
              </p14:xfrm>
            </p:contentPart>
          </mc:Choice>
          <mc:Fallback>
            <p:pic>
              <p:nvPicPr>
                <p:cNvPr id="12" name="Freihand 11">
                  <a:extLst>
                    <a:ext uri="{FF2B5EF4-FFF2-40B4-BE49-F238E27FC236}">
                      <a16:creationId xmlns:a16="http://schemas.microsoft.com/office/drawing/2014/main" id="{5FF28905-8827-4318-B224-B0045C356358}"/>
                    </a:ext>
                  </a:extLst>
                </p:cNvPr>
                <p:cNvPicPr/>
                <p:nvPr/>
              </p:nvPicPr>
              <p:blipFill>
                <a:blip r:embed="rId20"/>
                <a:stretch>
                  <a:fillRect/>
                </a:stretch>
              </p:blipFill>
              <p:spPr>
                <a:xfrm>
                  <a:off x="7723299" y="384637"/>
                  <a:ext cx="141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26030E7-8E35-4BF1-BCC8-D0DD18B64100}"/>
                    </a:ext>
                  </a:extLst>
                </p14:cNvPr>
                <p14:cNvContentPartPr/>
                <p14:nvPr/>
              </p14:nvContentPartPr>
              <p14:xfrm>
                <a:off x="7884939" y="368437"/>
                <a:ext cx="174600" cy="171720"/>
              </p14:xfrm>
            </p:contentPart>
          </mc:Choice>
          <mc:Fallback>
            <p:pic>
              <p:nvPicPr>
                <p:cNvPr id="15" name="Freihand 14">
                  <a:extLst>
                    <a:ext uri="{FF2B5EF4-FFF2-40B4-BE49-F238E27FC236}">
                      <a16:creationId xmlns:a16="http://schemas.microsoft.com/office/drawing/2014/main" id="{526030E7-8E35-4BF1-BCC8-D0DD18B64100}"/>
                    </a:ext>
                  </a:extLst>
                </p:cNvPr>
                <p:cNvPicPr/>
                <p:nvPr/>
              </p:nvPicPr>
              <p:blipFill>
                <a:blip r:embed="rId22"/>
                <a:stretch>
                  <a:fillRect/>
                </a:stretch>
              </p:blipFill>
              <p:spPr>
                <a:xfrm>
                  <a:off x="7880619" y="364117"/>
                  <a:ext cx="183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69B9DF5A-1778-4BD2-96B5-91C185C73DF7}"/>
                    </a:ext>
                  </a:extLst>
                </p14:cNvPr>
                <p14:cNvContentPartPr/>
                <p14:nvPr/>
              </p14:nvContentPartPr>
              <p14:xfrm>
                <a:off x="8055219" y="388957"/>
                <a:ext cx="134280" cy="120960"/>
              </p14:xfrm>
            </p:contentPart>
          </mc:Choice>
          <mc:Fallback>
            <p:pic>
              <p:nvPicPr>
                <p:cNvPr id="16" name="Freihand 15">
                  <a:extLst>
                    <a:ext uri="{FF2B5EF4-FFF2-40B4-BE49-F238E27FC236}">
                      <a16:creationId xmlns:a16="http://schemas.microsoft.com/office/drawing/2014/main" id="{69B9DF5A-1778-4BD2-96B5-91C185C73DF7}"/>
                    </a:ext>
                  </a:extLst>
                </p:cNvPr>
                <p:cNvPicPr/>
                <p:nvPr/>
              </p:nvPicPr>
              <p:blipFill>
                <a:blip r:embed="rId24"/>
                <a:stretch>
                  <a:fillRect/>
                </a:stretch>
              </p:blipFill>
              <p:spPr>
                <a:xfrm>
                  <a:off x="8050899" y="384637"/>
                  <a:ext cx="142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BE17CE90-5112-4E34-B2FD-56C7FF15EF04}"/>
                    </a:ext>
                  </a:extLst>
                </p14:cNvPr>
                <p14:cNvContentPartPr/>
                <p14:nvPr/>
              </p14:nvContentPartPr>
              <p14:xfrm>
                <a:off x="8170059" y="458437"/>
                <a:ext cx="178200" cy="46440"/>
              </p14:xfrm>
            </p:contentPart>
          </mc:Choice>
          <mc:Fallback>
            <p:pic>
              <p:nvPicPr>
                <p:cNvPr id="17" name="Freihand 16">
                  <a:extLst>
                    <a:ext uri="{FF2B5EF4-FFF2-40B4-BE49-F238E27FC236}">
                      <a16:creationId xmlns:a16="http://schemas.microsoft.com/office/drawing/2014/main" id="{BE17CE90-5112-4E34-B2FD-56C7FF15EF04}"/>
                    </a:ext>
                  </a:extLst>
                </p:cNvPr>
                <p:cNvPicPr/>
                <p:nvPr/>
              </p:nvPicPr>
              <p:blipFill>
                <a:blip r:embed="rId26"/>
                <a:stretch>
                  <a:fillRect/>
                </a:stretch>
              </p:blipFill>
              <p:spPr>
                <a:xfrm>
                  <a:off x="8165739" y="454117"/>
                  <a:ext cx="186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F379F39E-C0EC-40FE-BCA2-96DB9CBC88A5}"/>
                    </a:ext>
                  </a:extLst>
                </p14:cNvPr>
                <p14:cNvContentPartPr/>
                <p14:nvPr/>
              </p14:nvContentPartPr>
              <p14:xfrm>
                <a:off x="8387859" y="383917"/>
                <a:ext cx="120240" cy="143640"/>
              </p14:xfrm>
            </p:contentPart>
          </mc:Choice>
          <mc:Fallback>
            <p:pic>
              <p:nvPicPr>
                <p:cNvPr id="18" name="Freihand 17">
                  <a:extLst>
                    <a:ext uri="{FF2B5EF4-FFF2-40B4-BE49-F238E27FC236}">
                      <a16:creationId xmlns:a16="http://schemas.microsoft.com/office/drawing/2014/main" id="{F379F39E-C0EC-40FE-BCA2-96DB9CBC88A5}"/>
                    </a:ext>
                  </a:extLst>
                </p:cNvPr>
                <p:cNvPicPr/>
                <p:nvPr/>
              </p:nvPicPr>
              <p:blipFill>
                <a:blip r:embed="rId28"/>
                <a:stretch>
                  <a:fillRect/>
                </a:stretch>
              </p:blipFill>
              <p:spPr>
                <a:xfrm>
                  <a:off x="8383179" y="379597"/>
                  <a:ext cx="128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9783673B-37F1-40DF-87CD-A1D8CB17646C}"/>
                    </a:ext>
                  </a:extLst>
                </p14:cNvPr>
                <p14:cNvContentPartPr/>
                <p14:nvPr/>
              </p14:nvContentPartPr>
              <p14:xfrm>
                <a:off x="8524659" y="429997"/>
                <a:ext cx="356040" cy="77400"/>
              </p14:xfrm>
            </p:contentPart>
          </mc:Choice>
          <mc:Fallback>
            <p:pic>
              <p:nvPicPr>
                <p:cNvPr id="19" name="Freihand 18">
                  <a:extLst>
                    <a:ext uri="{FF2B5EF4-FFF2-40B4-BE49-F238E27FC236}">
                      <a16:creationId xmlns:a16="http://schemas.microsoft.com/office/drawing/2014/main" id="{9783673B-37F1-40DF-87CD-A1D8CB17646C}"/>
                    </a:ext>
                  </a:extLst>
                </p:cNvPr>
                <p:cNvPicPr/>
                <p:nvPr/>
              </p:nvPicPr>
              <p:blipFill>
                <a:blip r:embed="rId30"/>
                <a:stretch>
                  <a:fillRect/>
                </a:stretch>
              </p:blipFill>
              <p:spPr>
                <a:xfrm>
                  <a:off x="8520339" y="425677"/>
                  <a:ext cx="364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BE48441B-5A2D-4C6D-B824-7643FF7FC862}"/>
                    </a:ext>
                  </a:extLst>
                </p14:cNvPr>
                <p14:cNvContentPartPr/>
                <p14:nvPr/>
              </p14:nvContentPartPr>
              <p14:xfrm>
                <a:off x="8866659" y="416677"/>
                <a:ext cx="63000" cy="64440"/>
              </p14:xfrm>
            </p:contentPart>
          </mc:Choice>
          <mc:Fallback>
            <p:pic>
              <p:nvPicPr>
                <p:cNvPr id="20" name="Freihand 19">
                  <a:extLst>
                    <a:ext uri="{FF2B5EF4-FFF2-40B4-BE49-F238E27FC236}">
                      <a16:creationId xmlns:a16="http://schemas.microsoft.com/office/drawing/2014/main" id="{BE48441B-5A2D-4C6D-B824-7643FF7FC862}"/>
                    </a:ext>
                  </a:extLst>
                </p:cNvPr>
                <p:cNvPicPr/>
                <p:nvPr/>
              </p:nvPicPr>
              <p:blipFill>
                <a:blip r:embed="rId32"/>
                <a:stretch>
                  <a:fillRect/>
                </a:stretch>
              </p:blipFill>
              <p:spPr>
                <a:xfrm>
                  <a:off x="8862339" y="412357"/>
                  <a:ext cx="71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1EAF719C-0ABD-4563-8EBF-1CD5E65A513C}"/>
                    </a:ext>
                  </a:extLst>
                </p14:cNvPr>
                <p14:cNvContentPartPr/>
                <p14:nvPr/>
              </p14:nvContentPartPr>
              <p14:xfrm>
                <a:off x="8938299" y="382477"/>
                <a:ext cx="133200" cy="106920"/>
              </p14:xfrm>
            </p:contentPart>
          </mc:Choice>
          <mc:Fallback>
            <p:pic>
              <p:nvPicPr>
                <p:cNvPr id="21" name="Freihand 20">
                  <a:extLst>
                    <a:ext uri="{FF2B5EF4-FFF2-40B4-BE49-F238E27FC236}">
                      <a16:creationId xmlns:a16="http://schemas.microsoft.com/office/drawing/2014/main" id="{1EAF719C-0ABD-4563-8EBF-1CD5E65A513C}"/>
                    </a:ext>
                  </a:extLst>
                </p:cNvPr>
                <p:cNvPicPr/>
                <p:nvPr/>
              </p:nvPicPr>
              <p:blipFill>
                <a:blip r:embed="rId34"/>
                <a:stretch>
                  <a:fillRect/>
                </a:stretch>
              </p:blipFill>
              <p:spPr>
                <a:xfrm>
                  <a:off x="8933979" y="378157"/>
                  <a:ext cx="141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396F1336-0B3F-44E4-B454-24D3EFC884E8}"/>
                    </a:ext>
                  </a:extLst>
                </p14:cNvPr>
                <p14:cNvContentPartPr/>
                <p14:nvPr/>
              </p14:nvContentPartPr>
              <p14:xfrm>
                <a:off x="7673619" y="528277"/>
                <a:ext cx="1549800" cy="113400"/>
              </p14:xfrm>
            </p:contentPart>
          </mc:Choice>
          <mc:Fallback>
            <p:pic>
              <p:nvPicPr>
                <p:cNvPr id="22" name="Freihand 21">
                  <a:extLst>
                    <a:ext uri="{FF2B5EF4-FFF2-40B4-BE49-F238E27FC236}">
                      <a16:creationId xmlns:a16="http://schemas.microsoft.com/office/drawing/2014/main" id="{396F1336-0B3F-44E4-B454-24D3EFC884E8}"/>
                    </a:ext>
                  </a:extLst>
                </p:cNvPr>
                <p:cNvPicPr/>
                <p:nvPr/>
              </p:nvPicPr>
              <p:blipFill>
                <a:blip r:embed="rId36"/>
                <a:stretch>
                  <a:fillRect/>
                </a:stretch>
              </p:blipFill>
              <p:spPr>
                <a:xfrm>
                  <a:off x="7669299" y="523957"/>
                  <a:ext cx="1558440" cy="122040"/>
                </a:xfrm>
                <a:prstGeom prst="rect">
                  <a:avLst/>
                </a:prstGeom>
              </p:spPr>
            </p:pic>
          </mc:Fallback>
        </mc:AlternateContent>
      </p:grpSp>
    </p:spTree>
    <p:extLst>
      <p:ext uri="{BB962C8B-B14F-4D97-AF65-F5344CB8AC3E}">
        <p14:creationId xmlns:p14="http://schemas.microsoft.com/office/powerpoint/2010/main" val="2779092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60E59C7-853E-45F5-9185-D473E38D4FE1}"/>
                  </a:ext>
                </a:extLst>
              </p14:cNvPr>
              <p14:cNvContentPartPr/>
              <p14:nvPr/>
            </p14:nvContentPartPr>
            <p14:xfrm>
              <a:off x="712659" y="844748"/>
              <a:ext cx="1947600" cy="85680"/>
            </p14:xfrm>
          </p:contentPart>
        </mc:Choice>
        <mc:Fallback>
          <p:pic>
            <p:nvPicPr>
              <p:cNvPr id="2" name="Freihand 1">
                <a:extLst>
                  <a:ext uri="{FF2B5EF4-FFF2-40B4-BE49-F238E27FC236}">
                    <a16:creationId xmlns:a16="http://schemas.microsoft.com/office/drawing/2014/main" id="{560E59C7-853E-45F5-9185-D473E38D4FE1}"/>
                  </a:ext>
                </a:extLst>
              </p:cNvPr>
              <p:cNvPicPr/>
              <p:nvPr/>
            </p:nvPicPr>
            <p:blipFill>
              <a:blip r:embed="rId4"/>
              <a:stretch>
                <a:fillRect/>
              </a:stretch>
            </p:blipFill>
            <p:spPr>
              <a:xfrm>
                <a:off x="708339" y="840428"/>
                <a:ext cx="1956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46C33C3B-BD2C-4E35-BD87-F42157C0FDAD}"/>
                  </a:ext>
                </a:extLst>
              </p14:cNvPr>
              <p14:cNvContentPartPr/>
              <p14:nvPr/>
            </p14:nvContentPartPr>
            <p14:xfrm>
              <a:off x="1182099" y="1275668"/>
              <a:ext cx="5215320" cy="70560"/>
            </p14:xfrm>
          </p:contentPart>
        </mc:Choice>
        <mc:Fallback>
          <p:pic>
            <p:nvPicPr>
              <p:cNvPr id="4" name="Freihand 3">
                <a:extLst>
                  <a:ext uri="{FF2B5EF4-FFF2-40B4-BE49-F238E27FC236}">
                    <a16:creationId xmlns:a16="http://schemas.microsoft.com/office/drawing/2014/main" id="{46C33C3B-BD2C-4E35-BD87-F42157C0FDAD}"/>
                  </a:ext>
                </a:extLst>
              </p:cNvPr>
              <p:cNvPicPr/>
              <p:nvPr/>
            </p:nvPicPr>
            <p:blipFill>
              <a:blip r:embed="rId6"/>
              <a:stretch>
                <a:fillRect/>
              </a:stretch>
            </p:blipFill>
            <p:spPr>
              <a:xfrm>
                <a:off x="1177779" y="1271348"/>
                <a:ext cx="5223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70A754A-52F3-497D-BEFC-7BD5CCB8FB45}"/>
                  </a:ext>
                </a:extLst>
              </p14:cNvPr>
              <p14:cNvContentPartPr/>
              <p14:nvPr/>
            </p14:nvContentPartPr>
            <p14:xfrm>
              <a:off x="1095699" y="2623868"/>
              <a:ext cx="4957560" cy="116280"/>
            </p14:xfrm>
          </p:contentPart>
        </mc:Choice>
        <mc:Fallback>
          <p:pic>
            <p:nvPicPr>
              <p:cNvPr id="5" name="Freihand 4">
                <a:extLst>
                  <a:ext uri="{FF2B5EF4-FFF2-40B4-BE49-F238E27FC236}">
                    <a16:creationId xmlns:a16="http://schemas.microsoft.com/office/drawing/2014/main" id="{770A754A-52F3-497D-BEFC-7BD5CCB8FB45}"/>
                  </a:ext>
                </a:extLst>
              </p:cNvPr>
              <p:cNvPicPr/>
              <p:nvPr/>
            </p:nvPicPr>
            <p:blipFill>
              <a:blip r:embed="rId8"/>
              <a:stretch>
                <a:fillRect/>
              </a:stretch>
            </p:blipFill>
            <p:spPr>
              <a:xfrm>
                <a:off x="1091379" y="2619548"/>
                <a:ext cx="4966200" cy="124920"/>
              </a:xfrm>
              <a:prstGeom prst="rect">
                <a:avLst/>
              </a:prstGeom>
            </p:spPr>
          </p:pic>
        </mc:Fallback>
      </mc:AlternateContent>
      <p:grpSp>
        <p:nvGrpSpPr>
          <p:cNvPr id="10" name="Gruppieren 9">
            <a:extLst>
              <a:ext uri="{FF2B5EF4-FFF2-40B4-BE49-F238E27FC236}">
                <a16:creationId xmlns:a16="http://schemas.microsoft.com/office/drawing/2014/main" id="{DCA12597-ADFB-465A-AA50-C1E7EAC9C4B3}"/>
              </a:ext>
            </a:extLst>
          </p:cNvPr>
          <p:cNvGrpSpPr/>
          <p:nvPr/>
        </p:nvGrpSpPr>
        <p:grpSpPr>
          <a:xfrm>
            <a:off x="6294099" y="2290868"/>
            <a:ext cx="368640" cy="181800"/>
            <a:chOff x="6294099" y="2290868"/>
            <a:chExt cx="368640" cy="18180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2E83E26-5F51-4B35-8B9F-D73964C59BE1}"/>
                    </a:ext>
                  </a:extLst>
                </p14:cNvPr>
                <p14:cNvContentPartPr/>
                <p14:nvPr/>
              </p14:nvContentPartPr>
              <p14:xfrm>
                <a:off x="6294099" y="2355668"/>
                <a:ext cx="289800" cy="117000"/>
              </p14:xfrm>
            </p:contentPart>
          </mc:Choice>
          <mc:Fallback>
            <p:pic>
              <p:nvPicPr>
                <p:cNvPr id="7" name="Freihand 6">
                  <a:extLst>
                    <a:ext uri="{FF2B5EF4-FFF2-40B4-BE49-F238E27FC236}">
                      <a16:creationId xmlns:a16="http://schemas.microsoft.com/office/drawing/2014/main" id="{82E83E26-5F51-4B35-8B9F-D73964C59BE1}"/>
                    </a:ext>
                  </a:extLst>
                </p:cNvPr>
                <p:cNvPicPr/>
                <p:nvPr/>
              </p:nvPicPr>
              <p:blipFill>
                <a:blip r:embed="rId10"/>
                <a:stretch>
                  <a:fillRect/>
                </a:stretch>
              </p:blipFill>
              <p:spPr>
                <a:xfrm>
                  <a:off x="6289779" y="2351348"/>
                  <a:ext cx="298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912BD82-0105-4864-8044-184657ABE745}"/>
                    </a:ext>
                  </a:extLst>
                </p14:cNvPr>
                <p14:cNvContentPartPr/>
                <p14:nvPr/>
              </p14:nvContentPartPr>
              <p14:xfrm>
                <a:off x="6542499" y="2290868"/>
                <a:ext cx="120240" cy="145080"/>
              </p14:xfrm>
            </p:contentPart>
          </mc:Choice>
          <mc:Fallback>
            <p:pic>
              <p:nvPicPr>
                <p:cNvPr id="9" name="Freihand 8">
                  <a:extLst>
                    <a:ext uri="{FF2B5EF4-FFF2-40B4-BE49-F238E27FC236}">
                      <a16:creationId xmlns:a16="http://schemas.microsoft.com/office/drawing/2014/main" id="{3912BD82-0105-4864-8044-184657ABE745}"/>
                    </a:ext>
                  </a:extLst>
                </p:cNvPr>
                <p:cNvPicPr/>
                <p:nvPr/>
              </p:nvPicPr>
              <p:blipFill>
                <a:blip r:embed="rId12"/>
                <a:stretch>
                  <a:fillRect/>
                </a:stretch>
              </p:blipFill>
              <p:spPr>
                <a:xfrm>
                  <a:off x="6538179" y="2286548"/>
                  <a:ext cx="128880" cy="153720"/>
                </a:xfrm>
                <a:prstGeom prst="rect">
                  <a:avLst/>
                </a:prstGeom>
              </p:spPr>
            </p:pic>
          </mc:Fallback>
        </mc:AlternateContent>
      </p:grpSp>
      <p:grpSp>
        <p:nvGrpSpPr>
          <p:cNvPr id="86" name="Gruppieren 85">
            <a:extLst>
              <a:ext uri="{FF2B5EF4-FFF2-40B4-BE49-F238E27FC236}">
                <a16:creationId xmlns:a16="http://schemas.microsoft.com/office/drawing/2014/main" id="{981A59A0-F508-43B4-B607-044838548D5F}"/>
              </a:ext>
            </a:extLst>
          </p:cNvPr>
          <p:cNvGrpSpPr/>
          <p:nvPr/>
        </p:nvGrpSpPr>
        <p:grpSpPr>
          <a:xfrm>
            <a:off x="6942099" y="1219868"/>
            <a:ext cx="5164920" cy="1171440"/>
            <a:chOff x="6942099" y="1219868"/>
            <a:chExt cx="5164920" cy="117144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0C90AD6B-2D69-4DCC-8DBE-EEDA85341100}"/>
                    </a:ext>
                  </a:extLst>
                </p14:cNvPr>
                <p14:cNvContentPartPr/>
                <p14:nvPr/>
              </p14:nvContentPartPr>
              <p14:xfrm>
                <a:off x="6952179" y="2173868"/>
                <a:ext cx="11160" cy="144720"/>
              </p14:xfrm>
            </p:contentPart>
          </mc:Choice>
          <mc:Fallback>
            <p:pic>
              <p:nvPicPr>
                <p:cNvPr id="11" name="Freihand 10">
                  <a:extLst>
                    <a:ext uri="{FF2B5EF4-FFF2-40B4-BE49-F238E27FC236}">
                      <a16:creationId xmlns:a16="http://schemas.microsoft.com/office/drawing/2014/main" id="{0C90AD6B-2D69-4DCC-8DBE-EEDA85341100}"/>
                    </a:ext>
                  </a:extLst>
                </p:cNvPr>
                <p:cNvPicPr/>
                <p:nvPr/>
              </p:nvPicPr>
              <p:blipFill>
                <a:blip r:embed="rId14"/>
                <a:stretch>
                  <a:fillRect/>
                </a:stretch>
              </p:blipFill>
              <p:spPr>
                <a:xfrm>
                  <a:off x="6947859" y="2169548"/>
                  <a:ext cx="19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79E516C6-E3BD-45B6-8DDB-3CCC6577E731}"/>
                    </a:ext>
                  </a:extLst>
                </p14:cNvPr>
                <p14:cNvContentPartPr/>
                <p14:nvPr/>
              </p14:nvContentPartPr>
              <p14:xfrm>
                <a:off x="6942099" y="2124188"/>
                <a:ext cx="140040" cy="155520"/>
              </p14:xfrm>
            </p:contentPart>
          </mc:Choice>
          <mc:Fallback>
            <p:pic>
              <p:nvPicPr>
                <p:cNvPr id="12" name="Freihand 11">
                  <a:extLst>
                    <a:ext uri="{FF2B5EF4-FFF2-40B4-BE49-F238E27FC236}">
                      <a16:creationId xmlns:a16="http://schemas.microsoft.com/office/drawing/2014/main" id="{79E516C6-E3BD-45B6-8DDB-3CCC6577E731}"/>
                    </a:ext>
                  </a:extLst>
                </p:cNvPr>
                <p:cNvPicPr/>
                <p:nvPr/>
              </p:nvPicPr>
              <p:blipFill>
                <a:blip r:embed="rId16"/>
                <a:stretch>
                  <a:fillRect/>
                </a:stretch>
              </p:blipFill>
              <p:spPr>
                <a:xfrm>
                  <a:off x="6937779" y="2119868"/>
                  <a:ext cx="1486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50D5BBCD-189E-4AB6-9963-1C7BDD78F57D}"/>
                    </a:ext>
                  </a:extLst>
                </p14:cNvPr>
                <p14:cNvContentPartPr/>
                <p14:nvPr/>
              </p14:nvContentPartPr>
              <p14:xfrm>
                <a:off x="7098339" y="2180348"/>
                <a:ext cx="95760" cy="82800"/>
              </p14:xfrm>
            </p:contentPart>
          </mc:Choice>
          <mc:Fallback>
            <p:pic>
              <p:nvPicPr>
                <p:cNvPr id="14" name="Freihand 13">
                  <a:extLst>
                    <a:ext uri="{FF2B5EF4-FFF2-40B4-BE49-F238E27FC236}">
                      <a16:creationId xmlns:a16="http://schemas.microsoft.com/office/drawing/2014/main" id="{50D5BBCD-189E-4AB6-9963-1C7BDD78F57D}"/>
                    </a:ext>
                  </a:extLst>
                </p:cNvPr>
                <p:cNvPicPr/>
                <p:nvPr/>
              </p:nvPicPr>
              <p:blipFill>
                <a:blip r:embed="rId18"/>
                <a:stretch>
                  <a:fillRect/>
                </a:stretch>
              </p:blipFill>
              <p:spPr>
                <a:xfrm>
                  <a:off x="7094019" y="2176028"/>
                  <a:ext cx="104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379305BF-59F7-4451-A768-AFFE9FC7B193}"/>
                    </a:ext>
                  </a:extLst>
                </p14:cNvPr>
                <p14:cNvContentPartPr/>
                <p14:nvPr/>
              </p14:nvContentPartPr>
              <p14:xfrm>
                <a:off x="7230099" y="2057948"/>
                <a:ext cx="107640" cy="171360"/>
              </p14:xfrm>
            </p:contentPart>
          </mc:Choice>
          <mc:Fallback>
            <p:pic>
              <p:nvPicPr>
                <p:cNvPr id="15" name="Freihand 14">
                  <a:extLst>
                    <a:ext uri="{FF2B5EF4-FFF2-40B4-BE49-F238E27FC236}">
                      <a16:creationId xmlns:a16="http://schemas.microsoft.com/office/drawing/2014/main" id="{379305BF-59F7-4451-A768-AFFE9FC7B193}"/>
                    </a:ext>
                  </a:extLst>
                </p:cNvPr>
                <p:cNvPicPr/>
                <p:nvPr/>
              </p:nvPicPr>
              <p:blipFill>
                <a:blip r:embed="rId20"/>
                <a:stretch>
                  <a:fillRect/>
                </a:stretch>
              </p:blipFill>
              <p:spPr>
                <a:xfrm>
                  <a:off x="7225779" y="2053628"/>
                  <a:ext cx="116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2776C5D4-0FFC-454E-AAD9-C106B959DAA7}"/>
                    </a:ext>
                  </a:extLst>
                </p14:cNvPr>
                <p14:cNvContentPartPr/>
                <p14:nvPr/>
              </p14:nvContentPartPr>
              <p14:xfrm>
                <a:off x="7365099" y="1945988"/>
                <a:ext cx="194040" cy="346680"/>
              </p14:xfrm>
            </p:contentPart>
          </mc:Choice>
          <mc:Fallback>
            <p:pic>
              <p:nvPicPr>
                <p:cNvPr id="16" name="Freihand 15">
                  <a:extLst>
                    <a:ext uri="{FF2B5EF4-FFF2-40B4-BE49-F238E27FC236}">
                      <a16:creationId xmlns:a16="http://schemas.microsoft.com/office/drawing/2014/main" id="{2776C5D4-0FFC-454E-AAD9-C106B959DAA7}"/>
                    </a:ext>
                  </a:extLst>
                </p:cNvPr>
                <p:cNvPicPr/>
                <p:nvPr/>
              </p:nvPicPr>
              <p:blipFill>
                <a:blip r:embed="rId22"/>
                <a:stretch>
                  <a:fillRect/>
                </a:stretch>
              </p:blipFill>
              <p:spPr>
                <a:xfrm>
                  <a:off x="7360779" y="1941668"/>
                  <a:ext cx="20268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5F9998DC-3F89-40C3-AB13-D804BC24E929}"/>
                    </a:ext>
                  </a:extLst>
                </p14:cNvPr>
                <p14:cNvContentPartPr/>
                <p14:nvPr/>
              </p14:nvContentPartPr>
              <p14:xfrm>
                <a:off x="7560579" y="1984508"/>
                <a:ext cx="222120" cy="235440"/>
              </p14:xfrm>
            </p:contentPart>
          </mc:Choice>
          <mc:Fallback>
            <p:pic>
              <p:nvPicPr>
                <p:cNvPr id="17" name="Freihand 16">
                  <a:extLst>
                    <a:ext uri="{FF2B5EF4-FFF2-40B4-BE49-F238E27FC236}">
                      <a16:creationId xmlns:a16="http://schemas.microsoft.com/office/drawing/2014/main" id="{5F9998DC-3F89-40C3-AB13-D804BC24E929}"/>
                    </a:ext>
                  </a:extLst>
                </p:cNvPr>
                <p:cNvPicPr/>
                <p:nvPr/>
              </p:nvPicPr>
              <p:blipFill>
                <a:blip r:embed="rId24"/>
                <a:stretch>
                  <a:fillRect/>
                </a:stretch>
              </p:blipFill>
              <p:spPr>
                <a:xfrm>
                  <a:off x="7556259" y="1980188"/>
                  <a:ext cx="2307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293E1DF5-88A7-4C1A-8849-7080399D66D2}"/>
                    </a:ext>
                  </a:extLst>
                </p14:cNvPr>
                <p14:cNvContentPartPr/>
                <p14:nvPr/>
              </p14:nvContentPartPr>
              <p14:xfrm>
                <a:off x="7843899" y="1918268"/>
                <a:ext cx="173520" cy="213120"/>
              </p14:xfrm>
            </p:contentPart>
          </mc:Choice>
          <mc:Fallback>
            <p:pic>
              <p:nvPicPr>
                <p:cNvPr id="18" name="Freihand 17">
                  <a:extLst>
                    <a:ext uri="{FF2B5EF4-FFF2-40B4-BE49-F238E27FC236}">
                      <a16:creationId xmlns:a16="http://schemas.microsoft.com/office/drawing/2014/main" id="{293E1DF5-88A7-4C1A-8849-7080399D66D2}"/>
                    </a:ext>
                  </a:extLst>
                </p:cNvPr>
                <p:cNvPicPr/>
                <p:nvPr/>
              </p:nvPicPr>
              <p:blipFill>
                <a:blip r:embed="rId26"/>
                <a:stretch>
                  <a:fillRect/>
                </a:stretch>
              </p:blipFill>
              <p:spPr>
                <a:xfrm>
                  <a:off x="7839579" y="1913948"/>
                  <a:ext cx="1821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BEEDE710-306A-4844-8795-9911B682C9C4}"/>
                    </a:ext>
                  </a:extLst>
                </p14:cNvPr>
                <p14:cNvContentPartPr/>
                <p14:nvPr/>
              </p14:nvContentPartPr>
              <p14:xfrm>
                <a:off x="7986099" y="1797668"/>
                <a:ext cx="241560" cy="140400"/>
              </p14:xfrm>
            </p:contentPart>
          </mc:Choice>
          <mc:Fallback>
            <p:pic>
              <p:nvPicPr>
                <p:cNvPr id="19" name="Freihand 18">
                  <a:extLst>
                    <a:ext uri="{FF2B5EF4-FFF2-40B4-BE49-F238E27FC236}">
                      <a16:creationId xmlns:a16="http://schemas.microsoft.com/office/drawing/2014/main" id="{BEEDE710-306A-4844-8795-9911B682C9C4}"/>
                    </a:ext>
                  </a:extLst>
                </p:cNvPr>
                <p:cNvPicPr/>
                <p:nvPr/>
              </p:nvPicPr>
              <p:blipFill>
                <a:blip r:embed="rId28"/>
                <a:stretch>
                  <a:fillRect/>
                </a:stretch>
              </p:blipFill>
              <p:spPr>
                <a:xfrm>
                  <a:off x="7981779" y="1793348"/>
                  <a:ext cx="250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613A472B-F53E-45D5-8154-9B01C580024A}"/>
                    </a:ext>
                  </a:extLst>
                </p14:cNvPr>
                <p14:cNvContentPartPr/>
                <p14:nvPr/>
              </p14:nvContentPartPr>
              <p14:xfrm>
                <a:off x="8199219" y="1712348"/>
                <a:ext cx="24480" cy="58680"/>
              </p14:xfrm>
            </p:contentPart>
          </mc:Choice>
          <mc:Fallback>
            <p:pic>
              <p:nvPicPr>
                <p:cNvPr id="20" name="Freihand 19">
                  <a:extLst>
                    <a:ext uri="{FF2B5EF4-FFF2-40B4-BE49-F238E27FC236}">
                      <a16:creationId xmlns:a16="http://schemas.microsoft.com/office/drawing/2014/main" id="{613A472B-F53E-45D5-8154-9B01C580024A}"/>
                    </a:ext>
                  </a:extLst>
                </p:cNvPr>
                <p:cNvPicPr/>
                <p:nvPr/>
              </p:nvPicPr>
              <p:blipFill>
                <a:blip r:embed="rId30"/>
                <a:stretch>
                  <a:fillRect/>
                </a:stretch>
              </p:blipFill>
              <p:spPr>
                <a:xfrm>
                  <a:off x="8194899" y="1708028"/>
                  <a:ext cx="33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6615E96A-3D8A-44FA-BA00-314A585C3408}"/>
                    </a:ext>
                  </a:extLst>
                </p14:cNvPr>
                <p14:cNvContentPartPr/>
                <p14:nvPr/>
              </p14:nvContentPartPr>
              <p14:xfrm>
                <a:off x="8240259" y="1712708"/>
                <a:ext cx="76680" cy="173880"/>
              </p14:xfrm>
            </p:contentPart>
          </mc:Choice>
          <mc:Fallback>
            <p:pic>
              <p:nvPicPr>
                <p:cNvPr id="21" name="Freihand 20">
                  <a:extLst>
                    <a:ext uri="{FF2B5EF4-FFF2-40B4-BE49-F238E27FC236}">
                      <a16:creationId xmlns:a16="http://schemas.microsoft.com/office/drawing/2014/main" id="{6615E96A-3D8A-44FA-BA00-314A585C3408}"/>
                    </a:ext>
                  </a:extLst>
                </p:cNvPr>
                <p:cNvPicPr/>
                <p:nvPr/>
              </p:nvPicPr>
              <p:blipFill>
                <a:blip r:embed="rId32"/>
                <a:stretch>
                  <a:fillRect/>
                </a:stretch>
              </p:blipFill>
              <p:spPr>
                <a:xfrm>
                  <a:off x="8235939" y="1708388"/>
                  <a:ext cx="85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FDA433B8-7337-44E2-B04B-E183A350A482}"/>
                    </a:ext>
                  </a:extLst>
                </p14:cNvPr>
                <p14:cNvContentPartPr/>
                <p14:nvPr/>
              </p14:nvContentPartPr>
              <p14:xfrm>
                <a:off x="8307579" y="1744028"/>
                <a:ext cx="286920" cy="98280"/>
              </p14:xfrm>
            </p:contentPart>
          </mc:Choice>
          <mc:Fallback>
            <p:pic>
              <p:nvPicPr>
                <p:cNvPr id="22" name="Freihand 21">
                  <a:extLst>
                    <a:ext uri="{FF2B5EF4-FFF2-40B4-BE49-F238E27FC236}">
                      <a16:creationId xmlns:a16="http://schemas.microsoft.com/office/drawing/2014/main" id="{FDA433B8-7337-44E2-B04B-E183A350A482}"/>
                    </a:ext>
                  </a:extLst>
                </p:cNvPr>
                <p:cNvPicPr/>
                <p:nvPr/>
              </p:nvPicPr>
              <p:blipFill>
                <a:blip r:embed="rId34"/>
                <a:stretch>
                  <a:fillRect/>
                </a:stretch>
              </p:blipFill>
              <p:spPr>
                <a:xfrm>
                  <a:off x="8303259" y="1739708"/>
                  <a:ext cx="295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5FBAC8DE-F820-4F37-929B-F9D61D3686B1}"/>
                    </a:ext>
                  </a:extLst>
                </p14:cNvPr>
                <p14:cNvContentPartPr/>
                <p14:nvPr/>
              </p14:nvContentPartPr>
              <p14:xfrm>
                <a:off x="8570019" y="1711268"/>
                <a:ext cx="99360" cy="99720"/>
              </p14:xfrm>
            </p:contentPart>
          </mc:Choice>
          <mc:Fallback>
            <p:pic>
              <p:nvPicPr>
                <p:cNvPr id="23" name="Freihand 22">
                  <a:extLst>
                    <a:ext uri="{FF2B5EF4-FFF2-40B4-BE49-F238E27FC236}">
                      <a16:creationId xmlns:a16="http://schemas.microsoft.com/office/drawing/2014/main" id="{5FBAC8DE-F820-4F37-929B-F9D61D3686B1}"/>
                    </a:ext>
                  </a:extLst>
                </p:cNvPr>
                <p:cNvPicPr/>
                <p:nvPr/>
              </p:nvPicPr>
              <p:blipFill>
                <a:blip r:embed="rId36"/>
                <a:stretch>
                  <a:fillRect/>
                </a:stretch>
              </p:blipFill>
              <p:spPr>
                <a:xfrm>
                  <a:off x="8565699" y="1706948"/>
                  <a:ext cx="108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0377260B-8781-40BB-9430-42233FA8A118}"/>
                    </a:ext>
                  </a:extLst>
                </p14:cNvPr>
                <p14:cNvContentPartPr/>
                <p14:nvPr/>
              </p14:nvContentPartPr>
              <p14:xfrm>
                <a:off x="8843979" y="1499948"/>
                <a:ext cx="180000" cy="232200"/>
              </p14:xfrm>
            </p:contentPart>
          </mc:Choice>
          <mc:Fallback>
            <p:pic>
              <p:nvPicPr>
                <p:cNvPr id="24" name="Freihand 23">
                  <a:extLst>
                    <a:ext uri="{FF2B5EF4-FFF2-40B4-BE49-F238E27FC236}">
                      <a16:creationId xmlns:a16="http://schemas.microsoft.com/office/drawing/2014/main" id="{0377260B-8781-40BB-9430-42233FA8A118}"/>
                    </a:ext>
                  </a:extLst>
                </p:cNvPr>
                <p:cNvPicPr/>
                <p:nvPr/>
              </p:nvPicPr>
              <p:blipFill>
                <a:blip r:embed="rId38"/>
                <a:stretch>
                  <a:fillRect/>
                </a:stretch>
              </p:blipFill>
              <p:spPr>
                <a:xfrm>
                  <a:off x="8839659" y="1495628"/>
                  <a:ext cx="1886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F377C3C4-0155-41EB-B369-2F0961890A94}"/>
                    </a:ext>
                  </a:extLst>
                </p14:cNvPr>
                <p14:cNvContentPartPr/>
                <p14:nvPr/>
              </p14:nvContentPartPr>
              <p14:xfrm>
                <a:off x="9015339" y="1571948"/>
                <a:ext cx="60120" cy="88920"/>
              </p14:xfrm>
            </p:contentPart>
          </mc:Choice>
          <mc:Fallback>
            <p:pic>
              <p:nvPicPr>
                <p:cNvPr id="25" name="Freihand 24">
                  <a:extLst>
                    <a:ext uri="{FF2B5EF4-FFF2-40B4-BE49-F238E27FC236}">
                      <a16:creationId xmlns:a16="http://schemas.microsoft.com/office/drawing/2014/main" id="{F377C3C4-0155-41EB-B369-2F0961890A94}"/>
                    </a:ext>
                  </a:extLst>
                </p:cNvPr>
                <p:cNvPicPr/>
                <p:nvPr/>
              </p:nvPicPr>
              <p:blipFill>
                <a:blip r:embed="rId40"/>
                <a:stretch>
                  <a:fillRect/>
                </a:stretch>
              </p:blipFill>
              <p:spPr>
                <a:xfrm>
                  <a:off x="9011019" y="1567628"/>
                  <a:ext cx="68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2409123F-65E6-459B-A4F1-4368FB6F6D25}"/>
                    </a:ext>
                  </a:extLst>
                </p14:cNvPr>
                <p14:cNvContentPartPr/>
                <p14:nvPr/>
              </p14:nvContentPartPr>
              <p14:xfrm>
                <a:off x="9101379" y="1450628"/>
                <a:ext cx="123840" cy="180720"/>
              </p14:xfrm>
            </p:contentPart>
          </mc:Choice>
          <mc:Fallback>
            <p:pic>
              <p:nvPicPr>
                <p:cNvPr id="26" name="Freihand 25">
                  <a:extLst>
                    <a:ext uri="{FF2B5EF4-FFF2-40B4-BE49-F238E27FC236}">
                      <a16:creationId xmlns:a16="http://schemas.microsoft.com/office/drawing/2014/main" id="{2409123F-65E6-459B-A4F1-4368FB6F6D25}"/>
                    </a:ext>
                  </a:extLst>
                </p:cNvPr>
                <p:cNvPicPr/>
                <p:nvPr/>
              </p:nvPicPr>
              <p:blipFill>
                <a:blip r:embed="rId42"/>
                <a:stretch>
                  <a:fillRect/>
                </a:stretch>
              </p:blipFill>
              <p:spPr>
                <a:xfrm>
                  <a:off x="9097059" y="1446308"/>
                  <a:ext cx="1324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7008AEAF-FA07-41E5-A8C2-41F73C44C106}"/>
                    </a:ext>
                  </a:extLst>
                </p14:cNvPr>
                <p14:cNvContentPartPr/>
                <p14:nvPr/>
              </p14:nvContentPartPr>
              <p14:xfrm>
                <a:off x="9236739" y="1376468"/>
                <a:ext cx="281520" cy="215640"/>
              </p14:xfrm>
            </p:contentPart>
          </mc:Choice>
          <mc:Fallback>
            <p:pic>
              <p:nvPicPr>
                <p:cNvPr id="27" name="Freihand 26">
                  <a:extLst>
                    <a:ext uri="{FF2B5EF4-FFF2-40B4-BE49-F238E27FC236}">
                      <a16:creationId xmlns:a16="http://schemas.microsoft.com/office/drawing/2014/main" id="{7008AEAF-FA07-41E5-A8C2-41F73C44C106}"/>
                    </a:ext>
                  </a:extLst>
                </p:cNvPr>
                <p:cNvPicPr/>
                <p:nvPr/>
              </p:nvPicPr>
              <p:blipFill>
                <a:blip r:embed="rId44"/>
                <a:stretch>
                  <a:fillRect/>
                </a:stretch>
              </p:blipFill>
              <p:spPr>
                <a:xfrm>
                  <a:off x="9232419" y="1372148"/>
                  <a:ext cx="2901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66DBBA48-DA43-443B-BBA5-276741475A99}"/>
                    </a:ext>
                  </a:extLst>
                </p14:cNvPr>
                <p14:cNvContentPartPr/>
                <p14:nvPr/>
              </p14:nvContentPartPr>
              <p14:xfrm>
                <a:off x="9573699" y="1219868"/>
                <a:ext cx="28440" cy="190080"/>
              </p14:xfrm>
            </p:contentPart>
          </mc:Choice>
          <mc:Fallback>
            <p:pic>
              <p:nvPicPr>
                <p:cNvPr id="28" name="Freihand 27">
                  <a:extLst>
                    <a:ext uri="{FF2B5EF4-FFF2-40B4-BE49-F238E27FC236}">
                      <a16:creationId xmlns:a16="http://schemas.microsoft.com/office/drawing/2014/main" id="{66DBBA48-DA43-443B-BBA5-276741475A99}"/>
                    </a:ext>
                  </a:extLst>
                </p:cNvPr>
                <p:cNvPicPr/>
                <p:nvPr/>
              </p:nvPicPr>
              <p:blipFill>
                <a:blip r:embed="rId46"/>
                <a:stretch>
                  <a:fillRect/>
                </a:stretch>
              </p:blipFill>
              <p:spPr>
                <a:xfrm>
                  <a:off x="9569379" y="1215548"/>
                  <a:ext cx="37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67A6FC90-49F9-4685-A352-27FC014D9FDC}"/>
                    </a:ext>
                  </a:extLst>
                </p14:cNvPr>
                <p14:cNvContentPartPr/>
                <p14:nvPr/>
              </p14:nvContentPartPr>
              <p14:xfrm>
                <a:off x="9597819" y="1513268"/>
                <a:ext cx="7200" cy="5400"/>
              </p14:xfrm>
            </p:contentPart>
          </mc:Choice>
          <mc:Fallback>
            <p:pic>
              <p:nvPicPr>
                <p:cNvPr id="29" name="Freihand 28">
                  <a:extLst>
                    <a:ext uri="{FF2B5EF4-FFF2-40B4-BE49-F238E27FC236}">
                      <a16:creationId xmlns:a16="http://schemas.microsoft.com/office/drawing/2014/main" id="{67A6FC90-49F9-4685-A352-27FC014D9FDC}"/>
                    </a:ext>
                  </a:extLst>
                </p:cNvPr>
                <p:cNvPicPr/>
                <p:nvPr/>
              </p:nvPicPr>
              <p:blipFill>
                <a:blip r:embed="rId48"/>
                <a:stretch>
                  <a:fillRect/>
                </a:stretch>
              </p:blipFill>
              <p:spPr>
                <a:xfrm>
                  <a:off x="9593499" y="1508948"/>
                  <a:ext cx="158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0" name="Freihand 59">
                  <a:extLst>
                    <a:ext uri="{FF2B5EF4-FFF2-40B4-BE49-F238E27FC236}">
                      <a16:creationId xmlns:a16="http://schemas.microsoft.com/office/drawing/2014/main" id="{945E2DEF-25AF-4EE1-9127-4B710839E04E}"/>
                    </a:ext>
                  </a:extLst>
                </p14:cNvPr>
                <p14:cNvContentPartPr/>
                <p14:nvPr/>
              </p14:nvContentPartPr>
              <p14:xfrm>
                <a:off x="8237379" y="2118068"/>
                <a:ext cx="191520" cy="214560"/>
              </p14:xfrm>
            </p:contentPart>
          </mc:Choice>
          <mc:Fallback>
            <p:pic>
              <p:nvPicPr>
                <p:cNvPr id="60" name="Freihand 59">
                  <a:extLst>
                    <a:ext uri="{FF2B5EF4-FFF2-40B4-BE49-F238E27FC236}">
                      <a16:creationId xmlns:a16="http://schemas.microsoft.com/office/drawing/2014/main" id="{945E2DEF-25AF-4EE1-9127-4B710839E04E}"/>
                    </a:ext>
                  </a:extLst>
                </p:cNvPr>
                <p:cNvPicPr/>
                <p:nvPr/>
              </p:nvPicPr>
              <p:blipFill>
                <a:blip r:embed="rId50"/>
                <a:stretch>
                  <a:fillRect/>
                </a:stretch>
              </p:blipFill>
              <p:spPr>
                <a:xfrm>
                  <a:off x="8233059" y="2113748"/>
                  <a:ext cx="2001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1" name="Freihand 60">
                  <a:extLst>
                    <a:ext uri="{FF2B5EF4-FFF2-40B4-BE49-F238E27FC236}">
                      <a16:creationId xmlns:a16="http://schemas.microsoft.com/office/drawing/2014/main" id="{F190DC2E-A6B2-4AE9-BC18-D6EAA4B1A79D}"/>
                    </a:ext>
                  </a:extLst>
                </p14:cNvPr>
                <p14:cNvContentPartPr/>
                <p14:nvPr/>
              </p14:nvContentPartPr>
              <p14:xfrm>
                <a:off x="8386419" y="2184668"/>
                <a:ext cx="97200" cy="187560"/>
              </p14:xfrm>
            </p:contentPart>
          </mc:Choice>
          <mc:Fallback>
            <p:pic>
              <p:nvPicPr>
                <p:cNvPr id="61" name="Freihand 60">
                  <a:extLst>
                    <a:ext uri="{FF2B5EF4-FFF2-40B4-BE49-F238E27FC236}">
                      <a16:creationId xmlns:a16="http://schemas.microsoft.com/office/drawing/2014/main" id="{F190DC2E-A6B2-4AE9-BC18-D6EAA4B1A79D}"/>
                    </a:ext>
                  </a:extLst>
                </p:cNvPr>
                <p:cNvPicPr/>
                <p:nvPr/>
              </p:nvPicPr>
              <p:blipFill>
                <a:blip r:embed="rId52"/>
                <a:stretch>
                  <a:fillRect/>
                </a:stretch>
              </p:blipFill>
              <p:spPr>
                <a:xfrm>
                  <a:off x="8382099" y="2180348"/>
                  <a:ext cx="105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2" name="Freihand 61">
                  <a:extLst>
                    <a:ext uri="{FF2B5EF4-FFF2-40B4-BE49-F238E27FC236}">
                      <a16:creationId xmlns:a16="http://schemas.microsoft.com/office/drawing/2014/main" id="{E863AAA5-4D07-4E86-9308-02B7670A2C01}"/>
                    </a:ext>
                  </a:extLst>
                </p14:cNvPr>
                <p14:cNvContentPartPr/>
                <p14:nvPr/>
              </p14:nvContentPartPr>
              <p14:xfrm>
                <a:off x="8662539" y="2160188"/>
                <a:ext cx="115560" cy="136800"/>
              </p14:xfrm>
            </p:contentPart>
          </mc:Choice>
          <mc:Fallback>
            <p:pic>
              <p:nvPicPr>
                <p:cNvPr id="62" name="Freihand 61">
                  <a:extLst>
                    <a:ext uri="{FF2B5EF4-FFF2-40B4-BE49-F238E27FC236}">
                      <a16:creationId xmlns:a16="http://schemas.microsoft.com/office/drawing/2014/main" id="{E863AAA5-4D07-4E86-9308-02B7670A2C01}"/>
                    </a:ext>
                  </a:extLst>
                </p:cNvPr>
                <p:cNvPicPr/>
                <p:nvPr/>
              </p:nvPicPr>
              <p:blipFill>
                <a:blip r:embed="rId54"/>
                <a:stretch>
                  <a:fillRect/>
                </a:stretch>
              </p:blipFill>
              <p:spPr>
                <a:xfrm>
                  <a:off x="8658219" y="2155868"/>
                  <a:ext cx="124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3" name="Freihand 62">
                  <a:extLst>
                    <a:ext uri="{FF2B5EF4-FFF2-40B4-BE49-F238E27FC236}">
                      <a16:creationId xmlns:a16="http://schemas.microsoft.com/office/drawing/2014/main" id="{86821547-57DD-49AD-940A-5D6F474CCE4D}"/>
                    </a:ext>
                  </a:extLst>
                </p14:cNvPr>
                <p14:cNvContentPartPr/>
                <p14:nvPr/>
              </p14:nvContentPartPr>
              <p14:xfrm>
                <a:off x="8801859" y="2065148"/>
                <a:ext cx="121680" cy="326160"/>
              </p14:xfrm>
            </p:contentPart>
          </mc:Choice>
          <mc:Fallback>
            <p:pic>
              <p:nvPicPr>
                <p:cNvPr id="63" name="Freihand 62">
                  <a:extLst>
                    <a:ext uri="{FF2B5EF4-FFF2-40B4-BE49-F238E27FC236}">
                      <a16:creationId xmlns:a16="http://schemas.microsoft.com/office/drawing/2014/main" id="{86821547-57DD-49AD-940A-5D6F474CCE4D}"/>
                    </a:ext>
                  </a:extLst>
                </p:cNvPr>
                <p:cNvPicPr/>
                <p:nvPr/>
              </p:nvPicPr>
              <p:blipFill>
                <a:blip r:embed="rId56"/>
                <a:stretch>
                  <a:fillRect/>
                </a:stretch>
              </p:blipFill>
              <p:spPr>
                <a:xfrm>
                  <a:off x="8797539" y="2060828"/>
                  <a:ext cx="13032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4" name="Freihand 63">
                  <a:extLst>
                    <a:ext uri="{FF2B5EF4-FFF2-40B4-BE49-F238E27FC236}">
                      <a16:creationId xmlns:a16="http://schemas.microsoft.com/office/drawing/2014/main" id="{4C7CD37E-0655-4EC2-BED3-E7B935CD5E05}"/>
                    </a:ext>
                  </a:extLst>
                </p14:cNvPr>
                <p14:cNvContentPartPr/>
                <p14:nvPr/>
              </p14:nvContentPartPr>
              <p14:xfrm>
                <a:off x="8989419" y="2178548"/>
                <a:ext cx="10080" cy="17280"/>
              </p14:xfrm>
            </p:contentPart>
          </mc:Choice>
          <mc:Fallback>
            <p:pic>
              <p:nvPicPr>
                <p:cNvPr id="64" name="Freihand 63">
                  <a:extLst>
                    <a:ext uri="{FF2B5EF4-FFF2-40B4-BE49-F238E27FC236}">
                      <a16:creationId xmlns:a16="http://schemas.microsoft.com/office/drawing/2014/main" id="{4C7CD37E-0655-4EC2-BED3-E7B935CD5E05}"/>
                    </a:ext>
                  </a:extLst>
                </p:cNvPr>
                <p:cNvPicPr/>
                <p:nvPr/>
              </p:nvPicPr>
              <p:blipFill>
                <a:blip r:embed="rId58"/>
                <a:stretch>
                  <a:fillRect/>
                </a:stretch>
              </p:blipFill>
              <p:spPr>
                <a:xfrm>
                  <a:off x="8985099" y="2174228"/>
                  <a:ext cx="18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5" name="Freihand 64">
                  <a:extLst>
                    <a:ext uri="{FF2B5EF4-FFF2-40B4-BE49-F238E27FC236}">
                      <a16:creationId xmlns:a16="http://schemas.microsoft.com/office/drawing/2014/main" id="{4907A437-4A31-454C-B774-D103D59B0B87}"/>
                    </a:ext>
                  </a:extLst>
                </p14:cNvPr>
                <p14:cNvContentPartPr/>
                <p14:nvPr/>
              </p14:nvContentPartPr>
              <p14:xfrm>
                <a:off x="9227019" y="1960028"/>
                <a:ext cx="138600" cy="181080"/>
              </p14:xfrm>
            </p:contentPart>
          </mc:Choice>
          <mc:Fallback>
            <p:pic>
              <p:nvPicPr>
                <p:cNvPr id="65" name="Freihand 64">
                  <a:extLst>
                    <a:ext uri="{FF2B5EF4-FFF2-40B4-BE49-F238E27FC236}">
                      <a16:creationId xmlns:a16="http://schemas.microsoft.com/office/drawing/2014/main" id="{4907A437-4A31-454C-B774-D103D59B0B87}"/>
                    </a:ext>
                  </a:extLst>
                </p:cNvPr>
                <p:cNvPicPr/>
                <p:nvPr/>
              </p:nvPicPr>
              <p:blipFill>
                <a:blip r:embed="rId60"/>
                <a:stretch>
                  <a:fillRect/>
                </a:stretch>
              </p:blipFill>
              <p:spPr>
                <a:xfrm>
                  <a:off x="9222699" y="1955708"/>
                  <a:ext cx="1472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8" name="Freihand 67">
                  <a:extLst>
                    <a:ext uri="{FF2B5EF4-FFF2-40B4-BE49-F238E27FC236}">
                      <a16:creationId xmlns:a16="http://schemas.microsoft.com/office/drawing/2014/main" id="{88E4C35F-6AC0-43BD-83C6-0FCAC5F79E95}"/>
                    </a:ext>
                  </a:extLst>
                </p14:cNvPr>
                <p14:cNvContentPartPr/>
                <p14:nvPr/>
              </p14:nvContentPartPr>
              <p14:xfrm>
                <a:off x="9365619" y="1963268"/>
                <a:ext cx="565200" cy="144720"/>
              </p14:xfrm>
            </p:contentPart>
          </mc:Choice>
          <mc:Fallback>
            <p:pic>
              <p:nvPicPr>
                <p:cNvPr id="68" name="Freihand 67">
                  <a:extLst>
                    <a:ext uri="{FF2B5EF4-FFF2-40B4-BE49-F238E27FC236}">
                      <a16:creationId xmlns:a16="http://schemas.microsoft.com/office/drawing/2014/main" id="{88E4C35F-6AC0-43BD-83C6-0FCAC5F79E95}"/>
                    </a:ext>
                  </a:extLst>
                </p:cNvPr>
                <p:cNvPicPr/>
                <p:nvPr/>
              </p:nvPicPr>
              <p:blipFill>
                <a:blip r:embed="rId62"/>
                <a:stretch>
                  <a:fillRect/>
                </a:stretch>
              </p:blipFill>
              <p:spPr>
                <a:xfrm>
                  <a:off x="9361299" y="1958948"/>
                  <a:ext cx="573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9" name="Freihand 68">
                  <a:extLst>
                    <a:ext uri="{FF2B5EF4-FFF2-40B4-BE49-F238E27FC236}">
                      <a16:creationId xmlns:a16="http://schemas.microsoft.com/office/drawing/2014/main" id="{C303437F-548D-4FE9-B25E-64F1681D22D4}"/>
                    </a:ext>
                  </a:extLst>
                </p14:cNvPr>
                <p14:cNvContentPartPr/>
                <p14:nvPr/>
              </p14:nvContentPartPr>
              <p14:xfrm>
                <a:off x="10038819" y="1987388"/>
                <a:ext cx="360" cy="360"/>
              </p14:xfrm>
            </p:contentPart>
          </mc:Choice>
          <mc:Fallback>
            <p:pic>
              <p:nvPicPr>
                <p:cNvPr id="69" name="Freihand 68">
                  <a:extLst>
                    <a:ext uri="{FF2B5EF4-FFF2-40B4-BE49-F238E27FC236}">
                      <a16:creationId xmlns:a16="http://schemas.microsoft.com/office/drawing/2014/main" id="{C303437F-548D-4FE9-B25E-64F1681D22D4}"/>
                    </a:ext>
                  </a:extLst>
                </p:cNvPr>
                <p:cNvPicPr/>
                <p:nvPr/>
              </p:nvPicPr>
              <p:blipFill>
                <a:blip r:embed="rId64"/>
                <a:stretch>
                  <a:fillRect/>
                </a:stretch>
              </p:blipFill>
              <p:spPr>
                <a:xfrm>
                  <a:off x="10034499" y="19830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0" name="Freihand 69">
                  <a:extLst>
                    <a:ext uri="{FF2B5EF4-FFF2-40B4-BE49-F238E27FC236}">
                      <a16:creationId xmlns:a16="http://schemas.microsoft.com/office/drawing/2014/main" id="{4C326746-1E56-4811-AE6A-903A0B2C87D7}"/>
                    </a:ext>
                  </a:extLst>
                </p14:cNvPr>
                <p14:cNvContentPartPr/>
                <p14:nvPr/>
              </p14:nvContentPartPr>
              <p14:xfrm>
                <a:off x="9952779" y="1865348"/>
                <a:ext cx="295200" cy="161280"/>
              </p14:xfrm>
            </p:contentPart>
          </mc:Choice>
          <mc:Fallback>
            <p:pic>
              <p:nvPicPr>
                <p:cNvPr id="70" name="Freihand 69">
                  <a:extLst>
                    <a:ext uri="{FF2B5EF4-FFF2-40B4-BE49-F238E27FC236}">
                      <a16:creationId xmlns:a16="http://schemas.microsoft.com/office/drawing/2014/main" id="{4C326746-1E56-4811-AE6A-903A0B2C87D7}"/>
                    </a:ext>
                  </a:extLst>
                </p:cNvPr>
                <p:cNvPicPr/>
                <p:nvPr/>
              </p:nvPicPr>
              <p:blipFill>
                <a:blip r:embed="rId66"/>
                <a:stretch>
                  <a:fillRect/>
                </a:stretch>
              </p:blipFill>
              <p:spPr>
                <a:xfrm>
                  <a:off x="9948459" y="1861028"/>
                  <a:ext cx="303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1" name="Freihand 70">
                  <a:extLst>
                    <a:ext uri="{FF2B5EF4-FFF2-40B4-BE49-F238E27FC236}">
                      <a16:creationId xmlns:a16="http://schemas.microsoft.com/office/drawing/2014/main" id="{D59DEBDB-F7D1-4ADD-905B-5A09B2ABD0D6}"/>
                    </a:ext>
                  </a:extLst>
                </p14:cNvPr>
                <p14:cNvContentPartPr/>
                <p14:nvPr/>
              </p14:nvContentPartPr>
              <p14:xfrm>
                <a:off x="10251579" y="1896308"/>
                <a:ext cx="95400" cy="184320"/>
              </p14:xfrm>
            </p:contentPart>
          </mc:Choice>
          <mc:Fallback>
            <p:pic>
              <p:nvPicPr>
                <p:cNvPr id="71" name="Freihand 70">
                  <a:extLst>
                    <a:ext uri="{FF2B5EF4-FFF2-40B4-BE49-F238E27FC236}">
                      <a16:creationId xmlns:a16="http://schemas.microsoft.com/office/drawing/2014/main" id="{D59DEBDB-F7D1-4ADD-905B-5A09B2ABD0D6}"/>
                    </a:ext>
                  </a:extLst>
                </p:cNvPr>
                <p:cNvPicPr/>
                <p:nvPr/>
              </p:nvPicPr>
              <p:blipFill>
                <a:blip r:embed="rId68"/>
                <a:stretch>
                  <a:fillRect/>
                </a:stretch>
              </p:blipFill>
              <p:spPr>
                <a:xfrm>
                  <a:off x="10247259" y="1891988"/>
                  <a:ext cx="1040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2" name="Freihand 71">
                  <a:extLst>
                    <a:ext uri="{FF2B5EF4-FFF2-40B4-BE49-F238E27FC236}">
                      <a16:creationId xmlns:a16="http://schemas.microsoft.com/office/drawing/2014/main" id="{7D982C73-10CC-44EB-B0E1-C192CEE581CE}"/>
                    </a:ext>
                  </a:extLst>
                </p14:cNvPr>
                <p14:cNvContentPartPr/>
                <p14:nvPr/>
              </p14:nvContentPartPr>
              <p14:xfrm>
                <a:off x="10334379" y="1866788"/>
                <a:ext cx="83160" cy="92520"/>
              </p14:xfrm>
            </p:contentPart>
          </mc:Choice>
          <mc:Fallback>
            <p:pic>
              <p:nvPicPr>
                <p:cNvPr id="72" name="Freihand 71">
                  <a:extLst>
                    <a:ext uri="{FF2B5EF4-FFF2-40B4-BE49-F238E27FC236}">
                      <a16:creationId xmlns:a16="http://schemas.microsoft.com/office/drawing/2014/main" id="{7D982C73-10CC-44EB-B0E1-C192CEE581CE}"/>
                    </a:ext>
                  </a:extLst>
                </p:cNvPr>
                <p:cNvPicPr/>
                <p:nvPr/>
              </p:nvPicPr>
              <p:blipFill>
                <a:blip r:embed="rId70"/>
                <a:stretch>
                  <a:fillRect/>
                </a:stretch>
              </p:blipFill>
              <p:spPr>
                <a:xfrm>
                  <a:off x="10330059" y="1862468"/>
                  <a:ext cx="91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3" name="Freihand 72">
                  <a:extLst>
                    <a:ext uri="{FF2B5EF4-FFF2-40B4-BE49-F238E27FC236}">
                      <a16:creationId xmlns:a16="http://schemas.microsoft.com/office/drawing/2014/main" id="{AF77BEE3-0E00-4AB6-9E2C-FDDF657009F2}"/>
                    </a:ext>
                  </a:extLst>
                </p14:cNvPr>
                <p14:cNvContentPartPr/>
                <p14:nvPr/>
              </p14:nvContentPartPr>
              <p14:xfrm>
                <a:off x="10185339" y="1922588"/>
                <a:ext cx="47160" cy="53280"/>
              </p14:xfrm>
            </p:contentPart>
          </mc:Choice>
          <mc:Fallback>
            <p:pic>
              <p:nvPicPr>
                <p:cNvPr id="73" name="Freihand 72">
                  <a:extLst>
                    <a:ext uri="{FF2B5EF4-FFF2-40B4-BE49-F238E27FC236}">
                      <a16:creationId xmlns:a16="http://schemas.microsoft.com/office/drawing/2014/main" id="{AF77BEE3-0E00-4AB6-9E2C-FDDF657009F2}"/>
                    </a:ext>
                  </a:extLst>
                </p:cNvPr>
                <p:cNvPicPr/>
                <p:nvPr/>
              </p:nvPicPr>
              <p:blipFill>
                <a:blip r:embed="rId72"/>
                <a:stretch>
                  <a:fillRect/>
                </a:stretch>
              </p:blipFill>
              <p:spPr>
                <a:xfrm>
                  <a:off x="10181019" y="1918268"/>
                  <a:ext cx="55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5" name="Freihand 74">
                  <a:extLst>
                    <a:ext uri="{FF2B5EF4-FFF2-40B4-BE49-F238E27FC236}">
                      <a16:creationId xmlns:a16="http://schemas.microsoft.com/office/drawing/2014/main" id="{81E3BD22-97DC-4853-996A-A4A42A954B7C}"/>
                    </a:ext>
                  </a:extLst>
                </p14:cNvPr>
                <p14:cNvContentPartPr/>
                <p14:nvPr/>
              </p14:nvContentPartPr>
              <p14:xfrm>
                <a:off x="10435539" y="1816388"/>
                <a:ext cx="108720" cy="137160"/>
              </p14:xfrm>
            </p:contentPart>
          </mc:Choice>
          <mc:Fallback>
            <p:pic>
              <p:nvPicPr>
                <p:cNvPr id="75" name="Freihand 74">
                  <a:extLst>
                    <a:ext uri="{FF2B5EF4-FFF2-40B4-BE49-F238E27FC236}">
                      <a16:creationId xmlns:a16="http://schemas.microsoft.com/office/drawing/2014/main" id="{81E3BD22-97DC-4853-996A-A4A42A954B7C}"/>
                    </a:ext>
                  </a:extLst>
                </p:cNvPr>
                <p:cNvPicPr/>
                <p:nvPr/>
              </p:nvPicPr>
              <p:blipFill>
                <a:blip r:embed="rId74"/>
                <a:stretch>
                  <a:fillRect/>
                </a:stretch>
              </p:blipFill>
              <p:spPr>
                <a:xfrm>
                  <a:off x="10431219" y="1812068"/>
                  <a:ext cx="117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6" name="Freihand 75">
                  <a:extLst>
                    <a:ext uri="{FF2B5EF4-FFF2-40B4-BE49-F238E27FC236}">
                      <a16:creationId xmlns:a16="http://schemas.microsoft.com/office/drawing/2014/main" id="{064B413D-8B4F-4589-B173-00AF3E7F95D2}"/>
                    </a:ext>
                  </a:extLst>
                </p14:cNvPr>
                <p14:cNvContentPartPr/>
                <p14:nvPr/>
              </p14:nvContentPartPr>
              <p14:xfrm>
                <a:off x="10579899" y="1699388"/>
                <a:ext cx="273600" cy="223560"/>
              </p14:xfrm>
            </p:contentPart>
          </mc:Choice>
          <mc:Fallback>
            <p:pic>
              <p:nvPicPr>
                <p:cNvPr id="76" name="Freihand 75">
                  <a:extLst>
                    <a:ext uri="{FF2B5EF4-FFF2-40B4-BE49-F238E27FC236}">
                      <a16:creationId xmlns:a16="http://schemas.microsoft.com/office/drawing/2014/main" id="{064B413D-8B4F-4589-B173-00AF3E7F95D2}"/>
                    </a:ext>
                  </a:extLst>
                </p:cNvPr>
                <p:cNvPicPr/>
                <p:nvPr/>
              </p:nvPicPr>
              <p:blipFill>
                <a:blip r:embed="rId76"/>
                <a:stretch>
                  <a:fillRect/>
                </a:stretch>
              </p:blipFill>
              <p:spPr>
                <a:xfrm>
                  <a:off x="10575579" y="1695068"/>
                  <a:ext cx="2822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7" name="Freihand 76">
                  <a:extLst>
                    <a:ext uri="{FF2B5EF4-FFF2-40B4-BE49-F238E27FC236}">
                      <a16:creationId xmlns:a16="http://schemas.microsoft.com/office/drawing/2014/main" id="{810AA123-DC92-4479-B8D4-90385E6389B2}"/>
                    </a:ext>
                  </a:extLst>
                </p14:cNvPr>
                <p14:cNvContentPartPr/>
                <p14:nvPr/>
              </p14:nvContentPartPr>
              <p14:xfrm>
                <a:off x="10701939" y="1682468"/>
                <a:ext cx="84960" cy="2520"/>
              </p14:xfrm>
            </p:contentPart>
          </mc:Choice>
          <mc:Fallback>
            <p:pic>
              <p:nvPicPr>
                <p:cNvPr id="77" name="Freihand 76">
                  <a:extLst>
                    <a:ext uri="{FF2B5EF4-FFF2-40B4-BE49-F238E27FC236}">
                      <a16:creationId xmlns:a16="http://schemas.microsoft.com/office/drawing/2014/main" id="{810AA123-DC92-4479-B8D4-90385E6389B2}"/>
                    </a:ext>
                  </a:extLst>
                </p:cNvPr>
                <p:cNvPicPr/>
                <p:nvPr/>
              </p:nvPicPr>
              <p:blipFill>
                <a:blip r:embed="rId78"/>
                <a:stretch>
                  <a:fillRect/>
                </a:stretch>
              </p:blipFill>
              <p:spPr>
                <a:xfrm>
                  <a:off x="10697619" y="1678148"/>
                  <a:ext cx="936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8" name="Freihand 77">
                  <a:extLst>
                    <a:ext uri="{FF2B5EF4-FFF2-40B4-BE49-F238E27FC236}">
                      <a16:creationId xmlns:a16="http://schemas.microsoft.com/office/drawing/2014/main" id="{9A5773C3-6227-404E-9A0E-19354B862BF4}"/>
                    </a:ext>
                  </a:extLst>
                </p14:cNvPr>
                <p14:cNvContentPartPr/>
                <p14:nvPr/>
              </p14:nvContentPartPr>
              <p14:xfrm>
                <a:off x="10886259" y="1725308"/>
                <a:ext cx="86760" cy="113400"/>
              </p14:xfrm>
            </p:contentPart>
          </mc:Choice>
          <mc:Fallback>
            <p:pic>
              <p:nvPicPr>
                <p:cNvPr id="78" name="Freihand 77">
                  <a:extLst>
                    <a:ext uri="{FF2B5EF4-FFF2-40B4-BE49-F238E27FC236}">
                      <a16:creationId xmlns:a16="http://schemas.microsoft.com/office/drawing/2014/main" id="{9A5773C3-6227-404E-9A0E-19354B862BF4}"/>
                    </a:ext>
                  </a:extLst>
                </p:cNvPr>
                <p:cNvPicPr/>
                <p:nvPr/>
              </p:nvPicPr>
              <p:blipFill>
                <a:blip r:embed="rId80"/>
                <a:stretch>
                  <a:fillRect/>
                </a:stretch>
              </p:blipFill>
              <p:spPr>
                <a:xfrm>
                  <a:off x="10881939" y="1720988"/>
                  <a:ext cx="95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9" name="Freihand 78">
                  <a:extLst>
                    <a:ext uri="{FF2B5EF4-FFF2-40B4-BE49-F238E27FC236}">
                      <a16:creationId xmlns:a16="http://schemas.microsoft.com/office/drawing/2014/main" id="{846DD343-AC8F-42E0-A540-88D96B1075D2}"/>
                    </a:ext>
                  </a:extLst>
                </p14:cNvPr>
                <p14:cNvContentPartPr/>
                <p14:nvPr/>
              </p14:nvContentPartPr>
              <p14:xfrm>
                <a:off x="11113059" y="1649348"/>
                <a:ext cx="181440" cy="133920"/>
              </p14:xfrm>
            </p:contentPart>
          </mc:Choice>
          <mc:Fallback>
            <p:pic>
              <p:nvPicPr>
                <p:cNvPr id="79" name="Freihand 78">
                  <a:extLst>
                    <a:ext uri="{FF2B5EF4-FFF2-40B4-BE49-F238E27FC236}">
                      <a16:creationId xmlns:a16="http://schemas.microsoft.com/office/drawing/2014/main" id="{846DD343-AC8F-42E0-A540-88D96B1075D2}"/>
                    </a:ext>
                  </a:extLst>
                </p:cNvPr>
                <p:cNvPicPr/>
                <p:nvPr/>
              </p:nvPicPr>
              <p:blipFill>
                <a:blip r:embed="rId82"/>
                <a:stretch>
                  <a:fillRect/>
                </a:stretch>
              </p:blipFill>
              <p:spPr>
                <a:xfrm>
                  <a:off x="11108739" y="1645028"/>
                  <a:ext cx="190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0" name="Freihand 79">
                  <a:extLst>
                    <a:ext uri="{FF2B5EF4-FFF2-40B4-BE49-F238E27FC236}">
                      <a16:creationId xmlns:a16="http://schemas.microsoft.com/office/drawing/2014/main" id="{A5612ECB-461B-43EC-AFD5-9A99FA82FD93}"/>
                    </a:ext>
                  </a:extLst>
                </p14:cNvPr>
                <p14:cNvContentPartPr/>
                <p14:nvPr/>
              </p14:nvContentPartPr>
              <p14:xfrm>
                <a:off x="11293419" y="1668788"/>
                <a:ext cx="110160" cy="103680"/>
              </p14:xfrm>
            </p:contentPart>
          </mc:Choice>
          <mc:Fallback>
            <p:pic>
              <p:nvPicPr>
                <p:cNvPr id="80" name="Freihand 79">
                  <a:extLst>
                    <a:ext uri="{FF2B5EF4-FFF2-40B4-BE49-F238E27FC236}">
                      <a16:creationId xmlns:a16="http://schemas.microsoft.com/office/drawing/2014/main" id="{A5612ECB-461B-43EC-AFD5-9A99FA82FD93}"/>
                    </a:ext>
                  </a:extLst>
                </p:cNvPr>
                <p:cNvPicPr/>
                <p:nvPr/>
              </p:nvPicPr>
              <p:blipFill>
                <a:blip r:embed="rId84"/>
                <a:stretch>
                  <a:fillRect/>
                </a:stretch>
              </p:blipFill>
              <p:spPr>
                <a:xfrm>
                  <a:off x="11289099" y="1664468"/>
                  <a:ext cx="118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1" name="Freihand 80">
                  <a:extLst>
                    <a:ext uri="{FF2B5EF4-FFF2-40B4-BE49-F238E27FC236}">
                      <a16:creationId xmlns:a16="http://schemas.microsoft.com/office/drawing/2014/main" id="{5D945FE2-A024-4A16-A48D-2793E925C83F}"/>
                    </a:ext>
                  </a:extLst>
                </p14:cNvPr>
                <p14:cNvContentPartPr/>
                <p14:nvPr/>
              </p14:nvContentPartPr>
              <p14:xfrm>
                <a:off x="11545419" y="1570868"/>
                <a:ext cx="15120" cy="189360"/>
              </p14:xfrm>
            </p:contentPart>
          </mc:Choice>
          <mc:Fallback>
            <p:pic>
              <p:nvPicPr>
                <p:cNvPr id="81" name="Freihand 80">
                  <a:extLst>
                    <a:ext uri="{FF2B5EF4-FFF2-40B4-BE49-F238E27FC236}">
                      <a16:creationId xmlns:a16="http://schemas.microsoft.com/office/drawing/2014/main" id="{5D945FE2-A024-4A16-A48D-2793E925C83F}"/>
                    </a:ext>
                  </a:extLst>
                </p:cNvPr>
                <p:cNvPicPr/>
                <p:nvPr/>
              </p:nvPicPr>
              <p:blipFill>
                <a:blip r:embed="rId86"/>
                <a:stretch>
                  <a:fillRect/>
                </a:stretch>
              </p:blipFill>
              <p:spPr>
                <a:xfrm>
                  <a:off x="11541099" y="1566548"/>
                  <a:ext cx="23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2" name="Freihand 81">
                  <a:extLst>
                    <a:ext uri="{FF2B5EF4-FFF2-40B4-BE49-F238E27FC236}">
                      <a16:creationId xmlns:a16="http://schemas.microsoft.com/office/drawing/2014/main" id="{3D9A62BE-E2F2-48FD-A2F5-B8DD2F73D3D2}"/>
                    </a:ext>
                  </a:extLst>
                </p14:cNvPr>
                <p14:cNvContentPartPr/>
                <p14:nvPr/>
              </p14:nvContentPartPr>
              <p14:xfrm>
                <a:off x="11422659" y="1562948"/>
                <a:ext cx="241920" cy="196200"/>
              </p14:xfrm>
            </p:contentPart>
          </mc:Choice>
          <mc:Fallback>
            <p:pic>
              <p:nvPicPr>
                <p:cNvPr id="82" name="Freihand 81">
                  <a:extLst>
                    <a:ext uri="{FF2B5EF4-FFF2-40B4-BE49-F238E27FC236}">
                      <a16:creationId xmlns:a16="http://schemas.microsoft.com/office/drawing/2014/main" id="{3D9A62BE-E2F2-48FD-A2F5-B8DD2F73D3D2}"/>
                    </a:ext>
                  </a:extLst>
                </p:cNvPr>
                <p:cNvPicPr/>
                <p:nvPr/>
              </p:nvPicPr>
              <p:blipFill>
                <a:blip r:embed="rId88"/>
                <a:stretch>
                  <a:fillRect/>
                </a:stretch>
              </p:blipFill>
              <p:spPr>
                <a:xfrm>
                  <a:off x="11418339" y="1558628"/>
                  <a:ext cx="2505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3" name="Freihand 82">
                  <a:extLst>
                    <a:ext uri="{FF2B5EF4-FFF2-40B4-BE49-F238E27FC236}">
                      <a16:creationId xmlns:a16="http://schemas.microsoft.com/office/drawing/2014/main" id="{4C3A2B6B-CCC2-42E4-BBEF-42A2F60D2436}"/>
                    </a:ext>
                  </a:extLst>
                </p14:cNvPr>
                <p14:cNvContentPartPr/>
                <p14:nvPr/>
              </p14:nvContentPartPr>
              <p14:xfrm>
                <a:off x="11683299" y="1581668"/>
                <a:ext cx="125280" cy="151200"/>
              </p14:xfrm>
            </p:contentPart>
          </mc:Choice>
          <mc:Fallback>
            <p:pic>
              <p:nvPicPr>
                <p:cNvPr id="83" name="Freihand 82">
                  <a:extLst>
                    <a:ext uri="{FF2B5EF4-FFF2-40B4-BE49-F238E27FC236}">
                      <a16:creationId xmlns:a16="http://schemas.microsoft.com/office/drawing/2014/main" id="{4C3A2B6B-CCC2-42E4-BBEF-42A2F60D2436}"/>
                    </a:ext>
                  </a:extLst>
                </p:cNvPr>
                <p:cNvPicPr/>
                <p:nvPr/>
              </p:nvPicPr>
              <p:blipFill>
                <a:blip r:embed="rId90"/>
                <a:stretch>
                  <a:fillRect/>
                </a:stretch>
              </p:blipFill>
              <p:spPr>
                <a:xfrm>
                  <a:off x="11678979" y="1577348"/>
                  <a:ext cx="133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4" name="Freihand 83">
                  <a:extLst>
                    <a:ext uri="{FF2B5EF4-FFF2-40B4-BE49-F238E27FC236}">
                      <a16:creationId xmlns:a16="http://schemas.microsoft.com/office/drawing/2014/main" id="{6A59E014-3037-448D-9B28-BA2473AA8338}"/>
                    </a:ext>
                  </a:extLst>
                </p14:cNvPr>
                <p14:cNvContentPartPr/>
                <p14:nvPr/>
              </p14:nvContentPartPr>
              <p14:xfrm>
                <a:off x="11701659" y="1530548"/>
                <a:ext cx="228600" cy="104760"/>
              </p14:xfrm>
            </p:contentPart>
          </mc:Choice>
          <mc:Fallback>
            <p:pic>
              <p:nvPicPr>
                <p:cNvPr id="84" name="Freihand 83">
                  <a:extLst>
                    <a:ext uri="{FF2B5EF4-FFF2-40B4-BE49-F238E27FC236}">
                      <a16:creationId xmlns:a16="http://schemas.microsoft.com/office/drawing/2014/main" id="{6A59E014-3037-448D-9B28-BA2473AA8338}"/>
                    </a:ext>
                  </a:extLst>
                </p:cNvPr>
                <p:cNvPicPr/>
                <p:nvPr/>
              </p:nvPicPr>
              <p:blipFill>
                <a:blip r:embed="rId92"/>
                <a:stretch>
                  <a:fillRect/>
                </a:stretch>
              </p:blipFill>
              <p:spPr>
                <a:xfrm>
                  <a:off x="11697339" y="1526228"/>
                  <a:ext cx="237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5" name="Freihand 84">
                  <a:extLst>
                    <a:ext uri="{FF2B5EF4-FFF2-40B4-BE49-F238E27FC236}">
                      <a16:creationId xmlns:a16="http://schemas.microsoft.com/office/drawing/2014/main" id="{D9081BA4-1BA5-4DBA-9D39-B89B961A69FA}"/>
                    </a:ext>
                  </a:extLst>
                </p14:cNvPr>
                <p14:cNvContentPartPr/>
                <p14:nvPr/>
              </p14:nvContentPartPr>
              <p14:xfrm>
                <a:off x="11090379" y="1817468"/>
                <a:ext cx="1016640" cy="180720"/>
              </p14:xfrm>
            </p:contentPart>
          </mc:Choice>
          <mc:Fallback>
            <p:pic>
              <p:nvPicPr>
                <p:cNvPr id="85" name="Freihand 84">
                  <a:extLst>
                    <a:ext uri="{FF2B5EF4-FFF2-40B4-BE49-F238E27FC236}">
                      <a16:creationId xmlns:a16="http://schemas.microsoft.com/office/drawing/2014/main" id="{D9081BA4-1BA5-4DBA-9D39-B89B961A69FA}"/>
                    </a:ext>
                  </a:extLst>
                </p:cNvPr>
                <p:cNvPicPr/>
                <p:nvPr/>
              </p:nvPicPr>
              <p:blipFill>
                <a:blip r:embed="rId94"/>
                <a:stretch>
                  <a:fillRect/>
                </a:stretch>
              </p:blipFill>
              <p:spPr>
                <a:xfrm>
                  <a:off x="11086059" y="1813148"/>
                  <a:ext cx="1025280" cy="18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87" name="Freihand 86">
                <a:extLst>
                  <a:ext uri="{FF2B5EF4-FFF2-40B4-BE49-F238E27FC236}">
                    <a16:creationId xmlns:a16="http://schemas.microsoft.com/office/drawing/2014/main" id="{1A0F165B-819E-4011-8D7C-3205EA6433C8}"/>
                  </a:ext>
                </a:extLst>
              </p14:cNvPr>
              <p14:cNvContentPartPr/>
              <p14:nvPr/>
            </p14:nvContentPartPr>
            <p14:xfrm>
              <a:off x="1185339" y="4383188"/>
              <a:ext cx="7106040" cy="84240"/>
            </p14:xfrm>
          </p:contentPart>
        </mc:Choice>
        <mc:Fallback>
          <p:pic>
            <p:nvPicPr>
              <p:cNvPr id="87" name="Freihand 86">
                <a:extLst>
                  <a:ext uri="{FF2B5EF4-FFF2-40B4-BE49-F238E27FC236}">
                    <a16:creationId xmlns:a16="http://schemas.microsoft.com/office/drawing/2014/main" id="{1A0F165B-819E-4011-8D7C-3205EA6433C8}"/>
                  </a:ext>
                </a:extLst>
              </p:cNvPr>
              <p:cNvPicPr/>
              <p:nvPr/>
            </p:nvPicPr>
            <p:blipFill>
              <a:blip r:embed="rId96"/>
              <a:stretch>
                <a:fillRect/>
              </a:stretch>
            </p:blipFill>
            <p:spPr>
              <a:xfrm>
                <a:off x="1181019" y="4378868"/>
                <a:ext cx="7114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8" name="Freihand 87">
                <a:extLst>
                  <a:ext uri="{FF2B5EF4-FFF2-40B4-BE49-F238E27FC236}">
                    <a16:creationId xmlns:a16="http://schemas.microsoft.com/office/drawing/2014/main" id="{9AC0A51C-9F90-47DC-BA96-42F792B282D1}"/>
                  </a:ext>
                </a:extLst>
              </p14:cNvPr>
              <p14:cNvContentPartPr/>
              <p14:nvPr/>
            </p14:nvContentPartPr>
            <p14:xfrm>
              <a:off x="1082379" y="4787108"/>
              <a:ext cx="2111400" cy="37080"/>
            </p14:xfrm>
          </p:contentPart>
        </mc:Choice>
        <mc:Fallback>
          <p:pic>
            <p:nvPicPr>
              <p:cNvPr id="88" name="Freihand 87">
                <a:extLst>
                  <a:ext uri="{FF2B5EF4-FFF2-40B4-BE49-F238E27FC236}">
                    <a16:creationId xmlns:a16="http://schemas.microsoft.com/office/drawing/2014/main" id="{9AC0A51C-9F90-47DC-BA96-42F792B282D1}"/>
                  </a:ext>
                </a:extLst>
              </p:cNvPr>
              <p:cNvPicPr/>
              <p:nvPr/>
            </p:nvPicPr>
            <p:blipFill>
              <a:blip r:embed="rId98"/>
              <a:stretch>
                <a:fillRect/>
              </a:stretch>
            </p:blipFill>
            <p:spPr>
              <a:xfrm>
                <a:off x="1078059" y="4782788"/>
                <a:ext cx="2120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9" name="Freihand 88">
                <a:extLst>
                  <a:ext uri="{FF2B5EF4-FFF2-40B4-BE49-F238E27FC236}">
                    <a16:creationId xmlns:a16="http://schemas.microsoft.com/office/drawing/2014/main" id="{5594BCAF-6791-4D36-9D02-996863A53271}"/>
                  </a:ext>
                </a:extLst>
              </p14:cNvPr>
              <p14:cNvContentPartPr/>
              <p14:nvPr/>
            </p14:nvContentPartPr>
            <p14:xfrm>
              <a:off x="5249019" y="3871268"/>
              <a:ext cx="3111120" cy="773280"/>
            </p14:xfrm>
          </p:contentPart>
        </mc:Choice>
        <mc:Fallback>
          <p:pic>
            <p:nvPicPr>
              <p:cNvPr id="89" name="Freihand 88">
                <a:extLst>
                  <a:ext uri="{FF2B5EF4-FFF2-40B4-BE49-F238E27FC236}">
                    <a16:creationId xmlns:a16="http://schemas.microsoft.com/office/drawing/2014/main" id="{5594BCAF-6791-4D36-9D02-996863A53271}"/>
                  </a:ext>
                </a:extLst>
              </p:cNvPr>
              <p:cNvPicPr/>
              <p:nvPr/>
            </p:nvPicPr>
            <p:blipFill>
              <a:blip r:embed="rId100"/>
              <a:stretch>
                <a:fillRect/>
              </a:stretch>
            </p:blipFill>
            <p:spPr>
              <a:xfrm>
                <a:off x="5244699" y="3866948"/>
                <a:ext cx="3119760" cy="781920"/>
              </a:xfrm>
              <a:prstGeom prst="rect">
                <a:avLst/>
              </a:prstGeom>
            </p:spPr>
          </p:pic>
        </mc:Fallback>
      </mc:AlternateContent>
      <p:grpSp>
        <p:nvGrpSpPr>
          <p:cNvPr id="125" name="Gruppieren 124">
            <a:extLst>
              <a:ext uri="{FF2B5EF4-FFF2-40B4-BE49-F238E27FC236}">
                <a16:creationId xmlns:a16="http://schemas.microsoft.com/office/drawing/2014/main" id="{E691AB4C-9839-49AF-A101-88552C646F92}"/>
              </a:ext>
            </a:extLst>
          </p:cNvPr>
          <p:cNvGrpSpPr/>
          <p:nvPr/>
        </p:nvGrpSpPr>
        <p:grpSpPr>
          <a:xfrm>
            <a:off x="5528379" y="4328828"/>
            <a:ext cx="3156840" cy="1334880"/>
            <a:chOff x="5528379" y="4328828"/>
            <a:chExt cx="3156840" cy="1334880"/>
          </a:xfrm>
        </p:grpSpPr>
        <mc:AlternateContent xmlns:mc="http://schemas.openxmlformats.org/markup-compatibility/2006">
          <mc:Choice xmlns:p14="http://schemas.microsoft.com/office/powerpoint/2010/main" Requires="p14">
            <p:contentPart p14:bwMode="auto" r:id="rId101">
              <p14:nvContentPartPr>
                <p14:cNvPr id="90" name="Freihand 89">
                  <a:extLst>
                    <a:ext uri="{FF2B5EF4-FFF2-40B4-BE49-F238E27FC236}">
                      <a16:creationId xmlns:a16="http://schemas.microsoft.com/office/drawing/2014/main" id="{52A34EA9-DC3E-4348-A4F1-610334AAA6C5}"/>
                    </a:ext>
                  </a:extLst>
                </p14:cNvPr>
                <p14:cNvContentPartPr/>
                <p14:nvPr/>
              </p14:nvContentPartPr>
              <p14:xfrm>
                <a:off x="5605419" y="4653908"/>
                <a:ext cx="218880" cy="248400"/>
              </p14:xfrm>
            </p:contentPart>
          </mc:Choice>
          <mc:Fallback>
            <p:pic>
              <p:nvPicPr>
                <p:cNvPr id="90" name="Freihand 89">
                  <a:extLst>
                    <a:ext uri="{FF2B5EF4-FFF2-40B4-BE49-F238E27FC236}">
                      <a16:creationId xmlns:a16="http://schemas.microsoft.com/office/drawing/2014/main" id="{52A34EA9-DC3E-4348-A4F1-610334AAA6C5}"/>
                    </a:ext>
                  </a:extLst>
                </p:cNvPr>
                <p:cNvPicPr/>
                <p:nvPr/>
              </p:nvPicPr>
              <p:blipFill>
                <a:blip r:embed="rId102"/>
                <a:stretch>
                  <a:fillRect/>
                </a:stretch>
              </p:blipFill>
              <p:spPr>
                <a:xfrm>
                  <a:off x="5601099" y="4649588"/>
                  <a:ext cx="2275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1" name="Freihand 90">
                  <a:extLst>
                    <a:ext uri="{FF2B5EF4-FFF2-40B4-BE49-F238E27FC236}">
                      <a16:creationId xmlns:a16="http://schemas.microsoft.com/office/drawing/2014/main" id="{0B51BC1F-6A6B-43BF-BFCA-3A0F2A94A0CA}"/>
                    </a:ext>
                  </a:extLst>
                </p14:cNvPr>
                <p14:cNvContentPartPr/>
                <p14:nvPr/>
              </p14:nvContentPartPr>
              <p14:xfrm>
                <a:off x="5761659" y="4763348"/>
                <a:ext cx="57240" cy="185400"/>
              </p14:xfrm>
            </p:contentPart>
          </mc:Choice>
          <mc:Fallback>
            <p:pic>
              <p:nvPicPr>
                <p:cNvPr id="91" name="Freihand 90">
                  <a:extLst>
                    <a:ext uri="{FF2B5EF4-FFF2-40B4-BE49-F238E27FC236}">
                      <a16:creationId xmlns:a16="http://schemas.microsoft.com/office/drawing/2014/main" id="{0B51BC1F-6A6B-43BF-BFCA-3A0F2A94A0CA}"/>
                    </a:ext>
                  </a:extLst>
                </p:cNvPr>
                <p:cNvPicPr/>
                <p:nvPr/>
              </p:nvPicPr>
              <p:blipFill>
                <a:blip r:embed="rId104"/>
                <a:stretch>
                  <a:fillRect/>
                </a:stretch>
              </p:blipFill>
              <p:spPr>
                <a:xfrm>
                  <a:off x="5757339" y="4759028"/>
                  <a:ext cx="658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2" name="Freihand 91">
                  <a:extLst>
                    <a:ext uri="{FF2B5EF4-FFF2-40B4-BE49-F238E27FC236}">
                      <a16:creationId xmlns:a16="http://schemas.microsoft.com/office/drawing/2014/main" id="{918C5563-A103-4E68-B7D2-BFA55D3AD2F5}"/>
                    </a:ext>
                  </a:extLst>
                </p14:cNvPr>
                <p14:cNvContentPartPr/>
                <p14:nvPr/>
              </p14:nvContentPartPr>
              <p14:xfrm>
                <a:off x="6032739" y="4660028"/>
                <a:ext cx="224280" cy="236520"/>
              </p14:xfrm>
            </p:contentPart>
          </mc:Choice>
          <mc:Fallback>
            <p:pic>
              <p:nvPicPr>
                <p:cNvPr id="92" name="Freihand 91">
                  <a:extLst>
                    <a:ext uri="{FF2B5EF4-FFF2-40B4-BE49-F238E27FC236}">
                      <a16:creationId xmlns:a16="http://schemas.microsoft.com/office/drawing/2014/main" id="{918C5563-A103-4E68-B7D2-BFA55D3AD2F5}"/>
                    </a:ext>
                  </a:extLst>
                </p:cNvPr>
                <p:cNvPicPr/>
                <p:nvPr/>
              </p:nvPicPr>
              <p:blipFill>
                <a:blip r:embed="rId106"/>
                <a:stretch>
                  <a:fillRect/>
                </a:stretch>
              </p:blipFill>
              <p:spPr>
                <a:xfrm>
                  <a:off x="6028419" y="4655708"/>
                  <a:ext cx="2329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3" name="Freihand 92">
                  <a:extLst>
                    <a:ext uri="{FF2B5EF4-FFF2-40B4-BE49-F238E27FC236}">
                      <a16:creationId xmlns:a16="http://schemas.microsoft.com/office/drawing/2014/main" id="{06D0C849-FCC8-40C6-B84F-4CC728F8E75F}"/>
                    </a:ext>
                  </a:extLst>
                </p14:cNvPr>
                <p14:cNvContentPartPr/>
                <p14:nvPr/>
              </p14:nvContentPartPr>
              <p14:xfrm>
                <a:off x="6162339" y="4788908"/>
                <a:ext cx="31680" cy="103680"/>
              </p14:xfrm>
            </p:contentPart>
          </mc:Choice>
          <mc:Fallback>
            <p:pic>
              <p:nvPicPr>
                <p:cNvPr id="93" name="Freihand 92">
                  <a:extLst>
                    <a:ext uri="{FF2B5EF4-FFF2-40B4-BE49-F238E27FC236}">
                      <a16:creationId xmlns:a16="http://schemas.microsoft.com/office/drawing/2014/main" id="{06D0C849-FCC8-40C6-B84F-4CC728F8E75F}"/>
                    </a:ext>
                  </a:extLst>
                </p:cNvPr>
                <p:cNvPicPr/>
                <p:nvPr/>
              </p:nvPicPr>
              <p:blipFill>
                <a:blip r:embed="rId108"/>
                <a:stretch>
                  <a:fillRect/>
                </a:stretch>
              </p:blipFill>
              <p:spPr>
                <a:xfrm>
                  <a:off x="6158019" y="4784588"/>
                  <a:ext cx="40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4" name="Freihand 93">
                  <a:extLst>
                    <a:ext uri="{FF2B5EF4-FFF2-40B4-BE49-F238E27FC236}">
                      <a16:creationId xmlns:a16="http://schemas.microsoft.com/office/drawing/2014/main" id="{2950401C-DE16-421A-875C-DA172934234E}"/>
                    </a:ext>
                  </a:extLst>
                </p14:cNvPr>
                <p14:cNvContentPartPr/>
                <p14:nvPr/>
              </p14:nvContentPartPr>
              <p14:xfrm>
                <a:off x="6245499" y="4781708"/>
                <a:ext cx="356760" cy="106920"/>
              </p14:xfrm>
            </p:contentPart>
          </mc:Choice>
          <mc:Fallback>
            <p:pic>
              <p:nvPicPr>
                <p:cNvPr id="94" name="Freihand 93">
                  <a:extLst>
                    <a:ext uri="{FF2B5EF4-FFF2-40B4-BE49-F238E27FC236}">
                      <a16:creationId xmlns:a16="http://schemas.microsoft.com/office/drawing/2014/main" id="{2950401C-DE16-421A-875C-DA172934234E}"/>
                    </a:ext>
                  </a:extLst>
                </p:cNvPr>
                <p:cNvPicPr/>
                <p:nvPr/>
              </p:nvPicPr>
              <p:blipFill>
                <a:blip r:embed="rId110"/>
                <a:stretch>
                  <a:fillRect/>
                </a:stretch>
              </p:blipFill>
              <p:spPr>
                <a:xfrm>
                  <a:off x="6241179" y="4777388"/>
                  <a:ext cx="365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5" name="Freihand 94">
                  <a:extLst>
                    <a:ext uri="{FF2B5EF4-FFF2-40B4-BE49-F238E27FC236}">
                      <a16:creationId xmlns:a16="http://schemas.microsoft.com/office/drawing/2014/main" id="{04634C7A-94CF-4D85-88B2-8F6F14641BD7}"/>
                    </a:ext>
                  </a:extLst>
                </p14:cNvPr>
                <p14:cNvContentPartPr/>
                <p14:nvPr/>
              </p14:nvContentPartPr>
              <p14:xfrm>
                <a:off x="6528099" y="4732388"/>
                <a:ext cx="70920" cy="15120"/>
              </p14:xfrm>
            </p:contentPart>
          </mc:Choice>
          <mc:Fallback>
            <p:pic>
              <p:nvPicPr>
                <p:cNvPr id="95" name="Freihand 94">
                  <a:extLst>
                    <a:ext uri="{FF2B5EF4-FFF2-40B4-BE49-F238E27FC236}">
                      <a16:creationId xmlns:a16="http://schemas.microsoft.com/office/drawing/2014/main" id="{04634C7A-94CF-4D85-88B2-8F6F14641BD7}"/>
                    </a:ext>
                  </a:extLst>
                </p:cNvPr>
                <p:cNvPicPr/>
                <p:nvPr/>
              </p:nvPicPr>
              <p:blipFill>
                <a:blip r:embed="rId112"/>
                <a:stretch>
                  <a:fillRect/>
                </a:stretch>
              </p:blipFill>
              <p:spPr>
                <a:xfrm>
                  <a:off x="6523779" y="4728068"/>
                  <a:ext cx="795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6" name="Freihand 95">
                  <a:extLst>
                    <a:ext uri="{FF2B5EF4-FFF2-40B4-BE49-F238E27FC236}">
                      <a16:creationId xmlns:a16="http://schemas.microsoft.com/office/drawing/2014/main" id="{CFF0DB2A-BD9F-44DA-B9E9-17571AB8CEB9}"/>
                    </a:ext>
                  </a:extLst>
                </p14:cNvPr>
                <p14:cNvContentPartPr/>
                <p14:nvPr/>
              </p14:nvContentPartPr>
              <p14:xfrm>
                <a:off x="6657699" y="4772348"/>
                <a:ext cx="147240" cy="102600"/>
              </p14:xfrm>
            </p:contentPart>
          </mc:Choice>
          <mc:Fallback>
            <p:pic>
              <p:nvPicPr>
                <p:cNvPr id="96" name="Freihand 95">
                  <a:extLst>
                    <a:ext uri="{FF2B5EF4-FFF2-40B4-BE49-F238E27FC236}">
                      <a16:creationId xmlns:a16="http://schemas.microsoft.com/office/drawing/2014/main" id="{CFF0DB2A-BD9F-44DA-B9E9-17571AB8CEB9}"/>
                    </a:ext>
                  </a:extLst>
                </p:cNvPr>
                <p:cNvPicPr/>
                <p:nvPr/>
              </p:nvPicPr>
              <p:blipFill>
                <a:blip r:embed="rId114"/>
                <a:stretch>
                  <a:fillRect/>
                </a:stretch>
              </p:blipFill>
              <p:spPr>
                <a:xfrm>
                  <a:off x="6653379" y="4768028"/>
                  <a:ext cx="155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8" name="Freihand 97">
                  <a:extLst>
                    <a:ext uri="{FF2B5EF4-FFF2-40B4-BE49-F238E27FC236}">
                      <a16:creationId xmlns:a16="http://schemas.microsoft.com/office/drawing/2014/main" id="{050678B4-4537-46B8-BF8D-DDE0B51306B8}"/>
                    </a:ext>
                  </a:extLst>
                </p14:cNvPr>
                <p14:cNvContentPartPr/>
                <p14:nvPr/>
              </p14:nvContentPartPr>
              <p14:xfrm>
                <a:off x="5925099" y="4889348"/>
                <a:ext cx="980640" cy="174240"/>
              </p14:xfrm>
            </p:contentPart>
          </mc:Choice>
          <mc:Fallback>
            <p:pic>
              <p:nvPicPr>
                <p:cNvPr id="98" name="Freihand 97">
                  <a:extLst>
                    <a:ext uri="{FF2B5EF4-FFF2-40B4-BE49-F238E27FC236}">
                      <a16:creationId xmlns:a16="http://schemas.microsoft.com/office/drawing/2014/main" id="{050678B4-4537-46B8-BF8D-DDE0B51306B8}"/>
                    </a:ext>
                  </a:extLst>
                </p:cNvPr>
                <p:cNvPicPr/>
                <p:nvPr/>
              </p:nvPicPr>
              <p:blipFill>
                <a:blip r:embed="rId116"/>
                <a:stretch>
                  <a:fillRect/>
                </a:stretch>
              </p:blipFill>
              <p:spPr>
                <a:xfrm>
                  <a:off x="5920779" y="4885028"/>
                  <a:ext cx="9892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9" name="Freihand 98">
                  <a:extLst>
                    <a:ext uri="{FF2B5EF4-FFF2-40B4-BE49-F238E27FC236}">
                      <a16:creationId xmlns:a16="http://schemas.microsoft.com/office/drawing/2014/main" id="{5CB81DB6-6941-4B3D-97E7-879C9C4ABF8C}"/>
                    </a:ext>
                  </a:extLst>
                </p14:cNvPr>
                <p14:cNvContentPartPr/>
                <p14:nvPr/>
              </p14:nvContentPartPr>
              <p14:xfrm>
                <a:off x="7104459" y="4714028"/>
                <a:ext cx="55800" cy="173160"/>
              </p14:xfrm>
            </p:contentPart>
          </mc:Choice>
          <mc:Fallback>
            <p:pic>
              <p:nvPicPr>
                <p:cNvPr id="99" name="Freihand 98">
                  <a:extLst>
                    <a:ext uri="{FF2B5EF4-FFF2-40B4-BE49-F238E27FC236}">
                      <a16:creationId xmlns:a16="http://schemas.microsoft.com/office/drawing/2014/main" id="{5CB81DB6-6941-4B3D-97E7-879C9C4ABF8C}"/>
                    </a:ext>
                  </a:extLst>
                </p:cNvPr>
                <p:cNvPicPr/>
                <p:nvPr/>
              </p:nvPicPr>
              <p:blipFill>
                <a:blip r:embed="rId118"/>
                <a:stretch>
                  <a:fillRect/>
                </a:stretch>
              </p:blipFill>
              <p:spPr>
                <a:xfrm>
                  <a:off x="7100139" y="4709708"/>
                  <a:ext cx="644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0" name="Freihand 99">
                  <a:extLst>
                    <a:ext uri="{FF2B5EF4-FFF2-40B4-BE49-F238E27FC236}">
                      <a16:creationId xmlns:a16="http://schemas.microsoft.com/office/drawing/2014/main" id="{580B55C4-AB5C-4750-8E25-4B7ECAEF9047}"/>
                    </a:ext>
                  </a:extLst>
                </p14:cNvPr>
                <p14:cNvContentPartPr/>
                <p14:nvPr/>
              </p14:nvContentPartPr>
              <p14:xfrm>
                <a:off x="7011219" y="4626548"/>
                <a:ext cx="238680" cy="171000"/>
              </p14:xfrm>
            </p:contentPart>
          </mc:Choice>
          <mc:Fallback>
            <p:pic>
              <p:nvPicPr>
                <p:cNvPr id="100" name="Freihand 99">
                  <a:extLst>
                    <a:ext uri="{FF2B5EF4-FFF2-40B4-BE49-F238E27FC236}">
                      <a16:creationId xmlns:a16="http://schemas.microsoft.com/office/drawing/2014/main" id="{580B55C4-AB5C-4750-8E25-4B7ECAEF9047}"/>
                    </a:ext>
                  </a:extLst>
                </p:cNvPr>
                <p:cNvPicPr/>
                <p:nvPr/>
              </p:nvPicPr>
              <p:blipFill>
                <a:blip r:embed="rId120"/>
                <a:stretch>
                  <a:fillRect/>
                </a:stretch>
              </p:blipFill>
              <p:spPr>
                <a:xfrm>
                  <a:off x="7006899" y="4622228"/>
                  <a:ext cx="2473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1" name="Freihand 100">
                  <a:extLst>
                    <a:ext uri="{FF2B5EF4-FFF2-40B4-BE49-F238E27FC236}">
                      <a16:creationId xmlns:a16="http://schemas.microsoft.com/office/drawing/2014/main" id="{385BDAFA-99C1-4EE8-A4EF-2BB39E44CDE1}"/>
                    </a:ext>
                  </a:extLst>
                </p14:cNvPr>
                <p14:cNvContentPartPr/>
                <p14:nvPr/>
              </p14:nvContentPartPr>
              <p14:xfrm>
                <a:off x="7252419" y="4722308"/>
                <a:ext cx="255240" cy="123480"/>
              </p14:xfrm>
            </p:contentPart>
          </mc:Choice>
          <mc:Fallback>
            <p:pic>
              <p:nvPicPr>
                <p:cNvPr id="101" name="Freihand 100">
                  <a:extLst>
                    <a:ext uri="{FF2B5EF4-FFF2-40B4-BE49-F238E27FC236}">
                      <a16:creationId xmlns:a16="http://schemas.microsoft.com/office/drawing/2014/main" id="{385BDAFA-99C1-4EE8-A4EF-2BB39E44CDE1}"/>
                    </a:ext>
                  </a:extLst>
                </p:cNvPr>
                <p:cNvPicPr/>
                <p:nvPr/>
              </p:nvPicPr>
              <p:blipFill>
                <a:blip r:embed="rId122"/>
                <a:stretch>
                  <a:fillRect/>
                </a:stretch>
              </p:blipFill>
              <p:spPr>
                <a:xfrm>
                  <a:off x="7248099" y="4717988"/>
                  <a:ext cx="263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2" name="Freihand 101">
                  <a:extLst>
                    <a:ext uri="{FF2B5EF4-FFF2-40B4-BE49-F238E27FC236}">
                      <a16:creationId xmlns:a16="http://schemas.microsoft.com/office/drawing/2014/main" id="{7F29B828-8BD3-4E36-BC6B-AC15E3EBBE70}"/>
                    </a:ext>
                  </a:extLst>
                </p14:cNvPr>
                <p14:cNvContentPartPr/>
                <p14:nvPr/>
              </p14:nvContentPartPr>
              <p14:xfrm>
                <a:off x="7505859" y="4669748"/>
                <a:ext cx="42480" cy="46080"/>
              </p14:xfrm>
            </p:contentPart>
          </mc:Choice>
          <mc:Fallback>
            <p:pic>
              <p:nvPicPr>
                <p:cNvPr id="102" name="Freihand 101">
                  <a:extLst>
                    <a:ext uri="{FF2B5EF4-FFF2-40B4-BE49-F238E27FC236}">
                      <a16:creationId xmlns:a16="http://schemas.microsoft.com/office/drawing/2014/main" id="{7F29B828-8BD3-4E36-BC6B-AC15E3EBBE70}"/>
                    </a:ext>
                  </a:extLst>
                </p:cNvPr>
                <p:cNvPicPr/>
                <p:nvPr/>
              </p:nvPicPr>
              <p:blipFill>
                <a:blip r:embed="rId124"/>
                <a:stretch>
                  <a:fillRect/>
                </a:stretch>
              </p:blipFill>
              <p:spPr>
                <a:xfrm>
                  <a:off x="7501539" y="4665428"/>
                  <a:ext cx="511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3" name="Freihand 102">
                  <a:extLst>
                    <a:ext uri="{FF2B5EF4-FFF2-40B4-BE49-F238E27FC236}">
                      <a16:creationId xmlns:a16="http://schemas.microsoft.com/office/drawing/2014/main" id="{A07D5AE5-931D-455D-8106-A66AB215151C}"/>
                    </a:ext>
                  </a:extLst>
                </p14:cNvPr>
                <p14:cNvContentPartPr/>
                <p14:nvPr/>
              </p14:nvContentPartPr>
              <p14:xfrm>
                <a:off x="7528179" y="4730228"/>
                <a:ext cx="102240" cy="89280"/>
              </p14:xfrm>
            </p:contentPart>
          </mc:Choice>
          <mc:Fallback>
            <p:pic>
              <p:nvPicPr>
                <p:cNvPr id="103" name="Freihand 102">
                  <a:extLst>
                    <a:ext uri="{FF2B5EF4-FFF2-40B4-BE49-F238E27FC236}">
                      <a16:creationId xmlns:a16="http://schemas.microsoft.com/office/drawing/2014/main" id="{A07D5AE5-931D-455D-8106-A66AB215151C}"/>
                    </a:ext>
                  </a:extLst>
                </p:cNvPr>
                <p:cNvPicPr/>
                <p:nvPr/>
              </p:nvPicPr>
              <p:blipFill>
                <a:blip r:embed="rId126"/>
                <a:stretch>
                  <a:fillRect/>
                </a:stretch>
              </p:blipFill>
              <p:spPr>
                <a:xfrm>
                  <a:off x="7523859" y="4725908"/>
                  <a:ext cx="110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4" name="Freihand 103">
                  <a:extLst>
                    <a:ext uri="{FF2B5EF4-FFF2-40B4-BE49-F238E27FC236}">
                      <a16:creationId xmlns:a16="http://schemas.microsoft.com/office/drawing/2014/main" id="{7A556A76-9CD5-4A20-8A1A-9CD81B900D08}"/>
                    </a:ext>
                  </a:extLst>
                </p14:cNvPr>
                <p14:cNvContentPartPr/>
                <p14:nvPr/>
              </p14:nvContentPartPr>
              <p14:xfrm>
                <a:off x="7634379" y="4719068"/>
                <a:ext cx="271800" cy="96120"/>
              </p14:xfrm>
            </p:contentPart>
          </mc:Choice>
          <mc:Fallback>
            <p:pic>
              <p:nvPicPr>
                <p:cNvPr id="104" name="Freihand 103">
                  <a:extLst>
                    <a:ext uri="{FF2B5EF4-FFF2-40B4-BE49-F238E27FC236}">
                      <a16:creationId xmlns:a16="http://schemas.microsoft.com/office/drawing/2014/main" id="{7A556A76-9CD5-4A20-8A1A-9CD81B900D08}"/>
                    </a:ext>
                  </a:extLst>
                </p:cNvPr>
                <p:cNvPicPr/>
                <p:nvPr/>
              </p:nvPicPr>
              <p:blipFill>
                <a:blip r:embed="rId128"/>
                <a:stretch>
                  <a:fillRect/>
                </a:stretch>
              </p:blipFill>
              <p:spPr>
                <a:xfrm>
                  <a:off x="7630059" y="4714748"/>
                  <a:ext cx="280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5" name="Freihand 104">
                  <a:extLst>
                    <a:ext uri="{FF2B5EF4-FFF2-40B4-BE49-F238E27FC236}">
                      <a16:creationId xmlns:a16="http://schemas.microsoft.com/office/drawing/2014/main" id="{D5F963B0-EEB6-4CB8-BC48-C3A3456B1F01}"/>
                    </a:ext>
                  </a:extLst>
                </p14:cNvPr>
                <p14:cNvContentPartPr/>
                <p14:nvPr/>
              </p14:nvContentPartPr>
              <p14:xfrm>
                <a:off x="7906539" y="4701068"/>
                <a:ext cx="120960" cy="244080"/>
              </p14:xfrm>
            </p:contentPart>
          </mc:Choice>
          <mc:Fallback>
            <p:pic>
              <p:nvPicPr>
                <p:cNvPr id="105" name="Freihand 104">
                  <a:extLst>
                    <a:ext uri="{FF2B5EF4-FFF2-40B4-BE49-F238E27FC236}">
                      <a16:creationId xmlns:a16="http://schemas.microsoft.com/office/drawing/2014/main" id="{D5F963B0-EEB6-4CB8-BC48-C3A3456B1F01}"/>
                    </a:ext>
                  </a:extLst>
                </p:cNvPr>
                <p:cNvPicPr/>
                <p:nvPr/>
              </p:nvPicPr>
              <p:blipFill>
                <a:blip r:embed="rId130"/>
                <a:stretch>
                  <a:fillRect/>
                </a:stretch>
              </p:blipFill>
              <p:spPr>
                <a:xfrm>
                  <a:off x="7902219" y="4696748"/>
                  <a:ext cx="1296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6" name="Freihand 105">
                  <a:extLst>
                    <a:ext uri="{FF2B5EF4-FFF2-40B4-BE49-F238E27FC236}">
                      <a16:creationId xmlns:a16="http://schemas.microsoft.com/office/drawing/2014/main" id="{7EABB9D2-B372-443F-99F8-58F44DCAEC55}"/>
                    </a:ext>
                  </a:extLst>
                </p14:cNvPr>
                <p14:cNvContentPartPr/>
                <p14:nvPr/>
              </p14:nvContentPartPr>
              <p14:xfrm>
                <a:off x="8041179" y="4720148"/>
                <a:ext cx="78120" cy="69480"/>
              </p14:xfrm>
            </p:contentPart>
          </mc:Choice>
          <mc:Fallback>
            <p:pic>
              <p:nvPicPr>
                <p:cNvPr id="106" name="Freihand 105">
                  <a:extLst>
                    <a:ext uri="{FF2B5EF4-FFF2-40B4-BE49-F238E27FC236}">
                      <a16:creationId xmlns:a16="http://schemas.microsoft.com/office/drawing/2014/main" id="{7EABB9D2-B372-443F-99F8-58F44DCAEC55}"/>
                    </a:ext>
                  </a:extLst>
                </p:cNvPr>
                <p:cNvPicPr/>
                <p:nvPr/>
              </p:nvPicPr>
              <p:blipFill>
                <a:blip r:embed="rId132"/>
                <a:stretch>
                  <a:fillRect/>
                </a:stretch>
              </p:blipFill>
              <p:spPr>
                <a:xfrm>
                  <a:off x="8036859" y="4715828"/>
                  <a:ext cx="86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7" name="Freihand 106">
                  <a:extLst>
                    <a:ext uri="{FF2B5EF4-FFF2-40B4-BE49-F238E27FC236}">
                      <a16:creationId xmlns:a16="http://schemas.microsoft.com/office/drawing/2014/main" id="{EF2C83A8-D649-48AB-82AC-666C48E4A765}"/>
                    </a:ext>
                  </a:extLst>
                </p14:cNvPr>
                <p14:cNvContentPartPr/>
                <p14:nvPr/>
              </p14:nvContentPartPr>
              <p14:xfrm>
                <a:off x="8108499" y="4682348"/>
                <a:ext cx="101520" cy="109440"/>
              </p14:xfrm>
            </p:contentPart>
          </mc:Choice>
          <mc:Fallback>
            <p:pic>
              <p:nvPicPr>
                <p:cNvPr id="107" name="Freihand 106">
                  <a:extLst>
                    <a:ext uri="{FF2B5EF4-FFF2-40B4-BE49-F238E27FC236}">
                      <a16:creationId xmlns:a16="http://schemas.microsoft.com/office/drawing/2014/main" id="{EF2C83A8-D649-48AB-82AC-666C48E4A765}"/>
                    </a:ext>
                  </a:extLst>
                </p:cNvPr>
                <p:cNvPicPr/>
                <p:nvPr/>
              </p:nvPicPr>
              <p:blipFill>
                <a:blip r:embed="rId134"/>
                <a:stretch>
                  <a:fillRect/>
                </a:stretch>
              </p:blipFill>
              <p:spPr>
                <a:xfrm>
                  <a:off x="8104179" y="4678028"/>
                  <a:ext cx="110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8" name="Freihand 107">
                  <a:extLst>
                    <a:ext uri="{FF2B5EF4-FFF2-40B4-BE49-F238E27FC236}">
                      <a16:creationId xmlns:a16="http://schemas.microsoft.com/office/drawing/2014/main" id="{D914EC0D-0446-4CFF-A76A-C8B71B98DE32}"/>
                    </a:ext>
                  </a:extLst>
                </p14:cNvPr>
                <p14:cNvContentPartPr/>
                <p14:nvPr/>
              </p14:nvContentPartPr>
              <p14:xfrm>
                <a:off x="8177979" y="4681268"/>
                <a:ext cx="102240" cy="115200"/>
              </p14:xfrm>
            </p:contentPart>
          </mc:Choice>
          <mc:Fallback>
            <p:pic>
              <p:nvPicPr>
                <p:cNvPr id="108" name="Freihand 107">
                  <a:extLst>
                    <a:ext uri="{FF2B5EF4-FFF2-40B4-BE49-F238E27FC236}">
                      <a16:creationId xmlns:a16="http://schemas.microsoft.com/office/drawing/2014/main" id="{D914EC0D-0446-4CFF-A76A-C8B71B98DE32}"/>
                    </a:ext>
                  </a:extLst>
                </p:cNvPr>
                <p:cNvPicPr/>
                <p:nvPr/>
              </p:nvPicPr>
              <p:blipFill>
                <a:blip r:embed="rId136"/>
                <a:stretch>
                  <a:fillRect/>
                </a:stretch>
              </p:blipFill>
              <p:spPr>
                <a:xfrm>
                  <a:off x="8173659" y="4676948"/>
                  <a:ext cx="110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9" name="Freihand 108">
                  <a:extLst>
                    <a:ext uri="{FF2B5EF4-FFF2-40B4-BE49-F238E27FC236}">
                      <a16:creationId xmlns:a16="http://schemas.microsoft.com/office/drawing/2014/main" id="{09B3B318-F15B-4F83-9B19-6F2DE8627705}"/>
                    </a:ext>
                  </a:extLst>
                </p14:cNvPr>
                <p14:cNvContentPartPr/>
                <p14:nvPr/>
              </p14:nvContentPartPr>
              <p14:xfrm>
                <a:off x="8265459" y="4671548"/>
                <a:ext cx="401400" cy="228960"/>
              </p14:xfrm>
            </p:contentPart>
          </mc:Choice>
          <mc:Fallback>
            <p:pic>
              <p:nvPicPr>
                <p:cNvPr id="109" name="Freihand 108">
                  <a:extLst>
                    <a:ext uri="{FF2B5EF4-FFF2-40B4-BE49-F238E27FC236}">
                      <a16:creationId xmlns:a16="http://schemas.microsoft.com/office/drawing/2014/main" id="{09B3B318-F15B-4F83-9B19-6F2DE8627705}"/>
                    </a:ext>
                  </a:extLst>
                </p:cNvPr>
                <p:cNvPicPr/>
                <p:nvPr/>
              </p:nvPicPr>
              <p:blipFill>
                <a:blip r:embed="rId138"/>
                <a:stretch>
                  <a:fillRect/>
                </a:stretch>
              </p:blipFill>
              <p:spPr>
                <a:xfrm>
                  <a:off x="8261139" y="4667228"/>
                  <a:ext cx="4100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0" name="Freihand 109">
                  <a:extLst>
                    <a:ext uri="{FF2B5EF4-FFF2-40B4-BE49-F238E27FC236}">
                      <a16:creationId xmlns:a16="http://schemas.microsoft.com/office/drawing/2014/main" id="{AD35FE1E-0FF7-4C93-8CAD-956397D3892B}"/>
                    </a:ext>
                  </a:extLst>
                </p14:cNvPr>
                <p14:cNvContentPartPr/>
                <p14:nvPr/>
              </p14:nvContentPartPr>
              <p14:xfrm>
                <a:off x="6439899" y="5173748"/>
                <a:ext cx="23760" cy="158400"/>
              </p14:xfrm>
            </p:contentPart>
          </mc:Choice>
          <mc:Fallback>
            <p:pic>
              <p:nvPicPr>
                <p:cNvPr id="110" name="Freihand 109">
                  <a:extLst>
                    <a:ext uri="{FF2B5EF4-FFF2-40B4-BE49-F238E27FC236}">
                      <a16:creationId xmlns:a16="http://schemas.microsoft.com/office/drawing/2014/main" id="{AD35FE1E-0FF7-4C93-8CAD-956397D3892B}"/>
                    </a:ext>
                  </a:extLst>
                </p:cNvPr>
                <p:cNvPicPr/>
                <p:nvPr/>
              </p:nvPicPr>
              <p:blipFill>
                <a:blip r:embed="rId140"/>
                <a:stretch>
                  <a:fillRect/>
                </a:stretch>
              </p:blipFill>
              <p:spPr>
                <a:xfrm>
                  <a:off x="6435579" y="5169428"/>
                  <a:ext cx="32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1" name="Freihand 110">
                  <a:extLst>
                    <a:ext uri="{FF2B5EF4-FFF2-40B4-BE49-F238E27FC236}">
                      <a16:creationId xmlns:a16="http://schemas.microsoft.com/office/drawing/2014/main" id="{263A2DD5-4846-46CD-80AD-DCE1A36173F4}"/>
                    </a:ext>
                  </a:extLst>
                </p14:cNvPr>
                <p14:cNvContentPartPr/>
                <p14:nvPr/>
              </p14:nvContentPartPr>
              <p14:xfrm>
                <a:off x="6329379" y="5117588"/>
                <a:ext cx="181800" cy="117720"/>
              </p14:xfrm>
            </p:contentPart>
          </mc:Choice>
          <mc:Fallback>
            <p:pic>
              <p:nvPicPr>
                <p:cNvPr id="111" name="Freihand 110">
                  <a:extLst>
                    <a:ext uri="{FF2B5EF4-FFF2-40B4-BE49-F238E27FC236}">
                      <a16:creationId xmlns:a16="http://schemas.microsoft.com/office/drawing/2014/main" id="{263A2DD5-4846-46CD-80AD-DCE1A36173F4}"/>
                    </a:ext>
                  </a:extLst>
                </p:cNvPr>
                <p:cNvPicPr/>
                <p:nvPr/>
              </p:nvPicPr>
              <p:blipFill>
                <a:blip r:embed="rId142"/>
                <a:stretch>
                  <a:fillRect/>
                </a:stretch>
              </p:blipFill>
              <p:spPr>
                <a:xfrm>
                  <a:off x="6325059" y="5113268"/>
                  <a:ext cx="190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2" name="Freihand 111">
                  <a:extLst>
                    <a:ext uri="{FF2B5EF4-FFF2-40B4-BE49-F238E27FC236}">
                      <a16:creationId xmlns:a16="http://schemas.microsoft.com/office/drawing/2014/main" id="{0DDF9A79-B246-4334-8650-4454502E6FC6}"/>
                    </a:ext>
                  </a:extLst>
                </p14:cNvPr>
                <p14:cNvContentPartPr/>
                <p14:nvPr/>
              </p14:nvContentPartPr>
              <p14:xfrm>
                <a:off x="6512979" y="5181668"/>
                <a:ext cx="195480" cy="102960"/>
              </p14:xfrm>
            </p:contentPart>
          </mc:Choice>
          <mc:Fallback>
            <p:pic>
              <p:nvPicPr>
                <p:cNvPr id="112" name="Freihand 111">
                  <a:extLst>
                    <a:ext uri="{FF2B5EF4-FFF2-40B4-BE49-F238E27FC236}">
                      <a16:creationId xmlns:a16="http://schemas.microsoft.com/office/drawing/2014/main" id="{0DDF9A79-B246-4334-8650-4454502E6FC6}"/>
                    </a:ext>
                  </a:extLst>
                </p:cNvPr>
                <p:cNvPicPr/>
                <p:nvPr/>
              </p:nvPicPr>
              <p:blipFill>
                <a:blip r:embed="rId144"/>
                <a:stretch>
                  <a:fillRect/>
                </a:stretch>
              </p:blipFill>
              <p:spPr>
                <a:xfrm>
                  <a:off x="6508659" y="5177348"/>
                  <a:ext cx="204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3" name="Freihand 112">
                  <a:extLst>
                    <a:ext uri="{FF2B5EF4-FFF2-40B4-BE49-F238E27FC236}">
                      <a16:creationId xmlns:a16="http://schemas.microsoft.com/office/drawing/2014/main" id="{7EDD184E-D9CB-46EE-85D5-C616DFBB93FC}"/>
                    </a:ext>
                  </a:extLst>
                </p14:cNvPr>
                <p14:cNvContentPartPr/>
                <p14:nvPr/>
              </p14:nvContentPartPr>
              <p14:xfrm>
                <a:off x="6720339" y="5139908"/>
                <a:ext cx="84240" cy="114480"/>
              </p14:xfrm>
            </p:contentPart>
          </mc:Choice>
          <mc:Fallback>
            <p:pic>
              <p:nvPicPr>
                <p:cNvPr id="113" name="Freihand 112">
                  <a:extLst>
                    <a:ext uri="{FF2B5EF4-FFF2-40B4-BE49-F238E27FC236}">
                      <a16:creationId xmlns:a16="http://schemas.microsoft.com/office/drawing/2014/main" id="{7EDD184E-D9CB-46EE-85D5-C616DFBB93FC}"/>
                    </a:ext>
                  </a:extLst>
                </p:cNvPr>
                <p:cNvPicPr/>
                <p:nvPr/>
              </p:nvPicPr>
              <p:blipFill>
                <a:blip r:embed="rId146"/>
                <a:stretch>
                  <a:fillRect/>
                </a:stretch>
              </p:blipFill>
              <p:spPr>
                <a:xfrm>
                  <a:off x="6716019" y="5135588"/>
                  <a:ext cx="92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4" name="Freihand 113">
                  <a:extLst>
                    <a:ext uri="{FF2B5EF4-FFF2-40B4-BE49-F238E27FC236}">
                      <a16:creationId xmlns:a16="http://schemas.microsoft.com/office/drawing/2014/main" id="{9E1EAAD8-E35C-4451-8C63-9690C1760302}"/>
                    </a:ext>
                  </a:extLst>
                </p14:cNvPr>
                <p14:cNvContentPartPr/>
                <p14:nvPr/>
              </p14:nvContentPartPr>
              <p14:xfrm>
                <a:off x="6819339" y="5166548"/>
                <a:ext cx="96840" cy="80280"/>
              </p14:xfrm>
            </p:contentPart>
          </mc:Choice>
          <mc:Fallback>
            <p:pic>
              <p:nvPicPr>
                <p:cNvPr id="114" name="Freihand 113">
                  <a:extLst>
                    <a:ext uri="{FF2B5EF4-FFF2-40B4-BE49-F238E27FC236}">
                      <a16:creationId xmlns:a16="http://schemas.microsoft.com/office/drawing/2014/main" id="{9E1EAAD8-E35C-4451-8C63-9690C1760302}"/>
                    </a:ext>
                  </a:extLst>
                </p:cNvPr>
                <p:cNvPicPr/>
                <p:nvPr/>
              </p:nvPicPr>
              <p:blipFill>
                <a:blip r:embed="rId148"/>
                <a:stretch>
                  <a:fillRect/>
                </a:stretch>
              </p:blipFill>
              <p:spPr>
                <a:xfrm>
                  <a:off x="6815019" y="5162228"/>
                  <a:ext cx="105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5" name="Freihand 114">
                  <a:extLst>
                    <a:ext uri="{FF2B5EF4-FFF2-40B4-BE49-F238E27FC236}">
                      <a16:creationId xmlns:a16="http://schemas.microsoft.com/office/drawing/2014/main" id="{721F59CD-9191-4E46-ACC6-5EA774CDB0CA}"/>
                    </a:ext>
                  </a:extLst>
                </p14:cNvPr>
                <p14:cNvContentPartPr/>
                <p14:nvPr/>
              </p14:nvContentPartPr>
              <p14:xfrm>
                <a:off x="7046859" y="5112908"/>
                <a:ext cx="153720" cy="117000"/>
              </p14:xfrm>
            </p:contentPart>
          </mc:Choice>
          <mc:Fallback>
            <p:pic>
              <p:nvPicPr>
                <p:cNvPr id="115" name="Freihand 114">
                  <a:extLst>
                    <a:ext uri="{FF2B5EF4-FFF2-40B4-BE49-F238E27FC236}">
                      <a16:creationId xmlns:a16="http://schemas.microsoft.com/office/drawing/2014/main" id="{721F59CD-9191-4E46-ACC6-5EA774CDB0CA}"/>
                    </a:ext>
                  </a:extLst>
                </p:cNvPr>
                <p:cNvPicPr/>
                <p:nvPr/>
              </p:nvPicPr>
              <p:blipFill>
                <a:blip r:embed="rId150"/>
                <a:stretch>
                  <a:fillRect/>
                </a:stretch>
              </p:blipFill>
              <p:spPr>
                <a:xfrm>
                  <a:off x="7042539" y="5108588"/>
                  <a:ext cx="162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6" name="Freihand 115">
                  <a:extLst>
                    <a:ext uri="{FF2B5EF4-FFF2-40B4-BE49-F238E27FC236}">
                      <a16:creationId xmlns:a16="http://schemas.microsoft.com/office/drawing/2014/main" id="{FFD72560-8F5C-4FFB-BB28-29E6BD997568}"/>
                    </a:ext>
                  </a:extLst>
                </p14:cNvPr>
                <p14:cNvContentPartPr/>
                <p14:nvPr/>
              </p14:nvContentPartPr>
              <p14:xfrm>
                <a:off x="7226499" y="5124068"/>
                <a:ext cx="214920" cy="67320"/>
              </p14:xfrm>
            </p:contentPart>
          </mc:Choice>
          <mc:Fallback>
            <p:pic>
              <p:nvPicPr>
                <p:cNvPr id="116" name="Freihand 115">
                  <a:extLst>
                    <a:ext uri="{FF2B5EF4-FFF2-40B4-BE49-F238E27FC236}">
                      <a16:creationId xmlns:a16="http://schemas.microsoft.com/office/drawing/2014/main" id="{FFD72560-8F5C-4FFB-BB28-29E6BD997568}"/>
                    </a:ext>
                  </a:extLst>
                </p:cNvPr>
                <p:cNvPicPr/>
                <p:nvPr/>
              </p:nvPicPr>
              <p:blipFill>
                <a:blip r:embed="rId152"/>
                <a:stretch>
                  <a:fillRect/>
                </a:stretch>
              </p:blipFill>
              <p:spPr>
                <a:xfrm>
                  <a:off x="7222179" y="5119748"/>
                  <a:ext cx="223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7" name="Freihand 116">
                  <a:extLst>
                    <a:ext uri="{FF2B5EF4-FFF2-40B4-BE49-F238E27FC236}">
                      <a16:creationId xmlns:a16="http://schemas.microsoft.com/office/drawing/2014/main" id="{46D93FC1-694A-45AC-AFC1-45B5E203F46C}"/>
                    </a:ext>
                  </a:extLst>
                </p14:cNvPr>
                <p14:cNvContentPartPr/>
                <p14:nvPr/>
              </p14:nvContentPartPr>
              <p14:xfrm>
                <a:off x="7390659" y="5058548"/>
                <a:ext cx="208800" cy="108720"/>
              </p14:xfrm>
            </p:contentPart>
          </mc:Choice>
          <mc:Fallback>
            <p:pic>
              <p:nvPicPr>
                <p:cNvPr id="117" name="Freihand 116">
                  <a:extLst>
                    <a:ext uri="{FF2B5EF4-FFF2-40B4-BE49-F238E27FC236}">
                      <a16:creationId xmlns:a16="http://schemas.microsoft.com/office/drawing/2014/main" id="{46D93FC1-694A-45AC-AFC1-45B5E203F46C}"/>
                    </a:ext>
                  </a:extLst>
                </p:cNvPr>
                <p:cNvPicPr/>
                <p:nvPr/>
              </p:nvPicPr>
              <p:blipFill>
                <a:blip r:embed="rId154"/>
                <a:stretch>
                  <a:fillRect/>
                </a:stretch>
              </p:blipFill>
              <p:spPr>
                <a:xfrm>
                  <a:off x="7386339" y="5054228"/>
                  <a:ext cx="217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8" name="Freihand 117">
                  <a:extLst>
                    <a:ext uri="{FF2B5EF4-FFF2-40B4-BE49-F238E27FC236}">
                      <a16:creationId xmlns:a16="http://schemas.microsoft.com/office/drawing/2014/main" id="{D82811FF-A9ED-48A2-BCA5-D810453C7B7C}"/>
                    </a:ext>
                  </a:extLst>
                </p14:cNvPr>
                <p14:cNvContentPartPr/>
                <p14:nvPr/>
              </p14:nvContentPartPr>
              <p14:xfrm>
                <a:off x="7709979" y="5004188"/>
                <a:ext cx="168480" cy="215640"/>
              </p14:xfrm>
            </p:contentPart>
          </mc:Choice>
          <mc:Fallback>
            <p:pic>
              <p:nvPicPr>
                <p:cNvPr id="118" name="Freihand 117">
                  <a:extLst>
                    <a:ext uri="{FF2B5EF4-FFF2-40B4-BE49-F238E27FC236}">
                      <a16:creationId xmlns:a16="http://schemas.microsoft.com/office/drawing/2014/main" id="{D82811FF-A9ED-48A2-BCA5-D810453C7B7C}"/>
                    </a:ext>
                  </a:extLst>
                </p:cNvPr>
                <p:cNvPicPr/>
                <p:nvPr/>
              </p:nvPicPr>
              <p:blipFill>
                <a:blip r:embed="rId156"/>
                <a:stretch>
                  <a:fillRect/>
                </a:stretch>
              </p:blipFill>
              <p:spPr>
                <a:xfrm>
                  <a:off x="7705659" y="4999868"/>
                  <a:ext cx="1771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9" name="Freihand 118">
                  <a:extLst>
                    <a:ext uri="{FF2B5EF4-FFF2-40B4-BE49-F238E27FC236}">
                      <a16:creationId xmlns:a16="http://schemas.microsoft.com/office/drawing/2014/main" id="{8D17AD36-61A5-45D8-B3F9-C8CB2328F845}"/>
                    </a:ext>
                  </a:extLst>
                </p14:cNvPr>
                <p14:cNvContentPartPr/>
                <p14:nvPr/>
              </p14:nvContentPartPr>
              <p14:xfrm>
                <a:off x="7862979" y="5004908"/>
                <a:ext cx="141120" cy="182520"/>
              </p14:xfrm>
            </p:contentPart>
          </mc:Choice>
          <mc:Fallback>
            <p:pic>
              <p:nvPicPr>
                <p:cNvPr id="119" name="Freihand 118">
                  <a:extLst>
                    <a:ext uri="{FF2B5EF4-FFF2-40B4-BE49-F238E27FC236}">
                      <a16:creationId xmlns:a16="http://schemas.microsoft.com/office/drawing/2014/main" id="{8D17AD36-61A5-45D8-B3F9-C8CB2328F845}"/>
                    </a:ext>
                  </a:extLst>
                </p:cNvPr>
                <p:cNvPicPr/>
                <p:nvPr/>
              </p:nvPicPr>
              <p:blipFill>
                <a:blip r:embed="rId158"/>
                <a:stretch>
                  <a:fillRect/>
                </a:stretch>
              </p:blipFill>
              <p:spPr>
                <a:xfrm>
                  <a:off x="7858659" y="5000588"/>
                  <a:ext cx="1497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0" name="Freihand 119">
                  <a:extLst>
                    <a:ext uri="{FF2B5EF4-FFF2-40B4-BE49-F238E27FC236}">
                      <a16:creationId xmlns:a16="http://schemas.microsoft.com/office/drawing/2014/main" id="{47D9241C-08AA-4E95-A711-BDA7EEEE4A29}"/>
                    </a:ext>
                  </a:extLst>
                </p14:cNvPr>
                <p14:cNvContentPartPr/>
                <p14:nvPr/>
              </p14:nvContentPartPr>
              <p14:xfrm>
                <a:off x="7892139" y="5059628"/>
                <a:ext cx="147600" cy="95040"/>
              </p14:xfrm>
            </p:contentPart>
          </mc:Choice>
          <mc:Fallback>
            <p:pic>
              <p:nvPicPr>
                <p:cNvPr id="120" name="Freihand 119">
                  <a:extLst>
                    <a:ext uri="{FF2B5EF4-FFF2-40B4-BE49-F238E27FC236}">
                      <a16:creationId xmlns:a16="http://schemas.microsoft.com/office/drawing/2014/main" id="{47D9241C-08AA-4E95-A711-BDA7EEEE4A29}"/>
                    </a:ext>
                  </a:extLst>
                </p:cNvPr>
                <p:cNvPicPr/>
                <p:nvPr/>
              </p:nvPicPr>
              <p:blipFill>
                <a:blip r:embed="rId160"/>
                <a:stretch>
                  <a:fillRect/>
                </a:stretch>
              </p:blipFill>
              <p:spPr>
                <a:xfrm>
                  <a:off x="7887819" y="5055308"/>
                  <a:ext cx="156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2" name="Freihand 121">
                  <a:extLst>
                    <a:ext uri="{FF2B5EF4-FFF2-40B4-BE49-F238E27FC236}">
                      <a16:creationId xmlns:a16="http://schemas.microsoft.com/office/drawing/2014/main" id="{F68EF247-5950-4A02-ABC0-52491BFA559C}"/>
                    </a:ext>
                  </a:extLst>
                </p14:cNvPr>
                <p14:cNvContentPartPr/>
                <p14:nvPr/>
              </p14:nvContentPartPr>
              <p14:xfrm>
                <a:off x="5528379" y="4341068"/>
                <a:ext cx="3013920" cy="1187280"/>
              </p14:xfrm>
            </p:contentPart>
          </mc:Choice>
          <mc:Fallback>
            <p:pic>
              <p:nvPicPr>
                <p:cNvPr id="122" name="Freihand 121">
                  <a:extLst>
                    <a:ext uri="{FF2B5EF4-FFF2-40B4-BE49-F238E27FC236}">
                      <a16:creationId xmlns:a16="http://schemas.microsoft.com/office/drawing/2014/main" id="{F68EF247-5950-4A02-ABC0-52491BFA559C}"/>
                    </a:ext>
                  </a:extLst>
                </p:cNvPr>
                <p:cNvPicPr/>
                <p:nvPr/>
              </p:nvPicPr>
              <p:blipFill>
                <a:blip r:embed="rId162"/>
                <a:stretch>
                  <a:fillRect/>
                </a:stretch>
              </p:blipFill>
              <p:spPr>
                <a:xfrm>
                  <a:off x="5524059" y="4336748"/>
                  <a:ext cx="3022560" cy="1195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4" name="Freihand 123">
                  <a:extLst>
                    <a:ext uri="{FF2B5EF4-FFF2-40B4-BE49-F238E27FC236}">
                      <a16:creationId xmlns:a16="http://schemas.microsoft.com/office/drawing/2014/main" id="{AE74D133-E030-4F45-8B52-1B13EA002404}"/>
                    </a:ext>
                  </a:extLst>
                </p14:cNvPr>
                <p14:cNvContentPartPr/>
                <p14:nvPr/>
              </p14:nvContentPartPr>
              <p14:xfrm>
                <a:off x="5541339" y="4328828"/>
                <a:ext cx="3143880" cy="1334880"/>
              </p14:xfrm>
            </p:contentPart>
          </mc:Choice>
          <mc:Fallback>
            <p:pic>
              <p:nvPicPr>
                <p:cNvPr id="124" name="Freihand 123">
                  <a:extLst>
                    <a:ext uri="{FF2B5EF4-FFF2-40B4-BE49-F238E27FC236}">
                      <a16:creationId xmlns:a16="http://schemas.microsoft.com/office/drawing/2014/main" id="{AE74D133-E030-4F45-8B52-1B13EA002404}"/>
                    </a:ext>
                  </a:extLst>
                </p:cNvPr>
                <p:cNvPicPr/>
                <p:nvPr/>
              </p:nvPicPr>
              <p:blipFill>
                <a:blip r:embed="rId164"/>
                <a:stretch>
                  <a:fillRect/>
                </a:stretch>
              </p:blipFill>
              <p:spPr>
                <a:xfrm>
                  <a:off x="5537019" y="4324508"/>
                  <a:ext cx="3152520" cy="134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5">
            <p14:nvContentPartPr>
              <p14:cNvPr id="126" name="Freihand 125">
                <a:extLst>
                  <a:ext uri="{FF2B5EF4-FFF2-40B4-BE49-F238E27FC236}">
                    <a16:creationId xmlns:a16="http://schemas.microsoft.com/office/drawing/2014/main" id="{BC1DDE28-4174-409D-9731-44AAD1758284}"/>
                  </a:ext>
                </a:extLst>
              </p14:cNvPr>
              <p14:cNvContentPartPr/>
              <p14:nvPr/>
            </p14:nvContentPartPr>
            <p14:xfrm>
              <a:off x="592419" y="305828"/>
              <a:ext cx="2464200" cy="805680"/>
            </p14:xfrm>
          </p:contentPart>
        </mc:Choice>
        <mc:Fallback>
          <p:pic>
            <p:nvPicPr>
              <p:cNvPr id="126" name="Freihand 125">
                <a:extLst>
                  <a:ext uri="{FF2B5EF4-FFF2-40B4-BE49-F238E27FC236}">
                    <a16:creationId xmlns:a16="http://schemas.microsoft.com/office/drawing/2014/main" id="{BC1DDE28-4174-409D-9731-44AAD1758284}"/>
                  </a:ext>
                </a:extLst>
              </p:cNvPr>
              <p:cNvPicPr/>
              <p:nvPr/>
            </p:nvPicPr>
            <p:blipFill>
              <a:blip r:embed="rId166"/>
              <a:stretch>
                <a:fillRect/>
              </a:stretch>
            </p:blipFill>
            <p:spPr>
              <a:xfrm>
                <a:off x="588099" y="301508"/>
                <a:ext cx="2472840" cy="814320"/>
              </a:xfrm>
              <a:prstGeom prst="rect">
                <a:avLst/>
              </a:prstGeom>
            </p:spPr>
          </p:pic>
        </mc:Fallback>
      </mc:AlternateContent>
      <p:grpSp>
        <p:nvGrpSpPr>
          <p:cNvPr id="128" name="Gruppieren 127">
            <a:extLst>
              <a:ext uri="{FF2B5EF4-FFF2-40B4-BE49-F238E27FC236}">
                <a16:creationId xmlns:a16="http://schemas.microsoft.com/office/drawing/2014/main" id="{D5526E0A-CAA0-4C8B-A0ED-1480F519BC49}"/>
              </a:ext>
            </a:extLst>
          </p:cNvPr>
          <p:cNvGrpSpPr/>
          <p:nvPr/>
        </p:nvGrpSpPr>
        <p:grpSpPr>
          <a:xfrm>
            <a:off x="1256979" y="2795948"/>
            <a:ext cx="4644000" cy="414000"/>
            <a:chOff x="1256979" y="2795948"/>
            <a:chExt cx="4644000" cy="414000"/>
          </a:xfrm>
        </p:grpSpPr>
        <mc:AlternateContent xmlns:mc="http://schemas.openxmlformats.org/markup-compatibility/2006">
          <mc:Choice xmlns:p14="http://schemas.microsoft.com/office/powerpoint/2010/main" Requires="p14">
            <p:contentPart p14:bwMode="auto" r:id="rId167">
              <p14:nvContentPartPr>
                <p14:cNvPr id="32" name="Freihand 31">
                  <a:extLst>
                    <a:ext uri="{FF2B5EF4-FFF2-40B4-BE49-F238E27FC236}">
                      <a16:creationId xmlns:a16="http://schemas.microsoft.com/office/drawing/2014/main" id="{A8BA4EEF-E871-4095-A8F8-F0F8650C7D5B}"/>
                    </a:ext>
                  </a:extLst>
                </p14:cNvPr>
                <p14:cNvContentPartPr/>
                <p14:nvPr/>
              </p14:nvContentPartPr>
              <p14:xfrm>
                <a:off x="1256979" y="2827988"/>
                <a:ext cx="154440" cy="228240"/>
              </p14:xfrm>
            </p:contentPart>
          </mc:Choice>
          <mc:Fallback>
            <p:pic>
              <p:nvPicPr>
                <p:cNvPr id="32" name="Freihand 31">
                  <a:extLst>
                    <a:ext uri="{FF2B5EF4-FFF2-40B4-BE49-F238E27FC236}">
                      <a16:creationId xmlns:a16="http://schemas.microsoft.com/office/drawing/2014/main" id="{A8BA4EEF-E871-4095-A8F8-F0F8650C7D5B}"/>
                    </a:ext>
                  </a:extLst>
                </p:cNvPr>
                <p:cNvPicPr/>
                <p:nvPr/>
              </p:nvPicPr>
              <p:blipFill>
                <a:blip r:embed="rId168"/>
                <a:stretch>
                  <a:fillRect/>
                </a:stretch>
              </p:blipFill>
              <p:spPr>
                <a:xfrm>
                  <a:off x="1252659" y="2823668"/>
                  <a:ext cx="1630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3" name="Freihand 32">
                  <a:extLst>
                    <a:ext uri="{FF2B5EF4-FFF2-40B4-BE49-F238E27FC236}">
                      <a16:creationId xmlns:a16="http://schemas.microsoft.com/office/drawing/2014/main" id="{BFA1084F-B156-46B7-943C-57C339733D81}"/>
                    </a:ext>
                  </a:extLst>
                </p14:cNvPr>
                <p14:cNvContentPartPr/>
                <p14:nvPr/>
              </p14:nvContentPartPr>
              <p14:xfrm>
                <a:off x="1352019" y="2804948"/>
                <a:ext cx="117360" cy="188280"/>
              </p14:xfrm>
            </p:contentPart>
          </mc:Choice>
          <mc:Fallback>
            <p:pic>
              <p:nvPicPr>
                <p:cNvPr id="33" name="Freihand 32">
                  <a:extLst>
                    <a:ext uri="{FF2B5EF4-FFF2-40B4-BE49-F238E27FC236}">
                      <a16:creationId xmlns:a16="http://schemas.microsoft.com/office/drawing/2014/main" id="{BFA1084F-B156-46B7-943C-57C339733D81}"/>
                    </a:ext>
                  </a:extLst>
                </p:cNvPr>
                <p:cNvPicPr/>
                <p:nvPr/>
              </p:nvPicPr>
              <p:blipFill>
                <a:blip r:embed="rId170"/>
                <a:stretch>
                  <a:fillRect/>
                </a:stretch>
              </p:blipFill>
              <p:spPr>
                <a:xfrm>
                  <a:off x="1347699" y="2800628"/>
                  <a:ext cx="126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4" name="Freihand 33">
                  <a:extLst>
                    <a:ext uri="{FF2B5EF4-FFF2-40B4-BE49-F238E27FC236}">
                      <a16:creationId xmlns:a16="http://schemas.microsoft.com/office/drawing/2014/main" id="{D49AE0E7-A280-479D-B39C-D13721F9C66D}"/>
                    </a:ext>
                  </a:extLst>
                </p14:cNvPr>
                <p14:cNvContentPartPr/>
                <p14:nvPr/>
              </p14:nvContentPartPr>
              <p14:xfrm>
                <a:off x="1321059" y="2840228"/>
                <a:ext cx="173880" cy="260640"/>
              </p14:xfrm>
            </p:contentPart>
          </mc:Choice>
          <mc:Fallback>
            <p:pic>
              <p:nvPicPr>
                <p:cNvPr id="34" name="Freihand 33">
                  <a:extLst>
                    <a:ext uri="{FF2B5EF4-FFF2-40B4-BE49-F238E27FC236}">
                      <a16:creationId xmlns:a16="http://schemas.microsoft.com/office/drawing/2014/main" id="{D49AE0E7-A280-479D-B39C-D13721F9C66D}"/>
                    </a:ext>
                  </a:extLst>
                </p:cNvPr>
                <p:cNvPicPr/>
                <p:nvPr/>
              </p:nvPicPr>
              <p:blipFill>
                <a:blip r:embed="rId172"/>
                <a:stretch>
                  <a:fillRect/>
                </a:stretch>
              </p:blipFill>
              <p:spPr>
                <a:xfrm>
                  <a:off x="1316739" y="2835908"/>
                  <a:ext cx="1825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6" name="Freihand 35">
                  <a:extLst>
                    <a:ext uri="{FF2B5EF4-FFF2-40B4-BE49-F238E27FC236}">
                      <a16:creationId xmlns:a16="http://schemas.microsoft.com/office/drawing/2014/main" id="{839FA639-7482-4253-B490-00490AC63A84}"/>
                    </a:ext>
                  </a:extLst>
                </p14:cNvPr>
                <p14:cNvContentPartPr/>
                <p14:nvPr/>
              </p14:nvContentPartPr>
              <p14:xfrm>
                <a:off x="1863219" y="3042548"/>
                <a:ext cx="192960" cy="67320"/>
              </p14:xfrm>
            </p:contentPart>
          </mc:Choice>
          <mc:Fallback>
            <p:pic>
              <p:nvPicPr>
                <p:cNvPr id="36" name="Freihand 35">
                  <a:extLst>
                    <a:ext uri="{FF2B5EF4-FFF2-40B4-BE49-F238E27FC236}">
                      <a16:creationId xmlns:a16="http://schemas.microsoft.com/office/drawing/2014/main" id="{839FA639-7482-4253-B490-00490AC63A84}"/>
                    </a:ext>
                  </a:extLst>
                </p:cNvPr>
                <p:cNvPicPr/>
                <p:nvPr/>
              </p:nvPicPr>
              <p:blipFill>
                <a:blip r:embed="rId174"/>
                <a:stretch>
                  <a:fillRect/>
                </a:stretch>
              </p:blipFill>
              <p:spPr>
                <a:xfrm>
                  <a:off x="1858899" y="3038228"/>
                  <a:ext cx="201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7" name="Freihand 36">
                  <a:extLst>
                    <a:ext uri="{FF2B5EF4-FFF2-40B4-BE49-F238E27FC236}">
                      <a16:creationId xmlns:a16="http://schemas.microsoft.com/office/drawing/2014/main" id="{B6F43275-CA1E-411F-983F-F1AB32BC4563}"/>
                    </a:ext>
                  </a:extLst>
                </p14:cNvPr>
                <p14:cNvContentPartPr/>
                <p14:nvPr/>
              </p14:nvContentPartPr>
              <p14:xfrm>
                <a:off x="2077419" y="2993228"/>
                <a:ext cx="106560" cy="119880"/>
              </p14:xfrm>
            </p:contentPart>
          </mc:Choice>
          <mc:Fallback>
            <p:pic>
              <p:nvPicPr>
                <p:cNvPr id="37" name="Freihand 36">
                  <a:extLst>
                    <a:ext uri="{FF2B5EF4-FFF2-40B4-BE49-F238E27FC236}">
                      <a16:creationId xmlns:a16="http://schemas.microsoft.com/office/drawing/2014/main" id="{B6F43275-CA1E-411F-983F-F1AB32BC4563}"/>
                    </a:ext>
                  </a:extLst>
                </p:cNvPr>
                <p:cNvPicPr/>
                <p:nvPr/>
              </p:nvPicPr>
              <p:blipFill>
                <a:blip r:embed="rId176"/>
                <a:stretch>
                  <a:fillRect/>
                </a:stretch>
              </p:blipFill>
              <p:spPr>
                <a:xfrm>
                  <a:off x="2073099" y="2988908"/>
                  <a:ext cx="115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8" name="Freihand 37">
                  <a:extLst>
                    <a:ext uri="{FF2B5EF4-FFF2-40B4-BE49-F238E27FC236}">
                      <a16:creationId xmlns:a16="http://schemas.microsoft.com/office/drawing/2014/main" id="{CDFCF88A-BDCE-4782-8F73-913A77392E1C}"/>
                    </a:ext>
                  </a:extLst>
                </p14:cNvPr>
                <p14:cNvContentPartPr/>
                <p14:nvPr/>
              </p14:nvContentPartPr>
              <p14:xfrm>
                <a:off x="2392059" y="2875508"/>
                <a:ext cx="151200" cy="167040"/>
              </p14:xfrm>
            </p:contentPart>
          </mc:Choice>
          <mc:Fallback>
            <p:pic>
              <p:nvPicPr>
                <p:cNvPr id="38" name="Freihand 37">
                  <a:extLst>
                    <a:ext uri="{FF2B5EF4-FFF2-40B4-BE49-F238E27FC236}">
                      <a16:creationId xmlns:a16="http://schemas.microsoft.com/office/drawing/2014/main" id="{CDFCF88A-BDCE-4782-8F73-913A77392E1C}"/>
                    </a:ext>
                  </a:extLst>
                </p:cNvPr>
                <p:cNvPicPr/>
                <p:nvPr/>
              </p:nvPicPr>
              <p:blipFill>
                <a:blip r:embed="rId178"/>
                <a:stretch>
                  <a:fillRect/>
                </a:stretch>
              </p:blipFill>
              <p:spPr>
                <a:xfrm>
                  <a:off x="2387739" y="2871188"/>
                  <a:ext cx="159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9" name="Freihand 38">
                  <a:extLst>
                    <a:ext uri="{FF2B5EF4-FFF2-40B4-BE49-F238E27FC236}">
                      <a16:creationId xmlns:a16="http://schemas.microsoft.com/office/drawing/2014/main" id="{BCE0651C-B2A6-47B0-982A-C3AA884A6558}"/>
                    </a:ext>
                  </a:extLst>
                </p14:cNvPr>
                <p14:cNvContentPartPr/>
                <p14:nvPr/>
              </p14:nvContentPartPr>
              <p14:xfrm>
                <a:off x="2550459" y="2920868"/>
                <a:ext cx="111600" cy="96480"/>
              </p14:xfrm>
            </p:contentPart>
          </mc:Choice>
          <mc:Fallback>
            <p:pic>
              <p:nvPicPr>
                <p:cNvPr id="39" name="Freihand 38">
                  <a:extLst>
                    <a:ext uri="{FF2B5EF4-FFF2-40B4-BE49-F238E27FC236}">
                      <a16:creationId xmlns:a16="http://schemas.microsoft.com/office/drawing/2014/main" id="{BCE0651C-B2A6-47B0-982A-C3AA884A6558}"/>
                    </a:ext>
                  </a:extLst>
                </p:cNvPr>
                <p:cNvPicPr/>
                <p:nvPr/>
              </p:nvPicPr>
              <p:blipFill>
                <a:blip r:embed="rId180"/>
                <a:stretch>
                  <a:fillRect/>
                </a:stretch>
              </p:blipFill>
              <p:spPr>
                <a:xfrm>
                  <a:off x="2546139" y="2916548"/>
                  <a:ext cx="120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0" name="Freihand 39">
                  <a:extLst>
                    <a:ext uri="{FF2B5EF4-FFF2-40B4-BE49-F238E27FC236}">
                      <a16:creationId xmlns:a16="http://schemas.microsoft.com/office/drawing/2014/main" id="{6FD4A844-0736-43CD-93E2-E7A22DB77AEA}"/>
                    </a:ext>
                  </a:extLst>
                </p14:cNvPr>
                <p14:cNvContentPartPr/>
                <p14:nvPr/>
              </p14:nvContentPartPr>
              <p14:xfrm>
                <a:off x="2664219" y="2891708"/>
                <a:ext cx="98280" cy="132120"/>
              </p14:xfrm>
            </p:contentPart>
          </mc:Choice>
          <mc:Fallback>
            <p:pic>
              <p:nvPicPr>
                <p:cNvPr id="40" name="Freihand 39">
                  <a:extLst>
                    <a:ext uri="{FF2B5EF4-FFF2-40B4-BE49-F238E27FC236}">
                      <a16:creationId xmlns:a16="http://schemas.microsoft.com/office/drawing/2014/main" id="{6FD4A844-0736-43CD-93E2-E7A22DB77AEA}"/>
                    </a:ext>
                  </a:extLst>
                </p:cNvPr>
                <p:cNvPicPr/>
                <p:nvPr/>
              </p:nvPicPr>
              <p:blipFill>
                <a:blip r:embed="rId182"/>
                <a:stretch>
                  <a:fillRect/>
                </a:stretch>
              </p:blipFill>
              <p:spPr>
                <a:xfrm>
                  <a:off x="2659899" y="2887388"/>
                  <a:ext cx="106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1" name="Freihand 40">
                  <a:extLst>
                    <a:ext uri="{FF2B5EF4-FFF2-40B4-BE49-F238E27FC236}">
                      <a16:creationId xmlns:a16="http://schemas.microsoft.com/office/drawing/2014/main" id="{77CC64F8-48A6-4BC7-B3F1-1B0ABF29BB45}"/>
                    </a:ext>
                  </a:extLst>
                </p14:cNvPr>
                <p14:cNvContentPartPr/>
                <p14:nvPr/>
              </p14:nvContentPartPr>
              <p14:xfrm>
                <a:off x="2927379" y="2847068"/>
                <a:ext cx="246960" cy="179640"/>
              </p14:xfrm>
            </p:contentPart>
          </mc:Choice>
          <mc:Fallback>
            <p:pic>
              <p:nvPicPr>
                <p:cNvPr id="41" name="Freihand 40">
                  <a:extLst>
                    <a:ext uri="{FF2B5EF4-FFF2-40B4-BE49-F238E27FC236}">
                      <a16:creationId xmlns:a16="http://schemas.microsoft.com/office/drawing/2014/main" id="{77CC64F8-48A6-4BC7-B3F1-1B0ABF29BB45}"/>
                    </a:ext>
                  </a:extLst>
                </p:cNvPr>
                <p:cNvPicPr/>
                <p:nvPr/>
              </p:nvPicPr>
              <p:blipFill>
                <a:blip r:embed="rId184"/>
                <a:stretch>
                  <a:fillRect/>
                </a:stretch>
              </p:blipFill>
              <p:spPr>
                <a:xfrm>
                  <a:off x="2923059" y="2842748"/>
                  <a:ext cx="2556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2" name="Freihand 41">
                  <a:extLst>
                    <a:ext uri="{FF2B5EF4-FFF2-40B4-BE49-F238E27FC236}">
                      <a16:creationId xmlns:a16="http://schemas.microsoft.com/office/drawing/2014/main" id="{7477D354-4C3B-4FEA-8C93-510BB9FBED10}"/>
                    </a:ext>
                  </a:extLst>
                </p14:cNvPr>
                <p14:cNvContentPartPr/>
                <p14:nvPr/>
              </p14:nvContentPartPr>
              <p14:xfrm>
                <a:off x="3170019" y="2942108"/>
                <a:ext cx="135720" cy="144360"/>
              </p14:xfrm>
            </p:contentPart>
          </mc:Choice>
          <mc:Fallback>
            <p:pic>
              <p:nvPicPr>
                <p:cNvPr id="42" name="Freihand 41">
                  <a:extLst>
                    <a:ext uri="{FF2B5EF4-FFF2-40B4-BE49-F238E27FC236}">
                      <a16:creationId xmlns:a16="http://schemas.microsoft.com/office/drawing/2014/main" id="{7477D354-4C3B-4FEA-8C93-510BB9FBED10}"/>
                    </a:ext>
                  </a:extLst>
                </p:cNvPr>
                <p:cNvPicPr/>
                <p:nvPr/>
              </p:nvPicPr>
              <p:blipFill>
                <a:blip r:embed="rId186"/>
                <a:stretch>
                  <a:fillRect/>
                </a:stretch>
              </p:blipFill>
              <p:spPr>
                <a:xfrm>
                  <a:off x="3165699" y="2937788"/>
                  <a:ext cx="144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3" name="Freihand 42">
                  <a:extLst>
                    <a:ext uri="{FF2B5EF4-FFF2-40B4-BE49-F238E27FC236}">
                      <a16:creationId xmlns:a16="http://schemas.microsoft.com/office/drawing/2014/main" id="{BCE6E888-2CDD-4FC2-9F7E-F7E39AF1360B}"/>
                    </a:ext>
                  </a:extLst>
                </p14:cNvPr>
                <p14:cNvContentPartPr/>
                <p14:nvPr/>
              </p14:nvContentPartPr>
              <p14:xfrm>
                <a:off x="3279819" y="2871908"/>
                <a:ext cx="97200" cy="143640"/>
              </p14:xfrm>
            </p:contentPart>
          </mc:Choice>
          <mc:Fallback>
            <p:pic>
              <p:nvPicPr>
                <p:cNvPr id="43" name="Freihand 42">
                  <a:extLst>
                    <a:ext uri="{FF2B5EF4-FFF2-40B4-BE49-F238E27FC236}">
                      <a16:creationId xmlns:a16="http://schemas.microsoft.com/office/drawing/2014/main" id="{BCE6E888-2CDD-4FC2-9F7E-F7E39AF1360B}"/>
                    </a:ext>
                  </a:extLst>
                </p:cNvPr>
                <p:cNvPicPr/>
                <p:nvPr/>
              </p:nvPicPr>
              <p:blipFill>
                <a:blip r:embed="rId188"/>
                <a:stretch>
                  <a:fillRect/>
                </a:stretch>
              </p:blipFill>
              <p:spPr>
                <a:xfrm>
                  <a:off x="3275499" y="2867588"/>
                  <a:ext cx="105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4" name="Freihand 43">
                  <a:extLst>
                    <a:ext uri="{FF2B5EF4-FFF2-40B4-BE49-F238E27FC236}">
                      <a16:creationId xmlns:a16="http://schemas.microsoft.com/office/drawing/2014/main" id="{26B5BCAE-05C7-4283-8D5C-92B5F0FBC03C}"/>
                    </a:ext>
                  </a:extLst>
                </p14:cNvPr>
                <p14:cNvContentPartPr/>
                <p14:nvPr/>
              </p14:nvContentPartPr>
              <p14:xfrm>
                <a:off x="3363339" y="2826548"/>
                <a:ext cx="147600" cy="188280"/>
              </p14:xfrm>
            </p:contentPart>
          </mc:Choice>
          <mc:Fallback>
            <p:pic>
              <p:nvPicPr>
                <p:cNvPr id="44" name="Freihand 43">
                  <a:extLst>
                    <a:ext uri="{FF2B5EF4-FFF2-40B4-BE49-F238E27FC236}">
                      <a16:creationId xmlns:a16="http://schemas.microsoft.com/office/drawing/2014/main" id="{26B5BCAE-05C7-4283-8D5C-92B5F0FBC03C}"/>
                    </a:ext>
                  </a:extLst>
                </p:cNvPr>
                <p:cNvPicPr/>
                <p:nvPr/>
              </p:nvPicPr>
              <p:blipFill>
                <a:blip r:embed="rId190"/>
                <a:stretch>
                  <a:fillRect/>
                </a:stretch>
              </p:blipFill>
              <p:spPr>
                <a:xfrm>
                  <a:off x="3359019" y="2822228"/>
                  <a:ext cx="156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6" name="Freihand 45">
                  <a:extLst>
                    <a:ext uri="{FF2B5EF4-FFF2-40B4-BE49-F238E27FC236}">
                      <a16:creationId xmlns:a16="http://schemas.microsoft.com/office/drawing/2014/main" id="{36270B42-EB61-4E38-8FE0-7C5744DBEBA0}"/>
                    </a:ext>
                  </a:extLst>
                </p14:cNvPr>
                <p14:cNvContentPartPr/>
                <p14:nvPr/>
              </p14:nvContentPartPr>
              <p14:xfrm>
                <a:off x="3703539" y="2815028"/>
                <a:ext cx="44640" cy="261000"/>
              </p14:xfrm>
            </p:contentPart>
          </mc:Choice>
          <mc:Fallback>
            <p:pic>
              <p:nvPicPr>
                <p:cNvPr id="46" name="Freihand 45">
                  <a:extLst>
                    <a:ext uri="{FF2B5EF4-FFF2-40B4-BE49-F238E27FC236}">
                      <a16:creationId xmlns:a16="http://schemas.microsoft.com/office/drawing/2014/main" id="{36270B42-EB61-4E38-8FE0-7C5744DBEBA0}"/>
                    </a:ext>
                  </a:extLst>
                </p:cNvPr>
                <p:cNvPicPr/>
                <p:nvPr/>
              </p:nvPicPr>
              <p:blipFill>
                <a:blip r:embed="rId192"/>
                <a:stretch>
                  <a:fillRect/>
                </a:stretch>
              </p:blipFill>
              <p:spPr>
                <a:xfrm>
                  <a:off x="3699219" y="2810708"/>
                  <a:ext cx="532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7" name="Freihand 46">
                  <a:extLst>
                    <a:ext uri="{FF2B5EF4-FFF2-40B4-BE49-F238E27FC236}">
                      <a16:creationId xmlns:a16="http://schemas.microsoft.com/office/drawing/2014/main" id="{E250B743-5FE9-48C1-B316-92F34F1D10AD}"/>
                    </a:ext>
                  </a:extLst>
                </p14:cNvPr>
                <p14:cNvContentPartPr/>
                <p14:nvPr/>
              </p14:nvContentPartPr>
              <p14:xfrm>
                <a:off x="3786699" y="2834108"/>
                <a:ext cx="193680" cy="145800"/>
              </p14:xfrm>
            </p:contentPart>
          </mc:Choice>
          <mc:Fallback>
            <p:pic>
              <p:nvPicPr>
                <p:cNvPr id="47" name="Freihand 46">
                  <a:extLst>
                    <a:ext uri="{FF2B5EF4-FFF2-40B4-BE49-F238E27FC236}">
                      <a16:creationId xmlns:a16="http://schemas.microsoft.com/office/drawing/2014/main" id="{E250B743-5FE9-48C1-B316-92F34F1D10AD}"/>
                    </a:ext>
                  </a:extLst>
                </p:cNvPr>
                <p:cNvPicPr/>
                <p:nvPr/>
              </p:nvPicPr>
              <p:blipFill>
                <a:blip r:embed="rId194"/>
                <a:stretch>
                  <a:fillRect/>
                </a:stretch>
              </p:blipFill>
              <p:spPr>
                <a:xfrm>
                  <a:off x="3782379" y="2829788"/>
                  <a:ext cx="202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 name="Freihand 47">
                  <a:extLst>
                    <a:ext uri="{FF2B5EF4-FFF2-40B4-BE49-F238E27FC236}">
                      <a16:creationId xmlns:a16="http://schemas.microsoft.com/office/drawing/2014/main" id="{611C1E4E-8530-4B36-A46E-DF172069AA94}"/>
                    </a:ext>
                  </a:extLst>
                </p14:cNvPr>
                <p14:cNvContentPartPr/>
                <p14:nvPr/>
              </p14:nvContentPartPr>
              <p14:xfrm>
                <a:off x="3991899" y="2828708"/>
                <a:ext cx="161640" cy="285120"/>
              </p14:xfrm>
            </p:contentPart>
          </mc:Choice>
          <mc:Fallback>
            <p:pic>
              <p:nvPicPr>
                <p:cNvPr id="48" name="Freihand 47">
                  <a:extLst>
                    <a:ext uri="{FF2B5EF4-FFF2-40B4-BE49-F238E27FC236}">
                      <a16:creationId xmlns:a16="http://schemas.microsoft.com/office/drawing/2014/main" id="{611C1E4E-8530-4B36-A46E-DF172069AA94}"/>
                    </a:ext>
                  </a:extLst>
                </p:cNvPr>
                <p:cNvPicPr/>
                <p:nvPr/>
              </p:nvPicPr>
              <p:blipFill>
                <a:blip r:embed="rId196"/>
                <a:stretch>
                  <a:fillRect/>
                </a:stretch>
              </p:blipFill>
              <p:spPr>
                <a:xfrm>
                  <a:off x="3987579" y="2824388"/>
                  <a:ext cx="1702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9" name="Freihand 48">
                  <a:extLst>
                    <a:ext uri="{FF2B5EF4-FFF2-40B4-BE49-F238E27FC236}">
                      <a16:creationId xmlns:a16="http://schemas.microsoft.com/office/drawing/2014/main" id="{CE95A616-FA0C-4CDE-B623-562503A4F6B4}"/>
                    </a:ext>
                  </a:extLst>
                </p14:cNvPr>
                <p14:cNvContentPartPr/>
                <p14:nvPr/>
              </p14:nvContentPartPr>
              <p14:xfrm>
                <a:off x="4371699" y="2860388"/>
                <a:ext cx="283320" cy="145800"/>
              </p14:xfrm>
            </p:contentPart>
          </mc:Choice>
          <mc:Fallback>
            <p:pic>
              <p:nvPicPr>
                <p:cNvPr id="49" name="Freihand 48">
                  <a:extLst>
                    <a:ext uri="{FF2B5EF4-FFF2-40B4-BE49-F238E27FC236}">
                      <a16:creationId xmlns:a16="http://schemas.microsoft.com/office/drawing/2014/main" id="{CE95A616-FA0C-4CDE-B623-562503A4F6B4}"/>
                    </a:ext>
                  </a:extLst>
                </p:cNvPr>
                <p:cNvPicPr/>
                <p:nvPr/>
              </p:nvPicPr>
              <p:blipFill>
                <a:blip r:embed="rId198"/>
                <a:stretch>
                  <a:fillRect/>
                </a:stretch>
              </p:blipFill>
              <p:spPr>
                <a:xfrm>
                  <a:off x="4367379" y="2856068"/>
                  <a:ext cx="291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0" name="Freihand 49">
                  <a:extLst>
                    <a:ext uri="{FF2B5EF4-FFF2-40B4-BE49-F238E27FC236}">
                      <a16:creationId xmlns:a16="http://schemas.microsoft.com/office/drawing/2014/main" id="{D2C58609-F62E-433E-A003-BCF907EC7A49}"/>
                    </a:ext>
                  </a:extLst>
                </p14:cNvPr>
                <p14:cNvContentPartPr/>
                <p14:nvPr/>
              </p14:nvContentPartPr>
              <p14:xfrm>
                <a:off x="4834659" y="2859308"/>
                <a:ext cx="149040" cy="167760"/>
              </p14:xfrm>
            </p:contentPart>
          </mc:Choice>
          <mc:Fallback>
            <p:pic>
              <p:nvPicPr>
                <p:cNvPr id="50" name="Freihand 49">
                  <a:extLst>
                    <a:ext uri="{FF2B5EF4-FFF2-40B4-BE49-F238E27FC236}">
                      <a16:creationId xmlns:a16="http://schemas.microsoft.com/office/drawing/2014/main" id="{D2C58609-F62E-433E-A003-BCF907EC7A49}"/>
                    </a:ext>
                  </a:extLst>
                </p:cNvPr>
                <p:cNvPicPr/>
                <p:nvPr/>
              </p:nvPicPr>
              <p:blipFill>
                <a:blip r:embed="rId200"/>
                <a:stretch>
                  <a:fillRect/>
                </a:stretch>
              </p:blipFill>
              <p:spPr>
                <a:xfrm>
                  <a:off x="4830339" y="2854988"/>
                  <a:ext cx="1576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1" name="Freihand 50">
                  <a:extLst>
                    <a:ext uri="{FF2B5EF4-FFF2-40B4-BE49-F238E27FC236}">
                      <a16:creationId xmlns:a16="http://schemas.microsoft.com/office/drawing/2014/main" id="{037340D2-5923-44E2-BF05-F25AF6094E65}"/>
                    </a:ext>
                  </a:extLst>
                </p14:cNvPr>
                <p14:cNvContentPartPr/>
                <p14:nvPr/>
              </p14:nvContentPartPr>
              <p14:xfrm>
                <a:off x="4981179" y="2958308"/>
                <a:ext cx="94320" cy="41400"/>
              </p14:xfrm>
            </p:contentPart>
          </mc:Choice>
          <mc:Fallback>
            <p:pic>
              <p:nvPicPr>
                <p:cNvPr id="51" name="Freihand 50">
                  <a:extLst>
                    <a:ext uri="{FF2B5EF4-FFF2-40B4-BE49-F238E27FC236}">
                      <a16:creationId xmlns:a16="http://schemas.microsoft.com/office/drawing/2014/main" id="{037340D2-5923-44E2-BF05-F25AF6094E65}"/>
                    </a:ext>
                  </a:extLst>
                </p:cNvPr>
                <p:cNvPicPr/>
                <p:nvPr/>
              </p:nvPicPr>
              <p:blipFill>
                <a:blip r:embed="rId202"/>
                <a:stretch>
                  <a:fillRect/>
                </a:stretch>
              </p:blipFill>
              <p:spPr>
                <a:xfrm>
                  <a:off x="4976859" y="2953988"/>
                  <a:ext cx="102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2" name="Freihand 51">
                  <a:extLst>
                    <a:ext uri="{FF2B5EF4-FFF2-40B4-BE49-F238E27FC236}">
                      <a16:creationId xmlns:a16="http://schemas.microsoft.com/office/drawing/2014/main" id="{D2FACDAC-2E23-4FE9-A49E-B76639533B17}"/>
                    </a:ext>
                  </a:extLst>
                </p14:cNvPr>
                <p14:cNvContentPartPr/>
                <p14:nvPr/>
              </p14:nvContentPartPr>
              <p14:xfrm>
                <a:off x="5097459" y="2816828"/>
                <a:ext cx="122400" cy="186480"/>
              </p14:xfrm>
            </p:contentPart>
          </mc:Choice>
          <mc:Fallback>
            <p:pic>
              <p:nvPicPr>
                <p:cNvPr id="52" name="Freihand 51">
                  <a:extLst>
                    <a:ext uri="{FF2B5EF4-FFF2-40B4-BE49-F238E27FC236}">
                      <a16:creationId xmlns:a16="http://schemas.microsoft.com/office/drawing/2014/main" id="{D2FACDAC-2E23-4FE9-A49E-B76639533B17}"/>
                    </a:ext>
                  </a:extLst>
                </p:cNvPr>
                <p:cNvPicPr/>
                <p:nvPr/>
              </p:nvPicPr>
              <p:blipFill>
                <a:blip r:embed="rId204"/>
                <a:stretch>
                  <a:fillRect/>
                </a:stretch>
              </p:blipFill>
              <p:spPr>
                <a:xfrm>
                  <a:off x="5093139" y="2812508"/>
                  <a:ext cx="1310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3" name="Freihand 52">
                  <a:extLst>
                    <a:ext uri="{FF2B5EF4-FFF2-40B4-BE49-F238E27FC236}">
                      <a16:creationId xmlns:a16="http://schemas.microsoft.com/office/drawing/2014/main" id="{015844C4-FADC-4046-A13C-25C3225EB4E0}"/>
                    </a:ext>
                  </a:extLst>
                </p14:cNvPr>
                <p14:cNvContentPartPr/>
                <p14:nvPr/>
              </p14:nvContentPartPr>
              <p14:xfrm>
                <a:off x="5216619" y="2822228"/>
                <a:ext cx="160560" cy="252720"/>
              </p14:xfrm>
            </p:contentPart>
          </mc:Choice>
          <mc:Fallback>
            <p:pic>
              <p:nvPicPr>
                <p:cNvPr id="53" name="Freihand 52">
                  <a:extLst>
                    <a:ext uri="{FF2B5EF4-FFF2-40B4-BE49-F238E27FC236}">
                      <a16:creationId xmlns:a16="http://schemas.microsoft.com/office/drawing/2014/main" id="{015844C4-FADC-4046-A13C-25C3225EB4E0}"/>
                    </a:ext>
                  </a:extLst>
                </p:cNvPr>
                <p:cNvPicPr/>
                <p:nvPr/>
              </p:nvPicPr>
              <p:blipFill>
                <a:blip r:embed="rId206"/>
                <a:stretch>
                  <a:fillRect/>
                </a:stretch>
              </p:blipFill>
              <p:spPr>
                <a:xfrm>
                  <a:off x="5212299" y="2817908"/>
                  <a:ext cx="1692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4" name="Freihand 53">
                  <a:extLst>
                    <a:ext uri="{FF2B5EF4-FFF2-40B4-BE49-F238E27FC236}">
                      <a16:creationId xmlns:a16="http://schemas.microsoft.com/office/drawing/2014/main" id="{5616BB8D-0F90-494B-8065-8E2177EAECFB}"/>
                    </a:ext>
                  </a:extLst>
                </p14:cNvPr>
                <p14:cNvContentPartPr/>
                <p14:nvPr/>
              </p14:nvContentPartPr>
              <p14:xfrm>
                <a:off x="5337939" y="2912588"/>
                <a:ext cx="120960" cy="66240"/>
              </p14:xfrm>
            </p:contentPart>
          </mc:Choice>
          <mc:Fallback>
            <p:pic>
              <p:nvPicPr>
                <p:cNvPr id="54" name="Freihand 53">
                  <a:extLst>
                    <a:ext uri="{FF2B5EF4-FFF2-40B4-BE49-F238E27FC236}">
                      <a16:creationId xmlns:a16="http://schemas.microsoft.com/office/drawing/2014/main" id="{5616BB8D-0F90-494B-8065-8E2177EAECFB}"/>
                    </a:ext>
                  </a:extLst>
                </p:cNvPr>
                <p:cNvPicPr/>
                <p:nvPr/>
              </p:nvPicPr>
              <p:blipFill>
                <a:blip r:embed="rId208"/>
                <a:stretch>
                  <a:fillRect/>
                </a:stretch>
              </p:blipFill>
              <p:spPr>
                <a:xfrm>
                  <a:off x="5333619" y="2908268"/>
                  <a:ext cx="129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5" name="Freihand 54">
                  <a:extLst>
                    <a:ext uri="{FF2B5EF4-FFF2-40B4-BE49-F238E27FC236}">
                      <a16:creationId xmlns:a16="http://schemas.microsoft.com/office/drawing/2014/main" id="{7B7CA67C-08CE-4E03-BFBA-1E3B3D30D09E}"/>
                    </a:ext>
                  </a:extLst>
                </p14:cNvPr>
                <p14:cNvContentPartPr/>
                <p14:nvPr/>
              </p14:nvContentPartPr>
              <p14:xfrm>
                <a:off x="5434779" y="2903588"/>
                <a:ext cx="218520" cy="229320"/>
              </p14:xfrm>
            </p:contentPart>
          </mc:Choice>
          <mc:Fallback>
            <p:pic>
              <p:nvPicPr>
                <p:cNvPr id="55" name="Freihand 54">
                  <a:extLst>
                    <a:ext uri="{FF2B5EF4-FFF2-40B4-BE49-F238E27FC236}">
                      <a16:creationId xmlns:a16="http://schemas.microsoft.com/office/drawing/2014/main" id="{7B7CA67C-08CE-4E03-BFBA-1E3B3D30D09E}"/>
                    </a:ext>
                  </a:extLst>
                </p:cNvPr>
                <p:cNvPicPr/>
                <p:nvPr/>
              </p:nvPicPr>
              <p:blipFill>
                <a:blip r:embed="rId210"/>
                <a:stretch>
                  <a:fillRect/>
                </a:stretch>
              </p:blipFill>
              <p:spPr>
                <a:xfrm>
                  <a:off x="5430459" y="2899268"/>
                  <a:ext cx="227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6" name="Freihand 55">
                  <a:extLst>
                    <a:ext uri="{FF2B5EF4-FFF2-40B4-BE49-F238E27FC236}">
                      <a16:creationId xmlns:a16="http://schemas.microsoft.com/office/drawing/2014/main" id="{428050A1-F0F5-48AE-A3E1-1F5544A69585}"/>
                    </a:ext>
                  </a:extLst>
                </p14:cNvPr>
                <p14:cNvContentPartPr/>
                <p14:nvPr/>
              </p14:nvContentPartPr>
              <p14:xfrm>
                <a:off x="5846979" y="2795948"/>
                <a:ext cx="24480" cy="165960"/>
              </p14:xfrm>
            </p:contentPart>
          </mc:Choice>
          <mc:Fallback>
            <p:pic>
              <p:nvPicPr>
                <p:cNvPr id="56" name="Freihand 55">
                  <a:extLst>
                    <a:ext uri="{FF2B5EF4-FFF2-40B4-BE49-F238E27FC236}">
                      <a16:creationId xmlns:a16="http://schemas.microsoft.com/office/drawing/2014/main" id="{428050A1-F0F5-48AE-A3E1-1F5544A69585}"/>
                    </a:ext>
                  </a:extLst>
                </p:cNvPr>
                <p:cNvPicPr/>
                <p:nvPr/>
              </p:nvPicPr>
              <p:blipFill>
                <a:blip r:embed="rId212"/>
                <a:stretch>
                  <a:fillRect/>
                </a:stretch>
              </p:blipFill>
              <p:spPr>
                <a:xfrm>
                  <a:off x="5842659" y="2791628"/>
                  <a:ext cx="331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7" name="Freihand 56">
                  <a:extLst>
                    <a:ext uri="{FF2B5EF4-FFF2-40B4-BE49-F238E27FC236}">
                      <a16:creationId xmlns:a16="http://schemas.microsoft.com/office/drawing/2014/main" id="{540F8A47-1D35-4D5B-8218-9F82A27A1E30}"/>
                    </a:ext>
                  </a:extLst>
                </p14:cNvPr>
                <p14:cNvContentPartPr/>
                <p14:nvPr/>
              </p14:nvContentPartPr>
              <p14:xfrm>
                <a:off x="5827899" y="3074948"/>
                <a:ext cx="8640" cy="21600"/>
              </p14:xfrm>
            </p:contentPart>
          </mc:Choice>
          <mc:Fallback>
            <p:pic>
              <p:nvPicPr>
                <p:cNvPr id="57" name="Freihand 56">
                  <a:extLst>
                    <a:ext uri="{FF2B5EF4-FFF2-40B4-BE49-F238E27FC236}">
                      <a16:creationId xmlns:a16="http://schemas.microsoft.com/office/drawing/2014/main" id="{540F8A47-1D35-4D5B-8218-9F82A27A1E30}"/>
                    </a:ext>
                  </a:extLst>
                </p:cNvPr>
                <p:cNvPicPr/>
                <p:nvPr/>
              </p:nvPicPr>
              <p:blipFill>
                <a:blip r:embed="rId214"/>
                <a:stretch>
                  <a:fillRect/>
                </a:stretch>
              </p:blipFill>
              <p:spPr>
                <a:xfrm>
                  <a:off x="5823579" y="3070628"/>
                  <a:ext cx="17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7" name="Freihand 126">
                  <a:extLst>
                    <a:ext uri="{FF2B5EF4-FFF2-40B4-BE49-F238E27FC236}">
                      <a16:creationId xmlns:a16="http://schemas.microsoft.com/office/drawing/2014/main" id="{05B594CE-213C-47C4-8F3D-3FC592259B05}"/>
                    </a:ext>
                  </a:extLst>
                </p14:cNvPr>
                <p14:cNvContentPartPr/>
                <p14:nvPr/>
              </p14:nvContentPartPr>
              <p14:xfrm>
                <a:off x="2280819" y="3068468"/>
                <a:ext cx="3620160" cy="141480"/>
              </p14:xfrm>
            </p:contentPart>
          </mc:Choice>
          <mc:Fallback>
            <p:pic>
              <p:nvPicPr>
                <p:cNvPr id="127" name="Freihand 126">
                  <a:extLst>
                    <a:ext uri="{FF2B5EF4-FFF2-40B4-BE49-F238E27FC236}">
                      <a16:creationId xmlns:a16="http://schemas.microsoft.com/office/drawing/2014/main" id="{05B594CE-213C-47C4-8F3D-3FC592259B05}"/>
                    </a:ext>
                  </a:extLst>
                </p:cNvPr>
                <p:cNvPicPr/>
                <p:nvPr/>
              </p:nvPicPr>
              <p:blipFill>
                <a:blip r:embed="rId216"/>
                <a:stretch>
                  <a:fillRect/>
                </a:stretch>
              </p:blipFill>
              <p:spPr>
                <a:xfrm>
                  <a:off x="2276499" y="3064148"/>
                  <a:ext cx="3628800" cy="150120"/>
                </a:xfrm>
                <a:prstGeom prst="rect">
                  <a:avLst/>
                </a:prstGeom>
              </p:spPr>
            </p:pic>
          </mc:Fallback>
        </mc:AlternateContent>
      </p:grpSp>
    </p:spTree>
    <p:extLst>
      <p:ext uri="{BB962C8B-B14F-4D97-AF65-F5344CB8AC3E}">
        <p14:creationId xmlns:p14="http://schemas.microsoft.com/office/powerpoint/2010/main" val="2537391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2240A39-E3AC-48C9-A40C-51739A1F1CE4}"/>
                  </a:ext>
                </a:extLst>
              </p14:cNvPr>
              <p14:cNvContentPartPr/>
              <p14:nvPr/>
            </p14:nvContentPartPr>
            <p14:xfrm>
              <a:off x="5869659" y="1430108"/>
              <a:ext cx="748080" cy="56880"/>
            </p14:xfrm>
          </p:contentPart>
        </mc:Choice>
        <mc:Fallback>
          <p:pic>
            <p:nvPicPr>
              <p:cNvPr id="2" name="Freihand 1">
                <a:extLst>
                  <a:ext uri="{FF2B5EF4-FFF2-40B4-BE49-F238E27FC236}">
                    <a16:creationId xmlns:a16="http://schemas.microsoft.com/office/drawing/2014/main" id="{82240A39-E3AC-48C9-A40C-51739A1F1CE4}"/>
                  </a:ext>
                </a:extLst>
              </p:cNvPr>
              <p:cNvPicPr/>
              <p:nvPr/>
            </p:nvPicPr>
            <p:blipFill>
              <a:blip r:embed="rId4"/>
              <a:stretch>
                <a:fillRect/>
              </a:stretch>
            </p:blipFill>
            <p:spPr>
              <a:xfrm>
                <a:off x="5865339" y="1425788"/>
                <a:ext cx="756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Freihand 19">
                <a:extLst>
                  <a:ext uri="{FF2B5EF4-FFF2-40B4-BE49-F238E27FC236}">
                    <a16:creationId xmlns:a16="http://schemas.microsoft.com/office/drawing/2014/main" id="{93BCD9B6-303A-4623-8B20-C2A3E2A78624}"/>
                  </a:ext>
                </a:extLst>
              </p14:cNvPr>
              <p14:cNvContentPartPr/>
              <p14:nvPr/>
            </p14:nvContentPartPr>
            <p14:xfrm>
              <a:off x="5902059" y="1068668"/>
              <a:ext cx="276120" cy="404280"/>
            </p14:xfrm>
          </p:contentPart>
        </mc:Choice>
        <mc:Fallback>
          <p:pic>
            <p:nvPicPr>
              <p:cNvPr id="20" name="Freihand 19">
                <a:extLst>
                  <a:ext uri="{FF2B5EF4-FFF2-40B4-BE49-F238E27FC236}">
                    <a16:creationId xmlns:a16="http://schemas.microsoft.com/office/drawing/2014/main" id="{93BCD9B6-303A-4623-8B20-C2A3E2A78624}"/>
                  </a:ext>
                </a:extLst>
              </p:cNvPr>
              <p:cNvPicPr/>
              <p:nvPr/>
            </p:nvPicPr>
            <p:blipFill>
              <a:blip r:embed="rId6"/>
              <a:stretch>
                <a:fillRect/>
              </a:stretch>
            </p:blipFill>
            <p:spPr>
              <a:xfrm>
                <a:off x="5897739" y="1064348"/>
                <a:ext cx="28476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 name="Freihand 20">
                <a:extLst>
                  <a:ext uri="{FF2B5EF4-FFF2-40B4-BE49-F238E27FC236}">
                    <a16:creationId xmlns:a16="http://schemas.microsoft.com/office/drawing/2014/main" id="{A1B3A206-8775-4F2B-9B3A-4CE2CCE2095D}"/>
                  </a:ext>
                </a:extLst>
              </p14:cNvPr>
              <p14:cNvContentPartPr/>
              <p14:nvPr/>
            </p14:nvContentPartPr>
            <p14:xfrm>
              <a:off x="217299" y="2261348"/>
              <a:ext cx="289800" cy="427320"/>
            </p14:xfrm>
          </p:contentPart>
        </mc:Choice>
        <mc:Fallback>
          <p:pic>
            <p:nvPicPr>
              <p:cNvPr id="21" name="Freihand 20">
                <a:extLst>
                  <a:ext uri="{FF2B5EF4-FFF2-40B4-BE49-F238E27FC236}">
                    <a16:creationId xmlns:a16="http://schemas.microsoft.com/office/drawing/2014/main" id="{A1B3A206-8775-4F2B-9B3A-4CE2CCE2095D}"/>
                  </a:ext>
                </a:extLst>
              </p:cNvPr>
              <p:cNvPicPr/>
              <p:nvPr/>
            </p:nvPicPr>
            <p:blipFill>
              <a:blip r:embed="rId8"/>
              <a:stretch>
                <a:fillRect/>
              </a:stretch>
            </p:blipFill>
            <p:spPr>
              <a:xfrm>
                <a:off x="212979" y="2257028"/>
                <a:ext cx="29844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0" name="Freihand 29">
                <a:extLst>
                  <a:ext uri="{FF2B5EF4-FFF2-40B4-BE49-F238E27FC236}">
                    <a16:creationId xmlns:a16="http://schemas.microsoft.com/office/drawing/2014/main" id="{7D9686B6-EE02-4016-9EB8-65D5CE8E9300}"/>
                  </a:ext>
                </a:extLst>
              </p14:cNvPr>
              <p14:cNvContentPartPr/>
              <p14:nvPr/>
            </p14:nvContentPartPr>
            <p14:xfrm>
              <a:off x="888699" y="2315348"/>
              <a:ext cx="210240" cy="414000"/>
            </p14:xfrm>
          </p:contentPart>
        </mc:Choice>
        <mc:Fallback>
          <p:pic>
            <p:nvPicPr>
              <p:cNvPr id="30" name="Freihand 29">
                <a:extLst>
                  <a:ext uri="{FF2B5EF4-FFF2-40B4-BE49-F238E27FC236}">
                    <a16:creationId xmlns:a16="http://schemas.microsoft.com/office/drawing/2014/main" id="{7D9686B6-EE02-4016-9EB8-65D5CE8E9300}"/>
                  </a:ext>
                </a:extLst>
              </p:cNvPr>
              <p:cNvPicPr/>
              <p:nvPr/>
            </p:nvPicPr>
            <p:blipFill>
              <a:blip r:embed="rId10"/>
              <a:stretch>
                <a:fillRect/>
              </a:stretch>
            </p:blipFill>
            <p:spPr>
              <a:xfrm>
                <a:off x="884379" y="2311028"/>
                <a:ext cx="21888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7" name="Freihand 36">
                <a:extLst>
                  <a:ext uri="{FF2B5EF4-FFF2-40B4-BE49-F238E27FC236}">
                    <a16:creationId xmlns:a16="http://schemas.microsoft.com/office/drawing/2014/main" id="{23290D60-C50B-4BB3-A0C9-0FD758DB8777}"/>
                  </a:ext>
                </a:extLst>
              </p14:cNvPr>
              <p14:cNvContentPartPr/>
              <p14:nvPr/>
            </p14:nvContentPartPr>
            <p14:xfrm>
              <a:off x="567579" y="2304188"/>
              <a:ext cx="315000" cy="460080"/>
            </p14:xfrm>
          </p:contentPart>
        </mc:Choice>
        <mc:Fallback>
          <p:pic>
            <p:nvPicPr>
              <p:cNvPr id="37" name="Freihand 36">
                <a:extLst>
                  <a:ext uri="{FF2B5EF4-FFF2-40B4-BE49-F238E27FC236}">
                    <a16:creationId xmlns:a16="http://schemas.microsoft.com/office/drawing/2014/main" id="{23290D60-C50B-4BB3-A0C9-0FD758DB8777}"/>
                  </a:ext>
                </a:extLst>
              </p:cNvPr>
              <p:cNvPicPr/>
              <p:nvPr/>
            </p:nvPicPr>
            <p:blipFill>
              <a:blip r:embed="rId12"/>
              <a:stretch>
                <a:fillRect/>
              </a:stretch>
            </p:blipFill>
            <p:spPr>
              <a:xfrm>
                <a:off x="563259" y="2299868"/>
                <a:ext cx="323640" cy="468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7059" name="Freihand 167058">
                <a:extLst>
                  <a:ext uri="{FF2B5EF4-FFF2-40B4-BE49-F238E27FC236}">
                    <a16:creationId xmlns:a16="http://schemas.microsoft.com/office/drawing/2014/main" id="{3BD20F2D-3F16-4F87-B598-A0604498C6FF}"/>
                  </a:ext>
                </a:extLst>
              </p14:cNvPr>
              <p14:cNvContentPartPr/>
              <p14:nvPr/>
            </p14:nvContentPartPr>
            <p14:xfrm>
              <a:off x="5340459" y="832868"/>
              <a:ext cx="1518840" cy="914400"/>
            </p14:xfrm>
          </p:contentPart>
        </mc:Choice>
        <mc:Fallback>
          <p:pic>
            <p:nvPicPr>
              <p:cNvPr id="167059" name="Freihand 167058">
                <a:extLst>
                  <a:ext uri="{FF2B5EF4-FFF2-40B4-BE49-F238E27FC236}">
                    <a16:creationId xmlns:a16="http://schemas.microsoft.com/office/drawing/2014/main" id="{3BD20F2D-3F16-4F87-B598-A0604498C6FF}"/>
                  </a:ext>
                </a:extLst>
              </p:cNvPr>
              <p:cNvPicPr/>
              <p:nvPr/>
            </p:nvPicPr>
            <p:blipFill>
              <a:blip r:embed="rId14"/>
              <a:stretch>
                <a:fillRect/>
              </a:stretch>
            </p:blipFill>
            <p:spPr>
              <a:xfrm>
                <a:off x="5336139" y="828548"/>
                <a:ext cx="1527480" cy="923040"/>
              </a:xfrm>
              <a:prstGeom prst="rect">
                <a:avLst/>
              </a:prstGeom>
            </p:spPr>
          </p:pic>
        </mc:Fallback>
      </mc:AlternateContent>
      <p:grpSp>
        <p:nvGrpSpPr>
          <p:cNvPr id="167062" name="Gruppieren 167061">
            <a:extLst>
              <a:ext uri="{FF2B5EF4-FFF2-40B4-BE49-F238E27FC236}">
                <a16:creationId xmlns:a16="http://schemas.microsoft.com/office/drawing/2014/main" id="{D1EF81CF-37F3-4E8A-96FD-2D24CAE697D6}"/>
              </a:ext>
            </a:extLst>
          </p:cNvPr>
          <p:cNvGrpSpPr/>
          <p:nvPr/>
        </p:nvGrpSpPr>
        <p:grpSpPr>
          <a:xfrm>
            <a:off x="-34701" y="1991348"/>
            <a:ext cx="10870200" cy="2279520"/>
            <a:chOff x="-34701" y="1991348"/>
            <a:chExt cx="10870200" cy="2279520"/>
          </a:xfrm>
        </p:grpSpPr>
        <mc:AlternateContent xmlns:mc="http://schemas.openxmlformats.org/markup-compatibility/2006">
          <mc:Choice xmlns:p14="http://schemas.microsoft.com/office/powerpoint/2010/main" Requires="p14">
            <p:contentPart p14:bwMode="auto" r:id="rId15">
              <p14:nvContentPartPr>
                <p14:cNvPr id="31" name="Freihand 30">
                  <a:extLst>
                    <a:ext uri="{FF2B5EF4-FFF2-40B4-BE49-F238E27FC236}">
                      <a16:creationId xmlns:a16="http://schemas.microsoft.com/office/drawing/2014/main" id="{7D8431CD-72A1-4BB6-866A-4AE91FC8A034}"/>
                    </a:ext>
                  </a:extLst>
                </p14:cNvPr>
                <p14:cNvContentPartPr/>
                <p14:nvPr/>
              </p14:nvContentPartPr>
              <p14:xfrm>
                <a:off x="1068339" y="2233628"/>
                <a:ext cx="101880" cy="93240"/>
              </p14:xfrm>
            </p:contentPart>
          </mc:Choice>
          <mc:Fallback>
            <p:pic>
              <p:nvPicPr>
                <p:cNvPr id="31" name="Freihand 30">
                  <a:extLst>
                    <a:ext uri="{FF2B5EF4-FFF2-40B4-BE49-F238E27FC236}">
                      <a16:creationId xmlns:a16="http://schemas.microsoft.com/office/drawing/2014/main" id="{7D8431CD-72A1-4BB6-866A-4AE91FC8A034}"/>
                    </a:ext>
                  </a:extLst>
                </p:cNvPr>
                <p:cNvPicPr/>
                <p:nvPr/>
              </p:nvPicPr>
              <p:blipFill>
                <a:blip r:embed="rId16"/>
                <a:stretch>
                  <a:fillRect/>
                </a:stretch>
              </p:blipFill>
              <p:spPr>
                <a:xfrm>
                  <a:off x="1064019" y="2229308"/>
                  <a:ext cx="110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2" name="Freihand 31">
                  <a:extLst>
                    <a:ext uri="{FF2B5EF4-FFF2-40B4-BE49-F238E27FC236}">
                      <a16:creationId xmlns:a16="http://schemas.microsoft.com/office/drawing/2014/main" id="{F9C22D8D-7BD5-4ADA-B3B2-6E13097B7B24}"/>
                    </a:ext>
                  </a:extLst>
                </p14:cNvPr>
                <p14:cNvContentPartPr/>
                <p14:nvPr/>
              </p14:nvContentPartPr>
              <p14:xfrm>
                <a:off x="1098939" y="2260268"/>
                <a:ext cx="102960" cy="61560"/>
              </p14:xfrm>
            </p:contentPart>
          </mc:Choice>
          <mc:Fallback>
            <p:pic>
              <p:nvPicPr>
                <p:cNvPr id="32" name="Freihand 31">
                  <a:extLst>
                    <a:ext uri="{FF2B5EF4-FFF2-40B4-BE49-F238E27FC236}">
                      <a16:creationId xmlns:a16="http://schemas.microsoft.com/office/drawing/2014/main" id="{F9C22D8D-7BD5-4ADA-B3B2-6E13097B7B24}"/>
                    </a:ext>
                  </a:extLst>
                </p:cNvPr>
                <p:cNvPicPr/>
                <p:nvPr/>
              </p:nvPicPr>
              <p:blipFill>
                <a:blip r:embed="rId18"/>
                <a:stretch>
                  <a:fillRect/>
                </a:stretch>
              </p:blipFill>
              <p:spPr>
                <a:xfrm>
                  <a:off x="1094619" y="2255948"/>
                  <a:ext cx="111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3" name="Freihand 32">
                  <a:extLst>
                    <a:ext uri="{FF2B5EF4-FFF2-40B4-BE49-F238E27FC236}">
                      <a16:creationId xmlns:a16="http://schemas.microsoft.com/office/drawing/2014/main" id="{7AAD786D-5EF7-4106-AD3C-96E4EB154F6B}"/>
                    </a:ext>
                  </a:extLst>
                </p14:cNvPr>
                <p14:cNvContentPartPr/>
                <p14:nvPr/>
              </p14:nvContentPartPr>
              <p14:xfrm>
                <a:off x="1246899" y="2172068"/>
                <a:ext cx="61560" cy="82440"/>
              </p14:xfrm>
            </p:contentPart>
          </mc:Choice>
          <mc:Fallback>
            <p:pic>
              <p:nvPicPr>
                <p:cNvPr id="33" name="Freihand 32">
                  <a:extLst>
                    <a:ext uri="{FF2B5EF4-FFF2-40B4-BE49-F238E27FC236}">
                      <a16:creationId xmlns:a16="http://schemas.microsoft.com/office/drawing/2014/main" id="{7AAD786D-5EF7-4106-AD3C-96E4EB154F6B}"/>
                    </a:ext>
                  </a:extLst>
                </p:cNvPr>
                <p:cNvPicPr/>
                <p:nvPr/>
              </p:nvPicPr>
              <p:blipFill>
                <a:blip r:embed="rId20"/>
                <a:stretch>
                  <a:fillRect/>
                </a:stretch>
              </p:blipFill>
              <p:spPr>
                <a:xfrm>
                  <a:off x="1242579" y="2167748"/>
                  <a:ext cx="70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4" name="Freihand 33">
                  <a:extLst>
                    <a:ext uri="{FF2B5EF4-FFF2-40B4-BE49-F238E27FC236}">
                      <a16:creationId xmlns:a16="http://schemas.microsoft.com/office/drawing/2014/main" id="{07E85BA1-F333-44FB-83B0-A884A86CD093}"/>
                    </a:ext>
                  </a:extLst>
                </p14:cNvPr>
                <p14:cNvContentPartPr/>
                <p14:nvPr/>
              </p14:nvContentPartPr>
              <p14:xfrm>
                <a:off x="1348419" y="2199788"/>
                <a:ext cx="21240" cy="82800"/>
              </p14:xfrm>
            </p:contentPart>
          </mc:Choice>
          <mc:Fallback>
            <p:pic>
              <p:nvPicPr>
                <p:cNvPr id="34" name="Freihand 33">
                  <a:extLst>
                    <a:ext uri="{FF2B5EF4-FFF2-40B4-BE49-F238E27FC236}">
                      <a16:creationId xmlns:a16="http://schemas.microsoft.com/office/drawing/2014/main" id="{07E85BA1-F333-44FB-83B0-A884A86CD093}"/>
                    </a:ext>
                  </a:extLst>
                </p:cNvPr>
                <p:cNvPicPr/>
                <p:nvPr/>
              </p:nvPicPr>
              <p:blipFill>
                <a:blip r:embed="rId22"/>
                <a:stretch>
                  <a:fillRect/>
                </a:stretch>
              </p:blipFill>
              <p:spPr>
                <a:xfrm>
                  <a:off x="1344099" y="2195468"/>
                  <a:ext cx="29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5" name="Freihand 34">
                  <a:extLst>
                    <a:ext uri="{FF2B5EF4-FFF2-40B4-BE49-F238E27FC236}">
                      <a16:creationId xmlns:a16="http://schemas.microsoft.com/office/drawing/2014/main" id="{C5AEB4D8-D5E5-4E77-8EC4-0A98368585DA}"/>
                    </a:ext>
                  </a:extLst>
                </p14:cNvPr>
                <p14:cNvContentPartPr/>
                <p14:nvPr/>
              </p14:nvContentPartPr>
              <p14:xfrm>
                <a:off x="1396659" y="2155868"/>
                <a:ext cx="70200" cy="99720"/>
              </p14:xfrm>
            </p:contentPart>
          </mc:Choice>
          <mc:Fallback>
            <p:pic>
              <p:nvPicPr>
                <p:cNvPr id="35" name="Freihand 34">
                  <a:extLst>
                    <a:ext uri="{FF2B5EF4-FFF2-40B4-BE49-F238E27FC236}">
                      <a16:creationId xmlns:a16="http://schemas.microsoft.com/office/drawing/2014/main" id="{C5AEB4D8-D5E5-4E77-8EC4-0A98368585DA}"/>
                    </a:ext>
                  </a:extLst>
                </p:cNvPr>
                <p:cNvPicPr/>
                <p:nvPr/>
              </p:nvPicPr>
              <p:blipFill>
                <a:blip r:embed="rId24"/>
                <a:stretch>
                  <a:fillRect/>
                </a:stretch>
              </p:blipFill>
              <p:spPr>
                <a:xfrm>
                  <a:off x="1392339" y="2151548"/>
                  <a:ext cx="78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FAF69A67-E96C-4D9F-ADE4-E6C591E5839A}"/>
                    </a:ext>
                  </a:extLst>
                </p14:cNvPr>
                <p14:cNvContentPartPr/>
                <p14:nvPr/>
              </p14:nvContentPartPr>
              <p14:xfrm>
                <a:off x="371019" y="2238308"/>
                <a:ext cx="24840" cy="122040"/>
              </p14:xfrm>
            </p:contentPart>
          </mc:Choice>
          <mc:Fallback>
            <p:pic>
              <p:nvPicPr>
                <p:cNvPr id="22" name="Freihand 21">
                  <a:extLst>
                    <a:ext uri="{FF2B5EF4-FFF2-40B4-BE49-F238E27FC236}">
                      <a16:creationId xmlns:a16="http://schemas.microsoft.com/office/drawing/2014/main" id="{FAF69A67-E96C-4D9F-ADE4-E6C591E5839A}"/>
                    </a:ext>
                  </a:extLst>
                </p:cNvPr>
                <p:cNvPicPr/>
                <p:nvPr/>
              </p:nvPicPr>
              <p:blipFill>
                <a:blip r:embed="rId26"/>
                <a:stretch>
                  <a:fillRect/>
                </a:stretch>
              </p:blipFill>
              <p:spPr>
                <a:xfrm>
                  <a:off x="366699" y="2233988"/>
                  <a:ext cx="33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66CB6B85-523C-4DE7-B6EF-E3428030B2C4}"/>
                    </a:ext>
                  </a:extLst>
                </p14:cNvPr>
                <p14:cNvContentPartPr/>
                <p14:nvPr/>
              </p14:nvContentPartPr>
              <p14:xfrm>
                <a:off x="314499" y="2293028"/>
                <a:ext cx="140760" cy="18360"/>
              </p14:xfrm>
            </p:contentPart>
          </mc:Choice>
          <mc:Fallback>
            <p:pic>
              <p:nvPicPr>
                <p:cNvPr id="23" name="Freihand 22">
                  <a:extLst>
                    <a:ext uri="{FF2B5EF4-FFF2-40B4-BE49-F238E27FC236}">
                      <a16:creationId xmlns:a16="http://schemas.microsoft.com/office/drawing/2014/main" id="{66CB6B85-523C-4DE7-B6EF-E3428030B2C4}"/>
                    </a:ext>
                  </a:extLst>
                </p:cNvPr>
                <p:cNvPicPr/>
                <p:nvPr/>
              </p:nvPicPr>
              <p:blipFill>
                <a:blip r:embed="rId28"/>
                <a:stretch>
                  <a:fillRect/>
                </a:stretch>
              </p:blipFill>
              <p:spPr>
                <a:xfrm>
                  <a:off x="310179" y="2288708"/>
                  <a:ext cx="149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80E7069E-E389-4F79-9A38-5983EDA36C1E}"/>
                    </a:ext>
                  </a:extLst>
                </p14:cNvPr>
                <p14:cNvContentPartPr/>
                <p14:nvPr/>
              </p14:nvContentPartPr>
              <p14:xfrm>
                <a:off x="322779" y="2310668"/>
                <a:ext cx="74880" cy="11160"/>
              </p14:xfrm>
            </p:contentPart>
          </mc:Choice>
          <mc:Fallback>
            <p:pic>
              <p:nvPicPr>
                <p:cNvPr id="24" name="Freihand 23">
                  <a:extLst>
                    <a:ext uri="{FF2B5EF4-FFF2-40B4-BE49-F238E27FC236}">
                      <a16:creationId xmlns:a16="http://schemas.microsoft.com/office/drawing/2014/main" id="{80E7069E-E389-4F79-9A38-5983EDA36C1E}"/>
                    </a:ext>
                  </a:extLst>
                </p:cNvPr>
                <p:cNvPicPr/>
                <p:nvPr/>
              </p:nvPicPr>
              <p:blipFill>
                <a:blip r:embed="rId30"/>
                <a:stretch>
                  <a:fillRect/>
                </a:stretch>
              </p:blipFill>
              <p:spPr>
                <a:xfrm>
                  <a:off x="318459" y="2306348"/>
                  <a:ext cx="835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849ED8EE-CB35-4DFD-92D5-0C4C6AC116EC}"/>
                    </a:ext>
                  </a:extLst>
                </p14:cNvPr>
                <p14:cNvContentPartPr/>
                <p14:nvPr/>
              </p14:nvContentPartPr>
              <p14:xfrm>
                <a:off x="362739" y="2256668"/>
                <a:ext cx="32040" cy="87480"/>
              </p14:xfrm>
            </p:contentPart>
          </mc:Choice>
          <mc:Fallback>
            <p:pic>
              <p:nvPicPr>
                <p:cNvPr id="25" name="Freihand 24">
                  <a:extLst>
                    <a:ext uri="{FF2B5EF4-FFF2-40B4-BE49-F238E27FC236}">
                      <a16:creationId xmlns:a16="http://schemas.microsoft.com/office/drawing/2014/main" id="{849ED8EE-CB35-4DFD-92D5-0C4C6AC116EC}"/>
                    </a:ext>
                  </a:extLst>
                </p:cNvPr>
                <p:cNvPicPr/>
                <p:nvPr/>
              </p:nvPicPr>
              <p:blipFill>
                <a:blip r:embed="rId32"/>
                <a:stretch>
                  <a:fillRect/>
                </a:stretch>
              </p:blipFill>
              <p:spPr>
                <a:xfrm>
                  <a:off x="358419" y="2252348"/>
                  <a:ext cx="40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ACACECE5-8597-4E95-BC5A-89B1246C3F28}"/>
                    </a:ext>
                  </a:extLst>
                </p14:cNvPr>
                <p14:cNvContentPartPr/>
                <p14:nvPr/>
              </p14:nvContentPartPr>
              <p14:xfrm>
                <a:off x="266619" y="2366828"/>
                <a:ext cx="64080" cy="42840"/>
              </p14:xfrm>
            </p:contentPart>
          </mc:Choice>
          <mc:Fallback>
            <p:pic>
              <p:nvPicPr>
                <p:cNvPr id="27" name="Freihand 26">
                  <a:extLst>
                    <a:ext uri="{FF2B5EF4-FFF2-40B4-BE49-F238E27FC236}">
                      <a16:creationId xmlns:a16="http://schemas.microsoft.com/office/drawing/2014/main" id="{ACACECE5-8597-4E95-BC5A-89B1246C3F28}"/>
                    </a:ext>
                  </a:extLst>
                </p:cNvPr>
                <p:cNvPicPr/>
                <p:nvPr/>
              </p:nvPicPr>
              <p:blipFill>
                <a:blip r:embed="rId34"/>
                <a:stretch>
                  <a:fillRect/>
                </a:stretch>
              </p:blipFill>
              <p:spPr>
                <a:xfrm>
                  <a:off x="262299" y="2362508"/>
                  <a:ext cx="72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17406925-2C4B-4321-861A-01E2C11D3CBA}"/>
                    </a:ext>
                  </a:extLst>
                </p14:cNvPr>
                <p14:cNvContentPartPr/>
                <p14:nvPr/>
              </p14:nvContentPartPr>
              <p14:xfrm>
                <a:off x="434739" y="2171708"/>
                <a:ext cx="65520" cy="112680"/>
              </p14:xfrm>
            </p:contentPart>
          </mc:Choice>
          <mc:Fallback>
            <p:pic>
              <p:nvPicPr>
                <p:cNvPr id="28" name="Freihand 27">
                  <a:extLst>
                    <a:ext uri="{FF2B5EF4-FFF2-40B4-BE49-F238E27FC236}">
                      <a16:creationId xmlns:a16="http://schemas.microsoft.com/office/drawing/2014/main" id="{17406925-2C4B-4321-861A-01E2C11D3CBA}"/>
                    </a:ext>
                  </a:extLst>
                </p:cNvPr>
                <p:cNvPicPr/>
                <p:nvPr/>
              </p:nvPicPr>
              <p:blipFill>
                <a:blip r:embed="rId36"/>
                <a:stretch>
                  <a:fillRect/>
                </a:stretch>
              </p:blipFill>
              <p:spPr>
                <a:xfrm>
                  <a:off x="430419" y="2167388"/>
                  <a:ext cx="74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 name="Freihand 38">
                  <a:extLst>
                    <a:ext uri="{FF2B5EF4-FFF2-40B4-BE49-F238E27FC236}">
                      <a16:creationId xmlns:a16="http://schemas.microsoft.com/office/drawing/2014/main" id="{D839ADF6-CA70-489B-88B5-658AF644347A}"/>
                    </a:ext>
                  </a:extLst>
                </p14:cNvPr>
                <p14:cNvContentPartPr/>
                <p14:nvPr/>
              </p14:nvContentPartPr>
              <p14:xfrm>
                <a:off x="696099" y="2674988"/>
                <a:ext cx="137880" cy="150840"/>
              </p14:xfrm>
            </p:contentPart>
          </mc:Choice>
          <mc:Fallback>
            <p:pic>
              <p:nvPicPr>
                <p:cNvPr id="39" name="Freihand 38">
                  <a:extLst>
                    <a:ext uri="{FF2B5EF4-FFF2-40B4-BE49-F238E27FC236}">
                      <a16:creationId xmlns:a16="http://schemas.microsoft.com/office/drawing/2014/main" id="{D839ADF6-CA70-489B-88B5-658AF644347A}"/>
                    </a:ext>
                  </a:extLst>
                </p:cNvPr>
                <p:cNvPicPr/>
                <p:nvPr/>
              </p:nvPicPr>
              <p:blipFill>
                <a:blip r:embed="rId38"/>
                <a:stretch>
                  <a:fillRect/>
                </a:stretch>
              </p:blipFill>
              <p:spPr>
                <a:xfrm>
                  <a:off x="691779" y="2670668"/>
                  <a:ext cx="146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0" name="Freihand 39">
                  <a:extLst>
                    <a:ext uri="{FF2B5EF4-FFF2-40B4-BE49-F238E27FC236}">
                      <a16:creationId xmlns:a16="http://schemas.microsoft.com/office/drawing/2014/main" id="{315CC8E7-97F9-43BB-884A-BF70824E7CA3}"/>
                    </a:ext>
                  </a:extLst>
                </p14:cNvPr>
                <p14:cNvContentPartPr/>
                <p14:nvPr/>
              </p14:nvContentPartPr>
              <p14:xfrm>
                <a:off x="773139" y="2742308"/>
                <a:ext cx="122760" cy="124560"/>
              </p14:xfrm>
            </p:contentPart>
          </mc:Choice>
          <mc:Fallback>
            <p:pic>
              <p:nvPicPr>
                <p:cNvPr id="40" name="Freihand 39">
                  <a:extLst>
                    <a:ext uri="{FF2B5EF4-FFF2-40B4-BE49-F238E27FC236}">
                      <a16:creationId xmlns:a16="http://schemas.microsoft.com/office/drawing/2014/main" id="{315CC8E7-97F9-43BB-884A-BF70824E7CA3}"/>
                    </a:ext>
                  </a:extLst>
                </p:cNvPr>
                <p:cNvPicPr/>
                <p:nvPr/>
              </p:nvPicPr>
              <p:blipFill>
                <a:blip r:embed="rId40"/>
                <a:stretch>
                  <a:fillRect/>
                </a:stretch>
              </p:blipFill>
              <p:spPr>
                <a:xfrm>
                  <a:off x="768819" y="2737988"/>
                  <a:ext cx="131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1" name="Freihand 40">
                  <a:extLst>
                    <a:ext uri="{FF2B5EF4-FFF2-40B4-BE49-F238E27FC236}">
                      <a16:creationId xmlns:a16="http://schemas.microsoft.com/office/drawing/2014/main" id="{EA080E69-FD78-485C-B75E-32C3570326DD}"/>
                    </a:ext>
                  </a:extLst>
                </p14:cNvPr>
                <p14:cNvContentPartPr/>
                <p14:nvPr/>
              </p14:nvContentPartPr>
              <p14:xfrm>
                <a:off x="1050339" y="2705588"/>
                <a:ext cx="102960" cy="121680"/>
              </p14:xfrm>
            </p:contentPart>
          </mc:Choice>
          <mc:Fallback>
            <p:pic>
              <p:nvPicPr>
                <p:cNvPr id="41" name="Freihand 40">
                  <a:extLst>
                    <a:ext uri="{FF2B5EF4-FFF2-40B4-BE49-F238E27FC236}">
                      <a16:creationId xmlns:a16="http://schemas.microsoft.com/office/drawing/2014/main" id="{EA080E69-FD78-485C-B75E-32C3570326DD}"/>
                    </a:ext>
                  </a:extLst>
                </p:cNvPr>
                <p:cNvPicPr/>
                <p:nvPr/>
              </p:nvPicPr>
              <p:blipFill>
                <a:blip r:embed="rId42"/>
                <a:stretch>
                  <a:fillRect/>
                </a:stretch>
              </p:blipFill>
              <p:spPr>
                <a:xfrm>
                  <a:off x="1046019" y="2701268"/>
                  <a:ext cx="111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2" name="Freihand 41">
                  <a:extLst>
                    <a:ext uri="{FF2B5EF4-FFF2-40B4-BE49-F238E27FC236}">
                      <a16:creationId xmlns:a16="http://schemas.microsoft.com/office/drawing/2014/main" id="{C715E860-27C5-46A1-ADD1-BBDBA8DF23C6}"/>
                    </a:ext>
                  </a:extLst>
                </p14:cNvPr>
                <p14:cNvContentPartPr/>
                <p14:nvPr/>
              </p14:nvContentPartPr>
              <p14:xfrm>
                <a:off x="1166619" y="2677148"/>
                <a:ext cx="164160" cy="151920"/>
              </p14:xfrm>
            </p:contentPart>
          </mc:Choice>
          <mc:Fallback>
            <p:pic>
              <p:nvPicPr>
                <p:cNvPr id="42" name="Freihand 41">
                  <a:extLst>
                    <a:ext uri="{FF2B5EF4-FFF2-40B4-BE49-F238E27FC236}">
                      <a16:creationId xmlns:a16="http://schemas.microsoft.com/office/drawing/2014/main" id="{C715E860-27C5-46A1-ADD1-BBDBA8DF23C6}"/>
                    </a:ext>
                  </a:extLst>
                </p:cNvPr>
                <p:cNvPicPr/>
                <p:nvPr/>
              </p:nvPicPr>
              <p:blipFill>
                <a:blip r:embed="rId44"/>
                <a:stretch>
                  <a:fillRect/>
                </a:stretch>
              </p:blipFill>
              <p:spPr>
                <a:xfrm>
                  <a:off x="1162299" y="2672828"/>
                  <a:ext cx="172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3" name="Freihand 42">
                  <a:extLst>
                    <a:ext uri="{FF2B5EF4-FFF2-40B4-BE49-F238E27FC236}">
                      <a16:creationId xmlns:a16="http://schemas.microsoft.com/office/drawing/2014/main" id="{386F557B-DE9B-42BB-8F27-DF6620FBB836}"/>
                    </a:ext>
                  </a:extLst>
                </p14:cNvPr>
                <p14:cNvContentPartPr/>
                <p14:nvPr/>
              </p14:nvContentPartPr>
              <p14:xfrm>
                <a:off x="1459299" y="2728988"/>
                <a:ext cx="158400" cy="81720"/>
              </p14:xfrm>
            </p:contentPart>
          </mc:Choice>
          <mc:Fallback>
            <p:pic>
              <p:nvPicPr>
                <p:cNvPr id="43" name="Freihand 42">
                  <a:extLst>
                    <a:ext uri="{FF2B5EF4-FFF2-40B4-BE49-F238E27FC236}">
                      <a16:creationId xmlns:a16="http://schemas.microsoft.com/office/drawing/2014/main" id="{386F557B-DE9B-42BB-8F27-DF6620FBB836}"/>
                    </a:ext>
                  </a:extLst>
                </p:cNvPr>
                <p:cNvPicPr/>
                <p:nvPr/>
              </p:nvPicPr>
              <p:blipFill>
                <a:blip r:embed="rId46"/>
                <a:stretch>
                  <a:fillRect/>
                </a:stretch>
              </p:blipFill>
              <p:spPr>
                <a:xfrm>
                  <a:off x="1454979" y="2724668"/>
                  <a:ext cx="167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4" name="Freihand 43">
                  <a:extLst>
                    <a:ext uri="{FF2B5EF4-FFF2-40B4-BE49-F238E27FC236}">
                      <a16:creationId xmlns:a16="http://schemas.microsoft.com/office/drawing/2014/main" id="{215B56A9-A014-445B-8A1B-AA9B4B27FCC8}"/>
                    </a:ext>
                  </a:extLst>
                </p14:cNvPr>
                <p14:cNvContentPartPr/>
                <p14:nvPr/>
              </p14:nvContentPartPr>
              <p14:xfrm>
                <a:off x="1610499" y="2683268"/>
                <a:ext cx="46800" cy="21600"/>
              </p14:xfrm>
            </p:contentPart>
          </mc:Choice>
          <mc:Fallback>
            <p:pic>
              <p:nvPicPr>
                <p:cNvPr id="44" name="Freihand 43">
                  <a:extLst>
                    <a:ext uri="{FF2B5EF4-FFF2-40B4-BE49-F238E27FC236}">
                      <a16:creationId xmlns:a16="http://schemas.microsoft.com/office/drawing/2014/main" id="{215B56A9-A014-445B-8A1B-AA9B4B27FCC8}"/>
                    </a:ext>
                  </a:extLst>
                </p:cNvPr>
                <p:cNvPicPr/>
                <p:nvPr/>
              </p:nvPicPr>
              <p:blipFill>
                <a:blip r:embed="rId48"/>
                <a:stretch>
                  <a:fillRect/>
                </a:stretch>
              </p:blipFill>
              <p:spPr>
                <a:xfrm>
                  <a:off x="1606179" y="2678948"/>
                  <a:ext cx="55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9CD6FE0E-F75E-4412-B48C-5F742288EDA6}"/>
                    </a:ext>
                  </a:extLst>
                </p14:cNvPr>
                <p14:cNvContentPartPr/>
                <p14:nvPr/>
              </p14:nvContentPartPr>
              <p14:xfrm>
                <a:off x="1642899" y="2627828"/>
                <a:ext cx="196560" cy="186480"/>
              </p14:xfrm>
            </p:contentPart>
          </mc:Choice>
          <mc:Fallback>
            <p:pic>
              <p:nvPicPr>
                <p:cNvPr id="45" name="Freihand 44">
                  <a:extLst>
                    <a:ext uri="{FF2B5EF4-FFF2-40B4-BE49-F238E27FC236}">
                      <a16:creationId xmlns:a16="http://schemas.microsoft.com/office/drawing/2014/main" id="{9CD6FE0E-F75E-4412-B48C-5F742288EDA6}"/>
                    </a:ext>
                  </a:extLst>
                </p:cNvPr>
                <p:cNvPicPr/>
                <p:nvPr/>
              </p:nvPicPr>
              <p:blipFill>
                <a:blip r:embed="rId50"/>
                <a:stretch>
                  <a:fillRect/>
                </a:stretch>
              </p:blipFill>
              <p:spPr>
                <a:xfrm>
                  <a:off x="1638579" y="2623508"/>
                  <a:ext cx="205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BA5399BF-5648-45DF-97BF-5C057FB758BE}"/>
                    </a:ext>
                  </a:extLst>
                </p14:cNvPr>
                <p14:cNvContentPartPr/>
                <p14:nvPr/>
              </p14:nvContentPartPr>
              <p14:xfrm>
                <a:off x="1877979" y="2721428"/>
                <a:ext cx="52920" cy="67320"/>
              </p14:xfrm>
            </p:contentPart>
          </mc:Choice>
          <mc:Fallback>
            <p:pic>
              <p:nvPicPr>
                <p:cNvPr id="46" name="Freihand 45">
                  <a:extLst>
                    <a:ext uri="{FF2B5EF4-FFF2-40B4-BE49-F238E27FC236}">
                      <a16:creationId xmlns:a16="http://schemas.microsoft.com/office/drawing/2014/main" id="{BA5399BF-5648-45DF-97BF-5C057FB758BE}"/>
                    </a:ext>
                  </a:extLst>
                </p:cNvPr>
                <p:cNvPicPr/>
                <p:nvPr/>
              </p:nvPicPr>
              <p:blipFill>
                <a:blip r:embed="rId52"/>
                <a:stretch>
                  <a:fillRect/>
                </a:stretch>
              </p:blipFill>
              <p:spPr>
                <a:xfrm>
                  <a:off x="1873659" y="2717108"/>
                  <a:ext cx="61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 name="Freihand 46">
                  <a:extLst>
                    <a:ext uri="{FF2B5EF4-FFF2-40B4-BE49-F238E27FC236}">
                      <a16:creationId xmlns:a16="http://schemas.microsoft.com/office/drawing/2014/main" id="{79D086F1-3EFD-4570-8FE8-7EA2B8E6CD6F}"/>
                    </a:ext>
                  </a:extLst>
                </p14:cNvPr>
                <p14:cNvContentPartPr/>
                <p14:nvPr/>
              </p14:nvContentPartPr>
              <p14:xfrm>
                <a:off x="2042859" y="2662748"/>
                <a:ext cx="304560" cy="133560"/>
              </p14:xfrm>
            </p:contentPart>
          </mc:Choice>
          <mc:Fallback>
            <p:pic>
              <p:nvPicPr>
                <p:cNvPr id="47" name="Freihand 46">
                  <a:extLst>
                    <a:ext uri="{FF2B5EF4-FFF2-40B4-BE49-F238E27FC236}">
                      <a16:creationId xmlns:a16="http://schemas.microsoft.com/office/drawing/2014/main" id="{79D086F1-3EFD-4570-8FE8-7EA2B8E6CD6F}"/>
                    </a:ext>
                  </a:extLst>
                </p:cNvPr>
                <p:cNvPicPr/>
                <p:nvPr/>
              </p:nvPicPr>
              <p:blipFill>
                <a:blip r:embed="rId54"/>
                <a:stretch>
                  <a:fillRect/>
                </a:stretch>
              </p:blipFill>
              <p:spPr>
                <a:xfrm>
                  <a:off x="2038539" y="2658428"/>
                  <a:ext cx="313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8" name="Freihand 47">
                  <a:extLst>
                    <a:ext uri="{FF2B5EF4-FFF2-40B4-BE49-F238E27FC236}">
                      <a16:creationId xmlns:a16="http://schemas.microsoft.com/office/drawing/2014/main" id="{0C188DFB-8673-439D-8B03-0B76BF96D1E6}"/>
                    </a:ext>
                  </a:extLst>
                </p14:cNvPr>
                <p14:cNvContentPartPr/>
                <p14:nvPr/>
              </p14:nvContentPartPr>
              <p14:xfrm>
                <a:off x="2240499" y="2634668"/>
                <a:ext cx="46080" cy="13320"/>
              </p14:xfrm>
            </p:contentPart>
          </mc:Choice>
          <mc:Fallback>
            <p:pic>
              <p:nvPicPr>
                <p:cNvPr id="48" name="Freihand 47">
                  <a:extLst>
                    <a:ext uri="{FF2B5EF4-FFF2-40B4-BE49-F238E27FC236}">
                      <a16:creationId xmlns:a16="http://schemas.microsoft.com/office/drawing/2014/main" id="{0C188DFB-8673-439D-8B03-0B76BF96D1E6}"/>
                    </a:ext>
                  </a:extLst>
                </p:cNvPr>
                <p:cNvPicPr/>
                <p:nvPr/>
              </p:nvPicPr>
              <p:blipFill>
                <a:blip r:embed="rId56"/>
                <a:stretch>
                  <a:fillRect/>
                </a:stretch>
              </p:blipFill>
              <p:spPr>
                <a:xfrm>
                  <a:off x="2236179" y="2630348"/>
                  <a:ext cx="54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6D1769C9-EECF-4798-A924-0759979F3DEA}"/>
                    </a:ext>
                  </a:extLst>
                </p14:cNvPr>
                <p14:cNvContentPartPr/>
                <p14:nvPr/>
              </p14:nvContentPartPr>
              <p14:xfrm>
                <a:off x="2471619" y="2678948"/>
                <a:ext cx="305640" cy="120600"/>
              </p14:xfrm>
            </p:contentPart>
          </mc:Choice>
          <mc:Fallback>
            <p:pic>
              <p:nvPicPr>
                <p:cNvPr id="49" name="Freihand 48">
                  <a:extLst>
                    <a:ext uri="{FF2B5EF4-FFF2-40B4-BE49-F238E27FC236}">
                      <a16:creationId xmlns:a16="http://schemas.microsoft.com/office/drawing/2014/main" id="{6D1769C9-EECF-4798-A924-0759979F3DEA}"/>
                    </a:ext>
                  </a:extLst>
                </p:cNvPr>
                <p:cNvPicPr/>
                <p:nvPr/>
              </p:nvPicPr>
              <p:blipFill>
                <a:blip r:embed="rId58"/>
                <a:stretch>
                  <a:fillRect/>
                </a:stretch>
              </p:blipFill>
              <p:spPr>
                <a:xfrm>
                  <a:off x="2467299" y="2674628"/>
                  <a:ext cx="314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0" name="Freihand 49">
                  <a:extLst>
                    <a:ext uri="{FF2B5EF4-FFF2-40B4-BE49-F238E27FC236}">
                      <a16:creationId xmlns:a16="http://schemas.microsoft.com/office/drawing/2014/main" id="{C104F3FB-8FAE-4304-A1E9-CC0A78CE2C22}"/>
                    </a:ext>
                  </a:extLst>
                </p14:cNvPr>
                <p14:cNvContentPartPr/>
                <p14:nvPr/>
              </p14:nvContentPartPr>
              <p14:xfrm>
                <a:off x="2990379" y="2711708"/>
                <a:ext cx="17640" cy="98640"/>
              </p14:xfrm>
            </p:contentPart>
          </mc:Choice>
          <mc:Fallback>
            <p:pic>
              <p:nvPicPr>
                <p:cNvPr id="50" name="Freihand 49">
                  <a:extLst>
                    <a:ext uri="{FF2B5EF4-FFF2-40B4-BE49-F238E27FC236}">
                      <a16:creationId xmlns:a16="http://schemas.microsoft.com/office/drawing/2014/main" id="{C104F3FB-8FAE-4304-A1E9-CC0A78CE2C22}"/>
                    </a:ext>
                  </a:extLst>
                </p:cNvPr>
                <p:cNvPicPr/>
                <p:nvPr/>
              </p:nvPicPr>
              <p:blipFill>
                <a:blip r:embed="rId60"/>
                <a:stretch>
                  <a:fillRect/>
                </a:stretch>
              </p:blipFill>
              <p:spPr>
                <a:xfrm>
                  <a:off x="2986059" y="2707388"/>
                  <a:ext cx="26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1" name="Freihand 50">
                  <a:extLst>
                    <a:ext uri="{FF2B5EF4-FFF2-40B4-BE49-F238E27FC236}">
                      <a16:creationId xmlns:a16="http://schemas.microsoft.com/office/drawing/2014/main" id="{90463467-0E91-438F-9B27-9BD2C1321E9B}"/>
                    </a:ext>
                  </a:extLst>
                </p14:cNvPr>
                <p14:cNvContentPartPr/>
                <p14:nvPr/>
              </p14:nvContentPartPr>
              <p14:xfrm>
                <a:off x="2993619" y="2692268"/>
                <a:ext cx="116280" cy="54000"/>
              </p14:xfrm>
            </p:contentPart>
          </mc:Choice>
          <mc:Fallback>
            <p:pic>
              <p:nvPicPr>
                <p:cNvPr id="51" name="Freihand 50">
                  <a:extLst>
                    <a:ext uri="{FF2B5EF4-FFF2-40B4-BE49-F238E27FC236}">
                      <a16:creationId xmlns:a16="http://schemas.microsoft.com/office/drawing/2014/main" id="{90463467-0E91-438F-9B27-9BD2C1321E9B}"/>
                    </a:ext>
                  </a:extLst>
                </p:cNvPr>
                <p:cNvPicPr/>
                <p:nvPr/>
              </p:nvPicPr>
              <p:blipFill>
                <a:blip r:embed="rId62"/>
                <a:stretch>
                  <a:fillRect/>
                </a:stretch>
              </p:blipFill>
              <p:spPr>
                <a:xfrm>
                  <a:off x="2989299" y="2687948"/>
                  <a:ext cx="1249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2" name="Freihand 51">
                  <a:extLst>
                    <a:ext uri="{FF2B5EF4-FFF2-40B4-BE49-F238E27FC236}">
                      <a16:creationId xmlns:a16="http://schemas.microsoft.com/office/drawing/2014/main" id="{4FBD1064-9C58-40F6-9247-C08A8291DFE2}"/>
                    </a:ext>
                  </a:extLst>
                </p14:cNvPr>
                <p14:cNvContentPartPr/>
                <p14:nvPr/>
              </p14:nvContentPartPr>
              <p14:xfrm>
                <a:off x="2969499" y="2730068"/>
                <a:ext cx="222120" cy="111960"/>
              </p14:xfrm>
            </p:contentPart>
          </mc:Choice>
          <mc:Fallback>
            <p:pic>
              <p:nvPicPr>
                <p:cNvPr id="52" name="Freihand 51">
                  <a:extLst>
                    <a:ext uri="{FF2B5EF4-FFF2-40B4-BE49-F238E27FC236}">
                      <a16:creationId xmlns:a16="http://schemas.microsoft.com/office/drawing/2014/main" id="{4FBD1064-9C58-40F6-9247-C08A8291DFE2}"/>
                    </a:ext>
                  </a:extLst>
                </p:cNvPr>
                <p:cNvPicPr/>
                <p:nvPr/>
              </p:nvPicPr>
              <p:blipFill>
                <a:blip r:embed="rId64"/>
                <a:stretch>
                  <a:fillRect/>
                </a:stretch>
              </p:blipFill>
              <p:spPr>
                <a:xfrm>
                  <a:off x="2965179" y="2725748"/>
                  <a:ext cx="230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3" name="Freihand 52">
                  <a:extLst>
                    <a:ext uri="{FF2B5EF4-FFF2-40B4-BE49-F238E27FC236}">
                      <a16:creationId xmlns:a16="http://schemas.microsoft.com/office/drawing/2014/main" id="{15F15852-5C4D-4073-904E-DFB71ACB51F5}"/>
                    </a:ext>
                  </a:extLst>
                </p14:cNvPr>
                <p14:cNvContentPartPr/>
                <p14:nvPr/>
              </p14:nvContentPartPr>
              <p14:xfrm>
                <a:off x="3103419" y="2726828"/>
                <a:ext cx="141840" cy="92160"/>
              </p14:xfrm>
            </p:contentPart>
          </mc:Choice>
          <mc:Fallback>
            <p:pic>
              <p:nvPicPr>
                <p:cNvPr id="53" name="Freihand 52">
                  <a:extLst>
                    <a:ext uri="{FF2B5EF4-FFF2-40B4-BE49-F238E27FC236}">
                      <a16:creationId xmlns:a16="http://schemas.microsoft.com/office/drawing/2014/main" id="{15F15852-5C4D-4073-904E-DFB71ACB51F5}"/>
                    </a:ext>
                  </a:extLst>
                </p:cNvPr>
                <p:cNvPicPr/>
                <p:nvPr/>
              </p:nvPicPr>
              <p:blipFill>
                <a:blip r:embed="rId66"/>
                <a:stretch>
                  <a:fillRect/>
                </a:stretch>
              </p:blipFill>
              <p:spPr>
                <a:xfrm>
                  <a:off x="3099099" y="2722508"/>
                  <a:ext cx="150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4" name="Freihand 53">
                  <a:extLst>
                    <a:ext uri="{FF2B5EF4-FFF2-40B4-BE49-F238E27FC236}">
                      <a16:creationId xmlns:a16="http://schemas.microsoft.com/office/drawing/2014/main" id="{00B87959-BB4C-4E02-8E43-857F7CFEA6BB}"/>
                    </a:ext>
                  </a:extLst>
                </p14:cNvPr>
                <p14:cNvContentPartPr/>
                <p14:nvPr/>
              </p14:nvContentPartPr>
              <p14:xfrm>
                <a:off x="3231939" y="2690108"/>
                <a:ext cx="46080" cy="36000"/>
              </p14:xfrm>
            </p:contentPart>
          </mc:Choice>
          <mc:Fallback>
            <p:pic>
              <p:nvPicPr>
                <p:cNvPr id="54" name="Freihand 53">
                  <a:extLst>
                    <a:ext uri="{FF2B5EF4-FFF2-40B4-BE49-F238E27FC236}">
                      <a16:creationId xmlns:a16="http://schemas.microsoft.com/office/drawing/2014/main" id="{00B87959-BB4C-4E02-8E43-857F7CFEA6BB}"/>
                    </a:ext>
                  </a:extLst>
                </p:cNvPr>
                <p:cNvPicPr/>
                <p:nvPr/>
              </p:nvPicPr>
              <p:blipFill>
                <a:blip r:embed="rId68"/>
                <a:stretch>
                  <a:fillRect/>
                </a:stretch>
              </p:blipFill>
              <p:spPr>
                <a:xfrm>
                  <a:off x="3227619" y="2685788"/>
                  <a:ext cx="54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5" name="Freihand 54">
                  <a:extLst>
                    <a:ext uri="{FF2B5EF4-FFF2-40B4-BE49-F238E27FC236}">
                      <a16:creationId xmlns:a16="http://schemas.microsoft.com/office/drawing/2014/main" id="{E04B0038-10B1-4005-8D76-CA72BF53840B}"/>
                    </a:ext>
                  </a:extLst>
                </p14:cNvPr>
                <p14:cNvContentPartPr/>
                <p14:nvPr/>
              </p14:nvContentPartPr>
              <p14:xfrm>
                <a:off x="3262539" y="2736548"/>
                <a:ext cx="66240" cy="76320"/>
              </p14:xfrm>
            </p:contentPart>
          </mc:Choice>
          <mc:Fallback>
            <p:pic>
              <p:nvPicPr>
                <p:cNvPr id="55" name="Freihand 54">
                  <a:extLst>
                    <a:ext uri="{FF2B5EF4-FFF2-40B4-BE49-F238E27FC236}">
                      <a16:creationId xmlns:a16="http://schemas.microsoft.com/office/drawing/2014/main" id="{E04B0038-10B1-4005-8D76-CA72BF53840B}"/>
                    </a:ext>
                  </a:extLst>
                </p:cNvPr>
                <p:cNvPicPr/>
                <p:nvPr/>
              </p:nvPicPr>
              <p:blipFill>
                <a:blip r:embed="rId70"/>
                <a:stretch>
                  <a:fillRect/>
                </a:stretch>
              </p:blipFill>
              <p:spPr>
                <a:xfrm>
                  <a:off x="3258219" y="2732228"/>
                  <a:ext cx="74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6" name="Freihand 55">
                  <a:extLst>
                    <a:ext uri="{FF2B5EF4-FFF2-40B4-BE49-F238E27FC236}">
                      <a16:creationId xmlns:a16="http://schemas.microsoft.com/office/drawing/2014/main" id="{978A0875-3FD1-445C-80E2-9BA1D157E776}"/>
                    </a:ext>
                  </a:extLst>
                </p14:cNvPr>
                <p14:cNvContentPartPr/>
                <p14:nvPr/>
              </p14:nvContentPartPr>
              <p14:xfrm>
                <a:off x="3350379" y="2669228"/>
                <a:ext cx="218880" cy="134640"/>
              </p14:xfrm>
            </p:contentPart>
          </mc:Choice>
          <mc:Fallback>
            <p:pic>
              <p:nvPicPr>
                <p:cNvPr id="56" name="Freihand 55">
                  <a:extLst>
                    <a:ext uri="{FF2B5EF4-FFF2-40B4-BE49-F238E27FC236}">
                      <a16:creationId xmlns:a16="http://schemas.microsoft.com/office/drawing/2014/main" id="{978A0875-3FD1-445C-80E2-9BA1D157E776}"/>
                    </a:ext>
                  </a:extLst>
                </p:cNvPr>
                <p:cNvPicPr/>
                <p:nvPr/>
              </p:nvPicPr>
              <p:blipFill>
                <a:blip r:embed="rId72"/>
                <a:stretch>
                  <a:fillRect/>
                </a:stretch>
              </p:blipFill>
              <p:spPr>
                <a:xfrm>
                  <a:off x="3346059" y="2664908"/>
                  <a:ext cx="227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7" name="Freihand 56">
                  <a:extLst>
                    <a:ext uri="{FF2B5EF4-FFF2-40B4-BE49-F238E27FC236}">
                      <a16:creationId xmlns:a16="http://schemas.microsoft.com/office/drawing/2014/main" id="{ACD785DD-F990-43AC-8EB1-FCAC75D65DE1}"/>
                    </a:ext>
                  </a:extLst>
                </p14:cNvPr>
                <p14:cNvContentPartPr/>
                <p14:nvPr/>
              </p14:nvContentPartPr>
              <p14:xfrm>
                <a:off x="3594459" y="2725028"/>
                <a:ext cx="99720" cy="82080"/>
              </p14:xfrm>
            </p:contentPart>
          </mc:Choice>
          <mc:Fallback>
            <p:pic>
              <p:nvPicPr>
                <p:cNvPr id="57" name="Freihand 56">
                  <a:extLst>
                    <a:ext uri="{FF2B5EF4-FFF2-40B4-BE49-F238E27FC236}">
                      <a16:creationId xmlns:a16="http://schemas.microsoft.com/office/drawing/2014/main" id="{ACD785DD-F990-43AC-8EB1-FCAC75D65DE1}"/>
                    </a:ext>
                  </a:extLst>
                </p:cNvPr>
                <p:cNvPicPr/>
                <p:nvPr/>
              </p:nvPicPr>
              <p:blipFill>
                <a:blip r:embed="rId74"/>
                <a:stretch>
                  <a:fillRect/>
                </a:stretch>
              </p:blipFill>
              <p:spPr>
                <a:xfrm>
                  <a:off x="3590139" y="2720708"/>
                  <a:ext cx="108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8" name="Freihand 57">
                  <a:extLst>
                    <a:ext uri="{FF2B5EF4-FFF2-40B4-BE49-F238E27FC236}">
                      <a16:creationId xmlns:a16="http://schemas.microsoft.com/office/drawing/2014/main" id="{488DE096-89B7-4ABE-8BEC-DCBEABBA1617}"/>
                    </a:ext>
                  </a:extLst>
                </p14:cNvPr>
                <p14:cNvContentPartPr/>
                <p14:nvPr/>
              </p14:nvContentPartPr>
              <p14:xfrm>
                <a:off x="3584379" y="2744828"/>
                <a:ext cx="120240" cy="38520"/>
              </p14:xfrm>
            </p:contentPart>
          </mc:Choice>
          <mc:Fallback>
            <p:pic>
              <p:nvPicPr>
                <p:cNvPr id="58" name="Freihand 57">
                  <a:extLst>
                    <a:ext uri="{FF2B5EF4-FFF2-40B4-BE49-F238E27FC236}">
                      <a16:creationId xmlns:a16="http://schemas.microsoft.com/office/drawing/2014/main" id="{488DE096-89B7-4ABE-8BEC-DCBEABBA1617}"/>
                    </a:ext>
                  </a:extLst>
                </p:cNvPr>
                <p:cNvPicPr/>
                <p:nvPr/>
              </p:nvPicPr>
              <p:blipFill>
                <a:blip r:embed="rId76"/>
                <a:stretch>
                  <a:fillRect/>
                </a:stretch>
              </p:blipFill>
              <p:spPr>
                <a:xfrm>
                  <a:off x="3580059" y="2740508"/>
                  <a:ext cx="128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9" name="Freihand 58">
                  <a:extLst>
                    <a:ext uri="{FF2B5EF4-FFF2-40B4-BE49-F238E27FC236}">
                      <a16:creationId xmlns:a16="http://schemas.microsoft.com/office/drawing/2014/main" id="{95D7A715-3742-43BE-90F2-C4D7617D3FAC}"/>
                    </a:ext>
                  </a:extLst>
                </p14:cNvPr>
                <p14:cNvContentPartPr/>
                <p14:nvPr/>
              </p14:nvContentPartPr>
              <p14:xfrm>
                <a:off x="3734139" y="2747348"/>
                <a:ext cx="294120" cy="56520"/>
              </p14:xfrm>
            </p:contentPart>
          </mc:Choice>
          <mc:Fallback>
            <p:pic>
              <p:nvPicPr>
                <p:cNvPr id="59" name="Freihand 58">
                  <a:extLst>
                    <a:ext uri="{FF2B5EF4-FFF2-40B4-BE49-F238E27FC236}">
                      <a16:creationId xmlns:a16="http://schemas.microsoft.com/office/drawing/2014/main" id="{95D7A715-3742-43BE-90F2-C4D7617D3FAC}"/>
                    </a:ext>
                  </a:extLst>
                </p:cNvPr>
                <p:cNvPicPr/>
                <p:nvPr/>
              </p:nvPicPr>
              <p:blipFill>
                <a:blip r:embed="rId78"/>
                <a:stretch>
                  <a:fillRect/>
                </a:stretch>
              </p:blipFill>
              <p:spPr>
                <a:xfrm>
                  <a:off x="3729819" y="2743028"/>
                  <a:ext cx="3027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0" name="Freihand 59">
                  <a:extLst>
                    <a:ext uri="{FF2B5EF4-FFF2-40B4-BE49-F238E27FC236}">
                      <a16:creationId xmlns:a16="http://schemas.microsoft.com/office/drawing/2014/main" id="{711D4E19-FF38-4C27-BA18-9A44149880C6}"/>
                    </a:ext>
                  </a:extLst>
                </p14:cNvPr>
                <p14:cNvContentPartPr/>
                <p14:nvPr/>
              </p14:nvContentPartPr>
              <p14:xfrm>
                <a:off x="3993339" y="2705588"/>
                <a:ext cx="360" cy="360"/>
              </p14:xfrm>
            </p:contentPart>
          </mc:Choice>
          <mc:Fallback>
            <p:pic>
              <p:nvPicPr>
                <p:cNvPr id="60" name="Freihand 59">
                  <a:extLst>
                    <a:ext uri="{FF2B5EF4-FFF2-40B4-BE49-F238E27FC236}">
                      <a16:creationId xmlns:a16="http://schemas.microsoft.com/office/drawing/2014/main" id="{711D4E19-FF38-4C27-BA18-9A44149880C6}"/>
                    </a:ext>
                  </a:extLst>
                </p:cNvPr>
                <p:cNvPicPr/>
                <p:nvPr/>
              </p:nvPicPr>
              <p:blipFill>
                <a:blip r:embed="rId80"/>
                <a:stretch>
                  <a:fillRect/>
                </a:stretch>
              </p:blipFill>
              <p:spPr>
                <a:xfrm>
                  <a:off x="3989019" y="27012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1" name="Freihand 60">
                  <a:extLst>
                    <a:ext uri="{FF2B5EF4-FFF2-40B4-BE49-F238E27FC236}">
                      <a16:creationId xmlns:a16="http://schemas.microsoft.com/office/drawing/2014/main" id="{45B0678F-FD90-438D-8743-E2C4F587BD9A}"/>
                    </a:ext>
                  </a:extLst>
                </p14:cNvPr>
                <p14:cNvContentPartPr/>
                <p14:nvPr/>
              </p14:nvContentPartPr>
              <p14:xfrm>
                <a:off x="4066059" y="2747348"/>
                <a:ext cx="248040" cy="50040"/>
              </p14:xfrm>
            </p:contentPart>
          </mc:Choice>
          <mc:Fallback>
            <p:pic>
              <p:nvPicPr>
                <p:cNvPr id="61" name="Freihand 60">
                  <a:extLst>
                    <a:ext uri="{FF2B5EF4-FFF2-40B4-BE49-F238E27FC236}">
                      <a16:creationId xmlns:a16="http://schemas.microsoft.com/office/drawing/2014/main" id="{45B0678F-FD90-438D-8743-E2C4F587BD9A}"/>
                    </a:ext>
                  </a:extLst>
                </p:cNvPr>
                <p:cNvPicPr/>
                <p:nvPr/>
              </p:nvPicPr>
              <p:blipFill>
                <a:blip r:embed="rId82"/>
                <a:stretch>
                  <a:fillRect/>
                </a:stretch>
              </p:blipFill>
              <p:spPr>
                <a:xfrm>
                  <a:off x="4061739" y="2743028"/>
                  <a:ext cx="256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2" name="Freihand 61">
                  <a:extLst>
                    <a:ext uri="{FF2B5EF4-FFF2-40B4-BE49-F238E27FC236}">
                      <a16:creationId xmlns:a16="http://schemas.microsoft.com/office/drawing/2014/main" id="{4EC8407E-B166-4B3A-8815-E64A7A2B9EA7}"/>
                    </a:ext>
                  </a:extLst>
                </p14:cNvPr>
                <p14:cNvContentPartPr/>
                <p14:nvPr/>
              </p14:nvContentPartPr>
              <p14:xfrm>
                <a:off x="4324539" y="2755988"/>
                <a:ext cx="20160" cy="17280"/>
              </p14:xfrm>
            </p:contentPart>
          </mc:Choice>
          <mc:Fallback>
            <p:pic>
              <p:nvPicPr>
                <p:cNvPr id="62" name="Freihand 61">
                  <a:extLst>
                    <a:ext uri="{FF2B5EF4-FFF2-40B4-BE49-F238E27FC236}">
                      <a16:creationId xmlns:a16="http://schemas.microsoft.com/office/drawing/2014/main" id="{4EC8407E-B166-4B3A-8815-E64A7A2B9EA7}"/>
                    </a:ext>
                  </a:extLst>
                </p:cNvPr>
                <p:cNvPicPr/>
                <p:nvPr/>
              </p:nvPicPr>
              <p:blipFill>
                <a:blip r:embed="rId84"/>
                <a:stretch>
                  <a:fillRect/>
                </a:stretch>
              </p:blipFill>
              <p:spPr>
                <a:xfrm>
                  <a:off x="4320219" y="2751668"/>
                  <a:ext cx="288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3" name="Freihand 62">
                  <a:extLst>
                    <a:ext uri="{FF2B5EF4-FFF2-40B4-BE49-F238E27FC236}">
                      <a16:creationId xmlns:a16="http://schemas.microsoft.com/office/drawing/2014/main" id="{40EA1954-9B65-4741-BE58-E79A5CF51DF0}"/>
                    </a:ext>
                  </a:extLst>
                </p14:cNvPr>
                <p14:cNvContentPartPr/>
                <p14:nvPr/>
              </p14:nvContentPartPr>
              <p14:xfrm>
                <a:off x="4307619" y="2751308"/>
                <a:ext cx="223920" cy="39960"/>
              </p14:xfrm>
            </p:contentPart>
          </mc:Choice>
          <mc:Fallback>
            <p:pic>
              <p:nvPicPr>
                <p:cNvPr id="63" name="Freihand 62">
                  <a:extLst>
                    <a:ext uri="{FF2B5EF4-FFF2-40B4-BE49-F238E27FC236}">
                      <a16:creationId xmlns:a16="http://schemas.microsoft.com/office/drawing/2014/main" id="{40EA1954-9B65-4741-BE58-E79A5CF51DF0}"/>
                    </a:ext>
                  </a:extLst>
                </p:cNvPr>
                <p:cNvPicPr/>
                <p:nvPr/>
              </p:nvPicPr>
              <p:blipFill>
                <a:blip r:embed="rId86"/>
                <a:stretch>
                  <a:fillRect/>
                </a:stretch>
              </p:blipFill>
              <p:spPr>
                <a:xfrm>
                  <a:off x="4303299" y="2746988"/>
                  <a:ext cx="2325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66912" name="Freihand 166911">
                  <a:extLst>
                    <a:ext uri="{FF2B5EF4-FFF2-40B4-BE49-F238E27FC236}">
                      <a16:creationId xmlns:a16="http://schemas.microsoft.com/office/drawing/2014/main" id="{962FE1D0-DB7F-47C0-BC98-A1B58C42F7BA}"/>
                    </a:ext>
                  </a:extLst>
                </p14:cNvPr>
                <p14:cNvContentPartPr/>
                <p14:nvPr/>
              </p14:nvContentPartPr>
              <p14:xfrm>
                <a:off x="4669779" y="2735828"/>
                <a:ext cx="104400" cy="79920"/>
              </p14:xfrm>
            </p:contentPart>
          </mc:Choice>
          <mc:Fallback>
            <p:pic>
              <p:nvPicPr>
                <p:cNvPr id="166912" name="Freihand 166911">
                  <a:extLst>
                    <a:ext uri="{FF2B5EF4-FFF2-40B4-BE49-F238E27FC236}">
                      <a16:creationId xmlns:a16="http://schemas.microsoft.com/office/drawing/2014/main" id="{962FE1D0-DB7F-47C0-BC98-A1B58C42F7BA}"/>
                    </a:ext>
                  </a:extLst>
                </p:cNvPr>
                <p:cNvPicPr/>
                <p:nvPr/>
              </p:nvPicPr>
              <p:blipFill>
                <a:blip r:embed="rId88"/>
                <a:stretch>
                  <a:fillRect/>
                </a:stretch>
              </p:blipFill>
              <p:spPr>
                <a:xfrm>
                  <a:off x="4665459" y="2731508"/>
                  <a:ext cx="113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66913" name="Freihand 166912">
                  <a:extLst>
                    <a:ext uri="{FF2B5EF4-FFF2-40B4-BE49-F238E27FC236}">
                      <a16:creationId xmlns:a16="http://schemas.microsoft.com/office/drawing/2014/main" id="{E81991A4-5345-4827-840F-96710FBB0D39}"/>
                    </a:ext>
                  </a:extLst>
                </p14:cNvPr>
                <p14:cNvContentPartPr/>
                <p14:nvPr/>
              </p14:nvContentPartPr>
              <p14:xfrm>
                <a:off x="4775619" y="2749148"/>
                <a:ext cx="102240" cy="61560"/>
              </p14:xfrm>
            </p:contentPart>
          </mc:Choice>
          <mc:Fallback>
            <p:pic>
              <p:nvPicPr>
                <p:cNvPr id="166913" name="Freihand 166912">
                  <a:extLst>
                    <a:ext uri="{FF2B5EF4-FFF2-40B4-BE49-F238E27FC236}">
                      <a16:creationId xmlns:a16="http://schemas.microsoft.com/office/drawing/2014/main" id="{E81991A4-5345-4827-840F-96710FBB0D39}"/>
                    </a:ext>
                  </a:extLst>
                </p:cNvPr>
                <p:cNvPicPr/>
                <p:nvPr/>
              </p:nvPicPr>
              <p:blipFill>
                <a:blip r:embed="rId90"/>
                <a:stretch>
                  <a:fillRect/>
                </a:stretch>
              </p:blipFill>
              <p:spPr>
                <a:xfrm>
                  <a:off x="4771299" y="2744828"/>
                  <a:ext cx="110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66914" name="Freihand 166913">
                  <a:extLst>
                    <a:ext uri="{FF2B5EF4-FFF2-40B4-BE49-F238E27FC236}">
                      <a16:creationId xmlns:a16="http://schemas.microsoft.com/office/drawing/2014/main" id="{8D597EA2-A2D9-4179-80DA-02CFFA739665}"/>
                    </a:ext>
                  </a:extLst>
                </p14:cNvPr>
                <p14:cNvContentPartPr/>
                <p14:nvPr/>
              </p14:nvContentPartPr>
              <p14:xfrm>
                <a:off x="5004579" y="2690108"/>
                <a:ext cx="7920" cy="127440"/>
              </p14:xfrm>
            </p:contentPart>
          </mc:Choice>
          <mc:Fallback>
            <p:pic>
              <p:nvPicPr>
                <p:cNvPr id="166914" name="Freihand 166913">
                  <a:extLst>
                    <a:ext uri="{FF2B5EF4-FFF2-40B4-BE49-F238E27FC236}">
                      <a16:creationId xmlns:a16="http://schemas.microsoft.com/office/drawing/2014/main" id="{8D597EA2-A2D9-4179-80DA-02CFFA739665}"/>
                    </a:ext>
                  </a:extLst>
                </p:cNvPr>
                <p:cNvPicPr/>
                <p:nvPr/>
              </p:nvPicPr>
              <p:blipFill>
                <a:blip r:embed="rId92"/>
                <a:stretch>
                  <a:fillRect/>
                </a:stretch>
              </p:blipFill>
              <p:spPr>
                <a:xfrm>
                  <a:off x="5000259" y="2685788"/>
                  <a:ext cx="16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66917" name="Freihand 166916">
                  <a:extLst>
                    <a:ext uri="{FF2B5EF4-FFF2-40B4-BE49-F238E27FC236}">
                      <a16:creationId xmlns:a16="http://schemas.microsoft.com/office/drawing/2014/main" id="{6E1F6225-7CF5-4727-82E4-B3E1FEDCA519}"/>
                    </a:ext>
                  </a:extLst>
                </p14:cNvPr>
                <p14:cNvContentPartPr/>
                <p14:nvPr/>
              </p14:nvContentPartPr>
              <p14:xfrm>
                <a:off x="4966419" y="2751668"/>
                <a:ext cx="114480" cy="13680"/>
              </p14:xfrm>
            </p:contentPart>
          </mc:Choice>
          <mc:Fallback>
            <p:pic>
              <p:nvPicPr>
                <p:cNvPr id="166917" name="Freihand 166916">
                  <a:extLst>
                    <a:ext uri="{FF2B5EF4-FFF2-40B4-BE49-F238E27FC236}">
                      <a16:creationId xmlns:a16="http://schemas.microsoft.com/office/drawing/2014/main" id="{6E1F6225-7CF5-4727-82E4-B3E1FEDCA519}"/>
                    </a:ext>
                  </a:extLst>
                </p:cNvPr>
                <p:cNvPicPr/>
                <p:nvPr/>
              </p:nvPicPr>
              <p:blipFill>
                <a:blip r:embed="rId94"/>
                <a:stretch>
                  <a:fillRect/>
                </a:stretch>
              </p:blipFill>
              <p:spPr>
                <a:xfrm>
                  <a:off x="4962099" y="2747348"/>
                  <a:ext cx="123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66918" name="Freihand 166917">
                  <a:extLst>
                    <a:ext uri="{FF2B5EF4-FFF2-40B4-BE49-F238E27FC236}">
                      <a16:creationId xmlns:a16="http://schemas.microsoft.com/office/drawing/2014/main" id="{156E921B-B47D-4939-97C2-979248A7B03A}"/>
                    </a:ext>
                  </a:extLst>
                </p14:cNvPr>
                <p14:cNvContentPartPr/>
                <p14:nvPr/>
              </p14:nvContentPartPr>
              <p14:xfrm>
                <a:off x="5100339" y="2745548"/>
                <a:ext cx="143640" cy="54720"/>
              </p14:xfrm>
            </p:contentPart>
          </mc:Choice>
          <mc:Fallback>
            <p:pic>
              <p:nvPicPr>
                <p:cNvPr id="166918" name="Freihand 166917">
                  <a:extLst>
                    <a:ext uri="{FF2B5EF4-FFF2-40B4-BE49-F238E27FC236}">
                      <a16:creationId xmlns:a16="http://schemas.microsoft.com/office/drawing/2014/main" id="{156E921B-B47D-4939-97C2-979248A7B03A}"/>
                    </a:ext>
                  </a:extLst>
                </p:cNvPr>
                <p:cNvPicPr/>
                <p:nvPr/>
              </p:nvPicPr>
              <p:blipFill>
                <a:blip r:embed="rId96"/>
                <a:stretch>
                  <a:fillRect/>
                </a:stretch>
              </p:blipFill>
              <p:spPr>
                <a:xfrm>
                  <a:off x="5096019" y="2741228"/>
                  <a:ext cx="152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66937" name="Freihand 166936">
                  <a:extLst>
                    <a:ext uri="{FF2B5EF4-FFF2-40B4-BE49-F238E27FC236}">
                      <a16:creationId xmlns:a16="http://schemas.microsoft.com/office/drawing/2014/main" id="{36D1974C-9063-4B33-B051-BF3103E28A2F}"/>
                    </a:ext>
                  </a:extLst>
                </p14:cNvPr>
                <p14:cNvContentPartPr/>
                <p14:nvPr/>
              </p14:nvContentPartPr>
              <p14:xfrm>
                <a:off x="550659" y="3025268"/>
                <a:ext cx="78840" cy="126720"/>
              </p14:xfrm>
            </p:contentPart>
          </mc:Choice>
          <mc:Fallback>
            <p:pic>
              <p:nvPicPr>
                <p:cNvPr id="166937" name="Freihand 166936">
                  <a:extLst>
                    <a:ext uri="{FF2B5EF4-FFF2-40B4-BE49-F238E27FC236}">
                      <a16:creationId xmlns:a16="http://schemas.microsoft.com/office/drawing/2014/main" id="{36D1974C-9063-4B33-B051-BF3103E28A2F}"/>
                    </a:ext>
                  </a:extLst>
                </p:cNvPr>
                <p:cNvPicPr/>
                <p:nvPr/>
              </p:nvPicPr>
              <p:blipFill>
                <a:blip r:embed="rId98"/>
                <a:stretch>
                  <a:fillRect/>
                </a:stretch>
              </p:blipFill>
              <p:spPr>
                <a:xfrm>
                  <a:off x="546339" y="3020948"/>
                  <a:ext cx="87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66938" name="Freihand 166937">
                  <a:extLst>
                    <a:ext uri="{FF2B5EF4-FFF2-40B4-BE49-F238E27FC236}">
                      <a16:creationId xmlns:a16="http://schemas.microsoft.com/office/drawing/2014/main" id="{D5803342-07B7-4D80-864D-1C40A7C484BF}"/>
                    </a:ext>
                  </a:extLst>
                </p14:cNvPr>
                <p14:cNvContentPartPr/>
                <p14:nvPr/>
              </p14:nvContentPartPr>
              <p14:xfrm>
                <a:off x="680259" y="3047948"/>
                <a:ext cx="69840" cy="71640"/>
              </p14:xfrm>
            </p:contentPart>
          </mc:Choice>
          <mc:Fallback>
            <p:pic>
              <p:nvPicPr>
                <p:cNvPr id="166938" name="Freihand 166937">
                  <a:extLst>
                    <a:ext uri="{FF2B5EF4-FFF2-40B4-BE49-F238E27FC236}">
                      <a16:creationId xmlns:a16="http://schemas.microsoft.com/office/drawing/2014/main" id="{D5803342-07B7-4D80-864D-1C40A7C484BF}"/>
                    </a:ext>
                  </a:extLst>
                </p:cNvPr>
                <p:cNvPicPr/>
                <p:nvPr/>
              </p:nvPicPr>
              <p:blipFill>
                <a:blip r:embed="rId100"/>
                <a:stretch>
                  <a:fillRect/>
                </a:stretch>
              </p:blipFill>
              <p:spPr>
                <a:xfrm>
                  <a:off x="675939" y="3043628"/>
                  <a:ext cx="784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66939" name="Freihand 166938">
                  <a:extLst>
                    <a:ext uri="{FF2B5EF4-FFF2-40B4-BE49-F238E27FC236}">
                      <a16:creationId xmlns:a16="http://schemas.microsoft.com/office/drawing/2014/main" id="{692F4B2E-B39C-4820-91DE-FD770929E861}"/>
                    </a:ext>
                  </a:extLst>
                </p14:cNvPr>
                <p14:cNvContentPartPr/>
                <p14:nvPr/>
              </p14:nvContentPartPr>
              <p14:xfrm>
                <a:off x="800499" y="3065948"/>
                <a:ext cx="127080" cy="42120"/>
              </p14:xfrm>
            </p:contentPart>
          </mc:Choice>
          <mc:Fallback>
            <p:pic>
              <p:nvPicPr>
                <p:cNvPr id="166939" name="Freihand 166938">
                  <a:extLst>
                    <a:ext uri="{FF2B5EF4-FFF2-40B4-BE49-F238E27FC236}">
                      <a16:creationId xmlns:a16="http://schemas.microsoft.com/office/drawing/2014/main" id="{692F4B2E-B39C-4820-91DE-FD770929E861}"/>
                    </a:ext>
                  </a:extLst>
                </p:cNvPr>
                <p:cNvPicPr/>
                <p:nvPr/>
              </p:nvPicPr>
              <p:blipFill>
                <a:blip r:embed="rId102"/>
                <a:stretch>
                  <a:fillRect/>
                </a:stretch>
              </p:blipFill>
              <p:spPr>
                <a:xfrm>
                  <a:off x="796179" y="3061628"/>
                  <a:ext cx="135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6940" name="Freihand 166939">
                  <a:extLst>
                    <a:ext uri="{FF2B5EF4-FFF2-40B4-BE49-F238E27FC236}">
                      <a16:creationId xmlns:a16="http://schemas.microsoft.com/office/drawing/2014/main" id="{B7BD09B9-786F-4037-AA84-E49E67EFFD61}"/>
                    </a:ext>
                  </a:extLst>
                </p14:cNvPr>
                <p14:cNvContentPartPr/>
                <p14:nvPr/>
              </p14:nvContentPartPr>
              <p14:xfrm>
                <a:off x="968619" y="2989628"/>
                <a:ext cx="314640" cy="101880"/>
              </p14:xfrm>
            </p:contentPart>
          </mc:Choice>
          <mc:Fallback>
            <p:pic>
              <p:nvPicPr>
                <p:cNvPr id="166940" name="Freihand 166939">
                  <a:extLst>
                    <a:ext uri="{FF2B5EF4-FFF2-40B4-BE49-F238E27FC236}">
                      <a16:creationId xmlns:a16="http://schemas.microsoft.com/office/drawing/2014/main" id="{B7BD09B9-786F-4037-AA84-E49E67EFFD61}"/>
                    </a:ext>
                  </a:extLst>
                </p:cNvPr>
                <p:cNvPicPr/>
                <p:nvPr/>
              </p:nvPicPr>
              <p:blipFill>
                <a:blip r:embed="rId104"/>
                <a:stretch>
                  <a:fillRect/>
                </a:stretch>
              </p:blipFill>
              <p:spPr>
                <a:xfrm>
                  <a:off x="964299" y="2985308"/>
                  <a:ext cx="323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66942" name="Freihand 166941">
                  <a:extLst>
                    <a:ext uri="{FF2B5EF4-FFF2-40B4-BE49-F238E27FC236}">
                      <a16:creationId xmlns:a16="http://schemas.microsoft.com/office/drawing/2014/main" id="{3DC0A0BA-0BFC-46E1-986D-C18363BF23BF}"/>
                    </a:ext>
                  </a:extLst>
                </p14:cNvPr>
                <p14:cNvContentPartPr/>
                <p14:nvPr/>
              </p14:nvContentPartPr>
              <p14:xfrm>
                <a:off x="1525179" y="2959028"/>
                <a:ext cx="232920" cy="138600"/>
              </p14:xfrm>
            </p:contentPart>
          </mc:Choice>
          <mc:Fallback>
            <p:pic>
              <p:nvPicPr>
                <p:cNvPr id="166942" name="Freihand 166941">
                  <a:extLst>
                    <a:ext uri="{FF2B5EF4-FFF2-40B4-BE49-F238E27FC236}">
                      <a16:creationId xmlns:a16="http://schemas.microsoft.com/office/drawing/2014/main" id="{3DC0A0BA-0BFC-46E1-986D-C18363BF23BF}"/>
                    </a:ext>
                  </a:extLst>
                </p:cNvPr>
                <p:cNvPicPr/>
                <p:nvPr/>
              </p:nvPicPr>
              <p:blipFill>
                <a:blip r:embed="rId106"/>
                <a:stretch>
                  <a:fillRect/>
                </a:stretch>
              </p:blipFill>
              <p:spPr>
                <a:xfrm>
                  <a:off x="1520859" y="2954708"/>
                  <a:ext cx="241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66943" name="Freihand 166942">
                  <a:extLst>
                    <a:ext uri="{FF2B5EF4-FFF2-40B4-BE49-F238E27FC236}">
                      <a16:creationId xmlns:a16="http://schemas.microsoft.com/office/drawing/2014/main" id="{349DFE2B-F5A0-4D7C-99BA-30A4241B6CF3}"/>
                    </a:ext>
                  </a:extLst>
                </p14:cNvPr>
                <p14:cNvContentPartPr/>
                <p14:nvPr/>
              </p14:nvContentPartPr>
              <p14:xfrm>
                <a:off x="1717419" y="2929508"/>
                <a:ext cx="360" cy="360"/>
              </p14:xfrm>
            </p:contentPart>
          </mc:Choice>
          <mc:Fallback>
            <p:pic>
              <p:nvPicPr>
                <p:cNvPr id="166943" name="Freihand 166942">
                  <a:extLst>
                    <a:ext uri="{FF2B5EF4-FFF2-40B4-BE49-F238E27FC236}">
                      <a16:creationId xmlns:a16="http://schemas.microsoft.com/office/drawing/2014/main" id="{349DFE2B-F5A0-4D7C-99BA-30A4241B6CF3}"/>
                    </a:ext>
                  </a:extLst>
                </p:cNvPr>
                <p:cNvPicPr/>
                <p:nvPr/>
              </p:nvPicPr>
              <p:blipFill>
                <a:blip r:embed="rId80"/>
                <a:stretch>
                  <a:fillRect/>
                </a:stretch>
              </p:blipFill>
              <p:spPr>
                <a:xfrm>
                  <a:off x="1713099" y="29251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66944" name="Freihand 166943">
                  <a:extLst>
                    <a:ext uri="{FF2B5EF4-FFF2-40B4-BE49-F238E27FC236}">
                      <a16:creationId xmlns:a16="http://schemas.microsoft.com/office/drawing/2014/main" id="{6B49DF36-AD8C-4FE3-9951-EF7FA9003EC3}"/>
                    </a:ext>
                  </a:extLst>
                </p14:cNvPr>
                <p14:cNvContentPartPr/>
                <p14:nvPr/>
              </p14:nvContentPartPr>
              <p14:xfrm>
                <a:off x="1780059" y="2998988"/>
                <a:ext cx="86400" cy="90000"/>
              </p14:xfrm>
            </p:contentPart>
          </mc:Choice>
          <mc:Fallback>
            <p:pic>
              <p:nvPicPr>
                <p:cNvPr id="166944" name="Freihand 166943">
                  <a:extLst>
                    <a:ext uri="{FF2B5EF4-FFF2-40B4-BE49-F238E27FC236}">
                      <a16:creationId xmlns:a16="http://schemas.microsoft.com/office/drawing/2014/main" id="{6B49DF36-AD8C-4FE3-9951-EF7FA9003EC3}"/>
                    </a:ext>
                  </a:extLst>
                </p:cNvPr>
                <p:cNvPicPr/>
                <p:nvPr/>
              </p:nvPicPr>
              <p:blipFill>
                <a:blip r:embed="rId109"/>
                <a:stretch>
                  <a:fillRect/>
                </a:stretch>
              </p:blipFill>
              <p:spPr>
                <a:xfrm>
                  <a:off x="1775739" y="2994668"/>
                  <a:ext cx="95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66945" name="Freihand 166944">
                  <a:extLst>
                    <a:ext uri="{FF2B5EF4-FFF2-40B4-BE49-F238E27FC236}">
                      <a16:creationId xmlns:a16="http://schemas.microsoft.com/office/drawing/2014/main" id="{9B84A6D8-8EFB-45D9-B435-ADDE820F8D13}"/>
                    </a:ext>
                  </a:extLst>
                </p14:cNvPr>
                <p14:cNvContentPartPr/>
                <p14:nvPr/>
              </p14:nvContentPartPr>
              <p14:xfrm>
                <a:off x="1918659" y="3000068"/>
                <a:ext cx="101160" cy="79560"/>
              </p14:xfrm>
            </p:contentPart>
          </mc:Choice>
          <mc:Fallback>
            <p:pic>
              <p:nvPicPr>
                <p:cNvPr id="166945" name="Freihand 166944">
                  <a:extLst>
                    <a:ext uri="{FF2B5EF4-FFF2-40B4-BE49-F238E27FC236}">
                      <a16:creationId xmlns:a16="http://schemas.microsoft.com/office/drawing/2014/main" id="{9B84A6D8-8EFB-45D9-B435-ADDE820F8D13}"/>
                    </a:ext>
                  </a:extLst>
                </p:cNvPr>
                <p:cNvPicPr/>
                <p:nvPr/>
              </p:nvPicPr>
              <p:blipFill>
                <a:blip r:embed="rId111"/>
                <a:stretch>
                  <a:fillRect/>
                </a:stretch>
              </p:blipFill>
              <p:spPr>
                <a:xfrm>
                  <a:off x="1914339" y="2995748"/>
                  <a:ext cx="109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66946" name="Freihand 166945">
                  <a:extLst>
                    <a:ext uri="{FF2B5EF4-FFF2-40B4-BE49-F238E27FC236}">
                      <a16:creationId xmlns:a16="http://schemas.microsoft.com/office/drawing/2014/main" id="{11FC5A73-D282-49F6-98A4-8545A146C0B6}"/>
                    </a:ext>
                  </a:extLst>
                </p14:cNvPr>
                <p14:cNvContentPartPr/>
                <p14:nvPr/>
              </p14:nvContentPartPr>
              <p14:xfrm>
                <a:off x="2097939" y="2942108"/>
                <a:ext cx="150480" cy="116280"/>
              </p14:xfrm>
            </p:contentPart>
          </mc:Choice>
          <mc:Fallback>
            <p:pic>
              <p:nvPicPr>
                <p:cNvPr id="166946" name="Freihand 166945">
                  <a:extLst>
                    <a:ext uri="{FF2B5EF4-FFF2-40B4-BE49-F238E27FC236}">
                      <a16:creationId xmlns:a16="http://schemas.microsoft.com/office/drawing/2014/main" id="{11FC5A73-D282-49F6-98A4-8545A146C0B6}"/>
                    </a:ext>
                  </a:extLst>
                </p:cNvPr>
                <p:cNvPicPr/>
                <p:nvPr/>
              </p:nvPicPr>
              <p:blipFill>
                <a:blip r:embed="rId113"/>
                <a:stretch>
                  <a:fillRect/>
                </a:stretch>
              </p:blipFill>
              <p:spPr>
                <a:xfrm>
                  <a:off x="2093619" y="2937788"/>
                  <a:ext cx="159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66947" name="Freihand 166946">
                  <a:extLst>
                    <a:ext uri="{FF2B5EF4-FFF2-40B4-BE49-F238E27FC236}">
                      <a16:creationId xmlns:a16="http://schemas.microsoft.com/office/drawing/2014/main" id="{069726CE-8BF0-448B-AE8E-F28EBFEEC58E}"/>
                    </a:ext>
                  </a:extLst>
                </p14:cNvPr>
                <p14:cNvContentPartPr/>
                <p14:nvPr/>
              </p14:nvContentPartPr>
              <p14:xfrm>
                <a:off x="2285859" y="2988188"/>
                <a:ext cx="51840" cy="89640"/>
              </p14:xfrm>
            </p:contentPart>
          </mc:Choice>
          <mc:Fallback>
            <p:pic>
              <p:nvPicPr>
                <p:cNvPr id="166947" name="Freihand 166946">
                  <a:extLst>
                    <a:ext uri="{FF2B5EF4-FFF2-40B4-BE49-F238E27FC236}">
                      <a16:creationId xmlns:a16="http://schemas.microsoft.com/office/drawing/2014/main" id="{069726CE-8BF0-448B-AE8E-F28EBFEEC58E}"/>
                    </a:ext>
                  </a:extLst>
                </p:cNvPr>
                <p:cNvPicPr/>
                <p:nvPr/>
              </p:nvPicPr>
              <p:blipFill>
                <a:blip r:embed="rId115"/>
                <a:stretch>
                  <a:fillRect/>
                </a:stretch>
              </p:blipFill>
              <p:spPr>
                <a:xfrm>
                  <a:off x="2281539" y="2983868"/>
                  <a:ext cx="60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66948" name="Freihand 166947">
                  <a:extLst>
                    <a:ext uri="{FF2B5EF4-FFF2-40B4-BE49-F238E27FC236}">
                      <a16:creationId xmlns:a16="http://schemas.microsoft.com/office/drawing/2014/main" id="{4F50EB0C-F294-4936-8A44-0B9162D1D7DA}"/>
                    </a:ext>
                  </a:extLst>
                </p14:cNvPr>
                <p14:cNvContentPartPr/>
                <p14:nvPr/>
              </p14:nvContentPartPr>
              <p14:xfrm>
                <a:off x="2349939" y="2935268"/>
                <a:ext cx="210960" cy="224640"/>
              </p14:xfrm>
            </p:contentPart>
          </mc:Choice>
          <mc:Fallback>
            <p:pic>
              <p:nvPicPr>
                <p:cNvPr id="166948" name="Freihand 166947">
                  <a:extLst>
                    <a:ext uri="{FF2B5EF4-FFF2-40B4-BE49-F238E27FC236}">
                      <a16:creationId xmlns:a16="http://schemas.microsoft.com/office/drawing/2014/main" id="{4F50EB0C-F294-4936-8A44-0B9162D1D7DA}"/>
                    </a:ext>
                  </a:extLst>
                </p:cNvPr>
                <p:cNvPicPr/>
                <p:nvPr/>
              </p:nvPicPr>
              <p:blipFill>
                <a:blip r:embed="rId117"/>
                <a:stretch>
                  <a:fillRect/>
                </a:stretch>
              </p:blipFill>
              <p:spPr>
                <a:xfrm>
                  <a:off x="2345619" y="2930948"/>
                  <a:ext cx="2196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66949" name="Freihand 166948">
                  <a:extLst>
                    <a:ext uri="{FF2B5EF4-FFF2-40B4-BE49-F238E27FC236}">
                      <a16:creationId xmlns:a16="http://schemas.microsoft.com/office/drawing/2014/main" id="{FA0970FE-1E64-42B5-B773-C44F5217F317}"/>
                    </a:ext>
                  </a:extLst>
                </p14:cNvPr>
                <p14:cNvContentPartPr/>
                <p14:nvPr/>
              </p14:nvContentPartPr>
              <p14:xfrm>
                <a:off x="2594739" y="2984228"/>
                <a:ext cx="91440" cy="57240"/>
              </p14:xfrm>
            </p:contentPart>
          </mc:Choice>
          <mc:Fallback>
            <p:pic>
              <p:nvPicPr>
                <p:cNvPr id="166949" name="Freihand 166948">
                  <a:extLst>
                    <a:ext uri="{FF2B5EF4-FFF2-40B4-BE49-F238E27FC236}">
                      <a16:creationId xmlns:a16="http://schemas.microsoft.com/office/drawing/2014/main" id="{FA0970FE-1E64-42B5-B773-C44F5217F317}"/>
                    </a:ext>
                  </a:extLst>
                </p:cNvPr>
                <p:cNvPicPr/>
                <p:nvPr/>
              </p:nvPicPr>
              <p:blipFill>
                <a:blip r:embed="rId119"/>
                <a:stretch>
                  <a:fillRect/>
                </a:stretch>
              </p:blipFill>
              <p:spPr>
                <a:xfrm>
                  <a:off x="2590419" y="2979908"/>
                  <a:ext cx="100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66950" name="Freihand 166949">
                  <a:extLst>
                    <a:ext uri="{FF2B5EF4-FFF2-40B4-BE49-F238E27FC236}">
                      <a16:creationId xmlns:a16="http://schemas.microsoft.com/office/drawing/2014/main" id="{90082B83-1140-4455-8260-440D4D3EA2FE}"/>
                    </a:ext>
                  </a:extLst>
                </p14:cNvPr>
                <p14:cNvContentPartPr/>
                <p14:nvPr/>
              </p14:nvContentPartPr>
              <p14:xfrm>
                <a:off x="2395299" y="2878388"/>
                <a:ext cx="102960" cy="18720"/>
              </p14:xfrm>
            </p:contentPart>
          </mc:Choice>
          <mc:Fallback>
            <p:pic>
              <p:nvPicPr>
                <p:cNvPr id="166950" name="Freihand 166949">
                  <a:extLst>
                    <a:ext uri="{FF2B5EF4-FFF2-40B4-BE49-F238E27FC236}">
                      <a16:creationId xmlns:a16="http://schemas.microsoft.com/office/drawing/2014/main" id="{90082B83-1140-4455-8260-440D4D3EA2FE}"/>
                    </a:ext>
                  </a:extLst>
                </p:cNvPr>
                <p:cNvPicPr/>
                <p:nvPr/>
              </p:nvPicPr>
              <p:blipFill>
                <a:blip r:embed="rId121"/>
                <a:stretch>
                  <a:fillRect/>
                </a:stretch>
              </p:blipFill>
              <p:spPr>
                <a:xfrm>
                  <a:off x="2390979" y="2874068"/>
                  <a:ext cx="111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66951" name="Freihand 166950">
                  <a:extLst>
                    <a:ext uri="{FF2B5EF4-FFF2-40B4-BE49-F238E27FC236}">
                      <a16:creationId xmlns:a16="http://schemas.microsoft.com/office/drawing/2014/main" id="{E8ADA9F9-072D-4402-8DDB-A8E191A42592}"/>
                    </a:ext>
                  </a:extLst>
                </p14:cNvPr>
                <p14:cNvContentPartPr/>
                <p14:nvPr/>
              </p14:nvContentPartPr>
              <p14:xfrm>
                <a:off x="2929179" y="2921948"/>
                <a:ext cx="212400" cy="180000"/>
              </p14:xfrm>
            </p:contentPart>
          </mc:Choice>
          <mc:Fallback>
            <p:pic>
              <p:nvPicPr>
                <p:cNvPr id="166951" name="Freihand 166950">
                  <a:extLst>
                    <a:ext uri="{FF2B5EF4-FFF2-40B4-BE49-F238E27FC236}">
                      <a16:creationId xmlns:a16="http://schemas.microsoft.com/office/drawing/2014/main" id="{E8ADA9F9-072D-4402-8DDB-A8E191A42592}"/>
                    </a:ext>
                  </a:extLst>
                </p:cNvPr>
                <p:cNvPicPr/>
                <p:nvPr/>
              </p:nvPicPr>
              <p:blipFill>
                <a:blip r:embed="rId123"/>
                <a:stretch>
                  <a:fillRect/>
                </a:stretch>
              </p:blipFill>
              <p:spPr>
                <a:xfrm>
                  <a:off x="2924859" y="2917628"/>
                  <a:ext cx="2210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66952" name="Freihand 166951">
                  <a:extLst>
                    <a:ext uri="{FF2B5EF4-FFF2-40B4-BE49-F238E27FC236}">
                      <a16:creationId xmlns:a16="http://schemas.microsoft.com/office/drawing/2014/main" id="{5A5AE362-4C16-42A2-A17B-29CC032004BB}"/>
                    </a:ext>
                  </a:extLst>
                </p14:cNvPr>
                <p14:cNvContentPartPr/>
                <p14:nvPr/>
              </p14:nvContentPartPr>
              <p14:xfrm>
                <a:off x="3140499" y="2895308"/>
                <a:ext cx="222120" cy="144720"/>
              </p14:xfrm>
            </p:contentPart>
          </mc:Choice>
          <mc:Fallback>
            <p:pic>
              <p:nvPicPr>
                <p:cNvPr id="166952" name="Freihand 166951">
                  <a:extLst>
                    <a:ext uri="{FF2B5EF4-FFF2-40B4-BE49-F238E27FC236}">
                      <a16:creationId xmlns:a16="http://schemas.microsoft.com/office/drawing/2014/main" id="{5A5AE362-4C16-42A2-A17B-29CC032004BB}"/>
                    </a:ext>
                  </a:extLst>
                </p:cNvPr>
                <p:cNvPicPr/>
                <p:nvPr/>
              </p:nvPicPr>
              <p:blipFill>
                <a:blip r:embed="rId125"/>
                <a:stretch>
                  <a:fillRect/>
                </a:stretch>
              </p:blipFill>
              <p:spPr>
                <a:xfrm>
                  <a:off x="3136179" y="2890988"/>
                  <a:ext cx="230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66953" name="Freihand 166952">
                  <a:extLst>
                    <a:ext uri="{FF2B5EF4-FFF2-40B4-BE49-F238E27FC236}">
                      <a16:creationId xmlns:a16="http://schemas.microsoft.com/office/drawing/2014/main" id="{C64D014E-2DD0-4992-A627-F33E8F76435E}"/>
                    </a:ext>
                  </a:extLst>
                </p14:cNvPr>
                <p14:cNvContentPartPr/>
                <p14:nvPr/>
              </p14:nvContentPartPr>
              <p14:xfrm>
                <a:off x="3037179" y="2888468"/>
                <a:ext cx="113040" cy="3240"/>
              </p14:xfrm>
            </p:contentPart>
          </mc:Choice>
          <mc:Fallback>
            <p:pic>
              <p:nvPicPr>
                <p:cNvPr id="166953" name="Freihand 166952">
                  <a:extLst>
                    <a:ext uri="{FF2B5EF4-FFF2-40B4-BE49-F238E27FC236}">
                      <a16:creationId xmlns:a16="http://schemas.microsoft.com/office/drawing/2014/main" id="{C64D014E-2DD0-4992-A627-F33E8F76435E}"/>
                    </a:ext>
                  </a:extLst>
                </p:cNvPr>
                <p:cNvPicPr/>
                <p:nvPr/>
              </p:nvPicPr>
              <p:blipFill>
                <a:blip r:embed="rId127"/>
                <a:stretch>
                  <a:fillRect/>
                </a:stretch>
              </p:blipFill>
              <p:spPr>
                <a:xfrm>
                  <a:off x="3032859" y="2884148"/>
                  <a:ext cx="1216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66954" name="Freihand 166953">
                  <a:extLst>
                    <a:ext uri="{FF2B5EF4-FFF2-40B4-BE49-F238E27FC236}">
                      <a16:creationId xmlns:a16="http://schemas.microsoft.com/office/drawing/2014/main" id="{FE198C77-A119-4C94-83C9-0EA5E068B56E}"/>
                    </a:ext>
                  </a:extLst>
                </p14:cNvPr>
                <p14:cNvContentPartPr/>
                <p14:nvPr/>
              </p14:nvContentPartPr>
              <p14:xfrm>
                <a:off x="3528939" y="2929508"/>
                <a:ext cx="177480" cy="102240"/>
              </p14:xfrm>
            </p:contentPart>
          </mc:Choice>
          <mc:Fallback>
            <p:pic>
              <p:nvPicPr>
                <p:cNvPr id="166954" name="Freihand 166953">
                  <a:extLst>
                    <a:ext uri="{FF2B5EF4-FFF2-40B4-BE49-F238E27FC236}">
                      <a16:creationId xmlns:a16="http://schemas.microsoft.com/office/drawing/2014/main" id="{FE198C77-A119-4C94-83C9-0EA5E068B56E}"/>
                    </a:ext>
                  </a:extLst>
                </p:cNvPr>
                <p:cNvPicPr/>
                <p:nvPr/>
              </p:nvPicPr>
              <p:blipFill>
                <a:blip r:embed="rId129"/>
                <a:stretch>
                  <a:fillRect/>
                </a:stretch>
              </p:blipFill>
              <p:spPr>
                <a:xfrm>
                  <a:off x="3524619" y="2925188"/>
                  <a:ext cx="186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66955" name="Freihand 166954">
                  <a:extLst>
                    <a:ext uri="{FF2B5EF4-FFF2-40B4-BE49-F238E27FC236}">
                      <a16:creationId xmlns:a16="http://schemas.microsoft.com/office/drawing/2014/main" id="{CF70E404-642C-4714-87CE-A7AB1ABBF17D}"/>
                    </a:ext>
                  </a:extLst>
                </p14:cNvPr>
                <p14:cNvContentPartPr/>
                <p14:nvPr/>
              </p14:nvContentPartPr>
              <p14:xfrm>
                <a:off x="3699939" y="2965148"/>
                <a:ext cx="96480" cy="65880"/>
              </p14:xfrm>
            </p:contentPart>
          </mc:Choice>
          <mc:Fallback>
            <p:pic>
              <p:nvPicPr>
                <p:cNvPr id="166955" name="Freihand 166954">
                  <a:extLst>
                    <a:ext uri="{FF2B5EF4-FFF2-40B4-BE49-F238E27FC236}">
                      <a16:creationId xmlns:a16="http://schemas.microsoft.com/office/drawing/2014/main" id="{CF70E404-642C-4714-87CE-A7AB1ABBF17D}"/>
                    </a:ext>
                  </a:extLst>
                </p:cNvPr>
                <p:cNvPicPr/>
                <p:nvPr/>
              </p:nvPicPr>
              <p:blipFill>
                <a:blip r:embed="rId131"/>
                <a:stretch>
                  <a:fillRect/>
                </a:stretch>
              </p:blipFill>
              <p:spPr>
                <a:xfrm>
                  <a:off x="3695619" y="2960828"/>
                  <a:ext cx="105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66956" name="Freihand 166955">
                  <a:extLst>
                    <a:ext uri="{FF2B5EF4-FFF2-40B4-BE49-F238E27FC236}">
                      <a16:creationId xmlns:a16="http://schemas.microsoft.com/office/drawing/2014/main" id="{92BD6DCC-7064-4BA2-BE76-396005C02458}"/>
                    </a:ext>
                  </a:extLst>
                </p14:cNvPr>
                <p14:cNvContentPartPr/>
                <p14:nvPr/>
              </p14:nvContentPartPr>
              <p14:xfrm>
                <a:off x="3850419" y="2953628"/>
                <a:ext cx="253080" cy="101160"/>
              </p14:xfrm>
            </p:contentPart>
          </mc:Choice>
          <mc:Fallback>
            <p:pic>
              <p:nvPicPr>
                <p:cNvPr id="166956" name="Freihand 166955">
                  <a:extLst>
                    <a:ext uri="{FF2B5EF4-FFF2-40B4-BE49-F238E27FC236}">
                      <a16:creationId xmlns:a16="http://schemas.microsoft.com/office/drawing/2014/main" id="{92BD6DCC-7064-4BA2-BE76-396005C02458}"/>
                    </a:ext>
                  </a:extLst>
                </p:cNvPr>
                <p:cNvPicPr/>
                <p:nvPr/>
              </p:nvPicPr>
              <p:blipFill>
                <a:blip r:embed="rId133"/>
                <a:stretch>
                  <a:fillRect/>
                </a:stretch>
              </p:blipFill>
              <p:spPr>
                <a:xfrm>
                  <a:off x="3846099" y="2949308"/>
                  <a:ext cx="261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66957" name="Freihand 166956">
                  <a:extLst>
                    <a:ext uri="{FF2B5EF4-FFF2-40B4-BE49-F238E27FC236}">
                      <a16:creationId xmlns:a16="http://schemas.microsoft.com/office/drawing/2014/main" id="{A26681A4-F091-49A9-9FBD-818B0F1FC759}"/>
                    </a:ext>
                  </a:extLst>
                </p14:cNvPr>
                <p14:cNvContentPartPr/>
                <p14:nvPr/>
              </p14:nvContentPartPr>
              <p14:xfrm>
                <a:off x="4272339" y="3022388"/>
                <a:ext cx="21240" cy="89640"/>
              </p14:xfrm>
            </p:contentPart>
          </mc:Choice>
          <mc:Fallback>
            <p:pic>
              <p:nvPicPr>
                <p:cNvPr id="166957" name="Freihand 166956">
                  <a:extLst>
                    <a:ext uri="{FF2B5EF4-FFF2-40B4-BE49-F238E27FC236}">
                      <a16:creationId xmlns:a16="http://schemas.microsoft.com/office/drawing/2014/main" id="{A26681A4-F091-49A9-9FBD-818B0F1FC759}"/>
                    </a:ext>
                  </a:extLst>
                </p:cNvPr>
                <p:cNvPicPr/>
                <p:nvPr/>
              </p:nvPicPr>
              <p:blipFill>
                <a:blip r:embed="rId135"/>
                <a:stretch>
                  <a:fillRect/>
                </a:stretch>
              </p:blipFill>
              <p:spPr>
                <a:xfrm>
                  <a:off x="4268019" y="3018068"/>
                  <a:ext cx="29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66958" name="Freihand 166957">
                  <a:extLst>
                    <a:ext uri="{FF2B5EF4-FFF2-40B4-BE49-F238E27FC236}">
                      <a16:creationId xmlns:a16="http://schemas.microsoft.com/office/drawing/2014/main" id="{F9AC1340-A5C7-4363-9BC1-CB9F0AC8BCF6}"/>
                    </a:ext>
                  </a:extLst>
                </p14:cNvPr>
                <p14:cNvContentPartPr/>
                <p14:nvPr/>
              </p14:nvContentPartPr>
              <p14:xfrm>
                <a:off x="4404819" y="2941388"/>
                <a:ext cx="128880" cy="105480"/>
              </p14:xfrm>
            </p:contentPart>
          </mc:Choice>
          <mc:Fallback>
            <p:pic>
              <p:nvPicPr>
                <p:cNvPr id="166958" name="Freihand 166957">
                  <a:extLst>
                    <a:ext uri="{FF2B5EF4-FFF2-40B4-BE49-F238E27FC236}">
                      <a16:creationId xmlns:a16="http://schemas.microsoft.com/office/drawing/2014/main" id="{F9AC1340-A5C7-4363-9BC1-CB9F0AC8BCF6}"/>
                    </a:ext>
                  </a:extLst>
                </p:cNvPr>
                <p:cNvPicPr/>
                <p:nvPr/>
              </p:nvPicPr>
              <p:blipFill>
                <a:blip r:embed="rId137"/>
                <a:stretch>
                  <a:fillRect/>
                </a:stretch>
              </p:blipFill>
              <p:spPr>
                <a:xfrm>
                  <a:off x="4400499" y="2937068"/>
                  <a:ext cx="137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66959" name="Freihand 166958">
                  <a:extLst>
                    <a:ext uri="{FF2B5EF4-FFF2-40B4-BE49-F238E27FC236}">
                      <a16:creationId xmlns:a16="http://schemas.microsoft.com/office/drawing/2014/main" id="{39559417-876B-42B1-B5FA-AAE936048E33}"/>
                    </a:ext>
                  </a:extLst>
                </p14:cNvPr>
                <p14:cNvContentPartPr/>
                <p14:nvPr/>
              </p14:nvContentPartPr>
              <p14:xfrm>
                <a:off x="4536219" y="2955788"/>
                <a:ext cx="100800" cy="85680"/>
              </p14:xfrm>
            </p:contentPart>
          </mc:Choice>
          <mc:Fallback>
            <p:pic>
              <p:nvPicPr>
                <p:cNvPr id="166959" name="Freihand 166958">
                  <a:extLst>
                    <a:ext uri="{FF2B5EF4-FFF2-40B4-BE49-F238E27FC236}">
                      <a16:creationId xmlns:a16="http://schemas.microsoft.com/office/drawing/2014/main" id="{39559417-876B-42B1-B5FA-AAE936048E33}"/>
                    </a:ext>
                  </a:extLst>
                </p:cNvPr>
                <p:cNvPicPr/>
                <p:nvPr/>
              </p:nvPicPr>
              <p:blipFill>
                <a:blip r:embed="rId139"/>
                <a:stretch>
                  <a:fillRect/>
                </a:stretch>
              </p:blipFill>
              <p:spPr>
                <a:xfrm>
                  <a:off x="4531899" y="2951468"/>
                  <a:ext cx="109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66960" name="Freihand 166959">
                  <a:extLst>
                    <a:ext uri="{FF2B5EF4-FFF2-40B4-BE49-F238E27FC236}">
                      <a16:creationId xmlns:a16="http://schemas.microsoft.com/office/drawing/2014/main" id="{90F17983-3754-4FDC-BF84-7D2F420355E0}"/>
                    </a:ext>
                  </a:extLst>
                </p14:cNvPr>
                <p14:cNvContentPartPr/>
                <p14:nvPr/>
              </p14:nvContentPartPr>
              <p14:xfrm>
                <a:off x="4666539" y="2963348"/>
                <a:ext cx="91080" cy="91440"/>
              </p14:xfrm>
            </p:contentPart>
          </mc:Choice>
          <mc:Fallback>
            <p:pic>
              <p:nvPicPr>
                <p:cNvPr id="166960" name="Freihand 166959">
                  <a:extLst>
                    <a:ext uri="{FF2B5EF4-FFF2-40B4-BE49-F238E27FC236}">
                      <a16:creationId xmlns:a16="http://schemas.microsoft.com/office/drawing/2014/main" id="{90F17983-3754-4FDC-BF84-7D2F420355E0}"/>
                    </a:ext>
                  </a:extLst>
                </p:cNvPr>
                <p:cNvPicPr/>
                <p:nvPr/>
              </p:nvPicPr>
              <p:blipFill>
                <a:blip r:embed="rId141"/>
                <a:stretch>
                  <a:fillRect/>
                </a:stretch>
              </p:blipFill>
              <p:spPr>
                <a:xfrm>
                  <a:off x="4662219" y="2959028"/>
                  <a:ext cx="99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6961" name="Freihand 166960">
                  <a:extLst>
                    <a:ext uri="{FF2B5EF4-FFF2-40B4-BE49-F238E27FC236}">
                      <a16:creationId xmlns:a16="http://schemas.microsoft.com/office/drawing/2014/main" id="{029C8E2B-9D4A-4161-89BD-61A4033DA4D4}"/>
                    </a:ext>
                  </a:extLst>
                </p14:cNvPr>
                <p14:cNvContentPartPr/>
                <p14:nvPr/>
              </p14:nvContentPartPr>
              <p14:xfrm>
                <a:off x="4759419" y="2977388"/>
                <a:ext cx="95040" cy="82080"/>
              </p14:xfrm>
            </p:contentPart>
          </mc:Choice>
          <mc:Fallback>
            <p:pic>
              <p:nvPicPr>
                <p:cNvPr id="166961" name="Freihand 166960">
                  <a:extLst>
                    <a:ext uri="{FF2B5EF4-FFF2-40B4-BE49-F238E27FC236}">
                      <a16:creationId xmlns:a16="http://schemas.microsoft.com/office/drawing/2014/main" id="{029C8E2B-9D4A-4161-89BD-61A4033DA4D4}"/>
                    </a:ext>
                  </a:extLst>
                </p:cNvPr>
                <p:cNvPicPr/>
                <p:nvPr/>
              </p:nvPicPr>
              <p:blipFill>
                <a:blip r:embed="rId143"/>
                <a:stretch>
                  <a:fillRect/>
                </a:stretch>
              </p:blipFill>
              <p:spPr>
                <a:xfrm>
                  <a:off x="4755099" y="2973068"/>
                  <a:ext cx="103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6962" name="Freihand 166961">
                  <a:extLst>
                    <a:ext uri="{FF2B5EF4-FFF2-40B4-BE49-F238E27FC236}">
                      <a16:creationId xmlns:a16="http://schemas.microsoft.com/office/drawing/2014/main" id="{136B4B76-C68F-4678-AA18-557863AA4D6D}"/>
                    </a:ext>
                  </a:extLst>
                </p14:cNvPr>
                <p14:cNvContentPartPr/>
                <p14:nvPr/>
              </p14:nvContentPartPr>
              <p14:xfrm>
                <a:off x="4985499" y="2948228"/>
                <a:ext cx="270720" cy="88920"/>
              </p14:xfrm>
            </p:contentPart>
          </mc:Choice>
          <mc:Fallback>
            <p:pic>
              <p:nvPicPr>
                <p:cNvPr id="166962" name="Freihand 166961">
                  <a:extLst>
                    <a:ext uri="{FF2B5EF4-FFF2-40B4-BE49-F238E27FC236}">
                      <a16:creationId xmlns:a16="http://schemas.microsoft.com/office/drawing/2014/main" id="{136B4B76-C68F-4678-AA18-557863AA4D6D}"/>
                    </a:ext>
                  </a:extLst>
                </p:cNvPr>
                <p:cNvPicPr/>
                <p:nvPr/>
              </p:nvPicPr>
              <p:blipFill>
                <a:blip r:embed="rId145"/>
                <a:stretch>
                  <a:fillRect/>
                </a:stretch>
              </p:blipFill>
              <p:spPr>
                <a:xfrm>
                  <a:off x="4981179" y="2943908"/>
                  <a:ext cx="279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66919" name="Freihand 166918">
                  <a:extLst>
                    <a:ext uri="{FF2B5EF4-FFF2-40B4-BE49-F238E27FC236}">
                      <a16:creationId xmlns:a16="http://schemas.microsoft.com/office/drawing/2014/main" id="{EA380E38-BDF0-4AD4-BEEA-7A05493876F4}"/>
                    </a:ext>
                  </a:extLst>
                </p14:cNvPr>
                <p14:cNvContentPartPr/>
                <p14:nvPr/>
              </p14:nvContentPartPr>
              <p14:xfrm>
                <a:off x="5474379" y="2669228"/>
                <a:ext cx="115560" cy="154080"/>
              </p14:xfrm>
            </p:contentPart>
          </mc:Choice>
          <mc:Fallback>
            <p:pic>
              <p:nvPicPr>
                <p:cNvPr id="166919" name="Freihand 166918">
                  <a:extLst>
                    <a:ext uri="{FF2B5EF4-FFF2-40B4-BE49-F238E27FC236}">
                      <a16:creationId xmlns:a16="http://schemas.microsoft.com/office/drawing/2014/main" id="{EA380E38-BDF0-4AD4-BEEA-7A05493876F4}"/>
                    </a:ext>
                  </a:extLst>
                </p:cNvPr>
                <p:cNvPicPr/>
                <p:nvPr/>
              </p:nvPicPr>
              <p:blipFill>
                <a:blip r:embed="rId147"/>
                <a:stretch>
                  <a:fillRect/>
                </a:stretch>
              </p:blipFill>
              <p:spPr>
                <a:xfrm>
                  <a:off x="5470059" y="2664908"/>
                  <a:ext cx="124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66920" name="Freihand 166919">
                  <a:extLst>
                    <a:ext uri="{FF2B5EF4-FFF2-40B4-BE49-F238E27FC236}">
                      <a16:creationId xmlns:a16="http://schemas.microsoft.com/office/drawing/2014/main" id="{037870DC-682C-4CC7-A9C4-DAAF8E1DF45C}"/>
                    </a:ext>
                  </a:extLst>
                </p14:cNvPr>
                <p14:cNvContentPartPr/>
                <p14:nvPr/>
              </p14:nvContentPartPr>
              <p14:xfrm>
                <a:off x="5709099" y="2674268"/>
                <a:ext cx="93240" cy="129240"/>
              </p14:xfrm>
            </p:contentPart>
          </mc:Choice>
          <mc:Fallback>
            <p:pic>
              <p:nvPicPr>
                <p:cNvPr id="166920" name="Freihand 166919">
                  <a:extLst>
                    <a:ext uri="{FF2B5EF4-FFF2-40B4-BE49-F238E27FC236}">
                      <a16:creationId xmlns:a16="http://schemas.microsoft.com/office/drawing/2014/main" id="{037870DC-682C-4CC7-A9C4-DAAF8E1DF45C}"/>
                    </a:ext>
                  </a:extLst>
                </p:cNvPr>
                <p:cNvPicPr/>
                <p:nvPr/>
              </p:nvPicPr>
              <p:blipFill>
                <a:blip r:embed="rId149"/>
                <a:stretch>
                  <a:fillRect/>
                </a:stretch>
              </p:blipFill>
              <p:spPr>
                <a:xfrm>
                  <a:off x="5704779" y="2669948"/>
                  <a:ext cx="101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6921" name="Freihand 166920">
                  <a:extLst>
                    <a:ext uri="{FF2B5EF4-FFF2-40B4-BE49-F238E27FC236}">
                      <a16:creationId xmlns:a16="http://schemas.microsoft.com/office/drawing/2014/main" id="{9162FD43-54E7-4C9D-9171-BAFD85ED7503}"/>
                    </a:ext>
                  </a:extLst>
                </p14:cNvPr>
                <p14:cNvContentPartPr/>
                <p14:nvPr/>
              </p14:nvContentPartPr>
              <p14:xfrm>
                <a:off x="5739339" y="2694068"/>
                <a:ext cx="98640" cy="140400"/>
              </p14:xfrm>
            </p:contentPart>
          </mc:Choice>
          <mc:Fallback>
            <p:pic>
              <p:nvPicPr>
                <p:cNvPr id="166921" name="Freihand 166920">
                  <a:extLst>
                    <a:ext uri="{FF2B5EF4-FFF2-40B4-BE49-F238E27FC236}">
                      <a16:creationId xmlns:a16="http://schemas.microsoft.com/office/drawing/2014/main" id="{9162FD43-54E7-4C9D-9171-BAFD85ED7503}"/>
                    </a:ext>
                  </a:extLst>
                </p:cNvPr>
                <p:cNvPicPr/>
                <p:nvPr/>
              </p:nvPicPr>
              <p:blipFill>
                <a:blip r:embed="rId151"/>
                <a:stretch>
                  <a:fillRect/>
                </a:stretch>
              </p:blipFill>
              <p:spPr>
                <a:xfrm>
                  <a:off x="5735019" y="2689748"/>
                  <a:ext cx="107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66922" name="Freihand 166921">
                  <a:extLst>
                    <a:ext uri="{FF2B5EF4-FFF2-40B4-BE49-F238E27FC236}">
                      <a16:creationId xmlns:a16="http://schemas.microsoft.com/office/drawing/2014/main" id="{2A01327C-F483-41B1-A316-F21C462B5A4A}"/>
                    </a:ext>
                  </a:extLst>
                </p14:cNvPr>
                <p14:cNvContentPartPr/>
                <p14:nvPr/>
              </p14:nvContentPartPr>
              <p14:xfrm>
                <a:off x="5860299" y="2724308"/>
                <a:ext cx="45720" cy="50760"/>
              </p14:xfrm>
            </p:contentPart>
          </mc:Choice>
          <mc:Fallback>
            <p:pic>
              <p:nvPicPr>
                <p:cNvPr id="166922" name="Freihand 166921">
                  <a:extLst>
                    <a:ext uri="{FF2B5EF4-FFF2-40B4-BE49-F238E27FC236}">
                      <a16:creationId xmlns:a16="http://schemas.microsoft.com/office/drawing/2014/main" id="{2A01327C-F483-41B1-A316-F21C462B5A4A}"/>
                    </a:ext>
                  </a:extLst>
                </p:cNvPr>
                <p:cNvPicPr/>
                <p:nvPr/>
              </p:nvPicPr>
              <p:blipFill>
                <a:blip r:embed="rId153"/>
                <a:stretch>
                  <a:fillRect/>
                </a:stretch>
              </p:blipFill>
              <p:spPr>
                <a:xfrm>
                  <a:off x="5855979" y="2719988"/>
                  <a:ext cx="543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66923" name="Freihand 166922">
                  <a:extLst>
                    <a:ext uri="{FF2B5EF4-FFF2-40B4-BE49-F238E27FC236}">
                      <a16:creationId xmlns:a16="http://schemas.microsoft.com/office/drawing/2014/main" id="{E786ACD0-8781-46AC-8AE1-5BD2FBC3B95A}"/>
                    </a:ext>
                  </a:extLst>
                </p14:cNvPr>
                <p14:cNvContentPartPr/>
                <p14:nvPr/>
              </p14:nvContentPartPr>
              <p14:xfrm>
                <a:off x="5847339" y="2744108"/>
                <a:ext cx="99720" cy="48960"/>
              </p14:xfrm>
            </p:contentPart>
          </mc:Choice>
          <mc:Fallback>
            <p:pic>
              <p:nvPicPr>
                <p:cNvPr id="166923" name="Freihand 166922">
                  <a:extLst>
                    <a:ext uri="{FF2B5EF4-FFF2-40B4-BE49-F238E27FC236}">
                      <a16:creationId xmlns:a16="http://schemas.microsoft.com/office/drawing/2014/main" id="{E786ACD0-8781-46AC-8AE1-5BD2FBC3B95A}"/>
                    </a:ext>
                  </a:extLst>
                </p:cNvPr>
                <p:cNvPicPr/>
                <p:nvPr/>
              </p:nvPicPr>
              <p:blipFill>
                <a:blip r:embed="rId155"/>
                <a:stretch>
                  <a:fillRect/>
                </a:stretch>
              </p:blipFill>
              <p:spPr>
                <a:xfrm>
                  <a:off x="5843019" y="2739788"/>
                  <a:ext cx="108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66924" name="Freihand 166923">
                  <a:extLst>
                    <a:ext uri="{FF2B5EF4-FFF2-40B4-BE49-F238E27FC236}">
                      <a16:creationId xmlns:a16="http://schemas.microsoft.com/office/drawing/2014/main" id="{319CBBB5-6219-40EE-B0DF-4C62BB066295}"/>
                    </a:ext>
                  </a:extLst>
                </p14:cNvPr>
                <p14:cNvContentPartPr/>
                <p14:nvPr/>
              </p14:nvContentPartPr>
              <p14:xfrm>
                <a:off x="5948859" y="2655548"/>
                <a:ext cx="88200" cy="134280"/>
              </p14:xfrm>
            </p:contentPart>
          </mc:Choice>
          <mc:Fallback>
            <p:pic>
              <p:nvPicPr>
                <p:cNvPr id="166924" name="Freihand 166923">
                  <a:extLst>
                    <a:ext uri="{FF2B5EF4-FFF2-40B4-BE49-F238E27FC236}">
                      <a16:creationId xmlns:a16="http://schemas.microsoft.com/office/drawing/2014/main" id="{319CBBB5-6219-40EE-B0DF-4C62BB066295}"/>
                    </a:ext>
                  </a:extLst>
                </p:cNvPr>
                <p:cNvPicPr/>
                <p:nvPr/>
              </p:nvPicPr>
              <p:blipFill>
                <a:blip r:embed="rId157"/>
                <a:stretch>
                  <a:fillRect/>
                </a:stretch>
              </p:blipFill>
              <p:spPr>
                <a:xfrm>
                  <a:off x="5944539" y="2651228"/>
                  <a:ext cx="96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66927" name="Freihand 166926">
                  <a:extLst>
                    <a:ext uri="{FF2B5EF4-FFF2-40B4-BE49-F238E27FC236}">
                      <a16:creationId xmlns:a16="http://schemas.microsoft.com/office/drawing/2014/main" id="{801221B5-ADA4-418C-BEBD-D579622B647D}"/>
                    </a:ext>
                  </a:extLst>
                </p14:cNvPr>
                <p14:cNvContentPartPr/>
                <p14:nvPr/>
              </p14:nvContentPartPr>
              <p14:xfrm>
                <a:off x="6068739" y="2665268"/>
                <a:ext cx="195840" cy="239400"/>
              </p14:xfrm>
            </p:contentPart>
          </mc:Choice>
          <mc:Fallback>
            <p:pic>
              <p:nvPicPr>
                <p:cNvPr id="166927" name="Freihand 166926">
                  <a:extLst>
                    <a:ext uri="{FF2B5EF4-FFF2-40B4-BE49-F238E27FC236}">
                      <a16:creationId xmlns:a16="http://schemas.microsoft.com/office/drawing/2014/main" id="{801221B5-ADA4-418C-BEBD-D579622B647D}"/>
                    </a:ext>
                  </a:extLst>
                </p:cNvPr>
                <p:cNvPicPr/>
                <p:nvPr/>
              </p:nvPicPr>
              <p:blipFill>
                <a:blip r:embed="rId159"/>
                <a:stretch>
                  <a:fillRect/>
                </a:stretch>
              </p:blipFill>
              <p:spPr>
                <a:xfrm>
                  <a:off x="6064419" y="2660948"/>
                  <a:ext cx="2044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66928" name="Freihand 166927">
                  <a:extLst>
                    <a:ext uri="{FF2B5EF4-FFF2-40B4-BE49-F238E27FC236}">
                      <a16:creationId xmlns:a16="http://schemas.microsoft.com/office/drawing/2014/main" id="{41938887-545C-4E32-B490-CBBE4C04065E}"/>
                    </a:ext>
                  </a:extLst>
                </p14:cNvPr>
                <p14:cNvContentPartPr/>
                <p14:nvPr/>
              </p14:nvContentPartPr>
              <p14:xfrm>
                <a:off x="6510819" y="2668148"/>
                <a:ext cx="20880" cy="110160"/>
              </p14:xfrm>
            </p:contentPart>
          </mc:Choice>
          <mc:Fallback>
            <p:pic>
              <p:nvPicPr>
                <p:cNvPr id="166928" name="Freihand 166927">
                  <a:extLst>
                    <a:ext uri="{FF2B5EF4-FFF2-40B4-BE49-F238E27FC236}">
                      <a16:creationId xmlns:a16="http://schemas.microsoft.com/office/drawing/2014/main" id="{41938887-545C-4E32-B490-CBBE4C04065E}"/>
                    </a:ext>
                  </a:extLst>
                </p:cNvPr>
                <p:cNvPicPr/>
                <p:nvPr/>
              </p:nvPicPr>
              <p:blipFill>
                <a:blip r:embed="rId161"/>
                <a:stretch>
                  <a:fillRect/>
                </a:stretch>
              </p:blipFill>
              <p:spPr>
                <a:xfrm>
                  <a:off x="6506499" y="2663828"/>
                  <a:ext cx="29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66929" name="Freihand 166928">
                  <a:extLst>
                    <a:ext uri="{FF2B5EF4-FFF2-40B4-BE49-F238E27FC236}">
                      <a16:creationId xmlns:a16="http://schemas.microsoft.com/office/drawing/2014/main" id="{4D3A90AD-AC36-4BAE-BAD1-A270A05D0DAD}"/>
                    </a:ext>
                  </a:extLst>
                </p14:cNvPr>
                <p14:cNvContentPartPr/>
                <p14:nvPr/>
              </p14:nvContentPartPr>
              <p14:xfrm>
                <a:off x="6420459" y="2713148"/>
                <a:ext cx="191520" cy="64440"/>
              </p14:xfrm>
            </p:contentPart>
          </mc:Choice>
          <mc:Fallback>
            <p:pic>
              <p:nvPicPr>
                <p:cNvPr id="166929" name="Freihand 166928">
                  <a:extLst>
                    <a:ext uri="{FF2B5EF4-FFF2-40B4-BE49-F238E27FC236}">
                      <a16:creationId xmlns:a16="http://schemas.microsoft.com/office/drawing/2014/main" id="{4D3A90AD-AC36-4BAE-BAD1-A270A05D0DAD}"/>
                    </a:ext>
                  </a:extLst>
                </p:cNvPr>
                <p:cNvPicPr/>
                <p:nvPr/>
              </p:nvPicPr>
              <p:blipFill>
                <a:blip r:embed="rId163"/>
                <a:stretch>
                  <a:fillRect/>
                </a:stretch>
              </p:blipFill>
              <p:spPr>
                <a:xfrm>
                  <a:off x="6416139" y="2708828"/>
                  <a:ext cx="200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66930" name="Freihand 166929">
                  <a:extLst>
                    <a:ext uri="{FF2B5EF4-FFF2-40B4-BE49-F238E27FC236}">
                      <a16:creationId xmlns:a16="http://schemas.microsoft.com/office/drawing/2014/main" id="{D12D4098-D08A-4F3B-AA79-B4C2EA51841A}"/>
                    </a:ext>
                  </a:extLst>
                </p14:cNvPr>
                <p14:cNvContentPartPr/>
                <p14:nvPr/>
              </p14:nvContentPartPr>
              <p14:xfrm>
                <a:off x="6443859" y="2635388"/>
                <a:ext cx="304920" cy="108360"/>
              </p14:xfrm>
            </p:contentPart>
          </mc:Choice>
          <mc:Fallback>
            <p:pic>
              <p:nvPicPr>
                <p:cNvPr id="166930" name="Freihand 166929">
                  <a:extLst>
                    <a:ext uri="{FF2B5EF4-FFF2-40B4-BE49-F238E27FC236}">
                      <a16:creationId xmlns:a16="http://schemas.microsoft.com/office/drawing/2014/main" id="{D12D4098-D08A-4F3B-AA79-B4C2EA51841A}"/>
                    </a:ext>
                  </a:extLst>
                </p:cNvPr>
                <p:cNvPicPr/>
                <p:nvPr/>
              </p:nvPicPr>
              <p:blipFill>
                <a:blip r:embed="rId165"/>
                <a:stretch>
                  <a:fillRect/>
                </a:stretch>
              </p:blipFill>
              <p:spPr>
                <a:xfrm>
                  <a:off x="6439539" y="2631068"/>
                  <a:ext cx="313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66931" name="Freihand 166930">
                  <a:extLst>
                    <a:ext uri="{FF2B5EF4-FFF2-40B4-BE49-F238E27FC236}">
                      <a16:creationId xmlns:a16="http://schemas.microsoft.com/office/drawing/2014/main" id="{65D9A92C-F8D8-40F3-8142-0833C420FA78}"/>
                    </a:ext>
                  </a:extLst>
                </p14:cNvPr>
                <p14:cNvContentPartPr/>
                <p14:nvPr/>
              </p14:nvContentPartPr>
              <p14:xfrm>
                <a:off x="6768939" y="2616308"/>
                <a:ext cx="274320" cy="118800"/>
              </p14:xfrm>
            </p:contentPart>
          </mc:Choice>
          <mc:Fallback>
            <p:pic>
              <p:nvPicPr>
                <p:cNvPr id="166931" name="Freihand 166930">
                  <a:extLst>
                    <a:ext uri="{FF2B5EF4-FFF2-40B4-BE49-F238E27FC236}">
                      <a16:creationId xmlns:a16="http://schemas.microsoft.com/office/drawing/2014/main" id="{65D9A92C-F8D8-40F3-8142-0833C420FA78}"/>
                    </a:ext>
                  </a:extLst>
                </p:cNvPr>
                <p:cNvPicPr/>
                <p:nvPr/>
              </p:nvPicPr>
              <p:blipFill>
                <a:blip r:embed="rId167"/>
                <a:stretch>
                  <a:fillRect/>
                </a:stretch>
              </p:blipFill>
              <p:spPr>
                <a:xfrm>
                  <a:off x="6764619" y="2611988"/>
                  <a:ext cx="282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6932" name="Freihand 166931">
                  <a:extLst>
                    <a:ext uri="{FF2B5EF4-FFF2-40B4-BE49-F238E27FC236}">
                      <a16:creationId xmlns:a16="http://schemas.microsoft.com/office/drawing/2014/main" id="{9B778E50-64BB-48E3-9743-06D81D8110D4}"/>
                    </a:ext>
                  </a:extLst>
                </p14:cNvPr>
                <p14:cNvContentPartPr/>
                <p14:nvPr/>
              </p14:nvContentPartPr>
              <p14:xfrm>
                <a:off x="7069539" y="2689028"/>
                <a:ext cx="101520" cy="59760"/>
              </p14:xfrm>
            </p:contentPart>
          </mc:Choice>
          <mc:Fallback>
            <p:pic>
              <p:nvPicPr>
                <p:cNvPr id="166932" name="Freihand 166931">
                  <a:extLst>
                    <a:ext uri="{FF2B5EF4-FFF2-40B4-BE49-F238E27FC236}">
                      <a16:creationId xmlns:a16="http://schemas.microsoft.com/office/drawing/2014/main" id="{9B778E50-64BB-48E3-9743-06D81D8110D4}"/>
                    </a:ext>
                  </a:extLst>
                </p:cNvPr>
                <p:cNvPicPr/>
                <p:nvPr/>
              </p:nvPicPr>
              <p:blipFill>
                <a:blip r:embed="rId169"/>
                <a:stretch>
                  <a:fillRect/>
                </a:stretch>
              </p:blipFill>
              <p:spPr>
                <a:xfrm>
                  <a:off x="7065219" y="2684708"/>
                  <a:ext cx="110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6933" name="Freihand 166932">
                  <a:extLst>
                    <a:ext uri="{FF2B5EF4-FFF2-40B4-BE49-F238E27FC236}">
                      <a16:creationId xmlns:a16="http://schemas.microsoft.com/office/drawing/2014/main" id="{0A144CD4-4D56-4322-814F-A8E1B2BA4AEB}"/>
                    </a:ext>
                  </a:extLst>
                </p14:cNvPr>
                <p14:cNvContentPartPr/>
                <p14:nvPr/>
              </p14:nvContentPartPr>
              <p14:xfrm>
                <a:off x="7186899" y="2617748"/>
                <a:ext cx="32760" cy="145800"/>
              </p14:xfrm>
            </p:contentPart>
          </mc:Choice>
          <mc:Fallback>
            <p:pic>
              <p:nvPicPr>
                <p:cNvPr id="166933" name="Freihand 166932">
                  <a:extLst>
                    <a:ext uri="{FF2B5EF4-FFF2-40B4-BE49-F238E27FC236}">
                      <a16:creationId xmlns:a16="http://schemas.microsoft.com/office/drawing/2014/main" id="{0A144CD4-4D56-4322-814F-A8E1B2BA4AEB}"/>
                    </a:ext>
                  </a:extLst>
                </p:cNvPr>
                <p:cNvPicPr/>
                <p:nvPr/>
              </p:nvPicPr>
              <p:blipFill>
                <a:blip r:embed="rId171"/>
                <a:stretch>
                  <a:fillRect/>
                </a:stretch>
              </p:blipFill>
              <p:spPr>
                <a:xfrm>
                  <a:off x="7182579" y="2613428"/>
                  <a:ext cx="41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6934" name="Freihand 166933">
                  <a:extLst>
                    <a:ext uri="{FF2B5EF4-FFF2-40B4-BE49-F238E27FC236}">
                      <a16:creationId xmlns:a16="http://schemas.microsoft.com/office/drawing/2014/main" id="{57FB615A-D2F0-48C6-8183-89C2CA4787E8}"/>
                    </a:ext>
                  </a:extLst>
                </p14:cNvPr>
                <p14:cNvContentPartPr/>
                <p14:nvPr/>
              </p14:nvContentPartPr>
              <p14:xfrm>
                <a:off x="7137219" y="2664908"/>
                <a:ext cx="151200" cy="7560"/>
              </p14:xfrm>
            </p:contentPart>
          </mc:Choice>
          <mc:Fallback>
            <p:pic>
              <p:nvPicPr>
                <p:cNvPr id="166934" name="Freihand 166933">
                  <a:extLst>
                    <a:ext uri="{FF2B5EF4-FFF2-40B4-BE49-F238E27FC236}">
                      <a16:creationId xmlns:a16="http://schemas.microsoft.com/office/drawing/2014/main" id="{57FB615A-D2F0-48C6-8183-89C2CA4787E8}"/>
                    </a:ext>
                  </a:extLst>
                </p:cNvPr>
                <p:cNvPicPr/>
                <p:nvPr/>
              </p:nvPicPr>
              <p:blipFill>
                <a:blip r:embed="rId173"/>
                <a:stretch>
                  <a:fillRect/>
                </a:stretch>
              </p:blipFill>
              <p:spPr>
                <a:xfrm>
                  <a:off x="7132899" y="2660588"/>
                  <a:ext cx="1598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66935" name="Freihand 166934">
                  <a:extLst>
                    <a:ext uri="{FF2B5EF4-FFF2-40B4-BE49-F238E27FC236}">
                      <a16:creationId xmlns:a16="http://schemas.microsoft.com/office/drawing/2014/main" id="{30E0B832-8A6C-422F-84E9-BD9976A1B34F}"/>
                    </a:ext>
                  </a:extLst>
                </p14:cNvPr>
                <p14:cNvContentPartPr/>
                <p14:nvPr/>
              </p14:nvContentPartPr>
              <p14:xfrm>
                <a:off x="7162059" y="2563028"/>
                <a:ext cx="191520" cy="302040"/>
              </p14:xfrm>
            </p:contentPart>
          </mc:Choice>
          <mc:Fallback>
            <p:pic>
              <p:nvPicPr>
                <p:cNvPr id="166935" name="Freihand 166934">
                  <a:extLst>
                    <a:ext uri="{FF2B5EF4-FFF2-40B4-BE49-F238E27FC236}">
                      <a16:creationId xmlns:a16="http://schemas.microsoft.com/office/drawing/2014/main" id="{30E0B832-8A6C-422F-84E9-BD9976A1B34F}"/>
                    </a:ext>
                  </a:extLst>
                </p:cNvPr>
                <p:cNvPicPr/>
                <p:nvPr/>
              </p:nvPicPr>
              <p:blipFill>
                <a:blip r:embed="rId175"/>
                <a:stretch>
                  <a:fillRect/>
                </a:stretch>
              </p:blipFill>
              <p:spPr>
                <a:xfrm>
                  <a:off x="7157739" y="2558708"/>
                  <a:ext cx="20016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66964" name="Freihand 166963">
                  <a:extLst>
                    <a:ext uri="{FF2B5EF4-FFF2-40B4-BE49-F238E27FC236}">
                      <a16:creationId xmlns:a16="http://schemas.microsoft.com/office/drawing/2014/main" id="{9CF16920-28AB-4F67-9B71-57E7E4F79F0B}"/>
                    </a:ext>
                  </a:extLst>
                </p14:cNvPr>
                <p14:cNvContentPartPr/>
                <p14:nvPr/>
              </p14:nvContentPartPr>
              <p14:xfrm>
                <a:off x="5522979" y="2970908"/>
                <a:ext cx="144000" cy="99360"/>
              </p14:xfrm>
            </p:contentPart>
          </mc:Choice>
          <mc:Fallback>
            <p:pic>
              <p:nvPicPr>
                <p:cNvPr id="166964" name="Freihand 166963">
                  <a:extLst>
                    <a:ext uri="{FF2B5EF4-FFF2-40B4-BE49-F238E27FC236}">
                      <a16:creationId xmlns:a16="http://schemas.microsoft.com/office/drawing/2014/main" id="{9CF16920-28AB-4F67-9B71-57E7E4F79F0B}"/>
                    </a:ext>
                  </a:extLst>
                </p:cNvPr>
                <p:cNvPicPr/>
                <p:nvPr/>
              </p:nvPicPr>
              <p:blipFill>
                <a:blip r:embed="rId177"/>
                <a:stretch>
                  <a:fillRect/>
                </a:stretch>
              </p:blipFill>
              <p:spPr>
                <a:xfrm>
                  <a:off x="5518659" y="2966588"/>
                  <a:ext cx="152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6965" name="Freihand 166964">
                  <a:extLst>
                    <a:ext uri="{FF2B5EF4-FFF2-40B4-BE49-F238E27FC236}">
                      <a16:creationId xmlns:a16="http://schemas.microsoft.com/office/drawing/2014/main" id="{82988EB6-4F2E-4786-AFC6-46A81806C370}"/>
                    </a:ext>
                  </a:extLst>
                </p14:cNvPr>
                <p14:cNvContentPartPr/>
                <p14:nvPr/>
              </p14:nvContentPartPr>
              <p14:xfrm>
                <a:off x="5510379" y="2891708"/>
                <a:ext cx="139320" cy="267840"/>
              </p14:xfrm>
            </p:contentPart>
          </mc:Choice>
          <mc:Fallback>
            <p:pic>
              <p:nvPicPr>
                <p:cNvPr id="166965" name="Freihand 166964">
                  <a:extLst>
                    <a:ext uri="{FF2B5EF4-FFF2-40B4-BE49-F238E27FC236}">
                      <a16:creationId xmlns:a16="http://schemas.microsoft.com/office/drawing/2014/main" id="{82988EB6-4F2E-4786-AFC6-46A81806C370}"/>
                    </a:ext>
                  </a:extLst>
                </p:cNvPr>
                <p:cNvPicPr/>
                <p:nvPr/>
              </p:nvPicPr>
              <p:blipFill>
                <a:blip r:embed="rId179"/>
                <a:stretch>
                  <a:fillRect/>
                </a:stretch>
              </p:blipFill>
              <p:spPr>
                <a:xfrm>
                  <a:off x="5506059" y="2887388"/>
                  <a:ext cx="1479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66966" name="Freihand 166965">
                  <a:extLst>
                    <a:ext uri="{FF2B5EF4-FFF2-40B4-BE49-F238E27FC236}">
                      <a16:creationId xmlns:a16="http://schemas.microsoft.com/office/drawing/2014/main" id="{5BCC7B9E-3475-449E-8690-CBA1E6E3BD4E}"/>
                    </a:ext>
                  </a:extLst>
                </p14:cNvPr>
                <p14:cNvContentPartPr/>
                <p14:nvPr/>
              </p14:nvContentPartPr>
              <p14:xfrm>
                <a:off x="5690739" y="3007628"/>
                <a:ext cx="129240" cy="23040"/>
              </p14:xfrm>
            </p:contentPart>
          </mc:Choice>
          <mc:Fallback>
            <p:pic>
              <p:nvPicPr>
                <p:cNvPr id="166966" name="Freihand 166965">
                  <a:extLst>
                    <a:ext uri="{FF2B5EF4-FFF2-40B4-BE49-F238E27FC236}">
                      <a16:creationId xmlns:a16="http://schemas.microsoft.com/office/drawing/2014/main" id="{5BCC7B9E-3475-449E-8690-CBA1E6E3BD4E}"/>
                    </a:ext>
                  </a:extLst>
                </p:cNvPr>
                <p:cNvPicPr/>
                <p:nvPr/>
              </p:nvPicPr>
              <p:blipFill>
                <a:blip r:embed="rId181"/>
                <a:stretch>
                  <a:fillRect/>
                </a:stretch>
              </p:blipFill>
              <p:spPr>
                <a:xfrm>
                  <a:off x="5686419" y="3003308"/>
                  <a:ext cx="1378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6967" name="Freihand 166966">
                  <a:extLst>
                    <a:ext uri="{FF2B5EF4-FFF2-40B4-BE49-F238E27FC236}">
                      <a16:creationId xmlns:a16="http://schemas.microsoft.com/office/drawing/2014/main" id="{DE0218A9-385C-4E22-9380-949D3384A94C}"/>
                    </a:ext>
                  </a:extLst>
                </p14:cNvPr>
                <p14:cNvContentPartPr/>
                <p14:nvPr/>
              </p14:nvContentPartPr>
              <p14:xfrm>
                <a:off x="5948499" y="2966948"/>
                <a:ext cx="162720" cy="129600"/>
              </p14:xfrm>
            </p:contentPart>
          </mc:Choice>
          <mc:Fallback>
            <p:pic>
              <p:nvPicPr>
                <p:cNvPr id="166967" name="Freihand 166966">
                  <a:extLst>
                    <a:ext uri="{FF2B5EF4-FFF2-40B4-BE49-F238E27FC236}">
                      <a16:creationId xmlns:a16="http://schemas.microsoft.com/office/drawing/2014/main" id="{DE0218A9-385C-4E22-9380-949D3384A94C}"/>
                    </a:ext>
                  </a:extLst>
                </p:cNvPr>
                <p:cNvPicPr/>
                <p:nvPr/>
              </p:nvPicPr>
              <p:blipFill>
                <a:blip r:embed="rId183"/>
                <a:stretch>
                  <a:fillRect/>
                </a:stretch>
              </p:blipFill>
              <p:spPr>
                <a:xfrm>
                  <a:off x="5944179" y="2962628"/>
                  <a:ext cx="171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66968" name="Freihand 166967">
                  <a:extLst>
                    <a:ext uri="{FF2B5EF4-FFF2-40B4-BE49-F238E27FC236}">
                      <a16:creationId xmlns:a16="http://schemas.microsoft.com/office/drawing/2014/main" id="{21C639A0-DC0E-4E7E-9A85-63DEB40AD3FA}"/>
                    </a:ext>
                  </a:extLst>
                </p14:cNvPr>
                <p14:cNvContentPartPr/>
                <p14:nvPr/>
              </p14:nvContentPartPr>
              <p14:xfrm>
                <a:off x="6020859" y="3037868"/>
                <a:ext cx="87480" cy="48960"/>
              </p14:xfrm>
            </p:contentPart>
          </mc:Choice>
          <mc:Fallback>
            <p:pic>
              <p:nvPicPr>
                <p:cNvPr id="166968" name="Freihand 166967">
                  <a:extLst>
                    <a:ext uri="{FF2B5EF4-FFF2-40B4-BE49-F238E27FC236}">
                      <a16:creationId xmlns:a16="http://schemas.microsoft.com/office/drawing/2014/main" id="{21C639A0-DC0E-4E7E-9A85-63DEB40AD3FA}"/>
                    </a:ext>
                  </a:extLst>
                </p:cNvPr>
                <p:cNvPicPr/>
                <p:nvPr/>
              </p:nvPicPr>
              <p:blipFill>
                <a:blip r:embed="rId185"/>
                <a:stretch>
                  <a:fillRect/>
                </a:stretch>
              </p:blipFill>
              <p:spPr>
                <a:xfrm>
                  <a:off x="6016539" y="3033548"/>
                  <a:ext cx="961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66969" name="Freihand 166968">
                  <a:extLst>
                    <a:ext uri="{FF2B5EF4-FFF2-40B4-BE49-F238E27FC236}">
                      <a16:creationId xmlns:a16="http://schemas.microsoft.com/office/drawing/2014/main" id="{34044126-81D5-4194-8445-F9FC37C3A794}"/>
                    </a:ext>
                  </a:extLst>
                </p14:cNvPr>
                <p14:cNvContentPartPr/>
                <p14:nvPr/>
              </p14:nvContentPartPr>
              <p14:xfrm>
                <a:off x="6133539" y="3034628"/>
                <a:ext cx="238680" cy="46440"/>
              </p14:xfrm>
            </p:contentPart>
          </mc:Choice>
          <mc:Fallback>
            <p:pic>
              <p:nvPicPr>
                <p:cNvPr id="166969" name="Freihand 166968">
                  <a:extLst>
                    <a:ext uri="{FF2B5EF4-FFF2-40B4-BE49-F238E27FC236}">
                      <a16:creationId xmlns:a16="http://schemas.microsoft.com/office/drawing/2014/main" id="{34044126-81D5-4194-8445-F9FC37C3A794}"/>
                    </a:ext>
                  </a:extLst>
                </p:cNvPr>
                <p:cNvPicPr/>
                <p:nvPr/>
              </p:nvPicPr>
              <p:blipFill>
                <a:blip r:embed="rId187"/>
                <a:stretch>
                  <a:fillRect/>
                </a:stretch>
              </p:blipFill>
              <p:spPr>
                <a:xfrm>
                  <a:off x="6129219" y="3030308"/>
                  <a:ext cx="2473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66970" name="Freihand 166969">
                  <a:extLst>
                    <a:ext uri="{FF2B5EF4-FFF2-40B4-BE49-F238E27FC236}">
                      <a16:creationId xmlns:a16="http://schemas.microsoft.com/office/drawing/2014/main" id="{90D8B716-7C30-47FB-8CFD-D7EBF4234D9A}"/>
                    </a:ext>
                  </a:extLst>
                </p14:cNvPr>
                <p14:cNvContentPartPr/>
                <p14:nvPr/>
              </p14:nvContentPartPr>
              <p14:xfrm>
                <a:off x="6388059" y="2998988"/>
                <a:ext cx="72720" cy="84240"/>
              </p14:xfrm>
            </p:contentPart>
          </mc:Choice>
          <mc:Fallback>
            <p:pic>
              <p:nvPicPr>
                <p:cNvPr id="166970" name="Freihand 166969">
                  <a:extLst>
                    <a:ext uri="{FF2B5EF4-FFF2-40B4-BE49-F238E27FC236}">
                      <a16:creationId xmlns:a16="http://schemas.microsoft.com/office/drawing/2014/main" id="{90D8B716-7C30-47FB-8CFD-D7EBF4234D9A}"/>
                    </a:ext>
                  </a:extLst>
                </p:cNvPr>
                <p:cNvPicPr/>
                <p:nvPr/>
              </p:nvPicPr>
              <p:blipFill>
                <a:blip r:embed="rId189"/>
                <a:stretch>
                  <a:fillRect/>
                </a:stretch>
              </p:blipFill>
              <p:spPr>
                <a:xfrm>
                  <a:off x="6383739" y="2994668"/>
                  <a:ext cx="81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6971" name="Freihand 166970">
                  <a:extLst>
                    <a:ext uri="{FF2B5EF4-FFF2-40B4-BE49-F238E27FC236}">
                      <a16:creationId xmlns:a16="http://schemas.microsoft.com/office/drawing/2014/main" id="{0475B85E-8069-4D96-90EF-C924B259E078}"/>
                    </a:ext>
                  </a:extLst>
                </p14:cNvPr>
                <p14:cNvContentPartPr/>
                <p14:nvPr/>
              </p14:nvContentPartPr>
              <p14:xfrm>
                <a:off x="6474099" y="3001508"/>
                <a:ext cx="425880" cy="63360"/>
              </p14:xfrm>
            </p:contentPart>
          </mc:Choice>
          <mc:Fallback>
            <p:pic>
              <p:nvPicPr>
                <p:cNvPr id="166971" name="Freihand 166970">
                  <a:extLst>
                    <a:ext uri="{FF2B5EF4-FFF2-40B4-BE49-F238E27FC236}">
                      <a16:creationId xmlns:a16="http://schemas.microsoft.com/office/drawing/2014/main" id="{0475B85E-8069-4D96-90EF-C924B259E078}"/>
                    </a:ext>
                  </a:extLst>
                </p:cNvPr>
                <p:cNvPicPr/>
                <p:nvPr/>
              </p:nvPicPr>
              <p:blipFill>
                <a:blip r:embed="rId191"/>
                <a:stretch>
                  <a:fillRect/>
                </a:stretch>
              </p:blipFill>
              <p:spPr>
                <a:xfrm>
                  <a:off x="6469779" y="2997188"/>
                  <a:ext cx="434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6973" name="Freihand 166972">
                  <a:extLst>
                    <a:ext uri="{FF2B5EF4-FFF2-40B4-BE49-F238E27FC236}">
                      <a16:creationId xmlns:a16="http://schemas.microsoft.com/office/drawing/2014/main" id="{3B475AD5-E5D5-4058-A587-8E1607395AA7}"/>
                    </a:ext>
                  </a:extLst>
                </p14:cNvPr>
                <p14:cNvContentPartPr/>
                <p14:nvPr/>
              </p14:nvContentPartPr>
              <p14:xfrm>
                <a:off x="7076739" y="2884148"/>
                <a:ext cx="390240" cy="177480"/>
              </p14:xfrm>
            </p:contentPart>
          </mc:Choice>
          <mc:Fallback>
            <p:pic>
              <p:nvPicPr>
                <p:cNvPr id="166973" name="Freihand 166972">
                  <a:extLst>
                    <a:ext uri="{FF2B5EF4-FFF2-40B4-BE49-F238E27FC236}">
                      <a16:creationId xmlns:a16="http://schemas.microsoft.com/office/drawing/2014/main" id="{3B475AD5-E5D5-4058-A587-8E1607395AA7}"/>
                    </a:ext>
                  </a:extLst>
                </p:cNvPr>
                <p:cNvPicPr/>
                <p:nvPr/>
              </p:nvPicPr>
              <p:blipFill>
                <a:blip r:embed="rId193"/>
                <a:stretch>
                  <a:fillRect/>
                </a:stretch>
              </p:blipFill>
              <p:spPr>
                <a:xfrm>
                  <a:off x="7072419" y="2879828"/>
                  <a:ext cx="3988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6974" name="Freihand 166973">
                  <a:extLst>
                    <a:ext uri="{FF2B5EF4-FFF2-40B4-BE49-F238E27FC236}">
                      <a16:creationId xmlns:a16="http://schemas.microsoft.com/office/drawing/2014/main" id="{54040B2F-D10A-487F-BE93-C5134E5CDE86}"/>
                    </a:ext>
                  </a:extLst>
                </p14:cNvPr>
                <p14:cNvContentPartPr/>
                <p14:nvPr/>
              </p14:nvContentPartPr>
              <p14:xfrm>
                <a:off x="7360779" y="2883068"/>
                <a:ext cx="38520" cy="12240"/>
              </p14:xfrm>
            </p:contentPart>
          </mc:Choice>
          <mc:Fallback>
            <p:pic>
              <p:nvPicPr>
                <p:cNvPr id="166974" name="Freihand 166973">
                  <a:extLst>
                    <a:ext uri="{FF2B5EF4-FFF2-40B4-BE49-F238E27FC236}">
                      <a16:creationId xmlns:a16="http://schemas.microsoft.com/office/drawing/2014/main" id="{54040B2F-D10A-487F-BE93-C5134E5CDE86}"/>
                    </a:ext>
                  </a:extLst>
                </p:cNvPr>
                <p:cNvPicPr/>
                <p:nvPr/>
              </p:nvPicPr>
              <p:blipFill>
                <a:blip r:embed="rId195"/>
                <a:stretch>
                  <a:fillRect/>
                </a:stretch>
              </p:blipFill>
              <p:spPr>
                <a:xfrm>
                  <a:off x="7356459" y="2878748"/>
                  <a:ext cx="471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6975" name="Freihand 166974">
                  <a:extLst>
                    <a:ext uri="{FF2B5EF4-FFF2-40B4-BE49-F238E27FC236}">
                      <a16:creationId xmlns:a16="http://schemas.microsoft.com/office/drawing/2014/main" id="{FAC593A0-A55A-4C8C-AE9D-847FF941097B}"/>
                    </a:ext>
                  </a:extLst>
                </p14:cNvPr>
                <p14:cNvContentPartPr/>
                <p14:nvPr/>
              </p14:nvContentPartPr>
              <p14:xfrm>
                <a:off x="7617459" y="2942108"/>
                <a:ext cx="132480" cy="110880"/>
              </p14:xfrm>
            </p:contentPart>
          </mc:Choice>
          <mc:Fallback>
            <p:pic>
              <p:nvPicPr>
                <p:cNvPr id="166975" name="Freihand 166974">
                  <a:extLst>
                    <a:ext uri="{FF2B5EF4-FFF2-40B4-BE49-F238E27FC236}">
                      <a16:creationId xmlns:a16="http://schemas.microsoft.com/office/drawing/2014/main" id="{FAC593A0-A55A-4C8C-AE9D-847FF941097B}"/>
                    </a:ext>
                  </a:extLst>
                </p:cNvPr>
                <p:cNvPicPr/>
                <p:nvPr/>
              </p:nvPicPr>
              <p:blipFill>
                <a:blip r:embed="rId197"/>
                <a:stretch>
                  <a:fillRect/>
                </a:stretch>
              </p:blipFill>
              <p:spPr>
                <a:xfrm>
                  <a:off x="7613139" y="2937788"/>
                  <a:ext cx="141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6976" name="Freihand 166975">
                  <a:extLst>
                    <a:ext uri="{FF2B5EF4-FFF2-40B4-BE49-F238E27FC236}">
                      <a16:creationId xmlns:a16="http://schemas.microsoft.com/office/drawing/2014/main" id="{BF63559E-FC0B-42F9-AF60-7B1DEBFA694F}"/>
                    </a:ext>
                  </a:extLst>
                </p14:cNvPr>
                <p14:cNvContentPartPr/>
                <p14:nvPr/>
              </p14:nvContentPartPr>
              <p14:xfrm>
                <a:off x="7760019" y="2858588"/>
                <a:ext cx="215280" cy="161640"/>
              </p14:xfrm>
            </p:contentPart>
          </mc:Choice>
          <mc:Fallback>
            <p:pic>
              <p:nvPicPr>
                <p:cNvPr id="166976" name="Freihand 166975">
                  <a:extLst>
                    <a:ext uri="{FF2B5EF4-FFF2-40B4-BE49-F238E27FC236}">
                      <a16:creationId xmlns:a16="http://schemas.microsoft.com/office/drawing/2014/main" id="{BF63559E-FC0B-42F9-AF60-7B1DEBFA694F}"/>
                    </a:ext>
                  </a:extLst>
                </p:cNvPr>
                <p:cNvPicPr/>
                <p:nvPr/>
              </p:nvPicPr>
              <p:blipFill>
                <a:blip r:embed="rId199"/>
                <a:stretch>
                  <a:fillRect/>
                </a:stretch>
              </p:blipFill>
              <p:spPr>
                <a:xfrm>
                  <a:off x="7755699" y="2854268"/>
                  <a:ext cx="2239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6977" name="Freihand 166976">
                  <a:extLst>
                    <a:ext uri="{FF2B5EF4-FFF2-40B4-BE49-F238E27FC236}">
                      <a16:creationId xmlns:a16="http://schemas.microsoft.com/office/drawing/2014/main" id="{DC6F4DEF-EF39-46B8-A859-3CE208754FF5}"/>
                    </a:ext>
                  </a:extLst>
                </p14:cNvPr>
                <p14:cNvContentPartPr/>
                <p14:nvPr/>
              </p14:nvContentPartPr>
              <p14:xfrm>
                <a:off x="7985019" y="2872268"/>
                <a:ext cx="8640" cy="22680"/>
              </p14:xfrm>
            </p:contentPart>
          </mc:Choice>
          <mc:Fallback>
            <p:pic>
              <p:nvPicPr>
                <p:cNvPr id="166977" name="Freihand 166976">
                  <a:extLst>
                    <a:ext uri="{FF2B5EF4-FFF2-40B4-BE49-F238E27FC236}">
                      <a16:creationId xmlns:a16="http://schemas.microsoft.com/office/drawing/2014/main" id="{DC6F4DEF-EF39-46B8-A859-3CE208754FF5}"/>
                    </a:ext>
                  </a:extLst>
                </p:cNvPr>
                <p:cNvPicPr/>
                <p:nvPr/>
              </p:nvPicPr>
              <p:blipFill>
                <a:blip r:embed="rId201"/>
                <a:stretch>
                  <a:fillRect/>
                </a:stretch>
              </p:blipFill>
              <p:spPr>
                <a:xfrm>
                  <a:off x="7980699" y="2867948"/>
                  <a:ext cx="17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6978" name="Freihand 166977">
                  <a:extLst>
                    <a:ext uri="{FF2B5EF4-FFF2-40B4-BE49-F238E27FC236}">
                      <a16:creationId xmlns:a16="http://schemas.microsoft.com/office/drawing/2014/main" id="{B93DDAFD-C81F-4184-B4C9-CC6F1246F368}"/>
                    </a:ext>
                  </a:extLst>
                </p14:cNvPr>
                <p14:cNvContentPartPr/>
                <p14:nvPr/>
              </p14:nvContentPartPr>
              <p14:xfrm>
                <a:off x="7995099" y="2935988"/>
                <a:ext cx="257040" cy="198720"/>
              </p14:xfrm>
            </p:contentPart>
          </mc:Choice>
          <mc:Fallback>
            <p:pic>
              <p:nvPicPr>
                <p:cNvPr id="166978" name="Freihand 166977">
                  <a:extLst>
                    <a:ext uri="{FF2B5EF4-FFF2-40B4-BE49-F238E27FC236}">
                      <a16:creationId xmlns:a16="http://schemas.microsoft.com/office/drawing/2014/main" id="{B93DDAFD-C81F-4184-B4C9-CC6F1246F368}"/>
                    </a:ext>
                  </a:extLst>
                </p:cNvPr>
                <p:cNvPicPr/>
                <p:nvPr/>
              </p:nvPicPr>
              <p:blipFill>
                <a:blip r:embed="rId203"/>
                <a:stretch>
                  <a:fillRect/>
                </a:stretch>
              </p:blipFill>
              <p:spPr>
                <a:xfrm>
                  <a:off x="7990779" y="2931668"/>
                  <a:ext cx="2656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6980" name="Freihand 166979">
                  <a:extLst>
                    <a:ext uri="{FF2B5EF4-FFF2-40B4-BE49-F238E27FC236}">
                      <a16:creationId xmlns:a16="http://schemas.microsoft.com/office/drawing/2014/main" id="{3FCEC040-AFB8-4E81-8925-493A37314C3B}"/>
                    </a:ext>
                  </a:extLst>
                </p14:cNvPr>
                <p14:cNvContentPartPr/>
                <p14:nvPr/>
              </p14:nvContentPartPr>
              <p14:xfrm>
                <a:off x="8294259" y="2899988"/>
                <a:ext cx="389160" cy="134280"/>
              </p14:xfrm>
            </p:contentPart>
          </mc:Choice>
          <mc:Fallback>
            <p:pic>
              <p:nvPicPr>
                <p:cNvPr id="166980" name="Freihand 166979">
                  <a:extLst>
                    <a:ext uri="{FF2B5EF4-FFF2-40B4-BE49-F238E27FC236}">
                      <a16:creationId xmlns:a16="http://schemas.microsoft.com/office/drawing/2014/main" id="{3FCEC040-AFB8-4E81-8925-493A37314C3B}"/>
                    </a:ext>
                  </a:extLst>
                </p:cNvPr>
                <p:cNvPicPr/>
                <p:nvPr/>
              </p:nvPicPr>
              <p:blipFill>
                <a:blip r:embed="rId205"/>
                <a:stretch>
                  <a:fillRect/>
                </a:stretch>
              </p:blipFill>
              <p:spPr>
                <a:xfrm>
                  <a:off x="8289939" y="2895668"/>
                  <a:ext cx="3978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6981" name="Freihand 166980">
                  <a:extLst>
                    <a:ext uri="{FF2B5EF4-FFF2-40B4-BE49-F238E27FC236}">
                      <a16:creationId xmlns:a16="http://schemas.microsoft.com/office/drawing/2014/main" id="{68B4DCED-B252-451A-BC63-C453ABE52102}"/>
                    </a:ext>
                  </a:extLst>
                </p14:cNvPr>
                <p14:cNvContentPartPr/>
                <p14:nvPr/>
              </p14:nvContentPartPr>
              <p14:xfrm>
                <a:off x="8856939" y="2915108"/>
                <a:ext cx="10800" cy="131760"/>
              </p14:xfrm>
            </p:contentPart>
          </mc:Choice>
          <mc:Fallback>
            <p:pic>
              <p:nvPicPr>
                <p:cNvPr id="166981" name="Freihand 166980">
                  <a:extLst>
                    <a:ext uri="{FF2B5EF4-FFF2-40B4-BE49-F238E27FC236}">
                      <a16:creationId xmlns:a16="http://schemas.microsoft.com/office/drawing/2014/main" id="{68B4DCED-B252-451A-BC63-C453ABE52102}"/>
                    </a:ext>
                  </a:extLst>
                </p:cNvPr>
                <p:cNvPicPr/>
                <p:nvPr/>
              </p:nvPicPr>
              <p:blipFill>
                <a:blip r:embed="rId207"/>
                <a:stretch>
                  <a:fillRect/>
                </a:stretch>
              </p:blipFill>
              <p:spPr>
                <a:xfrm>
                  <a:off x="8852619" y="2910788"/>
                  <a:ext cx="19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6982" name="Freihand 166981">
                  <a:extLst>
                    <a:ext uri="{FF2B5EF4-FFF2-40B4-BE49-F238E27FC236}">
                      <a16:creationId xmlns:a16="http://schemas.microsoft.com/office/drawing/2014/main" id="{BB337343-FCBC-401D-A380-1F98F39FC705}"/>
                    </a:ext>
                  </a:extLst>
                </p14:cNvPr>
                <p14:cNvContentPartPr/>
                <p14:nvPr/>
              </p14:nvContentPartPr>
              <p14:xfrm>
                <a:off x="8847939" y="2888468"/>
                <a:ext cx="165240" cy="38520"/>
              </p14:xfrm>
            </p:contentPart>
          </mc:Choice>
          <mc:Fallback>
            <p:pic>
              <p:nvPicPr>
                <p:cNvPr id="166982" name="Freihand 166981">
                  <a:extLst>
                    <a:ext uri="{FF2B5EF4-FFF2-40B4-BE49-F238E27FC236}">
                      <a16:creationId xmlns:a16="http://schemas.microsoft.com/office/drawing/2014/main" id="{BB337343-FCBC-401D-A380-1F98F39FC705}"/>
                    </a:ext>
                  </a:extLst>
                </p:cNvPr>
                <p:cNvPicPr/>
                <p:nvPr/>
              </p:nvPicPr>
              <p:blipFill>
                <a:blip r:embed="rId209"/>
                <a:stretch>
                  <a:fillRect/>
                </a:stretch>
              </p:blipFill>
              <p:spPr>
                <a:xfrm>
                  <a:off x="8843619" y="2884148"/>
                  <a:ext cx="173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6983" name="Freihand 166982">
                  <a:extLst>
                    <a:ext uri="{FF2B5EF4-FFF2-40B4-BE49-F238E27FC236}">
                      <a16:creationId xmlns:a16="http://schemas.microsoft.com/office/drawing/2014/main" id="{A74FA0AF-0D0E-48D1-8377-72CAD8110D49}"/>
                    </a:ext>
                  </a:extLst>
                </p14:cNvPr>
                <p14:cNvContentPartPr/>
                <p14:nvPr/>
              </p14:nvContentPartPr>
              <p14:xfrm>
                <a:off x="8873859" y="2941028"/>
                <a:ext cx="160920" cy="86760"/>
              </p14:xfrm>
            </p:contentPart>
          </mc:Choice>
          <mc:Fallback>
            <p:pic>
              <p:nvPicPr>
                <p:cNvPr id="166983" name="Freihand 166982">
                  <a:extLst>
                    <a:ext uri="{FF2B5EF4-FFF2-40B4-BE49-F238E27FC236}">
                      <a16:creationId xmlns:a16="http://schemas.microsoft.com/office/drawing/2014/main" id="{A74FA0AF-0D0E-48D1-8377-72CAD8110D49}"/>
                    </a:ext>
                  </a:extLst>
                </p:cNvPr>
                <p:cNvPicPr/>
                <p:nvPr/>
              </p:nvPicPr>
              <p:blipFill>
                <a:blip r:embed="rId211"/>
                <a:stretch>
                  <a:fillRect/>
                </a:stretch>
              </p:blipFill>
              <p:spPr>
                <a:xfrm>
                  <a:off x="8869539" y="2936708"/>
                  <a:ext cx="169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6984" name="Freihand 166983">
                  <a:extLst>
                    <a:ext uri="{FF2B5EF4-FFF2-40B4-BE49-F238E27FC236}">
                      <a16:creationId xmlns:a16="http://schemas.microsoft.com/office/drawing/2014/main" id="{C41B5873-6970-4D11-A595-79D2923E2B45}"/>
                    </a:ext>
                  </a:extLst>
                </p14:cNvPr>
                <p14:cNvContentPartPr/>
                <p14:nvPr/>
              </p14:nvContentPartPr>
              <p14:xfrm>
                <a:off x="9011739" y="2884148"/>
                <a:ext cx="230400" cy="138240"/>
              </p14:xfrm>
            </p:contentPart>
          </mc:Choice>
          <mc:Fallback>
            <p:pic>
              <p:nvPicPr>
                <p:cNvPr id="166984" name="Freihand 166983">
                  <a:extLst>
                    <a:ext uri="{FF2B5EF4-FFF2-40B4-BE49-F238E27FC236}">
                      <a16:creationId xmlns:a16="http://schemas.microsoft.com/office/drawing/2014/main" id="{C41B5873-6970-4D11-A595-79D2923E2B45}"/>
                    </a:ext>
                  </a:extLst>
                </p:cNvPr>
                <p:cNvPicPr/>
                <p:nvPr/>
              </p:nvPicPr>
              <p:blipFill>
                <a:blip r:embed="rId213"/>
                <a:stretch>
                  <a:fillRect/>
                </a:stretch>
              </p:blipFill>
              <p:spPr>
                <a:xfrm>
                  <a:off x="9007419" y="2879828"/>
                  <a:ext cx="239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6985" name="Freihand 166984">
                  <a:extLst>
                    <a:ext uri="{FF2B5EF4-FFF2-40B4-BE49-F238E27FC236}">
                      <a16:creationId xmlns:a16="http://schemas.microsoft.com/office/drawing/2014/main" id="{053F8C94-D6E2-47F6-87E8-623505E215F4}"/>
                    </a:ext>
                  </a:extLst>
                </p14:cNvPr>
                <p14:cNvContentPartPr/>
                <p14:nvPr/>
              </p14:nvContentPartPr>
              <p14:xfrm>
                <a:off x="9256539" y="2852108"/>
                <a:ext cx="189360" cy="171720"/>
              </p14:xfrm>
            </p:contentPart>
          </mc:Choice>
          <mc:Fallback>
            <p:pic>
              <p:nvPicPr>
                <p:cNvPr id="166985" name="Freihand 166984">
                  <a:extLst>
                    <a:ext uri="{FF2B5EF4-FFF2-40B4-BE49-F238E27FC236}">
                      <a16:creationId xmlns:a16="http://schemas.microsoft.com/office/drawing/2014/main" id="{053F8C94-D6E2-47F6-87E8-623505E215F4}"/>
                    </a:ext>
                  </a:extLst>
                </p:cNvPr>
                <p:cNvPicPr/>
                <p:nvPr/>
              </p:nvPicPr>
              <p:blipFill>
                <a:blip r:embed="rId215"/>
                <a:stretch>
                  <a:fillRect/>
                </a:stretch>
              </p:blipFill>
              <p:spPr>
                <a:xfrm>
                  <a:off x="9252219" y="2847788"/>
                  <a:ext cx="1980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6986" name="Freihand 166985">
                  <a:extLst>
                    <a:ext uri="{FF2B5EF4-FFF2-40B4-BE49-F238E27FC236}">
                      <a16:creationId xmlns:a16="http://schemas.microsoft.com/office/drawing/2014/main" id="{E176F99A-CA2B-4286-BF73-8DE48B7C6032}"/>
                    </a:ext>
                  </a:extLst>
                </p14:cNvPr>
                <p14:cNvContentPartPr/>
                <p14:nvPr/>
              </p14:nvContentPartPr>
              <p14:xfrm>
                <a:off x="9323139" y="2974148"/>
                <a:ext cx="127800" cy="44640"/>
              </p14:xfrm>
            </p:contentPart>
          </mc:Choice>
          <mc:Fallback>
            <p:pic>
              <p:nvPicPr>
                <p:cNvPr id="166986" name="Freihand 166985">
                  <a:extLst>
                    <a:ext uri="{FF2B5EF4-FFF2-40B4-BE49-F238E27FC236}">
                      <a16:creationId xmlns:a16="http://schemas.microsoft.com/office/drawing/2014/main" id="{E176F99A-CA2B-4286-BF73-8DE48B7C6032}"/>
                    </a:ext>
                  </a:extLst>
                </p:cNvPr>
                <p:cNvPicPr/>
                <p:nvPr/>
              </p:nvPicPr>
              <p:blipFill>
                <a:blip r:embed="rId217"/>
                <a:stretch>
                  <a:fillRect/>
                </a:stretch>
              </p:blipFill>
              <p:spPr>
                <a:xfrm>
                  <a:off x="9318819" y="2969828"/>
                  <a:ext cx="1364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6987" name="Freihand 166986">
                  <a:extLst>
                    <a:ext uri="{FF2B5EF4-FFF2-40B4-BE49-F238E27FC236}">
                      <a16:creationId xmlns:a16="http://schemas.microsoft.com/office/drawing/2014/main" id="{2A17F9D8-619D-4B20-9426-83EB30400B9D}"/>
                    </a:ext>
                  </a:extLst>
                </p14:cNvPr>
                <p14:cNvContentPartPr/>
                <p14:nvPr/>
              </p14:nvContentPartPr>
              <p14:xfrm>
                <a:off x="9421779" y="2972348"/>
                <a:ext cx="222840" cy="50400"/>
              </p14:xfrm>
            </p:contentPart>
          </mc:Choice>
          <mc:Fallback>
            <p:pic>
              <p:nvPicPr>
                <p:cNvPr id="166987" name="Freihand 166986">
                  <a:extLst>
                    <a:ext uri="{FF2B5EF4-FFF2-40B4-BE49-F238E27FC236}">
                      <a16:creationId xmlns:a16="http://schemas.microsoft.com/office/drawing/2014/main" id="{2A17F9D8-619D-4B20-9426-83EB30400B9D}"/>
                    </a:ext>
                  </a:extLst>
                </p:cNvPr>
                <p:cNvPicPr/>
                <p:nvPr/>
              </p:nvPicPr>
              <p:blipFill>
                <a:blip r:embed="rId219"/>
                <a:stretch>
                  <a:fillRect/>
                </a:stretch>
              </p:blipFill>
              <p:spPr>
                <a:xfrm>
                  <a:off x="9417459" y="2968028"/>
                  <a:ext cx="2314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6988" name="Freihand 166987">
                  <a:extLst>
                    <a:ext uri="{FF2B5EF4-FFF2-40B4-BE49-F238E27FC236}">
                      <a16:creationId xmlns:a16="http://schemas.microsoft.com/office/drawing/2014/main" id="{0258B8A4-95F9-4861-BF0F-4B2369376C74}"/>
                    </a:ext>
                  </a:extLst>
                </p14:cNvPr>
                <p14:cNvContentPartPr/>
                <p14:nvPr/>
              </p14:nvContentPartPr>
              <p14:xfrm>
                <a:off x="9708699" y="2959748"/>
                <a:ext cx="239760" cy="57600"/>
              </p14:xfrm>
            </p:contentPart>
          </mc:Choice>
          <mc:Fallback>
            <p:pic>
              <p:nvPicPr>
                <p:cNvPr id="166988" name="Freihand 166987">
                  <a:extLst>
                    <a:ext uri="{FF2B5EF4-FFF2-40B4-BE49-F238E27FC236}">
                      <a16:creationId xmlns:a16="http://schemas.microsoft.com/office/drawing/2014/main" id="{0258B8A4-95F9-4861-BF0F-4B2369376C74}"/>
                    </a:ext>
                  </a:extLst>
                </p:cNvPr>
                <p:cNvPicPr/>
                <p:nvPr/>
              </p:nvPicPr>
              <p:blipFill>
                <a:blip r:embed="rId221"/>
                <a:stretch>
                  <a:fillRect/>
                </a:stretch>
              </p:blipFill>
              <p:spPr>
                <a:xfrm>
                  <a:off x="9704379" y="2955428"/>
                  <a:ext cx="248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6989" name="Freihand 166988">
                  <a:extLst>
                    <a:ext uri="{FF2B5EF4-FFF2-40B4-BE49-F238E27FC236}">
                      <a16:creationId xmlns:a16="http://schemas.microsoft.com/office/drawing/2014/main" id="{6D20772B-1F44-4140-B15E-CCF807CD0438}"/>
                    </a:ext>
                  </a:extLst>
                </p14:cNvPr>
                <p14:cNvContentPartPr/>
                <p14:nvPr/>
              </p14:nvContentPartPr>
              <p14:xfrm>
                <a:off x="9994899" y="2981348"/>
                <a:ext cx="360" cy="360"/>
              </p14:xfrm>
            </p:contentPart>
          </mc:Choice>
          <mc:Fallback>
            <p:pic>
              <p:nvPicPr>
                <p:cNvPr id="166989" name="Freihand 166988">
                  <a:extLst>
                    <a:ext uri="{FF2B5EF4-FFF2-40B4-BE49-F238E27FC236}">
                      <a16:creationId xmlns:a16="http://schemas.microsoft.com/office/drawing/2014/main" id="{6D20772B-1F44-4140-B15E-CCF807CD0438}"/>
                    </a:ext>
                  </a:extLst>
                </p:cNvPr>
                <p:cNvPicPr/>
                <p:nvPr/>
              </p:nvPicPr>
              <p:blipFill>
                <a:blip r:embed="rId80"/>
                <a:stretch>
                  <a:fillRect/>
                </a:stretch>
              </p:blipFill>
              <p:spPr>
                <a:xfrm>
                  <a:off x="9990579" y="29770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6990" name="Freihand 166989">
                  <a:extLst>
                    <a:ext uri="{FF2B5EF4-FFF2-40B4-BE49-F238E27FC236}">
                      <a16:creationId xmlns:a16="http://schemas.microsoft.com/office/drawing/2014/main" id="{D5234A74-FF9F-4B00-94DD-8070FDA7668F}"/>
                    </a:ext>
                  </a:extLst>
                </p14:cNvPr>
                <p14:cNvContentPartPr/>
                <p14:nvPr/>
              </p14:nvContentPartPr>
              <p14:xfrm>
                <a:off x="10012899" y="2939228"/>
                <a:ext cx="223920" cy="81720"/>
              </p14:xfrm>
            </p:contentPart>
          </mc:Choice>
          <mc:Fallback>
            <p:pic>
              <p:nvPicPr>
                <p:cNvPr id="166990" name="Freihand 166989">
                  <a:extLst>
                    <a:ext uri="{FF2B5EF4-FFF2-40B4-BE49-F238E27FC236}">
                      <a16:creationId xmlns:a16="http://schemas.microsoft.com/office/drawing/2014/main" id="{D5234A74-FF9F-4B00-94DD-8070FDA7668F}"/>
                    </a:ext>
                  </a:extLst>
                </p:cNvPr>
                <p:cNvPicPr/>
                <p:nvPr/>
              </p:nvPicPr>
              <p:blipFill>
                <a:blip r:embed="rId224"/>
                <a:stretch>
                  <a:fillRect/>
                </a:stretch>
              </p:blipFill>
              <p:spPr>
                <a:xfrm>
                  <a:off x="10008579" y="2934908"/>
                  <a:ext cx="232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6992" name="Freihand 166991">
                  <a:extLst>
                    <a:ext uri="{FF2B5EF4-FFF2-40B4-BE49-F238E27FC236}">
                      <a16:creationId xmlns:a16="http://schemas.microsoft.com/office/drawing/2014/main" id="{60FC38AB-48A7-42EE-B889-0D6BB6920F3D}"/>
                    </a:ext>
                  </a:extLst>
                </p14:cNvPr>
                <p14:cNvContentPartPr/>
                <p14:nvPr/>
              </p14:nvContentPartPr>
              <p14:xfrm>
                <a:off x="10364619" y="2828348"/>
                <a:ext cx="247320" cy="237960"/>
              </p14:xfrm>
            </p:contentPart>
          </mc:Choice>
          <mc:Fallback>
            <p:pic>
              <p:nvPicPr>
                <p:cNvPr id="166992" name="Freihand 166991">
                  <a:extLst>
                    <a:ext uri="{FF2B5EF4-FFF2-40B4-BE49-F238E27FC236}">
                      <a16:creationId xmlns:a16="http://schemas.microsoft.com/office/drawing/2014/main" id="{60FC38AB-48A7-42EE-B889-0D6BB6920F3D}"/>
                    </a:ext>
                  </a:extLst>
                </p:cNvPr>
                <p:cNvPicPr/>
                <p:nvPr/>
              </p:nvPicPr>
              <p:blipFill>
                <a:blip r:embed="rId226"/>
                <a:stretch>
                  <a:fillRect/>
                </a:stretch>
              </p:blipFill>
              <p:spPr>
                <a:xfrm>
                  <a:off x="10360299" y="2824028"/>
                  <a:ext cx="2559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6993" name="Freihand 166992">
                  <a:extLst>
                    <a:ext uri="{FF2B5EF4-FFF2-40B4-BE49-F238E27FC236}">
                      <a16:creationId xmlns:a16="http://schemas.microsoft.com/office/drawing/2014/main" id="{5BF2DAE0-0129-4F10-8BAB-C7D1B0115B13}"/>
                    </a:ext>
                  </a:extLst>
                </p14:cNvPr>
                <p14:cNvContentPartPr/>
                <p14:nvPr/>
              </p14:nvContentPartPr>
              <p14:xfrm>
                <a:off x="10627059" y="2816468"/>
                <a:ext cx="159120" cy="171720"/>
              </p14:xfrm>
            </p:contentPart>
          </mc:Choice>
          <mc:Fallback>
            <p:pic>
              <p:nvPicPr>
                <p:cNvPr id="166993" name="Freihand 166992">
                  <a:extLst>
                    <a:ext uri="{FF2B5EF4-FFF2-40B4-BE49-F238E27FC236}">
                      <a16:creationId xmlns:a16="http://schemas.microsoft.com/office/drawing/2014/main" id="{5BF2DAE0-0129-4F10-8BAB-C7D1B0115B13}"/>
                    </a:ext>
                  </a:extLst>
                </p:cNvPr>
                <p:cNvPicPr/>
                <p:nvPr/>
              </p:nvPicPr>
              <p:blipFill>
                <a:blip r:embed="rId228"/>
                <a:stretch>
                  <a:fillRect/>
                </a:stretch>
              </p:blipFill>
              <p:spPr>
                <a:xfrm>
                  <a:off x="10622739" y="2812148"/>
                  <a:ext cx="167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6994" name="Freihand 166993">
                  <a:extLst>
                    <a:ext uri="{FF2B5EF4-FFF2-40B4-BE49-F238E27FC236}">
                      <a16:creationId xmlns:a16="http://schemas.microsoft.com/office/drawing/2014/main" id="{2794C45E-5C07-4420-9BDE-34B2C92D781B}"/>
                    </a:ext>
                  </a:extLst>
                </p14:cNvPr>
                <p14:cNvContentPartPr/>
                <p14:nvPr/>
              </p14:nvContentPartPr>
              <p14:xfrm>
                <a:off x="10802739" y="2786588"/>
                <a:ext cx="22680" cy="218880"/>
              </p14:xfrm>
            </p:contentPart>
          </mc:Choice>
          <mc:Fallback>
            <p:pic>
              <p:nvPicPr>
                <p:cNvPr id="166994" name="Freihand 166993">
                  <a:extLst>
                    <a:ext uri="{FF2B5EF4-FFF2-40B4-BE49-F238E27FC236}">
                      <a16:creationId xmlns:a16="http://schemas.microsoft.com/office/drawing/2014/main" id="{2794C45E-5C07-4420-9BDE-34B2C92D781B}"/>
                    </a:ext>
                  </a:extLst>
                </p:cNvPr>
                <p:cNvPicPr/>
                <p:nvPr/>
              </p:nvPicPr>
              <p:blipFill>
                <a:blip r:embed="rId230"/>
                <a:stretch>
                  <a:fillRect/>
                </a:stretch>
              </p:blipFill>
              <p:spPr>
                <a:xfrm>
                  <a:off x="10798419" y="2782268"/>
                  <a:ext cx="313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6995" name="Freihand 166994">
                  <a:extLst>
                    <a:ext uri="{FF2B5EF4-FFF2-40B4-BE49-F238E27FC236}">
                      <a16:creationId xmlns:a16="http://schemas.microsoft.com/office/drawing/2014/main" id="{EAC317B1-BA83-48E5-BBAC-C508E3CCFF86}"/>
                    </a:ext>
                  </a:extLst>
                </p14:cNvPr>
                <p14:cNvContentPartPr/>
                <p14:nvPr/>
              </p14:nvContentPartPr>
              <p14:xfrm>
                <a:off x="10552899" y="2753108"/>
                <a:ext cx="282600" cy="142200"/>
              </p14:xfrm>
            </p:contentPart>
          </mc:Choice>
          <mc:Fallback>
            <p:pic>
              <p:nvPicPr>
                <p:cNvPr id="166995" name="Freihand 166994">
                  <a:extLst>
                    <a:ext uri="{FF2B5EF4-FFF2-40B4-BE49-F238E27FC236}">
                      <a16:creationId xmlns:a16="http://schemas.microsoft.com/office/drawing/2014/main" id="{EAC317B1-BA83-48E5-BBAC-C508E3CCFF86}"/>
                    </a:ext>
                  </a:extLst>
                </p:cNvPr>
                <p:cNvPicPr/>
                <p:nvPr/>
              </p:nvPicPr>
              <p:blipFill>
                <a:blip r:embed="rId232"/>
                <a:stretch>
                  <a:fillRect/>
                </a:stretch>
              </p:blipFill>
              <p:spPr>
                <a:xfrm>
                  <a:off x="10548579" y="2748788"/>
                  <a:ext cx="291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6996" name="Freihand 166995">
                  <a:extLst>
                    <a:ext uri="{FF2B5EF4-FFF2-40B4-BE49-F238E27FC236}">
                      <a16:creationId xmlns:a16="http://schemas.microsoft.com/office/drawing/2014/main" id="{4C6480B0-412F-4935-A4D6-DC66030CA51B}"/>
                    </a:ext>
                  </a:extLst>
                </p14:cNvPr>
                <p14:cNvContentPartPr/>
                <p14:nvPr/>
              </p14:nvContentPartPr>
              <p14:xfrm>
                <a:off x="10629219" y="2770028"/>
                <a:ext cx="21960" cy="22680"/>
              </p14:xfrm>
            </p:contentPart>
          </mc:Choice>
          <mc:Fallback>
            <p:pic>
              <p:nvPicPr>
                <p:cNvPr id="166996" name="Freihand 166995">
                  <a:extLst>
                    <a:ext uri="{FF2B5EF4-FFF2-40B4-BE49-F238E27FC236}">
                      <a16:creationId xmlns:a16="http://schemas.microsoft.com/office/drawing/2014/main" id="{4C6480B0-412F-4935-A4D6-DC66030CA51B}"/>
                    </a:ext>
                  </a:extLst>
                </p:cNvPr>
                <p:cNvPicPr/>
                <p:nvPr/>
              </p:nvPicPr>
              <p:blipFill>
                <a:blip r:embed="rId234"/>
                <a:stretch>
                  <a:fillRect/>
                </a:stretch>
              </p:blipFill>
              <p:spPr>
                <a:xfrm>
                  <a:off x="10624899" y="2765708"/>
                  <a:ext cx="306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6997" name="Freihand 166996">
                  <a:extLst>
                    <a:ext uri="{FF2B5EF4-FFF2-40B4-BE49-F238E27FC236}">
                      <a16:creationId xmlns:a16="http://schemas.microsoft.com/office/drawing/2014/main" id="{3F347008-80A8-4D19-989E-B29EE013EE39}"/>
                    </a:ext>
                  </a:extLst>
                </p14:cNvPr>
                <p14:cNvContentPartPr/>
                <p14:nvPr/>
              </p14:nvContentPartPr>
              <p14:xfrm>
                <a:off x="629499" y="3442148"/>
                <a:ext cx="165240" cy="107640"/>
              </p14:xfrm>
            </p:contentPart>
          </mc:Choice>
          <mc:Fallback>
            <p:pic>
              <p:nvPicPr>
                <p:cNvPr id="166997" name="Freihand 166996">
                  <a:extLst>
                    <a:ext uri="{FF2B5EF4-FFF2-40B4-BE49-F238E27FC236}">
                      <a16:creationId xmlns:a16="http://schemas.microsoft.com/office/drawing/2014/main" id="{3F347008-80A8-4D19-989E-B29EE013EE39}"/>
                    </a:ext>
                  </a:extLst>
                </p:cNvPr>
                <p:cNvPicPr/>
                <p:nvPr/>
              </p:nvPicPr>
              <p:blipFill>
                <a:blip r:embed="rId236"/>
                <a:stretch>
                  <a:fillRect/>
                </a:stretch>
              </p:blipFill>
              <p:spPr>
                <a:xfrm>
                  <a:off x="625179" y="3437828"/>
                  <a:ext cx="173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6998" name="Freihand 166997">
                  <a:extLst>
                    <a:ext uri="{FF2B5EF4-FFF2-40B4-BE49-F238E27FC236}">
                      <a16:creationId xmlns:a16="http://schemas.microsoft.com/office/drawing/2014/main" id="{5E2104B8-738A-4AF5-9E70-37B6F3721EB6}"/>
                    </a:ext>
                  </a:extLst>
                </p14:cNvPr>
                <p14:cNvContentPartPr/>
                <p14:nvPr/>
              </p14:nvContentPartPr>
              <p14:xfrm>
                <a:off x="833619" y="3365108"/>
                <a:ext cx="137520" cy="211680"/>
              </p14:xfrm>
            </p:contentPart>
          </mc:Choice>
          <mc:Fallback>
            <p:pic>
              <p:nvPicPr>
                <p:cNvPr id="166998" name="Freihand 166997">
                  <a:extLst>
                    <a:ext uri="{FF2B5EF4-FFF2-40B4-BE49-F238E27FC236}">
                      <a16:creationId xmlns:a16="http://schemas.microsoft.com/office/drawing/2014/main" id="{5E2104B8-738A-4AF5-9E70-37B6F3721EB6}"/>
                    </a:ext>
                  </a:extLst>
                </p:cNvPr>
                <p:cNvPicPr/>
                <p:nvPr/>
              </p:nvPicPr>
              <p:blipFill>
                <a:blip r:embed="rId238"/>
                <a:stretch>
                  <a:fillRect/>
                </a:stretch>
              </p:blipFill>
              <p:spPr>
                <a:xfrm>
                  <a:off x="829299" y="3360788"/>
                  <a:ext cx="1461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7001" name="Freihand 167000">
                  <a:extLst>
                    <a:ext uri="{FF2B5EF4-FFF2-40B4-BE49-F238E27FC236}">
                      <a16:creationId xmlns:a16="http://schemas.microsoft.com/office/drawing/2014/main" id="{91D6600C-4B43-49FF-909C-7CBA0627A915}"/>
                    </a:ext>
                  </a:extLst>
                </p14:cNvPr>
                <p14:cNvContentPartPr/>
                <p14:nvPr/>
              </p14:nvContentPartPr>
              <p14:xfrm>
                <a:off x="1031259" y="3432428"/>
                <a:ext cx="113040" cy="67320"/>
              </p14:xfrm>
            </p:contentPart>
          </mc:Choice>
          <mc:Fallback>
            <p:pic>
              <p:nvPicPr>
                <p:cNvPr id="167001" name="Freihand 167000">
                  <a:extLst>
                    <a:ext uri="{FF2B5EF4-FFF2-40B4-BE49-F238E27FC236}">
                      <a16:creationId xmlns:a16="http://schemas.microsoft.com/office/drawing/2014/main" id="{91D6600C-4B43-49FF-909C-7CBA0627A915}"/>
                    </a:ext>
                  </a:extLst>
                </p:cNvPr>
                <p:cNvPicPr/>
                <p:nvPr/>
              </p:nvPicPr>
              <p:blipFill>
                <a:blip r:embed="rId240"/>
                <a:stretch>
                  <a:fillRect/>
                </a:stretch>
              </p:blipFill>
              <p:spPr>
                <a:xfrm>
                  <a:off x="1026939" y="3428108"/>
                  <a:ext cx="121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7002" name="Freihand 167001">
                  <a:extLst>
                    <a:ext uri="{FF2B5EF4-FFF2-40B4-BE49-F238E27FC236}">
                      <a16:creationId xmlns:a16="http://schemas.microsoft.com/office/drawing/2014/main" id="{8683D74E-950A-4516-8892-17981F67C024}"/>
                    </a:ext>
                  </a:extLst>
                </p14:cNvPr>
                <p14:cNvContentPartPr/>
                <p14:nvPr/>
              </p14:nvContentPartPr>
              <p14:xfrm>
                <a:off x="1110819" y="3412988"/>
                <a:ext cx="76680" cy="171000"/>
              </p14:xfrm>
            </p:contentPart>
          </mc:Choice>
          <mc:Fallback>
            <p:pic>
              <p:nvPicPr>
                <p:cNvPr id="167002" name="Freihand 167001">
                  <a:extLst>
                    <a:ext uri="{FF2B5EF4-FFF2-40B4-BE49-F238E27FC236}">
                      <a16:creationId xmlns:a16="http://schemas.microsoft.com/office/drawing/2014/main" id="{8683D74E-950A-4516-8892-17981F67C024}"/>
                    </a:ext>
                  </a:extLst>
                </p:cNvPr>
                <p:cNvPicPr/>
                <p:nvPr/>
              </p:nvPicPr>
              <p:blipFill>
                <a:blip r:embed="rId242"/>
                <a:stretch>
                  <a:fillRect/>
                </a:stretch>
              </p:blipFill>
              <p:spPr>
                <a:xfrm>
                  <a:off x="1106499" y="3408668"/>
                  <a:ext cx="853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7003" name="Freihand 167002">
                  <a:extLst>
                    <a:ext uri="{FF2B5EF4-FFF2-40B4-BE49-F238E27FC236}">
                      <a16:creationId xmlns:a16="http://schemas.microsoft.com/office/drawing/2014/main" id="{423BD613-0D5C-4A2F-A372-61E94A434CBF}"/>
                    </a:ext>
                  </a:extLst>
                </p14:cNvPr>
                <p14:cNvContentPartPr/>
                <p14:nvPr/>
              </p14:nvContentPartPr>
              <p14:xfrm>
                <a:off x="1163019" y="3378788"/>
                <a:ext cx="95760" cy="252360"/>
              </p14:xfrm>
            </p:contentPart>
          </mc:Choice>
          <mc:Fallback>
            <p:pic>
              <p:nvPicPr>
                <p:cNvPr id="167003" name="Freihand 167002">
                  <a:extLst>
                    <a:ext uri="{FF2B5EF4-FFF2-40B4-BE49-F238E27FC236}">
                      <a16:creationId xmlns:a16="http://schemas.microsoft.com/office/drawing/2014/main" id="{423BD613-0D5C-4A2F-A372-61E94A434CBF}"/>
                    </a:ext>
                  </a:extLst>
                </p:cNvPr>
                <p:cNvPicPr/>
                <p:nvPr/>
              </p:nvPicPr>
              <p:blipFill>
                <a:blip r:embed="rId244"/>
                <a:stretch>
                  <a:fillRect/>
                </a:stretch>
              </p:blipFill>
              <p:spPr>
                <a:xfrm>
                  <a:off x="1158699" y="3374468"/>
                  <a:ext cx="1044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7005" name="Freihand 167004">
                  <a:extLst>
                    <a:ext uri="{FF2B5EF4-FFF2-40B4-BE49-F238E27FC236}">
                      <a16:creationId xmlns:a16="http://schemas.microsoft.com/office/drawing/2014/main" id="{3745F44E-148B-48E7-BDF2-5455F92815F8}"/>
                    </a:ext>
                  </a:extLst>
                </p14:cNvPr>
                <p14:cNvContentPartPr/>
                <p14:nvPr/>
              </p14:nvContentPartPr>
              <p14:xfrm>
                <a:off x="562179" y="3652388"/>
                <a:ext cx="761760" cy="38160"/>
              </p14:xfrm>
            </p:contentPart>
          </mc:Choice>
          <mc:Fallback>
            <p:pic>
              <p:nvPicPr>
                <p:cNvPr id="167005" name="Freihand 167004">
                  <a:extLst>
                    <a:ext uri="{FF2B5EF4-FFF2-40B4-BE49-F238E27FC236}">
                      <a16:creationId xmlns:a16="http://schemas.microsoft.com/office/drawing/2014/main" id="{3745F44E-148B-48E7-BDF2-5455F92815F8}"/>
                    </a:ext>
                  </a:extLst>
                </p:cNvPr>
                <p:cNvPicPr/>
                <p:nvPr/>
              </p:nvPicPr>
              <p:blipFill>
                <a:blip r:embed="rId246"/>
                <a:stretch>
                  <a:fillRect/>
                </a:stretch>
              </p:blipFill>
              <p:spPr>
                <a:xfrm>
                  <a:off x="557859" y="3648068"/>
                  <a:ext cx="770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7006" name="Freihand 167005">
                  <a:extLst>
                    <a:ext uri="{FF2B5EF4-FFF2-40B4-BE49-F238E27FC236}">
                      <a16:creationId xmlns:a16="http://schemas.microsoft.com/office/drawing/2014/main" id="{5279F481-B648-4DA7-91C4-29F50D37F6E9}"/>
                    </a:ext>
                  </a:extLst>
                </p14:cNvPr>
                <p14:cNvContentPartPr/>
                <p14:nvPr/>
              </p14:nvContentPartPr>
              <p14:xfrm>
                <a:off x="871059" y="3768308"/>
                <a:ext cx="197280" cy="231840"/>
              </p14:xfrm>
            </p:contentPart>
          </mc:Choice>
          <mc:Fallback>
            <p:pic>
              <p:nvPicPr>
                <p:cNvPr id="167006" name="Freihand 167005">
                  <a:extLst>
                    <a:ext uri="{FF2B5EF4-FFF2-40B4-BE49-F238E27FC236}">
                      <a16:creationId xmlns:a16="http://schemas.microsoft.com/office/drawing/2014/main" id="{5279F481-B648-4DA7-91C4-29F50D37F6E9}"/>
                    </a:ext>
                  </a:extLst>
                </p:cNvPr>
                <p:cNvPicPr/>
                <p:nvPr/>
              </p:nvPicPr>
              <p:blipFill>
                <a:blip r:embed="rId248"/>
                <a:stretch>
                  <a:fillRect/>
                </a:stretch>
              </p:blipFill>
              <p:spPr>
                <a:xfrm>
                  <a:off x="866739" y="3763988"/>
                  <a:ext cx="2059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7008" name="Freihand 167007">
                  <a:extLst>
                    <a:ext uri="{FF2B5EF4-FFF2-40B4-BE49-F238E27FC236}">
                      <a16:creationId xmlns:a16="http://schemas.microsoft.com/office/drawing/2014/main" id="{A2512FD3-BB27-4EFD-8BF3-CD3A1E270129}"/>
                    </a:ext>
                  </a:extLst>
                </p14:cNvPr>
                <p14:cNvContentPartPr/>
                <p14:nvPr/>
              </p14:nvContentPartPr>
              <p14:xfrm>
                <a:off x="1535259" y="3664988"/>
                <a:ext cx="207360" cy="9000"/>
              </p14:xfrm>
            </p:contentPart>
          </mc:Choice>
          <mc:Fallback>
            <p:pic>
              <p:nvPicPr>
                <p:cNvPr id="167008" name="Freihand 167007">
                  <a:extLst>
                    <a:ext uri="{FF2B5EF4-FFF2-40B4-BE49-F238E27FC236}">
                      <a16:creationId xmlns:a16="http://schemas.microsoft.com/office/drawing/2014/main" id="{A2512FD3-BB27-4EFD-8BF3-CD3A1E270129}"/>
                    </a:ext>
                  </a:extLst>
                </p:cNvPr>
                <p:cNvPicPr/>
                <p:nvPr/>
              </p:nvPicPr>
              <p:blipFill>
                <a:blip r:embed="rId250"/>
                <a:stretch>
                  <a:fillRect/>
                </a:stretch>
              </p:blipFill>
              <p:spPr>
                <a:xfrm>
                  <a:off x="1530939" y="3660668"/>
                  <a:ext cx="2160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7009" name="Freihand 167008">
                  <a:extLst>
                    <a:ext uri="{FF2B5EF4-FFF2-40B4-BE49-F238E27FC236}">
                      <a16:creationId xmlns:a16="http://schemas.microsoft.com/office/drawing/2014/main" id="{F45A0318-4D41-4455-B8BE-E80DA364667F}"/>
                    </a:ext>
                  </a:extLst>
                </p14:cNvPr>
                <p14:cNvContentPartPr/>
                <p14:nvPr/>
              </p14:nvContentPartPr>
              <p14:xfrm>
                <a:off x="1574139" y="3703868"/>
                <a:ext cx="183960" cy="21600"/>
              </p14:xfrm>
            </p:contentPart>
          </mc:Choice>
          <mc:Fallback>
            <p:pic>
              <p:nvPicPr>
                <p:cNvPr id="167009" name="Freihand 167008">
                  <a:extLst>
                    <a:ext uri="{FF2B5EF4-FFF2-40B4-BE49-F238E27FC236}">
                      <a16:creationId xmlns:a16="http://schemas.microsoft.com/office/drawing/2014/main" id="{F45A0318-4D41-4455-B8BE-E80DA364667F}"/>
                    </a:ext>
                  </a:extLst>
                </p:cNvPr>
                <p:cNvPicPr/>
                <p:nvPr/>
              </p:nvPicPr>
              <p:blipFill>
                <a:blip r:embed="rId252"/>
                <a:stretch>
                  <a:fillRect/>
                </a:stretch>
              </p:blipFill>
              <p:spPr>
                <a:xfrm>
                  <a:off x="1569819" y="3699548"/>
                  <a:ext cx="192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7010" name="Freihand 167009">
                  <a:extLst>
                    <a:ext uri="{FF2B5EF4-FFF2-40B4-BE49-F238E27FC236}">
                      <a16:creationId xmlns:a16="http://schemas.microsoft.com/office/drawing/2014/main" id="{F6B32FF8-9056-4140-B092-B0E59F416F19}"/>
                    </a:ext>
                  </a:extLst>
                </p14:cNvPr>
                <p14:cNvContentPartPr/>
                <p14:nvPr/>
              </p14:nvContentPartPr>
              <p14:xfrm>
                <a:off x="2228259" y="3434228"/>
                <a:ext cx="196920" cy="164160"/>
              </p14:xfrm>
            </p:contentPart>
          </mc:Choice>
          <mc:Fallback>
            <p:pic>
              <p:nvPicPr>
                <p:cNvPr id="167010" name="Freihand 167009">
                  <a:extLst>
                    <a:ext uri="{FF2B5EF4-FFF2-40B4-BE49-F238E27FC236}">
                      <a16:creationId xmlns:a16="http://schemas.microsoft.com/office/drawing/2014/main" id="{F6B32FF8-9056-4140-B092-B0E59F416F19}"/>
                    </a:ext>
                  </a:extLst>
                </p:cNvPr>
                <p:cNvPicPr/>
                <p:nvPr/>
              </p:nvPicPr>
              <p:blipFill>
                <a:blip r:embed="rId254"/>
                <a:stretch>
                  <a:fillRect/>
                </a:stretch>
              </p:blipFill>
              <p:spPr>
                <a:xfrm>
                  <a:off x="2223939" y="3429908"/>
                  <a:ext cx="205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7011" name="Freihand 167010">
                  <a:extLst>
                    <a:ext uri="{FF2B5EF4-FFF2-40B4-BE49-F238E27FC236}">
                      <a16:creationId xmlns:a16="http://schemas.microsoft.com/office/drawing/2014/main" id="{CB824084-1B49-4CD8-8857-4C0E94479C38}"/>
                    </a:ext>
                  </a:extLst>
                </p14:cNvPr>
                <p14:cNvContentPartPr/>
                <p14:nvPr/>
              </p14:nvContentPartPr>
              <p14:xfrm>
                <a:off x="2428059" y="3560588"/>
                <a:ext cx="106920" cy="73080"/>
              </p14:xfrm>
            </p:contentPart>
          </mc:Choice>
          <mc:Fallback>
            <p:pic>
              <p:nvPicPr>
                <p:cNvPr id="167011" name="Freihand 167010">
                  <a:extLst>
                    <a:ext uri="{FF2B5EF4-FFF2-40B4-BE49-F238E27FC236}">
                      <a16:creationId xmlns:a16="http://schemas.microsoft.com/office/drawing/2014/main" id="{CB824084-1B49-4CD8-8857-4C0E94479C38}"/>
                    </a:ext>
                  </a:extLst>
                </p:cNvPr>
                <p:cNvPicPr/>
                <p:nvPr/>
              </p:nvPicPr>
              <p:blipFill>
                <a:blip r:embed="rId256"/>
                <a:stretch>
                  <a:fillRect/>
                </a:stretch>
              </p:blipFill>
              <p:spPr>
                <a:xfrm>
                  <a:off x="2423739" y="3556268"/>
                  <a:ext cx="115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7012" name="Freihand 167011">
                  <a:extLst>
                    <a:ext uri="{FF2B5EF4-FFF2-40B4-BE49-F238E27FC236}">
                      <a16:creationId xmlns:a16="http://schemas.microsoft.com/office/drawing/2014/main" id="{9DD83699-AC23-4DF0-87B3-E1ACE0623D90}"/>
                    </a:ext>
                  </a:extLst>
                </p14:cNvPr>
                <p14:cNvContentPartPr/>
                <p14:nvPr/>
              </p14:nvContentPartPr>
              <p14:xfrm>
                <a:off x="2097219" y="3679748"/>
                <a:ext cx="615240" cy="29880"/>
              </p14:xfrm>
            </p:contentPart>
          </mc:Choice>
          <mc:Fallback>
            <p:pic>
              <p:nvPicPr>
                <p:cNvPr id="167012" name="Freihand 167011">
                  <a:extLst>
                    <a:ext uri="{FF2B5EF4-FFF2-40B4-BE49-F238E27FC236}">
                      <a16:creationId xmlns:a16="http://schemas.microsoft.com/office/drawing/2014/main" id="{9DD83699-AC23-4DF0-87B3-E1ACE0623D90}"/>
                    </a:ext>
                  </a:extLst>
                </p:cNvPr>
                <p:cNvPicPr/>
                <p:nvPr/>
              </p:nvPicPr>
              <p:blipFill>
                <a:blip r:embed="rId258"/>
                <a:stretch>
                  <a:fillRect/>
                </a:stretch>
              </p:blipFill>
              <p:spPr>
                <a:xfrm>
                  <a:off x="2092899" y="3675428"/>
                  <a:ext cx="623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7013" name="Freihand 167012">
                  <a:extLst>
                    <a:ext uri="{FF2B5EF4-FFF2-40B4-BE49-F238E27FC236}">
                      <a16:creationId xmlns:a16="http://schemas.microsoft.com/office/drawing/2014/main" id="{41CD671F-3C7F-4294-996B-EC0DB560A405}"/>
                    </a:ext>
                  </a:extLst>
                </p14:cNvPr>
                <p14:cNvContentPartPr/>
                <p14:nvPr/>
              </p14:nvContentPartPr>
              <p14:xfrm>
                <a:off x="2320779" y="3810068"/>
                <a:ext cx="130320" cy="70920"/>
              </p14:xfrm>
            </p:contentPart>
          </mc:Choice>
          <mc:Fallback>
            <p:pic>
              <p:nvPicPr>
                <p:cNvPr id="167013" name="Freihand 167012">
                  <a:extLst>
                    <a:ext uri="{FF2B5EF4-FFF2-40B4-BE49-F238E27FC236}">
                      <a16:creationId xmlns:a16="http://schemas.microsoft.com/office/drawing/2014/main" id="{41CD671F-3C7F-4294-996B-EC0DB560A405}"/>
                    </a:ext>
                  </a:extLst>
                </p:cNvPr>
                <p:cNvPicPr/>
                <p:nvPr/>
              </p:nvPicPr>
              <p:blipFill>
                <a:blip r:embed="rId260"/>
                <a:stretch>
                  <a:fillRect/>
                </a:stretch>
              </p:blipFill>
              <p:spPr>
                <a:xfrm>
                  <a:off x="2316459" y="3805748"/>
                  <a:ext cx="138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7014" name="Freihand 167013">
                  <a:extLst>
                    <a:ext uri="{FF2B5EF4-FFF2-40B4-BE49-F238E27FC236}">
                      <a16:creationId xmlns:a16="http://schemas.microsoft.com/office/drawing/2014/main" id="{69A07F10-1B00-4FD8-B064-D9E75CBCB509}"/>
                    </a:ext>
                  </a:extLst>
                </p14:cNvPr>
                <p14:cNvContentPartPr/>
                <p14:nvPr/>
              </p14:nvContentPartPr>
              <p14:xfrm>
                <a:off x="2361099" y="3790628"/>
                <a:ext cx="129600" cy="253800"/>
              </p14:xfrm>
            </p:contentPart>
          </mc:Choice>
          <mc:Fallback>
            <p:pic>
              <p:nvPicPr>
                <p:cNvPr id="167014" name="Freihand 167013">
                  <a:extLst>
                    <a:ext uri="{FF2B5EF4-FFF2-40B4-BE49-F238E27FC236}">
                      <a16:creationId xmlns:a16="http://schemas.microsoft.com/office/drawing/2014/main" id="{69A07F10-1B00-4FD8-B064-D9E75CBCB509}"/>
                    </a:ext>
                  </a:extLst>
                </p:cNvPr>
                <p:cNvPicPr/>
                <p:nvPr/>
              </p:nvPicPr>
              <p:blipFill>
                <a:blip r:embed="rId262"/>
                <a:stretch>
                  <a:fillRect/>
                </a:stretch>
              </p:blipFill>
              <p:spPr>
                <a:xfrm>
                  <a:off x="2356779" y="3786308"/>
                  <a:ext cx="1382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7015" name="Freihand 167014">
                  <a:extLst>
                    <a:ext uri="{FF2B5EF4-FFF2-40B4-BE49-F238E27FC236}">
                      <a16:creationId xmlns:a16="http://schemas.microsoft.com/office/drawing/2014/main" id="{2AF0AB49-C0F6-4D5F-8555-3F8A248D4A32}"/>
                    </a:ext>
                  </a:extLst>
                </p14:cNvPr>
                <p14:cNvContentPartPr/>
                <p14:nvPr/>
              </p14:nvContentPartPr>
              <p14:xfrm>
                <a:off x="2967699" y="3673628"/>
                <a:ext cx="217080" cy="24120"/>
              </p14:xfrm>
            </p:contentPart>
          </mc:Choice>
          <mc:Fallback>
            <p:pic>
              <p:nvPicPr>
                <p:cNvPr id="167015" name="Freihand 167014">
                  <a:extLst>
                    <a:ext uri="{FF2B5EF4-FFF2-40B4-BE49-F238E27FC236}">
                      <a16:creationId xmlns:a16="http://schemas.microsoft.com/office/drawing/2014/main" id="{2AF0AB49-C0F6-4D5F-8555-3F8A248D4A32}"/>
                    </a:ext>
                  </a:extLst>
                </p:cNvPr>
                <p:cNvPicPr/>
                <p:nvPr/>
              </p:nvPicPr>
              <p:blipFill>
                <a:blip r:embed="rId264"/>
                <a:stretch>
                  <a:fillRect/>
                </a:stretch>
              </p:blipFill>
              <p:spPr>
                <a:xfrm>
                  <a:off x="2963379" y="3669308"/>
                  <a:ext cx="2257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7019" name="Freihand 167018">
                  <a:extLst>
                    <a:ext uri="{FF2B5EF4-FFF2-40B4-BE49-F238E27FC236}">
                      <a16:creationId xmlns:a16="http://schemas.microsoft.com/office/drawing/2014/main" id="{18FE1346-AF15-4250-BD40-D799E83CB777}"/>
                    </a:ext>
                  </a:extLst>
                </p14:cNvPr>
                <p14:cNvContentPartPr/>
                <p14:nvPr/>
              </p14:nvContentPartPr>
              <p14:xfrm>
                <a:off x="3040779" y="3640868"/>
                <a:ext cx="20880" cy="120960"/>
              </p14:xfrm>
            </p:contentPart>
          </mc:Choice>
          <mc:Fallback>
            <p:pic>
              <p:nvPicPr>
                <p:cNvPr id="167019" name="Freihand 167018">
                  <a:extLst>
                    <a:ext uri="{FF2B5EF4-FFF2-40B4-BE49-F238E27FC236}">
                      <a16:creationId xmlns:a16="http://schemas.microsoft.com/office/drawing/2014/main" id="{18FE1346-AF15-4250-BD40-D799E83CB777}"/>
                    </a:ext>
                  </a:extLst>
                </p:cNvPr>
                <p:cNvPicPr/>
                <p:nvPr/>
              </p:nvPicPr>
              <p:blipFill>
                <a:blip r:embed="rId266"/>
                <a:stretch>
                  <a:fillRect/>
                </a:stretch>
              </p:blipFill>
              <p:spPr>
                <a:xfrm>
                  <a:off x="3036459" y="3636548"/>
                  <a:ext cx="29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7020" name="Freihand 167019">
                  <a:extLst>
                    <a:ext uri="{FF2B5EF4-FFF2-40B4-BE49-F238E27FC236}">
                      <a16:creationId xmlns:a16="http://schemas.microsoft.com/office/drawing/2014/main" id="{E73446F4-5180-4DF1-8AFF-AD0361E8EA57}"/>
                    </a:ext>
                  </a:extLst>
                </p14:cNvPr>
                <p14:cNvContentPartPr/>
                <p14:nvPr/>
              </p14:nvContentPartPr>
              <p14:xfrm>
                <a:off x="3425259" y="3587948"/>
                <a:ext cx="124920" cy="128160"/>
              </p14:xfrm>
            </p:contentPart>
          </mc:Choice>
          <mc:Fallback>
            <p:pic>
              <p:nvPicPr>
                <p:cNvPr id="167020" name="Freihand 167019">
                  <a:extLst>
                    <a:ext uri="{FF2B5EF4-FFF2-40B4-BE49-F238E27FC236}">
                      <a16:creationId xmlns:a16="http://schemas.microsoft.com/office/drawing/2014/main" id="{E73446F4-5180-4DF1-8AFF-AD0361E8EA57}"/>
                    </a:ext>
                  </a:extLst>
                </p:cNvPr>
                <p:cNvPicPr/>
                <p:nvPr/>
              </p:nvPicPr>
              <p:blipFill>
                <a:blip r:embed="rId268"/>
                <a:stretch>
                  <a:fillRect/>
                </a:stretch>
              </p:blipFill>
              <p:spPr>
                <a:xfrm>
                  <a:off x="3420939" y="3583628"/>
                  <a:ext cx="133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7021" name="Freihand 167020">
                  <a:extLst>
                    <a:ext uri="{FF2B5EF4-FFF2-40B4-BE49-F238E27FC236}">
                      <a16:creationId xmlns:a16="http://schemas.microsoft.com/office/drawing/2014/main" id="{54328068-40D1-4A62-9B4D-A0CD610D868D}"/>
                    </a:ext>
                  </a:extLst>
                </p14:cNvPr>
                <p14:cNvContentPartPr/>
                <p14:nvPr/>
              </p14:nvContentPartPr>
              <p14:xfrm>
                <a:off x="3572859" y="3662468"/>
                <a:ext cx="116280" cy="33840"/>
              </p14:xfrm>
            </p:contentPart>
          </mc:Choice>
          <mc:Fallback>
            <p:pic>
              <p:nvPicPr>
                <p:cNvPr id="167021" name="Freihand 167020">
                  <a:extLst>
                    <a:ext uri="{FF2B5EF4-FFF2-40B4-BE49-F238E27FC236}">
                      <a16:creationId xmlns:a16="http://schemas.microsoft.com/office/drawing/2014/main" id="{54328068-40D1-4A62-9B4D-A0CD610D868D}"/>
                    </a:ext>
                  </a:extLst>
                </p:cNvPr>
                <p:cNvPicPr/>
                <p:nvPr/>
              </p:nvPicPr>
              <p:blipFill>
                <a:blip r:embed="rId270"/>
                <a:stretch>
                  <a:fillRect/>
                </a:stretch>
              </p:blipFill>
              <p:spPr>
                <a:xfrm>
                  <a:off x="3568539" y="3658148"/>
                  <a:ext cx="124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7022" name="Freihand 167021">
                  <a:extLst>
                    <a:ext uri="{FF2B5EF4-FFF2-40B4-BE49-F238E27FC236}">
                      <a16:creationId xmlns:a16="http://schemas.microsoft.com/office/drawing/2014/main" id="{950A1D2C-FE50-40DD-A0CE-F5C14CC70937}"/>
                    </a:ext>
                  </a:extLst>
                </p14:cNvPr>
                <p14:cNvContentPartPr/>
                <p14:nvPr/>
              </p14:nvContentPartPr>
              <p14:xfrm>
                <a:off x="3621459" y="3665708"/>
                <a:ext cx="70920" cy="115920"/>
              </p14:xfrm>
            </p:contentPart>
          </mc:Choice>
          <mc:Fallback>
            <p:pic>
              <p:nvPicPr>
                <p:cNvPr id="167022" name="Freihand 167021">
                  <a:extLst>
                    <a:ext uri="{FF2B5EF4-FFF2-40B4-BE49-F238E27FC236}">
                      <a16:creationId xmlns:a16="http://schemas.microsoft.com/office/drawing/2014/main" id="{950A1D2C-FE50-40DD-A0CE-F5C14CC70937}"/>
                    </a:ext>
                  </a:extLst>
                </p:cNvPr>
                <p:cNvPicPr/>
                <p:nvPr/>
              </p:nvPicPr>
              <p:blipFill>
                <a:blip r:embed="rId272"/>
                <a:stretch>
                  <a:fillRect/>
                </a:stretch>
              </p:blipFill>
              <p:spPr>
                <a:xfrm>
                  <a:off x="3617139" y="3661388"/>
                  <a:ext cx="795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7023" name="Freihand 167022">
                  <a:extLst>
                    <a:ext uri="{FF2B5EF4-FFF2-40B4-BE49-F238E27FC236}">
                      <a16:creationId xmlns:a16="http://schemas.microsoft.com/office/drawing/2014/main" id="{B0207000-E3CD-4BC6-A838-21D87997B688}"/>
                    </a:ext>
                  </a:extLst>
                </p14:cNvPr>
                <p14:cNvContentPartPr/>
                <p14:nvPr/>
              </p14:nvContentPartPr>
              <p14:xfrm>
                <a:off x="3801099" y="3647348"/>
                <a:ext cx="360" cy="360"/>
              </p14:xfrm>
            </p:contentPart>
          </mc:Choice>
          <mc:Fallback>
            <p:pic>
              <p:nvPicPr>
                <p:cNvPr id="167023" name="Freihand 167022">
                  <a:extLst>
                    <a:ext uri="{FF2B5EF4-FFF2-40B4-BE49-F238E27FC236}">
                      <a16:creationId xmlns:a16="http://schemas.microsoft.com/office/drawing/2014/main" id="{B0207000-E3CD-4BC6-A838-21D87997B688}"/>
                    </a:ext>
                  </a:extLst>
                </p:cNvPr>
                <p:cNvPicPr/>
                <p:nvPr/>
              </p:nvPicPr>
              <p:blipFill>
                <a:blip r:embed="rId80"/>
                <a:stretch>
                  <a:fillRect/>
                </a:stretch>
              </p:blipFill>
              <p:spPr>
                <a:xfrm>
                  <a:off x="3796779" y="36430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7024" name="Freihand 167023">
                  <a:extLst>
                    <a:ext uri="{FF2B5EF4-FFF2-40B4-BE49-F238E27FC236}">
                      <a16:creationId xmlns:a16="http://schemas.microsoft.com/office/drawing/2014/main" id="{53E9CE98-9A66-43B5-8DFC-CD19003D634C}"/>
                    </a:ext>
                  </a:extLst>
                </p14:cNvPr>
                <p14:cNvContentPartPr/>
                <p14:nvPr/>
              </p14:nvContentPartPr>
              <p14:xfrm>
                <a:off x="4022499" y="3483908"/>
                <a:ext cx="162360" cy="160920"/>
              </p14:xfrm>
            </p:contentPart>
          </mc:Choice>
          <mc:Fallback>
            <p:pic>
              <p:nvPicPr>
                <p:cNvPr id="167024" name="Freihand 167023">
                  <a:extLst>
                    <a:ext uri="{FF2B5EF4-FFF2-40B4-BE49-F238E27FC236}">
                      <a16:creationId xmlns:a16="http://schemas.microsoft.com/office/drawing/2014/main" id="{53E9CE98-9A66-43B5-8DFC-CD19003D634C}"/>
                    </a:ext>
                  </a:extLst>
                </p:cNvPr>
                <p:cNvPicPr/>
                <p:nvPr/>
              </p:nvPicPr>
              <p:blipFill>
                <a:blip r:embed="rId275"/>
                <a:stretch>
                  <a:fillRect/>
                </a:stretch>
              </p:blipFill>
              <p:spPr>
                <a:xfrm>
                  <a:off x="4018179" y="3479588"/>
                  <a:ext cx="171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7025" name="Freihand 167024">
                  <a:extLst>
                    <a:ext uri="{FF2B5EF4-FFF2-40B4-BE49-F238E27FC236}">
                      <a16:creationId xmlns:a16="http://schemas.microsoft.com/office/drawing/2014/main" id="{A6DC330B-1A01-4418-9E5D-DA92A31F766A}"/>
                    </a:ext>
                  </a:extLst>
                </p14:cNvPr>
                <p14:cNvContentPartPr/>
                <p14:nvPr/>
              </p14:nvContentPartPr>
              <p14:xfrm>
                <a:off x="3890739" y="3629348"/>
                <a:ext cx="411840" cy="30960"/>
              </p14:xfrm>
            </p:contentPart>
          </mc:Choice>
          <mc:Fallback>
            <p:pic>
              <p:nvPicPr>
                <p:cNvPr id="167025" name="Freihand 167024">
                  <a:extLst>
                    <a:ext uri="{FF2B5EF4-FFF2-40B4-BE49-F238E27FC236}">
                      <a16:creationId xmlns:a16="http://schemas.microsoft.com/office/drawing/2014/main" id="{A6DC330B-1A01-4418-9E5D-DA92A31F766A}"/>
                    </a:ext>
                  </a:extLst>
                </p:cNvPr>
                <p:cNvPicPr/>
                <p:nvPr/>
              </p:nvPicPr>
              <p:blipFill>
                <a:blip r:embed="rId277"/>
                <a:stretch>
                  <a:fillRect/>
                </a:stretch>
              </p:blipFill>
              <p:spPr>
                <a:xfrm>
                  <a:off x="3886419" y="3625028"/>
                  <a:ext cx="420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7026" name="Freihand 167025">
                  <a:extLst>
                    <a:ext uri="{FF2B5EF4-FFF2-40B4-BE49-F238E27FC236}">
                      <a16:creationId xmlns:a16="http://schemas.microsoft.com/office/drawing/2014/main" id="{3FD16EC4-C047-46D8-BD5B-E4B8F5BF08D9}"/>
                    </a:ext>
                  </a:extLst>
                </p14:cNvPr>
                <p14:cNvContentPartPr/>
                <p14:nvPr/>
              </p14:nvContentPartPr>
              <p14:xfrm>
                <a:off x="3988299" y="3717188"/>
                <a:ext cx="99000" cy="77760"/>
              </p14:xfrm>
            </p:contentPart>
          </mc:Choice>
          <mc:Fallback>
            <p:pic>
              <p:nvPicPr>
                <p:cNvPr id="167026" name="Freihand 167025">
                  <a:extLst>
                    <a:ext uri="{FF2B5EF4-FFF2-40B4-BE49-F238E27FC236}">
                      <a16:creationId xmlns:a16="http://schemas.microsoft.com/office/drawing/2014/main" id="{3FD16EC4-C047-46D8-BD5B-E4B8F5BF08D9}"/>
                    </a:ext>
                  </a:extLst>
                </p:cNvPr>
                <p:cNvPicPr/>
                <p:nvPr/>
              </p:nvPicPr>
              <p:blipFill>
                <a:blip r:embed="rId279"/>
                <a:stretch>
                  <a:fillRect/>
                </a:stretch>
              </p:blipFill>
              <p:spPr>
                <a:xfrm>
                  <a:off x="3983979" y="3712868"/>
                  <a:ext cx="107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7027" name="Freihand 167026">
                  <a:extLst>
                    <a:ext uri="{FF2B5EF4-FFF2-40B4-BE49-F238E27FC236}">
                      <a16:creationId xmlns:a16="http://schemas.microsoft.com/office/drawing/2014/main" id="{11222AE3-B818-498D-B58F-0A32C163A30E}"/>
                    </a:ext>
                  </a:extLst>
                </p14:cNvPr>
                <p14:cNvContentPartPr/>
                <p14:nvPr/>
              </p14:nvContentPartPr>
              <p14:xfrm>
                <a:off x="4028259" y="3727988"/>
                <a:ext cx="93960" cy="185040"/>
              </p14:xfrm>
            </p:contentPart>
          </mc:Choice>
          <mc:Fallback>
            <p:pic>
              <p:nvPicPr>
                <p:cNvPr id="167027" name="Freihand 167026">
                  <a:extLst>
                    <a:ext uri="{FF2B5EF4-FFF2-40B4-BE49-F238E27FC236}">
                      <a16:creationId xmlns:a16="http://schemas.microsoft.com/office/drawing/2014/main" id="{11222AE3-B818-498D-B58F-0A32C163A30E}"/>
                    </a:ext>
                  </a:extLst>
                </p:cNvPr>
                <p:cNvPicPr/>
                <p:nvPr/>
              </p:nvPicPr>
              <p:blipFill>
                <a:blip r:embed="rId281"/>
                <a:stretch>
                  <a:fillRect/>
                </a:stretch>
              </p:blipFill>
              <p:spPr>
                <a:xfrm>
                  <a:off x="4023939" y="3723668"/>
                  <a:ext cx="1026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7030" name="Freihand 167029">
                  <a:extLst>
                    <a:ext uri="{FF2B5EF4-FFF2-40B4-BE49-F238E27FC236}">
                      <a16:creationId xmlns:a16="http://schemas.microsoft.com/office/drawing/2014/main" id="{AD039E39-2685-4CD7-A372-9B2F114FC770}"/>
                    </a:ext>
                  </a:extLst>
                </p14:cNvPr>
                <p14:cNvContentPartPr/>
                <p14:nvPr/>
              </p14:nvContentPartPr>
              <p14:xfrm>
                <a:off x="3907299" y="3685508"/>
                <a:ext cx="278280" cy="157320"/>
              </p14:xfrm>
            </p:contentPart>
          </mc:Choice>
          <mc:Fallback>
            <p:pic>
              <p:nvPicPr>
                <p:cNvPr id="167030" name="Freihand 167029">
                  <a:extLst>
                    <a:ext uri="{FF2B5EF4-FFF2-40B4-BE49-F238E27FC236}">
                      <a16:creationId xmlns:a16="http://schemas.microsoft.com/office/drawing/2014/main" id="{AD039E39-2685-4CD7-A372-9B2F114FC770}"/>
                    </a:ext>
                  </a:extLst>
                </p:cNvPr>
                <p:cNvPicPr/>
                <p:nvPr/>
              </p:nvPicPr>
              <p:blipFill>
                <a:blip r:embed="rId283"/>
                <a:stretch>
                  <a:fillRect/>
                </a:stretch>
              </p:blipFill>
              <p:spPr>
                <a:xfrm>
                  <a:off x="3902979" y="3681188"/>
                  <a:ext cx="2869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7031" name="Freihand 167030">
                  <a:extLst>
                    <a:ext uri="{FF2B5EF4-FFF2-40B4-BE49-F238E27FC236}">
                      <a16:creationId xmlns:a16="http://schemas.microsoft.com/office/drawing/2014/main" id="{4C7FA236-C731-4E3B-9728-4266FF0B76CF}"/>
                    </a:ext>
                  </a:extLst>
                </p14:cNvPr>
                <p14:cNvContentPartPr/>
                <p14:nvPr/>
              </p14:nvContentPartPr>
              <p14:xfrm>
                <a:off x="3973179" y="3397148"/>
                <a:ext cx="250200" cy="217080"/>
              </p14:xfrm>
            </p:contentPart>
          </mc:Choice>
          <mc:Fallback>
            <p:pic>
              <p:nvPicPr>
                <p:cNvPr id="167031" name="Freihand 167030">
                  <a:extLst>
                    <a:ext uri="{FF2B5EF4-FFF2-40B4-BE49-F238E27FC236}">
                      <a16:creationId xmlns:a16="http://schemas.microsoft.com/office/drawing/2014/main" id="{4C7FA236-C731-4E3B-9728-4266FF0B76CF}"/>
                    </a:ext>
                  </a:extLst>
                </p:cNvPr>
                <p:cNvPicPr/>
                <p:nvPr/>
              </p:nvPicPr>
              <p:blipFill>
                <a:blip r:embed="rId285"/>
                <a:stretch>
                  <a:fillRect/>
                </a:stretch>
              </p:blipFill>
              <p:spPr>
                <a:xfrm>
                  <a:off x="3968859" y="3392828"/>
                  <a:ext cx="2588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7033" name="Freihand 167032">
                  <a:extLst>
                    <a:ext uri="{FF2B5EF4-FFF2-40B4-BE49-F238E27FC236}">
                      <a16:creationId xmlns:a16="http://schemas.microsoft.com/office/drawing/2014/main" id="{BB40EE16-AEB7-4AF2-8DDA-612D98CCB228}"/>
                    </a:ext>
                  </a:extLst>
                </p14:cNvPr>
                <p14:cNvContentPartPr/>
                <p14:nvPr/>
              </p14:nvContentPartPr>
              <p14:xfrm>
                <a:off x="5110419" y="3614228"/>
                <a:ext cx="88920" cy="78120"/>
              </p14:xfrm>
            </p:contentPart>
          </mc:Choice>
          <mc:Fallback>
            <p:pic>
              <p:nvPicPr>
                <p:cNvPr id="167033" name="Freihand 167032">
                  <a:extLst>
                    <a:ext uri="{FF2B5EF4-FFF2-40B4-BE49-F238E27FC236}">
                      <a16:creationId xmlns:a16="http://schemas.microsoft.com/office/drawing/2014/main" id="{BB40EE16-AEB7-4AF2-8DDA-612D98CCB228}"/>
                    </a:ext>
                  </a:extLst>
                </p:cNvPr>
                <p:cNvPicPr/>
                <p:nvPr/>
              </p:nvPicPr>
              <p:blipFill>
                <a:blip r:embed="rId287"/>
                <a:stretch>
                  <a:fillRect/>
                </a:stretch>
              </p:blipFill>
              <p:spPr>
                <a:xfrm>
                  <a:off x="5106099" y="3609908"/>
                  <a:ext cx="97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7034" name="Freihand 167033">
                  <a:extLst>
                    <a:ext uri="{FF2B5EF4-FFF2-40B4-BE49-F238E27FC236}">
                      <a16:creationId xmlns:a16="http://schemas.microsoft.com/office/drawing/2014/main" id="{3A86340B-86A6-4F1F-8A53-7253BF65789A}"/>
                    </a:ext>
                  </a:extLst>
                </p14:cNvPr>
                <p14:cNvContentPartPr/>
                <p14:nvPr/>
              </p14:nvContentPartPr>
              <p14:xfrm>
                <a:off x="5160819" y="3610628"/>
                <a:ext cx="59040" cy="259200"/>
              </p14:xfrm>
            </p:contentPart>
          </mc:Choice>
          <mc:Fallback>
            <p:pic>
              <p:nvPicPr>
                <p:cNvPr id="167034" name="Freihand 167033">
                  <a:extLst>
                    <a:ext uri="{FF2B5EF4-FFF2-40B4-BE49-F238E27FC236}">
                      <a16:creationId xmlns:a16="http://schemas.microsoft.com/office/drawing/2014/main" id="{3A86340B-86A6-4F1F-8A53-7253BF65789A}"/>
                    </a:ext>
                  </a:extLst>
                </p:cNvPr>
                <p:cNvPicPr/>
                <p:nvPr/>
              </p:nvPicPr>
              <p:blipFill>
                <a:blip r:embed="rId289"/>
                <a:stretch>
                  <a:fillRect/>
                </a:stretch>
              </p:blipFill>
              <p:spPr>
                <a:xfrm>
                  <a:off x="5156499" y="3606308"/>
                  <a:ext cx="676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7035" name="Freihand 167034">
                  <a:extLst>
                    <a:ext uri="{FF2B5EF4-FFF2-40B4-BE49-F238E27FC236}">
                      <a16:creationId xmlns:a16="http://schemas.microsoft.com/office/drawing/2014/main" id="{40BDDEC6-E343-40D1-B68C-660A1160CC14}"/>
                    </a:ext>
                  </a:extLst>
                </p14:cNvPr>
                <p14:cNvContentPartPr/>
                <p14:nvPr/>
              </p14:nvContentPartPr>
              <p14:xfrm>
                <a:off x="5356299" y="3574628"/>
                <a:ext cx="48960" cy="177480"/>
              </p14:xfrm>
            </p:contentPart>
          </mc:Choice>
          <mc:Fallback>
            <p:pic>
              <p:nvPicPr>
                <p:cNvPr id="167035" name="Freihand 167034">
                  <a:extLst>
                    <a:ext uri="{FF2B5EF4-FFF2-40B4-BE49-F238E27FC236}">
                      <a16:creationId xmlns:a16="http://schemas.microsoft.com/office/drawing/2014/main" id="{40BDDEC6-E343-40D1-B68C-660A1160CC14}"/>
                    </a:ext>
                  </a:extLst>
                </p:cNvPr>
                <p:cNvPicPr/>
                <p:nvPr/>
              </p:nvPicPr>
              <p:blipFill>
                <a:blip r:embed="rId291"/>
                <a:stretch>
                  <a:fillRect/>
                </a:stretch>
              </p:blipFill>
              <p:spPr>
                <a:xfrm>
                  <a:off x="5351979" y="3570308"/>
                  <a:ext cx="576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7036" name="Freihand 167035">
                  <a:extLst>
                    <a:ext uri="{FF2B5EF4-FFF2-40B4-BE49-F238E27FC236}">
                      <a16:creationId xmlns:a16="http://schemas.microsoft.com/office/drawing/2014/main" id="{ABAD2B2A-B531-4D75-A1DE-B3F7828FC1B1}"/>
                    </a:ext>
                  </a:extLst>
                </p14:cNvPr>
                <p14:cNvContentPartPr/>
                <p14:nvPr/>
              </p14:nvContentPartPr>
              <p14:xfrm>
                <a:off x="5291859" y="3403628"/>
                <a:ext cx="207000" cy="202320"/>
              </p14:xfrm>
            </p:contentPart>
          </mc:Choice>
          <mc:Fallback>
            <p:pic>
              <p:nvPicPr>
                <p:cNvPr id="167036" name="Freihand 167035">
                  <a:extLst>
                    <a:ext uri="{FF2B5EF4-FFF2-40B4-BE49-F238E27FC236}">
                      <a16:creationId xmlns:a16="http://schemas.microsoft.com/office/drawing/2014/main" id="{ABAD2B2A-B531-4D75-A1DE-B3F7828FC1B1}"/>
                    </a:ext>
                  </a:extLst>
                </p:cNvPr>
                <p:cNvPicPr/>
                <p:nvPr/>
              </p:nvPicPr>
              <p:blipFill>
                <a:blip r:embed="rId293"/>
                <a:stretch>
                  <a:fillRect/>
                </a:stretch>
              </p:blipFill>
              <p:spPr>
                <a:xfrm>
                  <a:off x="5287539" y="3399308"/>
                  <a:ext cx="215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7038" name="Freihand 167037">
                  <a:extLst>
                    <a:ext uri="{FF2B5EF4-FFF2-40B4-BE49-F238E27FC236}">
                      <a16:creationId xmlns:a16="http://schemas.microsoft.com/office/drawing/2014/main" id="{717814A1-F53F-42F2-AAB2-A2B01058F4EB}"/>
                    </a:ext>
                  </a:extLst>
                </p14:cNvPr>
                <p14:cNvContentPartPr/>
                <p14:nvPr/>
              </p14:nvContentPartPr>
              <p14:xfrm>
                <a:off x="1922619" y="3094748"/>
                <a:ext cx="921600" cy="1176120"/>
              </p14:xfrm>
            </p:contentPart>
          </mc:Choice>
          <mc:Fallback>
            <p:pic>
              <p:nvPicPr>
                <p:cNvPr id="167038" name="Freihand 167037">
                  <a:extLst>
                    <a:ext uri="{FF2B5EF4-FFF2-40B4-BE49-F238E27FC236}">
                      <a16:creationId xmlns:a16="http://schemas.microsoft.com/office/drawing/2014/main" id="{717814A1-F53F-42F2-AAB2-A2B01058F4EB}"/>
                    </a:ext>
                  </a:extLst>
                </p:cNvPr>
                <p:cNvPicPr/>
                <p:nvPr/>
              </p:nvPicPr>
              <p:blipFill>
                <a:blip r:embed="rId295"/>
                <a:stretch>
                  <a:fillRect/>
                </a:stretch>
              </p:blipFill>
              <p:spPr>
                <a:xfrm>
                  <a:off x="1918299" y="3090428"/>
                  <a:ext cx="930240" cy="11847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7040" name="Freihand 167039">
                  <a:extLst>
                    <a:ext uri="{FF2B5EF4-FFF2-40B4-BE49-F238E27FC236}">
                      <a16:creationId xmlns:a16="http://schemas.microsoft.com/office/drawing/2014/main" id="{6019103E-226C-41AE-85F4-16A41A7D85A7}"/>
                    </a:ext>
                  </a:extLst>
                </p14:cNvPr>
                <p14:cNvContentPartPr/>
                <p14:nvPr/>
              </p14:nvContentPartPr>
              <p14:xfrm>
                <a:off x="3330219" y="3336668"/>
                <a:ext cx="1085760" cy="847440"/>
              </p14:xfrm>
            </p:contentPart>
          </mc:Choice>
          <mc:Fallback>
            <p:pic>
              <p:nvPicPr>
                <p:cNvPr id="167040" name="Freihand 167039">
                  <a:extLst>
                    <a:ext uri="{FF2B5EF4-FFF2-40B4-BE49-F238E27FC236}">
                      <a16:creationId xmlns:a16="http://schemas.microsoft.com/office/drawing/2014/main" id="{6019103E-226C-41AE-85F4-16A41A7D85A7}"/>
                    </a:ext>
                  </a:extLst>
                </p:cNvPr>
                <p:cNvPicPr/>
                <p:nvPr/>
              </p:nvPicPr>
              <p:blipFill>
                <a:blip r:embed="rId297"/>
                <a:stretch>
                  <a:fillRect/>
                </a:stretch>
              </p:blipFill>
              <p:spPr>
                <a:xfrm>
                  <a:off x="3325899" y="3332348"/>
                  <a:ext cx="1094400" cy="856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7042" name="Freihand 167041">
                  <a:extLst>
                    <a:ext uri="{FF2B5EF4-FFF2-40B4-BE49-F238E27FC236}">
                      <a16:creationId xmlns:a16="http://schemas.microsoft.com/office/drawing/2014/main" id="{F5592CE7-C843-4326-9D08-0B4929988B0C}"/>
                    </a:ext>
                  </a:extLst>
                </p14:cNvPr>
                <p14:cNvContentPartPr/>
                <p14:nvPr/>
              </p14:nvContentPartPr>
              <p14:xfrm>
                <a:off x="5849499" y="3645548"/>
                <a:ext cx="156960" cy="29880"/>
              </p14:xfrm>
            </p:contentPart>
          </mc:Choice>
          <mc:Fallback>
            <p:pic>
              <p:nvPicPr>
                <p:cNvPr id="167042" name="Freihand 167041">
                  <a:extLst>
                    <a:ext uri="{FF2B5EF4-FFF2-40B4-BE49-F238E27FC236}">
                      <a16:creationId xmlns:a16="http://schemas.microsoft.com/office/drawing/2014/main" id="{F5592CE7-C843-4326-9D08-0B4929988B0C}"/>
                    </a:ext>
                  </a:extLst>
                </p:cNvPr>
                <p:cNvPicPr/>
                <p:nvPr/>
              </p:nvPicPr>
              <p:blipFill>
                <a:blip r:embed="rId299"/>
                <a:stretch>
                  <a:fillRect/>
                </a:stretch>
              </p:blipFill>
              <p:spPr>
                <a:xfrm>
                  <a:off x="5845179" y="3641228"/>
                  <a:ext cx="1656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7043" name="Freihand 167042">
                  <a:extLst>
                    <a:ext uri="{FF2B5EF4-FFF2-40B4-BE49-F238E27FC236}">
                      <a16:creationId xmlns:a16="http://schemas.microsoft.com/office/drawing/2014/main" id="{5C56229E-7C3B-4826-83CF-5B3A03BB40F8}"/>
                    </a:ext>
                  </a:extLst>
                </p14:cNvPr>
                <p14:cNvContentPartPr/>
                <p14:nvPr/>
              </p14:nvContentPartPr>
              <p14:xfrm>
                <a:off x="5853819" y="3688028"/>
                <a:ext cx="173520" cy="24120"/>
              </p14:xfrm>
            </p:contentPart>
          </mc:Choice>
          <mc:Fallback>
            <p:pic>
              <p:nvPicPr>
                <p:cNvPr id="167043" name="Freihand 167042">
                  <a:extLst>
                    <a:ext uri="{FF2B5EF4-FFF2-40B4-BE49-F238E27FC236}">
                      <a16:creationId xmlns:a16="http://schemas.microsoft.com/office/drawing/2014/main" id="{5C56229E-7C3B-4826-83CF-5B3A03BB40F8}"/>
                    </a:ext>
                  </a:extLst>
                </p:cNvPr>
                <p:cNvPicPr/>
                <p:nvPr/>
              </p:nvPicPr>
              <p:blipFill>
                <a:blip r:embed="rId301"/>
                <a:stretch>
                  <a:fillRect/>
                </a:stretch>
              </p:blipFill>
              <p:spPr>
                <a:xfrm>
                  <a:off x="5849499" y="3683708"/>
                  <a:ext cx="182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7044" name="Freihand 167043">
                  <a:extLst>
                    <a:ext uri="{FF2B5EF4-FFF2-40B4-BE49-F238E27FC236}">
                      <a16:creationId xmlns:a16="http://schemas.microsoft.com/office/drawing/2014/main" id="{F27451BF-9804-4F40-81A3-F60FBA747B3D}"/>
                    </a:ext>
                  </a:extLst>
                </p14:cNvPr>
                <p14:cNvContentPartPr/>
                <p14:nvPr/>
              </p14:nvContentPartPr>
              <p14:xfrm>
                <a:off x="5996739" y="3612068"/>
                <a:ext cx="139320" cy="178560"/>
              </p14:xfrm>
            </p:contentPart>
          </mc:Choice>
          <mc:Fallback>
            <p:pic>
              <p:nvPicPr>
                <p:cNvPr id="167044" name="Freihand 167043">
                  <a:extLst>
                    <a:ext uri="{FF2B5EF4-FFF2-40B4-BE49-F238E27FC236}">
                      <a16:creationId xmlns:a16="http://schemas.microsoft.com/office/drawing/2014/main" id="{F27451BF-9804-4F40-81A3-F60FBA747B3D}"/>
                    </a:ext>
                  </a:extLst>
                </p:cNvPr>
                <p:cNvPicPr/>
                <p:nvPr/>
              </p:nvPicPr>
              <p:blipFill>
                <a:blip r:embed="rId303"/>
                <a:stretch>
                  <a:fillRect/>
                </a:stretch>
              </p:blipFill>
              <p:spPr>
                <a:xfrm>
                  <a:off x="5992419" y="3607748"/>
                  <a:ext cx="1479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7045" name="Freihand 167044">
                  <a:extLst>
                    <a:ext uri="{FF2B5EF4-FFF2-40B4-BE49-F238E27FC236}">
                      <a16:creationId xmlns:a16="http://schemas.microsoft.com/office/drawing/2014/main" id="{1D608D5D-BD15-452B-BBB0-0152ABFA27E6}"/>
                    </a:ext>
                  </a:extLst>
                </p14:cNvPr>
                <p14:cNvContentPartPr/>
                <p14:nvPr/>
              </p14:nvContentPartPr>
              <p14:xfrm>
                <a:off x="6617019" y="3542948"/>
                <a:ext cx="208080" cy="89280"/>
              </p14:xfrm>
            </p:contentPart>
          </mc:Choice>
          <mc:Fallback>
            <p:pic>
              <p:nvPicPr>
                <p:cNvPr id="167045" name="Freihand 167044">
                  <a:extLst>
                    <a:ext uri="{FF2B5EF4-FFF2-40B4-BE49-F238E27FC236}">
                      <a16:creationId xmlns:a16="http://schemas.microsoft.com/office/drawing/2014/main" id="{1D608D5D-BD15-452B-BBB0-0152ABFA27E6}"/>
                    </a:ext>
                  </a:extLst>
                </p:cNvPr>
                <p:cNvPicPr/>
                <p:nvPr/>
              </p:nvPicPr>
              <p:blipFill>
                <a:blip r:embed="rId305"/>
                <a:stretch>
                  <a:fillRect/>
                </a:stretch>
              </p:blipFill>
              <p:spPr>
                <a:xfrm>
                  <a:off x="6612699" y="3538628"/>
                  <a:ext cx="216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7046" name="Freihand 167045">
                  <a:extLst>
                    <a:ext uri="{FF2B5EF4-FFF2-40B4-BE49-F238E27FC236}">
                      <a16:creationId xmlns:a16="http://schemas.microsoft.com/office/drawing/2014/main" id="{2D26B74E-5BEC-4608-A021-F320102ADAEF}"/>
                    </a:ext>
                  </a:extLst>
                </p14:cNvPr>
                <p14:cNvContentPartPr/>
                <p14:nvPr/>
              </p14:nvContentPartPr>
              <p14:xfrm>
                <a:off x="6857499" y="3493628"/>
                <a:ext cx="95040" cy="172080"/>
              </p14:xfrm>
            </p:contentPart>
          </mc:Choice>
          <mc:Fallback>
            <p:pic>
              <p:nvPicPr>
                <p:cNvPr id="167046" name="Freihand 167045">
                  <a:extLst>
                    <a:ext uri="{FF2B5EF4-FFF2-40B4-BE49-F238E27FC236}">
                      <a16:creationId xmlns:a16="http://schemas.microsoft.com/office/drawing/2014/main" id="{2D26B74E-5BEC-4608-A021-F320102ADAEF}"/>
                    </a:ext>
                  </a:extLst>
                </p:cNvPr>
                <p:cNvPicPr/>
                <p:nvPr/>
              </p:nvPicPr>
              <p:blipFill>
                <a:blip r:embed="rId307"/>
                <a:stretch>
                  <a:fillRect/>
                </a:stretch>
              </p:blipFill>
              <p:spPr>
                <a:xfrm>
                  <a:off x="6853179" y="3489308"/>
                  <a:ext cx="103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7047" name="Freihand 167046">
                  <a:extLst>
                    <a:ext uri="{FF2B5EF4-FFF2-40B4-BE49-F238E27FC236}">
                      <a16:creationId xmlns:a16="http://schemas.microsoft.com/office/drawing/2014/main" id="{FC2AFF0F-541A-47A7-A0E0-51713BA61677}"/>
                    </a:ext>
                  </a:extLst>
                </p14:cNvPr>
                <p14:cNvContentPartPr/>
                <p14:nvPr/>
              </p14:nvContentPartPr>
              <p14:xfrm>
                <a:off x="7007979" y="3540428"/>
                <a:ext cx="100440" cy="137880"/>
              </p14:xfrm>
            </p:contentPart>
          </mc:Choice>
          <mc:Fallback>
            <p:pic>
              <p:nvPicPr>
                <p:cNvPr id="167047" name="Freihand 167046">
                  <a:extLst>
                    <a:ext uri="{FF2B5EF4-FFF2-40B4-BE49-F238E27FC236}">
                      <a16:creationId xmlns:a16="http://schemas.microsoft.com/office/drawing/2014/main" id="{FC2AFF0F-541A-47A7-A0E0-51713BA61677}"/>
                    </a:ext>
                  </a:extLst>
                </p:cNvPr>
                <p:cNvPicPr/>
                <p:nvPr/>
              </p:nvPicPr>
              <p:blipFill>
                <a:blip r:embed="rId309"/>
                <a:stretch>
                  <a:fillRect/>
                </a:stretch>
              </p:blipFill>
              <p:spPr>
                <a:xfrm>
                  <a:off x="7003659" y="3536108"/>
                  <a:ext cx="109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7048" name="Freihand 167047">
                  <a:extLst>
                    <a:ext uri="{FF2B5EF4-FFF2-40B4-BE49-F238E27FC236}">
                      <a16:creationId xmlns:a16="http://schemas.microsoft.com/office/drawing/2014/main" id="{453CCAB1-554E-4B9F-89B9-FA9ADDCC174C}"/>
                    </a:ext>
                  </a:extLst>
                </p14:cNvPr>
                <p14:cNvContentPartPr/>
                <p14:nvPr/>
              </p14:nvContentPartPr>
              <p14:xfrm>
                <a:off x="7073859" y="3484628"/>
                <a:ext cx="107640" cy="252720"/>
              </p14:xfrm>
            </p:contentPart>
          </mc:Choice>
          <mc:Fallback>
            <p:pic>
              <p:nvPicPr>
                <p:cNvPr id="167048" name="Freihand 167047">
                  <a:extLst>
                    <a:ext uri="{FF2B5EF4-FFF2-40B4-BE49-F238E27FC236}">
                      <a16:creationId xmlns:a16="http://schemas.microsoft.com/office/drawing/2014/main" id="{453CCAB1-554E-4B9F-89B9-FA9ADDCC174C}"/>
                    </a:ext>
                  </a:extLst>
                </p:cNvPr>
                <p:cNvPicPr/>
                <p:nvPr/>
              </p:nvPicPr>
              <p:blipFill>
                <a:blip r:embed="rId311"/>
                <a:stretch>
                  <a:fillRect/>
                </a:stretch>
              </p:blipFill>
              <p:spPr>
                <a:xfrm>
                  <a:off x="7069539" y="3480308"/>
                  <a:ext cx="1162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7049" name="Freihand 167048">
                  <a:extLst>
                    <a:ext uri="{FF2B5EF4-FFF2-40B4-BE49-F238E27FC236}">
                      <a16:creationId xmlns:a16="http://schemas.microsoft.com/office/drawing/2014/main" id="{92970849-005A-40C3-A9B5-6DF2102DBBDC}"/>
                    </a:ext>
                  </a:extLst>
                </p14:cNvPr>
                <p14:cNvContentPartPr/>
                <p14:nvPr/>
              </p14:nvContentPartPr>
              <p14:xfrm>
                <a:off x="6509019" y="3691988"/>
                <a:ext cx="830520" cy="68400"/>
              </p14:xfrm>
            </p:contentPart>
          </mc:Choice>
          <mc:Fallback>
            <p:pic>
              <p:nvPicPr>
                <p:cNvPr id="167049" name="Freihand 167048">
                  <a:extLst>
                    <a:ext uri="{FF2B5EF4-FFF2-40B4-BE49-F238E27FC236}">
                      <a16:creationId xmlns:a16="http://schemas.microsoft.com/office/drawing/2014/main" id="{92970849-005A-40C3-A9B5-6DF2102DBBDC}"/>
                    </a:ext>
                  </a:extLst>
                </p:cNvPr>
                <p:cNvPicPr/>
                <p:nvPr/>
              </p:nvPicPr>
              <p:blipFill>
                <a:blip r:embed="rId313"/>
                <a:stretch>
                  <a:fillRect/>
                </a:stretch>
              </p:blipFill>
              <p:spPr>
                <a:xfrm>
                  <a:off x="6504699" y="3687668"/>
                  <a:ext cx="839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7050" name="Freihand 167049">
                  <a:extLst>
                    <a:ext uri="{FF2B5EF4-FFF2-40B4-BE49-F238E27FC236}">
                      <a16:creationId xmlns:a16="http://schemas.microsoft.com/office/drawing/2014/main" id="{71DEC5AF-15E1-4E5A-BAD2-C8617637C5A3}"/>
                    </a:ext>
                  </a:extLst>
                </p14:cNvPr>
                <p14:cNvContentPartPr/>
                <p14:nvPr/>
              </p14:nvContentPartPr>
              <p14:xfrm>
                <a:off x="6887379" y="3798548"/>
                <a:ext cx="182160" cy="167760"/>
              </p14:xfrm>
            </p:contentPart>
          </mc:Choice>
          <mc:Fallback>
            <p:pic>
              <p:nvPicPr>
                <p:cNvPr id="167050" name="Freihand 167049">
                  <a:extLst>
                    <a:ext uri="{FF2B5EF4-FFF2-40B4-BE49-F238E27FC236}">
                      <a16:creationId xmlns:a16="http://schemas.microsoft.com/office/drawing/2014/main" id="{71DEC5AF-15E1-4E5A-BAD2-C8617637C5A3}"/>
                    </a:ext>
                  </a:extLst>
                </p:cNvPr>
                <p:cNvPicPr/>
                <p:nvPr/>
              </p:nvPicPr>
              <p:blipFill>
                <a:blip r:embed="rId315"/>
                <a:stretch>
                  <a:fillRect/>
                </a:stretch>
              </p:blipFill>
              <p:spPr>
                <a:xfrm>
                  <a:off x="6883059" y="3794228"/>
                  <a:ext cx="1908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7051" name="Freihand 167050">
                  <a:extLst>
                    <a:ext uri="{FF2B5EF4-FFF2-40B4-BE49-F238E27FC236}">
                      <a16:creationId xmlns:a16="http://schemas.microsoft.com/office/drawing/2014/main" id="{24F2C8E2-1BCE-4B1D-8854-C682C613AC95}"/>
                    </a:ext>
                  </a:extLst>
                </p14:cNvPr>
                <p14:cNvContentPartPr/>
                <p14:nvPr/>
              </p14:nvContentPartPr>
              <p14:xfrm>
                <a:off x="7558059" y="3419108"/>
                <a:ext cx="50400" cy="437400"/>
              </p14:xfrm>
            </p:contentPart>
          </mc:Choice>
          <mc:Fallback>
            <p:pic>
              <p:nvPicPr>
                <p:cNvPr id="167051" name="Freihand 167050">
                  <a:extLst>
                    <a:ext uri="{FF2B5EF4-FFF2-40B4-BE49-F238E27FC236}">
                      <a16:creationId xmlns:a16="http://schemas.microsoft.com/office/drawing/2014/main" id="{24F2C8E2-1BCE-4B1D-8854-C682C613AC95}"/>
                    </a:ext>
                  </a:extLst>
                </p:cNvPr>
                <p:cNvPicPr/>
                <p:nvPr/>
              </p:nvPicPr>
              <p:blipFill>
                <a:blip r:embed="rId317"/>
                <a:stretch>
                  <a:fillRect/>
                </a:stretch>
              </p:blipFill>
              <p:spPr>
                <a:xfrm>
                  <a:off x="7553739" y="3414788"/>
                  <a:ext cx="5904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67052" name="Freihand 167051">
                  <a:extLst>
                    <a:ext uri="{FF2B5EF4-FFF2-40B4-BE49-F238E27FC236}">
                      <a16:creationId xmlns:a16="http://schemas.microsoft.com/office/drawing/2014/main" id="{86A34459-6B9F-4788-B9A1-C2E962C563C4}"/>
                    </a:ext>
                  </a:extLst>
                </p14:cNvPr>
                <p14:cNvContentPartPr/>
                <p14:nvPr/>
              </p14:nvContentPartPr>
              <p14:xfrm>
                <a:off x="7424139" y="3685508"/>
                <a:ext cx="329760" cy="225720"/>
              </p14:xfrm>
            </p:contentPart>
          </mc:Choice>
          <mc:Fallback>
            <p:pic>
              <p:nvPicPr>
                <p:cNvPr id="167052" name="Freihand 167051">
                  <a:extLst>
                    <a:ext uri="{FF2B5EF4-FFF2-40B4-BE49-F238E27FC236}">
                      <a16:creationId xmlns:a16="http://schemas.microsoft.com/office/drawing/2014/main" id="{86A34459-6B9F-4788-B9A1-C2E962C563C4}"/>
                    </a:ext>
                  </a:extLst>
                </p:cNvPr>
                <p:cNvPicPr/>
                <p:nvPr/>
              </p:nvPicPr>
              <p:blipFill>
                <a:blip r:embed="rId319"/>
                <a:stretch>
                  <a:fillRect/>
                </a:stretch>
              </p:blipFill>
              <p:spPr>
                <a:xfrm>
                  <a:off x="7419819" y="3681188"/>
                  <a:ext cx="3384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7055" name="Freihand 167054">
                  <a:extLst>
                    <a:ext uri="{FF2B5EF4-FFF2-40B4-BE49-F238E27FC236}">
                      <a16:creationId xmlns:a16="http://schemas.microsoft.com/office/drawing/2014/main" id="{CD45FF3F-AD1A-4BE8-BA72-7A6566C121FD}"/>
                    </a:ext>
                  </a:extLst>
                </p14:cNvPr>
                <p14:cNvContentPartPr/>
                <p14:nvPr/>
              </p14:nvContentPartPr>
              <p14:xfrm>
                <a:off x="1967259" y="3091868"/>
                <a:ext cx="837360" cy="1111680"/>
              </p14:xfrm>
            </p:contentPart>
          </mc:Choice>
          <mc:Fallback>
            <p:pic>
              <p:nvPicPr>
                <p:cNvPr id="167055" name="Freihand 167054">
                  <a:extLst>
                    <a:ext uri="{FF2B5EF4-FFF2-40B4-BE49-F238E27FC236}">
                      <a16:creationId xmlns:a16="http://schemas.microsoft.com/office/drawing/2014/main" id="{CD45FF3F-AD1A-4BE8-BA72-7A6566C121FD}"/>
                    </a:ext>
                  </a:extLst>
                </p:cNvPr>
                <p:cNvPicPr/>
                <p:nvPr/>
              </p:nvPicPr>
              <p:blipFill>
                <a:blip r:embed="rId321"/>
                <a:stretch>
                  <a:fillRect/>
                </a:stretch>
              </p:blipFill>
              <p:spPr>
                <a:xfrm>
                  <a:off x="1962939" y="3087548"/>
                  <a:ext cx="846000" cy="11203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7056" name="Freihand 167055">
                  <a:extLst>
                    <a:ext uri="{FF2B5EF4-FFF2-40B4-BE49-F238E27FC236}">
                      <a16:creationId xmlns:a16="http://schemas.microsoft.com/office/drawing/2014/main" id="{47A39764-38C0-430A-93A8-5CE7309D7DA0}"/>
                    </a:ext>
                  </a:extLst>
                </p14:cNvPr>
                <p14:cNvContentPartPr/>
                <p14:nvPr/>
              </p14:nvContentPartPr>
              <p14:xfrm>
                <a:off x="2770779" y="3257828"/>
                <a:ext cx="159480" cy="651600"/>
              </p14:xfrm>
            </p:contentPart>
          </mc:Choice>
          <mc:Fallback>
            <p:pic>
              <p:nvPicPr>
                <p:cNvPr id="167056" name="Freihand 167055">
                  <a:extLst>
                    <a:ext uri="{FF2B5EF4-FFF2-40B4-BE49-F238E27FC236}">
                      <a16:creationId xmlns:a16="http://schemas.microsoft.com/office/drawing/2014/main" id="{47A39764-38C0-430A-93A8-5CE7309D7DA0}"/>
                    </a:ext>
                  </a:extLst>
                </p:cNvPr>
                <p:cNvPicPr/>
                <p:nvPr/>
              </p:nvPicPr>
              <p:blipFill>
                <a:blip r:embed="rId323"/>
                <a:stretch>
                  <a:fillRect/>
                </a:stretch>
              </p:blipFill>
              <p:spPr>
                <a:xfrm>
                  <a:off x="2766459" y="3253508"/>
                  <a:ext cx="168120" cy="6602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7057" name="Freihand 167056">
                  <a:extLst>
                    <a:ext uri="{FF2B5EF4-FFF2-40B4-BE49-F238E27FC236}">
                      <a16:creationId xmlns:a16="http://schemas.microsoft.com/office/drawing/2014/main" id="{626FC82C-479B-4240-B8B1-257C76BF460F}"/>
                    </a:ext>
                  </a:extLst>
                </p14:cNvPr>
                <p14:cNvContentPartPr/>
                <p14:nvPr/>
              </p14:nvContentPartPr>
              <p14:xfrm>
                <a:off x="2692299" y="3672908"/>
                <a:ext cx="235440" cy="294120"/>
              </p14:xfrm>
            </p:contentPart>
          </mc:Choice>
          <mc:Fallback>
            <p:pic>
              <p:nvPicPr>
                <p:cNvPr id="167057" name="Freihand 167056">
                  <a:extLst>
                    <a:ext uri="{FF2B5EF4-FFF2-40B4-BE49-F238E27FC236}">
                      <a16:creationId xmlns:a16="http://schemas.microsoft.com/office/drawing/2014/main" id="{626FC82C-479B-4240-B8B1-257C76BF460F}"/>
                    </a:ext>
                  </a:extLst>
                </p:cNvPr>
                <p:cNvPicPr/>
                <p:nvPr/>
              </p:nvPicPr>
              <p:blipFill>
                <a:blip r:embed="rId325"/>
                <a:stretch>
                  <a:fillRect/>
                </a:stretch>
              </p:blipFill>
              <p:spPr>
                <a:xfrm>
                  <a:off x="2687979" y="3668588"/>
                  <a:ext cx="2440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7061" name="Freihand 167060">
                  <a:extLst>
                    <a:ext uri="{FF2B5EF4-FFF2-40B4-BE49-F238E27FC236}">
                      <a16:creationId xmlns:a16="http://schemas.microsoft.com/office/drawing/2014/main" id="{09B3A1FA-1990-442D-976B-56AC31B7D7B6}"/>
                    </a:ext>
                  </a:extLst>
                </p14:cNvPr>
                <p14:cNvContentPartPr/>
                <p14:nvPr/>
              </p14:nvContentPartPr>
              <p14:xfrm>
                <a:off x="-34701" y="1991348"/>
                <a:ext cx="1765080" cy="918720"/>
              </p14:xfrm>
            </p:contentPart>
          </mc:Choice>
          <mc:Fallback>
            <p:pic>
              <p:nvPicPr>
                <p:cNvPr id="167061" name="Freihand 167060">
                  <a:extLst>
                    <a:ext uri="{FF2B5EF4-FFF2-40B4-BE49-F238E27FC236}">
                      <a16:creationId xmlns:a16="http://schemas.microsoft.com/office/drawing/2014/main" id="{09B3A1FA-1990-442D-976B-56AC31B7D7B6}"/>
                    </a:ext>
                  </a:extLst>
                </p:cNvPr>
                <p:cNvPicPr/>
                <p:nvPr/>
              </p:nvPicPr>
              <p:blipFill>
                <a:blip r:embed="rId327"/>
                <a:stretch>
                  <a:fillRect/>
                </a:stretch>
              </p:blipFill>
              <p:spPr>
                <a:xfrm>
                  <a:off x="-39021" y="1987028"/>
                  <a:ext cx="1773720" cy="927360"/>
                </a:xfrm>
                <a:prstGeom prst="rect">
                  <a:avLst/>
                </a:prstGeom>
              </p:spPr>
            </p:pic>
          </mc:Fallback>
        </mc:AlternateContent>
      </p:grpSp>
      <p:grpSp>
        <p:nvGrpSpPr>
          <p:cNvPr id="167068" name="Gruppieren 167067">
            <a:extLst>
              <a:ext uri="{FF2B5EF4-FFF2-40B4-BE49-F238E27FC236}">
                <a16:creationId xmlns:a16="http://schemas.microsoft.com/office/drawing/2014/main" id="{78124180-3DDA-4456-A672-1CCEFB6FDD2E}"/>
              </a:ext>
            </a:extLst>
          </p:cNvPr>
          <p:cNvGrpSpPr/>
          <p:nvPr/>
        </p:nvGrpSpPr>
        <p:grpSpPr>
          <a:xfrm>
            <a:off x="5836539" y="907388"/>
            <a:ext cx="2439360" cy="647280"/>
            <a:chOff x="5836539" y="907388"/>
            <a:chExt cx="2439360" cy="647280"/>
          </a:xfrm>
        </p:grpSpPr>
        <mc:AlternateContent xmlns:mc="http://schemas.openxmlformats.org/markup-compatibility/2006">
          <mc:Choice xmlns:p14="http://schemas.microsoft.com/office/powerpoint/2010/main" Requires="p14">
            <p:contentPart p14:bwMode="auto" r:id="rId328">
              <p14:nvContentPartPr>
                <p14:cNvPr id="3" name="Freihand 2">
                  <a:extLst>
                    <a:ext uri="{FF2B5EF4-FFF2-40B4-BE49-F238E27FC236}">
                      <a16:creationId xmlns:a16="http://schemas.microsoft.com/office/drawing/2014/main" id="{F3B3039B-4A25-4B4A-B487-CF5E1F716B74}"/>
                    </a:ext>
                  </a:extLst>
                </p14:cNvPr>
                <p14:cNvContentPartPr/>
                <p14:nvPr/>
              </p14:nvContentPartPr>
              <p14:xfrm>
                <a:off x="6848499" y="1235348"/>
                <a:ext cx="10080" cy="111960"/>
              </p14:xfrm>
            </p:contentPart>
          </mc:Choice>
          <mc:Fallback>
            <p:pic>
              <p:nvPicPr>
                <p:cNvPr id="3" name="Freihand 2">
                  <a:extLst>
                    <a:ext uri="{FF2B5EF4-FFF2-40B4-BE49-F238E27FC236}">
                      <a16:creationId xmlns:a16="http://schemas.microsoft.com/office/drawing/2014/main" id="{F3B3039B-4A25-4B4A-B487-CF5E1F716B74}"/>
                    </a:ext>
                  </a:extLst>
                </p:cNvPr>
                <p:cNvPicPr/>
                <p:nvPr/>
              </p:nvPicPr>
              <p:blipFill>
                <a:blip r:embed="rId329"/>
                <a:stretch>
                  <a:fillRect/>
                </a:stretch>
              </p:blipFill>
              <p:spPr>
                <a:xfrm>
                  <a:off x="6844179" y="1231028"/>
                  <a:ext cx="18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 name="Freihand 3">
                  <a:extLst>
                    <a:ext uri="{FF2B5EF4-FFF2-40B4-BE49-F238E27FC236}">
                      <a16:creationId xmlns:a16="http://schemas.microsoft.com/office/drawing/2014/main" id="{777169C4-F8E7-4EEE-8E8E-FF4C133A8B72}"/>
                    </a:ext>
                  </a:extLst>
                </p14:cNvPr>
                <p14:cNvContentPartPr/>
                <p14:nvPr/>
              </p14:nvContentPartPr>
              <p14:xfrm>
                <a:off x="6800619" y="1269548"/>
                <a:ext cx="106920" cy="25560"/>
              </p14:xfrm>
            </p:contentPart>
          </mc:Choice>
          <mc:Fallback>
            <p:pic>
              <p:nvPicPr>
                <p:cNvPr id="4" name="Freihand 3">
                  <a:extLst>
                    <a:ext uri="{FF2B5EF4-FFF2-40B4-BE49-F238E27FC236}">
                      <a16:creationId xmlns:a16="http://schemas.microsoft.com/office/drawing/2014/main" id="{777169C4-F8E7-4EEE-8E8E-FF4C133A8B72}"/>
                    </a:ext>
                  </a:extLst>
                </p:cNvPr>
                <p:cNvPicPr/>
                <p:nvPr/>
              </p:nvPicPr>
              <p:blipFill>
                <a:blip r:embed="rId331"/>
                <a:stretch>
                  <a:fillRect/>
                </a:stretch>
              </p:blipFill>
              <p:spPr>
                <a:xfrm>
                  <a:off x="6796299" y="1265228"/>
                  <a:ext cx="1155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5" name="Freihand 4">
                  <a:extLst>
                    <a:ext uri="{FF2B5EF4-FFF2-40B4-BE49-F238E27FC236}">
                      <a16:creationId xmlns:a16="http://schemas.microsoft.com/office/drawing/2014/main" id="{5B916393-FEFB-4B4A-A753-EC38D17105AE}"/>
                    </a:ext>
                  </a:extLst>
                </p14:cNvPr>
                <p14:cNvContentPartPr/>
                <p14:nvPr/>
              </p14:nvContentPartPr>
              <p14:xfrm>
                <a:off x="7055139" y="1118708"/>
                <a:ext cx="100800" cy="215280"/>
              </p14:xfrm>
            </p:contentPart>
          </mc:Choice>
          <mc:Fallback>
            <p:pic>
              <p:nvPicPr>
                <p:cNvPr id="5" name="Freihand 4">
                  <a:extLst>
                    <a:ext uri="{FF2B5EF4-FFF2-40B4-BE49-F238E27FC236}">
                      <a16:creationId xmlns:a16="http://schemas.microsoft.com/office/drawing/2014/main" id="{5B916393-FEFB-4B4A-A753-EC38D17105AE}"/>
                    </a:ext>
                  </a:extLst>
                </p:cNvPr>
                <p:cNvPicPr/>
                <p:nvPr/>
              </p:nvPicPr>
              <p:blipFill>
                <a:blip r:embed="rId333"/>
                <a:stretch>
                  <a:fillRect/>
                </a:stretch>
              </p:blipFill>
              <p:spPr>
                <a:xfrm>
                  <a:off x="7050819" y="1114388"/>
                  <a:ext cx="1094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6" name="Freihand 5">
                  <a:extLst>
                    <a:ext uri="{FF2B5EF4-FFF2-40B4-BE49-F238E27FC236}">
                      <a16:creationId xmlns:a16="http://schemas.microsoft.com/office/drawing/2014/main" id="{69B7AE6C-69A6-47C2-BD22-FAD4A86AF624}"/>
                    </a:ext>
                  </a:extLst>
                </p14:cNvPr>
                <p14:cNvContentPartPr/>
                <p14:nvPr/>
              </p14:nvContentPartPr>
              <p14:xfrm>
                <a:off x="7242339" y="1164068"/>
                <a:ext cx="18000" cy="90720"/>
              </p14:xfrm>
            </p:contentPart>
          </mc:Choice>
          <mc:Fallback>
            <p:pic>
              <p:nvPicPr>
                <p:cNvPr id="6" name="Freihand 5">
                  <a:extLst>
                    <a:ext uri="{FF2B5EF4-FFF2-40B4-BE49-F238E27FC236}">
                      <a16:creationId xmlns:a16="http://schemas.microsoft.com/office/drawing/2014/main" id="{69B7AE6C-69A6-47C2-BD22-FAD4A86AF624}"/>
                    </a:ext>
                  </a:extLst>
                </p:cNvPr>
                <p:cNvPicPr/>
                <p:nvPr/>
              </p:nvPicPr>
              <p:blipFill>
                <a:blip r:embed="rId335"/>
                <a:stretch>
                  <a:fillRect/>
                </a:stretch>
              </p:blipFill>
              <p:spPr>
                <a:xfrm>
                  <a:off x="7238019" y="1159748"/>
                  <a:ext cx="26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8" name="Freihand 7">
                  <a:extLst>
                    <a:ext uri="{FF2B5EF4-FFF2-40B4-BE49-F238E27FC236}">
                      <a16:creationId xmlns:a16="http://schemas.microsoft.com/office/drawing/2014/main" id="{1D9B0011-9BF0-4C93-943E-924C4807744C}"/>
                    </a:ext>
                  </a:extLst>
                </p14:cNvPr>
                <p14:cNvContentPartPr/>
                <p14:nvPr/>
              </p14:nvContentPartPr>
              <p14:xfrm>
                <a:off x="7230099" y="1139228"/>
                <a:ext cx="135360" cy="75600"/>
              </p14:xfrm>
            </p:contentPart>
          </mc:Choice>
          <mc:Fallback>
            <p:pic>
              <p:nvPicPr>
                <p:cNvPr id="8" name="Freihand 7">
                  <a:extLst>
                    <a:ext uri="{FF2B5EF4-FFF2-40B4-BE49-F238E27FC236}">
                      <a16:creationId xmlns:a16="http://schemas.microsoft.com/office/drawing/2014/main" id="{1D9B0011-9BF0-4C93-943E-924C4807744C}"/>
                    </a:ext>
                  </a:extLst>
                </p:cNvPr>
                <p:cNvPicPr/>
                <p:nvPr/>
              </p:nvPicPr>
              <p:blipFill>
                <a:blip r:embed="rId337"/>
                <a:stretch>
                  <a:fillRect/>
                </a:stretch>
              </p:blipFill>
              <p:spPr>
                <a:xfrm>
                  <a:off x="7225779" y="1134908"/>
                  <a:ext cx="144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9" name="Freihand 8">
                  <a:extLst>
                    <a:ext uri="{FF2B5EF4-FFF2-40B4-BE49-F238E27FC236}">
                      <a16:creationId xmlns:a16="http://schemas.microsoft.com/office/drawing/2014/main" id="{83C11DE4-F1EF-456C-B8C1-96F60BCA6C42}"/>
                    </a:ext>
                  </a:extLst>
                </p14:cNvPr>
                <p14:cNvContentPartPr/>
                <p14:nvPr/>
              </p14:nvContentPartPr>
              <p14:xfrm>
                <a:off x="7227579" y="1259108"/>
                <a:ext cx="139320" cy="32040"/>
              </p14:xfrm>
            </p:contentPart>
          </mc:Choice>
          <mc:Fallback>
            <p:pic>
              <p:nvPicPr>
                <p:cNvPr id="9" name="Freihand 8">
                  <a:extLst>
                    <a:ext uri="{FF2B5EF4-FFF2-40B4-BE49-F238E27FC236}">
                      <a16:creationId xmlns:a16="http://schemas.microsoft.com/office/drawing/2014/main" id="{83C11DE4-F1EF-456C-B8C1-96F60BCA6C42}"/>
                    </a:ext>
                  </a:extLst>
                </p:cNvPr>
                <p:cNvPicPr/>
                <p:nvPr/>
              </p:nvPicPr>
              <p:blipFill>
                <a:blip r:embed="rId339"/>
                <a:stretch>
                  <a:fillRect/>
                </a:stretch>
              </p:blipFill>
              <p:spPr>
                <a:xfrm>
                  <a:off x="7223259" y="1254788"/>
                  <a:ext cx="147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0" name="Freihand 9">
                  <a:extLst>
                    <a:ext uri="{FF2B5EF4-FFF2-40B4-BE49-F238E27FC236}">
                      <a16:creationId xmlns:a16="http://schemas.microsoft.com/office/drawing/2014/main" id="{F1D44812-2727-4B14-9FD3-68F0866AA409}"/>
                    </a:ext>
                  </a:extLst>
                </p14:cNvPr>
                <p14:cNvContentPartPr/>
                <p14:nvPr/>
              </p14:nvContentPartPr>
              <p14:xfrm>
                <a:off x="7402899" y="1141028"/>
                <a:ext cx="155160" cy="155880"/>
              </p14:xfrm>
            </p:contentPart>
          </mc:Choice>
          <mc:Fallback>
            <p:pic>
              <p:nvPicPr>
                <p:cNvPr id="10" name="Freihand 9">
                  <a:extLst>
                    <a:ext uri="{FF2B5EF4-FFF2-40B4-BE49-F238E27FC236}">
                      <a16:creationId xmlns:a16="http://schemas.microsoft.com/office/drawing/2014/main" id="{F1D44812-2727-4B14-9FD3-68F0866AA409}"/>
                    </a:ext>
                  </a:extLst>
                </p:cNvPr>
                <p:cNvPicPr/>
                <p:nvPr/>
              </p:nvPicPr>
              <p:blipFill>
                <a:blip r:embed="rId341"/>
                <a:stretch>
                  <a:fillRect/>
                </a:stretch>
              </p:blipFill>
              <p:spPr>
                <a:xfrm>
                  <a:off x="7398579" y="1136708"/>
                  <a:ext cx="163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1" name="Freihand 10">
                  <a:extLst>
                    <a:ext uri="{FF2B5EF4-FFF2-40B4-BE49-F238E27FC236}">
                      <a16:creationId xmlns:a16="http://schemas.microsoft.com/office/drawing/2014/main" id="{D2B8076E-FD80-4A6C-B6E4-3B04297BE561}"/>
                    </a:ext>
                  </a:extLst>
                </p14:cNvPr>
                <p14:cNvContentPartPr/>
                <p14:nvPr/>
              </p14:nvContentPartPr>
              <p14:xfrm>
                <a:off x="7645539" y="1184228"/>
                <a:ext cx="118080" cy="13680"/>
              </p14:xfrm>
            </p:contentPart>
          </mc:Choice>
          <mc:Fallback>
            <p:pic>
              <p:nvPicPr>
                <p:cNvPr id="11" name="Freihand 10">
                  <a:extLst>
                    <a:ext uri="{FF2B5EF4-FFF2-40B4-BE49-F238E27FC236}">
                      <a16:creationId xmlns:a16="http://schemas.microsoft.com/office/drawing/2014/main" id="{D2B8076E-FD80-4A6C-B6E4-3B04297BE561}"/>
                    </a:ext>
                  </a:extLst>
                </p:cNvPr>
                <p:cNvPicPr/>
                <p:nvPr/>
              </p:nvPicPr>
              <p:blipFill>
                <a:blip r:embed="rId343"/>
                <a:stretch>
                  <a:fillRect/>
                </a:stretch>
              </p:blipFill>
              <p:spPr>
                <a:xfrm>
                  <a:off x="7641219" y="1179908"/>
                  <a:ext cx="126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2" name="Freihand 11">
                  <a:extLst>
                    <a:ext uri="{FF2B5EF4-FFF2-40B4-BE49-F238E27FC236}">
                      <a16:creationId xmlns:a16="http://schemas.microsoft.com/office/drawing/2014/main" id="{B9C801E9-7C97-4B37-AB90-14E0FCE954AA}"/>
                    </a:ext>
                  </a:extLst>
                </p14:cNvPr>
                <p14:cNvContentPartPr/>
                <p14:nvPr/>
              </p14:nvContentPartPr>
              <p14:xfrm>
                <a:off x="7926699" y="1132388"/>
                <a:ext cx="8640" cy="151200"/>
              </p14:xfrm>
            </p:contentPart>
          </mc:Choice>
          <mc:Fallback>
            <p:pic>
              <p:nvPicPr>
                <p:cNvPr id="12" name="Freihand 11">
                  <a:extLst>
                    <a:ext uri="{FF2B5EF4-FFF2-40B4-BE49-F238E27FC236}">
                      <a16:creationId xmlns:a16="http://schemas.microsoft.com/office/drawing/2014/main" id="{B9C801E9-7C97-4B37-AB90-14E0FCE954AA}"/>
                    </a:ext>
                  </a:extLst>
                </p:cNvPr>
                <p:cNvPicPr/>
                <p:nvPr/>
              </p:nvPicPr>
              <p:blipFill>
                <a:blip r:embed="rId345"/>
                <a:stretch>
                  <a:fillRect/>
                </a:stretch>
              </p:blipFill>
              <p:spPr>
                <a:xfrm>
                  <a:off x="7922379" y="1128068"/>
                  <a:ext cx="17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3" name="Freihand 12">
                  <a:extLst>
                    <a:ext uri="{FF2B5EF4-FFF2-40B4-BE49-F238E27FC236}">
                      <a16:creationId xmlns:a16="http://schemas.microsoft.com/office/drawing/2014/main" id="{025E0D92-B835-443B-9AD4-AF128F8D0598}"/>
                    </a:ext>
                  </a:extLst>
                </p14:cNvPr>
                <p14:cNvContentPartPr/>
                <p14:nvPr/>
              </p14:nvContentPartPr>
              <p14:xfrm>
                <a:off x="7843539" y="1095668"/>
                <a:ext cx="186480" cy="180000"/>
              </p14:xfrm>
            </p:contentPart>
          </mc:Choice>
          <mc:Fallback>
            <p:pic>
              <p:nvPicPr>
                <p:cNvPr id="13" name="Freihand 12">
                  <a:extLst>
                    <a:ext uri="{FF2B5EF4-FFF2-40B4-BE49-F238E27FC236}">
                      <a16:creationId xmlns:a16="http://schemas.microsoft.com/office/drawing/2014/main" id="{025E0D92-B835-443B-9AD4-AF128F8D0598}"/>
                    </a:ext>
                  </a:extLst>
                </p:cNvPr>
                <p:cNvPicPr/>
                <p:nvPr/>
              </p:nvPicPr>
              <p:blipFill>
                <a:blip r:embed="rId347"/>
                <a:stretch>
                  <a:fillRect/>
                </a:stretch>
              </p:blipFill>
              <p:spPr>
                <a:xfrm>
                  <a:off x="7839219" y="1091348"/>
                  <a:ext cx="195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4" name="Freihand 13">
                  <a:extLst>
                    <a:ext uri="{FF2B5EF4-FFF2-40B4-BE49-F238E27FC236}">
                      <a16:creationId xmlns:a16="http://schemas.microsoft.com/office/drawing/2014/main" id="{2FC13BC2-A069-4ECB-AA35-565714B0B319}"/>
                    </a:ext>
                  </a:extLst>
                </p14:cNvPr>
                <p14:cNvContentPartPr/>
                <p14:nvPr/>
              </p14:nvContentPartPr>
              <p14:xfrm>
                <a:off x="8074659" y="1095308"/>
                <a:ext cx="114120" cy="165600"/>
              </p14:xfrm>
            </p:contentPart>
          </mc:Choice>
          <mc:Fallback>
            <p:pic>
              <p:nvPicPr>
                <p:cNvPr id="14" name="Freihand 13">
                  <a:extLst>
                    <a:ext uri="{FF2B5EF4-FFF2-40B4-BE49-F238E27FC236}">
                      <a16:creationId xmlns:a16="http://schemas.microsoft.com/office/drawing/2014/main" id="{2FC13BC2-A069-4ECB-AA35-565714B0B319}"/>
                    </a:ext>
                  </a:extLst>
                </p:cNvPr>
                <p:cNvPicPr/>
                <p:nvPr/>
              </p:nvPicPr>
              <p:blipFill>
                <a:blip r:embed="rId349"/>
                <a:stretch>
                  <a:fillRect/>
                </a:stretch>
              </p:blipFill>
              <p:spPr>
                <a:xfrm>
                  <a:off x="8070339" y="1090988"/>
                  <a:ext cx="1227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5" name="Freihand 14">
                  <a:extLst>
                    <a:ext uri="{FF2B5EF4-FFF2-40B4-BE49-F238E27FC236}">
                      <a16:creationId xmlns:a16="http://schemas.microsoft.com/office/drawing/2014/main" id="{58E82D01-02F6-4125-B005-5309C9A22A98}"/>
                    </a:ext>
                  </a:extLst>
                </p14:cNvPr>
                <p14:cNvContentPartPr/>
                <p14:nvPr/>
              </p14:nvContentPartPr>
              <p14:xfrm>
                <a:off x="8110659" y="1026908"/>
                <a:ext cx="165240" cy="345960"/>
              </p14:xfrm>
            </p:contentPart>
          </mc:Choice>
          <mc:Fallback>
            <p:pic>
              <p:nvPicPr>
                <p:cNvPr id="15" name="Freihand 14">
                  <a:extLst>
                    <a:ext uri="{FF2B5EF4-FFF2-40B4-BE49-F238E27FC236}">
                      <a16:creationId xmlns:a16="http://schemas.microsoft.com/office/drawing/2014/main" id="{58E82D01-02F6-4125-B005-5309C9A22A98}"/>
                    </a:ext>
                  </a:extLst>
                </p:cNvPr>
                <p:cNvPicPr/>
                <p:nvPr/>
              </p:nvPicPr>
              <p:blipFill>
                <a:blip r:embed="rId351"/>
                <a:stretch>
                  <a:fillRect/>
                </a:stretch>
              </p:blipFill>
              <p:spPr>
                <a:xfrm>
                  <a:off x="8106339" y="1022588"/>
                  <a:ext cx="17388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7" name="Freihand 16">
                  <a:extLst>
                    <a:ext uri="{FF2B5EF4-FFF2-40B4-BE49-F238E27FC236}">
                      <a16:creationId xmlns:a16="http://schemas.microsoft.com/office/drawing/2014/main" id="{D07DEFD2-0891-4491-9CD1-AE3748D8C82D}"/>
                    </a:ext>
                  </a:extLst>
                </p14:cNvPr>
                <p14:cNvContentPartPr/>
                <p14:nvPr/>
              </p14:nvContentPartPr>
              <p14:xfrm>
                <a:off x="7319739" y="907388"/>
                <a:ext cx="712440" cy="647280"/>
              </p14:xfrm>
            </p:contentPart>
          </mc:Choice>
          <mc:Fallback>
            <p:pic>
              <p:nvPicPr>
                <p:cNvPr id="17" name="Freihand 16">
                  <a:extLst>
                    <a:ext uri="{FF2B5EF4-FFF2-40B4-BE49-F238E27FC236}">
                      <a16:creationId xmlns:a16="http://schemas.microsoft.com/office/drawing/2014/main" id="{D07DEFD2-0891-4491-9CD1-AE3748D8C82D}"/>
                    </a:ext>
                  </a:extLst>
                </p:cNvPr>
                <p:cNvPicPr/>
                <p:nvPr/>
              </p:nvPicPr>
              <p:blipFill>
                <a:blip r:embed="rId353"/>
                <a:stretch>
                  <a:fillRect/>
                </a:stretch>
              </p:blipFill>
              <p:spPr>
                <a:xfrm>
                  <a:off x="7315419" y="903068"/>
                  <a:ext cx="72108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8" name="Freihand 17">
                  <a:extLst>
                    <a:ext uri="{FF2B5EF4-FFF2-40B4-BE49-F238E27FC236}">
                      <a16:creationId xmlns:a16="http://schemas.microsoft.com/office/drawing/2014/main" id="{6AD5FAF3-FDA8-4432-A1EA-C9092A25288D}"/>
                    </a:ext>
                  </a:extLst>
                </p14:cNvPr>
                <p14:cNvContentPartPr/>
                <p14:nvPr/>
              </p14:nvContentPartPr>
              <p14:xfrm>
                <a:off x="7380579" y="956708"/>
                <a:ext cx="744480" cy="535320"/>
              </p14:xfrm>
            </p:contentPart>
          </mc:Choice>
          <mc:Fallback>
            <p:pic>
              <p:nvPicPr>
                <p:cNvPr id="18" name="Freihand 17">
                  <a:extLst>
                    <a:ext uri="{FF2B5EF4-FFF2-40B4-BE49-F238E27FC236}">
                      <a16:creationId xmlns:a16="http://schemas.microsoft.com/office/drawing/2014/main" id="{6AD5FAF3-FDA8-4432-A1EA-C9092A25288D}"/>
                    </a:ext>
                  </a:extLst>
                </p:cNvPr>
                <p:cNvPicPr/>
                <p:nvPr/>
              </p:nvPicPr>
              <p:blipFill>
                <a:blip r:embed="rId355"/>
                <a:stretch>
                  <a:fillRect/>
                </a:stretch>
              </p:blipFill>
              <p:spPr>
                <a:xfrm>
                  <a:off x="7376259" y="952388"/>
                  <a:ext cx="75312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67063" name="Freihand 167062">
                  <a:extLst>
                    <a:ext uri="{FF2B5EF4-FFF2-40B4-BE49-F238E27FC236}">
                      <a16:creationId xmlns:a16="http://schemas.microsoft.com/office/drawing/2014/main" id="{38B83103-CCD4-402F-8843-AEAA1D933E7B}"/>
                    </a:ext>
                  </a:extLst>
                </p14:cNvPr>
                <p14:cNvContentPartPr/>
                <p14:nvPr/>
              </p14:nvContentPartPr>
              <p14:xfrm>
                <a:off x="5836539" y="1461788"/>
                <a:ext cx="379800" cy="59040"/>
              </p14:xfrm>
            </p:contentPart>
          </mc:Choice>
          <mc:Fallback>
            <p:pic>
              <p:nvPicPr>
                <p:cNvPr id="167063" name="Freihand 167062">
                  <a:extLst>
                    <a:ext uri="{FF2B5EF4-FFF2-40B4-BE49-F238E27FC236}">
                      <a16:creationId xmlns:a16="http://schemas.microsoft.com/office/drawing/2014/main" id="{38B83103-CCD4-402F-8843-AEAA1D933E7B}"/>
                    </a:ext>
                  </a:extLst>
                </p:cNvPr>
                <p:cNvPicPr/>
                <p:nvPr/>
              </p:nvPicPr>
              <p:blipFill>
                <a:blip r:embed="rId357"/>
                <a:stretch>
                  <a:fillRect/>
                </a:stretch>
              </p:blipFill>
              <p:spPr>
                <a:xfrm>
                  <a:off x="5832219" y="1457468"/>
                  <a:ext cx="388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67064" name="Freihand 167063">
                  <a:extLst>
                    <a:ext uri="{FF2B5EF4-FFF2-40B4-BE49-F238E27FC236}">
                      <a16:creationId xmlns:a16="http://schemas.microsoft.com/office/drawing/2014/main" id="{08511363-C2CB-4056-AB5E-79E4759ACB2A}"/>
                    </a:ext>
                  </a:extLst>
                </p14:cNvPr>
                <p14:cNvContentPartPr/>
                <p14:nvPr/>
              </p14:nvContentPartPr>
              <p14:xfrm>
                <a:off x="6146499" y="1429388"/>
                <a:ext cx="234360" cy="103320"/>
              </p14:xfrm>
            </p:contentPart>
          </mc:Choice>
          <mc:Fallback>
            <p:pic>
              <p:nvPicPr>
                <p:cNvPr id="167064" name="Freihand 167063">
                  <a:extLst>
                    <a:ext uri="{FF2B5EF4-FFF2-40B4-BE49-F238E27FC236}">
                      <a16:creationId xmlns:a16="http://schemas.microsoft.com/office/drawing/2014/main" id="{08511363-C2CB-4056-AB5E-79E4759ACB2A}"/>
                    </a:ext>
                  </a:extLst>
                </p:cNvPr>
                <p:cNvPicPr/>
                <p:nvPr/>
              </p:nvPicPr>
              <p:blipFill>
                <a:blip r:embed="rId359"/>
                <a:stretch>
                  <a:fillRect/>
                </a:stretch>
              </p:blipFill>
              <p:spPr>
                <a:xfrm>
                  <a:off x="6142179" y="1425068"/>
                  <a:ext cx="243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67066" name="Freihand 167065">
                  <a:extLst>
                    <a:ext uri="{FF2B5EF4-FFF2-40B4-BE49-F238E27FC236}">
                      <a16:creationId xmlns:a16="http://schemas.microsoft.com/office/drawing/2014/main" id="{D6A560E7-ADA6-4DB2-9F51-96C0607F06B9}"/>
                    </a:ext>
                  </a:extLst>
                </p14:cNvPr>
                <p14:cNvContentPartPr/>
                <p14:nvPr/>
              </p14:nvContentPartPr>
              <p14:xfrm>
                <a:off x="6359619" y="971468"/>
                <a:ext cx="398880" cy="501120"/>
              </p14:xfrm>
            </p:contentPart>
          </mc:Choice>
          <mc:Fallback>
            <p:pic>
              <p:nvPicPr>
                <p:cNvPr id="167066" name="Freihand 167065">
                  <a:extLst>
                    <a:ext uri="{FF2B5EF4-FFF2-40B4-BE49-F238E27FC236}">
                      <a16:creationId xmlns:a16="http://schemas.microsoft.com/office/drawing/2014/main" id="{D6A560E7-ADA6-4DB2-9F51-96C0607F06B9}"/>
                    </a:ext>
                  </a:extLst>
                </p:cNvPr>
                <p:cNvPicPr/>
                <p:nvPr/>
              </p:nvPicPr>
              <p:blipFill>
                <a:blip r:embed="rId361"/>
                <a:stretch>
                  <a:fillRect/>
                </a:stretch>
              </p:blipFill>
              <p:spPr>
                <a:xfrm>
                  <a:off x="6355299" y="967148"/>
                  <a:ext cx="407520" cy="509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67067" name="Freihand 167066">
                  <a:extLst>
                    <a:ext uri="{FF2B5EF4-FFF2-40B4-BE49-F238E27FC236}">
                      <a16:creationId xmlns:a16="http://schemas.microsoft.com/office/drawing/2014/main" id="{F9EC4252-9DA8-417D-9BBC-B0E776C7DCCA}"/>
                    </a:ext>
                  </a:extLst>
                </p14:cNvPr>
                <p14:cNvContentPartPr/>
                <p14:nvPr/>
              </p14:nvContentPartPr>
              <p14:xfrm>
                <a:off x="6111939" y="1066148"/>
                <a:ext cx="387000" cy="370440"/>
              </p14:xfrm>
            </p:contentPart>
          </mc:Choice>
          <mc:Fallback>
            <p:pic>
              <p:nvPicPr>
                <p:cNvPr id="167067" name="Freihand 167066">
                  <a:extLst>
                    <a:ext uri="{FF2B5EF4-FFF2-40B4-BE49-F238E27FC236}">
                      <a16:creationId xmlns:a16="http://schemas.microsoft.com/office/drawing/2014/main" id="{F9EC4252-9DA8-417D-9BBC-B0E776C7DCCA}"/>
                    </a:ext>
                  </a:extLst>
                </p:cNvPr>
                <p:cNvPicPr/>
                <p:nvPr/>
              </p:nvPicPr>
              <p:blipFill>
                <a:blip r:embed="rId363"/>
                <a:stretch>
                  <a:fillRect/>
                </a:stretch>
              </p:blipFill>
              <p:spPr>
                <a:xfrm>
                  <a:off x="6107619" y="1061828"/>
                  <a:ext cx="395640" cy="37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4">
            <p14:nvContentPartPr>
              <p14:cNvPr id="167069" name="Freihand 167068">
                <a:extLst>
                  <a:ext uri="{FF2B5EF4-FFF2-40B4-BE49-F238E27FC236}">
                    <a16:creationId xmlns:a16="http://schemas.microsoft.com/office/drawing/2014/main" id="{6F708D54-D4FF-4269-960E-913A70EC6B6E}"/>
                  </a:ext>
                </a:extLst>
              </p14:cNvPr>
              <p14:cNvContentPartPr/>
              <p14:nvPr/>
            </p14:nvContentPartPr>
            <p14:xfrm>
              <a:off x="5075859" y="4905908"/>
              <a:ext cx="738000" cy="602640"/>
            </p14:xfrm>
          </p:contentPart>
        </mc:Choice>
        <mc:Fallback>
          <p:pic>
            <p:nvPicPr>
              <p:cNvPr id="167069" name="Freihand 167068">
                <a:extLst>
                  <a:ext uri="{FF2B5EF4-FFF2-40B4-BE49-F238E27FC236}">
                    <a16:creationId xmlns:a16="http://schemas.microsoft.com/office/drawing/2014/main" id="{6F708D54-D4FF-4269-960E-913A70EC6B6E}"/>
                  </a:ext>
                </a:extLst>
              </p:cNvPr>
              <p:cNvPicPr/>
              <p:nvPr/>
            </p:nvPicPr>
            <p:blipFill>
              <a:blip r:embed="rId365"/>
              <a:stretch>
                <a:fillRect/>
              </a:stretch>
            </p:blipFill>
            <p:spPr>
              <a:xfrm>
                <a:off x="5071539" y="4901588"/>
                <a:ext cx="746640" cy="6112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67070" name="Freihand 167069">
                <a:extLst>
                  <a:ext uri="{FF2B5EF4-FFF2-40B4-BE49-F238E27FC236}">
                    <a16:creationId xmlns:a16="http://schemas.microsoft.com/office/drawing/2014/main" id="{CFD411AC-B379-4B29-BF02-7F8352921E86}"/>
                  </a:ext>
                </a:extLst>
              </p14:cNvPr>
              <p14:cNvContentPartPr/>
              <p14:nvPr/>
            </p14:nvContentPartPr>
            <p14:xfrm>
              <a:off x="5743299" y="5363828"/>
              <a:ext cx="1406880" cy="59040"/>
            </p14:xfrm>
          </p:contentPart>
        </mc:Choice>
        <mc:Fallback>
          <p:pic>
            <p:nvPicPr>
              <p:cNvPr id="167070" name="Freihand 167069">
                <a:extLst>
                  <a:ext uri="{FF2B5EF4-FFF2-40B4-BE49-F238E27FC236}">
                    <a16:creationId xmlns:a16="http://schemas.microsoft.com/office/drawing/2014/main" id="{CFD411AC-B379-4B29-BF02-7F8352921E86}"/>
                  </a:ext>
                </a:extLst>
              </p:cNvPr>
              <p:cNvPicPr/>
              <p:nvPr/>
            </p:nvPicPr>
            <p:blipFill>
              <a:blip r:embed="rId367"/>
              <a:stretch>
                <a:fillRect/>
              </a:stretch>
            </p:blipFill>
            <p:spPr>
              <a:xfrm>
                <a:off x="5738979" y="5359508"/>
                <a:ext cx="1415520" cy="67680"/>
              </a:xfrm>
              <a:prstGeom prst="rect">
                <a:avLst/>
              </a:prstGeom>
            </p:spPr>
          </p:pic>
        </mc:Fallback>
      </mc:AlternateContent>
      <p:grpSp>
        <p:nvGrpSpPr>
          <p:cNvPr id="167087" name="Gruppieren 167086">
            <a:extLst>
              <a:ext uri="{FF2B5EF4-FFF2-40B4-BE49-F238E27FC236}">
                <a16:creationId xmlns:a16="http://schemas.microsoft.com/office/drawing/2014/main" id="{B6CBDE15-0405-4FF1-A35F-988430623FF8}"/>
              </a:ext>
            </a:extLst>
          </p:cNvPr>
          <p:cNvGrpSpPr/>
          <p:nvPr/>
        </p:nvGrpSpPr>
        <p:grpSpPr>
          <a:xfrm>
            <a:off x="5339379" y="5623028"/>
            <a:ext cx="2635200" cy="270360"/>
            <a:chOff x="5339379" y="5623028"/>
            <a:chExt cx="2635200" cy="270360"/>
          </a:xfrm>
        </p:grpSpPr>
        <mc:AlternateContent xmlns:mc="http://schemas.openxmlformats.org/markup-compatibility/2006">
          <mc:Choice xmlns:p14="http://schemas.microsoft.com/office/powerpoint/2010/main" Requires="p14">
            <p:contentPart p14:bwMode="auto" r:id="rId368">
              <p14:nvContentPartPr>
                <p14:cNvPr id="167071" name="Freihand 167070">
                  <a:extLst>
                    <a:ext uri="{FF2B5EF4-FFF2-40B4-BE49-F238E27FC236}">
                      <a16:creationId xmlns:a16="http://schemas.microsoft.com/office/drawing/2014/main" id="{FC5F382A-56B8-42A8-B7C7-C00CCC63C7E2}"/>
                    </a:ext>
                  </a:extLst>
                </p14:cNvPr>
                <p14:cNvContentPartPr/>
                <p14:nvPr/>
              </p14:nvContentPartPr>
              <p14:xfrm>
                <a:off x="5339379" y="5697908"/>
                <a:ext cx="98640" cy="183600"/>
              </p14:xfrm>
            </p:contentPart>
          </mc:Choice>
          <mc:Fallback>
            <p:pic>
              <p:nvPicPr>
                <p:cNvPr id="167071" name="Freihand 167070">
                  <a:extLst>
                    <a:ext uri="{FF2B5EF4-FFF2-40B4-BE49-F238E27FC236}">
                      <a16:creationId xmlns:a16="http://schemas.microsoft.com/office/drawing/2014/main" id="{FC5F382A-56B8-42A8-B7C7-C00CCC63C7E2}"/>
                    </a:ext>
                  </a:extLst>
                </p:cNvPr>
                <p:cNvPicPr/>
                <p:nvPr/>
              </p:nvPicPr>
              <p:blipFill>
                <a:blip r:embed="rId369"/>
                <a:stretch>
                  <a:fillRect/>
                </a:stretch>
              </p:blipFill>
              <p:spPr>
                <a:xfrm>
                  <a:off x="5335059" y="5693588"/>
                  <a:ext cx="1072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67072" name="Freihand 167071">
                  <a:extLst>
                    <a:ext uri="{FF2B5EF4-FFF2-40B4-BE49-F238E27FC236}">
                      <a16:creationId xmlns:a16="http://schemas.microsoft.com/office/drawing/2014/main" id="{B52168EC-2A99-45B7-913F-2E443B4E9636}"/>
                    </a:ext>
                  </a:extLst>
                </p14:cNvPr>
                <p14:cNvContentPartPr/>
                <p14:nvPr/>
              </p14:nvContentPartPr>
              <p14:xfrm>
                <a:off x="5435859" y="5759468"/>
                <a:ext cx="137880" cy="133920"/>
              </p14:xfrm>
            </p:contentPart>
          </mc:Choice>
          <mc:Fallback>
            <p:pic>
              <p:nvPicPr>
                <p:cNvPr id="167072" name="Freihand 167071">
                  <a:extLst>
                    <a:ext uri="{FF2B5EF4-FFF2-40B4-BE49-F238E27FC236}">
                      <a16:creationId xmlns:a16="http://schemas.microsoft.com/office/drawing/2014/main" id="{B52168EC-2A99-45B7-913F-2E443B4E9636}"/>
                    </a:ext>
                  </a:extLst>
                </p:cNvPr>
                <p:cNvPicPr/>
                <p:nvPr/>
              </p:nvPicPr>
              <p:blipFill>
                <a:blip r:embed="rId371"/>
                <a:stretch>
                  <a:fillRect/>
                </a:stretch>
              </p:blipFill>
              <p:spPr>
                <a:xfrm>
                  <a:off x="5431539" y="5755148"/>
                  <a:ext cx="146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67073" name="Freihand 167072">
                  <a:extLst>
                    <a:ext uri="{FF2B5EF4-FFF2-40B4-BE49-F238E27FC236}">
                      <a16:creationId xmlns:a16="http://schemas.microsoft.com/office/drawing/2014/main" id="{1534C444-77F7-45E3-BF1A-7896ADB48CD2}"/>
                    </a:ext>
                  </a:extLst>
                </p14:cNvPr>
                <p14:cNvContentPartPr/>
                <p14:nvPr/>
              </p14:nvContentPartPr>
              <p14:xfrm>
                <a:off x="5697579" y="5679548"/>
                <a:ext cx="180360" cy="176760"/>
              </p14:xfrm>
            </p:contentPart>
          </mc:Choice>
          <mc:Fallback>
            <p:pic>
              <p:nvPicPr>
                <p:cNvPr id="167073" name="Freihand 167072">
                  <a:extLst>
                    <a:ext uri="{FF2B5EF4-FFF2-40B4-BE49-F238E27FC236}">
                      <a16:creationId xmlns:a16="http://schemas.microsoft.com/office/drawing/2014/main" id="{1534C444-77F7-45E3-BF1A-7896ADB48CD2}"/>
                    </a:ext>
                  </a:extLst>
                </p:cNvPr>
                <p:cNvPicPr/>
                <p:nvPr/>
              </p:nvPicPr>
              <p:blipFill>
                <a:blip r:embed="rId373"/>
                <a:stretch>
                  <a:fillRect/>
                </a:stretch>
              </p:blipFill>
              <p:spPr>
                <a:xfrm>
                  <a:off x="5693259" y="5675228"/>
                  <a:ext cx="189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67074" name="Freihand 167073">
                  <a:extLst>
                    <a:ext uri="{FF2B5EF4-FFF2-40B4-BE49-F238E27FC236}">
                      <a16:creationId xmlns:a16="http://schemas.microsoft.com/office/drawing/2014/main" id="{51801A84-2822-4E69-8B43-ED796F022B0E}"/>
                    </a:ext>
                  </a:extLst>
                </p14:cNvPr>
                <p14:cNvContentPartPr/>
                <p14:nvPr/>
              </p14:nvContentPartPr>
              <p14:xfrm>
                <a:off x="5777499" y="5781428"/>
                <a:ext cx="57600" cy="74160"/>
              </p14:xfrm>
            </p:contentPart>
          </mc:Choice>
          <mc:Fallback>
            <p:pic>
              <p:nvPicPr>
                <p:cNvPr id="167074" name="Freihand 167073">
                  <a:extLst>
                    <a:ext uri="{FF2B5EF4-FFF2-40B4-BE49-F238E27FC236}">
                      <a16:creationId xmlns:a16="http://schemas.microsoft.com/office/drawing/2014/main" id="{51801A84-2822-4E69-8B43-ED796F022B0E}"/>
                    </a:ext>
                  </a:extLst>
                </p:cNvPr>
                <p:cNvPicPr/>
                <p:nvPr/>
              </p:nvPicPr>
              <p:blipFill>
                <a:blip r:embed="rId375"/>
                <a:stretch>
                  <a:fillRect/>
                </a:stretch>
              </p:blipFill>
              <p:spPr>
                <a:xfrm>
                  <a:off x="5773179" y="5777108"/>
                  <a:ext cx="66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67075" name="Freihand 167074">
                  <a:extLst>
                    <a:ext uri="{FF2B5EF4-FFF2-40B4-BE49-F238E27FC236}">
                      <a16:creationId xmlns:a16="http://schemas.microsoft.com/office/drawing/2014/main" id="{84CDE1BE-391F-41F7-A384-A29C99405517}"/>
                    </a:ext>
                  </a:extLst>
                </p14:cNvPr>
                <p14:cNvContentPartPr/>
                <p14:nvPr/>
              </p14:nvContentPartPr>
              <p14:xfrm>
                <a:off x="5858859" y="5769548"/>
                <a:ext cx="282600" cy="85680"/>
              </p14:xfrm>
            </p:contentPart>
          </mc:Choice>
          <mc:Fallback>
            <p:pic>
              <p:nvPicPr>
                <p:cNvPr id="167075" name="Freihand 167074">
                  <a:extLst>
                    <a:ext uri="{FF2B5EF4-FFF2-40B4-BE49-F238E27FC236}">
                      <a16:creationId xmlns:a16="http://schemas.microsoft.com/office/drawing/2014/main" id="{84CDE1BE-391F-41F7-A384-A29C99405517}"/>
                    </a:ext>
                  </a:extLst>
                </p:cNvPr>
                <p:cNvPicPr/>
                <p:nvPr/>
              </p:nvPicPr>
              <p:blipFill>
                <a:blip r:embed="rId377"/>
                <a:stretch>
                  <a:fillRect/>
                </a:stretch>
              </p:blipFill>
              <p:spPr>
                <a:xfrm>
                  <a:off x="5854539" y="5765228"/>
                  <a:ext cx="291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67076" name="Freihand 167075">
                  <a:extLst>
                    <a:ext uri="{FF2B5EF4-FFF2-40B4-BE49-F238E27FC236}">
                      <a16:creationId xmlns:a16="http://schemas.microsoft.com/office/drawing/2014/main" id="{C304E9F7-F039-4516-8F85-3FC73B85D2AA}"/>
                    </a:ext>
                  </a:extLst>
                </p14:cNvPr>
                <p14:cNvContentPartPr/>
                <p14:nvPr/>
              </p14:nvContentPartPr>
              <p14:xfrm>
                <a:off x="6149739" y="5750108"/>
                <a:ext cx="142200" cy="78480"/>
              </p14:xfrm>
            </p:contentPart>
          </mc:Choice>
          <mc:Fallback>
            <p:pic>
              <p:nvPicPr>
                <p:cNvPr id="167076" name="Freihand 167075">
                  <a:extLst>
                    <a:ext uri="{FF2B5EF4-FFF2-40B4-BE49-F238E27FC236}">
                      <a16:creationId xmlns:a16="http://schemas.microsoft.com/office/drawing/2014/main" id="{C304E9F7-F039-4516-8F85-3FC73B85D2AA}"/>
                    </a:ext>
                  </a:extLst>
                </p:cNvPr>
                <p:cNvPicPr/>
                <p:nvPr/>
              </p:nvPicPr>
              <p:blipFill>
                <a:blip r:embed="rId379"/>
                <a:stretch>
                  <a:fillRect/>
                </a:stretch>
              </p:blipFill>
              <p:spPr>
                <a:xfrm>
                  <a:off x="6145419" y="5745788"/>
                  <a:ext cx="150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67077" name="Freihand 167076">
                  <a:extLst>
                    <a:ext uri="{FF2B5EF4-FFF2-40B4-BE49-F238E27FC236}">
                      <a16:creationId xmlns:a16="http://schemas.microsoft.com/office/drawing/2014/main" id="{4F14E521-E694-490E-B73F-9FA45028A8D2}"/>
                    </a:ext>
                  </a:extLst>
                </p14:cNvPr>
                <p14:cNvContentPartPr/>
                <p14:nvPr/>
              </p14:nvContentPartPr>
              <p14:xfrm>
                <a:off x="6077019" y="5670908"/>
                <a:ext cx="28440" cy="9000"/>
              </p14:xfrm>
            </p:contentPart>
          </mc:Choice>
          <mc:Fallback>
            <p:pic>
              <p:nvPicPr>
                <p:cNvPr id="167077" name="Freihand 167076">
                  <a:extLst>
                    <a:ext uri="{FF2B5EF4-FFF2-40B4-BE49-F238E27FC236}">
                      <a16:creationId xmlns:a16="http://schemas.microsoft.com/office/drawing/2014/main" id="{4F14E521-E694-490E-B73F-9FA45028A8D2}"/>
                    </a:ext>
                  </a:extLst>
                </p:cNvPr>
                <p:cNvPicPr/>
                <p:nvPr/>
              </p:nvPicPr>
              <p:blipFill>
                <a:blip r:embed="rId381"/>
                <a:stretch>
                  <a:fillRect/>
                </a:stretch>
              </p:blipFill>
              <p:spPr>
                <a:xfrm>
                  <a:off x="6072699" y="5666588"/>
                  <a:ext cx="37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67078" name="Freihand 167077">
                  <a:extLst>
                    <a:ext uri="{FF2B5EF4-FFF2-40B4-BE49-F238E27FC236}">
                      <a16:creationId xmlns:a16="http://schemas.microsoft.com/office/drawing/2014/main" id="{C5AFE859-BDD3-4811-9AE0-6BDE909814F2}"/>
                    </a:ext>
                  </a:extLst>
                </p14:cNvPr>
                <p14:cNvContentPartPr/>
                <p14:nvPr/>
              </p14:nvContentPartPr>
              <p14:xfrm>
                <a:off x="6321459" y="5742188"/>
                <a:ext cx="281880" cy="88920"/>
              </p14:xfrm>
            </p:contentPart>
          </mc:Choice>
          <mc:Fallback>
            <p:pic>
              <p:nvPicPr>
                <p:cNvPr id="167078" name="Freihand 167077">
                  <a:extLst>
                    <a:ext uri="{FF2B5EF4-FFF2-40B4-BE49-F238E27FC236}">
                      <a16:creationId xmlns:a16="http://schemas.microsoft.com/office/drawing/2014/main" id="{C5AFE859-BDD3-4811-9AE0-6BDE909814F2}"/>
                    </a:ext>
                  </a:extLst>
                </p:cNvPr>
                <p:cNvPicPr/>
                <p:nvPr/>
              </p:nvPicPr>
              <p:blipFill>
                <a:blip r:embed="rId383"/>
                <a:stretch>
                  <a:fillRect/>
                </a:stretch>
              </p:blipFill>
              <p:spPr>
                <a:xfrm>
                  <a:off x="6317139" y="5737868"/>
                  <a:ext cx="290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67079" name="Freihand 167078">
                  <a:extLst>
                    <a:ext uri="{FF2B5EF4-FFF2-40B4-BE49-F238E27FC236}">
                      <a16:creationId xmlns:a16="http://schemas.microsoft.com/office/drawing/2014/main" id="{F4927702-47A3-4D08-AF7C-54EBDAE3BA50}"/>
                    </a:ext>
                  </a:extLst>
                </p14:cNvPr>
                <p14:cNvContentPartPr/>
                <p14:nvPr/>
              </p14:nvContentPartPr>
              <p14:xfrm>
                <a:off x="6800979" y="5714828"/>
                <a:ext cx="351360" cy="128520"/>
              </p14:xfrm>
            </p:contentPart>
          </mc:Choice>
          <mc:Fallback>
            <p:pic>
              <p:nvPicPr>
                <p:cNvPr id="167079" name="Freihand 167078">
                  <a:extLst>
                    <a:ext uri="{FF2B5EF4-FFF2-40B4-BE49-F238E27FC236}">
                      <a16:creationId xmlns:a16="http://schemas.microsoft.com/office/drawing/2014/main" id="{F4927702-47A3-4D08-AF7C-54EBDAE3BA50}"/>
                    </a:ext>
                  </a:extLst>
                </p:cNvPr>
                <p:cNvPicPr/>
                <p:nvPr/>
              </p:nvPicPr>
              <p:blipFill>
                <a:blip r:embed="rId385"/>
                <a:stretch>
                  <a:fillRect/>
                </a:stretch>
              </p:blipFill>
              <p:spPr>
                <a:xfrm>
                  <a:off x="6796659" y="5710508"/>
                  <a:ext cx="360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67080" name="Freihand 167079">
                  <a:extLst>
                    <a:ext uri="{FF2B5EF4-FFF2-40B4-BE49-F238E27FC236}">
                      <a16:creationId xmlns:a16="http://schemas.microsoft.com/office/drawing/2014/main" id="{3E5A5AA3-C308-49FA-B32F-47093E28A63D}"/>
                    </a:ext>
                  </a:extLst>
                </p14:cNvPr>
                <p14:cNvContentPartPr/>
                <p14:nvPr/>
              </p14:nvContentPartPr>
              <p14:xfrm>
                <a:off x="7108419" y="5656148"/>
                <a:ext cx="78840" cy="17640"/>
              </p14:xfrm>
            </p:contentPart>
          </mc:Choice>
          <mc:Fallback>
            <p:pic>
              <p:nvPicPr>
                <p:cNvPr id="167080" name="Freihand 167079">
                  <a:extLst>
                    <a:ext uri="{FF2B5EF4-FFF2-40B4-BE49-F238E27FC236}">
                      <a16:creationId xmlns:a16="http://schemas.microsoft.com/office/drawing/2014/main" id="{3E5A5AA3-C308-49FA-B32F-47093E28A63D}"/>
                    </a:ext>
                  </a:extLst>
                </p:cNvPr>
                <p:cNvPicPr/>
                <p:nvPr/>
              </p:nvPicPr>
              <p:blipFill>
                <a:blip r:embed="rId387"/>
                <a:stretch>
                  <a:fillRect/>
                </a:stretch>
              </p:blipFill>
              <p:spPr>
                <a:xfrm>
                  <a:off x="7104099" y="5651828"/>
                  <a:ext cx="87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67081" name="Freihand 167080">
                  <a:extLst>
                    <a:ext uri="{FF2B5EF4-FFF2-40B4-BE49-F238E27FC236}">
                      <a16:creationId xmlns:a16="http://schemas.microsoft.com/office/drawing/2014/main" id="{2EB9BDBE-4BBA-4049-B096-BF60D2983333}"/>
                    </a:ext>
                  </a:extLst>
                </p14:cNvPr>
                <p14:cNvContentPartPr/>
                <p14:nvPr/>
              </p14:nvContentPartPr>
              <p14:xfrm>
                <a:off x="7374819" y="5729228"/>
                <a:ext cx="136440" cy="84960"/>
              </p14:xfrm>
            </p:contentPart>
          </mc:Choice>
          <mc:Fallback>
            <p:pic>
              <p:nvPicPr>
                <p:cNvPr id="167081" name="Freihand 167080">
                  <a:extLst>
                    <a:ext uri="{FF2B5EF4-FFF2-40B4-BE49-F238E27FC236}">
                      <a16:creationId xmlns:a16="http://schemas.microsoft.com/office/drawing/2014/main" id="{2EB9BDBE-4BBA-4049-B096-BF60D2983333}"/>
                    </a:ext>
                  </a:extLst>
                </p:cNvPr>
                <p:cNvPicPr/>
                <p:nvPr/>
              </p:nvPicPr>
              <p:blipFill>
                <a:blip r:embed="rId389"/>
                <a:stretch>
                  <a:fillRect/>
                </a:stretch>
              </p:blipFill>
              <p:spPr>
                <a:xfrm>
                  <a:off x="7370499" y="5724908"/>
                  <a:ext cx="145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67082" name="Freihand 167081">
                  <a:extLst>
                    <a:ext uri="{FF2B5EF4-FFF2-40B4-BE49-F238E27FC236}">
                      <a16:creationId xmlns:a16="http://schemas.microsoft.com/office/drawing/2014/main" id="{1175121E-B33C-456F-A07F-A0B1C874CD81}"/>
                    </a:ext>
                  </a:extLst>
                </p14:cNvPr>
                <p14:cNvContentPartPr/>
                <p14:nvPr/>
              </p14:nvContentPartPr>
              <p14:xfrm>
                <a:off x="7569579" y="5719508"/>
                <a:ext cx="92160" cy="86400"/>
              </p14:xfrm>
            </p:contentPart>
          </mc:Choice>
          <mc:Fallback>
            <p:pic>
              <p:nvPicPr>
                <p:cNvPr id="167082" name="Freihand 167081">
                  <a:extLst>
                    <a:ext uri="{FF2B5EF4-FFF2-40B4-BE49-F238E27FC236}">
                      <a16:creationId xmlns:a16="http://schemas.microsoft.com/office/drawing/2014/main" id="{1175121E-B33C-456F-A07F-A0B1C874CD81}"/>
                    </a:ext>
                  </a:extLst>
                </p:cNvPr>
                <p:cNvPicPr/>
                <p:nvPr/>
              </p:nvPicPr>
              <p:blipFill>
                <a:blip r:embed="rId391"/>
                <a:stretch>
                  <a:fillRect/>
                </a:stretch>
              </p:blipFill>
              <p:spPr>
                <a:xfrm>
                  <a:off x="7565259" y="5715188"/>
                  <a:ext cx="100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67083" name="Freihand 167082">
                  <a:extLst>
                    <a:ext uri="{FF2B5EF4-FFF2-40B4-BE49-F238E27FC236}">
                      <a16:creationId xmlns:a16="http://schemas.microsoft.com/office/drawing/2014/main" id="{B9AA5C08-2B31-4992-9CB9-668A3A166A1F}"/>
                    </a:ext>
                  </a:extLst>
                </p14:cNvPr>
                <p14:cNvContentPartPr/>
                <p14:nvPr/>
              </p14:nvContentPartPr>
              <p14:xfrm>
                <a:off x="7794579" y="5720948"/>
                <a:ext cx="360" cy="360"/>
              </p14:xfrm>
            </p:contentPart>
          </mc:Choice>
          <mc:Fallback>
            <p:pic>
              <p:nvPicPr>
                <p:cNvPr id="167083" name="Freihand 167082">
                  <a:extLst>
                    <a:ext uri="{FF2B5EF4-FFF2-40B4-BE49-F238E27FC236}">
                      <a16:creationId xmlns:a16="http://schemas.microsoft.com/office/drawing/2014/main" id="{B9AA5C08-2B31-4992-9CB9-668A3A166A1F}"/>
                    </a:ext>
                  </a:extLst>
                </p:cNvPr>
                <p:cNvPicPr/>
                <p:nvPr/>
              </p:nvPicPr>
              <p:blipFill>
                <a:blip r:embed="rId80"/>
                <a:stretch>
                  <a:fillRect/>
                </a:stretch>
              </p:blipFill>
              <p:spPr>
                <a:xfrm>
                  <a:off x="7790259" y="57166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67084" name="Freihand 167083">
                  <a:extLst>
                    <a:ext uri="{FF2B5EF4-FFF2-40B4-BE49-F238E27FC236}">
                      <a16:creationId xmlns:a16="http://schemas.microsoft.com/office/drawing/2014/main" id="{5DBBE790-B423-4A25-BE20-5E5F392C8866}"/>
                    </a:ext>
                  </a:extLst>
                </p14:cNvPr>
                <p14:cNvContentPartPr/>
                <p14:nvPr/>
              </p14:nvContentPartPr>
              <p14:xfrm>
                <a:off x="7544379" y="5749388"/>
                <a:ext cx="160560" cy="78120"/>
              </p14:xfrm>
            </p:contentPart>
          </mc:Choice>
          <mc:Fallback>
            <p:pic>
              <p:nvPicPr>
                <p:cNvPr id="167084" name="Freihand 167083">
                  <a:extLst>
                    <a:ext uri="{FF2B5EF4-FFF2-40B4-BE49-F238E27FC236}">
                      <a16:creationId xmlns:a16="http://schemas.microsoft.com/office/drawing/2014/main" id="{5DBBE790-B423-4A25-BE20-5E5F392C8866}"/>
                    </a:ext>
                  </a:extLst>
                </p:cNvPr>
                <p:cNvPicPr/>
                <p:nvPr/>
              </p:nvPicPr>
              <p:blipFill>
                <a:blip r:embed="rId394"/>
                <a:stretch>
                  <a:fillRect/>
                </a:stretch>
              </p:blipFill>
              <p:spPr>
                <a:xfrm>
                  <a:off x="7540059" y="5745068"/>
                  <a:ext cx="169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67085" name="Freihand 167084">
                  <a:extLst>
                    <a:ext uri="{FF2B5EF4-FFF2-40B4-BE49-F238E27FC236}">
                      <a16:creationId xmlns:a16="http://schemas.microsoft.com/office/drawing/2014/main" id="{4F61E4DE-8635-414A-AC3B-0FF338AE46FC}"/>
                    </a:ext>
                  </a:extLst>
                </p14:cNvPr>
                <p14:cNvContentPartPr/>
                <p14:nvPr/>
              </p14:nvContentPartPr>
              <p14:xfrm>
                <a:off x="7738059" y="5623028"/>
                <a:ext cx="236520" cy="171360"/>
              </p14:xfrm>
            </p:contentPart>
          </mc:Choice>
          <mc:Fallback>
            <p:pic>
              <p:nvPicPr>
                <p:cNvPr id="167085" name="Freihand 167084">
                  <a:extLst>
                    <a:ext uri="{FF2B5EF4-FFF2-40B4-BE49-F238E27FC236}">
                      <a16:creationId xmlns:a16="http://schemas.microsoft.com/office/drawing/2014/main" id="{4F61E4DE-8635-414A-AC3B-0FF338AE46FC}"/>
                    </a:ext>
                  </a:extLst>
                </p:cNvPr>
                <p:cNvPicPr/>
                <p:nvPr/>
              </p:nvPicPr>
              <p:blipFill>
                <a:blip r:embed="rId396"/>
                <a:stretch>
                  <a:fillRect/>
                </a:stretch>
              </p:blipFill>
              <p:spPr>
                <a:xfrm>
                  <a:off x="7733739" y="5618708"/>
                  <a:ext cx="245160" cy="18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7">
            <p14:nvContentPartPr>
              <p14:cNvPr id="167088" name="Freihand 167087">
                <a:extLst>
                  <a:ext uri="{FF2B5EF4-FFF2-40B4-BE49-F238E27FC236}">
                    <a16:creationId xmlns:a16="http://schemas.microsoft.com/office/drawing/2014/main" id="{69048D62-7CC0-48D5-B8F7-AA466F2836DF}"/>
                  </a:ext>
                </a:extLst>
              </p14:cNvPr>
              <p14:cNvContentPartPr/>
              <p14:nvPr/>
            </p14:nvContentPartPr>
            <p14:xfrm>
              <a:off x="6208059" y="6086708"/>
              <a:ext cx="128880" cy="159120"/>
            </p14:xfrm>
          </p:contentPart>
        </mc:Choice>
        <mc:Fallback>
          <p:pic>
            <p:nvPicPr>
              <p:cNvPr id="167088" name="Freihand 167087">
                <a:extLst>
                  <a:ext uri="{FF2B5EF4-FFF2-40B4-BE49-F238E27FC236}">
                    <a16:creationId xmlns:a16="http://schemas.microsoft.com/office/drawing/2014/main" id="{69048D62-7CC0-48D5-B8F7-AA466F2836DF}"/>
                  </a:ext>
                </a:extLst>
              </p:cNvPr>
              <p:cNvPicPr/>
              <p:nvPr/>
            </p:nvPicPr>
            <p:blipFill>
              <a:blip r:embed="rId398"/>
              <a:stretch>
                <a:fillRect/>
              </a:stretch>
            </p:blipFill>
            <p:spPr>
              <a:xfrm>
                <a:off x="6203739" y="6082388"/>
                <a:ext cx="137520" cy="167760"/>
              </a:xfrm>
              <a:prstGeom prst="rect">
                <a:avLst/>
              </a:prstGeom>
            </p:spPr>
          </p:pic>
        </mc:Fallback>
      </mc:AlternateContent>
      <p:grpSp>
        <p:nvGrpSpPr>
          <p:cNvPr id="167095" name="Gruppieren 167094">
            <a:extLst>
              <a:ext uri="{FF2B5EF4-FFF2-40B4-BE49-F238E27FC236}">
                <a16:creationId xmlns:a16="http://schemas.microsoft.com/office/drawing/2014/main" id="{645E3435-7FFB-42C2-A5B1-A06C88DA447D}"/>
              </a:ext>
            </a:extLst>
          </p:cNvPr>
          <p:cNvGrpSpPr/>
          <p:nvPr/>
        </p:nvGrpSpPr>
        <p:grpSpPr>
          <a:xfrm>
            <a:off x="6566259" y="5998868"/>
            <a:ext cx="874080" cy="310320"/>
            <a:chOff x="6566259" y="5998868"/>
            <a:chExt cx="874080" cy="310320"/>
          </a:xfrm>
        </p:grpSpPr>
        <mc:AlternateContent xmlns:mc="http://schemas.openxmlformats.org/markup-compatibility/2006">
          <mc:Choice xmlns:p14="http://schemas.microsoft.com/office/powerpoint/2010/main" Requires="p14">
            <p:contentPart p14:bwMode="auto" r:id="rId399">
              <p14:nvContentPartPr>
                <p14:cNvPr id="167089" name="Freihand 167088">
                  <a:extLst>
                    <a:ext uri="{FF2B5EF4-FFF2-40B4-BE49-F238E27FC236}">
                      <a16:creationId xmlns:a16="http://schemas.microsoft.com/office/drawing/2014/main" id="{3B3E40BB-759E-4214-A28C-C528902ECA11}"/>
                    </a:ext>
                  </a:extLst>
                </p14:cNvPr>
                <p14:cNvContentPartPr/>
                <p14:nvPr/>
              </p14:nvContentPartPr>
              <p14:xfrm>
                <a:off x="6566259" y="6010388"/>
                <a:ext cx="339480" cy="298800"/>
              </p14:xfrm>
            </p:contentPart>
          </mc:Choice>
          <mc:Fallback>
            <p:pic>
              <p:nvPicPr>
                <p:cNvPr id="167089" name="Freihand 167088">
                  <a:extLst>
                    <a:ext uri="{FF2B5EF4-FFF2-40B4-BE49-F238E27FC236}">
                      <a16:creationId xmlns:a16="http://schemas.microsoft.com/office/drawing/2014/main" id="{3B3E40BB-759E-4214-A28C-C528902ECA11}"/>
                    </a:ext>
                  </a:extLst>
                </p:cNvPr>
                <p:cNvPicPr/>
                <p:nvPr/>
              </p:nvPicPr>
              <p:blipFill>
                <a:blip r:embed="rId400"/>
                <a:stretch>
                  <a:fillRect/>
                </a:stretch>
              </p:blipFill>
              <p:spPr>
                <a:xfrm>
                  <a:off x="6561939" y="6006068"/>
                  <a:ext cx="34812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67090" name="Freihand 167089">
                  <a:extLst>
                    <a:ext uri="{FF2B5EF4-FFF2-40B4-BE49-F238E27FC236}">
                      <a16:creationId xmlns:a16="http://schemas.microsoft.com/office/drawing/2014/main" id="{5F1017B9-9253-4893-BE4D-D558DC864ECE}"/>
                    </a:ext>
                  </a:extLst>
                </p14:cNvPr>
                <p14:cNvContentPartPr/>
                <p14:nvPr/>
              </p14:nvContentPartPr>
              <p14:xfrm>
                <a:off x="6919059" y="6023708"/>
                <a:ext cx="69840" cy="129960"/>
              </p14:xfrm>
            </p:contentPart>
          </mc:Choice>
          <mc:Fallback>
            <p:pic>
              <p:nvPicPr>
                <p:cNvPr id="167090" name="Freihand 167089">
                  <a:extLst>
                    <a:ext uri="{FF2B5EF4-FFF2-40B4-BE49-F238E27FC236}">
                      <a16:creationId xmlns:a16="http://schemas.microsoft.com/office/drawing/2014/main" id="{5F1017B9-9253-4893-BE4D-D558DC864ECE}"/>
                    </a:ext>
                  </a:extLst>
                </p:cNvPr>
                <p:cNvPicPr/>
                <p:nvPr/>
              </p:nvPicPr>
              <p:blipFill>
                <a:blip r:embed="rId402"/>
                <a:stretch>
                  <a:fillRect/>
                </a:stretch>
              </p:blipFill>
              <p:spPr>
                <a:xfrm>
                  <a:off x="6914739" y="6019388"/>
                  <a:ext cx="78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67091" name="Freihand 167090">
                  <a:extLst>
                    <a:ext uri="{FF2B5EF4-FFF2-40B4-BE49-F238E27FC236}">
                      <a16:creationId xmlns:a16="http://schemas.microsoft.com/office/drawing/2014/main" id="{A286DAEB-3B7C-4ED3-B09C-EA01602BDF7C}"/>
                    </a:ext>
                  </a:extLst>
                </p14:cNvPr>
                <p14:cNvContentPartPr/>
                <p14:nvPr/>
              </p14:nvContentPartPr>
              <p14:xfrm>
                <a:off x="6971259" y="6106868"/>
                <a:ext cx="97920" cy="59400"/>
              </p14:xfrm>
            </p:contentPart>
          </mc:Choice>
          <mc:Fallback>
            <p:pic>
              <p:nvPicPr>
                <p:cNvPr id="167091" name="Freihand 167090">
                  <a:extLst>
                    <a:ext uri="{FF2B5EF4-FFF2-40B4-BE49-F238E27FC236}">
                      <a16:creationId xmlns:a16="http://schemas.microsoft.com/office/drawing/2014/main" id="{A286DAEB-3B7C-4ED3-B09C-EA01602BDF7C}"/>
                    </a:ext>
                  </a:extLst>
                </p:cNvPr>
                <p:cNvPicPr/>
                <p:nvPr/>
              </p:nvPicPr>
              <p:blipFill>
                <a:blip r:embed="rId404"/>
                <a:stretch>
                  <a:fillRect/>
                </a:stretch>
              </p:blipFill>
              <p:spPr>
                <a:xfrm>
                  <a:off x="6966939" y="6102548"/>
                  <a:ext cx="106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67092" name="Freihand 167091">
                  <a:extLst>
                    <a:ext uri="{FF2B5EF4-FFF2-40B4-BE49-F238E27FC236}">
                      <a16:creationId xmlns:a16="http://schemas.microsoft.com/office/drawing/2014/main" id="{F879D5C9-7FE5-4CEF-BC69-B2CC02CB7E32}"/>
                    </a:ext>
                  </a:extLst>
                </p14:cNvPr>
                <p14:cNvContentPartPr/>
                <p14:nvPr/>
              </p14:nvContentPartPr>
              <p14:xfrm>
                <a:off x="7067379" y="6099668"/>
                <a:ext cx="67680" cy="82800"/>
              </p14:xfrm>
            </p:contentPart>
          </mc:Choice>
          <mc:Fallback>
            <p:pic>
              <p:nvPicPr>
                <p:cNvPr id="167092" name="Freihand 167091">
                  <a:extLst>
                    <a:ext uri="{FF2B5EF4-FFF2-40B4-BE49-F238E27FC236}">
                      <a16:creationId xmlns:a16="http://schemas.microsoft.com/office/drawing/2014/main" id="{F879D5C9-7FE5-4CEF-BC69-B2CC02CB7E32}"/>
                    </a:ext>
                  </a:extLst>
                </p:cNvPr>
                <p:cNvPicPr/>
                <p:nvPr/>
              </p:nvPicPr>
              <p:blipFill>
                <a:blip r:embed="rId406"/>
                <a:stretch>
                  <a:fillRect/>
                </a:stretch>
              </p:blipFill>
              <p:spPr>
                <a:xfrm>
                  <a:off x="7063059" y="6095348"/>
                  <a:ext cx="76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67093" name="Freihand 167092">
                  <a:extLst>
                    <a:ext uri="{FF2B5EF4-FFF2-40B4-BE49-F238E27FC236}">
                      <a16:creationId xmlns:a16="http://schemas.microsoft.com/office/drawing/2014/main" id="{79CF6DAC-426E-45B6-9D3E-D3A256793EC2}"/>
                    </a:ext>
                  </a:extLst>
                </p14:cNvPr>
                <p14:cNvContentPartPr/>
                <p14:nvPr/>
              </p14:nvContentPartPr>
              <p14:xfrm>
                <a:off x="7152339" y="6100748"/>
                <a:ext cx="288000" cy="50400"/>
              </p14:xfrm>
            </p:contentPart>
          </mc:Choice>
          <mc:Fallback>
            <p:pic>
              <p:nvPicPr>
                <p:cNvPr id="167093" name="Freihand 167092">
                  <a:extLst>
                    <a:ext uri="{FF2B5EF4-FFF2-40B4-BE49-F238E27FC236}">
                      <a16:creationId xmlns:a16="http://schemas.microsoft.com/office/drawing/2014/main" id="{79CF6DAC-426E-45B6-9D3E-D3A256793EC2}"/>
                    </a:ext>
                  </a:extLst>
                </p:cNvPr>
                <p:cNvPicPr/>
                <p:nvPr/>
              </p:nvPicPr>
              <p:blipFill>
                <a:blip r:embed="rId408"/>
                <a:stretch>
                  <a:fillRect/>
                </a:stretch>
              </p:blipFill>
              <p:spPr>
                <a:xfrm>
                  <a:off x="7148019" y="6096428"/>
                  <a:ext cx="2966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67094" name="Freihand 167093">
                  <a:extLst>
                    <a:ext uri="{FF2B5EF4-FFF2-40B4-BE49-F238E27FC236}">
                      <a16:creationId xmlns:a16="http://schemas.microsoft.com/office/drawing/2014/main" id="{7CC22483-52A7-4848-ADF1-2F52A89B0232}"/>
                    </a:ext>
                  </a:extLst>
                </p14:cNvPr>
                <p14:cNvContentPartPr/>
                <p14:nvPr/>
              </p14:nvContentPartPr>
              <p14:xfrm>
                <a:off x="7026699" y="5998868"/>
                <a:ext cx="153360" cy="13680"/>
              </p14:xfrm>
            </p:contentPart>
          </mc:Choice>
          <mc:Fallback>
            <p:pic>
              <p:nvPicPr>
                <p:cNvPr id="167094" name="Freihand 167093">
                  <a:extLst>
                    <a:ext uri="{FF2B5EF4-FFF2-40B4-BE49-F238E27FC236}">
                      <a16:creationId xmlns:a16="http://schemas.microsoft.com/office/drawing/2014/main" id="{7CC22483-52A7-4848-ADF1-2F52A89B0232}"/>
                    </a:ext>
                  </a:extLst>
                </p:cNvPr>
                <p:cNvPicPr/>
                <p:nvPr/>
              </p:nvPicPr>
              <p:blipFill>
                <a:blip r:embed="rId410"/>
                <a:stretch>
                  <a:fillRect/>
                </a:stretch>
              </p:blipFill>
              <p:spPr>
                <a:xfrm>
                  <a:off x="7022379" y="5994548"/>
                  <a:ext cx="162000" cy="22320"/>
                </a:xfrm>
                <a:prstGeom prst="rect">
                  <a:avLst/>
                </a:prstGeom>
              </p:spPr>
            </p:pic>
          </mc:Fallback>
        </mc:AlternateContent>
      </p:grpSp>
    </p:spTree>
    <p:extLst>
      <p:ext uri="{BB962C8B-B14F-4D97-AF65-F5344CB8AC3E}">
        <p14:creationId xmlns:p14="http://schemas.microsoft.com/office/powerpoint/2010/main" val="263011473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a:t>
            </a:r>
            <a:r>
              <a:rPr lang="en-US" sz="2000">
                <a:solidFill>
                  <a:prstClr val="black"/>
                </a:solidFill>
              </a:rPr>
              <a:t>Deutschland beträgt </a:t>
            </a:r>
            <a:r>
              <a:rPr lang="en-US" sz="2000" dirty="0">
                <a:solidFill>
                  <a:prstClr val="black"/>
                </a:solidFill>
              </a:rPr>
              <a:t>die </a:t>
            </a:r>
            <a:r>
              <a:rPr lang="en-US" sz="2000" err="1">
                <a:solidFill>
                  <a:prstClr val="black"/>
                </a:solidFill>
                <a:sym typeface="Wingdings" panose="05000000000000000000" pitchFamily="2" charset="2"/>
              </a:rPr>
              <a:t>Sparquote</a:t>
            </a:r>
            <a:r>
              <a:rPr lang="en-US" sz="2000">
                <a:solidFill>
                  <a:prstClr val="black"/>
                </a:solidFill>
                <a:sym typeface="Wingdings" panose="05000000000000000000" pitchFamily="2" charset="2"/>
              </a:rPr>
              <a:t> etwa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890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6776631-90F3-45C9-B004-A750C3886196}"/>
                  </a:ext>
                </a:extLst>
              </p14:cNvPr>
              <p14:cNvContentPartPr/>
              <p14:nvPr/>
            </p14:nvContentPartPr>
            <p14:xfrm>
              <a:off x="4920699" y="552788"/>
              <a:ext cx="1169640" cy="567720"/>
            </p14:xfrm>
          </p:contentPart>
        </mc:Choice>
        <mc:Fallback>
          <p:pic>
            <p:nvPicPr>
              <p:cNvPr id="2" name="Freihand 1">
                <a:extLst>
                  <a:ext uri="{FF2B5EF4-FFF2-40B4-BE49-F238E27FC236}">
                    <a16:creationId xmlns:a16="http://schemas.microsoft.com/office/drawing/2014/main" id="{D6776631-90F3-45C9-B004-A750C3886196}"/>
                  </a:ext>
                </a:extLst>
              </p:cNvPr>
              <p:cNvPicPr/>
              <p:nvPr/>
            </p:nvPicPr>
            <p:blipFill>
              <a:blip r:embed="rId4"/>
              <a:stretch>
                <a:fillRect/>
              </a:stretch>
            </p:blipFill>
            <p:spPr>
              <a:xfrm>
                <a:off x="4916379" y="548468"/>
                <a:ext cx="1178280" cy="576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06E9A6C-29BB-4EEB-8CBE-40F92F143400}"/>
                  </a:ext>
                </a:extLst>
              </p14:cNvPr>
              <p14:cNvContentPartPr/>
              <p14:nvPr/>
            </p14:nvContentPartPr>
            <p14:xfrm>
              <a:off x="5038419" y="1363868"/>
              <a:ext cx="1041120" cy="682920"/>
            </p14:xfrm>
          </p:contentPart>
        </mc:Choice>
        <mc:Fallback>
          <p:pic>
            <p:nvPicPr>
              <p:cNvPr id="3" name="Freihand 2">
                <a:extLst>
                  <a:ext uri="{FF2B5EF4-FFF2-40B4-BE49-F238E27FC236}">
                    <a16:creationId xmlns:a16="http://schemas.microsoft.com/office/drawing/2014/main" id="{806E9A6C-29BB-4EEB-8CBE-40F92F143400}"/>
                  </a:ext>
                </a:extLst>
              </p:cNvPr>
              <p:cNvPicPr/>
              <p:nvPr/>
            </p:nvPicPr>
            <p:blipFill>
              <a:blip r:embed="rId6"/>
              <a:stretch>
                <a:fillRect/>
              </a:stretch>
            </p:blipFill>
            <p:spPr>
              <a:xfrm>
                <a:off x="5034099" y="1359548"/>
                <a:ext cx="1049760" cy="691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86848892-0297-46A4-BA9A-0A227EF399DD}"/>
                  </a:ext>
                </a:extLst>
              </p14:cNvPr>
              <p14:cNvContentPartPr/>
              <p14:nvPr/>
            </p14:nvContentPartPr>
            <p14:xfrm>
              <a:off x="1821819" y="4786388"/>
              <a:ext cx="2830320" cy="51840"/>
            </p14:xfrm>
          </p:contentPart>
        </mc:Choice>
        <mc:Fallback>
          <p:pic>
            <p:nvPicPr>
              <p:cNvPr id="9" name="Freihand 8">
                <a:extLst>
                  <a:ext uri="{FF2B5EF4-FFF2-40B4-BE49-F238E27FC236}">
                    <a16:creationId xmlns:a16="http://schemas.microsoft.com/office/drawing/2014/main" id="{86848892-0297-46A4-BA9A-0A227EF399DD}"/>
                  </a:ext>
                </a:extLst>
              </p:cNvPr>
              <p:cNvPicPr/>
              <p:nvPr/>
            </p:nvPicPr>
            <p:blipFill>
              <a:blip r:embed="rId8"/>
              <a:stretch>
                <a:fillRect/>
              </a:stretch>
            </p:blipFill>
            <p:spPr>
              <a:xfrm>
                <a:off x="1817499" y="4782068"/>
                <a:ext cx="2838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75ED7636-06A7-4B50-A916-A82CC6844DAB}"/>
                  </a:ext>
                </a:extLst>
              </p14:cNvPr>
              <p14:cNvContentPartPr/>
              <p14:nvPr/>
            </p14:nvContentPartPr>
            <p14:xfrm>
              <a:off x="6343779" y="4766588"/>
              <a:ext cx="1845000" cy="98640"/>
            </p14:xfrm>
          </p:contentPart>
        </mc:Choice>
        <mc:Fallback>
          <p:pic>
            <p:nvPicPr>
              <p:cNvPr id="12" name="Freihand 11">
                <a:extLst>
                  <a:ext uri="{FF2B5EF4-FFF2-40B4-BE49-F238E27FC236}">
                    <a16:creationId xmlns:a16="http://schemas.microsoft.com/office/drawing/2014/main" id="{75ED7636-06A7-4B50-A916-A82CC6844DAB}"/>
                  </a:ext>
                </a:extLst>
              </p:cNvPr>
              <p:cNvPicPr/>
              <p:nvPr/>
            </p:nvPicPr>
            <p:blipFill>
              <a:blip r:embed="rId10"/>
              <a:stretch>
                <a:fillRect/>
              </a:stretch>
            </p:blipFill>
            <p:spPr>
              <a:xfrm>
                <a:off x="6339459" y="4762268"/>
                <a:ext cx="1853640" cy="107280"/>
              </a:xfrm>
              <a:prstGeom prst="rect">
                <a:avLst/>
              </a:prstGeom>
            </p:spPr>
          </p:pic>
        </mc:Fallback>
      </mc:AlternateContent>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585149"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+ 0,890€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375971"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1227339-332B-4F48-A54D-C8AD51BE149E}"/>
                  </a:ext>
                </a:extLst>
              </p14:cNvPr>
              <p14:cNvContentPartPr/>
              <p14:nvPr/>
            </p14:nvContentPartPr>
            <p14:xfrm>
              <a:off x="-3021" y="3859748"/>
              <a:ext cx="2816640" cy="692640"/>
            </p14:xfrm>
          </p:contentPart>
        </mc:Choice>
        <mc:Fallback>
          <p:pic>
            <p:nvPicPr>
              <p:cNvPr id="2" name="Freihand 1">
                <a:extLst>
                  <a:ext uri="{FF2B5EF4-FFF2-40B4-BE49-F238E27FC236}">
                    <a16:creationId xmlns:a16="http://schemas.microsoft.com/office/drawing/2014/main" id="{C1227339-332B-4F48-A54D-C8AD51BE149E}"/>
                  </a:ext>
                </a:extLst>
              </p:cNvPr>
              <p:cNvPicPr/>
              <p:nvPr/>
            </p:nvPicPr>
            <p:blipFill>
              <a:blip r:embed="rId4"/>
              <a:stretch>
                <a:fillRect/>
              </a:stretch>
            </p:blipFill>
            <p:spPr>
              <a:xfrm>
                <a:off x="-7341" y="3855428"/>
                <a:ext cx="2825280" cy="701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ED8E9C8F-16F4-43BE-A8B3-7EB7529BE332}"/>
                  </a:ext>
                </a:extLst>
              </p14:cNvPr>
              <p14:cNvContentPartPr/>
              <p14:nvPr/>
            </p14:nvContentPartPr>
            <p14:xfrm>
              <a:off x="3182259" y="3412988"/>
              <a:ext cx="519120" cy="67680"/>
            </p14:xfrm>
          </p:contentPart>
        </mc:Choice>
        <mc:Fallback>
          <p:pic>
            <p:nvPicPr>
              <p:cNvPr id="4" name="Freihand 3">
                <a:extLst>
                  <a:ext uri="{FF2B5EF4-FFF2-40B4-BE49-F238E27FC236}">
                    <a16:creationId xmlns:a16="http://schemas.microsoft.com/office/drawing/2014/main" id="{ED8E9C8F-16F4-43BE-A8B3-7EB7529BE332}"/>
                  </a:ext>
                </a:extLst>
              </p:cNvPr>
              <p:cNvPicPr/>
              <p:nvPr/>
            </p:nvPicPr>
            <p:blipFill>
              <a:blip r:embed="rId6"/>
              <a:stretch>
                <a:fillRect/>
              </a:stretch>
            </p:blipFill>
            <p:spPr>
              <a:xfrm>
                <a:off x="3177939" y="3408668"/>
                <a:ext cx="527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D97FE46-4A3E-43F9-B21A-04C9D2E77169}"/>
                  </a:ext>
                </a:extLst>
              </p14:cNvPr>
              <p14:cNvContentPartPr/>
              <p14:nvPr/>
            </p14:nvContentPartPr>
            <p14:xfrm>
              <a:off x="1683579" y="194228"/>
              <a:ext cx="1872360" cy="946440"/>
            </p14:xfrm>
          </p:contentPart>
        </mc:Choice>
        <mc:Fallback>
          <p:pic>
            <p:nvPicPr>
              <p:cNvPr id="5" name="Freihand 4">
                <a:extLst>
                  <a:ext uri="{FF2B5EF4-FFF2-40B4-BE49-F238E27FC236}">
                    <a16:creationId xmlns:a16="http://schemas.microsoft.com/office/drawing/2014/main" id="{FD97FE46-4A3E-43F9-B21A-04C9D2E77169}"/>
                  </a:ext>
                </a:extLst>
              </p:cNvPr>
              <p:cNvPicPr/>
              <p:nvPr/>
            </p:nvPicPr>
            <p:blipFill>
              <a:blip r:embed="rId8"/>
              <a:stretch>
                <a:fillRect/>
              </a:stretch>
            </p:blipFill>
            <p:spPr>
              <a:xfrm>
                <a:off x="1679259" y="189908"/>
                <a:ext cx="1881000" cy="955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Freihand 18">
                <a:extLst>
                  <a:ext uri="{FF2B5EF4-FFF2-40B4-BE49-F238E27FC236}">
                    <a16:creationId xmlns:a16="http://schemas.microsoft.com/office/drawing/2014/main" id="{5EBCEC7F-7AC7-4B69-9981-BCF4EE366910}"/>
                  </a:ext>
                </a:extLst>
              </p14:cNvPr>
              <p14:cNvContentPartPr/>
              <p14:nvPr/>
            </p14:nvContentPartPr>
            <p14:xfrm>
              <a:off x="6217059" y="4799348"/>
              <a:ext cx="2096280" cy="462600"/>
            </p14:xfrm>
          </p:contentPart>
        </mc:Choice>
        <mc:Fallback>
          <p:pic>
            <p:nvPicPr>
              <p:cNvPr id="19" name="Freihand 18">
                <a:extLst>
                  <a:ext uri="{FF2B5EF4-FFF2-40B4-BE49-F238E27FC236}">
                    <a16:creationId xmlns:a16="http://schemas.microsoft.com/office/drawing/2014/main" id="{5EBCEC7F-7AC7-4B69-9981-BCF4EE366910}"/>
                  </a:ext>
                </a:extLst>
              </p:cNvPr>
              <p:cNvPicPr/>
              <p:nvPr/>
            </p:nvPicPr>
            <p:blipFill>
              <a:blip r:embed="rId10"/>
              <a:stretch>
                <a:fillRect/>
              </a:stretch>
            </p:blipFill>
            <p:spPr>
              <a:xfrm>
                <a:off x="6212739" y="4795028"/>
                <a:ext cx="210492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 name="Freihand 20">
                <a:extLst>
                  <a:ext uri="{FF2B5EF4-FFF2-40B4-BE49-F238E27FC236}">
                    <a16:creationId xmlns:a16="http://schemas.microsoft.com/office/drawing/2014/main" id="{0A7A6EE7-DC97-4388-A204-EF3E489B7E7A}"/>
                  </a:ext>
                </a:extLst>
              </p14:cNvPr>
              <p14:cNvContentPartPr/>
              <p14:nvPr/>
            </p14:nvContentPartPr>
            <p14:xfrm>
              <a:off x="8321259" y="480428"/>
              <a:ext cx="226800" cy="542160"/>
            </p14:xfrm>
          </p:contentPart>
        </mc:Choice>
        <mc:Fallback>
          <p:pic>
            <p:nvPicPr>
              <p:cNvPr id="21" name="Freihand 20">
                <a:extLst>
                  <a:ext uri="{FF2B5EF4-FFF2-40B4-BE49-F238E27FC236}">
                    <a16:creationId xmlns:a16="http://schemas.microsoft.com/office/drawing/2014/main" id="{0A7A6EE7-DC97-4388-A204-EF3E489B7E7A}"/>
                  </a:ext>
                </a:extLst>
              </p:cNvPr>
              <p:cNvPicPr/>
              <p:nvPr/>
            </p:nvPicPr>
            <p:blipFill>
              <a:blip r:embed="rId12"/>
              <a:stretch>
                <a:fillRect/>
              </a:stretch>
            </p:blipFill>
            <p:spPr>
              <a:xfrm>
                <a:off x="8316939" y="476108"/>
                <a:ext cx="235440" cy="550800"/>
              </a:xfrm>
              <a:prstGeom prst="rect">
                <a:avLst/>
              </a:prstGeom>
            </p:spPr>
          </p:pic>
        </mc:Fallback>
      </mc:AlternateContent>
      <p:grpSp>
        <p:nvGrpSpPr>
          <p:cNvPr id="24" name="Gruppieren 23">
            <a:extLst>
              <a:ext uri="{FF2B5EF4-FFF2-40B4-BE49-F238E27FC236}">
                <a16:creationId xmlns:a16="http://schemas.microsoft.com/office/drawing/2014/main" id="{3EBF9B14-5D3E-48CC-9793-AAADE1F75E97}"/>
              </a:ext>
            </a:extLst>
          </p:cNvPr>
          <p:cNvGrpSpPr/>
          <p:nvPr/>
        </p:nvGrpSpPr>
        <p:grpSpPr>
          <a:xfrm>
            <a:off x="7267899" y="325988"/>
            <a:ext cx="2652480" cy="689040"/>
            <a:chOff x="7267899" y="325988"/>
            <a:chExt cx="2652480" cy="689040"/>
          </a:xfrm>
        </p:grpSpPr>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EE84B113-F638-4CEA-A165-1D1A0A178EC5}"/>
                    </a:ext>
                  </a:extLst>
                </p14:cNvPr>
                <p14:cNvContentPartPr/>
                <p14:nvPr/>
              </p14:nvContentPartPr>
              <p14:xfrm>
                <a:off x="9708699" y="501668"/>
                <a:ext cx="19440" cy="8280"/>
              </p14:xfrm>
            </p:contentPart>
          </mc:Choice>
          <mc:Fallback>
            <p:pic>
              <p:nvPicPr>
                <p:cNvPr id="22" name="Freihand 21">
                  <a:extLst>
                    <a:ext uri="{FF2B5EF4-FFF2-40B4-BE49-F238E27FC236}">
                      <a16:creationId xmlns:a16="http://schemas.microsoft.com/office/drawing/2014/main" id="{EE84B113-F638-4CEA-A165-1D1A0A178EC5}"/>
                    </a:ext>
                  </a:extLst>
                </p:cNvPr>
                <p:cNvPicPr/>
                <p:nvPr/>
              </p:nvPicPr>
              <p:blipFill>
                <a:blip r:embed="rId14"/>
                <a:stretch>
                  <a:fillRect/>
                </a:stretch>
              </p:blipFill>
              <p:spPr>
                <a:xfrm>
                  <a:off x="9704379" y="497348"/>
                  <a:ext cx="28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 name="Freihand 22">
                  <a:extLst>
                    <a:ext uri="{FF2B5EF4-FFF2-40B4-BE49-F238E27FC236}">
                      <a16:creationId xmlns:a16="http://schemas.microsoft.com/office/drawing/2014/main" id="{2A3974E8-8C53-4643-9B3C-84E7FF304CF4}"/>
                    </a:ext>
                  </a:extLst>
                </p14:cNvPr>
                <p14:cNvContentPartPr/>
                <p14:nvPr/>
              </p14:nvContentPartPr>
              <p14:xfrm>
                <a:off x="7267899" y="325988"/>
                <a:ext cx="2652480" cy="689040"/>
              </p14:xfrm>
            </p:contentPart>
          </mc:Choice>
          <mc:Fallback>
            <p:pic>
              <p:nvPicPr>
                <p:cNvPr id="23" name="Freihand 22">
                  <a:extLst>
                    <a:ext uri="{FF2B5EF4-FFF2-40B4-BE49-F238E27FC236}">
                      <a16:creationId xmlns:a16="http://schemas.microsoft.com/office/drawing/2014/main" id="{2A3974E8-8C53-4643-9B3C-84E7FF304CF4}"/>
                    </a:ext>
                  </a:extLst>
                </p:cNvPr>
                <p:cNvPicPr/>
                <p:nvPr/>
              </p:nvPicPr>
              <p:blipFill>
                <a:blip r:embed="rId16"/>
                <a:stretch>
                  <a:fillRect/>
                </a:stretch>
              </p:blipFill>
              <p:spPr>
                <a:xfrm>
                  <a:off x="7263579" y="321668"/>
                  <a:ext cx="2661120" cy="697680"/>
                </a:xfrm>
                <a:prstGeom prst="rect">
                  <a:avLst/>
                </a:prstGeom>
              </p:spPr>
            </p:pic>
          </mc:Fallback>
        </mc:AlternateContent>
      </p:gr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9" name="Freihand 18">
                <a:extLst>
                  <a:ext uri="{FF2B5EF4-FFF2-40B4-BE49-F238E27FC236}">
                    <a16:creationId xmlns:a16="http://schemas.microsoft.com/office/drawing/2014/main" id="{51E1BBFF-2103-4552-92F2-7E48A0B8664A}"/>
                  </a:ext>
                </a:extLst>
              </p14:cNvPr>
              <p14:cNvContentPartPr/>
              <p14:nvPr/>
            </p14:nvContentPartPr>
            <p14:xfrm>
              <a:off x="596019" y="1969388"/>
              <a:ext cx="1198080" cy="28440"/>
            </p14:xfrm>
          </p:contentPart>
        </mc:Choice>
        <mc:Fallback>
          <p:pic>
            <p:nvPicPr>
              <p:cNvPr id="19" name="Freihand 18">
                <a:extLst>
                  <a:ext uri="{FF2B5EF4-FFF2-40B4-BE49-F238E27FC236}">
                    <a16:creationId xmlns:a16="http://schemas.microsoft.com/office/drawing/2014/main" id="{51E1BBFF-2103-4552-92F2-7E48A0B8664A}"/>
                  </a:ext>
                </a:extLst>
              </p:cNvPr>
              <p:cNvPicPr/>
              <p:nvPr/>
            </p:nvPicPr>
            <p:blipFill>
              <a:blip r:embed="rId4"/>
              <a:stretch>
                <a:fillRect/>
              </a:stretch>
            </p:blipFill>
            <p:spPr>
              <a:xfrm>
                <a:off x="591699" y="1965068"/>
                <a:ext cx="1206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2" name="Freihand 71">
                <a:extLst>
                  <a:ext uri="{FF2B5EF4-FFF2-40B4-BE49-F238E27FC236}">
                    <a16:creationId xmlns:a16="http://schemas.microsoft.com/office/drawing/2014/main" id="{CCFA42AD-54C8-4146-9046-534ECABECBE7}"/>
                  </a:ext>
                </a:extLst>
              </p14:cNvPr>
              <p14:cNvContentPartPr/>
              <p14:nvPr/>
            </p14:nvContentPartPr>
            <p14:xfrm>
              <a:off x="1597539" y="1604348"/>
              <a:ext cx="295200" cy="370080"/>
            </p14:xfrm>
          </p:contentPart>
        </mc:Choice>
        <mc:Fallback>
          <p:pic>
            <p:nvPicPr>
              <p:cNvPr id="72" name="Freihand 71">
                <a:extLst>
                  <a:ext uri="{FF2B5EF4-FFF2-40B4-BE49-F238E27FC236}">
                    <a16:creationId xmlns:a16="http://schemas.microsoft.com/office/drawing/2014/main" id="{CCFA42AD-54C8-4146-9046-534ECABECBE7}"/>
                  </a:ext>
                </a:extLst>
              </p:cNvPr>
              <p:cNvPicPr/>
              <p:nvPr/>
            </p:nvPicPr>
            <p:blipFill>
              <a:blip r:embed="rId6"/>
              <a:stretch>
                <a:fillRect/>
              </a:stretch>
            </p:blipFill>
            <p:spPr>
              <a:xfrm>
                <a:off x="1593219" y="1600028"/>
                <a:ext cx="30384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2" name="Freihand 231">
                <a:extLst>
                  <a:ext uri="{FF2B5EF4-FFF2-40B4-BE49-F238E27FC236}">
                    <a16:creationId xmlns:a16="http://schemas.microsoft.com/office/drawing/2014/main" id="{E421675F-1F42-4D3E-BAB3-F5BA8DF8ED94}"/>
                  </a:ext>
                </a:extLst>
              </p14:cNvPr>
              <p14:cNvContentPartPr/>
              <p14:nvPr/>
            </p14:nvContentPartPr>
            <p14:xfrm>
              <a:off x="10127739" y="2928428"/>
              <a:ext cx="1089360" cy="870120"/>
            </p14:xfrm>
          </p:contentPart>
        </mc:Choice>
        <mc:Fallback>
          <p:pic>
            <p:nvPicPr>
              <p:cNvPr id="232" name="Freihand 231">
                <a:extLst>
                  <a:ext uri="{FF2B5EF4-FFF2-40B4-BE49-F238E27FC236}">
                    <a16:creationId xmlns:a16="http://schemas.microsoft.com/office/drawing/2014/main" id="{E421675F-1F42-4D3E-BAB3-F5BA8DF8ED94}"/>
                  </a:ext>
                </a:extLst>
              </p:cNvPr>
              <p:cNvPicPr/>
              <p:nvPr/>
            </p:nvPicPr>
            <p:blipFill>
              <a:blip r:embed="rId8"/>
              <a:stretch>
                <a:fillRect/>
              </a:stretch>
            </p:blipFill>
            <p:spPr>
              <a:xfrm>
                <a:off x="10123419" y="2924108"/>
                <a:ext cx="1098000" cy="878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79" name="Freihand 278">
                <a:extLst>
                  <a:ext uri="{FF2B5EF4-FFF2-40B4-BE49-F238E27FC236}">
                    <a16:creationId xmlns:a16="http://schemas.microsoft.com/office/drawing/2014/main" id="{DAF737A6-7139-4598-B0D1-D00C05DA96E2}"/>
                  </a:ext>
                </a:extLst>
              </p14:cNvPr>
              <p14:cNvContentPartPr/>
              <p14:nvPr/>
            </p14:nvContentPartPr>
            <p14:xfrm>
              <a:off x="6548259" y="2363948"/>
              <a:ext cx="1274760" cy="41040"/>
            </p14:xfrm>
          </p:contentPart>
        </mc:Choice>
        <mc:Fallback>
          <p:pic>
            <p:nvPicPr>
              <p:cNvPr id="279" name="Freihand 278">
                <a:extLst>
                  <a:ext uri="{FF2B5EF4-FFF2-40B4-BE49-F238E27FC236}">
                    <a16:creationId xmlns:a16="http://schemas.microsoft.com/office/drawing/2014/main" id="{DAF737A6-7139-4598-B0D1-D00C05DA96E2}"/>
                  </a:ext>
                </a:extLst>
              </p:cNvPr>
              <p:cNvPicPr/>
              <p:nvPr/>
            </p:nvPicPr>
            <p:blipFill>
              <a:blip r:embed="rId10"/>
              <a:stretch>
                <a:fillRect/>
              </a:stretch>
            </p:blipFill>
            <p:spPr>
              <a:xfrm>
                <a:off x="6543939" y="2359628"/>
                <a:ext cx="1283400" cy="49680"/>
              </a:xfrm>
              <a:prstGeom prst="rect">
                <a:avLst/>
              </a:prstGeom>
            </p:spPr>
          </p:pic>
        </mc:Fallback>
      </mc:AlternateContent>
      <p:grpSp>
        <p:nvGrpSpPr>
          <p:cNvPr id="396" name="Gruppieren 395">
            <a:extLst>
              <a:ext uri="{FF2B5EF4-FFF2-40B4-BE49-F238E27FC236}">
                <a16:creationId xmlns:a16="http://schemas.microsoft.com/office/drawing/2014/main" id="{B69A8CE5-9706-405A-B699-D3A324CFE0EC}"/>
              </a:ext>
            </a:extLst>
          </p:cNvPr>
          <p:cNvGrpSpPr/>
          <p:nvPr/>
        </p:nvGrpSpPr>
        <p:grpSpPr>
          <a:xfrm>
            <a:off x="348339" y="34028"/>
            <a:ext cx="11668320" cy="6197760"/>
            <a:chOff x="348339" y="34028"/>
            <a:chExt cx="11668320" cy="6197760"/>
          </a:xfrm>
        </p:grpSpPr>
        <mc:AlternateContent xmlns:mc="http://schemas.openxmlformats.org/markup-compatibility/2006">
          <mc:Choice xmlns:p14="http://schemas.microsoft.com/office/powerpoint/2010/main" Requires="p14">
            <p:contentPart p14:bwMode="auto" r:id="rId11">
              <p14:nvContentPartPr>
                <p14:cNvPr id="57" name="Freihand 56">
                  <a:extLst>
                    <a:ext uri="{FF2B5EF4-FFF2-40B4-BE49-F238E27FC236}">
                      <a16:creationId xmlns:a16="http://schemas.microsoft.com/office/drawing/2014/main" id="{11C99A41-31DA-4C00-B15F-2BD09693EB9F}"/>
                    </a:ext>
                  </a:extLst>
                </p14:cNvPr>
                <p14:cNvContentPartPr/>
                <p14:nvPr/>
              </p14:nvContentPartPr>
              <p14:xfrm>
                <a:off x="8799699" y="1250828"/>
                <a:ext cx="153000" cy="158400"/>
              </p14:xfrm>
            </p:contentPart>
          </mc:Choice>
          <mc:Fallback>
            <p:pic>
              <p:nvPicPr>
                <p:cNvPr id="57" name="Freihand 56">
                  <a:extLst>
                    <a:ext uri="{FF2B5EF4-FFF2-40B4-BE49-F238E27FC236}">
                      <a16:creationId xmlns:a16="http://schemas.microsoft.com/office/drawing/2014/main" id="{11C99A41-31DA-4C00-B15F-2BD09693EB9F}"/>
                    </a:ext>
                  </a:extLst>
                </p:cNvPr>
                <p:cNvPicPr/>
                <p:nvPr/>
              </p:nvPicPr>
              <p:blipFill>
                <a:blip r:embed="rId12"/>
                <a:stretch>
                  <a:fillRect/>
                </a:stretch>
              </p:blipFill>
              <p:spPr>
                <a:xfrm>
                  <a:off x="8795379" y="1246508"/>
                  <a:ext cx="161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8" name="Freihand 57">
                  <a:extLst>
                    <a:ext uri="{FF2B5EF4-FFF2-40B4-BE49-F238E27FC236}">
                      <a16:creationId xmlns:a16="http://schemas.microsoft.com/office/drawing/2014/main" id="{E26BBA62-7601-45DF-9CEC-779E24262B28}"/>
                    </a:ext>
                  </a:extLst>
                </p14:cNvPr>
                <p14:cNvContentPartPr/>
                <p14:nvPr/>
              </p14:nvContentPartPr>
              <p14:xfrm>
                <a:off x="9065739" y="1294028"/>
                <a:ext cx="159120" cy="12240"/>
              </p14:xfrm>
            </p:contentPart>
          </mc:Choice>
          <mc:Fallback>
            <p:pic>
              <p:nvPicPr>
                <p:cNvPr id="58" name="Freihand 57">
                  <a:extLst>
                    <a:ext uri="{FF2B5EF4-FFF2-40B4-BE49-F238E27FC236}">
                      <a16:creationId xmlns:a16="http://schemas.microsoft.com/office/drawing/2014/main" id="{E26BBA62-7601-45DF-9CEC-779E24262B28}"/>
                    </a:ext>
                  </a:extLst>
                </p:cNvPr>
                <p:cNvPicPr/>
                <p:nvPr/>
              </p:nvPicPr>
              <p:blipFill>
                <a:blip r:embed="rId14"/>
                <a:stretch>
                  <a:fillRect/>
                </a:stretch>
              </p:blipFill>
              <p:spPr>
                <a:xfrm>
                  <a:off x="9061419" y="1289708"/>
                  <a:ext cx="1677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9" name="Freihand 58">
                  <a:extLst>
                    <a:ext uri="{FF2B5EF4-FFF2-40B4-BE49-F238E27FC236}">
                      <a16:creationId xmlns:a16="http://schemas.microsoft.com/office/drawing/2014/main" id="{D6B7D381-3D1C-421D-BDAE-ADB95CC16408}"/>
                    </a:ext>
                  </a:extLst>
                </p14:cNvPr>
                <p14:cNvContentPartPr/>
                <p14:nvPr/>
              </p14:nvContentPartPr>
              <p14:xfrm>
                <a:off x="9074019" y="1332188"/>
                <a:ext cx="158400" cy="11880"/>
              </p14:xfrm>
            </p:contentPart>
          </mc:Choice>
          <mc:Fallback>
            <p:pic>
              <p:nvPicPr>
                <p:cNvPr id="59" name="Freihand 58">
                  <a:extLst>
                    <a:ext uri="{FF2B5EF4-FFF2-40B4-BE49-F238E27FC236}">
                      <a16:creationId xmlns:a16="http://schemas.microsoft.com/office/drawing/2014/main" id="{D6B7D381-3D1C-421D-BDAE-ADB95CC16408}"/>
                    </a:ext>
                  </a:extLst>
                </p:cNvPr>
                <p:cNvPicPr/>
                <p:nvPr/>
              </p:nvPicPr>
              <p:blipFill>
                <a:blip r:embed="rId16"/>
                <a:stretch>
                  <a:fillRect/>
                </a:stretch>
              </p:blipFill>
              <p:spPr>
                <a:xfrm>
                  <a:off x="9069699" y="1327868"/>
                  <a:ext cx="167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0" name="Freihand 59">
                  <a:extLst>
                    <a:ext uri="{FF2B5EF4-FFF2-40B4-BE49-F238E27FC236}">
                      <a16:creationId xmlns:a16="http://schemas.microsoft.com/office/drawing/2014/main" id="{04B53193-CB65-4459-9157-0F8C947BADFB}"/>
                    </a:ext>
                  </a:extLst>
                </p14:cNvPr>
                <p14:cNvContentPartPr/>
                <p14:nvPr/>
              </p14:nvContentPartPr>
              <p14:xfrm>
                <a:off x="9356979" y="1259108"/>
                <a:ext cx="113400" cy="112680"/>
              </p14:xfrm>
            </p:contentPart>
          </mc:Choice>
          <mc:Fallback>
            <p:pic>
              <p:nvPicPr>
                <p:cNvPr id="60" name="Freihand 59">
                  <a:extLst>
                    <a:ext uri="{FF2B5EF4-FFF2-40B4-BE49-F238E27FC236}">
                      <a16:creationId xmlns:a16="http://schemas.microsoft.com/office/drawing/2014/main" id="{04B53193-CB65-4459-9157-0F8C947BADFB}"/>
                    </a:ext>
                  </a:extLst>
                </p:cNvPr>
                <p:cNvPicPr/>
                <p:nvPr/>
              </p:nvPicPr>
              <p:blipFill>
                <a:blip r:embed="rId18"/>
                <a:stretch>
                  <a:fillRect/>
                </a:stretch>
              </p:blipFill>
              <p:spPr>
                <a:xfrm>
                  <a:off x="9352659" y="1254788"/>
                  <a:ext cx="122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1" name="Freihand 60">
                  <a:extLst>
                    <a:ext uri="{FF2B5EF4-FFF2-40B4-BE49-F238E27FC236}">
                      <a16:creationId xmlns:a16="http://schemas.microsoft.com/office/drawing/2014/main" id="{CE53B0CA-C642-4932-ABE6-1EBD6B33B5AB}"/>
                    </a:ext>
                  </a:extLst>
                </p14:cNvPr>
                <p14:cNvContentPartPr/>
                <p14:nvPr/>
              </p14:nvContentPartPr>
              <p14:xfrm>
                <a:off x="9414219" y="1234988"/>
                <a:ext cx="97200" cy="24840"/>
              </p14:xfrm>
            </p:contentPart>
          </mc:Choice>
          <mc:Fallback>
            <p:pic>
              <p:nvPicPr>
                <p:cNvPr id="61" name="Freihand 60">
                  <a:extLst>
                    <a:ext uri="{FF2B5EF4-FFF2-40B4-BE49-F238E27FC236}">
                      <a16:creationId xmlns:a16="http://schemas.microsoft.com/office/drawing/2014/main" id="{CE53B0CA-C642-4932-ABE6-1EBD6B33B5AB}"/>
                    </a:ext>
                  </a:extLst>
                </p:cNvPr>
                <p:cNvPicPr/>
                <p:nvPr/>
              </p:nvPicPr>
              <p:blipFill>
                <a:blip r:embed="rId20"/>
                <a:stretch>
                  <a:fillRect/>
                </a:stretch>
              </p:blipFill>
              <p:spPr>
                <a:xfrm>
                  <a:off x="9409899" y="1230668"/>
                  <a:ext cx="105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2" name="Freihand 61">
                  <a:extLst>
                    <a:ext uri="{FF2B5EF4-FFF2-40B4-BE49-F238E27FC236}">
                      <a16:creationId xmlns:a16="http://schemas.microsoft.com/office/drawing/2014/main" id="{2FDE67A9-D070-447F-AE73-14938F5E6321}"/>
                    </a:ext>
                  </a:extLst>
                </p14:cNvPr>
                <p14:cNvContentPartPr/>
                <p14:nvPr/>
              </p14:nvContentPartPr>
              <p14:xfrm>
                <a:off x="9556779" y="1248668"/>
                <a:ext cx="86760" cy="104040"/>
              </p14:xfrm>
            </p:contentPart>
          </mc:Choice>
          <mc:Fallback>
            <p:pic>
              <p:nvPicPr>
                <p:cNvPr id="62" name="Freihand 61">
                  <a:extLst>
                    <a:ext uri="{FF2B5EF4-FFF2-40B4-BE49-F238E27FC236}">
                      <a16:creationId xmlns:a16="http://schemas.microsoft.com/office/drawing/2014/main" id="{2FDE67A9-D070-447F-AE73-14938F5E6321}"/>
                    </a:ext>
                  </a:extLst>
                </p:cNvPr>
                <p:cNvPicPr/>
                <p:nvPr/>
              </p:nvPicPr>
              <p:blipFill>
                <a:blip r:embed="rId22"/>
                <a:stretch>
                  <a:fillRect/>
                </a:stretch>
              </p:blipFill>
              <p:spPr>
                <a:xfrm>
                  <a:off x="9552459" y="1244348"/>
                  <a:ext cx="95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3" name="Freihand 72">
                  <a:extLst>
                    <a:ext uri="{FF2B5EF4-FFF2-40B4-BE49-F238E27FC236}">
                      <a16:creationId xmlns:a16="http://schemas.microsoft.com/office/drawing/2014/main" id="{4F98FC4D-37FB-4E9D-A180-BFD74B3D4342}"/>
                    </a:ext>
                  </a:extLst>
                </p14:cNvPr>
                <p14:cNvContentPartPr/>
                <p14:nvPr/>
              </p14:nvContentPartPr>
              <p14:xfrm>
                <a:off x="9987699" y="588068"/>
                <a:ext cx="2028960" cy="84600"/>
              </p14:xfrm>
            </p:contentPart>
          </mc:Choice>
          <mc:Fallback>
            <p:pic>
              <p:nvPicPr>
                <p:cNvPr id="73" name="Freihand 72">
                  <a:extLst>
                    <a:ext uri="{FF2B5EF4-FFF2-40B4-BE49-F238E27FC236}">
                      <a16:creationId xmlns:a16="http://schemas.microsoft.com/office/drawing/2014/main" id="{4F98FC4D-37FB-4E9D-A180-BFD74B3D4342}"/>
                    </a:ext>
                  </a:extLst>
                </p:cNvPr>
                <p:cNvPicPr/>
                <p:nvPr/>
              </p:nvPicPr>
              <p:blipFill>
                <a:blip r:embed="rId24"/>
                <a:stretch>
                  <a:fillRect/>
                </a:stretch>
              </p:blipFill>
              <p:spPr>
                <a:xfrm>
                  <a:off x="9983379" y="583748"/>
                  <a:ext cx="2037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4" name="Freihand 73">
                  <a:extLst>
                    <a:ext uri="{FF2B5EF4-FFF2-40B4-BE49-F238E27FC236}">
                      <a16:creationId xmlns:a16="http://schemas.microsoft.com/office/drawing/2014/main" id="{FAB80CD5-E0E9-4445-A5B1-98FEA151DD26}"/>
                    </a:ext>
                  </a:extLst>
                </p14:cNvPr>
                <p14:cNvContentPartPr/>
                <p14:nvPr/>
              </p14:nvContentPartPr>
              <p14:xfrm>
                <a:off x="9692859" y="1684628"/>
                <a:ext cx="152640" cy="22680"/>
              </p14:xfrm>
            </p:contentPart>
          </mc:Choice>
          <mc:Fallback>
            <p:pic>
              <p:nvPicPr>
                <p:cNvPr id="74" name="Freihand 73">
                  <a:extLst>
                    <a:ext uri="{FF2B5EF4-FFF2-40B4-BE49-F238E27FC236}">
                      <a16:creationId xmlns:a16="http://schemas.microsoft.com/office/drawing/2014/main" id="{FAB80CD5-E0E9-4445-A5B1-98FEA151DD26}"/>
                    </a:ext>
                  </a:extLst>
                </p:cNvPr>
                <p:cNvPicPr/>
                <p:nvPr/>
              </p:nvPicPr>
              <p:blipFill>
                <a:blip r:embed="rId26"/>
                <a:stretch>
                  <a:fillRect/>
                </a:stretch>
              </p:blipFill>
              <p:spPr>
                <a:xfrm>
                  <a:off x="9688539" y="1680308"/>
                  <a:ext cx="161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5" name="Freihand 74">
                  <a:extLst>
                    <a:ext uri="{FF2B5EF4-FFF2-40B4-BE49-F238E27FC236}">
                      <a16:creationId xmlns:a16="http://schemas.microsoft.com/office/drawing/2014/main" id="{8A06260B-6593-4560-ACDF-6F873ECF4365}"/>
                    </a:ext>
                  </a:extLst>
                </p14:cNvPr>
                <p14:cNvContentPartPr/>
                <p14:nvPr/>
              </p14:nvContentPartPr>
              <p14:xfrm>
                <a:off x="9668379" y="1723148"/>
                <a:ext cx="209520" cy="12240"/>
              </p14:xfrm>
            </p:contentPart>
          </mc:Choice>
          <mc:Fallback>
            <p:pic>
              <p:nvPicPr>
                <p:cNvPr id="75" name="Freihand 74">
                  <a:extLst>
                    <a:ext uri="{FF2B5EF4-FFF2-40B4-BE49-F238E27FC236}">
                      <a16:creationId xmlns:a16="http://schemas.microsoft.com/office/drawing/2014/main" id="{8A06260B-6593-4560-ACDF-6F873ECF4365}"/>
                    </a:ext>
                  </a:extLst>
                </p:cNvPr>
                <p:cNvPicPr/>
                <p:nvPr/>
              </p:nvPicPr>
              <p:blipFill>
                <a:blip r:embed="rId28"/>
                <a:stretch>
                  <a:fillRect/>
                </a:stretch>
              </p:blipFill>
              <p:spPr>
                <a:xfrm>
                  <a:off x="9664059" y="1718828"/>
                  <a:ext cx="2181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7" name="Freihand 76">
                  <a:extLst>
                    <a:ext uri="{FF2B5EF4-FFF2-40B4-BE49-F238E27FC236}">
                      <a16:creationId xmlns:a16="http://schemas.microsoft.com/office/drawing/2014/main" id="{9708F1EF-2B5A-441D-BA64-69EEBDC27833}"/>
                    </a:ext>
                  </a:extLst>
                </p14:cNvPr>
                <p14:cNvContentPartPr/>
                <p14:nvPr/>
              </p14:nvContentPartPr>
              <p14:xfrm>
                <a:off x="9932259" y="1620908"/>
                <a:ext cx="127800" cy="181440"/>
              </p14:xfrm>
            </p:contentPart>
          </mc:Choice>
          <mc:Fallback>
            <p:pic>
              <p:nvPicPr>
                <p:cNvPr id="77" name="Freihand 76">
                  <a:extLst>
                    <a:ext uri="{FF2B5EF4-FFF2-40B4-BE49-F238E27FC236}">
                      <a16:creationId xmlns:a16="http://schemas.microsoft.com/office/drawing/2014/main" id="{9708F1EF-2B5A-441D-BA64-69EEBDC27833}"/>
                    </a:ext>
                  </a:extLst>
                </p:cNvPr>
                <p:cNvPicPr/>
                <p:nvPr/>
              </p:nvPicPr>
              <p:blipFill>
                <a:blip r:embed="rId30"/>
                <a:stretch>
                  <a:fillRect/>
                </a:stretch>
              </p:blipFill>
              <p:spPr>
                <a:xfrm>
                  <a:off x="9927939" y="1616588"/>
                  <a:ext cx="1364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8" name="Freihand 77">
                  <a:extLst>
                    <a:ext uri="{FF2B5EF4-FFF2-40B4-BE49-F238E27FC236}">
                      <a16:creationId xmlns:a16="http://schemas.microsoft.com/office/drawing/2014/main" id="{88D72059-0365-46BC-827D-020E63F36B6A}"/>
                    </a:ext>
                  </a:extLst>
                </p14:cNvPr>
                <p14:cNvContentPartPr/>
                <p14:nvPr/>
              </p14:nvContentPartPr>
              <p14:xfrm>
                <a:off x="9945579" y="1604348"/>
                <a:ext cx="136080" cy="14760"/>
              </p14:xfrm>
            </p:contentPart>
          </mc:Choice>
          <mc:Fallback>
            <p:pic>
              <p:nvPicPr>
                <p:cNvPr id="78" name="Freihand 77">
                  <a:extLst>
                    <a:ext uri="{FF2B5EF4-FFF2-40B4-BE49-F238E27FC236}">
                      <a16:creationId xmlns:a16="http://schemas.microsoft.com/office/drawing/2014/main" id="{88D72059-0365-46BC-827D-020E63F36B6A}"/>
                    </a:ext>
                  </a:extLst>
                </p:cNvPr>
                <p:cNvPicPr/>
                <p:nvPr/>
              </p:nvPicPr>
              <p:blipFill>
                <a:blip r:embed="rId32"/>
                <a:stretch>
                  <a:fillRect/>
                </a:stretch>
              </p:blipFill>
              <p:spPr>
                <a:xfrm>
                  <a:off x="9941259" y="1600028"/>
                  <a:ext cx="144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9" name="Freihand 78">
                  <a:extLst>
                    <a:ext uri="{FF2B5EF4-FFF2-40B4-BE49-F238E27FC236}">
                      <a16:creationId xmlns:a16="http://schemas.microsoft.com/office/drawing/2014/main" id="{A96C8831-3C81-4272-B42A-83B9C2FE0B73}"/>
                    </a:ext>
                  </a:extLst>
                </p14:cNvPr>
                <p14:cNvContentPartPr/>
                <p14:nvPr/>
              </p14:nvContentPartPr>
              <p14:xfrm>
                <a:off x="10089579" y="1573028"/>
                <a:ext cx="110160" cy="168840"/>
              </p14:xfrm>
            </p:contentPart>
          </mc:Choice>
          <mc:Fallback>
            <p:pic>
              <p:nvPicPr>
                <p:cNvPr id="79" name="Freihand 78">
                  <a:extLst>
                    <a:ext uri="{FF2B5EF4-FFF2-40B4-BE49-F238E27FC236}">
                      <a16:creationId xmlns:a16="http://schemas.microsoft.com/office/drawing/2014/main" id="{A96C8831-3C81-4272-B42A-83B9C2FE0B73}"/>
                    </a:ext>
                  </a:extLst>
                </p:cNvPr>
                <p:cNvPicPr/>
                <p:nvPr/>
              </p:nvPicPr>
              <p:blipFill>
                <a:blip r:embed="rId34"/>
                <a:stretch>
                  <a:fillRect/>
                </a:stretch>
              </p:blipFill>
              <p:spPr>
                <a:xfrm>
                  <a:off x="10085259" y="1568708"/>
                  <a:ext cx="118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1" name="Freihand 80">
                  <a:extLst>
                    <a:ext uri="{FF2B5EF4-FFF2-40B4-BE49-F238E27FC236}">
                      <a16:creationId xmlns:a16="http://schemas.microsoft.com/office/drawing/2014/main" id="{59E45EEF-C253-48F8-A1D8-1B3E7D82EDBD}"/>
                    </a:ext>
                  </a:extLst>
                </p14:cNvPr>
                <p14:cNvContentPartPr/>
                <p14:nvPr/>
              </p14:nvContentPartPr>
              <p14:xfrm>
                <a:off x="10358859" y="1631708"/>
                <a:ext cx="18720" cy="88920"/>
              </p14:xfrm>
            </p:contentPart>
          </mc:Choice>
          <mc:Fallback>
            <p:pic>
              <p:nvPicPr>
                <p:cNvPr id="81" name="Freihand 80">
                  <a:extLst>
                    <a:ext uri="{FF2B5EF4-FFF2-40B4-BE49-F238E27FC236}">
                      <a16:creationId xmlns:a16="http://schemas.microsoft.com/office/drawing/2014/main" id="{59E45EEF-C253-48F8-A1D8-1B3E7D82EDBD}"/>
                    </a:ext>
                  </a:extLst>
                </p:cNvPr>
                <p:cNvPicPr/>
                <p:nvPr/>
              </p:nvPicPr>
              <p:blipFill>
                <a:blip r:embed="rId36"/>
                <a:stretch>
                  <a:fillRect/>
                </a:stretch>
              </p:blipFill>
              <p:spPr>
                <a:xfrm>
                  <a:off x="10354539" y="1627388"/>
                  <a:ext cx="27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2" name="Freihand 81">
                  <a:extLst>
                    <a:ext uri="{FF2B5EF4-FFF2-40B4-BE49-F238E27FC236}">
                      <a16:creationId xmlns:a16="http://schemas.microsoft.com/office/drawing/2014/main" id="{6BA3C5F4-5026-4EB6-87B8-1B034AED604E}"/>
                    </a:ext>
                  </a:extLst>
                </p14:cNvPr>
                <p14:cNvContentPartPr/>
                <p14:nvPr/>
              </p14:nvContentPartPr>
              <p14:xfrm>
                <a:off x="10322859" y="1661948"/>
                <a:ext cx="89640" cy="5400"/>
              </p14:xfrm>
            </p:contentPart>
          </mc:Choice>
          <mc:Fallback>
            <p:pic>
              <p:nvPicPr>
                <p:cNvPr id="82" name="Freihand 81">
                  <a:extLst>
                    <a:ext uri="{FF2B5EF4-FFF2-40B4-BE49-F238E27FC236}">
                      <a16:creationId xmlns:a16="http://schemas.microsoft.com/office/drawing/2014/main" id="{6BA3C5F4-5026-4EB6-87B8-1B034AED604E}"/>
                    </a:ext>
                  </a:extLst>
                </p:cNvPr>
                <p:cNvPicPr/>
                <p:nvPr/>
              </p:nvPicPr>
              <p:blipFill>
                <a:blip r:embed="rId38"/>
                <a:stretch>
                  <a:fillRect/>
                </a:stretch>
              </p:blipFill>
              <p:spPr>
                <a:xfrm>
                  <a:off x="10318539" y="1657628"/>
                  <a:ext cx="982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3" name="Freihand 82">
                  <a:extLst>
                    <a:ext uri="{FF2B5EF4-FFF2-40B4-BE49-F238E27FC236}">
                      <a16:creationId xmlns:a16="http://schemas.microsoft.com/office/drawing/2014/main" id="{74C15646-24D0-4652-9C79-D0904AF5B02A}"/>
                    </a:ext>
                  </a:extLst>
                </p14:cNvPr>
                <p14:cNvContentPartPr/>
                <p14:nvPr/>
              </p14:nvContentPartPr>
              <p14:xfrm>
                <a:off x="10494219" y="1604348"/>
                <a:ext cx="109440" cy="181800"/>
              </p14:xfrm>
            </p:contentPart>
          </mc:Choice>
          <mc:Fallback>
            <p:pic>
              <p:nvPicPr>
                <p:cNvPr id="83" name="Freihand 82">
                  <a:extLst>
                    <a:ext uri="{FF2B5EF4-FFF2-40B4-BE49-F238E27FC236}">
                      <a16:creationId xmlns:a16="http://schemas.microsoft.com/office/drawing/2014/main" id="{74C15646-24D0-4652-9C79-D0904AF5B02A}"/>
                    </a:ext>
                  </a:extLst>
                </p:cNvPr>
                <p:cNvPicPr/>
                <p:nvPr/>
              </p:nvPicPr>
              <p:blipFill>
                <a:blip r:embed="rId40"/>
                <a:stretch>
                  <a:fillRect/>
                </a:stretch>
              </p:blipFill>
              <p:spPr>
                <a:xfrm>
                  <a:off x="10489899" y="1600028"/>
                  <a:ext cx="1180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4" name="Freihand 83">
                  <a:extLst>
                    <a:ext uri="{FF2B5EF4-FFF2-40B4-BE49-F238E27FC236}">
                      <a16:creationId xmlns:a16="http://schemas.microsoft.com/office/drawing/2014/main" id="{DD9D83C2-C6B0-489C-BB10-8DC960BF2AE9}"/>
                    </a:ext>
                  </a:extLst>
                </p14:cNvPr>
                <p14:cNvContentPartPr/>
                <p14:nvPr/>
              </p14:nvContentPartPr>
              <p14:xfrm>
                <a:off x="10655859" y="1594988"/>
                <a:ext cx="100080" cy="122040"/>
              </p14:xfrm>
            </p:contentPart>
          </mc:Choice>
          <mc:Fallback>
            <p:pic>
              <p:nvPicPr>
                <p:cNvPr id="84" name="Freihand 83">
                  <a:extLst>
                    <a:ext uri="{FF2B5EF4-FFF2-40B4-BE49-F238E27FC236}">
                      <a16:creationId xmlns:a16="http://schemas.microsoft.com/office/drawing/2014/main" id="{DD9D83C2-C6B0-489C-BB10-8DC960BF2AE9}"/>
                    </a:ext>
                  </a:extLst>
                </p:cNvPr>
                <p:cNvPicPr/>
                <p:nvPr/>
              </p:nvPicPr>
              <p:blipFill>
                <a:blip r:embed="rId42"/>
                <a:stretch>
                  <a:fillRect/>
                </a:stretch>
              </p:blipFill>
              <p:spPr>
                <a:xfrm>
                  <a:off x="10651539" y="1590668"/>
                  <a:ext cx="108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6" name="Freihand 85">
                  <a:extLst>
                    <a:ext uri="{FF2B5EF4-FFF2-40B4-BE49-F238E27FC236}">
                      <a16:creationId xmlns:a16="http://schemas.microsoft.com/office/drawing/2014/main" id="{6F89D748-0E2C-48E0-B12E-1B1931F42C61}"/>
                    </a:ext>
                  </a:extLst>
                </p14:cNvPr>
                <p14:cNvContentPartPr/>
                <p14:nvPr/>
              </p14:nvContentPartPr>
              <p14:xfrm>
                <a:off x="10822539" y="1633868"/>
                <a:ext cx="97920" cy="61560"/>
              </p14:xfrm>
            </p:contentPart>
          </mc:Choice>
          <mc:Fallback>
            <p:pic>
              <p:nvPicPr>
                <p:cNvPr id="86" name="Freihand 85">
                  <a:extLst>
                    <a:ext uri="{FF2B5EF4-FFF2-40B4-BE49-F238E27FC236}">
                      <a16:creationId xmlns:a16="http://schemas.microsoft.com/office/drawing/2014/main" id="{6F89D748-0E2C-48E0-B12E-1B1931F42C61}"/>
                    </a:ext>
                  </a:extLst>
                </p:cNvPr>
                <p:cNvPicPr/>
                <p:nvPr/>
              </p:nvPicPr>
              <p:blipFill>
                <a:blip r:embed="rId44"/>
                <a:stretch>
                  <a:fillRect/>
                </a:stretch>
              </p:blipFill>
              <p:spPr>
                <a:xfrm>
                  <a:off x="10818219" y="1629548"/>
                  <a:ext cx="106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7" name="Freihand 86">
                  <a:extLst>
                    <a:ext uri="{FF2B5EF4-FFF2-40B4-BE49-F238E27FC236}">
                      <a16:creationId xmlns:a16="http://schemas.microsoft.com/office/drawing/2014/main" id="{846C30E1-9EA1-4062-9C90-A5CDF5AA5BE1}"/>
                    </a:ext>
                  </a:extLst>
                </p14:cNvPr>
                <p14:cNvContentPartPr/>
                <p14:nvPr/>
              </p14:nvContentPartPr>
              <p14:xfrm>
                <a:off x="10884819" y="1652228"/>
                <a:ext cx="37440" cy="146160"/>
              </p14:xfrm>
            </p:contentPart>
          </mc:Choice>
          <mc:Fallback>
            <p:pic>
              <p:nvPicPr>
                <p:cNvPr id="87" name="Freihand 86">
                  <a:extLst>
                    <a:ext uri="{FF2B5EF4-FFF2-40B4-BE49-F238E27FC236}">
                      <a16:creationId xmlns:a16="http://schemas.microsoft.com/office/drawing/2014/main" id="{846C30E1-9EA1-4062-9C90-A5CDF5AA5BE1}"/>
                    </a:ext>
                  </a:extLst>
                </p:cNvPr>
                <p:cNvPicPr/>
                <p:nvPr/>
              </p:nvPicPr>
              <p:blipFill>
                <a:blip r:embed="rId46"/>
                <a:stretch>
                  <a:fillRect/>
                </a:stretch>
              </p:blipFill>
              <p:spPr>
                <a:xfrm>
                  <a:off x="10880499" y="1647908"/>
                  <a:ext cx="46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8" name="Freihand 87">
                  <a:extLst>
                    <a:ext uri="{FF2B5EF4-FFF2-40B4-BE49-F238E27FC236}">
                      <a16:creationId xmlns:a16="http://schemas.microsoft.com/office/drawing/2014/main" id="{3007914D-8865-4B55-AAC1-583FD64E170B}"/>
                    </a:ext>
                  </a:extLst>
                </p14:cNvPr>
                <p14:cNvContentPartPr/>
                <p14:nvPr/>
              </p14:nvContentPartPr>
              <p14:xfrm>
                <a:off x="10974099" y="1569068"/>
                <a:ext cx="151200" cy="142560"/>
              </p14:xfrm>
            </p:contentPart>
          </mc:Choice>
          <mc:Fallback>
            <p:pic>
              <p:nvPicPr>
                <p:cNvPr id="88" name="Freihand 87">
                  <a:extLst>
                    <a:ext uri="{FF2B5EF4-FFF2-40B4-BE49-F238E27FC236}">
                      <a16:creationId xmlns:a16="http://schemas.microsoft.com/office/drawing/2014/main" id="{3007914D-8865-4B55-AAC1-583FD64E170B}"/>
                    </a:ext>
                  </a:extLst>
                </p:cNvPr>
                <p:cNvPicPr/>
                <p:nvPr/>
              </p:nvPicPr>
              <p:blipFill>
                <a:blip r:embed="rId48"/>
                <a:stretch>
                  <a:fillRect/>
                </a:stretch>
              </p:blipFill>
              <p:spPr>
                <a:xfrm>
                  <a:off x="10969779" y="1564748"/>
                  <a:ext cx="159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9" name="Freihand 88">
                  <a:extLst>
                    <a:ext uri="{FF2B5EF4-FFF2-40B4-BE49-F238E27FC236}">
                      <a16:creationId xmlns:a16="http://schemas.microsoft.com/office/drawing/2014/main" id="{4A99E34A-5DFC-409F-B15C-23B8C65A59B8}"/>
                    </a:ext>
                  </a:extLst>
                </p14:cNvPr>
                <p14:cNvContentPartPr/>
                <p14:nvPr/>
              </p14:nvContentPartPr>
              <p14:xfrm>
                <a:off x="11179299" y="1509668"/>
                <a:ext cx="116280" cy="184680"/>
              </p14:xfrm>
            </p:contentPart>
          </mc:Choice>
          <mc:Fallback>
            <p:pic>
              <p:nvPicPr>
                <p:cNvPr id="89" name="Freihand 88">
                  <a:extLst>
                    <a:ext uri="{FF2B5EF4-FFF2-40B4-BE49-F238E27FC236}">
                      <a16:creationId xmlns:a16="http://schemas.microsoft.com/office/drawing/2014/main" id="{4A99E34A-5DFC-409F-B15C-23B8C65A59B8}"/>
                    </a:ext>
                  </a:extLst>
                </p:cNvPr>
                <p:cNvPicPr/>
                <p:nvPr/>
              </p:nvPicPr>
              <p:blipFill>
                <a:blip r:embed="rId50"/>
                <a:stretch>
                  <a:fillRect/>
                </a:stretch>
              </p:blipFill>
              <p:spPr>
                <a:xfrm>
                  <a:off x="11174979" y="1505348"/>
                  <a:ext cx="124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0" name="Freihand 89">
                  <a:extLst>
                    <a:ext uri="{FF2B5EF4-FFF2-40B4-BE49-F238E27FC236}">
                      <a16:creationId xmlns:a16="http://schemas.microsoft.com/office/drawing/2014/main" id="{F42E2031-9111-431A-BC95-161FAF955CAE}"/>
                    </a:ext>
                  </a:extLst>
                </p14:cNvPr>
                <p14:cNvContentPartPr/>
                <p14:nvPr/>
              </p14:nvContentPartPr>
              <p14:xfrm>
                <a:off x="11307819" y="1528388"/>
                <a:ext cx="101520" cy="117720"/>
              </p14:xfrm>
            </p:contentPart>
          </mc:Choice>
          <mc:Fallback>
            <p:pic>
              <p:nvPicPr>
                <p:cNvPr id="90" name="Freihand 89">
                  <a:extLst>
                    <a:ext uri="{FF2B5EF4-FFF2-40B4-BE49-F238E27FC236}">
                      <a16:creationId xmlns:a16="http://schemas.microsoft.com/office/drawing/2014/main" id="{F42E2031-9111-431A-BC95-161FAF955CAE}"/>
                    </a:ext>
                  </a:extLst>
                </p:cNvPr>
                <p:cNvPicPr/>
                <p:nvPr/>
              </p:nvPicPr>
              <p:blipFill>
                <a:blip r:embed="rId52"/>
                <a:stretch>
                  <a:fillRect/>
                </a:stretch>
              </p:blipFill>
              <p:spPr>
                <a:xfrm>
                  <a:off x="11303499" y="1524068"/>
                  <a:ext cx="110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1" name="Freihand 90">
                  <a:extLst>
                    <a:ext uri="{FF2B5EF4-FFF2-40B4-BE49-F238E27FC236}">
                      <a16:creationId xmlns:a16="http://schemas.microsoft.com/office/drawing/2014/main" id="{828A3DD7-344B-4E6A-84A0-D29B6D5DA5D3}"/>
                    </a:ext>
                  </a:extLst>
                </p14:cNvPr>
                <p14:cNvContentPartPr/>
                <p14:nvPr/>
              </p14:nvContentPartPr>
              <p14:xfrm>
                <a:off x="11399259" y="1514708"/>
                <a:ext cx="104040" cy="125640"/>
              </p14:xfrm>
            </p:contentPart>
          </mc:Choice>
          <mc:Fallback>
            <p:pic>
              <p:nvPicPr>
                <p:cNvPr id="91" name="Freihand 90">
                  <a:extLst>
                    <a:ext uri="{FF2B5EF4-FFF2-40B4-BE49-F238E27FC236}">
                      <a16:creationId xmlns:a16="http://schemas.microsoft.com/office/drawing/2014/main" id="{828A3DD7-344B-4E6A-84A0-D29B6D5DA5D3}"/>
                    </a:ext>
                  </a:extLst>
                </p:cNvPr>
                <p:cNvPicPr/>
                <p:nvPr/>
              </p:nvPicPr>
              <p:blipFill>
                <a:blip r:embed="rId54"/>
                <a:stretch>
                  <a:fillRect/>
                </a:stretch>
              </p:blipFill>
              <p:spPr>
                <a:xfrm>
                  <a:off x="11394939" y="1510388"/>
                  <a:ext cx="112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2" name="Freihand 91">
                  <a:extLst>
                    <a:ext uri="{FF2B5EF4-FFF2-40B4-BE49-F238E27FC236}">
                      <a16:creationId xmlns:a16="http://schemas.microsoft.com/office/drawing/2014/main" id="{1DA504E4-9672-4ECD-B88A-A63AFBE2803B}"/>
                    </a:ext>
                  </a:extLst>
                </p14:cNvPr>
                <p14:cNvContentPartPr/>
                <p14:nvPr/>
              </p14:nvContentPartPr>
              <p14:xfrm>
                <a:off x="11546139" y="1502108"/>
                <a:ext cx="128520" cy="140760"/>
              </p14:xfrm>
            </p:contentPart>
          </mc:Choice>
          <mc:Fallback>
            <p:pic>
              <p:nvPicPr>
                <p:cNvPr id="92" name="Freihand 91">
                  <a:extLst>
                    <a:ext uri="{FF2B5EF4-FFF2-40B4-BE49-F238E27FC236}">
                      <a16:creationId xmlns:a16="http://schemas.microsoft.com/office/drawing/2014/main" id="{1DA504E4-9672-4ECD-B88A-A63AFBE2803B}"/>
                    </a:ext>
                  </a:extLst>
                </p:cNvPr>
                <p:cNvPicPr/>
                <p:nvPr/>
              </p:nvPicPr>
              <p:blipFill>
                <a:blip r:embed="rId56"/>
                <a:stretch>
                  <a:fillRect/>
                </a:stretch>
              </p:blipFill>
              <p:spPr>
                <a:xfrm>
                  <a:off x="11541819" y="1497788"/>
                  <a:ext cx="137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3" name="Freihand 92">
                  <a:extLst>
                    <a:ext uri="{FF2B5EF4-FFF2-40B4-BE49-F238E27FC236}">
                      <a16:creationId xmlns:a16="http://schemas.microsoft.com/office/drawing/2014/main" id="{5302E5E1-EC2E-4E8E-A1D3-0E062826FABC}"/>
                    </a:ext>
                  </a:extLst>
                </p14:cNvPr>
                <p14:cNvContentPartPr/>
                <p14:nvPr/>
              </p14:nvContentPartPr>
              <p14:xfrm>
                <a:off x="11655219" y="1503548"/>
                <a:ext cx="121320" cy="122040"/>
              </p14:xfrm>
            </p:contentPart>
          </mc:Choice>
          <mc:Fallback>
            <p:pic>
              <p:nvPicPr>
                <p:cNvPr id="93" name="Freihand 92">
                  <a:extLst>
                    <a:ext uri="{FF2B5EF4-FFF2-40B4-BE49-F238E27FC236}">
                      <a16:creationId xmlns:a16="http://schemas.microsoft.com/office/drawing/2014/main" id="{5302E5E1-EC2E-4E8E-A1D3-0E062826FABC}"/>
                    </a:ext>
                  </a:extLst>
                </p:cNvPr>
                <p:cNvPicPr/>
                <p:nvPr/>
              </p:nvPicPr>
              <p:blipFill>
                <a:blip r:embed="rId58"/>
                <a:stretch>
                  <a:fillRect/>
                </a:stretch>
              </p:blipFill>
              <p:spPr>
                <a:xfrm>
                  <a:off x="11650899" y="1499228"/>
                  <a:ext cx="129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94" name="Freihand 93">
                  <a:extLst>
                    <a:ext uri="{FF2B5EF4-FFF2-40B4-BE49-F238E27FC236}">
                      <a16:creationId xmlns:a16="http://schemas.microsoft.com/office/drawing/2014/main" id="{E476BEC2-6A4F-4EB4-B8D1-7C58298536F3}"/>
                    </a:ext>
                  </a:extLst>
                </p14:cNvPr>
                <p14:cNvContentPartPr/>
                <p14:nvPr/>
              </p14:nvContentPartPr>
              <p14:xfrm>
                <a:off x="11717139" y="1502828"/>
                <a:ext cx="75600" cy="16920"/>
              </p14:xfrm>
            </p:contentPart>
          </mc:Choice>
          <mc:Fallback>
            <p:pic>
              <p:nvPicPr>
                <p:cNvPr id="94" name="Freihand 93">
                  <a:extLst>
                    <a:ext uri="{FF2B5EF4-FFF2-40B4-BE49-F238E27FC236}">
                      <a16:creationId xmlns:a16="http://schemas.microsoft.com/office/drawing/2014/main" id="{E476BEC2-6A4F-4EB4-B8D1-7C58298536F3}"/>
                    </a:ext>
                  </a:extLst>
                </p:cNvPr>
                <p:cNvPicPr/>
                <p:nvPr/>
              </p:nvPicPr>
              <p:blipFill>
                <a:blip r:embed="rId60"/>
                <a:stretch>
                  <a:fillRect/>
                </a:stretch>
              </p:blipFill>
              <p:spPr>
                <a:xfrm>
                  <a:off x="11712819" y="1498508"/>
                  <a:ext cx="84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5" name="Freihand 94">
                  <a:extLst>
                    <a:ext uri="{FF2B5EF4-FFF2-40B4-BE49-F238E27FC236}">
                      <a16:creationId xmlns:a16="http://schemas.microsoft.com/office/drawing/2014/main" id="{C746EE46-197C-4D33-B7C7-5E49E5EB7B66}"/>
                    </a:ext>
                  </a:extLst>
                </p14:cNvPr>
                <p14:cNvContentPartPr/>
                <p14:nvPr/>
              </p14:nvContentPartPr>
              <p14:xfrm>
                <a:off x="11816499" y="1512548"/>
                <a:ext cx="101160" cy="92880"/>
              </p14:xfrm>
            </p:contentPart>
          </mc:Choice>
          <mc:Fallback>
            <p:pic>
              <p:nvPicPr>
                <p:cNvPr id="95" name="Freihand 94">
                  <a:extLst>
                    <a:ext uri="{FF2B5EF4-FFF2-40B4-BE49-F238E27FC236}">
                      <a16:creationId xmlns:a16="http://schemas.microsoft.com/office/drawing/2014/main" id="{C746EE46-197C-4D33-B7C7-5E49E5EB7B66}"/>
                    </a:ext>
                  </a:extLst>
                </p:cNvPr>
                <p:cNvPicPr/>
                <p:nvPr/>
              </p:nvPicPr>
              <p:blipFill>
                <a:blip r:embed="rId62"/>
                <a:stretch>
                  <a:fillRect/>
                </a:stretch>
              </p:blipFill>
              <p:spPr>
                <a:xfrm>
                  <a:off x="11812179" y="1508228"/>
                  <a:ext cx="109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7" name="Freihand 96">
                  <a:extLst>
                    <a:ext uri="{FF2B5EF4-FFF2-40B4-BE49-F238E27FC236}">
                      <a16:creationId xmlns:a16="http://schemas.microsoft.com/office/drawing/2014/main" id="{3BC07889-DD5A-43A5-9100-15387CD7BD8F}"/>
                    </a:ext>
                  </a:extLst>
                </p14:cNvPr>
                <p14:cNvContentPartPr/>
                <p14:nvPr/>
              </p14:nvContentPartPr>
              <p14:xfrm>
                <a:off x="9869259" y="1848788"/>
                <a:ext cx="367200" cy="39600"/>
              </p14:xfrm>
            </p:contentPart>
          </mc:Choice>
          <mc:Fallback>
            <p:pic>
              <p:nvPicPr>
                <p:cNvPr id="97" name="Freihand 96">
                  <a:extLst>
                    <a:ext uri="{FF2B5EF4-FFF2-40B4-BE49-F238E27FC236}">
                      <a16:creationId xmlns:a16="http://schemas.microsoft.com/office/drawing/2014/main" id="{3BC07889-DD5A-43A5-9100-15387CD7BD8F}"/>
                    </a:ext>
                  </a:extLst>
                </p:cNvPr>
                <p:cNvPicPr/>
                <p:nvPr/>
              </p:nvPicPr>
              <p:blipFill>
                <a:blip r:embed="rId64"/>
                <a:stretch>
                  <a:fillRect/>
                </a:stretch>
              </p:blipFill>
              <p:spPr>
                <a:xfrm>
                  <a:off x="9864939" y="1844468"/>
                  <a:ext cx="375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8" name="Freihand 97">
                  <a:extLst>
                    <a:ext uri="{FF2B5EF4-FFF2-40B4-BE49-F238E27FC236}">
                      <a16:creationId xmlns:a16="http://schemas.microsoft.com/office/drawing/2014/main" id="{D6634484-AA34-4147-B78A-932AAE493885}"/>
                    </a:ext>
                  </a:extLst>
                </p14:cNvPr>
                <p14:cNvContentPartPr/>
                <p14:nvPr/>
              </p14:nvContentPartPr>
              <p14:xfrm>
                <a:off x="11213499" y="1760948"/>
                <a:ext cx="795600" cy="55440"/>
              </p14:xfrm>
            </p:contentPart>
          </mc:Choice>
          <mc:Fallback>
            <p:pic>
              <p:nvPicPr>
                <p:cNvPr id="98" name="Freihand 97">
                  <a:extLst>
                    <a:ext uri="{FF2B5EF4-FFF2-40B4-BE49-F238E27FC236}">
                      <a16:creationId xmlns:a16="http://schemas.microsoft.com/office/drawing/2014/main" id="{D6634484-AA34-4147-B78A-932AAE493885}"/>
                    </a:ext>
                  </a:extLst>
                </p:cNvPr>
                <p:cNvPicPr/>
                <p:nvPr/>
              </p:nvPicPr>
              <p:blipFill>
                <a:blip r:embed="rId66"/>
                <a:stretch>
                  <a:fillRect/>
                </a:stretch>
              </p:blipFill>
              <p:spPr>
                <a:xfrm>
                  <a:off x="11209179" y="1756628"/>
                  <a:ext cx="804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9" name="Freihand 98">
                  <a:extLst>
                    <a:ext uri="{FF2B5EF4-FFF2-40B4-BE49-F238E27FC236}">
                      <a16:creationId xmlns:a16="http://schemas.microsoft.com/office/drawing/2014/main" id="{D21978D0-3F18-418E-BB9B-18143B555207}"/>
                    </a:ext>
                  </a:extLst>
                </p14:cNvPr>
                <p14:cNvContentPartPr/>
                <p14:nvPr/>
              </p14:nvContentPartPr>
              <p14:xfrm>
                <a:off x="9656499" y="2151548"/>
                <a:ext cx="158400" cy="28800"/>
              </p14:xfrm>
            </p:contentPart>
          </mc:Choice>
          <mc:Fallback>
            <p:pic>
              <p:nvPicPr>
                <p:cNvPr id="99" name="Freihand 98">
                  <a:extLst>
                    <a:ext uri="{FF2B5EF4-FFF2-40B4-BE49-F238E27FC236}">
                      <a16:creationId xmlns:a16="http://schemas.microsoft.com/office/drawing/2014/main" id="{D21978D0-3F18-418E-BB9B-18143B555207}"/>
                    </a:ext>
                  </a:extLst>
                </p:cNvPr>
                <p:cNvPicPr/>
                <p:nvPr/>
              </p:nvPicPr>
              <p:blipFill>
                <a:blip r:embed="rId68"/>
                <a:stretch>
                  <a:fillRect/>
                </a:stretch>
              </p:blipFill>
              <p:spPr>
                <a:xfrm>
                  <a:off x="9652179" y="2147228"/>
                  <a:ext cx="167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0" name="Freihand 99">
                  <a:extLst>
                    <a:ext uri="{FF2B5EF4-FFF2-40B4-BE49-F238E27FC236}">
                      <a16:creationId xmlns:a16="http://schemas.microsoft.com/office/drawing/2014/main" id="{7E7C417B-DA7D-488F-9CA7-724D4F2F3A52}"/>
                    </a:ext>
                  </a:extLst>
                </p14:cNvPr>
                <p14:cNvContentPartPr/>
                <p14:nvPr/>
              </p14:nvContentPartPr>
              <p14:xfrm>
                <a:off x="9674139" y="2207348"/>
                <a:ext cx="143640" cy="19080"/>
              </p14:xfrm>
            </p:contentPart>
          </mc:Choice>
          <mc:Fallback>
            <p:pic>
              <p:nvPicPr>
                <p:cNvPr id="100" name="Freihand 99">
                  <a:extLst>
                    <a:ext uri="{FF2B5EF4-FFF2-40B4-BE49-F238E27FC236}">
                      <a16:creationId xmlns:a16="http://schemas.microsoft.com/office/drawing/2014/main" id="{7E7C417B-DA7D-488F-9CA7-724D4F2F3A52}"/>
                    </a:ext>
                  </a:extLst>
                </p:cNvPr>
                <p:cNvPicPr/>
                <p:nvPr/>
              </p:nvPicPr>
              <p:blipFill>
                <a:blip r:embed="rId70"/>
                <a:stretch>
                  <a:fillRect/>
                </a:stretch>
              </p:blipFill>
              <p:spPr>
                <a:xfrm>
                  <a:off x="9669819" y="2203028"/>
                  <a:ext cx="152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1" name="Freihand 100">
                  <a:extLst>
                    <a:ext uri="{FF2B5EF4-FFF2-40B4-BE49-F238E27FC236}">
                      <a16:creationId xmlns:a16="http://schemas.microsoft.com/office/drawing/2014/main" id="{D7FE34AA-88D4-47F2-96EB-E42077EF8642}"/>
                    </a:ext>
                  </a:extLst>
                </p14:cNvPr>
                <p14:cNvContentPartPr/>
                <p14:nvPr/>
              </p14:nvContentPartPr>
              <p14:xfrm>
                <a:off x="9942699" y="2109788"/>
                <a:ext cx="128160" cy="147240"/>
              </p14:xfrm>
            </p:contentPart>
          </mc:Choice>
          <mc:Fallback>
            <p:pic>
              <p:nvPicPr>
                <p:cNvPr id="101" name="Freihand 100">
                  <a:extLst>
                    <a:ext uri="{FF2B5EF4-FFF2-40B4-BE49-F238E27FC236}">
                      <a16:creationId xmlns:a16="http://schemas.microsoft.com/office/drawing/2014/main" id="{D7FE34AA-88D4-47F2-96EB-E42077EF8642}"/>
                    </a:ext>
                  </a:extLst>
                </p:cNvPr>
                <p:cNvPicPr/>
                <p:nvPr/>
              </p:nvPicPr>
              <p:blipFill>
                <a:blip r:embed="rId72"/>
                <a:stretch>
                  <a:fillRect/>
                </a:stretch>
              </p:blipFill>
              <p:spPr>
                <a:xfrm>
                  <a:off x="9938379" y="2105468"/>
                  <a:ext cx="136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2" name="Freihand 101">
                  <a:extLst>
                    <a:ext uri="{FF2B5EF4-FFF2-40B4-BE49-F238E27FC236}">
                      <a16:creationId xmlns:a16="http://schemas.microsoft.com/office/drawing/2014/main" id="{A9C8C70D-C8D3-4BAA-843B-42186992E3B3}"/>
                    </a:ext>
                  </a:extLst>
                </p14:cNvPr>
                <p14:cNvContentPartPr/>
                <p14:nvPr/>
              </p14:nvContentPartPr>
              <p14:xfrm>
                <a:off x="10097139" y="2115908"/>
                <a:ext cx="96840" cy="91800"/>
              </p14:xfrm>
            </p:contentPart>
          </mc:Choice>
          <mc:Fallback>
            <p:pic>
              <p:nvPicPr>
                <p:cNvPr id="102" name="Freihand 101">
                  <a:extLst>
                    <a:ext uri="{FF2B5EF4-FFF2-40B4-BE49-F238E27FC236}">
                      <a16:creationId xmlns:a16="http://schemas.microsoft.com/office/drawing/2014/main" id="{A9C8C70D-C8D3-4BAA-843B-42186992E3B3}"/>
                    </a:ext>
                  </a:extLst>
                </p:cNvPr>
                <p:cNvPicPr/>
                <p:nvPr/>
              </p:nvPicPr>
              <p:blipFill>
                <a:blip r:embed="rId74"/>
                <a:stretch>
                  <a:fillRect/>
                </a:stretch>
              </p:blipFill>
              <p:spPr>
                <a:xfrm>
                  <a:off x="10092819" y="2111588"/>
                  <a:ext cx="105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3" name="Freihand 102">
                  <a:extLst>
                    <a:ext uri="{FF2B5EF4-FFF2-40B4-BE49-F238E27FC236}">
                      <a16:creationId xmlns:a16="http://schemas.microsoft.com/office/drawing/2014/main" id="{3A5BCFEC-FDE1-4D24-A908-76210D3ACE01}"/>
                    </a:ext>
                  </a:extLst>
                </p14:cNvPr>
                <p14:cNvContentPartPr/>
                <p14:nvPr/>
              </p14:nvContentPartPr>
              <p14:xfrm>
                <a:off x="10226019" y="2109428"/>
                <a:ext cx="101160" cy="83520"/>
              </p14:xfrm>
            </p:contentPart>
          </mc:Choice>
          <mc:Fallback>
            <p:pic>
              <p:nvPicPr>
                <p:cNvPr id="103" name="Freihand 102">
                  <a:extLst>
                    <a:ext uri="{FF2B5EF4-FFF2-40B4-BE49-F238E27FC236}">
                      <a16:creationId xmlns:a16="http://schemas.microsoft.com/office/drawing/2014/main" id="{3A5BCFEC-FDE1-4D24-A908-76210D3ACE01}"/>
                    </a:ext>
                  </a:extLst>
                </p:cNvPr>
                <p:cNvPicPr/>
                <p:nvPr/>
              </p:nvPicPr>
              <p:blipFill>
                <a:blip r:embed="rId76"/>
                <a:stretch>
                  <a:fillRect/>
                </a:stretch>
              </p:blipFill>
              <p:spPr>
                <a:xfrm>
                  <a:off x="10221699" y="2105108"/>
                  <a:ext cx="109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4" name="Freihand 103">
                  <a:extLst>
                    <a:ext uri="{FF2B5EF4-FFF2-40B4-BE49-F238E27FC236}">
                      <a16:creationId xmlns:a16="http://schemas.microsoft.com/office/drawing/2014/main" id="{545DF834-8E74-4EC0-81E7-98BE20739E91}"/>
                    </a:ext>
                  </a:extLst>
                </p14:cNvPr>
                <p14:cNvContentPartPr/>
                <p14:nvPr/>
              </p14:nvContentPartPr>
              <p14:xfrm>
                <a:off x="10486659" y="2090348"/>
                <a:ext cx="24480" cy="90720"/>
              </p14:xfrm>
            </p:contentPart>
          </mc:Choice>
          <mc:Fallback>
            <p:pic>
              <p:nvPicPr>
                <p:cNvPr id="104" name="Freihand 103">
                  <a:extLst>
                    <a:ext uri="{FF2B5EF4-FFF2-40B4-BE49-F238E27FC236}">
                      <a16:creationId xmlns:a16="http://schemas.microsoft.com/office/drawing/2014/main" id="{545DF834-8E74-4EC0-81E7-98BE20739E91}"/>
                    </a:ext>
                  </a:extLst>
                </p:cNvPr>
                <p:cNvPicPr/>
                <p:nvPr/>
              </p:nvPicPr>
              <p:blipFill>
                <a:blip r:embed="rId78"/>
                <a:stretch>
                  <a:fillRect/>
                </a:stretch>
              </p:blipFill>
              <p:spPr>
                <a:xfrm>
                  <a:off x="10482339" y="2086028"/>
                  <a:ext cx="33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5" name="Freihand 104">
                  <a:extLst>
                    <a:ext uri="{FF2B5EF4-FFF2-40B4-BE49-F238E27FC236}">
                      <a16:creationId xmlns:a16="http://schemas.microsoft.com/office/drawing/2014/main" id="{3BF1499E-6726-4AD1-91A1-45DFA2019BB6}"/>
                    </a:ext>
                  </a:extLst>
                </p14:cNvPr>
                <p14:cNvContentPartPr/>
                <p14:nvPr/>
              </p14:nvContentPartPr>
              <p14:xfrm>
                <a:off x="10451739" y="2102948"/>
                <a:ext cx="162360" cy="36360"/>
              </p14:xfrm>
            </p:contentPart>
          </mc:Choice>
          <mc:Fallback>
            <p:pic>
              <p:nvPicPr>
                <p:cNvPr id="105" name="Freihand 104">
                  <a:extLst>
                    <a:ext uri="{FF2B5EF4-FFF2-40B4-BE49-F238E27FC236}">
                      <a16:creationId xmlns:a16="http://schemas.microsoft.com/office/drawing/2014/main" id="{3BF1499E-6726-4AD1-91A1-45DFA2019BB6}"/>
                    </a:ext>
                  </a:extLst>
                </p:cNvPr>
                <p:cNvPicPr/>
                <p:nvPr/>
              </p:nvPicPr>
              <p:blipFill>
                <a:blip r:embed="rId80"/>
                <a:stretch>
                  <a:fillRect/>
                </a:stretch>
              </p:blipFill>
              <p:spPr>
                <a:xfrm>
                  <a:off x="10447419" y="2098628"/>
                  <a:ext cx="1710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06" name="Freihand 105">
                  <a:extLst>
                    <a:ext uri="{FF2B5EF4-FFF2-40B4-BE49-F238E27FC236}">
                      <a16:creationId xmlns:a16="http://schemas.microsoft.com/office/drawing/2014/main" id="{F670A7CE-15E6-4593-B3A9-890ED11CB438}"/>
                    </a:ext>
                  </a:extLst>
                </p14:cNvPr>
                <p14:cNvContentPartPr/>
                <p14:nvPr/>
              </p14:nvContentPartPr>
              <p14:xfrm>
                <a:off x="10642899" y="2056148"/>
                <a:ext cx="156240" cy="194040"/>
              </p14:xfrm>
            </p:contentPart>
          </mc:Choice>
          <mc:Fallback>
            <p:pic>
              <p:nvPicPr>
                <p:cNvPr id="106" name="Freihand 105">
                  <a:extLst>
                    <a:ext uri="{FF2B5EF4-FFF2-40B4-BE49-F238E27FC236}">
                      <a16:creationId xmlns:a16="http://schemas.microsoft.com/office/drawing/2014/main" id="{F670A7CE-15E6-4593-B3A9-890ED11CB438}"/>
                    </a:ext>
                  </a:extLst>
                </p:cNvPr>
                <p:cNvPicPr/>
                <p:nvPr/>
              </p:nvPicPr>
              <p:blipFill>
                <a:blip r:embed="rId82"/>
                <a:stretch>
                  <a:fillRect/>
                </a:stretch>
              </p:blipFill>
              <p:spPr>
                <a:xfrm>
                  <a:off x="10638579" y="2051828"/>
                  <a:ext cx="1648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7" name="Freihand 106">
                  <a:extLst>
                    <a:ext uri="{FF2B5EF4-FFF2-40B4-BE49-F238E27FC236}">
                      <a16:creationId xmlns:a16="http://schemas.microsoft.com/office/drawing/2014/main" id="{ADC79027-4E69-417A-8A1F-745C12C6F8B8}"/>
                    </a:ext>
                  </a:extLst>
                </p14:cNvPr>
                <p14:cNvContentPartPr/>
                <p14:nvPr/>
              </p14:nvContentPartPr>
              <p14:xfrm>
                <a:off x="10867539" y="2036708"/>
                <a:ext cx="85320" cy="118080"/>
              </p14:xfrm>
            </p:contentPart>
          </mc:Choice>
          <mc:Fallback>
            <p:pic>
              <p:nvPicPr>
                <p:cNvPr id="107" name="Freihand 106">
                  <a:extLst>
                    <a:ext uri="{FF2B5EF4-FFF2-40B4-BE49-F238E27FC236}">
                      <a16:creationId xmlns:a16="http://schemas.microsoft.com/office/drawing/2014/main" id="{ADC79027-4E69-417A-8A1F-745C12C6F8B8}"/>
                    </a:ext>
                  </a:extLst>
                </p:cNvPr>
                <p:cNvPicPr/>
                <p:nvPr/>
              </p:nvPicPr>
              <p:blipFill>
                <a:blip r:embed="rId84"/>
                <a:stretch>
                  <a:fillRect/>
                </a:stretch>
              </p:blipFill>
              <p:spPr>
                <a:xfrm>
                  <a:off x="10863219" y="2032388"/>
                  <a:ext cx="93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8" name="Freihand 107">
                  <a:extLst>
                    <a:ext uri="{FF2B5EF4-FFF2-40B4-BE49-F238E27FC236}">
                      <a16:creationId xmlns:a16="http://schemas.microsoft.com/office/drawing/2014/main" id="{32E5CE2B-98F4-476C-901C-076D5409CEA0}"/>
                    </a:ext>
                  </a:extLst>
                </p14:cNvPr>
                <p14:cNvContentPartPr/>
                <p14:nvPr/>
              </p14:nvContentPartPr>
              <p14:xfrm>
                <a:off x="10993179" y="2068028"/>
                <a:ext cx="104400" cy="193680"/>
              </p14:xfrm>
            </p:contentPart>
          </mc:Choice>
          <mc:Fallback>
            <p:pic>
              <p:nvPicPr>
                <p:cNvPr id="108" name="Freihand 107">
                  <a:extLst>
                    <a:ext uri="{FF2B5EF4-FFF2-40B4-BE49-F238E27FC236}">
                      <a16:creationId xmlns:a16="http://schemas.microsoft.com/office/drawing/2014/main" id="{32E5CE2B-98F4-476C-901C-076D5409CEA0}"/>
                    </a:ext>
                  </a:extLst>
                </p:cNvPr>
                <p:cNvPicPr/>
                <p:nvPr/>
              </p:nvPicPr>
              <p:blipFill>
                <a:blip r:embed="rId86"/>
                <a:stretch>
                  <a:fillRect/>
                </a:stretch>
              </p:blipFill>
              <p:spPr>
                <a:xfrm>
                  <a:off x="10988859" y="2063708"/>
                  <a:ext cx="1130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43" name="Freihand 142">
                  <a:extLst>
                    <a:ext uri="{FF2B5EF4-FFF2-40B4-BE49-F238E27FC236}">
                      <a16:creationId xmlns:a16="http://schemas.microsoft.com/office/drawing/2014/main" id="{53548494-C30E-41ED-B7F3-0B4359EF49C4}"/>
                    </a:ext>
                  </a:extLst>
                </p14:cNvPr>
                <p14:cNvContentPartPr/>
                <p14:nvPr/>
              </p14:nvContentPartPr>
              <p14:xfrm>
                <a:off x="8161419" y="52388"/>
                <a:ext cx="1506600" cy="649800"/>
              </p14:xfrm>
            </p:contentPart>
          </mc:Choice>
          <mc:Fallback>
            <p:pic>
              <p:nvPicPr>
                <p:cNvPr id="143" name="Freihand 142">
                  <a:extLst>
                    <a:ext uri="{FF2B5EF4-FFF2-40B4-BE49-F238E27FC236}">
                      <a16:creationId xmlns:a16="http://schemas.microsoft.com/office/drawing/2014/main" id="{53548494-C30E-41ED-B7F3-0B4359EF49C4}"/>
                    </a:ext>
                  </a:extLst>
                </p:cNvPr>
                <p:cNvPicPr/>
                <p:nvPr/>
              </p:nvPicPr>
              <p:blipFill>
                <a:blip r:embed="rId88"/>
                <a:stretch>
                  <a:fillRect/>
                </a:stretch>
              </p:blipFill>
              <p:spPr>
                <a:xfrm>
                  <a:off x="8157099" y="48068"/>
                  <a:ext cx="1515240" cy="658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 name="Freihand 1">
                  <a:extLst>
                    <a:ext uri="{FF2B5EF4-FFF2-40B4-BE49-F238E27FC236}">
                      <a16:creationId xmlns:a16="http://schemas.microsoft.com/office/drawing/2014/main" id="{D2161324-A40D-4874-9373-A3B87FE7C445}"/>
                    </a:ext>
                  </a:extLst>
                </p14:cNvPr>
                <p14:cNvContentPartPr/>
                <p14:nvPr/>
              </p14:nvContentPartPr>
              <p14:xfrm>
                <a:off x="8413779" y="287828"/>
                <a:ext cx="106200" cy="100440"/>
              </p14:xfrm>
            </p:contentPart>
          </mc:Choice>
          <mc:Fallback>
            <p:pic>
              <p:nvPicPr>
                <p:cNvPr id="2" name="Freihand 1">
                  <a:extLst>
                    <a:ext uri="{FF2B5EF4-FFF2-40B4-BE49-F238E27FC236}">
                      <a16:creationId xmlns:a16="http://schemas.microsoft.com/office/drawing/2014/main" id="{D2161324-A40D-4874-9373-A3B87FE7C445}"/>
                    </a:ext>
                  </a:extLst>
                </p:cNvPr>
                <p:cNvPicPr/>
                <p:nvPr/>
              </p:nvPicPr>
              <p:blipFill>
                <a:blip r:embed="rId90"/>
                <a:stretch>
                  <a:fillRect/>
                </a:stretch>
              </p:blipFill>
              <p:spPr>
                <a:xfrm>
                  <a:off x="8409459" y="283508"/>
                  <a:ext cx="114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 name="Freihand 2">
                  <a:extLst>
                    <a:ext uri="{FF2B5EF4-FFF2-40B4-BE49-F238E27FC236}">
                      <a16:creationId xmlns:a16="http://schemas.microsoft.com/office/drawing/2014/main" id="{7844A80B-D0C6-4B2E-BFB0-1ABF624C952D}"/>
                    </a:ext>
                  </a:extLst>
                </p14:cNvPr>
                <p14:cNvContentPartPr/>
                <p14:nvPr/>
              </p14:nvContentPartPr>
              <p14:xfrm>
                <a:off x="8456619" y="305108"/>
                <a:ext cx="103680" cy="249120"/>
              </p14:xfrm>
            </p:contentPart>
          </mc:Choice>
          <mc:Fallback>
            <p:pic>
              <p:nvPicPr>
                <p:cNvPr id="3" name="Freihand 2">
                  <a:extLst>
                    <a:ext uri="{FF2B5EF4-FFF2-40B4-BE49-F238E27FC236}">
                      <a16:creationId xmlns:a16="http://schemas.microsoft.com/office/drawing/2014/main" id="{7844A80B-D0C6-4B2E-BFB0-1ABF624C952D}"/>
                    </a:ext>
                  </a:extLst>
                </p:cNvPr>
                <p:cNvPicPr/>
                <p:nvPr/>
              </p:nvPicPr>
              <p:blipFill>
                <a:blip r:embed="rId92"/>
                <a:stretch>
                  <a:fillRect/>
                </a:stretch>
              </p:blipFill>
              <p:spPr>
                <a:xfrm>
                  <a:off x="8452299" y="300788"/>
                  <a:ext cx="1123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0" name="Freihand 39">
                  <a:extLst>
                    <a:ext uri="{FF2B5EF4-FFF2-40B4-BE49-F238E27FC236}">
                      <a16:creationId xmlns:a16="http://schemas.microsoft.com/office/drawing/2014/main" id="{601B324A-40CC-4720-A22E-0BC520BF25B9}"/>
                    </a:ext>
                  </a:extLst>
                </p14:cNvPr>
                <p14:cNvContentPartPr/>
                <p14:nvPr/>
              </p14:nvContentPartPr>
              <p14:xfrm>
                <a:off x="8788539" y="744308"/>
                <a:ext cx="114480" cy="81000"/>
              </p14:xfrm>
            </p:contentPart>
          </mc:Choice>
          <mc:Fallback>
            <p:pic>
              <p:nvPicPr>
                <p:cNvPr id="40" name="Freihand 39">
                  <a:extLst>
                    <a:ext uri="{FF2B5EF4-FFF2-40B4-BE49-F238E27FC236}">
                      <a16:creationId xmlns:a16="http://schemas.microsoft.com/office/drawing/2014/main" id="{601B324A-40CC-4720-A22E-0BC520BF25B9}"/>
                    </a:ext>
                  </a:extLst>
                </p:cNvPr>
                <p:cNvPicPr/>
                <p:nvPr/>
              </p:nvPicPr>
              <p:blipFill>
                <a:blip r:embed="rId94"/>
                <a:stretch>
                  <a:fillRect/>
                </a:stretch>
              </p:blipFill>
              <p:spPr>
                <a:xfrm>
                  <a:off x="8784219" y="739988"/>
                  <a:ext cx="123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1" name="Freihand 40">
                  <a:extLst>
                    <a:ext uri="{FF2B5EF4-FFF2-40B4-BE49-F238E27FC236}">
                      <a16:creationId xmlns:a16="http://schemas.microsoft.com/office/drawing/2014/main" id="{B67EFFD7-84AF-4FC6-8802-D4036422F37D}"/>
                    </a:ext>
                  </a:extLst>
                </p14:cNvPr>
                <p14:cNvContentPartPr/>
                <p14:nvPr/>
              </p14:nvContentPartPr>
              <p14:xfrm>
                <a:off x="8897619" y="801188"/>
                <a:ext cx="87480" cy="43920"/>
              </p14:xfrm>
            </p:contentPart>
          </mc:Choice>
          <mc:Fallback>
            <p:pic>
              <p:nvPicPr>
                <p:cNvPr id="41" name="Freihand 40">
                  <a:extLst>
                    <a:ext uri="{FF2B5EF4-FFF2-40B4-BE49-F238E27FC236}">
                      <a16:creationId xmlns:a16="http://schemas.microsoft.com/office/drawing/2014/main" id="{B67EFFD7-84AF-4FC6-8802-D4036422F37D}"/>
                    </a:ext>
                  </a:extLst>
                </p:cNvPr>
                <p:cNvPicPr/>
                <p:nvPr/>
              </p:nvPicPr>
              <p:blipFill>
                <a:blip r:embed="rId96"/>
                <a:stretch>
                  <a:fillRect/>
                </a:stretch>
              </p:blipFill>
              <p:spPr>
                <a:xfrm>
                  <a:off x="8893299" y="796868"/>
                  <a:ext cx="961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2" name="Freihand 41">
                  <a:extLst>
                    <a:ext uri="{FF2B5EF4-FFF2-40B4-BE49-F238E27FC236}">
                      <a16:creationId xmlns:a16="http://schemas.microsoft.com/office/drawing/2014/main" id="{87FC4530-6EF7-443F-BF81-E8AC8DA802C7}"/>
                    </a:ext>
                  </a:extLst>
                </p14:cNvPr>
                <p14:cNvContentPartPr/>
                <p14:nvPr/>
              </p14:nvContentPartPr>
              <p14:xfrm>
                <a:off x="9083739" y="760868"/>
                <a:ext cx="95400" cy="9000"/>
              </p14:xfrm>
            </p:contentPart>
          </mc:Choice>
          <mc:Fallback>
            <p:pic>
              <p:nvPicPr>
                <p:cNvPr id="42" name="Freihand 41">
                  <a:extLst>
                    <a:ext uri="{FF2B5EF4-FFF2-40B4-BE49-F238E27FC236}">
                      <a16:creationId xmlns:a16="http://schemas.microsoft.com/office/drawing/2014/main" id="{87FC4530-6EF7-443F-BF81-E8AC8DA802C7}"/>
                    </a:ext>
                  </a:extLst>
                </p:cNvPr>
                <p:cNvPicPr/>
                <p:nvPr/>
              </p:nvPicPr>
              <p:blipFill>
                <a:blip r:embed="rId98"/>
                <a:stretch>
                  <a:fillRect/>
                </a:stretch>
              </p:blipFill>
              <p:spPr>
                <a:xfrm>
                  <a:off x="9079419" y="756548"/>
                  <a:ext cx="104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3" name="Freihand 42">
                  <a:extLst>
                    <a:ext uri="{FF2B5EF4-FFF2-40B4-BE49-F238E27FC236}">
                      <a16:creationId xmlns:a16="http://schemas.microsoft.com/office/drawing/2014/main" id="{40B9DF6D-0959-4A4E-8519-393E617AA03D}"/>
                    </a:ext>
                  </a:extLst>
                </p14:cNvPr>
                <p14:cNvContentPartPr/>
                <p14:nvPr/>
              </p14:nvContentPartPr>
              <p14:xfrm>
                <a:off x="9075819" y="806228"/>
                <a:ext cx="118800" cy="3600"/>
              </p14:xfrm>
            </p:contentPart>
          </mc:Choice>
          <mc:Fallback>
            <p:pic>
              <p:nvPicPr>
                <p:cNvPr id="43" name="Freihand 42">
                  <a:extLst>
                    <a:ext uri="{FF2B5EF4-FFF2-40B4-BE49-F238E27FC236}">
                      <a16:creationId xmlns:a16="http://schemas.microsoft.com/office/drawing/2014/main" id="{40B9DF6D-0959-4A4E-8519-393E617AA03D}"/>
                    </a:ext>
                  </a:extLst>
                </p:cNvPr>
                <p:cNvPicPr/>
                <p:nvPr/>
              </p:nvPicPr>
              <p:blipFill>
                <a:blip r:embed="rId100"/>
                <a:stretch>
                  <a:fillRect/>
                </a:stretch>
              </p:blipFill>
              <p:spPr>
                <a:xfrm>
                  <a:off x="9071499" y="801908"/>
                  <a:ext cx="1274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4" name="Freihand 43">
                  <a:extLst>
                    <a:ext uri="{FF2B5EF4-FFF2-40B4-BE49-F238E27FC236}">
                      <a16:creationId xmlns:a16="http://schemas.microsoft.com/office/drawing/2014/main" id="{C2BD2768-3DD7-4693-B41F-93C3357D0986}"/>
                    </a:ext>
                  </a:extLst>
                </p14:cNvPr>
                <p14:cNvContentPartPr/>
                <p14:nvPr/>
              </p14:nvContentPartPr>
              <p14:xfrm>
                <a:off x="9332859" y="702188"/>
                <a:ext cx="127440" cy="125280"/>
              </p14:xfrm>
            </p:contentPart>
          </mc:Choice>
          <mc:Fallback>
            <p:pic>
              <p:nvPicPr>
                <p:cNvPr id="44" name="Freihand 43">
                  <a:extLst>
                    <a:ext uri="{FF2B5EF4-FFF2-40B4-BE49-F238E27FC236}">
                      <a16:creationId xmlns:a16="http://schemas.microsoft.com/office/drawing/2014/main" id="{C2BD2768-3DD7-4693-B41F-93C3357D0986}"/>
                    </a:ext>
                  </a:extLst>
                </p:cNvPr>
                <p:cNvPicPr/>
                <p:nvPr/>
              </p:nvPicPr>
              <p:blipFill>
                <a:blip r:embed="rId102"/>
                <a:stretch>
                  <a:fillRect/>
                </a:stretch>
              </p:blipFill>
              <p:spPr>
                <a:xfrm>
                  <a:off x="9328539" y="697868"/>
                  <a:ext cx="136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5" name="Freihand 44">
                  <a:extLst>
                    <a:ext uri="{FF2B5EF4-FFF2-40B4-BE49-F238E27FC236}">
                      <a16:creationId xmlns:a16="http://schemas.microsoft.com/office/drawing/2014/main" id="{0972D189-14BF-45F8-858E-DE41FE40495F}"/>
                    </a:ext>
                  </a:extLst>
                </p14:cNvPr>
                <p14:cNvContentPartPr/>
                <p14:nvPr/>
              </p14:nvContentPartPr>
              <p14:xfrm>
                <a:off x="9406659" y="698228"/>
                <a:ext cx="136080" cy="6120"/>
              </p14:xfrm>
            </p:contentPart>
          </mc:Choice>
          <mc:Fallback>
            <p:pic>
              <p:nvPicPr>
                <p:cNvPr id="45" name="Freihand 44">
                  <a:extLst>
                    <a:ext uri="{FF2B5EF4-FFF2-40B4-BE49-F238E27FC236}">
                      <a16:creationId xmlns:a16="http://schemas.microsoft.com/office/drawing/2014/main" id="{0972D189-14BF-45F8-858E-DE41FE40495F}"/>
                    </a:ext>
                  </a:extLst>
                </p:cNvPr>
                <p:cNvPicPr/>
                <p:nvPr/>
              </p:nvPicPr>
              <p:blipFill>
                <a:blip r:embed="rId104"/>
                <a:stretch>
                  <a:fillRect/>
                </a:stretch>
              </p:blipFill>
              <p:spPr>
                <a:xfrm>
                  <a:off x="9402339" y="693908"/>
                  <a:ext cx="1447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6" name="Freihand 45">
                  <a:extLst>
                    <a:ext uri="{FF2B5EF4-FFF2-40B4-BE49-F238E27FC236}">
                      <a16:creationId xmlns:a16="http://schemas.microsoft.com/office/drawing/2014/main" id="{ABDBA0F3-0BF0-462F-9740-A378E54309C6}"/>
                    </a:ext>
                  </a:extLst>
                </p14:cNvPr>
                <p14:cNvContentPartPr/>
                <p14:nvPr/>
              </p14:nvContentPartPr>
              <p14:xfrm>
                <a:off x="9563259" y="698228"/>
                <a:ext cx="70920" cy="99000"/>
              </p14:xfrm>
            </p:contentPart>
          </mc:Choice>
          <mc:Fallback>
            <p:pic>
              <p:nvPicPr>
                <p:cNvPr id="46" name="Freihand 45">
                  <a:extLst>
                    <a:ext uri="{FF2B5EF4-FFF2-40B4-BE49-F238E27FC236}">
                      <a16:creationId xmlns:a16="http://schemas.microsoft.com/office/drawing/2014/main" id="{ABDBA0F3-0BF0-462F-9740-A378E54309C6}"/>
                    </a:ext>
                  </a:extLst>
                </p:cNvPr>
                <p:cNvPicPr/>
                <p:nvPr/>
              </p:nvPicPr>
              <p:blipFill>
                <a:blip r:embed="rId106"/>
                <a:stretch>
                  <a:fillRect/>
                </a:stretch>
              </p:blipFill>
              <p:spPr>
                <a:xfrm>
                  <a:off x="9558939" y="693908"/>
                  <a:ext cx="79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7" name="Freihand 46">
                  <a:extLst>
                    <a:ext uri="{FF2B5EF4-FFF2-40B4-BE49-F238E27FC236}">
                      <a16:creationId xmlns:a16="http://schemas.microsoft.com/office/drawing/2014/main" id="{CF32F149-CCBA-4AEA-A6C8-9DE7015BDA90}"/>
                    </a:ext>
                  </a:extLst>
                </p14:cNvPr>
                <p14:cNvContentPartPr/>
                <p14:nvPr/>
              </p14:nvContentPartPr>
              <p14:xfrm>
                <a:off x="8859819" y="968228"/>
                <a:ext cx="30240" cy="142920"/>
              </p14:xfrm>
            </p:contentPart>
          </mc:Choice>
          <mc:Fallback>
            <p:pic>
              <p:nvPicPr>
                <p:cNvPr id="47" name="Freihand 46">
                  <a:extLst>
                    <a:ext uri="{FF2B5EF4-FFF2-40B4-BE49-F238E27FC236}">
                      <a16:creationId xmlns:a16="http://schemas.microsoft.com/office/drawing/2014/main" id="{CF32F149-CCBA-4AEA-A6C8-9DE7015BDA90}"/>
                    </a:ext>
                  </a:extLst>
                </p:cNvPr>
                <p:cNvPicPr/>
                <p:nvPr/>
              </p:nvPicPr>
              <p:blipFill>
                <a:blip r:embed="rId108"/>
                <a:stretch>
                  <a:fillRect/>
                </a:stretch>
              </p:blipFill>
              <p:spPr>
                <a:xfrm>
                  <a:off x="8855499" y="963908"/>
                  <a:ext cx="38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8" name="Freihand 47">
                  <a:extLst>
                    <a:ext uri="{FF2B5EF4-FFF2-40B4-BE49-F238E27FC236}">
                      <a16:creationId xmlns:a16="http://schemas.microsoft.com/office/drawing/2014/main" id="{4B2C9F3A-A233-43F1-8F56-DC2389A3BB62}"/>
                    </a:ext>
                  </a:extLst>
                </p14:cNvPr>
                <p14:cNvContentPartPr/>
                <p14:nvPr/>
              </p14:nvContentPartPr>
              <p14:xfrm>
                <a:off x="8787819" y="950948"/>
                <a:ext cx="187560" cy="154080"/>
              </p14:xfrm>
            </p:contentPart>
          </mc:Choice>
          <mc:Fallback>
            <p:pic>
              <p:nvPicPr>
                <p:cNvPr id="48" name="Freihand 47">
                  <a:extLst>
                    <a:ext uri="{FF2B5EF4-FFF2-40B4-BE49-F238E27FC236}">
                      <a16:creationId xmlns:a16="http://schemas.microsoft.com/office/drawing/2014/main" id="{4B2C9F3A-A233-43F1-8F56-DC2389A3BB62}"/>
                    </a:ext>
                  </a:extLst>
                </p:cNvPr>
                <p:cNvPicPr/>
                <p:nvPr/>
              </p:nvPicPr>
              <p:blipFill>
                <a:blip r:embed="rId110"/>
                <a:stretch>
                  <a:fillRect/>
                </a:stretch>
              </p:blipFill>
              <p:spPr>
                <a:xfrm>
                  <a:off x="8783499" y="946628"/>
                  <a:ext cx="196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9" name="Freihand 48">
                  <a:extLst>
                    <a:ext uri="{FF2B5EF4-FFF2-40B4-BE49-F238E27FC236}">
                      <a16:creationId xmlns:a16="http://schemas.microsoft.com/office/drawing/2014/main" id="{F6A640F5-71AF-4FF4-81A8-159A3FB3C5EA}"/>
                    </a:ext>
                  </a:extLst>
                </p14:cNvPr>
                <p14:cNvContentPartPr/>
                <p14:nvPr/>
              </p14:nvContentPartPr>
              <p14:xfrm>
                <a:off x="9101379" y="1025828"/>
                <a:ext cx="82440" cy="3240"/>
              </p14:xfrm>
            </p:contentPart>
          </mc:Choice>
          <mc:Fallback>
            <p:pic>
              <p:nvPicPr>
                <p:cNvPr id="49" name="Freihand 48">
                  <a:extLst>
                    <a:ext uri="{FF2B5EF4-FFF2-40B4-BE49-F238E27FC236}">
                      <a16:creationId xmlns:a16="http://schemas.microsoft.com/office/drawing/2014/main" id="{F6A640F5-71AF-4FF4-81A8-159A3FB3C5EA}"/>
                    </a:ext>
                  </a:extLst>
                </p:cNvPr>
                <p:cNvPicPr/>
                <p:nvPr/>
              </p:nvPicPr>
              <p:blipFill>
                <a:blip r:embed="rId112"/>
                <a:stretch>
                  <a:fillRect/>
                </a:stretch>
              </p:blipFill>
              <p:spPr>
                <a:xfrm>
                  <a:off x="9097059" y="1021508"/>
                  <a:ext cx="910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0" name="Freihand 49">
                  <a:extLst>
                    <a:ext uri="{FF2B5EF4-FFF2-40B4-BE49-F238E27FC236}">
                      <a16:creationId xmlns:a16="http://schemas.microsoft.com/office/drawing/2014/main" id="{D544A5AD-BBB5-4232-8A7C-E8383F50A8A3}"/>
                    </a:ext>
                  </a:extLst>
                </p14:cNvPr>
                <p14:cNvContentPartPr/>
                <p14:nvPr/>
              </p14:nvContentPartPr>
              <p14:xfrm>
                <a:off x="9095619" y="1057868"/>
                <a:ext cx="105480" cy="17640"/>
              </p14:xfrm>
            </p:contentPart>
          </mc:Choice>
          <mc:Fallback>
            <p:pic>
              <p:nvPicPr>
                <p:cNvPr id="50" name="Freihand 49">
                  <a:extLst>
                    <a:ext uri="{FF2B5EF4-FFF2-40B4-BE49-F238E27FC236}">
                      <a16:creationId xmlns:a16="http://schemas.microsoft.com/office/drawing/2014/main" id="{D544A5AD-BBB5-4232-8A7C-E8383F50A8A3}"/>
                    </a:ext>
                  </a:extLst>
                </p:cNvPr>
                <p:cNvPicPr/>
                <p:nvPr/>
              </p:nvPicPr>
              <p:blipFill>
                <a:blip r:embed="rId114"/>
                <a:stretch>
                  <a:fillRect/>
                </a:stretch>
              </p:blipFill>
              <p:spPr>
                <a:xfrm>
                  <a:off x="9091299" y="1053548"/>
                  <a:ext cx="114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1" name="Freihand 50">
                  <a:extLst>
                    <a:ext uri="{FF2B5EF4-FFF2-40B4-BE49-F238E27FC236}">
                      <a16:creationId xmlns:a16="http://schemas.microsoft.com/office/drawing/2014/main" id="{B8447100-392C-4E99-AEF2-72E8893B184C}"/>
                    </a:ext>
                  </a:extLst>
                </p14:cNvPr>
                <p14:cNvContentPartPr/>
                <p14:nvPr/>
              </p14:nvContentPartPr>
              <p14:xfrm>
                <a:off x="9358059" y="981548"/>
                <a:ext cx="21960" cy="91080"/>
              </p14:xfrm>
            </p:contentPart>
          </mc:Choice>
          <mc:Fallback>
            <p:pic>
              <p:nvPicPr>
                <p:cNvPr id="51" name="Freihand 50">
                  <a:extLst>
                    <a:ext uri="{FF2B5EF4-FFF2-40B4-BE49-F238E27FC236}">
                      <a16:creationId xmlns:a16="http://schemas.microsoft.com/office/drawing/2014/main" id="{B8447100-392C-4E99-AEF2-72E8893B184C}"/>
                    </a:ext>
                  </a:extLst>
                </p:cNvPr>
                <p:cNvPicPr/>
                <p:nvPr/>
              </p:nvPicPr>
              <p:blipFill>
                <a:blip r:embed="rId116"/>
                <a:stretch>
                  <a:fillRect/>
                </a:stretch>
              </p:blipFill>
              <p:spPr>
                <a:xfrm>
                  <a:off x="9353739" y="977228"/>
                  <a:ext cx="30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2" name="Freihand 51">
                  <a:extLst>
                    <a:ext uri="{FF2B5EF4-FFF2-40B4-BE49-F238E27FC236}">
                      <a16:creationId xmlns:a16="http://schemas.microsoft.com/office/drawing/2014/main" id="{1E065062-2AE8-4662-BF59-C8ABB9DCBEBE}"/>
                    </a:ext>
                  </a:extLst>
                </p14:cNvPr>
                <p14:cNvContentPartPr/>
                <p14:nvPr/>
              </p14:nvContentPartPr>
              <p14:xfrm>
                <a:off x="9419979" y="978668"/>
                <a:ext cx="81720" cy="86040"/>
              </p14:xfrm>
            </p:contentPart>
          </mc:Choice>
          <mc:Fallback>
            <p:pic>
              <p:nvPicPr>
                <p:cNvPr id="52" name="Freihand 51">
                  <a:extLst>
                    <a:ext uri="{FF2B5EF4-FFF2-40B4-BE49-F238E27FC236}">
                      <a16:creationId xmlns:a16="http://schemas.microsoft.com/office/drawing/2014/main" id="{1E065062-2AE8-4662-BF59-C8ABB9DCBEBE}"/>
                    </a:ext>
                  </a:extLst>
                </p:cNvPr>
                <p:cNvPicPr/>
                <p:nvPr/>
              </p:nvPicPr>
              <p:blipFill>
                <a:blip r:embed="rId118"/>
                <a:stretch>
                  <a:fillRect/>
                </a:stretch>
              </p:blipFill>
              <p:spPr>
                <a:xfrm>
                  <a:off x="9415659" y="974348"/>
                  <a:ext cx="90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3" name="Freihand 52">
                  <a:extLst>
                    <a:ext uri="{FF2B5EF4-FFF2-40B4-BE49-F238E27FC236}">
                      <a16:creationId xmlns:a16="http://schemas.microsoft.com/office/drawing/2014/main" id="{A1C4B931-D00E-48DA-A356-CEF2D7930528}"/>
                    </a:ext>
                  </a:extLst>
                </p14:cNvPr>
                <p14:cNvContentPartPr/>
                <p14:nvPr/>
              </p14:nvContentPartPr>
              <p14:xfrm>
                <a:off x="9547419" y="979748"/>
                <a:ext cx="81000" cy="69480"/>
              </p14:xfrm>
            </p:contentPart>
          </mc:Choice>
          <mc:Fallback>
            <p:pic>
              <p:nvPicPr>
                <p:cNvPr id="53" name="Freihand 52">
                  <a:extLst>
                    <a:ext uri="{FF2B5EF4-FFF2-40B4-BE49-F238E27FC236}">
                      <a16:creationId xmlns:a16="http://schemas.microsoft.com/office/drawing/2014/main" id="{A1C4B931-D00E-48DA-A356-CEF2D7930528}"/>
                    </a:ext>
                  </a:extLst>
                </p:cNvPr>
                <p:cNvPicPr/>
                <p:nvPr/>
              </p:nvPicPr>
              <p:blipFill>
                <a:blip r:embed="rId120"/>
                <a:stretch>
                  <a:fillRect/>
                </a:stretch>
              </p:blipFill>
              <p:spPr>
                <a:xfrm>
                  <a:off x="9543099" y="975428"/>
                  <a:ext cx="89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3" name="Freihand 62">
                  <a:extLst>
                    <a:ext uri="{FF2B5EF4-FFF2-40B4-BE49-F238E27FC236}">
                      <a16:creationId xmlns:a16="http://schemas.microsoft.com/office/drawing/2014/main" id="{2A028574-7706-4559-B6C5-8DEA4DDF8884}"/>
                    </a:ext>
                  </a:extLst>
                </p14:cNvPr>
                <p14:cNvContentPartPr/>
                <p14:nvPr/>
              </p14:nvContentPartPr>
              <p14:xfrm>
                <a:off x="10264539" y="925028"/>
                <a:ext cx="86760" cy="79920"/>
              </p14:xfrm>
            </p:contentPart>
          </mc:Choice>
          <mc:Fallback>
            <p:pic>
              <p:nvPicPr>
                <p:cNvPr id="63" name="Freihand 62">
                  <a:extLst>
                    <a:ext uri="{FF2B5EF4-FFF2-40B4-BE49-F238E27FC236}">
                      <a16:creationId xmlns:a16="http://schemas.microsoft.com/office/drawing/2014/main" id="{2A028574-7706-4559-B6C5-8DEA4DDF8884}"/>
                    </a:ext>
                  </a:extLst>
                </p:cNvPr>
                <p:cNvPicPr/>
                <p:nvPr/>
              </p:nvPicPr>
              <p:blipFill>
                <a:blip r:embed="rId122"/>
                <a:stretch>
                  <a:fillRect/>
                </a:stretch>
              </p:blipFill>
              <p:spPr>
                <a:xfrm>
                  <a:off x="10260219" y="920708"/>
                  <a:ext cx="95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4" name="Freihand 63">
                  <a:extLst>
                    <a:ext uri="{FF2B5EF4-FFF2-40B4-BE49-F238E27FC236}">
                      <a16:creationId xmlns:a16="http://schemas.microsoft.com/office/drawing/2014/main" id="{55BBCBA1-98C2-41A1-A318-55A2233A5381}"/>
                    </a:ext>
                  </a:extLst>
                </p14:cNvPr>
                <p14:cNvContentPartPr/>
                <p14:nvPr/>
              </p14:nvContentPartPr>
              <p14:xfrm>
                <a:off x="10405659" y="971828"/>
                <a:ext cx="111240" cy="131400"/>
              </p14:xfrm>
            </p:contentPart>
          </mc:Choice>
          <mc:Fallback>
            <p:pic>
              <p:nvPicPr>
                <p:cNvPr id="64" name="Freihand 63">
                  <a:extLst>
                    <a:ext uri="{FF2B5EF4-FFF2-40B4-BE49-F238E27FC236}">
                      <a16:creationId xmlns:a16="http://schemas.microsoft.com/office/drawing/2014/main" id="{55BBCBA1-98C2-41A1-A318-55A2233A5381}"/>
                    </a:ext>
                  </a:extLst>
                </p:cNvPr>
                <p:cNvPicPr/>
                <p:nvPr/>
              </p:nvPicPr>
              <p:blipFill>
                <a:blip r:embed="rId124"/>
                <a:stretch>
                  <a:fillRect/>
                </a:stretch>
              </p:blipFill>
              <p:spPr>
                <a:xfrm>
                  <a:off x="10401339" y="967508"/>
                  <a:ext cx="119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5" name="Freihand 64">
                  <a:extLst>
                    <a:ext uri="{FF2B5EF4-FFF2-40B4-BE49-F238E27FC236}">
                      <a16:creationId xmlns:a16="http://schemas.microsoft.com/office/drawing/2014/main" id="{EFC8C043-4029-4BF1-B6E8-02096C8F17BD}"/>
                    </a:ext>
                  </a:extLst>
                </p14:cNvPr>
                <p14:cNvContentPartPr/>
                <p14:nvPr/>
              </p14:nvContentPartPr>
              <p14:xfrm>
                <a:off x="10611579" y="929348"/>
                <a:ext cx="108720" cy="12240"/>
              </p14:xfrm>
            </p:contentPart>
          </mc:Choice>
          <mc:Fallback>
            <p:pic>
              <p:nvPicPr>
                <p:cNvPr id="65" name="Freihand 64">
                  <a:extLst>
                    <a:ext uri="{FF2B5EF4-FFF2-40B4-BE49-F238E27FC236}">
                      <a16:creationId xmlns:a16="http://schemas.microsoft.com/office/drawing/2014/main" id="{EFC8C043-4029-4BF1-B6E8-02096C8F17BD}"/>
                    </a:ext>
                  </a:extLst>
                </p:cNvPr>
                <p:cNvPicPr/>
                <p:nvPr/>
              </p:nvPicPr>
              <p:blipFill>
                <a:blip r:embed="rId126"/>
                <a:stretch>
                  <a:fillRect/>
                </a:stretch>
              </p:blipFill>
              <p:spPr>
                <a:xfrm>
                  <a:off x="10607259" y="925028"/>
                  <a:ext cx="117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6" name="Freihand 65">
                  <a:extLst>
                    <a:ext uri="{FF2B5EF4-FFF2-40B4-BE49-F238E27FC236}">
                      <a16:creationId xmlns:a16="http://schemas.microsoft.com/office/drawing/2014/main" id="{A0CDD1BB-B2FE-4FFE-B387-9D15C8C8BD72}"/>
                    </a:ext>
                  </a:extLst>
                </p14:cNvPr>
                <p14:cNvContentPartPr/>
                <p14:nvPr/>
              </p14:nvContentPartPr>
              <p14:xfrm>
                <a:off x="10602579" y="966788"/>
                <a:ext cx="141840" cy="9000"/>
              </p14:xfrm>
            </p:contentPart>
          </mc:Choice>
          <mc:Fallback>
            <p:pic>
              <p:nvPicPr>
                <p:cNvPr id="66" name="Freihand 65">
                  <a:extLst>
                    <a:ext uri="{FF2B5EF4-FFF2-40B4-BE49-F238E27FC236}">
                      <a16:creationId xmlns:a16="http://schemas.microsoft.com/office/drawing/2014/main" id="{A0CDD1BB-B2FE-4FFE-B387-9D15C8C8BD72}"/>
                    </a:ext>
                  </a:extLst>
                </p:cNvPr>
                <p:cNvPicPr/>
                <p:nvPr/>
              </p:nvPicPr>
              <p:blipFill>
                <a:blip r:embed="rId128"/>
                <a:stretch>
                  <a:fillRect/>
                </a:stretch>
              </p:blipFill>
              <p:spPr>
                <a:xfrm>
                  <a:off x="10598259" y="962468"/>
                  <a:ext cx="150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7" name="Freihand 66">
                  <a:extLst>
                    <a:ext uri="{FF2B5EF4-FFF2-40B4-BE49-F238E27FC236}">
                      <a16:creationId xmlns:a16="http://schemas.microsoft.com/office/drawing/2014/main" id="{E2546D2B-4D5E-4491-A1F1-E66E8E044860}"/>
                    </a:ext>
                  </a:extLst>
                </p14:cNvPr>
                <p14:cNvContentPartPr/>
                <p14:nvPr/>
              </p14:nvContentPartPr>
              <p14:xfrm>
                <a:off x="10873659" y="905228"/>
                <a:ext cx="99000" cy="85320"/>
              </p14:xfrm>
            </p:contentPart>
          </mc:Choice>
          <mc:Fallback>
            <p:pic>
              <p:nvPicPr>
                <p:cNvPr id="67" name="Freihand 66">
                  <a:extLst>
                    <a:ext uri="{FF2B5EF4-FFF2-40B4-BE49-F238E27FC236}">
                      <a16:creationId xmlns:a16="http://schemas.microsoft.com/office/drawing/2014/main" id="{E2546D2B-4D5E-4491-A1F1-E66E8E044860}"/>
                    </a:ext>
                  </a:extLst>
                </p:cNvPr>
                <p:cNvPicPr/>
                <p:nvPr/>
              </p:nvPicPr>
              <p:blipFill>
                <a:blip r:embed="rId130"/>
                <a:stretch>
                  <a:fillRect/>
                </a:stretch>
              </p:blipFill>
              <p:spPr>
                <a:xfrm>
                  <a:off x="10869339" y="900908"/>
                  <a:ext cx="107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8" name="Freihand 67">
                  <a:extLst>
                    <a:ext uri="{FF2B5EF4-FFF2-40B4-BE49-F238E27FC236}">
                      <a16:creationId xmlns:a16="http://schemas.microsoft.com/office/drawing/2014/main" id="{1ED4BB80-E303-4E1B-8480-741842D68EBF}"/>
                    </a:ext>
                  </a:extLst>
                </p14:cNvPr>
                <p14:cNvContentPartPr/>
                <p14:nvPr/>
              </p14:nvContentPartPr>
              <p14:xfrm>
                <a:off x="11003259" y="980108"/>
                <a:ext cx="16200" cy="79920"/>
              </p14:xfrm>
            </p:contentPart>
          </mc:Choice>
          <mc:Fallback>
            <p:pic>
              <p:nvPicPr>
                <p:cNvPr id="68" name="Freihand 67">
                  <a:extLst>
                    <a:ext uri="{FF2B5EF4-FFF2-40B4-BE49-F238E27FC236}">
                      <a16:creationId xmlns:a16="http://schemas.microsoft.com/office/drawing/2014/main" id="{1ED4BB80-E303-4E1B-8480-741842D68EBF}"/>
                    </a:ext>
                  </a:extLst>
                </p:cNvPr>
                <p:cNvPicPr/>
                <p:nvPr/>
              </p:nvPicPr>
              <p:blipFill>
                <a:blip r:embed="rId132"/>
                <a:stretch>
                  <a:fillRect/>
                </a:stretch>
              </p:blipFill>
              <p:spPr>
                <a:xfrm>
                  <a:off x="10998939" y="975788"/>
                  <a:ext cx="24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9" name="Freihand 68">
                  <a:extLst>
                    <a:ext uri="{FF2B5EF4-FFF2-40B4-BE49-F238E27FC236}">
                      <a16:creationId xmlns:a16="http://schemas.microsoft.com/office/drawing/2014/main" id="{0F5E9691-3F78-4279-850D-8599313030FD}"/>
                    </a:ext>
                  </a:extLst>
                </p14:cNvPr>
                <p14:cNvContentPartPr/>
                <p14:nvPr/>
              </p14:nvContentPartPr>
              <p14:xfrm>
                <a:off x="11073819" y="897668"/>
                <a:ext cx="125280" cy="103680"/>
              </p14:xfrm>
            </p:contentPart>
          </mc:Choice>
          <mc:Fallback>
            <p:pic>
              <p:nvPicPr>
                <p:cNvPr id="69" name="Freihand 68">
                  <a:extLst>
                    <a:ext uri="{FF2B5EF4-FFF2-40B4-BE49-F238E27FC236}">
                      <a16:creationId xmlns:a16="http://schemas.microsoft.com/office/drawing/2014/main" id="{0F5E9691-3F78-4279-850D-8599313030FD}"/>
                    </a:ext>
                  </a:extLst>
                </p:cNvPr>
                <p:cNvPicPr/>
                <p:nvPr/>
              </p:nvPicPr>
              <p:blipFill>
                <a:blip r:embed="rId134"/>
                <a:stretch>
                  <a:fillRect/>
                </a:stretch>
              </p:blipFill>
              <p:spPr>
                <a:xfrm>
                  <a:off x="11069499" y="893348"/>
                  <a:ext cx="133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 name="Freihand 3">
                  <a:extLst>
                    <a:ext uri="{FF2B5EF4-FFF2-40B4-BE49-F238E27FC236}">
                      <a16:creationId xmlns:a16="http://schemas.microsoft.com/office/drawing/2014/main" id="{0068D0BB-428F-4B9C-989C-65AC95AE1252}"/>
                    </a:ext>
                  </a:extLst>
                </p14:cNvPr>
                <p14:cNvContentPartPr/>
                <p14:nvPr/>
              </p14:nvContentPartPr>
              <p14:xfrm>
                <a:off x="8757219" y="318428"/>
                <a:ext cx="181440" cy="17640"/>
              </p14:xfrm>
            </p:contentPart>
          </mc:Choice>
          <mc:Fallback>
            <p:pic>
              <p:nvPicPr>
                <p:cNvPr id="4" name="Freihand 3">
                  <a:extLst>
                    <a:ext uri="{FF2B5EF4-FFF2-40B4-BE49-F238E27FC236}">
                      <a16:creationId xmlns:a16="http://schemas.microsoft.com/office/drawing/2014/main" id="{0068D0BB-428F-4B9C-989C-65AC95AE1252}"/>
                    </a:ext>
                  </a:extLst>
                </p:cNvPr>
                <p:cNvPicPr/>
                <p:nvPr/>
              </p:nvPicPr>
              <p:blipFill>
                <a:blip r:embed="rId136"/>
                <a:stretch>
                  <a:fillRect/>
                </a:stretch>
              </p:blipFill>
              <p:spPr>
                <a:xfrm>
                  <a:off x="8752899" y="314108"/>
                  <a:ext cx="190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 name="Freihand 4">
                  <a:extLst>
                    <a:ext uri="{FF2B5EF4-FFF2-40B4-BE49-F238E27FC236}">
                      <a16:creationId xmlns:a16="http://schemas.microsoft.com/office/drawing/2014/main" id="{792B200C-6505-4961-9FE3-03C5EAAFEDCC}"/>
                    </a:ext>
                  </a:extLst>
                </p14:cNvPr>
                <p14:cNvContentPartPr/>
                <p14:nvPr/>
              </p14:nvContentPartPr>
              <p14:xfrm>
                <a:off x="8786739" y="371708"/>
                <a:ext cx="144360" cy="14760"/>
              </p14:xfrm>
            </p:contentPart>
          </mc:Choice>
          <mc:Fallback>
            <p:pic>
              <p:nvPicPr>
                <p:cNvPr id="5" name="Freihand 4">
                  <a:extLst>
                    <a:ext uri="{FF2B5EF4-FFF2-40B4-BE49-F238E27FC236}">
                      <a16:creationId xmlns:a16="http://schemas.microsoft.com/office/drawing/2014/main" id="{792B200C-6505-4961-9FE3-03C5EAAFEDCC}"/>
                    </a:ext>
                  </a:extLst>
                </p:cNvPr>
                <p:cNvPicPr/>
                <p:nvPr/>
              </p:nvPicPr>
              <p:blipFill>
                <a:blip r:embed="rId138"/>
                <a:stretch>
                  <a:fillRect/>
                </a:stretch>
              </p:blipFill>
              <p:spPr>
                <a:xfrm>
                  <a:off x="8782419" y="367388"/>
                  <a:ext cx="1530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 name="Freihand 9">
                  <a:extLst>
                    <a:ext uri="{FF2B5EF4-FFF2-40B4-BE49-F238E27FC236}">
                      <a16:creationId xmlns:a16="http://schemas.microsoft.com/office/drawing/2014/main" id="{3EDF273B-AAB7-4C25-BC45-498B001C7BCA}"/>
                    </a:ext>
                  </a:extLst>
                </p14:cNvPr>
                <p14:cNvContentPartPr/>
                <p14:nvPr/>
              </p14:nvContentPartPr>
              <p14:xfrm>
                <a:off x="9116139" y="292868"/>
                <a:ext cx="143640" cy="38160"/>
              </p14:xfrm>
            </p:contentPart>
          </mc:Choice>
          <mc:Fallback>
            <p:pic>
              <p:nvPicPr>
                <p:cNvPr id="10" name="Freihand 9">
                  <a:extLst>
                    <a:ext uri="{FF2B5EF4-FFF2-40B4-BE49-F238E27FC236}">
                      <a16:creationId xmlns:a16="http://schemas.microsoft.com/office/drawing/2014/main" id="{3EDF273B-AAB7-4C25-BC45-498B001C7BCA}"/>
                    </a:ext>
                  </a:extLst>
                </p:cNvPr>
                <p:cNvPicPr/>
                <p:nvPr/>
              </p:nvPicPr>
              <p:blipFill>
                <a:blip r:embed="rId140"/>
                <a:stretch>
                  <a:fillRect/>
                </a:stretch>
              </p:blipFill>
              <p:spPr>
                <a:xfrm>
                  <a:off x="9111819" y="288548"/>
                  <a:ext cx="1522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 name="Freihand 12">
                  <a:extLst>
                    <a:ext uri="{FF2B5EF4-FFF2-40B4-BE49-F238E27FC236}">
                      <a16:creationId xmlns:a16="http://schemas.microsoft.com/office/drawing/2014/main" id="{DCCFC7AB-C545-407D-A341-20B42193F5F1}"/>
                    </a:ext>
                  </a:extLst>
                </p14:cNvPr>
                <p14:cNvContentPartPr/>
                <p14:nvPr/>
              </p14:nvContentPartPr>
              <p14:xfrm>
                <a:off x="9198939" y="291428"/>
                <a:ext cx="64800" cy="201240"/>
              </p14:xfrm>
            </p:contentPart>
          </mc:Choice>
          <mc:Fallback>
            <p:pic>
              <p:nvPicPr>
                <p:cNvPr id="13" name="Freihand 12">
                  <a:extLst>
                    <a:ext uri="{FF2B5EF4-FFF2-40B4-BE49-F238E27FC236}">
                      <a16:creationId xmlns:a16="http://schemas.microsoft.com/office/drawing/2014/main" id="{DCCFC7AB-C545-407D-A341-20B42193F5F1}"/>
                    </a:ext>
                  </a:extLst>
                </p:cNvPr>
                <p:cNvPicPr/>
                <p:nvPr/>
              </p:nvPicPr>
              <p:blipFill>
                <a:blip r:embed="rId142"/>
                <a:stretch>
                  <a:fillRect/>
                </a:stretch>
              </p:blipFill>
              <p:spPr>
                <a:xfrm>
                  <a:off x="9194619" y="287108"/>
                  <a:ext cx="734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 name="Freihand 13">
                  <a:extLst>
                    <a:ext uri="{FF2B5EF4-FFF2-40B4-BE49-F238E27FC236}">
                      <a16:creationId xmlns:a16="http://schemas.microsoft.com/office/drawing/2014/main" id="{8E1DBA79-4BE2-4F8C-94E3-DD335C193BA3}"/>
                    </a:ext>
                  </a:extLst>
                </p14:cNvPr>
                <p14:cNvContentPartPr/>
                <p14:nvPr/>
              </p14:nvContentPartPr>
              <p14:xfrm>
                <a:off x="9402339" y="180188"/>
                <a:ext cx="29520" cy="115920"/>
              </p14:xfrm>
            </p:contentPart>
          </mc:Choice>
          <mc:Fallback>
            <p:pic>
              <p:nvPicPr>
                <p:cNvPr id="14" name="Freihand 13">
                  <a:extLst>
                    <a:ext uri="{FF2B5EF4-FFF2-40B4-BE49-F238E27FC236}">
                      <a16:creationId xmlns:a16="http://schemas.microsoft.com/office/drawing/2014/main" id="{8E1DBA79-4BE2-4F8C-94E3-DD335C193BA3}"/>
                    </a:ext>
                  </a:extLst>
                </p:cNvPr>
                <p:cNvPicPr/>
                <p:nvPr/>
              </p:nvPicPr>
              <p:blipFill>
                <a:blip r:embed="rId144"/>
                <a:stretch>
                  <a:fillRect/>
                </a:stretch>
              </p:blipFill>
              <p:spPr>
                <a:xfrm>
                  <a:off x="9398019" y="175868"/>
                  <a:ext cx="38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5" name="Freihand 14">
                  <a:extLst>
                    <a:ext uri="{FF2B5EF4-FFF2-40B4-BE49-F238E27FC236}">
                      <a16:creationId xmlns:a16="http://schemas.microsoft.com/office/drawing/2014/main" id="{2598509F-119A-4896-8AFD-92504DF25DB0}"/>
                    </a:ext>
                  </a:extLst>
                </p14:cNvPr>
                <p14:cNvContentPartPr/>
                <p14:nvPr/>
              </p14:nvContentPartPr>
              <p14:xfrm>
                <a:off x="9279219" y="175148"/>
                <a:ext cx="281880" cy="130320"/>
              </p14:xfrm>
            </p:contentPart>
          </mc:Choice>
          <mc:Fallback>
            <p:pic>
              <p:nvPicPr>
                <p:cNvPr id="15" name="Freihand 14">
                  <a:extLst>
                    <a:ext uri="{FF2B5EF4-FFF2-40B4-BE49-F238E27FC236}">
                      <a16:creationId xmlns:a16="http://schemas.microsoft.com/office/drawing/2014/main" id="{2598509F-119A-4896-8AFD-92504DF25DB0}"/>
                    </a:ext>
                  </a:extLst>
                </p:cNvPr>
                <p:cNvPicPr/>
                <p:nvPr/>
              </p:nvPicPr>
              <p:blipFill>
                <a:blip r:embed="rId146"/>
                <a:stretch>
                  <a:fillRect/>
                </a:stretch>
              </p:blipFill>
              <p:spPr>
                <a:xfrm>
                  <a:off x="9274899" y="170828"/>
                  <a:ext cx="290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0" name="Freihand 19">
                  <a:extLst>
                    <a:ext uri="{FF2B5EF4-FFF2-40B4-BE49-F238E27FC236}">
                      <a16:creationId xmlns:a16="http://schemas.microsoft.com/office/drawing/2014/main" id="{C4FE36AC-3AAC-49A3-A38E-DD4917D8CCB4}"/>
                    </a:ext>
                  </a:extLst>
                </p14:cNvPr>
                <p14:cNvContentPartPr/>
                <p14:nvPr/>
              </p14:nvContentPartPr>
              <p14:xfrm>
                <a:off x="9607179" y="378548"/>
                <a:ext cx="149400" cy="20160"/>
              </p14:xfrm>
            </p:contentPart>
          </mc:Choice>
          <mc:Fallback>
            <p:pic>
              <p:nvPicPr>
                <p:cNvPr id="20" name="Freihand 19">
                  <a:extLst>
                    <a:ext uri="{FF2B5EF4-FFF2-40B4-BE49-F238E27FC236}">
                      <a16:creationId xmlns:a16="http://schemas.microsoft.com/office/drawing/2014/main" id="{C4FE36AC-3AAC-49A3-A38E-DD4917D8CCB4}"/>
                    </a:ext>
                  </a:extLst>
                </p:cNvPr>
                <p:cNvPicPr/>
                <p:nvPr/>
              </p:nvPicPr>
              <p:blipFill>
                <a:blip r:embed="rId148"/>
                <a:stretch>
                  <a:fillRect/>
                </a:stretch>
              </p:blipFill>
              <p:spPr>
                <a:xfrm>
                  <a:off x="9602859" y="374228"/>
                  <a:ext cx="158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 name="Freihand 20">
                  <a:extLst>
                    <a:ext uri="{FF2B5EF4-FFF2-40B4-BE49-F238E27FC236}">
                      <a16:creationId xmlns:a16="http://schemas.microsoft.com/office/drawing/2014/main" id="{093C2F7E-D510-4769-8CA1-04B06D6D3CF0}"/>
                    </a:ext>
                  </a:extLst>
                </p14:cNvPr>
                <p14:cNvContentPartPr/>
                <p14:nvPr/>
              </p14:nvContentPartPr>
              <p14:xfrm>
                <a:off x="9597819" y="430028"/>
                <a:ext cx="173160" cy="3600"/>
              </p14:xfrm>
            </p:contentPart>
          </mc:Choice>
          <mc:Fallback>
            <p:pic>
              <p:nvPicPr>
                <p:cNvPr id="21" name="Freihand 20">
                  <a:extLst>
                    <a:ext uri="{FF2B5EF4-FFF2-40B4-BE49-F238E27FC236}">
                      <a16:creationId xmlns:a16="http://schemas.microsoft.com/office/drawing/2014/main" id="{093C2F7E-D510-4769-8CA1-04B06D6D3CF0}"/>
                    </a:ext>
                  </a:extLst>
                </p:cNvPr>
                <p:cNvPicPr/>
                <p:nvPr/>
              </p:nvPicPr>
              <p:blipFill>
                <a:blip r:embed="rId150"/>
                <a:stretch>
                  <a:fillRect/>
                </a:stretch>
              </p:blipFill>
              <p:spPr>
                <a:xfrm>
                  <a:off x="9593499" y="425708"/>
                  <a:ext cx="181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2" name="Freihand 21">
                  <a:extLst>
                    <a:ext uri="{FF2B5EF4-FFF2-40B4-BE49-F238E27FC236}">
                      <a16:creationId xmlns:a16="http://schemas.microsoft.com/office/drawing/2014/main" id="{EE1D9264-0DA6-4593-BF1B-B8C51C128CB5}"/>
                    </a:ext>
                  </a:extLst>
                </p14:cNvPr>
                <p14:cNvContentPartPr/>
                <p14:nvPr/>
              </p14:nvContentPartPr>
              <p14:xfrm>
                <a:off x="9948459" y="305468"/>
                <a:ext cx="148680" cy="135000"/>
              </p14:xfrm>
            </p:contentPart>
          </mc:Choice>
          <mc:Fallback>
            <p:pic>
              <p:nvPicPr>
                <p:cNvPr id="22" name="Freihand 21">
                  <a:extLst>
                    <a:ext uri="{FF2B5EF4-FFF2-40B4-BE49-F238E27FC236}">
                      <a16:creationId xmlns:a16="http://schemas.microsoft.com/office/drawing/2014/main" id="{EE1D9264-0DA6-4593-BF1B-B8C51C128CB5}"/>
                    </a:ext>
                  </a:extLst>
                </p:cNvPr>
                <p:cNvPicPr/>
                <p:nvPr/>
              </p:nvPicPr>
              <p:blipFill>
                <a:blip r:embed="rId152"/>
                <a:stretch>
                  <a:fillRect/>
                </a:stretch>
              </p:blipFill>
              <p:spPr>
                <a:xfrm>
                  <a:off x="9944139" y="301148"/>
                  <a:ext cx="157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3" name="Freihand 22">
                  <a:extLst>
                    <a:ext uri="{FF2B5EF4-FFF2-40B4-BE49-F238E27FC236}">
                      <a16:creationId xmlns:a16="http://schemas.microsoft.com/office/drawing/2014/main" id="{3B706604-5579-4982-BF70-79C6ABBB246A}"/>
                    </a:ext>
                  </a:extLst>
                </p14:cNvPr>
                <p14:cNvContentPartPr/>
                <p14:nvPr/>
              </p14:nvContentPartPr>
              <p14:xfrm>
                <a:off x="10069419" y="410588"/>
                <a:ext cx="82800" cy="87120"/>
              </p14:xfrm>
            </p:contentPart>
          </mc:Choice>
          <mc:Fallback>
            <p:pic>
              <p:nvPicPr>
                <p:cNvPr id="23" name="Freihand 22">
                  <a:extLst>
                    <a:ext uri="{FF2B5EF4-FFF2-40B4-BE49-F238E27FC236}">
                      <a16:creationId xmlns:a16="http://schemas.microsoft.com/office/drawing/2014/main" id="{3B706604-5579-4982-BF70-79C6ABBB246A}"/>
                    </a:ext>
                  </a:extLst>
                </p:cNvPr>
                <p:cNvPicPr/>
                <p:nvPr/>
              </p:nvPicPr>
              <p:blipFill>
                <a:blip r:embed="rId154"/>
                <a:stretch>
                  <a:fillRect/>
                </a:stretch>
              </p:blipFill>
              <p:spPr>
                <a:xfrm>
                  <a:off x="10065099" y="406268"/>
                  <a:ext cx="91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4" name="Freihand 23">
                  <a:extLst>
                    <a:ext uri="{FF2B5EF4-FFF2-40B4-BE49-F238E27FC236}">
                      <a16:creationId xmlns:a16="http://schemas.microsoft.com/office/drawing/2014/main" id="{898FE905-C504-41EC-BBA0-398F1C28635C}"/>
                    </a:ext>
                  </a:extLst>
                </p14:cNvPr>
                <p14:cNvContentPartPr/>
                <p14:nvPr/>
              </p14:nvContentPartPr>
              <p14:xfrm>
                <a:off x="10318899" y="333548"/>
                <a:ext cx="29520" cy="119520"/>
              </p14:xfrm>
            </p:contentPart>
          </mc:Choice>
          <mc:Fallback>
            <p:pic>
              <p:nvPicPr>
                <p:cNvPr id="24" name="Freihand 23">
                  <a:extLst>
                    <a:ext uri="{FF2B5EF4-FFF2-40B4-BE49-F238E27FC236}">
                      <a16:creationId xmlns:a16="http://schemas.microsoft.com/office/drawing/2014/main" id="{898FE905-C504-41EC-BBA0-398F1C28635C}"/>
                    </a:ext>
                  </a:extLst>
                </p:cNvPr>
                <p:cNvPicPr/>
                <p:nvPr/>
              </p:nvPicPr>
              <p:blipFill>
                <a:blip r:embed="rId156"/>
                <a:stretch>
                  <a:fillRect/>
                </a:stretch>
              </p:blipFill>
              <p:spPr>
                <a:xfrm>
                  <a:off x="10314579" y="329228"/>
                  <a:ext cx="38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5" name="Freihand 24">
                  <a:extLst>
                    <a:ext uri="{FF2B5EF4-FFF2-40B4-BE49-F238E27FC236}">
                      <a16:creationId xmlns:a16="http://schemas.microsoft.com/office/drawing/2014/main" id="{51371A09-1BC7-4144-B902-AA5F43EC6BAC}"/>
                    </a:ext>
                  </a:extLst>
                </p14:cNvPr>
                <p14:cNvContentPartPr/>
                <p14:nvPr/>
              </p14:nvContentPartPr>
              <p14:xfrm>
                <a:off x="10256619" y="370628"/>
                <a:ext cx="139320" cy="16200"/>
              </p14:xfrm>
            </p:contentPart>
          </mc:Choice>
          <mc:Fallback>
            <p:pic>
              <p:nvPicPr>
                <p:cNvPr id="25" name="Freihand 24">
                  <a:extLst>
                    <a:ext uri="{FF2B5EF4-FFF2-40B4-BE49-F238E27FC236}">
                      <a16:creationId xmlns:a16="http://schemas.microsoft.com/office/drawing/2014/main" id="{51371A09-1BC7-4144-B902-AA5F43EC6BAC}"/>
                    </a:ext>
                  </a:extLst>
                </p:cNvPr>
                <p:cNvPicPr/>
                <p:nvPr/>
              </p:nvPicPr>
              <p:blipFill>
                <a:blip r:embed="rId158"/>
                <a:stretch>
                  <a:fillRect/>
                </a:stretch>
              </p:blipFill>
              <p:spPr>
                <a:xfrm>
                  <a:off x="10252299" y="366308"/>
                  <a:ext cx="147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6" name="Freihand 25">
                  <a:extLst>
                    <a:ext uri="{FF2B5EF4-FFF2-40B4-BE49-F238E27FC236}">
                      <a16:creationId xmlns:a16="http://schemas.microsoft.com/office/drawing/2014/main" id="{96103962-C8CC-4DB9-A210-8FCDF6DB287A}"/>
                    </a:ext>
                  </a:extLst>
                </p14:cNvPr>
                <p14:cNvContentPartPr/>
                <p14:nvPr/>
              </p14:nvContentPartPr>
              <p14:xfrm>
                <a:off x="10528779" y="310868"/>
                <a:ext cx="81360" cy="136080"/>
              </p14:xfrm>
            </p:contentPart>
          </mc:Choice>
          <mc:Fallback>
            <p:pic>
              <p:nvPicPr>
                <p:cNvPr id="26" name="Freihand 25">
                  <a:extLst>
                    <a:ext uri="{FF2B5EF4-FFF2-40B4-BE49-F238E27FC236}">
                      <a16:creationId xmlns:a16="http://schemas.microsoft.com/office/drawing/2014/main" id="{96103962-C8CC-4DB9-A210-8FCDF6DB287A}"/>
                    </a:ext>
                  </a:extLst>
                </p:cNvPr>
                <p:cNvPicPr/>
                <p:nvPr/>
              </p:nvPicPr>
              <p:blipFill>
                <a:blip r:embed="rId160"/>
                <a:stretch>
                  <a:fillRect/>
                </a:stretch>
              </p:blipFill>
              <p:spPr>
                <a:xfrm>
                  <a:off x="10524459" y="306548"/>
                  <a:ext cx="90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7" name="Freihand 26">
                  <a:extLst>
                    <a:ext uri="{FF2B5EF4-FFF2-40B4-BE49-F238E27FC236}">
                      <a16:creationId xmlns:a16="http://schemas.microsoft.com/office/drawing/2014/main" id="{6310E185-990A-42B5-A462-DE846C4D2CD9}"/>
                    </a:ext>
                  </a:extLst>
                </p14:cNvPr>
                <p14:cNvContentPartPr/>
                <p14:nvPr/>
              </p14:nvContentPartPr>
              <p14:xfrm>
                <a:off x="10635699" y="396908"/>
                <a:ext cx="90720" cy="114480"/>
              </p14:xfrm>
            </p:contentPart>
          </mc:Choice>
          <mc:Fallback>
            <p:pic>
              <p:nvPicPr>
                <p:cNvPr id="27" name="Freihand 26">
                  <a:extLst>
                    <a:ext uri="{FF2B5EF4-FFF2-40B4-BE49-F238E27FC236}">
                      <a16:creationId xmlns:a16="http://schemas.microsoft.com/office/drawing/2014/main" id="{6310E185-990A-42B5-A462-DE846C4D2CD9}"/>
                    </a:ext>
                  </a:extLst>
                </p:cNvPr>
                <p:cNvPicPr/>
                <p:nvPr/>
              </p:nvPicPr>
              <p:blipFill>
                <a:blip r:embed="rId162"/>
                <a:stretch>
                  <a:fillRect/>
                </a:stretch>
              </p:blipFill>
              <p:spPr>
                <a:xfrm>
                  <a:off x="10631379" y="392588"/>
                  <a:ext cx="99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8" name="Freihand 27">
                  <a:extLst>
                    <a:ext uri="{FF2B5EF4-FFF2-40B4-BE49-F238E27FC236}">
                      <a16:creationId xmlns:a16="http://schemas.microsoft.com/office/drawing/2014/main" id="{80BB35E1-2B9F-43BD-BD63-BC81F39340F7}"/>
                    </a:ext>
                  </a:extLst>
                </p14:cNvPr>
                <p14:cNvContentPartPr/>
                <p14:nvPr/>
              </p14:nvContentPartPr>
              <p14:xfrm>
                <a:off x="10791939" y="370628"/>
                <a:ext cx="17640" cy="6840"/>
              </p14:xfrm>
            </p:contentPart>
          </mc:Choice>
          <mc:Fallback>
            <p:pic>
              <p:nvPicPr>
                <p:cNvPr id="28" name="Freihand 27">
                  <a:extLst>
                    <a:ext uri="{FF2B5EF4-FFF2-40B4-BE49-F238E27FC236}">
                      <a16:creationId xmlns:a16="http://schemas.microsoft.com/office/drawing/2014/main" id="{80BB35E1-2B9F-43BD-BD63-BC81F39340F7}"/>
                    </a:ext>
                  </a:extLst>
                </p:cNvPr>
                <p:cNvPicPr/>
                <p:nvPr/>
              </p:nvPicPr>
              <p:blipFill>
                <a:blip r:embed="rId164"/>
                <a:stretch>
                  <a:fillRect/>
                </a:stretch>
              </p:blipFill>
              <p:spPr>
                <a:xfrm>
                  <a:off x="10787619" y="366308"/>
                  <a:ext cx="262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9" name="Freihand 28">
                  <a:extLst>
                    <a:ext uri="{FF2B5EF4-FFF2-40B4-BE49-F238E27FC236}">
                      <a16:creationId xmlns:a16="http://schemas.microsoft.com/office/drawing/2014/main" id="{C6E6FA17-FD45-4942-BEDF-1903F1920BB7}"/>
                    </a:ext>
                  </a:extLst>
                </p14:cNvPr>
                <p14:cNvContentPartPr/>
                <p14:nvPr/>
              </p14:nvContentPartPr>
              <p14:xfrm>
                <a:off x="10844859" y="336788"/>
                <a:ext cx="121320" cy="45000"/>
              </p14:xfrm>
            </p:contentPart>
          </mc:Choice>
          <mc:Fallback>
            <p:pic>
              <p:nvPicPr>
                <p:cNvPr id="29" name="Freihand 28">
                  <a:extLst>
                    <a:ext uri="{FF2B5EF4-FFF2-40B4-BE49-F238E27FC236}">
                      <a16:creationId xmlns:a16="http://schemas.microsoft.com/office/drawing/2014/main" id="{C6E6FA17-FD45-4942-BEDF-1903F1920BB7}"/>
                    </a:ext>
                  </a:extLst>
                </p:cNvPr>
                <p:cNvPicPr/>
                <p:nvPr/>
              </p:nvPicPr>
              <p:blipFill>
                <a:blip r:embed="rId166"/>
                <a:stretch>
                  <a:fillRect/>
                </a:stretch>
              </p:blipFill>
              <p:spPr>
                <a:xfrm>
                  <a:off x="10840539" y="332468"/>
                  <a:ext cx="129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0" name="Freihand 29">
                  <a:extLst>
                    <a:ext uri="{FF2B5EF4-FFF2-40B4-BE49-F238E27FC236}">
                      <a16:creationId xmlns:a16="http://schemas.microsoft.com/office/drawing/2014/main" id="{4E8E9A30-AA61-4BB4-AA54-136E6A605474}"/>
                    </a:ext>
                  </a:extLst>
                </p14:cNvPr>
                <p14:cNvContentPartPr/>
                <p14:nvPr/>
              </p14:nvContentPartPr>
              <p14:xfrm>
                <a:off x="10897419" y="326348"/>
                <a:ext cx="70560" cy="198360"/>
              </p14:xfrm>
            </p:contentPart>
          </mc:Choice>
          <mc:Fallback>
            <p:pic>
              <p:nvPicPr>
                <p:cNvPr id="30" name="Freihand 29">
                  <a:extLst>
                    <a:ext uri="{FF2B5EF4-FFF2-40B4-BE49-F238E27FC236}">
                      <a16:creationId xmlns:a16="http://schemas.microsoft.com/office/drawing/2014/main" id="{4E8E9A30-AA61-4BB4-AA54-136E6A605474}"/>
                    </a:ext>
                  </a:extLst>
                </p:cNvPr>
                <p:cNvPicPr/>
                <p:nvPr/>
              </p:nvPicPr>
              <p:blipFill>
                <a:blip r:embed="rId168"/>
                <a:stretch>
                  <a:fillRect/>
                </a:stretch>
              </p:blipFill>
              <p:spPr>
                <a:xfrm>
                  <a:off x="10893099" y="322028"/>
                  <a:ext cx="79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1" name="Freihand 30">
                  <a:extLst>
                    <a:ext uri="{FF2B5EF4-FFF2-40B4-BE49-F238E27FC236}">
                      <a16:creationId xmlns:a16="http://schemas.microsoft.com/office/drawing/2014/main" id="{D2E6220E-8415-4FF1-926C-F2A9F5B8BAD0}"/>
                    </a:ext>
                  </a:extLst>
                </p14:cNvPr>
                <p14:cNvContentPartPr/>
                <p14:nvPr/>
              </p14:nvContentPartPr>
              <p14:xfrm>
                <a:off x="11023779" y="328148"/>
                <a:ext cx="89640" cy="119880"/>
              </p14:xfrm>
            </p:contentPart>
          </mc:Choice>
          <mc:Fallback>
            <p:pic>
              <p:nvPicPr>
                <p:cNvPr id="31" name="Freihand 30">
                  <a:extLst>
                    <a:ext uri="{FF2B5EF4-FFF2-40B4-BE49-F238E27FC236}">
                      <a16:creationId xmlns:a16="http://schemas.microsoft.com/office/drawing/2014/main" id="{D2E6220E-8415-4FF1-926C-F2A9F5B8BAD0}"/>
                    </a:ext>
                  </a:extLst>
                </p:cNvPr>
                <p:cNvPicPr/>
                <p:nvPr/>
              </p:nvPicPr>
              <p:blipFill>
                <a:blip r:embed="rId170"/>
                <a:stretch>
                  <a:fillRect/>
                </a:stretch>
              </p:blipFill>
              <p:spPr>
                <a:xfrm>
                  <a:off x="11019459" y="323828"/>
                  <a:ext cx="98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2" name="Freihand 31">
                  <a:extLst>
                    <a:ext uri="{FF2B5EF4-FFF2-40B4-BE49-F238E27FC236}">
                      <a16:creationId xmlns:a16="http://schemas.microsoft.com/office/drawing/2014/main" id="{506C242B-41AF-4F54-B602-0A1BFC1F5D40}"/>
                    </a:ext>
                  </a:extLst>
                </p14:cNvPr>
                <p14:cNvContentPartPr/>
                <p14:nvPr/>
              </p14:nvContentPartPr>
              <p14:xfrm>
                <a:off x="11245539" y="298628"/>
                <a:ext cx="21960" cy="147240"/>
              </p14:xfrm>
            </p:contentPart>
          </mc:Choice>
          <mc:Fallback>
            <p:pic>
              <p:nvPicPr>
                <p:cNvPr id="32" name="Freihand 31">
                  <a:extLst>
                    <a:ext uri="{FF2B5EF4-FFF2-40B4-BE49-F238E27FC236}">
                      <a16:creationId xmlns:a16="http://schemas.microsoft.com/office/drawing/2014/main" id="{506C242B-41AF-4F54-B602-0A1BFC1F5D40}"/>
                    </a:ext>
                  </a:extLst>
                </p:cNvPr>
                <p:cNvPicPr/>
                <p:nvPr/>
              </p:nvPicPr>
              <p:blipFill>
                <a:blip r:embed="rId172"/>
                <a:stretch>
                  <a:fillRect/>
                </a:stretch>
              </p:blipFill>
              <p:spPr>
                <a:xfrm>
                  <a:off x="11241219" y="294308"/>
                  <a:ext cx="30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3" name="Freihand 32">
                  <a:extLst>
                    <a:ext uri="{FF2B5EF4-FFF2-40B4-BE49-F238E27FC236}">
                      <a16:creationId xmlns:a16="http://schemas.microsoft.com/office/drawing/2014/main" id="{082A25F0-827F-4A8C-A991-2715FB8477E5}"/>
                    </a:ext>
                  </a:extLst>
                </p14:cNvPr>
                <p14:cNvContentPartPr/>
                <p14:nvPr/>
              </p14:nvContentPartPr>
              <p14:xfrm>
                <a:off x="11175339" y="416348"/>
                <a:ext cx="166680" cy="35640"/>
              </p14:xfrm>
            </p:contentPart>
          </mc:Choice>
          <mc:Fallback>
            <p:pic>
              <p:nvPicPr>
                <p:cNvPr id="33" name="Freihand 32">
                  <a:extLst>
                    <a:ext uri="{FF2B5EF4-FFF2-40B4-BE49-F238E27FC236}">
                      <a16:creationId xmlns:a16="http://schemas.microsoft.com/office/drawing/2014/main" id="{082A25F0-827F-4A8C-A991-2715FB8477E5}"/>
                    </a:ext>
                  </a:extLst>
                </p:cNvPr>
                <p:cNvPicPr/>
                <p:nvPr/>
              </p:nvPicPr>
              <p:blipFill>
                <a:blip r:embed="rId174"/>
                <a:stretch>
                  <a:fillRect/>
                </a:stretch>
              </p:blipFill>
              <p:spPr>
                <a:xfrm>
                  <a:off x="11171019" y="412028"/>
                  <a:ext cx="175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4" name="Freihand 33">
                  <a:extLst>
                    <a:ext uri="{FF2B5EF4-FFF2-40B4-BE49-F238E27FC236}">
                      <a16:creationId xmlns:a16="http://schemas.microsoft.com/office/drawing/2014/main" id="{49D488F5-4875-40B7-8C34-486D6AC7FB6B}"/>
                    </a:ext>
                  </a:extLst>
                </p14:cNvPr>
                <p14:cNvContentPartPr/>
                <p14:nvPr/>
              </p14:nvContentPartPr>
              <p14:xfrm>
                <a:off x="11155539" y="297548"/>
                <a:ext cx="314640" cy="131400"/>
              </p14:xfrm>
            </p:contentPart>
          </mc:Choice>
          <mc:Fallback>
            <p:pic>
              <p:nvPicPr>
                <p:cNvPr id="34" name="Freihand 33">
                  <a:extLst>
                    <a:ext uri="{FF2B5EF4-FFF2-40B4-BE49-F238E27FC236}">
                      <a16:creationId xmlns:a16="http://schemas.microsoft.com/office/drawing/2014/main" id="{49D488F5-4875-40B7-8C34-486D6AC7FB6B}"/>
                    </a:ext>
                  </a:extLst>
                </p:cNvPr>
                <p:cNvPicPr/>
                <p:nvPr/>
              </p:nvPicPr>
              <p:blipFill>
                <a:blip r:embed="rId176"/>
                <a:stretch>
                  <a:fillRect/>
                </a:stretch>
              </p:blipFill>
              <p:spPr>
                <a:xfrm>
                  <a:off x="11151219" y="293228"/>
                  <a:ext cx="3232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6" name="Freihand 35">
                  <a:extLst>
                    <a:ext uri="{FF2B5EF4-FFF2-40B4-BE49-F238E27FC236}">
                      <a16:creationId xmlns:a16="http://schemas.microsoft.com/office/drawing/2014/main" id="{EE95C149-0339-45FA-9DB3-F4CB32B41CD9}"/>
                    </a:ext>
                  </a:extLst>
                </p14:cNvPr>
                <p14:cNvContentPartPr/>
                <p14:nvPr/>
              </p14:nvContentPartPr>
              <p14:xfrm>
                <a:off x="11372979" y="344348"/>
                <a:ext cx="154440" cy="27720"/>
              </p14:xfrm>
            </p:contentPart>
          </mc:Choice>
          <mc:Fallback>
            <p:pic>
              <p:nvPicPr>
                <p:cNvPr id="36" name="Freihand 35">
                  <a:extLst>
                    <a:ext uri="{FF2B5EF4-FFF2-40B4-BE49-F238E27FC236}">
                      <a16:creationId xmlns:a16="http://schemas.microsoft.com/office/drawing/2014/main" id="{EE95C149-0339-45FA-9DB3-F4CB32B41CD9}"/>
                    </a:ext>
                  </a:extLst>
                </p:cNvPr>
                <p:cNvPicPr/>
                <p:nvPr/>
              </p:nvPicPr>
              <p:blipFill>
                <a:blip r:embed="rId178"/>
                <a:stretch>
                  <a:fillRect/>
                </a:stretch>
              </p:blipFill>
              <p:spPr>
                <a:xfrm>
                  <a:off x="11368659" y="340028"/>
                  <a:ext cx="1630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7" name="Freihand 36">
                  <a:extLst>
                    <a:ext uri="{FF2B5EF4-FFF2-40B4-BE49-F238E27FC236}">
                      <a16:creationId xmlns:a16="http://schemas.microsoft.com/office/drawing/2014/main" id="{284B78BC-6103-4FF8-8E1B-A813A2A757EE}"/>
                    </a:ext>
                  </a:extLst>
                </p14:cNvPr>
                <p14:cNvContentPartPr/>
                <p14:nvPr/>
              </p14:nvContentPartPr>
              <p14:xfrm>
                <a:off x="11621019" y="267668"/>
                <a:ext cx="181440" cy="210240"/>
              </p14:xfrm>
            </p:contentPart>
          </mc:Choice>
          <mc:Fallback>
            <p:pic>
              <p:nvPicPr>
                <p:cNvPr id="37" name="Freihand 36">
                  <a:extLst>
                    <a:ext uri="{FF2B5EF4-FFF2-40B4-BE49-F238E27FC236}">
                      <a16:creationId xmlns:a16="http://schemas.microsoft.com/office/drawing/2014/main" id="{284B78BC-6103-4FF8-8E1B-A813A2A757EE}"/>
                    </a:ext>
                  </a:extLst>
                </p:cNvPr>
                <p:cNvPicPr/>
                <p:nvPr/>
              </p:nvPicPr>
              <p:blipFill>
                <a:blip r:embed="rId180"/>
                <a:stretch>
                  <a:fillRect/>
                </a:stretch>
              </p:blipFill>
              <p:spPr>
                <a:xfrm>
                  <a:off x="11616699" y="263348"/>
                  <a:ext cx="1900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5" name="Freihand 144">
                  <a:extLst>
                    <a:ext uri="{FF2B5EF4-FFF2-40B4-BE49-F238E27FC236}">
                      <a16:creationId xmlns:a16="http://schemas.microsoft.com/office/drawing/2014/main" id="{03A99782-4010-49C1-B76B-8B55C38E36E9}"/>
                    </a:ext>
                  </a:extLst>
                </p14:cNvPr>
                <p14:cNvContentPartPr/>
                <p14:nvPr/>
              </p14:nvContentPartPr>
              <p14:xfrm>
                <a:off x="9480099" y="123668"/>
                <a:ext cx="525960" cy="23760"/>
              </p14:xfrm>
            </p:contentPart>
          </mc:Choice>
          <mc:Fallback>
            <p:pic>
              <p:nvPicPr>
                <p:cNvPr id="145" name="Freihand 144">
                  <a:extLst>
                    <a:ext uri="{FF2B5EF4-FFF2-40B4-BE49-F238E27FC236}">
                      <a16:creationId xmlns:a16="http://schemas.microsoft.com/office/drawing/2014/main" id="{03A99782-4010-49C1-B76B-8B55C38E36E9}"/>
                    </a:ext>
                  </a:extLst>
                </p:cNvPr>
                <p:cNvPicPr/>
                <p:nvPr/>
              </p:nvPicPr>
              <p:blipFill>
                <a:blip r:embed="rId182"/>
                <a:stretch>
                  <a:fillRect/>
                </a:stretch>
              </p:blipFill>
              <p:spPr>
                <a:xfrm>
                  <a:off x="9475779" y="119348"/>
                  <a:ext cx="534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6" name="Freihand 145">
                  <a:extLst>
                    <a:ext uri="{FF2B5EF4-FFF2-40B4-BE49-F238E27FC236}">
                      <a16:creationId xmlns:a16="http://schemas.microsoft.com/office/drawing/2014/main" id="{9ED12019-EA5E-4DC6-AD56-499C64C9FD5E}"/>
                    </a:ext>
                  </a:extLst>
                </p14:cNvPr>
                <p14:cNvContentPartPr/>
                <p14:nvPr/>
              </p14:nvContentPartPr>
              <p14:xfrm>
                <a:off x="9890859" y="68228"/>
                <a:ext cx="255240" cy="180360"/>
              </p14:xfrm>
            </p:contentPart>
          </mc:Choice>
          <mc:Fallback>
            <p:pic>
              <p:nvPicPr>
                <p:cNvPr id="146" name="Freihand 145">
                  <a:extLst>
                    <a:ext uri="{FF2B5EF4-FFF2-40B4-BE49-F238E27FC236}">
                      <a16:creationId xmlns:a16="http://schemas.microsoft.com/office/drawing/2014/main" id="{9ED12019-EA5E-4DC6-AD56-499C64C9FD5E}"/>
                    </a:ext>
                  </a:extLst>
                </p:cNvPr>
                <p:cNvPicPr/>
                <p:nvPr/>
              </p:nvPicPr>
              <p:blipFill>
                <a:blip r:embed="rId184"/>
                <a:stretch>
                  <a:fillRect/>
                </a:stretch>
              </p:blipFill>
              <p:spPr>
                <a:xfrm>
                  <a:off x="9886539" y="63908"/>
                  <a:ext cx="2638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8" name="Freihand 147">
                  <a:extLst>
                    <a:ext uri="{FF2B5EF4-FFF2-40B4-BE49-F238E27FC236}">
                      <a16:creationId xmlns:a16="http://schemas.microsoft.com/office/drawing/2014/main" id="{D5F8691E-DB38-4865-BD82-88D8B97D276A}"/>
                    </a:ext>
                  </a:extLst>
                </p14:cNvPr>
                <p14:cNvContentPartPr/>
                <p14:nvPr/>
              </p14:nvContentPartPr>
              <p14:xfrm>
                <a:off x="10468299" y="99908"/>
                <a:ext cx="76680" cy="34920"/>
              </p14:xfrm>
            </p:contentPart>
          </mc:Choice>
          <mc:Fallback>
            <p:pic>
              <p:nvPicPr>
                <p:cNvPr id="148" name="Freihand 147">
                  <a:extLst>
                    <a:ext uri="{FF2B5EF4-FFF2-40B4-BE49-F238E27FC236}">
                      <a16:creationId xmlns:a16="http://schemas.microsoft.com/office/drawing/2014/main" id="{D5F8691E-DB38-4865-BD82-88D8B97D276A}"/>
                    </a:ext>
                  </a:extLst>
                </p:cNvPr>
                <p:cNvPicPr/>
                <p:nvPr/>
              </p:nvPicPr>
              <p:blipFill>
                <a:blip r:embed="rId186"/>
                <a:stretch>
                  <a:fillRect/>
                </a:stretch>
              </p:blipFill>
              <p:spPr>
                <a:xfrm>
                  <a:off x="10463979" y="95588"/>
                  <a:ext cx="85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9" name="Freihand 148">
                  <a:extLst>
                    <a:ext uri="{FF2B5EF4-FFF2-40B4-BE49-F238E27FC236}">
                      <a16:creationId xmlns:a16="http://schemas.microsoft.com/office/drawing/2014/main" id="{6E2B67B3-0BBD-48B3-BDC0-C918FD75EF57}"/>
                    </a:ext>
                  </a:extLst>
                </p14:cNvPr>
                <p14:cNvContentPartPr/>
                <p14:nvPr/>
              </p14:nvContentPartPr>
              <p14:xfrm>
                <a:off x="10499979" y="82628"/>
                <a:ext cx="75600" cy="147600"/>
              </p14:xfrm>
            </p:contentPart>
          </mc:Choice>
          <mc:Fallback>
            <p:pic>
              <p:nvPicPr>
                <p:cNvPr id="149" name="Freihand 148">
                  <a:extLst>
                    <a:ext uri="{FF2B5EF4-FFF2-40B4-BE49-F238E27FC236}">
                      <a16:creationId xmlns:a16="http://schemas.microsoft.com/office/drawing/2014/main" id="{6E2B67B3-0BBD-48B3-BDC0-C918FD75EF57}"/>
                    </a:ext>
                  </a:extLst>
                </p:cNvPr>
                <p:cNvPicPr/>
                <p:nvPr/>
              </p:nvPicPr>
              <p:blipFill>
                <a:blip r:embed="rId188"/>
                <a:stretch>
                  <a:fillRect/>
                </a:stretch>
              </p:blipFill>
              <p:spPr>
                <a:xfrm>
                  <a:off x="10495659" y="78308"/>
                  <a:ext cx="84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0" name="Freihand 149">
                  <a:extLst>
                    <a:ext uri="{FF2B5EF4-FFF2-40B4-BE49-F238E27FC236}">
                      <a16:creationId xmlns:a16="http://schemas.microsoft.com/office/drawing/2014/main" id="{2A8A0835-3723-4212-810E-FFBD15C97352}"/>
                    </a:ext>
                  </a:extLst>
                </p14:cNvPr>
                <p14:cNvContentPartPr/>
                <p14:nvPr/>
              </p14:nvContentPartPr>
              <p14:xfrm>
                <a:off x="10592859" y="63188"/>
                <a:ext cx="60840" cy="124560"/>
              </p14:xfrm>
            </p:contentPart>
          </mc:Choice>
          <mc:Fallback>
            <p:pic>
              <p:nvPicPr>
                <p:cNvPr id="150" name="Freihand 149">
                  <a:extLst>
                    <a:ext uri="{FF2B5EF4-FFF2-40B4-BE49-F238E27FC236}">
                      <a16:creationId xmlns:a16="http://schemas.microsoft.com/office/drawing/2014/main" id="{2A8A0835-3723-4212-810E-FFBD15C97352}"/>
                    </a:ext>
                  </a:extLst>
                </p:cNvPr>
                <p:cNvPicPr/>
                <p:nvPr/>
              </p:nvPicPr>
              <p:blipFill>
                <a:blip r:embed="rId190"/>
                <a:stretch>
                  <a:fillRect/>
                </a:stretch>
              </p:blipFill>
              <p:spPr>
                <a:xfrm>
                  <a:off x="10588539" y="58868"/>
                  <a:ext cx="69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1" name="Freihand 150">
                  <a:extLst>
                    <a:ext uri="{FF2B5EF4-FFF2-40B4-BE49-F238E27FC236}">
                      <a16:creationId xmlns:a16="http://schemas.microsoft.com/office/drawing/2014/main" id="{17328609-A875-4691-8915-D93753C1E74B}"/>
                    </a:ext>
                  </a:extLst>
                </p14:cNvPr>
                <p14:cNvContentPartPr/>
                <p14:nvPr/>
              </p14:nvContentPartPr>
              <p14:xfrm>
                <a:off x="10571979" y="40148"/>
                <a:ext cx="3600" cy="58320"/>
              </p14:xfrm>
            </p:contentPart>
          </mc:Choice>
          <mc:Fallback>
            <p:pic>
              <p:nvPicPr>
                <p:cNvPr id="151" name="Freihand 150">
                  <a:extLst>
                    <a:ext uri="{FF2B5EF4-FFF2-40B4-BE49-F238E27FC236}">
                      <a16:creationId xmlns:a16="http://schemas.microsoft.com/office/drawing/2014/main" id="{17328609-A875-4691-8915-D93753C1E74B}"/>
                    </a:ext>
                  </a:extLst>
                </p:cNvPr>
                <p:cNvPicPr/>
                <p:nvPr/>
              </p:nvPicPr>
              <p:blipFill>
                <a:blip r:embed="rId192"/>
                <a:stretch>
                  <a:fillRect/>
                </a:stretch>
              </p:blipFill>
              <p:spPr>
                <a:xfrm>
                  <a:off x="10567659" y="35828"/>
                  <a:ext cx="12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2" name="Freihand 151">
                  <a:extLst>
                    <a:ext uri="{FF2B5EF4-FFF2-40B4-BE49-F238E27FC236}">
                      <a16:creationId xmlns:a16="http://schemas.microsoft.com/office/drawing/2014/main" id="{772D6DF2-EFFC-447C-9F2B-14BCB7941CD8}"/>
                    </a:ext>
                  </a:extLst>
                </p14:cNvPr>
                <p14:cNvContentPartPr/>
                <p14:nvPr/>
              </p14:nvContentPartPr>
              <p14:xfrm>
                <a:off x="10533819" y="34028"/>
                <a:ext cx="97920" cy="65520"/>
              </p14:xfrm>
            </p:contentPart>
          </mc:Choice>
          <mc:Fallback>
            <p:pic>
              <p:nvPicPr>
                <p:cNvPr id="152" name="Freihand 151">
                  <a:extLst>
                    <a:ext uri="{FF2B5EF4-FFF2-40B4-BE49-F238E27FC236}">
                      <a16:creationId xmlns:a16="http://schemas.microsoft.com/office/drawing/2014/main" id="{772D6DF2-EFFC-447C-9F2B-14BCB7941CD8}"/>
                    </a:ext>
                  </a:extLst>
                </p:cNvPr>
                <p:cNvPicPr/>
                <p:nvPr/>
              </p:nvPicPr>
              <p:blipFill>
                <a:blip r:embed="rId194"/>
                <a:stretch>
                  <a:fillRect/>
                </a:stretch>
              </p:blipFill>
              <p:spPr>
                <a:xfrm>
                  <a:off x="10529499" y="29708"/>
                  <a:ext cx="106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3" name="Freihand 152">
                  <a:extLst>
                    <a:ext uri="{FF2B5EF4-FFF2-40B4-BE49-F238E27FC236}">
                      <a16:creationId xmlns:a16="http://schemas.microsoft.com/office/drawing/2014/main" id="{796E9BA4-C3D6-44F1-82AE-5BC9AE20E4B5}"/>
                    </a:ext>
                  </a:extLst>
                </p14:cNvPr>
                <p14:cNvContentPartPr/>
                <p14:nvPr/>
              </p14:nvContentPartPr>
              <p14:xfrm>
                <a:off x="10672059" y="122228"/>
                <a:ext cx="74880" cy="36720"/>
              </p14:xfrm>
            </p:contentPart>
          </mc:Choice>
          <mc:Fallback>
            <p:pic>
              <p:nvPicPr>
                <p:cNvPr id="153" name="Freihand 152">
                  <a:extLst>
                    <a:ext uri="{FF2B5EF4-FFF2-40B4-BE49-F238E27FC236}">
                      <a16:creationId xmlns:a16="http://schemas.microsoft.com/office/drawing/2014/main" id="{796E9BA4-C3D6-44F1-82AE-5BC9AE20E4B5}"/>
                    </a:ext>
                  </a:extLst>
                </p:cNvPr>
                <p:cNvPicPr/>
                <p:nvPr/>
              </p:nvPicPr>
              <p:blipFill>
                <a:blip r:embed="rId196"/>
                <a:stretch>
                  <a:fillRect/>
                </a:stretch>
              </p:blipFill>
              <p:spPr>
                <a:xfrm>
                  <a:off x="10667739" y="117908"/>
                  <a:ext cx="835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4" name="Freihand 153">
                  <a:extLst>
                    <a:ext uri="{FF2B5EF4-FFF2-40B4-BE49-F238E27FC236}">
                      <a16:creationId xmlns:a16="http://schemas.microsoft.com/office/drawing/2014/main" id="{F84F0A63-0873-47F9-BA0F-0572AE0821A0}"/>
                    </a:ext>
                  </a:extLst>
                </p14:cNvPr>
                <p14:cNvContentPartPr/>
                <p14:nvPr/>
              </p14:nvContentPartPr>
              <p14:xfrm>
                <a:off x="10701939" y="116468"/>
                <a:ext cx="60840" cy="103320"/>
              </p14:xfrm>
            </p:contentPart>
          </mc:Choice>
          <mc:Fallback>
            <p:pic>
              <p:nvPicPr>
                <p:cNvPr id="154" name="Freihand 153">
                  <a:extLst>
                    <a:ext uri="{FF2B5EF4-FFF2-40B4-BE49-F238E27FC236}">
                      <a16:creationId xmlns:a16="http://schemas.microsoft.com/office/drawing/2014/main" id="{F84F0A63-0873-47F9-BA0F-0572AE0821A0}"/>
                    </a:ext>
                  </a:extLst>
                </p:cNvPr>
                <p:cNvPicPr/>
                <p:nvPr/>
              </p:nvPicPr>
              <p:blipFill>
                <a:blip r:embed="rId198"/>
                <a:stretch>
                  <a:fillRect/>
                </a:stretch>
              </p:blipFill>
              <p:spPr>
                <a:xfrm>
                  <a:off x="10697619" y="112148"/>
                  <a:ext cx="69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5" name="Freihand 154">
                  <a:extLst>
                    <a:ext uri="{FF2B5EF4-FFF2-40B4-BE49-F238E27FC236}">
                      <a16:creationId xmlns:a16="http://schemas.microsoft.com/office/drawing/2014/main" id="{3081EA31-0D77-4343-B3D1-2F2162CE175A}"/>
                    </a:ext>
                  </a:extLst>
                </p14:cNvPr>
                <p14:cNvContentPartPr/>
                <p14:nvPr/>
              </p14:nvContentPartPr>
              <p14:xfrm>
                <a:off x="10721019" y="61028"/>
                <a:ext cx="105120" cy="216720"/>
              </p14:xfrm>
            </p:contentPart>
          </mc:Choice>
          <mc:Fallback>
            <p:pic>
              <p:nvPicPr>
                <p:cNvPr id="155" name="Freihand 154">
                  <a:extLst>
                    <a:ext uri="{FF2B5EF4-FFF2-40B4-BE49-F238E27FC236}">
                      <a16:creationId xmlns:a16="http://schemas.microsoft.com/office/drawing/2014/main" id="{3081EA31-0D77-4343-B3D1-2F2162CE175A}"/>
                    </a:ext>
                  </a:extLst>
                </p:cNvPr>
                <p:cNvPicPr/>
                <p:nvPr/>
              </p:nvPicPr>
              <p:blipFill>
                <a:blip r:embed="rId200"/>
                <a:stretch>
                  <a:fillRect/>
                </a:stretch>
              </p:blipFill>
              <p:spPr>
                <a:xfrm>
                  <a:off x="10716699" y="56708"/>
                  <a:ext cx="1137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7" name="Freihand 156">
                  <a:extLst>
                    <a:ext uri="{FF2B5EF4-FFF2-40B4-BE49-F238E27FC236}">
                      <a16:creationId xmlns:a16="http://schemas.microsoft.com/office/drawing/2014/main" id="{C786C34A-2926-4CD3-A429-13EE970ABD0B}"/>
                    </a:ext>
                  </a:extLst>
                </p14:cNvPr>
                <p14:cNvContentPartPr/>
                <p14:nvPr/>
              </p14:nvContentPartPr>
              <p14:xfrm>
                <a:off x="8276979" y="63188"/>
                <a:ext cx="1317240" cy="640440"/>
              </p14:xfrm>
            </p:contentPart>
          </mc:Choice>
          <mc:Fallback>
            <p:pic>
              <p:nvPicPr>
                <p:cNvPr id="157" name="Freihand 156">
                  <a:extLst>
                    <a:ext uri="{FF2B5EF4-FFF2-40B4-BE49-F238E27FC236}">
                      <a16:creationId xmlns:a16="http://schemas.microsoft.com/office/drawing/2014/main" id="{C786C34A-2926-4CD3-A429-13EE970ABD0B}"/>
                    </a:ext>
                  </a:extLst>
                </p:cNvPr>
                <p:cNvPicPr/>
                <p:nvPr/>
              </p:nvPicPr>
              <p:blipFill>
                <a:blip r:embed="rId202"/>
                <a:stretch>
                  <a:fillRect/>
                </a:stretch>
              </p:blipFill>
              <p:spPr>
                <a:xfrm>
                  <a:off x="8272659" y="58868"/>
                  <a:ext cx="1325880" cy="649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9" name="Freihand 158">
                  <a:extLst>
                    <a:ext uri="{FF2B5EF4-FFF2-40B4-BE49-F238E27FC236}">
                      <a16:creationId xmlns:a16="http://schemas.microsoft.com/office/drawing/2014/main" id="{0FB27DE0-04C4-4AD5-8714-209754E7BF1E}"/>
                    </a:ext>
                  </a:extLst>
                </p14:cNvPr>
                <p14:cNvContentPartPr/>
                <p14:nvPr/>
              </p14:nvContentPartPr>
              <p14:xfrm>
                <a:off x="9313059" y="2608388"/>
                <a:ext cx="87480" cy="102240"/>
              </p14:xfrm>
            </p:contentPart>
          </mc:Choice>
          <mc:Fallback>
            <p:pic>
              <p:nvPicPr>
                <p:cNvPr id="159" name="Freihand 158">
                  <a:extLst>
                    <a:ext uri="{FF2B5EF4-FFF2-40B4-BE49-F238E27FC236}">
                      <a16:creationId xmlns:a16="http://schemas.microsoft.com/office/drawing/2014/main" id="{0FB27DE0-04C4-4AD5-8714-209754E7BF1E}"/>
                    </a:ext>
                  </a:extLst>
                </p:cNvPr>
                <p:cNvPicPr/>
                <p:nvPr/>
              </p:nvPicPr>
              <p:blipFill>
                <a:blip r:embed="rId204"/>
                <a:stretch>
                  <a:fillRect/>
                </a:stretch>
              </p:blipFill>
              <p:spPr>
                <a:xfrm>
                  <a:off x="9308739" y="2604068"/>
                  <a:ext cx="96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0" name="Freihand 159">
                  <a:extLst>
                    <a:ext uri="{FF2B5EF4-FFF2-40B4-BE49-F238E27FC236}">
                      <a16:creationId xmlns:a16="http://schemas.microsoft.com/office/drawing/2014/main" id="{0CB960B9-BBFA-4319-89D3-875DE0D6ACD5}"/>
                    </a:ext>
                  </a:extLst>
                </p14:cNvPr>
                <p14:cNvContentPartPr/>
                <p14:nvPr/>
              </p14:nvContentPartPr>
              <p14:xfrm>
                <a:off x="9339699" y="2639348"/>
                <a:ext cx="73080" cy="185040"/>
              </p14:xfrm>
            </p:contentPart>
          </mc:Choice>
          <mc:Fallback>
            <p:pic>
              <p:nvPicPr>
                <p:cNvPr id="160" name="Freihand 159">
                  <a:extLst>
                    <a:ext uri="{FF2B5EF4-FFF2-40B4-BE49-F238E27FC236}">
                      <a16:creationId xmlns:a16="http://schemas.microsoft.com/office/drawing/2014/main" id="{0CB960B9-BBFA-4319-89D3-875DE0D6ACD5}"/>
                    </a:ext>
                  </a:extLst>
                </p:cNvPr>
                <p:cNvPicPr/>
                <p:nvPr/>
              </p:nvPicPr>
              <p:blipFill>
                <a:blip r:embed="rId206"/>
                <a:stretch>
                  <a:fillRect/>
                </a:stretch>
              </p:blipFill>
              <p:spPr>
                <a:xfrm>
                  <a:off x="9335379" y="2635028"/>
                  <a:ext cx="817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1" name="Freihand 160">
                  <a:extLst>
                    <a:ext uri="{FF2B5EF4-FFF2-40B4-BE49-F238E27FC236}">
                      <a16:creationId xmlns:a16="http://schemas.microsoft.com/office/drawing/2014/main" id="{1A1E9439-2538-4EAA-8D6E-C0F9E0585016}"/>
                    </a:ext>
                  </a:extLst>
                </p14:cNvPr>
                <p14:cNvContentPartPr/>
                <p14:nvPr/>
              </p14:nvContentPartPr>
              <p14:xfrm>
                <a:off x="9488019" y="2541068"/>
                <a:ext cx="25920" cy="88560"/>
              </p14:xfrm>
            </p:contentPart>
          </mc:Choice>
          <mc:Fallback>
            <p:pic>
              <p:nvPicPr>
                <p:cNvPr id="161" name="Freihand 160">
                  <a:extLst>
                    <a:ext uri="{FF2B5EF4-FFF2-40B4-BE49-F238E27FC236}">
                      <a16:creationId xmlns:a16="http://schemas.microsoft.com/office/drawing/2014/main" id="{1A1E9439-2538-4EAA-8D6E-C0F9E0585016}"/>
                    </a:ext>
                  </a:extLst>
                </p:cNvPr>
                <p:cNvPicPr/>
                <p:nvPr/>
              </p:nvPicPr>
              <p:blipFill>
                <a:blip r:embed="rId208"/>
                <a:stretch>
                  <a:fillRect/>
                </a:stretch>
              </p:blipFill>
              <p:spPr>
                <a:xfrm>
                  <a:off x="9483699" y="2536748"/>
                  <a:ext cx="34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2" name="Freihand 161">
                  <a:extLst>
                    <a:ext uri="{FF2B5EF4-FFF2-40B4-BE49-F238E27FC236}">
                      <a16:creationId xmlns:a16="http://schemas.microsoft.com/office/drawing/2014/main" id="{DF534B60-1F27-48C7-9BF4-44BAA8D14F65}"/>
                    </a:ext>
                  </a:extLst>
                </p14:cNvPr>
                <p14:cNvContentPartPr/>
                <p14:nvPr/>
              </p14:nvContentPartPr>
              <p14:xfrm>
                <a:off x="9424659" y="2541428"/>
                <a:ext cx="135360" cy="136080"/>
              </p14:xfrm>
            </p:contentPart>
          </mc:Choice>
          <mc:Fallback>
            <p:pic>
              <p:nvPicPr>
                <p:cNvPr id="162" name="Freihand 161">
                  <a:extLst>
                    <a:ext uri="{FF2B5EF4-FFF2-40B4-BE49-F238E27FC236}">
                      <a16:creationId xmlns:a16="http://schemas.microsoft.com/office/drawing/2014/main" id="{DF534B60-1F27-48C7-9BF4-44BAA8D14F65}"/>
                    </a:ext>
                  </a:extLst>
                </p:cNvPr>
                <p:cNvPicPr/>
                <p:nvPr/>
              </p:nvPicPr>
              <p:blipFill>
                <a:blip r:embed="rId210"/>
                <a:stretch>
                  <a:fillRect/>
                </a:stretch>
              </p:blipFill>
              <p:spPr>
                <a:xfrm>
                  <a:off x="9420339" y="2537108"/>
                  <a:ext cx="144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3" name="Freihand 162">
                  <a:extLst>
                    <a:ext uri="{FF2B5EF4-FFF2-40B4-BE49-F238E27FC236}">
                      <a16:creationId xmlns:a16="http://schemas.microsoft.com/office/drawing/2014/main" id="{61F7C762-D2E1-47CD-829E-1557BD6EBB2E}"/>
                    </a:ext>
                  </a:extLst>
                </p14:cNvPr>
                <p14:cNvContentPartPr/>
                <p14:nvPr/>
              </p14:nvContentPartPr>
              <p14:xfrm>
                <a:off x="9670539" y="2671388"/>
                <a:ext cx="190800" cy="1800"/>
              </p14:xfrm>
            </p:contentPart>
          </mc:Choice>
          <mc:Fallback>
            <p:pic>
              <p:nvPicPr>
                <p:cNvPr id="163" name="Freihand 162">
                  <a:extLst>
                    <a:ext uri="{FF2B5EF4-FFF2-40B4-BE49-F238E27FC236}">
                      <a16:creationId xmlns:a16="http://schemas.microsoft.com/office/drawing/2014/main" id="{61F7C762-D2E1-47CD-829E-1557BD6EBB2E}"/>
                    </a:ext>
                  </a:extLst>
                </p:cNvPr>
                <p:cNvPicPr/>
                <p:nvPr/>
              </p:nvPicPr>
              <p:blipFill>
                <a:blip r:embed="rId212"/>
                <a:stretch>
                  <a:fillRect/>
                </a:stretch>
              </p:blipFill>
              <p:spPr>
                <a:xfrm>
                  <a:off x="9666219" y="2667068"/>
                  <a:ext cx="1994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4" name="Freihand 163">
                  <a:extLst>
                    <a:ext uri="{FF2B5EF4-FFF2-40B4-BE49-F238E27FC236}">
                      <a16:creationId xmlns:a16="http://schemas.microsoft.com/office/drawing/2014/main" id="{5CD1AB52-8D88-4AD1-A4B3-AFDCD3EA3224}"/>
                    </a:ext>
                  </a:extLst>
                </p14:cNvPr>
                <p14:cNvContentPartPr/>
                <p14:nvPr/>
              </p14:nvContentPartPr>
              <p14:xfrm>
                <a:off x="9703659" y="2716748"/>
                <a:ext cx="167760" cy="9360"/>
              </p14:xfrm>
            </p:contentPart>
          </mc:Choice>
          <mc:Fallback>
            <p:pic>
              <p:nvPicPr>
                <p:cNvPr id="164" name="Freihand 163">
                  <a:extLst>
                    <a:ext uri="{FF2B5EF4-FFF2-40B4-BE49-F238E27FC236}">
                      <a16:creationId xmlns:a16="http://schemas.microsoft.com/office/drawing/2014/main" id="{5CD1AB52-8D88-4AD1-A4B3-AFDCD3EA3224}"/>
                    </a:ext>
                  </a:extLst>
                </p:cNvPr>
                <p:cNvPicPr/>
                <p:nvPr/>
              </p:nvPicPr>
              <p:blipFill>
                <a:blip r:embed="rId214"/>
                <a:stretch>
                  <a:fillRect/>
                </a:stretch>
              </p:blipFill>
              <p:spPr>
                <a:xfrm>
                  <a:off x="9699339" y="2712428"/>
                  <a:ext cx="176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5" name="Freihand 164">
                  <a:extLst>
                    <a:ext uri="{FF2B5EF4-FFF2-40B4-BE49-F238E27FC236}">
                      <a16:creationId xmlns:a16="http://schemas.microsoft.com/office/drawing/2014/main" id="{3C4692F1-2C4E-4BE5-A2FE-C720DBA1E5B6}"/>
                    </a:ext>
                  </a:extLst>
                </p14:cNvPr>
                <p14:cNvContentPartPr/>
                <p14:nvPr/>
              </p14:nvContentPartPr>
              <p14:xfrm>
                <a:off x="9921819" y="2644028"/>
                <a:ext cx="102600" cy="163080"/>
              </p14:xfrm>
            </p:contentPart>
          </mc:Choice>
          <mc:Fallback>
            <p:pic>
              <p:nvPicPr>
                <p:cNvPr id="165" name="Freihand 164">
                  <a:extLst>
                    <a:ext uri="{FF2B5EF4-FFF2-40B4-BE49-F238E27FC236}">
                      <a16:creationId xmlns:a16="http://schemas.microsoft.com/office/drawing/2014/main" id="{3C4692F1-2C4E-4BE5-A2FE-C720DBA1E5B6}"/>
                    </a:ext>
                  </a:extLst>
                </p:cNvPr>
                <p:cNvPicPr/>
                <p:nvPr/>
              </p:nvPicPr>
              <p:blipFill>
                <a:blip r:embed="rId216"/>
                <a:stretch>
                  <a:fillRect/>
                </a:stretch>
              </p:blipFill>
              <p:spPr>
                <a:xfrm>
                  <a:off x="9917499" y="2639708"/>
                  <a:ext cx="111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6" name="Freihand 165">
                  <a:extLst>
                    <a:ext uri="{FF2B5EF4-FFF2-40B4-BE49-F238E27FC236}">
                      <a16:creationId xmlns:a16="http://schemas.microsoft.com/office/drawing/2014/main" id="{B2975BF9-6D7D-42CC-83D2-BEE7C3CA96C2}"/>
                    </a:ext>
                  </a:extLst>
                </p14:cNvPr>
                <p14:cNvContentPartPr/>
                <p14:nvPr/>
              </p14:nvContentPartPr>
              <p14:xfrm>
                <a:off x="10326099" y="2549348"/>
                <a:ext cx="164520" cy="148680"/>
              </p14:xfrm>
            </p:contentPart>
          </mc:Choice>
          <mc:Fallback>
            <p:pic>
              <p:nvPicPr>
                <p:cNvPr id="166" name="Freihand 165">
                  <a:extLst>
                    <a:ext uri="{FF2B5EF4-FFF2-40B4-BE49-F238E27FC236}">
                      <a16:creationId xmlns:a16="http://schemas.microsoft.com/office/drawing/2014/main" id="{B2975BF9-6D7D-42CC-83D2-BEE7C3CA96C2}"/>
                    </a:ext>
                  </a:extLst>
                </p:cNvPr>
                <p:cNvPicPr/>
                <p:nvPr/>
              </p:nvPicPr>
              <p:blipFill>
                <a:blip r:embed="rId218"/>
                <a:stretch>
                  <a:fillRect/>
                </a:stretch>
              </p:blipFill>
              <p:spPr>
                <a:xfrm>
                  <a:off x="10321779" y="2545028"/>
                  <a:ext cx="173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7" name="Freihand 166">
                  <a:extLst>
                    <a:ext uri="{FF2B5EF4-FFF2-40B4-BE49-F238E27FC236}">
                      <a16:creationId xmlns:a16="http://schemas.microsoft.com/office/drawing/2014/main" id="{06C30378-1D23-4E4E-A6F2-057757674EA7}"/>
                    </a:ext>
                  </a:extLst>
                </p14:cNvPr>
                <p14:cNvContentPartPr/>
                <p14:nvPr/>
              </p14:nvContentPartPr>
              <p14:xfrm>
                <a:off x="10474059" y="2610908"/>
                <a:ext cx="165240" cy="75240"/>
              </p14:xfrm>
            </p:contentPart>
          </mc:Choice>
          <mc:Fallback>
            <p:pic>
              <p:nvPicPr>
                <p:cNvPr id="167" name="Freihand 166">
                  <a:extLst>
                    <a:ext uri="{FF2B5EF4-FFF2-40B4-BE49-F238E27FC236}">
                      <a16:creationId xmlns:a16="http://schemas.microsoft.com/office/drawing/2014/main" id="{06C30378-1D23-4E4E-A6F2-057757674EA7}"/>
                    </a:ext>
                  </a:extLst>
                </p:cNvPr>
                <p:cNvPicPr/>
                <p:nvPr/>
              </p:nvPicPr>
              <p:blipFill>
                <a:blip r:embed="rId220"/>
                <a:stretch>
                  <a:fillRect/>
                </a:stretch>
              </p:blipFill>
              <p:spPr>
                <a:xfrm>
                  <a:off x="10469739" y="2606588"/>
                  <a:ext cx="173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8" name="Freihand 167">
                  <a:extLst>
                    <a:ext uri="{FF2B5EF4-FFF2-40B4-BE49-F238E27FC236}">
                      <a16:creationId xmlns:a16="http://schemas.microsoft.com/office/drawing/2014/main" id="{07699417-7ECE-4CAA-BBEC-CA5B53F7EC26}"/>
                    </a:ext>
                  </a:extLst>
                </p14:cNvPr>
                <p14:cNvContentPartPr/>
                <p14:nvPr/>
              </p14:nvContentPartPr>
              <p14:xfrm>
                <a:off x="10632459" y="2592188"/>
                <a:ext cx="92880" cy="108000"/>
              </p14:xfrm>
            </p:contentPart>
          </mc:Choice>
          <mc:Fallback>
            <p:pic>
              <p:nvPicPr>
                <p:cNvPr id="168" name="Freihand 167">
                  <a:extLst>
                    <a:ext uri="{FF2B5EF4-FFF2-40B4-BE49-F238E27FC236}">
                      <a16:creationId xmlns:a16="http://schemas.microsoft.com/office/drawing/2014/main" id="{07699417-7ECE-4CAA-BBEC-CA5B53F7EC26}"/>
                    </a:ext>
                  </a:extLst>
                </p:cNvPr>
                <p:cNvPicPr/>
                <p:nvPr/>
              </p:nvPicPr>
              <p:blipFill>
                <a:blip r:embed="rId222"/>
                <a:stretch>
                  <a:fillRect/>
                </a:stretch>
              </p:blipFill>
              <p:spPr>
                <a:xfrm>
                  <a:off x="10628139" y="2587868"/>
                  <a:ext cx="101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9" name="Freihand 168">
                  <a:extLst>
                    <a:ext uri="{FF2B5EF4-FFF2-40B4-BE49-F238E27FC236}">
                      <a16:creationId xmlns:a16="http://schemas.microsoft.com/office/drawing/2014/main" id="{6F32AFC7-D25E-4416-BCDE-F3CA8669021D}"/>
                    </a:ext>
                  </a:extLst>
                </p14:cNvPr>
                <p14:cNvContentPartPr/>
                <p14:nvPr/>
              </p14:nvContentPartPr>
              <p14:xfrm>
                <a:off x="10760619" y="2484548"/>
                <a:ext cx="649080" cy="193680"/>
              </p14:xfrm>
            </p:contentPart>
          </mc:Choice>
          <mc:Fallback>
            <p:pic>
              <p:nvPicPr>
                <p:cNvPr id="169" name="Freihand 168">
                  <a:extLst>
                    <a:ext uri="{FF2B5EF4-FFF2-40B4-BE49-F238E27FC236}">
                      <a16:creationId xmlns:a16="http://schemas.microsoft.com/office/drawing/2014/main" id="{6F32AFC7-D25E-4416-BCDE-F3CA8669021D}"/>
                    </a:ext>
                  </a:extLst>
                </p:cNvPr>
                <p:cNvPicPr/>
                <p:nvPr/>
              </p:nvPicPr>
              <p:blipFill>
                <a:blip r:embed="rId224"/>
                <a:stretch>
                  <a:fillRect/>
                </a:stretch>
              </p:blipFill>
              <p:spPr>
                <a:xfrm>
                  <a:off x="10756299" y="2480228"/>
                  <a:ext cx="6577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0" name="Freihand 169">
                  <a:extLst>
                    <a:ext uri="{FF2B5EF4-FFF2-40B4-BE49-F238E27FC236}">
                      <a16:creationId xmlns:a16="http://schemas.microsoft.com/office/drawing/2014/main" id="{5BE50277-E9B7-4D9C-A461-D18AE6053789}"/>
                    </a:ext>
                  </a:extLst>
                </p14:cNvPr>
                <p14:cNvContentPartPr/>
                <p14:nvPr/>
              </p14:nvContentPartPr>
              <p14:xfrm>
                <a:off x="10225659" y="2723228"/>
                <a:ext cx="1342800" cy="78480"/>
              </p14:xfrm>
            </p:contentPart>
          </mc:Choice>
          <mc:Fallback>
            <p:pic>
              <p:nvPicPr>
                <p:cNvPr id="170" name="Freihand 169">
                  <a:extLst>
                    <a:ext uri="{FF2B5EF4-FFF2-40B4-BE49-F238E27FC236}">
                      <a16:creationId xmlns:a16="http://schemas.microsoft.com/office/drawing/2014/main" id="{5BE50277-E9B7-4D9C-A461-D18AE6053789}"/>
                    </a:ext>
                  </a:extLst>
                </p:cNvPr>
                <p:cNvPicPr/>
                <p:nvPr/>
              </p:nvPicPr>
              <p:blipFill>
                <a:blip r:embed="rId226"/>
                <a:stretch>
                  <a:fillRect/>
                </a:stretch>
              </p:blipFill>
              <p:spPr>
                <a:xfrm>
                  <a:off x="10221339" y="2718908"/>
                  <a:ext cx="1351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5" name="Freihand 174">
                  <a:extLst>
                    <a:ext uri="{FF2B5EF4-FFF2-40B4-BE49-F238E27FC236}">
                      <a16:creationId xmlns:a16="http://schemas.microsoft.com/office/drawing/2014/main" id="{63AB2532-C303-483C-8E44-54CC69AC02C5}"/>
                    </a:ext>
                  </a:extLst>
                </p14:cNvPr>
                <p14:cNvContentPartPr/>
                <p14:nvPr/>
              </p14:nvContentPartPr>
              <p14:xfrm>
                <a:off x="10114059" y="2997548"/>
                <a:ext cx="182880" cy="879120"/>
              </p14:xfrm>
            </p:contentPart>
          </mc:Choice>
          <mc:Fallback>
            <p:pic>
              <p:nvPicPr>
                <p:cNvPr id="175" name="Freihand 174">
                  <a:extLst>
                    <a:ext uri="{FF2B5EF4-FFF2-40B4-BE49-F238E27FC236}">
                      <a16:creationId xmlns:a16="http://schemas.microsoft.com/office/drawing/2014/main" id="{63AB2532-C303-483C-8E44-54CC69AC02C5}"/>
                    </a:ext>
                  </a:extLst>
                </p:cNvPr>
                <p:cNvPicPr/>
                <p:nvPr/>
              </p:nvPicPr>
              <p:blipFill>
                <a:blip r:embed="rId228"/>
                <a:stretch>
                  <a:fillRect/>
                </a:stretch>
              </p:blipFill>
              <p:spPr>
                <a:xfrm>
                  <a:off x="10109739" y="2993228"/>
                  <a:ext cx="191520" cy="887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6" name="Freihand 175">
                  <a:extLst>
                    <a:ext uri="{FF2B5EF4-FFF2-40B4-BE49-F238E27FC236}">
                      <a16:creationId xmlns:a16="http://schemas.microsoft.com/office/drawing/2014/main" id="{E04D00DE-4090-41EA-8024-CC108E5F2CD1}"/>
                    </a:ext>
                  </a:extLst>
                </p14:cNvPr>
                <p14:cNvContentPartPr/>
                <p14:nvPr/>
              </p14:nvContentPartPr>
              <p14:xfrm>
                <a:off x="9987699" y="3707108"/>
                <a:ext cx="1564920" cy="79560"/>
              </p14:xfrm>
            </p:contentPart>
          </mc:Choice>
          <mc:Fallback>
            <p:pic>
              <p:nvPicPr>
                <p:cNvPr id="176" name="Freihand 175">
                  <a:extLst>
                    <a:ext uri="{FF2B5EF4-FFF2-40B4-BE49-F238E27FC236}">
                      <a16:creationId xmlns:a16="http://schemas.microsoft.com/office/drawing/2014/main" id="{E04D00DE-4090-41EA-8024-CC108E5F2CD1}"/>
                    </a:ext>
                  </a:extLst>
                </p:cNvPr>
                <p:cNvPicPr/>
                <p:nvPr/>
              </p:nvPicPr>
              <p:blipFill>
                <a:blip r:embed="rId230"/>
                <a:stretch>
                  <a:fillRect/>
                </a:stretch>
              </p:blipFill>
              <p:spPr>
                <a:xfrm>
                  <a:off x="9983379" y="3702788"/>
                  <a:ext cx="1573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7" name="Freihand 176">
                  <a:extLst>
                    <a:ext uri="{FF2B5EF4-FFF2-40B4-BE49-F238E27FC236}">
                      <a16:creationId xmlns:a16="http://schemas.microsoft.com/office/drawing/2014/main" id="{4D19B8A1-6D9C-49E1-8B3B-7C2917E7BC21}"/>
                    </a:ext>
                  </a:extLst>
                </p14:cNvPr>
                <p14:cNvContentPartPr/>
                <p14:nvPr/>
              </p14:nvContentPartPr>
              <p14:xfrm>
                <a:off x="11516979" y="3632948"/>
                <a:ext cx="135000" cy="201240"/>
              </p14:xfrm>
            </p:contentPart>
          </mc:Choice>
          <mc:Fallback>
            <p:pic>
              <p:nvPicPr>
                <p:cNvPr id="177" name="Freihand 176">
                  <a:extLst>
                    <a:ext uri="{FF2B5EF4-FFF2-40B4-BE49-F238E27FC236}">
                      <a16:creationId xmlns:a16="http://schemas.microsoft.com/office/drawing/2014/main" id="{4D19B8A1-6D9C-49E1-8B3B-7C2917E7BC21}"/>
                    </a:ext>
                  </a:extLst>
                </p:cNvPr>
                <p:cNvPicPr/>
                <p:nvPr/>
              </p:nvPicPr>
              <p:blipFill>
                <a:blip r:embed="rId232"/>
                <a:stretch>
                  <a:fillRect/>
                </a:stretch>
              </p:blipFill>
              <p:spPr>
                <a:xfrm>
                  <a:off x="11512659" y="3628628"/>
                  <a:ext cx="1436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8" name="Freihand 177">
                  <a:extLst>
                    <a:ext uri="{FF2B5EF4-FFF2-40B4-BE49-F238E27FC236}">
                      <a16:creationId xmlns:a16="http://schemas.microsoft.com/office/drawing/2014/main" id="{860949F4-DCE7-4033-90AA-90D295F8A7EA}"/>
                    </a:ext>
                  </a:extLst>
                </p14:cNvPr>
                <p14:cNvContentPartPr/>
                <p14:nvPr/>
              </p14:nvContentPartPr>
              <p14:xfrm>
                <a:off x="10175259" y="2875508"/>
                <a:ext cx="177840" cy="149760"/>
              </p14:xfrm>
            </p:contentPart>
          </mc:Choice>
          <mc:Fallback>
            <p:pic>
              <p:nvPicPr>
                <p:cNvPr id="178" name="Freihand 177">
                  <a:extLst>
                    <a:ext uri="{FF2B5EF4-FFF2-40B4-BE49-F238E27FC236}">
                      <a16:creationId xmlns:a16="http://schemas.microsoft.com/office/drawing/2014/main" id="{860949F4-DCE7-4033-90AA-90D295F8A7EA}"/>
                    </a:ext>
                  </a:extLst>
                </p:cNvPr>
                <p:cNvPicPr/>
                <p:nvPr/>
              </p:nvPicPr>
              <p:blipFill>
                <a:blip r:embed="rId234"/>
                <a:stretch>
                  <a:fillRect/>
                </a:stretch>
              </p:blipFill>
              <p:spPr>
                <a:xfrm>
                  <a:off x="10170939" y="2871188"/>
                  <a:ext cx="186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9" name="Freihand 178">
                  <a:extLst>
                    <a:ext uri="{FF2B5EF4-FFF2-40B4-BE49-F238E27FC236}">
                      <a16:creationId xmlns:a16="http://schemas.microsoft.com/office/drawing/2014/main" id="{8D0F89D1-F109-4B51-BB18-C3971F70F526}"/>
                    </a:ext>
                  </a:extLst>
                </p14:cNvPr>
                <p14:cNvContentPartPr/>
                <p14:nvPr/>
              </p14:nvContentPartPr>
              <p14:xfrm>
                <a:off x="9963219" y="2889548"/>
                <a:ext cx="102600" cy="205200"/>
              </p14:xfrm>
            </p:contentPart>
          </mc:Choice>
          <mc:Fallback>
            <p:pic>
              <p:nvPicPr>
                <p:cNvPr id="179" name="Freihand 178">
                  <a:extLst>
                    <a:ext uri="{FF2B5EF4-FFF2-40B4-BE49-F238E27FC236}">
                      <a16:creationId xmlns:a16="http://schemas.microsoft.com/office/drawing/2014/main" id="{8D0F89D1-F109-4B51-BB18-C3971F70F526}"/>
                    </a:ext>
                  </a:extLst>
                </p:cNvPr>
                <p:cNvPicPr/>
                <p:nvPr/>
              </p:nvPicPr>
              <p:blipFill>
                <a:blip r:embed="rId236"/>
                <a:stretch>
                  <a:fillRect/>
                </a:stretch>
              </p:blipFill>
              <p:spPr>
                <a:xfrm>
                  <a:off x="9958899" y="2885228"/>
                  <a:ext cx="1112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80" name="Freihand 179">
                  <a:extLst>
                    <a:ext uri="{FF2B5EF4-FFF2-40B4-BE49-F238E27FC236}">
                      <a16:creationId xmlns:a16="http://schemas.microsoft.com/office/drawing/2014/main" id="{D6F08897-B385-4CD8-BF12-885BF55DD2E0}"/>
                    </a:ext>
                  </a:extLst>
                </p14:cNvPr>
                <p14:cNvContentPartPr/>
                <p14:nvPr/>
              </p14:nvContentPartPr>
              <p14:xfrm>
                <a:off x="10056459" y="2890628"/>
                <a:ext cx="47520" cy="117720"/>
              </p14:xfrm>
            </p:contentPart>
          </mc:Choice>
          <mc:Fallback>
            <p:pic>
              <p:nvPicPr>
                <p:cNvPr id="180" name="Freihand 179">
                  <a:extLst>
                    <a:ext uri="{FF2B5EF4-FFF2-40B4-BE49-F238E27FC236}">
                      <a16:creationId xmlns:a16="http://schemas.microsoft.com/office/drawing/2014/main" id="{D6F08897-B385-4CD8-BF12-885BF55DD2E0}"/>
                    </a:ext>
                  </a:extLst>
                </p:cNvPr>
                <p:cNvPicPr/>
                <p:nvPr/>
              </p:nvPicPr>
              <p:blipFill>
                <a:blip r:embed="rId238"/>
                <a:stretch>
                  <a:fillRect/>
                </a:stretch>
              </p:blipFill>
              <p:spPr>
                <a:xfrm>
                  <a:off x="10052139" y="2886308"/>
                  <a:ext cx="56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81" name="Freihand 180">
                  <a:extLst>
                    <a:ext uri="{FF2B5EF4-FFF2-40B4-BE49-F238E27FC236}">
                      <a16:creationId xmlns:a16="http://schemas.microsoft.com/office/drawing/2014/main" id="{B5EF2C23-27A3-4B7B-8C60-1D8AF161E4DA}"/>
                    </a:ext>
                  </a:extLst>
                </p14:cNvPr>
                <p14:cNvContentPartPr/>
                <p14:nvPr/>
              </p14:nvContentPartPr>
              <p14:xfrm>
                <a:off x="10069419" y="2917628"/>
                <a:ext cx="98640" cy="114480"/>
              </p14:xfrm>
            </p:contentPart>
          </mc:Choice>
          <mc:Fallback>
            <p:pic>
              <p:nvPicPr>
                <p:cNvPr id="181" name="Freihand 180">
                  <a:extLst>
                    <a:ext uri="{FF2B5EF4-FFF2-40B4-BE49-F238E27FC236}">
                      <a16:creationId xmlns:a16="http://schemas.microsoft.com/office/drawing/2014/main" id="{B5EF2C23-27A3-4B7B-8C60-1D8AF161E4DA}"/>
                    </a:ext>
                  </a:extLst>
                </p:cNvPr>
                <p:cNvPicPr/>
                <p:nvPr/>
              </p:nvPicPr>
              <p:blipFill>
                <a:blip r:embed="rId240"/>
                <a:stretch>
                  <a:fillRect/>
                </a:stretch>
              </p:blipFill>
              <p:spPr>
                <a:xfrm>
                  <a:off x="10065099" y="2913308"/>
                  <a:ext cx="107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2" name="Freihand 181">
                  <a:extLst>
                    <a:ext uri="{FF2B5EF4-FFF2-40B4-BE49-F238E27FC236}">
                      <a16:creationId xmlns:a16="http://schemas.microsoft.com/office/drawing/2014/main" id="{4B40E005-2C19-4DB9-9034-3B8734E5A2FE}"/>
                    </a:ext>
                  </a:extLst>
                </p14:cNvPr>
                <p14:cNvContentPartPr/>
                <p14:nvPr/>
              </p14:nvContentPartPr>
              <p14:xfrm>
                <a:off x="10115859" y="2875508"/>
                <a:ext cx="58320" cy="186120"/>
              </p14:xfrm>
            </p:contentPart>
          </mc:Choice>
          <mc:Fallback>
            <p:pic>
              <p:nvPicPr>
                <p:cNvPr id="182" name="Freihand 181">
                  <a:extLst>
                    <a:ext uri="{FF2B5EF4-FFF2-40B4-BE49-F238E27FC236}">
                      <a16:creationId xmlns:a16="http://schemas.microsoft.com/office/drawing/2014/main" id="{4B40E005-2C19-4DB9-9034-3B8734E5A2FE}"/>
                    </a:ext>
                  </a:extLst>
                </p:cNvPr>
                <p:cNvPicPr/>
                <p:nvPr/>
              </p:nvPicPr>
              <p:blipFill>
                <a:blip r:embed="rId242"/>
                <a:stretch>
                  <a:fillRect/>
                </a:stretch>
              </p:blipFill>
              <p:spPr>
                <a:xfrm>
                  <a:off x="10111539" y="2871188"/>
                  <a:ext cx="669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3" name="Freihand 182">
                  <a:extLst>
                    <a:ext uri="{FF2B5EF4-FFF2-40B4-BE49-F238E27FC236}">
                      <a16:creationId xmlns:a16="http://schemas.microsoft.com/office/drawing/2014/main" id="{02CD2B72-CC9B-4B78-8BB7-9637F4CA6B9B}"/>
                    </a:ext>
                  </a:extLst>
                </p14:cNvPr>
                <p14:cNvContentPartPr/>
                <p14:nvPr/>
              </p14:nvContentPartPr>
              <p14:xfrm>
                <a:off x="11467659" y="3827348"/>
                <a:ext cx="139320" cy="145440"/>
              </p14:xfrm>
            </p:contentPart>
          </mc:Choice>
          <mc:Fallback>
            <p:pic>
              <p:nvPicPr>
                <p:cNvPr id="183" name="Freihand 182">
                  <a:extLst>
                    <a:ext uri="{FF2B5EF4-FFF2-40B4-BE49-F238E27FC236}">
                      <a16:creationId xmlns:a16="http://schemas.microsoft.com/office/drawing/2014/main" id="{02CD2B72-CC9B-4B78-8BB7-9637F4CA6B9B}"/>
                    </a:ext>
                  </a:extLst>
                </p:cNvPr>
                <p:cNvPicPr/>
                <p:nvPr/>
              </p:nvPicPr>
              <p:blipFill>
                <a:blip r:embed="rId244"/>
                <a:stretch>
                  <a:fillRect/>
                </a:stretch>
              </p:blipFill>
              <p:spPr>
                <a:xfrm>
                  <a:off x="11463339" y="3823028"/>
                  <a:ext cx="147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84" name="Freihand 183">
                  <a:extLst>
                    <a:ext uri="{FF2B5EF4-FFF2-40B4-BE49-F238E27FC236}">
                      <a16:creationId xmlns:a16="http://schemas.microsoft.com/office/drawing/2014/main" id="{B06EDAF4-78D3-4B08-BA2F-C1D4AFC9E694}"/>
                    </a:ext>
                  </a:extLst>
                </p14:cNvPr>
                <p14:cNvContentPartPr/>
                <p14:nvPr/>
              </p14:nvContentPartPr>
              <p14:xfrm>
                <a:off x="11525259" y="3819788"/>
                <a:ext cx="146160" cy="112320"/>
              </p14:xfrm>
            </p:contentPart>
          </mc:Choice>
          <mc:Fallback>
            <p:pic>
              <p:nvPicPr>
                <p:cNvPr id="184" name="Freihand 183">
                  <a:extLst>
                    <a:ext uri="{FF2B5EF4-FFF2-40B4-BE49-F238E27FC236}">
                      <a16:creationId xmlns:a16="http://schemas.microsoft.com/office/drawing/2014/main" id="{B06EDAF4-78D3-4B08-BA2F-C1D4AFC9E694}"/>
                    </a:ext>
                  </a:extLst>
                </p:cNvPr>
                <p:cNvPicPr/>
                <p:nvPr/>
              </p:nvPicPr>
              <p:blipFill>
                <a:blip r:embed="rId246"/>
                <a:stretch>
                  <a:fillRect/>
                </a:stretch>
              </p:blipFill>
              <p:spPr>
                <a:xfrm>
                  <a:off x="11520939" y="3815468"/>
                  <a:ext cx="154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6" name="Freihand 185">
                  <a:extLst>
                    <a:ext uri="{FF2B5EF4-FFF2-40B4-BE49-F238E27FC236}">
                      <a16:creationId xmlns:a16="http://schemas.microsoft.com/office/drawing/2014/main" id="{E5B99512-72C2-40E5-A2BF-57AF608DD139}"/>
                    </a:ext>
                  </a:extLst>
                </p14:cNvPr>
                <p14:cNvContentPartPr/>
                <p14:nvPr/>
              </p14:nvContentPartPr>
              <p14:xfrm>
                <a:off x="9242139" y="2770748"/>
                <a:ext cx="693000" cy="232560"/>
              </p14:xfrm>
            </p:contentPart>
          </mc:Choice>
          <mc:Fallback>
            <p:pic>
              <p:nvPicPr>
                <p:cNvPr id="186" name="Freihand 185">
                  <a:extLst>
                    <a:ext uri="{FF2B5EF4-FFF2-40B4-BE49-F238E27FC236}">
                      <a16:creationId xmlns:a16="http://schemas.microsoft.com/office/drawing/2014/main" id="{E5B99512-72C2-40E5-A2BF-57AF608DD139}"/>
                    </a:ext>
                  </a:extLst>
                </p:cNvPr>
                <p:cNvPicPr/>
                <p:nvPr/>
              </p:nvPicPr>
              <p:blipFill>
                <a:blip r:embed="rId248"/>
                <a:stretch>
                  <a:fillRect/>
                </a:stretch>
              </p:blipFill>
              <p:spPr>
                <a:xfrm>
                  <a:off x="9237819" y="2766428"/>
                  <a:ext cx="7016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88" name="Freihand 187">
                  <a:extLst>
                    <a:ext uri="{FF2B5EF4-FFF2-40B4-BE49-F238E27FC236}">
                      <a16:creationId xmlns:a16="http://schemas.microsoft.com/office/drawing/2014/main" id="{4C4AE8CE-74E7-4897-9F29-2A15D7B2014F}"/>
                    </a:ext>
                  </a:extLst>
                </p14:cNvPr>
                <p14:cNvContentPartPr/>
                <p14:nvPr/>
              </p14:nvContentPartPr>
              <p14:xfrm>
                <a:off x="9817059" y="2967308"/>
                <a:ext cx="71640" cy="149400"/>
              </p14:xfrm>
            </p:contentPart>
          </mc:Choice>
          <mc:Fallback>
            <p:pic>
              <p:nvPicPr>
                <p:cNvPr id="188" name="Freihand 187">
                  <a:extLst>
                    <a:ext uri="{FF2B5EF4-FFF2-40B4-BE49-F238E27FC236}">
                      <a16:creationId xmlns:a16="http://schemas.microsoft.com/office/drawing/2014/main" id="{4C4AE8CE-74E7-4897-9F29-2A15D7B2014F}"/>
                    </a:ext>
                  </a:extLst>
                </p:cNvPr>
                <p:cNvPicPr/>
                <p:nvPr/>
              </p:nvPicPr>
              <p:blipFill>
                <a:blip r:embed="rId250"/>
                <a:stretch>
                  <a:fillRect/>
                </a:stretch>
              </p:blipFill>
              <p:spPr>
                <a:xfrm>
                  <a:off x="9812739" y="2962988"/>
                  <a:ext cx="80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9" name="Freihand 188">
                  <a:extLst>
                    <a:ext uri="{FF2B5EF4-FFF2-40B4-BE49-F238E27FC236}">
                      <a16:creationId xmlns:a16="http://schemas.microsoft.com/office/drawing/2014/main" id="{1360458D-A0C9-4451-A2F7-AB58E83C51B0}"/>
                    </a:ext>
                  </a:extLst>
                </p14:cNvPr>
                <p14:cNvContentPartPr/>
                <p14:nvPr/>
              </p14:nvContentPartPr>
              <p14:xfrm>
                <a:off x="9908859" y="2926268"/>
                <a:ext cx="7560" cy="68760"/>
              </p14:xfrm>
            </p:contentPart>
          </mc:Choice>
          <mc:Fallback>
            <p:pic>
              <p:nvPicPr>
                <p:cNvPr id="189" name="Freihand 188">
                  <a:extLst>
                    <a:ext uri="{FF2B5EF4-FFF2-40B4-BE49-F238E27FC236}">
                      <a16:creationId xmlns:a16="http://schemas.microsoft.com/office/drawing/2014/main" id="{1360458D-A0C9-4451-A2F7-AB58E83C51B0}"/>
                    </a:ext>
                  </a:extLst>
                </p:cNvPr>
                <p:cNvPicPr/>
                <p:nvPr/>
              </p:nvPicPr>
              <p:blipFill>
                <a:blip r:embed="rId252"/>
                <a:stretch>
                  <a:fillRect/>
                </a:stretch>
              </p:blipFill>
              <p:spPr>
                <a:xfrm>
                  <a:off x="9904539" y="2921948"/>
                  <a:ext cx="16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0" name="Freihand 189">
                  <a:extLst>
                    <a:ext uri="{FF2B5EF4-FFF2-40B4-BE49-F238E27FC236}">
                      <a16:creationId xmlns:a16="http://schemas.microsoft.com/office/drawing/2014/main" id="{033CF2B8-F3AD-4313-8DD5-4FCCD4984455}"/>
                    </a:ext>
                  </a:extLst>
                </p14:cNvPr>
                <p14:cNvContentPartPr/>
                <p14:nvPr/>
              </p14:nvContentPartPr>
              <p14:xfrm>
                <a:off x="9865299" y="2919068"/>
                <a:ext cx="84240" cy="93960"/>
              </p14:xfrm>
            </p:contentPart>
          </mc:Choice>
          <mc:Fallback>
            <p:pic>
              <p:nvPicPr>
                <p:cNvPr id="190" name="Freihand 189">
                  <a:extLst>
                    <a:ext uri="{FF2B5EF4-FFF2-40B4-BE49-F238E27FC236}">
                      <a16:creationId xmlns:a16="http://schemas.microsoft.com/office/drawing/2014/main" id="{033CF2B8-F3AD-4313-8DD5-4FCCD4984455}"/>
                    </a:ext>
                  </a:extLst>
                </p:cNvPr>
                <p:cNvPicPr/>
                <p:nvPr/>
              </p:nvPicPr>
              <p:blipFill>
                <a:blip r:embed="rId254"/>
                <a:stretch>
                  <a:fillRect/>
                </a:stretch>
              </p:blipFill>
              <p:spPr>
                <a:xfrm>
                  <a:off x="9860979" y="2914748"/>
                  <a:ext cx="92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2" name="Freihand 191">
                  <a:extLst>
                    <a:ext uri="{FF2B5EF4-FFF2-40B4-BE49-F238E27FC236}">
                      <a16:creationId xmlns:a16="http://schemas.microsoft.com/office/drawing/2014/main" id="{FCBBF2E1-4E72-4BED-85A9-46E3C6D68438}"/>
                    </a:ext>
                  </a:extLst>
                </p14:cNvPr>
                <p14:cNvContentPartPr/>
                <p14:nvPr/>
              </p14:nvContentPartPr>
              <p14:xfrm>
                <a:off x="11515179" y="4027868"/>
                <a:ext cx="111600" cy="110880"/>
              </p14:xfrm>
            </p:contentPart>
          </mc:Choice>
          <mc:Fallback>
            <p:pic>
              <p:nvPicPr>
                <p:cNvPr id="192" name="Freihand 191">
                  <a:extLst>
                    <a:ext uri="{FF2B5EF4-FFF2-40B4-BE49-F238E27FC236}">
                      <a16:creationId xmlns:a16="http://schemas.microsoft.com/office/drawing/2014/main" id="{FCBBF2E1-4E72-4BED-85A9-46E3C6D68438}"/>
                    </a:ext>
                  </a:extLst>
                </p:cNvPr>
                <p:cNvPicPr/>
                <p:nvPr/>
              </p:nvPicPr>
              <p:blipFill>
                <a:blip r:embed="rId256"/>
                <a:stretch>
                  <a:fillRect/>
                </a:stretch>
              </p:blipFill>
              <p:spPr>
                <a:xfrm>
                  <a:off x="11510859" y="4023548"/>
                  <a:ext cx="120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3" name="Freihand 192">
                  <a:extLst>
                    <a:ext uri="{FF2B5EF4-FFF2-40B4-BE49-F238E27FC236}">
                      <a16:creationId xmlns:a16="http://schemas.microsoft.com/office/drawing/2014/main" id="{C4F25761-B3BC-4576-B533-2ACEF8E0A4D7}"/>
                    </a:ext>
                  </a:extLst>
                </p14:cNvPr>
                <p14:cNvContentPartPr/>
                <p14:nvPr/>
              </p14:nvContentPartPr>
              <p14:xfrm>
                <a:off x="8861979" y="3060188"/>
                <a:ext cx="186480" cy="335520"/>
              </p14:xfrm>
            </p:contentPart>
          </mc:Choice>
          <mc:Fallback>
            <p:pic>
              <p:nvPicPr>
                <p:cNvPr id="193" name="Freihand 192">
                  <a:extLst>
                    <a:ext uri="{FF2B5EF4-FFF2-40B4-BE49-F238E27FC236}">
                      <a16:creationId xmlns:a16="http://schemas.microsoft.com/office/drawing/2014/main" id="{C4F25761-B3BC-4576-B533-2ACEF8E0A4D7}"/>
                    </a:ext>
                  </a:extLst>
                </p:cNvPr>
                <p:cNvPicPr/>
                <p:nvPr/>
              </p:nvPicPr>
              <p:blipFill>
                <a:blip r:embed="rId258"/>
                <a:stretch>
                  <a:fillRect/>
                </a:stretch>
              </p:blipFill>
              <p:spPr>
                <a:xfrm>
                  <a:off x="8857659" y="3055868"/>
                  <a:ext cx="19512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4" name="Freihand 193">
                  <a:extLst>
                    <a:ext uri="{FF2B5EF4-FFF2-40B4-BE49-F238E27FC236}">
                      <a16:creationId xmlns:a16="http://schemas.microsoft.com/office/drawing/2014/main" id="{B80578E4-ECA7-440A-963F-90D9ACC89CEB}"/>
                    </a:ext>
                  </a:extLst>
                </p14:cNvPr>
                <p14:cNvContentPartPr/>
                <p14:nvPr/>
              </p14:nvContentPartPr>
              <p14:xfrm>
                <a:off x="9027579" y="3208508"/>
                <a:ext cx="23040" cy="223920"/>
              </p14:xfrm>
            </p:contentPart>
          </mc:Choice>
          <mc:Fallback>
            <p:pic>
              <p:nvPicPr>
                <p:cNvPr id="194" name="Freihand 193">
                  <a:extLst>
                    <a:ext uri="{FF2B5EF4-FFF2-40B4-BE49-F238E27FC236}">
                      <a16:creationId xmlns:a16="http://schemas.microsoft.com/office/drawing/2014/main" id="{B80578E4-ECA7-440A-963F-90D9ACC89CEB}"/>
                    </a:ext>
                  </a:extLst>
                </p:cNvPr>
                <p:cNvPicPr/>
                <p:nvPr/>
              </p:nvPicPr>
              <p:blipFill>
                <a:blip r:embed="rId260"/>
                <a:stretch>
                  <a:fillRect/>
                </a:stretch>
              </p:blipFill>
              <p:spPr>
                <a:xfrm>
                  <a:off x="9023259" y="3204188"/>
                  <a:ext cx="316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5" name="Freihand 194">
                  <a:extLst>
                    <a:ext uri="{FF2B5EF4-FFF2-40B4-BE49-F238E27FC236}">
                      <a16:creationId xmlns:a16="http://schemas.microsoft.com/office/drawing/2014/main" id="{95E59689-3B94-4636-BFA1-89BCA9DEFD5E}"/>
                    </a:ext>
                  </a:extLst>
                </p14:cNvPr>
                <p14:cNvContentPartPr/>
                <p14:nvPr/>
              </p14:nvContentPartPr>
              <p14:xfrm>
                <a:off x="9101379" y="3207788"/>
                <a:ext cx="99720" cy="247320"/>
              </p14:xfrm>
            </p:contentPart>
          </mc:Choice>
          <mc:Fallback>
            <p:pic>
              <p:nvPicPr>
                <p:cNvPr id="195" name="Freihand 194">
                  <a:extLst>
                    <a:ext uri="{FF2B5EF4-FFF2-40B4-BE49-F238E27FC236}">
                      <a16:creationId xmlns:a16="http://schemas.microsoft.com/office/drawing/2014/main" id="{95E59689-3B94-4636-BFA1-89BCA9DEFD5E}"/>
                    </a:ext>
                  </a:extLst>
                </p:cNvPr>
                <p:cNvPicPr/>
                <p:nvPr/>
              </p:nvPicPr>
              <p:blipFill>
                <a:blip r:embed="rId262"/>
                <a:stretch>
                  <a:fillRect/>
                </a:stretch>
              </p:blipFill>
              <p:spPr>
                <a:xfrm>
                  <a:off x="9097059" y="3203468"/>
                  <a:ext cx="1083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6" name="Freihand 195">
                  <a:extLst>
                    <a:ext uri="{FF2B5EF4-FFF2-40B4-BE49-F238E27FC236}">
                      <a16:creationId xmlns:a16="http://schemas.microsoft.com/office/drawing/2014/main" id="{E97E01F5-CEE1-4A80-858B-9845076CD484}"/>
                    </a:ext>
                  </a:extLst>
                </p14:cNvPr>
                <p14:cNvContentPartPr/>
                <p14:nvPr/>
              </p14:nvContentPartPr>
              <p14:xfrm>
                <a:off x="9211179" y="3187268"/>
                <a:ext cx="63720" cy="167400"/>
              </p14:xfrm>
            </p:contentPart>
          </mc:Choice>
          <mc:Fallback>
            <p:pic>
              <p:nvPicPr>
                <p:cNvPr id="196" name="Freihand 195">
                  <a:extLst>
                    <a:ext uri="{FF2B5EF4-FFF2-40B4-BE49-F238E27FC236}">
                      <a16:creationId xmlns:a16="http://schemas.microsoft.com/office/drawing/2014/main" id="{E97E01F5-CEE1-4A80-858B-9845076CD484}"/>
                    </a:ext>
                  </a:extLst>
                </p:cNvPr>
                <p:cNvPicPr/>
                <p:nvPr/>
              </p:nvPicPr>
              <p:blipFill>
                <a:blip r:embed="rId264"/>
                <a:stretch>
                  <a:fillRect/>
                </a:stretch>
              </p:blipFill>
              <p:spPr>
                <a:xfrm>
                  <a:off x="9206859" y="3182948"/>
                  <a:ext cx="72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97" name="Freihand 196">
                  <a:extLst>
                    <a:ext uri="{FF2B5EF4-FFF2-40B4-BE49-F238E27FC236}">
                      <a16:creationId xmlns:a16="http://schemas.microsoft.com/office/drawing/2014/main" id="{31EE22DD-7DCA-4FEC-A6D6-A54E306ECCD0}"/>
                    </a:ext>
                  </a:extLst>
                </p14:cNvPr>
                <p14:cNvContentPartPr/>
                <p14:nvPr/>
              </p14:nvContentPartPr>
              <p14:xfrm>
                <a:off x="9256179" y="3196268"/>
                <a:ext cx="113040" cy="160200"/>
              </p14:xfrm>
            </p:contentPart>
          </mc:Choice>
          <mc:Fallback>
            <p:pic>
              <p:nvPicPr>
                <p:cNvPr id="197" name="Freihand 196">
                  <a:extLst>
                    <a:ext uri="{FF2B5EF4-FFF2-40B4-BE49-F238E27FC236}">
                      <a16:creationId xmlns:a16="http://schemas.microsoft.com/office/drawing/2014/main" id="{31EE22DD-7DCA-4FEC-A6D6-A54E306ECCD0}"/>
                    </a:ext>
                  </a:extLst>
                </p:cNvPr>
                <p:cNvPicPr/>
                <p:nvPr/>
              </p:nvPicPr>
              <p:blipFill>
                <a:blip r:embed="rId266"/>
                <a:stretch>
                  <a:fillRect/>
                </a:stretch>
              </p:blipFill>
              <p:spPr>
                <a:xfrm>
                  <a:off x="9251859" y="3191948"/>
                  <a:ext cx="121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8" name="Freihand 197">
                  <a:extLst>
                    <a:ext uri="{FF2B5EF4-FFF2-40B4-BE49-F238E27FC236}">
                      <a16:creationId xmlns:a16="http://schemas.microsoft.com/office/drawing/2014/main" id="{8460EC15-2468-4D55-97DC-AB9D51FC2BBD}"/>
                    </a:ext>
                  </a:extLst>
                </p14:cNvPr>
                <p14:cNvContentPartPr/>
                <p14:nvPr/>
              </p14:nvContentPartPr>
              <p14:xfrm>
                <a:off x="9369219" y="3176468"/>
                <a:ext cx="38160" cy="180000"/>
              </p14:xfrm>
            </p:contentPart>
          </mc:Choice>
          <mc:Fallback>
            <p:pic>
              <p:nvPicPr>
                <p:cNvPr id="198" name="Freihand 197">
                  <a:extLst>
                    <a:ext uri="{FF2B5EF4-FFF2-40B4-BE49-F238E27FC236}">
                      <a16:creationId xmlns:a16="http://schemas.microsoft.com/office/drawing/2014/main" id="{8460EC15-2468-4D55-97DC-AB9D51FC2BBD}"/>
                    </a:ext>
                  </a:extLst>
                </p:cNvPr>
                <p:cNvPicPr/>
                <p:nvPr/>
              </p:nvPicPr>
              <p:blipFill>
                <a:blip r:embed="rId268"/>
                <a:stretch>
                  <a:fillRect/>
                </a:stretch>
              </p:blipFill>
              <p:spPr>
                <a:xfrm>
                  <a:off x="9364899" y="3172148"/>
                  <a:ext cx="46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9" name="Freihand 198">
                  <a:extLst>
                    <a:ext uri="{FF2B5EF4-FFF2-40B4-BE49-F238E27FC236}">
                      <a16:creationId xmlns:a16="http://schemas.microsoft.com/office/drawing/2014/main" id="{8908B96C-10C9-40FC-9F58-C1ECBDCC06D5}"/>
                    </a:ext>
                  </a:extLst>
                </p14:cNvPr>
                <p14:cNvContentPartPr/>
                <p14:nvPr/>
              </p14:nvContentPartPr>
              <p14:xfrm>
                <a:off x="9460659" y="3198068"/>
                <a:ext cx="156600" cy="86760"/>
              </p14:xfrm>
            </p:contentPart>
          </mc:Choice>
          <mc:Fallback>
            <p:pic>
              <p:nvPicPr>
                <p:cNvPr id="199" name="Freihand 198">
                  <a:extLst>
                    <a:ext uri="{FF2B5EF4-FFF2-40B4-BE49-F238E27FC236}">
                      <a16:creationId xmlns:a16="http://schemas.microsoft.com/office/drawing/2014/main" id="{8908B96C-10C9-40FC-9F58-C1ECBDCC06D5}"/>
                    </a:ext>
                  </a:extLst>
                </p:cNvPr>
                <p:cNvPicPr/>
                <p:nvPr/>
              </p:nvPicPr>
              <p:blipFill>
                <a:blip r:embed="rId270"/>
                <a:stretch>
                  <a:fillRect/>
                </a:stretch>
              </p:blipFill>
              <p:spPr>
                <a:xfrm>
                  <a:off x="9456339" y="3193748"/>
                  <a:ext cx="165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00" name="Freihand 199">
                  <a:extLst>
                    <a:ext uri="{FF2B5EF4-FFF2-40B4-BE49-F238E27FC236}">
                      <a16:creationId xmlns:a16="http://schemas.microsoft.com/office/drawing/2014/main" id="{1823EF48-A76B-4A55-B6BC-4956BAFDC63A}"/>
                    </a:ext>
                  </a:extLst>
                </p14:cNvPr>
                <p14:cNvContentPartPr/>
                <p14:nvPr/>
              </p14:nvContentPartPr>
              <p14:xfrm>
                <a:off x="9610059" y="3122108"/>
                <a:ext cx="153360" cy="160560"/>
              </p14:xfrm>
            </p:contentPart>
          </mc:Choice>
          <mc:Fallback>
            <p:pic>
              <p:nvPicPr>
                <p:cNvPr id="200" name="Freihand 199">
                  <a:extLst>
                    <a:ext uri="{FF2B5EF4-FFF2-40B4-BE49-F238E27FC236}">
                      <a16:creationId xmlns:a16="http://schemas.microsoft.com/office/drawing/2014/main" id="{1823EF48-A76B-4A55-B6BC-4956BAFDC63A}"/>
                    </a:ext>
                  </a:extLst>
                </p:cNvPr>
                <p:cNvPicPr/>
                <p:nvPr/>
              </p:nvPicPr>
              <p:blipFill>
                <a:blip r:embed="rId272"/>
                <a:stretch>
                  <a:fillRect/>
                </a:stretch>
              </p:blipFill>
              <p:spPr>
                <a:xfrm>
                  <a:off x="9605739" y="3117788"/>
                  <a:ext cx="162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02" name="Freihand 201">
                  <a:extLst>
                    <a:ext uri="{FF2B5EF4-FFF2-40B4-BE49-F238E27FC236}">
                      <a16:creationId xmlns:a16="http://schemas.microsoft.com/office/drawing/2014/main" id="{E59D591F-F3B7-4355-927A-31BD661E1643}"/>
                    </a:ext>
                  </a:extLst>
                </p14:cNvPr>
                <p14:cNvContentPartPr/>
                <p14:nvPr/>
              </p14:nvContentPartPr>
              <p14:xfrm>
                <a:off x="8993019" y="3654908"/>
                <a:ext cx="133200" cy="27720"/>
              </p14:xfrm>
            </p:contentPart>
          </mc:Choice>
          <mc:Fallback>
            <p:pic>
              <p:nvPicPr>
                <p:cNvPr id="202" name="Freihand 201">
                  <a:extLst>
                    <a:ext uri="{FF2B5EF4-FFF2-40B4-BE49-F238E27FC236}">
                      <a16:creationId xmlns:a16="http://schemas.microsoft.com/office/drawing/2014/main" id="{E59D591F-F3B7-4355-927A-31BD661E1643}"/>
                    </a:ext>
                  </a:extLst>
                </p:cNvPr>
                <p:cNvPicPr/>
                <p:nvPr/>
              </p:nvPicPr>
              <p:blipFill>
                <a:blip r:embed="rId274"/>
                <a:stretch>
                  <a:fillRect/>
                </a:stretch>
              </p:blipFill>
              <p:spPr>
                <a:xfrm>
                  <a:off x="8988699" y="3650588"/>
                  <a:ext cx="141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03" name="Freihand 202">
                  <a:extLst>
                    <a:ext uri="{FF2B5EF4-FFF2-40B4-BE49-F238E27FC236}">
                      <a16:creationId xmlns:a16="http://schemas.microsoft.com/office/drawing/2014/main" id="{E19A7DFF-960C-4D8D-962C-3011ED00F8F4}"/>
                    </a:ext>
                  </a:extLst>
                </p14:cNvPr>
                <p14:cNvContentPartPr/>
                <p14:nvPr/>
              </p14:nvContentPartPr>
              <p14:xfrm>
                <a:off x="8996259" y="3701708"/>
                <a:ext cx="158400" cy="33840"/>
              </p14:xfrm>
            </p:contentPart>
          </mc:Choice>
          <mc:Fallback>
            <p:pic>
              <p:nvPicPr>
                <p:cNvPr id="203" name="Freihand 202">
                  <a:extLst>
                    <a:ext uri="{FF2B5EF4-FFF2-40B4-BE49-F238E27FC236}">
                      <a16:creationId xmlns:a16="http://schemas.microsoft.com/office/drawing/2014/main" id="{E19A7DFF-960C-4D8D-962C-3011ED00F8F4}"/>
                    </a:ext>
                  </a:extLst>
                </p:cNvPr>
                <p:cNvPicPr/>
                <p:nvPr/>
              </p:nvPicPr>
              <p:blipFill>
                <a:blip r:embed="rId276"/>
                <a:stretch>
                  <a:fillRect/>
                </a:stretch>
              </p:blipFill>
              <p:spPr>
                <a:xfrm>
                  <a:off x="8991939" y="3697388"/>
                  <a:ext cx="1670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04" name="Freihand 203">
                  <a:extLst>
                    <a:ext uri="{FF2B5EF4-FFF2-40B4-BE49-F238E27FC236}">
                      <a16:creationId xmlns:a16="http://schemas.microsoft.com/office/drawing/2014/main" id="{544631BE-E108-4F08-9523-25E1BE2B9D1B}"/>
                    </a:ext>
                  </a:extLst>
                </p14:cNvPr>
                <p14:cNvContentPartPr/>
                <p14:nvPr/>
              </p14:nvContentPartPr>
              <p14:xfrm>
                <a:off x="9232779" y="3538988"/>
                <a:ext cx="121320" cy="140760"/>
              </p14:xfrm>
            </p:contentPart>
          </mc:Choice>
          <mc:Fallback>
            <p:pic>
              <p:nvPicPr>
                <p:cNvPr id="204" name="Freihand 203">
                  <a:extLst>
                    <a:ext uri="{FF2B5EF4-FFF2-40B4-BE49-F238E27FC236}">
                      <a16:creationId xmlns:a16="http://schemas.microsoft.com/office/drawing/2014/main" id="{544631BE-E108-4F08-9523-25E1BE2B9D1B}"/>
                    </a:ext>
                  </a:extLst>
                </p:cNvPr>
                <p:cNvPicPr/>
                <p:nvPr/>
              </p:nvPicPr>
              <p:blipFill>
                <a:blip r:embed="rId278"/>
                <a:stretch>
                  <a:fillRect/>
                </a:stretch>
              </p:blipFill>
              <p:spPr>
                <a:xfrm>
                  <a:off x="9228459" y="3534668"/>
                  <a:ext cx="129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5" name="Freihand 204">
                  <a:extLst>
                    <a:ext uri="{FF2B5EF4-FFF2-40B4-BE49-F238E27FC236}">
                      <a16:creationId xmlns:a16="http://schemas.microsoft.com/office/drawing/2014/main" id="{7742E6B1-5998-467C-AF56-54FE520639BA}"/>
                    </a:ext>
                  </a:extLst>
                </p14:cNvPr>
                <p14:cNvContentPartPr/>
                <p14:nvPr/>
              </p14:nvContentPartPr>
              <p14:xfrm>
                <a:off x="9446619" y="3512708"/>
                <a:ext cx="38520" cy="124560"/>
              </p14:xfrm>
            </p:contentPart>
          </mc:Choice>
          <mc:Fallback>
            <p:pic>
              <p:nvPicPr>
                <p:cNvPr id="205" name="Freihand 204">
                  <a:extLst>
                    <a:ext uri="{FF2B5EF4-FFF2-40B4-BE49-F238E27FC236}">
                      <a16:creationId xmlns:a16="http://schemas.microsoft.com/office/drawing/2014/main" id="{7742E6B1-5998-467C-AF56-54FE520639BA}"/>
                    </a:ext>
                  </a:extLst>
                </p:cNvPr>
                <p:cNvPicPr/>
                <p:nvPr/>
              </p:nvPicPr>
              <p:blipFill>
                <a:blip r:embed="rId280"/>
                <a:stretch>
                  <a:fillRect/>
                </a:stretch>
              </p:blipFill>
              <p:spPr>
                <a:xfrm>
                  <a:off x="9442299" y="3508388"/>
                  <a:ext cx="47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6" name="Freihand 205">
                  <a:extLst>
                    <a:ext uri="{FF2B5EF4-FFF2-40B4-BE49-F238E27FC236}">
                      <a16:creationId xmlns:a16="http://schemas.microsoft.com/office/drawing/2014/main" id="{005ED56C-3C98-47B4-9C9C-74AFDE744F55}"/>
                    </a:ext>
                  </a:extLst>
                </p14:cNvPr>
                <p14:cNvContentPartPr/>
                <p14:nvPr/>
              </p14:nvContentPartPr>
              <p14:xfrm>
                <a:off x="9405219" y="3524228"/>
                <a:ext cx="109800" cy="45720"/>
              </p14:xfrm>
            </p:contentPart>
          </mc:Choice>
          <mc:Fallback>
            <p:pic>
              <p:nvPicPr>
                <p:cNvPr id="206" name="Freihand 205">
                  <a:extLst>
                    <a:ext uri="{FF2B5EF4-FFF2-40B4-BE49-F238E27FC236}">
                      <a16:creationId xmlns:a16="http://schemas.microsoft.com/office/drawing/2014/main" id="{005ED56C-3C98-47B4-9C9C-74AFDE744F55}"/>
                    </a:ext>
                  </a:extLst>
                </p:cNvPr>
                <p:cNvPicPr/>
                <p:nvPr/>
              </p:nvPicPr>
              <p:blipFill>
                <a:blip r:embed="rId282"/>
                <a:stretch>
                  <a:fillRect/>
                </a:stretch>
              </p:blipFill>
              <p:spPr>
                <a:xfrm>
                  <a:off x="9400899" y="3519908"/>
                  <a:ext cx="1184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7" name="Freihand 206">
                  <a:extLst>
                    <a:ext uri="{FF2B5EF4-FFF2-40B4-BE49-F238E27FC236}">
                      <a16:creationId xmlns:a16="http://schemas.microsoft.com/office/drawing/2014/main" id="{5AAB6193-2709-41D4-B565-E6B7DD89C284}"/>
                    </a:ext>
                  </a:extLst>
                </p14:cNvPr>
                <p14:cNvContentPartPr/>
                <p14:nvPr/>
              </p14:nvContentPartPr>
              <p14:xfrm>
                <a:off x="9593499" y="3414788"/>
                <a:ext cx="93600" cy="161640"/>
              </p14:xfrm>
            </p:contentPart>
          </mc:Choice>
          <mc:Fallback>
            <p:pic>
              <p:nvPicPr>
                <p:cNvPr id="207" name="Freihand 206">
                  <a:extLst>
                    <a:ext uri="{FF2B5EF4-FFF2-40B4-BE49-F238E27FC236}">
                      <a16:creationId xmlns:a16="http://schemas.microsoft.com/office/drawing/2014/main" id="{5AAB6193-2709-41D4-B565-E6B7DD89C284}"/>
                    </a:ext>
                  </a:extLst>
                </p:cNvPr>
                <p:cNvPicPr/>
                <p:nvPr/>
              </p:nvPicPr>
              <p:blipFill>
                <a:blip r:embed="rId284"/>
                <a:stretch>
                  <a:fillRect/>
                </a:stretch>
              </p:blipFill>
              <p:spPr>
                <a:xfrm>
                  <a:off x="9589179" y="3410468"/>
                  <a:ext cx="102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8" name="Freihand 207">
                  <a:extLst>
                    <a:ext uri="{FF2B5EF4-FFF2-40B4-BE49-F238E27FC236}">
                      <a16:creationId xmlns:a16="http://schemas.microsoft.com/office/drawing/2014/main" id="{09681371-EDB9-461A-BE9F-C0B14C59041D}"/>
                    </a:ext>
                  </a:extLst>
                </p14:cNvPr>
                <p14:cNvContentPartPr/>
                <p14:nvPr/>
              </p14:nvContentPartPr>
              <p14:xfrm>
                <a:off x="9719499" y="3447908"/>
                <a:ext cx="34920" cy="27720"/>
              </p14:xfrm>
            </p:contentPart>
          </mc:Choice>
          <mc:Fallback>
            <p:pic>
              <p:nvPicPr>
                <p:cNvPr id="208" name="Freihand 207">
                  <a:extLst>
                    <a:ext uri="{FF2B5EF4-FFF2-40B4-BE49-F238E27FC236}">
                      <a16:creationId xmlns:a16="http://schemas.microsoft.com/office/drawing/2014/main" id="{09681371-EDB9-461A-BE9F-C0B14C59041D}"/>
                    </a:ext>
                  </a:extLst>
                </p:cNvPr>
                <p:cNvPicPr/>
                <p:nvPr/>
              </p:nvPicPr>
              <p:blipFill>
                <a:blip r:embed="rId286"/>
                <a:stretch>
                  <a:fillRect/>
                </a:stretch>
              </p:blipFill>
              <p:spPr>
                <a:xfrm>
                  <a:off x="9715179" y="3443588"/>
                  <a:ext cx="43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9" name="Freihand 208">
                  <a:extLst>
                    <a:ext uri="{FF2B5EF4-FFF2-40B4-BE49-F238E27FC236}">
                      <a16:creationId xmlns:a16="http://schemas.microsoft.com/office/drawing/2014/main" id="{0CED21AE-1DCA-4B0E-A5C8-D11EE583F504}"/>
                    </a:ext>
                  </a:extLst>
                </p14:cNvPr>
                <p14:cNvContentPartPr/>
                <p14:nvPr/>
              </p14:nvContentPartPr>
              <p14:xfrm>
                <a:off x="9817419" y="3363308"/>
                <a:ext cx="48240" cy="139320"/>
              </p14:xfrm>
            </p:contentPart>
          </mc:Choice>
          <mc:Fallback>
            <p:pic>
              <p:nvPicPr>
                <p:cNvPr id="209" name="Freihand 208">
                  <a:extLst>
                    <a:ext uri="{FF2B5EF4-FFF2-40B4-BE49-F238E27FC236}">
                      <a16:creationId xmlns:a16="http://schemas.microsoft.com/office/drawing/2014/main" id="{0CED21AE-1DCA-4B0E-A5C8-D11EE583F504}"/>
                    </a:ext>
                  </a:extLst>
                </p:cNvPr>
                <p:cNvPicPr/>
                <p:nvPr/>
              </p:nvPicPr>
              <p:blipFill>
                <a:blip r:embed="rId288"/>
                <a:stretch>
                  <a:fillRect/>
                </a:stretch>
              </p:blipFill>
              <p:spPr>
                <a:xfrm>
                  <a:off x="9813099" y="3358988"/>
                  <a:ext cx="568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0" name="Freihand 209">
                  <a:extLst>
                    <a:ext uri="{FF2B5EF4-FFF2-40B4-BE49-F238E27FC236}">
                      <a16:creationId xmlns:a16="http://schemas.microsoft.com/office/drawing/2014/main" id="{EE27F126-4590-4F56-A3E3-9D72B6EEC1F3}"/>
                    </a:ext>
                  </a:extLst>
                </p14:cNvPr>
                <p14:cNvContentPartPr/>
                <p14:nvPr/>
              </p14:nvContentPartPr>
              <p14:xfrm>
                <a:off x="9776019" y="3395348"/>
                <a:ext cx="136080" cy="75600"/>
              </p14:xfrm>
            </p:contentPart>
          </mc:Choice>
          <mc:Fallback>
            <p:pic>
              <p:nvPicPr>
                <p:cNvPr id="210" name="Freihand 209">
                  <a:extLst>
                    <a:ext uri="{FF2B5EF4-FFF2-40B4-BE49-F238E27FC236}">
                      <a16:creationId xmlns:a16="http://schemas.microsoft.com/office/drawing/2014/main" id="{EE27F126-4590-4F56-A3E3-9D72B6EEC1F3}"/>
                    </a:ext>
                  </a:extLst>
                </p:cNvPr>
                <p:cNvPicPr/>
                <p:nvPr/>
              </p:nvPicPr>
              <p:blipFill>
                <a:blip r:embed="rId290"/>
                <a:stretch>
                  <a:fillRect/>
                </a:stretch>
              </p:blipFill>
              <p:spPr>
                <a:xfrm>
                  <a:off x="9771699" y="3391028"/>
                  <a:ext cx="144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2" name="Freihand 211">
                  <a:extLst>
                    <a:ext uri="{FF2B5EF4-FFF2-40B4-BE49-F238E27FC236}">
                      <a16:creationId xmlns:a16="http://schemas.microsoft.com/office/drawing/2014/main" id="{AEB7F1C2-6E6A-4031-B881-10434AA6252B}"/>
                    </a:ext>
                  </a:extLst>
                </p14:cNvPr>
                <p14:cNvContentPartPr/>
                <p14:nvPr/>
              </p14:nvContentPartPr>
              <p14:xfrm>
                <a:off x="9060339" y="3825188"/>
                <a:ext cx="130680" cy="121320"/>
              </p14:xfrm>
            </p:contentPart>
          </mc:Choice>
          <mc:Fallback>
            <p:pic>
              <p:nvPicPr>
                <p:cNvPr id="212" name="Freihand 211">
                  <a:extLst>
                    <a:ext uri="{FF2B5EF4-FFF2-40B4-BE49-F238E27FC236}">
                      <a16:creationId xmlns:a16="http://schemas.microsoft.com/office/drawing/2014/main" id="{AEB7F1C2-6E6A-4031-B881-10434AA6252B}"/>
                    </a:ext>
                  </a:extLst>
                </p:cNvPr>
                <p:cNvPicPr/>
                <p:nvPr/>
              </p:nvPicPr>
              <p:blipFill>
                <a:blip r:embed="rId292"/>
                <a:stretch>
                  <a:fillRect/>
                </a:stretch>
              </p:blipFill>
              <p:spPr>
                <a:xfrm>
                  <a:off x="9056019" y="3820868"/>
                  <a:ext cx="139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3" name="Freihand 212">
                  <a:extLst>
                    <a:ext uri="{FF2B5EF4-FFF2-40B4-BE49-F238E27FC236}">
                      <a16:creationId xmlns:a16="http://schemas.microsoft.com/office/drawing/2014/main" id="{F29F6414-14FA-48C0-B354-3C69FA43A3A4}"/>
                    </a:ext>
                  </a:extLst>
                </p14:cNvPr>
                <p14:cNvContentPartPr/>
                <p14:nvPr/>
              </p14:nvContentPartPr>
              <p14:xfrm>
                <a:off x="9219819" y="3792428"/>
                <a:ext cx="157680" cy="90360"/>
              </p14:xfrm>
            </p:contentPart>
          </mc:Choice>
          <mc:Fallback>
            <p:pic>
              <p:nvPicPr>
                <p:cNvPr id="213" name="Freihand 212">
                  <a:extLst>
                    <a:ext uri="{FF2B5EF4-FFF2-40B4-BE49-F238E27FC236}">
                      <a16:creationId xmlns:a16="http://schemas.microsoft.com/office/drawing/2014/main" id="{F29F6414-14FA-48C0-B354-3C69FA43A3A4}"/>
                    </a:ext>
                  </a:extLst>
                </p:cNvPr>
                <p:cNvPicPr/>
                <p:nvPr/>
              </p:nvPicPr>
              <p:blipFill>
                <a:blip r:embed="rId294"/>
                <a:stretch>
                  <a:fillRect/>
                </a:stretch>
              </p:blipFill>
              <p:spPr>
                <a:xfrm>
                  <a:off x="9215499" y="3788108"/>
                  <a:ext cx="166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4" name="Freihand 213">
                  <a:extLst>
                    <a:ext uri="{FF2B5EF4-FFF2-40B4-BE49-F238E27FC236}">
                      <a16:creationId xmlns:a16="http://schemas.microsoft.com/office/drawing/2014/main" id="{1B8B078A-194A-4C99-8328-F462BF21215B}"/>
                    </a:ext>
                  </a:extLst>
                </p14:cNvPr>
                <p14:cNvContentPartPr/>
                <p14:nvPr/>
              </p14:nvContentPartPr>
              <p14:xfrm>
                <a:off x="9403779" y="3751388"/>
                <a:ext cx="89280" cy="60480"/>
              </p14:xfrm>
            </p:contentPart>
          </mc:Choice>
          <mc:Fallback>
            <p:pic>
              <p:nvPicPr>
                <p:cNvPr id="214" name="Freihand 213">
                  <a:extLst>
                    <a:ext uri="{FF2B5EF4-FFF2-40B4-BE49-F238E27FC236}">
                      <a16:creationId xmlns:a16="http://schemas.microsoft.com/office/drawing/2014/main" id="{1B8B078A-194A-4C99-8328-F462BF21215B}"/>
                    </a:ext>
                  </a:extLst>
                </p:cNvPr>
                <p:cNvPicPr/>
                <p:nvPr/>
              </p:nvPicPr>
              <p:blipFill>
                <a:blip r:embed="rId296"/>
                <a:stretch>
                  <a:fillRect/>
                </a:stretch>
              </p:blipFill>
              <p:spPr>
                <a:xfrm>
                  <a:off x="9399459" y="3747068"/>
                  <a:ext cx="97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5" name="Freihand 214">
                  <a:extLst>
                    <a:ext uri="{FF2B5EF4-FFF2-40B4-BE49-F238E27FC236}">
                      <a16:creationId xmlns:a16="http://schemas.microsoft.com/office/drawing/2014/main" id="{94DA26B9-0A9B-4185-B134-B805B927CDD4}"/>
                    </a:ext>
                  </a:extLst>
                </p14:cNvPr>
                <p14:cNvContentPartPr/>
                <p14:nvPr/>
              </p14:nvContentPartPr>
              <p14:xfrm>
                <a:off x="9499179" y="3657788"/>
                <a:ext cx="109440" cy="108360"/>
              </p14:xfrm>
            </p:contentPart>
          </mc:Choice>
          <mc:Fallback>
            <p:pic>
              <p:nvPicPr>
                <p:cNvPr id="215" name="Freihand 214">
                  <a:extLst>
                    <a:ext uri="{FF2B5EF4-FFF2-40B4-BE49-F238E27FC236}">
                      <a16:creationId xmlns:a16="http://schemas.microsoft.com/office/drawing/2014/main" id="{94DA26B9-0A9B-4185-B134-B805B927CDD4}"/>
                    </a:ext>
                  </a:extLst>
                </p:cNvPr>
                <p:cNvPicPr/>
                <p:nvPr/>
              </p:nvPicPr>
              <p:blipFill>
                <a:blip r:embed="rId298"/>
                <a:stretch>
                  <a:fillRect/>
                </a:stretch>
              </p:blipFill>
              <p:spPr>
                <a:xfrm>
                  <a:off x="9494859" y="3653468"/>
                  <a:ext cx="118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7" name="Freihand 216">
                  <a:extLst>
                    <a:ext uri="{FF2B5EF4-FFF2-40B4-BE49-F238E27FC236}">
                      <a16:creationId xmlns:a16="http://schemas.microsoft.com/office/drawing/2014/main" id="{99B76507-7E6C-4323-8054-2836C250337F}"/>
                    </a:ext>
                  </a:extLst>
                </p14:cNvPr>
                <p14:cNvContentPartPr/>
                <p14:nvPr/>
              </p14:nvContentPartPr>
              <p14:xfrm>
                <a:off x="9580539" y="3688028"/>
                <a:ext cx="69120" cy="54360"/>
              </p14:xfrm>
            </p:contentPart>
          </mc:Choice>
          <mc:Fallback>
            <p:pic>
              <p:nvPicPr>
                <p:cNvPr id="217" name="Freihand 216">
                  <a:extLst>
                    <a:ext uri="{FF2B5EF4-FFF2-40B4-BE49-F238E27FC236}">
                      <a16:creationId xmlns:a16="http://schemas.microsoft.com/office/drawing/2014/main" id="{99B76507-7E6C-4323-8054-2836C250337F}"/>
                    </a:ext>
                  </a:extLst>
                </p:cNvPr>
                <p:cNvPicPr/>
                <p:nvPr/>
              </p:nvPicPr>
              <p:blipFill>
                <a:blip r:embed="rId300"/>
                <a:stretch>
                  <a:fillRect/>
                </a:stretch>
              </p:blipFill>
              <p:spPr>
                <a:xfrm>
                  <a:off x="9576219" y="3683708"/>
                  <a:ext cx="77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8" name="Freihand 217">
                  <a:extLst>
                    <a:ext uri="{FF2B5EF4-FFF2-40B4-BE49-F238E27FC236}">
                      <a16:creationId xmlns:a16="http://schemas.microsoft.com/office/drawing/2014/main" id="{E37E29D5-040C-44F5-AC61-0B00172E5076}"/>
                    </a:ext>
                  </a:extLst>
                </p14:cNvPr>
                <p14:cNvContentPartPr/>
                <p14:nvPr/>
              </p14:nvContentPartPr>
              <p14:xfrm>
                <a:off x="9152499" y="4058828"/>
                <a:ext cx="95400" cy="46800"/>
              </p14:xfrm>
            </p:contentPart>
          </mc:Choice>
          <mc:Fallback>
            <p:pic>
              <p:nvPicPr>
                <p:cNvPr id="218" name="Freihand 217">
                  <a:extLst>
                    <a:ext uri="{FF2B5EF4-FFF2-40B4-BE49-F238E27FC236}">
                      <a16:creationId xmlns:a16="http://schemas.microsoft.com/office/drawing/2014/main" id="{E37E29D5-040C-44F5-AC61-0B00172E5076}"/>
                    </a:ext>
                  </a:extLst>
                </p:cNvPr>
                <p:cNvPicPr/>
                <p:nvPr/>
              </p:nvPicPr>
              <p:blipFill>
                <a:blip r:embed="rId302"/>
                <a:stretch>
                  <a:fillRect/>
                </a:stretch>
              </p:blipFill>
              <p:spPr>
                <a:xfrm>
                  <a:off x="9148179" y="4054508"/>
                  <a:ext cx="104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9" name="Freihand 218">
                  <a:extLst>
                    <a:ext uri="{FF2B5EF4-FFF2-40B4-BE49-F238E27FC236}">
                      <a16:creationId xmlns:a16="http://schemas.microsoft.com/office/drawing/2014/main" id="{B17A9300-0FFF-4147-8F81-C912110F1F0D}"/>
                    </a:ext>
                  </a:extLst>
                </p14:cNvPr>
                <p14:cNvContentPartPr/>
                <p14:nvPr/>
              </p14:nvContentPartPr>
              <p14:xfrm>
                <a:off x="9179859" y="4080428"/>
                <a:ext cx="128520" cy="50400"/>
              </p14:xfrm>
            </p:contentPart>
          </mc:Choice>
          <mc:Fallback>
            <p:pic>
              <p:nvPicPr>
                <p:cNvPr id="219" name="Freihand 218">
                  <a:extLst>
                    <a:ext uri="{FF2B5EF4-FFF2-40B4-BE49-F238E27FC236}">
                      <a16:creationId xmlns:a16="http://schemas.microsoft.com/office/drawing/2014/main" id="{B17A9300-0FFF-4147-8F81-C912110F1F0D}"/>
                    </a:ext>
                  </a:extLst>
                </p:cNvPr>
                <p:cNvPicPr/>
                <p:nvPr/>
              </p:nvPicPr>
              <p:blipFill>
                <a:blip r:embed="rId304"/>
                <a:stretch>
                  <a:fillRect/>
                </a:stretch>
              </p:blipFill>
              <p:spPr>
                <a:xfrm>
                  <a:off x="9175539" y="4076108"/>
                  <a:ext cx="1371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20" name="Freihand 219">
                  <a:extLst>
                    <a:ext uri="{FF2B5EF4-FFF2-40B4-BE49-F238E27FC236}">
                      <a16:creationId xmlns:a16="http://schemas.microsoft.com/office/drawing/2014/main" id="{DDF4605C-7E14-4497-8B08-5C527ED713AD}"/>
                    </a:ext>
                  </a:extLst>
                </p14:cNvPr>
                <p14:cNvContentPartPr/>
                <p14:nvPr/>
              </p14:nvContentPartPr>
              <p14:xfrm>
                <a:off x="9377859" y="3954068"/>
                <a:ext cx="145800" cy="80640"/>
              </p14:xfrm>
            </p:contentPart>
          </mc:Choice>
          <mc:Fallback>
            <p:pic>
              <p:nvPicPr>
                <p:cNvPr id="220" name="Freihand 219">
                  <a:extLst>
                    <a:ext uri="{FF2B5EF4-FFF2-40B4-BE49-F238E27FC236}">
                      <a16:creationId xmlns:a16="http://schemas.microsoft.com/office/drawing/2014/main" id="{DDF4605C-7E14-4497-8B08-5C527ED713AD}"/>
                    </a:ext>
                  </a:extLst>
                </p:cNvPr>
                <p:cNvPicPr/>
                <p:nvPr/>
              </p:nvPicPr>
              <p:blipFill>
                <a:blip r:embed="rId306"/>
                <a:stretch>
                  <a:fillRect/>
                </a:stretch>
              </p:blipFill>
              <p:spPr>
                <a:xfrm>
                  <a:off x="9373539" y="3949748"/>
                  <a:ext cx="154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21" name="Freihand 220">
                  <a:extLst>
                    <a:ext uri="{FF2B5EF4-FFF2-40B4-BE49-F238E27FC236}">
                      <a16:creationId xmlns:a16="http://schemas.microsoft.com/office/drawing/2014/main" id="{DE03E039-35FF-4735-82C4-2C38175953AA}"/>
                    </a:ext>
                  </a:extLst>
                </p14:cNvPr>
                <p14:cNvContentPartPr/>
                <p14:nvPr/>
              </p14:nvContentPartPr>
              <p14:xfrm>
                <a:off x="9508539" y="3881708"/>
                <a:ext cx="115200" cy="101520"/>
              </p14:xfrm>
            </p:contentPart>
          </mc:Choice>
          <mc:Fallback>
            <p:pic>
              <p:nvPicPr>
                <p:cNvPr id="221" name="Freihand 220">
                  <a:extLst>
                    <a:ext uri="{FF2B5EF4-FFF2-40B4-BE49-F238E27FC236}">
                      <a16:creationId xmlns:a16="http://schemas.microsoft.com/office/drawing/2014/main" id="{DE03E039-35FF-4735-82C4-2C38175953AA}"/>
                    </a:ext>
                  </a:extLst>
                </p:cNvPr>
                <p:cNvPicPr/>
                <p:nvPr/>
              </p:nvPicPr>
              <p:blipFill>
                <a:blip r:embed="rId308"/>
                <a:stretch>
                  <a:fillRect/>
                </a:stretch>
              </p:blipFill>
              <p:spPr>
                <a:xfrm>
                  <a:off x="9504219" y="3877388"/>
                  <a:ext cx="123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22" name="Freihand 221">
                  <a:extLst>
                    <a:ext uri="{FF2B5EF4-FFF2-40B4-BE49-F238E27FC236}">
                      <a16:creationId xmlns:a16="http://schemas.microsoft.com/office/drawing/2014/main" id="{5896419F-C4CB-4BCB-B5F8-1AEFAA3C698E}"/>
                    </a:ext>
                  </a:extLst>
                </p14:cNvPr>
                <p14:cNvContentPartPr/>
                <p14:nvPr/>
              </p14:nvContentPartPr>
              <p14:xfrm>
                <a:off x="9670179" y="3793508"/>
                <a:ext cx="86400" cy="146520"/>
              </p14:xfrm>
            </p:contentPart>
          </mc:Choice>
          <mc:Fallback>
            <p:pic>
              <p:nvPicPr>
                <p:cNvPr id="222" name="Freihand 221">
                  <a:extLst>
                    <a:ext uri="{FF2B5EF4-FFF2-40B4-BE49-F238E27FC236}">
                      <a16:creationId xmlns:a16="http://schemas.microsoft.com/office/drawing/2014/main" id="{5896419F-C4CB-4BCB-B5F8-1AEFAA3C698E}"/>
                    </a:ext>
                  </a:extLst>
                </p:cNvPr>
                <p:cNvPicPr/>
                <p:nvPr/>
              </p:nvPicPr>
              <p:blipFill>
                <a:blip r:embed="rId310"/>
                <a:stretch>
                  <a:fillRect/>
                </a:stretch>
              </p:blipFill>
              <p:spPr>
                <a:xfrm>
                  <a:off x="9665859" y="3789188"/>
                  <a:ext cx="95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23" name="Freihand 222">
                  <a:extLst>
                    <a:ext uri="{FF2B5EF4-FFF2-40B4-BE49-F238E27FC236}">
                      <a16:creationId xmlns:a16="http://schemas.microsoft.com/office/drawing/2014/main" id="{558A406A-6D6D-4842-B973-2B9D32AC7959}"/>
                    </a:ext>
                  </a:extLst>
                </p14:cNvPr>
                <p14:cNvContentPartPr/>
                <p14:nvPr/>
              </p14:nvContentPartPr>
              <p14:xfrm>
                <a:off x="9791499" y="3782348"/>
                <a:ext cx="138600" cy="106560"/>
              </p14:xfrm>
            </p:contentPart>
          </mc:Choice>
          <mc:Fallback>
            <p:pic>
              <p:nvPicPr>
                <p:cNvPr id="223" name="Freihand 222">
                  <a:extLst>
                    <a:ext uri="{FF2B5EF4-FFF2-40B4-BE49-F238E27FC236}">
                      <a16:creationId xmlns:a16="http://schemas.microsoft.com/office/drawing/2014/main" id="{558A406A-6D6D-4842-B973-2B9D32AC7959}"/>
                    </a:ext>
                  </a:extLst>
                </p:cNvPr>
                <p:cNvPicPr/>
                <p:nvPr/>
              </p:nvPicPr>
              <p:blipFill>
                <a:blip r:embed="rId312"/>
                <a:stretch>
                  <a:fillRect/>
                </a:stretch>
              </p:blipFill>
              <p:spPr>
                <a:xfrm>
                  <a:off x="9787179" y="3778028"/>
                  <a:ext cx="147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5" name="Freihand 224">
                  <a:extLst>
                    <a:ext uri="{FF2B5EF4-FFF2-40B4-BE49-F238E27FC236}">
                      <a16:creationId xmlns:a16="http://schemas.microsoft.com/office/drawing/2014/main" id="{8F5BFE53-9FE2-4E73-A814-7EE1601B56F0}"/>
                    </a:ext>
                  </a:extLst>
                </p14:cNvPr>
                <p14:cNvContentPartPr/>
                <p14:nvPr/>
              </p14:nvContentPartPr>
              <p14:xfrm>
                <a:off x="9361299" y="4131908"/>
                <a:ext cx="360" cy="360"/>
              </p14:xfrm>
            </p:contentPart>
          </mc:Choice>
          <mc:Fallback>
            <p:pic>
              <p:nvPicPr>
                <p:cNvPr id="225" name="Freihand 224">
                  <a:extLst>
                    <a:ext uri="{FF2B5EF4-FFF2-40B4-BE49-F238E27FC236}">
                      <a16:creationId xmlns:a16="http://schemas.microsoft.com/office/drawing/2014/main" id="{8F5BFE53-9FE2-4E73-A814-7EE1601B56F0}"/>
                    </a:ext>
                  </a:extLst>
                </p:cNvPr>
                <p:cNvPicPr/>
                <p:nvPr/>
              </p:nvPicPr>
              <p:blipFill>
                <a:blip r:embed="rId314"/>
                <a:stretch>
                  <a:fillRect/>
                </a:stretch>
              </p:blipFill>
              <p:spPr>
                <a:xfrm>
                  <a:off x="9356979" y="41275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6" name="Freihand 225">
                  <a:extLst>
                    <a:ext uri="{FF2B5EF4-FFF2-40B4-BE49-F238E27FC236}">
                      <a16:creationId xmlns:a16="http://schemas.microsoft.com/office/drawing/2014/main" id="{FF284F60-CBD7-4223-8F30-5E2AE23E1F3E}"/>
                    </a:ext>
                  </a:extLst>
                </p14:cNvPr>
                <p14:cNvContentPartPr/>
                <p14:nvPr/>
              </p14:nvContentPartPr>
              <p14:xfrm>
                <a:off x="9368859" y="4032908"/>
                <a:ext cx="180720" cy="110520"/>
              </p14:xfrm>
            </p:contentPart>
          </mc:Choice>
          <mc:Fallback>
            <p:pic>
              <p:nvPicPr>
                <p:cNvPr id="226" name="Freihand 225">
                  <a:extLst>
                    <a:ext uri="{FF2B5EF4-FFF2-40B4-BE49-F238E27FC236}">
                      <a16:creationId xmlns:a16="http://schemas.microsoft.com/office/drawing/2014/main" id="{FF284F60-CBD7-4223-8F30-5E2AE23E1F3E}"/>
                    </a:ext>
                  </a:extLst>
                </p:cNvPr>
                <p:cNvPicPr/>
                <p:nvPr/>
              </p:nvPicPr>
              <p:blipFill>
                <a:blip r:embed="rId316"/>
                <a:stretch>
                  <a:fillRect/>
                </a:stretch>
              </p:blipFill>
              <p:spPr>
                <a:xfrm>
                  <a:off x="9364539" y="4028588"/>
                  <a:ext cx="189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8" name="Freihand 227">
                  <a:extLst>
                    <a:ext uri="{FF2B5EF4-FFF2-40B4-BE49-F238E27FC236}">
                      <a16:creationId xmlns:a16="http://schemas.microsoft.com/office/drawing/2014/main" id="{80D29C52-759E-4792-937D-85EE2A085F48}"/>
                    </a:ext>
                  </a:extLst>
                </p14:cNvPr>
                <p14:cNvContentPartPr/>
                <p14:nvPr/>
              </p14:nvContentPartPr>
              <p14:xfrm>
                <a:off x="10091019" y="3733748"/>
                <a:ext cx="87480" cy="70920"/>
              </p14:xfrm>
            </p:contentPart>
          </mc:Choice>
          <mc:Fallback>
            <p:pic>
              <p:nvPicPr>
                <p:cNvPr id="228" name="Freihand 227">
                  <a:extLst>
                    <a:ext uri="{FF2B5EF4-FFF2-40B4-BE49-F238E27FC236}">
                      <a16:creationId xmlns:a16="http://schemas.microsoft.com/office/drawing/2014/main" id="{80D29C52-759E-4792-937D-85EE2A085F48}"/>
                    </a:ext>
                  </a:extLst>
                </p:cNvPr>
                <p:cNvPicPr/>
                <p:nvPr/>
              </p:nvPicPr>
              <p:blipFill>
                <a:blip r:embed="rId318"/>
                <a:stretch>
                  <a:fillRect/>
                </a:stretch>
              </p:blipFill>
              <p:spPr>
                <a:xfrm>
                  <a:off x="10086699" y="3729428"/>
                  <a:ext cx="96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30" name="Freihand 229">
                  <a:extLst>
                    <a:ext uri="{FF2B5EF4-FFF2-40B4-BE49-F238E27FC236}">
                      <a16:creationId xmlns:a16="http://schemas.microsoft.com/office/drawing/2014/main" id="{B245FE3B-5F2C-428D-9A37-476259698A65}"/>
                    </a:ext>
                  </a:extLst>
                </p14:cNvPr>
                <p14:cNvContentPartPr/>
                <p14:nvPr/>
              </p14:nvContentPartPr>
              <p14:xfrm>
                <a:off x="9695379" y="3962348"/>
                <a:ext cx="139680" cy="108000"/>
              </p14:xfrm>
            </p:contentPart>
          </mc:Choice>
          <mc:Fallback>
            <p:pic>
              <p:nvPicPr>
                <p:cNvPr id="230" name="Freihand 229">
                  <a:extLst>
                    <a:ext uri="{FF2B5EF4-FFF2-40B4-BE49-F238E27FC236}">
                      <a16:creationId xmlns:a16="http://schemas.microsoft.com/office/drawing/2014/main" id="{B245FE3B-5F2C-428D-9A37-476259698A65}"/>
                    </a:ext>
                  </a:extLst>
                </p:cNvPr>
                <p:cNvPicPr/>
                <p:nvPr/>
              </p:nvPicPr>
              <p:blipFill>
                <a:blip r:embed="rId320"/>
                <a:stretch>
                  <a:fillRect/>
                </a:stretch>
              </p:blipFill>
              <p:spPr>
                <a:xfrm>
                  <a:off x="9691059" y="3958028"/>
                  <a:ext cx="148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10" name="Freihand 109">
                  <a:extLst>
                    <a:ext uri="{FF2B5EF4-FFF2-40B4-BE49-F238E27FC236}">
                      <a16:creationId xmlns:a16="http://schemas.microsoft.com/office/drawing/2014/main" id="{97865CBE-F9D1-46E6-8DB1-4BBC9369758B}"/>
                    </a:ext>
                  </a:extLst>
                </p14:cNvPr>
                <p14:cNvContentPartPr/>
                <p14:nvPr/>
              </p14:nvContentPartPr>
              <p14:xfrm>
                <a:off x="1953219" y="4477148"/>
                <a:ext cx="262080" cy="46440"/>
              </p14:xfrm>
            </p:contentPart>
          </mc:Choice>
          <mc:Fallback>
            <p:pic>
              <p:nvPicPr>
                <p:cNvPr id="110" name="Freihand 109">
                  <a:extLst>
                    <a:ext uri="{FF2B5EF4-FFF2-40B4-BE49-F238E27FC236}">
                      <a16:creationId xmlns:a16="http://schemas.microsoft.com/office/drawing/2014/main" id="{97865CBE-F9D1-46E6-8DB1-4BBC9369758B}"/>
                    </a:ext>
                  </a:extLst>
                </p:cNvPr>
                <p:cNvPicPr/>
                <p:nvPr/>
              </p:nvPicPr>
              <p:blipFill>
                <a:blip r:embed="rId322"/>
                <a:stretch>
                  <a:fillRect/>
                </a:stretch>
              </p:blipFill>
              <p:spPr>
                <a:xfrm>
                  <a:off x="1948899" y="4472828"/>
                  <a:ext cx="2707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11" name="Freihand 110">
                  <a:extLst>
                    <a:ext uri="{FF2B5EF4-FFF2-40B4-BE49-F238E27FC236}">
                      <a16:creationId xmlns:a16="http://schemas.microsoft.com/office/drawing/2014/main" id="{B25C00AE-A455-403A-9AFE-21EBA476784A}"/>
                    </a:ext>
                  </a:extLst>
                </p14:cNvPr>
                <p14:cNvContentPartPr/>
                <p14:nvPr/>
              </p14:nvContentPartPr>
              <p14:xfrm>
                <a:off x="1907499" y="4503068"/>
                <a:ext cx="114840" cy="851040"/>
              </p14:xfrm>
            </p:contentPart>
          </mc:Choice>
          <mc:Fallback>
            <p:pic>
              <p:nvPicPr>
                <p:cNvPr id="111" name="Freihand 110">
                  <a:extLst>
                    <a:ext uri="{FF2B5EF4-FFF2-40B4-BE49-F238E27FC236}">
                      <a16:creationId xmlns:a16="http://schemas.microsoft.com/office/drawing/2014/main" id="{B25C00AE-A455-403A-9AFE-21EBA476784A}"/>
                    </a:ext>
                  </a:extLst>
                </p:cNvPr>
                <p:cNvPicPr/>
                <p:nvPr/>
              </p:nvPicPr>
              <p:blipFill>
                <a:blip r:embed="rId324"/>
                <a:stretch>
                  <a:fillRect/>
                </a:stretch>
              </p:blipFill>
              <p:spPr>
                <a:xfrm>
                  <a:off x="1903179" y="4498748"/>
                  <a:ext cx="123480" cy="8596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13" name="Freihand 112">
                  <a:extLst>
                    <a:ext uri="{FF2B5EF4-FFF2-40B4-BE49-F238E27FC236}">
                      <a16:creationId xmlns:a16="http://schemas.microsoft.com/office/drawing/2014/main" id="{5FC2FD3E-3C15-49C3-A303-455FF66D5F8B}"/>
                    </a:ext>
                  </a:extLst>
                </p14:cNvPr>
                <p14:cNvContentPartPr/>
                <p14:nvPr/>
              </p14:nvContentPartPr>
              <p14:xfrm>
                <a:off x="560019" y="4881068"/>
                <a:ext cx="121680" cy="174240"/>
              </p14:xfrm>
            </p:contentPart>
          </mc:Choice>
          <mc:Fallback>
            <p:pic>
              <p:nvPicPr>
                <p:cNvPr id="113" name="Freihand 112">
                  <a:extLst>
                    <a:ext uri="{FF2B5EF4-FFF2-40B4-BE49-F238E27FC236}">
                      <a16:creationId xmlns:a16="http://schemas.microsoft.com/office/drawing/2014/main" id="{5FC2FD3E-3C15-49C3-A303-455FF66D5F8B}"/>
                    </a:ext>
                  </a:extLst>
                </p:cNvPr>
                <p:cNvPicPr/>
                <p:nvPr/>
              </p:nvPicPr>
              <p:blipFill>
                <a:blip r:embed="rId326"/>
                <a:stretch>
                  <a:fillRect/>
                </a:stretch>
              </p:blipFill>
              <p:spPr>
                <a:xfrm>
                  <a:off x="555699" y="4876748"/>
                  <a:ext cx="1303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14" name="Freihand 113">
                  <a:extLst>
                    <a:ext uri="{FF2B5EF4-FFF2-40B4-BE49-F238E27FC236}">
                      <a16:creationId xmlns:a16="http://schemas.microsoft.com/office/drawing/2014/main" id="{159CCDE7-524A-4464-B467-8E1AA56737C8}"/>
                    </a:ext>
                  </a:extLst>
                </p14:cNvPr>
                <p14:cNvContentPartPr/>
                <p14:nvPr/>
              </p14:nvContentPartPr>
              <p14:xfrm>
                <a:off x="663339" y="5015708"/>
                <a:ext cx="100440" cy="92880"/>
              </p14:xfrm>
            </p:contentPart>
          </mc:Choice>
          <mc:Fallback>
            <p:pic>
              <p:nvPicPr>
                <p:cNvPr id="114" name="Freihand 113">
                  <a:extLst>
                    <a:ext uri="{FF2B5EF4-FFF2-40B4-BE49-F238E27FC236}">
                      <a16:creationId xmlns:a16="http://schemas.microsoft.com/office/drawing/2014/main" id="{159CCDE7-524A-4464-B467-8E1AA56737C8}"/>
                    </a:ext>
                  </a:extLst>
                </p:cNvPr>
                <p:cNvPicPr/>
                <p:nvPr/>
              </p:nvPicPr>
              <p:blipFill>
                <a:blip r:embed="rId328"/>
                <a:stretch>
                  <a:fillRect/>
                </a:stretch>
              </p:blipFill>
              <p:spPr>
                <a:xfrm>
                  <a:off x="659019" y="5011388"/>
                  <a:ext cx="109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15" name="Freihand 114">
                  <a:extLst>
                    <a:ext uri="{FF2B5EF4-FFF2-40B4-BE49-F238E27FC236}">
                      <a16:creationId xmlns:a16="http://schemas.microsoft.com/office/drawing/2014/main" id="{5DCC83CF-4C6F-4BAA-9928-CBC459B73450}"/>
                    </a:ext>
                  </a:extLst>
                </p14:cNvPr>
                <p14:cNvContentPartPr/>
                <p14:nvPr/>
              </p14:nvContentPartPr>
              <p14:xfrm>
                <a:off x="793659" y="4878548"/>
                <a:ext cx="95760" cy="127440"/>
              </p14:xfrm>
            </p:contentPart>
          </mc:Choice>
          <mc:Fallback>
            <p:pic>
              <p:nvPicPr>
                <p:cNvPr id="115" name="Freihand 114">
                  <a:extLst>
                    <a:ext uri="{FF2B5EF4-FFF2-40B4-BE49-F238E27FC236}">
                      <a16:creationId xmlns:a16="http://schemas.microsoft.com/office/drawing/2014/main" id="{5DCC83CF-4C6F-4BAA-9928-CBC459B73450}"/>
                    </a:ext>
                  </a:extLst>
                </p:cNvPr>
                <p:cNvPicPr/>
                <p:nvPr/>
              </p:nvPicPr>
              <p:blipFill>
                <a:blip r:embed="rId330"/>
                <a:stretch>
                  <a:fillRect/>
                </a:stretch>
              </p:blipFill>
              <p:spPr>
                <a:xfrm>
                  <a:off x="789339" y="4874228"/>
                  <a:ext cx="104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16" name="Freihand 115">
                  <a:extLst>
                    <a:ext uri="{FF2B5EF4-FFF2-40B4-BE49-F238E27FC236}">
                      <a16:creationId xmlns:a16="http://schemas.microsoft.com/office/drawing/2014/main" id="{9B0D62F9-6815-4D75-AD54-5E480E1A131F}"/>
                    </a:ext>
                  </a:extLst>
                </p14:cNvPr>
                <p14:cNvContentPartPr/>
                <p14:nvPr/>
              </p14:nvContentPartPr>
              <p14:xfrm>
                <a:off x="910299" y="4854068"/>
                <a:ext cx="130320" cy="171000"/>
              </p14:xfrm>
            </p:contentPart>
          </mc:Choice>
          <mc:Fallback>
            <p:pic>
              <p:nvPicPr>
                <p:cNvPr id="116" name="Freihand 115">
                  <a:extLst>
                    <a:ext uri="{FF2B5EF4-FFF2-40B4-BE49-F238E27FC236}">
                      <a16:creationId xmlns:a16="http://schemas.microsoft.com/office/drawing/2014/main" id="{9B0D62F9-6815-4D75-AD54-5E480E1A131F}"/>
                    </a:ext>
                  </a:extLst>
                </p:cNvPr>
                <p:cNvPicPr/>
                <p:nvPr/>
              </p:nvPicPr>
              <p:blipFill>
                <a:blip r:embed="rId332"/>
                <a:stretch>
                  <a:fillRect/>
                </a:stretch>
              </p:blipFill>
              <p:spPr>
                <a:xfrm>
                  <a:off x="905979" y="4849748"/>
                  <a:ext cx="138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17" name="Freihand 116">
                  <a:extLst>
                    <a:ext uri="{FF2B5EF4-FFF2-40B4-BE49-F238E27FC236}">
                      <a16:creationId xmlns:a16="http://schemas.microsoft.com/office/drawing/2014/main" id="{24B46960-EF33-4411-8F57-9EFABFE3E07E}"/>
                    </a:ext>
                  </a:extLst>
                </p14:cNvPr>
                <p14:cNvContentPartPr/>
                <p14:nvPr/>
              </p14:nvContentPartPr>
              <p14:xfrm>
                <a:off x="896259" y="4830668"/>
                <a:ext cx="259200" cy="137880"/>
              </p14:xfrm>
            </p:contentPart>
          </mc:Choice>
          <mc:Fallback>
            <p:pic>
              <p:nvPicPr>
                <p:cNvPr id="117" name="Freihand 116">
                  <a:extLst>
                    <a:ext uri="{FF2B5EF4-FFF2-40B4-BE49-F238E27FC236}">
                      <a16:creationId xmlns:a16="http://schemas.microsoft.com/office/drawing/2014/main" id="{24B46960-EF33-4411-8F57-9EFABFE3E07E}"/>
                    </a:ext>
                  </a:extLst>
                </p:cNvPr>
                <p:cNvPicPr/>
                <p:nvPr/>
              </p:nvPicPr>
              <p:blipFill>
                <a:blip r:embed="rId334"/>
                <a:stretch>
                  <a:fillRect/>
                </a:stretch>
              </p:blipFill>
              <p:spPr>
                <a:xfrm>
                  <a:off x="891939" y="4826348"/>
                  <a:ext cx="267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18" name="Freihand 117">
                  <a:extLst>
                    <a:ext uri="{FF2B5EF4-FFF2-40B4-BE49-F238E27FC236}">
                      <a16:creationId xmlns:a16="http://schemas.microsoft.com/office/drawing/2014/main" id="{4CF41A0A-D609-4C81-B4B1-118D2EE1A82B}"/>
                    </a:ext>
                  </a:extLst>
                </p14:cNvPr>
                <p14:cNvContentPartPr/>
                <p14:nvPr/>
              </p14:nvContentPartPr>
              <p14:xfrm>
                <a:off x="1089939" y="4880708"/>
                <a:ext cx="97920" cy="45360"/>
              </p14:xfrm>
            </p:contentPart>
          </mc:Choice>
          <mc:Fallback>
            <p:pic>
              <p:nvPicPr>
                <p:cNvPr id="118" name="Freihand 117">
                  <a:extLst>
                    <a:ext uri="{FF2B5EF4-FFF2-40B4-BE49-F238E27FC236}">
                      <a16:creationId xmlns:a16="http://schemas.microsoft.com/office/drawing/2014/main" id="{4CF41A0A-D609-4C81-B4B1-118D2EE1A82B}"/>
                    </a:ext>
                  </a:extLst>
                </p:cNvPr>
                <p:cNvPicPr/>
                <p:nvPr/>
              </p:nvPicPr>
              <p:blipFill>
                <a:blip r:embed="rId336"/>
                <a:stretch>
                  <a:fillRect/>
                </a:stretch>
              </p:blipFill>
              <p:spPr>
                <a:xfrm>
                  <a:off x="1085619" y="4876388"/>
                  <a:ext cx="106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19" name="Freihand 118">
                  <a:extLst>
                    <a:ext uri="{FF2B5EF4-FFF2-40B4-BE49-F238E27FC236}">
                      <a16:creationId xmlns:a16="http://schemas.microsoft.com/office/drawing/2014/main" id="{6B58AF1A-C078-419A-9A4A-EE0729E0F91E}"/>
                    </a:ext>
                  </a:extLst>
                </p14:cNvPr>
                <p14:cNvContentPartPr/>
                <p14:nvPr/>
              </p14:nvContentPartPr>
              <p14:xfrm>
                <a:off x="1225659" y="4789628"/>
                <a:ext cx="144360" cy="165960"/>
              </p14:xfrm>
            </p:contentPart>
          </mc:Choice>
          <mc:Fallback>
            <p:pic>
              <p:nvPicPr>
                <p:cNvPr id="119" name="Freihand 118">
                  <a:extLst>
                    <a:ext uri="{FF2B5EF4-FFF2-40B4-BE49-F238E27FC236}">
                      <a16:creationId xmlns:a16="http://schemas.microsoft.com/office/drawing/2014/main" id="{6B58AF1A-C078-419A-9A4A-EE0729E0F91E}"/>
                    </a:ext>
                  </a:extLst>
                </p:cNvPr>
                <p:cNvPicPr/>
                <p:nvPr/>
              </p:nvPicPr>
              <p:blipFill>
                <a:blip r:embed="rId338"/>
                <a:stretch>
                  <a:fillRect/>
                </a:stretch>
              </p:blipFill>
              <p:spPr>
                <a:xfrm>
                  <a:off x="1221339" y="4785308"/>
                  <a:ext cx="153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20" name="Freihand 119">
                  <a:extLst>
                    <a:ext uri="{FF2B5EF4-FFF2-40B4-BE49-F238E27FC236}">
                      <a16:creationId xmlns:a16="http://schemas.microsoft.com/office/drawing/2014/main" id="{7AF1AC8E-439B-4827-B9FD-394B2CCD126B}"/>
                    </a:ext>
                  </a:extLst>
                </p14:cNvPr>
                <p14:cNvContentPartPr/>
                <p14:nvPr/>
              </p14:nvContentPartPr>
              <p14:xfrm>
                <a:off x="1452459" y="4826708"/>
                <a:ext cx="83880" cy="9360"/>
              </p14:xfrm>
            </p:contentPart>
          </mc:Choice>
          <mc:Fallback>
            <p:pic>
              <p:nvPicPr>
                <p:cNvPr id="120" name="Freihand 119">
                  <a:extLst>
                    <a:ext uri="{FF2B5EF4-FFF2-40B4-BE49-F238E27FC236}">
                      <a16:creationId xmlns:a16="http://schemas.microsoft.com/office/drawing/2014/main" id="{7AF1AC8E-439B-4827-B9FD-394B2CCD126B}"/>
                    </a:ext>
                  </a:extLst>
                </p:cNvPr>
                <p:cNvPicPr/>
                <p:nvPr/>
              </p:nvPicPr>
              <p:blipFill>
                <a:blip r:embed="rId340"/>
                <a:stretch>
                  <a:fillRect/>
                </a:stretch>
              </p:blipFill>
              <p:spPr>
                <a:xfrm>
                  <a:off x="1448139" y="4822388"/>
                  <a:ext cx="92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21" name="Freihand 120">
                  <a:extLst>
                    <a:ext uri="{FF2B5EF4-FFF2-40B4-BE49-F238E27FC236}">
                      <a16:creationId xmlns:a16="http://schemas.microsoft.com/office/drawing/2014/main" id="{3AEC4CD1-74EC-4D10-AF81-7332831461A1}"/>
                    </a:ext>
                  </a:extLst>
                </p14:cNvPr>
                <p14:cNvContentPartPr/>
                <p14:nvPr/>
              </p14:nvContentPartPr>
              <p14:xfrm>
                <a:off x="1466499" y="4867388"/>
                <a:ext cx="103680" cy="37080"/>
              </p14:xfrm>
            </p:contentPart>
          </mc:Choice>
          <mc:Fallback>
            <p:pic>
              <p:nvPicPr>
                <p:cNvPr id="121" name="Freihand 120">
                  <a:extLst>
                    <a:ext uri="{FF2B5EF4-FFF2-40B4-BE49-F238E27FC236}">
                      <a16:creationId xmlns:a16="http://schemas.microsoft.com/office/drawing/2014/main" id="{3AEC4CD1-74EC-4D10-AF81-7332831461A1}"/>
                    </a:ext>
                  </a:extLst>
                </p:cNvPr>
                <p:cNvPicPr/>
                <p:nvPr/>
              </p:nvPicPr>
              <p:blipFill>
                <a:blip r:embed="rId342"/>
                <a:stretch>
                  <a:fillRect/>
                </a:stretch>
              </p:blipFill>
              <p:spPr>
                <a:xfrm>
                  <a:off x="1462179" y="4863068"/>
                  <a:ext cx="1123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22" name="Freihand 121">
                  <a:extLst>
                    <a:ext uri="{FF2B5EF4-FFF2-40B4-BE49-F238E27FC236}">
                      <a16:creationId xmlns:a16="http://schemas.microsoft.com/office/drawing/2014/main" id="{5DA4CF48-2622-4067-BBCA-983198D4A8C7}"/>
                    </a:ext>
                  </a:extLst>
                </p14:cNvPr>
                <p14:cNvContentPartPr/>
                <p14:nvPr/>
              </p14:nvContentPartPr>
              <p14:xfrm>
                <a:off x="1578099" y="4778108"/>
                <a:ext cx="78120" cy="126720"/>
              </p14:xfrm>
            </p:contentPart>
          </mc:Choice>
          <mc:Fallback>
            <p:pic>
              <p:nvPicPr>
                <p:cNvPr id="122" name="Freihand 121">
                  <a:extLst>
                    <a:ext uri="{FF2B5EF4-FFF2-40B4-BE49-F238E27FC236}">
                      <a16:creationId xmlns:a16="http://schemas.microsoft.com/office/drawing/2014/main" id="{5DA4CF48-2622-4067-BBCA-983198D4A8C7}"/>
                    </a:ext>
                  </a:extLst>
                </p:cNvPr>
                <p:cNvPicPr/>
                <p:nvPr/>
              </p:nvPicPr>
              <p:blipFill>
                <a:blip r:embed="rId344"/>
                <a:stretch>
                  <a:fillRect/>
                </a:stretch>
              </p:blipFill>
              <p:spPr>
                <a:xfrm>
                  <a:off x="1573779" y="4773788"/>
                  <a:ext cx="86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23" name="Freihand 122">
                  <a:extLst>
                    <a:ext uri="{FF2B5EF4-FFF2-40B4-BE49-F238E27FC236}">
                      <a16:creationId xmlns:a16="http://schemas.microsoft.com/office/drawing/2014/main" id="{3FF0B5BF-AD31-40FC-B4DF-563B94D220C2}"/>
                    </a:ext>
                  </a:extLst>
                </p14:cNvPr>
                <p14:cNvContentPartPr/>
                <p14:nvPr/>
              </p14:nvContentPartPr>
              <p14:xfrm>
                <a:off x="1672059" y="4743188"/>
                <a:ext cx="200160" cy="109440"/>
              </p14:xfrm>
            </p:contentPart>
          </mc:Choice>
          <mc:Fallback>
            <p:pic>
              <p:nvPicPr>
                <p:cNvPr id="123" name="Freihand 122">
                  <a:extLst>
                    <a:ext uri="{FF2B5EF4-FFF2-40B4-BE49-F238E27FC236}">
                      <a16:creationId xmlns:a16="http://schemas.microsoft.com/office/drawing/2014/main" id="{3FF0B5BF-AD31-40FC-B4DF-563B94D220C2}"/>
                    </a:ext>
                  </a:extLst>
                </p:cNvPr>
                <p:cNvPicPr/>
                <p:nvPr/>
              </p:nvPicPr>
              <p:blipFill>
                <a:blip r:embed="rId346"/>
                <a:stretch>
                  <a:fillRect/>
                </a:stretch>
              </p:blipFill>
              <p:spPr>
                <a:xfrm>
                  <a:off x="1667739" y="4738868"/>
                  <a:ext cx="208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25" name="Freihand 124">
                  <a:extLst>
                    <a:ext uri="{FF2B5EF4-FFF2-40B4-BE49-F238E27FC236}">
                      <a16:creationId xmlns:a16="http://schemas.microsoft.com/office/drawing/2014/main" id="{34A11843-D4DA-42F9-AA5C-CBF5FB85C5EA}"/>
                    </a:ext>
                  </a:extLst>
                </p14:cNvPr>
                <p14:cNvContentPartPr/>
                <p14:nvPr/>
              </p14:nvContentPartPr>
              <p14:xfrm>
                <a:off x="2063739" y="2186828"/>
                <a:ext cx="3730680" cy="2282400"/>
              </p14:xfrm>
            </p:contentPart>
          </mc:Choice>
          <mc:Fallback>
            <p:pic>
              <p:nvPicPr>
                <p:cNvPr id="125" name="Freihand 124">
                  <a:extLst>
                    <a:ext uri="{FF2B5EF4-FFF2-40B4-BE49-F238E27FC236}">
                      <a16:creationId xmlns:a16="http://schemas.microsoft.com/office/drawing/2014/main" id="{34A11843-D4DA-42F9-AA5C-CBF5FB85C5EA}"/>
                    </a:ext>
                  </a:extLst>
                </p:cNvPr>
                <p:cNvPicPr/>
                <p:nvPr/>
              </p:nvPicPr>
              <p:blipFill>
                <a:blip r:embed="rId348"/>
                <a:stretch>
                  <a:fillRect/>
                </a:stretch>
              </p:blipFill>
              <p:spPr>
                <a:xfrm>
                  <a:off x="2059419" y="2182508"/>
                  <a:ext cx="3739320" cy="22910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27" name="Freihand 126">
                  <a:extLst>
                    <a:ext uri="{FF2B5EF4-FFF2-40B4-BE49-F238E27FC236}">
                      <a16:creationId xmlns:a16="http://schemas.microsoft.com/office/drawing/2014/main" id="{C518EFF8-C65E-4A12-8327-006E3D28F901}"/>
                    </a:ext>
                  </a:extLst>
                </p14:cNvPr>
                <p14:cNvContentPartPr/>
                <p14:nvPr/>
              </p14:nvContentPartPr>
              <p14:xfrm>
                <a:off x="5976579" y="2139308"/>
                <a:ext cx="104400" cy="84960"/>
              </p14:xfrm>
            </p:contentPart>
          </mc:Choice>
          <mc:Fallback>
            <p:pic>
              <p:nvPicPr>
                <p:cNvPr id="127" name="Freihand 126">
                  <a:extLst>
                    <a:ext uri="{FF2B5EF4-FFF2-40B4-BE49-F238E27FC236}">
                      <a16:creationId xmlns:a16="http://schemas.microsoft.com/office/drawing/2014/main" id="{C518EFF8-C65E-4A12-8327-006E3D28F901}"/>
                    </a:ext>
                  </a:extLst>
                </p:cNvPr>
                <p:cNvPicPr/>
                <p:nvPr/>
              </p:nvPicPr>
              <p:blipFill>
                <a:blip r:embed="rId350"/>
                <a:stretch>
                  <a:fillRect/>
                </a:stretch>
              </p:blipFill>
              <p:spPr>
                <a:xfrm>
                  <a:off x="5972259" y="2134988"/>
                  <a:ext cx="113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28" name="Freihand 127">
                  <a:extLst>
                    <a:ext uri="{FF2B5EF4-FFF2-40B4-BE49-F238E27FC236}">
                      <a16:creationId xmlns:a16="http://schemas.microsoft.com/office/drawing/2014/main" id="{6C1AEF53-7318-4160-96F9-D3D6A38E6FE4}"/>
                    </a:ext>
                  </a:extLst>
                </p14:cNvPr>
                <p14:cNvContentPartPr/>
                <p14:nvPr/>
              </p14:nvContentPartPr>
              <p14:xfrm>
                <a:off x="6019059" y="2066228"/>
                <a:ext cx="160920" cy="252000"/>
              </p14:xfrm>
            </p:contentPart>
          </mc:Choice>
          <mc:Fallback>
            <p:pic>
              <p:nvPicPr>
                <p:cNvPr id="128" name="Freihand 127">
                  <a:extLst>
                    <a:ext uri="{FF2B5EF4-FFF2-40B4-BE49-F238E27FC236}">
                      <a16:creationId xmlns:a16="http://schemas.microsoft.com/office/drawing/2014/main" id="{6C1AEF53-7318-4160-96F9-D3D6A38E6FE4}"/>
                    </a:ext>
                  </a:extLst>
                </p:cNvPr>
                <p:cNvPicPr/>
                <p:nvPr/>
              </p:nvPicPr>
              <p:blipFill>
                <a:blip r:embed="rId352"/>
                <a:stretch>
                  <a:fillRect/>
                </a:stretch>
              </p:blipFill>
              <p:spPr>
                <a:xfrm>
                  <a:off x="6014739" y="2061908"/>
                  <a:ext cx="1695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29" name="Freihand 128">
                  <a:extLst>
                    <a:ext uri="{FF2B5EF4-FFF2-40B4-BE49-F238E27FC236}">
                      <a16:creationId xmlns:a16="http://schemas.microsoft.com/office/drawing/2014/main" id="{D7DAEE07-5EF9-47E2-AB6E-F81B7B0A12C5}"/>
                    </a:ext>
                  </a:extLst>
                </p14:cNvPr>
                <p14:cNvContentPartPr/>
                <p14:nvPr/>
              </p14:nvContentPartPr>
              <p14:xfrm>
                <a:off x="6095379" y="2052548"/>
                <a:ext cx="160920" cy="117720"/>
              </p14:xfrm>
            </p:contentPart>
          </mc:Choice>
          <mc:Fallback>
            <p:pic>
              <p:nvPicPr>
                <p:cNvPr id="129" name="Freihand 128">
                  <a:extLst>
                    <a:ext uri="{FF2B5EF4-FFF2-40B4-BE49-F238E27FC236}">
                      <a16:creationId xmlns:a16="http://schemas.microsoft.com/office/drawing/2014/main" id="{D7DAEE07-5EF9-47E2-AB6E-F81B7B0A12C5}"/>
                    </a:ext>
                  </a:extLst>
                </p:cNvPr>
                <p:cNvPicPr/>
                <p:nvPr/>
              </p:nvPicPr>
              <p:blipFill>
                <a:blip r:embed="rId354"/>
                <a:stretch>
                  <a:fillRect/>
                </a:stretch>
              </p:blipFill>
              <p:spPr>
                <a:xfrm>
                  <a:off x="6091059" y="2048228"/>
                  <a:ext cx="169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30" name="Freihand 129">
                  <a:extLst>
                    <a:ext uri="{FF2B5EF4-FFF2-40B4-BE49-F238E27FC236}">
                      <a16:creationId xmlns:a16="http://schemas.microsoft.com/office/drawing/2014/main" id="{21FDF99C-EB2A-4211-8EDF-E46C212CBD17}"/>
                    </a:ext>
                  </a:extLst>
                </p14:cNvPr>
                <p14:cNvContentPartPr/>
                <p14:nvPr/>
              </p14:nvContentPartPr>
              <p14:xfrm>
                <a:off x="6323619" y="2169908"/>
                <a:ext cx="156600" cy="11160"/>
              </p14:xfrm>
            </p:contentPart>
          </mc:Choice>
          <mc:Fallback>
            <p:pic>
              <p:nvPicPr>
                <p:cNvPr id="130" name="Freihand 129">
                  <a:extLst>
                    <a:ext uri="{FF2B5EF4-FFF2-40B4-BE49-F238E27FC236}">
                      <a16:creationId xmlns:a16="http://schemas.microsoft.com/office/drawing/2014/main" id="{21FDF99C-EB2A-4211-8EDF-E46C212CBD17}"/>
                    </a:ext>
                  </a:extLst>
                </p:cNvPr>
                <p:cNvPicPr/>
                <p:nvPr/>
              </p:nvPicPr>
              <p:blipFill>
                <a:blip r:embed="rId356"/>
                <a:stretch>
                  <a:fillRect/>
                </a:stretch>
              </p:blipFill>
              <p:spPr>
                <a:xfrm>
                  <a:off x="6319299" y="2165588"/>
                  <a:ext cx="165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31" name="Freihand 130">
                  <a:extLst>
                    <a:ext uri="{FF2B5EF4-FFF2-40B4-BE49-F238E27FC236}">
                      <a16:creationId xmlns:a16="http://schemas.microsoft.com/office/drawing/2014/main" id="{D2CB6D6A-F72A-47F6-859D-280E595F9ADF}"/>
                    </a:ext>
                  </a:extLst>
                </p14:cNvPr>
                <p14:cNvContentPartPr/>
                <p14:nvPr/>
              </p14:nvContentPartPr>
              <p14:xfrm>
                <a:off x="6321459" y="2214188"/>
                <a:ext cx="170640" cy="17280"/>
              </p14:xfrm>
            </p:contentPart>
          </mc:Choice>
          <mc:Fallback>
            <p:pic>
              <p:nvPicPr>
                <p:cNvPr id="131" name="Freihand 130">
                  <a:extLst>
                    <a:ext uri="{FF2B5EF4-FFF2-40B4-BE49-F238E27FC236}">
                      <a16:creationId xmlns:a16="http://schemas.microsoft.com/office/drawing/2014/main" id="{D2CB6D6A-F72A-47F6-859D-280E595F9ADF}"/>
                    </a:ext>
                  </a:extLst>
                </p:cNvPr>
                <p:cNvPicPr/>
                <p:nvPr/>
              </p:nvPicPr>
              <p:blipFill>
                <a:blip r:embed="rId358"/>
                <a:stretch>
                  <a:fillRect/>
                </a:stretch>
              </p:blipFill>
              <p:spPr>
                <a:xfrm>
                  <a:off x="6317139" y="2209868"/>
                  <a:ext cx="179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32" name="Freihand 131">
                  <a:extLst>
                    <a:ext uri="{FF2B5EF4-FFF2-40B4-BE49-F238E27FC236}">
                      <a16:creationId xmlns:a16="http://schemas.microsoft.com/office/drawing/2014/main" id="{9601D65E-BACB-4E16-B131-146409E8C2B3}"/>
                    </a:ext>
                  </a:extLst>
                </p14:cNvPr>
                <p14:cNvContentPartPr/>
                <p14:nvPr/>
              </p14:nvContentPartPr>
              <p14:xfrm>
                <a:off x="6582819" y="2097908"/>
                <a:ext cx="153360" cy="110880"/>
              </p14:xfrm>
            </p:contentPart>
          </mc:Choice>
          <mc:Fallback>
            <p:pic>
              <p:nvPicPr>
                <p:cNvPr id="132" name="Freihand 131">
                  <a:extLst>
                    <a:ext uri="{FF2B5EF4-FFF2-40B4-BE49-F238E27FC236}">
                      <a16:creationId xmlns:a16="http://schemas.microsoft.com/office/drawing/2014/main" id="{9601D65E-BACB-4E16-B131-146409E8C2B3}"/>
                    </a:ext>
                  </a:extLst>
                </p:cNvPr>
                <p:cNvPicPr/>
                <p:nvPr/>
              </p:nvPicPr>
              <p:blipFill>
                <a:blip r:embed="rId360"/>
                <a:stretch>
                  <a:fillRect/>
                </a:stretch>
              </p:blipFill>
              <p:spPr>
                <a:xfrm>
                  <a:off x="6578499" y="2093588"/>
                  <a:ext cx="162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33" name="Freihand 132">
                  <a:extLst>
                    <a:ext uri="{FF2B5EF4-FFF2-40B4-BE49-F238E27FC236}">
                      <a16:creationId xmlns:a16="http://schemas.microsoft.com/office/drawing/2014/main" id="{4AF5677B-7019-4CE0-AA3A-2B4CAB177732}"/>
                    </a:ext>
                  </a:extLst>
                </p14:cNvPr>
                <p14:cNvContentPartPr/>
                <p14:nvPr/>
              </p14:nvContentPartPr>
              <p14:xfrm>
                <a:off x="6706659" y="2119148"/>
                <a:ext cx="145800" cy="65520"/>
              </p14:xfrm>
            </p:contentPart>
          </mc:Choice>
          <mc:Fallback>
            <p:pic>
              <p:nvPicPr>
                <p:cNvPr id="133" name="Freihand 132">
                  <a:extLst>
                    <a:ext uri="{FF2B5EF4-FFF2-40B4-BE49-F238E27FC236}">
                      <a16:creationId xmlns:a16="http://schemas.microsoft.com/office/drawing/2014/main" id="{4AF5677B-7019-4CE0-AA3A-2B4CAB177732}"/>
                    </a:ext>
                  </a:extLst>
                </p:cNvPr>
                <p:cNvPicPr/>
                <p:nvPr/>
              </p:nvPicPr>
              <p:blipFill>
                <a:blip r:embed="rId362"/>
                <a:stretch>
                  <a:fillRect/>
                </a:stretch>
              </p:blipFill>
              <p:spPr>
                <a:xfrm>
                  <a:off x="6702339" y="2114828"/>
                  <a:ext cx="154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34" name="Freihand 133">
                  <a:extLst>
                    <a:ext uri="{FF2B5EF4-FFF2-40B4-BE49-F238E27FC236}">
                      <a16:creationId xmlns:a16="http://schemas.microsoft.com/office/drawing/2014/main" id="{C034D717-E05D-4F76-9D49-2C4B200C8C9F}"/>
                    </a:ext>
                  </a:extLst>
                </p14:cNvPr>
                <p14:cNvContentPartPr/>
                <p14:nvPr/>
              </p14:nvContentPartPr>
              <p14:xfrm>
                <a:off x="6873699" y="2115188"/>
                <a:ext cx="113760" cy="61920"/>
              </p14:xfrm>
            </p:contentPart>
          </mc:Choice>
          <mc:Fallback>
            <p:pic>
              <p:nvPicPr>
                <p:cNvPr id="134" name="Freihand 133">
                  <a:extLst>
                    <a:ext uri="{FF2B5EF4-FFF2-40B4-BE49-F238E27FC236}">
                      <a16:creationId xmlns:a16="http://schemas.microsoft.com/office/drawing/2014/main" id="{C034D717-E05D-4F76-9D49-2C4B200C8C9F}"/>
                    </a:ext>
                  </a:extLst>
                </p:cNvPr>
                <p:cNvPicPr/>
                <p:nvPr/>
              </p:nvPicPr>
              <p:blipFill>
                <a:blip r:embed="rId364"/>
                <a:stretch>
                  <a:fillRect/>
                </a:stretch>
              </p:blipFill>
              <p:spPr>
                <a:xfrm>
                  <a:off x="6869379" y="2110868"/>
                  <a:ext cx="122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36" name="Freihand 135">
                  <a:extLst>
                    <a:ext uri="{FF2B5EF4-FFF2-40B4-BE49-F238E27FC236}">
                      <a16:creationId xmlns:a16="http://schemas.microsoft.com/office/drawing/2014/main" id="{89EE2AE2-9695-48B1-A629-1F922B21136A}"/>
                    </a:ext>
                  </a:extLst>
                </p14:cNvPr>
                <p14:cNvContentPartPr/>
                <p14:nvPr/>
              </p14:nvContentPartPr>
              <p14:xfrm>
                <a:off x="7162059" y="2114828"/>
                <a:ext cx="11880" cy="116640"/>
              </p14:xfrm>
            </p:contentPart>
          </mc:Choice>
          <mc:Fallback>
            <p:pic>
              <p:nvPicPr>
                <p:cNvPr id="136" name="Freihand 135">
                  <a:extLst>
                    <a:ext uri="{FF2B5EF4-FFF2-40B4-BE49-F238E27FC236}">
                      <a16:creationId xmlns:a16="http://schemas.microsoft.com/office/drawing/2014/main" id="{89EE2AE2-9695-48B1-A629-1F922B21136A}"/>
                    </a:ext>
                  </a:extLst>
                </p:cNvPr>
                <p:cNvPicPr/>
                <p:nvPr/>
              </p:nvPicPr>
              <p:blipFill>
                <a:blip r:embed="rId366"/>
                <a:stretch>
                  <a:fillRect/>
                </a:stretch>
              </p:blipFill>
              <p:spPr>
                <a:xfrm>
                  <a:off x="7157739" y="2110508"/>
                  <a:ext cx="20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37" name="Freihand 136">
                  <a:extLst>
                    <a:ext uri="{FF2B5EF4-FFF2-40B4-BE49-F238E27FC236}">
                      <a16:creationId xmlns:a16="http://schemas.microsoft.com/office/drawing/2014/main" id="{D2DEB109-07D8-45EB-996B-026792812968}"/>
                    </a:ext>
                  </a:extLst>
                </p14:cNvPr>
                <p14:cNvContentPartPr/>
                <p14:nvPr/>
              </p14:nvContentPartPr>
              <p14:xfrm>
                <a:off x="7098699" y="2160548"/>
                <a:ext cx="129600" cy="1080"/>
              </p14:xfrm>
            </p:contentPart>
          </mc:Choice>
          <mc:Fallback>
            <p:pic>
              <p:nvPicPr>
                <p:cNvPr id="137" name="Freihand 136">
                  <a:extLst>
                    <a:ext uri="{FF2B5EF4-FFF2-40B4-BE49-F238E27FC236}">
                      <a16:creationId xmlns:a16="http://schemas.microsoft.com/office/drawing/2014/main" id="{D2DEB109-07D8-45EB-996B-026792812968}"/>
                    </a:ext>
                  </a:extLst>
                </p:cNvPr>
                <p:cNvPicPr/>
                <p:nvPr/>
              </p:nvPicPr>
              <p:blipFill>
                <a:blip r:embed="rId368"/>
                <a:stretch>
                  <a:fillRect/>
                </a:stretch>
              </p:blipFill>
              <p:spPr>
                <a:xfrm>
                  <a:off x="7094379" y="2156228"/>
                  <a:ext cx="1382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38" name="Freihand 137">
                  <a:extLst>
                    <a:ext uri="{FF2B5EF4-FFF2-40B4-BE49-F238E27FC236}">
                      <a16:creationId xmlns:a16="http://schemas.microsoft.com/office/drawing/2014/main" id="{D9E7DF58-2A74-46DE-98D9-E2A37AAE9B86}"/>
                    </a:ext>
                  </a:extLst>
                </p14:cNvPr>
                <p14:cNvContentPartPr/>
                <p14:nvPr/>
              </p14:nvContentPartPr>
              <p14:xfrm>
                <a:off x="7260699" y="2092868"/>
                <a:ext cx="104760" cy="163800"/>
              </p14:xfrm>
            </p:contentPart>
          </mc:Choice>
          <mc:Fallback>
            <p:pic>
              <p:nvPicPr>
                <p:cNvPr id="138" name="Freihand 137">
                  <a:extLst>
                    <a:ext uri="{FF2B5EF4-FFF2-40B4-BE49-F238E27FC236}">
                      <a16:creationId xmlns:a16="http://schemas.microsoft.com/office/drawing/2014/main" id="{D9E7DF58-2A74-46DE-98D9-E2A37AAE9B86}"/>
                    </a:ext>
                  </a:extLst>
                </p:cNvPr>
                <p:cNvPicPr/>
                <p:nvPr/>
              </p:nvPicPr>
              <p:blipFill>
                <a:blip r:embed="rId370"/>
                <a:stretch>
                  <a:fillRect/>
                </a:stretch>
              </p:blipFill>
              <p:spPr>
                <a:xfrm>
                  <a:off x="7256379" y="2088548"/>
                  <a:ext cx="113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39" name="Freihand 138">
                  <a:extLst>
                    <a:ext uri="{FF2B5EF4-FFF2-40B4-BE49-F238E27FC236}">
                      <a16:creationId xmlns:a16="http://schemas.microsoft.com/office/drawing/2014/main" id="{D584A4FE-DDBD-4A6A-9689-7F049381D796}"/>
                    </a:ext>
                  </a:extLst>
                </p14:cNvPr>
                <p14:cNvContentPartPr/>
                <p14:nvPr/>
              </p14:nvContentPartPr>
              <p14:xfrm>
                <a:off x="7433859" y="2069108"/>
                <a:ext cx="82440" cy="131760"/>
              </p14:xfrm>
            </p:contentPart>
          </mc:Choice>
          <mc:Fallback>
            <p:pic>
              <p:nvPicPr>
                <p:cNvPr id="139" name="Freihand 138">
                  <a:extLst>
                    <a:ext uri="{FF2B5EF4-FFF2-40B4-BE49-F238E27FC236}">
                      <a16:creationId xmlns:a16="http://schemas.microsoft.com/office/drawing/2014/main" id="{D584A4FE-DDBD-4A6A-9689-7F049381D796}"/>
                    </a:ext>
                  </a:extLst>
                </p:cNvPr>
                <p:cNvPicPr/>
                <p:nvPr/>
              </p:nvPicPr>
              <p:blipFill>
                <a:blip r:embed="rId372"/>
                <a:stretch>
                  <a:fillRect/>
                </a:stretch>
              </p:blipFill>
              <p:spPr>
                <a:xfrm>
                  <a:off x="7429539" y="2064788"/>
                  <a:ext cx="91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40" name="Freihand 139">
                  <a:extLst>
                    <a:ext uri="{FF2B5EF4-FFF2-40B4-BE49-F238E27FC236}">
                      <a16:creationId xmlns:a16="http://schemas.microsoft.com/office/drawing/2014/main" id="{6BCDA588-63FD-417D-84DB-C0DD099B068E}"/>
                    </a:ext>
                  </a:extLst>
                </p14:cNvPr>
                <p14:cNvContentPartPr/>
                <p14:nvPr/>
              </p14:nvContentPartPr>
              <p14:xfrm>
                <a:off x="7578579" y="2115908"/>
                <a:ext cx="99000" cy="33120"/>
              </p14:xfrm>
            </p:contentPart>
          </mc:Choice>
          <mc:Fallback>
            <p:pic>
              <p:nvPicPr>
                <p:cNvPr id="140" name="Freihand 139">
                  <a:extLst>
                    <a:ext uri="{FF2B5EF4-FFF2-40B4-BE49-F238E27FC236}">
                      <a16:creationId xmlns:a16="http://schemas.microsoft.com/office/drawing/2014/main" id="{6BCDA588-63FD-417D-84DB-C0DD099B068E}"/>
                    </a:ext>
                  </a:extLst>
                </p:cNvPr>
                <p:cNvPicPr/>
                <p:nvPr/>
              </p:nvPicPr>
              <p:blipFill>
                <a:blip r:embed="rId374"/>
                <a:stretch>
                  <a:fillRect/>
                </a:stretch>
              </p:blipFill>
              <p:spPr>
                <a:xfrm>
                  <a:off x="7574259" y="2111588"/>
                  <a:ext cx="107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41" name="Freihand 140">
                  <a:extLst>
                    <a:ext uri="{FF2B5EF4-FFF2-40B4-BE49-F238E27FC236}">
                      <a16:creationId xmlns:a16="http://schemas.microsoft.com/office/drawing/2014/main" id="{4EB8D67D-62D6-4BBD-8983-F61B5DE20679}"/>
                    </a:ext>
                  </a:extLst>
                </p14:cNvPr>
                <p14:cNvContentPartPr/>
                <p14:nvPr/>
              </p14:nvContentPartPr>
              <p14:xfrm>
                <a:off x="7604139" y="2109788"/>
                <a:ext cx="77400" cy="202320"/>
              </p14:xfrm>
            </p:contentPart>
          </mc:Choice>
          <mc:Fallback>
            <p:pic>
              <p:nvPicPr>
                <p:cNvPr id="141" name="Freihand 140">
                  <a:extLst>
                    <a:ext uri="{FF2B5EF4-FFF2-40B4-BE49-F238E27FC236}">
                      <a16:creationId xmlns:a16="http://schemas.microsoft.com/office/drawing/2014/main" id="{4EB8D67D-62D6-4BBD-8983-F61B5DE20679}"/>
                    </a:ext>
                  </a:extLst>
                </p:cNvPr>
                <p:cNvPicPr/>
                <p:nvPr/>
              </p:nvPicPr>
              <p:blipFill>
                <a:blip r:embed="rId376"/>
                <a:stretch>
                  <a:fillRect/>
                </a:stretch>
              </p:blipFill>
              <p:spPr>
                <a:xfrm>
                  <a:off x="7599819" y="2105468"/>
                  <a:ext cx="86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72" name="Freihand 171">
                  <a:extLst>
                    <a:ext uri="{FF2B5EF4-FFF2-40B4-BE49-F238E27FC236}">
                      <a16:creationId xmlns:a16="http://schemas.microsoft.com/office/drawing/2014/main" id="{497E85ED-49F0-480F-86B4-F6B5012AD255}"/>
                    </a:ext>
                  </a:extLst>
                </p14:cNvPr>
                <p14:cNvContentPartPr/>
                <p14:nvPr/>
              </p14:nvContentPartPr>
              <p14:xfrm>
                <a:off x="1627779" y="1291868"/>
                <a:ext cx="441000" cy="468720"/>
              </p14:xfrm>
            </p:contentPart>
          </mc:Choice>
          <mc:Fallback>
            <p:pic>
              <p:nvPicPr>
                <p:cNvPr id="172" name="Freihand 171">
                  <a:extLst>
                    <a:ext uri="{FF2B5EF4-FFF2-40B4-BE49-F238E27FC236}">
                      <a16:creationId xmlns:a16="http://schemas.microsoft.com/office/drawing/2014/main" id="{497E85ED-49F0-480F-86B4-F6B5012AD255}"/>
                    </a:ext>
                  </a:extLst>
                </p:cNvPr>
                <p:cNvPicPr/>
                <p:nvPr/>
              </p:nvPicPr>
              <p:blipFill>
                <a:blip r:embed="rId378"/>
                <a:stretch>
                  <a:fillRect/>
                </a:stretch>
              </p:blipFill>
              <p:spPr>
                <a:xfrm>
                  <a:off x="1623459" y="1287548"/>
                  <a:ext cx="44964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73" name="Freihand 172">
                  <a:extLst>
                    <a:ext uri="{FF2B5EF4-FFF2-40B4-BE49-F238E27FC236}">
                      <a16:creationId xmlns:a16="http://schemas.microsoft.com/office/drawing/2014/main" id="{60B8BCBA-6290-428E-8C86-FF6C6EF12CA4}"/>
                    </a:ext>
                  </a:extLst>
                </p14:cNvPr>
                <p14:cNvContentPartPr/>
                <p14:nvPr/>
              </p14:nvContentPartPr>
              <p14:xfrm>
                <a:off x="6414339" y="5634188"/>
                <a:ext cx="503640" cy="414720"/>
              </p14:xfrm>
            </p:contentPart>
          </mc:Choice>
          <mc:Fallback>
            <p:pic>
              <p:nvPicPr>
                <p:cNvPr id="173" name="Freihand 172">
                  <a:extLst>
                    <a:ext uri="{FF2B5EF4-FFF2-40B4-BE49-F238E27FC236}">
                      <a16:creationId xmlns:a16="http://schemas.microsoft.com/office/drawing/2014/main" id="{60B8BCBA-6290-428E-8C86-FF6C6EF12CA4}"/>
                    </a:ext>
                  </a:extLst>
                </p:cNvPr>
                <p:cNvPicPr/>
                <p:nvPr/>
              </p:nvPicPr>
              <p:blipFill>
                <a:blip r:embed="rId380"/>
                <a:stretch>
                  <a:fillRect/>
                </a:stretch>
              </p:blipFill>
              <p:spPr>
                <a:xfrm>
                  <a:off x="6410019" y="5629868"/>
                  <a:ext cx="51228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74" name="Freihand 173">
                  <a:extLst>
                    <a:ext uri="{FF2B5EF4-FFF2-40B4-BE49-F238E27FC236}">
                      <a16:creationId xmlns:a16="http://schemas.microsoft.com/office/drawing/2014/main" id="{C5BAE0BD-45CB-4CDC-805C-CF41835FE6B8}"/>
                    </a:ext>
                  </a:extLst>
                </p14:cNvPr>
                <p14:cNvContentPartPr/>
                <p14:nvPr/>
              </p14:nvContentPartPr>
              <p14:xfrm>
                <a:off x="1559379" y="1595708"/>
                <a:ext cx="426600" cy="530280"/>
              </p14:xfrm>
            </p:contentPart>
          </mc:Choice>
          <mc:Fallback>
            <p:pic>
              <p:nvPicPr>
                <p:cNvPr id="174" name="Freihand 173">
                  <a:extLst>
                    <a:ext uri="{FF2B5EF4-FFF2-40B4-BE49-F238E27FC236}">
                      <a16:creationId xmlns:a16="http://schemas.microsoft.com/office/drawing/2014/main" id="{C5BAE0BD-45CB-4CDC-805C-CF41835FE6B8}"/>
                    </a:ext>
                  </a:extLst>
                </p:cNvPr>
                <p:cNvPicPr/>
                <p:nvPr/>
              </p:nvPicPr>
              <p:blipFill>
                <a:blip r:embed="rId382"/>
                <a:stretch>
                  <a:fillRect/>
                </a:stretch>
              </p:blipFill>
              <p:spPr>
                <a:xfrm>
                  <a:off x="1555059" y="1591388"/>
                  <a:ext cx="43524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4" name="Freihand 233">
                  <a:extLst>
                    <a:ext uri="{FF2B5EF4-FFF2-40B4-BE49-F238E27FC236}">
                      <a16:creationId xmlns:a16="http://schemas.microsoft.com/office/drawing/2014/main" id="{BDE38630-BC15-4D15-ADF1-8DA3E7679A33}"/>
                    </a:ext>
                  </a:extLst>
                </p14:cNvPr>
                <p14:cNvContentPartPr/>
                <p14:nvPr/>
              </p14:nvContentPartPr>
              <p14:xfrm>
                <a:off x="2132499" y="5571548"/>
                <a:ext cx="30600" cy="30960"/>
              </p14:xfrm>
            </p:contentPart>
          </mc:Choice>
          <mc:Fallback>
            <p:pic>
              <p:nvPicPr>
                <p:cNvPr id="234" name="Freihand 233">
                  <a:extLst>
                    <a:ext uri="{FF2B5EF4-FFF2-40B4-BE49-F238E27FC236}">
                      <a16:creationId xmlns:a16="http://schemas.microsoft.com/office/drawing/2014/main" id="{BDE38630-BC15-4D15-ADF1-8DA3E7679A33}"/>
                    </a:ext>
                  </a:extLst>
                </p:cNvPr>
                <p:cNvPicPr/>
                <p:nvPr/>
              </p:nvPicPr>
              <p:blipFill>
                <a:blip r:embed="rId384"/>
                <a:stretch>
                  <a:fillRect/>
                </a:stretch>
              </p:blipFill>
              <p:spPr>
                <a:xfrm>
                  <a:off x="2128179" y="5567228"/>
                  <a:ext cx="39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5" name="Freihand 234">
                  <a:extLst>
                    <a:ext uri="{FF2B5EF4-FFF2-40B4-BE49-F238E27FC236}">
                      <a16:creationId xmlns:a16="http://schemas.microsoft.com/office/drawing/2014/main" id="{74A309EA-9326-4DCD-99C0-0DFCCDEA4F54}"/>
                    </a:ext>
                  </a:extLst>
                </p14:cNvPr>
                <p14:cNvContentPartPr/>
                <p14:nvPr/>
              </p14:nvContentPartPr>
              <p14:xfrm>
                <a:off x="2102619" y="1329668"/>
                <a:ext cx="4003920" cy="4232880"/>
              </p14:xfrm>
            </p:contentPart>
          </mc:Choice>
          <mc:Fallback>
            <p:pic>
              <p:nvPicPr>
                <p:cNvPr id="235" name="Freihand 234">
                  <a:extLst>
                    <a:ext uri="{FF2B5EF4-FFF2-40B4-BE49-F238E27FC236}">
                      <a16:creationId xmlns:a16="http://schemas.microsoft.com/office/drawing/2014/main" id="{74A309EA-9326-4DCD-99C0-0DFCCDEA4F54}"/>
                    </a:ext>
                  </a:extLst>
                </p:cNvPr>
                <p:cNvPicPr/>
                <p:nvPr/>
              </p:nvPicPr>
              <p:blipFill>
                <a:blip r:embed="rId386"/>
                <a:stretch>
                  <a:fillRect/>
                </a:stretch>
              </p:blipFill>
              <p:spPr>
                <a:xfrm>
                  <a:off x="2098299" y="1325348"/>
                  <a:ext cx="4012560" cy="42415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6" name="Freihand 235">
                  <a:extLst>
                    <a:ext uri="{FF2B5EF4-FFF2-40B4-BE49-F238E27FC236}">
                      <a16:creationId xmlns:a16="http://schemas.microsoft.com/office/drawing/2014/main" id="{FAE85259-5C1C-452B-8948-8B33EF9B23F8}"/>
                    </a:ext>
                  </a:extLst>
                </p14:cNvPr>
                <p14:cNvContentPartPr/>
                <p14:nvPr/>
              </p14:nvContentPartPr>
              <p14:xfrm>
                <a:off x="6065139" y="1070468"/>
                <a:ext cx="110880" cy="99000"/>
              </p14:xfrm>
            </p:contentPart>
          </mc:Choice>
          <mc:Fallback>
            <p:pic>
              <p:nvPicPr>
                <p:cNvPr id="236" name="Freihand 235">
                  <a:extLst>
                    <a:ext uri="{FF2B5EF4-FFF2-40B4-BE49-F238E27FC236}">
                      <a16:creationId xmlns:a16="http://schemas.microsoft.com/office/drawing/2014/main" id="{FAE85259-5C1C-452B-8948-8B33EF9B23F8}"/>
                    </a:ext>
                  </a:extLst>
                </p:cNvPr>
                <p:cNvPicPr/>
                <p:nvPr/>
              </p:nvPicPr>
              <p:blipFill>
                <a:blip r:embed="rId388"/>
                <a:stretch>
                  <a:fillRect/>
                </a:stretch>
              </p:blipFill>
              <p:spPr>
                <a:xfrm>
                  <a:off x="6060819" y="1066148"/>
                  <a:ext cx="119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7" name="Freihand 236">
                  <a:extLst>
                    <a:ext uri="{FF2B5EF4-FFF2-40B4-BE49-F238E27FC236}">
                      <a16:creationId xmlns:a16="http://schemas.microsoft.com/office/drawing/2014/main" id="{62FF3C26-06AA-4DBB-BE64-6EF0266F6F80}"/>
                    </a:ext>
                  </a:extLst>
                </p14:cNvPr>
                <p14:cNvContentPartPr/>
                <p14:nvPr/>
              </p14:nvContentPartPr>
              <p14:xfrm>
                <a:off x="6155139" y="1100708"/>
                <a:ext cx="57600" cy="180000"/>
              </p14:xfrm>
            </p:contentPart>
          </mc:Choice>
          <mc:Fallback>
            <p:pic>
              <p:nvPicPr>
                <p:cNvPr id="237" name="Freihand 236">
                  <a:extLst>
                    <a:ext uri="{FF2B5EF4-FFF2-40B4-BE49-F238E27FC236}">
                      <a16:creationId xmlns:a16="http://schemas.microsoft.com/office/drawing/2014/main" id="{62FF3C26-06AA-4DBB-BE64-6EF0266F6F80}"/>
                    </a:ext>
                  </a:extLst>
                </p:cNvPr>
                <p:cNvPicPr/>
                <p:nvPr/>
              </p:nvPicPr>
              <p:blipFill>
                <a:blip r:embed="rId390"/>
                <a:stretch>
                  <a:fillRect/>
                </a:stretch>
              </p:blipFill>
              <p:spPr>
                <a:xfrm>
                  <a:off x="6150819" y="1096388"/>
                  <a:ext cx="66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8" name="Freihand 237">
                  <a:extLst>
                    <a:ext uri="{FF2B5EF4-FFF2-40B4-BE49-F238E27FC236}">
                      <a16:creationId xmlns:a16="http://schemas.microsoft.com/office/drawing/2014/main" id="{98FA4751-7BCB-4F5A-A7A9-022D3056587A}"/>
                    </a:ext>
                  </a:extLst>
                </p14:cNvPr>
                <p14:cNvContentPartPr/>
                <p14:nvPr/>
              </p14:nvContentPartPr>
              <p14:xfrm>
                <a:off x="6321459" y="1105028"/>
                <a:ext cx="165240" cy="17280"/>
              </p14:xfrm>
            </p:contentPart>
          </mc:Choice>
          <mc:Fallback>
            <p:pic>
              <p:nvPicPr>
                <p:cNvPr id="238" name="Freihand 237">
                  <a:extLst>
                    <a:ext uri="{FF2B5EF4-FFF2-40B4-BE49-F238E27FC236}">
                      <a16:creationId xmlns:a16="http://schemas.microsoft.com/office/drawing/2014/main" id="{98FA4751-7BCB-4F5A-A7A9-022D3056587A}"/>
                    </a:ext>
                  </a:extLst>
                </p:cNvPr>
                <p:cNvPicPr/>
                <p:nvPr/>
              </p:nvPicPr>
              <p:blipFill>
                <a:blip r:embed="rId392"/>
                <a:stretch>
                  <a:fillRect/>
                </a:stretch>
              </p:blipFill>
              <p:spPr>
                <a:xfrm>
                  <a:off x="6317139" y="1100708"/>
                  <a:ext cx="173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9" name="Freihand 238">
                  <a:extLst>
                    <a:ext uri="{FF2B5EF4-FFF2-40B4-BE49-F238E27FC236}">
                      <a16:creationId xmlns:a16="http://schemas.microsoft.com/office/drawing/2014/main" id="{44905FB3-3B0E-472A-AEE4-C47CF779AB7F}"/>
                    </a:ext>
                  </a:extLst>
                </p14:cNvPr>
                <p14:cNvContentPartPr/>
                <p14:nvPr/>
              </p14:nvContentPartPr>
              <p14:xfrm>
                <a:off x="6357819" y="1144268"/>
                <a:ext cx="146160" cy="19080"/>
              </p14:xfrm>
            </p:contentPart>
          </mc:Choice>
          <mc:Fallback>
            <p:pic>
              <p:nvPicPr>
                <p:cNvPr id="239" name="Freihand 238">
                  <a:extLst>
                    <a:ext uri="{FF2B5EF4-FFF2-40B4-BE49-F238E27FC236}">
                      <a16:creationId xmlns:a16="http://schemas.microsoft.com/office/drawing/2014/main" id="{44905FB3-3B0E-472A-AEE4-C47CF779AB7F}"/>
                    </a:ext>
                  </a:extLst>
                </p:cNvPr>
                <p:cNvPicPr/>
                <p:nvPr/>
              </p:nvPicPr>
              <p:blipFill>
                <a:blip r:embed="rId394"/>
                <a:stretch>
                  <a:fillRect/>
                </a:stretch>
              </p:blipFill>
              <p:spPr>
                <a:xfrm>
                  <a:off x="6353499" y="1139948"/>
                  <a:ext cx="154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0" name="Freihand 239">
                  <a:extLst>
                    <a:ext uri="{FF2B5EF4-FFF2-40B4-BE49-F238E27FC236}">
                      <a16:creationId xmlns:a16="http://schemas.microsoft.com/office/drawing/2014/main" id="{8EAD17F0-C692-45C3-A186-434F925C4A0D}"/>
                    </a:ext>
                  </a:extLst>
                </p14:cNvPr>
                <p14:cNvContentPartPr/>
                <p14:nvPr/>
              </p14:nvContentPartPr>
              <p14:xfrm>
                <a:off x="6574539" y="1048508"/>
                <a:ext cx="92160" cy="183600"/>
              </p14:xfrm>
            </p:contentPart>
          </mc:Choice>
          <mc:Fallback>
            <p:pic>
              <p:nvPicPr>
                <p:cNvPr id="240" name="Freihand 239">
                  <a:extLst>
                    <a:ext uri="{FF2B5EF4-FFF2-40B4-BE49-F238E27FC236}">
                      <a16:creationId xmlns:a16="http://schemas.microsoft.com/office/drawing/2014/main" id="{8EAD17F0-C692-45C3-A186-434F925C4A0D}"/>
                    </a:ext>
                  </a:extLst>
                </p:cNvPr>
                <p:cNvPicPr/>
                <p:nvPr/>
              </p:nvPicPr>
              <p:blipFill>
                <a:blip r:embed="rId396"/>
                <a:stretch>
                  <a:fillRect/>
                </a:stretch>
              </p:blipFill>
              <p:spPr>
                <a:xfrm>
                  <a:off x="6570219" y="1044188"/>
                  <a:ext cx="1008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1" name="Freihand 240">
                  <a:extLst>
                    <a:ext uri="{FF2B5EF4-FFF2-40B4-BE49-F238E27FC236}">
                      <a16:creationId xmlns:a16="http://schemas.microsoft.com/office/drawing/2014/main" id="{BB09DA02-986C-4B4F-9FC0-06ED12144FC1}"/>
                    </a:ext>
                  </a:extLst>
                </p14:cNvPr>
                <p14:cNvContentPartPr/>
                <p14:nvPr/>
              </p14:nvContentPartPr>
              <p14:xfrm>
                <a:off x="6752739" y="981188"/>
                <a:ext cx="13680" cy="127440"/>
              </p14:xfrm>
            </p:contentPart>
          </mc:Choice>
          <mc:Fallback>
            <p:pic>
              <p:nvPicPr>
                <p:cNvPr id="241" name="Freihand 240">
                  <a:extLst>
                    <a:ext uri="{FF2B5EF4-FFF2-40B4-BE49-F238E27FC236}">
                      <a16:creationId xmlns:a16="http://schemas.microsoft.com/office/drawing/2014/main" id="{BB09DA02-986C-4B4F-9FC0-06ED12144FC1}"/>
                    </a:ext>
                  </a:extLst>
                </p:cNvPr>
                <p:cNvPicPr/>
                <p:nvPr/>
              </p:nvPicPr>
              <p:blipFill>
                <a:blip r:embed="rId398"/>
                <a:stretch>
                  <a:fillRect/>
                </a:stretch>
              </p:blipFill>
              <p:spPr>
                <a:xfrm>
                  <a:off x="6748419" y="976868"/>
                  <a:ext cx="22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2" name="Freihand 241">
                  <a:extLst>
                    <a:ext uri="{FF2B5EF4-FFF2-40B4-BE49-F238E27FC236}">
                      <a16:creationId xmlns:a16="http://schemas.microsoft.com/office/drawing/2014/main" id="{36E7A18B-2F3E-474B-89C2-F4CF82D06B77}"/>
                    </a:ext>
                  </a:extLst>
                </p14:cNvPr>
                <p14:cNvContentPartPr/>
                <p14:nvPr/>
              </p14:nvContentPartPr>
              <p14:xfrm>
                <a:off x="6649059" y="972188"/>
                <a:ext cx="209160" cy="140760"/>
              </p14:xfrm>
            </p:contentPart>
          </mc:Choice>
          <mc:Fallback>
            <p:pic>
              <p:nvPicPr>
                <p:cNvPr id="242" name="Freihand 241">
                  <a:extLst>
                    <a:ext uri="{FF2B5EF4-FFF2-40B4-BE49-F238E27FC236}">
                      <a16:creationId xmlns:a16="http://schemas.microsoft.com/office/drawing/2014/main" id="{36E7A18B-2F3E-474B-89C2-F4CF82D06B77}"/>
                    </a:ext>
                  </a:extLst>
                </p:cNvPr>
                <p:cNvPicPr/>
                <p:nvPr/>
              </p:nvPicPr>
              <p:blipFill>
                <a:blip r:embed="rId400"/>
                <a:stretch>
                  <a:fillRect/>
                </a:stretch>
              </p:blipFill>
              <p:spPr>
                <a:xfrm>
                  <a:off x="6644739" y="967868"/>
                  <a:ext cx="217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3" name="Freihand 242">
                  <a:extLst>
                    <a:ext uri="{FF2B5EF4-FFF2-40B4-BE49-F238E27FC236}">
                      <a16:creationId xmlns:a16="http://schemas.microsoft.com/office/drawing/2014/main" id="{03EADF25-7235-4ECA-8005-D3E48BE685A9}"/>
                    </a:ext>
                  </a:extLst>
                </p14:cNvPr>
                <p14:cNvContentPartPr/>
                <p14:nvPr/>
              </p14:nvContentPartPr>
              <p14:xfrm>
                <a:off x="5937699" y="818828"/>
                <a:ext cx="988560" cy="583560"/>
              </p14:xfrm>
            </p:contentPart>
          </mc:Choice>
          <mc:Fallback>
            <p:pic>
              <p:nvPicPr>
                <p:cNvPr id="243" name="Freihand 242">
                  <a:extLst>
                    <a:ext uri="{FF2B5EF4-FFF2-40B4-BE49-F238E27FC236}">
                      <a16:creationId xmlns:a16="http://schemas.microsoft.com/office/drawing/2014/main" id="{03EADF25-7235-4ECA-8005-D3E48BE685A9}"/>
                    </a:ext>
                  </a:extLst>
                </p:cNvPr>
                <p:cNvPicPr/>
                <p:nvPr/>
              </p:nvPicPr>
              <p:blipFill>
                <a:blip r:embed="rId402"/>
                <a:stretch>
                  <a:fillRect/>
                </a:stretch>
              </p:blipFill>
              <p:spPr>
                <a:xfrm>
                  <a:off x="5933379" y="814508"/>
                  <a:ext cx="997200" cy="5922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5" name="Freihand 244">
                  <a:extLst>
                    <a:ext uri="{FF2B5EF4-FFF2-40B4-BE49-F238E27FC236}">
                      <a16:creationId xmlns:a16="http://schemas.microsoft.com/office/drawing/2014/main" id="{9817A96D-15E9-4F66-BC9A-92916FF2BD2B}"/>
                    </a:ext>
                  </a:extLst>
                </p14:cNvPr>
                <p14:cNvContentPartPr/>
                <p14:nvPr/>
              </p14:nvContentPartPr>
              <p14:xfrm>
                <a:off x="5573019" y="1107908"/>
                <a:ext cx="360" cy="360"/>
              </p14:xfrm>
            </p:contentPart>
          </mc:Choice>
          <mc:Fallback>
            <p:pic>
              <p:nvPicPr>
                <p:cNvPr id="245" name="Freihand 244">
                  <a:extLst>
                    <a:ext uri="{FF2B5EF4-FFF2-40B4-BE49-F238E27FC236}">
                      <a16:creationId xmlns:a16="http://schemas.microsoft.com/office/drawing/2014/main" id="{9817A96D-15E9-4F66-BC9A-92916FF2BD2B}"/>
                    </a:ext>
                  </a:extLst>
                </p:cNvPr>
                <p:cNvPicPr/>
                <p:nvPr/>
              </p:nvPicPr>
              <p:blipFill>
                <a:blip r:embed="rId314"/>
                <a:stretch>
                  <a:fillRect/>
                </a:stretch>
              </p:blipFill>
              <p:spPr>
                <a:xfrm>
                  <a:off x="5568699" y="11035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6" name="Freihand 245">
                  <a:extLst>
                    <a:ext uri="{FF2B5EF4-FFF2-40B4-BE49-F238E27FC236}">
                      <a16:creationId xmlns:a16="http://schemas.microsoft.com/office/drawing/2014/main" id="{31DC10C9-BC77-4053-8355-3DC9057A41D0}"/>
                    </a:ext>
                  </a:extLst>
                </p14:cNvPr>
                <p14:cNvContentPartPr/>
                <p14:nvPr/>
              </p14:nvContentPartPr>
              <p14:xfrm>
                <a:off x="5534499" y="1042388"/>
                <a:ext cx="230400" cy="46080"/>
              </p14:xfrm>
            </p:contentPart>
          </mc:Choice>
          <mc:Fallback>
            <p:pic>
              <p:nvPicPr>
                <p:cNvPr id="246" name="Freihand 245">
                  <a:extLst>
                    <a:ext uri="{FF2B5EF4-FFF2-40B4-BE49-F238E27FC236}">
                      <a16:creationId xmlns:a16="http://schemas.microsoft.com/office/drawing/2014/main" id="{31DC10C9-BC77-4053-8355-3DC9057A41D0}"/>
                    </a:ext>
                  </a:extLst>
                </p:cNvPr>
                <p:cNvPicPr/>
                <p:nvPr/>
              </p:nvPicPr>
              <p:blipFill>
                <a:blip r:embed="rId405"/>
                <a:stretch>
                  <a:fillRect/>
                </a:stretch>
              </p:blipFill>
              <p:spPr>
                <a:xfrm>
                  <a:off x="5530179" y="1038068"/>
                  <a:ext cx="2390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7" name="Freihand 246">
                  <a:extLst>
                    <a:ext uri="{FF2B5EF4-FFF2-40B4-BE49-F238E27FC236}">
                      <a16:creationId xmlns:a16="http://schemas.microsoft.com/office/drawing/2014/main" id="{E4B65FD0-0374-4F2A-A92D-53F7F817C117}"/>
                    </a:ext>
                  </a:extLst>
                </p14:cNvPr>
                <p14:cNvContentPartPr/>
                <p14:nvPr/>
              </p14:nvContentPartPr>
              <p14:xfrm>
                <a:off x="5726379" y="991268"/>
                <a:ext cx="177840" cy="211680"/>
              </p14:xfrm>
            </p:contentPart>
          </mc:Choice>
          <mc:Fallback>
            <p:pic>
              <p:nvPicPr>
                <p:cNvPr id="247" name="Freihand 246">
                  <a:extLst>
                    <a:ext uri="{FF2B5EF4-FFF2-40B4-BE49-F238E27FC236}">
                      <a16:creationId xmlns:a16="http://schemas.microsoft.com/office/drawing/2014/main" id="{E4B65FD0-0374-4F2A-A92D-53F7F817C117}"/>
                    </a:ext>
                  </a:extLst>
                </p:cNvPr>
                <p:cNvPicPr/>
                <p:nvPr/>
              </p:nvPicPr>
              <p:blipFill>
                <a:blip r:embed="rId407"/>
                <a:stretch>
                  <a:fillRect/>
                </a:stretch>
              </p:blipFill>
              <p:spPr>
                <a:xfrm>
                  <a:off x="5722059" y="986948"/>
                  <a:ext cx="1864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8" name="Freihand 247">
                  <a:extLst>
                    <a:ext uri="{FF2B5EF4-FFF2-40B4-BE49-F238E27FC236}">
                      <a16:creationId xmlns:a16="http://schemas.microsoft.com/office/drawing/2014/main" id="{6F5E0027-6096-4E8F-9874-77F3EE0A07CD}"/>
                    </a:ext>
                  </a:extLst>
                </p14:cNvPr>
                <p14:cNvContentPartPr/>
                <p14:nvPr/>
              </p14:nvContentPartPr>
              <p14:xfrm>
                <a:off x="3922779" y="868868"/>
                <a:ext cx="142560" cy="106200"/>
              </p14:xfrm>
            </p:contentPart>
          </mc:Choice>
          <mc:Fallback>
            <p:pic>
              <p:nvPicPr>
                <p:cNvPr id="248" name="Freihand 247">
                  <a:extLst>
                    <a:ext uri="{FF2B5EF4-FFF2-40B4-BE49-F238E27FC236}">
                      <a16:creationId xmlns:a16="http://schemas.microsoft.com/office/drawing/2014/main" id="{6F5E0027-6096-4E8F-9874-77F3EE0A07CD}"/>
                    </a:ext>
                  </a:extLst>
                </p:cNvPr>
                <p:cNvPicPr/>
                <p:nvPr/>
              </p:nvPicPr>
              <p:blipFill>
                <a:blip r:embed="rId409"/>
                <a:stretch>
                  <a:fillRect/>
                </a:stretch>
              </p:blipFill>
              <p:spPr>
                <a:xfrm>
                  <a:off x="3918459" y="864548"/>
                  <a:ext cx="151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9" name="Freihand 248">
                  <a:extLst>
                    <a:ext uri="{FF2B5EF4-FFF2-40B4-BE49-F238E27FC236}">
                      <a16:creationId xmlns:a16="http://schemas.microsoft.com/office/drawing/2014/main" id="{6A934FDF-37FC-4B73-9505-3A43847AD508}"/>
                    </a:ext>
                  </a:extLst>
                </p14:cNvPr>
                <p14:cNvContentPartPr/>
                <p14:nvPr/>
              </p14:nvContentPartPr>
              <p14:xfrm>
                <a:off x="4124019" y="788228"/>
                <a:ext cx="101880" cy="152640"/>
              </p14:xfrm>
            </p:contentPart>
          </mc:Choice>
          <mc:Fallback>
            <p:pic>
              <p:nvPicPr>
                <p:cNvPr id="249" name="Freihand 248">
                  <a:extLst>
                    <a:ext uri="{FF2B5EF4-FFF2-40B4-BE49-F238E27FC236}">
                      <a16:creationId xmlns:a16="http://schemas.microsoft.com/office/drawing/2014/main" id="{6A934FDF-37FC-4B73-9505-3A43847AD508}"/>
                    </a:ext>
                  </a:extLst>
                </p:cNvPr>
                <p:cNvPicPr/>
                <p:nvPr/>
              </p:nvPicPr>
              <p:blipFill>
                <a:blip r:embed="rId411"/>
                <a:stretch>
                  <a:fillRect/>
                </a:stretch>
              </p:blipFill>
              <p:spPr>
                <a:xfrm>
                  <a:off x="4119699" y="783908"/>
                  <a:ext cx="110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0" name="Freihand 249">
                  <a:extLst>
                    <a:ext uri="{FF2B5EF4-FFF2-40B4-BE49-F238E27FC236}">
                      <a16:creationId xmlns:a16="http://schemas.microsoft.com/office/drawing/2014/main" id="{EB464ED0-AC6D-4541-BDBA-AE8641C028C6}"/>
                    </a:ext>
                  </a:extLst>
                </p14:cNvPr>
                <p14:cNvContentPartPr/>
                <p14:nvPr/>
              </p14:nvContentPartPr>
              <p14:xfrm>
                <a:off x="4261899" y="836468"/>
                <a:ext cx="147240" cy="92160"/>
              </p14:xfrm>
            </p:contentPart>
          </mc:Choice>
          <mc:Fallback>
            <p:pic>
              <p:nvPicPr>
                <p:cNvPr id="250" name="Freihand 249">
                  <a:extLst>
                    <a:ext uri="{FF2B5EF4-FFF2-40B4-BE49-F238E27FC236}">
                      <a16:creationId xmlns:a16="http://schemas.microsoft.com/office/drawing/2014/main" id="{EB464ED0-AC6D-4541-BDBA-AE8641C028C6}"/>
                    </a:ext>
                  </a:extLst>
                </p:cNvPr>
                <p:cNvPicPr/>
                <p:nvPr/>
              </p:nvPicPr>
              <p:blipFill>
                <a:blip r:embed="rId413"/>
                <a:stretch>
                  <a:fillRect/>
                </a:stretch>
              </p:blipFill>
              <p:spPr>
                <a:xfrm>
                  <a:off x="4257579" y="832148"/>
                  <a:ext cx="155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1" name="Freihand 250">
                  <a:extLst>
                    <a:ext uri="{FF2B5EF4-FFF2-40B4-BE49-F238E27FC236}">
                      <a16:creationId xmlns:a16="http://schemas.microsoft.com/office/drawing/2014/main" id="{7A0E7B7C-4DEA-4F55-A65D-7BDA9B9D8C38}"/>
                    </a:ext>
                  </a:extLst>
                </p14:cNvPr>
                <p14:cNvContentPartPr/>
                <p14:nvPr/>
              </p14:nvContentPartPr>
              <p14:xfrm>
                <a:off x="4561779" y="801548"/>
                <a:ext cx="174240" cy="59760"/>
              </p14:xfrm>
            </p:contentPart>
          </mc:Choice>
          <mc:Fallback>
            <p:pic>
              <p:nvPicPr>
                <p:cNvPr id="251" name="Freihand 250">
                  <a:extLst>
                    <a:ext uri="{FF2B5EF4-FFF2-40B4-BE49-F238E27FC236}">
                      <a16:creationId xmlns:a16="http://schemas.microsoft.com/office/drawing/2014/main" id="{7A0E7B7C-4DEA-4F55-A65D-7BDA9B9D8C38}"/>
                    </a:ext>
                  </a:extLst>
                </p:cNvPr>
                <p:cNvPicPr/>
                <p:nvPr/>
              </p:nvPicPr>
              <p:blipFill>
                <a:blip r:embed="rId415"/>
                <a:stretch>
                  <a:fillRect/>
                </a:stretch>
              </p:blipFill>
              <p:spPr>
                <a:xfrm>
                  <a:off x="4557459" y="797228"/>
                  <a:ext cx="182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4" name="Freihand 253">
                  <a:extLst>
                    <a:ext uri="{FF2B5EF4-FFF2-40B4-BE49-F238E27FC236}">
                      <a16:creationId xmlns:a16="http://schemas.microsoft.com/office/drawing/2014/main" id="{4017F0A7-E82F-4195-A788-C386B55B21C4}"/>
                    </a:ext>
                  </a:extLst>
                </p14:cNvPr>
                <p14:cNvContentPartPr/>
                <p14:nvPr/>
              </p14:nvContentPartPr>
              <p14:xfrm>
                <a:off x="4759059" y="715508"/>
                <a:ext cx="281880" cy="275760"/>
              </p14:xfrm>
            </p:contentPart>
          </mc:Choice>
          <mc:Fallback>
            <p:pic>
              <p:nvPicPr>
                <p:cNvPr id="254" name="Freihand 253">
                  <a:extLst>
                    <a:ext uri="{FF2B5EF4-FFF2-40B4-BE49-F238E27FC236}">
                      <a16:creationId xmlns:a16="http://schemas.microsoft.com/office/drawing/2014/main" id="{4017F0A7-E82F-4195-A788-C386B55B21C4}"/>
                    </a:ext>
                  </a:extLst>
                </p:cNvPr>
                <p:cNvPicPr/>
                <p:nvPr/>
              </p:nvPicPr>
              <p:blipFill>
                <a:blip r:embed="rId417"/>
                <a:stretch>
                  <a:fillRect/>
                </a:stretch>
              </p:blipFill>
              <p:spPr>
                <a:xfrm>
                  <a:off x="4754739" y="711188"/>
                  <a:ext cx="2905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5" name="Freihand 254">
                  <a:extLst>
                    <a:ext uri="{FF2B5EF4-FFF2-40B4-BE49-F238E27FC236}">
                      <a16:creationId xmlns:a16="http://schemas.microsoft.com/office/drawing/2014/main" id="{26E31D0C-C13C-4280-8D19-59E91F1F43C7}"/>
                    </a:ext>
                  </a:extLst>
                </p14:cNvPr>
                <p14:cNvContentPartPr/>
                <p14:nvPr/>
              </p14:nvContentPartPr>
              <p14:xfrm>
                <a:off x="5045979" y="721628"/>
                <a:ext cx="22680" cy="36360"/>
              </p14:xfrm>
            </p:contentPart>
          </mc:Choice>
          <mc:Fallback>
            <p:pic>
              <p:nvPicPr>
                <p:cNvPr id="255" name="Freihand 254">
                  <a:extLst>
                    <a:ext uri="{FF2B5EF4-FFF2-40B4-BE49-F238E27FC236}">
                      <a16:creationId xmlns:a16="http://schemas.microsoft.com/office/drawing/2014/main" id="{26E31D0C-C13C-4280-8D19-59E91F1F43C7}"/>
                    </a:ext>
                  </a:extLst>
                </p:cNvPr>
                <p:cNvPicPr/>
                <p:nvPr/>
              </p:nvPicPr>
              <p:blipFill>
                <a:blip r:embed="rId419"/>
                <a:stretch>
                  <a:fillRect/>
                </a:stretch>
              </p:blipFill>
              <p:spPr>
                <a:xfrm>
                  <a:off x="5041659" y="717308"/>
                  <a:ext cx="31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6" name="Freihand 255">
                  <a:extLst>
                    <a:ext uri="{FF2B5EF4-FFF2-40B4-BE49-F238E27FC236}">
                      <a16:creationId xmlns:a16="http://schemas.microsoft.com/office/drawing/2014/main" id="{D5E81995-705D-45A3-BA4F-6841CC41A758}"/>
                    </a:ext>
                  </a:extLst>
                </p14:cNvPr>
                <p14:cNvContentPartPr/>
                <p14:nvPr/>
              </p14:nvContentPartPr>
              <p14:xfrm>
                <a:off x="5094579" y="677348"/>
                <a:ext cx="111240" cy="145440"/>
              </p14:xfrm>
            </p:contentPart>
          </mc:Choice>
          <mc:Fallback>
            <p:pic>
              <p:nvPicPr>
                <p:cNvPr id="256" name="Freihand 255">
                  <a:extLst>
                    <a:ext uri="{FF2B5EF4-FFF2-40B4-BE49-F238E27FC236}">
                      <a16:creationId xmlns:a16="http://schemas.microsoft.com/office/drawing/2014/main" id="{D5E81995-705D-45A3-BA4F-6841CC41A758}"/>
                    </a:ext>
                  </a:extLst>
                </p:cNvPr>
                <p:cNvPicPr/>
                <p:nvPr/>
              </p:nvPicPr>
              <p:blipFill>
                <a:blip r:embed="rId421"/>
                <a:stretch>
                  <a:fillRect/>
                </a:stretch>
              </p:blipFill>
              <p:spPr>
                <a:xfrm>
                  <a:off x="5090259" y="673028"/>
                  <a:ext cx="119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7" name="Freihand 256">
                  <a:extLst>
                    <a:ext uri="{FF2B5EF4-FFF2-40B4-BE49-F238E27FC236}">
                      <a16:creationId xmlns:a16="http://schemas.microsoft.com/office/drawing/2014/main" id="{438A1457-8FA0-43A2-89EE-3966FDC0E010}"/>
                    </a:ext>
                  </a:extLst>
                </p14:cNvPr>
                <p14:cNvContentPartPr/>
                <p14:nvPr/>
              </p14:nvContentPartPr>
              <p14:xfrm>
                <a:off x="5228859" y="745028"/>
                <a:ext cx="193320" cy="56520"/>
              </p14:xfrm>
            </p:contentPart>
          </mc:Choice>
          <mc:Fallback>
            <p:pic>
              <p:nvPicPr>
                <p:cNvPr id="257" name="Freihand 256">
                  <a:extLst>
                    <a:ext uri="{FF2B5EF4-FFF2-40B4-BE49-F238E27FC236}">
                      <a16:creationId xmlns:a16="http://schemas.microsoft.com/office/drawing/2014/main" id="{438A1457-8FA0-43A2-89EE-3966FDC0E010}"/>
                    </a:ext>
                  </a:extLst>
                </p:cNvPr>
                <p:cNvPicPr/>
                <p:nvPr/>
              </p:nvPicPr>
              <p:blipFill>
                <a:blip r:embed="rId423"/>
                <a:stretch>
                  <a:fillRect/>
                </a:stretch>
              </p:blipFill>
              <p:spPr>
                <a:xfrm>
                  <a:off x="5224539" y="740708"/>
                  <a:ext cx="201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8" name="Freihand 257">
                  <a:extLst>
                    <a:ext uri="{FF2B5EF4-FFF2-40B4-BE49-F238E27FC236}">
                      <a16:creationId xmlns:a16="http://schemas.microsoft.com/office/drawing/2014/main" id="{E3C9A06E-4D38-430B-897C-82DE855D27D9}"/>
                    </a:ext>
                  </a:extLst>
                </p14:cNvPr>
                <p14:cNvContentPartPr/>
                <p14:nvPr/>
              </p14:nvContentPartPr>
              <p14:xfrm>
                <a:off x="4731339" y="710108"/>
                <a:ext cx="101520" cy="15840"/>
              </p14:xfrm>
            </p:contentPart>
          </mc:Choice>
          <mc:Fallback>
            <p:pic>
              <p:nvPicPr>
                <p:cNvPr id="258" name="Freihand 257">
                  <a:extLst>
                    <a:ext uri="{FF2B5EF4-FFF2-40B4-BE49-F238E27FC236}">
                      <a16:creationId xmlns:a16="http://schemas.microsoft.com/office/drawing/2014/main" id="{E3C9A06E-4D38-430B-897C-82DE855D27D9}"/>
                    </a:ext>
                  </a:extLst>
                </p:cNvPr>
                <p:cNvPicPr/>
                <p:nvPr/>
              </p:nvPicPr>
              <p:blipFill>
                <a:blip r:embed="rId425"/>
                <a:stretch>
                  <a:fillRect/>
                </a:stretch>
              </p:blipFill>
              <p:spPr>
                <a:xfrm>
                  <a:off x="4727019" y="705788"/>
                  <a:ext cx="1101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0" name="Freihand 259">
                  <a:extLst>
                    <a:ext uri="{FF2B5EF4-FFF2-40B4-BE49-F238E27FC236}">
                      <a16:creationId xmlns:a16="http://schemas.microsoft.com/office/drawing/2014/main" id="{08596BD0-893C-45F1-A383-C1D1C140C873}"/>
                    </a:ext>
                  </a:extLst>
                </p14:cNvPr>
                <p14:cNvContentPartPr/>
                <p14:nvPr/>
              </p14:nvContentPartPr>
              <p14:xfrm>
                <a:off x="3901179" y="1042388"/>
                <a:ext cx="201960" cy="214920"/>
              </p14:xfrm>
            </p:contentPart>
          </mc:Choice>
          <mc:Fallback>
            <p:pic>
              <p:nvPicPr>
                <p:cNvPr id="260" name="Freihand 259">
                  <a:extLst>
                    <a:ext uri="{FF2B5EF4-FFF2-40B4-BE49-F238E27FC236}">
                      <a16:creationId xmlns:a16="http://schemas.microsoft.com/office/drawing/2014/main" id="{08596BD0-893C-45F1-A383-C1D1C140C873}"/>
                    </a:ext>
                  </a:extLst>
                </p:cNvPr>
                <p:cNvPicPr/>
                <p:nvPr/>
              </p:nvPicPr>
              <p:blipFill>
                <a:blip r:embed="rId427"/>
                <a:stretch>
                  <a:fillRect/>
                </a:stretch>
              </p:blipFill>
              <p:spPr>
                <a:xfrm>
                  <a:off x="3896859" y="1038068"/>
                  <a:ext cx="2106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1" name="Freihand 260">
                  <a:extLst>
                    <a:ext uri="{FF2B5EF4-FFF2-40B4-BE49-F238E27FC236}">
                      <a16:creationId xmlns:a16="http://schemas.microsoft.com/office/drawing/2014/main" id="{C78A9503-409E-43B2-875E-887E1303CE0F}"/>
                    </a:ext>
                  </a:extLst>
                </p14:cNvPr>
                <p14:cNvContentPartPr/>
                <p14:nvPr/>
              </p14:nvContentPartPr>
              <p14:xfrm>
                <a:off x="4177659" y="1038428"/>
                <a:ext cx="16920" cy="151200"/>
              </p14:xfrm>
            </p:contentPart>
          </mc:Choice>
          <mc:Fallback>
            <p:pic>
              <p:nvPicPr>
                <p:cNvPr id="261" name="Freihand 260">
                  <a:extLst>
                    <a:ext uri="{FF2B5EF4-FFF2-40B4-BE49-F238E27FC236}">
                      <a16:creationId xmlns:a16="http://schemas.microsoft.com/office/drawing/2014/main" id="{C78A9503-409E-43B2-875E-887E1303CE0F}"/>
                    </a:ext>
                  </a:extLst>
                </p:cNvPr>
                <p:cNvPicPr/>
                <p:nvPr/>
              </p:nvPicPr>
              <p:blipFill>
                <a:blip r:embed="rId429"/>
                <a:stretch>
                  <a:fillRect/>
                </a:stretch>
              </p:blipFill>
              <p:spPr>
                <a:xfrm>
                  <a:off x="4173339" y="1034108"/>
                  <a:ext cx="25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2" name="Freihand 261">
                  <a:extLst>
                    <a:ext uri="{FF2B5EF4-FFF2-40B4-BE49-F238E27FC236}">
                      <a16:creationId xmlns:a16="http://schemas.microsoft.com/office/drawing/2014/main" id="{773DBB16-6720-4C4F-9DBE-99D85C51B1E6}"/>
                    </a:ext>
                  </a:extLst>
                </p14:cNvPr>
                <p14:cNvContentPartPr/>
                <p14:nvPr/>
              </p14:nvContentPartPr>
              <p14:xfrm>
                <a:off x="4214019" y="1105028"/>
                <a:ext cx="159480" cy="90360"/>
              </p14:xfrm>
            </p:contentPart>
          </mc:Choice>
          <mc:Fallback>
            <p:pic>
              <p:nvPicPr>
                <p:cNvPr id="262" name="Freihand 261">
                  <a:extLst>
                    <a:ext uri="{FF2B5EF4-FFF2-40B4-BE49-F238E27FC236}">
                      <a16:creationId xmlns:a16="http://schemas.microsoft.com/office/drawing/2014/main" id="{773DBB16-6720-4C4F-9DBE-99D85C51B1E6}"/>
                    </a:ext>
                  </a:extLst>
                </p:cNvPr>
                <p:cNvPicPr/>
                <p:nvPr/>
              </p:nvPicPr>
              <p:blipFill>
                <a:blip r:embed="rId431"/>
                <a:stretch>
                  <a:fillRect/>
                </a:stretch>
              </p:blipFill>
              <p:spPr>
                <a:xfrm>
                  <a:off x="4209699" y="1100708"/>
                  <a:ext cx="168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3" name="Freihand 262">
                  <a:extLst>
                    <a:ext uri="{FF2B5EF4-FFF2-40B4-BE49-F238E27FC236}">
                      <a16:creationId xmlns:a16="http://schemas.microsoft.com/office/drawing/2014/main" id="{ACA45FA8-DC8A-45F8-BC56-953367B5BD7F}"/>
                    </a:ext>
                  </a:extLst>
                </p14:cNvPr>
                <p14:cNvContentPartPr/>
                <p14:nvPr/>
              </p14:nvContentPartPr>
              <p14:xfrm>
                <a:off x="4358019" y="1042388"/>
                <a:ext cx="43560" cy="37080"/>
              </p14:xfrm>
            </p:contentPart>
          </mc:Choice>
          <mc:Fallback>
            <p:pic>
              <p:nvPicPr>
                <p:cNvPr id="263" name="Freihand 262">
                  <a:extLst>
                    <a:ext uri="{FF2B5EF4-FFF2-40B4-BE49-F238E27FC236}">
                      <a16:creationId xmlns:a16="http://schemas.microsoft.com/office/drawing/2014/main" id="{ACA45FA8-DC8A-45F8-BC56-953367B5BD7F}"/>
                    </a:ext>
                  </a:extLst>
                </p:cNvPr>
                <p:cNvPicPr/>
                <p:nvPr/>
              </p:nvPicPr>
              <p:blipFill>
                <a:blip r:embed="rId433"/>
                <a:stretch>
                  <a:fillRect/>
                </a:stretch>
              </p:blipFill>
              <p:spPr>
                <a:xfrm>
                  <a:off x="4353699" y="1038068"/>
                  <a:ext cx="52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4" name="Freihand 263">
                  <a:extLst>
                    <a:ext uri="{FF2B5EF4-FFF2-40B4-BE49-F238E27FC236}">
                      <a16:creationId xmlns:a16="http://schemas.microsoft.com/office/drawing/2014/main" id="{AFC60AF5-A41C-4AAE-95EC-FCF628964478}"/>
                    </a:ext>
                  </a:extLst>
                </p14:cNvPr>
                <p14:cNvContentPartPr/>
                <p14:nvPr/>
              </p14:nvContentPartPr>
              <p14:xfrm>
                <a:off x="4414899" y="1079108"/>
                <a:ext cx="38880" cy="202320"/>
              </p14:xfrm>
            </p:contentPart>
          </mc:Choice>
          <mc:Fallback>
            <p:pic>
              <p:nvPicPr>
                <p:cNvPr id="264" name="Freihand 263">
                  <a:extLst>
                    <a:ext uri="{FF2B5EF4-FFF2-40B4-BE49-F238E27FC236}">
                      <a16:creationId xmlns:a16="http://schemas.microsoft.com/office/drawing/2014/main" id="{AFC60AF5-A41C-4AAE-95EC-FCF628964478}"/>
                    </a:ext>
                  </a:extLst>
                </p:cNvPr>
                <p:cNvPicPr/>
                <p:nvPr/>
              </p:nvPicPr>
              <p:blipFill>
                <a:blip r:embed="rId435"/>
                <a:stretch>
                  <a:fillRect/>
                </a:stretch>
              </p:blipFill>
              <p:spPr>
                <a:xfrm>
                  <a:off x="4410579" y="1074788"/>
                  <a:ext cx="475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5" name="Freihand 264">
                  <a:extLst>
                    <a:ext uri="{FF2B5EF4-FFF2-40B4-BE49-F238E27FC236}">
                      <a16:creationId xmlns:a16="http://schemas.microsoft.com/office/drawing/2014/main" id="{A8242705-2331-4FFD-BAE1-ACFE81C53C94}"/>
                    </a:ext>
                  </a:extLst>
                </p14:cNvPr>
                <p14:cNvContentPartPr/>
                <p14:nvPr/>
              </p14:nvContentPartPr>
              <p14:xfrm>
                <a:off x="4409499" y="1018268"/>
                <a:ext cx="198360" cy="191160"/>
              </p14:xfrm>
            </p:contentPart>
          </mc:Choice>
          <mc:Fallback>
            <p:pic>
              <p:nvPicPr>
                <p:cNvPr id="265" name="Freihand 264">
                  <a:extLst>
                    <a:ext uri="{FF2B5EF4-FFF2-40B4-BE49-F238E27FC236}">
                      <a16:creationId xmlns:a16="http://schemas.microsoft.com/office/drawing/2014/main" id="{A8242705-2331-4FFD-BAE1-ACFE81C53C94}"/>
                    </a:ext>
                  </a:extLst>
                </p:cNvPr>
                <p:cNvPicPr/>
                <p:nvPr/>
              </p:nvPicPr>
              <p:blipFill>
                <a:blip r:embed="rId437"/>
                <a:stretch>
                  <a:fillRect/>
                </a:stretch>
              </p:blipFill>
              <p:spPr>
                <a:xfrm>
                  <a:off x="4405179" y="1013948"/>
                  <a:ext cx="2070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6" name="Freihand 265">
                  <a:extLst>
                    <a:ext uri="{FF2B5EF4-FFF2-40B4-BE49-F238E27FC236}">
                      <a16:creationId xmlns:a16="http://schemas.microsoft.com/office/drawing/2014/main" id="{801F17A1-DAD2-4AFA-878C-8D9464C41071}"/>
                    </a:ext>
                  </a:extLst>
                </p14:cNvPr>
                <p14:cNvContentPartPr/>
                <p14:nvPr/>
              </p14:nvContentPartPr>
              <p14:xfrm>
                <a:off x="4642419" y="1027628"/>
                <a:ext cx="342720" cy="286200"/>
              </p14:xfrm>
            </p:contentPart>
          </mc:Choice>
          <mc:Fallback>
            <p:pic>
              <p:nvPicPr>
                <p:cNvPr id="266" name="Freihand 265">
                  <a:extLst>
                    <a:ext uri="{FF2B5EF4-FFF2-40B4-BE49-F238E27FC236}">
                      <a16:creationId xmlns:a16="http://schemas.microsoft.com/office/drawing/2014/main" id="{801F17A1-DAD2-4AFA-878C-8D9464C41071}"/>
                    </a:ext>
                  </a:extLst>
                </p:cNvPr>
                <p:cNvPicPr/>
                <p:nvPr/>
              </p:nvPicPr>
              <p:blipFill>
                <a:blip r:embed="rId439"/>
                <a:stretch>
                  <a:fillRect/>
                </a:stretch>
              </p:blipFill>
              <p:spPr>
                <a:xfrm>
                  <a:off x="4638099" y="1023308"/>
                  <a:ext cx="3513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7" name="Freihand 266">
                  <a:extLst>
                    <a:ext uri="{FF2B5EF4-FFF2-40B4-BE49-F238E27FC236}">
                      <a16:creationId xmlns:a16="http://schemas.microsoft.com/office/drawing/2014/main" id="{E945E444-A720-4E43-B407-7D42BBCE9117}"/>
                    </a:ext>
                  </a:extLst>
                </p14:cNvPr>
                <p14:cNvContentPartPr/>
                <p14:nvPr/>
              </p14:nvContentPartPr>
              <p14:xfrm>
                <a:off x="4999539" y="984068"/>
                <a:ext cx="17640" cy="24480"/>
              </p14:xfrm>
            </p:contentPart>
          </mc:Choice>
          <mc:Fallback>
            <p:pic>
              <p:nvPicPr>
                <p:cNvPr id="267" name="Freihand 266">
                  <a:extLst>
                    <a:ext uri="{FF2B5EF4-FFF2-40B4-BE49-F238E27FC236}">
                      <a16:creationId xmlns:a16="http://schemas.microsoft.com/office/drawing/2014/main" id="{E945E444-A720-4E43-B407-7D42BBCE9117}"/>
                    </a:ext>
                  </a:extLst>
                </p:cNvPr>
                <p:cNvPicPr/>
                <p:nvPr/>
              </p:nvPicPr>
              <p:blipFill>
                <a:blip r:embed="rId441"/>
                <a:stretch>
                  <a:fillRect/>
                </a:stretch>
              </p:blipFill>
              <p:spPr>
                <a:xfrm>
                  <a:off x="4995219" y="979748"/>
                  <a:ext cx="262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8" name="Freihand 267">
                  <a:extLst>
                    <a:ext uri="{FF2B5EF4-FFF2-40B4-BE49-F238E27FC236}">
                      <a16:creationId xmlns:a16="http://schemas.microsoft.com/office/drawing/2014/main" id="{0132CAF0-80B0-4F03-B228-17F9E477EC0B}"/>
                    </a:ext>
                  </a:extLst>
                </p14:cNvPr>
                <p14:cNvContentPartPr/>
                <p14:nvPr/>
              </p14:nvContentPartPr>
              <p14:xfrm>
                <a:off x="5014659" y="934388"/>
                <a:ext cx="96120" cy="132480"/>
              </p14:xfrm>
            </p:contentPart>
          </mc:Choice>
          <mc:Fallback>
            <p:pic>
              <p:nvPicPr>
                <p:cNvPr id="268" name="Freihand 267">
                  <a:extLst>
                    <a:ext uri="{FF2B5EF4-FFF2-40B4-BE49-F238E27FC236}">
                      <a16:creationId xmlns:a16="http://schemas.microsoft.com/office/drawing/2014/main" id="{0132CAF0-80B0-4F03-B228-17F9E477EC0B}"/>
                    </a:ext>
                  </a:extLst>
                </p:cNvPr>
                <p:cNvPicPr/>
                <p:nvPr/>
              </p:nvPicPr>
              <p:blipFill>
                <a:blip r:embed="rId443"/>
                <a:stretch>
                  <a:fillRect/>
                </a:stretch>
              </p:blipFill>
              <p:spPr>
                <a:xfrm>
                  <a:off x="5010339" y="930068"/>
                  <a:ext cx="104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9" name="Freihand 268">
                  <a:extLst>
                    <a:ext uri="{FF2B5EF4-FFF2-40B4-BE49-F238E27FC236}">
                      <a16:creationId xmlns:a16="http://schemas.microsoft.com/office/drawing/2014/main" id="{D5C79610-4E68-43E0-9001-21E2A564A10F}"/>
                    </a:ext>
                  </a:extLst>
                </p14:cNvPr>
                <p14:cNvContentPartPr/>
                <p14:nvPr/>
              </p14:nvContentPartPr>
              <p14:xfrm>
                <a:off x="5138499" y="909908"/>
                <a:ext cx="102960" cy="146520"/>
              </p14:xfrm>
            </p:contentPart>
          </mc:Choice>
          <mc:Fallback>
            <p:pic>
              <p:nvPicPr>
                <p:cNvPr id="269" name="Freihand 268">
                  <a:extLst>
                    <a:ext uri="{FF2B5EF4-FFF2-40B4-BE49-F238E27FC236}">
                      <a16:creationId xmlns:a16="http://schemas.microsoft.com/office/drawing/2014/main" id="{D5C79610-4E68-43E0-9001-21E2A564A10F}"/>
                    </a:ext>
                  </a:extLst>
                </p:cNvPr>
                <p:cNvPicPr/>
                <p:nvPr/>
              </p:nvPicPr>
              <p:blipFill>
                <a:blip r:embed="rId445"/>
                <a:stretch>
                  <a:fillRect/>
                </a:stretch>
              </p:blipFill>
              <p:spPr>
                <a:xfrm>
                  <a:off x="5134179" y="905588"/>
                  <a:ext cx="111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1" name="Freihand 270">
                  <a:extLst>
                    <a:ext uri="{FF2B5EF4-FFF2-40B4-BE49-F238E27FC236}">
                      <a16:creationId xmlns:a16="http://schemas.microsoft.com/office/drawing/2014/main" id="{4A9FD231-3141-4B66-8CCC-42164CC76265}"/>
                    </a:ext>
                  </a:extLst>
                </p14:cNvPr>
                <p14:cNvContentPartPr/>
                <p14:nvPr/>
              </p14:nvContentPartPr>
              <p14:xfrm>
                <a:off x="2858619" y="4739948"/>
                <a:ext cx="41760" cy="46800"/>
              </p14:xfrm>
            </p:contentPart>
          </mc:Choice>
          <mc:Fallback>
            <p:pic>
              <p:nvPicPr>
                <p:cNvPr id="271" name="Freihand 270">
                  <a:extLst>
                    <a:ext uri="{FF2B5EF4-FFF2-40B4-BE49-F238E27FC236}">
                      <a16:creationId xmlns:a16="http://schemas.microsoft.com/office/drawing/2014/main" id="{4A9FD231-3141-4B66-8CCC-42164CC76265}"/>
                    </a:ext>
                  </a:extLst>
                </p:cNvPr>
                <p:cNvPicPr/>
                <p:nvPr/>
              </p:nvPicPr>
              <p:blipFill>
                <a:blip r:embed="rId447"/>
                <a:stretch>
                  <a:fillRect/>
                </a:stretch>
              </p:blipFill>
              <p:spPr>
                <a:xfrm>
                  <a:off x="2854299" y="4735628"/>
                  <a:ext cx="50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2" name="Freihand 271">
                  <a:extLst>
                    <a:ext uri="{FF2B5EF4-FFF2-40B4-BE49-F238E27FC236}">
                      <a16:creationId xmlns:a16="http://schemas.microsoft.com/office/drawing/2014/main" id="{E62E564A-2536-4794-8597-27D5E64C5F1A}"/>
                    </a:ext>
                  </a:extLst>
                </p14:cNvPr>
                <p14:cNvContentPartPr/>
                <p14:nvPr/>
              </p14:nvContentPartPr>
              <p14:xfrm>
                <a:off x="3168939" y="4426028"/>
                <a:ext cx="54000" cy="21600"/>
              </p14:xfrm>
            </p:contentPart>
          </mc:Choice>
          <mc:Fallback>
            <p:pic>
              <p:nvPicPr>
                <p:cNvPr id="272" name="Freihand 271">
                  <a:extLst>
                    <a:ext uri="{FF2B5EF4-FFF2-40B4-BE49-F238E27FC236}">
                      <a16:creationId xmlns:a16="http://schemas.microsoft.com/office/drawing/2014/main" id="{E62E564A-2536-4794-8597-27D5E64C5F1A}"/>
                    </a:ext>
                  </a:extLst>
                </p:cNvPr>
                <p:cNvPicPr/>
                <p:nvPr/>
              </p:nvPicPr>
              <p:blipFill>
                <a:blip r:embed="rId449"/>
                <a:stretch>
                  <a:fillRect/>
                </a:stretch>
              </p:blipFill>
              <p:spPr>
                <a:xfrm>
                  <a:off x="3164619" y="4421708"/>
                  <a:ext cx="62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3" name="Freihand 272">
                  <a:extLst>
                    <a:ext uri="{FF2B5EF4-FFF2-40B4-BE49-F238E27FC236}">
                      <a16:creationId xmlns:a16="http://schemas.microsoft.com/office/drawing/2014/main" id="{EB2AD72B-EEEA-4DE3-8FB9-58778C8A7913}"/>
                    </a:ext>
                  </a:extLst>
                </p14:cNvPr>
                <p14:cNvContentPartPr/>
                <p14:nvPr/>
              </p14:nvContentPartPr>
              <p14:xfrm>
                <a:off x="3282339" y="4301108"/>
                <a:ext cx="2880" cy="16560"/>
              </p14:xfrm>
            </p:contentPart>
          </mc:Choice>
          <mc:Fallback>
            <p:pic>
              <p:nvPicPr>
                <p:cNvPr id="273" name="Freihand 272">
                  <a:extLst>
                    <a:ext uri="{FF2B5EF4-FFF2-40B4-BE49-F238E27FC236}">
                      <a16:creationId xmlns:a16="http://schemas.microsoft.com/office/drawing/2014/main" id="{EB2AD72B-EEEA-4DE3-8FB9-58778C8A7913}"/>
                    </a:ext>
                  </a:extLst>
                </p:cNvPr>
                <p:cNvPicPr/>
                <p:nvPr/>
              </p:nvPicPr>
              <p:blipFill>
                <a:blip r:embed="rId451"/>
                <a:stretch>
                  <a:fillRect/>
                </a:stretch>
              </p:blipFill>
              <p:spPr>
                <a:xfrm>
                  <a:off x="3278019" y="4296788"/>
                  <a:ext cx="11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4" name="Freihand 273">
                  <a:extLst>
                    <a:ext uri="{FF2B5EF4-FFF2-40B4-BE49-F238E27FC236}">
                      <a16:creationId xmlns:a16="http://schemas.microsoft.com/office/drawing/2014/main" id="{2B098031-DF10-48C2-B6ED-81EA07EB990D}"/>
                    </a:ext>
                  </a:extLst>
                </p14:cNvPr>
                <p14:cNvContentPartPr/>
                <p14:nvPr/>
              </p14:nvContentPartPr>
              <p14:xfrm>
                <a:off x="4082619" y="3445028"/>
                <a:ext cx="34920" cy="30600"/>
              </p14:xfrm>
            </p:contentPart>
          </mc:Choice>
          <mc:Fallback>
            <p:pic>
              <p:nvPicPr>
                <p:cNvPr id="274" name="Freihand 273">
                  <a:extLst>
                    <a:ext uri="{FF2B5EF4-FFF2-40B4-BE49-F238E27FC236}">
                      <a16:creationId xmlns:a16="http://schemas.microsoft.com/office/drawing/2014/main" id="{2B098031-DF10-48C2-B6ED-81EA07EB990D}"/>
                    </a:ext>
                  </a:extLst>
                </p:cNvPr>
                <p:cNvPicPr/>
                <p:nvPr/>
              </p:nvPicPr>
              <p:blipFill>
                <a:blip r:embed="rId453"/>
                <a:stretch>
                  <a:fillRect/>
                </a:stretch>
              </p:blipFill>
              <p:spPr>
                <a:xfrm>
                  <a:off x="4078299" y="3440708"/>
                  <a:ext cx="43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5" name="Freihand 274">
                  <a:extLst>
                    <a:ext uri="{FF2B5EF4-FFF2-40B4-BE49-F238E27FC236}">
                      <a16:creationId xmlns:a16="http://schemas.microsoft.com/office/drawing/2014/main" id="{4264AF88-39FA-474F-8981-7B35DB4D79E9}"/>
                    </a:ext>
                  </a:extLst>
                </p14:cNvPr>
                <p14:cNvContentPartPr/>
                <p14:nvPr/>
              </p14:nvContentPartPr>
              <p14:xfrm>
                <a:off x="5346219" y="2101508"/>
                <a:ext cx="20880" cy="20160"/>
              </p14:xfrm>
            </p:contentPart>
          </mc:Choice>
          <mc:Fallback>
            <p:pic>
              <p:nvPicPr>
                <p:cNvPr id="275" name="Freihand 274">
                  <a:extLst>
                    <a:ext uri="{FF2B5EF4-FFF2-40B4-BE49-F238E27FC236}">
                      <a16:creationId xmlns:a16="http://schemas.microsoft.com/office/drawing/2014/main" id="{4264AF88-39FA-474F-8981-7B35DB4D79E9}"/>
                    </a:ext>
                  </a:extLst>
                </p:cNvPr>
                <p:cNvPicPr/>
                <p:nvPr/>
              </p:nvPicPr>
              <p:blipFill>
                <a:blip r:embed="rId455"/>
                <a:stretch>
                  <a:fillRect/>
                </a:stretch>
              </p:blipFill>
              <p:spPr>
                <a:xfrm>
                  <a:off x="5341899" y="2097188"/>
                  <a:ext cx="29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6" name="Freihand 275">
                  <a:extLst>
                    <a:ext uri="{FF2B5EF4-FFF2-40B4-BE49-F238E27FC236}">
                      <a16:creationId xmlns:a16="http://schemas.microsoft.com/office/drawing/2014/main" id="{BD2E14AB-A1B1-41BF-B9C0-C6E76BF497C3}"/>
                    </a:ext>
                  </a:extLst>
                </p14:cNvPr>
                <p14:cNvContentPartPr/>
                <p14:nvPr/>
              </p14:nvContentPartPr>
              <p14:xfrm>
                <a:off x="5904219" y="1614068"/>
                <a:ext cx="15480" cy="22320"/>
              </p14:xfrm>
            </p:contentPart>
          </mc:Choice>
          <mc:Fallback>
            <p:pic>
              <p:nvPicPr>
                <p:cNvPr id="276" name="Freihand 275">
                  <a:extLst>
                    <a:ext uri="{FF2B5EF4-FFF2-40B4-BE49-F238E27FC236}">
                      <a16:creationId xmlns:a16="http://schemas.microsoft.com/office/drawing/2014/main" id="{BD2E14AB-A1B1-41BF-B9C0-C6E76BF497C3}"/>
                    </a:ext>
                  </a:extLst>
                </p:cNvPr>
                <p:cNvPicPr/>
                <p:nvPr/>
              </p:nvPicPr>
              <p:blipFill>
                <a:blip r:embed="rId457"/>
                <a:stretch>
                  <a:fillRect/>
                </a:stretch>
              </p:blipFill>
              <p:spPr>
                <a:xfrm>
                  <a:off x="5899899" y="1609748"/>
                  <a:ext cx="24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7" name="Freihand 276">
                  <a:extLst>
                    <a:ext uri="{FF2B5EF4-FFF2-40B4-BE49-F238E27FC236}">
                      <a16:creationId xmlns:a16="http://schemas.microsoft.com/office/drawing/2014/main" id="{21ED2CDF-28CA-47EB-A214-7F61B9BA72FE}"/>
                    </a:ext>
                  </a:extLst>
                </p14:cNvPr>
                <p14:cNvContentPartPr/>
                <p14:nvPr/>
              </p14:nvContentPartPr>
              <p14:xfrm>
                <a:off x="6024459" y="1411028"/>
                <a:ext cx="39240" cy="27720"/>
              </p14:xfrm>
            </p:contentPart>
          </mc:Choice>
          <mc:Fallback>
            <p:pic>
              <p:nvPicPr>
                <p:cNvPr id="277" name="Freihand 276">
                  <a:extLst>
                    <a:ext uri="{FF2B5EF4-FFF2-40B4-BE49-F238E27FC236}">
                      <a16:creationId xmlns:a16="http://schemas.microsoft.com/office/drawing/2014/main" id="{21ED2CDF-28CA-47EB-A214-7F61B9BA72FE}"/>
                    </a:ext>
                  </a:extLst>
                </p:cNvPr>
                <p:cNvPicPr/>
                <p:nvPr/>
              </p:nvPicPr>
              <p:blipFill>
                <a:blip r:embed="rId459"/>
                <a:stretch>
                  <a:fillRect/>
                </a:stretch>
              </p:blipFill>
              <p:spPr>
                <a:xfrm>
                  <a:off x="6020139" y="1406708"/>
                  <a:ext cx="478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0" name="Freihand 279">
                  <a:extLst>
                    <a:ext uri="{FF2B5EF4-FFF2-40B4-BE49-F238E27FC236}">
                      <a16:creationId xmlns:a16="http://schemas.microsoft.com/office/drawing/2014/main" id="{6A0E2CBC-E934-4CF9-9A6B-C63EBB4BE605}"/>
                    </a:ext>
                  </a:extLst>
                </p14:cNvPr>
                <p14:cNvContentPartPr/>
                <p14:nvPr/>
              </p14:nvContentPartPr>
              <p14:xfrm>
                <a:off x="5969739" y="1421108"/>
                <a:ext cx="5400" cy="14760"/>
              </p14:xfrm>
            </p:contentPart>
          </mc:Choice>
          <mc:Fallback>
            <p:pic>
              <p:nvPicPr>
                <p:cNvPr id="280" name="Freihand 279">
                  <a:extLst>
                    <a:ext uri="{FF2B5EF4-FFF2-40B4-BE49-F238E27FC236}">
                      <a16:creationId xmlns:a16="http://schemas.microsoft.com/office/drawing/2014/main" id="{6A0E2CBC-E934-4CF9-9A6B-C63EBB4BE605}"/>
                    </a:ext>
                  </a:extLst>
                </p:cNvPr>
                <p:cNvPicPr/>
                <p:nvPr/>
              </p:nvPicPr>
              <p:blipFill>
                <a:blip r:embed="rId461"/>
                <a:stretch>
                  <a:fillRect/>
                </a:stretch>
              </p:blipFill>
              <p:spPr>
                <a:xfrm>
                  <a:off x="5965419" y="1416788"/>
                  <a:ext cx="140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1" name="Freihand 280">
                  <a:extLst>
                    <a:ext uri="{FF2B5EF4-FFF2-40B4-BE49-F238E27FC236}">
                      <a16:creationId xmlns:a16="http://schemas.microsoft.com/office/drawing/2014/main" id="{6167ED10-C30A-44E8-89C7-30F3DA77CBE8}"/>
                    </a:ext>
                  </a:extLst>
                </p14:cNvPr>
                <p14:cNvContentPartPr/>
                <p14:nvPr/>
              </p14:nvContentPartPr>
              <p14:xfrm>
                <a:off x="5722059" y="2321828"/>
                <a:ext cx="31320" cy="48960"/>
              </p14:xfrm>
            </p:contentPart>
          </mc:Choice>
          <mc:Fallback>
            <p:pic>
              <p:nvPicPr>
                <p:cNvPr id="281" name="Freihand 280">
                  <a:extLst>
                    <a:ext uri="{FF2B5EF4-FFF2-40B4-BE49-F238E27FC236}">
                      <a16:creationId xmlns:a16="http://schemas.microsoft.com/office/drawing/2014/main" id="{6167ED10-C30A-44E8-89C7-30F3DA77CBE8}"/>
                    </a:ext>
                  </a:extLst>
                </p:cNvPr>
                <p:cNvPicPr/>
                <p:nvPr/>
              </p:nvPicPr>
              <p:blipFill>
                <a:blip r:embed="rId463"/>
                <a:stretch>
                  <a:fillRect/>
                </a:stretch>
              </p:blipFill>
              <p:spPr>
                <a:xfrm>
                  <a:off x="5717739" y="2317508"/>
                  <a:ext cx="39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3" name="Freihand 282">
                  <a:extLst>
                    <a:ext uri="{FF2B5EF4-FFF2-40B4-BE49-F238E27FC236}">
                      <a16:creationId xmlns:a16="http://schemas.microsoft.com/office/drawing/2014/main" id="{7A197B4D-41AE-46B7-A984-C0A343378AF3}"/>
                    </a:ext>
                  </a:extLst>
                </p14:cNvPr>
                <p14:cNvContentPartPr/>
                <p14:nvPr/>
              </p14:nvContentPartPr>
              <p14:xfrm>
                <a:off x="4645299" y="3482828"/>
                <a:ext cx="6120" cy="60120"/>
              </p14:xfrm>
            </p:contentPart>
          </mc:Choice>
          <mc:Fallback>
            <p:pic>
              <p:nvPicPr>
                <p:cNvPr id="283" name="Freihand 282">
                  <a:extLst>
                    <a:ext uri="{FF2B5EF4-FFF2-40B4-BE49-F238E27FC236}">
                      <a16:creationId xmlns:a16="http://schemas.microsoft.com/office/drawing/2014/main" id="{7A197B4D-41AE-46B7-A984-C0A343378AF3}"/>
                    </a:ext>
                  </a:extLst>
                </p:cNvPr>
                <p:cNvPicPr/>
                <p:nvPr/>
              </p:nvPicPr>
              <p:blipFill>
                <a:blip r:embed="rId465"/>
                <a:stretch>
                  <a:fillRect/>
                </a:stretch>
              </p:blipFill>
              <p:spPr>
                <a:xfrm>
                  <a:off x="4640979" y="3478508"/>
                  <a:ext cx="14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84" name="Freihand 283">
                  <a:extLst>
                    <a:ext uri="{FF2B5EF4-FFF2-40B4-BE49-F238E27FC236}">
                      <a16:creationId xmlns:a16="http://schemas.microsoft.com/office/drawing/2014/main" id="{1FDE76EC-2FD1-44C2-A285-43C53200E72F}"/>
                    </a:ext>
                  </a:extLst>
                </p14:cNvPr>
                <p14:cNvContentPartPr/>
                <p14:nvPr/>
              </p14:nvContentPartPr>
              <p14:xfrm>
                <a:off x="4633059" y="4148828"/>
                <a:ext cx="11160" cy="841320"/>
              </p14:xfrm>
            </p:contentPart>
          </mc:Choice>
          <mc:Fallback>
            <p:pic>
              <p:nvPicPr>
                <p:cNvPr id="284" name="Freihand 283">
                  <a:extLst>
                    <a:ext uri="{FF2B5EF4-FFF2-40B4-BE49-F238E27FC236}">
                      <a16:creationId xmlns:a16="http://schemas.microsoft.com/office/drawing/2014/main" id="{1FDE76EC-2FD1-44C2-A285-43C53200E72F}"/>
                    </a:ext>
                  </a:extLst>
                </p:cNvPr>
                <p:cNvPicPr/>
                <p:nvPr/>
              </p:nvPicPr>
              <p:blipFill>
                <a:blip r:embed="rId467"/>
                <a:stretch>
                  <a:fillRect/>
                </a:stretch>
              </p:blipFill>
              <p:spPr>
                <a:xfrm>
                  <a:off x="4628739" y="4144508"/>
                  <a:ext cx="19800" cy="8499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5" name="Freihand 284">
                  <a:extLst>
                    <a:ext uri="{FF2B5EF4-FFF2-40B4-BE49-F238E27FC236}">
                      <a16:creationId xmlns:a16="http://schemas.microsoft.com/office/drawing/2014/main" id="{7A7D59FE-B6B3-4567-86FA-39519B2BE14B}"/>
                    </a:ext>
                  </a:extLst>
                </p14:cNvPr>
                <p14:cNvContentPartPr/>
                <p14:nvPr/>
              </p14:nvContentPartPr>
              <p14:xfrm>
                <a:off x="4629819" y="5158268"/>
                <a:ext cx="41400" cy="307440"/>
              </p14:xfrm>
            </p:contentPart>
          </mc:Choice>
          <mc:Fallback>
            <p:pic>
              <p:nvPicPr>
                <p:cNvPr id="285" name="Freihand 284">
                  <a:extLst>
                    <a:ext uri="{FF2B5EF4-FFF2-40B4-BE49-F238E27FC236}">
                      <a16:creationId xmlns:a16="http://schemas.microsoft.com/office/drawing/2014/main" id="{7A7D59FE-B6B3-4567-86FA-39519B2BE14B}"/>
                    </a:ext>
                  </a:extLst>
                </p:cNvPr>
                <p:cNvPicPr/>
                <p:nvPr/>
              </p:nvPicPr>
              <p:blipFill>
                <a:blip r:embed="rId469"/>
                <a:stretch>
                  <a:fillRect/>
                </a:stretch>
              </p:blipFill>
              <p:spPr>
                <a:xfrm>
                  <a:off x="4625499" y="5153948"/>
                  <a:ext cx="5004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2" name="Freihand 281">
                  <a:extLst>
                    <a:ext uri="{FF2B5EF4-FFF2-40B4-BE49-F238E27FC236}">
                      <a16:creationId xmlns:a16="http://schemas.microsoft.com/office/drawing/2014/main" id="{818AB4D2-BDCB-4816-99F0-9753A0EAEE2C}"/>
                    </a:ext>
                  </a:extLst>
                </p14:cNvPr>
                <p14:cNvContentPartPr/>
                <p14:nvPr/>
              </p14:nvContentPartPr>
              <p14:xfrm>
                <a:off x="4638099" y="2899268"/>
                <a:ext cx="10440" cy="170640"/>
              </p14:xfrm>
            </p:contentPart>
          </mc:Choice>
          <mc:Fallback>
            <p:pic>
              <p:nvPicPr>
                <p:cNvPr id="282" name="Freihand 281">
                  <a:extLst>
                    <a:ext uri="{FF2B5EF4-FFF2-40B4-BE49-F238E27FC236}">
                      <a16:creationId xmlns:a16="http://schemas.microsoft.com/office/drawing/2014/main" id="{818AB4D2-BDCB-4816-99F0-9753A0EAEE2C}"/>
                    </a:ext>
                  </a:extLst>
                </p:cNvPr>
                <p:cNvPicPr/>
                <p:nvPr/>
              </p:nvPicPr>
              <p:blipFill>
                <a:blip r:embed="rId471"/>
                <a:stretch>
                  <a:fillRect/>
                </a:stretch>
              </p:blipFill>
              <p:spPr>
                <a:xfrm>
                  <a:off x="4633779" y="2894948"/>
                  <a:ext cx="19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8" name="Freihand 287">
                  <a:extLst>
                    <a:ext uri="{FF2B5EF4-FFF2-40B4-BE49-F238E27FC236}">
                      <a16:creationId xmlns:a16="http://schemas.microsoft.com/office/drawing/2014/main" id="{2B2140A0-F87E-4DE0-81C4-1753DF24B483}"/>
                    </a:ext>
                  </a:extLst>
                </p14:cNvPr>
                <p14:cNvContentPartPr/>
                <p14:nvPr/>
              </p14:nvContentPartPr>
              <p14:xfrm>
                <a:off x="2842779" y="2664188"/>
                <a:ext cx="1769760" cy="190800"/>
              </p14:xfrm>
            </p:contentPart>
          </mc:Choice>
          <mc:Fallback>
            <p:pic>
              <p:nvPicPr>
                <p:cNvPr id="288" name="Freihand 287">
                  <a:extLst>
                    <a:ext uri="{FF2B5EF4-FFF2-40B4-BE49-F238E27FC236}">
                      <a16:creationId xmlns:a16="http://schemas.microsoft.com/office/drawing/2014/main" id="{2B2140A0-F87E-4DE0-81C4-1753DF24B483}"/>
                    </a:ext>
                  </a:extLst>
                </p:cNvPr>
                <p:cNvPicPr/>
                <p:nvPr/>
              </p:nvPicPr>
              <p:blipFill>
                <a:blip r:embed="rId473"/>
                <a:stretch>
                  <a:fillRect/>
                </a:stretch>
              </p:blipFill>
              <p:spPr>
                <a:xfrm>
                  <a:off x="2838459" y="2659868"/>
                  <a:ext cx="17784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6" name="Freihand 285">
                  <a:extLst>
                    <a:ext uri="{FF2B5EF4-FFF2-40B4-BE49-F238E27FC236}">
                      <a16:creationId xmlns:a16="http://schemas.microsoft.com/office/drawing/2014/main" id="{85A8AD21-8C00-423D-BB28-62C63047C6E8}"/>
                    </a:ext>
                  </a:extLst>
                </p14:cNvPr>
                <p14:cNvContentPartPr/>
                <p14:nvPr/>
              </p14:nvContentPartPr>
              <p14:xfrm>
                <a:off x="2130339" y="2851028"/>
                <a:ext cx="68040" cy="12240"/>
              </p14:xfrm>
            </p:contentPart>
          </mc:Choice>
          <mc:Fallback>
            <p:pic>
              <p:nvPicPr>
                <p:cNvPr id="286" name="Freihand 285">
                  <a:extLst>
                    <a:ext uri="{FF2B5EF4-FFF2-40B4-BE49-F238E27FC236}">
                      <a16:creationId xmlns:a16="http://schemas.microsoft.com/office/drawing/2014/main" id="{85A8AD21-8C00-423D-BB28-62C63047C6E8}"/>
                    </a:ext>
                  </a:extLst>
                </p:cNvPr>
                <p:cNvPicPr/>
                <p:nvPr/>
              </p:nvPicPr>
              <p:blipFill>
                <a:blip r:embed="rId475"/>
                <a:stretch>
                  <a:fillRect/>
                </a:stretch>
              </p:blipFill>
              <p:spPr>
                <a:xfrm>
                  <a:off x="2126019" y="2846708"/>
                  <a:ext cx="76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7" name="Freihand 286">
                  <a:extLst>
                    <a:ext uri="{FF2B5EF4-FFF2-40B4-BE49-F238E27FC236}">
                      <a16:creationId xmlns:a16="http://schemas.microsoft.com/office/drawing/2014/main" id="{2790AE23-DB27-4FF7-8B1B-08688586D82B}"/>
                    </a:ext>
                  </a:extLst>
                </p14:cNvPr>
                <p14:cNvContentPartPr/>
                <p14:nvPr/>
              </p14:nvContentPartPr>
              <p14:xfrm>
                <a:off x="2399259" y="2834108"/>
                <a:ext cx="154080" cy="43200"/>
              </p14:xfrm>
            </p:contentPart>
          </mc:Choice>
          <mc:Fallback>
            <p:pic>
              <p:nvPicPr>
                <p:cNvPr id="287" name="Freihand 286">
                  <a:extLst>
                    <a:ext uri="{FF2B5EF4-FFF2-40B4-BE49-F238E27FC236}">
                      <a16:creationId xmlns:a16="http://schemas.microsoft.com/office/drawing/2014/main" id="{2790AE23-DB27-4FF7-8B1B-08688586D82B}"/>
                    </a:ext>
                  </a:extLst>
                </p:cNvPr>
                <p:cNvPicPr/>
                <p:nvPr/>
              </p:nvPicPr>
              <p:blipFill>
                <a:blip r:embed="rId477"/>
                <a:stretch>
                  <a:fillRect/>
                </a:stretch>
              </p:blipFill>
              <p:spPr>
                <a:xfrm>
                  <a:off x="2394939" y="2829788"/>
                  <a:ext cx="1627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9" name="Freihand 288">
                  <a:extLst>
                    <a:ext uri="{FF2B5EF4-FFF2-40B4-BE49-F238E27FC236}">
                      <a16:creationId xmlns:a16="http://schemas.microsoft.com/office/drawing/2014/main" id="{BE219CAB-6879-43C4-94AA-8F98EDB75984}"/>
                    </a:ext>
                  </a:extLst>
                </p14:cNvPr>
                <p14:cNvContentPartPr/>
                <p14:nvPr/>
              </p14:nvContentPartPr>
              <p14:xfrm>
                <a:off x="1608339" y="2898188"/>
                <a:ext cx="122400" cy="87120"/>
              </p14:xfrm>
            </p:contentPart>
          </mc:Choice>
          <mc:Fallback>
            <p:pic>
              <p:nvPicPr>
                <p:cNvPr id="289" name="Freihand 288">
                  <a:extLst>
                    <a:ext uri="{FF2B5EF4-FFF2-40B4-BE49-F238E27FC236}">
                      <a16:creationId xmlns:a16="http://schemas.microsoft.com/office/drawing/2014/main" id="{BE219CAB-6879-43C4-94AA-8F98EDB75984}"/>
                    </a:ext>
                  </a:extLst>
                </p:cNvPr>
                <p:cNvPicPr/>
                <p:nvPr/>
              </p:nvPicPr>
              <p:blipFill>
                <a:blip r:embed="rId479"/>
                <a:stretch>
                  <a:fillRect/>
                </a:stretch>
              </p:blipFill>
              <p:spPr>
                <a:xfrm>
                  <a:off x="1604019" y="2893868"/>
                  <a:ext cx="131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0" name="Freihand 289">
                  <a:extLst>
                    <a:ext uri="{FF2B5EF4-FFF2-40B4-BE49-F238E27FC236}">
                      <a16:creationId xmlns:a16="http://schemas.microsoft.com/office/drawing/2014/main" id="{934679B7-6557-470F-90CF-9E09399AB613}"/>
                    </a:ext>
                  </a:extLst>
                </p14:cNvPr>
                <p14:cNvContentPartPr/>
                <p14:nvPr/>
              </p14:nvContentPartPr>
              <p14:xfrm>
                <a:off x="1646859" y="2894948"/>
                <a:ext cx="93960" cy="222480"/>
              </p14:xfrm>
            </p:contentPart>
          </mc:Choice>
          <mc:Fallback>
            <p:pic>
              <p:nvPicPr>
                <p:cNvPr id="290" name="Freihand 289">
                  <a:extLst>
                    <a:ext uri="{FF2B5EF4-FFF2-40B4-BE49-F238E27FC236}">
                      <a16:creationId xmlns:a16="http://schemas.microsoft.com/office/drawing/2014/main" id="{934679B7-6557-470F-90CF-9E09399AB613}"/>
                    </a:ext>
                  </a:extLst>
                </p:cNvPr>
                <p:cNvPicPr/>
                <p:nvPr/>
              </p:nvPicPr>
              <p:blipFill>
                <a:blip r:embed="rId481"/>
                <a:stretch>
                  <a:fillRect/>
                </a:stretch>
              </p:blipFill>
              <p:spPr>
                <a:xfrm>
                  <a:off x="1642539" y="2890628"/>
                  <a:ext cx="1026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1" name="Freihand 290">
                  <a:extLst>
                    <a:ext uri="{FF2B5EF4-FFF2-40B4-BE49-F238E27FC236}">
                      <a16:creationId xmlns:a16="http://schemas.microsoft.com/office/drawing/2014/main" id="{B394256F-6F75-45C1-9D32-534FCE486DFA}"/>
                    </a:ext>
                  </a:extLst>
                </p14:cNvPr>
                <p14:cNvContentPartPr/>
                <p14:nvPr/>
              </p14:nvContentPartPr>
              <p14:xfrm>
                <a:off x="1709139" y="2760308"/>
                <a:ext cx="228960" cy="138960"/>
              </p14:xfrm>
            </p:contentPart>
          </mc:Choice>
          <mc:Fallback>
            <p:pic>
              <p:nvPicPr>
                <p:cNvPr id="291" name="Freihand 290">
                  <a:extLst>
                    <a:ext uri="{FF2B5EF4-FFF2-40B4-BE49-F238E27FC236}">
                      <a16:creationId xmlns:a16="http://schemas.microsoft.com/office/drawing/2014/main" id="{B394256F-6F75-45C1-9D32-534FCE486DFA}"/>
                    </a:ext>
                  </a:extLst>
                </p:cNvPr>
                <p:cNvPicPr/>
                <p:nvPr/>
              </p:nvPicPr>
              <p:blipFill>
                <a:blip r:embed="rId483"/>
                <a:stretch>
                  <a:fillRect/>
                </a:stretch>
              </p:blipFill>
              <p:spPr>
                <a:xfrm>
                  <a:off x="1704819" y="2755988"/>
                  <a:ext cx="237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94" name="Freihand 293">
                  <a:extLst>
                    <a:ext uri="{FF2B5EF4-FFF2-40B4-BE49-F238E27FC236}">
                      <a16:creationId xmlns:a16="http://schemas.microsoft.com/office/drawing/2014/main" id="{32384A9E-1F9B-4A8A-8D09-7069830D48F5}"/>
                    </a:ext>
                  </a:extLst>
                </p14:cNvPr>
                <p14:cNvContentPartPr/>
                <p14:nvPr/>
              </p14:nvContentPartPr>
              <p14:xfrm>
                <a:off x="4628379" y="5787188"/>
                <a:ext cx="124560" cy="207000"/>
              </p14:xfrm>
            </p:contentPart>
          </mc:Choice>
          <mc:Fallback>
            <p:pic>
              <p:nvPicPr>
                <p:cNvPr id="294" name="Freihand 293">
                  <a:extLst>
                    <a:ext uri="{FF2B5EF4-FFF2-40B4-BE49-F238E27FC236}">
                      <a16:creationId xmlns:a16="http://schemas.microsoft.com/office/drawing/2014/main" id="{32384A9E-1F9B-4A8A-8D09-7069830D48F5}"/>
                    </a:ext>
                  </a:extLst>
                </p:cNvPr>
                <p:cNvPicPr/>
                <p:nvPr/>
              </p:nvPicPr>
              <p:blipFill>
                <a:blip r:embed="rId485"/>
                <a:stretch>
                  <a:fillRect/>
                </a:stretch>
              </p:blipFill>
              <p:spPr>
                <a:xfrm>
                  <a:off x="4624059" y="5782868"/>
                  <a:ext cx="1332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5" name="Freihand 294">
                  <a:extLst>
                    <a:ext uri="{FF2B5EF4-FFF2-40B4-BE49-F238E27FC236}">
                      <a16:creationId xmlns:a16="http://schemas.microsoft.com/office/drawing/2014/main" id="{E66D0320-66AF-40C2-9FAE-B4AFC7748A0A}"/>
                    </a:ext>
                  </a:extLst>
                </p14:cNvPr>
                <p14:cNvContentPartPr/>
                <p14:nvPr/>
              </p14:nvContentPartPr>
              <p14:xfrm>
                <a:off x="4764099" y="5711228"/>
                <a:ext cx="226800" cy="125280"/>
              </p14:xfrm>
            </p:contentPart>
          </mc:Choice>
          <mc:Fallback>
            <p:pic>
              <p:nvPicPr>
                <p:cNvPr id="295" name="Freihand 294">
                  <a:extLst>
                    <a:ext uri="{FF2B5EF4-FFF2-40B4-BE49-F238E27FC236}">
                      <a16:creationId xmlns:a16="http://schemas.microsoft.com/office/drawing/2014/main" id="{E66D0320-66AF-40C2-9FAE-B4AFC7748A0A}"/>
                    </a:ext>
                  </a:extLst>
                </p:cNvPr>
                <p:cNvPicPr/>
                <p:nvPr/>
              </p:nvPicPr>
              <p:blipFill>
                <a:blip r:embed="rId487"/>
                <a:stretch>
                  <a:fillRect/>
                </a:stretch>
              </p:blipFill>
              <p:spPr>
                <a:xfrm>
                  <a:off x="4759779" y="5706908"/>
                  <a:ext cx="235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7" name="Freihand 296">
                  <a:extLst>
                    <a:ext uri="{FF2B5EF4-FFF2-40B4-BE49-F238E27FC236}">
                      <a16:creationId xmlns:a16="http://schemas.microsoft.com/office/drawing/2014/main" id="{60DD5FAF-0689-42B8-83FA-0E6D85661745}"/>
                    </a:ext>
                  </a:extLst>
                </p14:cNvPr>
                <p14:cNvContentPartPr/>
                <p14:nvPr/>
              </p14:nvContentPartPr>
              <p14:xfrm>
                <a:off x="5206539" y="2930948"/>
                <a:ext cx="165960" cy="31320"/>
              </p14:xfrm>
            </p:contentPart>
          </mc:Choice>
          <mc:Fallback>
            <p:pic>
              <p:nvPicPr>
                <p:cNvPr id="297" name="Freihand 296">
                  <a:extLst>
                    <a:ext uri="{FF2B5EF4-FFF2-40B4-BE49-F238E27FC236}">
                      <a16:creationId xmlns:a16="http://schemas.microsoft.com/office/drawing/2014/main" id="{60DD5FAF-0689-42B8-83FA-0E6D85661745}"/>
                    </a:ext>
                  </a:extLst>
                </p:cNvPr>
                <p:cNvPicPr/>
                <p:nvPr/>
              </p:nvPicPr>
              <p:blipFill>
                <a:blip r:embed="rId489"/>
                <a:stretch>
                  <a:fillRect/>
                </a:stretch>
              </p:blipFill>
              <p:spPr>
                <a:xfrm>
                  <a:off x="5202219" y="2926628"/>
                  <a:ext cx="1746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8" name="Freihand 297">
                  <a:extLst>
                    <a:ext uri="{FF2B5EF4-FFF2-40B4-BE49-F238E27FC236}">
                      <a16:creationId xmlns:a16="http://schemas.microsoft.com/office/drawing/2014/main" id="{AF4B7E4C-21ED-4B99-A8EB-C55F94BA7282}"/>
                    </a:ext>
                  </a:extLst>
                </p14:cNvPr>
                <p14:cNvContentPartPr/>
                <p14:nvPr/>
              </p14:nvContentPartPr>
              <p14:xfrm>
                <a:off x="5226339" y="2967668"/>
                <a:ext cx="144360" cy="22680"/>
              </p14:xfrm>
            </p:contentPart>
          </mc:Choice>
          <mc:Fallback>
            <p:pic>
              <p:nvPicPr>
                <p:cNvPr id="298" name="Freihand 297">
                  <a:extLst>
                    <a:ext uri="{FF2B5EF4-FFF2-40B4-BE49-F238E27FC236}">
                      <a16:creationId xmlns:a16="http://schemas.microsoft.com/office/drawing/2014/main" id="{AF4B7E4C-21ED-4B99-A8EB-C55F94BA7282}"/>
                    </a:ext>
                  </a:extLst>
                </p:cNvPr>
                <p:cNvPicPr/>
                <p:nvPr/>
              </p:nvPicPr>
              <p:blipFill>
                <a:blip r:embed="rId491"/>
                <a:stretch>
                  <a:fillRect/>
                </a:stretch>
              </p:blipFill>
              <p:spPr>
                <a:xfrm>
                  <a:off x="5222019" y="2963348"/>
                  <a:ext cx="153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9" name="Freihand 298">
                  <a:extLst>
                    <a:ext uri="{FF2B5EF4-FFF2-40B4-BE49-F238E27FC236}">
                      <a16:creationId xmlns:a16="http://schemas.microsoft.com/office/drawing/2014/main" id="{552B31A7-3663-4329-A141-2AD03E7DD904}"/>
                    </a:ext>
                  </a:extLst>
                </p14:cNvPr>
                <p14:cNvContentPartPr/>
                <p14:nvPr/>
              </p14:nvContentPartPr>
              <p14:xfrm>
                <a:off x="5376819" y="2897828"/>
                <a:ext cx="132840" cy="169560"/>
              </p14:xfrm>
            </p:contentPart>
          </mc:Choice>
          <mc:Fallback>
            <p:pic>
              <p:nvPicPr>
                <p:cNvPr id="299" name="Freihand 298">
                  <a:extLst>
                    <a:ext uri="{FF2B5EF4-FFF2-40B4-BE49-F238E27FC236}">
                      <a16:creationId xmlns:a16="http://schemas.microsoft.com/office/drawing/2014/main" id="{552B31A7-3663-4329-A141-2AD03E7DD904}"/>
                    </a:ext>
                  </a:extLst>
                </p:cNvPr>
                <p:cNvPicPr/>
                <p:nvPr/>
              </p:nvPicPr>
              <p:blipFill>
                <a:blip r:embed="rId493"/>
                <a:stretch>
                  <a:fillRect/>
                </a:stretch>
              </p:blipFill>
              <p:spPr>
                <a:xfrm>
                  <a:off x="5372499" y="2893508"/>
                  <a:ext cx="141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1" name="Freihand 300">
                  <a:extLst>
                    <a:ext uri="{FF2B5EF4-FFF2-40B4-BE49-F238E27FC236}">
                      <a16:creationId xmlns:a16="http://schemas.microsoft.com/office/drawing/2014/main" id="{CC8DD3F2-B62B-451A-B40F-649DA5918FC4}"/>
                    </a:ext>
                  </a:extLst>
                </p14:cNvPr>
                <p14:cNvContentPartPr/>
                <p14:nvPr/>
              </p14:nvContentPartPr>
              <p14:xfrm>
                <a:off x="5717019" y="2826188"/>
                <a:ext cx="119520" cy="175320"/>
              </p14:xfrm>
            </p:contentPart>
          </mc:Choice>
          <mc:Fallback>
            <p:pic>
              <p:nvPicPr>
                <p:cNvPr id="301" name="Freihand 300">
                  <a:extLst>
                    <a:ext uri="{FF2B5EF4-FFF2-40B4-BE49-F238E27FC236}">
                      <a16:creationId xmlns:a16="http://schemas.microsoft.com/office/drawing/2014/main" id="{CC8DD3F2-B62B-451A-B40F-649DA5918FC4}"/>
                    </a:ext>
                  </a:extLst>
                </p:cNvPr>
                <p:cNvPicPr/>
                <p:nvPr/>
              </p:nvPicPr>
              <p:blipFill>
                <a:blip r:embed="rId495"/>
                <a:stretch>
                  <a:fillRect/>
                </a:stretch>
              </p:blipFill>
              <p:spPr>
                <a:xfrm>
                  <a:off x="5712699" y="2821868"/>
                  <a:ext cx="128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2" name="Freihand 301">
                  <a:extLst>
                    <a:ext uri="{FF2B5EF4-FFF2-40B4-BE49-F238E27FC236}">
                      <a16:creationId xmlns:a16="http://schemas.microsoft.com/office/drawing/2014/main" id="{DB7913CE-53A2-4D50-B7B5-8997096A79B4}"/>
                    </a:ext>
                  </a:extLst>
                </p14:cNvPr>
                <p14:cNvContentPartPr/>
                <p14:nvPr/>
              </p14:nvContentPartPr>
              <p14:xfrm>
                <a:off x="5899899" y="2798828"/>
                <a:ext cx="163800" cy="178920"/>
              </p14:xfrm>
            </p:contentPart>
          </mc:Choice>
          <mc:Fallback>
            <p:pic>
              <p:nvPicPr>
                <p:cNvPr id="302" name="Freihand 301">
                  <a:extLst>
                    <a:ext uri="{FF2B5EF4-FFF2-40B4-BE49-F238E27FC236}">
                      <a16:creationId xmlns:a16="http://schemas.microsoft.com/office/drawing/2014/main" id="{DB7913CE-53A2-4D50-B7B5-8997096A79B4}"/>
                    </a:ext>
                  </a:extLst>
                </p:cNvPr>
                <p:cNvPicPr/>
                <p:nvPr/>
              </p:nvPicPr>
              <p:blipFill>
                <a:blip r:embed="rId497"/>
                <a:stretch>
                  <a:fillRect/>
                </a:stretch>
              </p:blipFill>
              <p:spPr>
                <a:xfrm>
                  <a:off x="5895579" y="2794508"/>
                  <a:ext cx="1724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3" name="Freihand 302">
                  <a:extLst>
                    <a:ext uri="{FF2B5EF4-FFF2-40B4-BE49-F238E27FC236}">
                      <a16:creationId xmlns:a16="http://schemas.microsoft.com/office/drawing/2014/main" id="{3E020B06-D81D-4744-8614-3A99B14F33AD}"/>
                    </a:ext>
                  </a:extLst>
                </p14:cNvPr>
                <p14:cNvContentPartPr/>
                <p14:nvPr/>
              </p14:nvContentPartPr>
              <p14:xfrm>
                <a:off x="6098259" y="2879828"/>
                <a:ext cx="146520" cy="67320"/>
              </p14:xfrm>
            </p:contentPart>
          </mc:Choice>
          <mc:Fallback>
            <p:pic>
              <p:nvPicPr>
                <p:cNvPr id="303" name="Freihand 302">
                  <a:extLst>
                    <a:ext uri="{FF2B5EF4-FFF2-40B4-BE49-F238E27FC236}">
                      <a16:creationId xmlns:a16="http://schemas.microsoft.com/office/drawing/2014/main" id="{3E020B06-D81D-4744-8614-3A99B14F33AD}"/>
                    </a:ext>
                  </a:extLst>
                </p:cNvPr>
                <p:cNvPicPr/>
                <p:nvPr/>
              </p:nvPicPr>
              <p:blipFill>
                <a:blip r:embed="rId499"/>
                <a:stretch>
                  <a:fillRect/>
                </a:stretch>
              </p:blipFill>
              <p:spPr>
                <a:xfrm>
                  <a:off x="6093939" y="2875508"/>
                  <a:ext cx="155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4" name="Freihand 303">
                  <a:extLst>
                    <a:ext uri="{FF2B5EF4-FFF2-40B4-BE49-F238E27FC236}">
                      <a16:creationId xmlns:a16="http://schemas.microsoft.com/office/drawing/2014/main" id="{7B1EA208-4F8E-4849-B9BB-7A20863DCD45}"/>
                    </a:ext>
                  </a:extLst>
                </p14:cNvPr>
                <p14:cNvContentPartPr/>
                <p14:nvPr/>
              </p14:nvContentPartPr>
              <p14:xfrm>
                <a:off x="6245139" y="2872268"/>
                <a:ext cx="27720" cy="70560"/>
              </p14:xfrm>
            </p:contentPart>
          </mc:Choice>
          <mc:Fallback>
            <p:pic>
              <p:nvPicPr>
                <p:cNvPr id="304" name="Freihand 303">
                  <a:extLst>
                    <a:ext uri="{FF2B5EF4-FFF2-40B4-BE49-F238E27FC236}">
                      <a16:creationId xmlns:a16="http://schemas.microsoft.com/office/drawing/2014/main" id="{7B1EA208-4F8E-4849-B9BB-7A20863DCD45}"/>
                    </a:ext>
                  </a:extLst>
                </p:cNvPr>
                <p:cNvPicPr/>
                <p:nvPr/>
              </p:nvPicPr>
              <p:blipFill>
                <a:blip r:embed="rId501"/>
                <a:stretch>
                  <a:fillRect/>
                </a:stretch>
              </p:blipFill>
              <p:spPr>
                <a:xfrm>
                  <a:off x="6240819" y="2867948"/>
                  <a:ext cx="36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5" name="Freihand 304">
                  <a:extLst>
                    <a:ext uri="{FF2B5EF4-FFF2-40B4-BE49-F238E27FC236}">
                      <a16:creationId xmlns:a16="http://schemas.microsoft.com/office/drawing/2014/main" id="{B1233084-F6C1-4448-8077-A9D1DCDC614E}"/>
                    </a:ext>
                  </a:extLst>
                </p14:cNvPr>
                <p14:cNvContentPartPr/>
                <p14:nvPr/>
              </p14:nvContentPartPr>
              <p14:xfrm>
                <a:off x="6316419" y="2771468"/>
                <a:ext cx="120240" cy="185760"/>
              </p14:xfrm>
            </p:contentPart>
          </mc:Choice>
          <mc:Fallback>
            <p:pic>
              <p:nvPicPr>
                <p:cNvPr id="305" name="Freihand 304">
                  <a:extLst>
                    <a:ext uri="{FF2B5EF4-FFF2-40B4-BE49-F238E27FC236}">
                      <a16:creationId xmlns:a16="http://schemas.microsoft.com/office/drawing/2014/main" id="{B1233084-F6C1-4448-8077-A9D1DCDC614E}"/>
                    </a:ext>
                  </a:extLst>
                </p:cNvPr>
                <p:cNvPicPr/>
                <p:nvPr/>
              </p:nvPicPr>
              <p:blipFill>
                <a:blip r:embed="rId503"/>
                <a:stretch>
                  <a:fillRect/>
                </a:stretch>
              </p:blipFill>
              <p:spPr>
                <a:xfrm>
                  <a:off x="6312099" y="2767148"/>
                  <a:ext cx="1288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6" name="Freihand 305">
                  <a:extLst>
                    <a:ext uri="{FF2B5EF4-FFF2-40B4-BE49-F238E27FC236}">
                      <a16:creationId xmlns:a16="http://schemas.microsoft.com/office/drawing/2014/main" id="{50F844F4-5F73-4A08-9CD7-D2590D39803D}"/>
                    </a:ext>
                  </a:extLst>
                </p14:cNvPr>
                <p14:cNvContentPartPr/>
                <p14:nvPr/>
              </p14:nvContentPartPr>
              <p14:xfrm>
                <a:off x="6320739" y="2726828"/>
                <a:ext cx="21960" cy="14760"/>
              </p14:xfrm>
            </p:contentPart>
          </mc:Choice>
          <mc:Fallback>
            <p:pic>
              <p:nvPicPr>
                <p:cNvPr id="306" name="Freihand 305">
                  <a:extLst>
                    <a:ext uri="{FF2B5EF4-FFF2-40B4-BE49-F238E27FC236}">
                      <a16:creationId xmlns:a16="http://schemas.microsoft.com/office/drawing/2014/main" id="{50F844F4-5F73-4A08-9CD7-D2590D39803D}"/>
                    </a:ext>
                  </a:extLst>
                </p:cNvPr>
                <p:cNvPicPr/>
                <p:nvPr/>
              </p:nvPicPr>
              <p:blipFill>
                <a:blip r:embed="rId505"/>
                <a:stretch>
                  <a:fillRect/>
                </a:stretch>
              </p:blipFill>
              <p:spPr>
                <a:xfrm>
                  <a:off x="6316419" y="2722508"/>
                  <a:ext cx="306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7" name="Freihand 306">
                  <a:extLst>
                    <a:ext uri="{FF2B5EF4-FFF2-40B4-BE49-F238E27FC236}">
                      <a16:creationId xmlns:a16="http://schemas.microsoft.com/office/drawing/2014/main" id="{E3EF48EF-CC25-489D-8ECF-B5FFB97697BB}"/>
                    </a:ext>
                  </a:extLst>
                </p14:cNvPr>
                <p14:cNvContentPartPr/>
                <p14:nvPr/>
              </p14:nvContentPartPr>
              <p14:xfrm>
                <a:off x="6480939" y="2840948"/>
                <a:ext cx="111240" cy="183960"/>
              </p14:xfrm>
            </p:contentPart>
          </mc:Choice>
          <mc:Fallback>
            <p:pic>
              <p:nvPicPr>
                <p:cNvPr id="307" name="Freihand 306">
                  <a:extLst>
                    <a:ext uri="{FF2B5EF4-FFF2-40B4-BE49-F238E27FC236}">
                      <a16:creationId xmlns:a16="http://schemas.microsoft.com/office/drawing/2014/main" id="{E3EF48EF-CC25-489D-8ECF-B5FFB97697BB}"/>
                    </a:ext>
                  </a:extLst>
                </p:cNvPr>
                <p:cNvPicPr/>
                <p:nvPr/>
              </p:nvPicPr>
              <p:blipFill>
                <a:blip r:embed="rId507"/>
                <a:stretch>
                  <a:fillRect/>
                </a:stretch>
              </p:blipFill>
              <p:spPr>
                <a:xfrm>
                  <a:off x="6476619" y="2836628"/>
                  <a:ext cx="119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8" name="Freihand 307">
                  <a:extLst>
                    <a:ext uri="{FF2B5EF4-FFF2-40B4-BE49-F238E27FC236}">
                      <a16:creationId xmlns:a16="http://schemas.microsoft.com/office/drawing/2014/main" id="{CEB57C86-B251-4E6B-B817-A526E45085DA}"/>
                    </a:ext>
                  </a:extLst>
                </p14:cNvPr>
                <p14:cNvContentPartPr/>
                <p14:nvPr/>
              </p14:nvContentPartPr>
              <p14:xfrm>
                <a:off x="6636819" y="2882348"/>
                <a:ext cx="165240" cy="18360"/>
              </p14:xfrm>
            </p:contentPart>
          </mc:Choice>
          <mc:Fallback>
            <p:pic>
              <p:nvPicPr>
                <p:cNvPr id="308" name="Freihand 307">
                  <a:extLst>
                    <a:ext uri="{FF2B5EF4-FFF2-40B4-BE49-F238E27FC236}">
                      <a16:creationId xmlns:a16="http://schemas.microsoft.com/office/drawing/2014/main" id="{CEB57C86-B251-4E6B-B817-A526E45085DA}"/>
                    </a:ext>
                  </a:extLst>
                </p:cNvPr>
                <p:cNvPicPr/>
                <p:nvPr/>
              </p:nvPicPr>
              <p:blipFill>
                <a:blip r:embed="rId509"/>
                <a:stretch>
                  <a:fillRect/>
                </a:stretch>
              </p:blipFill>
              <p:spPr>
                <a:xfrm>
                  <a:off x="6632499" y="2878028"/>
                  <a:ext cx="173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9" name="Freihand 308">
                  <a:extLst>
                    <a:ext uri="{FF2B5EF4-FFF2-40B4-BE49-F238E27FC236}">
                      <a16:creationId xmlns:a16="http://schemas.microsoft.com/office/drawing/2014/main" id="{5B68F5F6-BDA1-496A-9216-3B6689BD14A7}"/>
                    </a:ext>
                  </a:extLst>
                </p14:cNvPr>
                <p14:cNvContentPartPr/>
                <p14:nvPr/>
              </p14:nvContentPartPr>
              <p14:xfrm>
                <a:off x="6871179" y="2755628"/>
                <a:ext cx="85320" cy="154080"/>
              </p14:xfrm>
            </p:contentPart>
          </mc:Choice>
          <mc:Fallback>
            <p:pic>
              <p:nvPicPr>
                <p:cNvPr id="309" name="Freihand 308">
                  <a:extLst>
                    <a:ext uri="{FF2B5EF4-FFF2-40B4-BE49-F238E27FC236}">
                      <a16:creationId xmlns:a16="http://schemas.microsoft.com/office/drawing/2014/main" id="{5B68F5F6-BDA1-496A-9216-3B6689BD14A7}"/>
                    </a:ext>
                  </a:extLst>
                </p:cNvPr>
                <p:cNvPicPr/>
                <p:nvPr/>
              </p:nvPicPr>
              <p:blipFill>
                <a:blip r:embed="rId511"/>
                <a:stretch>
                  <a:fillRect/>
                </a:stretch>
              </p:blipFill>
              <p:spPr>
                <a:xfrm>
                  <a:off x="6866859" y="2751308"/>
                  <a:ext cx="93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0" name="Freihand 309">
                  <a:extLst>
                    <a:ext uri="{FF2B5EF4-FFF2-40B4-BE49-F238E27FC236}">
                      <a16:creationId xmlns:a16="http://schemas.microsoft.com/office/drawing/2014/main" id="{72C319A9-1EB3-4ABC-8D9E-40153A6E6880}"/>
                    </a:ext>
                  </a:extLst>
                </p14:cNvPr>
                <p14:cNvContentPartPr/>
                <p14:nvPr/>
              </p14:nvContentPartPr>
              <p14:xfrm>
                <a:off x="6963339" y="2771108"/>
                <a:ext cx="68040" cy="150120"/>
              </p14:xfrm>
            </p:contentPart>
          </mc:Choice>
          <mc:Fallback>
            <p:pic>
              <p:nvPicPr>
                <p:cNvPr id="310" name="Freihand 309">
                  <a:extLst>
                    <a:ext uri="{FF2B5EF4-FFF2-40B4-BE49-F238E27FC236}">
                      <a16:creationId xmlns:a16="http://schemas.microsoft.com/office/drawing/2014/main" id="{72C319A9-1EB3-4ABC-8D9E-40153A6E6880}"/>
                    </a:ext>
                  </a:extLst>
                </p:cNvPr>
                <p:cNvPicPr/>
                <p:nvPr/>
              </p:nvPicPr>
              <p:blipFill>
                <a:blip r:embed="rId513"/>
                <a:stretch>
                  <a:fillRect/>
                </a:stretch>
              </p:blipFill>
              <p:spPr>
                <a:xfrm>
                  <a:off x="6959019" y="2766788"/>
                  <a:ext cx="76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1" name="Freihand 310">
                  <a:extLst>
                    <a:ext uri="{FF2B5EF4-FFF2-40B4-BE49-F238E27FC236}">
                      <a16:creationId xmlns:a16="http://schemas.microsoft.com/office/drawing/2014/main" id="{68BFC755-68FE-4AA2-B536-7732F06425FD}"/>
                    </a:ext>
                  </a:extLst>
                </p14:cNvPr>
                <p14:cNvContentPartPr/>
                <p14:nvPr/>
              </p14:nvContentPartPr>
              <p14:xfrm>
                <a:off x="7191219" y="2806748"/>
                <a:ext cx="184680" cy="65880"/>
              </p14:xfrm>
            </p:contentPart>
          </mc:Choice>
          <mc:Fallback>
            <p:pic>
              <p:nvPicPr>
                <p:cNvPr id="311" name="Freihand 310">
                  <a:extLst>
                    <a:ext uri="{FF2B5EF4-FFF2-40B4-BE49-F238E27FC236}">
                      <a16:creationId xmlns:a16="http://schemas.microsoft.com/office/drawing/2014/main" id="{68BFC755-68FE-4AA2-B536-7732F06425FD}"/>
                    </a:ext>
                  </a:extLst>
                </p:cNvPr>
                <p:cNvPicPr/>
                <p:nvPr/>
              </p:nvPicPr>
              <p:blipFill>
                <a:blip r:embed="rId515"/>
                <a:stretch>
                  <a:fillRect/>
                </a:stretch>
              </p:blipFill>
              <p:spPr>
                <a:xfrm>
                  <a:off x="7186899" y="2802428"/>
                  <a:ext cx="193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2" name="Freihand 311">
                  <a:extLst>
                    <a:ext uri="{FF2B5EF4-FFF2-40B4-BE49-F238E27FC236}">
                      <a16:creationId xmlns:a16="http://schemas.microsoft.com/office/drawing/2014/main" id="{9B795663-0AB1-4F9F-B969-BD5069147A23}"/>
                    </a:ext>
                  </a:extLst>
                </p14:cNvPr>
                <p14:cNvContentPartPr/>
                <p14:nvPr/>
              </p14:nvContentPartPr>
              <p14:xfrm>
                <a:off x="7409379" y="2817908"/>
                <a:ext cx="223920" cy="67680"/>
              </p14:xfrm>
            </p:contentPart>
          </mc:Choice>
          <mc:Fallback>
            <p:pic>
              <p:nvPicPr>
                <p:cNvPr id="312" name="Freihand 311">
                  <a:extLst>
                    <a:ext uri="{FF2B5EF4-FFF2-40B4-BE49-F238E27FC236}">
                      <a16:creationId xmlns:a16="http://schemas.microsoft.com/office/drawing/2014/main" id="{9B795663-0AB1-4F9F-B969-BD5069147A23}"/>
                    </a:ext>
                  </a:extLst>
                </p:cNvPr>
                <p:cNvPicPr/>
                <p:nvPr/>
              </p:nvPicPr>
              <p:blipFill>
                <a:blip r:embed="rId517"/>
                <a:stretch>
                  <a:fillRect/>
                </a:stretch>
              </p:blipFill>
              <p:spPr>
                <a:xfrm>
                  <a:off x="7405059" y="2813588"/>
                  <a:ext cx="232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3" name="Freihand 312">
                  <a:extLst>
                    <a:ext uri="{FF2B5EF4-FFF2-40B4-BE49-F238E27FC236}">
                      <a16:creationId xmlns:a16="http://schemas.microsoft.com/office/drawing/2014/main" id="{5F008B9A-4325-4828-8157-ADD282574A78}"/>
                    </a:ext>
                  </a:extLst>
                </p14:cNvPr>
                <p14:cNvContentPartPr/>
                <p14:nvPr/>
              </p14:nvContentPartPr>
              <p14:xfrm>
                <a:off x="5702979" y="3214988"/>
                <a:ext cx="142560" cy="159120"/>
              </p14:xfrm>
            </p:contentPart>
          </mc:Choice>
          <mc:Fallback>
            <p:pic>
              <p:nvPicPr>
                <p:cNvPr id="313" name="Freihand 312">
                  <a:extLst>
                    <a:ext uri="{FF2B5EF4-FFF2-40B4-BE49-F238E27FC236}">
                      <a16:creationId xmlns:a16="http://schemas.microsoft.com/office/drawing/2014/main" id="{5F008B9A-4325-4828-8157-ADD282574A78}"/>
                    </a:ext>
                  </a:extLst>
                </p:cNvPr>
                <p:cNvPicPr/>
                <p:nvPr/>
              </p:nvPicPr>
              <p:blipFill>
                <a:blip r:embed="rId519"/>
                <a:stretch>
                  <a:fillRect/>
                </a:stretch>
              </p:blipFill>
              <p:spPr>
                <a:xfrm>
                  <a:off x="5698659" y="3210668"/>
                  <a:ext cx="151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5" name="Freihand 314">
                  <a:extLst>
                    <a:ext uri="{FF2B5EF4-FFF2-40B4-BE49-F238E27FC236}">
                      <a16:creationId xmlns:a16="http://schemas.microsoft.com/office/drawing/2014/main" id="{4430428A-7579-4AC0-8896-356A1D19FD33}"/>
                    </a:ext>
                  </a:extLst>
                </p14:cNvPr>
                <p14:cNvContentPartPr/>
                <p14:nvPr/>
              </p14:nvContentPartPr>
              <p14:xfrm>
                <a:off x="5987019" y="3144788"/>
                <a:ext cx="10440" cy="84240"/>
              </p14:xfrm>
            </p:contentPart>
          </mc:Choice>
          <mc:Fallback>
            <p:pic>
              <p:nvPicPr>
                <p:cNvPr id="315" name="Freihand 314">
                  <a:extLst>
                    <a:ext uri="{FF2B5EF4-FFF2-40B4-BE49-F238E27FC236}">
                      <a16:creationId xmlns:a16="http://schemas.microsoft.com/office/drawing/2014/main" id="{4430428A-7579-4AC0-8896-356A1D19FD33}"/>
                    </a:ext>
                  </a:extLst>
                </p:cNvPr>
                <p:cNvPicPr/>
                <p:nvPr/>
              </p:nvPicPr>
              <p:blipFill>
                <a:blip r:embed="rId521"/>
                <a:stretch>
                  <a:fillRect/>
                </a:stretch>
              </p:blipFill>
              <p:spPr>
                <a:xfrm>
                  <a:off x="5982699" y="3140468"/>
                  <a:ext cx="19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6" name="Freihand 315">
                  <a:extLst>
                    <a:ext uri="{FF2B5EF4-FFF2-40B4-BE49-F238E27FC236}">
                      <a16:creationId xmlns:a16="http://schemas.microsoft.com/office/drawing/2014/main" id="{3DBD3C3F-D9EB-487C-99C5-BDEAAE509D4E}"/>
                    </a:ext>
                  </a:extLst>
                </p14:cNvPr>
                <p14:cNvContentPartPr/>
                <p14:nvPr/>
              </p14:nvContentPartPr>
              <p14:xfrm>
                <a:off x="5889459" y="3130748"/>
                <a:ext cx="159120" cy="111960"/>
              </p14:xfrm>
            </p:contentPart>
          </mc:Choice>
          <mc:Fallback>
            <p:pic>
              <p:nvPicPr>
                <p:cNvPr id="316" name="Freihand 315">
                  <a:extLst>
                    <a:ext uri="{FF2B5EF4-FFF2-40B4-BE49-F238E27FC236}">
                      <a16:creationId xmlns:a16="http://schemas.microsoft.com/office/drawing/2014/main" id="{3DBD3C3F-D9EB-487C-99C5-BDEAAE509D4E}"/>
                    </a:ext>
                  </a:extLst>
                </p:cNvPr>
                <p:cNvPicPr/>
                <p:nvPr/>
              </p:nvPicPr>
              <p:blipFill>
                <a:blip r:embed="rId523"/>
                <a:stretch>
                  <a:fillRect/>
                </a:stretch>
              </p:blipFill>
              <p:spPr>
                <a:xfrm>
                  <a:off x="5885139" y="3126428"/>
                  <a:ext cx="167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7" name="Freihand 316">
                  <a:extLst>
                    <a:ext uri="{FF2B5EF4-FFF2-40B4-BE49-F238E27FC236}">
                      <a16:creationId xmlns:a16="http://schemas.microsoft.com/office/drawing/2014/main" id="{8988EB08-E13F-48C9-AAE9-A06F86E96A98}"/>
                    </a:ext>
                  </a:extLst>
                </p14:cNvPr>
                <p14:cNvContentPartPr/>
                <p14:nvPr/>
              </p14:nvContentPartPr>
              <p14:xfrm>
                <a:off x="6127059" y="3248108"/>
                <a:ext cx="142560" cy="54000"/>
              </p14:xfrm>
            </p:contentPart>
          </mc:Choice>
          <mc:Fallback>
            <p:pic>
              <p:nvPicPr>
                <p:cNvPr id="317" name="Freihand 316">
                  <a:extLst>
                    <a:ext uri="{FF2B5EF4-FFF2-40B4-BE49-F238E27FC236}">
                      <a16:creationId xmlns:a16="http://schemas.microsoft.com/office/drawing/2014/main" id="{8988EB08-E13F-48C9-AAE9-A06F86E96A98}"/>
                    </a:ext>
                  </a:extLst>
                </p:cNvPr>
                <p:cNvPicPr/>
                <p:nvPr/>
              </p:nvPicPr>
              <p:blipFill>
                <a:blip r:embed="rId525"/>
                <a:stretch>
                  <a:fillRect/>
                </a:stretch>
              </p:blipFill>
              <p:spPr>
                <a:xfrm>
                  <a:off x="6122739" y="3243788"/>
                  <a:ext cx="1512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8" name="Freihand 317">
                  <a:extLst>
                    <a:ext uri="{FF2B5EF4-FFF2-40B4-BE49-F238E27FC236}">
                      <a16:creationId xmlns:a16="http://schemas.microsoft.com/office/drawing/2014/main" id="{BE26C35E-5251-42E9-8698-B7F5ED98AEA5}"/>
                    </a:ext>
                  </a:extLst>
                </p14:cNvPr>
                <p14:cNvContentPartPr/>
                <p14:nvPr/>
              </p14:nvContentPartPr>
              <p14:xfrm>
                <a:off x="6425139" y="3205628"/>
                <a:ext cx="109080" cy="97560"/>
              </p14:xfrm>
            </p:contentPart>
          </mc:Choice>
          <mc:Fallback>
            <p:pic>
              <p:nvPicPr>
                <p:cNvPr id="318" name="Freihand 317">
                  <a:extLst>
                    <a:ext uri="{FF2B5EF4-FFF2-40B4-BE49-F238E27FC236}">
                      <a16:creationId xmlns:a16="http://schemas.microsoft.com/office/drawing/2014/main" id="{BE26C35E-5251-42E9-8698-B7F5ED98AEA5}"/>
                    </a:ext>
                  </a:extLst>
                </p:cNvPr>
                <p:cNvPicPr/>
                <p:nvPr/>
              </p:nvPicPr>
              <p:blipFill>
                <a:blip r:embed="rId527"/>
                <a:stretch>
                  <a:fillRect/>
                </a:stretch>
              </p:blipFill>
              <p:spPr>
                <a:xfrm>
                  <a:off x="6420819" y="3201308"/>
                  <a:ext cx="117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19" name="Freihand 318">
                  <a:extLst>
                    <a:ext uri="{FF2B5EF4-FFF2-40B4-BE49-F238E27FC236}">
                      <a16:creationId xmlns:a16="http://schemas.microsoft.com/office/drawing/2014/main" id="{A0A915B7-81D5-4D38-B579-1B3B994691E8}"/>
                    </a:ext>
                  </a:extLst>
                </p14:cNvPr>
                <p14:cNvContentPartPr/>
                <p14:nvPr/>
              </p14:nvContentPartPr>
              <p14:xfrm>
                <a:off x="6528099" y="3295268"/>
                <a:ext cx="99000" cy="60120"/>
              </p14:xfrm>
            </p:contentPart>
          </mc:Choice>
          <mc:Fallback>
            <p:pic>
              <p:nvPicPr>
                <p:cNvPr id="319" name="Freihand 318">
                  <a:extLst>
                    <a:ext uri="{FF2B5EF4-FFF2-40B4-BE49-F238E27FC236}">
                      <a16:creationId xmlns:a16="http://schemas.microsoft.com/office/drawing/2014/main" id="{A0A915B7-81D5-4D38-B579-1B3B994691E8}"/>
                    </a:ext>
                  </a:extLst>
                </p:cNvPr>
                <p:cNvPicPr/>
                <p:nvPr/>
              </p:nvPicPr>
              <p:blipFill>
                <a:blip r:embed="rId529"/>
                <a:stretch>
                  <a:fillRect/>
                </a:stretch>
              </p:blipFill>
              <p:spPr>
                <a:xfrm>
                  <a:off x="6523779" y="3290948"/>
                  <a:ext cx="107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0" name="Freihand 319">
                  <a:extLst>
                    <a:ext uri="{FF2B5EF4-FFF2-40B4-BE49-F238E27FC236}">
                      <a16:creationId xmlns:a16="http://schemas.microsoft.com/office/drawing/2014/main" id="{13542312-2477-4EAA-B9A8-BC8D198E6C64}"/>
                    </a:ext>
                  </a:extLst>
                </p14:cNvPr>
                <p14:cNvContentPartPr/>
                <p14:nvPr/>
              </p14:nvContentPartPr>
              <p14:xfrm>
                <a:off x="6742659" y="3224348"/>
                <a:ext cx="30240" cy="77760"/>
              </p14:xfrm>
            </p:contentPart>
          </mc:Choice>
          <mc:Fallback>
            <p:pic>
              <p:nvPicPr>
                <p:cNvPr id="320" name="Freihand 319">
                  <a:extLst>
                    <a:ext uri="{FF2B5EF4-FFF2-40B4-BE49-F238E27FC236}">
                      <a16:creationId xmlns:a16="http://schemas.microsoft.com/office/drawing/2014/main" id="{13542312-2477-4EAA-B9A8-BC8D198E6C64}"/>
                    </a:ext>
                  </a:extLst>
                </p:cNvPr>
                <p:cNvPicPr/>
                <p:nvPr/>
              </p:nvPicPr>
              <p:blipFill>
                <a:blip r:embed="rId531"/>
                <a:stretch>
                  <a:fillRect/>
                </a:stretch>
              </p:blipFill>
              <p:spPr>
                <a:xfrm>
                  <a:off x="6738339" y="3220028"/>
                  <a:ext cx="38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1" name="Freihand 320">
                  <a:extLst>
                    <a:ext uri="{FF2B5EF4-FFF2-40B4-BE49-F238E27FC236}">
                      <a16:creationId xmlns:a16="http://schemas.microsoft.com/office/drawing/2014/main" id="{13390943-2DC6-46C7-8B93-9F33E10F2665}"/>
                    </a:ext>
                  </a:extLst>
                </p14:cNvPr>
                <p14:cNvContentPartPr/>
                <p14:nvPr/>
              </p14:nvContentPartPr>
              <p14:xfrm>
                <a:off x="6698019" y="3243068"/>
                <a:ext cx="107280" cy="37800"/>
              </p14:xfrm>
            </p:contentPart>
          </mc:Choice>
          <mc:Fallback>
            <p:pic>
              <p:nvPicPr>
                <p:cNvPr id="321" name="Freihand 320">
                  <a:extLst>
                    <a:ext uri="{FF2B5EF4-FFF2-40B4-BE49-F238E27FC236}">
                      <a16:creationId xmlns:a16="http://schemas.microsoft.com/office/drawing/2014/main" id="{13390943-2DC6-46C7-8B93-9F33E10F2665}"/>
                    </a:ext>
                  </a:extLst>
                </p:cNvPr>
                <p:cNvPicPr/>
                <p:nvPr/>
              </p:nvPicPr>
              <p:blipFill>
                <a:blip r:embed="rId533"/>
                <a:stretch>
                  <a:fillRect/>
                </a:stretch>
              </p:blipFill>
              <p:spPr>
                <a:xfrm>
                  <a:off x="6693699" y="3238748"/>
                  <a:ext cx="1159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2" name="Freihand 321">
                  <a:extLst>
                    <a:ext uri="{FF2B5EF4-FFF2-40B4-BE49-F238E27FC236}">
                      <a16:creationId xmlns:a16="http://schemas.microsoft.com/office/drawing/2014/main" id="{DB247E05-0B00-4017-BA6F-9205F117511F}"/>
                    </a:ext>
                  </a:extLst>
                </p14:cNvPr>
                <p14:cNvContentPartPr/>
                <p14:nvPr/>
              </p14:nvContentPartPr>
              <p14:xfrm>
                <a:off x="6878019" y="3168908"/>
                <a:ext cx="108360" cy="102240"/>
              </p14:xfrm>
            </p:contentPart>
          </mc:Choice>
          <mc:Fallback>
            <p:pic>
              <p:nvPicPr>
                <p:cNvPr id="322" name="Freihand 321">
                  <a:extLst>
                    <a:ext uri="{FF2B5EF4-FFF2-40B4-BE49-F238E27FC236}">
                      <a16:creationId xmlns:a16="http://schemas.microsoft.com/office/drawing/2014/main" id="{DB247E05-0B00-4017-BA6F-9205F117511F}"/>
                    </a:ext>
                  </a:extLst>
                </p:cNvPr>
                <p:cNvPicPr/>
                <p:nvPr/>
              </p:nvPicPr>
              <p:blipFill>
                <a:blip r:embed="rId535"/>
                <a:stretch>
                  <a:fillRect/>
                </a:stretch>
              </p:blipFill>
              <p:spPr>
                <a:xfrm>
                  <a:off x="6873699" y="3164588"/>
                  <a:ext cx="117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3" name="Freihand 322">
                  <a:extLst>
                    <a:ext uri="{FF2B5EF4-FFF2-40B4-BE49-F238E27FC236}">
                      <a16:creationId xmlns:a16="http://schemas.microsoft.com/office/drawing/2014/main" id="{F081C734-B2CE-4405-9F6F-CBE2ECD3CDAA}"/>
                    </a:ext>
                  </a:extLst>
                </p14:cNvPr>
                <p14:cNvContentPartPr/>
                <p14:nvPr/>
              </p14:nvContentPartPr>
              <p14:xfrm>
                <a:off x="6996099" y="3221828"/>
                <a:ext cx="90720" cy="115200"/>
              </p14:xfrm>
            </p:contentPart>
          </mc:Choice>
          <mc:Fallback>
            <p:pic>
              <p:nvPicPr>
                <p:cNvPr id="323" name="Freihand 322">
                  <a:extLst>
                    <a:ext uri="{FF2B5EF4-FFF2-40B4-BE49-F238E27FC236}">
                      <a16:creationId xmlns:a16="http://schemas.microsoft.com/office/drawing/2014/main" id="{F081C734-B2CE-4405-9F6F-CBE2ECD3CDAA}"/>
                    </a:ext>
                  </a:extLst>
                </p:cNvPr>
                <p:cNvPicPr/>
                <p:nvPr/>
              </p:nvPicPr>
              <p:blipFill>
                <a:blip r:embed="rId537"/>
                <a:stretch>
                  <a:fillRect/>
                </a:stretch>
              </p:blipFill>
              <p:spPr>
                <a:xfrm>
                  <a:off x="6991779" y="3217508"/>
                  <a:ext cx="99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4" name="Freihand 323">
                  <a:extLst>
                    <a:ext uri="{FF2B5EF4-FFF2-40B4-BE49-F238E27FC236}">
                      <a16:creationId xmlns:a16="http://schemas.microsoft.com/office/drawing/2014/main" id="{3E4E2AD6-DFD5-435D-895E-4681F5539F58}"/>
                    </a:ext>
                  </a:extLst>
                </p14:cNvPr>
                <p14:cNvContentPartPr/>
                <p14:nvPr/>
              </p14:nvContentPartPr>
              <p14:xfrm>
                <a:off x="7157379" y="3207068"/>
                <a:ext cx="45000" cy="17280"/>
              </p14:xfrm>
            </p:contentPart>
          </mc:Choice>
          <mc:Fallback>
            <p:pic>
              <p:nvPicPr>
                <p:cNvPr id="324" name="Freihand 323">
                  <a:extLst>
                    <a:ext uri="{FF2B5EF4-FFF2-40B4-BE49-F238E27FC236}">
                      <a16:creationId xmlns:a16="http://schemas.microsoft.com/office/drawing/2014/main" id="{3E4E2AD6-DFD5-435D-895E-4681F5539F58}"/>
                    </a:ext>
                  </a:extLst>
                </p:cNvPr>
                <p:cNvPicPr/>
                <p:nvPr/>
              </p:nvPicPr>
              <p:blipFill>
                <a:blip r:embed="rId539"/>
                <a:stretch>
                  <a:fillRect/>
                </a:stretch>
              </p:blipFill>
              <p:spPr>
                <a:xfrm>
                  <a:off x="7153059" y="3202748"/>
                  <a:ext cx="536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5" name="Freihand 324">
                  <a:extLst>
                    <a:ext uri="{FF2B5EF4-FFF2-40B4-BE49-F238E27FC236}">
                      <a16:creationId xmlns:a16="http://schemas.microsoft.com/office/drawing/2014/main" id="{3B55A620-3D55-4E92-A762-312C2D53BF9B}"/>
                    </a:ext>
                  </a:extLst>
                </p14:cNvPr>
                <p14:cNvContentPartPr/>
                <p14:nvPr/>
              </p14:nvContentPartPr>
              <p14:xfrm>
                <a:off x="7235139" y="3171068"/>
                <a:ext cx="112680" cy="152640"/>
              </p14:xfrm>
            </p:contentPart>
          </mc:Choice>
          <mc:Fallback>
            <p:pic>
              <p:nvPicPr>
                <p:cNvPr id="325" name="Freihand 324">
                  <a:extLst>
                    <a:ext uri="{FF2B5EF4-FFF2-40B4-BE49-F238E27FC236}">
                      <a16:creationId xmlns:a16="http://schemas.microsoft.com/office/drawing/2014/main" id="{3B55A620-3D55-4E92-A762-312C2D53BF9B}"/>
                    </a:ext>
                  </a:extLst>
                </p:cNvPr>
                <p:cNvPicPr/>
                <p:nvPr/>
              </p:nvPicPr>
              <p:blipFill>
                <a:blip r:embed="rId541"/>
                <a:stretch>
                  <a:fillRect/>
                </a:stretch>
              </p:blipFill>
              <p:spPr>
                <a:xfrm>
                  <a:off x="7230819" y="3166748"/>
                  <a:ext cx="121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6" name="Freihand 325">
                  <a:extLst>
                    <a:ext uri="{FF2B5EF4-FFF2-40B4-BE49-F238E27FC236}">
                      <a16:creationId xmlns:a16="http://schemas.microsoft.com/office/drawing/2014/main" id="{95CCAF45-FFE9-46B7-88D1-B2AC28048410}"/>
                    </a:ext>
                  </a:extLst>
                </p14:cNvPr>
                <p14:cNvContentPartPr/>
                <p14:nvPr/>
              </p14:nvContentPartPr>
              <p14:xfrm>
                <a:off x="7475979" y="3184028"/>
                <a:ext cx="19440" cy="83880"/>
              </p14:xfrm>
            </p:contentPart>
          </mc:Choice>
          <mc:Fallback>
            <p:pic>
              <p:nvPicPr>
                <p:cNvPr id="326" name="Freihand 325">
                  <a:extLst>
                    <a:ext uri="{FF2B5EF4-FFF2-40B4-BE49-F238E27FC236}">
                      <a16:creationId xmlns:a16="http://schemas.microsoft.com/office/drawing/2014/main" id="{95CCAF45-FFE9-46B7-88D1-B2AC28048410}"/>
                    </a:ext>
                  </a:extLst>
                </p:cNvPr>
                <p:cNvPicPr/>
                <p:nvPr/>
              </p:nvPicPr>
              <p:blipFill>
                <a:blip r:embed="rId543"/>
                <a:stretch>
                  <a:fillRect/>
                </a:stretch>
              </p:blipFill>
              <p:spPr>
                <a:xfrm>
                  <a:off x="7471659" y="3179708"/>
                  <a:ext cx="28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7" name="Freihand 326">
                  <a:extLst>
                    <a:ext uri="{FF2B5EF4-FFF2-40B4-BE49-F238E27FC236}">
                      <a16:creationId xmlns:a16="http://schemas.microsoft.com/office/drawing/2014/main" id="{3F0E13A8-6A87-4113-A8C3-B731F6C0129F}"/>
                    </a:ext>
                  </a:extLst>
                </p14:cNvPr>
                <p14:cNvContentPartPr/>
                <p14:nvPr/>
              </p14:nvContentPartPr>
              <p14:xfrm>
                <a:off x="7403259" y="3199148"/>
                <a:ext cx="143640" cy="6840"/>
              </p14:xfrm>
            </p:contentPart>
          </mc:Choice>
          <mc:Fallback>
            <p:pic>
              <p:nvPicPr>
                <p:cNvPr id="327" name="Freihand 326">
                  <a:extLst>
                    <a:ext uri="{FF2B5EF4-FFF2-40B4-BE49-F238E27FC236}">
                      <a16:creationId xmlns:a16="http://schemas.microsoft.com/office/drawing/2014/main" id="{3F0E13A8-6A87-4113-A8C3-B731F6C0129F}"/>
                    </a:ext>
                  </a:extLst>
                </p:cNvPr>
                <p:cNvPicPr/>
                <p:nvPr/>
              </p:nvPicPr>
              <p:blipFill>
                <a:blip r:embed="rId545"/>
                <a:stretch>
                  <a:fillRect/>
                </a:stretch>
              </p:blipFill>
              <p:spPr>
                <a:xfrm>
                  <a:off x="7398939" y="3194828"/>
                  <a:ext cx="1522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8" name="Freihand 327">
                  <a:extLst>
                    <a:ext uri="{FF2B5EF4-FFF2-40B4-BE49-F238E27FC236}">
                      <a16:creationId xmlns:a16="http://schemas.microsoft.com/office/drawing/2014/main" id="{7259C16B-9D1C-404E-B3E6-3BD1C828195F}"/>
                    </a:ext>
                  </a:extLst>
                </p14:cNvPr>
                <p14:cNvContentPartPr/>
                <p14:nvPr/>
              </p14:nvContentPartPr>
              <p14:xfrm>
                <a:off x="7690899" y="3158108"/>
                <a:ext cx="20880" cy="136440"/>
              </p14:xfrm>
            </p:contentPart>
          </mc:Choice>
          <mc:Fallback>
            <p:pic>
              <p:nvPicPr>
                <p:cNvPr id="328" name="Freihand 327">
                  <a:extLst>
                    <a:ext uri="{FF2B5EF4-FFF2-40B4-BE49-F238E27FC236}">
                      <a16:creationId xmlns:a16="http://schemas.microsoft.com/office/drawing/2014/main" id="{7259C16B-9D1C-404E-B3E6-3BD1C828195F}"/>
                    </a:ext>
                  </a:extLst>
                </p:cNvPr>
                <p:cNvPicPr/>
                <p:nvPr/>
              </p:nvPicPr>
              <p:blipFill>
                <a:blip r:embed="rId547"/>
                <a:stretch>
                  <a:fillRect/>
                </a:stretch>
              </p:blipFill>
              <p:spPr>
                <a:xfrm>
                  <a:off x="7686579" y="3153788"/>
                  <a:ext cx="295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9" name="Freihand 328">
                  <a:extLst>
                    <a:ext uri="{FF2B5EF4-FFF2-40B4-BE49-F238E27FC236}">
                      <a16:creationId xmlns:a16="http://schemas.microsoft.com/office/drawing/2014/main" id="{78FDE05F-17CA-4256-817A-92D1834BBE3E}"/>
                    </a:ext>
                  </a:extLst>
                </p14:cNvPr>
                <p14:cNvContentPartPr/>
                <p14:nvPr/>
              </p14:nvContentPartPr>
              <p14:xfrm>
                <a:off x="7638699" y="3240188"/>
                <a:ext cx="156600" cy="48600"/>
              </p14:xfrm>
            </p:contentPart>
          </mc:Choice>
          <mc:Fallback>
            <p:pic>
              <p:nvPicPr>
                <p:cNvPr id="329" name="Freihand 328">
                  <a:extLst>
                    <a:ext uri="{FF2B5EF4-FFF2-40B4-BE49-F238E27FC236}">
                      <a16:creationId xmlns:a16="http://schemas.microsoft.com/office/drawing/2014/main" id="{78FDE05F-17CA-4256-817A-92D1834BBE3E}"/>
                    </a:ext>
                  </a:extLst>
                </p:cNvPr>
                <p:cNvPicPr/>
                <p:nvPr/>
              </p:nvPicPr>
              <p:blipFill>
                <a:blip r:embed="rId549"/>
                <a:stretch>
                  <a:fillRect/>
                </a:stretch>
              </p:blipFill>
              <p:spPr>
                <a:xfrm>
                  <a:off x="7634379" y="3235868"/>
                  <a:ext cx="165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0" name="Freihand 329">
                  <a:extLst>
                    <a:ext uri="{FF2B5EF4-FFF2-40B4-BE49-F238E27FC236}">
                      <a16:creationId xmlns:a16="http://schemas.microsoft.com/office/drawing/2014/main" id="{B9502271-FD68-4A7F-AAF9-A4ABD122227B}"/>
                    </a:ext>
                  </a:extLst>
                </p14:cNvPr>
                <p14:cNvContentPartPr/>
                <p14:nvPr/>
              </p14:nvContentPartPr>
              <p14:xfrm>
                <a:off x="7644819" y="3131468"/>
                <a:ext cx="275040" cy="124200"/>
              </p14:xfrm>
            </p:contentPart>
          </mc:Choice>
          <mc:Fallback>
            <p:pic>
              <p:nvPicPr>
                <p:cNvPr id="330" name="Freihand 329">
                  <a:extLst>
                    <a:ext uri="{FF2B5EF4-FFF2-40B4-BE49-F238E27FC236}">
                      <a16:creationId xmlns:a16="http://schemas.microsoft.com/office/drawing/2014/main" id="{B9502271-FD68-4A7F-AAF9-A4ABD122227B}"/>
                    </a:ext>
                  </a:extLst>
                </p:cNvPr>
                <p:cNvPicPr/>
                <p:nvPr/>
              </p:nvPicPr>
              <p:blipFill>
                <a:blip r:embed="rId551"/>
                <a:stretch>
                  <a:fillRect/>
                </a:stretch>
              </p:blipFill>
              <p:spPr>
                <a:xfrm>
                  <a:off x="7640499" y="3127148"/>
                  <a:ext cx="283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1" name="Freihand 330">
                  <a:extLst>
                    <a:ext uri="{FF2B5EF4-FFF2-40B4-BE49-F238E27FC236}">
                      <a16:creationId xmlns:a16="http://schemas.microsoft.com/office/drawing/2014/main" id="{F0DF7A6C-1EF8-4ED2-AB66-96319927740B}"/>
                    </a:ext>
                  </a:extLst>
                </p14:cNvPr>
                <p14:cNvContentPartPr/>
                <p14:nvPr/>
              </p14:nvContentPartPr>
              <p14:xfrm>
                <a:off x="7848219" y="3182948"/>
                <a:ext cx="97200" cy="14760"/>
              </p14:xfrm>
            </p:contentPart>
          </mc:Choice>
          <mc:Fallback>
            <p:pic>
              <p:nvPicPr>
                <p:cNvPr id="331" name="Freihand 330">
                  <a:extLst>
                    <a:ext uri="{FF2B5EF4-FFF2-40B4-BE49-F238E27FC236}">
                      <a16:creationId xmlns:a16="http://schemas.microsoft.com/office/drawing/2014/main" id="{F0DF7A6C-1EF8-4ED2-AB66-96319927740B}"/>
                    </a:ext>
                  </a:extLst>
                </p:cNvPr>
                <p:cNvPicPr/>
                <p:nvPr/>
              </p:nvPicPr>
              <p:blipFill>
                <a:blip r:embed="rId553"/>
                <a:stretch>
                  <a:fillRect/>
                </a:stretch>
              </p:blipFill>
              <p:spPr>
                <a:xfrm>
                  <a:off x="7843899" y="3178628"/>
                  <a:ext cx="105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2" name="Freihand 331">
                  <a:extLst>
                    <a:ext uri="{FF2B5EF4-FFF2-40B4-BE49-F238E27FC236}">
                      <a16:creationId xmlns:a16="http://schemas.microsoft.com/office/drawing/2014/main" id="{54881EA5-56E8-46E3-87EA-299F45FD9979}"/>
                    </a:ext>
                  </a:extLst>
                </p14:cNvPr>
                <p14:cNvContentPartPr/>
                <p14:nvPr/>
              </p14:nvContentPartPr>
              <p14:xfrm>
                <a:off x="8002299" y="3115268"/>
                <a:ext cx="101880" cy="148680"/>
              </p14:xfrm>
            </p:contentPart>
          </mc:Choice>
          <mc:Fallback>
            <p:pic>
              <p:nvPicPr>
                <p:cNvPr id="332" name="Freihand 331">
                  <a:extLst>
                    <a:ext uri="{FF2B5EF4-FFF2-40B4-BE49-F238E27FC236}">
                      <a16:creationId xmlns:a16="http://schemas.microsoft.com/office/drawing/2014/main" id="{54881EA5-56E8-46E3-87EA-299F45FD9979}"/>
                    </a:ext>
                  </a:extLst>
                </p:cNvPr>
                <p:cNvPicPr/>
                <p:nvPr/>
              </p:nvPicPr>
              <p:blipFill>
                <a:blip r:embed="rId555"/>
                <a:stretch>
                  <a:fillRect/>
                </a:stretch>
              </p:blipFill>
              <p:spPr>
                <a:xfrm>
                  <a:off x="7997979" y="3110948"/>
                  <a:ext cx="110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3" name="Freihand 332">
                  <a:extLst>
                    <a:ext uri="{FF2B5EF4-FFF2-40B4-BE49-F238E27FC236}">
                      <a16:creationId xmlns:a16="http://schemas.microsoft.com/office/drawing/2014/main" id="{C73E329D-EC62-49BB-8D6E-7192F924655E}"/>
                    </a:ext>
                  </a:extLst>
                </p14:cNvPr>
                <p14:cNvContentPartPr/>
                <p14:nvPr/>
              </p14:nvContentPartPr>
              <p14:xfrm>
                <a:off x="5751579" y="3599108"/>
                <a:ext cx="198720" cy="75600"/>
              </p14:xfrm>
            </p:contentPart>
          </mc:Choice>
          <mc:Fallback>
            <p:pic>
              <p:nvPicPr>
                <p:cNvPr id="333" name="Freihand 332">
                  <a:extLst>
                    <a:ext uri="{FF2B5EF4-FFF2-40B4-BE49-F238E27FC236}">
                      <a16:creationId xmlns:a16="http://schemas.microsoft.com/office/drawing/2014/main" id="{C73E329D-EC62-49BB-8D6E-7192F924655E}"/>
                    </a:ext>
                  </a:extLst>
                </p:cNvPr>
                <p:cNvPicPr/>
                <p:nvPr/>
              </p:nvPicPr>
              <p:blipFill>
                <a:blip r:embed="rId557"/>
                <a:stretch>
                  <a:fillRect/>
                </a:stretch>
              </p:blipFill>
              <p:spPr>
                <a:xfrm>
                  <a:off x="5747259" y="3594788"/>
                  <a:ext cx="207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4" name="Freihand 333">
                  <a:extLst>
                    <a:ext uri="{FF2B5EF4-FFF2-40B4-BE49-F238E27FC236}">
                      <a16:creationId xmlns:a16="http://schemas.microsoft.com/office/drawing/2014/main" id="{2D0C7C02-5798-4F2C-846F-3AB891FF79C6}"/>
                    </a:ext>
                  </a:extLst>
                </p14:cNvPr>
                <p14:cNvContentPartPr/>
                <p14:nvPr/>
              </p14:nvContentPartPr>
              <p14:xfrm>
                <a:off x="6024459" y="3539348"/>
                <a:ext cx="183600" cy="103680"/>
              </p14:xfrm>
            </p:contentPart>
          </mc:Choice>
          <mc:Fallback>
            <p:pic>
              <p:nvPicPr>
                <p:cNvPr id="334" name="Freihand 333">
                  <a:extLst>
                    <a:ext uri="{FF2B5EF4-FFF2-40B4-BE49-F238E27FC236}">
                      <a16:creationId xmlns:a16="http://schemas.microsoft.com/office/drawing/2014/main" id="{2D0C7C02-5798-4F2C-846F-3AB891FF79C6}"/>
                    </a:ext>
                  </a:extLst>
                </p:cNvPr>
                <p:cNvPicPr/>
                <p:nvPr/>
              </p:nvPicPr>
              <p:blipFill>
                <a:blip r:embed="rId559"/>
                <a:stretch>
                  <a:fillRect/>
                </a:stretch>
              </p:blipFill>
              <p:spPr>
                <a:xfrm>
                  <a:off x="6020139" y="3535028"/>
                  <a:ext cx="192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5" name="Freihand 334">
                  <a:extLst>
                    <a:ext uri="{FF2B5EF4-FFF2-40B4-BE49-F238E27FC236}">
                      <a16:creationId xmlns:a16="http://schemas.microsoft.com/office/drawing/2014/main" id="{04786645-AD44-4246-B8AB-B2F7DA5ECB0A}"/>
                    </a:ext>
                  </a:extLst>
                </p14:cNvPr>
                <p14:cNvContentPartPr/>
                <p14:nvPr/>
              </p14:nvContentPartPr>
              <p14:xfrm>
                <a:off x="6393459" y="3583268"/>
                <a:ext cx="149040" cy="127080"/>
              </p14:xfrm>
            </p:contentPart>
          </mc:Choice>
          <mc:Fallback>
            <p:pic>
              <p:nvPicPr>
                <p:cNvPr id="335" name="Freihand 334">
                  <a:extLst>
                    <a:ext uri="{FF2B5EF4-FFF2-40B4-BE49-F238E27FC236}">
                      <a16:creationId xmlns:a16="http://schemas.microsoft.com/office/drawing/2014/main" id="{04786645-AD44-4246-B8AB-B2F7DA5ECB0A}"/>
                    </a:ext>
                  </a:extLst>
                </p:cNvPr>
                <p:cNvPicPr/>
                <p:nvPr/>
              </p:nvPicPr>
              <p:blipFill>
                <a:blip r:embed="rId561"/>
                <a:stretch>
                  <a:fillRect/>
                </a:stretch>
              </p:blipFill>
              <p:spPr>
                <a:xfrm>
                  <a:off x="6389139" y="3578948"/>
                  <a:ext cx="157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6" name="Freihand 335">
                  <a:extLst>
                    <a:ext uri="{FF2B5EF4-FFF2-40B4-BE49-F238E27FC236}">
                      <a16:creationId xmlns:a16="http://schemas.microsoft.com/office/drawing/2014/main" id="{B1497C05-122D-4452-B4A2-98DE3C62FE5C}"/>
                    </a:ext>
                  </a:extLst>
                </p14:cNvPr>
                <p14:cNvContentPartPr/>
                <p14:nvPr/>
              </p14:nvContentPartPr>
              <p14:xfrm>
                <a:off x="6621699" y="3502628"/>
                <a:ext cx="20880" cy="96480"/>
              </p14:xfrm>
            </p:contentPart>
          </mc:Choice>
          <mc:Fallback>
            <p:pic>
              <p:nvPicPr>
                <p:cNvPr id="336" name="Freihand 335">
                  <a:extLst>
                    <a:ext uri="{FF2B5EF4-FFF2-40B4-BE49-F238E27FC236}">
                      <a16:creationId xmlns:a16="http://schemas.microsoft.com/office/drawing/2014/main" id="{B1497C05-122D-4452-B4A2-98DE3C62FE5C}"/>
                    </a:ext>
                  </a:extLst>
                </p:cNvPr>
                <p:cNvPicPr/>
                <p:nvPr/>
              </p:nvPicPr>
              <p:blipFill>
                <a:blip r:embed="rId563"/>
                <a:stretch>
                  <a:fillRect/>
                </a:stretch>
              </p:blipFill>
              <p:spPr>
                <a:xfrm>
                  <a:off x="6617379" y="3498308"/>
                  <a:ext cx="29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37" name="Freihand 336">
                  <a:extLst>
                    <a:ext uri="{FF2B5EF4-FFF2-40B4-BE49-F238E27FC236}">
                      <a16:creationId xmlns:a16="http://schemas.microsoft.com/office/drawing/2014/main" id="{C3885E47-1C5E-423A-9FAF-F1FBB1BC37C6}"/>
                    </a:ext>
                  </a:extLst>
                </p14:cNvPr>
                <p14:cNvContentPartPr/>
                <p14:nvPr/>
              </p14:nvContentPartPr>
              <p14:xfrm>
                <a:off x="6548979" y="3481388"/>
                <a:ext cx="138240" cy="121680"/>
              </p14:xfrm>
            </p:contentPart>
          </mc:Choice>
          <mc:Fallback>
            <p:pic>
              <p:nvPicPr>
                <p:cNvPr id="337" name="Freihand 336">
                  <a:extLst>
                    <a:ext uri="{FF2B5EF4-FFF2-40B4-BE49-F238E27FC236}">
                      <a16:creationId xmlns:a16="http://schemas.microsoft.com/office/drawing/2014/main" id="{C3885E47-1C5E-423A-9FAF-F1FBB1BC37C6}"/>
                    </a:ext>
                  </a:extLst>
                </p:cNvPr>
                <p:cNvPicPr/>
                <p:nvPr/>
              </p:nvPicPr>
              <p:blipFill>
                <a:blip r:embed="rId565"/>
                <a:stretch>
                  <a:fillRect/>
                </a:stretch>
              </p:blipFill>
              <p:spPr>
                <a:xfrm>
                  <a:off x="6544659" y="3477068"/>
                  <a:ext cx="146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38" name="Freihand 337">
                  <a:extLst>
                    <a:ext uri="{FF2B5EF4-FFF2-40B4-BE49-F238E27FC236}">
                      <a16:creationId xmlns:a16="http://schemas.microsoft.com/office/drawing/2014/main" id="{47503FA6-05FC-4779-86DF-1BDAAB5ADA04}"/>
                    </a:ext>
                  </a:extLst>
                </p14:cNvPr>
                <p14:cNvContentPartPr/>
                <p14:nvPr/>
              </p14:nvContentPartPr>
              <p14:xfrm>
                <a:off x="6793059" y="3584708"/>
                <a:ext cx="136800" cy="6840"/>
              </p14:xfrm>
            </p:contentPart>
          </mc:Choice>
          <mc:Fallback>
            <p:pic>
              <p:nvPicPr>
                <p:cNvPr id="338" name="Freihand 337">
                  <a:extLst>
                    <a:ext uri="{FF2B5EF4-FFF2-40B4-BE49-F238E27FC236}">
                      <a16:creationId xmlns:a16="http://schemas.microsoft.com/office/drawing/2014/main" id="{47503FA6-05FC-4779-86DF-1BDAAB5ADA04}"/>
                    </a:ext>
                  </a:extLst>
                </p:cNvPr>
                <p:cNvPicPr/>
                <p:nvPr/>
              </p:nvPicPr>
              <p:blipFill>
                <a:blip r:embed="rId567"/>
                <a:stretch>
                  <a:fillRect/>
                </a:stretch>
              </p:blipFill>
              <p:spPr>
                <a:xfrm>
                  <a:off x="6788739" y="3580388"/>
                  <a:ext cx="1454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39" name="Freihand 338">
                  <a:extLst>
                    <a:ext uri="{FF2B5EF4-FFF2-40B4-BE49-F238E27FC236}">
                      <a16:creationId xmlns:a16="http://schemas.microsoft.com/office/drawing/2014/main" id="{D43E020D-264C-46B3-9E09-C01F981F7ABC}"/>
                    </a:ext>
                  </a:extLst>
                </p14:cNvPr>
                <p14:cNvContentPartPr/>
                <p14:nvPr/>
              </p14:nvContentPartPr>
              <p14:xfrm>
                <a:off x="6798099" y="3610628"/>
                <a:ext cx="178920" cy="35640"/>
              </p14:xfrm>
            </p:contentPart>
          </mc:Choice>
          <mc:Fallback>
            <p:pic>
              <p:nvPicPr>
                <p:cNvPr id="339" name="Freihand 338">
                  <a:extLst>
                    <a:ext uri="{FF2B5EF4-FFF2-40B4-BE49-F238E27FC236}">
                      <a16:creationId xmlns:a16="http://schemas.microsoft.com/office/drawing/2014/main" id="{D43E020D-264C-46B3-9E09-C01F981F7ABC}"/>
                    </a:ext>
                  </a:extLst>
                </p:cNvPr>
                <p:cNvPicPr/>
                <p:nvPr/>
              </p:nvPicPr>
              <p:blipFill>
                <a:blip r:embed="rId569"/>
                <a:stretch>
                  <a:fillRect/>
                </a:stretch>
              </p:blipFill>
              <p:spPr>
                <a:xfrm>
                  <a:off x="6793779" y="3606308"/>
                  <a:ext cx="187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0" name="Freihand 339">
                  <a:extLst>
                    <a:ext uri="{FF2B5EF4-FFF2-40B4-BE49-F238E27FC236}">
                      <a16:creationId xmlns:a16="http://schemas.microsoft.com/office/drawing/2014/main" id="{601EDE2E-F721-4603-BAE3-0721574C06D6}"/>
                    </a:ext>
                  </a:extLst>
                </p14:cNvPr>
                <p14:cNvContentPartPr/>
                <p14:nvPr/>
              </p14:nvContentPartPr>
              <p14:xfrm>
                <a:off x="7070259" y="3542228"/>
                <a:ext cx="140760" cy="153000"/>
              </p14:xfrm>
            </p:contentPart>
          </mc:Choice>
          <mc:Fallback>
            <p:pic>
              <p:nvPicPr>
                <p:cNvPr id="340" name="Freihand 339">
                  <a:extLst>
                    <a:ext uri="{FF2B5EF4-FFF2-40B4-BE49-F238E27FC236}">
                      <a16:creationId xmlns:a16="http://schemas.microsoft.com/office/drawing/2014/main" id="{601EDE2E-F721-4603-BAE3-0721574C06D6}"/>
                    </a:ext>
                  </a:extLst>
                </p:cNvPr>
                <p:cNvPicPr/>
                <p:nvPr/>
              </p:nvPicPr>
              <p:blipFill>
                <a:blip r:embed="rId571"/>
                <a:stretch>
                  <a:fillRect/>
                </a:stretch>
              </p:blipFill>
              <p:spPr>
                <a:xfrm>
                  <a:off x="7065939" y="3537908"/>
                  <a:ext cx="149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4" name="Freihand 343">
                  <a:extLst>
                    <a:ext uri="{FF2B5EF4-FFF2-40B4-BE49-F238E27FC236}">
                      <a16:creationId xmlns:a16="http://schemas.microsoft.com/office/drawing/2014/main" id="{C0A5E24D-738B-45DC-8AB6-E0D862C1EEB7}"/>
                    </a:ext>
                  </a:extLst>
                </p14:cNvPr>
                <p14:cNvContentPartPr/>
                <p14:nvPr/>
              </p14:nvContentPartPr>
              <p14:xfrm>
                <a:off x="5931579" y="3920948"/>
                <a:ext cx="215280" cy="94320"/>
              </p14:xfrm>
            </p:contentPart>
          </mc:Choice>
          <mc:Fallback>
            <p:pic>
              <p:nvPicPr>
                <p:cNvPr id="344" name="Freihand 343">
                  <a:extLst>
                    <a:ext uri="{FF2B5EF4-FFF2-40B4-BE49-F238E27FC236}">
                      <a16:creationId xmlns:a16="http://schemas.microsoft.com/office/drawing/2014/main" id="{C0A5E24D-738B-45DC-8AB6-E0D862C1EEB7}"/>
                    </a:ext>
                  </a:extLst>
                </p:cNvPr>
                <p:cNvPicPr/>
                <p:nvPr/>
              </p:nvPicPr>
              <p:blipFill>
                <a:blip r:embed="rId573"/>
                <a:stretch>
                  <a:fillRect/>
                </a:stretch>
              </p:blipFill>
              <p:spPr>
                <a:xfrm>
                  <a:off x="5927259" y="3916628"/>
                  <a:ext cx="223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5" name="Freihand 344">
                  <a:extLst>
                    <a:ext uri="{FF2B5EF4-FFF2-40B4-BE49-F238E27FC236}">
                      <a16:creationId xmlns:a16="http://schemas.microsoft.com/office/drawing/2014/main" id="{61FB922B-0C24-447A-B76F-86AA7CB98E01}"/>
                    </a:ext>
                  </a:extLst>
                </p14:cNvPr>
                <p14:cNvContentPartPr/>
                <p14:nvPr/>
              </p14:nvContentPartPr>
              <p14:xfrm>
                <a:off x="6191859" y="3927068"/>
                <a:ext cx="132120" cy="185760"/>
              </p14:xfrm>
            </p:contentPart>
          </mc:Choice>
          <mc:Fallback>
            <p:pic>
              <p:nvPicPr>
                <p:cNvPr id="345" name="Freihand 344">
                  <a:extLst>
                    <a:ext uri="{FF2B5EF4-FFF2-40B4-BE49-F238E27FC236}">
                      <a16:creationId xmlns:a16="http://schemas.microsoft.com/office/drawing/2014/main" id="{61FB922B-0C24-447A-B76F-86AA7CB98E01}"/>
                    </a:ext>
                  </a:extLst>
                </p:cNvPr>
                <p:cNvPicPr/>
                <p:nvPr/>
              </p:nvPicPr>
              <p:blipFill>
                <a:blip r:embed="rId575"/>
                <a:stretch>
                  <a:fillRect/>
                </a:stretch>
              </p:blipFill>
              <p:spPr>
                <a:xfrm>
                  <a:off x="6187539" y="3922748"/>
                  <a:ext cx="1407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6" name="Freihand 345">
                  <a:extLst>
                    <a:ext uri="{FF2B5EF4-FFF2-40B4-BE49-F238E27FC236}">
                      <a16:creationId xmlns:a16="http://schemas.microsoft.com/office/drawing/2014/main" id="{993C58C4-4845-4EA1-BB19-E61D057B3AD4}"/>
                    </a:ext>
                  </a:extLst>
                </p14:cNvPr>
                <p14:cNvContentPartPr/>
                <p14:nvPr/>
              </p14:nvContentPartPr>
              <p14:xfrm>
                <a:off x="6338379" y="3855788"/>
                <a:ext cx="73440" cy="130680"/>
              </p14:xfrm>
            </p:contentPart>
          </mc:Choice>
          <mc:Fallback>
            <p:pic>
              <p:nvPicPr>
                <p:cNvPr id="346" name="Freihand 345">
                  <a:extLst>
                    <a:ext uri="{FF2B5EF4-FFF2-40B4-BE49-F238E27FC236}">
                      <a16:creationId xmlns:a16="http://schemas.microsoft.com/office/drawing/2014/main" id="{993C58C4-4845-4EA1-BB19-E61D057B3AD4}"/>
                    </a:ext>
                  </a:extLst>
                </p:cNvPr>
                <p:cNvPicPr/>
                <p:nvPr/>
              </p:nvPicPr>
              <p:blipFill>
                <a:blip r:embed="rId577"/>
                <a:stretch>
                  <a:fillRect/>
                </a:stretch>
              </p:blipFill>
              <p:spPr>
                <a:xfrm>
                  <a:off x="6334059" y="3851468"/>
                  <a:ext cx="82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7" name="Freihand 346">
                  <a:extLst>
                    <a:ext uri="{FF2B5EF4-FFF2-40B4-BE49-F238E27FC236}">
                      <a16:creationId xmlns:a16="http://schemas.microsoft.com/office/drawing/2014/main" id="{3A1DAE9D-F178-4936-A5CE-F839BD9B70CC}"/>
                    </a:ext>
                  </a:extLst>
                </p14:cNvPr>
                <p14:cNvContentPartPr/>
                <p14:nvPr/>
              </p14:nvContentPartPr>
              <p14:xfrm>
                <a:off x="6403179" y="3844988"/>
                <a:ext cx="76680" cy="129600"/>
              </p14:xfrm>
            </p:contentPart>
          </mc:Choice>
          <mc:Fallback>
            <p:pic>
              <p:nvPicPr>
                <p:cNvPr id="347" name="Freihand 346">
                  <a:extLst>
                    <a:ext uri="{FF2B5EF4-FFF2-40B4-BE49-F238E27FC236}">
                      <a16:creationId xmlns:a16="http://schemas.microsoft.com/office/drawing/2014/main" id="{3A1DAE9D-F178-4936-A5CE-F839BD9B70CC}"/>
                    </a:ext>
                  </a:extLst>
                </p:cNvPr>
                <p:cNvPicPr/>
                <p:nvPr/>
              </p:nvPicPr>
              <p:blipFill>
                <a:blip r:embed="rId579"/>
                <a:stretch>
                  <a:fillRect/>
                </a:stretch>
              </p:blipFill>
              <p:spPr>
                <a:xfrm>
                  <a:off x="6398859" y="3840668"/>
                  <a:ext cx="85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48" name="Freihand 347">
                  <a:extLst>
                    <a:ext uri="{FF2B5EF4-FFF2-40B4-BE49-F238E27FC236}">
                      <a16:creationId xmlns:a16="http://schemas.microsoft.com/office/drawing/2014/main" id="{06ED51DA-CF82-4987-A948-2A3065E6C044}"/>
                    </a:ext>
                  </a:extLst>
                </p14:cNvPr>
                <p14:cNvContentPartPr/>
                <p14:nvPr/>
              </p14:nvContentPartPr>
              <p14:xfrm>
                <a:off x="6276819" y="3782708"/>
                <a:ext cx="54360" cy="360"/>
              </p14:xfrm>
            </p:contentPart>
          </mc:Choice>
          <mc:Fallback>
            <p:pic>
              <p:nvPicPr>
                <p:cNvPr id="348" name="Freihand 347">
                  <a:extLst>
                    <a:ext uri="{FF2B5EF4-FFF2-40B4-BE49-F238E27FC236}">
                      <a16:creationId xmlns:a16="http://schemas.microsoft.com/office/drawing/2014/main" id="{06ED51DA-CF82-4987-A948-2A3065E6C044}"/>
                    </a:ext>
                  </a:extLst>
                </p:cNvPr>
                <p:cNvPicPr/>
                <p:nvPr/>
              </p:nvPicPr>
              <p:blipFill>
                <a:blip r:embed="rId581"/>
                <a:stretch>
                  <a:fillRect/>
                </a:stretch>
              </p:blipFill>
              <p:spPr>
                <a:xfrm>
                  <a:off x="6272499" y="3778388"/>
                  <a:ext cx="63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49" name="Freihand 348">
                  <a:extLst>
                    <a:ext uri="{FF2B5EF4-FFF2-40B4-BE49-F238E27FC236}">
                      <a16:creationId xmlns:a16="http://schemas.microsoft.com/office/drawing/2014/main" id="{06ECA588-1808-402A-9E39-ED52775CF3D1}"/>
                    </a:ext>
                  </a:extLst>
                </p14:cNvPr>
                <p14:cNvContentPartPr/>
                <p14:nvPr/>
              </p14:nvContentPartPr>
              <p14:xfrm>
                <a:off x="6639699" y="3836708"/>
                <a:ext cx="210960" cy="127440"/>
              </p14:xfrm>
            </p:contentPart>
          </mc:Choice>
          <mc:Fallback>
            <p:pic>
              <p:nvPicPr>
                <p:cNvPr id="349" name="Freihand 348">
                  <a:extLst>
                    <a:ext uri="{FF2B5EF4-FFF2-40B4-BE49-F238E27FC236}">
                      <a16:creationId xmlns:a16="http://schemas.microsoft.com/office/drawing/2014/main" id="{06ECA588-1808-402A-9E39-ED52775CF3D1}"/>
                    </a:ext>
                  </a:extLst>
                </p:cNvPr>
                <p:cNvPicPr/>
                <p:nvPr/>
              </p:nvPicPr>
              <p:blipFill>
                <a:blip r:embed="rId583"/>
                <a:stretch>
                  <a:fillRect/>
                </a:stretch>
              </p:blipFill>
              <p:spPr>
                <a:xfrm>
                  <a:off x="6635379" y="3832388"/>
                  <a:ext cx="219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0" name="Freihand 349">
                  <a:extLst>
                    <a:ext uri="{FF2B5EF4-FFF2-40B4-BE49-F238E27FC236}">
                      <a16:creationId xmlns:a16="http://schemas.microsoft.com/office/drawing/2014/main" id="{9FCA4CA0-7493-456B-9663-D6D68EBAB4D0}"/>
                    </a:ext>
                  </a:extLst>
                </p14:cNvPr>
                <p14:cNvContentPartPr/>
                <p14:nvPr/>
              </p14:nvContentPartPr>
              <p14:xfrm>
                <a:off x="6845619" y="3873788"/>
                <a:ext cx="101880" cy="69120"/>
              </p14:xfrm>
            </p:contentPart>
          </mc:Choice>
          <mc:Fallback>
            <p:pic>
              <p:nvPicPr>
                <p:cNvPr id="350" name="Freihand 349">
                  <a:extLst>
                    <a:ext uri="{FF2B5EF4-FFF2-40B4-BE49-F238E27FC236}">
                      <a16:creationId xmlns:a16="http://schemas.microsoft.com/office/drawing/2014/main" id="{9FCA4CA0-7493-456B-9663-D6D68EBAB4D0}"/>
                    </a:ext>
                  </a:extLst>
                </p:cNvPr>
                <p:cNvPicPr/>
                <p:nvPr/>
              </p:nvPicPr>
              <p:blipFill>
                <a:blip r:embed="rId585"/>
                <a:stretch>
                  <a:fillRect/>
                </a:stretch>
              </p:blipFill>
              <p:spPr>
                <a:xfrm>
                  <a:off x="6841299" y="3869468"/>
                  <a:ext cx="110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51" name="Freihand 350">
                  <a:extLst>
                    <a:ext uri="{FF2B5EF4-FFF2-40B4-BE49-F238E27FC236}">
                      <a16:creationId xmlns:a16="http://schemas.microsoft.com/office/drawing/2014/main" id="{A1C64491-A764-4C3E-B3EE-2BA2B1CC7550}"/>
                    </a:ext>
                  </a:extLst>
                </p14:cNvPr>
                <p14:cNvContentPartPr/>
                <p14:nvPr/>
              </p14:nvContentPartPr>
              <p14:xfrm>
                <a:off x="6943179" y="3877028"/>
                <a:ext cx="77760" cy="86040"/>
              </p14:xfrm>
            </p:contentPart>
          </mc:Choice>
          <mc:Fallback>
            <p:pic>
              <p:nvPicPr>
                <p:cNvPr id="351" name="Freihand 350">
                  <a:extLst>
                    <a:ext uri="{FF2B5EF4-FFF2-40B4-BE49-F238E27FC236}">
                      <a16:creationId xmlns:a16="http://schemas.microsoft.com/office/drawing/2014/main" id="{A1C64491-A764-4C3E-B3EE-2BA2B1CC7550}"/>
                    </a:ext>
                  </a:extLst>
                </p:cNvPr>
                <p:cNvPicPr/>
                <p:nvPr/>
              </p:nvPicPr>
              <p:blipFill>
                <a:blip r:embed="rId587"/>
                <a:stretch>
                  <a:fillRect/>
                </a:stretch>
              </p:blipFill>
              <p:spPr>
                <a:xfrm>
                  <a:off x="6938859" y="3872708"/>
                  <a:ext cx="86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2" name="Freihand 351">
                  <a:extLst>
                    <a:ext uri="{FF2B5EF4-FFF2-40B4-BE49-F238E27FC236}">
                      <a16:creationId xmlns:a16="http://schemas.microsoft.com/office/drawing/2014/main" id="{90C46CCB-46F7-450C-B468-E56E629FC595}"/>
                    </a:ext>
                  </a:extLst>
                </p14:cNvPr>
                <p14:cNvContentPartPr/>
                <p14:nvPr/>
              </p14:nvContentPartPr>
              <p14:xfrm>
                <a:off x="7191939" y="3844268"/>
                <a:ext cx="207000" cy="244440"/>
              </p14:xfrm>
            </p:contentPart>
          </mc:Choice>
          <mc:Fallback>
            <p:pic>
              <p:nvPicPr>
                <p:cNvPr id="352" name="Freihand 351">
                  <a:extLst>
                    <a:ext uri="{FF2B5EF4-FFF2-40B4-BE49-F238E27FC236}">
                      <a16:creationId xmlns:a16="http://schemas.microsoft.com/office/drawing/2014/main" id="{90C46CCB-46F7-450C-B468-E56E629FC595}"/>
                    </a:ext>
                  </a:extLst>
                </p:cNvPr>
                <p:cNvPicPr/>
                <p:nvPr/>
              </p:nvPicPr>
              <p:blipFill>
                <a:blip r:embed="rId589"/>
                <a:stretch>
                  <a:fillRect/>
                </a:stretch>
              </p:blipFill>
              <p:spPr>
                <a:xfrm>
                  <a:off x="7187619" y="3839948"/>
                  <a:ext cx="2156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3" name="Freihand 352">
                  <a:extLst>
                    <a:ext uri="{FF2B5EF4-FFF2-40B4-BE49-F238E27FC236}">
                      <a16:creationId xmlns:a16="http://schemas.microsoft.com/office/drawing/2014/main" id="{79D2B0A1-CA0B-41C9-AE32-E51D1EEA63C7}"/>
                    </a:ext>
                  </a:extLst>
                </p14:cNvPr>
                <p14:cNvContentPartPr/>
                <p14:nvPr/>
              </p14:nvContentPartPr>
              <p14:xfrm>
                <a:off x="7401459" y="3854348"/>
                <a:ext cx="88920" cy="100440"/>
              </p14:xfrm>
            </p:contentPart>
          </mc:Choice>
          <mc:Fallback>
            <p:pic>
              <p:nvPicPr>
                <p:cNvPr id="353" name="Freihand 352">
                  <a:extLst>
                    <a:ext uri="{FF2B5EF4-FFF2-40B4-BE49-F238E27FC236}">
                      <a16:creationId xmlns:a16="http://schemas.microsoft.com/office/drawing/2014/main" id="{79D2B0A1-CA0B-41C9-AE32-E51D1EEA63C7}"/>
                    </a:ext>
                  </a:extLst>
                </p:cNvPr>
                <p:cNvPicPr/>
                <p:nvPr/>
              </p:nvPicPr>
              <p:blipFill>
                <a:blip r:embed="rId591"/>
                <a:stretch>
                  <a:fillRect/>
                </a:stretch>
              </p:blipFill>
              <p:spPr>
                <a:xfrm>
                  <a:off x="7397139" y="3850028"/>
                  <a:ext cx="97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54" name="Freihand 353">
                  <a:extLst>
                    <a:ext uri="{FF2B5EF4-FFF2-40B4-BE49-F238E27FC236}">
                      <a16:creationId xmlns:a16="http://schemas.microsoft.com/office/drawing/2014/main" id="{D1DBB8BB-93E0-4421-8937-11CFF200C5BD}"/>
                    </a:ext>
                  </a:extLst>
                </p14:cNvPr>
                <p14:cNvContentPartPr/>
                <p14:nvPr/>
              </p14:nvContentPartPr>
              <p14:xfrm>
                <a:off x="7521339" y="3854348"/>
                <a:ext cx="341640" cy="66960"/>
              </p14:xfrm>
            </p:contentPart>
          </mc:Choice>
          <mc:Fallback>
            <p:pic>
              <p:nvPicPr>
                <p:cNvPr id="354" name="Freihand 353">
                  <a:extLst>
                    <a:ext uri="{FF2B5EF4-FFF2-40B4-BE49-F238E27FC236}">
                      <a16:creationId xmlns:a16="http://schemas.microsoft.com/office/drawing/2014/main" id="{D1DBB8BB-93E0-4421-8937-11CFF200C5BD}"/>
                    </a:ext>
                  </a:extLst>
                </p:cNvPr>
                <p:cNvPicPr/>
                <p:nvPr/>
              </p:nvPicPr>
              <p:blipFill>
                <a:blip r:embed="rId593"/>
                <a:stretch>
                  <a:fillRect/>
                </a:stretch>
              </p:blipFill>
              <p:spPr>
                <a:xfrm>
                  <a:off x="7517019" y="3850028"/>
                  <a:ext cx="3502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55" name="Freihand 354">
                  <a:extLst>
                    <a:ext uri="{FF2B5EF4-FFF2-40B4-BE49-F238E27FC236}">
                      <a16:creationId xmlns:a16="http://schemas.microsoft.com/office/drawing/2014/main" id="{A9F9C7D1-2AAE-4DEE-A903-633287AB6A74}"/>
                    </a:ext>
                  </a:extLst>
                </p14:cNvPr>
                <p14:cNvContentPartPr/>
                <p14:nvPr/>
              </p14:nvContentPartPr>
              <p14:xfrm>
                <a:off x="7836699" y="3778028"/>
                <a:ext cx="121320" cy="146520"/>
              </p14:xfrm>
            </p:contentPart>
          </mc:Choice>
          <mc:Fallback>
            <p:pic>
              <p:nvPicPr>
                <p:cNvPr id="355" name="Freihand 354">
                  <a:extLst>
                    <a:ext uri="{FF2B5EF4-FFF2-40B4-BE49-F238E27FC236}">
                      <a16:creationId xmlns:a16="http://schemas.microsoft.com/office/drawing/2014/main" id="{A9F9C7D1-2AAE-4DEE-A903-633287AB6A74}"/>
                    </a:ext>
                  </a:extLst>
                </p:cNvPr>
                <p:cNvPicPr/>
                <p:nvPr/>
              </p:nvPicPr>
              <p:blipFill>
                <a:blip r:embed="rId595"/>
                <a:stretch>
                  <a:fillRect/>
                </a:stretch>
              </p:blipFill>
              <p:spPr>
                <a:xfrm>
                  <a:off x="7832379" y="3773708"/>
                  <a:ext cx="129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6" name="Freihand 355">
                  <a:extLst>
                    <a:ext uri="{FF2B5EF4-FFF2-40B4-BE49-F238E27FC236}">
                      <a16:creationId xmlns:a16="http://schemas.microsoft.com/office/drawing/2014/main" id="{DD195433-A971-40C5-A71F-BF191D07C7A8}"/>
                    </a:ext>
                  </a:extLst>
                </p14:cNvPr>
                <p14:cNvContentPartPr/>
                <p14:nvPr/>
              </p14:nvContentPartPr>
              <p14:xfrm>
                <a:off x="7985739" y="3854708"/>
                <a:ext cx="161640" cy="18360"/>
              </p14:xfrm>
            </p:contentPart>
          </mc:Choice>
          <mc:Fallback>
            <p:pic>
              <p:nvPicPr>
                <p:cNvPr id="356" name="Freihand 355">
                  <a:extLst>
                    <a:ext uri="{FF2B5EF4-FFF2-40B4-BE49-F238E27FC236}">
                      <a16:creationId xmlns:a16="http://schemas.microsoft.com/office/drawing/2014/main" id="{DD195433-A971-40C5-A71F-BF191D07C7A8}"/>
                    </a:ext>
                  </a:extLst>
                </p:cNvPr>
                <p:cNvPicPr/>
                <p:nvPr/>
              </p:nvPicPr>
              <p:blipFill>
                <a:blip r:embed="rId597"/>
                <a:stretch>
                  <a:fillRect/>
                </a:stretch>
              </p:blipFill>
              <p:spPr>
                <a:xfrm>
                  <a:off x="7981419" y="3850388"/>
                  <a:ext cx="170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7" name="Freihand 356">
                  <a:extLst>
                    <a:ext uri="{FF2B5EF4-FFF2-40B4-BE49-F238E27FC236}">
                      <a16:creationId xmlns:a16="http://schemas.microsoft.com/office/drawing/2014/main" id="{00279604-E649-471E-B7EF-FB4152EBC625}"/>
                    </a:ext>
                  </a:extLst>
                </p14:cNvPr>
                <p14:cNvContentPartPr/>
                <p14:nvPr/>
              </p14:nvContentPartPr>
              <p14:xfrm>
                <a:off x="6272139" y="4180508"/>
                <a:ext cx="431280" cy="164160"/>
              </p14:xfrm>
            </p:contentPart>
          </mc:Choice>
          <mc:Fallback>
            <p:pic>
              <p:nvPicPr>
                <p:cNvPr id="357" name="Freihand 356">
                  <a:extLst>
                    <a:ext uri="{FF2B5EF4-FFF2-40B4-BE49-F238E27FC236}">
                      <a16:creationId xmlns:a16="http://schemas.microsoft.com/office/drawing/2014/main" id="{00279604-E649-471E-B7EF-FB4152EBC625}"/>
                    </a:ext>
                  </a:extLst>
                </p:cNvPr>
                <p:cNvPicPr/>
                <p:nvPr/>
              </p:nvPicPr>
              <p:blipFill>
                <a:blip r:embed="rId599"/>
                <a:stretch>
                  <a:fillRect/>
                </a:stretch>
              </p:blipFill>
              <p:spPr>
                <a:xfrm>
                  <a:off x="6267819" y="4176188"/>
                  <a:ext cx="4399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58" name="Freihand 357">
                  <a:extLst>
                    <a:ext uri="{FF2B5EF4-FFF2-40B4-BE49-F238E27FC236}">
                      <a16:creationId xmlns:a16="http://schemas.microsoft.com/office/drawing/2014/main" id="{6279BF7A-A3B2-418A-A14F-EBC7976B4CB9}"/>
                    </a:ext>
                  </a:extLst>
                </p14:cNvPr>
                <p14:cNvContentPartPr/>
                <p14:nvPr/>
              </p14:nvContentPartPr>
              <p14:xfrm>
                <a:off x="6639339" y="4126508"/>
                <a:ext cx="95400" cy="174600"/>
              </p14:xfrm>
            </p:contentPart>
          </mc:Choice>
          <mc:Fallback>
            <p:pic>
              <p:nvPicPr>
                <p:cNvPr id="358" name="Freihand 357">
                  <a:extLst>
                    <a:ext uri="{FF2B5EF4-FFF2-40B4-BE49-F238E27FC236}">
                      <a16:creationId xmlns:a16="http://schemas.microsoft.com/office/drawing/2014/main" id="{6279BF7A-A3B2-418A-A14F-EBC7976B4CB9}"/>
                    </a:ext>
                  </a:extLst>
                </p:cNvPr>
                <p:cNvPicPr/>
                <p:nvPr/>
              </p:nvPicPr>
              <p:blipFill>
                <a:blip r:embed="rId601"/>
                <a:stretch>
                  <a:fillRect/>
                </a:stretch>
              </p:blipFill>
              <p:spPr>
                <a:xfrm>
                  <a:off x="6635019" y="4122188"/>
                  <a:ext cx="1040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59" name="Freihand 358">
                  <a:extLst>
                    <a:ext uri="{FF2B5EF4-FFF2-40B4-BE49-F238E27FC236}">
                      <a16:creationId xmlns:a16="http://schemas.microsoft.com/office/drawing/2014/main" id="{FC8C77E2-6839-4308-A28C-1A4122C6DAD7}"/>
                    </a:ext>
                  </a:extLst>
                </p14:cNvPr>
                <p14:cNvContentPartPr/>
                <p14:nvPr/>
              </p14:nvContentPartPr>
              <p14:xfrm>
                <a:off x="6633579" y="4135148"/>
                <a:ext cx="50040" cy="18720"/>
              </p14:xfrm>
            </p:contentPart>
          </mc:Choice>
          <mc:Fallback>
            <p:pic>
              <p:nvPicPr>
                <p:cNvPr id="359" name="Freihand 358">
                  <a:extLst>
                    <a:ext uri="{FF2B5EF4-FFF2-40B4-BE49-F238E27FC236}">
                      <a16:creationId xmlns:a16="http://schemas.microsoft.com/office/drawing/2014/main" id="{FC8C77E2-6839-4308-A28C-1A4122C6DAD7}"/>
                    </a:ext>
                  </a:extLst>
                </p:cNvPr>
                <p:cNvPicPr/>
                <p:nvPr/>
              </p:nvPicPr>
              <p:blipFill>
                <a:blip r:embed="rId603"/>
                <a:stretch>
                  <a:fillRect/>
                </a:stretch>
              </p:blipFill>
              <p:spPr>
                <a:xfrm>
                  <a:off x="6629259" y="4130828"/>
                  <a:ext cx="58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0" name="Freihand 359">
                  <a:extLst>
                    <a:ext uri="{FF2B5EF4-FFF2-40B4-BE49-F238E27FC236}">
                      <a16:creationId xmlns:a16="http://schemas.microsoft.com/office/drawing/2014/main" id="{2B562D8B-113A-4595-A7E9-78F17B97FC86}"/>
                    </a:ext>
                  </a:extLst>
                </p14:cNvPr>
                <p14:cNvContentPartPr/>
                <p14:nvPr/>
              </p14:nvContentPartPr>
              <p14:xfrm>
                <a:off x="6718899" y="4206788"/>
                <a:ext cx="106200" cy="86400"/>
              </p14:xfrm>
            </p:contentPart>
          </mc:Choice>
          <mc:Fallback>
            <p:pic>
              <p:nvPicPr>
                <p:cNvPr id="360" name="Freihand 359">
                  <a:extLst>
                    <a:ext uri="{FF2B5EF4-FFF2-40B4-BE49-F238E27FC236}">
                      <a16:creationId xmlns:a16="http://schemas.microsoft.com/office/drawing/2014/main" id="{2B562D8B-113A-4595-A7E9-78F17B97FC86}"/>
                    </a:ext>
                  </a:extLst>
                </p:cNvPr>
                <p:cNvPicPr/>
                <p:nvPr/>
              </p:nvPicPr>
              <p:blipFill>
                <a:blip r:embed="rId605"/>
                <a:stretch>
                  <a:fillRect/>
                </a:stretch>
              </p:blipFill>
              <p:spPr>
                <a:xfrm>
                  <a:off x="6714579" y="4202468"/>
                  <a:ext cx="114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1" name="Freihand 360">
                  <a:extLst>
                    <a:ext uri="{FF2B5EF4-FFF2-40B4-BE49-F238E27FC236}">
                      <a16:creationId xmlns:a16="http://schemas.microsoft.com/office/drawing/2014/main" id="{97AE3132-EEF7-4EB4-BA3E-2E00043B04A5}"/>
                    </a:ext>
                  </a:extLst>
                </p14:cNvPr>
                <p14:cNvContentPartPr/>
                <p14:nvPr/>
              </p14:nvContentPartPr>
              <p14:xfrm>
                <a:off x="6858579" y="4112108"/>
                <a:ext cx="132480" cy="161640"/>
              </p14:xfrm>
            </p:contentPart>
          </mc:Choice>
          <mc:Fallback>
            <p:pic>
              <p:nvPicPr>
                <p:cNvPr id="361" name="Freihand 360">
                  <a:extLst>
                    <a:ext uri="{FF2B5EF4-FFF2-40B4-BE49-F238E27FC236}">
                      <a16:creationId xmlns:a16="http://schemas.microsoft.com/office/drawing/2014/main" id="{97AE3132-EEF7-4EB4-BA3E-2E00043B04A5}"/>
                    </a:ext>
                  </a:extLst>
                </p:cNvPr>
                <p:cNvPicPr/>
                <p:nvPr/>
              </p:nvPicPr>
              <p:blipFill>
                <a:blip r:embed="rId607"/>
                <a:stretch>
                  <a:fillRect/>
                </a:stretch>
              </p:blipFill>
              <p:spPr>
                <a:xfrm>
                  <a:off x="6854259" y="4107788"/>
                  <a:ext cx="141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62" name="Freihand 361">
                  <a:extLst>
                    <a:ext uri="{FF2B5EF4-FFF2-40B4-BE49-F238E27FC236}">
                      <a16:creationId xmlns:a16="http://schemas.microsoft.com/office/drawing/2014/main" id="{C50D4219-CBA6-4AB2-A652-99A98E8273D1}"/>
                    </a:ext>
                  </a:extLst>
                </p14:cNvPr>
                <p14:cNvContentPartPr/>
                <p14:nvPr/>
              </p14:nvContentPartPr>
              <p14:xfrm>
                <a:off x="7012299" y="4105988"/>
                <a:ext cx="421560" cy="205560"/>
              </p14:xfrm>
            </p:contentPart>
          </mc:Choice>
          <mc:Fallback>
            <p:pic>
              <p:nvPicPr>
                <p:cNvPr id="362" name="Freihand 361">
                  <a:extLst>
                    <a:ext uri="{FF2B5EF4-FFF2-40B4-BE49-F238E27FC236}">
                      <a16:creationId xmlns:a16="http://schemas.microsoft.com/office/drawing/2014/main" id="{C50D4219-CBA6-4AB2-A652-99A98E8273D1}"/>
                    </a:ext>
                  </a:extLst>
                </p:cNvPr>
                <p:cNvPicPr/>
                <p:nvPr/>
              </p:nvPicPr>
              <p:blipFill>
                <a:blip r:embed="rId609"/>
                <a:stretch>
                  <a:fillRect/>
                </a:stretch>
              </p:blipFill>
              <p:spPr>
                <a:xfrm>
                  <a:off x="7007979" y="4101668"/>
                  <a:ext cx="4302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63" name="Freihand 362">
                  <a:extLst>
                    <a:ext uri="{FF2B5EF4-FFF2-40B4-BE49-F238E27FC236}">
                      <a16:creationId xmlns:a16="http://schemas.microsoft.com/office/drawing/2014/main" id="{9B9F46E0-7CBA-4AB6-8623-CC5AE9FB1CB3}"/>
                    </a:ext>
                  </a:extLst>
                </p14:cNvPr>
                <p14:cNvContentPartPr/>
                <p14:nvPr/>
              </p14:nvContentPartPr>
              <p14:xfrm>
                <a:off x="7435299" y="4109948"/>
                <a:ext cx="36000" cy="65520"/>
              </p14:xfrm>
            </p:contentPart>
          </mc:Choice>
          <mc:Fallback>
            <p:pic>
              <p:nvPicPr>
                <p:cNvPr id="363" name="Freihand 362">
                  <a:extLst>
                    <a:ext uri="{FF2B5EF4-FFF2-40B4-BE49-F238E27FC236}">
                      <a16:creationId xmlns:a16="http://schemas.microsoft.com/office/drawing/2014/main" id="{9B9F46E0-7CBA-4AB6-8623-CC5AE9FB1CB3}"/>
                    </a:ext>
                  </a:extLst>
                </p:cNvPr>
                <p:cNvPicPr/>
                <p:nvPr/>
              </p:nvPicPr>
              <p:blipFill>
                <a:blip r:embed="rId611"/>
                <a:stretch>
                  <a:fillRect/>
                </a:stretch>
              </p:blipFill>
              <p:spPr>
                <a:xfrm>
                  <a:off x="7430979" y="4105628"/>
                  <a:ext cx="44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4" name="Freihand 363">
                  <a:extLst>
                    <a:ext uri="{FF2B5EF4-FFF2-40B4-BE49-F238E27FC236}">
                      <a16:creationId xmlns:a16="http://schemas.microsoft.com/office/drawing/2014/main" id="{C8F54220-7A09-4AE8-8D9D-127F43187D11}"/>
                    </a:ext>
                  </a:extLst>
                </p14:cNvPr>
                <p14:cNvContentPartPr/>
                <p14:nvPr/>
              </p14:nvContentPartPr>
              <p14:xfrm>
                <a:off x="7467699" y="4078628"/>
                <a:ext cx="137160" cy="158760"/>
              </p14:xfrm>
            </p:contentPart>
          </mc:Choice>
          <mc:Fallback>
            <p:pic>
              <p:nvPicPr>
                <p:cNvPr id="364" name="Freihand 363">
                  <a:extLst>
                    <a:ext uri="{FF2B5EF4-FFF2-40B4-BE49-F238E27FC236}">
                      <a16:creationId xmlns:a16="http://schemas.microsoft.com/office/drawing/2014/main" id="{C8F54220-7A09-4AE8-8D9D-127F43187D11}"/>
                    </a:ext>
                  </a:extLst>
                </p:cNvPr>
                <p:cNvPicPr/>
                <p:nvPr/>
              </p:nvPicPr>
              <p:blipFill>
                <a:blip r:embed="rId613"/>
                <a:stretch>
                  <a:fillRect/>
                </a:stretch>
              </p:blipFill>
              <p:spPr>
                <a:xfrm>
                  <a:off x="7463379" y="4074308"/>
                  <a:ext cx="145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65" name="Freihand 364">
                  <a:extLst>
                    <a:ext uri="{FF2B5EF4-FFF2-40B4-BE49-F238E27FC236}">
                      <a16:creationId xmlns:a16="http://schemas.microsoft.com/office/drawing/2014/main" id="{B993C59C-F042-4B8C-B354-4EC489563CA0}"/>
                    </a:ext>
                  </a:extLst>
                </p14:cNvPr>
                <p14:cNvContentPartPr/>
                <p14:nvPr/>
              </p14:nvContentPartPr>
              <p14:xfrm>
                <a:off x="7641219" y="4166828"/>
                <a:ext cx="105840" cy="85680"/>
              </p14:xfrm>
            </p:contentPart>
          </mc:Choice>
          <mc:Fallback>
            <p:pic>
              <p:nvPicPr>
                <p:cNvPr id="365" name="Freihand 364">
                  <a:extLst>
                    <a:ext uri="{FF2B5EF4-FFF2-40B4-BE49-F238E27FC236}">
                      <a16:creationId xmlns:a16="http://schemas.microsoft.com/office/drawing/2014/main" id="{B993C59C-F042-4B8C-B354-4EC489563CA0}"/>
                    </a:ext>
                  </a:extLst>
                </p:cNvPr>
                <p:cNvPicPr/>
                <p:nvPr/>
              </p:nvPicPr>
              <p:blipFill>
                <a:blip r:embed="rId615"/>
                <a:stretch>
                  <a:fillRect/>
                </a:stretch>
              </p:blipFill>
              <p:spPr>
                <a:xfrm>
                  <a:off x="7636899" y="4162508"/>
                  <a:ext cx="114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66" name="Freihand 365">
                  <a:extLst>
                    <a:ext uri="{FF2B5EF4-FFF2-40B4-BE49-F238E27FC236}">
                      <a16:creationId xmlns:a16="http://schemas.microsoft.com/office/drawing/2014/main" id="{EF489C68-FF48-4AF5-A984-7E62BEFFBFFB}"/>
                    </a:ext>
                  </a:extLst>
                </p14:cNvPr>
                <p14:cNvContentPartPr/>
                <p14:nvPr/>
              </p14:nvContentPartPr>
              <p14:xfrm>
                <a:off x="6978819" y="4392188"/>
                <a:ext cx="176400" cy="206280"/>
              </p14:xfrm>
            </p:contentPart>
          </mc:Choice>
          <mc:Fallback>
            <p:pic>
              <p:nvPicPr>
                <p:cNvPr id="366" name="Freihand 365">
                  <a:extLst>
                    <a:ext uri="{FF2B5EF4-FFF2-40B4-BE49-F238E27FC236}">
                      <a16:creationId xmlns:a16="http://schemas.microsoft.com/office/drawing/2014/main" id="{EF489C68-FF48-4AF5-A984-7E62BEFFBFFB}"/>
                    </a:ext>
                  </a:extLst>
                </p:cNvPr>
                <p:cNvPicPr/>
                <p:nvPr/>
              </p:nvPicPr>
              <p:blipFill>
                <a:blip r:embed="rId617"/>
                <a:stretch>
                  <a:fillRect/>
                </a:stretch>
              </p:blipFill>
              <p:spPr>
                <a:xfrm>
                  <a:off x="6974499" y="4387868"/>
                  <a:ext cx="1850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68" name="Freihand 367">
                  <a:extLst>
                    <a:ext uri="{FF2B5EF4-FFF2-40B4-BE49-F238E27FC236}">
                      <a16:creationId xmlns:a16="http://schemas.microsoft.com/office/drawing/2014/main" id="{65A46012-E5DE-4347-82C3-6611804F9307}"/>
                    </a:ext>
                  </a:extLst>
                </p14:cNvPr>
                <p14:cNvContentPartPr/>
                <p14:nvPr/>
              </p14:nvContentPartPr>
              <p14:xfrm>
                <a:off x="7177899" y="4400828"/>
                <a:ext cx="201600" cy="158040"/>
              </p14:xfrm>
            </p:contentPart>
          </mc:Choice>
          <mc:Fallback>
            <p:pic>
              <p:nvPicPr>
                <p:cNvPr id="368" name="Freihand 367">
                  <a:extLst>
                    <a:ext uri="{FF2B5EF4-FFF2-40B4-BE49-F238E27FC236}">
                      <a16:creationId xmlns:a16="http://schemas.microsoft.com/office/drawing/2014/main" id="{65A46012-E5DE-4347-82C3-6611804F9307}"/>
                    </a:ext>
                  </a:extLst>
                </p:cNvPr>
                <p:cNvPicPr/>
                <p:nvPr/>
              </p:nvPicPr>
              <p:blipFill>
                <a:blip r:embed="rId619"/>
                <a:stretch>
                  <a:fillRect/>
                </a:stretch>
              </p:blipFill>
              <p:spPr>
                <a:xfrm>
                  <a:off x="7173579" y="4396508"/>
                  <a:ext cx="210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69" name="Freihand 368">
                  <a:extLst>
                    <a:ext uri="{FF2B5EF4-FFF2-40B4-BE49-F238E27FC236}">
                      <a16:creationId xmlns:a16="http://schemas.microsoft.com/office/drawing/2014/main" id="{6F8CC270-66E3-4F65-8265-A466DE53D17B}"/>
                    </a:ext>
                  </a:extLst>
                </p14:cNvPr>
                <p14:cNvContentPartPr/>
                <p14:nvPr/>
              </p14:nvContentPartPr>
              <p14:xfrm>
                <a:off x="7354299" y="4390388"/>
                <a:ext cx="360" cy="360"/>
              </p14:xfrm>
            </p:contentPart>
          </mc:Choice>
          <mc:Fallback>
            <p:pic>
              <p:nvPicPr>
                <p:cNvPr id="369" name="Freihand 368">
                  <a:extLst>
                    <a:ext uri="{FF2B5EF4-FFF2-40B4-BE49-F238E27FC236}">
                      <a16:creationId xmlns:a16="http://schemas.microsoft.com/office/drawing/2014/main" id="{6F8CC270-66E3-4F65-8265-A466DE53D17B}"/>
                    </a:ext>
                  </a:extLst>
                </p:cNvPr>
                <p:cNvPicPr/>
                <p:nvPr/>
              </p:nvPicPr>
              <p:blipFill>
                <a:blip r:embed="rId314"/>
                <a:stretch>
                  <a:fillRect/>
                </a:stretch>
              </p:blipFill>
              <p:spPr>
                <a:xfrm>
                  <a:off x="7349979" y="43860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70" name="Freihand 369">
                  <a:extLst>
                    <a:ext uri="{FF2B5EF4-FFF2-40B4-BE49-F238E27FC236}">
                      <a16:creationId xmlns:a16="http://schemas.microsoft.com/office/drawing/2014/main" id="{401BA2E8-F990-4996-8FB4-53084E77D677}"/>
                    </a:ext>
                  </a:extLst>
                </p14:cNvPr>
                <p14:cNvContentPartPr/>
                <p14:nvPr/>
              </p14:nvContentPartPr>
              <p14:xfrm>
                <a:off x="7379139" y="4357628"/>
                <a:ext cx="147960" cy="158760"/>
              </p14:xfrm>
            </p:contentPart>
          </mc:Choice>
          <mc:Fallback>
            <p:pic>
              <p:nvPicPr>
                <p:cNvPr id="370" name="Freihand 369">
                  <a:extLst>
                    <a:ext uri="{FF2B5EF4-FFF2-40B4-BE49-F238E27FC236}">
                      <a16:creationId xmlns:a16="http://schemas.microsoft.com/office/drawing/2014/main" id="{401BA2E8-F990-4996-8FB4-53084E77D677}"/>
                    </a:ext>
                  </a:extLst>
                </p:cNvPr>
                <p:cNvPicPr/>
                <p:nvPr/>
              </p:nvPicPr>
              <p:blipFill>
                <a:blip r:embed="rId622"/>
                <a:stretch>
                  <a:fillRect/>
                </a:stretch>
              </p:blipFill>
              <p:spPr>
                <a:xfrm>
                  <a:off x="7374819" y="4353308"/>
                  <a:ext cx="156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1" name="Freihand 370">
                  <a:extLst>
                    <a:ext uri="{FF2B5EF4-FFF2-40B4-BE49-F238E27FC236}">
                      <a16:creationId xmlns:a16="http://schemas.microsoft.com/office/drawing/2014/main" id="{A76642A4-19AF-4ACA-8260-B344E06E366F}"/>
                    </a:ext>
                  </a:extLst>
                </p14:cNvPr>
                <p14:cNvContentPartPr/>
                <p14:nvPr/>
              </p14:nvContentPartPr>
              <p14:xfrm>
                <a:off x="7502979" y="4412708"/>
                <a:ext cx="443160" cy="299520"/>
              </p14:xfrm>
            </p:contentPart>
          </mc:Choice>
          <mc:Fallback>
            <p:pic>
              <p:nvPicPr>
                <p:cNvPr id="371" name="Freihand 370">
                  <a:extLst>
                    <a:ext uri="{FF2B5EF4-FFF2-40B4-BE49-F238E27FC236}">
                      <a16:creationId xmlns:a16="http://schemas.microsoft.com/office/drawing/2014/main" id="{A76642A4-19AF-4ACA-8260-B344E06E366F}"/>
                    </a:ext>
                  </a:extLst>
                </p:cNvPr>
                <p:cNvPicPr/>
                <p:nvPr/>
              </p:nvPicPr>
              <p:blipFill>
                <a:blip r:embed="rId624"/>
                <a:stretch>
                  <a:fillRect/>
                </a:stretch>
              </p:blipFill>
              <p:spPr>
                <a:xfrm>
                  <a:off x="7498659" y="4408388"/>
                  <a:ext cx="4518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72" name="Freihand 371">
                  <a:extLst>
                    <a:ext uri="{FF2B5EF4-FFF2-40B4-BE49-F238E27FC236}">
                      <a16:creationId xmlns:a16="http://schemas.microsoft.com/office/drawing/2014/main" id="{49322149-EEF5-4993-A4A4-7CAA1BE7D3F7}"/>
                    </a:ext>
                  </a:extLst>
                </p14:cNvPr>
                <p14:cNvContentPartPr/>
                <p14:nvPr/>
              </p14:nvContentPartPr>
              <p14:xfrm>
                <a:off x="7949379" y="4339268"/>
                <a:ext cx="14400" cy="54000"/>
              </p14:xfrm>
            </p:contentPart>
          </mc:Choice>
          <mc:Fallback>
            <p:pic>
              <p:nvPicPr>
                <p:cNvPr id="372" name="Freihand 371">
                  <a:extLst>
                    <a:ext uri="{FF2B5EF4-FFF2-40B4-BE49-F238E27FC236}">
                      <a16:creationId xmlns:a16="http://schemas.microsoft.com/office/drawing/2014/main" id="{49322149-EEF5-4993-A4A4-7CAA1BE7D3F7}"/>
                    </a:ext>
                  </a:extLst>
                </p:cNvPr>
                <p:cNvPicPr/>
                <p:nvPr/>
              </p:nvPicPr>
              <p:blipFill>
                <a:blip r:embed="rId626"/>
                <a:stretch>
                  <a:fillRect/>
                </a:stretch>
              </p:blipFill>
              <p:spPr>
                <a:xfrm>
                  <a:off x="7945059" y="4334948"/>
                  <a:ext cx="23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73" name="Freihand 372">
                  <a:extLst>
                    <a:ext uri="{FF2B5EF4-FFF2-40B4-BE49-F238E27FC236}">
                      <a16:creationId xmlns:a16="http://schemas.microsoft.com/office/drawing/2014/main" id="{9C799546-1ADC-4816-950C-8FE673B7E67C}"/>
                    </a:ext>
                  </a:extLst>
                </p14:cNvPr>
                <p14:cNvContentPartPr/>
                <p14:nvPr/>
              </p14:nvContentPartPr>
              <p14:xfrm>
                <a:off x="7974579" y="4310468"/>
                <a:ext cx="199440" cy="176760"/>
              </p14:xfrm>
            </p:contentPart>
          </mc:Choice>
          <mc:Fallback>
            <p:pic>
              <p:nvPicPr>
                <p:cNvPr id="373" name="Freihand 372">
                  <a:extLst>
                    <a:ext uri="{FF2B5EF4-FFF2-40B4-BE49-F238E27FC236}">
                      <a16:creationId xmlns:a16="http://schemas.microsoft.com/office/drawing/2014/main" id="{9C799546-1ADC-4816-950C-8FE673B7E67C}"/>
                    </a:ext>
                  </a:extLst>
                </p:cNvPr>
                <p:cNvPicPr/>
                <p:nvPr/>
              </p:nvPicPr>
              <p:blipFill>
                <a:blip r:embed="rId628"/>
                <a:stretch>
                  <a:fillRect/>
                </a:stretch>
              </p:blipFill>
              <p:spPr>
                <a:xfrm>
                  <a:off x="7970259" y="4306148"/>
                  <a:ext cx="208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74" name="Freihand 373">
                  <a:extLst>
                    <a:ext uri="{FF2B5EF4-FFF2-40B4-BE49-F238E27FC236}">
                      <a16:creationId xmlns:a16="http://schemas.microsoft.com/office/drawing/2014/main" id="{57C82502-9178-4C16-9B6D-429E9429FAC3}"/>
                    </a:ext>
                  </a:extLst>
                </p14:cNvPr>
                <p14:cNvContentPartPr/>
                <p14:nvPr/>
              </p14:nvContentPartPr>
              <p14:xfrm>
                <a:off x="8195979" y="4298948"/>
                <a:ext cx="120240" cy="189720"/>
              </p14:xfrm>
            </p:contentPart>
          </mc:Choice>
          <mc:Fallback>
            <p:pic>
              <p:nvPicPr>
                <p:cNvPr id="374" name="Freihand 373">
                  <a:extLst>
                    <a:ext uri="{FF2B5EF4-FFF2-40B4-BE49-F238E27FC236}">
                      <a16:creationId xmlns:a16="http://schemas.microsoft.com/office/drawing/2014/main" id="{57C82502-9178-4C16-9B6D-429E9429FAC3}"/>
                    </a:ext>
                  </a:extLst>
                </p:cNvPr>
                <p:cNvPicPr/>
                <p:nvPr/>
              </p:nvPicPr>
              <p:blipFill>
                <a:blip r:embed="rId630"/>
                <a:stretch>
                  <a:fillRect/>
                </a:stretch>
              </p:blipFill>
              <p:spPr>
                <a:xfrm>
                  <a:off x="8191659" y="4294628"/>
                  <a:ext cx="128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75" name="Freihand 374">
                  <a:extLst>
                    <a:ext uri="{FF2B5EF4-FFF2-40B4-BE49-F238E27FC236}">
                      <a16:creationId xmlns:a16="http://schemas.microsoft.com/office/drawing/2014/main" id="{BCBD13F0-50B6-400E-93B7-47E678B0D7B4}"/>
                    </a:ext>
                  </a:extLst>
                </p14:cNvPr>
                <p14:cNvContentPartPr/>
                <p14:nvPr/>
              </p14:nvContentPartPr>
              <p14:xfrm>
                <a:off x="6942099" y="4661828"/>
                <a:ext cx="1410840" cy="148320"/>
              </p14:xfrm>
            </p:contentPart>
          </mc:Choice>
          <mc:Fallback>
            <p:pic>
              <p:nvPicPr>
                <p:cNvPr id="375" name="Freihand 374">
                  <a:extLst>
                    <a:ext uri="{FF2B5EF4-FFF2-40B4-BE49-F238E27FC236}">
                      <a16:creationId xmlns:a16="http://schemas.microsoft.com/office/drawing/2014/main" id="{BCBD13F0-50B6-400E-93B7-47E678B0D7B4}"/>
                    </a:ext>
                  </a:extLst>
                </p:cNvPr>
                <p:cNvPicPr/>
                <p:nvPr/>
              </p:nvPicPr>
              <p:blipFill>
                <a:blip r:embed="rId632"/>
                <a:stretch>
                  <a:fillRect/>
                </a:stretch>
              </p:blipFill>
              <p:spPr>
                <a:xfrm>
                  <a:off x="6937779" y="4657508"/>
                  <a:ext cx="1419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77" name="Freihand 376">
                  <a:extLst>
                    <a:ext uri="{FF2B5EF4-FFF2-40B4-BE49-F238E27FC236}">
                      <a16:creationId xmlns:a16="http://schemas.microsoft.com/office/drawing/2014/main" id="{FB2706D3-8F62-4E64-B919-8275BC4E0CD0}"/>
                    </a:ext>
                  </a:extLst>
                </p14:cNvPr>
                <p14:cNvContentPartPr/>
                <p14:nvPr/>
              </p14:nvContentPartPr>
              <p14:xfrm>
                <a:off x="2891379" y="4742468"/>
                <a:ext cx="213840" cy="825120"/>
              </p14:xfrm>
            </p:contentPart>
          </mc:Choice>
          <mc:Fallback>
            <p:pic>
              <p:nvPicPr>
                <p:cNvPr id="377" name="Freihand 376">
                  <a:extLst>
                    <a:ext uri="{FF2B5EF4-FFF2-40B4-BE49-F238E27FC236}">
                      <a16:creationId xmlns:a16="http://schemas.microsoft.com/office/drawing/2014/main" id="{FB2706D3-8F62-4E64-B919-8275BC4E0CD0}"/>
                    </a:ext>
                  </a:extLst>
                </p:cNvPr>
                <p:cNvPicPr/>
                <p:nvPr/>
              </p:nvPicPr>
              <p:blipFill>
                <a:blip r:embed="rId634"/>
                <a:stretch>
                  <a:fillRect/>
                </a:stretch>
              </p:blipFill>
              <p:spPr>
                <a:xfrm>
                  <a:off x="2887059" y="4738148"/>
                  <a:ext cx="222480" cy="8337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78" name="Freihand 377">
                  <a:extLst>
                    <a:ext uri="{FF2B5EF4-FFF2-40B4-BE49-F238E27FC236}">
                      <a16:creationId xmlns:a16="http://schemas.microsoft.com/office/drawing/2014/main" id="{5EA0527C-9C51-444A-9016-AC9CEDF211F9}"/>
                    </a:ext>
                  </a:extLst>
                </p14:cNvPr>
                <p14:cNvContentPartPr/>
                <p14:nvPr/>
              </p14:nvContentPartPr>
              <p14:xfrm>
                <a:off x="2589699" y="5220908"/>
                <a:ext cx="137520" cy="130680"/>
              </p14:xfrm>
            </p:contentPart>
          </mc:Choice>
          <mc:Fallback>
            <p:pic>
              <p:nvPicPr>
                <p:cNvPr id="378" name="Freihand 377">
                  <a:extLst>
                    <a:ext uri="{FF2B5EF4-FFF2-40B4-BE49-F238E27FC236}">
                      <a16:creationId xmlns:a16="http://schemas.microsoft.com/office/drawing/2014/main" id="{5EA0527C-9C51-444A-9016-AC9CEDF211F9}"/>
                    </a:ext>
                  </a:extLst>
                </p:cNvPr>
                <p:cNvPicPr/>
                <p:nvPr/>
              </p:nvPicPr>
              <p:blipFill>
                <a:blip r:embed="rId636"/>
                <a:stretch>
                  <a:fillRect/>
                </a:stretch>
              </p:blipFill>
              <p:spPr>
                <a:xfrm>
                  <a:off x="2585379" y="5216588"/>
                  <a:ext cx="146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79" name="Freihand 378">
                  <a:extLst>
                    <a:ext uri="{FF2B5EF4-FFF2-40B4-BE49-F238E27FC236}">
                      <a16:creationId xmlns:a16="http://schemas.microsoft.com/office/drawing/2014/main" id="{ACCEC12E-A927-4200-AF29-F92ED9C2ABC8}"/>
                    </a:ext>
                  </a:extLst>
                </p14:cNvPr>
                <p14:cNvContentPartPr/>
                <p14:nvPr/>
              </p14:nvContentPartPr>
              <p14:xfrm>
                <a:off x="2724339" y="5166548"/>
                <a:ext cx="95400" cy="148680"/>
              </p14:xfrm>
            </p:contentPart>
          </mc:Choice>
          <mc:Fallback>
            <p:pic>
              <p:nvPicPr>
                <p:cNvPr id="379" name="Freihand 378">
                  <a:extLst>
                    <a:ext uri="{FF2B5EF4-FFF2-40B4-BE49-F238E27FC236}">
                      <a16:creationId xmlns:a16="http://schemas.microsoft.com/office/drawing/2014/main" id="{ACCEC12E-A927-4200-AF29-F92ED9C2ABC8}"/>
                    </a:ext>
                  </a:extLst>
                </p:cNvPr>
                <p:cNvPicPr/>
                <p:nvPr/>
              </p:nvPicPr>
              <p:blipFill>
                <a:blip r:embed="rId638"/>
                <a:stretch>
                  <a:fillRect/>
                </a:stretch>
              </p:blipFill>
              <p:spPr>
                <a:xfrm>
                  <a:off x="2720019" y="5162228"/>
                  <a:ext cx="104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80" name="Freihand 379">
                  <a:extLst>
                    <a:ext uri="{FF2B5EF4-FFF2-40B4-BE49-F238E27FC236}">
                      <a16:creationId xmlns:a16="http://schemas.microsoft.com/office/drawing/2014/main" id="{22BD8610-52F7-4647-B3E1-72A406FDCC1B}"/>
                    </a:ext>
                  </a:extLst>
                </p14:cNvPr>
                <p14:cNvContentPartPr/>
                <p14:nvPr/>
              </p14:nvContentPartPr>
              <p14:xfrm>
                <a:off x="2717859" y="5085548"/>
                <a:ext cx="105480" cy="65880"/>
              </p14:xfrm>
            </p:contentPart>
          </mc:Choice>
          <mc:Fallback>
            <p:pic>
              <p:nvPicPr>
                <p:cNvPr id="380" name="Freihand 379">
                  <a:extLst>
                    <a:ext uri="{FF2B5EF4-FFF2-40B4-BE49-F238E27FC236}">
                      <a16:creationId xmlns:a16="http://schemas.microsoft.com/office/drawing/2014/main" id="{22BD8610-52F7-4647-B3E1-72A406FDCC1B}"/>
                    </a:ext>
                  </a:extLst>
                </p:cNvPr>
                <p:cNvPicPr/>
                <p:nvPr/>
              </p:nvPicPr>
              <p:blipFill>
                <a:blip r:embed="rId640"/>
                <a:stretch>
                  <a:fillRect/>
                </a:stretch>
              </p:blipFill>
              <p:spPr>
                <a:xfrm>
                  <a:off x="2713539" y="5081228"/>
                  <a:ext cx="114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81" name="Freihand 380">
                  <a:extLst>
                    <a:ext uri="{FF2B5EF4-FFF2-40B4-BE49-F238E27FC236}">
                      <a16:creationId xmlns:a16="http://schemas.microsoft.com/office/drawing/2014/main" id="{370EA3E2-28E0-48F0-8BC7-5E52A305F653}"/>
                    </a:ext>
                  </a:extLst>
                </p14:cNvPr>
                <p14:cNvContentPartPr/>
                <p14:nvPr/>
              </p14:nvContentPartPr>
              <p14:xfrm>
                <a:off x="2836659" y="5022548"/>
                <a:ext cx="64800" cy="86400"/>
              </p14:xfrm>
            </p:contentPart>
          </mc:Choice>
          <mc:Fallback>
            <p:pic>
              <p:nvPicPr>
                <p:cNvPr id="381" name="Freihand 380">
                  <a:extLst>
                    <a:ext uri="{FF2B5EF4-FFF2-40B4-BE49-F238E27FC236}">
                      <a16:creationId xmlns:a16="http://schemas.microsoft.com/office/drawing/2014/main" id="{370EA3E2-28E0-48F0-8BC7-5E52A305F653}"/>
                    </a:ext>
                  </a:extLst>
                </p:cNvPr>
                <p:cNvPicPr/>
                <p:nvPr/>
              </p:nvPicPr>
              <p:blipFill>
                <a:blip r:embed="rId642"/>
                <a:stretch>
                  <a:fillRect/>
                </a:stretch>
              </p:blipFill>
              <p:spPr>
                <a:xfrm>
                  <a:off x="2832339" y="5018228"/>
                  <a:ext cx="73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83" name="Freihand 382">
                  <a:extLst>
                    <a:ext uri="{FF2B5EF4-FFF2-40B4-BE49-F238E27FC236}">
                      <a16:creationId xmlns:a16="http://schemas.microsoft.com/office/drawing/2014/main" id="{599DFAEF-D937-4B06-8E49-F42FE122E1A5}"/>
                    </a:ext>
                  </a:extLst>
                </p14:cNvPr>
                <p14:cNvContentPartPr/>
                <p14:nvPr/>
              </p14:nvContentPartPr>
              <p14:xfrm>
                <a:off x="1624179" y="5313428"/>
                <a:ext cx="621360" cy="334080"/>
              </p14:xfrm>
            </p:contentPart>
          </mc:Choice>
          <mc:Fallback>
            <p:pic>
              <p:nvPicPr>
                <p:cNvPr id="383" name="Freihand 382">
                  <a:extLst>
                    <a:ext uri="{FF2B5EF4-FFF2-40B4-BE49-F238E27FC236}">
                      <a16:creationId xmlns:a16="http://schemas.microsoft.com/office/drawing/2014/main" id="{599DFAEF-D937-4B06-8E49-F42FE122E1A5}"/>
                    </a:ext>
                  </a:extLst>
                </p:cNvPr>
                <p:cNvPicPr/>
                <p:nvPr/>
              </p:nvPicPr>
              <p:blipFill>
                <a:blip r:embed="rId644"/>
                <a:stretch>
                  <a:fillRect/>
                </a:stretch>
              </p:blipFill>
              <p:spPr>
                <a:xfrm>
                  <a:off x="1619859" y="5309108"/>
                  <a:ext cx="6300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84" name="Freihand 383">
                  <a:extLst>
                    <a:ext uri="{FF2B5EF4-FFF2-40B4-BE49-F238E27FC236}">
                      <a16:creationId xmlns:a16="http://schemas.microsoft.com/office/drawing/2014/main" id="{91ADE225-5D88-4570-9F6E-BA512EE52567}"/>
                    </a:ext>
                  </a:extLst>
                </p14:cNvPr>
                <p14:cNvContentPartPr/>
                <p14:nvPr/>
              </p14:nvContentPartPr>
              <p14:xfrm>
                <a:off x="2236899" y="5213348"/>
                <a:ext cx="150840" cy="168120"/>
              </p14:xfrm>
            </p:contentPart>
          </mc:Choice>
          <mc:Fallback>
            <p:pic>
              <p:nvPicPr>
                <p:cNvPr id="384" name="Freihand 383">
                  <a:extLst>
                    <a:ext uri="{FF2B5EF4-FFF2-40B4-BE49-F238E27FC236}">
                      <a16:creationId xmlns:a16="http://schemas.microsoft.com/office/drawing/2014/main" id="{91ADE225-5D88-4570-9F6E-BA512EE52567}"/>
                    </a:ext>
                  </a:extLst>
                </p:cNvPr>
                <p:cNvPicPr/>
                <p:nvPr/>
              </p:nvPicPr>
              <p:blipFill>
                <a:blip r:embed="rId646"/>
                <a:stretch>
                  <a:fillRect/>
                </a:stretch>
              </p:blipFill>
              <p:spPr>
                <a:xfrm>
                  <a:off x="2232579" y="5209028"/>
                  <a:ext cx="159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86" name="Freihand 385">
                  <a:extLst>
                    <a:ext uri="{FF2B5EF4-FFF2-40B4-BE49-F238E27FC236}">
                      <a16:creationId xmlns:a16="http://schemas.microsoft.com/office/drawing/2014/main" id="{3F0A3369-D91D-4A30-B035-AFB909A64768}"/>
                    </a:ext>
                  </a:extLst>
                </p14:cNvPr>
                <p14:cNvContentPartPr/>
                <p14:nvPr/>
              </p14:nvContentPartPr>
              <p14:xfrm>
                <a:off x="348339" y="5912828"/>
                <a:ext cx="111960" cy="130680"/>
              </p14:xfrm>
            </p:contentPart>
          </mc:Choice>
          <mc:Fallback>
            <p:pic>
              <p:nvPicPr>
                <p:cNvPr id="386" name="Freihand 385">
                  <a:extLst>
                    <a:ext uri="{FF2B5EF4-FFF2-40B4-BE49-F238E27FC236}">
                      <a16:creationId xmlns:a16="http://schemas.microsoft.com/office/drawing/2014/main" id="{3F0A3369-D91D-4A30-B035-AFB909A64768}"/>
                    </a:ext>
                  </a:extLst>
                </p:cNvPr>
                <p:cNvPicPr/>
                <p:nvPr/>
              </p:nvPicPr>
              <p:blipFill>
                <a:blip r:embed="rId648"/>
                <a:stretch>
                  <a:fillRect/>
                </a:stretch>
              </p:blipFill>
              <p:spPr>
                <a:xfrm>
                  <a:off x="344019" y="5908508"/>
                  <a:ext cx="120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87" name="Freihand 386">
                  <a:extLst>
                    <a:ext uri="{FF2B5EF4-FFF2-40B4-BE49-F238E27FC236}">
                      <a16:creationId xmlns:a16="http://schemas.microsoft.com/office/drawing/2014/main" id="{7ED20028-9DA8-45F0-A829-8D9B81B550C5}"/>
                    </a:ext>
                  </a:extLst>
                </p14:cNvPr>
                <p14:cNvContentPartPr/>
                <p14:nvPr/>
              </p14:nvContentPartPr>
              <p14:xfrm>
                <a:off x="455259" y="5972228"/>
                <a:ext cx="54360" cy="124560"/>
              </p14:xfrm>
            </p:contentPart>
          </mc:Choice>
          <mc:Fallback>
            <p:pic>
              <p:nvPicPr>
                <p:cNvPr id="387" name="Freihand 386">
                  <a:extLst>
                    <a:ext uri="{FF2B5EF4-FFF2-40B4-BE49-F238E27FC236}">
                      <a16:creationId xmlns:a16="http://schemas.microsoft.com/office/drawing/2014/main" id="{7ED20028-9DA8-45F0-A829-8D9B81B550C5}"/>
                    </a:ext>
                  </a:extLst>
                </p:cNvPr>
                <p:cNvPicPr/>
                <p:nvPr/>
              </p:nvPicPr>
              <p:blipFill>
                <a:blip r:embed="rId650"/>
                <a:stretch>
                  <a:fillRect/>
                </a:stretch>
              </p:blipFill>
              <p:spPr>
                <a:xfrm>
                  <a:off x="450939" y="5967908"/>
                  <a:ext cx="63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88" name="Freihand 387">
                  <a:extLst>
                    <a:ext uri="{FF2B5EF4-FFF2-40B4-BE49-F238E27FC236}">
                      <a16:creationId xmlns:a16="http://schemas.microsoft.com/office/drawing/2014/main" id="{50F43611-BE92-4B8E-9632-84A995DEF61D}"/>
                    </a:ext>
                  </a:extLst>
                </p14:cNvPr>
                <p14:cNvContentPartPr/>
                <p14:nvPr/>
              </p14:nvContentPartPr>
              <p14:xfrm>
                <a:off x="514659" y="5771708"/>
                <a:ext cx="96480" cy="217800"/>
              </p14:xfrm>
            </p:contentPart>
          </mc:Choice>
          <mc:Fallback>
            <p:pic>
              <p:nvPicPr>
                <p:cNvPr id="388" name="Freihand 387">
                  <a:extLst>
                    <a:ext uri="{FF2B5EF4-FFF2-40B4-BE49-F238E27FC236}">
                      <a16:creationId xmlns:a16="http://schemas.microsoft.com/office/drawing/2014/main" id="{50F43611-BE92-4B8E-9632-84A995DEF61D}"/>
                    </a:ext>
                  </a:extLst>
                </p:cNvPr>
                <p:cNvPicPr/>
                <p:nvPr/>
              </p:nvPicPr>
              <p:blipFill>
                <a:blip r:embed="rId652"/>
                <a:stretch>
                  <a:fillRect/>
                </a:stretch>
              </p:blipFill>
              <p:spPr>
                <a:xfrm>
                  <a:off x="510339" y="5767388"/>
                  <a:ext cx="1051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89" name="Freihand 388">
                  <a:extLst>
                    <a:ext uri="{FF2B5EF4-FFF2-40B4-BE49-F238E27FC236}">
                      <a16:creationId xmlns:a16="http://schemas.microsoft.com/office/drawing/2014/main" id="{00355549-F0E5-466A-A113-7EF18F0E3646}"/>
                    </a:ext>
                  </a:extLst>
                </p14:cNvPr>
                <p14:cNvContentPartPr/>
                <p14:nvPr/>
              </p14:nvContentPartPr>
              <p14:xfrm>
                <a:off x="636699" y="5693588"/>
                <a:ext cx="69480" cy="61560"/>
              </p14:xfrm>
            </p:contentPart>
          </mc:Choice>
          <mc:Fallback>
            <p:pic>
              <p:nvPicPr>
                <p:cNvPr id="389" name="Freihand 388">
                  <a:extLst>
                    <a:ext uri="{FF2B5EF4-FFF2-40B4-BE49-F238E27FC236}">
                      <a16:creationId xmlns:a16="http://schemas.microsoft.com/office/drawing/2014/main" id="{00355549-F0E5-466A-A113-7EF18F0E3646}"/>
                    </a:ext>
                  </a:extLst>
                </p:cNvPr>
                <p:cNvPicPr/>
                <p:nvPr/>
              </p:nvPicPr>
              <p:blipFill>
                <a:blip r:embed="rId654"/>
                <a:stretch>
                  <a:fillRect/>
                </a:stretch>
              </p:blipFill>
              <p:spPr>
                <a:xfrm>
                  <a:off x="632379" y="5689268"/>
                  <a:ext cx="78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90" name="Freihand 389">
                  <a:extLst>
                    <a:ext uri="{FF2B5EF4-FFF2-40B4-BE49-F238E27FC236}">
                      <a16:creationId xmlns:a16="http://schemas.microsoft.com/office/drawing/2014/main" id="{DB74D46D-3C48-463B-9178-A7666A585DA3}"/>
                    </a:ext>
                  </a:extLst>
                </p14:cNvPr>
                <p14:cNvContentPartPr/>
                <p14:nvPr/>
              </p14:nvContentPartPr>
              <p14:xfrm>
                <a:off x="735699" y="5761988"/>
                <a:ext cx="117720" cy="61200"/>
              </p14:xfrm>
            </p:contentPart>
          </mc:Choice>
          <mc:Fallback>
            <p:pic>
              <p:nvPicPr>
                <p:cNvPr id="390" name="Freihand 389">
                  <a:extLst>
                    <a:ext uri="{FF2B5EF4-FFF2-40B4-BE49-F238E27FC236}">
                      <a16:creationId xmlns:a16="http://schemas.microsoft.com/office/drawing/2014/main" id="{DB74D46D-3C48-463B-9178-A7666A585DA3}"/>
                    </a:ext>
                  </a:extLst>
                </p:cNvPr>
                <p:cNvPicPr/>
                <p:nvPr/>
              </p:nvPicPr>
              <p:blipFill>
                <a:blip r:embed="rId656"/>
                <a:stretch>
                  <a:fillRect/>
                </a:stretch>
              </p:blipFill>
              <p:spPr>
                <a:xfrm>
                  <a:off x="731379" y="5757668"/>
                  <a:ext cx="126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1" name="Freihand 390">
                  <a:extLst>
                    <a:ext uri="{FF2B5EF4-FFF2-40B4-BE49-F238E27FC236}">
                      <a16:creationId xmlns:a16="http://schemas.microsoft.com/office/drawing/2014/main" id="{0AE1055A-3DDE-47A4-A3D5-306D8E0EB059}"/>
                    </a:ext>
                  </a:extLst>
                </p14:cNvPr>
                <p14:cNvContentPartPr/>
                <p14:nvPr/>
              </p14:nvContentPartPr>
              <p14:xfrm>
                <a:off x="891219" y="5594228"/>
                <a:ext cx="249480" cy="172440"/>
              </p14:xfrm>
            </p:contentPart>
          </mc:Choice>
          <mc:Fallback>
            <p:pic>
              <p:nvPicPr>
                <p:cNvPr id="391" name="Freihand 390">
                  <a:extLst>
                    <a:ext uri="{FF2B5EF4-FFF2-40B4-BE49-F238E27FC236}">
                      <a16:creationId xmlns:a16="http://schemas.microsoft.com/office/drawing/2014/main" id="{0AE1055A-3DDE-47A4-A3D5-306D8E0EB059}"/>
                    </a:ext>
                  </a:extLst>
                </p:cNvPr>
                <p:cNvPicPr/>
                <p:nvPr/>
              </p:nvPicPr>
              <p:blipFill>
                <a:blip r:embed="rId658"/>
                <a:stretch>
                  <a:fillRect/>
                </a:stretch>
              </p:blipFill>
              <p:spPr>
                <a:xfrm>
                  <a:off x="886899" y="5589908"/>
                  <a:ext cx="258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92" name="Freihand 391">
                  <a:extLst>
                    <a:ext uri="{FF2B5EF4-FFF2-40B4-BE49-F238E27FC236}">
                      <a16:creationId xmlns:a16="http://schemas.microsoft.com/office/drawing/2014/main" id="{0A240F33-0F8A-48D0-870C-A341BE07B987}"/>
                    </a:ext>
                  </a:extLst>
                </p14:cNvPr>
                <p14:cNvContentPartPr/>
                <p14:nvPr/>
              </p14:nvContentPartPr>
              <p14:xfrm>
                <a:off x="1166259" y="5607548"/>
                <a:ext cx="18360" cy="52200"/>
              </p14:xfrm>
            </p:contentPart>
          </mc:Choice>
          <mc:Fallback>
            <p:pic>
              <p:nvPicPr>
                <p:cNvPr id="392" name="Freihand 391">
                  <a:extLst>
                    <a:ext uri="{FF2B5EF4-FFF2-40B4-BE49-F238E27FC236}">
                      <a16:creationId xmlns:a16="http://schemas.microsoft.com/office/drawing/2014/main" id="{0A240F33-0F8A-48D0-870C-A341BE07B987}"/>
                    </a:ext>
                  </a:extLst>
                </p:cNvPr>
                <p:cNvPicPr/>
                <p:nvPr/>
              </p:nvPicPr>
              <p:blipFill>
                <a:blip r:embed="rId660"/>
                <a:stretch>
                  <a:fillRect/>
                </a:stretch>
              </p:blipFill>
              <p:spPr>
                <a:xfrm>
                  <a:off x="1161939" y="5603228"/>
                  <a:ext cx="27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93" name="Freihand 392">
                  <a:extLst>
                    <a:ext uri="{FF2B5EF4-FFF2-40B4-BE49-F238E27FC236}">
                      <a16:creationId xmlns:a16="http://schemas.microsoft.com/office/drawing/2014/main" id="{C529876D-A5A9-42EE-B42A-FE9FF62C4E87}"/>
                    </a:ext>
                  </a:extLst>
                </p14:cNvPr>
                <p14:cNvContentPartPr/>
                <p14:nvPr/>
              </p14:nvContentPartPr>
              <p14:xfrm>
                <a:off x="1220619" y="5512868"/>
                <a:ext cx="92160" cy="101160"/>
              </p14:xfrm>
            </p:contentPart>
          </mc:Choice>
          <mc:Fallback>
            <p:pic>
              <p:nvPicPr>
                <p:cNvPr id="393" name="Freihand 392">
                  <a:extLst>
                    <a:ext uri="{FF2B5EF4-FFF2-40B4-BE49-F238E27FC236}">
                      <a16:creationId xmlns:a16="http://schemas.microsoft.com/office/drawing/2014/main" id="{C529876D-A5A9-42EE-B42A-FE9FF62C4E87}"/>
                    </a:ext>
                  </a:extLst>
                </p:cNvPr>
                <p:cNvPicPr/>
                <p:nvPr/>
              </p:nvPicPr>
              <p:blipFill>
                <a:blip r:embed="rId662"/>
                <a:stretch>
                  <a:fillRect/>
                </a:stretch>
              </p:blipFill>
              <p:spPr>
                <a:xfrm>
                  <a:off x="1216299" y="5508548"/>
                  <a:ext cx="100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94" name="Freihand 393">
                  <a:extLst>
                    <a:ext uri="{FF2B5EF4-FFF2-40B4-BE49-F238E27FC236}">
                      <a16:creationId xmlns:a16="http://schemas.microsoft.com/office/drawing/2014/main" id="{4D2E26DC-6D81-4434-A2BD-6D5F3019DAAB}"/>
                    </a:ext>
                  </a:extLst>
                </p14:cNvPr>
                <p14:cNvContentPartPr/>
                <p14:nvPr/>
              </p14:nvContentPartPr>
              <p14:xfrm>
                <a:off x="1170219" y="5473628"/>
                <a:ext cx="24480" cy="2160"/>
              </p14:xfrm>
            </p:contentPart>
          </mc:Choice>
          <mc:Fallback>
            <p:pic>
              <p:nvPicPr>
                <p:cNvPr id="394" name="Freihand 393">
                  <a:extLst>
                    <a:ext uri="{FF2B5EF4-FFF2-40B4-BE49-F238E27FC236}">
                      <a16:creationId xmlns:a16="http://schemas.microsoft.com/office/drawing/2014/main" id="{4D2E26DC-6D81-4434-A2BD-6D5F3019DAAB}"/>
                    </a:ext>
                  </a:extLst>
                </p:cNvPr>
                <p:cNvPicPr/>
                <p:nvPr/>
              </p:nvPicPr>
              <p:blipFill>
                <a:blip r:embed="rId664"/>
                <a:stretch>
                  <a:fillRect/>
                </a:stretch>
              </p:blipFill>
              <p:spPr>
                <a:xfrm>
                  <a:off x="1165899" y="5469308"/>
                  <a:ext cx="331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95" name="Freihand 394">
                  <a:extLst>
                    <a:ext uri="{FF2B5EF4-FFF2-40B4-BE49-F238E27FC236}">
                      <a16:creationId xmlns:a16="http://schemas.microsoft.com/office/drawing/2014/main" id="{EE06CCAA-1397-4392-9F63-761395FC7277}"/>
                    </a:ext>
                  </a:extLst>
                </p14:cNvPr>
                <p14:cNvContentPartPr/>
                <p14:nvPr/>
              </p14:nvContentPartPr>
              <p14:xfrm>
                <a:off x="477219" y="5551028"/>
                <a:ext cx="1064520" cy="680760"/>
              </p14:xfrm>
            </p:contentPart>
          </mc:Choice>
          <mc:Fallback>
            <p:pic>
              <p:nvPicPr>
                <p:cNvPr id="395" name="Freihand 394">
                  <a:extLst>
                    <a:ext uri="{FF2B5EF4-FFF2-40B4-BE49-F238E27FC236}">
                      <a16:creationId xmlns:a16="http://schemas.microsoft.com/office/drawing/2014/main" id="{EE06CCAA-1397-4392-9F63-761395FC7277}"/>
                    </a:ext>
                  </a:extLst>
                </p:cNvPr>
                <p:cNvPicPr/>
                <p:nvPr/>
              </p:nvPicPr>
              <p:blipFill>
                <a:blip r:embed="rId666"/>
                <a:stretch>
                  <a:fillRect/>
                </a:stretch>
              </p:blipFill>
              <p:spPr>
                <a:xfrm>
                  <a:off x="472899" y="5546708"/>
                  <a:ext cx="1073160" cy="68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7">
            <p14:nvContentPartPr>
              <p14:cNvPr id="397" name="Freihand 396">
                <a:extLst>
                  <a:ext uri="{FF2B5EF4-FFF2-40B4-BE49-F238E27FC236}">
                    <a16:creationId xmlns:a16="http://schemas.microsoft.com/office/drawing/2014/main" id="{06488B34-537D-41B2-A8DB-399E01192034}"/>
                  </a:ext>
                </a:extLst>
              </p14:cNvPr>
              <p14:cNvContentPartPr/>
              <p14:nvPr/>
            </p14:nvContentPartPr>
            <p14:xfrm>
              <a:off x="5420739" y="6033068"/>
              <a:ext cx="1908000" cy="81360"/>
            </p14:xfrm>
          </p:contentPart>
        </mc:Choice>
        <mc:Fallback>
          <p:pic>
            <p:nvPicPr>
              <p:cNvPr id="397" name="Freihand 396">
                <a:extLst>
                  <a:ext uri="{FF2B5EF4-FFF2-40B4-BE49-F238E27FC236}">
                    <a16:creationId xmlns:a16="http://schemas.microsoft.com/office/drawing/2014/main" id="{06488B34-537D-41B2-A8DB-399E01192034}"/>
                  </a:ext>
                </a:extLst>
              </p:cNvPr>
              <p:cNvPicPr/>
              <p:nvPr/>
            </p:nvPicPr>
            <p:blipFill>
              <a:blip r:embed="rId668"/>
              <a:stretch>
                <a:fillRect/>
              </a:stretch>
            </p:blipFill>
            <p:spPr>
              <a:xfrm>
                <a:off x="5416419" y="6028748"/>
                <a:ext cx="1916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98" name="Freihand 397">
                <a:extLst>
                  <a:ext uri="{FF2B5EF4-FFF2-40B4-BE49-F238E27FC236}">
                    <a16:creationId xmlns:a16="http://schemas.microsoft.com/office/drawing/2014/main" id="{D9C42245-936C-455C-B601-04BFED2B8A94}"/>
                  </a:ext>
                </a:extLst>
              </p14:cNvPr>
              <p14:cNvContentPartPr/>
              <p14:nvPr/>
            </p14:nvContentPartPr>
            <p14:xfrm>
              <a:off x="403419" y="1259108"/>
              <a:ext cx="90720" cy="845280"/>
            </p14:xfrm>
          </p:contentPart>
        </mc:Choice>
        <mc:Fallback>
          <p:pic>
            <p:nvPicPr>
              <p:cNvPr id="398" name="Freihand 397">
                <a:extLst>
                  <a:ext uri="{FF2B5EF4-FFF2-40B4-BE49-F238E27FC236}">
                    <a16:creationId xmlns:a16="http://schemas.microsoft.com/office/drawing/2014/main" id="{D9C42245-936C-455C-B601-04BFED2B8A94}"/>
                  </a:ext>
                </a:extLst>
              </p:cNvPr>
              <p:cNvPicPr/>
              <p:nvPr/>
            </p:nvPicPr>
            <p:blipFill>
              <a:blip r:embed="rId670"/>
              <a:stretch>
                <a:fillRect/>
              </a:stretch>
            </p:blipFill>
            <p:spPr>
              <a:xfrm>
                <a:off x="399099" y="1254788"/>
                <a:ext cx="99360" cy="8539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99" name="Freihand 398">
                <a:extLst>
                  <a:ext uri="{FF2B5EF4-FFF2-40B4-BE49-F238E27FC236}">
                    <a16:creationId xmlns:a16="http://schemas.microsoft.com/office/drawing/2014/main" id="{D48D9F62-F1CA-4438-8454-ABF3BAEB922D}"/>
                  </a:ext>
                </a:extLst>
              </p14:cNvPr>
              <p14:cNvContentPartPr/>
              <p14:nvPr/>
            </p14:nvContentPartPr>
            <p14:xfrm>
              <a:off x="5117979" y="5861708"/>
              <a:ext cx="2389680" cy="222120"/>
            </p14:xfrm>
          </p:contentPart>
        </mc:Choice>
        <mc:Fallback>
          <p:pic>
            <p:nvPicPr>
              <p:cNvPr id="399" name="Freihand 398">
                <a:extLst>
                  <a:ext uri="{FF2B5EF4-FFF2-40B4-BE49-F238E27FC236}">
                    <a16:creationId xmlns:a16="http://schemas.microsoft.com/office/drawing/2014/main" id="{D48D9F62-F1CA-4438-8454-ABF3BAEB922D}"/>
                  </a:ext>
                </a:extLst>
              </p:cNvPr>
              <p:cNvPicPr/>
              <p:nvPr/>
            </p:nvPicPr>
            <p:blipFill>
              <a:blip r:embed="rId672"/>
              <a:stretch>
                <a:fillRect/>
              </a:stretch>
            </p:blipFill>
            <p:spPr>
              <a:xfrm>
                <a:off x="5113659" y="5857388"/>
                <a:ext cx="23983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00" name="Freihand 399">
                <a:extLst>
                  <a:ext uri="{FF2B5EF4-FFF2-40B4-BE49-F238E27FC236}">
                    <a16:creationId xmlns:a16="http://schemas.microsoft.com/office/drawing/2014/main" id="{00265DBA-8631-4610-9D47-3EECBE151F6F}"/>
                  </a:ext>
                </a:extLst>
              </p14:cNvPr>
              <p14:cNvContentPartPr/>
              <p14:nvPr/>
            </p14:nvContentPartPr>
            <p14:xfrm>
              <a:off x="271659" y="1295108"/>
              <a:ext cx="139320" cy="871920"/>
            </p14:xfrm>
          </p:contentPart>
        </mc:Choice>
        <mc:Fallback>
          <p:pic>
            <p:nvPicPr>
              <p:cNvPr id="400" name="Freihand 399">
                <a:extLst>
                  <a:ext uri="{FF2B5EF4-FFF2-40B4-BE49-F238E27FC236}">
                    <a16:creationId xmlns:a16="http://schemas.microsoft.com/office/drawing/2014/main" id="{00265DBA-8631-4610-9D47-3EECBE151F6F}"/>
                  </a:ext>
                </a:extLst>
              </p:cNvPr>
              <p:cNvPicPr/>
              <p:nvPr/>
            </p:nvPicPr>
            <p:blipFill>
              <a:blip r:embed="rId674"/>
              <a:stretch>
                <a:fillRect/>
              </a:stretch>
            </p:blipFill>
            <p:spPr>
              <a:xfrm>
                <a:off x="267339" y="1290788"/>
                <a:ext cx="147960" cy="880560"/>
              </a:xfrm>
              <a:prstGeom prst="rect">
                <a:avLst/>
              </a:prstGeom>
            </p:spPr>
          </p:pic>
        </mc:Fallback>
      </mc:AlternateContent>
    </p:spTree>
    <p:extLst>
      <p:ext uri="{BB962C8B-B14F-4D97-AF65-F5344CB8AC3E}">
        <p14:creationId xmlns:p14="http://schemas.microsoft.com/office/powerpoint/2010/main" val="1834906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75012D39-AC1D-4F77-8629-4954AFCB522A}"/>
                  </a:ext>
                </a:extLst>
              </p14:cNvPr>
              <p14:cNvContentPartPr/>
              <p14:nvPr/>
            </p14:nvContentPartPr>
            <p14:xfrm>
              <a:off x="4302579" y="788228"/>
              <a:ext cx="3734640" cy="982800"/>
            </p14:xfrm>
          </p:contentPart>
        </mc:Choice>
        <mc:Fallback xmlns="">
          <p:pic>
            <p:nvPicPr>
              <p:cNvPr id="10" name="Freihand 9">
                <a:extLst>
                  <a:ext uri="{FF2B5EF4-FFF2-40B4-BE49-F238E27FC236}">
                    <a16:creationId xmlns:a16="http://schemas.microsoft.com/office/drawing/2014/main" id="{75012D39-AC1D-4F77-8629-4954AFCB522A}"/>
                  </a:ext>
                </a:extLst>
              </p:cNvPr>
              <p:cNvPicPr/>
              <p:nvPr/>
            </p:nvPicPr>
            <p:blipFill>
              <a:blip r:embed="rId4"/>
              <a:stretch>
                <a:fillRect/>
              </a:stretch>
            </p:blipFill>
            <p:spPr>
              <a:xfrm>
                <a:off x="4298259" y="783908"/>
                <a:ext cx="3743280" cy="99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Freihand 11">
                <a:extLst>
                  <a:ext uri="{FF2B5EF4-FFF2-40B4-BE49-F238E27FC236}">
                    <a16:creationId xmlns:a16="http://schemas.microsoft.com/office/drawing/2014/main" id="{B41A7785-B8A6-4367-8996-6AA4F81C10AF}"/>
                  </a:ext>
                </a:extLst>
              </p14:cNvPr>
              <p14:cNvContentPartPr/>
              <p14:nvPr/>
            </p14:nvContentPartPr>
            <p14:xfrm>
              <a:off x="4461339" y="2400668"/>
              <a:ext cx="1856520" cy="715680"/>
            </p14:xfrm>
          </p:contentPart>
        </mc:Choice>
        <mc:Fallback xmlns="">
          <p:pic>
            <p:nvPicPr>
              <p:cNvPr id="12" name="Freihand 11">
                <a:extLst>
                  <a:ext uri="{FF2B5EF4-FFF2-40B4-BE49-F238E27FC236}">
                    <a16:creationId xmlns:a16="http://schemas.microsoft.com/office/drawing/2014/main" id="{B41A7785-B8A6-4367-8996-6AA4F81C10AF}"/>
                  </a:ext>
                </a:extLst>
              </p:cNvPr>
              <p:cNvPicPr/>
              <p:nvPr/>
            </p:nvPicPr>
            <p:blipFill>
              <a:blip r:embed="rId6"/>
              <a:stretch>
                <a:fillRect/>
              </a:stretch>
            </p:blipFill>
            <p:spPr>
              <a:xfrm>
                <a:off x="4457019" y="2396348"/>
                <a:ext cx="186516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a:extLst>
                  <a:ext uri="{FF2B5EF4-FFF2-40B4-BE49-F238E27FC236}">
                    <a16:creationId xmlns:a16="http://schemas.microsoft.com/office/drawing/2014/main" id="{B125CBC9-11B0-4C86-AAA8-9DD1EA8D3C5E}"/>
                  </a:ext>
                </a:extLst>
              </p14:cNvPr>
              <p14:cNvContentPartPr/>
              <p14:nvPr/>
            </p14:nvContentPartPr>
            <p14:xfrm>
              <a:off x="4517139" y="2926268"/>
              <a:ext cx="1686960" cy="100440"/>
            </p14:xfrm>
          </p:contentPart>
        </mc:Choice>
        <mc:Fallback xmlns="">
          <p:pic>
            <p:nvPicPr>
              <p:cNvPr id="14" name="Freihand 13">
                <a:extLst>
                  <a:ext uri="{FF2B5EF4-FFF2-40B4-BE49-F238E27FC236}">
                    <a16:creationId xmlns:a16="http://schemas.microsoft.com/office/drawing/2014/main" id="{B125CBC9-11B0-4C86-AAA8-9DD1EA8D3C5E}"/>
                  </a:ext>
                </a:extLst>
              </p:cNvPr>
              <p:cNvPicPr/>
              <p:nvPr/>
            </p:nvPicPr>
            <p:blipFill>
              <a:blip r:embed="rId8"/>
              <a:stretch>
                <a:fillRect/>
              </a:stretch>
            </p:blipFill>
            <p:spPr>
              <a:xfrm>
                <a:off x="4512819" y="2921948"/>
                <a:ext cx="1695600" cy="109080"/>
              </a:xfrm>
              <a:prstGeom prst="rect">
                <a:avLst/>
              </a:prstGeom>
            </p:spPr>
          </p:pic>
        </mc:Fallback>
      </mc:AlternateContent>
      <p:grpSp>
        <p:nvGrpSpPr>
          <p:cNvPr id="28" name="Gruppieren 27">
            <a:extLst>
              <a:ext uri="{FF2B5EF4-FFF2-40B4-BE49-F238E27FC236}">
                <a16:creationId xmlns:a16="http://schemas.microsoft.com/office/drawing/2014/main" id="{FF17187B-9C8A-48FB-A50D-71F919EF7997}"/>
              </a:ext>
            </a:extLst>
          </p:cNvPr>
          <p:cNvGrpSpPr/>
          <p:nvPr/>
        </p:nvGrpSpPr>
        <p:grpSpPr>
          <a:xfrm>
            <a:off x="1859619" y="586628"/>
            <a:ext cx="6158520" cy="2629800"/>
            <a:chOff x="1859619" y="586628"/>
            <a:chExt cx="6158520" cy="262980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F38DB12-FEC0-43F6-A1B4-3A79374C6E69}"/>
                    </a:ext>
                  </a:extLst>
                </p14:cNvPr>
                <p14:cNvContentPartPr/>
                <p14:nvPr/>
              </p14:nvContentPartPr>
              <p14:xfrm>
                <a:off x="2274339" y="1588148"/>
                <a:ext cx="1801080" cy="26280"/>
              </p14:xfrm>
            </p:contentPart>
          </mc:Choice>
          <mc:Fallback xmlns="">
            <p:pic>
              <p:nvPicPr>
                <p:cNvPr id="8" name="Freihand 7">
                  <a:extLst>
                    <a:ext uri="{FF2B5EF4-FFF2-40B4-BE49-F238E27FC236}">
                      <a16:creationId xmlns:a16="http://schemas.microsoft.com/office/drawing/2014/main" id="{CF38DB12-FEC0-43F6-A1B4-3A79374C6E69}"/>
                    </a:ext>
                  </a:extLst>
                </p:cNvPr>
                <p:cNvPicPr/>
                <p:nvPr/>
              </p:nvPicPr>
              <p:blipFill>
                <a:blip r:embed="rId10"/>
                <a:stretch>
                  <a:fillRect/>
                </a:stretch>
              </p:blipFill>
              <p:spPr>
                <a:xfrm>
                  <a:off x="2270019" y="1583828"/>
                  <a:ext cx="1809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D7D4DD6-4326-48DB-9C60-939F6126806A}"/>
                    </a:ext>
                  </a:extLst>
                </p14:cNvPr>
                <p14:cNvContentPartPr/>
                <p14:nvPr/>
              </p14:nvContentPartPr>
              <p14:xfrm>
                <a:off x="4479699" y="1510388"/>
                <a:ext cx="3538440" cy="45000"/>
              </p14:xfrm>
            </p:contentPart>
          </mc:Choice>
          <mc:Fallback xmlns="">
            <p:pic>
              <p:nvPicPr>
                <p:cNvPr id="9" name="Freihand 8">
                  <a:extLst>
                    <a:ext uri="{FF2B5EF4-FFF2-40B4-BE49-F238E27FC236}">
                      <a16:creationId xmlns:a16="http://schemas.microsoft.com/office/drawing/2014/main" id="{1D7D4DD6-4326-48DB-9C60-939F6126806A}"/>
                    </a:ext>
                  </a:extLst>
                </p:cNvPr>
                <p:cNvPicPr/>
                <p:nvPr/>
              </p:nvPicPr>
              <p:blipFill>
                <a:blip r:embed="rId12"/>
                <a:stretch>
                  <a:fillRect/>
                </a:stretch>
              </p:blipFill>
              <p:spPr>
                <a:xfrm>
                  <a:off x="4475379" y="1506068"/>
                  <a:ext cx="3547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1BBD01DC-E5FF-4865-A3BD-B107F764B892}"/>
                    </a:ext>
                  </a:extLst>
                </p14:cNvPr>
                <p14:cNvContentPartPr/>
                <p14:nvPr/>
              </p14:nvContentPartPr>
              <p14:xfrm>
                <a:off x="4556379" y="625868"/>
                <a:ext cx="3306240" cy="1205640"/>
              </p14:xfrm>
            </p:contentPart>
          </mc:Choice>
          <mc:Fallback xmlns="">
            <p:pic>
              <p:nvPicPr>
                <p:cNvPr id="16" name="Freihand 15">
                  <a:extLst>
                    <a:ext uri="{FF2B5EF4-FFF2-40B4-BE49-F238E27FC236}">
                      <a16:creationId xmlns:a16="http://schemas.microsoft.com/office/drawing/2014/main" id="{1BBD01DC-E5FF-4865-A3BD-B107F764B892}"/>
                    </a:ext>
                  </a:extLst>
                </p:cNvPr>
                <p:cNvPicPr/>
                <p:nvPr/>
              </p:nvPicPr>
              <p:blipFill>
                <a:blip r:embed="rId14"/>
                <a:stretch>
                  <a:fillRect/>
                </a:stretch>
              </p:blipFill>
              <p:spPr>
                <a:xfrm>
                  <a:off x="4552059" y="621548"/>
                  <a:ext cx="3314880" cy="1214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 name="Freihand 1">
                  <a:extLst>
                    <a:ext uri="{FF2B5EF4-FFF2-40B4-BE49-F238E27FC236}">
                      <a16:creationId xmlns:a16="http://schemas.microsoft.com/office/drawing/2014/main" id="{727EBC71-0330-4A8C-B4CA-AC0F3769D5E1}"/>
                    </a:ext>
                  </a:extLst>
                </p14:cNvPr>
                <p14:cNvContentPartPr/>
                <p14:nvPr/>
              </p14:nvContentPartPr>
              <p14:xfrm>
                <a:off x="2353539" y="2973788"/>
                <a:ext cx="1616040" cy="50040"/>
              </p14:xfrm>
            </p:contentPart>
          </mc:Choice>
          <mc:Fallback xmlns="">
            <p:pic>
              <p:nvPicPr>
                <p:cNvPr id="2" name="Freihand 1">
                  <a:extLst>
                    <a:ext uri="{FF2B5EF4-FFF2-40B4-BE49-F238E27FC236}">
                      <a16:creationId xmlns:a16="http://schemas.microsoft.com/office/drawing/2014/main" id="{727EBC71-0330-4A8C-B4CA-AC0F3769D5E1}"/>
                    </a:ext>
                  </a:extLst>
                </p:cNvPr>
                <p:cNvPicPr/>
                <p:nvPr/>
              </p:nvPicPr>
              <p:blipFill>
                <a:blip r:embed="rId16"/>
                <a:stretch>
                  <a:fillRect/>
                </a:stretch>
              </p:blipFill>
              <p:spPr>
                <a:xfrm>
                  <a:off x="2349219" y="2969468"/>
                  <a:ext cx="1624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Freihand 3">
                  <a:extLst>
                    <a:ext uri="{FF2B5EF4-FFF2-40B4-BE49-F238E27FC236}">
                      <a16:creationId xmlns:a16="http://schemas.microsoft.com/office/drawing/2014/main" id="{2346E348-656E-4B75-AD47-8A62158A031C}"/>
                    </a:ext>
                  </a:extLst>
                </p14:cNvPr>
                <p14:cNvContentPartPr/>
                <p14:nvPr/>
              </p14:nvContentPartPr>
              <p14:xfrm>
                <a:off x="4520379" y="2931668"/>
                <a:ext cx="1906200" cy="49680"/>
              </p14:xfrm>
            </p:contentPart>
          </mc:Choice>
          <mc:Fallback xmlns="">
            <p:pic>
              <p:nvPicPr>
                <p:cNvPr id="4" name="Freihand 3">
                  <a:extLst>
                    <a:ext uri="{FF2B5EF4-FFF2-40B4-BE49-F238E27FC236}">
                      <a16:creationId xmlns:a16="http://schemas.microsoft.com/office/drawing/2014/main" id="{2346E348-656E-4B75-AD47-8A62158A031C}"/>
                    </a:ext>
                  </a:extLst>
                </p:cNvPr>
                <p:cNvPicPr/>
                <p:nvPr/>
              </p:nvPicPr>
              <p:blipFill>
                <a:blip r:embed="rId18"/>
                <a:stretch>
                  <a:fillRect/>
                </a:stretch>
              </p:blipFill>
              <p:spPr>
                <a:xfrm>
                  <a:off x="4516059" y="2927348"/>
                  <a:ext cx="1914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59362C1B-CC05-48BB-B009-337625BDAA22}"/>
                    </a:ext>
                  </a:extLst>
                </p14:cNvPr>
                <p14:cNvContentPartPr/>
                <p14:nvPr/>
              </p14:nvContentPartPr>
              <p14:xfrm>
                <a:off x="4403739" y="2273948"/>
                <a:ext cx="2348640" cy="876960"/>
              </p14:xfrm>
            </p:contentPart>
          </mc:Choice>
          <mc:Fallback xmlns="">
            <p:pic>
              <p:nvPicPr>
                <p:cNvPr id="17" name="Freihand 16">
                  <a:extLst>
                    <a:ext uri="{FF2B5EF4-FFF2-40B4-BE49-F238E27FC236}">
                      <a16:creationId xmlns:a16="http://schemas.microsoft.com/office/drawing/2014/main" id="{59362C1B-CC05-48BB-B009-337625BDAA22}"/>
                    </a:ext>
                  </a:extLst>
                </p:cNvPr>
                <p:cNvPicPr/>
                <p:nvPr/>
              </p:nvPicPr>
              <p:blipFill>
                <a:blip r:embed="rId20"/>
                <a:stretch>
                  <a:fillRect/>
                </a:stretch>
              </p:blipFill>
              <p:spPr>
                <a:xfrm>
                  <a:off x="4399419" y="2269628"/>
                  <a:ext cx="2357280" cy="885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8BC3BBA6-01AC-4229-AB81-4DD03C2A03D7}"/>
                    </a:ext>
                  </a:extLst>
                </p14:cNvPr>
                <p14:cNvContentPartPr/>
                <p14:nvPr/>
              </p14:nvContentPartPr>
              <p14:xfrm>
                <a:off x="3068499" y="1825388"/>
                <a:ext cx="69120" cy="478080"/>
              </p14:xfrm>
            </p:contentPart>
          </mc:Choice>
          <mc:Fallback xmlns="">
            <p:pic>
              <p:nvPicPr>
                <p:cNvPr id="20" name="Freihand 19">
                  <a:extLst>
                    <a:ext uri="{FF2B5EF4-FFF2-40B4-BE49-F238E27FC236}">
                      <a16:creationId xmlns:a16="http://schemas.microsoft.com/office/drawing/2014/main" id="{8BC3BBA6-01AC-4229-AB81-4DD03C2A03D7}"/>
                    </a:ext>
                  </a:extLst>
                </p:cNvPr>
                <p:cNvPicPr/>
                <p:nvPr/>
              </p:nvPicPr>
              <p:blipFill>
                <a:blip r:embed="rId22"/>
                <a:stretch>
                  <a:fillRect/>
                </a:stretch>
              </p:blipFill>
              <p:spPr>
                <a:xfrm>
                  <a:off x="3064179" y="1821068"/>
                  <a:ext cx="7776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FCCBE862-D3BC-4841-8C19-DB049D43716E}"/>
                    </a:ext>
                  </a:extLst>
                </p14:cNvPr>
                <p14:cNvContentPartPr/>
                <p14:nvPr/>
              </p14:nvContentPartPr>
              <p14:xfrm>
                <a:off x="2975979" y="2096108"/>
                <a:ext cx="217440" cy="389880"/>
              </p14:xfrm>
            </p:contentPart>
          </mc:Choice>
          <mc:Fallback xmlns="">
            <p:pic>
              <p:nvPicPr>
                <p:cNvPr id="21" name="Freihand 20">
                  <a:extLst>
                    <a:ext uri="{FF2B5EF4-FFF2-40B4-BE49-F238E27FC236}">
                      <a16:creationId xmlns:a16="http://schemas.microsoft.com/office/drawing/2014/main" id="{FCCBE862-D3BC-4841-8C19-DB049D43716E}"/>
                    </a:ext>
                  </a:extLst>
                </p:cNvPr>
                <p:cNvPicPr/>
                <p:nvPr/>
              </p:nvPicPr>
              <p:blipFill>
                <a:blip r:embed="rId24"/>
                <a:stretch>
                  <a:fillRect/>
                </a:stretch>
              </p:blipFill>
              <p:spPr>
                <a:xfrm>
                  <a:off x="2971659" y="2091788"/>
                  <a:ext cx="2260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3F18346F-C1C7-4CB1-BA8F-B735C0C62D25}"/>
                    </a:ext>
                  </a:extLst>
                </p14:cNvPr>
                <p14:cNvContentPartPr/>
                <p14:nvPr/>
              </p14:nvContentPartPr>
              <p14:xfrm>
                <a:off x="2960859" y="1670588"/>
                <a:ext cx="218520" cy="203040"/>
              </p14:xfrm>
            </p:contentPart>
          </mc:Choice>
          <mc:Fallback xmlns="">
            <p:pic>
              <p:nvPicPr>
                <p:cNvPr id="22" name="Freihand 21">
                  <a:extLst>
                    <a:ext uri="{FF2B5EF4-FFF2-40B4-BE49-F238E27FC236}">
                      <a16:creationId xmlns:a16="http://schemas.microsoft.com/office/drawing/2014/main" id="{3F18346F-C1C7-4CB1-BA8F-B735C0C62D25}"/>
                    </a:ext>
                  </a:extLst>
                </p:cNvPr>
                <p:cNvPicPr/>
                <p:nvPr/>
              </p:nvPicPr>
              <p:blipFill>
                <a:blip r:embed="rId26"/>
                <a:stretch>
                  <a:fillRect/>
                </a:stretch>
              </p:blipFill>
              <p:spPr>
                <a:xfrm>
                  <a:off x="2956539" y="1666268"/>
                  <a:ext cx="2271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2DF2BD00-E40B-4BF8-9B6A-89CA117E63F3}"/>
                    </a:ext>
                  </a:extLst>
                </p14:cNvPr>
                <p14:cNvContentPartPr/>
                <p14:nvPr/>
              </p14:nvContentPartPr>
              <p14:xfrm>
                <a:off x="3270819" y="1955348"/>
                <a:ext cx="171000" cy="132840"/>
              </p14:xfrm>
            </p:contentPart>
          </mc:Choice>
          <mc:Fallback xmlns="">
            <p:pic>
              <p:nvPicPr>
                <p:cNvPr id="23" name="Freihand 22">
                  <a:extLst>
                    <a:ext uri="{FF2B5EF4-FFF2-40B4-BE49-F238E27FC236}">
                      <a16:creationId xmlns:a16="http://schemas.microsoft.com/office/drawing/2014/main" id="{2DF2BD00-E40B-4BF8-9B6A-89CA117E63F3}"/>
                    </a:ext>
                  </a:extLst>
                </p:cNvPr>
                <p:cNvPicPr/>
                <p:nvPr/>
              </p:nvPicPr>
              <p:blipFill>
                <a:blip r:embed="rId28"/>
                <a:stretch>
                  <a:fillRect/>
                </a:stretch>
              </p:blipFill>
              <p:spPr>
                <a:xfrm>
                  <a:off x="3266499" y="1951028"/>
                  <a:ext cx="179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3F576492-DFA8-41E7-99DD-194B5609FC49}"/>
                    </a:ext>
                  </a:extLst>
                </p14:cNvPr>
                <p14:cNvContentPartPr/>
                <p14:nvPr/>
              </p14:nvContentPartPr>
              <p14:xfrm>
                <a:off x="3502299" y="1971908"/>
                <a:ext cx="18360" cy="91440"/>
              </p14:xfrm>
            </p:contentPart>
          </mc:Choice>
          <mc:Fallback xmlns="">
            <p:pic>
              <p:nvPicPr>
                <p:cNvPr id="24" name="Freihand 23">
                  <a:extLst>
                    <a:ext uri="{FF2B5EF4-FFF2-40B4-BE49-F238E27FC236}">
                      <a16:creationId xmlns:a16="http://schemas.microsoft.com/office/drawing/2014/main" id="{3F576492-DFA8-41E7-99DD-194B5609FC49}"/>
                    </a:ext>
                  </a:extLst>
                </p:cNvPr>
                <p:cNvPicPr/>
                <p:nvPr/>
              </p:nvPicPr>
              <p:blipFill>
                <a:blip r:embed="rId30"/>
                <a:stretch>
                  <a:fillRect/>
                </a:stretch>
              </p:blipFill>
              <p:spPr>
                <a:xfrm>
                  <a:off x="3497979" y="1967588"/>
                  <a:ext cx="27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4DC75C5E-BB40-449D-B043-BFC41E89C00B}"/>
                    </a:ext>
                  </a:extLst>
                </p14:cNvPr>
                <p14:cNvContentPartPr/>
                <p14:nvPr/>
              </p14:nvContentPartPr>
              <p14:xfrm>
                <a:off x="3571419" y="1903508"/>
                <a:ext cx="123120" cy="150120"/>
              </p14:xfrm>
            </p:contentPart>
          </mc:Choice>
          <mc:Fallback xmlns="">
            <p:pic>
              <p:nvPicPr>
                <p:cNvPr id="25" name="Freihand 24">
                  <a:extLst>
                    <a:ext uri="{FF2B5EF4-FFF2-40B4-BE49-F238E27FC236}">
                      <a16:creationId xmlns:a16="http://schemas.microsoft.com/office/drawing/2014/main" id="{4DC75C5E-BB40-449D-B043-BFC41E89C00B}"/>
                    </a:ext>
                  </a:extLst>
                </p:cNvPr>
                <p:cNvPicPr/>
                <p:nvPr/>
              </p:nvPicPr>
              <p:blipFill>
                <a:blip r:embed="rId32"/>
                <a:stretch>
                  <a:fillRect/>
                </a:stretch>
              </p:blipFill>
              <p:spPr>
                <a:xfrm>
                  <a:off x="3567099" y="1899188"/>
                  <a:ext cx="131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32F8540D-A9D6-4067-A382-754E59210C6E}"/>
                    </a:ext>
                  </a:extLst>
                </p14:cNvPr>
                <p14:cNvContentPartPr/>
                <p14:nvPr/>
              </p14:nvContentPartPr>
              <p14:xfrm>
                <a:off x="1859619" y="586628"/>
                <a:ext cx="6026040" cy="2629800"/>
              </p14:xfrm>
            </p:contentPart>
          </mc:Choice>
          <mc:Fallback xmlns="">
            <p:pic>
              <p:nvPicPr>
                <p:cNvPr id="27" name="Freihand 26">
                  <a:extLst>
                    <a:ext uri="{FF2B5EF4-FFF2-40B4-BE49-F238E27FC236}">
                      <a16:creationId xmlns:a16="http://schemas.microsoft.com/office/drawing/2014/main" id="{32F8540D-A9D6-4067-A382-754E59210C6E}"/>
                    </a:ext>
                  </a:extLst>
                </p:cNvPr>
                <p:cNvPicPr/>
                <p:nvPr/>
              </p:nvPicPr>
              <p:blipFill>
                <a:blip r:embed="rId34"/>
                <a:stretch>
                  <a:fillRect/>
                </a:stretch>
              </p:blipFill>
              <p:spPr>
                <a:xfrm>
                  <a:off x="1855299" y="582308"/>
                  <a:ext cx="6034680" cy="263844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4147A8BC-81BA-4C34-AF6D-250BC75AC161}"/>
              </a:ext>
            </a:extLst>
          </p:cNvPr>
          <p:cNvGrpSpPr/>
          <p:nvPr/>
        </p:nvGrpSpPr>
        <p:grpSpPr>
          <a:xfrm>
            <a:off x="10436259" y="84005"/>
            <a:ext cx="1486800" cy="1102680"/>
            <a:chOff x="10436259" y="84005"/>
            <a:chExt cx="1486800" cy="110268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2D940CB6-4394-4238-A8FE-51427208C403}"/>
                    </a:ext>
                  </a:extLst>
                </p14:cNvPr>
                <p14:cNvContentPartPr/>
                <p14:nvPr/>
              </p14:nvContentPartPr>
              <p14:xfrm>
                <a:off x="10770339" y="247085"/>
                <a:ext cx="32760" cy="731520"/>
              </p14:xfrm>
            </p:contentPart>
          </mc:Choice>
          <mc:Fallback>
            <p:pic>
              <p:nvPicPr>
                <p:cNvPr id="2" name="Freihand 1">
                  <a:extLst>
                    <a:ext uri="{FF2B5EF4-FFF2-40B4-BE49-F238E27FC236}">
                      <a16:creationId xmlns:a16="http://schemas.microsoft.com/office/drawing/2014/main" id="{2D940CB6-4394-4238-A8FE-51427208C403}"/>
                    </a:ext>
                  </a:extLst>
                </p:cNvPr>
                <p:cNvPicPr/>
                <p:nvPr/>
              </p:nvPicPr>
              <p:blipFill>
                <a:blip r:embed="rId6"/>
                <a:stretch>
                  <a:fillRect/>
                </a:stretch>
              </p:blipFill>
              <p:spPr>
                <a:xfrm>
                  <a:off x="10766019" y="242765"/>
                  <a:ext cx="41400" cy="740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174C58AD-229C-4C4E-BB16-E0E096E435FE}"/>
                    </a:ext>
                  </a:extLst>
                </p14:cNvPr>
                <p14:cNvContentPartPr/>
                <p14:nvPr/>
              </p14:nvContentPartPr>
              <p14:xfrm>
                <a:off x="10570899" y="803645"/>
                <a:ext cx="972000" cy="100800"/>
              </p14:xfrm>
            </p:contentPart>
          </mc:Choice>
          <mc:Fallback>
            <p:pic>
              <p:nvPicPr>
                <p:cNvPr id="3" name="Freihand 2">
                  <a:extLst>
                    <a:ext uri="{FF2B5EF4-FFF2-40B4-BE49-F238E27FC236}">
                      <a16:creationId xmlns:a16="http://schemas.microsoft.com/office/drawing/2014/main" id="{174C58AD-229C-4C4E-BB16-E0E096E435FE}"/>
                    </a:ext>
                  </a:extLst>
                </p:cNvPr>
                <p:cNvPicPr/>
                <p:nvPr/>
              </p:nvPicPr>
              <p:blipFill>
                <a:blip r:embed="rId8"/>
                <a:stretch>
                  <a:fillRect/>
                </a:stretch>
              </p:blipFill>
              <p:spPr>
                <a:xfrm>
                  <a:off x="10566579" y="799325"/>
                  <a:ext cx="980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9B64BF7E-E44D-44DC-81DA-8B56822BE12C}"/>
                    </a:ext>
                  </a:extLst>
                </p14:cNvPr>
                <p14:cNvContentPartPr/>
                <p14:nvPr/>
              </p14:nvContentPartPr>
              <p14:xfrm>
                <a:off x="11506179" y="697085"/>
                <a:ext cx="177840" cy="183240"/>
              </p14:xfrm>
            </p:contentPart>
          </mc:Choice>
          <mc:Fallback>
            <p:pic>
              <p:nvPicPr>
                <p:cNvPr id="4" name="Freihand 3">
                  <a:extLst>
                    <a:ext uri="{FF2B5EF4-FFF2-40B4-BE49-F238E27FC236}">
                      <a16:creationId xmlns:a16="http://schemas.microsoft.com/office/drawing/2014/main" id="{9B64BF7E-E44D-44DC-81DA-8B56822BE12C}"/>
                    </a:ext>
                  </a:extLst>
                </p:cNvPr>
                <p:cNvPicPr/>
                <p:nvPr/>
              </p:nvPicPr>
              <p:blipFill>
                <a:blip r:embed="rId10"/>
                <a:stretch>
                  <a:fillRect/>
                </a:stretch>
              </p:blipFill>
              <p:spPr>
                <a:xfrm>
                  <a:off x="11501859" y="692765"/>
                  <a:ext cx="1864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A2E7B9C8-6195-4E8E-AABE-27CC3B156F73}"/>
                    </a:ext>
                  </a:extLst>
                </p14:cNvPr>
                <p14:cNvContentPartPr/>
                <p14:nvPr/>
              </p14:nvContentPartPr>
              <p14:xfrm>
                <a:off x="10649019" y="103085"/>
                <a:ext cx="238680" cy="217800"/>
              </p14:xfrm>
            </p:contentPart>
          </mc:Choice>
          <mc:Fallback>
            <p:pic>
              <p:nvPicPr>
                <p:cNvPr id="5" name="Freihand 4">
                  <a:extLst>
                    <a:ext uri="{FF2B5EF4-FFF2-40B4-BE49-F238E27FC236}">
                      <a16:creationId xmlns:a16="http://schemas.microsoft.com/office/drawing/2014/main" id="{A2E7B9C8-6195-4E8E-AABE-27CC3B156F73}"/>
                    </a:ext>
                  </a:extLst>
                </p:cNvPr>
                <p:cNvPicPr/>
                <p:nvPr/>
              </p:nvPicPr>
              <p:blipFill>
                <a:blip r:embed="rId12"/>
                <a:stretch>
                  <a:fillRect/>
                </a:stretch>
              </p:blipFill>
              <p:spPr>
                <a:xfrm>
                  <a:off x="10644699" y="98765"/>
                  <a:ext cx="2473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502A1A62-ABD0-4A03-8996-8E69A68B4EEB}"/>
                    </a:ext>
                  </a:extLst>
                </p14:cNvPr>
                <p14:cNvContentPartPr/>
                <p14:nvPr/>
              </p14:nvContentPartPr>
              <p14:xfrm>
                <a:off x="10474419" y="103445"/>
                <a:ext cx="32400" cy="208800"/>
              </p14:xfrm>
            </p:contentPart>
          </mc:Choice>
          <mc:Fallback>
            <p:pic>
              <p:nvPicPr>
                <p:cNvPr id="6" name="Freihand 5">
                  <a:extLst>
                    <a:ext uri="{FF2B5EF4-FFF2-40B4-BE49-F238E27FC236}">
                      <a16:creationId xmlns:a16="http://schemas.microsoft.com/office/drawing/2014/main" id="{502A1A62-ABD0-4A03-8996-8E69A68B4EEB}"/>
                    </a:ext>
                  </a:extLst>
                </p:cNvPr>
                <p:cNvPicPr/>
                <p:nvPr/>
              </p:nvPicPr>
              <p:blipFill>
                <a:blip r:embed="rId14"/>
                <a:stretch>
                  <a:fillRect/>
                </a:stretch>
              </p:blipFill>
              <p:spPr>
                <a:xfrm>
                  <a:off x="10470099" y="99125"/>
                  <a:ext cx="410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E6969BEC-66DF-4BB3-869E-27BFC1F3144D}"/>
                    </a:ext>
                  </a:extLst>
                </p14:cNvPr>
                <p14:cNvContentPartPr/>
                <p14:nvPr/>
              </p14:nvContentPartPr>
              <p14:xfrm>
                <a:off x="10436259" y="84005"/>
                <a:ext cx="161640" cy="103680"/>
              </p14:xfrm>
            </p:contentPart>
          </mc:Choice>
          <mc:Fallback>
            <p:pic>
              <p:nvPicPr>
                <p:cNvPr id="7" name="Freihand 6">
                  <a:extLst>
                    <a:ext uri="{FF2B5EF4-FFF2-40B4-BE49-F238E27FC236}">
                      <a16:creationId xmlns:a16="http://schemas.microsoft.com/office/drawing/2014/main" id="{E6969BEC-66DF-4BB3-869E-27BFC1F3144D}"/>
                    </a:ext>
                  </a:extLst>
                </p:cNvPr>
                <p:cNvPicPr/>
                <p:nvPr/>
              </p:nvPicPr>
              <p:blipFill>
                <a:blip r:embed="rId16"/>
                <a:stretch>
                  <a:fillRect/>
                </a:stretch>
              </p:blipFill>
              <p:spPr>
                <a:xfrm>
                  <a:off x="10431939" y="79685"/>
                  <a:ext cx="170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917633CE-DD9B-4BBB-834C-1DE922E62107}"/>
                    </a:ext>
                  </a:extLst>
                </p14:cNvPr>
                <p14:cNvContentPartPr/>
                <p14:nvPr/>
              </p14:nvContentPartPr>
              <p14:xfrm>
                <a:off x="11455779" y="938285"/>
                <a:ext cx="87120" cy="248400"/>
              </p14:xfrm>
            </p:contentPart>
          </mc:Choice>
          <mc:Fallback>
            <p:pic>
              <p:nvPicPr>
                <p:cNvPr id="15" name="Freihand 14">
                  <a:extLst>
                    <a:ext uri="{FF2B5EF4-FFF2-40B4-BE49-F238E27FC236}">
                      <a16:creationId xmlns:a16="http://schemas.microsoft.com/office/drawing/2014/main" id="{917633CE-DD9B-4BBB-834C-1DE922E62107}"/>
                    </a:ext>
                  </a:extLst>
                </p:cNvPr>
                <p:cNvPicPr/>
                <p:nvPr/>
              </p:nvPicPr>
              <p:blipFill>
                <a:blip r:embed="rId18"/>
                <a:stretch>
                  <a:fillRect/>
                </a:stretch>
              </p:blipFill>
              <p:spPr>
                <a:xfrm>
                  <a:off x="11451459" y="933965"/>
                  <a:ext cx="957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92CCCFE1-12C2-410F-AC32-23097D326351}"/>
                    </a:ext>
                  </a:extLst>
                </p14:cNvPr>
                <p14:cNvContentPartPr/>
                <p14:nvPr/>
              </p14:nvContentPartPr>
              <p14:xfrm>
                <a:off x="11453259" y="979685"/>
                <a:ext cx="187560" cy="66600"/>
              </p14:xfrm>
            </p:contentPart>
          </mc:Choice>
          <mc:Fallback>
            <p:pic>
              <p:nvPicPr>
                <p:cNvPr id="19" name="Freihand 18">
                  <a:extLst>
                    <a:ext uri="{FF2B5EF4-FFF2-40B4-BE49-F238E27FC236}">
                      <a16:creationId xmlns:a16="http://schemas.microsoft.com/office/drawing/2014/main" id="{92CCCFE1-12C2-410F-AC32-23097D326351}"/>
                    </a:ext>
                  </a:extLst>
                </p:cNvPr>
                <p:cNvPicPr/>
                <p:nvPr/>
              </p:nvPicPr>
              <p:blipFill>
                <a:blip r:embed="rId20"/>
                <a:stretch>
                  <a:fillRect/>
                </a:stretch>
              </p:blipFill>
              <p:spPr>
                <a:xfrm>
                  <a:off x="11448939" y="975365"/>
                  <a:ext cx="196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Freihand 24">
                  <a:extLst>
                    <a:ext uri="{FF2B5EF4-FFF2-40B4-BE49-F238E27FC236}">
                      <a16:creationId xmlns:a16="http://schemas.microsoft.com/office/drawing/2014/main" id="{7723FF29-D19F-4902-9AEE-3C0912A4AFC1}"/>
                    </a:ext>
                  </a:extLst>
                </p14:cNvPr>
                <p14:cNvContentPartPr/>
                <p14:nvPr/>
              </p14:nvContentPartPr>
              <p14:xfrm>
                <a:off x="10901379" y="133685"/>
                <a:ext cx="763200" cy="548640"/>
              </p14:xfrm>
            </p:contentPart>
          </mc:Choice>
          <mc:Fallback>
            <p:pic>
              <p:nvPicPr>
                <p:cNvPr id="25" name="Freihand 24">
                  <a:extLst>
                    <a:ext uri="{FF2B5EF4-FFF2-40B4-BE49-F238E27FC236}">
                      <a16:creationId xmlns:a16="http://schemas.microsoft.com/office/drawing/2014/main" id="{7723FF29-D19F-4902-9AEE-3C0912A4AFC1}"/>
                    </a:ext>
                  </a:extLst>
                </p:cNvPr>
                <p:cNvPicPr/>
                <p:nvPr/>
              </p:nvPicPr>
              <p:blipFill>
                <a:blip r:embed="rId22"/>
                <a:stretch>
                  <a:fillRect/>
                </a:stretch>
              </p:blipFill>
              <p:spPr>
                <a:xfrm>
                  <a:off x="10897059" y="129365"/>
                  <a:ext cx="771840" cy="557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Freihand 25">
                  <a:extLst>
                    <a:ext uri="{FF2B5EF4-FFF2-40B4-BE49-F238E27FC236}">
                      <a16:creationId xmlns:a16="http://schemas.microsoft.com/office/drawing/2014/main" id="{0925B0F3-5744-4B24-B56D-049589C0BA05}"/>
                    </a:ext>
                  </a:extLst>
                </p14:cNvPr>
                <p14:cNvContentPartPr/>
                <p14:nvPr/>
              </p14:nvContentPartPr>
              <p14:xfrm>
                <a:off x="11037819" y="200645"/>
                <a:ext cx="544680" cy="448560"/>
              </p14:xfrm>
            </p:contentPart>
          </mc:Choice>
          <mc:Fallback>
            <p:pic>
              <p:nvPicPr>
                <p:cNvPr id="26" name="Freihand 25">
                  <a:extLst>
                    <a:ext uri="{FF2B5EF4-FFF2-40B4-BE49-F238E27FC236}">
                      <a16:creationId xmlns:a16="http://schemas.microsoft.com/office/drawing/2014/main" id="{0925B0F3-5744-4B24-B56D-049589C0BA05}"/>
                    </a:ext>
                  </a:extLst>
                </p:cNvPr>
                <p:cNvPicPr/>
                <p:nvPr/>
              </p:nvPicPr>
              <p:blipFill>
                <a:blip r:embed="rId24"/>
                <a:stretch>
                  <a:fillRect/>
                </a:stretch>
              </p:blipFill>
              <p:spPr>
                <a:xfrm>
                  <a:off x="11033499" y="196325"/>
                  <a:ext cx="553320" cy="457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Freihand 26">
                  <a:extLst>
                    <a:ext uri="{FF2B5EF4-FFF2-40B4-BE49-F238E27FC236}">
                      <a16:creationId xmlns:a16="http://schemas.microsoft.com/office/drawing/2014/main" id="{69886063-072D-4ED7-8627-151B279B57AF}"/>
                    </a:ext>
                  </a:extLst>
                </p14:cNvPr>
                <p14:cNvContentPartPr/>
                <p14:nvPr/>
              </p14:nvContentPartPr>
              <p14:xfrm>
                <a:off x="11750979" y="112805"/>
                <a:ext cx="81000" cy="111240"/>
              </p14:xfrm>
            </p:contentPart>
          </mc:Choice>
          <mc:Fallback>
            <p:pic>
              <p:nvPicPr>
                <p:cNvPr id="27" name="Freihand 26">
                  <a:extLst>
                    <a:ext uri="{FF2B5EF4-FFF2-40B4-BE49-F238E27FC236}">
                      <a16:creationId xmlns:a16="http://schemas.microsoft.com/office/drawing/2014/main" id="{69886063-072D-4ED7-8627-151B279B57AF}"/>
                    </a:ext>
                  </a:extLst>
                </p:cNvPr>
                <p:cNvPicPr/>
                <p:nvPr/>
              </p:nvPicPr>
              <p:blipFill>
                <a:blip r:embed="rId26"/>
                <a:stretch>
                  <a:fillRect/>
                </a:stretch>
              </p:blipFill>
              <p:spPr>
                <a:xfrm>
                  <a:off x="11746659" y="108485"/>
                  <a:ext cx="89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 name="Freihand 27">
                  <a:extLst>
                    <a:ext uri="{FF2B5EF4-FFF2-40B4-BE49-F238E27FC236}">
                      <a16:creationId xmlns:a16="http://schemas.microsoft.com/office/drawing/2014/main" id="{A1B74B86-8967-422D-B4DC-91E7A676CFEA}"/>
                    </a:ext>
                  </a:extLst>
                </p14:cNvPr>
                <p14:cNvContentPartPr/>
                <p14:nvPr/>
              </p14:nvContentPartPr>
              <p14:xfrm>
                <a:off x="11776899" y="105965"/>
                <a:ext cx="77760" cy="111240"/>
              </p14:xfrm>
            </p:contentPart>
          </mc:Choice>
          <mc:Fallback>
            <p:pic>
              <p:nvPicPr>
                <p:cNvPr id="28" name="Freihand 27">
                  <a:extLst>
                    <a:ext uri="{FF2B5EF4-FFF2-40B4-BE49-F238E27FC236}">
                      <a16:creationId xmlns:a16="http://schemas.microsoft.com/office/drawing/2014/main" id="{A1B74B86-8967-422D-B4DC-91E7A676CFEA}"/>
                    </a:ext>
                  </a:extLst>
                </p:cNvPr>
                <p:cNvPicPr/>
                <p:nvPr/>
              </p:nvPicPr>
              <p:blipFill>
                <a:blip r:embed="rId28"/>
                <a:stretch>
                  <a:fillRect/>
                </a:stretch>
              </p:blipFill>
              <p:spPr>
                <a:xfrm>
                  <a:off x="11772579" y="101645"/>
                  <a:ext cx="86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 name="Freihand 28">
                  <a:extLst>
                    <a:ext uri="{FF2B5EF4-FFF2-40B4-BE49-F238E27FC236}">
                      <a16:creationId xmlns:a16="http://schemas.microsoft.com/office/drawing/2014/main" id="{FB628A9C-5CB5-4931-B70D-BCE992CBEFEB}"/>
                    </a:ext>
                  </a:extLst>
                </p14:cNvPr>
                <p14:cNvContentPartPr/>
                <p14:nvPr/>
              </p14:nvContentPartPr>
              <p14:xfrm>
                <a:off x="11781219" y="573965"/>
                <a:ext cx="7200" cy="104040"/>
              </p14:xfrm>
            </p:contentPart>
          </mc:Choice>
          <mc:Fallback>
            <p:pic>
              <p:nvPicPr>
                <p:cNvPr id="29" name="Freihand 28">
                  <a:extLst>
                    <a:ext uri="{FF2B5EF4-FFF2-40B4-BE49-F238E27FC236}">
                      <a16:creationId xmlns:a16="http://schemas.microsoft.com/office/drawing/2014/main" id="{FB628A9C-5CB5-4931-B70D-BCE992CBEFEB}"/>
                    </a:ext>
                  </a:extLst>
                </p:cNvPr>
                <p:cNvPicPr/>
                <p:nvPr/>
              </p:nvPicPr>
              <p:blipFill>
                <a:blip r:embed="rId30"/>
                <a:stretch>
                  <a:fillRect/>
                </a:stretch>
              </p:blipFill>
              <p:spPr>
                <a:xfrm>
                  <a:off x="11776899" y="569645"/>
                  <a:ext cx="15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1" name="Freihand 30">
                  <a:extLst>
                    <a:ext uri="{FF2B5EF4-FFF2-40B4-BE49-F238E27FC236}">
                      <a16:creationId xmlns:a16="http://schemas.microsoft.com/office/drawing/2014/main" id="{F1FA53C5-0C2F-4375-B838-11F38A740563}"/>
                    </a:ext>
                  </a:extLst>
                </p14:cNvPr>
                <p14:cNvContentPartPr/>
                <p14:nvPr/>
              </p14:nvContentPartPr>
              <p14:xfrm>
                <a:off x="11789139" y="535445"/>
                <a:ext cx="133920" cy="117000"/>
              </p14:xfrm>
            </p:contentPart>
          </mc:Choice>
          <mc:Fallback>
            <p:pic>
              <p:nvPicPr>
                <p:cNvPr id="31" name="Freihand 30">
                  <a:extLst>
                    <a:ext uri="{FF2B5EF4-FFF2-40B4-BE49-F238E27FC236}">
                      <a16:creationId xmlns:a16="http://schemas.microsoft.com/office/drawing/2014/main" id="{F1FA53C5-0C2F-4375-B838-11F38A740563}"/>
                    </a:ext>
                  </a:extLst>
                </p:cNvPr>
                <p:cNvPicPr/>
                <p:nvPr/>
              </p:nvPicPr>
              <p:blipFill>
                <a:blip r:embed="rId32"/>
                <a:stretch>
                  <a:fillRect/>
                </a:stretch>
              </p:blipFill>
              <p:spPr>
                <a:xfrm>
                  <a:off x="11784819" y="531125"/>
                  <a:ext cx="142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2" name="Freihand 31">
                  <a:extLst>
                    <a:ext uri="{FF2B5EF4-FFF2-40B4-BE49-F238E27FC236}">
                      <a16:creationId xmlns:a16="http://schemas.microsoft.com/office/drawing/2014/main" id="{09884A96-9082-4E3F-8A3F-1D4D7DEDA682}"/>
                    </a:ext>
                  </a:extLst>
                </p14:cNvPr>
                <p14:cNvContentPartPr/>
                <p14:nvPr/>
              </p14:nvContentPartPr>
              <p14:xfrm>
                <a:off x="10737579" y="456245"/>
                <a:ext cx="245160" cy="17640"/>
              </p14:xfrm>
            </p:contentPart>
          </mc:Choice>
          <mc:Fallback>
            <p:pic>
              <p:nvPicPr>
                <p:cNvPr id="32" name="Freihand 31">
                  <a:extLst>
                    <a:ext uri="{FF2B5EF4-FFF2-40B4-BE49-F238E27FC236}">
                      <a16:creationId xmlns:a16="http://schemas.microsoft.com/office/drawing/2014/main" id="{09884A96-9082-4E3F-8A3F-1D4D7DEDA682}"/>
                    </a:ext>
                  </a:extLst>
                </p:cNvPr>
                <p:cNvPicPr/>
                <p:nvPr/>
              </p:nvPicPr>
              <p:blipFill>
                <a:blip r:embed="rId34"/>
                <a:stretch>
                  <a:fillRect/>
                </a:stretch>
              </p:blipFill>
              <p:spPr>
                <a:xfrm>
                  <a:off x="10733259" y="451925"/>
                  <a:ext cx="253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5" name="Freihand 34">
                  <a:extLst>
                    <a:ext uri="{FF2B5EF4-FFF2-40B4-BE49-F238E27FC236}">
                      <a16:creationId xmlns:a16="http://schemas.microsoft.com/office/drawing/2014/main" id="{F3DD259C-659F-4337-A76C-26ED9912FD69}"/>
                    </a:ext>
                  </a:extLst>
                </p14:cNvPr>
                <p14:cNvContentPartPr/>
                <p14:nvPr/>
              </p14:nvContentPartPr>
              <p14:xfrm>
                <a:off x="11177139" y="400085"/>
                <a:ext cx="115560" cy="60480"/>
              </p14:xfrm>
            </p:contentPart>
          </mc:Choice>
          <mc:Fallback>
            <p:pic>
              <p:nvPicPr>
                <p:cNvPr id="35" name="Freihand 34">
                  <a:extLst>
                    <a:ext uri="{FF2B5EF4-FFF2-40B4-BE49-F238E27FC236}">
                      <a16:creationId xmlns:a16="http://schemas.microsoft.com/office/drawing/2014/main" id="{F3DD259C-659F-4337-A76C-26ED9912FD69}"/>
                    </a:ext>
                  </a:extLst>
                </p:cNvPr>
                <p:cNvPicPr/>
                <p:nvPr/>
              </p:nvPicPr>
              <p:blipFill>
                <a:blip r:embed="rId36"/>
                <a:stretch>
                  <a:fillRect/>
                </a:stretch>
              </p:blipFill>
              <p:spPr>
                <a:xfrm>
                  <a:off x="11172819" y="395765"/>
                  <a:ext cx="124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6" name="Freihand 35">
                  <a:extLst>
                    <a:ext uri="{FF2B5EF4-FFF2-40B4-BE49-F238E27FC236}">
                      <a16:creationId xmlns:a16="http://schemas.microsoft.com/office/drawing/2014/main" id="{C02CE0C8-A273-468D-A355-4068E7D7D8C2}"/>
                    </a:ext>
                  </a:extLst>
                </p14:cNvPr>
                <p14:cNvContentPartPr/>
                <p14:nvPr/>
              </p14:nvContentPartPr>
              <p14:xfrm>
                <a:off x="11216739" y="553085"/>
                <a:ext cx="33480" cy="353160"/>
              </p14:xfrm>
            </p:contentPart>
          </mc:Choice>
          <mc:Fallback>
            <p:pic>
              <p:nvPicPr>
                <p:cNvPr id="36" name="Freihand 35">
                  <a:extLst>
                    <a:ext uri="{FF2B5EF4-FFF2-40B4-BE49-F238E27FC236}">
                      <a16:creationId xmlns:a16="http://schemas.microsoft.com/office/drawing/2014/main" id="{C02CE0C8-A273-468D-A355-4068E7D7D8C2}"/>
                    </a:ext>
                  </a:extLst>
                </p:cNvPr>
                <p:cNvPicPr/>
                <p:nvPr/>
              </p:nvPicPr>
              <p:blipFill>
                <a:blip r:embed="rId38"/>
                <a:stretch>
                  <a:fillRect/>
                </a:stretch>
              </p:blipFill>
              <p:spPr>
                <a:xfrm>
                  <a:off x="11212419" y="548765"/>
                  <a:ext cx="4212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 name="Freihand 37">
                  <a:extLst>
                    <a:ext uri="{FF2B5EF4-FFF2-40B4-BE49-F238E27FC236}">
                      <a16:creationId xmlns:a16="http://schemas.microsoft.com/office/drawing/2014/main" id="{1E16C411-8892-483A-A296-D8FEB7AF9C3D}"/>
                    </a:ext>
                  </a:extLst>
                </p14:cNvPr>
                <p14:cNvContentPartPr/>
                <p14:nvPr/>
              </p14:nvContentPartPr>
              <p14:xfrm>
                <a:off x="10745139" y="295325"/>
                <a:ext cx="553680" cy="78120"/>
              </p14:xfrm>
            </p:contentPart>
          </mc:Choice>
          <mc:Fallback>
            <p:pic>
              <p:nvPicPr>
                <p:cNvPr id="38" name="Freihand 37">
                  <a:extLst>
                    <a:ext uri="{FF2B5EF4-FFF2-40B4-BE49-F238E27FC236}">
                      <a16:creationId xmlns:a16="http://schemas.microsoft.com/office/drawing/2014/main" id="{1E16C411-8892-483A-A296-D8FEB7AF9C3D}"/>
                    </a:ext>
                  </a:extLst>
                </p:cNvPr>
                <p:cNvPicPr/>
                <p:nvPr/>
              </p:nvPicPr>
              <p:blipFill>
                <a:blip r:embed="rId40"/>
                <a:stretch>
                  <a:fillRect/>
                </a:stretch>
              </p:blipFill>
              <p:spPr>
                <a:xfrm>
                  <a:off x="10740819" y="291005"/>
                  <a:ext cx="562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9" name="Freihand 38">
                  <a:extLst>
                    <a:ext uri="{FF2B5EF4-FFF2-40B4-BE49-F238E27FC236}">
                      <a16:creationId xmlns:a16="http://schemas.microsoft.com/office/drawing/2014/main" id="{4280D856-D97F-4B26-8839-EAFDD7708907}"/>
                    </a:ext>
                  </a:extLst>
                </p14:cNvPr>
                <p14:cNvContentPartPr/>
                <p14:nvPr/>
              </p14:nvContentPartPr>
              <p14:xfrm>
                <a:off x="10723539" y="589085"/>
                <a:ext cx="747000" cy="62640"/>
              </p14:xfrm>
            </p:contentPart>
          </mc:Choice>
          <mc:Fallback>
            <p:pic>
              <p:nvPicPr>
                <p:cNvPr id="39" name="Freihand 38">
                  <a:extLst>
                    <a:ext uri="{FF2B5EF4-FFF2-40B4-BE49-F238E27FC236}">
                      <a16:creationId xmlns:a16="http://schemas.microsoft.com/office/drawing/2014/main" id="{4280D856-D97F-4B26-8839-EAFDD7708907}"/>
                    </a:ext>
                  </a:extLst>
                </p:cNvPr>
                <p:cNvPicPr/>
                <p:nvPr/>
              </p:nvPicPr>
              <p:blipFill>
                <a:blip r:embed="rId42"/>
                <a:stretch>
                  <a:fillRect/>
                </a:stretch>
              </p:blipFill>
              <p:spPr>
                <a:xfrm>
                  <a:off x="10719219" y="584765"/>
                  <a:ext cx="755640" cy="7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43" name="Freihand 42">
                <a:extLst>
                  <a:ext uri="{FF2B5EF4-FFF2-40B4-BE49-F238E27FC236}">
                    <a16:creationId xmlns:a16="http://schemas.microsoft.com/office/drawing/2014/main" id="{13B0C4ED-B049-4078-97CA-17C35E241E52}"/>
                  </a:ext>
                </a:extLst>
              </p14:cNvPr>
              <p14:cNvContentPartPr/>
              <p14:nvPr/>
            </p14:nvContentPartPr>
            <p14:xfrm>
              <a:off x="4185579" y="2472605"/>
              <a:ext cx="448200" cy="574920"/>
            </p14:xfrm>
          </p:contentPart>
        </mc:Choice>
        <mc:Fallback>
          <p:pic>
            <p:nvPicPr>
              <p:cNvPr id="43" name="Freihand 42">
                <a:extLst>
                  <a:ext uri="{FF2B5EF4-FFF2-40B4-BE49-F238E27FC236}">
                    <a16:creationId xmlns:a16="http://schemas.microsoft.com/office/drawing/2014/main" id="{13B0C4ED-B049-4078-97CA-17C35E241E52}"/>
                  </a:ext>
                </a:extLst>
              </p:cNvPr>
              <p:cNvPicPr/>
              <p:nvPr/>
            </p:nvPicPr>
            <p:blipFill>
              <a:blip r:embed="rId44"/>
              <a:stretch>
                <a:fillRect/>
              </a:stretch>
            </p:blipFill>
            <p:spPr>
              <a:xfrm>
                <a:off x="4181259" y="2468285"/>
                <a:ext cx="456840" cy="583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4" name="Freihand 43">
                <a:extLst>
                  <a:ext uri="{FF2B5EF4-FFF2-40B4-BE49-F238E27FC236}">
                    <a16:creationId xmlns:a16="http://schemas.microsoft.com/office/drawing/2014/main" id="{D5F573F8-ED9A-4492-B75E-6FE63713C25F}"/>
                  </a:ext>
                </a:extLst>
              </p14:cNvPr>
              <p14:cNvContentPartPr/>
              <p14:nvPr/>
            </p14:nvContentPartPr>
            <p14:xfrm>
              <a:off x="5844099" y="1130165"/>
              <a:ext cx="120600" cy="52560"/>
            </p14:xfrm>
          </p:contentPart>
        </mc:Choice>
        <mc:Fallback>
          <p:pic>
            <p:nvPicPr>
              <p:cNvPr id="44" name="Freihand 43">
                <a:extLst>
                  <a:ext uri="{FF2B5EF4-FFF2-40B4-BE49-F238E27FC236}">
                    <a16:creationId xmlns:a16="http://schemas.microsoft.com/office/drawing/2014/main" id="{D5F573F8-ED9A-4492-B75E-6FE63713C25F}"/>
                  </a:ext>
                </a:extLst>
              </p:cNvPr>
              <p:cNvPicPr/>
              <p:nvPr/>
            </p:nvPicPr>
            <p:blipFill>
              <a:blip r:embed="rId46"/>
              <a:stretch>
                <a:fillRect/>
              </a:stretch>
            </p:blipFill>
            <p:spPr>
              <a:xfrm>
                <a:off x="5839779" y="1125845"/>
                <a:ext cx="129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5" name="Freihand 44">
                <a:extLst>
                  <a:ext uri="{FF2B5EF4-FFF2-40B4-BE49-F238E27FC236}">
                    <a16:creationId xmlns:a16="http://schemas.microsoft.com/office/drawing/2014/main" id="{D3FA2586-7820-497C-8AF0-2C3D4A4AA77D}"/>
                  </a:ext>
                </a:extLst>
              </p14:cNvPr>
              <p14:cNvContentPartPr/>
              <p14:nvPr/>
            </p14:nvContentPartPr>
            <p14:xfrm>
              <a:off x="7739139" y="2467925"/>
              <a:ext cx="2771280" cy="100440"/>
            </p14:xfrm>
          </p:contentPart>
        </mc:Choice>
        <mc:Fallback>
          <p:pic>
            <p:nvPicPr>
              <p:cNvPr id="45" name="Freihand 44">
                <a:extLst>
                  <a:ext uri="{FF2B5EF4-FFF2-40B4-BE49-F238E27FC236}">
                    <a16:creationId xmlns:a16="http://schemas.microsoft.com/office/drawing/2014/main" id="{D3FA2586-7820-497C-8AF0-2C3D4A4AA77D}"/>
                  </a:ext>
                </a:extLst>
              </p:cNvPr>
              <p:cNvPicPr/>
              <p:nvPr/>
            </p:nvPicPr>
            <p:blipFill>
              <a:blip r:embed="rId48"/>
              <a:stretch>
                <a:fillRect/>
              </a:stretch>
            </p:blipFill>
            <p:spPr>
              <a:xfrm>
                <a:off x="7734819" y="2463605"/>
                <a:ext cx="2779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1" name="Freihand 50">
                <a:extLst>
                  <a:ext uri="{FF2B5EF4-FFF2-40B4-BE49-F238E27FC236}">
                    <a16:creationId xmlns:a16="http://schemas.microsoft.com/office/drawing/2014/main" id="{D4778895-C273-4A73-8E75-4F65C5CB611C}"/>
                  </a:ext>
                </a:extLst>
              </p14:cNvPr>
              <p14:cNvContentPartPr/>
              <p14:nvPr/>
            </p14:nvContentPartPr>
            <p14:xfrm>
              <a:off x="7683339" y="1407005"/>
              <a:ext cx="1211040" cy="66240"/>
            </p14:xfrm>
          </p:contentPart>
        </mc:Choice>
        <mc:Fallback>
          <p:pic>
            <p:nvPicPr>
              <p:cNvPr id="51" name="Freihand 50">
                <a:extLst>
                  <a:ext uri="{FF2B5EF4-FFF2-40B4-BE49-F238E27FC236}">
                    <a16:creationId xmlns:a16="http://schemas.microsoft.com/office/drawing/2014/main" id="{D4778895-C273-4A73-8E75-4F65C5CB611C}"/>
                  </a:ext>
                </a:extLst>
              </p:cNvPr>
              <p:cNvPicPr/>
              <p:nvPr/>
            </p:nvPicPr>
            <p:blipFill>
              <a:blip r:embed="rId50"/>
              <a:stretch>
                <a:fillRect/>
              </a:stretch>
            </p:blipFill>
            <p:spPr>
              <a:xfrm>
                <a:off x="7679019" y="1402685"/>
                <a:ext cx="1219680" cy="74880"/>
              </a:xfrm>
              <a:prstGeom prst="rect">
                <a:avLst/>
              </a:prstGeom>
            </p:spPr>
          </p:pic>
        </mc:Fallback>
      </mc:AlternateContent>
      <p:grpSp>
        <p:nvGrpSpPr>
          <p:cNvPr id="64" name="Gruppieren 63">
            <a:extLst>
              <a:ext uri="{FF2B5EF4-FFF2-40B4-BE49-F238E27FC236}">
                <a16:creationId xmlns:a16="http://schemas.microsoft.com/office/drawing/2014/main" id="{E11CE71A-54DB-4045-9E04-FC16256EBD95}"/>
              </a:ext>
            </a:extLst>
          </p:cNvPr>
          <p:cNvGrpSpPr/>
          <p:nvPr/>
        </p:nvGrpSpPr>
        <p:grpSpPr>
          <a:xfrm>
            <a:off x="10382979" y="1974725"/>
            <a:ext cx="1502640" cy="618120"/>
            <a:chOff x="10382979" y="1974725"/>
            <a:chExt cx="1502640" cy="618120"/>
          </a:xfrm>
        </p:grpSpPr>
        <mc:AlternateContent xmlns:mc="http://schemas.openxmlformats.org/markup-compatibility/2006">
          <mc:Choice xmlns:p14="http://schemas.microsoft.com/office/powerpoint/2010/main" Requires="p14">
            <p:contentPart p14:bwMode="auto" r:id="rId51">
              <p14:nvContentPartPr>
                <p14:cNvPr id="52" name="Freihand 51">
                  <a:extLst>
                    <a:ext uri="{FF2B5EF4-FFF2-40B4-BE49-F238E27FC236}">
                      <a16:creationId xmlns:a16="http://schemas.microsoft.com/office/drawing/2014/main" id="{9868F18A-D385-499A-8E14-9E75423CA227}"/>
                    </a:ext>
                  </a:extLst>
                </p14:cNvPr>
                <p14:cNvContentPartPr/>
                <p14:nvPr/>
              </p14:nvContentPartPr>
              <p14:xfrm>
                <a:off x="10382979" y="2342645"/>
                <a:ext cx="166680" cy="29160"/>
              </p14:xfrm>
            </p:contentPart>
          </mc:Choice>
          <mc:Fallback>
            <p:pic>
              <p:nvPicPr>
                <p:cNvPr id="52" name="Freihand 51">
                  <a:extLst>
                    <a:ext uri="{FF2B5EF4-FFF2-40B4-BE49-F238E27FC236}">
                      <a16:creationId xmlns:a16="http://schemas.microsoft.com/office/drawing/2014/main" id="{9868F18A-D385-499A-8E14-9E75423CA227}"/>
                    </a:ext>
                  </a:extLst>
                </p:cNvPr>
                <p:cNvPicPr/>
                <p:nvPr/>
              </p:nvPicPr>
              <p:blipFill>
                <a:blip r:embed="rId52"/>
                <a:stretch>
                  <a:fillRect/>
                </a:stretch>
              </p:blipFill>
              <p:spPr>
                <a:xfrm>
                  <a:off x="10378659" y="2338325"/>
                  <a:ext cx="175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4" name="Freihand 53">
                  <a:extLst>
                    <a:ext uri="{FF2B5EF4-FFF2-40B4-BE49-F238E27FC236}">
                      <a16:creationId xmlns:a16="http://schemas.microsoft.com/office/drawing/2014/main" id="{7FB61DC7-344B-4677-A06A-1A0663E57CE8}"/>
                    </a:ext>
                  </a:extLst>
                </p14:cNvPr>
                <p14:cNvContentPartPr/>
                <p14:nvPr/>
              </p14:nvContentPartPr>
              <p14:xfrm>
                <a:off x="10405659" y="2385485"/>
                <a:ext cx="155160" cy="25920"/>
              </p14:xfrm>
            </p:contentPart>
          </mc:Choice>
          <mc:Fallback>
            <p:pic>
              <p:nvPicPr>
                <p:cNvPr id="54" name="Freihand 53">
                  <a:extLst>
                    <a:ext uri="{FF2B5EF4-FFF2-40B4-BE49-F238E27FC236}">
                      <a16:creationId xmlns:a16="http://schemas.microsoft.com/office/drawing/2014/main" id="{7FB61DC7-344B-4677-A06A-1A0663E57CE8}"/>
                    </a:ext>
                  </a:extLst>
                </p:cNvPr>
                <p:cNvPicPr/>
                <p:nvPr/>
              </p:nvPicPr>
              <p:blipFill>
                <a:blip r:embed="rId54"/>
                <a:stretch>
                  <a:fillRect/>
                </a:stretch>
              </p:blipFill>
              <p:spPr>
                <a:xfrm>
                  <a:off x="10401339" y="2381165"/>
                  <a:ext cx="163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6" name="Freihand 55">
                  <a:extLst>
                    <a:ext uri="{FF2B5EF4-FFF2-40B4-BE49-F238E27FC236}">
                      <a16:creationId xmlns:a16="http://schemas.microsoft.com/office/drawing/2014/main" id="{A457634C-55AA-47D2-BBCC-A8F1A7C5DDBC}"/>
                    </a:ext>
                  </a:extLst>
                </p14:cNvPr>
                <p14:cNvContentPartPr/>
                <p14:nvPr/>
              </p14:nvContentPartPr>
              <p14:xfrm>
                <a:off x="10737939" y="2277125"/>
                <a:ext cx="183600" cy="105480"/>
              </p14:xfrm>
            </p:contentPart>
          </mc:Choice>
          <mc:Fallback>
            <p:pic>
              <p:nvPicPr>
                <p:cNvPr id="56" name="Freihand 55">
                  <a:extLst>
                    <a:ext uri="{FF2B5EF4-FFF2-40B4-BE49-F238E27FC236}">
                      <a16:creationId xmlns:a16="http://schemas.microsoft.com/office/drawing/2014/main" id="{A457634C-55AA-47D2-BBCC-A8F1A7C5DDBC}"/>
                    </a:ext>
                  </a:extLst>
                </p:cNvPr>
                <p:cNvPicPr/>
                <p:nvPr/>
              </p:nvPicPr>
              <p:blipFill>
                <a:blip r:embed="rId56"/>
                <a:stretch>
                  <a:fillRect/>
                </a:stretch>
              </p:blipFill>
              <p:spPr>
                <a:xfrm>
                  <a:off x="10733619" y="2272805"/>
                  <a:ext cx="192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7" name="Freihand 56">
                  <a:extLst>
                    <a:ext uri="{FF2B5EF4-FFF2-40B4-BE49-F238E27FC236}">
                      <a16:creationId xmlns:a16="http://schemas.microsoft.com/office/drawing/2014/main" id="{C4DD959A-5B3D-4035-8B80-F0249C0021E3}"/>
                    </a:ext>
                  </a:extLst>
                </p14:cNvPr>
                <p14:cNvContentPartPr/>
                <p14:nvPr/>
              </p14:nvContentPartPr>
              <p14:xfrm>
                <a:off x="11003979" y="2272805"/>
                <a:ext cx="16920" cy="94320"/>
              </p14:xfrm>
            </p:contentPart>
          </mc:Choice>
          <mc:Fallback>
            <p:pic>
              <p:nvPicPr>
                <p:cNvPr id="57" name="Freihand 56">
                  <a:extLst>
                    <a:ext uri="{FF2B5EF4-FFF2-40B4-BE49-F238E27FC236}">
                      <a16:creationId xmlns:a16="http://schemas.microsoft.com/office/drawing/2014/main" id="{C4DD959A-5B3D-4035-8B80-F0249C0021E3}"/>
                    </a:ext>
                  </a:extLst>
                </p:cNvPr>
                <p:cNvPicPr/>
                <p:nvPr/>
              </p:nvPicPr>
              <p:blipFill>
                <a:blip r:embed="rId58"/>
                <a:stretch>
                  <a:fillRect/>
                </a:stretch>
              </p:blipFill>
              <p:spPr>
                <a:xfrm>
                  <a:off x="10999659" y="2268485"/>
                  <a:ext cx="25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8" name="Freihand 57">
                  <a:extLst>
                    <a:ext uri="{FF2B5EF4-FFF2-40B4-BE49-F238E27FC236}">
                      <a16:creationId xmlns:a16="http://schemas.microsoft.com/office/drawing/2014/main" id="{7E75AF1B-3201-4C11-B640-2F7667043D9D}"/>
                    </a:ext>
                  </a:extLst>
                </p14:cNvPr>
                <p14:cNvContentPartPr/>
                <p14:nvPr/>
              </p14:nvContentPartPr>
              <p14:xfrm>
                <a:off x="10960059" y="2230325"/>
                <a:ext cx="235440" cy="126000"/>
              </p14:xfrm>
            </p:contentPart>
          </mc:Choice>
          <mc:Fallback>
            <p:pic>
              <p:nvPicPr>
                <p:cNvPr id="58" name="Freihand 57">
                  <a:extLst>
                    <a:ext uri="{FF2B5EF4-FFF2-40B4-BE49-F238E27FC236}">
                      <a16:creationId xmlns:a16="http://schemas.microsoft.com/office/drawing/2014/main" id="{7E75AF1B-3201-4C11-B640-2F7667043D9D}"/>
                    </a:ext>
                  </a:extLst>
                </p:cNvPr>
                <p:cNvPicPr/>
                <p:nvPr/>
              </p:nvPicPr>
              <p:blipFill>
                <a:blip r:embed="rId60"/>
                <a:stretch>
                  <a:fillRect/>
                </a:stretch>
              </p:blipFill>
              <p:spPr>
                <a:xfrm>
                  <a:off x="10955739" y="2226005"/>
                  <a:ext cx="2440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9" name="Freihand 58">
                  <a:extLst>
                    <a:ext uri="{FF2B5EF4-FFF2-40B4-BE49-F238E27FC236}">
                      <a16:creationId xmlns:a16="http://schemas.microsoft.com/office/drawing/2014/main" id="{61CDA31E-A5A5-45C1-A244-6B8DAE771324}"/>
                    </a:ext>
                  </a:extLst>
                </p14:cNvPr>
                <p14:cNvContentPartPr/>
                <p14:nvPr/>
              </p14:nvContentPartPr>
              <p14:xfrm>
                <a:off x="11080299" y="2207285"/>
                <a:ext cx="171720" cy="159480"/>
              </p14:xfrm>
            </p:contentPart>
          </mc:Choice>
          <mc:Fallback>
            <p:pic>
              <p:nvPicPr>
                <p:cNvPr id="59" name="Freihand 58">
                  <a:extLst>
                    <a:ext uri="{FF2B5EF4-FFF2-40B4-BE49-F238E27FC236}">
                      <a16:creationId xmlns:a16="http://schemas.microsoft.com/office/drawing/2014/main" id="{61CDA31E-A5A5-45C1-A244-6B8DAE771324}"/>
                    </a:ext>
                  </a:extLst>
                </p:cNvPr>
                <p:cNvPicPr/>
                <p:nvPr/>
              </p:nvPicPr>
              <p:blipFill>
                <a:blip r:embed="rId62"/>
                <a:stretch>
                  <a:fillRect/>
                </a:stretch>
              </p:blipFill>
              <p:spPr>
                <a:xfrm>
                  <a:off x="11075979" y="2202965"/>
                  <a:ext cx="1803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0" name="Freihand 59">
                  <a:extLst>
                    <a:ext uri="{FF2B5EF4-FFF2-40B4-BE49-F238E27FC236}">
                      <a16:creationId xmlns:a16="http://schemas.microsoft.com/office/drawing/2014/main" id="{DA15272F-6A11-4FF6-A651-5462FB3160AA}"/>
                    </a:ext>
                  </a:extLst>
                </p14:cNvPr>
                <p14:cNvContentPartPr/>
                <p14:nvPr/>
              </p14:nvContentPartPr>
              <p14:xfrm>
                <a:off x="11295939" y="2243285"/>
                <a:ext cx="169200" cy="103320"/>
              </p14:xfrm>
            </p:contentPart>
          </mc:Choice>
          <mc:Fallback>
            <p:pic>
              <p:nvPicPr>
                <p:cNvPr id="60" name="Freihand 59">
                  <a:extLst>
                    <a:ext uri="{FF2B5EF4-FFF2-40B4-BE49-F238E27FC236}">
                      <a16:creationId xmlns:a16="http://schemas.microsoft.com/office/drawing/2014/main" id="{DA15272F-6A11-4FF6-A651-5462FB3160AA}"/>
                    </a:ext>
                  </a:extLst>
                </p:cNvPr>
                <p:cNvPicPr/>
                <p:nvPr/>
              </p:nvPicPr>
              <p:blipFill>
                <a:blip r:embed="rId64"/>
                <a:stretch>
                  <a:fillRect/>
                </a:stretch>
              </p:blipFill>
              <p:spPr>
                <a:xfrm>
                  <a:off x="11291619" y="2238965"/>
                  <a:ext cx="177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1" name="Freihand 60">
                  <a:extLst>
                    <a:ext uri="{FF2B5EF4-FFF2-40B4-BE49-F238E27FC236}">
                      <a16:creationId xmlns:a16="http://schemas.microsoft.com/office/drawing/2014/main" id="{30196EED-8600-408B-AB3B-26A544BE041D}"/>
                    </a:ext>
                  </a:extLst>
                </p14:cNvPr>
                <p14:cNvContentPartPr/>
                <p14:nvPr/>
              </p14:nvContentPartPr>
              <p14:xfrm>
                <a:off x="11502579" y="2202605"/>
                <a:ext cx="140400" cy="180360"/>
              </p14:xfrm>
            </p:contentPart>
          </mc:Choice>
          <mc:Fallback>
            <p:pic>
              <p:nvPicPr>
                <p:cNvPr id="61" name="Freihand 60">
                  <a:extLst>
                    <a:ext uri="{FF2B5EF4-FFF2-40B4-BE49-F238E27FC236}">
                      <a16:creationId xmlns:a16="http://schemas.microsoft.com/office/drawing/2014/main" id="{30196EED-8600-408B-AB3B-26A544BE041D}"/>
                    </a:ext>
                  </a:extLst>
                </p:cNvPr>
                <p:cNvPicPr/>
                <p:nvPr/>
              </p:nvPicPr>
              <p:blipFill>
                <a:blip r:embed="rId66"/>
                <a:stretch>
                  <a:fillRect/>
                </a:stretch>
              </p:blipFill>
              <p:spPr>
                <a:xfrm>
                  <a:off x="11498259" y="2198285"/>
                  <a:ext cx="149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3" name="Freihand 62">
                  <a:extLst>
                    <a:ext uri="{FF2B5EF4-FFF2-40B4-BE49-F238E27FC236}">
                      <a16:creationId xmlns:a16="http://schemas.microsoft.com/office/drawing/2014/main" id="{719B44AD-451A-4FDF-B9C4-CCF5060EF300}"/>
                    </a:ext>
                  </a:extLst>
                </p14:cNvPr>
                <p14:cNvContentPartPr/>
                <p14:nvPr/>
              </p14:nvContentPartPr>
              <p14:xfrm>
                <a:off x="10524819" y="1974725"/>
                <a:ext cx="1360800" cy="618120"/>
              </p14:xfrm>
            </p:contentPart>
          </mc:Choice>
          <mc:Fallback>
            <p:pic>
              <p:nvPicPr>
                <p:cNvPr id="63" name="Freihand 62">
                  <a:extLst>
                    <a:ext uri="{FF2B5EF4-FFF2-40B4-BE49-F238E27FC236}">
                      <a16:creationId xmlns:a16="http://schemas.microsoft.com/office/drawing/2014/main" id="{719B44AD-451A-4FDF-B9C4-CCF5060EF300}"/>
                    </a:ext>
                  </a:extLst>
                </p:cNvPr>
                <p:cNvPicPr/>
                <p:nvPr/>
              </p:nvPicPr>
              <p:blipFill>
                <a:blip r:embed="rId68"/>
                <a:stretch>
                  <a:fillRect/>
                </a:stretch>
              </p:blipFill>
              <p:spPr>
                <a:xfrm>
                  <a:off x="10520499" y="1970405"/>
                  <a:ext cx="1369440" cy="62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
            <p14:nvContentPartPr>
              <p14:cNvPr id="65" name="Freihand 64">
                <a:extLst>
                  <a:ext uri="{FF2B5EF4-FFF2-40B4-BE49-F238E27FC236}">
                    <a16:creationId xmlns:a16="http://schemas.microsoft.com/office/drawing/2014/main" id="{E45CD0CE-2A6B-46F8-8611-A0278711721D}"/>
                  </a:ext>
                </a:extLst>
              </p14:cNvPr>
              <p14:cNvContentPartPr/>
              <p14:nvPr/>
            </p14:nvContentPartPr>
            <p14:xfrm>
              <a:off x="7446819" y="1593485"/>
              <a:ext cx="1185480" cy="77040"/>
            </p14:xfrm>
          </p:contentPart>
        </mc:Choice>
        <mc:Fallback>
          <p:pic>
            <p:nvPicPr>
              <p:cNvPr id="65" name="Freihand 64">
                <a:extLst>
                  <a:ext uri="{FF2B5EF4-FFF2-40B4-BE49-F238E27FC236}">
                    <a16:creationId xmlns:a16="http://schemas.microsoft.com/office/drawing/2014/main" id="{E45CD0CE-2A6B-46F8-8611-A0278711721D}"/>
                  </a:ext>
                </a:extLst>
              </p:cNvPr>
              <p:cNvPicPr/>
              <p:nvPr/>
            </p:nvPicPr>
            <p:blipFill>
              <a:blip r:embed="rId70"/>
              <a:stretch>
                <a:fillRect/>
              </a:stretch>
            </p:blipFill>
            <p:spPr>
              <a:xfrm>
                <a:off x="7442499" y="1589165"/>
                <a:ext cx="1194120" cy="85680"/>
              </a:xfrm>
              <a:prstGeom prst="rect">
                <a:avLst/>
              </a:prstGeom>
            </p:spPr>
          </p:pic>
        </mc:Fallback>
      </mc:AlternateContent>
      <p:grpSp>
        <p:nvGrpSpPr>
          <p:cNvPr id="69" name="Gruppieren 68">
            <a:extLst>
              <a:ext uri="{FF2B5EF4-FFF2-40B4-BE49-F238E27FC236}">
                <a16:creationId xmlns:a16="http://schemas.microsoft.com/office/drawing/2014/main" id="{B9D2F90F-9DE5-402A-984B-4933D68B2126}"/>
              </a:ext>
            </a:extLst>
          </p:cNvPr>
          <p:cNvGrpSpPr/>
          <p:nvPr/>
        </p:nvGrpSpPr>
        <p:grpSpPr>
          <a:xfrm>
            <a:off x="5719539" y="1468565"/>
            <a:ext cx="209520" cy="869040"/>
            <a:chOff x="5719539" y="1468565"/>
            <a:chExt cx="209520" cy="869040"/>
          </a:xfrm>
        </p:grpSpPr>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D864A4AB-042A-453F-BA37-02F695DD8EC9}"/>
                    </a:ext>
                  </a:extLst>
                </p14:cNvPr>
                <p14:cNvContentPartPr/>
                <p14:nvPr/>
              </p14:nvContentPartPr>
              <p14:xfrm>
                <a:off x="5902419" y="1513565"/>
                <a:ext cx="26640" cy="27720"/>
              </p14:xfrm>
            </p:contentPart>
          </mc:Choice>
          <mc:Fallback>
            <p:pic>
              <p:nvPicPr>
                <p:cNvPr id="46" name="Freihand 45">
                  <a:extLst>
                    <a:ext uri="{FF2B5EF4-FFF2-40B4-BE49-F238E27FC236}">
                      <a16:creationId xmlns:a16="http://schemas.microsoft.com/office/drawing/2014/main" id="{D864A4AB-042A-453F-BA37-02F695DD8EC9}"/>
                    </a:ext>
                  </a:extLst>
                </p:cNvPr>
                <p:cNvPicPr/>
                <p:nvPr/>
              </p:nvPicPr>
              <p:blipFill>
                <a:blip r:embed="rId72"/>
                <a:stretch>
                  <a:fillRect/>
                </a:stretch>
              </p:blipFill>
              <p:spPr>
                <a:xfrm>
                  <a:off x="5898099" y="1509245"/>
                  <a:ext cx="35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92975389-BD5A-4049-8416-9041121DB7F7}"/>
                    </a:ext>
                  </a:extLst>
                </p14:cNvPr>
                <p14:cNvContentPartPr/>
                <p14:nvPr/>
              </p14:nvContentPartPr>
              <p14:xfrm>
                <a:off x="5719539" y="1468565"/>
                <a:ext cx="45720" cy="869040"/>
              </p14:xfrm>
            </p:contentPart>
          </mc:Choice>
          <mc:Fallback>
            <p:pic>
              <p:nvPicPr>
                <p:cNvPr id="47" name="Freihand 46">
                  <a:extLst>
                    <a:ext uri="{FF2B5EF4-FFF2-40B4-BE49-F238E27FC236}">
                      <a16:creationId xmlns:a16="http://schemas.microsoft.com/office/drawing/2014/main" id="{92975389-BD5A-4049-8416-9041121DB7F7}"/>
                    </a:ext>
                  </a:extLst>
                </p:cNvPr>
                <p:cNvPicPr/>
                <p:nvPr/>
              </p:nvPicPr>
              <p:blipFill>
                <a:blip r:embed="rId74"/>
                <a:stretch>
                  <a:fillRect/>
                </a:stretch>
              </p:blipFill>
              <p:spPr>
                <a:xfrm>
                  <a:off x="5715219" y="1464245"/>
                  <a:ext cx="54360" cy="877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6" name="Freihand 65">
                  <a:extLst>
                    <a:ext uri="{FF2B5EF4-FFF2-40B4-BE49-F238E27FC236}">
                      <a16:creationId xmlns:a16="http://schemas.microsoft.com/office/drawing/2014/main" id="{E0B32074-106F-4C0C-BEFE-6337036D7A3F}"/>
                    </a:ext>
                  </a:extLst>
                </p14:cNvPr>
                <p14:cNvContentPartPr/>
                <p14:nvPr/>
              </p14:nvContentPartPr>
              <p14:xfrm>
                <a:off x="5722059" y="1469645"/>
                <a:ext cx="22680" cy="804600"/>
              </p14:xfrm>
            </p:contentPart>
          </mc:Choice>
          <mc:Fallback>
            <p:pic>
              <p:nvPicPr>
                <p:cNvPr id="66" name="Freihand 65">
                  <a:extLst>
                    <a:ext uri="{FF2B5EF4-FFF2-40B4-BE49-F238E27FC236}">
                      <a16:creationId xmlns:a16="http://schemas.microsoft.com/office/drawing/2014/main" id="{E0B32074-106F-4C0C-BEFE-6337036D7A3F}"/>
                    </a:ext>
                  </a:extLst>
                </p:cNvPr>
                <p:cNvPicPr/>
                <p:nvPr/>
              </p:nvPicPr>
              <p:blipFill>
                <a:blip r:embed="rId76"/>
                <a:stretch>
                  <a:fillRect/>
                </a:stretch>
              </p:blipFill>
              <p:spPr>
                <a:xfrm>
                  <a:off x="5717739" y="1465325"/>
                  <a:ext cx="31320" cy="81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70" name="Freihand 69">
                <a:extLst>
                  <a:ext uri="{FF2B5EF4-FFF2-40B4-BE49-F238E27FC236}">
                    <a16:creationId xmlns:a16="http://schemas.microsoft.com/office/drawing/2014/main" id="{E0E646D3-6766-419A-AFE2-BE884A944F69}"/>
                  </a:ext>
                </a:extLst>
              </p14:cNvPr>
              <p14:cNvContentPartPr/>
              <p14:nvPr/>
            </p14:nvContentPartPr>
            <p14:xfrm>
              <a:off x="990219" y="1446965"/>
              <a:ext cx="391320" cy="373680"/>
            </p14:xfrm>
          </p:contentPart>
        </mc:Choice>
        <mc:Fallback>
          <p:pic>
            <p:nvPicPr>
              <p:cNvPr id="70" name="Freihand 69">
                <a:extLst>
                  <a:ext uri="{FF2B5EF4-FFF2-40B4-BE49-F238E27FC236}">
                    <a16:creationId xmlns:a16="http://schemas.microsoft.com/office/drawing/2014/main" id="{E0E646D3-6766-419A-AFE2-BE884A944F69}"/>
                  </a:ext>
                </a:extLst>
              </p:cNvPr>
              <p:cNvPicPr/>
              <p:nvPr/>
            </p:nvPicPr>
            <p:blipFill>
              <a:blip r:embed="rId78"/>
              <a:stretch>
                <a:fillRect/>
              </a:stretch>
            </p:blipFill>
            <p:spPr>
              <a:xfrm>
                <a:off x="985899" y="1442645"/>
                <a:ext cx="39996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1" name="Freihand 70">
                <a:extLst>
                  <a:ext uri="{FF2B5EF4-FFF2-40B4-BE49-F238E27FC236}">
                    <a16:creationId xmlns:a16="http://schemas.microsoft.com/office/drawing/2014/main" id="{60E50D09-D865-4BDD-BF27-C44A598B1722}"/>
                  </a:ext>
                </a:extLst>
              </p14:cNvPr>
              <p14:cNvContentPartPr/>
              <p14:nvPr/>
            </p14:nvContentPartPr>
            <p14:xfrm>
              <a:off x="8314419" y="5747165"/>
              <a:ext cx="333000" cy="404640"/>
            </p14:xfrm>
          </p:contentPart>
        </mc:Choice>
        <mc:Fallback>
          <p:pic>
            <p:nvPicPr>
              <p:cNvPr id="71" name="Freihand 70">
                <a:extLst>
                  <a:ext uri="{FF2B5EF4-FFF2-40B4-BE49-F238E27FC236}">
                    <a16:creationId xmlns:a16="http://schemas.microsoft.com/office/drawing/2014/main" id="{60E50D09-D865-4BDD-BF27-C44A598B1722}"/>
                  </a:ext>
                </a:extLst>
              </p:cNvPr>
              <p:cNvPicPr/>
              <p:nvPr/>
            </p:nvPicPr>
            <p:blipFill>
              <a:blip r:embed="rId80"/>
              <a:stretch>
                <a:fillRect/>
              </a:stretch>
            </p:blipFill>
            <p:spPr>
              <a:xfrm>
                <a:off x="8310099" y="5742845"/>
                <a:ext cx="341640" cy="413280"/>
              </a:xfrm>
              <a:prstGeom prst="rect">
                <a:avLst/>
              </a:prstGeom>
            </p:spPr>
          </p:pic>
        </mc:Fallback>
      </mc:AlternateContent>
      <p:grpSp>
        <p:nvGrpSpPr>
          <p:cNvPr id="77" name="Gruppieren 76">
            <a:extLst>
              <a:ext uri="{FF2B5EF4-FFF2-40B4-BE49-F238E27FC236}">
                <a16:creationId xmlns:a16="http://schemas.microsoft.com/office/drawing/2014/main" id="{6E7A11ED-1C18-4440-A966-A23EFFABCEFE}"/>
              </a:ext>
            </a:extLst>
          </p:cNvPr>
          <p:cNvGrpSpPr/>
          <p:nvPr/>
        </p:nvGrpSpPr>
        <p:grpSpPr>
          <a:xfrm>
            <a:off x="4875699" y="2217365"/>
            <a:ext cx="872640" cy="84240"/>
            <a:chOff x="4875699" y="2217365"/>
            <a:chExt cx="872640" cy="84240"/>
          </a:xfrm>
        </p:grpSpPr>
        <mc:AlternateContent xmlns:mc="http://schemas.openxmlformats.org/markup-compatibility/2006">
          <mc:Choice xmlns:p14="http://schemas.microsoft.com/office/powerpoint/2010/main" Requires="p14">
            <p:contentPart p14:bwMode="auto" r:id="rId81">
              <p14:nvContentPartPr>
                <p14:cNvPr id="74" name="Freihand 73">
                  <a:extLst>
                    <a:ext uri="{FF2B5EF4-FFF2-40B4-BE49-F238E27FC236}">
                      <a16:creationId xmlns:a16="http://schemas.microsoft.com/office/drawing/2014/main" id="{F7874AF8-2185-43DE-856B-931853E99486}"/>
                    </a:ext>
                  </a:extLst>
                </p14:cNvPr>
                <p14:cNvContentPartPr/>
                <p14:nvPr/>
              </p14:nvContentPartPr>
              <p14:xfrm>
                <a:off x="5712339" y="2217365"/>
                <a:ext cx="36000" cy="78120"/>
              </p14:xfrm>
            </p:contentPart>
          </mc:Choice>
          <mc:Fallback>
            <p:pic>
              <p:nvPicPr>
                <p:cNvPr id="74" name="Freihand 73">
                  <a:extLst>
                    <a:ext uri="{FF2B5EF4-FFF2-40B4-BE49-F238E27FC236}">
                      <a16:creationId xmlns:a16="http://schemas.microsoft.com/office/drawing/2014/main" id="{F7874AF8-2185-43DE-856B-931853E99486}"/>
                    </a:ext>
                  </a:extLst>
                </p:cNvPr>
                <p:cNvPicPr/>
                <p:nvPr/>
              </p:nvPicPr>
              <p:blipFill>
                <a:blip r:embed="rId82"/>
                <a:stretch>
                  <a:fillRect/>
                </a:stretch>
              </p:blipFill>
              <p:spPr>
                <a:xfrm>
                  <a:off x="5708019" y="2213045"/>
                  <a:ext cx="44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6" name="Freihand 75">
                  <a:extLst>
                    <a:ext uri="{FF2B5EF4-FFF2-40B4-BE49-F238E27FC236}">
                      <a16:creationId xmlns:a16="http://schemas.microsoft.com/office/drawing/2014/main" id="{EB71FCCC-0EBD-497F-9C60-21EDD3445CAE}"/>
                    </a:ext>
                  </a:extLst>
                </p14:cNvPr>
                <p14:cNvContentPartPr/>
                <p14:nvPr/>
              </p14:nvContentPartPr>
              <p14:xfrm>
                <a:off x="4875699" y="2247605"/>
                <a:ext cx="866520" cy="54000"/>
              </p14:xfrm>
            </p:contentPart>
          </mc:Choice>
          <mc:Fallback>
            <p:pic>
              <p:nvPicPr>
                <p:cNvPr id="76" name="Freihand 75">
                  <a:extLst>
                    <a:ext uri="{FF2B5EF4-FFF2-40B4-BE49-F238E27FC236}">
                      <a16:creationId xmlns:a16="http://schemas.microsoft.com/office/drawing/2014/main" id="{EB71FCCC-0EBD-497F-9C60-21EDD3445CAE}"/>
                    </a:ext>
                  </a:extLst>
                </p:cNvPr>
                <p:cNvPicPr/>
                <p:nvPr/>
              </p:nvPicPr>
              <p:blipFill>
                <a:blip r:embed="rId84"/>
                <a:stretch>
                  <a:fillRect/>
                </a:stretch>
              </p:blipFill>
              <p:spPr>
                <a:xfrm>
                  <a:off x="4871379" y="2243285"/>
                  <a:ext cx="875160" cy="6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78" name="Freihand 77">
                <a:extLst>
                  <a:ext uri="{FF2B5EF4-FFF2-40B4-BE49-F238E27FC236}">
                    <a16:creationId xmlns:a16="http://schemas.microsoft.com/office/drawing/2014/main" id="{2EAEC497-F54E-45A9-BBF2-617665566AF2}"/>
                  </a:ext>
                </a:extLst>
              </p14:cNvPr>
              <p14:cNvContentPartPr/>
              <p14:nvPr/>
            </p14:nvContentPartPr>
            <p14:xfrm>
              <a:off x="4903779" y="2301605"/>
              <a:ext cx="31680" cy="282240"/>
            </p14:xfrm>
          </p:contentPart>
        </mc:Choice>
        <mc:Fallback>
          <p:pic>
            <p:nvPicPr>
              <p:cNvPr id="78" name="Freihand 77">
                <a:extLst>
                  <a:ext uri="{FF2B5EF4-FFF2-40B4-BE49-F238E27FC236}">
                    <a16:creationId xmlns:a16="http://schemas.microsoft.com/office/drawing/2014/main" id="{2EAEC497-F54E-45A9-BBF2-617665566AF2}"/>
                  </a:ext>
                </a:extLst>
              </p:cNvPr>
              <p:cNvPicPr/>
              <p:nvPr/>
            </p:nvPicPr>
            <p:blipFill>
              <a:blip r:embed="rId86"/>
              <a:stretch>
                <a:fillRect/>
              </a:stretch>
            </p:blipFill>
            <p:spPr>
              <a:xfrm>
                <a:off x="4899459" y="2297285"/>
                <a:ext cx="403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7" name="Freihand 86">
                <a:extLst>
                  <a:ext uri="{FF2B5EF4-FFF2-40B4-BE49-F238E27FC236}">
                    <a16:creationId xmlns:a16="http://schemas.microsoft.com/office/drawing/2014/main" id="{7FFF8286-63C8-4921-A159-D5839A009D54}"/>
                  </a:ext>
                </a:extLst>
              </p14:cNvPr>
              <p14:cNvContentPartPr/>
              <p14:nvPr/>
            </p14:nvContentPartPr>
            <p14:xfrm>
              <a:off x="4914219" y="3092525"/>
              <a:ext cx="53280" cy="541800"/>
            </p14:xfrm>
          </p:contentPart>
        </mc:Choice>
        <mc:Fallback>
          <p:pic>
            <p:nvPicPr>
              <p:cNvPr id="87" name="Freihand 86">
                <a:extLst>
                  <a:ext uri="{FF2B5EF4-FFF2-40B4-BE49-F238E27FC236}">
                    <a16:creationId xmlns:a16="http://schemas.microsoft.com/office/drawing/2014/main" id="{7FFF8286-63C8-4921-A159-D5839A009D54}"/>
                  </a:ext>
                </a:extLst>
              </p:cNvPr>
              <p:cNvPicPr/>
              <p:nvPr/>
            </p:nvPicPr>
            <p:blipFill>
              <a:blip r:embed="rId88"/>
              <a:stretch>
                <a:fillRect/>
              </a:stretch>
            </p:blipFill>
            <p:spPr>
              <a:xfrm>
                <a:off x="4909899" y="3088205"/>
                <a:ext cx="6192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8" name="Freihand 87">
                <a:extLst>
                  <a:ext uri="{FF2B5EF4-FFF2-40B4-BE49-F238E27FC236}">
                    <a16:creationId xmlns:a16="http://schemas.microsoft.com/office/drawing/2014/main" id="{B78CBB92-EEC5-485D-93E5-3401B0A8F754}"/>
                  </a:ext>
                </a:extLst>
              </p14:cNvPr>
              <p14:cNvContentPartPr/>
              <p14:nvPr/>
            </p14:nvContentPartPr>
            <p14:xfrm>
              <a:off x="4890459" y="3835565"/>
              <a:ext cx="91440" cy="1406160"/>
            </p14:xfrm>
          </p:contentPart>
        </mc:Choice>
        <mc:Fallback>
          <p:pic>
            <p:nvPicPr>
              <p:cNvPr id="88" name="Freihand 87">
                <a:extLst>
                  <a:ext uri="{FF2B5EF4-FFF2-40B4-BE49-F238E27FC236}">
                    <a16:creationId xmlns:a16="http://schemas.microsoft.com/office/drawing/2014/main" id="{B78CBB92-EEC5-485D-93E5-3401B0A8F754}"/>
                  </a:ext>
                </a:extLst>
              </p:cNvPr>
              <p:cNvPicPr/>
              <p:nvPr/>
            </p:nvPicPr>
            <p:blipFill>
              <a:blip r:embed="rId90"/>
              <a:stretch>
                <a:fillRect/>
              </a:stretch>
            </p:blipFill>
            <p:spPr>
              <a:xfrm>
                <a:off x="4886139" y="3831245"/>
                <a:ext cx="100080" cy="1414800"/>
              </a:xfrm>
              <a:prstGeom prst="rect">
                <a:avLst/>
              </a:prstGeom>
            </p:spPr>
          </p:pic>
        </mc:Fallback>
      </mc:AlternateContent>
      <p:grpSp>
        <p:nvGrpSpPr>
          <p:cNvPr id="108" name="Gruppieren 107">
            <a:extLst>
              <a:ext uri="{FF2B5EF4-FFF2-40B4-BE49-F238E27FC236}">
                <a16:creationId xmlns:a16="http://schemas.microsoft.com/office/drawing/2014/main" id="{BE9095EB-FA5D-4DC0-AE93-147626DB84D1}"/>
              </a:ext>
            </a:extLst>
          </p:cNvPr>
          <p:cNvGrpSpPr/>
          <p:nvPr/>
        </p:nvGrpSpPr>
        <p:grpSpPr>
          <a:xfrm>
            <a:off x="4527579" y="2503925"/>
            <a:ext cx="371160" cy="322560"/>
            <a:chOff x="4527579" y="2503925"/>
            <a:chExt cx="371160" cy="322560"/>
          </a:xfrm>
        </p:grpSpPr>
        <mc:AlternateContent xmlns:mc="http://schemas.openxmlformats.org/markup-compatibility/2006">
          <mc:Choice xmlns:p14="http://schemas.microsoft.com/office/powerpoint/2010/main" Requires="p14">
            <p:contentPart p14:bwMode="auto" r:id="rId91">
              <p14:nvContentPartPr>
                <p14:cNvPr id="79" name="Freihand 78">
                  <a:extLst>
                    <a:ext uri="{FF2B5EF4-FFF2-40B4-BE49-F238E27FC236}">
                      <a16:creationId xmlns:a16="http://schemas.microsoft.com/office/drawing/2014/main" id="{160806DA-960D-4391-99D6-5E9E425DE089}"/>
                    </a:ext>
                  </a:extLst>
                </p14:cNvPr>
                <p14:cNvContentPartPr/>
                <p14:nvPr/>
              </p14:nvContentPartPr>
              <p14:xfrm>
                <a:off x="4894419" y="2503925"/>
                <a:ext cx="360" cy="360"/>
              </p14:xfrm>
            </p:contentPart>
          </mc:Choice>
          <mc:Fallback>
            <p:pic>
              <p:nvPicPr>
                <p:cNvPr id="79" name="Freihand 78">
                  <a:extLst>
                    <a:ext uri="{FF2B5EF4-FFF2-40B4-BE49-F238E27FC236}">
                      <a16:creationId xmlns:a16="http://schemas.microsoft.com/office/drawing/2014/main" id="{160806DA-960D-4391-99D6-5E9E425DE089}"/>
                    </a:ext>
                  </a:extLst>
                </p:cNvPr>
                <p:cNvPicPr/>
                <p:nvPr/>
              </p:nvPicPr>
              <p:blipFill>
                <a:blip r:embed="rId92"/>
                <a:stretch>
                  <a:fillRect/>
                </a:stretch>
              </p:blipFill>
              <p:spPr>
                <a:xfrm>
                  <a:off x="4890099" y="24996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0" name="Freihand 79">
                  <a:extLst>
                    <a:ext uri="{FF2B5EF4-FFF2-40B4-BE49-F238E27FC236}">
                      <a16:creationId xmlns:a16="http://schemas.microsoft.com/office/drawing/2014/main" id="{F8448686-CF2A-47C4-A629-C5404730FAE2}"/>
                    </a:ext>
                  </a:extLst>
                </p14:cNvPr>
                <p14:cNvContentPartPr/>
                <p14:nvPr/>
              </p14:nvContentPartPr>
              <p14:xfrm>
                <a:off x="4642059" y="2517965"/>
                <a:ext cx="248040" cy="26280"/>
              </p14:xfrm>
            </p:contentPart>
          </mc:Choice>
          <mc:Fallback>
            <p:pic>
              <p:nvPicPr>
                <p:cNvPr id="80" name="Freihand 79">
                  <a:extLst>
                    <a:ext uri="{FF2B5EF4-FFF2-40B4-BE49-F238E27FC236}">
                      <a16:creationId xmlns:a16="http://schemas.microsoft.com/office/drawing/2014/main" id="{F8448686-CF2A-47C4-A629-C5404730FAE2}"/>
                    </a:ext>
                  </a:extLst>
                </p:cNvPr>
                <p:cNvPicPr/>
                <p:nvPr/>
              </p:nvPicPr>
              <p:blipFill>
                <a:blip r:embed="rId94"/>
                <a:stretch>
                  <a:fillRect/>
                </a:stretch>
              </p:blipFill>
              <p:spPr>
                <a:xfrm>
                  <a:off x="4637739" y="2513645"/>
                  <a:ext cx="256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2" name="Freihand 81">
                  <a:extLst>
                    <a:ext uri="{FF2B5EF4-FFF2-40B4-BE49-F238E27FC236}">
                      <a16:creationId xmlns:a16="http://schemas.microsoft.com/office/drawing/2014/main" id="{AEF84365-44B5-4F10-BF61-CF77A4759DC0}"/>
                    </a:ext>
                  </a:extLst>
                </p14:cNvPr>
                <p14:cNvContentPartPr/>
                <p14:nvPr/>
              </p14:nvContentPartPr>
              <p14:xfrm>
                <a:off x="4675179" y="2504285"/>
                <a:ext cx="17640" cy="132120"/>
              </p14:xfrm>
            </p:contentPart>
          </mc:Choice>
          <mc:Fallback>
            <p:pic>
              <p:nvPicPr>
                <p:cNvPr id="82" name="Freihand 81">
                  <a:extLst>
                    <a:ext uri="{FF2B5EF4-FFF2-40B4-BE49-F238E27FC236}">
                      <a16:creationId xmlns:a16="http://schemas.microsoft.com/office/drawing/2014/main" id="{AEF84365-44B5-4F10-BF61-CF77A4759DC0}"/>
                    </a:ext>
                  </a:extLst>
                </p:cNvPr>
                <p:cNvPicPr/>
                <p:nvPr/>
              </p:nvPicPr>
              <p:blipFill>
                <a:blip r:embed="rId96"/>
                <a:stretch>
                  <a:fillRect/>
                </a:stretch>
              </p:blipFill>
              <p:spPr>
                <a:xfrm>
                  <a:off x="4670859" y="2499965"/>
                  <a:ext cx="26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4" name="Freihand 83">
                  <a:extLst>
                    <a:ext uri="{FF2B5EF4-FFF2-40B4-BE49-F238E27FC236}">
                      <a16:creationId xmlns:a16="http://schemas.microsoft.com/office/drawing/2014/main" id="{3BD22CC8-9996-40AC-B710-1988719E668F}"/>
                    </a:ext>
                  </a:extLst>
                </p14:cNvPr>
                <p14:cNvContentPartPr/>
                <p14:nvPr/>
              </p14:nvContentPartPr>
              <p14:xfrm>
                <a:off x="4527579" y="2612645"/>
                <a:ext cx="159840" cy="27360"/>
              </p14:xfrm>
            </p:contentPart>
          </mc:Choice>
          <mc:Fallback>
            <p:pic>
              <p:nvPicPr>
                <p:cNvPr id="84" name="Freihand 83">
                  <a:extLst>
                    <a:ext uri="{FF2B5EF4-FFF2-40B4-BE49-F238E27FC236}">
                      <a16:creationId xmlns:a16="http://schemas.microsoft.com/office/drawing/2014/main" id="{3BD22CC8-9996-40AC-B710-1988719E668F}"/>
                    </a:ext>
                  </a:extLst>
                </p:cNvPr>
                <p:cNvPicPr/>
                <p:nvPr/>
              </p:nvPicPr>
              <p:blipFill>
                <a:blip r:embed="rId98"/>
                <a:stretch>
                  <a:fillRect/>
                </a:stretch>
              </p:blipFill>
              <p:spPr>
                <a:xfrm>
                  <a:off x="4523259" y="2608325"/>
                  <a:ext cx="168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6" name="Freihand 85">
                  <a:extLst>
                    <a:ext uri="{FF2B5EF4-FFF2-40B4-BE49-F238E27FC236}">
                      <a16:creationId xmlns:a16="http://schemas.microsoft.com/office/drawing/2014/main" id="{DC1DB290-3806-482A-8360-A704D8154CF6}"/>
                    </a:ext>
                  </a:extLst>
                </p14:cNvPr>
                <p14:cNvContentPartPr/>
                <p14:nvPr/>
              </p14:nvContentPartPr>
              <p14:xfrm>
                <a:off x="4891899" y="2591405"/>
                <a:ext cx="6840" cy="214920"/>
              </p14:xfrm>
            </p:contentPart>
          </mc:Choice>
          <mc:Fallback>
            <p:pic>
              <p:nvPicPr>
                <p:cNvPr id="86" name="Freihand 85">
                  <a:extLst>
                    <a:ext uri="{FF2B5EF4-FFF2-40B4-BE49-F238E27FC236}">
                      <a16:creationId xmlns:a16="http://schemas.microsoft.com/office/drawing/2014/main" id="{DC1DB290-3806-482A-8360-A704D8154CF6}"/>
                    </a:ext>
                  </a:extLst>
                </p:cNvPr>
                <p:cNvPicPr/>
                <p:nvPr/>
              </p:nvPicPr>
              <p:blipFill>
                <a:blip r:embed="rId100"/>
                <a:stretch>
                  <a:fillRect/>
                </a:stretch>
              </p:blipFill>
              <p:spPr>
                <a:xfrm>
                  <a:off x="4887579" y="2587085"/>
                  <a:ext cx="154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3" name="Freihand 92">
                  <a:extLst>
                    <a:ext uri="{FF2B5EF4-FFF2-40B4-BE49-F238E27FC236}">
                      <a16:creationId xmlns:a16="http://schemas.microsoft.com/office/drawing/2014/main" id="{49DB3D6B-B6EB-4B21-8586-6880BD0DB806}"/>
                    </a:ext>
                  </a:extLst>
                </p14:cNvPr>
                <p14:cNvContentPartPr/>
                <p14:nvPr/>
              </p14:nvContentPartPr>
              <p14:xfrm>
                <a:off x="4533699" y="2683565"/>
                <a:ext cx="18720" cy="142920"/>
              </p14:xfrm>
            </p:contentPart>
          </mc:Choice>
          <mc:Fallback>
            <p:pic>
              <p:nvPicPr>
                <p:cNvPr id="93" name="Freihand 92">
                  <a:extLst>
                    <a:ext uri="{FF2B5EF4-FFF2-40B4-BE49-F238E27FC236}">
                      <a16:creationId xmlns:a16="http://schemas.microsoft.com/office/drawing/2014/main" id="{49DB3D6B-B6EB-4B21-8586-6880BD0DB806}"/>
                    </a:ext>
                  </a:extLst>
                </p:cNvPr>
                <p:cNvPicPr/>
                <p:nvPr/>
              </p:nvPicPr>
              <p:blipFill>
                <a:blip r:embed="rId102"/>
                <a:stretch>
                  <a:fillRect/>
                </a:stretch>
              </p:blipFill>
              <p:spPr>
                <a:xfrm>
                  <a:off x="4529379" y="2679245"/>
                  <a:ext cx="27360" cy="151560"/>
                </a:xfrm>
                <a:prstGeom prst="rect">
                  <a:avLst/>
                </a:prstGeom>
              </p:spPr>
            </p:pic>
          </mc:Fallback>
        </mc:AlternateContent>
      </p:grpSp>
      <p:grpSp>
        <p:nvGrpSpPr>
          <p:cNvPr id="107" name="Gruppieren 106">
            <a:extLst>
              <a:ext uri="{FF2B5EF4-FFF2-40B4-BE49-F238E27FC236}">
                <a16:creationId xmlns:a16="http://schemas.microsoft.com/office/drawing/2014/main" id="{77FCA190-7AEA-45F8-B671-808CAC7490EE}"/>
              </a:ext>
            </a:extLst>
          </p:cNvPr>
          <p:cNvGrpSpPr/>
          <p:nvPr/>
        </p:nvGrpSpPr>
        <p:grpSpPr>
          <a:xfrm>
            <a:off x="4552059" y="3148325"/>
            <a:ext cx="78120" cy="2379240"/>
            <a:chOff x="4552059" y="3148325"/>
            <a:chExt cx="78120" cy="2379240"/>
          </a:xfrm>
        </p:grpSpPr>
        <mc:AlternateContent xmlns:mc="http://schemas.openxmlformats.org/markup-compatibility/2006">
          <mc:Choice xmlns:p14="http://schemas.microsoft.com/office/powerpoint/2010/main" Requires="p14">
            <p:contentPart p14:bwMode="auto" r:id="rId103">
              <p14:nvContentPartPr>
                <p14:cNvPr id="94" name="Freihand 93">
                  <a:extLst>
                    <a:ext uri="{FF2B5EF4-FFF2-40B4-BE49-F238E27FC236}">
                      <a16:creationId xmlns:a16="http://schemas.microsoft.com/office/drawing/2014/main" id="{ED93F00E-3802-4AC7-A082-4BF14E2B354E}"/>
                    </a:ext>
                  </a:extLst>
                </p14:cNvPr>
                <p14:cNvContentPartPr/>
                <p14:nvPr/>
              </p14:nvContentPartPr>
              <p14:xfrm>
                <a:off x="4552059" y="3148325"/>
                <a:ext cx="21960" cy="420840"/>
              </p14:xfrm>
            </p:contentPart>
          </mc:Choice>
          <mc:Fallback>
            <p:pic>
              <p:nvPicPr>
                <p:cNvPr id="94" name="Freihand 93">
                  <a:extLst>
                    <a:ext uri="{FF2B5EF4-FFF2-40B4-BE49-F238E27FC236}">
                      <a16:creationId xmlns:a16="http://schemas.microsoft.com/office/drawing/2014/main" id="{ED93F00E-3802-4AC7-A082-4BF14E2B354E}"/>
                    </a:ext>
                  </a:extLst>
                </p:cNvPr>
                <p:cNvPicPr/>
                <p:nvPr/>
              </p:nvPicPr>
              <p:blipFill>
                <a:blip r:embed="rId104"/>
                <a:stretch>
                  <a:fillRect/>
                </a:stretch>
              </p:blipFill>
              <p:spPr>
                <a:xfrm>
                  <a:off x="4547739" y="3144005"/>
                  <a:ext cx="3060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5" name="Freihand 94">
                  <a:extLst>
                    <a:ext uri="{FF2B5EF4-FFF2-40B4-BE49-F238E27FC236}">
                      <a16:creationId xmlns:a16="http://schemas.microsoft.com/office/drawing/2014/main" id="{546DA802-0008-41A2-8AA9-2C8919115FEB}"/>
                    </a:ext>
                  </a:extLst>
                </p14:cNvPr>
                <p14:cNvContentPartPr/>
                <p14:nvPr/>
              </p14:nvContentPartPr>
              <p14:xfrm>
                <a:off x="4608939" y="3713165"/>
                <a:ext cx="13680" cy="178920"/>
              </p14:xfrm>
            </p:contentPart>
          </mc:Choice>
          <mc:Fallback>
            <p:pic>
              <p:nvPicPr>
                <p:cNvPr id="95" name="Freihand 94">
                  <a:extLst>
                    <a:ext uri="{FF2B5EF4-FFF2-40B4-BE49-F238E27FC236}">
                      <a16:creationId xmlns:a16="http://schemas.microsoft.com/office/drawing/2014/main" id="{546DA802-0008-41A2-8AA9-2C8919115FEB}"/>
                    </a:ext>
                  </a:extLst>
                </p:cNvPr>
                <p:cNvPicPr/>
                <p:nvPr/>
              </p:nvPicPr>
              <p:blipFill>
                <a:blip r:embed="rId106"/>
                <a:stretch>
                  <a:fillRect/>
                </a:stretch>
              </p:blipFill>
              <p:spPr>
                <a:xfrm>
                  <a:off x="4604619" y="3708845"/>
                  <a:ext cx="223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6" name="Freihand 95">
                  <a:extLst>
                    <a:ext uri="{FF2B5EF4-FFF2-40B4-BE49-F238E27FC236}">
                      <a16:creationId xmlns:a16="http://schemas.microsoft.com/office/drawing/2014/main" id="{2F3E4078-A3AD-4033-A7F5-A02D8F31071B}"/>
                    </a:ext>
                  </a:extLst>
                </p14:cNvPr>
                <p14:cNvContentPartPr/>
                <p14:nvPr/>
              </p14:nvContentPartPr>
              <p14:xfrm>
                <a:off x="4582659" y="3992525"/>
                <a:ext cx="47520" cy="1535040"/>
              </p14:xfrm>
            </p:contentPart>
          </mc:Choice>
          <mc:Fallback>
            <p:pic>
              <p:nvPicPr>
                <p:cNvPr id="96" name="Freihand 95">
                  <a:extLst>
                    <a:ext uri="{FF2B5EF4-FFF2-40B4-BE49-F238E27FC236}">
                      <a16:creationId xmlns:a16="http://schemas.microsoft.com/office/drawing/2014/main" id="{2F3E4078-A3AD-4033-A7F5-A02D8F31071B}"/>
                    </a:ext>
                  </a:extLst>
                </p:cNvPr>
                <p:cNvPicPr/>
                <p:nvPr/>
              </p:nvPicPr>
              <p:blipFill>
                <a:blip r:embed="rId108"/>
                <a:stretch>
                  <a:fillRect/>
                </a:stretch>
              </p:blipFill>
              <p:spPr>
                <a:xfrm>
                  <a:off x="4578339" y="3988205"/>
                  <a:ext cx="56160" cy="1543680"/>
                </a:xfrm>
                <a:prstGeom prst="rect">
                  <a:avLst/>
                </a:prstGeom>
              </p:spPr>
            </p:pic>
          </mc:Fallback>
        </mc:AlternateContent>
      </p:grpSp>
      <p:grpSp>
        <p:nvGrpSpPr>
          <p:cNvPr id="106" name="Gruppieren 105">
            <a:extLst>
              <a:ext uri="{FF2B5EF4-FFF2-40B4-BE49-F238E27FC236}">
                <a16:creationId xmlns:a16="http://schemas.microsoft.com/office/drawing/2014/main" id="{A4FA40BA-A2DA-4429-81F8-305C6430A335}"/>
              </a:ext>
            </a:extLst>
          </p:cNvPr>
          <p:cNvGrpSpPr/>
          <p:nvPr/>
        </p:nvGrpSpPr>
        <p:grpSpPr>
          <a:xfrm>
            <a:off x="5368179" y="5764445"/>
            <a:ext cx="361080" cy="170640"/>
            <a:chOff x="5368179" y="5764445"/>
            <a:chExt cx="361080" cy="170640"/>
          </a:xfrm>
        </p:grpSpPr>
        <mc:AlternateContent xmlns:mc="http://schemas.openxmlformats.org/markup-compatibility/2006">
          <mc:Choice xmlns:p14="http://schemas.microsoft.com/office/powerpoint/2010/main" Requires="p14">
            <p:contentPart p14:bwMode="auto" r:id="rId109">
              <p14:nvContentPartPr>
                <p14:cNvPr id="100" name="Freihand 99">
                  <a:extLst>
                    <a:ext uri="{FF2B5EF4-FFF2-40B4-BE49-F238E27FC236}">
                      <a16:creationId xmlns:a16="http://schemas.microsoft.com/office/drawing/2014/main" id="{768BF482-BA10-48A6-91B7-FC98EF1D77BB}"/>
                    </a:ext>
                  </a:extLst>
                </p14:cNvPr>
                <p14:cNvContentPartPr/>
                <p14:nvPr/>
              </p14:nvContentPartPr>
              <p14:xfrm>
                <a:off x="5623059" y="5869565"/>
                <a:ext cx="360" cy="360"/>
              </p14:xfrm>
            </p:contentPart>
          </mc:Choice>
          <mc:Fallback>
            <p:pic>
              <p:nvPicPr>
                <p:cNvPr id="100" name="Freihand 99">
                  <a:extLst>
                    <a:ext uri="{FF2B5EF4-FFF2-40B4-BE49-F238E27FC236}">
                      <a16:creationId xmlns:a16="http://schemas.microsoft.com/office/drawing/2014/main" id="{768BF482-BA10-48A6-91B7-FC98EF1D77BB}"/>
                    </a:ext>
                  </a:extLst>
                </p:cNvPr>
                <p:cNvPicPr/>
                <p:nvPr/>
              </p:nvPicPr>
              <p:blipFill>
                <a:blip r:embed="rId92"/>
                <a:stretch>
                  <a:fillRect/>
                </a:stretch>
              </p:blipFill>
              <p:spPr>
                <a:xfrm>
                  <a:off x="5618739" y="58652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1" name="Freihand 100">
                  <a:extLst>
                    <a:ext uri="{FF2B5EF4-FFF2-40B4-BE49-F238E27FC236}">
                      <a16:creationId xmlns:a16="http://schemas.microsoft.com/office/drawing/2014/main" id="{40CAEA55-305D-48D0-BBF0-EA2D7E3D35CA}"/>
                    </a:ext>
                  </a:extLst>
                </p14:cNvPr>
                <p14:cNvContentPartPr/>
                <p14:nvPr/>
              </p14:nvContentPartPr>
              <p14:xfrm>
                <a:off x="5425059" y="5816285"/>
                <a:ext cx="304200" cy="65520"/>
              </p14:xfrm>
            </p:contentPart>
          </mc:Choice>
          <mc:Fallback>
            <p:pic>
              <p:nvPicPr>
                <p:cNvPr id="101" name="Freihand 100">
                  <a:extLst>
                    <a:ext uri="{FF2B5EF4-FFF2-40B4-BE49-F238E27FC236}">
                      <a16:creationId xmlns:a16="http://schemas.microsoft.com/office/drawing/2014/main" id="{40CAEA55-305D-48D0-BBF0-EA2D7E3D35CA}"/>
                    </a:ext>
                  </a:extLst>
                </p:cNvPr>
                <p:cNvPicPr/>
                <p:nvPr/>
              </p:nvPicPr>
              <p:blipFill>
                <a:blip r:embed="rId111"/>
                <a:stretch>
                  <a:fillRect/>
                </a:stretch>
              </p:blipFill>
              <p:spPr>
                <a:xfrm>
                  <a:off x="5420739" y="5811965"/>
                  <a:ext cx="312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2" name="Freihand 101">
                  <a:extLst>
                    <a:ext uri="{FF2B5EF4-FFF2-40B4-BE49-F238E27FC236}">
                      <a16:creationId xmlns:a16="http://schemas.microsoft.com/office/drawing/2014/main" id="{4C3E6671-A084-4C8F-892E-6A103766F7E2}"/>
                    </a:ext>
                  </a:extLst>
                </p14:cNvPr>
                <p14:cNvContentPartPr/>
                <p14:nvPr/>
              </p14:nvContentPartPr>
              <p14:xfrm>
                <a:off x="5368179" y="5764445"/>
                <a:ext cx="181080" cy="170640"/>
              </p14:xfrm>
            </p:contentPart>
          </mc:Choice>
          <mc:Fallback>
            <p:pic>
              <p:nvPicPr>
                <p:cNvPr id="102" name="Freihand 101">
                  <a:extLst>
                    <a:ext uri="{FF2B5EF4-FFF2-40B4-BE49-F238E27FC236}">
                      <a16:creationId xmlns:a16="http://schemas.microsoft.com/office/drawing/2014/main" id="{4C3E6671-A084-4C8F-892E-6A103766F7E2}"/>
                    </a:ext>
                  </a:extLst>
                </p:cNvPr>
                <p:cNvPicPr/>
                <p:nvPr/>
              </p:nvPicPr>
              <p:blipFill>
                <a:blip r:embed="rId113"/>
                <a:stretch>
                  <a:fillRect/>
                </a:stretch>
              </p:blipFill>
              <p:spPr>
                <a:xfrm>
                  <a:off x="5363859" y="5760125"/>
                  <a:ext cx="189720" cy="179280"/>
                </a:xfrm>
                <a:prstGeom prst="rect">
                  <a:avLst/>
                </a:prstGeom>
              </p:spPr>
            </p:pic>
          </mc:Fallback>
        </mc:AlternateContent>
      </p:grpSp>
      <p:grpSp>
        <p:nvGrpSpPr>
          <p:cNvPr id="105" name="Gruppieren 104">
            <a:extLst>
              <a:ext uri="{FF2B5EF4-FFF2-40B4-BE49-F238E27FC236}">
                <a16:creationId xmlns:a16="http://schemas.microsoft.com/office/drawing/2014/main" id="{00E59AD5-84CD-4350-8651-667335EB8B5B}"/>
              </a:ext>
            </a:extLst>
          </p:cNvPr>
          <p:cNvGrpSpPr/>
          <p:nvPr/>
        </p:nvGrpSpPr>
        <p:grpSpPr>
          <a:xfrm>
            <a:off x="4581579" y="5725565"/>
            <a:ext cx="598680" cy="423720"/>
            <a:chOff x="4581579" y="5725565"/>
            <a:chExt cx="598680" cy="423720"/>
          </a:xfrm>
        </p:grpSpPr>
        <mc:AlternateContent xmlns:mc="http://schemas.openxmlformats.org/markup-compatibility/2006">
          <mc:Choice xmlns:p14="http://schemas.microsoft.com/office/powerpoint/2010/main" Requires="p14">
            <p:contentPart p14:bwMode="auto" r:id="rId114">
              <p14:nvContentPartPr>
                <p14:cNvPr id="90" name="Freihand 89">
                  <a:extLst>
                    <a:ext uri="{FF2B5EF4-FFF2-40B4-BE49-F238E27FC236}">
                      <a16:creationId xmlns:a16="http://schemas.microsoft.com/office/drawing/2014/main" id="{AEDBA9C1-254B-4686-ABA2-C26A791DBC1F}"/>
                    </a:ext>
                  </a:extLst>
                </p14:cNvPr>
                <p14:cNvContentPartPr/>
                <p14:nvPr/>
              </p14:nvContentPartPr>
              <p14:xfrm>
                <a:off x="4956699" y="5807285"/>
                <a:ext cx="113760" cy="194760"/>
              </p14:xfrm>
            </p:contentPart>
          </mc:Choice>
          <mc:Fallback>
            <p:pic>
              <p:nvPicPr>
                <p:cNvPr id="90" name="Freihand 89">
                  <a:extLst>
                    <a:ext uri="{FF2B5EF4-FFF2-40B4-BE49-F238E27FC236}">
                      <a16:creationId xmlns:a16="http://schemas.microsoft.com/office/drawing/2014/main" id="{AEDBA9C1-254B-4686-ABA2-C26A791DBC1F}"/>
                    </a:ext>
                  </a:extLst>
                </p:cNvPr>
                <p:cNvPicPr/>
                <p:nvPr/>
              </p:nvPicPr>
              <p:blipFill>
                <a:blip r:embed="rId115"/>
                <a:stretch>
                  <a:fillRect/>
                </a:stretch>
              </p:blipFill>
              <p:spPr>
                <a:xfrm>
                  <a:off x="4952379" y="5802965"/>
                  <a:ext cx="1224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1" name="Freihand 90">
                  <a:extLst>
                    <a:ext uri="{FF2B5EF4-FFF2-40B4-BE49-F238E27FC236}">
                      <a16:creationId xmlns:a16="http://schemas.microsoft.com/office/drawing/2014/main" id="{9FE3132F-F064-4399-AE38-DCCBF7138FA6}"/>
                    </a:ext>
                  </a:extLst>
                </p14:cNvPr>
                <p14:cNvContentPartPr/>
                <p14:nvPr/>
              </p14:nvContentPartPr>
              <p14:xfrm>
                <a:off x="5080179" y="5885405"/>
                <a:ext cx="100080" cy="111600"/>
              </p14:xfrm>
            </p:contentPart>
          </mc:Choice>
          <mc:Fallback>
            <p:pic>
              <p:nvPicPr>
                <p:cNvPr id="91" name="Freihand 90">
                  <a:extLst>
                    <a:ext uri="{FF2B5EF4-FFF2-40B4-BE49-F238E27FC236}">
                      <a16:creationId xmlns:a16="http://schemas.microsoft.com/office/drawing/2014/main" id="{9FE3132F-F064-4399-AE38-DCCBF7138FA6}"/>
                    </a:ext>
                  </a:extLst>
                </p:cNvPr>
                <p:cNvPicPr/>
                <p:nvPr/>
              </p:nvPicPr>
              <p:blipFill>
                <a:blip r:embed="rId117"/>
                <a:stretch>
                  <a:fillRect/>
                </a:stretch>
              </p:blipFill>
              <p:spPr>
                <a:xfrm>
                  <a:off x="5075859" y="5881085"/>
                  <a:ext cx="108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7" name="Freihand 96">
                  <a:extLst>
                    <a:ext uri="{FF2B5EF4-FFF2-40B4-BE49-F238E27FC236}">
                      <a16:creationId xmlns:a16="http://schemas.microsoft.com/office/drawing/2014/main" id="{70929782-D035-4AF7-8162-A357016D2125}"/>
                    </a:ext>
                  </a:extLst>
                </p14:cNvPr>
                <p14:cNvContentPartPr/>
                <p14:nvPr/>
              </p14:nvContentPartPr>
              <p14:xfrm>
                <a:off x="4581579" y="5747525"/>
                <a:ext cx="103320" cy="129960"/>
              </p14:xfrm>
            </p:contentPart>
          </mc:Choice>
          <mc:Fallback>
            <p:pic>
              <p:nvPicPr>
                <p:cNvPr id="97" name="Freihand 96">
                  <a:extLst>
                    <a:ext uri="{FF2B5EF4-FFF2-40B4-BE49-F238E27FC236}">
                      <a16:creationId xmlns:a16="http://schemas.microsoft.com/office/drawing/2014/main" id="{70929782-D035-4AF7-8162-A357016D2125}"/>
                    </a:ext>
                  </a:extLst>
                </p:cNvPr>
                <p:cNvPicPr/>
                <p:nvPr/>
              </p:nvPicPr>
              <p:blipFill>
                <a:blip r:embed="rId119"/>
                <a:stretch>
                  <a:fillRect/>
                </a:stretch>
              </p:blipFill>
              <p:spPr>
                <a:xfrm>
                  <a:off x="4577259" y="5743205"/>
                  <a:ext cx="111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8" name="Freihand 97">
                  <a:extLst>
                    <a:ext uri="{FF2B5EF4-FFF2-40B4-BE49-F238E27FC236}">
                      <a16:creationId xmlns:a16="http://schemas.microsoft.com/office/drawing/2014/main" id="{35E6BABB-5D50-4B99-AEE4-D4AC4B0D4A63}"/>
                    </a:ext>
                  </a:extLst>
                </p14:cNvPr>
                <p14:cNvContentPartPr/>
                <p14:nvPr/>
              </p14:nvContentPartPr>
              <p14:xfrm>
                <a:off x="4643859" y="5776325"/>
                <a:ext cx="39960" cy="214560"/>
              </p14:xfrm>
            </p:contentPart>
          </mc:Choice>
          <mc:Fallback>
            <p:pic>
              <p:nvPicPr>
                <p:cNvPr id="98" name="Freihand 97">
                  <a:extLst>
                    <a:ext uri="{FF2B5EF4-FFF2-40B4-BE49-F238E27FC236}">
                      <a16:creationId xmlns:a16="http://schemas.microsoft.com/office/drawing/2014/main" id="{35E6BABB-5D50-4B99-AEE4-D4AC4B0D4A63}"/>
                    </a:ext>
                  </a:extLst>
                </p:cNvPr>
                <p:cNvPicPr/>
                <p:nvPr/>
              </p:nvPicPr>
              <p:blipFill>
                <a:blip r:embed="rId121"/>
                <a:stretch>
                  <a:fillRect/>
                </a:stretch>
              </p:blipFill>
              <p:spPr>
                <a:xfrm>
                  <a:off x="4639539" y="5772005"/>
                  <a:ext cx="486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9" name="Freihand 98">
                  <a:extLst>
                    <a:ext uri="{FF2B5EF4-FFF2-40B4-BE49-F238E27FC236}">
                      <a16:creationId xmlns:a16="http://schemas.microsoft.com/office/drawing/2014/main" id="{F52EC8EE-F9C6-44B5-8715-02DFF81AAF3A}"/>
                    </a:ext>
                  </a:extLst>
                </p14:cNvPr>
                <p14:cNvContentPartPr/>
                <p14:nvPr/>
              </p14:nvContentPartPr>
              <p14:xfrm>
                <a:off x="4661139" y="5925005"/>
                <a:ext cx="132120" cy="224280"/>
              </p14:xfrm>
            </p:contentPart>
          </mc:Choice>
          <mc:Fallback>
            <p:pic>
              <p:nvPicPr>
                <p:cNvPr id="99" name="Freihand 98">
                  <a:extLst>
                    <a:ext uri="{FF2B5EF4-FFF2-40B4-BE49-F238E27FC236}">
                      <a16:creationId xmlns:a16="http://schemas.microsoft.com/office/drawing/2014/main" id="{F52EC8EE-F9C6-44B5-8715-02DFF81AAF3A}"/>
                    </a:ext>
                  </a:extLst>
                </p:cNvPr>
                <p:cNvPicPr/>
                <p:nvPr/>
              </p:nvPicPr>
              <p:blipFill>
                <a:blip r:embed="rId123"/>
                <a:stretch>
                  <a:fillRect/>
                </a:stretch>
              </p:blipFill>
              <p:spPr>
                <a:xfrm>
                  <a:off x="4656819" y="5920685"/>
                  <a:ext cx="1407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3" name="Freihand 102">
                  <a:extLst>
                    <a:ext uri="{FF2B5EF4-FFF2-40B4-BE49-F238E27FC236}">
                      <a16:creationId xmlns:a16="http://schemas.microsoft.com/office/drawing/2014/main" id="{1772B150-37F3-44EA-AEE4-318F22A3C112}"/>
                    </a:ext>
                  </a:extLst>
                </p14:cNvPr>
                <p14:cNvContentPartPr/>
                <p14:nvPr/>
              </p14:nvContentPartPr>
              <p14:xfrm>
                <a:off x="4737099" y="5777765"/>
                <a:ext cx="216720" cy="79560"/>
              </p14:xfrm>
            </p:contentPart>
          </mc:Choice>
          <mc:Fallback>
            <p:pic>
              <p:nvPicPr>
                <p:cNvPr id="103" name="Freihand 102">
                  <a:extLst>
                    <a:ext uri="{FF2B5EF4-FFF2-40B4-BE49-F238E27FC236}">
                      <a16:creationId xmlns:a16="http://schemas.microsoft.com/office/drawing/2014/main" id="{1772B150-37F3-44EA-AEE4-318F22A3C112}"/>
                    </a:ext>
                  </a:extLst>
                </p:cNvPr>
                <p:cNvPicPr/>
                <p:nvPr/>
              </p:nvPicPr>
              <p:blipFill>
                <a:blip r:embed="rId125"/>
                <a:stretch>
                  <a:fillRect/>
                </a:stretch>
              </p:blipFill>
              <p:spPr>
                <a:xfrm>
                  <a:off x="4732779" y="5773445"/>
                  <a:ext cx="225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4" name="Freihand 103">
                  <a:extLst>
                    <a:ext uri="{FF2B5EF4-FFF2-40B4-BE49-F238E27FC236}">
                      <a16:creationId xmlns:a16="http://schemas.microsoft.com/office/drawing/2014/main" id="{5CD11B90-BAC2-40A5-BA57-1661D5288AFE}"/>
                    </a:ext>
                  </a:extLst>
                </p14:cNvPr>
                <p14:cNvContentPartPr/>
                <p14:nvPr/>
              </p14:nvContentPartPr>
              <p14:xfrm>
                <a:off x="4709379" y="5725565"/>
                <a:ext cx="181080" cy="140040"/>
              </p14:xfrm>
            </p:contentPart>
          </mc:Choice>
          <mc:Fallback>
            <p:pic>
              <p:nvPicPr>
                <p:cNvPr id="104" name="Freihand 103">
                  <a:extLst>
                    <a:ext uri="{FF2B5EF4-FFF2-40B4-BE49-F238E27FC236}">
                      <a16:creationId xmlns:a16="http://schemas.microsoft.com/office/drawing/2014/main" id="{5CD11B90-BAC2-40A5-BA57-1661D5288AFE}"/>
                    </a:ext>
                  </a:extLst>
                </p:cNvPr>
                <p:cNvPicPr/>
                <p:nvPr/>
              </p:nvPicPr>
              <p:blipFill>
                <a:blip r:embed="rId127"/>
                <a:stretch>
                  <a:fillRect/>
                </a:stretch>
              </p:blipFill>
              <p:spPr>
                <a:xfrm>
                  <a:off x="4705059" y="5721245"/>
                  <a:ext cx="189720" cy="14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109" name="Freihand 108">
                <a:extLst>
                  <a:ext uri="{FF2B5EF4-FFF2-40B4-BE49-F238E27FC236}">
                    <a16:creationId xmlns:a16="http://schemas.microsoft.com/office/drawing/2014/main" id="{2088A93F-6C5B-4C71-A539-A0A28BD3C513}"/>
                  </a:ext>
                </a:extLst>
              </p14:cNvPr>
              <p14:cNvContentPartPr/>
              <p14:nvPr/>
            </p14:nvContentPartPr>
            <p14:xfrm>
              <a:off x="2200539" y="3559445"/>
              <a:ext cx="97200" cy="1459440"/>
            </p14:xfrm>
          </p:contentPart>
        </mc:Choice>
        <mc:Fallback>
          <p:pic>
            <p:nvPicPr>
              <p:cNvPr id="109" name="Freihand 108">
                <a:extLst>
                  <a:ext uri="{FF2B5EF4-FFF2-40B4-BE49-F238E27FC236}">
                    <a16:creationId xmlns:a16="http://schemas.microsoft.com/office/drawing/2014/main" id="{2088A93F-6C5B-4C71-A539-A0A28BD3C513}"/>
                  </a:ext>
                </a:extLst>
              </p:cNvPr>
              <p:cNvPicPr/>
              <p:nvPr/>
            </p:nvPicPr>
            <p:blipFill>
              <a:blip r:embed="rId129"/>
              <a:stretch>
                <a:fillRect/>
              </a:stretch>
            </p:blipFill>
            <p:spPr>
              <a:xfrm>
                <a:off x="2196219" y="3555125"/>
                <a:ext cx="105840" cy="1468080"/>
              </a:xfrm>
              <a:prstGeom prst="rect">
                <a:avLst/>
              </a:prstGeom>
            </p:spPr>
          </p:pic>
        </mc:Fallback>
      </mc:AlternateContent>
      <p:grpSp>
        <p:nvGrpSpPr>
          <p:cNvPr id="113" name="Gruppieren 112">
            <a:extLst>
              <a:ext uri="{FF2B5EF4-FFF2-40B4-BE49-F238E27FC236}">
                <a16:creationId xmlns:a16="http://schemas.microsoft.com/office/drawing/2014/main" id="{974A51CB-47C4-46EF-A416-7BC9F9E24E34}"/>
              </a:ext>
            </a:extLst>
          </p:cNvPr>
          <p:cNvGrpSpPr/>
          <p:nvPr/>
        </p:nvGrpSpPr>
        <p:grpSpPr>
          <a:xfrm>
            <a:off x="2215299" y="3575285"/>
            <a:ext cx="1301400" cy="60480"/>
            <a:chOff x="2215299" y="3575285"/>
            <a:chExt cx="1301400" cy="60480"/>
          </a:xfrm>
        </p:grpSpPr>
        <mc:AlternateContent xmlns:mc="http://schemas.openxmlformats.org/markup-compatibility/2006">
          <mc:Choice xmlns:p14="http://schemas.microsoft.com/office/powerpoint/2010/main" Requires="p14">
            <p:contentPart p14:bwMode="auto" r:id="rId130">
              <p14:nvContentPartPr>
                <p14:cNvPr id="110" name="Freihand 109">
                  <a:extLst>
                    <a:ext uri="{FF2B5EF4-FFF2-40B4-BE49-F238E27FC236}">
                      <a16:creationId xmlns:a16="http://schemas.microsoft.com/office/drawing/2014/main" id="{89E8C64B-99F6-4A94-91D8-85DC41919CC7}"/>
                    </a:ext>
                  </a:extLst>
                </p14:cNvPr>
                <p14:cNvContentPartPr/>
                <p14:nvPr/>
              </p14:nvContentPartPr>
              <p14:xfrm>
                <a:off x="2255259" y="3583565"/>
                <a:ext cx="1261440" cy="52200"/>
              </p14:xfrm>
            </p:contentPart>
          </mc:Choice>
          <mc:Fallback>
            <p:pic>
              <p:nvPicPr>
                <p:cNvPr id="110" name="Freihand 109">
                  <a:extLst>
                    <a:ext uri="{FF2B5EF4-FFF2-40B4-BE49-F238E27FC236}">
                      <a16:creationId xmlns:a16="http://schemas.microsoft.com/office/drawing/2014/main" id="{89E8C64B-99F6-4A94-91D8-85DC41919CC7}"/>
                    </a:ext>
                  </a:extLst>
                </p:cNvPr>
                <p:cNvPicPr/>
                <p:nvPr/>
              </p:nvPicPr>
              <p:blipFill>
                <a:blip r:embed="rId131"/>
                <a:stretch>
                  <a:fillRect/>
                </a:stretch>
              </p:blipFill>
              <p:spPr>
                <a:xfrm>
                  <a:off x="2250939" y="3579245"/>
                  <a:ext cx="1270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1" name="Freihand 110">
                  <a:extLst>
                    <a:ext uri="{FF2B5EF4-FFF2-40B4-BE49-F238E27FC236}">
                      <a16:creationId xmlns:a16="http://schemas.microsoft.com/office/drawing/2014/main" id="{3DDBA321-F6F5-4E59-8177-F83E8F9E120F}"/>
                    </a:ext>
                  </a:extLst>
                </p14:cNvPr>
                <p14:cNvContentPartPr/>
                <p14:nvPr/>
              </p14:nvContentPartPr>
              <p14:xfrm>
                <a:off x="2236179" y="3575285"/>
                <a:ext cx="7200" cy="25920"/>
              </p14:xfrm>
            </p:contentPart>
          </mc:Choice>
          <mc:Fallback>
            <p:pic>
              <p:nvPicPr>
                <p:cNvPr id="111" name="Freihand 110">
                  <a:extLst>
                    <a:ext uri="{FF2B5EF4-FFF2-40B4-BE49-F238E27FC236}">
                      <a16:creationId xmlns:a16="http://schemas.microsoft.com/office/drawing/2014/main" id="{3DDBA321-F6F5-4E59-8177-F83E8F9E120F}"/>
                    </a:ext>
                  </a:extLst>
                </p:cNvPr>
                <p:cNvPicPr/>
                <p:nvPr/>
              </p:nvPicPr>
              <p:blipFill>
                <a:blip r:embed="rId133"/>
                <a:stretch>
                  <a:fillRect/>
                </a:stretch>
              </p:blipFill>
              <p:spPr>
                <a:xfrm>
                  <a:off x="2231859" y="3570965"/>
                  <a:ext cx="158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2" name="Freihand 111">
                  <a:extLst>
                    <a:ext uri="{FF2B5EF4-FFF2-40B4-BE49-F238E27FC236}">
                      <a16:creationId xmlns:a16="http://schemas.microsoft.com/office/drawing/2014/main" id="{6CB82DEA-9C4A-445A-A135-B743A5AE16EF}"/>
                    </a:ext>
                  </a:extLst>
                </p14:cNvPr>
                <p14:cNvContentPartPr/>
                <p14:nvPr/>
              </p14:nvContentPartPr>
              <p14:xfrm>
                <a:off x="2215299" y="3581765"/>
                <a:ext cx="37800" cy="36360"/>
              </p14:xfrm>
            </p:contentPart>
          </mc:Choice>
          <mc:Fallback>
            <p:pic>
              <p:nvPicPr>
                <p:cNvPr id="112" name="Freihand 111">
                  <a:extLst>
                    <a:ext uri="{FF2B5EF4-FFF2-40B4-BE49-F238E27FC236}">
                      <a16:creationId xmlns:a16="http://schemas.microsoft.com/office/drawing/2014/main" id="{6CB82DEA-9C4A-445A-A135-B743A5AE16EF}"/>
                    </a:ext>
                  </a:extLst>
                </p:cNvPr>
                <p:cNvPicPr/>
                <p:nvPr/>
              </p:nvPicPr>
              <p:blipFill>
                <a:blip r:embed="rId135"/>
                <a:stretch>
                  <a:fillRect/>
                </a:stretch>
              </p:blipFill>
              <p:spPr>
                <a:xfrm>
                  <a:off x="2210979" y="3577445"/>
                  <a:ext cx="46440" cy="45000"/>
                </a:xfrm>
                <a:prstGeom prst="rect">
                  <a:avLst/>
                </a:prstGeom>
              </p:spPr>
            </p:pic>
          </mc:Fallback>
        </mc:AlternateContent>
      </p:grpSp>
      <p:grpSp>
        <p:nvGrpSpPr>
          <p:cNvPr id="141" name="Gruppieren 140">
            <a:extLst>
              <a:ext uri="{FF2B5EF4-FFF2-40B4-BE49-F238E27FC236}">
                <a16:creationId xmlns:a16="http://schemas.microsoft.com/office/drawing/2014/main" id="{1D93FC5E-ACCC-4339-A6B0-C388148881C5}"/>
              </a:ext>
            </a:extLst>
          </p:cNvPr>
          <p:cNvGrpSpPr/>
          <p:nvPr/>
        </p:nvGrpSpPr>
        <p:grpSpPr>
          <a:xfrm>
            <a:off x="3475299" y="2886605"/>
            <a:ext cx="827640" cy="2732040"/>
            <a:chOff x="3475299" y="2886605"/>
            <a:chExt cx="827640" cy="2732040"/>
          </a:xfrm>
        </p:grpSpPr>
        <mc:AlternateContent xmlns:mc="http://schemas.openxmlformats.org/markup-compatibility/2006">
          <mc:Choice xmlns:p14="http://schemas.microsoft.com/office/powerpoint/2010/main" Requires="p14">
            <p:contentPart p14:bwMode="auto" r:id="rId136">
              <p14:nvContentPartPr>
                <p14:cNvPr id="114" name="Freihand 113">
                  <a:extLst>
                    <a:ext uri="{FF2B5EF4-FFF2-40B4-BE49-F238E27FC236}">
                      <a16:creationId xmlns:a16="http://schemas.microsoft.com/office/drawing/2014/main" id="{8DFC6BCA-E781-4122-AAE6-9779D77FE2D9}"/>
                    </a:ext>
                  </a:extLst>
                </p14:cNvPr>
                <p14:cNvContentPartPr/>
                <p14:nvPr/>
              </p14:nvContentPartPr>
              <p14:xfrm>
                <a:off x="3475299" y="3627845"/>
                <a:ext cx="43200" cy="20160"/>
              </p14:xfrm>
            </p:contentPart>
          </mc:Choice>
          <mc:Fallback>
            <p:pic>
              <p:nvPicPr>
                <p:cNvPr id="114" name="Freihand 113">
                  <a:extLst>
                    <a:ext uri="{FF2B5EF4-FFF2-40B4-BE49-F238E27FC236}">
                      <a16:creationId xmlns:a16="http://schemas.microsoft.com/office/drawing/2014/main" id="{8DFC6BCA-E781-4122-AAE6-9779D77FE2D9}"/>
                    </a:ext>
                  </a:extLst>
                </p:cNvPr>
                <p:cNvPicPr/>
                <p:nvPr/>
              </p:nvPicPr>
              <p:blipFill>
                <a:blip r:embed="rId137"/>
                <a:stretch>
                  <a:fillRect/>
                </a:stretch>
              </p:blipFill>
              <p:spPr>
                <a:xfrm>
                  <a:off x="3470979" y="3623525"/>
                  <a:ext cx="51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5" name="Freihand 114">
                  <a:extLst>
                    <a:ext uri="{FF2B5EF4-FFF2-40B4-BE49-F238E27FC236}">
                      <a16:creationId xmlns:a16="http://schemas.microsoft.com/office/drawing/2014/main" id="{1C0DD06A-9F34-4EAE-986E-A1A7FA5445FB}"/>
                    </a:ext>
                  </a:extLst>
                </p14:cNvPr>
                <p14:cNvContentPartPr/>
                <p14:nvPr/>
              </p14:nvContentPartPr>
              <p14:xfrm>
                <a:off x="3542259" y="3611285"/>
                <a:ext cx="12600" cy="5400"/>
              </p14:xfrm>
            </p:contentPart>
          </mc:Choice>
          <mc:Fallback>
            <p:pic>
              <p:nvPicPr>
                <p:cNvPr id="115" name="Freihand 114">
                  <a:extLst>
                    <a:ext uri="{FF2B5EF4-FFF2-40B4-BE49-F238E27FC236}">
                      <a16:creationId xmlns:a16="http://schemas.microsoft.com/office/drawing/2014/main" id="{1C0DD06A-9F34-4EAE-986E-A1A7FA5445FB}"/>
                    </a:ext>
                  </a:extLst>
                </p:cNvPr>
                <p:cNvPicPr/>
                <p:nvPr/>
              </p:nvPicPr>
              <p:blipFill>
                <a:blip r:embed="rId139"/>
                <a:stretch>
                  <a:fillRect/>
                </a:stretch>
              </p:blipFill>
              <p:spPr>
                <a:xfrm>
                  <a:off x="3537939" y="3606965"/>
                  <a:ext cx="212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6" name="Freihand 115">
                  <a:extLst>
                    <a:ext uri="{FF2B5EF4-FFF2-40B4-BE49-F238E27FC236}">
                      <a16:creationId xmlns:a16="http://schemas.microsoft.com/office/drawing/2014/main" id="{648A84DD-FE62-4D26-9EC1-A282B1701439}"/>
                    </a:ext>
                  </a:extLst>
                </p14:cNvPr>
                <p14:cNvContentPartPr/>
                <p14:nvPr/>
              </p14:nvContentPartPr>
              <p14:xfrm>
                <a:off x="3491499" y="3135005"/>
                <a:ext cx="34920" cy="426600"/>
              </p14:xfrm>
            </p:contentPart>
          </mc:Choice>
          <mc:Fallback>
            <p:pic>
              <p:nvPicPr>
                <p:cNvPr id="116" name="Freihand 115">
                  <a:extLst>
                    <a:ext uri="{FF2B5EF4-FFF2-40B4-BE49-F238E27FC236}">
                      <a16:creationId xmlns:a16="http://schemas.microsoft.com/office/drawing/2014/main" id="{648A84DD-FE62-4D26-9EC1-A282B1701439}"/>
                    </a:ext>
                  </a:extLst>
                </p:cNvPr>
                <p:cNvPicPr/>
                <p:nvPr/>
              </p:nvPicPr>
              <p:blipFill>
                <a:blip r:embed="rId141"/>
                <a:stretch>
                  <a:fillRect/>
                </a:stretch>
              </p:blipFill>
              <p:spPr>
                <a:xfrm>
                  <a:off x="3487179" y="3130685"/>
                  <a:ext cx="4356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7" name="Freihand 116">
                  <a:extLst>
                    <a:ext uri="{FF2B5EF4-FFF2-40B4-BE49-F238E27FC236}">
                      <a16:creationId xmlns:a16="http://schemas.microsoft.com/office/drawing/2014/main" id="{405DB858-2B71-41B1-A5F3-33F078433C68}"/>
                    </a:ext>
                  </a:extLst>
                </p14:cNvPr>
                <p14:cNvContentPartPr/>
                <p14:nvPr/>
              </p14:nvContentPartPr>
              <p14:xfrm>
                <a:off x="3483219" y="3047525"/>
                <a:ext cx="489240" cy="61560"/>
              </p14:xfrm>
            </p:contentPart>
          </mc:Choice>
          <mc:Fallback>
            <p:pic>
              <p:nvPicPr>
                <p:cNvPr id="117" name="Freihand 116">
                  <a:extLst>
                    <a:ext uri="{FF2B5EF4-FFF2-40B4-BE49-F238E27FC236}">
                      <a16:creationId xmlns:a16="http://schemas.microsoft.com/office/drawing/2014/main" id="{405DB858-2B71-41B1-A5F3-33F078433C68}"/>
                    </a:ext>
                  </a:extLst>
                </p:cNvPr>
                <p:cNvPicPr/>
                <p:nvPr/>
              </p:nvPicPr>
              <p:blipFill>
                <a:blip r:embed="rId143"/>
                <a:stretch>
                  <a:fillRect/>
                </a:stretch>
              </p:blipFill>
              <p:spPr>
                <a:xfrm>
                  <a:off x="3478899" y="3043205"/>
                  <a:ext cx="497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8" name="Freihand 117">
                  <a:extLst>
                    <a:ext uri="{FF2B5EF4-FFF2-40B4-BE49-F238E27FC236}">
                      <a16:creationId xmlns:a16="http://schemas.microsoft.com/office/drawing/2014/main" id="{21FE8D00-2805-4E7E-B122-0DEF76448601}"/>
                    </a:ext>
                  </a:extLst>
                </p14:cNvPr>
                <p14:cNvContentPartPr/>
                <p14:nvPr/>
              </p14:nvContentPartPr>
              <p14:xfrm>
                <a:off x="3995859" y="2886605"/>
                <a:ext cx="8640" cy="275400"/>
              </p14:xfrm>
            </p:contentPart>
          </mc:Choice>
          <mc:Fallback>
            <p:pic>
              <p:nvPicPr>
                <p:cNvPr id="118" name="Freihand 117">
                  <a:extLst>
                    <a:ext uri="{FF2B5EF4-FFF2-40B4-BE49-F238E27FC236}">
                      <a16:creationId xmlns:a16="http://schemas.microsoft.com/office/drawing/2014/main" id="{21FE8D00-2805-4E7E-B122-0DEF76448601}"/>
                    </a:ext>
                  </a:extLst>
                </p:cNvPr>
                <p:cNvPicPr/>
                <p:nvPr/>
              </p:nvPicPr>
              <p:blipFill>
                <a:blip r:embed="rId145"/>
                <a:stretch>
                  <a:fillRect/>
                </a:stretch>
              </p:blipFill>
              <p:spPr>
                <a:xfrm>
                  <a:off x="3991539" y="2882285"/>
                  <a:ext cx="172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9" name="Freihand 118">
                  <a:extLst>
                    <a:ext uri="{FF2B5EF4-FFF2-40B4-BE49-F238E27FC236}">
                      <a16:creationId xmlns:a16="http://schemas.microsoft.com/office/drawing/2014/main" id="{7E6AE84B-2A4B-4921-B98F-CE82302672A7}"/>
                    </a:ext>
                  </a:extLst>
                </p14:cNvPr>
                <p14:cNvContentPartPr/>
                <p14:nvPr/>
              </p14:nvContentPartPr>
              <p14:xfrm>
                <a:off x="3999099" y="2893805"/>
                <a:ext cx="303840" cy="37800"/>
              </p14:xfrm>
            </p:contentPart>
          </mc:Choice>
          <mc:Fallback>
            <p:pic>
              <p:nvPicPr>
                <p:cNvPr id="119" name="Freihand 118">
                  <a:extLst>
                    <a:ext uri="{FF2B5EF4-FFF2-40B4-BE49-F238E27FC236}">
                      <a16:creationId xmlns:a16="http://schemas.microsoft.com/office/drawing/2014/main" id="{7E6AE84B-2A4B-4921-B98F-CE82302672A7}"/>
                    </a:ext>
                  </a:extLst>
                </p:cNvPr>
                <p:cNvPicPr/>
                <p:nvPr/>
              </p:nvPicPr>
              <p:blipFill>
                <a:blip r:embed="rId147"/>
                <a:stretch>
                  <a:fillRect/>
                </a:stretch>
              </p:blipFill>
              <p:spPr>
                <a:xfrm>
                  <a:off x="3994779" y="2889485"/>
                  <a:ext cx="3124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1" name="Freihand 120">
                  <a:extLst>
                    <a:ext uri="{FF2B5EF4-FFF2-40B4-BE49-F238E27FC236}">
                      <a16:creationId xmlns:a16="http://schemas.microsoft.com/office/drawing/2014/main" id="{453D8026-07D0-4BAA-9B2C-1145511E301D}"/>
                    </a:ext>
                  </a:extLst>
                </p14:cNvPr>
                <p14:cNvContentPartPr/>
                <p14:nvPr/>
              </p14:nvContentPartPr>
              <p14:xfrm>
                <a:off x="3502299" y="3616685"/>
                <a:ext cx="18360" cy="123480"/>
              </p14:xfrm>
            </p:contentPart>
          </mc:Choice>
          <mc:Fallback>
            <p:pic>
              <p:nvPicPr>
                <p:cNvPr id="121" name="Freihand 120">
                  <a:extLst>
                    <a:ext uri="{FF2B5EF4-FFF2-40B4-BE49-F238E27FC236}">
                      <a16:creationId xmlns:a16="http://schemas.microsoft.com/office/drawing/2014/main" id="{453D8026-07D0-4BAA-9B2C-1145511E301D}"/>
                    </a:ext>
                  </a:extLst>
                </p:cNvPr>
                <p:cNvPicPr/>
                <p:nvPr/>
              </p:nvPicPr>
              <p:blipFill>
                <a:blip r:embed="rId149"/>
                <a:stretch>
                  <a:fillRect/>
                </a:stretch>
              </p:blipFill>
              <p:spPr>
                <a:xfrm>
                  <a:off x="3497979" y="3612365"/>
                  <a:ext cx="27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2" name="Freihand 121">
                  <a:extLst>
                    <a:ext uri="{FF2B5EF4-FFF2-40B4-BE49-F238E27FC236}">
                      <a16:creationId xmlns:a16="http://schemas.microsoft.com/office/drawing/2014/main" id="{4402917A-604E-433C-AE06-2C2317B4989C}"/>
                    </a:ext>
                  </a:extLst>
                </p14:cNvPr>
                <p14:cNvContentPartPr/>
                <p14:nvPr/>
              </p14:nvContentPartPr>
              <p14:xfrm>
                <a:off x="3538299" y="4387085"/>
                <a:ext cx="16920" cy="387720"/>
              </p14:xfrm>
            </p:contentPart>
          </mc:Choice>
          <mc:Fallback>
            <p:pic>
              <p:nvPicPr>
                <p:cNvPr id="122" name="Freihand 121">
                  <a:extLst>
                    <a:ext uri="{FF2B5EF4-FFF2-40B4-BE49-F238E27FC236}">
                      <a16:creationId xmlns:a16="http://schemas.microsoft.com/office/drawing/2014/main" id="{4402917A-604E-433C-AE06-2C2317B4989C}"/>
                    </a:ext>
                  </a:extLst>
                </p:cNvPr>
                <p:cNvPicPr/>
                <p:nvPr/>
              </p:nvPicPr>
              <p:blipFill>
                <a:blip r:embed="rId151"/>
                <a:stretch>
                  <a:fillRect/>
                </a:stretch>
              </p:blipFill>
              <p:spPr>
                <a:xfrm>
                  <a:off x="3533979" y="4382765"/>
                  <a:ext cx="2556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3" name="Freihand 122">
                  <a:extLst>
                    <a:ext uri="{FF2B5EF4-FFF2-40B4-BE49-F238E27FC236}">
                      <a16:creationId xmlns:a16="http://schemas.microsoft.com/office/drawing/2014/main" id="{463A0A65-9617-466D-B0F6-00BEEA8741E3}"/>
                    </a:ext>
                  </a:extLst>
                </p14:cNvPr>
                <p14:cNvContentPartPr/>
                <p14:nvPr/>
              </p14:nvContentPartPr>
              <p14:xfrm>
                <a:off x="3554859" y="5122205"/>
                <a:ext cx="24120" cy="391320"/>
              </p14:xfrm>
            </p:contentPart>
          </mc:Choice>
          <mc:Fallback>
            <p:pic>
              <p:nvPicPr>
                <p:cNvPr id="123" name="Freihand 122">
                  <a:extLst>
                    <a:ext uri="{FF2B5EF4-FFF2-40B4-BE49-F238E27FC236}">
                      <a16:creationId xmlns:a16="http://schemas.microsoft.com/office/drawing/2014/main" id="{463A0A65-9617-466D-B0F6-00BEEA8741E3}"/>
                    </a:ext>
                  </a:extLst>
                </p:cNvPr>
                <p:cNvPicPr/>
                <p:nvPr/>
              </p:nvPicPr>
              <p:blipFill>
                <a:blip r:embed="rId153"/>
                <a:stretch>
                  <a:fillRect/>
                </a:stretch>
              </p:blipFill>
              <p:spPr>
                <a:xfrm>
                  <a:off x="3550539" y="5117885"/>
                  <a:ext cx="3276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8" name="Freihand 127">
                  <a:extLst>
                    <a:ext uri="{FF2B5EF4-FFF2-40B4-BE49-F238E27FC236}">
                      <a16:creationId xmlns:a16="http://schemas.microsoft.com/office/drawing/2014/main" id="{2C58DBDF-5CF6-4831-AA6B-20F3F9C4FA85}"/>
                    </a:ext>
                  </a:extLst>
                </p14:cNvPr>
                <p14:cNvContentPartPr/>
                <p14:nvPr/>
              </p14:nvContentPartPr>
              <p14:xfrm>
                <a:off x="3957699" y="3245165"/>
                <a:ext cx="24480" cy="145800"/>
              </p14:xfrm>
            </p:contentPart>
          </mc:Choice>
          <mc:Fallback>
            <p:pic>
              <p:nvPicPr>
                <p:cNvPr id="128" name="Freihand 127">
                  <a:extLst>
                    <a:ext uri="{FF2B5EF4-FFF2-40B4-BE49-F238E27FC236}">
                      <a16:creationId xmlns:a16="http://schemas.microsoft.com/office/drawing/2014/main" id="{2C58DBDF-5CF6-4831-AA6B-20F3F9C4FA85}"/>
                    </a:ext>
                  </a:extLst>
                </p:cNvPr>
                <p:cNvPicPr/>
                <p:nvPr/>
              </p:nvPicPr>
              <p:blipFill>
                <a:blip r:embed="rId155"/>
                <a:stretch>
                  <a:fillRect/>
                </a:stretch>
              </p:blipFill>
              <p:spPr>
                <a:xfrm>
                  <a:off x="3953379" y="3240845"/>
                  <a:ext cx="33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9" name="Freihand 128">
                  <a:extLst>
                    <a:ext uri="{FF2B5EF4-FFF2-40B4-BE49-F238E27FC236}">
                      <a16:creationId xmlns:a16="http://schemas.microsoft.com/office/drawing/2014/main" id="{5E3D0BAA-77F1-4ADD-8FA5-430DCA6A1BCE}"/>
                    </a:ext>
                  </a:extLst>
                </p14:cNvPr>
                <p14:cNvContentPartPr/>
                <p14:nvPr/>
              </p14:nvContentPartPr>
              <p14:xfrm>
                <a:off x="3967779" y="3616325"/>
                <a:ext cx="40680" cy="856080"/>
              </p14:xfrm>
            </p:contentPart>
          </mc:Choice>
          <mc:Fallback>
            <p:pic>
              <p:nvPicPr>
                <p:cNvPr id="129" name="Freihand 128">
                  <a:extLst>
                    <a:ext uri="{FF2B5EF4-FFF2-40B4-BE49-F238E27FC236}">
                      <a16:creationId xmlns:a16="http://schemas.microsoft.com/office/drawing/2014/main" id="{5E3D0BAA-77F1-4ADD-8FA5-430DCA6A1BCE}"/>
                    </a:ext>
                  </a:extLst>
                </p:cNvPr>
                <p:cNvPicPr/>
                <p:nvPr/>
              </p:nvPicPr>
              <p:blipFill>
                <a:blip r:embed="rId157"/>
                <a:stretch>
                  <a:fillRect/>
                </a:stretch>
              </p:blipFill>
              <p:spPr>
                <a:xfrm>
                  <a:off x="3963459" y="3612005"/>
                  <a:ext cx="49320" cy="864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0" name="Freihand 129">
                  <a:extLst>
                    <a:ext uri="{FF2B5EF4-FFF2-40B4-BE49-F238E27FC236}">
                      <a16:creationId xmlns:a16="http://schemas.microsoft.com/office/drawing/2014/main" id="{5BD11EDB-A1E6-4D63-932B-E7EA756C187D}"/>
                    </a:ext>
                  </a:extLst>
                </p14:cNvPr>
                <p14:cNvContentPartPr/>
                <p14:nvPr/>
              </p14:nvContentPartPr>
              <p14:xfrm>
                <a:off x="3981819" y="4695245"/>
                <a:ext cx="52560" cy="680400"/>
              </p14:xfrm>
            </p:contentPart>
          </mc:Choice>
          <mc:Fallback>
            <p:pic>
              <p:nvPicPr>
                <p:cNvPr id="130" name="Freihand 129">
                  <a:extLst>
                    <a:ext uri="{FF2B5EF4-FFF2-40B4-BE49-F238E27FC236}">
                      <a16:creationId xmlns:a16="http://schemas.microsoft.com/office/drawing/2014/main" id="{5BD11EDB-A1E6-4D63-932B-E7EA756C187D}"/>
                    </a:ext>
                  </a:extLst>
                </p:cNvPr>
                <p:cNvPicPr/>
                <p:nvPr/>
              </p:nvPicPr>
              <p:blipFill>
                <a:blip r:embed="rId159"/>
                <a:stretch>
                  <a:fillRect/>
                </a:stretch>
              </p:blipFill>
              <p:spPr>
                <a:xfrm>
                  <a:off x="3977499" y="4690925"/>
                  <a:ext cx="61200" cy="689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1" name="Freihand 130">
                  <a:extLst>
                    <a:ext uri="{FF2B5EF4-FFF2-40B4-BE49-F238E27FC236}">
                      <a16:creationId xmlns:a16="http://schemas.microsoft.com/office/drawing/2014/main" id="{102DF40F-935C-4A84-9DB7-F2DB25A7468E}"/>
                    </a:ext>
                  </a:extLst>
                </p14:cNvPr>
                <p14:cNvContentPartPr/>
                <p14:nvPr/>
              </p14:nvContentPartPr>
              <p14:xfrm>
                <a:off x="4026459" y="5501285"/>
                <a:ext cx="4320" cy="117360"/>
              </p14:xfrm>
            </p:contentPart>
          </mc:Choice>
          <mc:Fallback>
            <p:pic>
              <p:nvPicPr>
                <p:cNvPr id="131" name="Freihand 130">
                  <a:extLst>
                    <a:ext uri="{FF2B5EF4-FFF2-40B4-BE49-F238E27FC236}">
                      <a16:creationId xmlns:a16="http://schemas.microsoft.com/office/drawing/2014/main" id="{102DF40F-935C-4A84-9DB7-F2DB25A7468E}"/>
                    </a:ext>
                  </a:extLst>
                </p:cNvPr>
                <p:cNvPicPr/>
                <p:nvPr/>
              </p:nvPicPr>
              <p:blipFill>
                <a:blip r:embed="rId161"/>
                <a:stretch>
                  <a:fillRect/>
                </a:stretch>
              </p:blipFill>
              <p:spPr>
                <a:xfrm>
                  <a:off x="4022139" y="5496965"/>
                  <a:ext cx="12960" cy="126000"/>
                </a:xfrm>
                <a:prstGeom prst="rect">
                  <a:avLst/>
                </a:prstGeom>
              </p:spPr>
            </p:pic>
          </mc:Fallback>
        </mc:AlternateContent>
      </p:grpSp>
      <p:grpSp>
        <p:nvGrpSpPr>
          <p:cNvPr id="139" name="Gruppieren 138">
            <a:extLst>
              <a:ext uri="{FF2B5EF4-FFF2-40B4-BE49-F238E27FC236}">
                <a16:creationId xmlns:a16="http://schemas.microsoft.com/office/drawing/2014/main" id="{6ED20BDD-7354-48CC-A7B7-C6D4332C631B}"/>
              </a:ext>
            </a:extLst>
          </p:cNvPr>
          <p:cNvGrpSpPr/>
          <p:nvPr/>
        </p:nvGrpSpPr>
        <p:grpSpPr>
          <a:xfrm>
            <a:off x="2832339" y="5773085"/>
            <a:ext cx="1275840" cy="304920"/>
            <a:chOff x="2832339" y="5773085"/>
            <a:chExt cx="1275840" cy="304920"/>
          </a:xfrm>
        </p:grpSpPr>
        <mc:AlternateContent xmlns:mc="http://schemas.openxmlformats.org/markup-compatibility/2006">
          <mc:Choice xmlns:p14="http://schemas.microsoft.com/office/powerpoint/2010/main" Requires="p14">
            <p:contentPart p14:bwMode="auto" r:id="rId162">
              <p14:nvContentPartPr>
                <p14:cNvPr id="124" name="Freihand 123">
                  <a:extLst>
                    <a:ext uri="{FF2B5EF4-FFF2-40B4-BE49-F238E27FC236}">
                      <a16:creationId xmlns:a16="http://schemas.microsoft.com/office/drawing/2014/main" id="{3A1C4861-4923-45E7-B12A-9CD633F00182}"/>
                    </a:ext>
                  </a:extLst>
                </p14:cNvPr>
                <p14:cNvContentPartPr/>
                <p14:nvPr/>
              </p14:nvContentPartPr>
              <p14:xfrm>
                <a:off x="3422019" y="5895485"/>
                <a:ext cx="101160" cy="52920"/>
              </p14:xfrm>
            </p:contentPart>
          </mc:Choice>
          <mc:Fallback>
            <p:pic>
              <p:nvPicPr>
                <p:cNvPr id="124" name="Freihand 123">
                  <a:extLst>
                    <a:ext uri="{FF2B5EF4-FFF2-40B4-BE49-F238E27FC236}">
                      <a16:creationId xmlns:a16="http://schemas.microsoft.com/office/drawing/2014/main" id="{3A1C4861-4923-45E7-B12A-9CD633F00182}"/>
                    </a:ext>
                  </a:extLst>
                </p:cNvPr>
                <p:cNvPicPr/>
                <p:nvPr/>
              </p:nvPicPr>
              <p:blipFill>
                <a:blip r:embed="rId163"/>
                <a:stretch>
                  <a:fillRect/>
                </a:stretch>
              </p:blipFill>
              <p:spPr>
                <a:xfrm>
                  <a:off x="3417699" y="5891165"/>
                  <a:ext cx="109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5" name="Freihand 124">
                  <a:extLst>
                    <a:ext uri="{FF2B5EF4-FFF2-40B4-BE49-F238E27FC236}">
                      <a16:creationId xmlns:a16="http://schemas.microsoft.com/office/drawing/2014/main" id="{062F865B-33CD-45E3-A05B-F30B4FA37461}"/>
                    </a:ext>
                  </a:extLst>
                </p14:cNvPr>
                <p14:cNvContentPartPr/>
                <p14:nvPr/>
              </p14:nvContentPartPr>
              <p14:xfrm>
                <a:off x="3461979" y="5883245"/>
                <a:ext cx="67320" cy="158760"/>
              </p14:xfrm>
            </p:contentPart>
          </mc:Choice>
          <mc:Fallback>
            <p:pic>
              <p:nvPicPr>
                <p:cNvPr id="125" name="Freihand 124">
                  <a:extLst>
                    <a:ext uri="{FF2B5EF4-FFF2-40B4-BE49-F238E27FC236}">
                      <a16:creationId xmlns:a16="http://schemas.microsoft.com/office/drawing/2014/main" id="{062F865B-33CD-45E3-A05B-F30B4FA37461}"/>
                    </a:ext>
                  </a:extLst>
                </p:cNvPr>
                <p:cNvPicPr/>
                <p:nvPr/>
              </p:nvPicPr>
              <p:blipFill>
                <a:blip r:embed="rId165"/>
                <a:stretch>
                  <a:fillRect/>
                </a:stretch>
              </p:blipFill>
              <p:spPr>
                <a:xfrm>
                  <a:off x="3457659" y="5878925"/>
                  <a:ext cx="75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6" name="Freihand 125">
                  <a:extLst>
                    <a:ext uri="{FF2B5EF4-FFF2-40B4-BE49-F238E27FC236}">
                      <a16:creationId xmlns:a16="http://schemas.microsoft.com/office/drawing/2014/main" id="{B1B29EB2-520A-46F7-8006-42032C009E1F}"/>
                    </a:ext>
                  </a:extLst>
                </p14:cNvPr>
                <p14:cNvContentPartPr/>
                <p14:nvPr/>
              </p14:nvContentPartPr>
              <p14:xfrm>
                <a:off x="3466299" y="5996645"/>
                <a:ext cx="71640" cy="74520"/>
              </p14:xfrm>
            </p:contentPart>
          </mc:Choice>
          <mc:Fallback>
            <p:pic>
              <p:nvPicPr>
                <p:cNvPr id="126" name="Freihand 125">
                  <a:extLst>
                    <a:ext uri="{FF2B5EF4-FFF2-40B4-BE49-F238E27FC236}">
                      <a16:creationId xmlns:a16="http://schemas.microsoft.com/office/drawing/2014/main" id="{B1B29EB2-520A-46F7-8006-42032C009E1F}"/>
                    </a:ext>
                  </a:extLst>
                </p:cNvPr>
                <p:cNvPicPr/>
                <p:nvPr/>
              </p:nvPicPr>
              <p:blipFill>
                <a:blip r:embed="rId167"/>
                <a:stretch>
                  <a:fillRect/>
                </a:stretch>
              </p:blipFill>
              <p:spPr>
                <a:xfrm>
                  <a:off x="3461979" y="5992325"/>
                  <a:ext cx="80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7" name="Freihand 126">
                  <a:extLst>
                    <a:ext uri="{FF2B5EF4-FFF2-40B4-BE49-F238E27FC236}">
                      <a16:creationId xmlns:a16="http://schemas.microsoft.com/office/drawing/2014/main" id="{E90C05FA-35FC-4D23-8448-A3EB080BBFF6}"/>
                    </a:ext>
                  </a:extLst>
                </p14:cNvPr>
                <p14:cNvContentPartPr/>
                <p14:nvPr/>
              </p14:nvContentPartPr>
              <p14:xfrm>
                <a:off x="3574299" y="5813045"/>
                <a:ext cx="8640" cy="77760"/>
              </p14:xfrm>
            </p:contentPart>
          </mc:Choice>
          <mc:Fallback>
            <p:pic>
              <p:nvPicPr>
                <p:cNvPr id="127" name="Freihand 126">
                  <a:extLst>
                    <a:ext uri="{FF2B5EF4-FFF2-40B4-BE49-F238E27FC236}">
                      <a16:creationId xmlns:a16="http://schemas.microsoft.com/office/drawing/2014/main" id="{E90C05FA-35FC-4D23-8448-A3EB080BBFF6}"/>
                    </a:ext>
                  </a:extLst>
                </p:cNvPr>
                <p:cNvPicPr/>
                <p:nvPr/>
              </p:nvPicPr>
              <p:blipFill>
                <a:blip r:embed="rId169"/>
                <a:stretch>
                  <a:fillRect/>
                </a:stretch>
              </p:blipFill>
              <p:spPr>
                <a:xfrm>
                  <a:off x="3569979" y="5808725"/>
                  <a:ext cx="17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2" name="Freihand 131">
                  <a:extLst>
                    <a:ext uri="{FF2B5EF4-FFF2-40B4-BE49-F238E27FC236}">
                      <a16:creationId xmlns:a16="http://schemas.microsoft.com/office/drawing/2014/main" id="{19184210-08C9-4AB7-A9E3-6804DE4D53C7}"/>
                    </a:ext>
                  </a:extLst>
                </p14:cNvPr>
                <p14:cNvContentPartPr/>
                <p14:nvPr/>
              </p14:nvContentPartPr>
              <p14:xfrm>
                <a:off x="3903699" y="5863085"/>
                <a:ext cx="109440" cy="185040"/>
              </p14:xfrm>
            </p:contentPart>
          </mc:Choice>
          <mc:Fallback>
            <p:pic>
              <p:nvPicPr>
                <p:cNvPr id="132" name="Freihand 131">
                  <a:extLst>
                    <a:ext uri="{FF2B5EF4-FFF2-40B4-BE49-F238E27FC236}">
                      <a16:creationId xmlns:a16="http://schemas.microsoft.com/office/drawing/2014/main" id="{19184210-08C9-4AB7-A9E3-6804DE4D53C7}"/>
                    </a:ext>
                  </a:extLst>
                </p:cNvPr>
                <p:cNvPicPr/>
                <p:nvPr/>
              </p:nvPicPr>
              <p:blipFill>
                <a:blip r:embed="rId171"/>
                <a:stretch>
                  <a:fillRect/>
                </a:stretch>
              </p:blipFill>
              <p:spPr>
                <a:xfrm>
                  <a:off x="3899379" y="5858765"/>
                  <a:ext cx="1180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3" name="Freihand 132">
                  <a:extLst>
                    <a:ext uri="{FF2B5EF4-FFF2-40B4-BE49-F238E27FC236}">
                      <a16:creationId xmlns:a16="http://schemas.microsoft.com/office/drawing/2014/main" id="{E7DD5C7E-6A1D-4233-9E0E-9297517612E7}"/>
                    </a:ext>
                  </a:extLst>
                </p14:cNvPr>
                <p14:cNvContentPartPr/>
                <p14:nvPr/>
              </p14:nvContentPartPr>
              <p14:xfrm>
                <a:off x="4022139" y="5989085"/>
                <a:ext cx="86040" cy="88920"/>
              </p14:xfrm>
            </p:contentPart>
          </mc:Choice>
          <mc:Fallback>
            <p:pic>
              <p:nvPicPr>
                <p:cNvPr id="133" name="Freihand 132">
                  <a:extLst>
                    <a:ext uri="{FF2B5EF4-FFF2-40B4-BE49-F238E27FC236}">
                      <a16:creationId xmlns:a16="http://schemas.microsoft.com/office/drawing/2014/main" id="{E7DD5C7E-6A1D-4233-9E0E-9297517612E7}"/>
                    </a:ext>
                  </a:extLst>
                </p:cNvPr>
                <p:cNvPicPr/>
                <p:nvPr/>
              </p:nvPicPr>
              <p:blipFill>
                <a:blip r:embed="rId173"/>
                <a:stretch>
                  <a:fillRect/>
                </a:stretch>
              </p:blipFill>
              <p:spPr>
                <a:xfrm>
                  <a:off x="4017819" y="5984765"/>
                  <a:ext cx="94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4" name="Freihand 133">
                  <a:extLst>
                    <a:ext uri="{FF2B5EF4-FFF2-40B4-BE49-F238E27FC236}">
                      <a16:creationId xmlns:a16="http://schemas.microsoft.com/office/drawing/2014/main" id="{69466341-ED5F-425F-89F1-39519D28D87F}"/>
                    </a:ext>
                  </a:extLst>
                </p14:cNvPr>
                <p14:cNvContentPartPr/>
                <p14:nvPr/>
              </p14:nvContentPartPr>
              <p14:xfrm>
                <a:off x="4078659" y="5773085"/>
                <a:ext cx="14400" cy="48240"/>
              </p14:xfrm>
            </p:contentPart>
          </mc:Choice>
          <mc:Fallback>
            <p:pic>
              <p:nvPicPr>
                <p:cNvPr id="134" name="Freihand 133">
                  <a:extLst>
                    <a:ext uri="{FF2B5EF4-FFF2-40B4-BE49-F238E27FC236}">
                      <a16:creationId xmlns:a16="http://schemas.microsoft.com/office/drawing/2014/main" id="{69466341-ED5F-425F-89F1-39519D28D87F}"/>
                    </a:ext>
                  </a:extLst>
                </p:cNvPr>
                <p:cNvPicPr/>
                <p:nvPr/>
              </p:nvPicPr>
              <p:blipFill>
                <a:blip r:embed="rId175"/>
                <a:stretch>
                  <a:fillRect/>
                </a:stretch>
              </p:blipFill>
              <p:spPr>
                <a:xfrm>
                  <a:off x="4074339" y="5768765"/>
                  <a:ext cx="23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5" name="Freihand 134">
                  <a:extLst>
                    <a:ext uri="{FF2B5EF4-FFF2-40B4-BE49-F238E27FC236}">
                      <a16:creationId xmlns:a16="http://schemas.microsoft.com/office/drawing/2014/main" id="{9C59C3B7-0A1B-410D-BC05-EC8DAB40BC20}"/>
                    </a:ext>
                  </a:extLst>
                </p14:cNvPr>
                <p14:cNvContentPartPr/>
                <p14:nvPr/>
              </p14:nvContentPartPr>
              <p14:xfrm>
                <a:off x="2832339" y="5931125"/>
                <a:ext cx="296640" cy="15480"/>
              </p14:xfrm>
            </p:contentPart>
          </mc:Choice>
          <mc:Fallback>
            <p:pic>
              <p:nvPicPr>
                <p:cNvPr id="135" name="Freihand 134">
                  <a:extLst>
                    <a:ext uri="{FF2B5EF4-FFF2-40B4-BE49-F238E27FC236}">
                      <a16:creationId xmlns:a16="http://schemas.microsoft.com/office/drawing/2014/main" id="{9C59C3B7-0A1B-410D-BC05-EC8DAB40BC20}"/>
                    </a:ext>
                  </a:extLst>
                </p:cNvPr>
                <p:cNvPicPr/>
                <p:nvPr/>
              </p:nvPicPr>
              <p:blipFill>
                <a:blip r:embed="rId177"/>
                <a:stretch>
                  <a:fillRect/>
                </a:stretch>
              </p:blipFill>
              <p:spPr>
                <a:xfrm>
                  <a:off x="2828019" y="5926805"/>
                  <a:ext cx="305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6" name="Freihand 135">
                  <a:extLst>
                    <a:ext uri="{FF2B5EF4-FFF2-40B4-BE49-F238E27FC236}">
                      <a16:creationId xmlns:a16="http://schemas.microsoft.com/office/drawing/2014/main" id="{0A5FA459-E232-492C-8AD7-8DD441D8A0F9}"/>
                    </a:ext>
                  </a:extLst>
                </p14:cNvPr>
                <p14:cNvContentPartPr/>
                <p14:nvPr/>
              </p14:nvContentPartPr>
              <p14:xfrm>
                <a:off x="3139059" y="5849405"/>
                <a:ext cx="140400" cy="169920"/>
              </p14:xfrm>
            </p:contentPart>
          </mc:Choice>
          <mc:Fallback>
            <p:pic>
              <p:nvPicPr>
                <p:cNvPr id="136" name="Freihand 135">
                  <a:extLst>
                    <a:ext uri="{FF2B5EF4-FFF2-40B4-BE49-F238E27FC236}">
                      <a16:creationId xmlns:a16="http://schemas.microsoft.com/office/drawing/2014/main" id="{0A5FA459-E232-492C-8AD7-8DD441D8A0F9}"/>
                    </a:ext>
                  </a:extLst>
                </p:cNvPr>
                <p:cNvPicPr/>
                <p:nvPr/>
              </p:nvPicPr>
              <p:blipFill>
                <a:blip r:embed="rId179"/>
                <a:stretch>
                  <a:fillRect/>
                </a:stretch>
              </p:blipFill>
              <p:spPr>
                <a:xfrm>
                  <a:off x="3134739" y="5845085"/>
                  <a:ext cx="149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7" name="Freihand 136">
                  <a:extLst>
                    <a:ext uri="{FF2B5EF4-FFF2-40B4-BE49-F238E27FC236}">
                      <a16:creationId xmlns:a16="http://schemas.microsoft.com/office/drawing/2014/main" id="{DCF4A854-80D6-48D2-BDF0-7F9EFBA333B8}"/>
                    </a:ext>
                  </a:extLst>
                </p14:cNvPr>
                <p14:cNvContentPartPr/>
                <p14:nvPr/>
              </p14:nvContentPartPr>
              <p14:xfrm>
                <a:off x="3607419" y="5890085"/>
                <a:ext cx="149400" cy="30600"/>
              </p14:xfrm>
            </p:contentPart>
          </mc:Choice>
          <mc:Fallback>
            <p:pic>
              <p:nvPicPr>
                <p:cNvPr id="137" name="Freihand 136">
                  <a:extLst>
                    <a:ext uri="{FF2B5EF4-FFF2-40B4-BE49-F238E27FC236}">
                      <a16:creationId xmlns:a16="http://schemas.microsoft.com/office/drawing/2014/main" id="{DCF4A854-80D6-48D2-BDF0-7F9EFBA333B8}"/>
                    </a:ext>
                  </a:extLst>
                </p:cNvPr>
                <p:cNvPicPr/>
                <p:nvPr/>
              </p:nvPicPr>
              <p:blipFill>
                <a:blip r:embed="rId181"/>
                <a:stretch>
                  <a:fillRect/>
                </a:stretch>
              </p:blipFill>
              <p:spPr>
                <a:xfrm>
                  <a:off x="3603099" y="5885765"/>
                  <a:ext cx="158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8" name="Freihand 137">
                  <a:extLst>
                    <a:ext uri="{FF2B5EF4-FFF2-40B4-BE49-F238E27FC236}">
                      <a16:creationId xmlns:a16="http://schemas.microsoft.com/office/drawing/2014/main" id="{60996A6E-ED80-41A3-BE3F-F54FD464C24C}"/>
                    </a:ext>
                  </a:extLst>
                </p14:cNvPr>
                <p14:cNvContentPartPr/>
                <p14:nvPr/>
              </p14:nvContentPartPr>
              <p14:xfrm>
                <a:off x="3703539" y="5828525"/>
                <a:ext cx="113760" cy="178200"/>
              </p14:xfrm>
            </p:contentPart>
          </mc:Choice>
          <mc:Fallback>
            <p:pic>
              <p:nvPicPr>
                <p:cNvPr id="138" name="Freihand 137">
                  <a:extLst>
                    <a:ext uri="{FF2B5EF4-FFF2-40B4-BE49-F238E27FC236}">
                      <a16:creationId xmlns:a16="http://schemas.microsoft.com/office/drawing/2014/main" id="{60996A6E-ED80-41A3-BE3F-F54FD464C24C}"/>
                    </a:ext>
                  </a:extLst>
                </p:cNvPr>
                <p:cNvPicPr/>
                <p:nvPr/>
              </p:nvPicPr>
              <p:blipFill>
                <a:blip r:embed="rId183"/>
                <a:stretch>
                  <a:fillRect/>
                </a:stretch>
              </p:blipFill>
              <p:spPr>
                <a:xfrm>
                  <a:off x="3699219" y="5824205"/>
                  <a:ext cx="122400" cy="186840"/>
                </a:xfrm>
                <a:prstGeom prst="rect">
                  <a:avLst/>
                </a:prstGeom>
              </p:spPr>
            </p:pic>
          </mc:Fallback>
        </mc:AlternateContent>
      </p:grpSp>
      <p:grpSp>
        <p:nvGrpSpPr>
          <p:cNvPr id="176" name="Gruppieren 175">
            <a:extLst>
              <a:ext uri="{FF2B5EF4-FFF2-40B4-BE49-F238E27FC236}">
                <a16:creationId xmlns:a16="http://schemas.microsoft.com/office/drawing/2014/main" id="{CD539594-D218-4436-A88B-0E2471481B71}"/>
              </a:ext>
            </a:extLst>
          </p:cNvPr>
          <p:cNvGrpSpPr/>
          <p:nvPr/>
        </p:nvGrpSpPr>
        <p:grpSpPr>
          <a:xfrm>
            <a:off x="5323179" y="2951765"/>
            <a:ext cx="6043680" cy="602280"/>
            <a:chOff x="5323179" y="2951765"/>
            <a:chExt cx="6043680" cy="602280"/>
          </a:xfrm>
        </p:grpSpPr>
        <mc:AlternateContent xmlns:mc="http://schemas.openxmlformats.org/markup-compatibility/2006">
          <mc:Choice xmlns:p14="http://schemas.microsoft.com/office/powerpoint/2010/main" Requires="p14">
            <p:contentPart p14:bwMode="auto" r:id="rId184">
              <p14:nvContentPartPr>
                <p14:cNvPr id="142" name="Freihand 141">
                  <a:extLst>
                    <a:ext uri="{FF2B5EF4-FFF2-40B4-BE49-F238E27FC236}">
                      <a16:creationId xmlns:a16="http://schemas.microsoft.com/office/drawing/2014/main" id="{C29359F4-511E-4674-9382-115CBCAD5503}"/>
                    </a:ext>
                  </a:extLst>
                </p14:cNvPr>
                <p14:cNvContentPartPr/>
                <p14:nvPr/>
              </p14:nvContentPartPr>
              <p14:xfrm>
                <a:off x="5351259" y="3298085"/>
                <a:ext cx="259920" cy="7560"/>
              </p14:xfrm>
            </p:contentPart>
          </mc:Choice>
          <mc:Fallback>
            <p:pic>
              <p:nvPicPr>
                <p:cNvPr id="142" name="Freihand 141">
                  <a:extLst>
                    <a:ext uri="{FF2B5EF4-FFF2-40B4-BE49-F238E27FC236}">
                      <a16:creationId xmlns:a16="http://schemas.microsoft.com/office/drawing/2014/main" id="{C29359F4-511E-4674-9382-115CBCAD5503}"/>
                    </a:ext>
                  </a:extLst>
                </p:cNvPr>
                <p:cNvPicPr/>
                <p:nvPr/>
              </p:nvPicPr>
              <p:blipFill>
                <a:blip r:embed="rId185"/>
                <a:stretch>
                  <a:fillRect/>
                </a:stretch>
              </p:blipFill>
              <p:spPr>
                <a:xfrm>
                  <a:off x="5346939" y="3293765"/>
                  <a:ext cx="2685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3" name="Freihand 142">
                  <a:extLst>
                    <a:ext uri="{FF2B5EF4-FFF2-40B4-BE49-F238E27FC236}">
                      <a16:creationId xmlns:a16="http://schemas.microsoft.com/office/drawing/2014/main" id="{4FDCC73E-D47B-4B72-975B-BB7B6DFB33D4}"/>
                    </a:ext>
                  </a:extLst>
                </p14:cNvPr>
                <p14:cNvContentPartPr/>
                <p14:nvPr/>
              </p14:nvContentPartPr>
              <p14:xfrm>
                <a:off x="5323179" y="3248765"/>
                <a:ext cx="357840" cy="218160"/>
              </p14:xfrm>
            </p:contentPart>
          </mc:Choice>
          <mc:Fallback>
            <p:pic>
              <p:nvPicPr>
                <p:cNvPr id="143" name="Freihand 142">
                  <a:extLst>
                    <a:ext uri="{FF2B5EF4-FFF2-40B4-BE49-F238E27FC236}">
                      <a16:creationId xmlns:a16="http://schemas.microsoft.com/office/drawing/2014/main" id="{4FDCC73E-D47B-4B72-975B-BB7B6DFB33D4}"/>
                    </a:ext>
                  </a:extLst>
                </p:cNvPr>
                <p:cNvPicPr/>
                <p:nvPr/>
              </p:nvPicPr>
              <p:blipFill>
                <a:blip r:embed="rId187"/>
                <a:stretch>
                  <a:fillRect/>
                </a:stretch>
              </p:blipFill>
              <p:spPr>
                <a:xfrm>
                  <a:off x="5318859" y="3244445"/>
                  <a:ext cx="366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5" name="Freihand 144">
                  <a:extLst>
                    <a:ext uri="{FF2B5EF4-FFF2-40B4-BE49-F238E27FC236}">
                      <a16:creationId xmlns:a16="http://schemas.microsoft.com/office/drawing/2014/main" id="{9990C369-7087-4215-81B9-E7FD5F7CDE08}"/>
                    </a:ext>
                  </a:extLst>
                </p14:cNvPr>
                <p14:cNvContentPartPr/>
                <p14:nvPr/>
              </p14:nvContentPartPr>
              <p14:xfrm>
                <a:off x="5853819" y="3353885"/>
                <a:ext cx="20160" cy="107640"/>
              </p14:xfrm>
            </p:contentPart>
          </mc:Choice>
          <mc:Fallback>
            <p:pic>
              <p:nvPicPr>
                <p:cNvPr id="145" name="Freihand 144">
                  <a:extLst>
                    <a:ext uri="{FF2B5EF4-FFF2-40B4-BE49-F238E27FC236}">
                      <a16:creationId xmlns:a16="http://schemas.microsoft.com/office/drawing/2014/main" id="{9990C369-7087-4215-81B9-E7FD5F7CDE08}"/>
                    </a:ext>
                  </a:extLst>
                </p:cNvPr>
                <p:cNvPicPr/>
                <p:nvPr/>
              </p:nvPicPr>
              <p:blipFill>
                <a:blip r:embed="rId189"/>
                <a:stretch>
                  <a:fillRect/>
                </a:stretch>
              </p:blipFill>
              <p:spPr>
                <a:xfrm>
                  <a:off x="5849499" y="3349565"/>
                  <a:ext cx="28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6" name="Freihand 145">
                  <a:extLst>
                    <a:ext uri="{FF2B5EF4-FFF2-40B4-BE49-F238E27FC236}">
                      <a16:creationId xmlns:a16="http://schemas.microsoft.com/office/drawing/2014/main" id="{3148B5D2-F093-4D34-A575-29EB681E67D4}"/>
                    </a:ext>
                  </a:extLst>
                </p14:cNvPr>
                <p14:cNvContentPartPr/>
                <p14:nvPr/>
              </p14:nvContentPartPr>
              <p14:xfrm>
                <a:off x="5862099" y="3213845"/>
                <a:ext cx="13680" cy="54000"/>
              </p14:xfrm>
            </p:contentPart>
          </mc:Choice>
          <mc:Fallback>
            <p:pic>
              <p:nvPicPr>
                <p:cNvPr id="146" name="Freihand 145">
                  <a:extLst>
                    <a:ext uri="{FF2B5EF4-FFF2-40B4-BE49-F238E27FC236}">
                      <a16:creationId xmlns:a16="http://schemas.microsoft.com/office/drawing/2014/main" id="{3148B5D2-F093-4D34-A575-29EB681E67D4}"/>
                    </a:ext>
                  </a:extLst>
                </p:cNvPr>
                <p:cNvPicPr/>
                <p:nvPr/>
              </p:nvPicPr>
              <p:blipFill>
                <a:blip r:embed="rId191"/>
                <a:stretch>
                  <a:fillRect/>
                </a:stretch>
              </p:blipFill>
              <p:spPr>
                <a:xfrm>
                  <a:off x="5857779" y="3209525"/>
                  <a:ext cx="22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7" name="Freihand 146">
                  <a:extLst>
                    <a:ext uri="{FF2B5EF4-FFF2-40B4-BE49-F238E27FC236}">
                      <a16:creationId xmlns:a16="http://schemas.microsoft.com/office/drawing/2014/main" id="{2A0707EC-8D99-4A9D-8BC2-35D4601EF9AA}"/>
                    </a:ext>
                  </a:extLst>
                </p14:cNvPr>
                <p14:cNvContentPartPr/>
                <p14:nvPr/>
              </p14:nvContentPartPr>
              <p14:xfrm>
                <a:off x="5934819" y="3330485"/>
                <a:ext cx="126360" cy="77760"/>
              </p14:xfrm>
            </p:contentPart>
          </mc:Choice>
          <mc:Fallback>
            <p:pic>
              <p:nvPicPr>
                <p:cNvPr id="147" name="Freihand 146">
                  <a:extLst>
                    <a:ext uri="{FF2B5EF4-FFF2-40B4-BE49-F238E27FC236}">
                      <a16:creationId xmlns:a16="http://schemas.microsoft.com/office/drawing/2014/main" id="{2A0707EC-8D99-4A9D-8BC2-35D4601EF9AA}"/>
                    </a:ext>
                  </a:extLst>
                </p:cNvPr>
                <p:cNvPicPr/>
                <p:nvPr/>
              </p:nvPicPr>
              <p:blipFill>
                <a:blip r:embed="rId193"/>
                <a:stretch>
                  <a:fillRect/>
                </a:stretch>
              </p:blipFill>
              <p:spPr>
                <a:xfrm>
                  <a:off x="5930499" y="3326165"/>
                  <a:ext cx="135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8" name="Freihand 147">
                  <a:extLst>
                    <a:ext uri="{FF2B5EF4-FFF2-40B4-BE49-F238E27FC236}">
                      <a16:creationId xmlns:a16="http://schemas.microsoft.com/office/drawing/2014/main" id="{8DE89136-84D8-4269-9ED6-B531F48C2FFF}"/>
                    </a:ext>
                  </a:extLst>
                </p14:cNvPr>
                <p14:cNvContentPartPr/>
                <p14:nvPr/>
              </p14:nvContentPartPr>
              <p14:xfrm>
                <a:off x="6086379" y="3315365"/>
                <a:ext cx="93600" cy="98640"/>
              </p14:xfrm>
            </p:contentPart>
          </mc:Choice>
          <mc:Fallback>
            <p:pic>
              <p:nvPicPr>
                <p:cNvPr id="148" name="Freihand 147">
                  <a:extLst>
                    <a:ext uri="{FF2B5EF4-FFF2-40B4-BE49-F238E27FC236}">
                      <a16:creationId xmlns:a16="http://schemas.microsoft.com/office/drawing/2014/main" id="{8DE89136-84D8-4269-9ED6-B531F48C2FFF}"/>
                    </a:ext>
                  </a:extLst>
                </p:cNvPr>
                <p:cNvPicPr/>
                <p:nvPr/>
              </p:nvPicPr>
              <p:blipFill>
                <a:blip r:embed="rId195"/>
                <a:stretch>
                  <a:fillRect/>
                </a:stretch>
              </p:blipFill>
              <p:spPr>
                <a:xfrm>
                  <a:off x="6082059" y="3311045"/>
                  <a:ext cx="102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9" name="Freihand 148">
                  <a:extLst>
                    <a:ext uri="{FF2B5EF4-FFF2-40B4-BE49-F238E27FC236}">
                      <a16:creationId xmlns:a16="http://schemas.microsoft.com/office/drawing/2014/main" id="{26AE31FF-D848-48C4-A797-20DFC78E508B}"/>
                    </a:ext>
                  </a:extLst>
                </p14:cNvPr>
                <p14:cNvContentPartPr/>
                <p14:nvPr/>
              </p14:nvContentPartPr>
              <p14:xfrm>
                <a:off x="6221379" y="3305645"/>
                <a:ext cx="178920" cy="248400"/>
              </p14:xfrm>
            </p:contentPart>
          </mc:Choice>
          <mc:Fallback>
            <p:pic>
              <p:nvPicPr>
                <p:cNvPr id="149" name="Freihand 148">
                  <a:extLst>
                    <a:ext uri="{FF2B5EF4-FFF2-40B4-BE49-F238E27FC236}">
                      <a16:creationId xmlns:a16="http://schemas.microsoft.com/office/drawing/2014/main" id="{26AE31FF-D848-48C4-A797-20DFC78E508B}"/>
                    </a:ext>
                  </a:extLst>
                </p:cNvPr>
                <p:cNvPicPr/>
                <p:nvPr/>
              </p:nvPicPr>
              <p:blipFill>
                <a:blip r:embed="rId197"/>
                <a:stretch>
                  <a:fillRect/>
                </a:stretch>
              </p:blipFill>
              <p:spPr>
                <a:xfrm>
                  <a:off x="6217059" y="3301325"/>
                  <a:ext cx="1875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0" name="Freihand 149">
                  <a:extLst>
                    <a:ext uri="{FF2B5EF4-FFF2-40B4-BE49-F238E27FC236}">
                      <a16:creationId xmlns:a16="http://schemas.microsoft.com/office/drawing/2014/main" id="{A171E2E5-78E7-4F8A-B1B4-64FE4D59A644}"/>
                    </a:ext>
                  </a:extLst>
                </p14:cNvPr>
                <p14:cNvContentPartPr/>
                <p14:nvPr/>
              </p14:nvContentPartPr>
              <p14:xfrm>
                <a:off x="6414699" y="3300965"/>
                <a:ext cx="82440" cy="103680"/>
              </p14:xfrm>
            </p:contentPart>
          </mc:Choice>
          <mc:Fallback>
            <p:pic>
              <p:nvPicPr>
                <p:cNvPr id="150" name="Freihand 149">
                  <a:extLst>
                    <a:ext uri="{FF2B5EF4-FFF2-40B4-BE49-F238E27FC236}">
                      <a16:creationId xmlns:a16="http://schemas.microsoft.com/office/drawing/2014/main" id="{A171E2E5-78E7-4F8A-B1B4-64FE4D59A644}"/>
                    </a:ext>
                  </a:extLst>
                </p:cNvPr>
                <p:cNvPicPr/>
                <p:nvPr/>
              </p:nvPicPr>
              <p:blipFill>
                <a:blip r:embed="rId199"/>
                <a:stretch>
                  <a:fillRect/>
                </a:stretch>
              </p:blipFill>
              <p:spPr>
                <a:xfrm>
                  <a:off x="6410379" y="3296645"/>
                  <a:ext cx="91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1" name="Freihand 150">
                  <a:extLst>
                    <a:ext uri="{FF2B5EF4-FFF2-40B4-BE49-F238E27FC236}">
                      <a16:creationId xmlns:a16="http://schemas.microsoft.com/office/drawing/2014/main" id="{1CC7D6FE-649B-4503-A249-9382706B0D88}"/>
                    </a:ext>
                  </a:extLst>
                </p14:cNvPr>
                <p14:cNvContentPartPr/>
                <p14:nvPr/>
              </p14:nvContentPartPr>
              <p14:xfrm>
                <a:off x="6521259" y="3294845"/>
                <a:ext cx="410400" cy="83880"/>
              </p14:xfrm>
            </p:contentPart>
          </mc:Choice>
          <mc:Fallback>
            <p:pic>
              <p:nvPicPr>
                <p:cNvPr id="151" name="Freihand 150">
                  <a:extLst>
                    <a:ext uri="{FF2B5EF4-FFF2-40B4-BE49-F238E27FC236}">
                      <a16:creationId xmlns:a16="http://schemas.microsoft.com/office/drawing/2014/main" id="{1CC7D6FE-649B-4503-A249-9382706B0D88}"/>
                    </a:ext>
                  </a:extLst>
                </p:cNvPr>
                <p:cNvPicPr/>
                <p:nvPr/>
              </p:nvPicPr>
              <p:blipFill>
                <a:blip r:embed="rId201"/>
                <a:stretch>
                  <a:fillRect/>
                </a:stretch>
              </p:blipFill>
              <p:spPr>
                <a:xfrm>
                  <a:off x="6516939" y="3290525"/>
                  <a:ext cx="419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2" name="Freihand 151">
                  <a:extLst>
                    <a:ext uri="{FF2B5EF4-FFF2-40B4-BE49-F238E27FC236}">
                      <a16:creationId xmlns:a16="http://schemas.microsoft.com/office/drawing/2014/main" id="{648A437F-DFB3-4AB1-BC75-2405C9BD440B}"/>
                    </a:ext>
                  </a:extLst>
                </p14:cNvPr>
                <p14:cNvContentPartPr/>
                <p14:nvPr/>
              </p14:nvContentPartPr>
              <p14:xfrm>
                <a:off x="6881979" y="3198725"/>
                <a:ext cx="109080" cy="181800"/>
              </p14:xfrm>
            </p:contentPart>
          </mc:Choice>
          <mc:Fallback>
            <p:pic>
              <p:nvPicPr>
                <p:cNvPr id="152" name="Freihand 151">
                  <a:extLst>
                    <a:ext uri="{FF2B5EF4-FFF2-40B4-BE49-F238E27FC236}">
                      <a16:creationId xmlns:a16="http://schemas.microsoft.com/office/drawing/2014/main" id="{648A437F-DFB3-4AB1-BC75-2405C9BD440B}"/>
                    </a:ext>
                  </a:extLst>
                </p:cNvPr>
                <p:cNvPicPr/>
                <p:nvPr/>
              </p:nvPicPr>
              <p:blipFill>
                <a:blip r:embed="rId203"/>
                <a:stretch>
                  <a:fillRect/>
                </a:stretch>
              </p:blipFill>
              <p:spPr>
                <a:xfrm>
                  <a:off x="6877659" y="3194405"/>
                  <a:ext cx="117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3" name="Freihand 152">
                  <a:extLst>
                    <a:ext uri="{FF2B5EF4-FFF2-40B4-BE49-F238E27FC236}">
                      <a16:creationId xmlns:a16="http://schemas.microsoft.com/office/drawing/2014/main" id="{928C5498-88E0-45CE-98AC-20F191E32DA1}"/>
                    </a:ext>
                  </a:extLst>
                </p14:cNvPr>
                <p14:cNvContentPartPr/>
                <p14:nvPr/>
              </p14:nvContentPartPr>
              <p14:xfrm>
                <a:off x="7149819" y="3291965"/>
                <a:ext cx="19440" cy="50760"/>
              </p14:xfrm>
            </p:contentPart>
          </mc:Choice>
          <mc:Fallback>
            <p:pic>
              <p:nvPicPr>
                <p:cNvPr id="153" name="Freihand 152">
                  <a:extLst>
                    <a:ext uri="{FF2B5EF4-FFF2-40B4-BE49-F238E27FC236}">
                      <a16:creationId xmlns:a16="http://schemas.microsoft.com/office/drawing/2014/main" id="{928C5498-88E0-45CE-98AC-20F191E32DA1}"/>
                    </a:ext>
                  </a:extLst>
                </p:cNvPr>
                <p:cNvPicPr/>
                <p:nvPr/>
              </p:nvPicPr>
              <p:blipFill>
                <a:blip r:embed="rId205"/>
                <a:stretch>
                  <a:fillRect/>
                </a:stretch>
              </p:blipFill>
              <p:spPr>
                <a:xfrm>
                  <a:off x="7145499" y="3287645"/>
                  <a:ext cx="28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4" name="Freihand 153">
                  <a:extLst>
                    <a:ext uri="{FF2B5EF4-FFF2-40B4-BE49-F238E27FC236}">
                      <a16:creationId xmlns:a16="http://schemas.microsoft.com/office/drawing/2014/main" id="{083F034C-008D-479B-80CC-E43265B56487}"/>
                    </a:ext>
                  </a:extLst>
                </p14:cNvPr>
                <p14:cNvContentPartPr/>
                <p14:nvPr/>
              </p14:nvContentPartPr>
              <p14:xfrm>
                <a:off x="7168899" y="3213845"/>
                <a:ext cx="64800" cy="29880"/>
              </p14:xfrm>
            </p:contentPart>
          </mc:Choice>
          <mc:Fallback>
            <p:pic>
              <p:nvPicPr>
                <p:cNvPr id="154" name="Freihand 153">
                  <a:extLst>
                    <a:ext uri="{FF2B5EF4-FFF2-40B4-BE49-F238E27FC236}">
                      <a16:creationId xmlns:a16="http://schemas.microsoft.com/office/drawing/2014/main" id="{083F034C-008D-479B-80CC-E43265B56487}"/>
                    </a:ext>
                  </a:extLst>
                </p:cNvPr>
                <p:cNvPicPr/>
                <p:nvPr/>
              </p:nvPicPr>
              <p:blipFill>
                <a:blip r:embed="rId207"/>
                <a:stretch>
                  <a:fillRect/>
                </a:stretch>
              </p:blipFill>
              <p:spPr>
                <a:xfrm>
                  <a:off x="7164579" y="3209525"/>
                  <a:ext cx="73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5" name="Freihand 154">
                  <a:extLst>
                    <a:ext uri="{FF2B5EF4-FFF2-40B4-BE49-F238E27FC236}">
                      <a16:creationId xmlns:a16="http://schemas.microsoft.com/office/drawing/2014/main" id="{CF543E5B-68C0-4B42-81BB-C7E8A6B7D83F}"/>
                    </a:ext>
                  </a:extLst>
                </p14:cNvPr>
                <p14:cNvContentPartPr/>
                <p14:nvPr/>
              </p14:nvContentPartPr>
              <p14:xfrm>
                <a:off x="7216059" y="3186845"/>
                <a:ext cx="173160" cy="171720"/>
              </p14:xfrm>
            </p:contentPart>
          </mc:Choice>
          <mc:Fallback>
            <p:pic>
              <p:nvPicPr>
                <p:cNvPr id="155" name="Freihand 154">
                  <a:extLst>
                    <a:ext uri="{FF2B5EF4-FFF2-40B4-BE49-F238E27FC236}">
                      <a16:creationId xmlns:a16="http://schemas.microsoft.com/office/drawing/2014/main" id="{CF543E5B-68C0-4B42-81BB-C7E8A6B7D83F}"/>
                    </a:ext>
                  </a:extLst>
                </p:cNvPr>
                <p:cNvPicPr/>
                <p:nvPr/>
              </p:nvPicPr>
              <p:blipFill>
                <a:blip r:embed="rId209"/>
                <a:stretch>
                  <a:fillRect/>
                </a:stretch>
              </p:blipFill>
              <p:spPr>
                <a:xfrm>
                  <a:off x="7211739" y="3182525"/>
                  <a:ext cx="1818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6" name="Freihand 155">
                  <a:extLst>
                    <a:ext uri="{FF2B5EF4-FFF2-40B4-BE49-F238E27FC236}">
                      <a16:creationId xmlns:a16="http://schemas.microsoft.com/office/drawing/2014/main" id="{AF57DD47-4076-41DC-80DE-80E4DDEC6094}"/>
                    </a:ext>
                  </a:extLst>
                </p14:cNvPr>
                <p14:cNvContentPartPr/>
                <p14:nvPr/>
              </p14:nvContentPartPr>
              <p14:xfrm>
                <a:off x="7536459" y="3181805"/>
                <a:ext cx="187560" cy="161280"/>
              </p14:xfrm>
            </p:contentPart>
          </mc:Choice>
          <mc:Fallback>
            <p:pic>
              <p:nvPicPr>
                <p:cNvPr id="156" name="Freihand 155">
                  <a:extLst>
                    <a:ext uri="{FF2B5EF4-FFF2-40B4-BE49-F238E27FC236}">
                      <a16:creationId xmlns:a16="http://schemas.microsoft.com/office/drawing/2014/main" id="{AF57DD47-4076-41DC-80DE-80E4DDEC6094}"/>
                    </a:ext>
                  </a:extLst>
                </p:cNvPr>
                <p:cNvPicPr/>
                <p:nvPr/>
              </p:nvPicPr>
              <p:blipFill>
                <a:blip r:embed="rId211"/>
                <a:stretch>
                  <a:fillRect/>
                </a:stretch>
              </p:blipFill>
              <p:spPr>
                <a:xfrm>
                  <a:off x="7532139" y="3177485"/>
                  <a:ext cx="196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7" name="Freihand 156">
                  <a:extLst>
                    <a:ext uri="{FF2B5EF4-FFF2-40B4-BE49-F238E27FC236}">
                      <a16:creationId xmlns:a16="http://schemas.microsoft.com/office/drawing/2014/main" id="{F4B4858A-91E3-499C-838B-83C06A2C7372}"/>
                    </a:ext>
                  </a:extLst>
                </p14:cNvPr>
                <p14:cNvContentPartPr/>
                <p14:nvPr/>
              </p14:nvContentPartPr>
              <p14:xfrm>
                <a:off x="7724379" y="3153725"/>
                <a:ext cx="492120" cy="175680"/>
              </p14:xfrm>
            </p:contentPart>
          </mc:Choice>
          <mc:Fallback>
            <p:pic>
              <p:nvPicPr>
                <p:cNvPr id="157" name="Freihand 156">
                  <a:extLst>
                    <a:ext uri="{FF2B5EF4-FFF2-40B4-BE49-F238E27FC236}">
                      <a16:creationId xmlns:a16="http://schemas.microsoft.com/office/drawing/2014/main" id="{F4B4858A-91E3-499C-838B-83C06A2C7372}"/>
                    </a:ext>
                  </a:extLst>
                </p:cNvPr>
                <p:cNvPicPr/>
                <p:nvPr/>
              </p:nvPicPr>
              <p:blipFill>
                <a:blip r:embed="rId213"/>
                <a:stretch>
                  <a:fillRect/>
                </a:stretch>
              </p:blipFill>
              <p:spPr>
                <a:xfrm>
                  <a:off x="7720059" y="3149405"/>
                  <a:ext cx="500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8" name="Freihand 157">
                  <a:extLst>
                    <a:ext uri="{FF2B5EF4-FFF2-40B4-BE49-F238E27FC236}">
                      <a16:creationId xmlns:a16="http://schemas.microsoft.com/office/drawing/2014/main" id="{2C482C13-A046-4734-A35D-4A1128162658}"/>
                    </a:ext>
                  </a:extLst>
                </p14:cNvPr>
                <p14:cNvContentPartPr/>
                <p14:nvPr/>
              </p14:nvContentPartPr>
              <p14:xfrm>
                <a:off x="8104899" y="3209165"/>
                <a:ext cx="113040" cy="10080"/>
              </p14:xfrm>
            </p:contentPart>
          </mc:Choice>
          <mc:Fallback>
            <p:pic>
              <p:nvPicPr>
                <p:cNvPr id="158" name="Freihand 157">
                  <a:extLst>
                    <a:ext uri="{FF2B5EF4-FFF2-40B4-BE49-F238E27FC236}">
                      <a16:creationId xmlns:a16="http://schemas.microsoft.com/office/drawing/2014/main" id="{2C482C13-A046-4734-A35D-4A1128162658}"/>
                    </a:ext>
                  </a:extLst>
                </p:cNvPr>
                <p:cNvPicPr/>
                <p:nvPr/>
              </p:nvPicPr>
              <p:blipFill>
                <a:blip r:embed="rId215"/>
                <a:stretch>
                  <a:fillRect/>
                </a:stretch>
              </p:blipFill>
              <p:spPr>
                <a:xfrm>
                  <a:off x="8100579" y="3204845"/>
                  <a:ext cx="121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9" name="Freihand 158">
                  <a:extLst>
                    <a:ext uri="{FF2B5EF4-FFF2-40B4-BE49-F238E27FC236}">
                      <a16:creationId xmlns:a16="http://schemas.microsoft.com/office/drawing/2014/main" id="{81C018B1-BF28-44F1-84AF-9C64FD480C38}"/>
                    </a:ext>
                  </a:extLst>
                </p14:cNvPr>
                <p14:cNvContentPartPr/>
                <p14:nvPr/>
              </p14:nvContentPartPr>
              <p14:xfrm>
                <a:off x="8100579" y="3114125"/>
                <a:ext cx="36720" cy="9360"/>
              </p14:xfrm>
            </p:contentPart>
          </mc:Choice>
          <mc:Fallback>
            <p:pic>
              <p:nvPicPr>
                <p:cNvPr id="159" name="Freihand 158">
                  <a:extLst>
                    <a:ext uri="{FF2B5EF4-FFF2-40B4-BE49-F238E27FC236}">
                      <a16:creationId xmlns:a16="http://schemas.microsoft.com/office/drawing/2014/main" id="{81C018B1-BF28-44F1-84AF-9C64FD480C38}"/>
                    </a:ext>
                  </a:extLst>
                </p:cNvPr>
                <p:cNvPicPr/>
                <p:nvPr/>
              </p:nvPicPr>
              <p:blipFill>
                <a:blip r:embed="rId217"/>
                <a:stretch>
                  <a:fillRect/>
                </a:stretch>
              </p:blipFill>
              <p:spPr>
                <a:xfrm>
                  <a:off x="8096259" y="3109805"/>
                  <a:ext cx="45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0" name="Freihand 159">
                  <a:extLst>
                    <a:ext uri="{FF2B5EF4-FFF2-40B4-BE49-F238E27FC236}">
                      <a16:creationId xmlns:a16="http://schemas.microsoft.com/office/drawing/2014/main" id="{FD560156-4A06-495C-A49C-879A17710191}"/>
                    </a:ext>
                  </a:extLst>
                </p14:cNvPr>
                <p14:cNvContentPartPr/>
                <p14:nvPr/>
              </p14:nvContentPartPr>
              <p14:xfrm>
                <a:off x="8410539" y="3136445"/>
                <a:ext cx="174600" cy="165960"/>
              </p14:xfrm>
            </p:contentPart>
          </mc:Choice>
          <mc:Fallback>
            <p:pic>
              <p:nvPicPr>
                <p:cNvPr id="160" name="Freihand 159">
                  <a:extLst>
                    <a:ext uri="{FF2B5EF4-FFF2-40B4-BE49-F238E27FC236}">
                      <a16:creationId xmlns:a16="http://schemas.microsoft.com/office/drawing/2014/main" id="{FD560156-4A06-495C-A49C-879A17710191}"/>
                    </a:ext>
                  </a:extLst>
                </p:cNvPr>
                <p:cNvPicPr/>
                <p:nvPr/>
              </p:nvPicPr>
              <p:blipFill>
                <a:blip r:embed="rId219"/>
                <a:stretch>
                  <a:fillRect/>
                </a:stretch>
              </p:blipFill>
              <p:spPr>
                <a:xfrm>
                  <a:off x="8406219" y="3132125"/>
                  <a:ext cx="183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1" name="Freihand 160">
                  <a:extLst>
                    <a:ext uri="{FF2B5EF4-FFF2-40B4-BE49-F238E27FC236}">
                      <a16:creationId xmlns:a16="http://schemas.microsoft.com/office/drawing/2014/main" id="{732E1CB6-C8D2-4415-A71E-5172C76EB3F4}"/>
                    </a:ext>
                  </a:extLst>
                </p14:cNvPr>
                <p14:cNvContentPartPr/>
                <p14:nvPr/>
              </p14:nvContentPartPr>
              <p14:xfrm>
                <a:off x="8544099" y="3215645"/>
                <a:ext cx="112680" cy="99360"/>
              </p14:xfrm>
            </p:contentPart>
          </mc:Choice>
          <mc:Fallback>
            <p:pic>
              <p:nvPicPr>
                <p:cNvPr id="161" name="Freihand 160">
                  <a:extLst>
                    <a:ext uri="{FF2B5EF4-FFF2-40B4-BE49-F238E27FC236}">
                      <a16:creationId xmlns:a16="http://schemas.microsoft.com/office/drawing/2014/main" id="{732E1CB6-C8D2-4415-A71E-5172C76EB3F4}"/>
                    </a:ext>
                  </a:extLst>
                </p:cNvPr>
                <p:cNvPicPr/>
                <p:nvPr/>
              </p:nvPicPr>
              <p:blipFill>
                <a:blip r:embed="rId221"/>
                <a:stretch>
                  <a:fillRect/>
                </a:stretch>
              </p:blipFill>
              <p:spPr>
                <a:xfrm>
                  <a:off x="8539779" y="3211325"/>
                  <a:ext cx="121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2" name="Freihand 161">
                  <a:extLst>
                    <a:ext uri="{FF2B5EF4-FFF2-40B4-BE49-F238E27FC236}">
                      <a16:creationId xmlns:a16="http://schemas.microsoft.com/office/drawing/2014/main" id="{84860930-D670-4816-8C4E-D9DB7FF105F6}"/>
                    </a:ext>
                  </a:extLst>
                </p14:cNvPr>
                <p14:cNvContentPartPr/>
                <p14:nvPr/>
              </p14:nvContentPartPr>
              <p14:xfrm>
                <a:off x="8658939" y="3199805"/>
                <a:ext cx="113040" cy="114120"/>
              </p14:xfrm>
            </p:contentPart>
          </mc:Choice>
          <mc:Fallback>
            <p:pic>
              <p:nvPicPr>
                <p:cNvPr id="162" name="Freihand 161">
                  <a:extLst>
                    <a:ext uri="{FF2B5EF4-FFF2-40B4-BE49-F238E27FC236}">
                      <a16:creationId xmlns:a16="http://schemas.microsoft.com/office/drawing/2014/main" id="{84860930-D670-4816-8C4E-D9DB7FF105F6}"/>
                    </a:ext>
                  </a:extLst>
                </p:cNvPr>
                <p:cNvPicPr/>
                <p:nvPr/>
              </p:nvPicPr>
              <p:blipFill>
                <a:blip r:embed="rId223"/>
                <a:stretch>
                  <a:fillRect/>
                </a:stretch>
              </p:blipFill>
              <p:spPr>
                <a:xfrm>
                  <a:off x="8654619" y="3195485"/>
                  <a:ext cx="121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3" name="Freihand 162">
                  <a:extLst>
                    <a:ext uri="{FF2B5EF4-FFF2-40B4-BE49-F238E27FC236}">
                      <a16:creationId xmlns:a16="http://schemas.microsoft.com/office/drawing/2014/main" id="{132A1419-BF31-40E0-B8CA-A4447F67BA99}"/>
                    </a:ext>
                  </a:extLst>
                </p14:cNvPr>
                <p14:cNvContentPartPr/>
                <p14:nvPr/>
              </p14:nvContentPartPr>
              <p14:xfrm>
                <a:off x="8955939" y="3090725"/>
                <a:ext cx="165600" cy="216360"/>
              </p14:xfrm>
            </p:contentPart>
          </mc:Choice>
          <mc:Fallback>
            <p:pic>
              <p:nvPicPr>
                <p:cNvPr id="163" name="Freihand 162">
                  <a:extLst>
                    <a:ext uri="{FF2B5EF4-FFF2-40B4-BE49-F238E27FC236}">
                      <a16:creationId xmlns:a16="http://schemas.microsoft.com/office/drawing/2014/main" id="{132A1419-BF31-40E0-B8CA-A4447F67BA99}"/>
                    </a:ext>
                  </a:extLst>
                </p:cNvPr>
                <p:cNvPicPr/>
                <p:nvPr/>
              </p:nvPicPr>
              <p:blipFill>
                <a:blip r:embed="rId225"/>
                <a:stretch>
                  <a:fillRect/>
                </a:stretch>
              </p:blipFill>
              <p:spPr>
                <a:xfrm>
                  <a:off x="8951619" y="3086405"/>
                  <a:ext cx="1742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4" name="Freihand 163">
                  <a:extLst>
                    <a:ext uri="{FF2B5EF4-FFF2-40B4-BE49-F238E27FC236}">
                      <a16:creationId xmlns:a16="http://schemas.microsoft.com/office/drawing/2014/main" id="{4D24C64C-2354-45FA-9C6A-23E4590AC7DF}"/>
                    </a:ext>
                  </a:extLst>
                </p14:cNvPr>
                <p14:cNvContentPartPr/>
                <p14:nvPr/>
              </p14:nvContentPartPr>
              <p14:xfrm>
                <a:off x="9160419" y="3084965"/>
                <a:ext cx="187200" cy="216720"/>
              </p14:xfrm>
            </p:contentPart>
          </mc:Choice>
          <mc:Fallback>
            <p:pic>
              <p:nvPicPr>
                <p:cNvPr id="164" name="Freihand 163">
                  <a:extLst>
                    <a:ext uri="{FF2B5EF4-FFF2-40B4-BE49-F238E27FC236}">
                      <a16:creationId xmlns:a16="http://schemas.microsoft.com/office/drawing/2014/main" id="{4D24C64C-2354-45FA-9C6A-23E4590AC7DF}"/>
                    </a:ext>
                  </a:extLst>
                </p:cNvPr>
                <p:cNvPicPr/>
                <p:nvPr/>
              </p:nvPicPr>
              <p:blipFill>
                <a:blip r:embed="rId227"/>
                <a:stretch>
                  <a:fillRect/>
                </a:stretch>
              </p:blipFill>
              <p:spPr>
                <a:xfrm>
                  <a:off x="9156099" y="3080645"/>
                  <a:ext cx="1958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5" name="Freihand 164">
                  <a:extLst>
                    <a:ext uri="{FF2B5EF4-FFF2-40B4-BE49-F238E27FC236}">
                      <a16:creationId xmlns:a16="http://schemas.microsoft.com/office/drawing/2014/main" id="{EC64FCF8-C58B-4A72-88D7-60F5BDB2810F}"/>
                    </a:ext>
                  </a:extLst>
                </p14:cNvPr>
                <p14:cNvContentPartPr/>
                <p14:nvPr/>
              </p14:nvContentPartPr>
              <p14:xfrm>
                <a:off x="9556779" y="3144365"/>
                <a:ext cx="111960" cy="165600"/>
              </p14:xfrm>
            </p:contentPart>
          </mc:Choice>
          <mc:Fallback>
            <p:pic>
              <p:nvPicPr>
                <p:cNvPr id="165" name="Freihand 164">
                  <a:extLst>
                    <a:ext uri="{FF2B5EF4-FFF2-40B4-BE49-F238E27FC236}">
                      <a16:creationId xmlns:a16="http://schemas.microsoft.com/office/drawing/2014/main" id="{EC64FCF8-C58B-4A72-88D7-60F5BDB2810F}"/>
                    </a:ext>
                  </a:extLst>
                </p:cNvPr>
                <p:cNvPicPr/>
                <p:nvPr/>
              </p:nvPicPr>
              <p:blipFill>
                <a:blip r:embed="rId229"/>
                <a:stretch>
                  <a:fillRect/>
                </a:stretch>
              </p:blipFill>
              <p:spPr>
                <a:xfrm>
                  <a:off x="9552459" y="3140045"/>
                  <a:ext cx="120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6" name="Freihand 165">
                  <a:extLst>
                    <a:ext uri="{FF2B5EF4-FFF2-40B4-BE49-F238E27FC236}">
                      <a16:creationId xmlns:a16="http://schemas.microsoft.com/office/drawing/2014/main" id="{71903367-BAFE-429F-AD39-4C0E67CD358C}"/>
                    </a:ext>
                  </a:extLst>
                </p14:cNvPr>
                <p14:cNvContentPartPr/>
                <p14:nvPr/>
              </p14:nvContentPartPr>
              <p14:xfrm>
                <a:off x="9691419" y="3089285"/>
                <a:ext cx="129600" cy="180360"/>
              </p14:xfrm>
            </p:contentPart>
          </mc:Choice>
          <mc:Fallback>
            <p:pic>
              <p:nvPicPr>
                <p:cNvPr id="166" name="Freihand 165">
                  <a:extLst>
                    <a:ext uri="{FF2B5EF4-FFF2-40B4-BE49-F238E27FC236}">
                      <a16:creationId xmlns:a16="http://schemas.microsoft.com/office/drawing/2014/main" id="{71903367-BAFE-429F-AD39-4C0E67CD358C}"/>
                    </a:ext>
                  </a:extLst>
                </p:cNvPr>
                <p:cNvPicPr/>
                <p:nvPr/>
              </p:nvPicPr>
              <p:blipFill>
                <a:blip r:embed="rId231"/>
                <a:stretch>
                  <a:fillRect/>
                </a:stretch>
              </p:blipFill>
              <p:spPr>
                <a:xfrm>
                  <a:off x="9687099" y="3084965"/>
                  <a:ext cx="1382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7" name="Freihand 166">
                  <a:extLst>
                    <a:ext uri="{FF2B5EF4-FFF2-40B4-BE49-F238E27FC236}">
                      <a16:creationId xmlns:a16="http://schemas.microsoft.com/office/drawing/2014/main" id="{15819BA5-ED78-4717-98CF-E8F284230B50}"/>
                    </a:ext>
                  </a:extLst>
                </p14:cNvPr>
                <p14:cNvContentPartPr/>
                <p14:nvPr/>
              </p14:nvContentPartPr>
              <p14:xfrm>
                <a:off x="9781419" y="3164885"/>
                <a:ext cx="109080" cy="105840"/>
              </p14:xfrm>
            </p:contentPart>
          </mc:Choice>
          <mc:Fallback>
            <p:pic>
              <p:nvPicPr>
                <p:cNvPr id="167" name="Freihand 166">
                  <a:extLst>
                    <a:ext uri="{FF2B5EF4-FFF2-40B4-BE49-F238E27FC236}">
                      <a16:creationId xmlns:a16="http://schemas.microsoft.com/office/drawing/2014/main" id="{15819BA5-ED78-4717-98CF-E8F284230B50}"/>
                    </a:ext>
                  </a:extLst>
                </p:cNvPr>
                <p:cNvPicPr/>
                <p:nvPr/>
              </p:nvPicPr>
              <p:blipFill>
                <a:blip r:embed="rId233"/>
                <a:stretch>
                  <a:fillRect/>
                </a:stretch>
              </p:blipFill>
              <p:spPr>
                <a:xfrm>
                  <a:off x="9777099" y="3160565"/>
                  <a:ext cx="117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8" name="Freihand 167">
                  <a:extLst>
                    <a:ext uri="{FF2B5EF4-FFF2-40B4-BE49-F238E27FC236}">
                      <a16:creationId xmlns:a16="http://schemas.microsoft.com/office/drawing/2014/main" id="{E12B8D41-A36C-4749-BAFC-8D3F20F5CC69}"/>
                    </a:ext>
                  </a:extLst>
                </p14:cNvPr>
                <p14:cNvContentPartPr/>
                <p14:nvPr/>
              </p14:nvContentPartPr>
              <p14:xfrm>
                <a:off x="9866379" y="3063005"/>
                <a:ext cx="107280" cy="213480"/>
              </p14:xfrm>
            </p:contentPart>
          </mc:Choice>
          <mc:Fallback>
            <p:pic>
              <p:nvPicPr>
                <p:cNvPr id="168" name="Freihand 167">
                  <a:extLst>
                    <a:ext uri="{FF2B5EF4-FFF2-40B4-BE49-F238E27FC236}">
                      <a16:creationId xmlns:a16="http://schemas.microsoft.com/office/drawing/2014/main" id="{E12B8D41-A36C-4749-BAFC-8D3F20F5CC69}"/>
                    </a:ext>
                  </a:extLst>
                </p:cNvPr>
                <p:cNvPicPr/>
                <p:nvPr/>
              </p:nvPicPr>
              <p:blipFill>
                <a:blip r:embed="rId235"/>
                <a:stretch>
                  <a:fillRect/>
                </a:stretch>
              </p:blipFill>
              <p:spPr>
                <a:xfrm>
                  <a:off x="9862059" y="3058685"/>
                  <a:ext cx="1159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9" name="Freihand 168">
                  <a:extLst>
                    <a:ext uri="{FF2B5EF4-FFF2-40B4-BE49-F238E27FC236}">
                      <a16:creationId xmlns:a16="http://schemas.microsoft.com/office/drawing/2014/main" id="{602DEE69-0829-43D4-A563-3E003B7332A2}"/>
                    </a:ext>
                  </a:extLst>
                </p14:cNvPr>
                <p14:cNvContentPartPr/>
                <p14:nvPr/>
              </p14:nvContentPartPr>
              <p14:xfrm>
                <a:off x="9992019" y="3167765"/>
                <a:ext cx="23400" cy="96840"/>
              </p14:xfrm>
            </p:contentPart>
          </mc:Choice>
          <mc:Fallback>
            <p:pic>
              <p:nvPicPr>
                <p:cNvPr id="169" name="Freihand 168">
                  <a:extLst>
                    <a:ext uri="{FF2B5EF4-FFF2-40B4-BE49-F238E27FC236}">
                      <a16:creationId xmlns:a16="http://schemas.microsoft.com/office/drawing/2014/main" id="{602DEE69-0829-43D4-A563-3E003B7332A2}"/>
                    </a:ext>
                  </a:extLst>
                </p:cNvPr>
                <p:cNvPicPr/>
                <p:nvPr/>
              </p:nvPicPr>
              <p:blipFill>
                <a:blip r:embed="rId237"/>
                <a:stretch>
                  <a:fillRect/>
                </a:stretch>
              </p:blipFill>
              <p:spPr>
                <a:xfrm>
                  <a:off x="9987699" y="3163445"/>
                  <a:ext cx="32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0" name="Freihand 169">
                  <a:extLst>
                    <a:ext uri="{FF2B5EF4-FFF2-40B4-BE49-F238E27FC236}">
                      <a16:creationId xmlns:a16="http://schemas.microsoft.com/office/drawing/2014/main" id="{36A2DAC9-1D78-4886-9CBE-E48AB15244FD}"/>
                    </a:ext>
                  </a:extLst>
                </p14:cNvPr>
                <p14:cNvContentPartPr/>
                <p14:nvPr/>
              </p14:nvContentPartPr>
              <p14:xfrm>
                <a:off x="10055379" y="2951765"/>
                <a:ext cx="25920" cy="294120"/>
              </p14:xfrm>
            </p:contentPart>
          </mc:Choice>
          <mc:Fallback>
            <p:pic>
              <p:nvPicPr>
                <p:cNvPr id="170" name="Freihand 169">
                  <a:extLst>
                    <a:ext uri="{FF2B5EF4-FFF2-40B4-BE49-F238E27FC236}">
                      <a16:creationId xmlns:a16="http://schemas.microsoft.com/office/drawing/2014/main" id="{36A2DAC9-1D78-4886-9CBE-E48AB15244FD}"/>
                    </a:ext>
                  </a:extLst>
                </p:cNvPr>
                <p:cNvPicPr/>
                <p:nvPr/>
              </p:nvPicPr>
              <p:blipFill>
                <a:blip r:embed="rId239"/>
                <a:stretch>
                  <a:fillRect/>
                </a:stretch>
              </p:blipFill>
              <p:spPr>
                <a:xfrm>
                  <a:off x="10051059" y="2947445"/>
                  <a:ext cx="345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1" name="Freihand 170">
                  <a:extLst>
                    <a:ext uri="{FF2B5EF4-FFF2-40B4-BE49-F238E27FC236}">
                      <a16:creationId xmlns:a16="http://schemas.microsoft.com/office/drawing/2014/main" id="{C8B70BF8-E7F7-40F5-8923-6FC8B65DF3A8}"/>
                    </a:ext>
                  </a:extLst>
                </p14:cNvPr>
                <p14:cNvContentPartPr/>
                <p14:nvPr/>
              </p14:nvContentPartPr>
              <p14:xfrm>
                <a:off x="9978699" y="3038525"/>
                <a:ext cx="48960" cy="8280"/>
              </p14:xfrm>
            </p:contentPart>
          </mc:Choice>
          <mc:Fallback>
            <p:pic>
              <p:nvPicPr>
                <p:cNvPr id="171" name="Freihand 170">
                  <a:extLst>
                    <a:ext uri="{FF2B5EF4-FFF2-40B4-BE49-F238E27FC236}">
                      <a16:creationId xmlns:a16="http://schemas.microsoft.com/office/drawing/2014/main" id="{C8B70BF8-E7F7-40F5-8923-6FC8B65DF3A8}"/>
                    </a:ext>
                  </a:extLst>
                </p:cNvPr>
                <p:cNvPicPr/>
                <p:nvPr/>
              </p:nvPicPr>
              <p:blipFill>
                <a:blip r:embed="rId241"/>
                <a:stretch>
                  <a:fillRect/>
                </a:stretch>
              </p:blipFill>
              <p:spPr>
                <a:xfrm>
                  <a:off x="9974379" y="3034205"/>
                  <a:ext cx="57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2" name="Freihand 171">
                  <a:extLst>
                    <a:ext uri="{FF2B5EF4-FFF2-40B4-BE49-F238E27FC236}">
                      <a16:creationId xmlns:a16="http://schemas.microsoft.com/office/drawing/2014/main" id="{1CC9D29D-3A95-46E5-B61C-6CF0FFAEEEF5}"/>
                    </a:ext>
                  </a:extLst>
                </p14:cNvPr>
                <p14:cNvContentPartPr/>
                <p14:nvPr/>
              </p14:nvContentPartPr>
              <p14:xfrm>
                <a:off x="10246179" y="3129605"/>
                <a:ext cx="269280" cy="85680"/>
              </p14:xfrm>
            </p:contentPart>
          </mc:Choice>
          <mc:Fallback>
            <p:pic>
              <p:nvPicPr>
                <p:cNvPr id="172" name="Freihand 171">
                  <a:extLst>
                    <a:ext uri="{FF2B5EF4-FFF2-40B4-BE49-F238E27FC236}">
                      <a16:creationId xmlns:a16="http://schemas.microsoft.com/office/drawing/2014/main" id="{1CC9D29D-3A95-46E5-B61C-6CF0FFAEEEF5}"/>
                    </a:ext>
                  </a:extLst>
                </p:cNvPr>
                <p:cNvPicPr/>
                <p:nvPr/>
              </p:nvPicPr>
              <p:blipFill>
                <a:blip r:embed="rId243"/>
                <a:stretch>
                  <a:fillRect/>
                </a:stretch>
              </p:blipFill>
              <p:spPr>
                <a:xfrm>
                  <a:off x="10241859" y="3125285"/>
                  <a:ext cx="277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3" name="Freihand 172">
                  <a:extLst>
                    <a:ext uri="{FF2B5EF4-FFF2-40B4-BE49-F238E27FC236}">
                      <a16:creationId xmlns:a16="http://schemas.microsoft.com/office/drawing/2014/main" id="{A2458084-5A32-4635-BB8D-D8A2C29C00A1}"/>
                    </a:ext>
                  </a:extLst>
                </p14:cNvPr>
                <p14:cNvContentPartPr/>
                <p14:nvPr/>
              </p14:nvContentPartPr>
              <p14:xfrm>
                <a:off x="10562979" y="2962925"/>
                <a:ext cx="213840" cy="239760"/>
              </p14:xfrm>
            </p:contentPart>
          </mc:Choice>
          <mc:Fallback>
            <p:pic>
              <p:nvPicPr>
                <p:cNvPr id="173" name="Freihand 172">
                  <a:extLst>
                    <a:ext uri="{FF2B5EF4-FFF2-40B4-BE49-F238E27FC236}">
                      <a16:creationId xmlns:a16="http://schemas.microsoft.com/office/drawing/2014/main" id="{A2458084-5A32-4635-BB8D-D8A2C29C00A1}"/>
                    </a:ext>
                  </a:extLst>
                </p:cNvPr>
                <p:cNvPicPr/>
                <p:nvPr/>
              </p:nvPicPr>
              <p:blipFill>
                <a:blip r:embed="rId245"/>
                <a:stretch>
                  <a:fillRect/>
                </a:stretch>
              </p:blipFill>
              <p:spPr>
                <a:xfrm>
                  <a:off x="10558659" y="2958605"/>
                  <a:ext cx="2224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5" name="Freihand 174">
                  <a:extLst>
                    <a:ext uri="{FF2B5EF4-FFF2-40B4-BE49-F238E27FC236}">
                      <a16:creationId xmlns:a16="http://schemas.microsoft.com/office/drawing/2014/main" id="{1D555532-803A-4FB8-BA4C-DF0EDF6B9CFD}"/>
                    </a:ext>
                  </a:extLst>
                </p14:cNvPr>
                <p14:cNvContentPartPr/>
                <p14:nvPr/>
              </p14:nvContentPartPr>
              <p14:xfrm>
                <a:off x="10977699" y="2978405"/>
                <a:ext cx="389160" cy="168840"/>
              </p14:xfrm>
            </p:contentPart>
          </mc:Choice>
          <mc:Fallback>
            <p:pic>
              <p:nvPicPr>
                <p:cNvPr id="175" name="Freihand 174">
                  <a:extLst>
                    <a:ext uri="{FF2B5EF4-FFF2-40B4-BE49-F238E27FC236}">
                      <a16:creationId xmlns:a16="http://schemas.microsoft.com/office/drawing/2014/main" id="{1D555532-803A-4FB8-BA4C-DF0EDF6B9CFD}"/>
                    </a:ext>
                  </a:extLst>
                </p:cNvPr>
                <p:cNvPicPr/>
                <p:nvPr/>
              </p:nvPicPr>
              <p:blipFill>
                <a:blip r:embed="rId247"/>
                <a:stretch>
                  <a:fillRect/>
                </a:stretch>
              </p:blipFill>
              <p:spPr>
                <a:xfrm>
                  <a:off x="10973379" y="2974085"/>
                  <a:ext cx="397800" cy="177480"/>
                </a:xfrm>
                <a:prstGeom prst="rect">
                  <a:avLst/>
                </a:prstGeom>
              </p:spPr>
            </p:pic>
          </mc:Fallback>
        </mc:AlternateContent>
      </p:grpSp>
      <p:grpSp>
        <p:nvGrpSpPr>
          <p:cNvPr id="188" name="Gruppieren 187">
            <a:extLst>
              <a:ext uri="{FF2B5EF4-FFF2-40B4-BE49-F238E27FC236}">
                <a16:creationId xmlns:a16="http://schemas.microsoft.com/office/drawing/2014/main" id="{A684C685-6104-4746-930B-F3AB9BE86705}"/>
              </a:ext>
            </a:extLst>
          </p:cNvPr>
          <p:cNvGrpSpPr/>
          <p:nvPr/>
        </p:nvGrpSpPr>
        <p:grpSpPr>
          <a:xfrm>
            <a:off x="6020139" y="3570605"/>
            <a:ext cx="1011600" cy="336240"/>
            <a:chOff x="6020139" y="3570605"/>
            <a:chExt cx="1011600" cy="336240"/>
          </a:xfrm>
        </p:grpSpPr>
        <mc:AlternateContent xmlns:mc="http://schemas.openxmlformats.org/markup-compatibility/2006">
          <mc:Choice xmlns:p14="http://schemas.microsoft.com/office/powerpoint/2010/main" Requires="p14">
            <p:contentPart p14:bwMode="auto" r:id="rId248">
              <p14:nvContentPartPr>
                <p14:cNvPr id="177" name="Freihand 176">
                  <a:extLst>
                    <a:ext uri="{FF2B5EF4-FFF2-40B4-BE49-F238E27FC236}">
                      <a16:creationId xmlns:a16="http://schemas.microsoft.com/office/drawing/2014/main" id="{19FEAA48-3BC2-43BB-9CB4-20D271F137BC}"/>
                    </a:ext>
                  </a:extLst>
                </p14:cNvPr>
                <p14:cNvContentPartPr/>
                <p14:nvPr/>
              </p14:nvContentPartPr>
              <p14:xfrm>
                <a:off x="6020139" y="3646565"/>
                <a:ext cx="443520" cy="260280"/>
              </p14:xfrm>
            </p:contentPart>
          </mc:Choice>
          <mc:Fallback>
            <p:pic>
              <p:nvPicPr>
                <p:cNvPr id="177" name="Freihand 176">
                  <a:extLst>
                    <a:ext uri="{FF2B5EF4-FFF2-40B4-BE49-F238E27FC236}">
                      <a16:creationId xmlns:a16="http://schemas.microsoft.com/office/drawing/2014/main" id="{19FEAA48-3BC2-43BB-9CB4-20D271F137BC}"/>
                    </a:ext>
                  </a:extLst>
                </p:cNvPr>
                <p:cNvPicPr/>
                <p:nvPr/>
              </p:nvPicPr>
              <p:blipFill>
                <a:blip r:embed="rId249"/>
                <a:stretch>
                  <a:fillRect/>
                </a:stretch>
              </p:blipFill>
              <p:spPr>
                <a:xfrm>
                  <a:off x="6015819" y="3642245"/>
                  <a:ext cx="4521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8" name="Freihand 177">
                  <a:extLst>
                    <a:ext uri="{FF2B5EF4-FFF2-40B4-BE49-F238E27FC236}">
                      <a16:creationId xmlns:a16="http://schemas.microsoft.com/office/drawing/2014/main" id="{8E510BD3-F43A-463B-88DE-726ECEE74169}"/>
                    </a:ext>
                  </a:extLst>
                </p14:cNvPr>
                <p14:cNvContentPartPr/>
                <p14:nvPr/>
              </p14:nvContentPartPr>
              <p14:xfrm>
                <a:off x="6477699" y="3683285"/>
                <a:ext cx="95400" cy="62640"/>
              </p14:xfrm>
            </p:contentPart>
          </mc:Choice>
          <mc:Fallback>
            <p:pic>
              <p:nvPicPr>
                <p:cNvPr id="178" name="Freihand 177">
                  <a:extLst>
                    <a:ext uri="{FF2B5EF4-FFF2-40B4-BE49-F238E27FC236}">
                      <a16:creationId xmlns:a16="http://schemas.microsoft.com/office/drawing/2014/main" id="{8E510BD3-F43A-463B-88DE-726ECEE74169}"/>
                    </a:ext>
                  </a:extLst>
                </p:cNvPr>
                <p:cNvPicPr/>
                <p:nvPr/>
              </p:nvPicPr>
              <p:blipFill>
                <a:blip r:embed="rId251"/>
                <a:stretch>
                  <a:fillRect/>
                </a:stretch>
              </p:blipFill>
              <p:spPr>
                <a:xfrm>
                  <a:off x="6473379" y="3678965"/>
                  <a:ext cx="104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9" name="Freihand 178">
                  <a:extLst>
                    <a:ext uri="{FF2B5EF4-FFF2-40B4-BE49-F238E27FC236}">
                      <a16:creationId xmlns:a16="http://schemas.microsoft.com/office/drawing/2014/main" id="{AC70317A-56D2-4BC9-8251-6ED50ED8CA47}"/>
                    </a:ext>
                  </a:extLst>
                </p14:cNvPr>
                <p14:cNvContentPartPr/>
                <p14:nvPr/>
              </p14:nvContentPartPr>
              <p14:xfrm>
                <a:off x="6621699" y="3570605"/>
                <a:ext cx="152640" cy="174960"/>
              </p14:xfrm>
            </p:contentPart>
          </mc:Choice>
          <mc:Fallback>
            <p:pic>
              <p:nvPicPr>
                <p:cNvPr id="179" name="Freihand 178">
                  <a:extLst>
                    <a:ext uri="{FF2B5EF4-FFF2-40B4-BE49-F238E27FC236}">
                      <a16:creationId xmlns:a16="http://schemas.microsoft.com/office/drawing/2014/main" id="{AC70317A-56D2-4BC9-8251-6ED50ED8CA47}"/>
                    </a:ext>
                  </a:extLst>
                </p:cNvPr>
                <p:cNvPicPr/>
                <p:nvPr/>
              </p:nvPicPr>
              <p:blipFill>
                <a:blip r:embed="rId253"/>
                <a:stretch>
                  <a:fillRect/>
                </a:stretch>
              </p:blipFill>
              <p:spPr>
                <a:xfrm>
                  <a:off x="6617379" y="3566285"/>
                  <a:ext cx="161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0" name="Freihand 179">
                  <a:extLst>
                    <a:ext uri="{FF2B5EF4-FFF2-40B4-BE49-F238E27FC236}">
                      <a16:creationId xmlns:a16="http://schemas.microsoft.com/office/drawing/2014/main" id="{E8B7FF4D-5E7B-4D8B-8E8C-EC2DBD0F137D}"/>
                    </a:ext>
                  </a:extLst>
                </p14:cNvPr>
                <p14:cNvContentPartPr/>
                <p14:nvPr/>
              </p14:nvContentPartPr>
              <p14:xfrm>
                <a:off x="6814659" y="3573845"/>
                <a:ext cx="217080" cy="165240"/>
              </p14:xfrm>
            </p:contentPart>
          </mc:Choice>
          <mc:Fallback>
            <p:pic>
              <p:nvPicPr>
                <p:cNvPr id="180" name="Freihand 179">
                  <a:extLst>
                    <a:ext uri="{FF2B5EF4-FFF2-40B4-BE49-F238E27FC236}">
                      <a16:creationId xmlns:a16="http://schemas.microsoft.com/office/drawing/2014/main" id="{E8B7FF4D-5E7B-4D8B-8E8C-EC2DBD0F137D}"/>
                    </a:ext>
                  </a:extLst>
                </p:cNvPr>
                <p:cNvPicPr/>
                <p:nvPr/>
              </p:nvPicPr>
              <p:blipFill>
                <a:blip r:embed="rId255"/>
                <a:stretch>
                  <a:fillRect/>
                </a:stretch>
              </p:blipFill>
              <p:spPr>
                <a:xfrm>
                  <a:off x="6810339" y="3569525"/>
                  <a:ext cx="225720" cy="173880"/>
                </a:xfrm>
                <a:prstGeom prst="rect">
                  <a:avLst/>
                </a:prstGeom>
              </p:spPr>
            </p:pic>
          </mc:Fallback>
        </mc:AlternateContent>
      </p:grpSp>
      <p:grpSp>
        <p:nvGrpSpPr>
          <p:cNvPr id="187" name="Gruppieren 186">
            <a:extLst>
              <a:ext uri="{FF2B5EF4-FFF2-40B4-BE49-F238E27FC236}">
                <a16:creationId xmlns:a16="http://schemas.microsoft.com/office/drawing/2014/main" id="{5CB9D6D7-7001-4A90-BBDA-ACD3DA7F4F0C}"/>
              </a:ext>
            </a:extLst>
          </p:cNvPr>
          <p:cNvGrpSpPr/>
          <p:nvPr/>
        </p:nvGrpSpPr>
        <p:grpSpPr>
          <a:xfrm>
            <a:off x="7337739" y="3455765"/>
            <a:ext cx="1265040" cy="282960"/>
            <a:chOff x="7337739" y="3455765"/>
            <a:chExt cx="1265040" cy="282960"/>
          </a:xfrm>
        </p:grpSpPr>
        <mc:AlternateContent xmlns:mc="http://schemas.openxmlformats.org/markup-compatibility/2006">
          <mc:Choice xmlns:p14="http://schemas.microsoft.com/office/powerpoint/2010/main" Requires="p14">
            <p:contentPart p14:bwMode="auto" r:id="rId256">
              <p14:nvContentPartPr>
                <p14:cNvPr id="181" name="Freihand 180">
                  <a:extLst>
                    <a:ext uri="{FF2B5EF4-FFF2-40B4-BE49-F238E27FC236}">
                      <a16:creationId xmlns:a16="http://schemas.microsoft.com/office/drawing/2014/main" id="{29F24B99-8E89-481D-9272-C5F7CABF13D7}"/>
                    </a:ext>
                  </a:extLst>
                </p14:cNvPr>
                <p14:cNvContentPartPr/>
                <p14:nvPr/>
              </p14:nvContentPartPr>
              <p14:xfrm>
                <a:off x="7337739" y="3547925"/>
                <a:ext cx="280440" cy="181800"/>
              </p14:xfrm>
            </p:contentPart>
          </mc:Choice>
          <mc:Fallback>
            <p:pic>
              <p:nvPicPr>
                <p:cNvPr id="181" name="Freihand 180">
                  <a:extLst>
                    <a:ext uri="{FF2B5EF4-FFF2-40B4-BE49-F238E27FC236}">
                      <a16:creationId xmlns:a16="http://schemas.microsoft.com/office/drawing/2014/main" id="{29F24B99-8E89-481D-9272-C5F7CABF13D7}"/>
                    </a:ext>
                  </a:extLst>
                </p:cNvPr>
                <p:cNvPicPr/>
                <p:nvPr/>
              </p:nvPicPr>
              <p:blipFill>
                <a:blip r:embed="rId257"/>
                <a:stretch>
                  <a:fillRect/>
                </a:stretch>
              </p:blipFill>
              <p:spPr>
                <a:xfrm>
                  <a:off x="7333419" y="3543605"/>
                  <a:ext cx="2890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2" name="Freihand 181">
                  <a:extLst>
                    <a:ext uri="{FF2B5EF4-FFF2-40B4-BE49-F238E27FC236}">
                      <a16:creationId xmlns:a16="http://schemas.microsoft.com/office/drawing/2014/main" id="{6E96AC61-629C-433A-BDD5-2A1AD2066B2E}"/>
                    </a:ext>
                  </a:extLst>
                </p14:cNvPr>
                <p14:cNvContentPartPr/>
                <p14:nvPr/>
              </p14:nvContentPartPr>
              <p14:xfrm>
                <a:off x="7633299" y="3631445"/>
                <a:ext cx="96840" cy="74160"/>
              </p14:xfrm>
            </p:contentPart>
          </mc:Choice>
          <mc:Fallback>
            <p:pic>
              <p:nvPicPr>
                <p:cNvPr id="182" name="Freihand 181">
                  <a:extLst>
                    <a:ext uri="{FF2B5EF4-FFF2-40B4-BE49-F238E27FC236}">
                      <a16:creationId xmlns:a16="http://schemas.microsoft.com/office/drawing/2014/main" id="{6E96AC61-629C-433A-BDD5-2A1AD2066B2E}"/>
                    </a:ext>
                  </a:extLst>
                </p:cNvPr>
                <p:cNvPicPr/>
                <p:nvPr/>
              </p:nvPicPr>
              <p:blipFill>
                <a:blip r:embed="rId259"/>
                <a:stretch>
                  <a:fillRect/>
                </a:stretch>
              </p:blipFill>
              <p:spPr>
                <a:xfrm>
                  <a:off x="7628979" y="3627125"/>
                  <a:ext cx="105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3" name="Freihand 182">
                  <a:extLst>
                    <a:ext uri="{FF2B5EF4-FFF2-40B4-BE49-F238E27FC236}">
                      <a16:creationId xmlns:a16="http://schemas.microsoft.com/office/drawing/2014/main" id="{6C19A345-46DF-43A0-9082-EED030740ECC}"/>
                    </a:ext>
                  </a:extLst>
                </p14:cNvPr>
                <p14:cNvContentPartPr/>
                <p14:nvPr/>
              </p14:nvContentPartPr>
              <p14:xfrm>
                <a:off x="7758939" y="3637925"/>
                <a:ext cx="122040" cy="67320"/>
              </p14:xfrm>
            </p:contentPart>
          </mc:Choice>
          <mc:Fallback>
            <p:pic>
              <p:nvPicPr>
                <p:cNvPr id="183" name="Freihand 182">
                  <a:extLst>
                    <a:ext uri="{FF2B5EF4-FFF2-40B4-BE49-F238E27FC236}">
                      <a16:creationId xmlns:a16="http://schemas.microsoft.com/office/drawing/2014/main" id="{6C19A345-46DF-43A0-9082-EED030740ECC}"/>
                    </a:ext>
                  </a:extLst>
                </p:cNvPr>
                <p:cNvPicPr/>
                <p:nvPr/>
              </p:nvPicPr>
              <p:blipFill>
                <a:blip r:embed="rId261"/>
                <a:stretch>
                  <a:fillRect/>
                </a:stretch>
              </p:blipFill>
              <p:spPr>
                <a:xfrm>
                  <a:off x="7754619" y="3633605"/>
                  <a:ext cx="130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4" name="Freihand 183">
                  <a:extLst>
                    <a:ext uri="{FF2B5EF4-FFF2-40B4-BE49-F238E27FC236}">
                      <a16:creationId xmlns:a16="http://schemas.microsoft.com/office/drawing/2014/main" id="{10AC958E-B7D3-4AF6-B190-084E4BDCDD5D}"/>
                    </a:ext>
                  </a:extLst>
                </p14:cNvPr>
                <p14:cNvContentPartPr/>
                <p14:nvPr/>
              </p14:nvContentPartPr>
              <p14:xfrm>
                <a:off x="7893939" y="3512285"/>
                <a:ext cx="289080" cy="168480"/>
              </p14:xfrm>
            </p:contentPart>
          </mc:Choice>
          <mc:Fallback>
            <p:pic>
              <p:nvPicPr>
                <p:cNvPr id="184" name="Freihand 183">
                  <a:extLst>
                    <a:ext uri="{FF2B5EF4-FFF2-40B4-BE49-F238E27FC236}">
                      <a16:creationId xmlns:a16="http://schemas.microsoft.com/office/drawing/2014/main" id="{10AC958E-B7D3-4AF6-B190-084E4BDCDD5D}"/>
                    </a:ext>
                  </a:extLst>
                </p:cNvPr>
                <p:cNvPicPr/>
                <p:nvPr/>
              </p:nvPicPr>
              <p:blipFill>
                <a:blip r:embed="rId263"/>
                <a:stretch>
                  <a:fillRect/>
                </a:stretch>
              </p:blipFill>
              <p:spPr>
                <a:xfrm>
                  <a:off x="7889619" y="3507965"/>
                  <a:ext cx="297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5" name="Freihand 184">
                  <a:extLst>
                    <a:ext uri="{FF2B5EF4-FFF2-40B4-BE49-F238E27FC236}">
                      <a16:creationId xmlns:a16="http://schemas.microsoft.com/office/drawing/2014/main" id="{7DFEF3B3-1F96-4360-804D-B48D4081462A}"/>
                    </a:ext>
                  </a:extLst>
                </p14:cNvPr>
                <p14:cNvContentPartPr/>
                <p14:nvPr/>
              </p14:nvContentPartPr>
              <p14:xfrm>
                <a:off x="8226579" y="3599765"/>
                <a:ext cx="271080" cy="107640"/>
              </p14:xfrm>
            </p:contentPart>
          </mc:Choice>
          <mc:Fallback>
            <p:pic>
              <p:nvPicPr>
                <p:cNvPr id="185" name="Freihand 184">
                  <a:extLst>
                    <a:ext uri="{FF2B5EF4-FFF2-40B4-BE49-F238E27FC236}">
                      <a16:creationId xmlns:a16="http://schemas.microsoft.com/office/drawing/2014/main" id="{7DFEF3B3-1F96-4360-804D-B48D4081462A}"/>
                    </a:ext>
                  </a:extLst>
                </p:cNvPr>
                <p:cNvPicPr/>
                <p:nvPr/>
              </p:nvPicPr>
              <p:blipFill>
                <a:blip r:embed="rId265"/>
                <a:stretch>
                  <a:fillRect/>
                </a:stretch>
              </p:blipFill>
              <p:spPr>
                <a:xfrm>
                  <a:off x="8222259" y="3595445"/>
                  <a:ext cx="279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6" name="Freihand 185">
                  <a:extLst>
                    <a:ext uri="{FF2B5EF4-FFF2-40B4-BE49-F238E27FC236}">
                      <a16:creationId xmlns:a16="http://schemas.microsoft.com/office/drawing/2014/main" id="{40201618-C5DF-4C90-8DD2-6BD760987EE1}"/>
                    </a:ext>
                  </a:extLst>
                </p14:cNvPr>
                <p14:cNvContentPartPr/>
                <p14:nvPr/>
              </p14:nvContentPartPr>
              <p14:xfrm>
                <a:off x="8545179" y="3455765"/>
                <a:ext cx="57600" cy="282960"/>
              </p14:xfrm>
            </p:contentPart>
          </mc:Choice>
          <mc:Fallback>
            <p:pic>
              <p:nvPicPr>
                <p:cNvPr id="186" name="Freihand 185">
                  <a:extLst>
                    <a:ext uri="{FF2B5EF4-FFF2-40B4-BE49-F238E27FC236}">
                      <a16:creationId xmlns:a16="http://schemas.microsoft.com/office/drawing/2014/main" id="{40201618-C5DF-4C90-8DD2-6BD760987EE1}"/>
                    </a:ext>
                  </a:extLst>
                </p:cNvPr>
                <p:cNvPicPr/>
                <p:nvPr/>
              </p:nvPicPr>
              <p:blipFill>
                <a:blip r:embed="rId267"/>
                <a:stretch>
                  <a:fillRect/>
                </a:stretch>
              </p:blipFill>
              <p:spPr>
                <a:xfrm>
                  <a:off x="8540859" y="3451445"/>
                  <a:ext cx="66240" cy="291600"/>
                </a:xfrm>
                <a:prstGeom prst="rect">
                  <a:avLst/>
                </a:prstGeom>
              </p:spPr>
            </p:pic>
          </mc:Fallback>
        </mc:AlternateContent>
      </p:gr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365CBE0-6983-4436-9B77-774AD2CDDEAD}"/>
                  </a:ext>
                </a:extLst>
              </p14:cNvPr>
              <p14:cNvContentPartPr/>
              <p14:nvPr/>
            </p14:nvContentPartPr>
            <p14:xfrm>
              <a:off x="8394339" y="506708"/>
              <a:ext cx="2179440" cy="83520"/>
            </p14:xfrm>
          </p:contentPart>
        </mc:Choice>
        <mc:Fallback>
          <p:pic>
            <p:nvPicPr>
              <p:cNvPr id="3" name="Freihand 2">
                <a:extLst>
                  <a:ext uri="{FF2B5EF4-FFF2-40B4-BE49-F238E27FC236}">
                    <a16:creationId xmlns:a16="http://schemas.microsoft.com/office/drawing/2014/main" id="{F365CBE0-6983-4436-9B77-774AD2CDDEAD}"/>
                  </a:ext>
                </a:extLst>
              </p:cNvPr>
              <p:cNvPicPr/>
              <p:nvPr/>
            </p:nvPicPr>
            <p:blipFill>
              <a:blip r:embed="rId6"/>
              <a:stretch>
                <a:fillRect/>
              </a:stretch>
            </p:blipFill>
            <p:spPr>
              <a:xfrm>
                <a:off x="8390019" y="502388"/>
                <a:ext cx="2188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2A6AB1A2-7F6C-4F08-8A36-5CCE961267A0}"/>
                  </a:ext>
                </a:extLst>
              </p14:cNvPr>
              <p14:cNvContentPartPr/>
              <p14:nvPr/>
            </p14:nvContentPartPr>
            <p14:xfrm>
              <a:off x="2726139" y="3978188"/>
              <a:ext cx="626760" cy="911160"/>
            </p14:xfrm>
          </p:contentPart>
        </mc:Choice>
        <mc:Fallback>
          <p:pic>
            <p:nvPicPr>
              <p:cNvPr id="4" name="Freihand 3">
                <a:extLst>
                  <a:ext uri="{FF2B5EF4-FFF2-40B4-BE49-F238E27FC236}">
                    <a16:creationId xmlns:a16="http://schemas.microsoft.com/office/drawing/2014/main" id="{2A6AB1A2-7F6C-4F08-8A36-5CCE961267A0}"/>
                  </a:ext>
                </a:extLst>
              </p:cNvPr>
              <p:cNvPicPr/>
              <p:nvPr/>
            </p:nvPicPr>
            <p:blipFill>
              <a:blip r:embed="rId8"/>
              <a:stretch>
                <a:fillRect/>
              </a:stretch>
            </p:blipFill>
            <p:spPr>
              <a:xfrm>
                <a:off x="2721819" y="3973868"/>
                <a:ext cx="635400" cy="919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47B77AA7-5ED7-445F-A8B4-273472D31354}"/>
                  </a:ext>
                </a:extLst>
              </p14:cNvPr>
              <p14:cNvContentPartPr/>
              <p14:nvPr/>
            </p14:nvContentPartPr>
            <p14:xfrm>
              <a:off x="7625379" y="515348"/>
              <a:ext cx="3786120" cy="171000"/>
            </p14:xfrm>
          </p:contentPart>
        </mc:Choice>
        <mc:Fallback>
          <p:pic>
            <p:nvPicPr>
              <p:cNvPr id="14" name="Freihand 13">
                <a:extLst>
                  <a:ext uri="{FF2B5EF4-FFF2-40B4-BE49-F238E27FC236}">
                    <a16:creationId xmlns:a16="http://schemas.microsoft.com/office/drawing/2014/main" id="{47B77AA7-5ED7-445F-A8B4-273472D31354}"/>
                  </a:ext>
                </a:extLst>
              </p:cNvPr>
              <p:cNvPicPr/>
              <p:nvPr/>
            </p:nvPicPr>
            <p:blipFill>
              <a:blip r:embed="rId10"/>
              <a:stretch>
                <a:fillRect/>
              </a:stretch>
            </p:blipFill>
            <p:spPr>
              <a:xfrm>
                <a:off x="7621059" y="511028"/>
                <a:ext cx="3794760" cy="179640"/>
              </a:xfrm>
              <a:prstGeom prst="rect">
                <a:avLst/>
              </a:prstGeom>
            </p:spPr>
          </p:pic>
        </mc:Fallback>
      </mc:AlternateContent>
      <p:grpSp>
        <p:nvGrpSpPr>
          <p:cNvPr id="20" name="Gruppieren 19">
            <a:extLst>
              <a:ext uri="{FF2B5EF4-FFF2-40B4-BE49-F238E27FC236}">
                <a16:creationId xmlns:a16="http://schemas.microsoft.com/office/drawing/2014/main" id="{3565182E-C668-4C09-9D75-8DB58D8730B1}"/>
              </a:ext>
            </a:extLst>
          </p:cNvPr>
          <p:cNvGrpSpPr/>
          <p:nvPr/>
        </p:nvGrpSpPr>
        <p:grpSpPr>
          <a:xfrm>
            <a:off x="2826939" y="3942548"/>
            <a:ext cx="588600" cy="917640"/>
            <a:chOff x="2826939" y="3942548"/>
            <a:chExt cx="588600" cy="917640"/>
          </a:xfrm>
        </p:grpSpPr>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1C6ADE92-0778-4971-ADE0-A845F30DC67F}"/>
                    </a:ext>
                  </a:extLst>
                </p14:cNvPr>
                <p14:cNvContentPartPr/>
                <p14:nvPr/>
              </p14:nvContentPartPr>
              <p14:xfrm>
                <a:off x="2826939" y="3988268"/>
                <a:ext cx="473400" cy="871920"/>
              </p14:xfrm>
            </p:contentPart>
          </mc:Choice>
          <mc:Fallback>
            <p:pic>
              <p:nvPicPr>
                <p:cNvPr id="6" name="Freihand 5">
                  <a:extLst>
                    <a:ext uri="{FF2B5EF4-FFF2-40B4-BE49-F238E27FC236}">
                      <a16:creationId xmlns:a16="http://schemas.microsoft.com/office/drawing/2014/main" id="{1C6ADE92-0778-4971-ADE0-A845F30DC67F}"/>
                    </a:ext>
                  </a:extLst>
                </p:cNvPr>
                <p:cNvPicPr/>
                <p:nvPr/>
              </p:nvPicPr>
              <p:blipFill>
                <a:blip r:embed="rId12"/>
                <a:stretch>
                  <a:fillRect/>
                </a:stretch>
              </p:blipFill>
              <p:spPr>
                <a:xfrm>
                  <a:off x="2822619" y="3983948"/>
                  <a:ext cx="482040" cy="880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18EB90E0-BAA6-41DF-8DFB-5295DF3932A5}"/>
                    </a:ext>
                  </a:extLst>
                </p14:cNvPr>
                <p14:cNvContentPartPr/>
                <p14:nvPr/>
              </p14:nvContentPartPr>
              <p14:xfrm>
                <a:off x="2852859" y="4064228"/>
                <a:ext cx="437400" cy="777600"/>
              </p14:xfrm>
            </p:contentPart>
          </mc:Choice>
          <mc:Fallback>
            <p:pic>
              <p:nvPicPr>
                <p:cNvPr id="8" name="Freihand 7">
                  <a:extLst>
                    <a:ext uri="{FF2B5EF4-FFF2-40B4-BE49-F238E27FC236}">
                      <a16:creationId xmlns:a16="http://schemas.microsoft.com/office/drawing/2014/main" id="{18EB90E0-BAA6-41DF-8DFB-5295DF3932A5}"/>
                    </a:ext>
                  </a:extLst>
                </p:cNvPr>
                <p:cNvPicPr/>
                <p:nvPr/>
              </p:nvPicPr>
              <p:blipFill>
                <a:blip r:embed="rId14"/>
                <a:stretch>
                  <a:fillRect/>
                </a:stretch>
              </p:blipFill>
              <p:spPr>
                <a:xfrm>
                  <a:off x="2848539" y="4059908"/>
                  <a:ext cx="446040" cy="786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2420161A-3E79-4D2A-BC4D-2B9620AA5688}"/>
                    </a:ext>
                  </a:extLst>
                </p14:cNvPr>
                <p14:cNvContentPartPr/>
                <p14:nvPr/>
              </p14:nvContentPartPr>
              <p14:xfrm>
                <a:off x="3088659" y="3991148"/>
                <a:ext cx="239400" cy="310320"/>
              </p14:xfrm>
            </p:contentPart>
          </mc:Choice>
          <mc:Fallback>
            <p:pic>
              <p:nvPicPr>
                <p:cNvPr id="9" name="Freihand 8">
                  <a:extLst>
                    <a:ext uri="{FF2B5EF4-FFF2-40B4-BE49-F238E27FC236}">
                      <a16:creationId xmlns:a16="http://schemas.microsoft.com/office/drawing/2014/main" id="{2420161A-3E79-4D2A-BC4D-2B9620AA5688}"/>
                    </a:ext>
                  </a:extLst>
                </p:cNvPr>
                <p:cNvPicPr/>
                <p:nvPr/>
              </p:nvPicPr>
              <p:blipFill>
                <a:blip r:embed="rId16"/>
                <a:stretch>
                  <a:fillRect/>
                </a:stretch>
              </p:blipFill>
              <p:spPr>
                <a:xfrm>
                  <a:off x="3084339" y="3986828"/>
                  <a:ext cx="24804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BA0FF41B-59C9-48F2-9CAA-2750C9D7E1F1}"/>
                    </a:ext>
                  </a:extLst>
                </p14:cNvPr>
                <p14:cNvContentPartPr/>
                <p14:nvPr/>
              </p14:nvContentPartPr>
              <p14:xfrm>
                <a:off x="2833419" y="3942548"/>
                <a:ext cx="582120" cy="880560"/>
              </p14:xfrm>
            </p:contentPart>
          </mc:Choice>
          <mc:Fallback>
            <p:pic>
              <p:nvPicPr>
                <p:cNvPr id="16" name="Freihand 15">
                  <a:extLst>
                    <a:ext uri="{FF2B5EF4-FFF2-40B4-BE49-F238E27FC236}">
                      <a16:creationId xmlns:a16="http://schemas.microsoft.com/office/drawing/2014/main" id="{BA0FF41B-59C9-48F2-9CAA-2750C9D7E1F1}"/>
                    </a:ext>
                  </a:extLst>
                </p:cNvPr>
                <p:cNvPicPr/>
                <p:nvPr/>
              </p:nvPicPr>
              <p:blipFill>
                <a:blip r:embed="rId18"/>
                <a:stretch>
                  <a:fillRect/>
                </a:stretch>
              </p:blipFill>
              <p:spPr>
                <a:xfrm>
                  <a:off x="2829099" y="3938228"/>
                  <a:ext cx="590760" cy="889200"/>
                </a:xfrm>
                <a:prstGeom prst="rect">
                  <a:avLst/>
                </a:prstGeom>
              </p:spPr>
            </p:pic>
          </mc:Fallback>
        </mc:AlternateContent>
      </p:grpSp>
      <p:grpSp>
        <p:nvGrpSpPr>
          <p:cNvPr id="19" name="Gruppieren 18">
            <a:extLst>
              <a:ext uri="{FF2B5EF4-FFF2-40B4-BE49-F238E27FC236}">
                <a16:creationId xmlns:a16="http://schemas.microsoft.com/office/drawing/2014/main" id="{683E4D0C-3785-4FBA-A764-6AEFC68C0B1A}"/>
              </a:ext>
            </a:extLst>
          </p:cNvPr>
          <p:cNvGrpSpPr/>
          <p:nvPr/>
        </p:nvGrpSpPr>
        <p:grpSpPr>
          <a:xfrm>
            <a:off x="8607459" y="1655828"/>
            <a:ext cx="204840" cy="302760"/>
            <a:chOff x="8607459" y="1655828"/>
            <a:chExt cx="204840" cy="302760"/>
          </a:xfrm>
        </p:grpSpPr>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F844DFBA-2A8E-4209-A105-58B31E3F7ADE}"/>
                    </a:ext>
                  </a:extLst>
                </p14:cNvPr>
                <p14:cNvContentPartPr/>
                <p14:nvPr/>
              </p14:nvContentPartPr>
              <p14:xfrm>
                <a:off x="8702499" y="1682468"/>
                <a:ext cx="89640" cy="211320"/>
              </p14:xfrm>
            </p:contentPart>
          </mc:Choice>
          <mc:Fallback>
            <p:pic>
              <p:nvPicPr>
                <p:cNvPr id="11" name="Freihand 10">
                  <a:extLst>
                    <a:ext uri="{FF2B5EF4-FFF2-40B4-BE49-F238E27FC236}">
                      <a16:creationId xmlns:a16="http://schemas.microsoft.com/office/drawing/2014/main" id="{F844DFBA-2A8E-4209-A105-58B31E3F7ADE}"/>
                    </a:ext>
                  </a:extLst>
                </p:cNvPr>
                <p:cNvPicPr/>
                <p:nvPr/>
              </p:nvPicPr>
              <p:blipFill>
                <a:blip r:embed="rId20"/>
                <a:stretch>
                  <a:fillRect/>
                </a:stretch>
              </p:blipFill>
              <p:spPr>
                <a:xfrm>
                  <a:off x="8698179" y="1678148"/>
                  <a:ext cx="98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5B97AB97-DE84-43AD-B810-312241E5DC32}"/>
                    </a:ext>
                  </a:extLst>
                </p14:cNvPr>
                <p14:cNvContentPartPr/>
                <p14:nvPr/>
              </p14:nvContentPartPr>
              <p14:xfrm>
                <a:off x="8687379" y="1655828"/>
                <a:ext cx="103680" cy="173520"/>
              </p14:xfrm>
            </p:contentPart>
          </mc:Choice>
          <mc:Fallback>
            <p:pic>
              <p:nvPicPr>
                <p:cNvPr id="12" name="Freihand 11">
                  <a:extLst>
                    <a:ext uri="{FF2B5EF4-FFF2-40B4-BE49-F238E27FC236}">
                      <a16:creationId xmlns:a16="http://schemas.microsoft.com/office/drawing/2014/main" id="{5B97AB97-DE84-43AD-B810-312241E5DC32}"/>
                    </a:ext>
                  </a:extLst>
                </p:cNvPr>
                <p:cNvPicPr/>
                <p:nvPr/>
              </p:nvPicPr>
              <p:blipFill>
                <a:blip r:embed="rId22"/>
                <a:stretch>
                  <a:fillRect/>
                </a:stretch>
              </p:blipFill>
              <p:spPr>
                <a:xfrm>
                  <a:off x="8683059" y="1651508"/>
                  <a:ext cx="112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860D6CD7-8097-4EBB-97FA-BBB3E67875F0}"/>
                    </a:ext>
                  </a:extLst>
                </p14:cNvPr>
                <p14:cNvContentPartPr/>
                <p14:nvPr/>
              </p14:nvContentPartPr>
              <p14:xfrm>
                <a:off x="8607459" y="1692188"/>
                <a:ext cx="204840" cy="266400"/>
              </p14:xfrm>
            </p:contentPart>
          </mc:Choice>
          <mc:Fallback>
            <p:pic>
              <p:nvPicPr>
                <p:cNvPr id="18" name="Freihand 17">
                  <a:extLst>
                    <a:ext uri="{FF2B5EF4-FFF2-40B4-BE49-F238E27FC236}">
                      <a16:creationId xmlns:a16="http://schemas.microsoft.com/office/drawing/2014/main" id="{860D6CD7-8097-4EBB-97FA-BBB3E67875F0}"/>
                    </a:ext>
                  </a:extLst>
                </p:cNvPr>
                <p:cNvPicPr/>
                <p:nvPr/>
              </p:nvPicPr>
              <p:blipFill>
                <a:blip r:embed="rId24"/>
                <a:stretch>
                  <a:fillRect/>
                </a:stretch>
              </p:blipFill>
              <p:spPr>
                <a:xfrm>
                  <a:off x="8603139" y="1687868"/>
                  <a:ext cx="213480" cy="275040"/>
                </a:xfrm>
                <a:prstGeom prst="rect">
                  <a:avLst/>
                </a:prstGeom>
              </p:spPr>
            </p:pic>
          </mc:Fallback>
        </mc:AlternateContent>
      </p:grpSp>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5D72571E-D3F4-4FDB-BFF7-D02D8C37841D}"/>
              </a:ext>
            </a:extLst>
          </p:cNvPr>
          <p:cNvGrpSpPr/>
          <p:nvPr/>
        </p:nvGrpSpPr>
        <p:grpSpPr>
          <a:xfrm>
            <a:off x="9754059" y="739268"/>
            <a:ext cx="655200" cy="256320"/>
            <a:chOff x="9754059" y="739268"/>
            <a:chExt cx="655200" cy="256320"/>
          </a:xfrm>
        </p:grpSpPr>
        <mc:AlternateContent xmlns:mc="http://schemas.openxmlformats.org/markup-compatibility/2006">
          <mc:Choice xmlns:p14="http://schemas.microsoft.com/office/powerpoint/2010/main" Requires="p14">
            <p:contentPart p14:bwMode="auto" r:id="rId10">
              <p14:nvContentPartPr>
                <p14:cNvPr id="2" name="Freihand 1">
                  <a:extLst>
                    <a:ext uri="{FF2B5EF4-FFF2-40B4-BE49-F238E27FC236}">
                      <a16:creationId xmlns:a16="http://schemas.microsoft.com/office/drawing/2014/main" id="{210B6E26-5815-4459-9395-98746A34FFB3}"/>
                    </a:ext>
                  </a:extLst>
                </p14:cNvPr>
                <p14:cNvContentPartPr/>
                <p14:nvPr/>
              </p14:nvContentPartPr>
              <p14:xfrm>
                <a:off x="9823179" y="810908"/>
                <a:ext cx="36720" cy="145440"/>
              </p14:xfrm>
            </p:contentPart>
          </mc:Choice>
          <mc:Fallback>
            <p:pic>
              <p:nvPicPr>
                <p:cNvPr id="2" name="Freihand 1">
                  <a:extLst>
                    <a:ext uri="{FF2B5EF4-FFF2-40B4-BE49-F238E27FC236}">
                      <a16:creationId xmlns:a16="http://schemas.microsoft.com/office/drawing/2014/main" id="{210B6E26-5815-4459-9395-98746A34FFB3}"/>
                    </a:ext>
                  </a:extLst>
                </p:cNvPr>
                <p:cNvPicPr/>
                <p:nvPr/>
              </p:nvPicPr>
              <p:blipFill>
                <a:blip r:embed="rId11"/>
                <a:stretch>
                  <a:fillRect/>
                </a:stretch>
              </p:blipFill>
              <p:spPr>
                <a:xfrm>
                  <a:off x="9818859" y="806588"/>
                  <a:ext cx="45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 name="Freihand 2">
                  <a:extLst>
                    <a:ext uri="{FF2B5EF4-FFF2-40B4-BE49-F238E27FC236}">
                      <a16:creationId xmlns:a16="http://schemas.microsoft.com/office/drawing/2014/main" id="{4B614460-C9FF-4F38-ADC8-8387AD8C3374}"/>
                    </a:ext>
                  </a:extLst>
                </p14:cNvPr>
                <p14:cNvContentPartPr/>
                <p14:nvPr/>
              </p14:nvContentPartPr>
              <p14:xfrm>
                <a:off x="9754059" y="870308"/>
                <a:ext cx="154440" cy="14400"/>
              </p14:xfrm>
            </p:contentPart>
          </mc:Choice>
          <mc:Fallback>
            <p:pic>
              <p:nvPicPr>
                <p:cNvPr id="3" name="Freihand 2">
                  <a:extLst>
                    <a:ext uri="{FF2B5EF4-FFF2-40B4-BE49-F238E27FC236}">
                      <a16:creationId xmlns:a16="http://schemas.microsoft.com/office/drawing/2014/main" id="{4B614460-C9FF-4F38-ADC8-8387AD8C3374}"/>
                    </a:ext>
                  </a:extLst>
                </p:cNvPr>
                <p:cNvPicPr/>
                <p:nvPr/>
              </p:nvPicPr>
              <p:blipFill>
                <a:blip r:embed="rId13"/>
                <a:stretch>
                  <a:fillRect/>
                </a:stretch>
              </p:blipFill>
              <p:spPr>
                <a:xfrm>
                  <a:off x="9749739" y="865988"/>
                  <a:ext cx="1630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 name="Freihand 3">
                  <a:extLst>
                    <a:ext uri="{FF2B5EF4-FFF2-40B4-BE49-F238E27FC236}">
                      <a16:creationId xmlns:a16="http://schemas.microsoft.com/office/drawing/2014/main" id="{B6A032A3-D6B2-4C30-908E-30A65733AA5A}"/>
                    </a:ext>
                  </a:extLst>
                </p14:cNvPr>
                <p14:cNvContentPartPr/>
                <p14:nvPr/>
              </p14:nvContentPartPr>
              <p14:xfrm>
                <a:off x="10033779" y="756908"/>
                <a:ext cx="126360" cy="165240"/>
              </p14:xfrm>
            </p:contentPart>
          </mc:Choice>
          <mc:Fallback>
            <p:pic>
              <p:nvPicPr>
                <p:cNvPr id="4" name="Freihand 3">
                  <a:extLst>
                    <a:ext uri="{FF2B5EF4-FFF2-40B4-BE49-F238E27FC236}">
                      <a16:creationId xmlns:a16="http://schemas.microsoft.com/office/drawing/2014/main" id="{B6A032A3-D6B2-4C30-908E-30A65733AA5A}"/>
                    </a:ext>
                  </a:extLst>
                </p:cNvPr>
                <p:cNvPicPr/>
                <p:nvPr/>
              </p:nvPicPr>
              <p:blipFill>
                <a:blip r:embed="rId15"/>
                <a:stretch>
                  <a:fillRect/>
                </a:stretch>
              </p:blipFill>
              <p:spPr>
                <a:xfrm>
                  <a:off x="10029459" y="752588"/>
                  <a:ext cx="1350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 name="Freihand 4">
                  <a:extLst>
                    <a:ext uri="{FF2B5EF4-FFF2-40B4-BE49-F238E27FC236}">
                      <a16:creationId xmlns:a16="http://schemas.microsoft.com/office/drawing/2014/main" id="{44789E21-DA64-46AF-A057-F72E7505A23C}"/>
                    </a:ext>
                  </a:extLst>
                </p14:cNvPr>
                <p14:cNvContentPartPr/>
                <p14:nvPr/>
              </p14:nvContentPartPr>
              <p14:xfrm>
                <a:off x="10027299" y="743588"/>
                <a:ext cx="153360" cy="207360"/>
              </p14:xfrm>
            </p:contentPart>
          </mc:Choice>
          <mc:Fallback>
            <p:pic>
              <p:nvPicPr>
                <p:cNvPr id="5" name="Freihand 4">
                  <a:extLst>
                    <a:ext uri="{FF2B5EF4-FFF2-40B4-BE49-F238E27FC236}">
                      <a16:creationId xmlns:a16="http://schemas.microsoft.com/office/drawing/2014/main" id="{44789E21-DA64-46AF-A057-F72E7505A23C}"/>
                    </a:ext>
                  </a:extLst>
                </p:cNvPr>
                <p:cNvPicPr/>
                <p:nvPr/>
              </p:nvPicPr>
              <p:blipFill>
                <a:blip r:embed="rId17"/>
                <a:stretch>
                  <a:fillRect/>
                </a:stretch>
              </p:blipFill>
              <p:spPr>
                <a:xfrm>
                  <a:off x="10022979" y="739268"/>
                  <a:ext cx="162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 name="Freihand 5">
                  <a:extLst>
                    <a:ext uri="{FF2B5EF4-FFF2-40B4-BE49-F238E27FC236}">
                      <a16:creationId xmlns:a16="http://schemas.microsoft.com/office/drawing/2014/main" id="{46E5E987-775D-4167-B2CB-5D85B0EC1F2E}"/>
                    </a:ext>
                  </a:extLst>
                </p14:cNvPr>
                <p14:cNvContentPartPr/>
                <p14:nvPr/>
              </p14:nvContentPartPr>
              <p14:xfrm>
                <a:off x="10244739" y="739268"/>
                <a:ext cx="164520" cy="256320"/>
              </p14:xfrm>
            </p:contentPart>
          </mc:Choice>
          <mc:Fallback>
            <p:pic>
              <p:nvPicPr>
                <p:cNvPr id="6" name="Freihand 5">
                  <a:extLst>
                    <a:ext uri="{FF2B5EF4-FFF2-40B4-BE49-F238E27FC236}">
                      <a16:creationId xmlns:a16="http://schemas.microsoft.com/office/drawing/2014/main" id="{46E5E987-775D-4167-B2CB-5D85B0EC1F2E}"/>
                    </a:ext>
                  </a:extLst>
                </p:cNvPr>
                <p:cNvPicPr/>
                <p:nvPr/>
              </p:nvPicPr>
              <p:blipFill>
                <a:blip r:embed="rId19"/>
                <a:stretch>
                  <a:fillRect/>
                </a:stretch>
              </p:blipFill>
              <p:spPr>
                <a:xfrm>
                  <a:off x="10240419" y="734948"/>
                  <a:ext cx="173160" cy="26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6DD5B9DD-7FBC-4ADA-A698-A30C8F16C40E}"/>
                  </a:ext>
                </a:extLst>
              </p14:cNvPr>
              <p14:cNvContentPartPr/>
              <p14:nvPr/>
            </p14:nvContentPartPr>
            <p14:xfrm>
              <a:off x="3006219" y="4504508"/>
              <a:ext cx="126360" cy="316440"/>
            </p14:xfrm>
          </p:contentPart>
        </mc:Choice>
        <mc:Fallback>
          <p:pic>
            <p:nvPicPr>
              <p:cNvPr id="17" name="Freihand 16">
                <a:extLst>
                  <a:ext uri="{FF2B5EF4-FFF2-40B4-BE49-F238E27FC236}">
                    <a16:creationId xmlns:a16="http://schemas.microsoft.com/office/drawing/2014/main" id="{6DD5B9DD-7FBC-4ADA-A698-A30C8F16C40E}"/>
                  </a:ext>
                </a:extLst>
              </p:cNvPr>
              <p:cNvPicPr/>
              <p:nvPr/>
            </p:nvPicPr>
            <p:blipFill>
              <a:blip r:embed="rId21"/>
              <a:stretch>
                <a:fillRect/>
              </a:stretch>
            </p:blipFill>
            <p:spPr>
              <a:xfrm>
                <a:off x="3001899" y="4500188"/>
                <a:ext cx="13500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394E76FF-D23C-451E-BD49-25509F58EF05}"/>
                  </a:ext>
                </a:extLst>
              </p14:cNvPr>
              <p14:cNvContentPartPr/>
              <p14:nvPr/>
            </p14:nvContentPartPr>
            <p14:xfrm>
              <a:off x="2643339" y="4666508"/>
              <a:ext cx="95760" cy="154800"/>
            </p14:xfrm>
          </p:contentPart>
        </mc:Choice>
        <mc:Fallback>
          <p:pic>
            <p:nvPicPr>
              <p:cNvPr id="18" name="Freihand 17">
                <a:extLst>
                  <a:ext uri="{FF2B5EF4-FFF2-40B4-BE49-F238E27FC236}">
                    <a16:creationId xmlns:a16="http://schemas.microsoft.com/office/drawing/2014/main" id="{394E76FF-D23C-451E-BD49-25509F58EF05}"/>
                  </a:ext>
                </a:extLst>
              </p:cNvPr>
              <p:cNvPicPr/>
              <p:nvPr/>
            </p:nvPicPr>
            <p:blipFill>
              <a:blip r:embed="rId23"/>
              <a:stretch>
                <a:fillRect/>
              </a:stretch>
            </p:blipFill>
            <p:spPr>
              <a:xfrm>
                <a:off x="2639019" y="4662188"/>
                <a:ext cx="104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BF95F52B-82FD-458E-AFA4-2E8970EBA22D}"/>
                  </a:ext>
                </a:extLst>
              </p14:cNvPr>
              <p14:cNvContentPartPr/>
              <p14:nvPr/>
            </p14:nvContentPartPr>
            <p14:xfrm>
              <a:off x="2636139" y="4760828"/>
              <a:ext cx="160920" cy="27720"/>
            </p14:xfrm>
          </p:contentPart>
        </mc:Choice>
        <mc:Fallback>
          <p:pic>
            <p:nvPicPr>
              <p:cNvPr id="20" name="Freihand 19">
                <a:extLst>
                  <a:ext uri="{FF2B5EF4-FFF2-40B4-BE49-F238E27FC236}">
                    <a16:creationId xmlns:a16="http://schemas.microsoft.com/office/drawing/2014/main" id="{BF95F52B-82FD-458E-AFA4-2E8970EBA22D}"/>
                  </a:ext>
                </a:extLst>
              </p:cNvPr>
              <p:cNvPicPr/>
              <p:nvPr/>
            </p:nvPicPr>
            <p:blipFill>
              <a:blip r:embed="rId25"/>
              <a:stretch>
                <a:fillRect/>
              </a:stretch>
            </p:blipFill>
            <p:spPr>
              <a:xfrm>
                <a:off x="2631819" y="4756508"/>
                <a:ext cx="169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7A6D7B3F-1EE5-4B85-93AB-0F0786AC15BD}"/>
                  </a:ext>
                </a:extLst>
              </p14:cNvPr>
              <p14:cNvContentPartPr/>
              <p14:nvPr/>
            </p14:nvContentPartPr>
            <p14:xfrm>
              <a:off x="2799219" y="4640948"/>
              <a:ext cx="114840" cy="180000"/>
            </p14:xfrm>
          </p:contentPart>
        </mc:Choice>
        <mc:Fallback>
          <p:pic>
            <p:nvPicPr>
              <p:cNvPr id="21" name="Freihand 20">
                <a:extLst>
                  <a:ext uri="{FF2B5EF4-FFF2-40B4-BE49-F238E27FC236}">
                    <a16:creationId xmlns:a16="http://schemas.microsoft.com/office/drawing/2014/main" id="{7A6D7B3F-1EE5-4B85-93AB-0F0786AC15BD}"/>
                  </a:ext>
                </a:extLst>
              </p:cNvPr>
              <p:cNvPicPr/>
              <p:nvPr/>
            </p:nvPicPr>
            <p:blipFill>
              <a:blip r:embed="rId27"/>
              <a:stretch>
                <a:fillRect/>
              </a:stretch>
            </p:blipFill>
            <p:spPr>
              <a:xfrm>
                <a:off x="2794899" y="4636628"/>
                <a:ext cx="123480" cy="188640"/>
              </a:xfrm>
              <a:prstGeom prst="rect">
                <a:avLst/>
              </a:prstGeom>
            </p:spPr>
          </p:pic>
        </mc:Fallback>
      </mc:AlternateContent>
      <p:grpSp>
        <p:nvGrpSpPr>
          <p:cNvPr id="80" name="Gruppieren 79">
            <a:extLst>
              <a:ext uri="{FF2B5EF4-FFF2-40B4-BE49-F238E27FC236}">
                <a16:creationId xmlns:a16="http://schemas.microsoft.com/office/drawing/2014/main" id="{2BE80AA6-6D45-41ED-B215-C145454AC373}"/>
              </a:ext>
            </a:extLst>
          </p:cNvPr>
          <p:cNvGrpSpPr/>
          <p:nvPr/>
        </p:nvGrpSpPr>
        <p:grpSpPr>
          <a:xfrm>
            <a:off x="3191979" y="1148588"/>
            <a:ext cx="8688960" cy="3290760"/>
            <a:chOff x="3191979" y="1148588"/>
            <a:chExt cx="8688960" cy="3290760"/>
          </a:xfrm>
        </p:grpSpPr>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D2ACE73E-1E7D-4746-9892-7D1C3F77CB6B}"/>
                    </a:ext>
                  </a:extLst>
                </p14:cNvPr>
                <p14:cNvContentPartPr/>
                <p14:nvPr/>
              </p14:nvContentPartPr>
              <p14:xfrm>
                <a:off x="3191979" y="1652588"/>
                <a:ext cx="4908960" cy="2786760"/>
              </p14:xfrm>
            </p:contentPart>
          </mc:Choice>
          <mc:Fallback>
            <p:pic>
              <p:nvPicPr>
                <p:cNvPr id="25" name="Freihand 24">
                  <a:extLst>
                    <a:ext uri="{FF2B5EF4-FFF2-40B4-BE49-F238E27FC236}">
                      <a16:creationId xmlns:a16="http://schemas.microsoft.com/office/drawing/2014/main" id="{D2ACE73E-1E7D-4746-9892-7D1C3F77CB6B}"/>
                    </a:ext>
                  </a:extLst>
                </p:cNvPr>
                <p:cNvPicPr/>
                <p:nvPr/>
              </p:nvPicPr>
              <p:blipFill>
                <a:blip r:embed="rId29"/>
                <a:stretch>
                  <a:fillRect/>
                </a:stretch>
              </p:blipFill>
              <p:spPr>
                <a:xfrm>
                  <a:off x="3187659" y="1648268"/>
                  <a:ext cx="4917600" cy="2795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Freihand 26">
                  <a:extLst>
                    <a:ext uri="{FF2B5EF4-FFF2-40B4-BE49-F238E27FC236}">
                      <a16:creationId xmlns:a16="http://schemas.microsoft.com/office/drawing/2014/main" id="{8E7473F1-ED2C-4748-8918-2C3415752744}"/>
                    </a:ext>
                  </a:extLst>
                </p14:cNvPr>
                <p14:cNvContentPartPr/>
                <p14:nvPr/>
              </p14:nvContentPartPr>
              <p14:xfrm>
                <a:off x="8217219" y="1529468"/>
                <a:ext cx="96480" cy="69480"/>
              </p14:xfrm>
            </p:contentPart>
          </mc:Choice>
          <mc:Fallback>
            <p:pic>
              <p:nvPicPr>
                <p:cNvPr id="27" name="Freihand 26">
                  <a:extLst>
                    <a:ext uri="{FF2B5EF4-FFF2-40B4-BE49-F238E27FC236}">
                      <a16:creationId xmlns:a16="http://schemas.microsoft.com/office/drawing/2014/main" id="{8E7473F1-ED2C-4748-8918-2C3415752744}"/>
                    </a:ext>
                  </a:extLst>
                </p:cNvPr>
                <p:cNvPicPr/>
                <p:nvPr/>
              </p:nvPicPr>
              <p:blipFill>
                <a:blip r:embed="rId31"/>
                <a:stretch>
                  <a:fillRect/>
                </a:stretch>
              </p:blipFill>
              <p:spPr>
                <a:xfrm>
                  <a:off x="8212899" y="1525148"/>
                  <a:ext cx="105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Freihand 28">
                  <a:extLst>
                    <a:ext uri="{FF2B5EF4-FFF2-40B4-BE49-F238E27FC236}">
                      <a16:creationId xmlns:a16="http://schemas.microsoft.com/office/drawing/2014/main" id="{E9CACE2F-4DEB-4352-8655-53CA1A415149}"/>
                    </a:ext>
                  </a:extLst>
                </p14:cNvPr>
                <p14:cNvContentPartPr/>
                <p14:nvPr/>
              </p14:nvContentPartPr>
              <p14:xfrm>
                <a:off x="8285979" y="1515068"/>
                <a:ext cx="28080" cy="172080"/>
              </p14:xfrm>
            </p:contentPart>
          </mc:Choice>
          <mc:Fallback>
            <p:pic>
              <p:nvPicPr>
                <p:cNvPr id="29" name="Freihand 28">
                  <a:extLst>
                    <a:ext uri="{FF2B5EF4-FFF2-40B4-BE49-F238E27FC236}">
                      <a16:creationId xmlns:a16="http://schemas.microsoft.com/office/drawing/2014/main" id="{E9CACE2F-4DEB-4352-8655-53CA1A415149}"/>
                    </a:ext>
                  </a:extLst>
                </p:cNvPr>
                <p:cNvPicPr/>
                <p:nvPr/>
              </p:nvPicPr>
              <p:blipFill>
                <a:blip r:embed="rId33"/>
                <a:stretch>
                  <a:fillRect/>
                </a:stretch>
              </p:blipFill>
              <p:spPr>
                <a:xfrm>
                  <a:off x="8281659" y="1510748"/>
                  <a:ext cx="36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Freihand 29">
                  <a:extLst>
                    <a:ext uri="{FF2B5EF4-FFF2-40B4-BE49-F238E27FC236}">
                      <a16:creationId xmlns:a16="http://schemas.microsoft.com/office/drawing/2014/main" id="{D11A1677-08C5-4D06-8A76-B22072CCF880}"/>
                    </a:ext>
                  </a:extLst>
                </p14:cNvPr>
                <p14:cNvContentPartPr/>
                <p14:nvPr/>
              </p14:nvContentPartPr>
              <p14:xfrm>
                <a:off x="8280219" y="1401668"/>
                <a:ext cx="184680" cy="152280"/>
              </p14:xfrm>
            </p:contentPart>
          </mc:Choice>
          <mc:Fallback>
            <p:pic>
              <p:nvPicPr>
                <p:cNvPr id="30" name="Freihand 29">
                  <a:extLst>
                    <a:ext uri="{FF2B5EF4-FFF2-40B4-BE49-F238E27FC236}">
                      <a16:creationId xmlns:a16="http://schemas.microsoft.com/office/drawing/2014/main" id="{D11A1677-08C5-4D06-8A76-B22072CCF880}"/>
                    </a:ext>
                  </a:extLst>
                </p:cNvPr>
                <p:cNvPicPr/>
                <p:nvPr/>
              </p:nvPicPr>
              <p:blipFill>
                <a:blip r:embed="rId35"/>
                <a:stretch>
                  <a:fillRect/>
                </a:stretch>
              </p:blipFill>
              <p:spPr>
                <a:xfrm>
                  <a:off x="8275899" y="1397348"/>
                  <a:ext cx="193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4C21B547-546B-4612-BBE6-AAB0AA9BC427}"/>
                    </a:ext>
                  </a:extLst>
                </p14:cNvPr>
                <p14:cNvContentPartPr/>
                <p14:nvPr/>
              </p14:nvContentPartPr>
              <p14:xfrm>
                <a:off x="8474619" y="1304828"/>
                <a:ext cx="25200" cy="70200"/>
              </p14:xfrm>
            </p:contentPart>
          </mc:Choice>
          <mc:Fallback>
            <p:pic>
              <p:nvPicPr>
                <p:cNvPr id="31" name="Freihand 30">
                  <a:extLst>
                    <a:ext uri="{FF2B5EF4-FFF2-40B4-BE49-F238E27FC236}">
                      <a16:creationId xmlns:a16="http://schemas.microsoft.com/office/drawing/2014/main" id="{4C21B547-546B-4612-BBE6-AAB0AA9BC427}"/>
                    </a:ext>
                  </a:extLst>
                </p:cNvPr>
                <p:cNvPicPr/>
                <p:nvPr/>
              </p:nvPicPr>
              <p:blipFill>
                <a:blip r:embed="rId37"/>
                <a:stretch>
                  <a:fillRect/>
                </a:stretch>
              </p:blipFill>
              <p:spPr>
                <a:xfrm>
                  <a:off x="8470299" y="1300508"/>
                  <a:ext cx="33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Freihand 32">
                  <a:extLst>
                    <a:ext uri="{FF2B5EF4-FFF2-40B4-BE49-F238E27FC236}">
                      <a16:creationId xmlns:a16="http://schemas.microsoft.com/office/drawing/2014/main" id="{38643EA5-1010-4569-AB20-A453AC36784F}"/>
                    </a:ext>
                  </a:extLst>
                </p14:cNvPr>
                <p14:cNvContentPartPr/>
                <p14:nvPr/>
              </p14:nvContentPartPr>
              <p14:xfrm>
                <a:off x="8579739" y="1525148"/>
                <a:ext cx="183960" cy="5400"/>
              </p14:xfrm>
            </p:contentPart>
          </mc:Choice>
          <mc:Fallback>
            <p:pic>
              <p:nvPicPr>
                <p:cNvPr id="33" name="Freihand 32">
                  <a:extLst>
                    <a:ext uri="{FF2B5EF4-FFF2-40B4-BE49-F238E27FC236}">
                      <a16:creationId xmlns:a16="http://schemas.microsoft.com/office/drawing/2014/main" id="{38643EA5-1010-4569-AB20-A453AC36784F}"/>
                    </a:ext>
                  </a:extLst>
                </p:cNvPr>
                <p:cNvPicPr/>
                <p:nvPr/>
              </p:nvPicPr>
              <p:blipFill>
                <a:blip r:embed="rId39"/>
                <a:stretch>
                  <a:fillRect/>
                </a:stretch>
              </p:blipFill>
              <p:spPr>
                <a:xfrm>
                  <a:off x="8575419" y="1520828"/>
                  <a:ext cx="192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Freihand 33">
                  <a:extLst>
                    <a:ext uri="{FF2B5EF4-FFF2-40B4-BE49-F238E27FC236}">
                      <a16:creationId xmlns:a16="http://schemas.microsoft.com/office/drawing/2014/main" id="{687A3843-3F37-484A-A7F2-634980C1371D}"/>
                    </a:ext>
                  </a:extLst>
                </p14:cNvPr>
                <p14:cNvContentPartPr/>
                <p14:nvPr/>
              </p14:nvContentPartPr>
              <p14:xfrm>
                <a:off x="8578299" y="1566548"/>
                <a:ext cx="161640" cy="38520"/>
              </p14:xfrm>
            </p:contentPart>
          </mc:Choice>
          <mc:Fallback>
            <p:pic>
              <p:nvPicPr>
                <p:cNvPr id="34" name="Freihand 33">
                  <a:extLst>
                    <a:ext uri="{FF2B5EF4-FFF2-40B4-BE49-F238E27FC236}">
                      <a16:creationId xmlns:a16="http://schemas.microsoft.com/office/drawing/2014/main" id="{687A3843-3F37-484A-A7F2-634980C1371D}"/>
                    </a:ext>
                  </a:extLst>
                </p:cNvPr>
                <p:cNvPicPr/>
                <p:nvPr/>
              </p:nvPicPr>
              <p:blipFill>
                <a:blip r:embed="rId41"/>
                <a:stretch>
                  <a:fillRect/>
                </a:stretch>
              </p:blipFill>
              <p:spPr>
                <a:xfrm>
                  <a:off x="8573979" y="1562228"/>
                  <a:ext cx="170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Freihand 34">
                  <a:extLst>
                    <a:ext uri="{FF2B5EF4-FFF2-40B4-BE49-F238E27FC236}">
                      <a16:creationId xmlns:a16="http://schemas.microsoft.com/office/drawing/2014/main" id="{AB722EF4-058D-4C72-A74A-C8BABA2F58E6}"/>
                    </a:ext>
                  </a:extLst>
                </p14:cNvPr>
                <p14:cNvContentPartPr/>
                <p14:nvPr/>
              </p14:nvContentPartPr>
              <p14:xfrm>
                <a:off x="8956659" y="1531628"/>
                <a:ext cx="360" cy="360"/>
              </p14:xfrm>
            </p:contentPart>
          </mc:Choice>
          <mc:Fallback>
            <p:pic>
              <p:nvPicPr>
                <p:cNvPr id="35" name="Freihand 34">
                  <a:extLst>
                    <a:ext uri="{FF2B5EF4-FFF2-40B4-BE49-F238E27FC236}">
                      <a16:creationId xmlns:a16="http://schemas.microsoft.com/office/drawing/2014/main" id="{AB722EF4-058D-4C72-A74A-C8BABA2F58E6}"/>
                    </a:ext>
                  </a:extLst>
                </p:cNvPr>
                <p:cNvPicPr/>
                <p:nvPr/>
              </p:nvPicPr>
              <p:blipFill>
                <a:blip r:embed="rId43"/>
                <a:stretch>
                  <a:fillRect/>
                </a:stretch>
              </p:blipFill>
              <p:spPr>
                <a:xfrm>
                  <a:off x="8952339" y="15273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Freihand 35">
                  <a:extLst>
                    <a:ext uri="{FF2B5EF4-FFF2-40B4-BE49-F238E27FC236}">
                      <a16:creationId xmlns:a16="http://schemas.microsoft.com/office/drawing/2014/main" id="{FC87A1BA-9F65-4765-9F46-157D9A1396AF}"/>
                    </a:ext>
                  </a:extLst>
                </p14:cNvPr>
                <p14:cNvContentPartPr/>
                <p14:nvPr/>
              </p14:nvContentPartPr>
              <p14:xfrm>
                <a:off x="8937579" y="1461788"/>
                <a:ext cx="126000" cy="120600"/>
              </p14:xfrm>
            </p:contentPart>
          </mc:Choice>
          <mc:Fallback>
            <p:pic>
              <p:nvPicPr>
                <p:cNvPr id="36" name="Freihand 35">
                  <a:extLst>
                    <a:ext uri="{FF2B5EF4-FFF2-40B4-BE49-F238E27FC236}">
                      <a16:creationId xmlns:a16="http://schemas.microsoft.com/office/drawing/2014/main" id="{FC87A1BA-9F65-4765-9F46-157D9A1396AF}"/>
                    </a:ext>
                  </a:extLst>
                </p:cNvPr>
                <p:cNvPicPr/>
                <p:nvPr/>
              </p:nvPicPr>
              <p:blipFill>
                <a:blip r:embed="rId45"/>
                <a:stretch>
                  <a:fillRect/>
                </a:stretch>
              </p:blipFill>
              <p:spPr>
                <a:xfrm>
                  <a:off x="8933259" y="1457468"/>
                  <a:ext cx="134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Freihand 37">
                  <a:extLst>
                    <a:ext uri="{FF2B5EF4-FFF2-40B4-BE49-F238E27FC236}">
                      <a16:creationId xmlns:a16="http://schemas.microsoft.com/office/drawing/2014/main" id="{91D53D53-2801-4372-9513-E6303735E498}"/>
                    </a:ext>
                  </a:extLst>
                </p14:cNvPr>
                <p14:cNvContentPartPr/>
                <p14:nvPr/>
              </p14:nvContentPartPr>
              <p14:xfrm>
                <a:off x="9083019" y="1487708"/>
                <a:ext cx="139680" cy="147240"/>
              </p14:xfrm>
            </p:contentPart>
          </mc:Choice>
          <mc:Fallback>
            <p:pic>
              <p:nvPicPr>
                <p:cNvPr id="38" name="Freihand 37">
                  <a:extLst>
                    <a:ext uri="{FF2B5EF4-FFF2-40B4-BE49-F238E27FC236}">
                      <a16:creationId xmlns:a16="http://schemas.microsoft.com/office/drawing/2014/main" id="{91D53D53-2801-4372-9513-E6303735E498}"/>
                    </a:ext>
                  </a:extLst>
                </p:cNvPr>
                <p:cNvPicPr/>
                <p:nvPr/>
              </p:nvPicPr>
              <p:blipFill>
                <a:blip r:embed="rId47"/>
                <a:stretch>
                  <a:fillRect/>
                </a:stretch>
              </p:blipFill>
              <p:spPr>
                <a:xfrm>
                  <a:off x="9078699" y="1483388"/>
                  <a:ext cx="148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Freihand 38">
                  <a:extLst>
                    <a:ext uri="{FF2B5EF4-FFF2-40B4-BE49-F238E27FC236}">
                      <a16:creationId xmlns:a16="http://schemas.microsoft.com/office/drawing/2014/main" id="{7591CADE-A588-4124-B3A0-803B74F9BC62}"/>
                    </a:ext>
                  </a:extLst>
                </p14:cNvPr>
                <p14:cNvContentPartPr/>
                <p14:nvPr/>
              </p14:nvContentPartPr>
              <p14:xfrm>
                <a:off x="9162579" y="1503908"/>
                <a:ext cx="104760" cy="33120"/>
              </p14:xfrm>
            </p:contentPart>
          </mc:Choice>
          <mc:Fallback>
            <p:pic>
              <p:nvPicPr>
                <p:cNvPr id="39" name="Freihand 38">
                  <a:extLst>
                    <a:ext uri="{FF2B5EF4-FFF2-40B4-BE49-F238E27FC236}">
                      <a16:creationId xmlns:a16="http://schemas.microsoft.com/office/drawing/2014/main" id="{7591CADE-A588-4124-B3A0-803B74F9BC62}"/>
                    </a:ext>
                  </a:extLst>
                </p:cNvPr>
                <p:cNvPicPr/>
                <p:nvPr/>
              </p:nvPicPr>
              <p:blipFill>
                <a:blip r:embed="rId49"/>
                <a:stretch>
                  <a:fillRect/>
                </a:stretch>
              </p:blipFill>
              <p:spPr>
                <a:xfrm>
                  <a:off x="9158259" y="1499588"/>
                  <a:ext cx="1134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Freihand 39">
                  <a:extLst>
                    <a:ext uri="{FF2B5EF4-FFF2-40B4-BE49-F238E27FC236}">
                      <a16:creationId xmlns:a16="http://schemas.microsoft.com/office/drawing/2014/main" id="{491F75F5-3D0A-4442-B560-24AAFF802082}"/>
                    </a:ext>
                  </a:extLst>
                </p14:cNvPr>
                <p14:cNvContentPartPr/>
                <p14:nvPr/>
              </p14:nvContentPartPr>
              <p14:xfrm>
                <a:off x="9346179" y="1437308"/>
                <a:ext cx="93960" cy="94680"/>
              </p14:xfrm>
            </p:contentPart>
          </mc:Choice>
          <mc:Fallback>
            <p:pic>
              <p:nvPicPr>
                <p:cNvPr id="40" name="Freihand 39">
                  <a:extLst>
                    <a:ext uri="{FF2B5EF4-FFF2-40B4-BE49-F238E27FC236}">
                      <a16:creationId xmlns:a16="http://schemas.microsoft.com/office/drawing/2014/main" id="{491F75F5-3D0A-4442-B560-24AAFF802082}"/>
                    </a:ext>
                  </a:extLst>
                </p:cNvPr>
                <p:cNvPicPr/>
                <p:nvPr/>
              </p:nvPicPr>
              <p:blipFill>
                <a:blip r:embed="rId51"/>
                <a:stretch>
                  <a:fillRect/>
                </a:stretch>
              </p:blipFill>
              <p:spPr>
                <a:xfrm>
                  <a:off x="9341859" y="1432988"/>
                  <a:ext cx="102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Freihand 40">
                  <a:extLst>
                    <a:ext uri="{FF2B5EF4-FFF2-40B4-BE49-F238E27FC236}">
                      <a16:creationId xmlns:a16="http://schemas.microsoft.com/office/drawing/2014/main" id="{B23E963F-7377-4519-A288-0846BCB6FD96}"/>
                    </a:ext>
                  </a:extLst>
                </p14:cNvPr>
                <p14:cNvContentPartPr/>
                <p14:nvPr/>
              </p14:nvContentPartPr>
              <p14:xfrm>
                <a:off x="9444819" y="1501388"/>
                <a:ext cx="78840" cy="114840"/>
              </p14:xfrm>
            </p:contentPart>
          </mc:Choice>
          <mc:Fallback>
            <p:pic>
              <p:nvPicPr>
                <p:cNvPr id="41" name="Freihand 40">
                  <a:extLst>
                    <a:ext uri="{FF2B5EF4-FFF2-40B4-BE49-F238E27FC236}">
                      <a16:creationId xmlns:a16="http://schemas.microsoft.com/office/drawing/2014/main" id="{B23E963F-7377-4519-A288-0846BCB6FD96}"/>
                    </a:ext>
                  </a:extLst>
                </p:cNvPr>
                <p:cNvPicPr/>
                <p:nvPr/>
              </p:nvPicPr>
              <p:blipFill>
                <a:blip r:embed="rId53"/>
                <a:stretch>
                  <a:fillRect/>
                </a:stretch>
              </p:blipFill>
              <p:spPr>
                <a:xfrm>
                  <a:off x="9440499" y="1497068"/>
                  <a:ext cx="87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 name="Freihand 43">
                  <a:extLst>
                    <a:ext uri="{FF2B5EF4-FFF2-40B4-BE49-F238E27FC236}">
                      <a16:creationId xmlns:a16="http://schemas.microsoft.com/office/drawing/2014/main" id="{8CC71706-0F54-40A4-9702-945941D79FD6}"/>
                    </a:ext>
                  </a:extLst>
                </p14:cNvPr>
                <p14:cNvContentPartPr/>
                <p14:nvPr/>
              </p14:nvContentPartPr>
              <p14:xfrm>
                <a:off x="9567219" y="1433708"/>
                <a:ext cx="124560" cy="160560"/>
              </p14:xfrm>
            </p:contentPart>
          </mc:Choice>
          <mc:Fallback>
            <p:pic>
              <p:nvPicPr>
                <p:cNvPr id="44" name="Freihand 43">
                  <a:extLst>
                    <a:ext uri="{FF2B5EF4-FFF2-40B4-BE49-F238E27FC236}">
                      <a16:creationId xmlns:a16="http://schemas.microsoft.com/office/drawing/2014/main" id="{8CC71706-0F54-40A4-9702-945941D79FD6}"/>
                    </a:ext>
                  </a:extLst>
                </p:cNvPr>
                <p:cNvPicPr/>
                <p:nvPr/>
              </p:nvPicPr>
              <p:blipFill>
                <a:blip r:embed="rId55"/>
                <a:stretch>
                  <a:fillRect/>
                </a:stretch>
              </p:blipFill>
              <p:spPr>
                <a:xfrm>
                  <a:off x="9562899" y="1429388"/>
                  <a:ext cx="133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5" name="Freihand 44">
                  <a:extLst>
                    <a:ext uri="{FF2B5EF4-FFF2-40B4-BE49-F238E27FC236}">
                      <a16:creationId xmlns:a16="http://schemas.microsoft.com/office/drawing/2014/main" id="{2BAA4321-CA99-4B0A-9DF7-0DEAB1DDF5BE}"/>
                    </a:ext>
                  </a:extLst>
                </p14:cNvPr>
                <p14:cNvContentPartPr/>
                <p14:nvPr/>
              </p14:nvContentPartPr>
              <p14:xfrm>
                <a:off x="9817059" y="1426868"/>
                <a:ext cx="18360" cy="113040"/>
              </p14:xfrm>
            </p:contentPart>
          </mc:Choice>
          <mc:Fallback>
            <p:pic>
              <p:nvPicPr>
                <p:cNvPr id="45" name="Freihand 44">
                  <a:extLst>
                    <a:ext uri="{FF2B5EF4-FFF2-40B4-BE49-F238E27FC236}">
                      <a16:creationId xmlns:a16="http://schemas.microsoft.com/office/drawing/2014/main" id="{2BAA4321-CA99-4B0A-9DF7-0DEAB1DDF5BE}"/>
                    </a:ext>
                  </a:extLst>
                </p:cNvPr>
                <p:cNvPicPr/>
                <p:nvPr/>
              </p:nvPicPr>
              <p:blipFill>
                <a:blip r:embed="rId57"/>
                <a:stretch>
                  <a:fillRect/>
                </a:stretch>
              </p:blipFill>
              <p:spPr>
                <a:xfrm>
                  <a:off x="9812739" y="1422548"/>
                  <a:ext cx="27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Freihand 45">
                  <a:extLst>
                    <a:ext uri="{FF2B5EF4-FFF2-40B4-BE49-F238E27FC236}">
                      <a16:creationId xmlns:a16="http://schemas.microsoft.com/office/drawing/2014/main" id="{6395396D-B143-4907-B522-6863B7AB08A8}"/>
                    </a:ext>
                  </a:extLst>
                </p14:cNvPr>
                <p14:cNvContentPartPr/>
                <p14:nvPr/>
              </p14:nvContentPartPr>
              <p14:xfrm>
                <a:off x="9764139" y="1471508"/>
                <a:ext cx="118080" cy="7920"/>
              </p14:xfrm>
            </p:contentPart>
          </mc:Choice>
          <mc:Fallback>
            <p:pic>
              <p:nvPicPr>
                <p:cNvPr id="46" name="Freihand 45">
                  <a:extLst>
                    <a:ext uri="{FF2B5EF4-FFF2-40B4-BE49-F238E27FC236}">
                      <a16:creationId xmlns:a16="http://schemas.microsoft.com/office/drawing/2014/main" id="{6395396D-B143-4907-B522-6863B7AB08A8}"/>
                    </a:ext>
                  </a:extLst>
                </p:cNvPr>
                <p:cNvPicPr/>
                <p:nvPr/>
              </p:nvPicPr>
              <p:blipFill>
                <a:blip r:embed="rId59"/>
                <a:stretch>
                  <a:fillRect/>
                </a:stretch>
              </p:blipFill>
              <p:spPr>
                <a:xfrm>
                  <a:off x="9759819" y="1467188"/>
                  <a:ext cx="1267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7" name="Freihand 46">
                  <a:extLst>
                    <a:ext uri="{FF2B5EF4-FFF2-40B4-BE49-F238E27FC236}">
                      <a16:creationId xmlns:a16="http://schemas.microsoft.com/office/drawing/2014/main" id="{223D2039-2772-4158-9DC5-CC4923301580}"/>
                    </a:ext>
                  </a:extLst>
                </p14:cNvPr>
                <p14:cNvContentPartPr/>
                <p14:nvPr/>
              </p14:nvContentPartPr>
              <p14:xfrm>
                <a:off x="9959619" y="1397708"/>
                <a:ext cx="180720" cy="137160"/>
              </p14:xfrm>
            </p:contentPart>
          </mc:Choice>
          <mc:Fallback>
            <p:pic>
              <p:nvPicPr>
                <p:cNvPr id="47" name="Freihand 46">
                  <a:extLst>
                    <a:ext uri="{FF2B5EF4-FFF2-40B4-BE49-F238E27FC236}">
                      <a16:creationId xmlns:a16="http://schemas.microsoft.com/office/drawing/2014/main" id="{223D2039-2772-4158-9DC5-CC4923301580}"/>
                    </a:ext>
                  </a:extLst>
                </p:cNvPr>
                <p:cNvPicPr/>
                <p:nvPr/>
              </p:nvPicPr>
              <p:blipFill>
                <a:blip r:embed="rId61"/>
                <a:stretch>
                  <a:fillRect/>
                </a:stretch>
              </p:blipFill>
              <p:spPr>
                <a:xfrm>
                  <a:off x="9955299" y="1393388"/>
                  <a:ext cx="189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8" name="Freihand 47">
                  <a:extLst>
                    <a:ext uri="{FF2B5EF4-FFF2-40B4-BE49-F238E27FC236}">
                      <a16:creationId xmlns:a16="http://schemas.microsoft.com/office/drawing/2014/main" id="{25159604-8A50-4BAC-943A-7E3719A461A2}"/>
                    </a:ext>
                  </a:extLst>
                </p14:cNvPr>
                <p14:cNvContentPartPr/>
                <p14:nvPr/>
              </p14:nvContentPartPr>
              <p14:xfrm>
                <a:off x="9960339" y="1358108"/>
                <a:ext cx="195840" cy="28440"/>
              </p14:xfrm>
            </p:contentPart>
          </mc:Choice>
          <mc:Fallback>
            <p:pic>
              <p:nvPicPr>
                <p:cNvPr id="48" name="Freihand 47">
                  <a:extLst>
                    <a:ext uri="{FF2B5EF4-FFF2-40B4-BE49-F238E27FC236}">
                      <a16:creationId xmlns:a16="http://schemas.microsoft.com/office/drawing/2014/main" id="{25159604-8A50-4BAC-943A-7E3719A461A2}"/>
                    </a:ext>
                  </a:extLst>
                </p:cNvPr>
                <p:cNvPicPr/>
                <p:nvPr/>
              </p:nvPicPr>
              <p:blipFill>
                <a:blip r:embed="rId63"/>
                <a:stretch>
                  <a:fillRect/>
                </a:stretch>
              </p:blipFill>
              <p:spPr>
                <a:xfrm>
                  <a:off x="9956019" y="1353788"/>
                  <a:ext cx="2044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Freihand 48">
                  <a:extLst>
                    <a:ext uri="{FF2B5EF4-FFF2-40B4-BE49-F238E27FC236}">
                      <a16:creationId xmlns:a16="http://schemas.microsoft.com/office/drawing/2014/main" id="{FB9B60FD-5633-49CB-BA4B-D5D23E000CD2}"/>
                    </a:ext>
                  </a:extLst>
                </p14:cNvPr>
                <p14:cNvContentPartPr/>
                <p14:nvPr/>
              </p14:nvContentPartPr>
              <p14:xfrm>
                <a:off x="10273899" y="1412828"/>
                <a:ext cx="18720" cy="87120"/>
              </p14:xfrm>
            </p:contentPart>
          </mc:Choice>
          <mc:Fallback>
            <p:pic>
              <p:nvPicPr>
                <p:cNvPr id="49" name="Freihand 48">
                  <a:extLst>
                    <a:ext uri="{FF2B5EF4-FFF2-40B4-BE49-F238E27FC236}">
                      <a16:creationId xmlns:a16="http://schemas.microsoft.com/office/drawing/2014/main" id="{FB9B60FD-5633-49CB-BA4B-D5D23E000CD2}"/>
                    </a:ext>
                  </a:extLst>
                </p:cNvPr>
                <p:cNvPicPr/>
                <p:nvPr/>
              </p:nvPicPr>
              <p:blipFill>
                <a:blip r:embed="rId65"/>
                <a:stretch>
                  <a:fillRect/>
                </a:stretch>
              </p:blipFill>
              <p:spPr>
                <a:xfrm>
                  <a:off x="10269579" y="1408508"/>
                  <a:ext cx="27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0" name="Freihand 49">
                  <a:extLst>
                    <a:ext uri="{FF2B5EF4-FFF2-40B4-BE49-F238E27FC236}">
                      <a16:creationId xmlns:a16="http://schemas.microsoft.com/office/drawing/2014/main" id="{475077FB-CC12-4B14-B3CE-12FD9A49EBB8}"/>
                    </a:ext>
                  </a:extLst>
                </p14:cNvPr>
                <p14:cNvContentPartPr/>
                <p14:nvPr/>
              </p14:nvContentPartPr>
              <p14:xfrm>
                <a:off x="10227819" y="1434428"/>
                <a:ext cx="163440" cy="25920"/>
              </p14:xfrm>
            </p:contentPart>
          </mc:Choice>
          <mc:Fallback>
            <p:pic>
              <p:nvPicPr>
                <p:cNvPr id="50" name="Freihand 49">
                  <a:extLst>
                    <a:ext uri="{FF2B5EF4-FFF2-40B4-BE49-F238E27FC236}">
                      <a16:creationId xmlns:a16="http://schemas.microsoft.com/office/drawing/2014/main" id="{475077FB-CC12-4B14-B3CE-12FD9A49EBB8}"/>
                    </a:ext>
                  </a:extLst>
                </p:cNvPr>
                <p:cNvPicPr/>
                <p:nvPr/>
              </p:nvPicPr>
              <p:blipFill>
                <a:blip r:embed="rId67"/>
                <a:stretch>
                  <a:fillRect/>
                </a:stretch>
              </p:blipFill>
              <p:spPr>
                <a:xfrm>
                  <a:off x="10223499" y="1430108"/>
                  <a:ext cx="172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1" name="Freihand 50">
                  <a:extLst>
                    <a:ext uri="{FF2B5EF4-FFF2-40B4-BE49-F238E27FC236}">
                      <a16:creationId xmlns:a16="http://schemas.microsoft.com/office/drawing/2014/main" id="{8A2B9E75-2352-4935-BB5E-8F3DC65944E9}"/>
                    </a:ext>
                  </a:extLst>
                </p14:cNvPr>
                <p14:cNvContentPartPr/>
                <p14:nvPr/>
              </p14:nvContentPartPr>
              <p14:xfrm>
                <a:off x="10397739" y="1357748"/>
                <a:ext cx="130680" cy="168480"/>
              </p14:xfrm>
            </p:contentPart>
          </mc:Choice>
          <mc:Fallback>
            <p:pic>
              <p:nvPicPr>
                <p:cNvPr id="51" name="Freihand 50">
                  <a:extLst>
                    <a:ext uri="{FF2B5EF4-FFF2-40B4-BE49-F238E27FC236}">
                      <a16:creationId xmlns:a16="http://schemas.microsoft.com/office/drawing/2014/main" id="{8A2B9E75-2352-4935-BB5E-8F3DC65944E9}"/>
                    </a:ext>
                  </a:extLst>
                </p:cNvPr>
                <p:cNvPicPr/>
                <p:nvPr/>
              </p:nvPicPr>
              <p:blipFill>
                <a:blip r:embed="rId69"/>
                <a:stretch>
                  <a:fillRect/>
                </a:stretch>
              </p:blipFill>
              <p:spPr>
                <a:xfrm>
                  <a:off x="10393419" y="1353428"/>
                  <a:ext cx="139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2" name="Freihand 51">
                  <a:extLst>
                    <a:ext uri="{FF2B5EF4-FFF2-40B4-BE49-F238E27FC236}">
                      <a16:creationId xmlns:a16="http://schemas.microsoft.com/office/drawing/2014/main" id="{F60E05D0-5E9E-4E63-A247-E71AE32BCF2D}"/>
                    </a:ext>
                  </a:extLst>
                </p14:cNvPr>
                <p14:cNvContentPartPr/>
                <p14:nvPr/>
              </p14:nvContentPartPr>
              <p14:xfrm>
                <a:off x="10672059" y="1358108"/>
                <a:ext cx="21240" cy="132840"/>
              </p14:xfrm>
            </p:contentPart>
          </mc:Choice>
          <mc:Fallback>
            <p:pic>
              <p:nvPicPr>
                <p:cNvPr id="52" name="Freihand 51">
                  <a:extLst>
                    <a:ext uri="{FF2B5EF4-FFF2-40B4-BE49-F238E27FC236}">
                      <a16:creationId xmlns:a16="http://schemas.microsoft.com/office/drawing/2014/main" id="{F60E05D0-5E9E-4E63-A247-E71AE32BCF2D}"/>
                    </a:ext>
                  </a:extLst>
                </p:cNvPr>
                <p:cNvPicPr/>
                <p:nvPr/>
              </p:nvPicPr>
              <p:blipFill>
                <a:blip r:embed="rId71"/>
                <a:stretch>
                  <a:fillRect/>
                </a:stretch>
              </p:blipFill>
              <p:spPr>
                <a:xfrm>
                  <a:off x="10667739" y="1353788"/>
                  <a:ext cx="29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Freihand 52">
                  <a:extLst>
                    <a:ext uri="{FF2B5EF4-FFF2-40B4-BE49-F238E27FC236}">
                      <a16:creationId xmlns:a16="http://schemas.microsoft.com/office/drawing/2014/main" id="{1C3F86A8-14AE-4676-8BCC-72BB48D63D0B}"/>
                    </a:ext>
                  </a:extLst>
                </p14:cNvPr>
                <p14:cNvContentPartPr/>
                <p14:nvPr/>
              </p14:nvContentPartPr>
              <p14:xfrm>
                <a:off x="10628859" y="1405268"/>
                <a:ext cx="160200" cy="26280"/>
              </p14:xfrm>
            </p:contentPart>
          </mc:Choice>
          <mc:Fallback>
            <p:pic>
              <p:nvPicPr>
                <p:cNvPr id="53" name="Freihand 52">
                  <a:extLst>
                    <a:ext uri="{FF2B5EF4-FFF2-40B4-BE49-F238E27FC236}">
                      <a16:creationId xmlns:a16="http://schemas.microsoft.com/office/drawing/2014/main" id="{1C3F86A8-14AE-4676-8BCC-72BB48D63D0B}"/>
                    </a:ext>
                  </a:extLst>
                </p:cNvPr>
                <p:cNvPicPr/>
                <p:nvPr/>
              </p:nvPicPr>
              <p:blipFill>
                <a:blip r:embed="rId73"/>
                <a:stretch>
                  <a:fillRect/>
                </a:stretch>
              </p:blipFill>
              <p:spPr>
                <a:xfrm>
                  <a:off x="10624539" y="1400948"/>
                  <a:ext cx="168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Freihand 53">
                  <a:extLst>
                    <a:ext uri="{FF2B5EF4-FFF2-40B4-BE49-F238E27FC236}">
                      <a16:creationId xmlns:a16="http://schemas.microsoft.com/office/drawing/2014/main" id="{B082B13A-DA41-4B3E-B716-A5BE762AEDE0}"/>
                    </a:ext>
                  </a:extLst>
                </p14:cNvPr>
                <p14:cNvContentPartPr/>
                <p14:nvPr/>
              </p14:nvContentPartPr>
              <p14:xfrm>
                <a:off x="10833339" y="1318508"/>
                <a:ext cx="139320" cy="164160"/>
              </p14:xfrm>
            </p:contentPart>
          </mc:Choice>
          <mc:Fallback>
            <p:pic>
              <p:nvPicPr>
                <p:cNvPr id="54" name="Freihand 53">
                  <a:extLst>
                    <a:ext uri="{FF2B5EF4-FFF2-40B4-BE49-F238E27FC236}">
                      <a16:creationId xmlns:a16="http://schemas.microsoft.com/office/drawing/2014/main" id="{B082B13A-DA41-4B3E-B716-A5BE762AEDE0}"/>
                    </a:ext>
                  </a:extLst>
                </p:cNvPr>
                <p:cNvPicPr/>
                <p:nvPr/>
              </p:nvPicPr>
              <p:blipFill>
                <a:blip r:embed="rId75"/>
                <a:stretch>
                  <a:fillRect/>
                </a:stretch>
              </p:blipFill>
              <p:spPr>
                <a:xfrm>
                  <a:off x="10829019" y="1314188"/>
                  <a:ext cx="1479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 name="Freihand 54">
                  <a:extLst>
                    <a:ext uri="{FF2B5EF4-FFF2-40B4-BE49-F238E27FC236}">
                      <a16:creationId xmlns:a16="http://schemas.microsoft.com/office/drawing/2014/main" id="{46380B59-5305-4022-852B-56C05F433CE8}"/>
                    </a:ext>
                  </a:extLst>
                </p14:cNvPr>
                <p14:cNvContentPartPr/>
                <p14:nvPr/>
              </p14:nvContentPartPr>
              <p14:xfrm>
                <a:off x="10782219" y="1471868"/>
                <a:ext cx="177480" cy="7920"/>
              </p14:xfrm>
            </p:contentPart>
          </mc:Choice>
          <mc:Fallback>
            <p:pic>
              <p:nvPicPr>
                <p:cNvPr id="55" name="Freihand 54">
                  <a:extLst>
                    <a:ext uri="{FF2B5EF4-FFF2-40B4-BE49-F238E27FC236}">
                      <a16:creationId xmlns:a16="http://schemas.microsoft.com/office/drawing/2014/main" id="{46380B59-5305-4022-852B-56C05F433CE8}"/>
                    </a:ext>
                  </a:extLst>
                </p:cNvPr>
                <p:cNvPicPr/>
                <p:nvPr/>
              </p:nvPicPr>
              <p:blipFill>
                <a:blip r:embed="rId77"/>
                <a:stretch>
                  <a:fillRect/>
                </a:stretch>
              </p:blipFill>
              <p:spPr>
                <a:xfrm>
                  <a:off x="10777899" y="1467548"/>
                  <a:ext cx="186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6" name="Freihand 55">
                  <a:extLst>
                    <a:ext uri="{FF2B5EF4-FFF2-40B4-BE49-F238E27FC236}">
                      <a16:creationId xmlns:a16="http://schemas.microsoft.com/office/drawing/2014/main" id="{63155A20-131D-4A85-B5C3-9AFC28A025E8}"/>
                    </a:ext>
                  </a:extLst>
                </p14:cNvPr>
                <p14:cNvContentPartPr/>
                <p14:nvPr/>
              </p14:nvContentPartPr>
              <p14:xfrm>
                <a:off x="11022699" y="1314908"/>
                <a:ext cx="198000" cy="235440"/>
              </p14:xfrm>
            </p:contentPart>
          </mc:Choice>
          <mc:Fallback>
            <p:pic>
              <p:nvPicPr>
                <p:cNvPr id="56" name="Freihand 55">
                  <a:extLst>
                    <a:ext uri="{FF2B5EF4-FFF2-40B4-BE49-F238E27FC236}">
                      <a16:creationId xmlns:a16="http://schemas.microsoft.com/office/drawing/2014/main" id="{63155A20-131D-4A85-B5C3-9AFC28A025E8}"/>
                    </a:ext>
                  </a:extLst>
                </p:cNvPr>
                <p:cNvPicPr/>
                <p:nvPr/>
              </p:nvPicPr>
              <p:blipFill>
                <a:blip r:embed="rId79"/>
                <a:stretch>
                  <a:fillRect/>
                </a:stretch>
              </p:blipFill>
              <p:spPr>
                <a:xfrm>
                  <a:off x="11018379" y="1310588"/>
                  <a:ext cx="2066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Freihand 58">
                  <a:extLst>
                    <a:ext uri="{FF2B5EF4-FFF2-40B4-BE49-F238E27FC236}">
                      <a16:creationId xmlns:a16="http://schemas.microsoft.com/office/drawing/2014/main" id="{B16EB93E-0C14-4AB8-96ED-5BBB9979AEA3}"/>
                    </a:ext>
                  </a:extLst>
                </p14:cNvPr>
                <p14:cNvContentPartPr/>
                <p14:nvPr/>
              </p14:nvContentPartPr>
              <p14:xfrm>
                <a:off x="9838299" y="1148588"/>
                <a:ext cx="1399680" cy="573120"/>
              </p14:xfrm>
            </p:contentPart>
          </mc:Choice>
          <mc:Fallback>
            <p:pic>
              <p:nvPicPr>
                <p:cNvPr id="59" name="Freihand 58">
                  <a:extLst>
                    <a:ext uri="{FF2B5EF4-FFF2-40B4-BE49-F238E27FC236}">
                      <a16:creationId xmlns:a16="http://schemas.microsoft.com/office/drawing/2014/main" id="{B16EB93E-0C14-4AB8-96ED-5BBB9979AEA3}"/>
                    </a:ext>
                  </a:extLst>
                </p:cNvPr>
                <p:cNvPicPr/>
                <p:nvPr/>
              </p:nvPicPr>
              <p:blipFill>
                <a:blip r:embed="rId81"/>
                <a:stretch>
                  <a:fillRect/>
                </a:stretch>
              </p:blipFill>
              <p:spPr>
                <a:xfrm>
                  <a:off x="9833979" y="1144268"/>
                  <a:ext cx="140832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Freihand 59">
                  <a:extLst>
                    <a:ext uri="{FF2B5EF4-FFF2-40B4-BE49-F238E27FC236}">
                      <a16:creationId xmlns:a16="http://schemas.microsoft.com/office/drawing/2014/main" id="{40427CCD-C41F-41E1-94AA-8DFE1718F92F}"/>
                    </a:ext>
                  </a:extLst>
                </p14:cNvPr>
                <p14:cNvContentPartPr/>
                <p14:nvPr/>
              </p14:nvContentPartPr>
              <p14:xfrm>
                <a:off x="8779179" y="1294028"/>
                <a:ext cx="476640" cy="492120"/>
              </p14:xfrm>
            </p:contentPart>
          </mc:Choice>
          <mc:Fallback>
            <p:pic>
              <p:nvPicPr>
                <p:cNvPr id="60" name="Freihand 59">
                  <a:extLst>
                    <a:ext uri="{FF2B5EF4-FFF2-40B4-BE49-F238E27FC236}">
                      <a16:creationId xmlns:a16="http://schemas.microsoft.com/office/drawing/2014/main" id="{40427CCD-C41F-41E1-94AA-8DFE1718F92F}"/>
                    </a:ext>
                  </a:extLst>
                </p:cNvPr>
                <p:cNvPicPr/>
                <p:nvPr/>
              </p:nvPicPr>
              <p:blipFill>
                <a:blip r:embed="rId83"/>
                <a:stretch>
                  <a:fillRect/>
                </a:stretch>
              </p:blipFill>
              <p:spPr>
                <a:xfrm>
                  <a:off x="8774859" y="1289708"/>
                  <a:ext cx="48528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1" name="Freihand 60">
                  <a:extLst>
                    <a:ext uri="{FF2B5EF4-FFF2-40B4-BE49-F238E27FC236}">
                      <a16:creationId xmlns:a16="http://schemas.microsoft.com/office/drawing/2014/main" id="{370BA023-5A0C-4F68-8225-CD64DBA8ECE3}"/>
                    </a:ext>
                  </a:extLst>
                </p14:cNvPr>
                <p14:cNvContentPartPr/>
                <p14:nvPr/>
              </p14:nvContentPartPr>
              <p14:xfrm>
                <a:off x="9029379" y="1728548"/>
                <a:ext cx="1352520" cy="255960"/>
              </p14:xfrm>
            </p:contentPart>
          </mc:Choice>
          <mc:Fallback>
            <p:pic>
              <p:nvPicPr>
                <p:cNvPr id="61" name="Freihand 60">
                  <a:extLst>
                    <a:ext uri="{FF2B5EF4-FFF2-40B4-BE49-F238E27FC236}">
                      <a16:creationId xmlns:a16="http://schemas.microsoft.com/office/drawing/2014/main" id="{370BA023-5A0C-4F68-8225-CD64DBA8ECE3}"/>
                    </a:ext>
                  </a:extLst>
                </p:cNvPr>
                <p:cNvPicPr/>
                <p:nvPr/>
              </p:nvPicPr>
              <p:blipFill>
                <a:blip r:embed="rId85"/>
                <a:stretch>
                  <a:fillRect/>
                </a:stretch>
              </p:blipFill>
              <p:spPr>
                <a:xfrm>
                  <a:off x="9025059" y="1724228"/>
                  <a:ext cx="13611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2" name="Freihand 61">
                  <a:extLst>
                    <a:ext uri="{FF2B5EF4-FFF2-40B4-BE49-F238E27FC236}">
                      <a16:creationId xmlns:a16="http://schemas.microsoft.com/office/drawing/2014/main" id="{41EC5D21-8153-484B-A8EF-A7946B095D01}"/>
                    </a:ext>
                  </a:extLst>
                </p14:cNvPr>
                <p14:cNvContentPartPr/>
                <p14:nvPr/>
              </p14:nvContentPartPr>
              <p14:xfrm>
                <a:off x="10123779" y="2005748"/>
                <a:ext cx="247680" cy="127080"/>
              </p14:xfrm>
            </p:contentPart>
          </mc:Choice>
          <mc:Fallback>
            <p:pic>
              <p:nvPicPr>
                <p:cNvPr id="62" name="Freihand 61">
                  <a:extLst>
                    <a:ext uri="{FF2B5EF4-FFF2-40B4-BE49-F238E27FC236}">
                      <a16:creationId xmlns:a16="http://schemas.microsoft.com/office/drawing/2014/main" id="{41EC5D21-8153-484B-A8EF-A7946B095D01}"/>
                    </a:ext>
                  </a:extLst>
                </p:cNvPr>
                <p:cNvPicPr/>
                <p:nvPr/>
              </p:nvPicPr>
              <p:blipFill>
                <a:blip r:embed="rId87"/>
                <a:stretch>
                  <a:fillRect/>
                </a:stretch>
              </p:blipFill>
              <p:spPr>
                <a:xfrm>
                  <a:off x="10119459" y="2001428"/>
                  <a:ext cx="256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3" name="Freihand 62">
                  <a:extLst>
                    <a:ext uri="{FF2B5EF4-FFF2-40B4-BE49-F238E27FC236}">
                      <a16:creationId xmlns:a16="http://schemas.microsoft.com/office/drawing/2014/main" id="{1FC50867-FD6A-4113-A366-C778439FF03F}"/>
                    </a:ext>
                  </a:extLst>
                </p14:cNvPr>
                <p14:cNvContentPartPr/>
                <p14:nvPr/>
              </p14:nvContentPartPr>
              <p14:xfrm>
                <a:off x="10463619" y="1918628"/>
                <a:ext cx="169560" cy="155160"/>
              </p14:xfrm>
            </p:contentPart>
          </mc:Choice>
          <mc:Fallback>
            <p:pic>
              <p:nvPicPr>
                <p:cNvPr id="63" name="Freihand 62">
                  <a:extLst>
                    <a:ext uri="{FF2B5EF4-FFF2-40B4-BE49-F238E27FC236}">
                      <a16:creationId xmlns:a16="http://schemas.microsoft.com/office/drawing/2014/main" id="{1FC50867-FD6A-4113-A366-C778439FF03F}"/>
                    </a:ext>
                  </a:extLst>
                </p:cNvPr>
                <p:cNvPicPr/>
                <p:nvPr/>
              </p:nvPicPr>
              <p:blipFill>
                <a:blip r:embed="rId89"/>
                <a:stretch>
                  <a:fillRect/>
                </a:stretch>
              </p:blipFill>
              <p:spPr>
                <a:xfrm>
                  <a:off x="10459299" y="1914308"/>
                  <a:ext cx="178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4" name="Freihand 63">
                  <a:extLst>
                    <a:ext uri="{FF2B5EF4-FFF2-40B4-BE49-F238E27FC236}">
                      <a16:creationId xmlns:a16="http://schemas.microsoft.com/office/drawing/2014/main" id="{EFB1709C-F277-41D7-9BDD-90577DA8A3F9}"/>
                    </a:ext>
                  </a:extLst>
                </p14:cNvPr>
                <p14:cNvContentPartPr/>
                <p14:nvPr/>
              </p14:nvContentPartPr>
              <p14:xfrm>
                <a:off x="10654779" y="1882628"/>
                <a:ext cx="92160" cy="150120"/>
              </p14:xfrm>
            </p:contentPart>
          </mc:Choice>
          <mc:Fallback>
            <p:pic>
              <p:nvPicPr>
                <p:cNvPr id="64" name="Freihand 63">
                  <a:extLst>
                    <a:ext uri="{FF2B5EF4-FFF2-40B4-BE49-F238E27FC236}">
                      <a16:creationId xmlns:a16="http://schemas.microsoft.com/office/drawing/2014/main" id="{EFB1709C-F277-41D7-9BDD-90577DA8A3F9}"/>
                    </a:ext>
                  </a:extLst>
                </p:cNvPr>
                <p:cNvPicPr/>
                <p:nvPr/>
              </p:nvPicPr>
              <p:blipFill>
                <a:blip r:embed="rId91"/>
                <a:stretch>
                  <a:fillRect/>
                </a:stretch>
              </p:blipFill>
              <p:spPr>
                <a:xfrm>
                  <a:off x="10650459" y="1878308"/>
                  <a:ext cx="100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5" name="Freihand 64">
                  <a:extLst>
                    <a:ext uri="{FF2B5EF4-FFF2-40B4-BE49-F238E27FC236}">
                      <a16:creationId xmlns:a16="http://schemas.microsoft.com/office/drawing/2014/main" id="{56E8F82B-7E57-4E70-81A9-009A146AA816}"/>
                    </a:ext>
                  </a:extLst>
                </p14:cNvPr>
                <p14:cNvContentPartPr/>
                <p14:nvPr/>
              </p14:nvContentPartPr>
              <p14:xfrm>
                <a:off x="10566939" y="1869668"/>
                <a:ext cx="154440" cy="174600"/>
              </p14:xfrm>
            </p:contentPart>
          </mc:Choice>
          <mc:Fallback>
            <p:pic>
              <p:nvPicPr>
                <p:cNvPr id="65" name="Freihand 64">
                  <a:extLst>
                    <a:ext uri="{FF2B5EF4-FFF2-40B4-BE49-F238E27FC236}">
                      <a16:creationId xmlns:a16="http://schemas.microsoft.com/office/drawing/2014/main" id="{56E8F82B-7E57-4E70-81A9-009A146AA816}"/>
                    </a:ext>
                  </a:extLst>
                </p:cNvPr>
                <p:cNvPicPr/>
                <p:nvPr/>
              </p:nvPicPr>
              <p:blipFill>
                <a:blip r:embed="rId93"/>
                <a:stretch>
                  <a:fillRect/>
                </a:stretch>
              </p:blipFill>
              <p:spPr>
                <a:xfrm>
                  <a:off x="10562619" y="1865348"/>
                  <a:ext cx="163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6" name="Freihand 65">
                  <a:extLst>
                    <a:ext uri="{FF2B5EF4-FFF2-40B4-BE49-F238E27FC236}">
                      <a16:creationId xmlns:a16="http://schemas.microsoft.com/office/drawing/2014/main" id="{5B5D2BF2-6BB7-4613-8BA0-A7096BAD84DC}"/>
                    </a:ext>
                  </a:extLst>
                </p14:cNvPr>
                <p14:cNvContentPartPr/>
                <p14:nvPr/>
              </p14:nvContentPartPr>
              <p14:xfrm>
                <a:off x="10748019" y="1971908"/>
                <a:ext cx="102960" cy="85680"/>
              </p14:xfrm>
            </p:contentPart>
          </mc:Choice>
          <mc:Fallback>
            <p:pic>
              <p:nvPicPr>
                <p:cNvPr id="66" name="Freihand 65">
                  <a:extLst>
                    <a:ext uri="{FF2B5EF4-FFF2-40B4-BE49-F238E27FC236}">
                      <a16:creationId xmlns:a16="http://schemas.microsoft.com/office/drawing/2014/main" id="{5B5D2BF2-6BB7-4613-8BA0-A7096BAD84DC}"/>
                    </a:ext>
                  </a:extLst>
                </p:cNvPr>
                <p:cNvPicPr/>
                <p:nvPr/>
              </p:nvPicPr>
              <p:blipFill>
                <a:blip r:embed="rId95"/>
                <a:stretch>
                  <a:fillRect/>
                </a:stretch>
              </p:blipFill>
              <p:spPr>
                <a:xfrm>
                  <a:off x="10743699" y="1967588"/>
                  <a:ext cx="111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7" name="Freihand 66">
                  <a:extLst>
                    <a:ext uri="{FF2B5EF4-FFF2-40B4-BE49-F238E27FC236}">
                      <a16:creationId xmlns:a16="http://schemas.microsoft.com/office/drawing/2014/main" id="{09198857-01B3-48C5-8465-BCE30DB565D9}"/>
                    </a:ext>
                  </a:extLst>
                </p14:cNvPr>
                <p14:cNvContentPartPr/>
                <p14:nvPr/>
              </p14:nvContentPartPr>
              <p14:xfrm>
                <a:off x="10901739" y="1867148"/>
                <a:ext cx="40320" cy="191880"/>
              </p14:xfrm>
            </p:contentPart>
          </mc:Choice>
          <mc:Fallback>
            <p:pic>
              <p:nvPicPr>
                <p:cNvPr id="67" name="Freihand 66">
                  <a:extLst>
                    <a:ext uri="{FF2B5EF4-FFF2-40B4-BE49-F238E27FC236}">
                      <a16:creationId xmlns:a16="http://schemas.microsoft.com/office/drawing/2014/main" id="{09198857-01B3-48C5-8465-BCE30DB565D9}"/>
                    </a:ext>
                  </a:extLst>
                </p:cNvPr>
                <p:cNvPicPr/>
                <p:nvPr/>
              </p:nvPicPr>
              <p:blipFill>
                <a:blip r:embed="rId97"/>
                <a:stretch>
                  <a:fillRect/>
                </a:stretch>
              </p:blipFill>
              <p:spPr>
                <a:xfrm>
                  <a:off x="10897419" y="1862828"/>
                  <a:ext cx="48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8" name="Freihand 67">
                  <a:extLst>
                    <a:ext uri="{FF2B5EF4-FFF2-40B4-BE49-F238E27FC236}">
                      <a16:creationId xmlns:a16="http://schemas.microsoft.com/office/drawing/2014/main" id="{34C98D01-C3F3-47EB-854E-612A9CB3B65D}"/>
                    </a:ext>
                  </a:extLst>
                </p14:cNvPr>
                <p14:cNvContentPartPr/>
                <p14:nvPr/>
              </p14:nvContentPartPr>
              <p14:xfrm>
                <a:off x="10985979" y="1934828"/>
                <a:ext cx="125280" cy="131040"/>
              </p14:xfrm>
            </p:contentPart>
          </mc:Choice>
          <mc:Fallback>
            <p:pic>
              <p:nvPicPr>
                <p:cNvPr id="68" name="Freihand 67">
                  <a:extLst>
                    <a:ext uri="{FF2B5EF4-FFF2-40B4-BE49-F238E27FC236}">
                      <a16:creationId xmlns:a16="http://schemas.microsoft.com/office/drawing/2014/main" id="{34C98D01-C3F3-47EB-854E-612A9CB3B65D}"/>
                    </a:ext>
                  </a:extLst>
                </p:cNvPr>
                <p:cNvPicPr/>
                <p:nvPr/>
              </p:nvPicPr>
              <p:blipFill>
                <a:blip r:embed="rId99"/>
                <a:stretch>
                  <a:fillRect/>
                </a:stretch>
              </p:blipFill>
              <p:spPr>
                <a:xfrm>
                  <a:off x="10981659" y="1930508"/>
                  <a:ext cx="133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9" name="Freihand 68">
                  <a:extLst>
                    <a:ext uri="{FF2B5EF4-FFF2-40B4-BE49-F238E27FC236}">
                      <a16:creationId xmlns:a16="http://schemas.microsoft.com/office/drawing/2014/main" id="{06B47E19-4D41-43D5-BA77-147B775F1155}"/>
                    </a:ext>
                  </a:extLst>
                </p14:cNvPr>
                <p14:cNvContentPartPr/>
                <p14:nvPr/>
              </p14:nvContentPartPr>
              <p14:xfrm>
                <a:off x="10338339" y="2255228"/>
                <a:ext cx="142560" cy="179280"/>
              </p14:xfrm>
            </p:contentPart>
          </mc:Choice>
          <mc:Fallback>
            <p:pic>
              <p:nvPicPr>
                <p:cNvPr id="69" name="Freihand 68">
                  <a:extLst>
                    <a:ext uri="{FF2B5EF4-FFF2-40B4-BE49-F238E27FC236}">
                      <a16:creationId xmlns:a16="http://schemas.microsoft.com/office/drawing/2014/main" id="{06B47E19-4D41-43D5-BA77-147B775F1155}"/>
                    </a:ext>
                  </a:extLst>
                </p:cNvPr>
                <p:cNvPicPr/>
                <p:nvPr/>
              </p:nvPicPr>
              <p:blipFill>
                <a:blip r:embed="rId101"/>
                <a:stretch>
                  <a:fillRect/>
                </a:stretch>
              </p:blipFill>
              <p:spPr>
                <a:xfrm>
                  <a:off x="10334019" y="2250908"/>
                  <a:ext cx="1512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0" name="Freihand 69">
                  <a:extLst>
                    <a:ext uri="{FF2B5EF4-FFF2-40B4-BE49-F238E27FC236}">
                      <a16:creationId xmlns:a16="http://schemas.microsoft.com/office/drawing/2014/main" id="{7B11B9B9-ED7C-4AAF-98D7-2E888E415C7B}"/>
                    </a:ext>
                  </a:extLst>
                </p14:cNvPr>
                <p14:cNvContentPartPr/>
                <p14:nvPr/>
              </p14:nvContentPartPr>
              <p14:xfrm>
                <a:off x="10489899" y="2203028"/>
                <a:ext cx="120240" cy="191160"/>
              </p14:xfrm>
            </p:contentPart>
          </mc:Choice>
          <mc:Fallback>
            <p:pic>
              <p:nvPicPr>
                <p:cNvPr id="70" name="Freihand 69">
                  <a:extLst>
                    <a:ext uri="{FF2B5EF4-FFF2-40B4-BE49-F238E27FC236}">
                      <a16:creationId xmlns:a16="http://schemas.microsoft.com/office/drawing/2014/main" id="{7B11B9B9-ED7C-4AAF-98D7-2E888E415C7B}"/>
                    </a:ext>
                  </a:extLst>
                </p:cNvPr>
                <p:cNvPicPr/>
                <p:nvPr/>
              </p:nvPicPr>
              <p:blipFill>
                <a:blip r:embed="rId103"/>
                <a:stretch>
                  <a:fillRect/>
                </a:stretch>
              </p:blipFill>
              <p:spPr>
                <a:xfrm>
                  <a:off x="10485579" y="2198708"/>
                  <a:ext cx="1288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1" name="Freihand 70">
                  <a:extLst>
                    <a:ext uri="{FF2B5EF4-FFF2-40B4-BE49-F238E27FC236}">
                      <a16:creationId xmlns:a16="http://schemas.microsoft.com/office/drawing/2014/main" id="{9C487EAD-874D-4EF3-8E27-7B935D52BFEE}"/>
                    </a:ext>
                  </a:extLst>
                </p14:cNvPr>
                <p14:cNvContentPartPr/>
                <p14:nvPr/>
              </p14:nvContentPartPr>
              <p14:xfrm>
                <a:off x="10627059" y="2272148"/>
                <a:ext cx="96840" cy="101880"/>
              </p14:xfrm>
            </p:contentPart>
          </mc:Choice>
          <mc:Fallback>
            <p:pic>
              <p:nvPicPr>
                <p:cNvPr id="71" name="Freihand 70">
                  <a:extLst>
                    <a:ext uri="{FF2B5EF4-FFF2-40B4-BE49-F238E27FC236}">
                      <a16:creationId xmlns:a16="http://schemas.microsoft.com/office/drawing/2014/main" id="{9C487EAD-874D-4EF3-8E27-7B935D52BFEE}"/>
                    </a:ext>
                  </a:extLst>
                </p:cNvPr>
                <p:cNvPicPr/>
                <p:nvPr/>
              </p:nvPicPr>
              <p:blipFill>
                <a:blip r:embed="rId105"/>
                <a:stretch>
                  <a:fillRect/>
                </a:stretch>
              </p:blipFill>
              <p:spPr>
                <a:xfrm>
                  <a:off x="10622739" y="2267828"/>
                  <a:ext cx="105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2" name="Freihand 71">
                  <a:extLst>
                    <a:ext uri="{FF2B5EF4-FFF2-40B4-BE49-F238E27FC236}">
                      <a16:creationId xmlns:a16="http://schemas.microsoft.com/office/drawing/2014/main" id="{39B06038-A873-42F5-BE3F-0D771DB577C9}"/>
                    </a:ext>
                  </a:extLst>
                </p14:cNvPr>
                <p14:cNvContentPartPr/>
                <p14:nvPr/>
              </p14:nvContentPartPr>
              <p14:xfrm>
                <a:off x="10720299" y="2269268"/>
                <a:ext cx="190440" cy="85680"/>
              </p14:xfrm>
            </p:contentPart>
          </mc:Choice>
          <mc:Fallback>
            <p:pic>
              <p:nvPicPr>
                <p:cNvPr id="72" name="Freihand 71">
                  <a:extLst>
                    <a:ext uri="{FF2B5EF4-FFF2-40B4-BE49-F238E27FC236}">
                      <a16:creationId xmlns:a16="http://schemas.microsoft.com/office/drawing/2014/main" id="{39B06038-A873-42F5-BE3F-0D771DB577C9}"/>
                    </a:ext>
                  </a:extLst>
                </p:cNvPr>
                <p:cNvPicPr/>
                <p:nvPr/>
              </p:nvPicPr>
              <p:blipFill>
                <a:blip r:embed="rId107"/>
                <a:stretch>
                  <a:fillRect/>
                </a:stretch>
              </p:blipFill>
              <p:spPr>
                <a:xfrm>
                  <a:off x="10715979" y="2264948"/>
                  <a:ext cx="199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673224F7-E880-4DCA-80EC-69CBDDE82413}"/>
                    </a:ext>
                  </a:extLst>
                </p14:cNvPr>
                <p14:cNvContentPartPr/>
                <p14:nvPr/>
              </p14:nvContentPartPr>
              <p14:xfrm>
                <a:off x="10937019" y="2272508"/>
                <a:ext cx="103320" cy="93960"/>
              </p14:xfrm>
            </p:contentPart>
          </mc:Choice>
          <mc:Fallback>
            <p:pic>
              <p:nvPicPr>
                <p:cNvPr id="73" name="Freihand 72">
                  <a:extLst>
                    <a:ext uri="{FF2B5EF4-FFF2-40B4-BE49-F238E27FC236}">
                      <a16:creationId xmlns:a16="http://schemas.microsoft.com/office/drawing/2014/main" id="{673224F7-E880-4DCA-80EC-69CBDDE82413}"/>
                    </a:ext>
                  </a:extLst>
                </p:cNvPr>
                <p:cNvPicPr/>
                <p:nvPr/>
              </p:nvPicPr>
              <p:blipFill>
                <a:blip r:embed="rId109"/>
                <a:stretch>
                  <a:fillRect/>
                </a:stretch>
              </p:blipFill>
              <p:spPr>
                <a:xfrm>
                  <a:off x="10932699" y="2268188"/>
                  <a:ext cx="111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F5DC2E46-07B2-480B-A3CE-4B2F138321F4}"/>
                    </a:ext>
                  </a:extLst>
                </p14:cNvPr>
                <p14:cNvContentPartPr/>
                <p14:nvPr/>
              </p14:nvContentPartPr>
              <p14:xfrm>
                <a:off x="11071659" y="2208068"/>
                <a:ext cx="71280" cy="144720"/>
              </p14:xfrm>
            </p:contentPart>
          </mc:Choice>
          <mc:Fallback>
            <p:pic>
              <p:nvPicPr>
                <p:cNvPr id="74" name="Freihand 73">
                  <a:extLst>
                    <a:ext uri="{FF2B5EF4-FFF2-40B4-BE49-F238E27FC236}">
                      <a16:creationId xmlns:a16="http://schemas.microsoft.com/office/drawing/2014/main" id="{F5DC2E46-07B2-480B-A3CE-4B2F138321F4}"/>
                    </a:ext>
                  </a:extLst>
                </p:cNvPr>
                <p:cNvPicPr/>
                <p:nvPr/>
              </p:nvPicPr>
              <p:blipFill>
                <a:blip r:embed="rId111"/>
                <a:stretch>
                  <a:fillRect/>
                </a:stretch>
              </p:blipFill>
              <p:spPr>
                <a:xfrm>
                  <a:off x="11067339" y="2203748"/>
                  <a:ext cx="79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5" name="Freihand 74">
                  <a:extLst>
                    <a:ext uri="{FF2B5EF4-FFF2-40B4-BE49-F238E27FC236}">
                      <a16:creationId xmlns:a16="http://schemas.microsoft.com/office/drawing/2014/main" id="{D5D4F5C2-FD01-414A-8350-B1F4FD0EBE58}"/>
                    </a:ext>
                  </a:extLst>
                </p14:cNvPr>
                <p14:cNvContentPartPr/>
                <p14:nvPr/>
              </p14:nvContentPartPr>
              <p14:xfrm>
                <a:off x="11135379" y="2267108"/>
                <a:ext cx="96480" cy="88200"/>
              </p14:xfrm>
            </p:contentPart>
          </mc:Choice>
          <mc:Fallback>
            <p:pic>
              <p:nvPicPr>
                <p:cNvPr id="75" name="Freihand 74">
                  <a:extLst>
                    <a:ext uri="{FF2B5EF4-FFF2-40B4-BE49-F238E27FC236}">
                      <a16:creationId xmlns:a16="http://schemas.microsoft.com/office/drawing/2014/main" id="{D5D4F5C2-FD01-414A-8350-B1F4FD0EBE58}"/>
                    </a:ext>
                  </a:extLst>
                </p:cNvPr>
                <p:cNvPicPr/>
                <p:nvPr/>
              </p:nvPicPr>
              <p:blipFill>
                <a:blip r:embed="rId113"/>
                <a:stretch>
                  <a:fillRect/>
                </a:stretch>
              </p:blipFill>
              <p:spPr>
                <a:xfrm>
                  <a:off x="11131059" y="2262788"/>
                  <a:ext cx="105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5BFB7984-4862-4822-8CC3-752CBE2CC475}"/>
                    </a:ext>
                  </a:extLst>
                </p14:cNvPr>
                <p14:cNvContentPartPr/>
                <p14:nvPr/>
              </p14:nvContentPartPr>
              <p14:xfrm>
                <a:off x="11235819" y="2151548"/>
                <a:ext cx="172440" cy="186120"/>
              </p14:xfrm>
            </p:contentPart>
          </mc:Choice>
          <mc:Fallback>
            <p:pic>
              <p:nvPicPr>
                <p:cNvPr id="76" name="Freihand 75">
                  <a:extLst>
                    <a:ext uri="{FF2B5EF4-FFF2-40B4-BE49-F238E27FC236}">
                      <a16:creationId xmlns:a16="http://schemas.microsoft.com/office/drawing/2014/main" id="{5BFB7984-4862-4822-8CC3-752CBE2CC475}"/>
                    </a:ext>
                  </a:extLst>
                </p:cNvPr>
                <p:cNvPicPr/>
                <p:nvPr/>
              </p:nvPicPr>
              <p:blipFill>
                <a:blip r:embed="rId115"/>
                <a:stretch>
                  <a:fillRect/>
                </a:stretch>
              </p:blipFill>
              <p:spPr>
                <a:xfrm>
                  <a:off x="11231499" y="2147228"/>
                  <a:ext cx="181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7" name="Freihand 76">
                  <a:extLst>
                    <a:ext uri="{FF2B5EF4-FFF2-40B4-BE49-F238E27FC236}">
                      <a16:creationId xmlns:a16="http://schemas.microsoft.com/office/drawing/2014/main" id="{24A56543-361C-4BB4-B49D-A836A415C54D}"/>
                    </a:ext>
                  </a:extLst>
                </p14:cNvPr>
                <p14:cNvContentPartPr/>
                <p14:nvPr/>
              </p14:nvContentPartPr>
              <p14:xfrm>
                <a:off x="11443539" y="2151908"/>
                <a:ext cx="187200" cy="188640"/>
              </p14:xfrm>
            </p:contentPart>
          </mc:Choice>
          <mc:Fallback>
            <p:pic>
              <p:nvPicPr>
                <p:cNvPr id="77" name="Freihand 76">
                  <a:extLst>
                    <a:ext uri="{FF2B5EF4-FFF2-40B4-BE49-F238E27FC236}">
                      <a16:creationId xmlns:a16="http://schemas.microsoft.com/office/drawing/2014/main" id="{24A56543-361C-4BB4-B49D-A836A415C54D}"/>
                    </a:ext>
                  </a:extLst>
                </p:cNvPr>
                <p:cNvPicPr/>
                <p:nvPr/>
              </p:nvPicPr>
              <p:blipFill>
                <a:blip r:embed="rId117"/>
                <a:stretch>
                  <a:fillRect/>
                </a:stretch>
              </p:blipFill>
              <p:spPr>
                <a:xfrm>
                  <a:off x="11439219" y="2147588"/>
                  <a:ext cx="1958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8" name="Freihand 77">
                  <a:extLst>
                    <a:ext uri="{FF2B5EF4-FFF2-40B4-BE49-F238E27FC236}">
                      <a16:creationId xmlns:a16="http://schemas.microsoft.com/office/drawing/2014/main" id="{5965F1C2-1C2E-452E-81D0-5196E78344BA}"/>
                    </a:ext>
                  </a:extLst>
                </p14:cNvPr>
                <p14:cNvContentPartPr/>
                <p14:nvPr/>
              </p14:nvContentPartPr>
              <p14:xfrm>
                <a:off x="11714979" y="2107988"/>
                <a:ext cx="60120" cy="232560"/>
              </p14:xfrm>
            </p:contentPart>
          </mc:Choice>
          <mc:Fallback>
            <p:pic>
              <p:nvPicPr>
                <p:cNvPr id="78" name="Freihand 77">
                  <a:extLst>
                    <a:ext uri="{FF2B5EF4-FFF2-40B4-BE49-F238E27FC236}">
                      <a16:creationId xmlns:a16="http://schemas.microsoft.com/office/drawing/2014/main" id="{5965F1C2-1C2E-452E-81D0-5196E78344BA}"/>
                    </a:ext>
                  </a:extLst>
                </p:cNvPr>
                <p:cNvPicPr/>
                <p:nvPr/>
              </p:nvPicPr>
              <p:blipFill>
                <a:blip r:embed="rId119"/>
                <a:stretch>
                  <a:fillRect/>
                </a:stretch>
              </p:blipFill>
              <p:spPr>
                <a:xfrm>
                  <a:off x="11710659" y="2103668"/>
                  <a:ext cx="687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9" name="Freihand 78">
                  <a:extLst>
                    <a:ext uri="{FF2B5EF4-FFF2-40B4-BE49-F238E27FC236}">
                      <a16:creationId xmlns:a16="http://schemas.microsoft.com/office/drawing/2014/main" id="{A2D2F380-E197-4DEE-9814-7F2C6326B505}"/>
                    </a:ext>
                  </a:extLst>
                </p14:cNvPr>
                <p14:cNvContentPartPr/>
                <p14:nvPr/>
              </p14:nvContentPartPr>
              <p14:xfrm>
                <a:off x="11632179" y="1945268"/>
                <a:ext cx="248760" cy="242640"/>
              </p14:xfrm>
            </p:contentPart>
          </mc:Choice>
          <mc:Fallback>
            <p:pic>
              <p:nvPicPr>
                <p:cNvPr id="79" name="Freihand 78">
                  <a:extLst>
                    <a:ext uri="{FF2B5EF4-FFF2-40B4-BE49-F238E27FC236}">
                      <a16:creationId xmlns:a16="http://schemas.microsoft.com/office/drawing/2014/main" id="{A2D2F380-E197-4DEE-9814-7F2C6326B505}"/>
                    </a:ext>
                  </a:extLst>
                </p:cNvPr>
                <p:cNvPicPr/>
                <p:nvPr/>
              </p:nvPicPr>
              <p:blipFill>
                <a:blip r:embed="rId121"/>
                <a:stretch>
                  <a:fillRect/>
                </a:stretch>
              </p:blipFill>
              <p:spPr>
                <a:xfrm>
                  <a:off x="11627859" y="1940948"/>
                  <a:ext cx="257400" cy="251280"/>
                </a:xfrm>
                <a:prstGeom prst="rect">
                  <a:avLst/>
                </a:prstGeom>
              </p:spPr>
            </p:pic>
          </mc:Fallback>
        </mc:AlternateContent>
      </p:grpSp>
      <p:grpSp>
        <p:nvGrpSpPr>
          <p:cNvPr id="93" name="Gruppieren 92">
            <a:extLst>
              <a:ext uri="{FF2B5EF4-FFF2-40B4-BE49-F238E27FC236}">
                <a16:creationId xmlns:a16="http://schemas.microsoft.com/office/drawing/2014/main" id="{2DE8DA8F-0039-4A73-B70A-FCAA4923DCB2}"/>
              </a:ext>
            </a:extLst>
          </p:cNvPr>
          <p:cNvGrpSpPr/>
          <p:nvPr/>
        </p:nvGrpSpPr>
        <p:grpSpPr>
          <a:xfrm>
            <a:off x="4987299" y="3018428"/>
            <a:ext cx="831240" cy="2645280"/>
            <a:chOff x="4987299" y="3018428"/>
            <a:chExt cx="831240" cy="2645280"/>
          </a:xfrm>
        </p:grpSpPr>
        <mc:AlternateContent xmlns:mc="http://schemas.openxmlformats.org/markup-compatibility/2006">
          <mc:Choice xmlns:p14="http://schemas.microsoft.com/office/powerpoint/2010/main" Requires="p14">
            <p:contentPart p14:bwMode="auto" r:id="rId122">
              <p14:nvContentPartPr>
                <p14:cNvPr id="81" name="Freihand 80">
                  <a:extLst>
                    <a:ext uri="{FF2B5EF4-FFF2-40B4-BE49-F238E27FC236}">
                      <a16:creationId xmlns:a16="http://schemas.microsoft.com/office/drawing/2014/main" id="{7F8193C0-EF57-45AF-A1C4-4C79B0B87652}"/>
                    </a:ext>
                  </a:extLst>
                </p14:cNvPr>
                <p14:cNvContentPartPr/>
                <p14:nvPr/>
              </p14:nvContentPartPr>
              <p14:xfrm>
                <a:off x="4995579" y="3455108"/>
                <a:ext cx="10440" cy="85680"/>
              </p14:xfrm>
            </p:contentPart>
          </mc:Choice>
          <mc:Fallback>
            <p:pic>
              <p:nvPicPr>
                <p:cNvPr id="81" name="Freihand 80">
                  <a:extLst>
                    <a:ext uri="{FF2B5EF4-FFF2-40B4-BE49-F238E27FC236}">
                      <a16:creationId xmlns:a16="http://schemas.microsoft.com/office/drawing/2014/main" id="{7F8193C0-EF57-45AF-A1C4-4C79B0B87652}"/>
                    </a:ext>
                  </a:extLst>
                </p:cNvPr>
                <p:cNvPicPr/>
                <p:nvPr/>
              </p:nvPicPr>
              <p:blipFill>
                <a:blip r:embed="rId123"/>
                <a:stretch>
                  <a:fillRect/>
                </a:stretch>
              </p:blipFill>
              <p:spPr>
                <a:xfrm>
                  <a:off x="4991259" y="3450788"/>
                  <a:ext cx="19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2" name="Freihand 81">
                  <a:extLst>
                    <a:ext uri="{FF2B5EF4-FFF2-40B4-BE49-F238E27FC236}">
                      <a16:creationId xmlns:a16="http://schemas.microsoft.com/office/drawing/2014/main" id="{D60D57E4-8BDC-4BFF-A8A5-A864B22D7B9E}"/>
                    </a:ext>
                  </a:extLst>
                </p14:cNvPr>
                <p14:cNvContentPartPr/>
                <p14:nvPr/>
              </p14:nvContentPartPr>
              <p14:xfrm>
                <a:off x="5017179" y="3562388"/>
                <a:ext cx="6840" cy="208800"/>
              </p14:xfrm>
            </p:contentPart>
          </mc:Choice>
          <mc:Fallback>
            <p:pic>
              <p:nvPicPr>
                <p:cNvPr id="82" name="Freihand 81">
                  <a:extLst>
                    <a:ext uri="{FF2B5EF4-FFF2-40B4-BE49-F238E27FC236}">
                      <a16:creationId xmlns:a16="http://schemas.microsoft.com/office/drawing/2014/main" id="{D60D57E4-8BDC-4BFF-A8A5-A864B22D7B9E}"/>
                    </a:ext>
                  </a:extLst>
                </p:cNvPr>
                <p:cNvPicPr/>
                <p:nvPr/>
              </p:nvPicPr>
              <p:blipFill>
                <a:blip r:embed="rId125"/>
                <a:stretch>
                  <a:fillRect/>
                </a:stretch>
              </p:blipFill>
              <p:spPr>
                <a:xfrm>
                  <a:off x="5012859" y="3558068"/>
                  <a:ext cx="15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4" name="Freihand 83">
                  <a:extLst>
                    <a:ext uri="{FF2B5EF4-FFF2-40B4-BE49-F238E27FC236}">
                      <a16:creationId xmlns:a16="http://schemas.microsoft.com/office/drawing/2014/main" id="{2DE761C5-EBF0-400E-B2C7-76E6FBAD08BA}"/>
                    </a:ext>
                  </a:extLst>
                </p14:cNvPr>
                <p14:cNvContentPartPr/>
                <p14:nvPr/>
              </p14:nvContentPartPr>
              <p14:xfrm>
                <a:off x="4987299" y="3422348"/>
                <a:ext cx="173160" cy="15480"/>
              </p14:xfrm>
            </p:contentPart>
          </mc:Choice>
          <mc:Fallback>
            <p:pic>
              <p:nvPicPr>
                <p:cNvPr id="84" name="Freihand 83">
                  <a:extLst>
                    <a:ext uri="{FF2B5EF4-FFF2-40B4-BE49-F238E27FC236}">
                      <a16:creationId xmlns:a16="http://schemas.microsoft.com/office/drawing/2014/main" id="{2DE761C5-EBF0-400E-B2C7-76E6FBAD08BA}"/>
                    </a:ext>
                  </a:extLst>
                </p:cNvPr>
                <p:cNvPicPr/>
                <p:nvPr/>
              </p:nvPicPr>
              <p:blipFill>
                <a:blip r:embed="rId127"/>
                <a:stretch>
                  <a:fillRect/>
                </a:stretch>
              </p:blipFill>
              <p:spPr>
                <a:xfrm>
                  <a:off x="4982979" y="3418028"/>
                  <a:ext cx="181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5" name="Freihand 84">
                  <a:extLst>
                    <a:ext uri="{FF2B5EF4-FFF2-40B4-BE49-F238E27FC236}">
                      <a16:creationId xmlns:a16="http://schemas.microsoft.com/office/drawing/2014/main" id="{80F229CE-FFE7-4B81-8FE3-88C4346322C8}"/>
                    </a:ext>
                  </a:extLst>
                </p14:cNvPr>
                <p14:cNvContentPartPr/>
                <p14:nvPr/>
              </p14:nvContentPartPr>
              <p14:xfrm>
                <a:off x="5206539" y="3420188"/>
                <a:ext cx="177120" cy="16200"/>
              </p14:xfrm>
            </p:contentPart>
          </mc:Choice>
          <mc:Fallback>
            <p:pic>
              <p:nvPicPr>
                <p:cNvPr id="85" name="Freihand 84">
                  <a:extLst>
                    <a:ext uri="{FF2B5EF4-FFF2-40B4-BE49-F238E27FC236}">
                      <a16:creationId xmlns:a16="http://schemas.microsoft.com/office/drawing/2014/main" id="{80F229CE-FFE7-4B81-8FE3-88C4346322C8}"/>
                    </a:ext>
                  </a:extLst>
                </p:cNvPr>
                <p:cNvPicPr/>
                <p:nvPr/>
              </p:nvPicPr>
              <p:blipFill>
                <a:blip r:embed="rId129"/>
                <a:stretch>
                  <a:fillRect/>
                </a:stretch>
              </p:blipFill>
              <p:spPr>
                <a:xfrm>
                  <a:off x="5202219" y="3415868"/>
                  <a:ext cx="1857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6" name="Freihand 85">
                  <a:extLst>
                    <a:ext uri="{FF2B5EF4-FFF2-40B4-BE49-F238E27FC236}">
                      <a16:creationId xmlns:a16="http://schemas.microsoft.com/office/drawing/2014/main" id="{5C406818-95DA-44EC-ACC0-8144FB5C67AA}"/>
                    </a:ext>
                  </a:extLst>
                </p14:cNvPr>
                <p14:cNvContentPartPr/>
                <p14:nvPr/>
              </p14:nvContentPartPr>
              <p14:xfrm>
                <a:off x="5332179" y="3283028"/>
                <a:ext cx="17640" cy="130320"/>
              </p14:xfrm>
            </p:contentPart>
          </mc:Choice>
          <mc:Fallback>
            <p:pic>
              <p:nvPicPr>
                <p:cNvPr id="86" name="Freihand 85">
                  <a:extLst>
                    <a:ext uri="{FF2B5EF4-FFF2-40B4-BE49-F238E27FC236}">
                      <a16:creationId xmlns:a16="http://schemas.microsoft.com/office/drawing/2014/main" id="{5C406818-95DA-44EC-ACC0-8144FB5C67AA}"/>
                    </a:ext>
                  </a:extLst>
                </p:cNvPr>
                <p:cNvPicPr/>
                <p:nvPr/>
              </p:nvPicPr>
              <p:blipFill>
                <a:blip r:embed="rId131"/>
                <a:stretch>
                  <a:fillRect/>
                </a:stretch>
              </p:blipFill>
              <p:spPr>
                <a:xfrm>
                  <a:off x="5327859" y="3278708"/>
                  <a:ext cx="26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7" name="Freihand 86">
                  <a:extLst>
                    <a:ext uri="{FF2B5EF4-FFF2-40B4-BE49-F238E27FC236}">
                      <a16:creationId xmlns:a16="http://schemas.microsoft.com/office/drawing/2014/main" id="{66450EB7-668D-4F23-A480-B2F237B98D27}"/>
                    </a:ext>
                  </a:extLst>
                </p14:cNvPr>
                <p14:cNvContentPartPr/>
                <p14:nvPr/>
              </p14:nvContentPartPr>
              <p14:xfrm>
                <a:off x="5329659" y="3255668"/>
                <a:ext cx="164160" cy="19440"/>
              </p14:xfrm>
            </p:contentPart>
          </mc:Choice>
          <mc:Fallback>
            <p:pic>
              <p:nvPicPr>
                <p:cNvPr id="87" name="Freihand 86">
                  <a:extLst>
                    <a:ext uri="{FF2B5EF4-FFF2-40B4-BE49-F238E27FC236}">
                      <a16:creationId xmlns:a16="http://schemas.microsoft.com/office/drawing/2014/main" id="{66450EB7-668D-4F23-A480-B2F237B98D27}"/>
                    </a:ext>
                  </a:extLst>
                </p:cNvPr>
                <p:cNvPicPr/>
                <p:nvPr/>
              </p:nvPicPr>
              <p:blipFill>
                <a:blip r:embed="rId133"/>
                <a:stretch>
                  <a:fillRect/>
                </a:stretch>
              </p:blipFill>
              <p:spPr>
                <a:xfrm>
                  <a:off x="5325339" y="3251348"/>
                  <a:ext cx="172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8" name="Freihand 87">
                  <a:extLst>
                    <a:ext uri="{FF2B5EF4-FFF2-40B4-BE49-F238E27FC236}">
                      <a16:creationId xmlns:a16="http://schemas.microsoft.com/office/drawing/2014/main" id="{8E8C63BA-45CA-448E-A5D0-2B9171E7FF46}"/>
                    </a:ext>
                  </a:extLst>
                </p14:cNvPr>
                <p14:cNvContentPartPr/>
                <p14:nvPr/>
              </p14:nvContentPartPr>
              <p14:xfrm>
                <a:off x="5498139" y="3157388"/>
                <a:ext cx="24840" cy="105120"/>
              </p14:xfrm>
            </p:contentPart>
          </mc:Choice>
          <mc:Fallback>
            <p:pic>
              <p:nvPicPr>
                <p:cNvPr id="88" name="Freihand 87">
                  <a:extLst>
                    <a:ext uri="{FF2B5EF4-FFF2-40B4-BE49-F238E27FC236}">
                      <a16:creationId xmlns:a16="http://schemas.microsoft.com/office/drawing/2014/main" id="{8E8C63BA-45CA-448E-A5D0-2B9171E7FF46}"/>
                    </a:ext>
                  </a:extLst>
                </p:cNvPr>
                <p:cNvPicPr/>
                <p:nvPr/>
              </p:nvPicPr>
              <p:blipFill>
                <a:blip r:embed="rId135"/>
                <a:stretch>
                  <a:fillRect/>
                </a:stretch>
              </p:blipFill>
              <p:spPr>
                <a:xfrm>
                  <a:off x="5493819" y="3153068"/>
                  <a:ext cx="33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9" name="Freihand 88">
                  <a:extLst>
                    <a:ext uri="{FF2B5EF4-FFF2-40B4-BE49-F238E27FC236}">
                      <a16:creationId xmlns:a16="http://schemas.microsoft.com/office/drawing/2014/main" id="{33857790-D205-44F7-988B-541D66AD49D2}"/>
                    </a:ext>
                  </a:extLst>
                </p14:cNvPr>
                <p14:cNvContentPartPr/>
                <p14:nvPr/>
              </p14:nvContentPartPr>
              <p14:xfrm>
                <a:off x="5493099" y="3163148"/>
                <a:ext cx="92160" cy="7920"/>
              </p14:xfrm>
            </p:contentPart>
          </mc:Choice>
          <mc:Fallback>
            <p:pic>
              <p:nvPicPr>
                <p:cNvPr id="89" name="Freihand 88">
                  <a:extLst>
                    <a:ext uri="{FF2B5EF4-FFF2-40B4-BE49-F238E27FC236}">
                      <a16:creationId xmlns:a16="http://schemas.microsoft.com/office/drawing/2014/main" id="{33857790-D205-44F7-988B-541D66AD49D2}"/>
                    </a:ext>
                  </a:extLst>
                </p:cNvPr>
                <p:cNvPicPr/>
                <p:nvPr/>
              </p:nvPicPr>
              <p:blipFill>
                <a:blip r:embed="rId137"/>
                <a:stretch>
                  <a:fillRect/>
                </a:stretch>
              </p:blipFill>
              <p:spPr>
                <a:xfrm>
                  <a:off x="5488779" y="3158828"/>
                  <a:ext cx="100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0" name="Freihand 89">
                  <a:extLst>
                    <a:ext uri="{FF2B5EF4-FFF2-40B4-BE49-F238E27FC236}">
                      <a16:creationId xmlns:a16="http://schemas.microsoft.com/office/drawing/2014/main" id="{ED66562A-E60C-466C-9E6E-2C3FCD6AB4C6}"/>
                    </a:ext>
                  </a:extLst>
                </p14:cNvPr>
                <p14:cNvContentPartPr/>
                <p14:nvPr/>
              </p14:nvContentPartPr>
              <p14:xfrm>
                <a:off x="5589939" y="3152708"/>
                <a:ext cx="16200" cy="6840"/>
              </p14:xfrm>
            </p:contentPart>
          </mc:Choice>
          <mc:Fallback>
            <p:pic>
              <p:nvPicPr>
                <p:cNvPr id="90" name="Freihand 89">
                  <a:extLst>
                    <a:ext uri="{FF2B5EF4-FFF2-40B4-BE49-F238E27FC236}">
                      <a16:creationId xmlns:a16="http://schemas.microsoft.com/office/drawing/2014/main" id="{ED66562A-E60C-466C-9E6E-2C3FCD6AB4C6}"/>
                    </a:ext>
                  </a:extLst>
                </p:cNvPr>
                <p:cNvPicPr/>
                <p:nvPr/>
              </p:nvPicPr>
              <p:blipFill>
                <a:blip r:embed="rId139"/>
                <a:stretch>
                  <a:fillRect/>
                </a:stretch>
              </p:blipFill>
              <p:spPr>
                <a:xfrm>
                  <a:off x="5585619" y="3148388"/>
                  <a:ext cx="24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2" name="Freihand 91">
                  <a:extLst>
                    <a:ext uri="{FF2B5EF4-FFF2-40B4-BE49-F238E27FC236}">
                      <a16:creationId xmlns:a16="http://schemas.microsoft.com/office/drawing/2014/main" id="{DD207AA0-C765-43E2-84E9-EE9785D15220}"/>
                    </a:ext>
                  </a:extLst>
                </p14:cNvPr>
                <p14:cNvContentPartPr/>
                <p14:nvPr/>
              </p14:nvContentPartPr>
              <p14:xfrm>
                <a:off x="5766699" y="3018428"/>
                <a:ext cx="51840" cy="2645280"/>
              </p14:xfrm>
            </p:contentPart>
          </mc:Choice>
          <mc:Fallback>
            <p:pic>
              <p:nvPicPr>
                <p:cNvPr id="92" name="Freihand 91">
                  <a:extLst>
                    <a:ext uri="{FF2B5EF4-FFF2-40B4-BE49-F238E27FC236}">
                      <a16:creationId xmlns:a16="http://schemas.microsoft.com/office/drawing/2014/main" id="{DD207AA0-C765-43E2-84E9-EE9785D15220}"/>
                    </a:ext>
                  </a:extLst>
                </p:cNvPr>
                <p:cNvPicPr/>
                <p:nvPr/>
              </p:nvPicPr>
              <p:blipFill>
                <a:blip r:embed="rId141"/>
                <a:stretch>
                  <a:fillRect/>
                </a:stretch>
              </p:blipFill>
              <p:spPr>
                <a:xfrm>
                  <a:off x="5762379" y="3014108"/>
                  <a:ext cx="60480" cy="2653920"/>
                </a:xfrm>
                <a:prstGeom prst="rect">
                  <a:avLst/>
                </a:prstGeom>
              </p:spPr>
            </p:pic>
          </mc:Fallback>
        </mc:AlternateContent>
      </p:grpSp>
      <p:grpSp>
        <p:nvGrpSpPr>
          <p:cNvPr id="99" name="Gruppieren 98">
            <a:extLst>
              <a:ext uri="{FF2B5EF4-FFF2-40B4-BE49-F238E27FC236}">
                <a16:creationId xmlns:a16="http://schemas.microsoft.com/office/drawing/2014/main" id="{FBC0EE2F-4C61-4D31-8B2D-9D22BD966660}"/>
              </a:ext>
            </a:extLst>
          </p:cNvPr>
          <p:cNvGrpSpPr/>
          <p:nvPr/>
        </p:nvGrpSpPr>
        <p:grpSpPr>
          <a:xfrm>
            <a:off x="5230659" y="5793308"/>
            <a:ext cx="307440" cy="110160"/>
            <a:chOff x="5230659" y="5793308"/>
            <a:chExt cx="307440" cy="110160"/>
          </a:xfrm>
        </p:grpSpPr>
        <mc:AlternateContent xmlns:mc="http://schemas.openxmlformats.org/markup-compatibility/2006">
          <mc:Choice xmlns:p14="http://schemas.microsoft.com/office/powerpoint/2010/main" Requires="p14">
            <p:contentPart p14:bwMode="auto" r:id="rId142">
              <p14:nvContentPartPr>
                <p14:cNvPr id="94" name="Freihand 93">
                  <a:extLst>
                    <a:ext uri="{FF2B5EF4-FFF2-40B4-BE49-F238E27FC236}">
                      <a16:creationId xmlns:a16="http://schemas.microsoft.com/office/drawing/2014/main" id="{B5BE8DE3-43E0-4656-9FA7-C476F7F9C6F9}"/>
                    </a:ext>
                  </a:extLst>
                </p14:cNvPr>
                <p14:cNvContentPartPr/>
                <p14:nvPr/>
              </p14:nvContentPartPr>
              <p14:xfrm>
                <a:off x="5230659" y="5827148"/>
                <a:ext cx="301320" cy="11160"/>
              </p14:xfrm>
            </p:contentPart>
          </mc:Choice>
          <mc:Fallback>
            <p:pic>
              <p:nvPicPr>
                <p:cNvPr id="94" name="Freihand 93">
                  <a:extLst>
                    <a:ext uri="{FF2B5EF4-FFF2-40B4-BE49-F238E27FC236}">
                      <a16:creationId xmlns:a16="http://schemas.microsoft.com/office/drawing/2014/main" id="{B5BE8DE3-43E0-4656-9FA7-C476F7F9C6F9}"/>
                    </a:ext>
                  </a:extLst>
                </p:cNvPr>
                <p:cNvPicPr/>
                <p:nvPr/>
              </p:nvPicPr>
              <p:blipFill>
                <a:blip r:embed="rId143"/>
                <a:stretch>
                  <a:fillRect/>
                </a:stretch>
              </p:blipFill>
              <p:spPr>
                <a:xfrm>
                  <a:off x="5226339" y="5822828"/>
                  <a:ext cx="309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5" name="Freihand 94">
                  <a:extLst>
                    <a:ext uri="{FF2B5EF4-FFF2-40B4-BE49-F238E27FC236}">
                      <a16:creationId xmlns:a16="http://schemas.microsoft.com/office/drawing/2014/main" id="{8735E432-6536-436A-91CE-B2DD488157F5}"/>
                    </a:ext>
                  </a:extLst>
                </p14:cNvPr>
                <p14:cNvContentPartPr/>
                <p14:nvPr/>
              </p14:nvContentPartPr>
              <p14:xfrm>
                <a:off x="5459979" y="5793308"/>
                <a:ext cx="78120" cy="110160"/>
              </p14:xfrm>
            </p:contentPart>
          </mc:Choice>
          <mc:Fallback>
            <p:pic>
              <p:nvPicPr>
                <p:cNvPr id="95" name="Freihand 94">
                  <a:extLst>
                    <a:ext uri="{FF2B5EF4-FFF2-40B4-BE49-F238E27FC236}">
                      <a16:creationId xmlns:a16="http://schemas.microsoft.com/office/drawing/2014/main" id="{8735E432-6536-436A-91CE-B2DD488157F5}"/>
                    </a:ext>
                  </a:extLst>
                </p:cNvPr>
                <p:cNvPicPr/>
                <p:nvPr/>
              </p:nvPicPr>
              <p:blipFill>
                <a:blip r:embed="rId145"/>
                <a:stretch>
                  <a:fillRect/>
                </a:stretch>
              </p:blipFill>
              <p:spPr>
                <a:xfrm>
                  <a:off x="5455659" y="5788988"/>
                  <a:ext cx="86760" cy="118800"/>
                </a:xfrm>
                <a:prstGeom prst="rect">
                  <a:avLst/>
                </a:prstGeom>
              </p:spPr>
            </p:pic>
          </mc:Fallback>
        </mc:AlternateContent>
      </p:grpSp>
      <p:grpSp>
        <p:nvGrpSpPr>
          <p:cNvPr id="98" name="Gruppieren 97">
            <a:extLst>
              <a:ext uri="{FF2B5EF4-FFF2-40B4-BE49-F238E27FC236}">
                <a16:creationId xmlns:a16="http://schemas.microsoft.com/office/drawing/2014/main" id="{F3BE8F99-3A77-4E32-AA3E-06990441479F}"/>
              </a:ext>
            </a:extLst>
          </p:cNvPr>
          <p:cNvGrpSpPr/>
          <p:nvPr/>
        </p:nvGrpSpPr>
        <p:grpSpPr>
          <a:xfrm>
            <a:off x="5699379" y="5779988"/>
            <a:ext cx="233280" cy="175320"/>
            <a:chOff x="5699379" y="5779988"/>
            <a:chExt cx="233280" cy="175320"/>
          </a:xfrm>
        </p:grpSpPr>
        <mc:AlternateContent xmlns:mc="http://schemas.openxmlformats.org/markup-compatibility/2006">
          <mc:Choice xmlns:p14="http://schemas.microsoft.com/office/powerpoint/2010/main" Requires="p14">
            <p:contentPart p14:bwMode="auto" r:id="rId146">
              <p14:nvContentPartPr>
                <p14:cNvPr id="96" name="Freihand 95">
                  <a:extLst>
                    <a:ext uri="{FF2B5EF4-FFF2-40B4-BE49-F238E27FC236}">
                      <a16:creationId xmlns:a16="http://schemas.microsoft.com/office/drawing/2014/main" id="{1C8E035E-4DCD-440B-92D4-74E04698E044}"/>
                    </a:ext>
                  </a:extLst>
                </p14:cNvPr>
                <p14:cNvContentPartPr/>
                <p14:nvPr/>
              </p14:nvContentPartPr>
              <p14:xfrm>
                <a:off x="5699379" y="5779988"/>
                <a:ext cx="137160" cy="150480"/>
              </p14:xfrm>
            </p:contentPart>
          </mc:Choice>
          <mc:Fallback>
            <p:pic>
              <p:nvPicPr>
                <p:cNvPr id="96" name="Freihand 95">
                  <a:extLst>
                    <a:ext uri="{FF2B5EF4-FFF2-40B4-BE49-F238E27FC236}">
                      <a16:creationId xmlns:a16="http://schemas.microsoft.com/office/drawing/2014/main" id="{1C8E035E-4DCD-440B-92D4-74E04698E044}"/>
                    </a:ext>
                  </a:extLst>
                </p:cNvPr>
                <p:cNvPicPr/>
                <p:nvPr/>
              </p:nvPicPr>
              <p:blipFill>
                <a:blip r:embed="rId147"/>
                <a:stretch>
                  <a:fillRect/>
                </a:stretch>
              </p:blipFill>
              <p:spPr>
                <a:xfrm>
                  <a:off x="5695059" y="5775668"/>
                  <a:ext cx="145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7" name="Freihand 96">
                  <a:extLst>
                    <a:ext uri="{FF2B5EF4-FFF2-40B4-BE49-F238E27FC236}">
                      <a16:creationId xmlns:a16="http://schemas.microsoft.com/office/drawing/2014/main" id="{D3B8C506-B129-41B5-BBF7-E57EBFDBD487}"/>
                    </a:ext>
                  </a:extLst>
                </p14:cNvPr>
                <p14:cNvContentPartPr/>
                <p14:nvPr/>
              </p14:nvContentPartPr>
              <p14:xfrm>
                <a:off x="5811699" y="5834348"/>
                <a:ext cx="120960" cy="120960"/>
              </p14:xfrm>
            </p:contentPart>
          </mc:Choice>
          <mc:Fallback>
            <p:pic>
              <p:nvPicPr>
                <p:cNvPr id="97" name="Freihand 96">
                  <a:extLst>
                    <a:ext uri="{FF2B5EF4-FFF2-40B4-BE49-F238E27FC236}">
                      <a16:creationId xmlns:a16="http://schemas.microsoft.com/office/drawing/2014/main" id="{D3B8C506-B129-41B5-BBF7-E57EBFDBD487}"/>
                    </a:ext>
                  </a:extLst>
                </p:cNvPr>
                <p:cNvPicPr/>
                <p:nvPr/>
              </p:nvPicPr>
              <p:blipFill>
                <a:blip r:embed="rId149"/>
                <a:stretch>
                  <a:fillRect/>
                </a:stretch>
              </p:blipFill>
              <p:spPr>
                <a:xfrm>
                  <a:off x="5807379" y="5830028"/>
                  <a:ext cx="129600" cy="129600"/>
                </a:xfrm>
                <a:prstGeom prst="rect">
                  <a:avLst/>
                </a:prstGeom>
              </p:spPr>
            </p:pic>
          </mc:Fallback>
        </mc:AlternateContent>
      </p:grpSp>
      <p:grpSp>
        <p:nvGrpSpPr>
          <p:cNvPr id="102" name="Gruppieren 101">
            <a:extLst>
              <a:ext uri="{FF2B5EF4-FFF2-40B4-BE49-F238E27FC236}">
                <a16:creationId xmlns:a16="http://schemas.microsoft.com/office/drawing/2014/main" id="{F0E77037-476B-4C95-B638-40D794BC3D26}"/>
              </a:ext>
            </a:extLst>
          </p:cNvPr>
          <p:cNvGrpSpPr/>
          <p:nvPr/>
        </p:nvGrpSpPr>
        <p:grpSpPr>
          <a:xfrm>
            <a:off x="9295419" y="3070268"/>
            <a:ext cx="285840" cy="94680"/>
            <a:chOff x="9295419" y="3070268"/>
            <a:chExt cx="285840" cy="94680"/>
          </a:xfrm>
        </p:grpSpPr>
        <mc:AlternateContent xmlns:mc="http://schemas.openxmlformats.org/markup-compatibility/2006">
          <mc:Choice xmlns:p14="http://schemas.microsoft.com/office/powerpoint/2010/main" Requires="p14">
            <p:contentPart p14:bwMode="auto" r:id="rId150">
              <p14:nvContentPartPr>
                <p14:cNvPr id="100" name="Freihand 99">
                  <a:extLst>
                    <a:ext uri="{FF2B5EF4-FFF2-40B4-BE49-F238E27FC236}">
                      <a16:creationId xmlns:a16="http://schemas.microsoft.com/office/drawing/2014/main" id="{87D6EEEF-B901-4773-8905-1814B0E3A071}"/>
                    </a:ext>
                  </a:extLst>
                </p14:cNvPr>
                <p14:cNvContentPartPr/>
                <p14:nvPr/>
              </p14:nvContentPartPr>
              <p14:xfrm>
                <a:off x="9295419" y="3070268"/>
                <a:ext cx="285840" cy="38160"/>
              </p14:xfrm>
            </p:contentPart>
          </mc:Choice>
          <mc:Fallback>
            <p:pic>
              <p:nvPicPr>
                <p:cNvPr id="100" name="Freihand 99">
                  <a:extLst>
                    <a:ext uri="{FF2B5EF4-FFF2-40B4-BE49-F238E27FC236}">
                      <a16:creationId xmlns:a16="http://schemas.microsoft.com/office/drawing/2014/main" id="{87D6EEEF-B901-4773-8905-1814B0E3A071}"/>
                    </a:ext>
                  </a:extLst>
                </p:cNvPr>
                <p:cNvPicPr/>
                <p:nvPr/>
              </p:nvPicPr>
              <p:blipFill>
                <a:blip r:embed="rId151"/>
                <a:stretch>
                  <a:fillRect/>
                </a:stretch>
              </p:blipFill>
              <p:spPr>
                <a:xfrm>
                  <a:off x="9291099" y="3065948"/>
                  <a:ext cx="294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1" name="Freihand 100">
                  <a:extLst>
                    <a:ext uri="{FF2B5EF4-FFF2-40B4-BE49-F238E27FC236}">
                      <a16:creationId xmlns:a16="http://schemas.microsoft.com/office/drawing/2014/main" id="{AE9CF258-0E45-4AA1-ADF7-B5310DB0E10A}"/>
                    </a:ext>
                  </a:extLst>
                </p14:cNvPr>
                <p14:cNvContentPartPr/>
                <p14:nvPr/>
              </p14:nvContentPartPr>
              <p14:xfrm>
                <a:off x="9349779" y="3129308"/>
                <a:ext cx="213840" cy="35640"/>
              </p14:xfrm>
            </p:contentPart>
          </mc:Choice>
          <mc:Fallback>
            <p:pic>
              <p:nvPicPr>
                <p:cNvPr id="101" name="Freihand 100">
                  <a:extLst>
                    <a:ext uri="{FF2B5EF4-FFF2-40B4-BE49-F238E27FC236}">
                      <a16:creationId xmlns:a16="http://schemas.microsoft.com/office/drawing/2014/main" id="{AE9CF258-0E45-4AA1-ADF7-B5310DB0E10A}"/>
                    </a:ext>
                  </a:extLst>
                </p:cNvPr>
                <p:cNvPicPr/>
                <p:nvPr/>
              </p:nvPicPr>
              <p:blipFill>
                <a:blip r:embed="rId153"/>
                <a:stretch>
                  <a:fillRect/>
                </a:stretch>
              </p:blipFill>
              <p:spPr>
                <a:xfrm>
                  <a:off x="9345459" y="3124988"/>
                  <a:ext cx="222480" cy="44280"/>
                </a:xfrm>
                <a:prstGeom prst="rect">
                  <a:avLst/>
                </a:prstGeom>
              </p:spPr>
            </p:pic>
          </mc:Fallback>
        </mc:AlternateContent>
      </p:gr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D6D46AE-7D76-43BD-8F1C-7D1228820418}"/>
                  </a:ext>
                </a:extLst>
              </p14:cNvPr>
              <p14:cNvContentPartPr/>
              <p14:nvPr/>
            </p14:nvContentPartPr>
            <p14:xfrm>
              <a:off x="7773699" y="944828"/>
              <a:ext cx="957600" cy="51120"/>
            </p14:xfrm>
          </p:contentPart>
        </mc:Choice>
        <mc:Fallback>
          <p:pic>
            <p:nvPicPr>
              <p:cNvPr id="2" name="Freihand 1">
                <a:extLst>
                  <a:ext uri="{FF2B5EF4-FFF2-40B4-BE49-F238E27FC236}">
                    <a16:creationId xmlns:a16="http://schemas.microsoft.com/office/drawing/2014/main" id="{8D6D46AE-7D76-43BD-8F1C-7D1228820418}"/>
                  </a:ext>
                </a:extLst>
              </p:cNvPr>
              <p:cNvPicPr/>
              <p:nvPr/>
            </p:nvPicPr>
            <p:blipFill>
              <a:blip r:embed="rId4"/>
              <a:stretch>
                <a:fillRect/>
              </a:stretch>
            </p:blipFill>
            <p:spPr>
              <a:xfrm>
                <a:off x="7769379" y="940508"/>
                <a:ext cx="966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5FAFE3E-469D-4BEB-AEB2-C9D37EDB20C2}"/>
                  </a:ext>
                </a:extLst>
              </p14:cNvPr>
              <p14:cNvContentPartPr/>
              <p14:nvPr/>
            </p14:nvContentPartPr>
            <p14:xfrm>
              <a:off x="10571979" y="1258388"/>
              <a:ext cx="979920" cy="150120"/>
            </p14:xfrm>
          </p:contentPart>
        </mc:Choice>
        <mc:Fallback>
          <p:pic>
            <p:nvPicPr>
              <p:cNvPr id="3" name="Freihand 2">
                <a:extLst>
                  <a:ext uri="{FF2B5EF4-FFF2-40B4-BE49-F238E27FC236}">
                    <a16:creationId xmlns:a16="http://schemas.microsoft.com/office/drawing/2014/main" id="{35FAFE3E-469D-4BEB-AEB2-C9D37EDB20C2}"/>
                  </a:ext>
                </a:extLst>
              </p:cNvPr>
              <p:cNvPicPr/>
              <p:nvPr/>
            </p:nvPicPr>
            <p:blipFill>
              <a:blip r:embed="rId6"/>
              <a:stretch>
                <a:fillRect/>
              </a:stretch>
            </p:blipFill>
            <p:spPr>
              <a:xfrm>
                <a:off x="10567659" y="1254068"/>
                <a:ext cx="988560" cy="158760"/>
              </a:xfrm>
              <a:prstGeom prst="rect">
                <a:avLst/>
              </a:prstGeom>
            </p:spPr>
          </p:pic>
        </mc:Fallback>
      </mc:AlternateContent>
      <p:grpSp>
        <p:nvGrpSpPr>
          <p:cNvPr id="12" name="Gruppieren 11">
            <a:extLst>
              <a:ext uri="{FF2B5EF4-FFF2-40B4-BE49-F238E27FC236}">
                <a16:creationId xmlns:a16="http://schemas.microsoft.com/office/drawing/2014/main" id="{ECEDF0ED-799F-40FD-BBE2-9A95E913207E}"/>
              </a:ext>
            </a:extLst>
          </p:cNvPr>
          <p:cNvGrpSpPr/>
          <p:nvPr/>
        </p:nvGrpSpPr>
        <p:grpSpPr>
          <a:xfrm>
            <a:off x="682779" y="1555028"/>
            <a:ext cx="1695240" cy="316440"/>
            <a:chOff x="682779" y="1555028"/>
            <a:chExt cx="1695240" cy="31644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9DF6B39E-E884-489D-AD5E-0D55E92ACC25}"/>
                    </a:ext>
                  </a:extLst>
                </p14:cNvPr>
                <p14:cNvContentPartPr/>
                <p14:nvPr/>
              </p14:nvContentPartPr>
              <p14:xfrm>
                <a:off x="682779" y="1681748"/>
                <a:ext cx="150120" cy="115920"/>
              </p14:xfrm>
            </p:contentPart>
          </mc:Choice>
          <mc:Fallback>
            <p:pic>
              <p:nvPicPr>
                <p:cNvPr id="4" name="Freihand 3">
                  <a:extLst>
                    <a:ext uri="{FF2B5EF4-FFF2-40B4-BE49-F238E27FC236}">
                      <a16:creationId xmlns:a16="http://schemas.microsoft.com/office/drawing/2014/main" id="{9DF6B39E-E884-489D-AD5E-0D55E92ACC25}"/>
                    </a:ext>
                  </a:extLst>
                </p:cNvPr>
                <p:cNvPicPr/>
                <p:nvPr/>
              </p:nvPicPr>
              <p:blipFill>
                <a:blip r:embed="rId8"/>
                <a:stretch>
                  <a:fillRect/>
                </a:stretch>
              </p:blipFill>
              <p:spPr>
                <a:xfrm>
                  <a:off x="678459" y="1677428"/>
                  <a:ext cx="158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2DABD10F-D5D5-4D4C-9EBD-CB0CDEFC4F1D}"/>
                    </a:ext>
                  </a:extLst>
                </p14:cNvPr>
                <p14:cNvContentPartPr/>
                <p14:nvPr/>
              </p14:nvContentPartPr>
              <p14:xfrm>
                <a:off x="876459" y="1737548"/>
                <a:ext cx="29160" cy="56160"/>
              </p14:xfrm>
            </p:contentPart>
          </mc:Choice>
          <mc:Fallback>
            <p:pic>
              <p:nvPicPr>
                <p:cNvPr id="5" name="Freihand 4">
                  <a:extLst>
                    <a:ext uri="{FF2B5EF4-FFF2-40B4-BE49-F238E27FC236}">
                      <a16:creationId xmlns:a16="http://schemas.microsoft.com/office/drawing/2014/main" id="{2DABD10F-D5D5-4D4C-9EBD-CB0CDEFC4F1D}"/>
                    </a:ext>
                  </a:extLst>
                </p:cNvPr>
                <p:cNvPicPr/>
                <p:nvPr/>
              </p:nvPicPr>
              <p:blipFill>
                <a:blip r:embed="rId10"/>
                <a:stretch>
                  <a:fillRect/>
                </a:stretch>
              </p:blipFill>
              <p:spPr>
                <a:xfrm>
                  <a:off x="872139" y="1733228"/>
                  <a:ext cx="37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3E2F0386-A65B-41DF-8162-D06E0647EF96}"/>
                    </a:ext>
                  </a:extLst>
                </p14:cNvPr>
                <p14:cNvContentPartPr/>
                <p14:nvPr/>
              </p14:nvContentPartPr>
              <p14:xfrm>
                <a:off x="982299" y="1624508"/>
                <a:ext cx="200520" cy="164520"/>
              </p14:xfrm>
            </p:contentPart>
          </mc:Choice>
          <mc:Fallback>
            <p:pic>
              <p:nvPicPr>
                <p:cNvPr id="6" name="Freihand 5">
                  <a:extLst>
                    <a:ext uri="{FF2B5EF4-FFF2-40B4-BE49-F238E27FC236}">
                      <a16:creationId xmlns:a16="http://schemas.microsoft.com/office/drawing/2014/main" id="{3E2F0386-A65B-41DF-8162-D06E0647EF96}"/>
                    </a:ext>
                  </a:extLst>
                </p:cNvPr>
                <p:cNvPicPr/>
                <p:nvPr/>
              </p:nvPicPr>
              <p:blipFill>
                <a:blip r:embed="rId12"/>
                <a:stretch>
                  <a:fillRect/>
                </a:stretch>
              </p:blipFill>
              <p:spPr>
                <a:xfrm>
                  <a:off x="977979" y="1620188"/>
                  <a:ext cx="209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19E9E5D8-2033-45DC-B2FD-CFD18DCD5F68}"/>
                    </a:ext>
                  </a:extLst>
                </p14:cNvPr>
                <p14:cNvContentPartPr/>
                <p14:nvPr/>
              </p14:nvContentPartPr>
              <p14:xfrm>
                <a:off x="1217019" y="1715588"/>
                <a:ext cx="153000" cy="34200"/>
              </p14:xfrm>
            </p:contentPart>
          </mc:Choice>
          <mc:Fallback>
            <p:pic>
              <p:nvPicPr>
                <p:cNvPr id="7" name="Freihand 6">
                  <a:extLst>
                    <a:ext uri="{FF2B5EF4-FFF2-40B4-BE49-F238E27FC236}">
                      <a16:creationId xmlns:a16="http://schemas.microsoft.com/office/drawing/2014/main" id="{19E9E5D8-2033-45DC-B2FD-CFD18DCD5F68}"/>
                    </a:ext>
                  </a:extLst>
                </p:cNvPr>
                <p:cNvPicPr/>
                <p:nvPr/>
              </p:nvPicPr>
              <p:blipFill>
                <a:blip r:embed="rId14"/>
                <a:stretch>
                  <a:fillRect/>
                </a:stretch>
              </p:blipFill>
              <p:spPr>
                <a:xfrm>
                  <a:off x="1212699" y="1711268"/>
                  <a:ext cx="1616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D3EC2773-298B-4FD5-9C9B-19FD6C81829C}"/>
                    </a:ext>
                  </a:extLst>
                </p14:cNvPr>
                <p14:cNvContentPartPr/>
                <p14:nvPr/>
              </p14:nvContentPartPr>
              <p14:xfrm>
                <a:off x="1417539" y="1659788"/>
                <a:ext cx="99360" cy="86760"/>
              </p14:xfrm>
            </p:contentPart>
          </mc:Choice>
          <mc:Fallback>
            <p:pic>
              <p:nvPicPr>
                <p:cNvPr id="8" name="Freihand 7">
                  <a:extLst>
                    <a:ext uri="{FF2B5EF4-FFF2-40B4-BE49-F238E27FC236}">
                      <a16:creationId xmlns:a16="http://schemas.microsoft.com/office/drawing/2014/main" id="{D3EC2773-298B-4FD5-9C9B-19FD6C81829C}"/>
                    </a:ext>
                  </a:extLst>
                </p:cNvPr>
                <p:cNvPicPr/>
                <p:nvPr/>
              </p:nvPicPr>
              <p:blipFill>
                <a:blip r:embed="rId16"/>
                <a:stretch>
                  <a:fillRect/>
                </a:stretch>
              </p:blipFill>
              <p:spPr>
                <a:xfrm>
                  <a:off x="1413219" y="1655468"/>
                  <a:ext cx="108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F1F05429-4A8C-4EA5-BB9E-C970FE20C6DD}"/>
                    </a:ext>
                  </a:extLst>
                </p14:cNvPr>
                <p14:cNvContentPartPr/>
                <p14:nvPr/>
              </p14:nvContentPartPr>
              <p14:xfrm>
                <a:off x="1555419" y="1704788"/>
                <a:ext cx="147240" cy="43560"/>
              </p14:xfrm>
            </p:contentPart>
          </mc:Choice>
          <mc:Fallback>
            <p:pic>
              <p:nvPicPr>
                <p:cNvPr id="9" name="Freihand 8">
                  <a:extLst>
                    <a:ext uri="{FF2B5EF4-FFF2-40B4-BE49-F238E27FC236}">
                      <a16:creationId xmlns:a16="http://schemas.microsoft.com/office/drawing/2014/main" id="{F1F05429-4A8C-4EA5-BB9E-C970FE20C6DD}"/>
                    </a:ext>
                  </a:extLst>
                </p:cNvPr>
                <p:cNvPicPr/>
                <p:nvPr/>
              </p:nvPicPr>
              <p:blipFill>
                <a:blip r:embed="rId18"/>
                <a:stretch>
                  <a:fillRect/>
                </a:stretch>
              </p:blipFill>
              <p:spPr>
                <a:xfrm>
                  <a:off x="1551099" y="1700468"/>
                  <a:ext cx="1558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2FFFC1B8-4A1A-40B0-8FB8-A0F40DE99533}"/>
                    </a:ext>
                  </a:extLst>
                </p14:cNvPr>
                <p14:cNvContentPartPr/>
                <p14:nvPr/>
              </p14:nvContentPartPr>
              <p14:xfrm>
                <a:off x="1754499" y="1573748"/>
                <a:ext cx="234360" cy="297720"/>
              </p14:xfrm>
            </p:contentPart>
          </mc:Choice>
          <mc:Fallback>
            <p:pic>
              <p:nvPicPr>
                <p:cNvPr id="10" name="Freihand 9">
                  <a:extLst>
                    <a:ext uri="{FF2B5EF4-FFF2-40B4-BE49-F238E27FC236}">
                      <a16:creationId xmlns:a16="http://schemas.microsoft.com/office/drawing/2014/main" id="{2FFFC1B8-4A1A-40B0-8FB8-A0F40DE99533}"/>
                    </a:ext>
                  </a:extLst>
                </p:cNvPr>
                <p:cNvPicPr/>
                <p:nvPr/>
              </p:nvPicPr>
              <p:blipFill>
                <a:blip r:embed="rId20"/>
                <a:stretch>
                  <a:fillRect/>
                </a:stretch>
              </p:blipFill>
              <p:spPr>
                <a:xfrm>
                  <a:off x="1750179" y="1569428"/>
                  <a:ext cx="24300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745992A4-A393-4008-8647-96D309F1ABEC}"/>
                    </a:ext>
                  </a:extLst>
                </p14:cNvPr>
                <p14:cNvContentPartPr/>
                <p14:nvPr/>
              </p14:nvContentPartPr>
              <p14:xfrm>
                <a:off x="1924059" y="1555028"/>
                <a:ext cx="453960" cy="245160"/>
              </p14:xfrm>
            </p:contentPart>
          </mc:Choice>
          <mc:Fallback>
            <p:pic>
              <p:nvPicPr>
                <p:cNvPr id="11" name="Freihand 10">
                  <a:extLst>
                    <a:ext uri="{FF2B5EF4-FFF2-40B4-BE49-F238E27FC236}">
                      <a16:creationId xmlns:a16="http://schemas.microsoft.com/office/drawing/2014/main" id="{745992A4-A393-4008-8647-96D309F1ABEC}"/>
                    </a:ext>
                  </a:extLst>
                </p:cNvPr>
                <p:cNvPicPr/>
                <p:nvPr/>
              </p:nvPicPr>
              <p:blipFill>
                <a:blip r:embed="rId22"/>
                <a:stretch>
                  <a:fillRect/>
                </a:stretch>
              </p:blipFill>
              <p:spPr>
                <a:xfrm>
                  <a:off x="1919739" y="1550708"/>
                  <a:ext cx="462600" cy="253800"/>
                </a:xfrm>
                <a:prstGeom prst="rect">
                  <a:avLst/>
                </a:prstGeom>
              </p:spPr>
            </p:pic>
          </mc:Fallback>
        </mc:AlternateContent>
      </p:grpSp>
      <p:grpSp>
        <p:nvGrpSpPr>
          <p:cNvPr id="34" name="Gruppieren 33">
            <a:extLst>
              <a:ext uri="{FF2B5EF4-FFF2-40B4-BE49-F238E27FC236}">
                <a16:creationId xmlns:a16="http://schemas.microsoft.com/office/drawing/2014/main" id="{5C7D8096-45C8-40D3-88D4-104430499E28}"/>
              </a:ext>
            </a:extLst>
          </p:cNvPr>
          <p:cNvGrpSpPr/>
          <p:nvPr/>
        </p:nvGrpSpPr>
        <p:grpSpPr>
          <a:xfrm>
            <a:off x="2717859" y="1605788"/>
            <a:ext cx="1940760" cy="236880"/>
            <a:chOff x="2717859" y="1605788"/>
            <a:chExt cx="1940760" cy="236880"/>
          </a:xfrm>
        </p:grpSpPr>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71EA1D1F-2075-4127-8951-995A491FED20}"/>
                    </a:ext>
                  </a:extLst>
                </p14:cNvPr>
                <p14:cNvContentPartPr/>
                <p14:nvPr/>
              </p14:nvContentPartPr>
              <p14:xfrm>
                <a:off x="2744859" y="1635668"/>
                <a:ext cx="141840" cy="132120"/>
              </p14:xfrm>
            </p:contentPart>
          </mc:Choice>
          <mc:Fallback>
            <p:pic>
              <p:nvPicPr>
                <p:cNvPr id="13" name="Freihand 12">
                  <a:extLst>
                    <a:ext uri="{FF2B5EF4-FFF2-40B4-BE49-F238E27FC236}">
                      <a16:creationId xmlns:a16="http://schemas.microsoft.com/office/drawing/2014/main" id="{71EA1D1F-2075-4127-8951-995A491FED20}"/>
                    </a:ext>
                  </a:extLst>
                </p:cNvPr>
                <p:cNvPicPr/>
                <p:nvPr/>
              </p:nvPicPr>
              <p:blipFill>
                <a:blip r:embed="rId24"/>
                <a:stretch>
                  <a:fillRect/>
                </a:stretch>
              </p:blipFill>
              <p:spPr>
                <a:xfrm>
                  <a:off x="2740539" y="1631348"/>
                  <a:ext cx="150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BEBFAD61-E8E5-4356-9E44-F2C5BC5AE440}"/>
                    </a:ext>
                  </a:extLst>
                </p14:cNvPr>
                <p14:cNvContentPartPr/>
                <p14:nvPr/>
              </p14:nvContentPartPr>
              <p14:xfrm>
                <a:off x="2850699" y="1624508"/>
                <a:ext cx="27360" cy="91080"/>
              </p14:xfrm>
            </p:contentPart>
          </mc:Choice>
          <mc:Fallback>
            <p:pic>
              <p:nvPicPr>
                <p:cNvPr id="14" name="Freihand 13">
                  <a:extLst>
                    <a:ext uri="{FF2B5EF4-FFF2-40B4-BE49-F238E27FC236}">
                      <a16:creationId xmlns:a16="http://schemas.microsoft.com/office/drawing/2014/main" id="{BEBFAD61-E8E5-4356-9E44-F2C5BC5AE440}"/>
                    </a:ext>
                  </a:extLst>
                </p:cNvPr>
                <p:cNvPicPr/>
                <p:nvPr/>
              </p:nvPicPr>
              <p:blipFill>
                <a:blip r:embed="rId26"/>
                <a:stretch>
                  <a:fillRect/>
                </a:stretch>
              </p:blipFill>
              <p:spPr>
                <a:xfrm>
                  <a:off x="2846379" y="1620188"/>
                  <a:ext cx="36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C66D42BE-5896-4E3E-A291-AAEF293A4799}"/>
                    </a:ext>
                  </a:extLst>
                </p14:cNvPr>
                <p14:cNvContentPartPr/>
                <p14:nvPr/>
              </p14:nvContentPartPr>
              <p14:xfrm>
                <a:off x="2717859" y="1765268"/>
                <a:ext cx="181800" cy="12240"/>
              </p14:xfrm>
            </p:contentPart>
          </mc:Choice>
          <mc:Fallback>
            <p:pic>
              <p:nvPicPr>
                <p:cNvPr id="15" name="Freihand 14">
                  <a:extLst>
                    <a:ext uri="{FF2B5EF4-FFF2-40B4-BE49-F238E27FC236}">
                      <a16:creationId xmlns:a16="http://schemas.microsoft.com/office/drawing/2014/main" id="{C66D42BE-5896-4E3E-A291-AAEF293A4799}"/>
                    </a:ext>
                  </a:extLst>
                </p:cNvPr>
                <p:cNvPicPr/>
                <p:nvPr/>
              </p:nvPicPr>
              <p:blipFill>
                <a:blip r:embed="rId28"/>
                <a:stretch>
                  <a:fillRect/>
                </a:stretch>
              </p:blipFill>
              <p:spPr>
                <a:xfrm>
                  <a:off x="2713539" y="1760948"/>
                  <a:ext cx="190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C18A68AD-5E41-45F5-9EF5-1720F0E26DD8}"/>
                    </a:ext>
                  </a:extLst>
                </p14:cNvPr>
                <p14:cNvContentPartPr/>
                <p14:nvPr/>
              </p14:nvContentPartPr>
              <p14:xfrm>
                <a:off x="2951139" y="1670228"/>
                <a:ext cx="106200" cy="152280"/>
              </p14:xfrm>
            </p:contentPart>
          </mc:Choice>
          <mc:Fallback>
            <p:pic>
              <p:nvPicPr>
                <p:cNvPr id="16" name="Freihand 15">
                  <a:extLst>
                    <a:ext uri="{FF2B5EF4-FFF2-40B4-BE49-F238E27FC236}">
                      <a16:creationId xmlns:a16="http://schemas.microsoft.com/office/drawing/2014/main" id="{C18A68AD-5E41-45F5-9EF5-1720F0E26DD8}"/>
                    </a:ext>
                  </a:extLst>
                </p:cNvPr>
                <p:cNvPicPr/>
                <p:nvPr/>
              </p:nvPicPr>
              <p:blipFill>
                <a:blip r:embed="rId30"/>
                <a:stretch>
                  <a:fillRect/>
                </a:stretch>
              </p:blipFill>
              <p:spPr>
                <a:xfrm>
                  <a:off x="2946819" y="1665908"/>
                  <a:ext cx="114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56598AE5-25C9-4D92-80D7-393208993216}"/>
                    </a:ext>
                  </a:extLst>
                </p14:cNvPr>
                <p14:cNvContentPartPr/>
                <p14:nvPr/>
              </p14:nvContentPartPr>
              <p14:xfrm>
                <a:off x="2930259" y="1628468"/>
                <a:ext cx="159480" cy="204120"/>
              </p14:xfrm>
            </p:contentPart>
          </mc:Choice>
          <mc:Fallback>
            <p:pic>
              <p:nvPicPr>
                <p:cNvPr id="18" name="Freihand 17">
                  <a:extLst>
                    <a:ext uri="{FF2B5EF4-FFF2-40B4-BE49-F238E27FC236}">
                      <a16:creationId xmlns:a16="http://schemas.microsoft.com/office/drawing/2014/main" id="{56598AE5-25C9-4D92-80D7-393208993216}"/>
                    </a:ext>
                  </a:extLst>
                </p:cNvPr>
                <p:cNvPicPr/>
                <p:nvPr/>
              </p:nvPicPr>
              <p:blipFill>
                <a:blip r:embed="rId32"/>
                <a:stretch>
                  <a:fillRect/>
                </a:stretch>
              </p:blipFill>
              <p:spPr>
                <a:xfrm>
                  <a:off x="2925939" y="1624148"/>
                  <a:ext cx="1681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E703D9D1-0BAF-491F-B5DE-C180EA015E24}"/>
                    </a:ext>
                  </a:extLst>
                </p14:cNvPr>
                <p14:cNvContentPartPr/>
                <p14:nvPr/>
              </p14:nvContentPartPr>
              <p14:xfrm>
                <a:off x="3200259" y="1678148"/>
                <a:ext cx="236160" cy="12240"/>
              </p14:xfrm>
            </p:contentPart>
          </mc:Choice>
          <mc:Fallback>
            <p:pic>
              <p:nvPicPr>
                <p:cNvPr id="20" name="Freihand 19">
                  <a:extLst>
                    <a:ext uri="{FF2B5EF4-FFF2-40B4-BE49-F238E27FC236}">
                      <a16:creationId xmlns:a16="http://schemas.microsoft.com/office/drawing/2014/main" id="{E703D9D1-0BAF-491F-B5DE-C180EA015E24}"/>
                    </a:ext>
                  </a:extLst>
                </p:cNvPr>
                <p:cNvPicPr/>
                <p:nvPr/>
              </p:nvPicPr>
              <p:blipFill>
                <a:blip r:embed="rId34"/>
                <a:stretch>
                  <a:fillRect/>
                </a:stretch>
              </p:blipFill>
              <p:spPr>
                <a:xfrm>
                  <a:off x="3195939" y="1673828"/>
                  <a:ext cx="244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3FEDEF76-8DB6-4374-ACE7-64316F78FD62}"/>
                    </a:ext>
                  </a:extLst>
                </p14:cNvPr>
                <p14:cNvContentPartPr/>
                <p14:nvPr/>
              </p14:nvContentPartPr>
              <p14:xfrm>
                <a:off x="3230139" y="1721708"/>
                <a:ext cx="211320" cy="22320"/>
              </p14:xfrm>
            </p:contentPart>
          </mc:Choice>
          <mc:Fallback>
            <p:pic>
              <p:nvPicPr>
                <p:cNvPr id="21" name="Freihand 20">
                  <a:extLst>
                    <a:ext uri="{FF2B5EF4-FFF2-40B4-BE49-F238E27FC236}">
                      <a16:creationId xmlns:a16="http://schemas.microsoft.com/office/drawing/2014/main" id="{3FEDEF76-8DB6-4374-ACE7-64316F78FD62}"/>
                    </a:ext>
                  </a:extLst>
                </p:cNvPr>
                <p:cNvPicPr/>
                <p:nvPr/>
              </p:nvPicPr>
              <p:blipFill>
                <a:blip r:embed="rId36"/>
                <a:stretch>
                  <a:fillRect/>
                </a:stretch>
              </p:blipFill>
              <p:spPr>
                <a:xfrm>
                  <a:off x="3225819" y="1717388"/>
                  <a:ext cx="219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D553ABDF-FBD6-4E3C-8FED-A576EFA3275D}"/>
                    </a:ext>
                  </a:extLst>
                </p14:cNvPr>
                <p14:cNvContentPartPr/>
                <p14:nvPr/>
              </p14:nvContentPartPr>
              <p14:xfrm>
                <a:off x="3571779" y="1640708"/>
                <a:ext cx="118080" cy="138960"/>
              </p14:xfrm>
            </p:contentPart>
          </mc:Choice>
          <mc:Fallback>
            <p:pic>
              <p:nvPicPr>
                <p:cNvPr id="22" name="Freihand 21">
                  <a:extLst>
                    <a:ext uri="{FF2B5EF4-FFF2-40B4-BE49-F238E27FC236}">
                      <a16:creationId xmlns:a16="http://schemas.microsoft.com/office/drawing/2014/main" id="{D553ABDF-FBD6-4E3C-8FED-A576EFA3275D}"/>
                    </a:ext>
                  </a:extLst>
                </p:cNvPr>
                <p:cNvPicPr/>
                <p:nvPr/>
              </p:nvPicPr>
              <p:blipFill>
                <a:blip r:embed="rId38"/>
                <a:stretch>
                  <a:fillRect/>
                </a:stretch>
              </p:blipFill>
              <p:spPr>
                <a:xfrm>
                  <a:off x="3567459" y="1636388"/>
                  <a:ext cx="126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7868ABE8-05B7-4DC8-B2B0-819A21A5CC2D}"/>
                    </a:ext>
                  </a:extLst>
                </p14:cNvPr>
                <p14:cNvContentPartPr/>
                <p14:nvPr/>
              </p14:nvContentPartPr>
              <p14:xfrm>
                <a:off x="3588339" y="1619468"/>
                <a:ext cx="185760" cy="24840"/>
              </p14:xfrm>
            </p:contentPart>
          </mc:Choice>
          <mc:Fallback>
            <p:pic>
              <p:nvPicPr>
                <p:cNvPr id="23" name="Freihand 22">
                  <a:extLst>
                    <a:ext uri="{FF2B5EF4-FFF2-40B4-BE49-F238E27FC236}">
                      <a16:creationId xmlns:a16="http://schemas.microsoft.com/office/drawing/2014/main" id="{7868ABE8-05B7-4DC8-B2B0-819A21A5CC2D}"/>
                    </a:ext>
                  </a:extLst>
                </p:cNvPr>
                <p:cNvPicPr/>
                <p:nvPr/>
              </p:nvPicPr>
              <p:blipFill>
                <a:blip r:embed="rId40"/>
                <a:stretch>
                  <a:fillRect/>
                </a:stretch>
              </p:blipFill>
              <p:spPr>
                <a:xfrm>
                  <a:off x="3584019" y="1615148"/>
                  <a:ext cx="1944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6D0185AE-5D18-4B60-AC92-7475568FCA82}"/>
                    </a:ext>
                  </a:extLst>
                </p14:cNvPr>
                <p14:cNvContentPartPr/>
                <p14:nvPr/>
              </p14:nvContentPartPr>
              <p14:xfrm>
                <a:off x="3891459" y="1660508"/>
                <a:ext cx="201240" cy="61560"/>
              </p14:xfrm>
            </p:contentPart>
          </mc:Choice>
          <mc:Fallback>
            <p:pic>
              <p:nvPicPr>
                <p:cNvPr id="24" name="Freihand 23">
                  <a:extLst>
                    <a:ext uri="{FF2B5EF4-FFF2-40B4-BE49-F238E27FC236}">
                      <a16:creationId xmlns:a16="http://schemas.microsoft.com/office/drawing/2014/main" id="{6D0185AE-5D18-4B60-AC92-7475568FCA82}"/>
                    </a:ext>
                  </a:extLst>
                </p:cNvPr>
                <p:cNvPicPr/>
                <p:nvPr/>
              </p:nvPicPr>
              <p:blipFill>
                <a:blip r:embed="rId42"/>
                <a:stretch>
                  <a:fillRect/>
                </a:stretch>
              </p:blipFill>
              <p:spPr>
                <a:xfrm>
                  <a:off x="3887139" y="1656188"/>
                  <a:ext cx="209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17AD8371-964E-405D-AF9A-2E30766AC5CF}"/>
                    </a:ext>
                  </a:extLst>
                </p14:cNvPr>
                <p14:cNvContentPartPr/>
                <p14:nvPr/>
              </p14:nvContentPartPr>
              <p14:xfrm>
                <a:off x="4237779" y="1605788"/>
                <a:ext cx="144360" cy="158760"/>
              </p14:xfrm>
            </p:contentPart>
          </mc:Choice>
          <mc:Fallback>
            <p:pic>
              <p:nvPicPr>
                <p:cNvPr id="26" name="Freihand 25">
                  <a:extLst>
                    <a:ext uri="{FF2B5EF4-FFF2-40B4-BE49-F238E27FC236}">
                      <a16:creationId xmlns:a16="http://schemas.microsoft.com/office/drawing/2014/main" id="{17AD8371-964E-405D-AF9A-2E30766AC5CF}"/>
                    </a:ext>
                  </a:extLst>
                </p:cNvPr>
                <p:cNvPicPr/>
                <p:nvPr/>
              </p:nvPicPr>
              <p:blipFill>
                <a:blip r:embed="rId44"/>
                <a:stretch>
                  <a:fillRect/>
                </a:stretch>
              </p:blipFill>
              <p:spPr>
                <a:xfrm>
                  <a:off x="4233459" y="1601468"/>
                  <a:ext cx="1530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4A601563-F5B3-44D1-BDA5-C5861A99320E}"/>
                    </a:ext>
                  </a:extLst>
                </p14:cNvPr>
                <p14:cNvContentPartPr/>
                <p14:nvPr/>
              </p14:nvContentPartPr>
              <p14:xfrm>
                <a:off x="4354779" y="1613708"/>
                <a:ext cx="36360" cy="153000"/>
              </p14:xfrm>
            </p:contentPart>
          </mc:Choice>
          <mc:Fallback>
            <p:pic>
              <p:nvPicPr>
                <p:cNvPr id="27" name="Freihand 26">
                  <a:extLst>
                    <a:ext uri="{FF2B5EF4-FFF2-40B4-BE49-F238E27FC236}">
                      <a16:creationId xmlns:a16="http://schemas.microsoft.com/office/drawing/2014/main" id="{4A601563-F5B3-44D1-BDA5-C5861A99320E}"/>
                    </a:ext>
                  </a:extLst>
                </p:cNvPr>
                <p:cNvPicPr/>
                <p:nvPr/>
              </p:nvPicPr>
              <p:blipFill>
                <a:blip r:embed="rId46"/>
                <a:stretch>
                  <a:fillRect/>
                </a:stretch>
              </p:blipFill>
              <p:spPr>
                <a:xfrm>
                  <a:off x="4350459" y="1609388"/>
                  <a:ext cx="450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5CEE74F9-51FD-4527-884E-14F64802EB8D}"/>
                    </a:ext>
                  </a:extLst>
                </p14:cNvPr>
                <p14:cNvContentPartPr/>
                <p14:nvPr/>
              </p14:nvContentPartPr>
              <p14:xfrm>
                <a:off x="4233099" y="1740068"/>
                <a:ext cx="204840" cy="7560"/>
              </p14:xfrm>
            </p:contentPart>
          </mc:Choice>
          <mc:Fallback>
            <p:pic>
              <p:nvPicPr>
                <p:cNvPr id="28" name="Freihand 27">
                  <a:extLst>
                    <a:ext uri="{FF2B5EF4-FFF2-40B4-BE49-F238E27FC236}">
                      <a16:creationId xmlns:a16="http://schemas.microsoft.com/office/drawing/2014/main" id="{5CEE74F9-51FD-4527-884E-14F64802EB8D}"/>
                    </a:ext>
                  </a:extLst>
                </p:cNvPr>
                <p:cNvPicPr/>
                <p:nvPr/>
              </p:nvPicPr>
              <p:blipFill>
                <a:blip r:embed="rId48"/>
                <a:stretch>
                  <a:fillRect/>
                </a:stretch>
              </p:blipFill>
              <p:spPr>
                <a:xfrm>
                  <a:off x="4228779" y="1735748"/>
                  <a:ext cx="2134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040FC2FC-B0EB-475A-B89A-8648259577C0}"/>
                    </a:ext>
                  </a:extLst>
                </p14:cNvPr>
                <p14:cNvContentPartPr/>
                <p14:nvPr/>
              </p14:nvContentPartPr>
              <p14:xfrm>
                <a:off x="4444419" y="1641788"/>
                <a:ext cx="89640" cy="65880"/>
              </p14:xfrm>
            </p:contentPart>
          </mc:Choice>
          <mc:Fallback>
            <p:pic>
              <p:nvPicPr>
                <p:cNvPr id="30" name="Freihand 29">
                  <a:extLst>
                    <a:ext uri="{FF2B5EF4-FFF2-40B4-BE49-F238E27FC236}">
                      <a16:creationId xmlns:a16="http://schemas.microsoft.com/office/drawing/2014/main" id="{040FC2FC-B0EB-475A-B89A-8648259577C0}"/>
                    </a:ext>
                  </a:extLst>
                </p:cNvPr>
                <p:cNvPicPr/>
                <p:nvPr/>
              </p:nvPicPr>
              <p:blipFill>
                <a:blip r:embed="rId50"/>
                <a:stretch>
                  <a:fillRect/>
                </a:stretch>
              </p:blipFill>
              <p:spPr>
                <a:xfrm>
                  <a:off x="4440099" y="1637468"/>
                  <a:ext cx="98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0388DAED-D0FF-424F-B75D-998A8A0FAFE6}"/>
                    </a:ext>
                  </a:extLst>
                </p14:cNvPr>
                <p14:cNvContentPartPr/>
                <p14:nvPr/>
              </p14:nvContentPartPr>
              <p14:xfrm>
                <a:off x="4498059" y="1644308"/>
                <a:ext cx="45720" cy="198360"/>
              </p14:xfrm>
            </p:contentPart>
          </mc:Choice>
          <mc:Fallback>
            <p:pic>
              <p:nvPicPr>
                <p:cNvPr id="31" name="Freihand 30">
                  <a:extLst>
                    <a:ext uri="{FF2B5EF4-FFF2-40B4-BE49-F238E27FC236}">
                      <a16:creationId xmlns:a16="http://schemas.microsoft.com/office/drawing/2014/main" id="{0388DAED-D0FF-424F-B75D-998A8A0FAFE6}"/>
                    </a:ext>
                  </a:extLst>
                </p:cNvPr>
                <p:cNvPicPr/>
                <p:nvPr/>
              </p:nvPicPr>
              <p:blipFill>
                <a:blip r:embed="rId52"/>
                <a:stretch>
                  <a:fillRect/>
                </a:stretch>
              </p:blipFill>
              <p:spPr>
                <a:xfrm>
                  <a:off x="4493739" y="1639988"/>
                  <a:ext cx="543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4E1DE20D-472C-41E3-8B09-A7C6054A6A56}"/>
                    </a:ext>
                  </a:extLst>
                </p14:cNvPr>
                <p14:cNvContentPartPr/>
                <p14:nvPr/>
              </p14:nvContentPartPr>
              <p14:xfrm>
                <a:off x="4550619" y="1733228"/>
                <a:ext cx="108000" cy="104760"/>
              </p14:xfrm>
            </p:contentPart>
          </mc:Choice>
          <mc:Fallback>
            <p:pic>
              <p:nvPicPr>
                <p:cNvPr id="33" name="Freihand 32">
                  <a:extLst>
                    <a:ext uri="{FF2B5EF4-FFF2-40B4-BE49-F238E27FC236}">
                      <a16:creationId xmlns:a16="http://schemas.microsoft.com/office/drawing/2014/main" id="{4E1DE20D-472C-41E3-8B09-A7C6054A6A56}"/>
                    </a:ext>
                  </a:extLst>
                </p:cNvPr>
                <p:cNvPicPr/>
                <p:nvPr/>
              </p:nvPicPr>
              <p:blipFill>
                <a:blip r:embed="rId54"/>
                <a:stretch>
                  <a:fillRect/>
                </a:stretch>
              </p:blipFill>
              <p:spPr>
                <a:xfrm>
                  <a:off x="4546299" y="1728908"/>
                  <a:ext cx="116640" cy="113400"/>
                </a:xfrm>
                <a:prstGeom prst="rect">
                  <a:avLst/>
                </a:prstGeom>
              </p:spPr>
            </p:pic>
          </mc:Fallback>
        </mc:AlternateContent>
      </p:grpSp>
      <p:grpSp>
        <p:nvGrpSpPr>
          <p:cNvPr id="38" name="Gruppieren 37">
            <a:extLst>
              <a:ext uri="{FF2B5EF4-FFF2-40B4-BE49-F238E27FC236}">
                <a16:creationId xmlns:a16="http://schemas.microsoft.com/office/drawing/2014/main" id="{612A51C0-60F9-4662-A0F7-560BBCF3C217}"/>
              </a:ext>
            </a:extLst>
          </p:cNvPr>
          <p:cNvGrpSpPr/>
          <p:nvPr/>
        </p:nvGrpSpPr>
        <p:grpSpPr>
          <a:xfrm>
            <a:off x="5836179" y="1679228"/>
            <a:ext cx="314640" cy="99000"/>
            <a:chOff x="5836179" y="1679228"/>
            <a:chExt cx="314640" cy="99000"/>
          </a:xfrm>
        </p:grpSpPr>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7CD43702-56A0-4B09-BD25-5B0AD112F30D}"/>
                    </a:ext>
                  </a:extLst>
                </p14:cNvPr>
                <p14:cNvContentPartPr/>
                <p14:nvPr/>
              </p14:nvContentPartPr>
              <p14:xfrm>
                <a:off x="5836179" y="1703708"/>
                <a:ext cx="177480" cy="11160"/>
              </p14:xfrm>
            </p:contentPart>
          </mc:Choice>
          <mc:Fallback>
            <p:pic>
              <p:nvPicPr>
                <p:cNvPr id="35" name="Freihand 34">
                  <a:extLst>
                    <a:ext uri="{FF2B5EF4-FFF2-40B4-BE49-F238E27FC236}">
                      <a16:creationId xmlns:a16="http://schemas.microsoft.com/office/drawing/2014/main" id="{7CD43702-56A0-4B09-BD25-5B0AD112F30D}"/>
                    </a:ext>
                  </a:extLst>
                </p:cNvPr>
                <p:cNvPicPr/>
                <p:nvPr/>
              </p:nvPicPr>
              <p:blipFill>
                <a:blip r:embed="rId56"/>
                <a:stretch>
                  <a:fillRect/>
                </a:stretch>
              </p:blipFill>
              <p:spPr>
                <a:xfrm>
                  <a:off x="5831859" y="1699388"/>
                  <a:ext cx="186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0CA9A549-8F93-4E1E-B0E8-96CED97AE108}"/>
                    </a:ext>
                  </a:extLst>
                </p14:cNvPr>
                <p14:cNvContentPartPr/>
                <p14:nvPr/>
              </p14:nvContentPartPr>
              <p14:xfrm>
                <a:off x="5843019" y="1723868"/>
                <a:ext cx="157680" cy="41760"/>
              </p14:xfrm>
            </p:contentPart>
          </mc:Choice>
          <mc:Fallback>
            <p:pic>
              <p:nvPicPr>
                <p:cNvPr id="36" name="Freihand 35">
                  <a:extLst>
                    <a:ext uri="{FF2B5EF4-FFF2-40B4-BE49-F238E27FC236}">
                      <a16:creationId xmlns:a16="http://schemas.microsoft.com/office/drawing/2014/main" id="{0CA9A549-8F93-4E1E-B0E8-96CED97AE108}"/>
                    </a:ext>
                  </a:extLst>
                </p:cNvPr>
                <p:cNvPicPr/>
                <p:nvPr/>
              </p:nvPicPr>
              <p:blipFill>
                <a:blip r:embed="rId58"/>
                <a:stretch>
                  <a:fillRect/>
                </a:stretch>
              </p:blipFill>
              <p:spPr>
                <a:xfrm>
                  <a:off x="5838699" y="1719548"/>
                  <a:ext cx="1663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AC580D8F-7A5C-4E34-869A-A6E66F9FDD35}"/>
                    </a:ext>
                  </a:extLst>
                </p14:cNvPr>
                <p14:cNvContentPartPr/>
                <p14:nvPr/>
              </p14:nvContentPartPr>
              <p14:xfrm>
                <a:off x="6060819" y="1679228"/>
                <a:ext cx="90000" cy="99000"/>
              </p14:xfrm>
            </p:contentPart>
          </mc:Choice>
          <mc:Fallback>
            <p:pic>
              <p:nvPicPr>
                <p:cNvPr id="37" name="Freihand 36">
                  <a:extLst>
                    <a:ext uri="{FF2B5EF4-FFF2-40B4-BE49-F238E27FC236}">
                      <a16:creationId xmlns:a16="http://schemas.microsoft.com/office/drawing/2014/main" id="{AC580D8F-7A5C-4E34-869A-A6E66F9FDD35}"/>
                    </a:ext>
                  </a:extLst>
                </p:cNvPr>
                <p:cNvPicPr/>
                <p:nvPr/>
              </p:nvPicPr>
              <p:blipFill>
                <a:blip r:embed="rId60"/>
                <a:stretch>
                  <a:fillRect/>
                </a:stretch>
              </p:blipFill>
              <p:spPr>
                <a:xfrm>
                  <a:off x="6056499" y="1674908"/>
                  <a:ext cx="98640" cy="107640"/>
                </a:xfrm>
                <a:prstGeom prst="rect">
                  <a:avLst/>
                </a:prstGeom>
              </p:spPr>
            </p:pic>
          </mc:Fallback>
        </mc:AlternateContent>
      </p:grpSp>
      <p:grpSp>
        <p:nvGrpSpPr>
          <p:cNvPr id="44" name="Gruppieren 43">
            <a:extLst>
              <a:ext uri="{FF2B5EF4-FFF2-40B4-BE49-F238E27FC236}">
                <a16:creationId xmlns:a16="http://schemas.microsoft.com/office/drawing/2014/main" id="{A6868ECD-4D03-4A96-A68A-584D25E2C110}"/>
              </a:ext>
            </a:extLst>
          </p:cNvPr>
          <p:cNvGrpSpPr/>
          <p:nvPr/>
        </p:nvGrpSpPr>
        <p:grpSpPr>
          <a:xfrm>
            <a:off x="6506139" y="1574468"/>
            <a:ext cx="688320" cy="150840"/>
            <a:chOff x="6506139" y="1574468"/>
            <a:chExt cx="688320" cy="150840"/>
          </a:xfrm>
        </p:grpSpPr>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079FCD8A-16BE-42A3-8BDF-4931A3B84C9C}"/>
                    </a:ext>
                  </a:extLst>
                </p14:cNvPr>
                <p14:cNvContentPartPr/>
                <p14:nvPr/>
              </p14:nvContentPartPr>
              <p14:xfrm>
                <a:off x="6506139" y="1574468"/>
                <a:ext cx="121680" cy="150840"/>
              </p14:xfrm>
            </p:contentPart>
          </mc:Choice>
          <mc:Fallback>
            <p:pic>
              <p:nvPicPr>
                <p:cNvPr id="39" name="Freihand 38">
                  <a:extLst>
                    <a:ext uri="{FF2B5EF4-FFF2-40B4-BE49-F238E27FC236}">
                      <a16:creationId xmlns:a16="http://schemas.microsoft.com/office/drawing/2014/main" id="{079FCD8A-16BE-42A3-8BDF-4931A3B84C9C}"/>
                    </a:ext>
                  </a:extLst>
                </p:cNvPr>
                <p:cNvPicPr/>
                <p:nvPr/>
              </p:nvPicPr>
              <p:blipFill>
                <a:blip r:embed="rId62"/>
                <a:stretch>
                  <a:fillRect/>
                </a:stretch>
              </p:blipFill>
              <p:spPr>
                <a:xfrm>
                  <a:off x="6501819" y="1570148"/>
                  <a:ext cx="1303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5E071DEB-E6BD-412C-BCC9-F7425EC524FD}"/>
                    </a:ext>
                  </a:extLst>
                </p14:cNvPr>
                <p14:cNvContentPartPr/>
                <p14:nvPr/>
              </p14:nvContentPartPr>
              <p14:xfrm>
                <a:off x="6559059" y="1668788"/>
                <a:ext cx="60120" cy="40680"/>
              </p14:xfrm>
            </p:contentPart>
          </mc:Choice>
          <mc:Fallback>
            <p:pic>
              <p:nvPicPr>
                <p:cNvPr id="40" name="Freihand 39">
                  <a:extLst>
                    <a:ext uri="{FF2B5EF4-FFF2-40B4-BE49-F238E27FC236}">
                      <a16:creationId xmlns:a16="http://schemas.microsoft.com/office/drawing/2014/main" id="{5E071DEB-E6BD-412C-BCC9-F7425EC524FD}"/>
                    </a:ext>
                  </a:extLst>
                </p:cNvPr>
                <p:cNvPicPr/>
                <p:nvPr/>
              </p:nvPicPr>
              <p:blipFill>
                <a:blip r:embed="rId64"/>
                <a:stretch>
                  <a:fillRect/>
                </a:stretch>
              </p:blipFill>
              <p:spPr>
                <a:xfrm>
                  <a:off x="6554739" y="1664468"/>
                  <a:ext cx="687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8174A45D-F101-42DD-9837-36A5AA5498CA}"/>
                    </a:ext>
                  </a:extLst>
                </p14:cNvPr>
                <p14:cNvContentPartPr/>
                <p14:nvPr/>
              </p14:nvContentPartPr>
              <p14:xfrm>
                <a:off x="6625659" y="1667708"/>
                <a:ext cx="135360" cy="38520"/>
              </p14:xfrm>
            </p:contentPart>
          </mc:Choice>
          <mc:Fallback>
            <p:pic>
              <p:nvPicPr>
                <p:cNvPr id="41" name="Freihand 40">
                  <a:extLst>
                    <a:ext uri="{FF2B5EF4-FFF2-40B4-BE49-F238E27FC236}">
                      <a16:creationId xmlns:a16="http://schemas.microsoft.com/office/drawing/2014/main" id="{8174A45D-F101-42DD-9837-36A5AA5498CA}"/>
                    </a:ext>
                  </a:extLst>
                </p:cNvPr>
                <p:cNvPicPr/>
                <p:nvPr/>
              </p:nvPicPr>
              <p:blipFill>
                <a:blip r:embed="rId66"/>
                <a:stretch>
                  <a:fillRect/>
                </a:stretch>
              </p:blipFill>
              <p:spPr>
                <a:xfrm>
                  <a:off x="6621339" y="1663388"/>
                  <a:ext cx="144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31691587-E8B2-4828-8DFA-D3E6C41A58C3}"/>
                    </a:ext>
                  </a:extLst>
                </p14:cNvPr>
                <p14:cNvContentPartPr/>
                <p14:nvPr/>
              </p14:nvContentPartPr>
              <p14:xfrm>
                <a:off x="6793419" y="1657988"/>
                <a:ext cx="57960" cy="59400"/>
              </p14:xfrm>
            </p:contentPart>
          </mc:Choice>
          <mc:Fallback>
            <p:pic>
              <p:nvPicPr>
                <p:cNvPr id="42" name="Freihand 41">
                  <a:extLst>
                    <a:ext uri="{FF2B5EF4-FFF2-40B4-BE49-F238E27FC236}">
                      <a16:creationId xmlns:a16="http://schemas.microsoft.com/office/drawing/2014/main" id="{31691587-E8B2-4828-8DFA-D3E6C41A58C3}"/>
                    </a:ext>
                  </a:extLst>
                </p:cNvPr>
                <p:cNvPicPr/>
                <p:nvPr/>
              </p:nvPicPr>
              <p:blipFill>
                <a:blip r:embed="rId68"/>
                <a:stretch>
                  <a:fillRect/>
                </a:stretch>
              </p:blipFill>
              <p:spPr>
                <a:xfrm>
                  <a:off x="6789099" y="1653668"/>
                  <a:ext cx="66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CA477CC9-A970-4C79-A4C4-A73E028DE9A5}"/>
                    </a:ext>
                  </a:extLst>
                </p14:cNvPr>
                <p14:cNvContentPartPr/>
                <p14:nvPr/>
              </p14:nvContentPartPr>
              <p14:xfrm>
                <a:off x="6893859" y="1659068"/>
                <a:ext cx="300600" cy="43920"/>
              </p14:xfrm>
            </p:contentPart>
          </mc:Choice>
          <mc:Fallback>
            <p:pic>
              <p:nvPicPr>
                <p:cNvPr id="43" name="Freihand 42">
                  <a:extLst>
                    <a:ext uri="{FF2B5EF4-FFF2-40B4-BE49-F238E27FC236}">
                      <a16:creationId xmlns:a16="http://schemas.microsoft.com/office/drawing/2014/main" id="{CA477CC9-A970-4C79-A4C4-A73E028DE9A5}"/>
                    </a:ext>
                  </a:extLst>
                </p:cNvPr>
                <p:cNvPicPr/>
                <p:nvPr/>
              </p:nvPicPr>
              <p:blipFill>
                <a:blip r:embed="rId70"/>
                <a:stretch>
                  <a:fillRect/>
                </a:stretch>
              </p:blipFill>
              <p:spPr>
                <a:xfrm>
                  <a:off x="6889539" y="1654748"/>
                  <a:ext cx="309240" cy="52560"/>
                </a:xfrm>
                <a:prstGeom prst="rect">
                  <a:avLst/>
                </a:prstGeom>
              </p:spPr>
            </p:pic>
          </mc:Fallback>
        </mc:AlternateContent>
      </p:grpSp>
      <p:grpSp>
        <p:nvGrpSpPr>
          <p:cNvPr id="47" name="Gruppieren 46">
            <a:extLst>
              <a:ext uri="{FF2B5EF4-FFF2-40B4-BE49-F238E27FC236}">
                <a16:creationId xmlns:a16="http://schemas.microsoft.com/office/drawing/2014/main" id="{6096FCEC-1B1C-419A-8569-6D47AD67CEAC}"/>
              </a:ext>
            </a:extLst>
          </p:cNvPr>
          <p:cNvGrpSpPr/>
          <p:nvPr/>
        </p:nvGrpSpPr>
        <p:grpSpPr>
          <a:xfrm>
            <a:off x="7361859" y="1520468"/>
            <a:ext cx="171720" cy="233640"/>
            <a:chOff x="7361859" y="1520468"/>
            <a:chExt cx="171720" cy="233640"/>
          </a:xfrm>
        </p:grpSpPr>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FE0A6E3D-4688-4ABE-9FB9-FC470C03C2CC}"/>
                    </a:ext>
                  </a:extLst>
                </p14:cNvPr>
                <p14:cNvContentPartPr/>
                <p14:nvPr/>
              </p14:nvContentPartPr>
              <p14:xfrm>
                <a:off x="7434579" y="1621268"/>
                <a:ext cx="41040" cy="132840"/>
              </p14:xfrm>
            </p:contentPart>
          </mc:Choice>
          <mc:Fallback>
            <p:pic>
              <p:nvPicPr>
                <p:cNvPr id="45" name="Freihand 44">
                  <a:extLst>
                    <a:ext uri="{FF2B5EF4-FFF2-40B4-BE49-F238E27FC236}">
                      <a16:creationId xmlns:a16="http://schemas.microsoft.com/office/drawing/2014/main" id="{FE0A6E3D-4688-4ABE-9FB9-FC470C03C2CC}"/>
                    </a:ext>
                  </a:extLst>
                </p:cNvPr>
                <p:cNvPicPr/>
                <p:nvPr/>
              </p:nvPicPr>
              <p:blipFill>
                <a:blip r:embed="rId72"/>
                <a:stretch>
                  <a:fillRect/>
                </a:stretch>
              </p:blipFill>
              <p:spPr>
                <a:xfrm>
                  <a:off x="7430259" y="1616948"/>
                  <a:ext cx="49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9D9A8117-FC23-44DD-BAC3-7E45CE3CCED3}"/>
                    </a:ext>
                  </a:extLst>
                </p14:cNvPr>
                <p14:cNvContentPartPr/>
                <p14:nvPr/>
              </p14:nvContentPartPr>
              <p14:xfrm>
                <a:off x="7361859" y="1520468"/>
                <a:ext cx="171720" cy="102960"/>
              </p14:xfrm>
            </p:contentPart>
          </mc:Choice>
          <mc:Fallback>
            <p:pic>
              <p:nvPicPr>
                <p:cNvPr id="46" name="Freihand 45">
                  <a:extLst>
                    <a:ext uri="{FF2B5EF4-FFF2-40B4-BE49-F238E27FC236}">
                      <a16:creationId xmlns:a16="http://schemas.microsoft.com/office/drawing/2014/main" id="{9D9A8117-FC23-44DD-BAC3-7E45CE3CCED3}"/>
                    </a:ext>
                  </a:extLst>
                </p:cNvPr>
                <p:cNvPicPr/>
                <p:nvPr/>
              </p:nvPicPr>
              <p:blipFill>
                <a:blip r:embed="rId74"/>
                <a:stretch>
                  <a:fillRect/>
                </a:stretch>
              </p:blipFill>
              <p:spPr>
                <a:xfrm>
                  <a:off x="7357539" y="1516148"/>
                  <a:ext cx="180360" cy="111600"/>
                </a:xfrm>
                <a:prstGeom prst="rect">
                  <a:avLst/>
                </a:prstGeom>
              </p:spPr>
            </p:pic>
          </mc:Fallback>
        </mc:AlternateContent>
      </p:grpSp>
      <p:grpSp>
        <p:nvGrpSpPr>
          <p:cNvPr id="168977" name="Gruppieren 168976">
            <a:extLst>
              <a:ext uri="{FF2B5EF4-FFF2-40B4-BE49-F238E27FC236}">
                <a16:creationId xmlns:a16="http://schemas.microsoft.com/office/drawing/2014/main" id="{0D07BB34-64A9-4DE8-A9BD-AFDDDD12F297}"/>
              </a:ext>
            </a:extLst>
          </p:cNvPr>
          <p:cNvGrpSpPr/>
          <p:nvPr/>
        </p:nvGrpSpPr>
        <p:grpSpPr>
          <a:xfrm>
            <a:off x="7938219" y="1430828"/>
            <a:ext cx="3634560" cy="298800"/>
            <a:chOff x="7938219" y="1430828"/>
            <a:chExt cx="3634560" cy="298800"/>
          </a:xfrm>
        </p:grpSpPr>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E94AB6B6-7D44-491E-A8E1-BA54699A1ED4}"/>
                    </a:ext>
                  </a:extLst>
                </p14:cNvPr>
                <p14:cNvContentPartPr/>
                <p14:nvPr/>
              </p14:nvContentPartPr>
              <p14:xfrm>
                <a:off x="7938219" y="1548908"/>
                <a:ext cx="142560" cy="137520"/>
              </p14:xfrm>
            </p:contentPart>
          </mc:Choice>
          <mc:Fallback>
            <p:pic>
              <p:nvPicPr>
                <p:cNvPr id="48" name="Freihand 47">
                  <a:extLst>
                    <a:ext uri="{FF2B5EF4-FFF2-40B4-BE49-F238E27FC236}">
                      <a16:creationId xmlns:a16="http://schemas.microsoft.com/office/drawing/2014/main" id="{E94AB6B6-7D44-491E-A8E1-BA54699A1ED4}"/>
                    </a:ext>
                  </a:extLst>
                </p:cNvPr>
                <p:cNvPicPr/>
                <p:nvPr/>
              </p:nvPicPr>
              <p:blipFill>
                <a:blip r:embed="rId76"/>
                <a:stretch>
                  <a:fillRect/>
                </a:stretch>
              </p:blipFill>
              <p:spPr>
                <a:xfrm>
                  <a:off x="7933899" y="1544588"/>
                  <a:ext cx="151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E3819AD0-5E55-4523-81B4-24D8CFF520CF}"/>
                    </a:ext>
                  </a:extLst>
                </p14:cNvPr>
                <p14:cNvContentPartPr/>
                <p14:nvPr/>
              </p14:nvContentPartPr>
              <p14:xfrm>
                <a:off x="8145219" y="1590668"/>
                <a:ext cx="84240" cy="86040"/>
              </p14:xfrm>
            </p:contentPart>
          </mc:Choice>
          <mc:Fallback>
            <p:pic>
              <p:nvPicPr>
                <p:cNvPr id="49" name="Freihand 48">
                  <a:extLst>
                    <a:ext uri="{FF2B5EF4-FFF2-40B4-BE49-F238E27FC236}">
                      <a16:creationId xmlns:a16="http://schemas.microsoft.com/office/drawing/2014/main" id="{E3819AD0-5E55-4523-81B4-24D8CFF520CF}"/>
                    </a:ext>
                  </a:extLst>
                </p:cNvPr>
                <p:cNvPicPr/>
                <p:nvPr/>
              </p:nvPicPr>
              <p:blipFill>
                <a:blip r:embed="rId78"/>
                <a:stretch>
                  <a:fillRect/>
                </a:stretch>
              </p:blipFill>
              <p:spPr>
                <a:xfrm>
                  <a:off x="8140899" y="1586348"/>
                  <a:ext cx="92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0F788A08-E059-48AA-8743-D9380A374CD8}"/>
                    </a:ext>
                  </a:extLst>
                </p14:cNvPr>
                <p14:cNvContentPartPr/>
                <p14:nvPr/>
              </p14:nvContentPartPr>
              <p14:xfrm>
                <a:off x="8285979" y="1531628"/>
                <a:ext cx="360" cy="360"/>
              </p14:xfrm>
            </p:contentPart>
          </mc:Choice>
          <mc:Fallback>
            <p:pic>
              <p:nvPicPr>
                <p:cNvPr id="50" name="Freihand 49">
                  <a:extLst>
                    <a:ext uri="{FF2B5EF4-FFF2-40B4-BE49-F238E27FC236}">
                      <a16:creationId xmlns:a16="http://schemas.microsoft.com/office/drawing/2014/main" id="{0F788A08-E059-48AA-8743-D9380A374CD8}"/>
                    </a:ext>
                  </a:extLst>
                </p:cNvPr>
                <p:cNvPicPr/>
                <p:nvPr/>
              </p:nvPicPr>
              <p:blipFill>
                <a:blip r:embed="rId80"/>
                <a:stretch>
                  <a:fillRect/>
                </a:stretch>
              </p:blipFill>
              <p:spPr>
                <a:xfrm>
                  <a:off x="8281659" y="15273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00E4443D-C0B5-4487-8462-BE409A3B747D}"/>
                    </a:ext>
                  </a:extLst>
                </p14:cNvPr>
                <p14:cNvContentPartPr/>
                <p14:nvPr/>
              </p14:nvContentPartPr>
              <p14:xfrm>
                <a:off x="8064939" y="1545308"/>
                <a:ext cx="78480" cy="140400"/>
              </p14:xfrm>
            </p:contentPart>
          </mc:Choice>
          <mc:Fallback>
            <p:pic>
              <p:nvPicPr>
                <p:cNvPr id="51" name="Freihand 50">
                  <a:extLst>
                    <a:ext uri="{FF2B5EF4-FFF2-40B4-BE49-F238E27FC236}">
                      <a16:creationId xmlns:a16="http://schemas.microsoft.com/office/drawing/2014/main" id="{00E4443D-C0B5-4487-8462-BE409A3B747D}"/>
                    </a:ext>
                  </a:extLst>
                </p:cNvPr>
                <p:cNvPicPr/>
                <p:nvPr/>
              </p:nvPicPr>
              <p:blipFill>
                <a:blip r:embed="rId82"/>
                <a:stretch>
                  <a:fillRect/>
                </a:stretch>
              </p:blipFill>
              <p:spPr>
                <a:xfrm>
                  <a:off x="8060619" y="1540988"/>
                  <a:ext cx="87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F1BEBC87-9882-4AD2-A934-FF7B76D10148}"/>
                    </a:ext>
                  </a:extLst>
                </p14:cNvPr>
                <p14:cNvContentPartPr/>
                <p14:nvPr/>
              </p14:nvContentPartPr>
              <p14:xfrm>
                <a:off x="8190939" y="1540628"/>
                <a:ext cx="87840" cy="160560"/>
              </p14:xfrm>
            </p:contentPart>
          </mc:Choice>
          <mc:Fallback>
            <p:pic>
              <p:nvPicPr>
                <p:cNvPr id="52" name="Freihand 51">
                  <a:extLst>
                    <a:ext uri="{FF2B5EF4-FFF2-40B4-BE49-F238E27FC236}">
                      <a16:creationId xmlns:a16="http://schemas.microsoft.com/office/drawing/2014/main" id="{F1BEBC87-9882-4AD2-A934-FF7B76D10148}"/>
                    </a:ext>
                  </a:extLst>
                </p:cNvPr>
                <p:cNvPicPr/>
                <p:nvPr/>
              </p:nvPicPr>
              <p:blipFill>
                <a:blip r:embed="rId84"/>
                <a:stretch>
                  <a:fillRect/>
                </a:stretch>
              </p:blipFill>
              <p:spPr>
                <a:xfrm>
                  <a:off x="8186619" y="1536308"/>
                  <a:ext cx="964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F2357E52-3A93-453B-9F91-26975C899A05}"/>
                    </a:ext>
                  </a:extLst>
                </p14:cNvPr>
                <p14:cNvContentPartPr/>
                <p14:nvPr/>
              </p14:nvContentPartPr>
              <p14:xfrm>
                <a:off x="8188419" y="1430828"/>
                <a:ext cx="25200" cy="128160"/>
              </p14:xfrm>
            </p:contentPart>
          </mc:Choice>
          <mc:Fallback>
            <p:pic>
              <p:nvPicPr>
                <p:cNvPr id="53" name="Freihand 52">
                  <a:extLst>
                    <a:ext uri="{FF2B5EF4-FFF2-40B4-BE49-F238E27FC236}">
                      <a16:creationId xmlns:a16="http://schemas.microsoft.com/office/drawing/2014/main" id="{F2357E52-3A93-453B-9F91-26975C899A05}"/>
                    </a:ext>
                  </a:extLst>
                </p:cNvPr>
                <p:cNvPicPr/>
                <p:nvPr/>
              </p:nvPicPr>
              <p:blipFill>
                <a:blip r:embed="rId86"/>
                <a:stretch>
                  <a:fillRect/>
                </a:stretch>
              </p:blipFill>
              <p:spPr>
                <a:xfrm>
                  <a:off x="8184099" y="1426508"/>
                  <a:ext cx="33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268C605A-95DA-4BE3-9F0A-876B85F83088}"/>
                    </a:ext>
                  </a:extLst>
                </p14:cNvPr>
                <p14:cNvContentPartPr/>
                <p14:nvPr/>
              </p14:nvContentPartPr>
              <p14:xfrm>
                <a:off x="8162859" y="1481228"/>
                <a:ext cx="109440" cy="5040"/>
              </p14:xfrm>
            </p:contentPart>
          </mc:Choice>
          <mc:Fallback>
            <p:pic>
              <p:nvPicPr>
                <p:cNvPr id="54" name="Freihand 53">
                  <a:extLst>
                    <a:ext uri="{FF2B5EF4-FFF2-40B4-BE49-F238E27FC236}">
                      <a16:creationId xmlns:a16="http://schemas.microsoft.com/office/drawing/2014/main" id="{268C605A-95DA-4BE3-9F0A-876B85F83088}"/>
                    </a:ext>
                  </a:extLst>
                </p:cNvPr>
                <p:cNvPicPr/>
                <p:nvPr/>
              </p:nvPicPr>
              <p:blipFill>
                <a:blip r:embed="rId88"/>
                <a:stretch>
                  <a:fillRect/>
                </a:stretch>
              </p:blipFill>
              <p:spPr>
                <a:xfrm>
                  <a:off x="8158539" y="1476908"/>
                  <a:ext cx="1180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24C91745-5083-4D70-82B8-B2E27C0E5825}"/>
                    </a:ext>
                  </a:extLst>
                </p14:cNvPr>
                <p14:cNvContentPartPr/>
                <p14:nvPr/>
              </p14:nvContentPartPr>
              <p14:xfrm>
                <a:off x="8424939" y="1603268"/>
                <a:ext cx="164160" cy="6480"/>
              </p14:xfrm>
            </p:contentPart>
          </mc:Choice>
          <mc:Fallback>
            <p:pic>
              <p:nvPicPr>
                <p:cNvPr id="56" name="Freihand 55">
                  <a:extLst>
                    <a:ext uri="{FF2B5EF4-FFF2-40B4-BE49-F238E27FC236}">
                      <a16:creationId xmlns:a16="http://schemas.microsoft.com/office/drawing/2014/main" id="{24C91745-5083-4D70-82B8-B2E27C0E5825}"/>
                    </a:ext>
                  </a:extLst>
                </p:cNvPr>
                <p:cNvPicPr/>
                <p:nvPr/>
              </p:nvPicPr>
              <p:blipFill>
                <a:blip r:embed="rId90"/>
                <a:stretch>
                  <a:fillRect/>
                </a:stretch>
              </p:blipFill>
              <p:spPr>
                <a:xfrm>
                  <a:off x="8420619" y="1598948"/>
                  <a:ext cx="1728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18ECA129-0F14-4868-9154-72DECDC2212F}"/>
                    </a:ext>
                  </a:extLst>
                </p14:cNvPr>
                <p14:cNvContentPartPr/>
                <p14:nvPr/>
              </p14:nvContentPartPr>
              <p14:xfrm>
                <a:off x="8435019" y="1659068"/>
                <a:ext cx="177480" cy="5400"/>
              </p14:xfrm>
            </p:contentPart>
          </mc:Choice>
          <mc:Fallback>
            <p:pic>
              <p:nvPicPr>
                <p:cNvPr id="57" name="Freihand 56">
                  <a:extLst>
                    <a:ext uri="{FF2B5EF4-FFF2-40B4-BE49-F238E27FC236}">
                      <a16:creationId xmlns:a16="http://schemas.microsoft.com/office/drawing/2014/main" id="{18ECA129-0F14-4868-9154-72DECDC2212F}"/>
                    </a:ext>
                  </a:extLst>
                </p:cNvPr>
                <p:cNvPicPr/>
                <p:nvPr/>
              </p:nvPicPr>
              <p:blipFill>
                <a:blip r:embed="rId92"/>
                <a:stretch>
                  <a:fillRect/>
                </a:stretch>
              </p:blipFill>
              <p:spPr>
                <a:xfrm>
                  <a:off x="8430699" y="1654748"/>
                  <a:ext cx="1861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88CADBDE-CB91-4748-A34C-08C592E07849}"/>
                    </a:ext>
                  </a:extLst>
                </p14:cNvPr>
                <p14:cNvContentPartPr/>
                <p14:nvPr/>
              </p14:nvContentPartPr>
              <p14:xfrm>
                <a:off x="8483619" y="1595708"/>
                <a:ext cx="101880" cy="83160"/>
              </p14:xfrm>
            </p:contentPart>
          </mc:Choice>
          <mc:Fallback>
            <p:pic>
              <p:nvPicPr>
                <p:cNvPr id="59" name="Freihand 58">
                  <a:extLst>
                    <a:ext uri="{FF2B5EF4-FFF2-40B4-BE49-F238E27FC236}">
                      <a16:creationId xmlns:a16="http://schemas.microsoft.com/office/drawing/2014/main" id="{88CADBDE-CB91-4748-A34C-08C592E07849}"/>
                    </a:ext>
                  </a:extLst>
                </p:cNvPr>
                <p:cNvPicPr/>
                <p:nvPr/>
              </p:nvPicPr>
              <p:blipFill>
                <a:blip r:embed="rId94"/>
                <a:stretch>
                  <a:fillRect/>
                </a:stretch>
              </p:blipFill>
              <p:spPr>
                <a:xfrm>
                  <a:off x="8479299" y="1591388"/>
                  <a:ext cx="110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A85B8E4D-BA3B-44A1-AE33-48DD56CBE72A}"/>
                    </a:ext>
                  </a:extLst>
                </p14:cNvPr>
                <p14:cNvContentPartPr/>
                <p14:nvPr/>
              </p14:nvContentPartPr>
              <p14:xfrm>
                <a:off x="8737779" y="1486988"/>
                <a:ext cx="322560" cy="137520"/>
              </p14:xfrm>
            </p:contentPart>
          </mc:Choice>
          <mc:Fallback>
            <p:pic>
              <p:nvPicPr>
                <p:cNvPr id="60" name="Freihand 59">
                  <a:extLst>
                    <a:ext uri="{FF2B5EF4-FFF2-40B4-BE49-F238E27FC236}">
                      <a16:creationId xmlns:a16="http://schemas.microsoft.com/office/drawing/2014/main" id="{A85B8E4D-BA3B-44A1-AE33-48DD56CBE72A}"/>
                    </a:ext>
                  </a:extLst>
                </p:cNvPr>
                <p:cNvPicPr/>
                <p:nvPr/>
              </p:nvPicPr>
              <p:blipFill>
                <a:blip r:embed="rId96"/>
                <a:stretch>
                  <a:fillRect/>
                </a:stretch>
              </p:blipFill>
              <p:spPr>
                <a:xfrm>
                  <a:off x="8733459" y="1482668"/>
                  <a:ext cx="331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94BFC1B0-1A13-43E7-B581-5817DE9A2B62}"/>
                    </a:ext>
                  </a:extLst>
                </p14:cNvPr>
                <p14:cNvContentPartPr/>
                <p14:nvPr/>
              </p14:nvContentPartPr>
              <p14:xfrm>
                <a:off x="8975379" y="1435148"/>
                <a:ext cx="26640" cy="26640"/>
              </p14:xfrm>
            </p:contentPart>
          </mc:Choice>
          <mc:Fallback>
            <p:pic>
              <p:nvPicPr>
                <p:cNvPr id="61" name="Freihand 60">
                  <a:extLst>
                    <a:ext uri="{FF2B5EF4-FFF2-40B4-BE49-F238E27FC236}">
                      <a16:creationId xmlns:a16="http://schemas.microsoft.com/office/drawing/2014/main" id="{94BFC1B0-1A13-43E7-B581-5817DE9A2B62}"/>
                    </a:ext>
                  </a:extLst>
                </p:cNvPr>
                <p:cNvPicPr/>
                <p:nvPr/>
              </p:nvPicPr>
              <p:blipFill>
                <a:blip r:embed="rId98"/>
                <a:stretch>
                  <a:fillRect/>
                </a:stretch>
              </p:blipFill>
              <p:spPr>
                <a:xfrm>
                  <a:off x="8971059" y="1430828"/>
                  <a:ext cx="352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3EE74397-ACF8-4799-A458-92712330480D}"/>
                    </a:ext>
                  </a:extLst>
                </p14:cNvPr>
                <p14:cNvContentPartPr/>
                <p14:nvPr/>
              </p14:nvContentPartPr>
              <p14:xfrm>
                <a:off x="9276699" y="1457108"/>
                <a:ext cx="161280" cy="153360"/>
              </p14:xfrm>
            </p:contentPart>
          </mc:Choice>
          <mc:Fallback>
            <p:pic>
              <p:nvPicPr>
                <p:cNvPr id="62" name="Freihand 61">
                  <a:extLst>
                    <a:ext uri="{FF2B5EF4-FFF2-40B4-BE49-F238E27FC236}">
                      <a16:creationId xmlns:a16="http://schemas.microsoft.com/office/drawing/2014/main" id="{3EE74397-ACF8-4799-A458-92712330480D}"/>
                    </a:ext>
                  </a:extLst>
                </p:cNvPr>
                <p:cNvPicPr/>
                <p:nvPr/>
              </p:nvPicPr>
              <p:blipFill>
                <a:blip r:embed="rId100"/>
                <a:stretch>
                  <a:fillRect/>
                </a:stretch>
              </p:blipFill>
              <p:spPr>
                <a:xfrm>
                  <a:off x="9272379" y="1452788"/>
                  <a:ext cx="169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CB3A0B9B-FE17-4CEA-BE0A-BCD071C7DFD8}"/>
                    </a:ext>
                  </a:extLst>
                </p14:cNvPr>
                <p14:cNvContentPartPr/>
                <p14:nvPr/>
              </p14:nvContentPartPr>
              <p14:xfrm>
                <a:off x="9365259" y="1586348"/>
                <a:ext cx="54360" cy="28080"/>
              </p14:xfrm>
            </p:contentPart>
          </mc:Choice>
          <mc:Fallback>
            <p:pic>
              <p:nvPicPr>
                <p:cNvPr id="63" name="Freihand 62">
                  <a:extLst>
                    <a:ext uri="{FF2B5EF4-FFF2-40B4-BE49-F238E27FC236}">
                      <a16:creationId xmlns:a16="http://schemas.microsoft.com/office/drawing/2014/main" id="{CB3A0B9B-FE17-4CEA-BE0A-BCD071C7DFD8}"/>
                    </a:ext>
                  </a:extLst>
                </p:cNvPr>
                <p:cNvPicPr/>
                <p:nvPr/>
              </p:nvPicPr>
              <p:blipFill>
                <a:blip r:embed="rId102"/>
                <a:stretch>
                  <a:fillRect/>
                </a:stretch>
              </p:blipFill>
              <p:spPr>
                <a:xfrm>
                  <a:off x="9360939" y="1582028"/>
                  <a:ext cx="63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8960" name="Freihand 168959">
                  <a:extLst>
                    <a:ext uri="{FF2B5EF4-FFF2-40B4-BE49-F238E27FC236}">
                      <a16:creationId xmlns:a16="http://schemas.microsoft.com/office/drawing/2014/main" id="{BF2B7869-54BA-451C-92A1-48F01E2FE85B}"/>
                    </a:ext>
                  </a:extLst>
                </p14:cNvPr>
                <p14:cNvContentPartPr/>
                <p14:nvPr/>
              </p14:nvContentPartPr>
              <p14:xfrm>
                <a:off x="9429339" y="1554668"/>
                <a:ext cx="156600" cy="63000"/>
              </p14:xfrm>
            </p:contentPart>
          </mc:Choice>
          <mc:Fallback>
            <p:pic>
              <p:nvPicPr>
                <p:cNvPr id="168960" name="Freihand 168959">
                  <a:extLst>
                    <a:ext uri="{FF2B5EF4-FFF2-40B4-BE49-F238E27FC236}">
                      <a16:creationId xmlns:a16="http://schemas.microsoft.com/office/drawing/2014/main" id="{BF2B7869-54BA-451C-92A1-48F01E2FE85B}"/>
                    </a:ext>
                  </a:extLst>
                </p:cNvPr>
                <p:cNvPicPr/>
                <p:nvPr/>
              </p:nvPicPr>
              <p:blipFill>
                <a:blip r:embed="rId104"/>
                <a:stretch>
                  <a:fillRect/>
                </a:stretch>
              </p:blipFill>
              <p:spPr>
                <a:xfrm>
                  <a:off x="9425019" y="1550348"/>
                  <a:ext cx="165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68961" name="Freihand 168960">
                  <a:extLst>
                    <a:ext uri="{FF2B5EF4-FFF2-40B4-BE49-F238E27FC236}">
                      <a16:creationId xmlns:a16="http://schemas.microsoft.com/office/drawing/2014/main" id="{D8B87F92-B82A-4F90-9F60-35380B592BA8}"/>
                    </a:ext>
                  </a:extLst>
                </p14:cNvPr>
                <p14:cNvContentPartPr/>
                <p14:nvPr/>
              </p14:nvContentPartPr>
              <p14:xfrm>
                <a:off x="9580899" y="1559348"/>
                <a:ext cx="60120" cy="68760"/>
              </p14:xfrm>
            </p:contentPart>
          </mc:Choice>
          <mc:Fallback>
            <p:pic>
              <p:nvPicPr>
                <p:cNvPr id="168961" name="Freihand 168960">
                  <a:extLst>
                    <a:ext uri="{FF2B5EF4-FFF2-40B4-BE49-F238E27FC236}">
                      <a16:creationId xmlns:a16="http://schemas.microsoft.com/office/drawing/2014/main" id="{D8B87F92-B82A-4F90-9F60-35380B592BA8}"/>
                    </a:ext>
                  </a:extLst>
                </p:cNvPr>
                <p:cNvPicPr/>
                <p:nvPr/>
              </p:nvPicPr>
              <p:blipFill>
                <a:blip r:embed="rId106"/>
                <a:stretch>
                  <a:fillRect/>
                </a:stretch>
              </p:blipFill>
              <p:spPr>
                <a:xfrm>
                  <a:off x="9576579" y="1555028"/>
                  <a:ext cx="68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68962" name="Freihand 168961">
                  <a:extLst>
                    <a:ext uri="{FF2B5EF4-FFF2-40B4-BE49-F238E27FC236}">
                      <a16:creationId xmlns:a16="http://schemas.microsoft.com/office/drawing/2014/main" id="{C8E2436E-59A5-47BB-81DF-2FDBABE32177}"/>
                    </a:ext>
                  </a:extLst>
                </p14:cNvPr>
                <p14:cNvContentPartPr/>
                <p14:nvPr/>
              </p14:nvContentPartPr>
              <p14:xfrm>
                <a:off x="9666579" y="1548188"/>
                <a:ext cx="309240" cy="58680"/>
              </p14:xfrm>
            </p:contentPart>
          </mc:Choice>
          <mc:Fallback>
            <p:pic>
              <p:nvPicPr>
                <p:cNvPr id="168962" name="Freihand 168961">
                  <a:extLst>
                    <a:ext uri="{FF2B5EF4-FFF2-40B4-BE49-F238E27FC236}">
                      <a16:creationId xmlns:a16="http://schemas.microsoft.com/office/drawing/2014/main" id="{C8E2436E-59A5-47BB-81DF-2FDBABE32177}"/>
                    </a:ext>
                  </a:extLst>
                </p:cNvPr>
                <p:cNvPicPr/>
                <p:nvPr/>
              </p:nvPicPr>
              <p:blipFill>
                <a:blip r:embed="rId108"/>
                <a:stretch>
                  <a:fillRect/>
                </a:stretch>
              </p:blipFill>
              <p:spPr>
                <a:xfrm>
                  <a:off x="9662259" y="1543868"/>
                  <a:ext cx="317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68965" name="Freihand 168964">
                  <a:extLst>
                    <a:ext uri="{FF2B5EF4-FFF2-40B4-BE49-F238E27FC236}">
                      <a16:creationId xmlns:a16="http://schemas.microsoft.com/office/drawing/2014/main" id="{2BC6BF4D-CF0B-4CE0-915E-601A1D4C28A8}"/>
                    </a:ext>
                  </a:extLst>
                </p14:cNvPr>
                <p14:cNvContentPartPr/>
                <p14:nvPr/>
              </p14:nvContentPartPr>
              <p14:xfrm>
                <a:off x="9986979" y="1547828"/>
                <a:ext cx="124560" cy="181800"/>
              </p14:xfrm>
            </p:contentPart>
          </mc:Choice>
          <mc:Fallback>
            <p:pic>
              <p:nvPicPr>
                <p:cNvPr id="168965" name="Freihand 168964">
                  <a:extLst>
                    <a:ext uri="{FF2B5EF4-FFF2-40B4-BE49-F238E27FC236}">
                      <a16:creationId xmlns:a16="http://schemas.microsoft.com/office/drawing/2014/main" id="{2BC6BF4D-CF0B-4CE0-915E-601A1D4C28A8}"/>
                    </a:ext>
                  </a:extLst>
                </p:cNvPr>
                <p:cNvPicPr/>
                <p:nvPr/>
              </p:nvPicPr>
              <p:blipFill>
                <a:blip r:embed="rId110"/>
                <a:stretch>
                  <a:fillRect/>
                </a:stretch>
              </p:blipFill>
              <p:spPr>
                <a:xfrm>
                  <a:off x="9982659" y="1543508"/>
                  <a:ext cx="1332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68966" name="Freihand 168965">
                  <a:extLst>
                    <a:ext uri="{FF2B5EF4-FFF2-40B4-BE49-F238E27FC236}">
                      <a16:creationId xmlns:a16="http://schemas.microsoft.com/office/drawing/2014/main" id="{A4396136-F70A-4708-88AB-58D84745589E}"/>
                    </a:ext>
                  </a:extLst>
                </p14:cNvPr>
                <p14:cNvContentPartPr/>
                <p14:nvPr/>
              </p14:nvContentPartPr>
              <p14:xfrm>
                <a:off x="10125579" y="1556108"/>
                <a:ext cx="148680" cy="70920"/>
              </p14:xfrm>
            </p:contentPart>
          </mc:Choice>
          <mc:Fallback>
            <p:pic>
              <p:nvPicPr>
                <p:cNvPr id="168966" name="Freihand 168965">
                  <a:extLst>
                    <a:ext uri="{FF2B5EF4-FFF2-40B4-BE49-F238E27FC236}">
                      <a16:creationId xmlns:a16="http://schemas.microsoft.com/office/drawing/2014/main" id="{A4396136-F70A-4708-88AB-58D84745589E}"/>
                    </a:ext>
                  </a:extLst>
                </p:cNvPr>
                <p:cNvPicPr/>
                <p:nvPr/>
              </p:nvPicPr>
              <p:blipFill>
                <a:blip r:embed="rId112"/>
                <a:stretch>
                  <a:fillRect/>
                </a:stretch>
              </p:blipFill>
              <p:spPr>
                <a:xfrm>
                  <a:off x="10121259" y="1551788"/>
                  <a:ext cx="157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68967" name="Freihand 168966">
                  <a:extLst>
                    <a:ext uri="{FF2B5EF4-FFF2-40B4-BE49-F238E27FC236}">
                      <a16:creationId xmlns:a16="http://schemas.microsoft.com/office/drawing/2014/main" id="{90BC309E-7A45-4BB9-9489-23B1D10DF9A1}"/>
                    </a:ext>
                  </a:extLst>
                </p14:cNvPr>
                <p14:cNvContentPartPr/>
                <p14:nvPr/>
              </p14:nvContentPartPr>
              <p14:xfrm>
                <a:off x="9111459" y="1540628"/>
                <a:ext cx="91440" cy="55440"/>
              </p14:xfrm>
            </p:contentPart>
          </mc:Choice>
          <mc:Fallback>
            <p:pic>
              <p:nvPicPr>
                <p:cNvPr id="168967" name="Freihand 168966">
                  <a:extLst>
                    <a:ext uri="{FF2B5EF4-FFF2-40B4-BE49-F238E27FC236}">
                      <a16:creationId xmlns:a16="http://schemas.microsoft.com/office/drawing/2014/main" id="{90BC309E-7A45-4BB9-9489-23B1D10DF9A1}"/>
                    </a:ext>
                  </a:extLst>
                </p:cNvPr>
                <p:cNvPicPr/>
                <p:nvPr/>
              </p:nvPicPr>
              <p:blipFill>
                <a:blip r:embed="rId114"/>
                <a:stretch>
                  <a:fillRect/>
                </a:stretch>
              </p:blipFill>
              <p:spPr>
                <a:xfrm>
                  <a:off x="9107139" y="1536308"/>
                  <a:ext cx="100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68969" name="Freihand 168968">
                  <a:extLst>
                    <a:ext uri="{FF2B5EF4-FFF2-40B4-BE49-F238E27FC236}">
                      <a16:creationId xmlns:a16="http://schemas.microsoft.com/office/drawing/2014/main" id="{B0846623-E5C0-42CC-AD35-807DDE3E029B}"/>
                    </a:ext>
                  </a:extLst>
                </p14:cNvPr>
                <p14:cNvContentPartPr/>
                <p14:nvPr/>
              </p14:nvContentPartPr>
              <p14:xfrm>
                <a:off x="10290459" y="1492028"/>
                <a:ext cx="195480" cy="144000"/>
              </p14:xfrm>
            </p:contentPart>
          </mc:Choice>
          <mc:Fallback>
            <p:pic>
              <p:nvPicPr>
                <p:cNvPr id="168969" name="Freihand 168968">
                  <a:extLst>
                    <a:ext uri="{FF2B5EF4-FFF2-40B4-BE49-F238E27FC236}">
                      <a16:creationId xmlns:a16="http://schemas.microsoft.com/office/drawing/2014/main" id="{B0846623-E5C0-42CC-AD35-807DDE3E029B}"/>
                    </a:ext>
                  </a:extLst>
                </p:cNvPr>
                <p:cNvPicPr/>
                <p:nvPr/>
              </p:nvPicPr>
              <p:blipFill>
                <a:blip r:embed="rId116"/>
                <a:stretch>
                  <a:fillRect/>
                </a:stretch>
              </p:blipFill>
              <p:spPr>
                <a:xfrm>
                  <a:off x="10286139" y="1487708"/>
                  <a:ext cx="204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68970" name="Freihand 168969">
                  <a:extLst>
                    <a:ext uri="{FF2B5EF4-FFF2-40B4-BE49-F238E27FC236}">
                      <a16:creationId xmlns:a16="http://schemas.microsoft.com/office/drawing/2014/main" id="{337C645E-B528-4745-83D0-6F35534889E4}"/>
                    </a:ext>
                  </a:extLst>
                </p14:cNvPr>
                <p14:cNvContentPartPr/>
                <p14:nvPr/>
              </p14:nvContentPartPr>
              <p14:xfrm>
                <a:off x="10478019" y="1540628"/>
                <a:ext cx="100800" cy="70560"/>
              </p14:xfrm>
            </p:contentPart>
          </mc:Choice>
          <mc:Fallback>
            <p:pic>
              <p:nvPicPr>
                <p:cNvPr id="168970" name="Freihand 168969">
                  <a:extLst>
                    <a:ext uri="{FF2B5EF4-FFF2-40B4-BE49-F238E27FC236}">
                      <a16:creationId xmlns:a16="http://schemas.microsoft.com/office/drawing/2014/main" id="{337C645E-B528-4745-83D0-6F35534889E4}"/>
                    </a:ext>
                  </a:extLst>
                </p:cNvPr>
                <p:cNvPicPr/>
                <p:nvPr/>
              </p:nvPicPr>
              <p:blipFill>
                <a:blip r:embed="rId118"/>
                <a:stretch>
                  <a:fillRect/>
                </a:stretch>
              </p:blipFill>
              <p:spPr>
                <a:xfrm>
                  <a:off x="10473699" y="1536308"/>
                  <a:ext cx="109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8971" name="Freihand 168970">
                  <a:extLst>
                    <a:ext uri="{FF2B5EF4-FFF2-40B4-BE49-F238E27FC236}">
                      <a16:creationId xmlns:a16="http://schemas.microsoft.com/office/drawing/2014/main" id="{50908A76-C80F-4ED4-8F4A-6629B1ED5495}"/>
                    </a:ext>
                  </a:extLst>
                </p14:cNvPr>
                <p14:cNvContentPartPr/>
                <p14:nvPr/>
              </p14:nvContentPartPr>
              <p14:xfrm>
                <a:off x="10742259" y="1522988"/>
                <a:ext cx="126720" cy="83520"/>
              </p14:xfrm>
            </p:contentPart>
          </mc:Choice>
          <mc:Fallback>
            <p:pic>
              <p:nvPicPr>
                <p:cNvPr id="168971" name="Freihand 168970">
                  <a:extLst>
                    <a:ext uri="{FF2B5EF4-FFF2-40B4-BE49-F238E27FC236}">
                      <a16:creationId xmlns:a16="http://schemas.microsoft.com/office/drawing/2014/main" id="{50908A76-C80F-4ED4-8F4A-6629B1ED5495}"/>
                    </a:ext>
                  </a:extLst>
                </p:cNvPr>
                <p:cNvPicPr/>
                <p:nvPr/>
              </p:nvPicPr>
              <p:blipFill>
                <a:blip r:embed="rId120"/>
                <a:stretch>
                  <a:fillRect/>
                </a:stretch>
              </p:blipFill>
              <p:spPr>
                <a:xfrm>
                  <a:off x="10737939" y="1518668"/>
                  <a:ext cx="135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8972" name="Freihand 168971">
                  <a:extLst>
                    <a:ext uri="{FF2B5EF4-FFF2-40B4-BE49-F238E27FC236}">
                      <a16:creationId xmlns:a16="http://schemas.microsoft.com/office/drawing/2014/main" id="{E99CBBA3-FE9F-4C58-A244-1863B3FA2676}"/>
                    </a:ext>
                  </a:extLst>
                </p14:cNvPr>
                <p14:cNvContentPartPr/>
                <p14:nvPr/>
              </p14:nvContentPartPr>
              <p14:xfrm>
                <a:off x="10908939" y="1565468"/>
                <a:ext cx="88560" cy="99000"/>
              </p14:xfrm>
            </p:contentPart>
          </mc:Choice>
          <mc:Fallback>
            <p:pic>
              <p:nvPicPr>
                <p:cNvPr id="168972" name="Freihand 168971">
                  <a:extLst>
                    <a:ext uri="{FF2B5EF4-FFF2-40B4-BE49-F238E27FC236}">
                      <a16:creationId xmlns:a16="http://schemas.microsoft.com/office/drawing/2014/main" id="{E99CBBA3-FE9F-4C58-A244-1863B3FA2676}"/>
                    </a:ext>
                  </a:extLst>
                </p:cNvPr>
                <p:cNvPicPr/>
                <p:nvPr/>
              </p:nvPicPr>
              <p:blipFill>
                <a:blip r:embed="rId122"/>
                <a:stretch>
                  <a:fillRect/>
                </a:stretch>
              </p:blipFill>
              <p:spPr>
                <a:xfrm>
                  <a:off x="10904619" y="1561148"/>
                  <a:ext cx="97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68973" name="Freihand 168972">
                  <a:extLst>
                    <a:ext uri="{FF2B5EF4-FFF2-40B4-BE49-F238E27FC236}">
                      <a16:creationId xmlns:a16="http://schemas.microsoft.com/office/drawing/2014/main" id="{964A6EED-011A-4D32-9805-1DB1FE2B39AC}"/>
                    </a:ext>
                  </a:extLst>
                </p14:cNvPr>
                <p14:cNvContentPartPr/>
                <p14:nvPr/>
              </p14:nvContentPartPr>
              <p14:xfrm>
                <a:off x="11068419" y="1542068"/>
                <a:ext cx="115560" cy="4320"/>
              </p14:xfrm>
            </p:contentPart>
          </mc:Choice>
          <mc:Fallback>
            <p:pic>
              <p:nvPicPr>
                <p:cNvPr id="168973" name="Freihand 168972">
                  <a:extLst>
                    <a:ext uri="{FF2B5EF4-FFF2-40B4-BE49-F238E27FC236}">
                      <a16:creationId xmlns:a16="http://schemas.microsoft.com/office/drawing/2014/main" id="{964A6EED-011A-4D32-9805-1DB1FE2B39AC}"/>
                    </a:ext>
                  </a:extLst>
                </p:cNvPr>
                <p:cNvPicPr/>
                <p:nvPr/>
              </p:nvPicPr>
              <p:blipFill>
                <a:blip r:embed="rId124"/>
                <a:stretch>
                  <a:fillRect/>
                </a:stretch>
              </p:blipFill>
              <p:spPr>
                <a:xfrm>
                  <a:off x="11064099" y="1537748"/>
                  <a:ext cx="1242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68974" name="Freihand 168973">
                  <a:extLst>
                    <a:ext uri="{FF2B5EF4-FFF2-40B4-BE49-F238E27FC236}">
                      <a16:creationId xmlns:a16="http://schemas.microsoft.com/office/drawing/2014/main" id="{FC6C144F-7E8F-4A67-B974-4C98A3CBCB28}"/>
                    </a:ext>
                  </a:extLst>
                </p14:cNvPr>
                <p14:cNvContentPartPr/>
                <p14:nvPr/>
              </p14:nvContentPartPr>
              <p14:xfrm>
                <a:off x="11079939" y="1558988"/>
                <a:ext cx="171720" cy="12240"/>
              </p14:xfrm>
            </p:contentPart>
          </mc:Choice>
          <mc:Fallback>
            <p:pic>
              <p:nvPicPr>
                <p:cNvPr id="168974" name="Freihand 168973">
                  <a:extLst>
                    <a:ext uri="{FF2B5EF4-FFF2-40B4-BE49-F238E27FC236}">
                      <a16:creationId xmlns:a16="http://schemas.microsoft.com/office/drawing/2014/main" id="{FC6C144F-7E8F-4A67-B974-4C98A3CBCB28}"/>
                    </a:ext>
                  </a:extLst>
                </p:cNvPr>
                <p:cNvPicPr/>
                <p:nvPr/>
              </p:nvPicPr>
              <p:blipFill>
                <a:blip r:embed="rId126"/>
                <a:stretch>
                  <a:fillRect/>
                </a:stretch>
              </p:blipFill>
              <p:spPr>
                <a:xfrm>
                  <a:off x="11075619" y="1554668"/>
                  <a:ext cx="180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68975" name="Freihand 168974">
                  <a:extLst>
                    <a:ext uri="{FF2B5EF4-FFF2-40B4-BE49-F238E27FC236}">
                      <a16:creationId xmlns:a16="http://schemas.microsoft.com/office/drawing/2014/main" id="{4852DC5F-EF2A-4FBF-883E-697DF1E96EDC}"/>
                    </a:ext>
                  </a:extLst>
                </p14:cNvPr>
                <p14:cNvContentPartPr/>
                <p14:nvPr/>
              </p14:nvContentPartPr>
              <p14:xfrm>
                <a:off x="11285139" y="1490588"/>
                <a:ext cx="158760" cy="145800"/>
              </p14:xfrm>
            </p:contentPart>
          </mc:Choice>
          <mc:Fallback>
            <p:pic>
              <p:nvPicPr>
                <p:cNvPr id="168975" name="Freihand 168974">
                  <a:extLst>
                    <a:ext uri="{FF2B5EF4-FFF2-40B4-BE49-F238E27FC236}">
                      <a16:creationId xmlns:a16="http://schemas.microsoft.com/office/drawing/2014/main" id="{4852DC5F-EF2A-4FBF-883E-697DF1E96EDC}"/>
                    </a:ext>
                  </a:extLst>
                </p:cNvPr>
                <p:cNvPicPr/>
                <p:nvPr/>
              </p:nvPicPr>
              <p:blipFill>
                <a:blip r:embed="rId128"/>
                <a:stretch>
                  <a:fillRect/>
                </a:stretch>
              </p:blipFill>
              <p:spPr>
                <a:xfrm>
                  <a:off x="11280819" y="1486268"/>
                  <a:ext cx="167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68976" name="Freihand 168975">
                  <a:extLst>
                    <a:ext uri="{FF2B5EF4-FFF2-40B4-BE49-F238E27FC236}">
                      <a16:creationId xmlns:a16="http://schemas.microsoft.com/office/drawing/2014/main" id="{F9119331-6F07-4EF4-B376-6B65BAF707E3}"/>
                    </a:ext>
                  </a:extLst>
                </p14:cNvPr>
                <p14:cNvContentPartPr/>
                <p14:nvPr/>
              </p14:nvContentPartPr>
              <p14:xfrm>
                <a:off x="11483859" y="1490948"/>
                <a:ext cx="88920" cy="118800"/>
              </p14:xfrm>
            </p:contentPart>
          </mc:Choice>
          <mc:Fallback>
            <p:pic>
              <p:nvPicPr>
                <p:cNvPr id="168976" name="Freihand 168975">
                  <a:extLst>
                    <a:ext uri="{FF2B5EF4-FFF2-40B4-BE49-F238E27FC236}">
                      <a16:creationId xmlns:a16="http://schemas.microsoft.com/office/drawing/2014/main" id="{F9119331-6F07-4EF4-B376-6B65BAF707E3}"/>
                    </a:ext>
                  </a:extLst>
                </p:cNvPr>
                <p:cNvPicPr/>
                <p:nvPr/>
              </p:nvPicPr>
              <p:blipFill>
                <a:blip r:embed="rId130"/>
                <a:stretch>
                  <a:fillRect/>
                </a:stretch>
              </p:blipFill>
              <p:spPr>
                <a:xfrm>
                  <a:off x="11479539" y="1486628"/>
                  <a:ext cx="97560" cy="127440"/>
                </a:xfrm>
                <a:prstGeom prst="rect">
                  <a:avLst/>
                </a:prstGeom>
              </p:spPr>
            </p:pic>
          </mc:Fallback>
        </mc:AlternateContent>
      </p:grpSp>
      <p:grpSp>
        <p:nvGrpSpPr>
          <p:cNvPr id="169014" name="Gruppieren 169013">
            <a:extLst>
              <a:ext uri="{FF2B5EF4-FFF2-40B4-BE49-F238E27FC236}">
                <a16:creationId xmlns:a16="http://schemas.microsoft.com/office/drawing/2014/main" id="{962C2FB9-F656-4B04-B2A3-38D6A07318E6}"/>
              </a:ext>
            </a:extLst>
          </p:cNvPr>
          <p:cNvGrpSpPr/>
          <p:nvPr/>
        </p:nvGrpSpPr>
        <p:grpSpPr>
          <a:xfrm>
            <a:off x="237459" y="1971188"/>
            <a:ext cx="1999800" cy="263880"/>
            <a:chOff x="237459" y="1971188"/>
            <a:chExt cx="1999800" cy="263880"/>
          </a:xfrm>
        </p:grpSpPr>
        <mc:AlternateContent xmlns:mc="http://schemas.openxmlformats.org/markup-compatibility/2006">
          <mc:Choice xmlns:p14="http://schemas.microsoft.com/office/powerpoint/2010/main" Requires="p14">
            <p:contentPart p14:bwMode="auto" r:id="rId131">
              <p14:nvContentPartPr>
                <p14:cNvPr id="168978" name="Freihand 168977">
                  <a:extLst>
                    <a:ext uri="{FF2B5EF4-FFF2-40B4-BE49-F238E27FC236}">
                      <a16:creationId xmlns:a16="http://schemas.microsoft.com/office/drawing/2014/main" id="{518D5F9B-CBA9-440A-B5DD-95C580FD32FC}"/>
                    </a:ext>
                  </a:extLst>
                </p14:cNvPr>
                <p14:cNvContentPartPr/>
                <p14:nvPr/>
              </p14:nvContentPartPr>
              <p14:xfrm>
                <a:off x="691059" y="2050388"/>
                <a:ext cx="171000" cy="12240"/>
              </p14:xfrm>
            </p:contentPart>
          </mc:Choice>
          <mc:Fallback>
            <p:pic>
              <p:nvPicPr>
                <p:cNvPr id="168978" name="Freihand 168977">
                  <a:extLst>
                    <a:ext uri="{FF2B5EF4-FFF2-40B4-BE49-F238E27FC236}">
                      <a16:creationId xmlns:a16="http://schemas.microsoft.com/office/drawing/2014/main" id="{518D5F9B-CBA9-440A-B5DD-95C580FD32FC}"/>
                    </a:ext>
                  </a:extLst>
                </p:cNvPr>
                <p:cNvPicPr/>
                <p:nvPr/>
              </p:nvPicPr>
              <p:blipFill>
                <a:blip r:embed="rId132"/>
                <a:stretch>
                  <a:fillRect/>
                </a:stretch>
              </p:blipFill>
              <p:spPr>
                <a:xfrm>
                  <a:off x="686739" y="2046068"/>
                  <a:ext cx="1796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68979" name="Freihand 168978">
                  <a:extLst>
                    <a:ext uri="{FF2B5EF4-FFF2-40B4-BE49-F238E27FC236}">
                      <a16:creationId xmlns:a16="http://schemas.microsoft.com/office/drawing/2014/main" id="{623DDBD0-34F8-45B9-A69B-C674A838AEC5}"/>
                    </a:ext>
                  </a:extLst>
                </p14:cNvPr>
                <p14:cNvContentPartPr/>
                <p14:nvPr/>
              </p14:nvContentPartPr>
              <p14:xfrm>
                <a:off x="703299" y="2059388"/>
                <a:ext cx="219600" cy="42840"/>
              </p14:xfrm>
            </p:contentPart>
          </mc:Choice>
          <mc:Fallback>
            <p:pic>
              <p:nvPicPr>
                <p:cNvPr id="168979" name="Freihand 168978">
                  <a:extLst>
                    <a:ext uri="{FF2B5EF4-FFF2-40B4-BE49-F238E27FC236}">
                      <a16:creationId xmlns:a16="http://schemas.microsoft.com/office/drawing/2014/main" id="{623DDBD0-34F8-45B9-A69B-C674A838AEC5}"/>
                    </a:ext>
                  </a:extLst>
                </p:cNvPr>
                <p:cNvPicPr/>
                <p:nvPr/>
              </p:nvPicPr>
              <p:blipFill>
                <a:blip r:embed="rId134"/>
                <a:stretch>
                  <a:fillRect/>
                </a:stretch>
              </p:blipFill>
              <p:spPr>
                <a:xfrm>
                  <a:off x="698979" y="2055068"/>
                  <a:ext cx="228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68980" name="Freihand 168979">
                  <a:extLst>
                    <a:ext uri="{FF2B5EF4-FFF2-40B4-BE49-F238E27FC236}">
                      <a16:creationId xmlns:a16="http://schemas.microsoft.com/office/drawing/2014/main" id="{844BA94C-845A-4294-B6D7-DF1ADA74FB9D}"/>
                    </a:ext>
                  </a:extLst>
                </p14:cNvPr>
                <p14:cNvContentPartPr/>
                <p14:nvPr/>
              </p14:nvContentPartPr>
              <p14:xfrm>
                <a:off x="884019" y="2027708"/>
                <a:ext cx="101160" cy="151200"/>
              </p14:xfrm>
            </p:contentPart>
          </mc:Choice>
          <mc:Fallback>
            <p:pic>
              <p:nvPicPr>
                <p:cNvPr id="168980" name="Freihand 168979">
                  <a:extLst>
                    <a:ext uri="{FF2B5EF4-FFF2-40B4-BE49-F238E27FC236}">
                      <a16:creationId xmlns:a16="http://schemas.microsoft.com/office/drawing/2014/main" id="{844BA94C-845A-4294-B6D7-DF1ADA74FB9D}"/>
                    </a:ext>
                  </a:extLst>
                </p:cNvPr>
                <p:cNvPicPr/>
                <p:nvPr/>
              </p:nvPicPr>
              <p:blipFill>
                <a:blip r:embed="rId136"/>
                <a:stretch>
                  <a:fillRect/>
                </a:stretch>
              </p:blipFill>
              <p:spPr>
                <a:xfrm>
                  <a:off x="879699" y="2023388"/>
                  <a:ext cx="109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68995" name="Freihand 168994">
                  <a:extLst>
                    <a:ext uri="{FF2B5EF4-FFF2-40B4-BE49-F238E27FC236}">
                      <a16:creationId xmlns:a16="http://schemas.microsoft.com/office/drawing/2014/main" id="{A59A6139-7998-4720-A528-9D07747BF16F}"/>
                    </a:ext>
                  </a:extLst>
                </p14:cNvPr>
                <p14:cNvContentPartPr/>
                <p14:nvPr/>
              </p14:nvContentPartPr>
              <p14:xfrm>
                <a:off x="1098939" y="1994948"/>
                <a:ext cx="154800" cy="110880"/>
              </p14:xfrm>
            </p:contentPart>
          </mc:Choice>
          <mc:Fallback>
            <p:pic>
              <p:nvPicPr>
                <p:cNvPr id="168995" name="Freihand 168994">
                  <a:extLst>
                    <a:ext uri="{FF2B5EF4-FFF2-40B4-BE49-F238E27FC236}">
                      <a16:creationId xmlns:a16="http://schemas.microsoft.com/office/drawing/2014/main" id="{A59A6139-7998-4720-A528-9D07747BF16F}"/>
                    </a:ext>
                  </a:extLst>
                </p:cNvPr>
                <p:cNvPicPr/>
                <p:nvPr/>
              </p:nvPicPr>
              <p:blipFill>
                <a:blip r:embed="rId138"/>
                <a:stretch>
                  <a:fillRect/>
                </a:stretch>
              </p:blipFill>
              <p:spPr>
                <a:xfrm>
                  <a:off x="1094619" y="1990628"/>
                  <a:ext cx="163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68996" name="Freihand 168995">
                  <a:extLst>
                    <a:ext uri="{FF2B5EF4-FFF2-40B4-BE49-F238E27FC236}">
                      <a16:creationId xmlns:a16="http://schemas.microsoft.com/office/drawing/2014/main" id="{75D724D6-6731-4496-8A31-4584F9DA43CC}"/>
                    </a:ext>
                  </a:extLst>
                </p14:cNvPr>
                <p14:cNvContentPartPr/>
                <p14:nvPr/>
              </p14:nvContentPartPr>
              <p14:xfrm>
                <a:off x="1101459" y="2024468"/>
                <a:ext cx="108720" cy="117360"/>
              </p14:xfrm>
            </p:contentPart>
          </mc:Choice>
          <mc:Fallback>
            <p:pic>
              <p:nvPicPr>
                <p:cNvPr id="168996" name="Freihand 168995">
                  <a:extLst>
                    <a:ext uri="{FF2B5EF4-FFF2-40B4-BE49-F238E27FC236}">
                      <a16:creationId xmlns:a16="http://schemas.microsoft.com/office/drawing/2014/main" id="{75D724D6-6731-4496-8A31-4584F9DA43CC}"/>
                    </a:ext>
                  </a:extLst>
                </p:cNvPr>
                <p:cNvPicPr/>
                <p:nvPr/>
              </p:nvPicPr>
              <p:blipFill>
                <a:blip r:embed="rId140"/>
                <a:stretch>
                  <a:fillRect/>
                </a:stretch>
              </p:blipFill>
              <p:spPr>
                <a:xfrm>
                  <a:off x="1097139" y="2020148"/>
                  <a:ext cx="117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8997" name="Freihand 168996">
                  <a:extLst>
                    <a:ext uri="{FF2B5EF4-FFF2-40B4-BE49-F238E27FC236}">
                      <a16:creationId xmlns:a16="http://schemas.microsoft.com/office/drawing/2014/main" id="{D9E17DAB-133A-4B4A-A763-4CACCDFD65C2}"/>
                    </a:ext>
                  </a:extLst>
                </p14:cNvPr>
                <p14:cNvContentPartPr/>
                <p14:nvPr/>
              </p14:nvContentPartPr>
              <p14:xfrm>
                <a:off x="1195779" y="1973348"/>
                <a:ext cx="32040" cy="160560"/>
              </p14:xfrm>
            </p:contentPart>
          </mc:Choice>
          <mc:Fallback>
            <p:pic>
              <p:nvPicPr>
                <p:cNvPr id="168997" name="Freihand 168996">
                  <a:extLst>
                    <a:ext uri="{FF2B5EF4-FFF2-40B4-BE49-F238E27FC236}">
                      <a16:creationId xmlns:a16="http://schemas.microsoft.com/office/drawing/2014/main" id="{D9E17DAB-133A-4B4A-A763-4CACCDFD65C2}"/>
                    </a:ext>
                  </a:extLst>
                </p:cNvPr>
                <p:cNvPicPr/>
                <p:nvPr/>
              </p:nvPicPr>
              <p:blipFill>
                <a:blip r:embed="rId142"/>
                <a:stretch>
                  <a:fillRect/>
                </a:stretch>
              </p:blipFill>
              <p:spPr>
                <a:xfrm>
                  <a:off x="1191459" y="1969028"/>
                  <a:ext cx="40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68998" name="Freihand 168997">
                  <a:extLst>
                    <a:ext uri="{FF2B5EF4-FFF2-40B4-BE49-F238E27FC236}">
                      <a16:creationId xmlns:a16="http://schemas.microsoft.com/office/drawing/2014/main" id="{ACE7D438-E18C-401A-B376-B2D98BFAFB87}"/>
                    </a:ext>
                  </a:extLst>
                </p14:cNvPr>
                <p14:cNvContentPartPr/>
                <p14:nvPr/>
              </p14:nvContentPartPr>
              <p14:xfrm>
                <a:off x="1088499" y="2108708"/>
                <a:ext cx="180720" cy="11160"/>
              </p14:xfrm>
            </p:contentPart>
          </mc:Choice>
          <mc:Fallback>
            <p:pic>
              <p:nvPicPr>
                <p:cNvPr id="168998" name="Freihand 168997">
                  <a:extLst>
                    <a:ext uri="{FF2B5EF4-FFF2-40B4-BE49-F238E27FC236}">
                      <a16:creationId xmlns:a16="http://schemas.microsoft.com/office/drawing/2014/main" id="{ACE7D438-E18C-401A-B376-B2D98BFAFB87}"/>
                    </a:ext>
                  </a:extLst>
                </p:cNvPr>
                <p:cNvPicPr/>
                <p:nvPr/>
              </p:nvPicPr>
              <p:blipFill>
                <a:blip r:embed="rId144"/>
                <a:stretch>
                  <a:fillRect/>
                </a:stretch>
              </p:blipFill>
              <p:spPr>
                <a:xfrm>
                  <a:off x="1084179" y="2104388"/>
                  <a:ext cx="189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68999" name="Freihand 168998">
                  <a:extLst>
                    <a:ext uri="{FF2B5EF4-FFF2-40B4-BE49-F238E27FC236}">
                      <a16:creationId xmlns:a16="http://schemas.microsoft.com/office/drawing/2014/main" id="{AED470F5-0CA9-4A71-9703-5878BA272B11}"/>
                    </a:ext>
                  </a:extLst>
                </p14:cNvPr>
                <p14:cNvContentPartPr/>
                <p14:nvPr/>
              </p14:nvContentPartPr>
              <p14:xfrm>
                <a:off x="1319619" y="2005028"/>
                <a:ext cx="150480" cy="130320"/>
              </p14:xfrm>
            </p:contentPart>
          </mc:Choice>
          <mc:Fallback>
            <p:pic>
              <p:nvPicPr>
                <p:cNvPr id="168999" name="Freihand 168998">
                  <a:extLst>
                    <a:ext uri="{FF2B5EF4-FFF2-40B4-BE49-F238E27FC236}">
                      <a16:creationId xmlns:a16="http://schemas.microsoft.com/office/drawing/2014/main" id="{AED470F5-0CA9-4A71-9703-5878BA272B11}"/>
                    </a:ext>
                  </a:extLst>
                </p:cNvPr>
                <p:cNvPicPr/>
                <p:nvPr/>
              </p:nvPicPr>
              <p:blipFill>
                <a:blip r:embed="rId146"/>
                <a:stretch>
                  <a:fillRect/>
                </a:stretch>
              </p:blipFill>
              <p:spPr>
                <a:xfrm>
                  <a:off x="1315299" y="2000708"/>
                  <a:ext cx="159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69001" name="Freihand 169000">
                  <a:extLst>
                    <a:ext uri="{FF2B5EF4-FFF2-40B4-BE49-F238E27FC236}">
                      <a16:creationId xmlns:a16="http://schemas.microsoft.com/office/drawing/2014/main" id="{C7C0B6B8-922B-49C9-A9F7-BFEEEA0A8FF6}"/>
                    </a:ext>
                  </a:extLst>
                </p14:cNvPr>
                <p14:cNvContentPartPr/>
                <p14:nvPr/>
              </p14:nvContentPartPr>
              <p14:xfrm>
                <a:off x="1442739" y="2114468"/>
                <a:ext cx="124200" cy="120600"/>
              </p14:xfrm>
            </p:contentPart>
          </mc:Choice>
          <mc:Fallback>
            <p:pic>
              <p:nvPicPr>
                <p:cNvPr id="169001" name="Freihand 169000">
                  <a:extLst>
                    <a:ext uri="{FF2B5EF4-FFF2-40B4-BE49-F238E27FC236}">
                      <a16:creationId xmlns:a16="http://schemas.microsoft.com/office/drawing/2014/main" id="{C7C0B6B8-922B-49C9-A9F7-BFEEEA0A8FF6}"/>
                    </a:ext>
                  </a:extLst>
                </p:cNvPr>
                <p:cNvPicPr/>
                <p:nvPr/>
              </p:nvPicPr>
              <p:blipFill>
                <a:blip r:embed="rId148"/>
                <a:stretch>
                  <a:fillRect/>
                </a:stretch>
              </p:blipFill>
              <p:spPr>
                <a:xfrm>
                  <a:off x="1438419" y="2110148"/>
                  <a:ext cx="132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9002" name="Freihand 169001">
                  <a:extLst>
                    <a:ext uri="{FF2B5EF4-FFF2-40B4-BE49-F238E27FC236}">
                      <a16:creationId xmlns:a16="http://schemas.microsoft.com/office/drawing/2014/main" id="{455F03AA-5028-4FC6-A5F4-EF15B6AB89CA}"/>
                    </a:ext>
                  </a:extLst>
                </p14:cNvPr>
                <p14:cNvContentPartPr/>
                <p14:nvPr/>
              </p14:nvContentPartPr>
              <p14:xfrm>
                <a:off x="1669179" y="2039228"/>
                <a:ext cx="126360" cy="15120"/>
              </p14:xfrm>
            </p:contentPart>
          </mc:Choice>
          <mc:Fallback>
            <p:pic>
              <p:nvPicPr>
                <p:cNvPr id="169002" name="Freihand 169001">
                  <a:extLst>
                    <a:ext uri="{FF2B5EF4-FFF2-40B4-BE49-F238E27FC236}">
                      <a16:creationId xmlns:a16="http://schemas.microsoft.com/office/drawing/2014/main" id="{455F03AA-5028-4FC6-A5F4-EF15B6AB89CA}"/>
                    </a:ext>
                  </a:extLst>
                </p:cNvPr>
                <p:cNvPicPr/>
                <p:nvPr/>
              </p:nvPicPr>
              <p:blipFill>
                <a:blip r:embed="rId150"/>
                <a:stretch>
                  <a:fillRect/>
                </a:stretch>
              </p:blipFill>
              <p:spPr>
                <a:xfrm>
                  <a:off x="1664859" y="2034908"/>
                  <a:ext cx="135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69003" name="Freihand 169002">
                  <a:extLst>
                    <a:ext uri="{FF2B5EF4-FFF2-40B4-BE49-F238E27FC236}">
                      <a16:creationId xmlns:a16="http://schemas.microsoft.com/office/drawing/2014/main" id="{9DF36291-AF2E-42A6-9B15-B0A28C891744}"/>
                    </a:ext>
                  </a:extLst>
                </p14:cNvPr>
                <p14:cNvContentPartPr/>
                <p14:nvPr/>
              </p14:nvContentPartPr>
              <p14:xfrm>
                <a:off x="1650459" y="2092148"/>
                <a:ext cx="127080" cy="9360"/>
              </p14:xfrm>
            </p:contentPart>
          </mc:Choice>
          <mc:Fallback>
            <p:pic>
              <p:nvPicPr>
                <p:cNvPr id="169003" name="Freihand 169002">
                  <a:extLst>
                    <a:ext uri="{FF2B5EF4-FFF2-40B4-BE49-F238E27FC236}">
                      <a16:creationId xmlns:a16="http://schemas.microsoft.com/office/drawing/2014/main" id="{9DF36291-AF2E-42A6-9B15-B0A28C891744}"/>
                    </a:ext>
                  </a:extLst>
                </p:cNvPr>
                <p:cNvPicPr/>
                <p:nvPr/>
              </p:nvPicPr>
              <p:blipFill>
                <a:blip r:embed="rId152"/>
                <a:stretch>
                  <a:fillRect/>
                </a:stretch>
              </p:blipFill>
              <p:spPr>
                <a:xfrm>
                  <a:off x="1646139" y="2087828"/>
                  <a:ext cx="135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69005" name="Freihand 169004">
                  <a:extLst>
                    <a:ext uri="{FF2B5EF4-FFF2-40B4-BE49-F238E27FC236}">
                      <a16:creationId xmlns:a16="http://schemas.microsoft.com/office/drawing/2014/main" id="{FEDFC3E9-B08A-4FD0-9BD1-268233B9031E}"/>
                    </a:ext>
                  </a:extLst>
                </p14:cNvPr>
                <p14:cNvContentPartPr/>
                <p14:nvPr/>
              </p14:nvContentPartPr>
              <p14:xfrm>
                <a:off x="1889859" y="1971188"/>
                <a:ext cx="110880" cy="127080"/>
              </p14:xfrm>
            </p:contentPart>
          </mc:Choice>
          <mc:Fallback>
            <p:pic>
              <p:nvPicPr>
                <p:cNvPr id="169005" name="Freihand 169004">
                  <a:extLst>
                    <a:ext uri="{FF2B5EF4-FFF2-40B4-BE49-F238E27FC236}">
                      <a16:creationId xmlns:a16="http://schemas.microsoft.com/office/drawing/2014/main" id="{FEDFC3E9-B08A-4FD0-9BD1-268233B9031E}"/>
                    </a:ext>
                  </a:extLst>
                </p:cNvPr>
                <p:cNvPicPr/>
                <p:nvPr/>
              </p:nvPicPr>
              <p:blipFill>
                <a:blip r:embed="rId154"/>
                <a:stretch>
                  <a:fillRect/>
                </a:stretch>
              </p:blipFill>
              <p:spPr>
                <a:xfrm>
                  <a:off x="1885539" y="1966868"/>
                  <a:ext cx="119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9006" name="Freihand 169005">
                  <a:extLst>
                    <a:ext uri="{FF2B5EF4-FFF2-40B4-BE49-F238E27FC236}">
                      <a16:creationId xmlns:a16="http://schemas.microsoft.com/office/drawing/2014/main" id="{D8D07BFB-0DC6-4E97-9917-1E41A945B80A}"/>
                    </a:ext>
                  </a:extLst>
                </p14:cNvPr>
                <p14:cNvContentPartPr/>
                <p14:nvPr/>
              </p14:nvContentPartPr>
              <p14:xfrm>
                <a:off x="1965819" y="2020148"/>
                <a:ext cx="45720" cy="118080"/>
              </p14:xfrm>
            </p:contentPart>
          </mc:Choice>
          <mc:Fallback>
            <p:pic>
              <p:nvPicPr>
                <p:cNvPr id="169006" name="Freihand 169005">
                  <a:extLst>
                    <a:ext uri="{FF2B5EF4-FFF2-40B4-BE49-F238E27FC236}">
                      <a16:creationId xmlns:a16="http://schemas.microsoft.com/office/drawing/2014/main" id="{D8D07BFB-0DC6-4E97-9917-1E41A945B80A}"/>
                    </a:ext>
                  </a:extLst>
                </p:cNvPr>
                <p:cNvPicPr/>
                <p:nvPr/>
              </p:nvPicPr>
              <p:blipFill>
                <a:blip r:embed="rId156"/>
                <a:stretch>
                  <a:fillRect/>
                </a:stretch>
              </p:blipFill>
              <p:spPr>
                <a:xfrm>
                  <a:off x="1961499" y="2015828"/>
                  <a:ext cx="54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9007" name="Freihand 169006">
                  <a:extLst>
                    <a:ext uri="{FF2B5EF4-FFF2-40B4-BE49-F238E27FC236}">
                      <a16:creationId xmlns:a16="http://schemas.microsoft.com/office/drawing/2014/main" id="{76F2A990-33C9-4F3E-939F-FD66C478D506}"/>
                    </a:ext>
                  </a:extLst>
                </p14:cNvPr>
                <p14:cNvContentPartPr/>
                <p14:nvPr/>
              </p14:nvContentPartPr>
              <p14:xfrm>
                <a:off x="2000379" y="2080268"/>
                <a:ext cx="54000" cy="115920"/>
              </p14:xfrm>
            </p:contentPart>
          </mc:Choice>
          <mc:Fallback>
            <p:pic>
              <p:nvPicPr>
                <p:cNvPr id="169007" name="Freihand 169006">
                  <a:extLst>
                    <a:ext uri="{FF2B5EF4-FFF2-40B4-BE49-F238E27FC236}">
                      <a16:creationId xmlns:a16="http://schemas.microsoft.com/office/drawing/2014/main" id="{76F2A990-33C9-4F3E-939F-FD66C478D506}"/>
                    </a:ext>
                  </a:extLst>
                </p:cNvPr>
                <p:cNvPicPr/>
                <p:nvPr/>
              </p:nvPicPr>
              <p:blipFill>
                <a:blip r:embed="rId158"/>
                <a:stretch>
                  <a:fillRect/>
                </a:stretch>
              </p:blipFill>
              <p:spPr>
                <a:xfrm>
                  <a:off x="1996059" y="2075948"/>
                  <a:ext cx="62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69008" name="Freihand 169007">
                  <a:extLst>
                    <a:ext uri="{FF2B5EF4-FFF2-40B4-BE49-F238E27FC236}">
                      <a16:creationId xmlns:a16="http://schemas.microsoft.com/office/drawing/2014/main" id="{135910E6-CDE7-45CB-9313-FC741B72462C}"/>
                    </a:ext>
                  </a:extLst>
                </p14:cNvPr>
                <p14:cNvContentPartPr/>
                <p14:nvPr/>
              </p14:nvContentPartPr>
              <p14:xfrm>
                <a:off x="2108019" y="1990268"/>
                <a:ext cx="129240" cy="156960"/>
              </p14:xfrm>
            </p:contentPart>
          </mc:Choice>
          <mc:Fallback>
            <p:pic>
              <p:nvPicPr>
                <p:cNvPr id="169008" name="Freihand 169007">
                  <a:extLst>
                    <a:ext uri="{FF2B5EF4-FFF2-40B4-BE49-F238E27FC236}">
                      <a16:creationId xmlns:a16="http://schemas.microsoft.com/office/drawing/2014/main" id="{135910E6-CDE7-45CB-9313-FC741B72462C}"/>
                    </a:ext>
                  </a:extLst>
                </p:cNvPr>
                <p:cNvPicPr/>
                <p:nvPr/>
              </p:nvPicPr>
              <p:blipFill>
                <a:blip r:embed="rId160"/>
                <a:stretch>
                  <a:fillRect/>
                </a:stretch>
              </p:blipFill>
              <p:spPr>
                <a:xfrm>
                  <a:off x="2103699" y="1985948"/>
                  <a:ext cx="137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69010" name="Freihand 169009">
                  <a:extLst>
                    <a:ext uri="{FF2B5EF4-FFF2-40B4-BE49-F238E27FC236}">
                      <a16:creationId xmlns:a16="http://schemas.microsoft.com/office/drawing/2014/main" id="{0A9F0F8A-72CF-4C97-9130-AA3C108A18D9}"/>
                    </a:ext>
                  </a:extLst>
                </p14:cNvPr>
                <p14:cNvContentPartPr/>
                <p14:nvPr/>
              </p14:nvContentPartPr>
              <p14:xfrm>
                <a:off x="237459" y="2020868"/>
                <a:ext cx="108000" cy="115920"/>
              </p14:xfrm>
            </p:contentPart>
          </mc:Choice>
          <mc:Fallback>
            <p:pic>
              <p:nvPicPr>
                <p:cNvPr id="169010" name="Freihand 169009">
                  <a:extLst>
                    <a:ext uri="{FF2B5EF4-FFF2-40B4-BE49-F238E27FC236}">
                      <a16:creationId xmlns:a16="http://schemas.microsoft.com/office/drawing/2014/main" id="{0A9F0F8A-72CF-4C97-9130-AA3C108A18D9}"/>
                    </a:ext>
                  </a:extLst>
                </p:cNvPr>
                <p:cNvPicPr/>
                <p:nvPr/>
              </p:nvPicPr>
              <p:blipFill>
                <a:blip r:embed="rId162"/>
                <a:stretch>
                  <a:fillRect/>
                </a:stretch>
              </p:blipFill>
              <p:spPr>
                <a:xfrm>
                  <a:off x="233139" y="2016548"/>
                  <a:ext cx="116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9011" name="Freihand 169010">
                  <a:extLst>
                    <a:ext uri="{FF2B5EF4-FFF2-40B4-BE49-F238E27FC236}">
                      <a16:creationId xmlns:a16="http://schemas.microsoft.com/office/drawing/2014/main" id="{D56E18D1-CF2D-4548-B321-4718BCDFC312}"/>
                    </a:ext>
                  </a:extLst>
                </p14:cNvPr>
                <p14:cNvContentPartPr/>
                <p14:nvPr/>
              </p14:nvContentPartPr>
              <p14:xfrm>
                <a:off x="378219" y="2110508"/>
                <a:ext cx="19440" cy="4680"/>
              </p14:xfrm>
            </p:contentPart>
          </mc:Choice>
          <mc:Fallback>
            <p:pic>
              <p:nvPicPr>
                <p:cNvPr id="169011" name="Freihand 169010">
                  <a:extLst>
                    <a:ext uri="{FF2B5EF4-FFF2-40B4-BE49-F238E27FC236}">
                      <a16:creationId xmlns:a16="http://schemas.microsoft.com/office/drawing/2014/main" id="{D56E18D1-CF2D-4548-B321-4718BCDFC312}"/>
                    </a:ext>
                  </a:extLst>
                </p:cNvPr>
                <p:cNvPicPr/>
                <p:nvPr/>
              </p:nvPicPr>
              <p:blipFill>
                <a:blip r:embed="rId164"/>
                <a:stretch>
                  <a:fillRect/>
                </a:stretch>
              </p:blipFill>
              <p:spPr>
                <a:xfrm>
                  <a:off x="373899" y="2106188"/>
                  <a:ext cx="280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9012" name="Freihand 169011">
                  <a:extLst>
                    <a:ext uri="{FF2B5EF4-FFF2-40B4-BE49-F238E27FC236}">
                      <a16:creationId xmlns:a16="http://schemas.microsoft.com/office/drawing/2014/main" id="{E9BB4AEF-0731-4049-8FD1-C8B9FA277EE5}"/>
                    </a:ext>
                  </a:extLst>
                </p14:cNvPr>
                <p14:cNvContentPartPr/>
                <p14:nvPr/>
              </p14:nvContentPartPr>
              <p14:xfrm>
                <a:off x="477579" y="1997108"/>
                <a:ext cx="14400" cy="117000"/>
              </p14:xfrm>
            </p:contentPart>
          </mc:Choice>
          <mc:Fallback>
            <p:pic>
              <p:nvPicPr>
                <p:cNvPr id="169012" name="Freihand 169011">
                  <a:extLst>
                    <a:ext uri="{FF2B5EF4-FFF2-40B4-BE49-F238E27FC236}">
                      <a16:creationId xmlns:a16="http://schemas.microsoft.com/office/drawing/2014/main" id="{E9BB4AEF-0731-4049-8FD1-C8B9FA277EE5}"/>
                    </a:ext>
                  </a:extLst>
                </p:cNvPr>
                <p:cNvPicPr/>
                <p:nvPr/>
              </p:nvPicPr>
              <p:blipFill>
                <a:blip r:embed="rId166"/>
                <a:stretch>
                  <a:fillRect/>
                </a:stretch>
              </p:blipFill>
              <p:spPr>
                <a:xfrm>
                  <a:off x="473259" y="1992788"/>
                  <a:ext cx="23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9013" name="Freihand 169012">
                  <a:extLst>
                    <a:ext uri="{FF2B5EF4-FFF2-40B4-BE49-F238E27FC236}">
                      <a16:creationId xmlns:a16="http://schemas.microsoft.com/office/drawing/2014/main" id="{E06E4E33-D24E-4E75-9C7C-E6A504EDF24A}"/>
                    </a:ext>
                  </a:extLst>
                </p14:cNvPr>
                <p14:cNvContentPartPr/>
                <p14:nvPr/>
              </p14:nvContentPartPr>
              <p14:xfrm>
                <a:off x="417099" y="1972988"/>
                <a:ext cx="176040" cy="163080"/>
              </p14:xfrm>
            </p:contentPart>
          </mc:Choice>
          <mc:Fallback>
            <p:pic>
              <p:nvPicPr>
                <p:cNvPr id="169013" name="Freihand 169012">
                  <a:extLst>
                    <a:ext uri="{FF2B5EF4-FFF2-40B4-BE49-F238E27FC236}">
                      <a16:creationId xmlns:a16="http://schemas.microsoft.com/office/drawing/2014/main" id="{E06E4E33-D24E-4E75-9C7C-E6A504EDF24A}"/>
                    </a:ext>
                  </a:extLst>
                </p:cNvPr>
                <p:cNvPicPr/>
                <p:nvPr/>
              </p:nvPicPr>
              <p:blipFill>
                <a:blip r:embed="rId168"/>
                <a:stretch>
                  <a:fillRect/>
                </a:stretch>
              </p:blipFill>
              <p:spPr>
                <a:xfrm>
                  <a:off x="412779" y="1968668"/>
                  <a:ext cx="184680" cy="171720"/>
                </a:xfrm>
                <a:prstGeom prst="rect">
                  <a:avLst/>
                </a:prstGeom>
              </p:spPr>
            </p:pic>
          </mc:Fallback>
        </mc:AlternateContent>
      </p:grpSp>
      <p:grpSp>
        <p:nvGrpSpPr>
          <p:cNvPr id="169020" name="Gruppieren 169019">
            <a:extLst>
              <a:ext uri="{FF2B5EF4-FFF2-40B4-BE49-F238E27FC236}">
                <a16:creationId xmlns:a16="http://schemas.microsoft.com/office/drawing/2014/main" id="{55E05F30-EA52-4F5B-9785-937E1AB94A9C}"/>
              </a:ext>
            </a:extLst>
          </p:cNvPr>
          <p:cNvGrpSpPr/>
          <p:nvPr/>
        </p:nvGrpSpPr>
        <p:grpSpPr>
          <a:xfrm>
            <a:off x="2385219" y="2015828"/>
            <a:ext cx="597600" cy="128520"/>
            <a:chOff x="2385219" y="2015828"/>
            <a:chExt cx="597600" cy="128520"/>
          </a:xfrm>
        </p:grpSpPr>
        <mc:AlternateContent xmlns:mc="http://schemas.openxmlformats.org/markup-compatibility/2006">
          <mc:Choice xmlns:p14="http://schemas.microsoft.com/office/powerpoint/2010/main" Requires="p14">
            <p:contentPart p14:bwMode="auto" r:id="rId169">
              <p14:nvContentPartPr>
                <p14:cNvPr id="169015" name="Freihand 169014">
                  <a:extLst>
                    <a:ext uri="{FF2B5EF4-FFF2-40B4-BE49-F238E27FC236}">
                      <a16:creationId xmlns:a16="http://schemas.microsoft.com/office/drawing/2014/main" id="{26D9DD7E-1D87-4BCC-8CE7-C5CB66EA5C2A}"/>
                    </a:ext>
                  </a:extLst>
                </p14:cNvPr>
                <p14:cNvContentPartPr/>
                <p14:nvPr/>
              </p14:nvContentPartPr>
              <p14:xfrm>
                <a:off x="2385219" y="2063348"/>
                <a:ext cx="182520" cy="9000"/>
              </p14:xfrm>
            </p:contentPart>
          </mc:Choice>
          <mc:Fallback>
            <p:pic>
              <p:nvPicPr>
                <p:cNvPr id="169015" name="Freihand 169014">
                  <a:extLst>
                    <a:ext uri="{FF2B5EF4-FFF2-40B4-BE49-F238E27FC236}">
                      <a16:creationId xmlns:a16="http://schemas.microsoft.com/office/drawing/2014/main" id="{26D9DD7E-1D87-4BCC-8CE7-C5CB66EA5C2A}"/>
                    </a:ext>
                  </a:extLst>
                </p:cNvPr>
                <p:cNvPicPr/>
                <p:nvPr/>
              </p:nvPicPr>
              <p:blipFill>
                <a:blip r:embed="rId170"/>
                <a:stretch>
                  <a:fillRect/>
                </a:stretch>
              </p:blipFill>
              <p:spPr>
                <a:xfrm>
                  <a:off x="2380899" y="2059028"/>
                  <a:ext cx="191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69016" name="Freihand 169015">
                  <a:extLst>
                    <a:ext uri="{FF2B5EF4-FFF2-40B4-BE49-F238E27FC236}">
                      <a16:creationId xmlns:a16="http://schemas.microsoft.com/office/drawing/2014/main" id="{E63E8238-9353-451A-A293-6E5CC424E510}"/>
                    </a:ext>
                  </a:extLst>
                </p14:cNvPr>
                <p14:cNvContentPartPr/>
                <p14:nvPr/>
              </p14:nvContentPartPr>
              <p14:xfrm>
                <a:off x="2408259" y="2110508"/>
                <a:ext cx="190080" cy="6840"/>
              </p14:xfrm>
            </p:contentPart>
          </mc:Choice>
          <mc:Fallback>
            <p:pic>
              <p:nvPicPr>
                <p:cNvPr id="169016" name="Freihand 169015">
                  <a:extLst>
                    <a:ext uri="{FF2B5EF4-FFF2-40B4-BE49-F238E27FC236}">
                      <a16:creationId xmlns:a16="http://schemas.microsoft.com/office/drawing/2014/main" id="{E63E8238-9353-451A-A293-6E5CC424E510}"/>
                    </a:ext>
                  </a:extLst>
                </p:cNvPr>
                <p:cNvPicPr/>
                <p:nvPr/>
              </p:nvPicPr>
              <p:blipFill>
                <a:blip r:embed="rId172"/>
                <a:stretch>
                  <a:fillRect/>
                </a:stretch>
              </p:blipFill>
              <p:spPr>
                <a:xfrm>
                  <a:off x="2403939" y="2106188"/>
                  <a:ext cx="198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9017" name="Freihand 169016">
                  <a:extLst>
                    <a:ext uri="{FF2B5EF4-FFF2-40B4-BE49-F238E27FC236}">
                      <a16:creationId xmlns:a16="http://schemas.microsoft.com/office/drawing/2014/main" id="{F7CFCD04-C0A1-4E7E-A1D8-A2E26B311324}"/>
                    </a:ext>
                  </a:extLst>
                </p14:cNvPr>
                <p14:cNvContentPartPr/>
                <p14:nvPr/>
              </p14:nvContentPartPr>
              <p14:xfrm>
                <a:off x="2609499" y="2015828"/>
                <a:ext cx="77400" cy="128520"/>
              </p14:xfrm>
            </p:contentPart>
          </mc:Choice>
          <mc:Fallback>
            <p:pic>
              <p:nvPicPr>
                <p:cNvPr id="169017" name="Freihand 169016">
                  <a:extLst>
                    <a:ext uri="{FF2B5EF4-FFF2-40B4-BE49-F238E27FC236}">
                      <a16:creationId xmlns:a16="http://schemas.microsoft.com/office/drawing/2014/main" id="{F7CFCD04-C0A1-4E7E-A1D8-A2E26B311324}"/>
                    </a:ext>
                  </a:extLst>
                </p:cNvPr>
                <p:cNvPicPr/>
                <p:nvPr/>
              </p:nvPicPr>
              <p:blipFill>
                <a:blip r:embed="rId174"/>
                <a:stretch>
                  <a:fillRect/>
                </a:stretch>
              </p:blipFill>
              <p:spPr>
                <a:xfrm>
                  <a:off x="2605179" y="2011508"/>
                  <a:ext cx="86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9018" name="Freihand 169017">
                  <a:extLst>
                    <a:ext uri="{FF2B5EF4-FFF2-40B4-BE49-F238E27FC236}">
                      <a16:creationId xmlns:a16="http://schemas.microsoft.com/office/drawing/2014/main" id="{5598CC7B-095D-4DB8-B11D-74D9ACB8C098}"/>
                    </a:ext>
                  </a:extLst>
                </p14:cNvPr>
                <p14:cNvContentPartPr/>
                <p14:nvPr/>
              </p14:nvContentPartPr>
              <p14:xfrm>
                <a:off x="2926299" y="2024828"/>
                <a:ext cx="18360" cy="108720"/>
              </p14:xfrm>
            </p:contentPart>
          </mc:Choice>
          <mc:Fallback>
            <p:pic>
              <p:nvPicPr>
                <p:cNvPr id="169018" name="Freihand 169017">
                  <a:extLst>
                    <a:ext uri="{FF2B5EF4-FFF2-40B4-BE49-F238E27FC236}">
                      <a16:creationId xmlns:a16="http://schemas.microsoft.com/office/drawing/2014/main" id="{5598CC7B-095D-4DB8-B11D-74D9ACB8C098}"/>
                    </a:ext>
                  </a:extLst>
                </p:cNvPr>
                <p:cNvPicPr/>
                <p:nvPr/>
              </p:nvPicPr>
              <p:blipFill>
                <a:blip r:embed="rId176"/>
                <a:stretch>
                  <a:fillRect/>
                </a:stretch>
              </p:blipFill>
              <p:spPr>
                <a:xfrm>
                  <a:off x="2921979" y="2020508"/>
                  <a:ext cx="27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9019" name="Freihand 169018">
                  <a:extLst>
                    <a:ext uri="{FF2B5EF4-FFF2-40B4-BE49-F238E27FC236}">
                      <a16:creationId xmlns:a16="http://schemas.microsoft.com/office/drawing/2014/main" id="{1D6446BC-186A-4B9E-9756-7D3D501B1FD2}"/>
                    </a:ext>
                  </a:extLst>
                </p14:cNvPr>
                <p14:cNvContentPartPr/>
                <p14:nvPr/>
              </p14:nvContentPartPr>
              <p14:xfrm>
                <a:off x="2826939" y="2068748"/>
                <a:ext cx="155880" cy="12240"/>
              </p14:xfrm>
            </p:contentPart>
          </mc:Choice>
          <mc:Fallback>
            <p:pic>
              <p:nvPicPr>
                <p:cNvPr id="169019" name="Freihand 169018">
                  <a:extLst>
                    <a:ext uri="{FF2B5EF4-FFF2-40B4-BE49-F238E27FC236}">
                      <a16:creationId xmlns:a16="http://schemas.microsoft.com/office/drawing/2014/main" id="{1D6446BC-186A-4B9E-9756-7D3D501B1FD2}"/>
                    </a:ext>
                  </a:extLst>
                </p:cNvPr>
                <p:cNvPicPr/>
                <p:nvPr/>
              </p:nvPicPr>
              <p:blipFill>
                <a:blip r:embed="rId178"/>
                <a:stretch>
                  <a:fillRect/>
                </a:stretch>
              </p:blipFill>
              <p:spPr>
                <a:xfrm>
                  <a:off x="2822619" y="2064428"/>
                  <a:ext cx="164520" cy="2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9">
            <p14:nvContentPartPr>
              <p14:cNvPr id="169021" name="Freihand 169020">
                <a:extLst>
                  <a:ext uri="{FF2B5EF4-FFF2-40B4-BE49-F238E27FC236}">
                    <a16:creationId xmlns:a16="http://schemas.microsoft.com/office/drawing/2014/main" id="{8BF08194-3C4C-4409-87B9-53CECF619B2D}"/>
                  </a:ext>
                </a:extLst>
              </p14:cNvPr>
              <p14:cNvContentPartPr/>
              <p14:nvPr/>
            </p14:nvContentPartPr>
            <p14:xfrm>
              <a:off x="3185139" y="1979108"/>
              <a:ext cx="101880" cy="125640"/>
            </p14:xfrm>
          </p:contentPart>
        </mc:Choice>
        <mc:Fallback>
          <p:pic>
            <p:nvPicPr>
              <p:cNvPr id="169021" name="Freihand 169020">
                <a:extLst>
                  <a:ext uri="{FF2B5EF4-FFF2-40B4-BE49-F238E27FC236}">
                    <a16:creationId xmlns:a16="http://schemas.microsoft.com/office/drawing/2014/main" id="{8BF08194-3C4C-4409-87B9-53CECF619B2D}"/>
                  </a:ext>
                </a:extLst>
              </p:cNvPr>
              <p:cNvPicPr/>
              <p:nvPr/>
            </p:nvPicPr>
            <p:blipFill>
              <a:blip r:embed="rId180"/>
              <a:stretch>
                <a:fillRect/>
              </a:stretch>
            </p:blipFill>
            <p:spPr>
              <a:xfrm>
                <a:off x="3180819" y="1974788"/>
                <a:ext cx="110520" cy="134280"/>
              </a:xfrm>
              <a:prstGeom prst="rect">
                <a:avLst/>
              </a:prstGeom>
            </p:spPr>
          </p:pic>
        </mc:Fallback>
      </mc:AlternateContent>
      <p:grpSp>
        <p:nvGrpSpPr>
          <p:cNvPr id="169034" name="Gruppieren 169033">
            <a:extLst>
              <a:ext uri="{FF2B5EF4-FFF2-40B4-BE49-F238E27FC236}">
                <a16:creationId xmlns:a16="http://schemas.microsoft.com/office/drawing/2014/main" id="{2D26D4B1-D229-4BA4-A0BD-E501D41FB567}"/>
              </a:ext>
            </a:extLst>
          </p:cNvPr>
          <p:cNvGrpSpPr/>
          <p:nvPr/>
        </p:nvGrpSpPr>
        <p:grpSpPr>
          <a:xfrm>
            <a:off x="3161379" y="1976228"/>
            <a:ext cx="1288080" cy="225360"/>
            <a:chOff x="3161379" y="1976228"/>
            <a:chExt cx="1288080" cy="225360"/>
          </a:xfrm>
        </p:grpSpPr>
        <mc:AlternateContent xmlns:mc="http://schemas.openxmlformats.org/markup-compatibility/2006">
          <mc:Choice xmlns:p14="http://schemas.microsoft.com/office/powerpoint/2010/main" Requires="p14">
            <p:contentPart p14:bwMode="auto" r:id="rId181">
              <p14:nvContentPartPr>
                <p14:cNvPr id="169022" name="Freihand 169021">
                  <a:extLst>
                    <a:ext uri="{FF2B5EF4-FFF2-40B4-BE49-F238E27FC236}">
                      <a16:creationId xmlns:a16="http://schemas.microsoft.com/office/drawing/2014/main" id="{3A62191F-FABF-437D-9798-7FFCC421CB12}"/>
                    </a:ext>
                  </a:extLst>
                </p14:cNvPr>
                <p14:cNvContentPartPr/>
                <p14:nvPr/>
              </p14:nvContentPartPr>
              <p14:xfrm>
                <a:off x="3240219" y="2005748"/>
                <a:ext cx="76680" cy="123480"/>
              </p14:xfrm>
            </p:contentPart>
          </mc:Choice>
          <mc:Fallback>
            <p:pic>
              <p:nvPicPr>
                <p:cNvPr id="169022" name="Freihand 169021">
                  <a:extLst>
                    <a:ext uri="{FF2B5EF4-FFF2-40B4-BE49-F238E27FC236}">
                      <a16:creationId xmlns:a16="http://schemas.microsoft.com/office/drawing/2014/main" id="{3A62191F-FABF-437D-9798-7FFCC421CB12}"/>
                    </a:ext>
                  </a:extLst>
                </p:cNvPr>
                <p:cNvPicPr/>
                <p:nvPr/>
              </p:nvPicPr>
              <p:blipFill>
                <a:blip r:embed="rId182"/>
                <a:stretch>
                  <a:fillRect/>
                </a:stretch>
              </p:blipFill>
              <p:spPr>
                <a:xfrm>
                  <a:off x="3235899" y="2001428"/>
                  <a:ext cx="85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9023" name="Freihand 169022">
                  <a:extLst>
                    <a:ext uri="{FF2B5EF4-FFF2-40B4-BE49-F238E27FC236}">
                      <a16:creationId xmlns:a16="http://schemas.microsoft.com/office/drawing/2014/main" id="{EBF42C6A-1E25-4C4D-92E7-3E154DE51B54}"/>
                    </a:ext>
                  </a:extLst>
                </p14:cNvPr>
                <p14:cNvContentPartPr/>
                <p14:nvPr/>
              </p14:nvContentPartPr>
              <p14:xfrm>
                <a:off x="3161379" y="2119508"/>
                <a:ext cx="167400" cy="11160"/>
              </p14:xfrm>
            </p:contentPart>
          </mc:Choice>
          <mc:Fallback>
            <p:pic>
              <p:nvPicPr>
                <p:cNvPr id="169023" name="Freihand 169022">
                  <a:extLst>
                    <a:ext uri="{FF2B5EF4-FFF2-40B4-BE49-F238E27FC236}">
                      <a16:creationId xmlns:a16="http://schemas.microsoft.com/office/drawing/2014/main" id="{EBF42C6A-1E25-4C4D-92E7-3E154DE51B54}"/>
                    </a:ext>
                  </a:extLst>
                </p:cNvPr>
                <p:cNvPicPr/>
                <p:nvPr/>
              </p:nvPicPr>
              <p:blipFill>
                <a:blip r:embed="rId184"/>
                <a:stretch>
                  <a:fillRect/>
                </a:stretch>
              </p:blipFill>
              <p:spPr>
                <a:xfrm>
                  <a:off x="3157059" y="2115188"/>
                  <a:ext cx="176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9024" name="Freihand 169023">
                  <a:extLst>
                    <a:ext uri="{FF2B5EF4-FFF2-40B4-BE49-F238E27FC236}">
                      <a16:creationId xmlns:a16="http://schemas.microsoft.com/office/drawing/2014/main" id="{C594C1FA-1BC1-43C7-9BDE-A3EE56416A1E}"/>
                    </a:ext>
                  </a:extLst>
                </p14:cNvPr>
                <p14:cNvContentPartPr/>
                <p14:nvPr/>
              </p14:nvContentPartPr>
              <p14:xfrm>
                <a:off x="3390699" y="2056508"/>
                <a:ext cx="111240" cy="43200"/>
              </p14:xfrm>
            </p:contentPart>
          </mc:Choice>
          <mc:Fallback>
            <p:pic>
              <p:nvPicPr>
                <p:cNvPr id="169024" name="Freihand 169023">
                  <a:extLst>
                    <a:ext uri="{FF2B5EF4-FFF2-40B4-BE49-F238E27FC236}">
                      <a16:creationId xmlns:a16="http://schemas.microsoft.com/office/drawing/2014/main" id="{C594C1FA-1BC1-43C7-9BDE-A3EE56416A1E}"/>
                    </a:ext>
                  </a:extLst>
                </p:cNvPr>
                <p:cNvPicPr/>
                <p:nvPr/>
              </p:nvPicPr>
              <p:blipFill>
                <a:blip r:embed="rId186"/>
                <a:stretch>
                  <a:fillRect/>
                </a:stretch>
              </p:blipFill>
              <p:spPr>
                <a:xfrm>
                  <a:off x="3386379" y="2052188"/>
                  <a:ext cx="1198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9025" name="Freihand 169024">
                  <a:extLst>
                    <a:ext uri="{FF2B5EF4-FFF2-40B4-BE49-F238E27FC236}">
                      <a16:creationId xmlns:a16="http://schemas.microsoft.com/office/drawing/2014/main" id="{0EC17004-DC70-4203-97FB-01CE49C6C922}"/>
                    </a:ext>
                  </a:extLst>
                </p14:cNvPr>
                <p14:cNvContentPartPr/>
                <p14:nvPr/>
              </p14:nvContentPartPr>
              <p14:xfrm>
                <a:off x="3431379" y="2044988"/>
                <a:ext cx="80640" cy="156600"/>
              </p14:xfrm>
            </p:contentPart>
          </mc:Choice>
          <mc:Fallback>
            <p:pic>
              <p:nvPicPr>
                <p:cNvPr id="169025" name="Freihand 169024">
                  <a:extLst>
                    <a:ext uri="{FF2B5EF4-FFF2-40B4-BE49-F238E27FC236}">
                      <a16:creationId xmlns:a16="http://schemas.microsoft.com/office/drawing/2014/main" id="{0EC17004-DC70-4203-97FB-01CE49C6C922}"/>
                    </a:ext>
                  </a:extLst>
                </p:cNvPr>
                <p:cNvPicPr/>
                <p:nvPr/>
              </p:nvPicPr>
              <p:blipFill>
                <a:blip r:embed="rId188"/>
                <a:stretch>
                  <a:fillRect/>
                </a:stretch>
              </p:blipFill>
              <p:spPr>
                <a:xfrm>
                  <a:off x="3427059" y="2040668"/>
                  <a:ext cx="89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9026" name="Freihand 169025">
                  <a:extLst>
                    <a:ext uri="{FF2B5EF4-FFF2-40B4-BE49-F238E27FC236}">
                      <a16:creationId xmlns:a16="http://schemas.microsoft.com/office/drawing/2014/main" id="{6C0CFC61-39F8-4F9E-87C0-DB95B163C4CE}"/>
                    </a:ext>
                  </a:extLst>
                </p14:cNvPr>
                <p14:cNvContentPartPr/>
                <p14:nvPr/>
              </p14:nvContentPartPr>
              <p14:xfrm>
                <a:off x="3536499" y="2105108"/>
                <a:ext cx="106200" cy="86040"/>
              </p14:xfrm>
            </p:contentPart>
          </mc:Choice>
          <mc:Fallback>
            <p:pic>
              <p:nvPicPr>
                <p:cNvPr id="169026" name="Freihand 169025">
                  <a:extLst>
                    <a:ext uri="{FF2B5EF4-FFF2-40B4-BE49-F238E27FC236}">
                      <a16:creationId xmlns:a16="http://schemas.microsoft.com/office/drawing/2014/main" id="{6C0CFC61-39F8-4F9E-87C0-DB95B163C4CE}"/>
                    </a:ext>
                  </a:extLst>
                </p:cNvPr>
                <p:cNvPicPr/>
                <p:nvPr/>
              </p:nvPicPr>
              <p:blipFill>
                <a:blip r:embed="rId190"/>
                <a:stretch>
                  <a:fillRect/>
                </a:stretch>
              </p:blipFill>
              <p:spPr>
                <a:xfrm>
                  <a:off x="3532179" y="2100788"/>
                  <a:ext cx="114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9027" name="Freihand 169026">
                  <a:extLst>
                    <a:ext uri="{FF2B5EF4-FFF2-40B4-BE49-F238E27FC236}">
                      <a16:creationId xmlns:a16="http://schemas.microsoft.com/office/drawing/2014/main" id="{CD5CD8FE-8069-46A4-B5D3-8B1436C39AE2}"/>
                    </a:ext>
                  </a:extLst>
                </p14:cNvPr>
                <p14:cNvContentPartPr/>
                <p14:nvPr/>
              </p14:nvContentPartPr>
              <p14:xfrm>
                <a:off x="3772299" y="2037428"/>
                <a:ext cx="129240" cy="21600"/>
              </p14:xfrm>
            </p:contentPart>
          </mc:Choice>
          <mc:Fallback>
            <p:pic>
              <p:nvPicPr>
                <p:cNvPr id="169027" name="Freihand 169026">
                  <a:extLst>
                    <a:ext uri="{FF2B5EF4-FFF2-40B4-BE49-F238E27FC236}">
                      <a16:creationId xmlns:a16="http://schemas.microsoft.com/office/drawing/2014/main" id="{CD5CD8FE-8069-46A4-B5D3-8B1436C39AE2}"/>
                    </a:ext>
                  </a:extLst>
                </p:cNvPr>
                <p:cNvPicPr/>
                <p:nvPr/>
              </p:nvPicPr>
              <p:blipFill>
                <a:blip r:embed="rId192"/>
                <a:stretch>
                  <a:fillRect/>
                </a:stretch>
              </p:blipFill>
              <p:spPr>
                <a:xfrm>
                  <a:off x="3767979" y="2033108"/>
                  <a:ext cx="137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9028" name="Freihand 169027">
                  <a:extLst>
                    <a:ext uri="{FF2B5EF4-FFF2-40B4-BE49-F238E27FC236}">
                      <a16:creationId xmlns:a16="http://schemas.microsoft.com/office/drawing/2014/main" id="{87D28B1C-E0EB-40F8-A4FB-71346A9FC3C8}"/>
                    </a:ext>
                  </a:extLst>
                </p14:cNvPr>
                <p14:cNvContentPartPr/>
                <p14:nvPr/>
              </p14:nvContentPartPr>
              <p14:xfrm>
                <a:off x="3761499" y="2100068"/>
                <a:ext cx="151200" cy="12240"/>
              </p14:xfrm>
            </p:contentPart>
          </mc:Choice>
          <mc:Fallback>
            <p:pic>
              <p:nvPicPr>
                <p:cNvPr id="169028" name="Freihand 169027">
                  <a:extLst>
                    <a:ext uri="{FF2B5EF4-FFF2-40B4-BE49-F238E27FC236}">
                      <a16:creationId xmlns:a16="http://schemas.microsoft.com/office/drawing/2014/main" id="{87D28B1C-E0EB-40F8-A4FB-71346A9FC3C8}"/>
                    </a:ext>
                  </a:extLst>
                </p:cNvPr>
                <p:cNvPicPr/>
                <p:nvPr/>
              </p:nvPicPr>
              <p:blipFill>
                <a:blip r:embed="rId194"/>
                <a:stretch>
                  <a:fillRect/>
                </a:stretch>
              </p:blipFill>
              <p:spPr>
                <a:xfrm>
                  <a:off x="3757179" y="2095748"/>
                  <a:ext cx="1598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9029" name="Freihand 169028">
                  <a:extLst>
                    <a:ext uri="{FF2B5EF4-FFF2-40B4-BE49-F238E27FC236}">
                      <a16:creationId xmlns:a16="http://schemas.microsoft.com/office/drawing/2014/main" id="{A336354C-894C-4337-9BF0-9C580EF7817A}"/>
                    </a:ext>
                  </a:extLst>
                </p14:cNvPr>
                <p14:cNvContentPartPr/>
                <p14:nvPr/>
              </p14:nvContentPartPr>
              <p14:xfrm>
                <a:off x="4026099" y="1976228"/>
                <a:ext cx="113400" cy="109800"/>
              </p14:xfrm>
            </p:contentPart>
          </mc:Choice>
          <mc:Fallback>
            <p:pic>
              <p:nvPicPr>
                <p:cNvPr id="169029" name="Freihand 169028">
                  <a:extLst>
                    <a:ext uri="{FF2B5EF4-FFF2-40B4-BE49-F238E27FC236}">
                      <a16:creationId xmlns:a16="http://schemas.microsoft.com/office/drawing/2014/main" id="{A336354C-894C-4337-9BF0-9C580EF7817A}"/>
                    </a:ext>
                  </a:extLst>
                </p:cNvPr>
                <p:cNvPicPr/>
                <p:nvPr/>
              </p:nvPicPr>
              <p:blipFill>
                <a:blip r:embed="rId196"/>
                <a:stretch>
                  <a:fillRect/>
                </a:stretch>
              </p:blipFill>
              <p:spPr>
                <a:xfrm>
                  <a:off x="4021779" y="1971908"/>
                  <a:ext cx="122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9030" name="Freihand 169029">
                  <a:extLst>
                    <a:ext uri="{FF2B5EF4-FFF2-40B4-BE49-F238E27FC236}">
                      <a16:creationId xmlns:a16="http://schemas.microsoft.com/office/drawing/2014/main" id="{19218305-A831-4CDA-8DEA-D75C686B971A}"/>
                    </a:ext>
                  </a:extLst>
                </p14:cNvPr>
                <p14:cNvContentPartPr/>
                <p14:nvPr/>
              </p14:nvContentPartPr>
              <p14:xfrm>
                <a:off x="4080819" y="2010788"/>
                <a:ext cx="43560" cy="115560"/>
              </p14:xfrm>
            </p:contentPart>
          </mc:Choice>
          <mc:Fallback>
            <p:pic>
              <p:nvPicPr>
                <p:cNvPr id="169030" name="Freihand 169029">
                  <a:extLst>
                    <a:ext uri="{FF2B5EF4-FFF2-40B4-BE49-F238E27FC236}">
                      <a16:creationId xmlns:a16="http://schemas.microsoft.com/office/drawing/2014/main" id="{19218305-A831-4CDA-8DEA-D75C686B971A}"/>
                    </a:ext>
                  </a:extLst>
                </p:cNvPr>
                <p:cNvPicPr/>
                <p:nvPr/>
              </p:nvPicPr>
              <p:blipFill>
                <a:blip r:embed="rId198"/>
                <a:stretch>
                  <a:fillRect/>
                </a:stretch>
              </p:blipFill>
              <p:spPr>
                <a:xfrm>
                  <a:off x="4076499" y="2006468"/>
                  <a:ext cx="52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9031" name="Freihand 169030">
                  <a:extLst>
                    <a:ext uri="{FF2B5EF4-FFF2-40B4-BE49-F238E27FC236}">
                      <a16:creationId xmlns:a16="http://schemas.microsoft.com/office/drawing/2014/main" id="{C5580C30-2E26-4B23-9B21-FC0F77BAD0FD}"/>
                    </a:ext>
                  </a:extLst>
                </p14:cNvPr>
                <p14:cNvContentPartPr/>
                <p14:nvPr/>
              </p14:nvContentPartPr>
              <p14:xfrm>
                <a:off x="4165419" y="2087828"/>
                <a:ext cx="16200" cy="100800"/>
              </p14:xfrm>
            </p:contentPart>
          </mc:Choice>
          <mc:Fallback>
            <p:pic>
              <p:nvPicPr>
                <p:cNvPr id="169031" name="Freihand 169030">
                  <a:extLst>
                    <a:ext uri="{FF2B5EF4-FFF2-40B4-BE49-F238E27FC236}">
                      <a16:creationId xmlns:a16="http://schemas.microsoft.com/office/drawing/2014/main" id="{C5580C30-2E26-4B23-9B21-FC0F77BAD0FD}"/>
                    </a:ext>
                  </a:extLst>
                </p:cNvPr>
                <p:cNvPicPr/>
                <p:nvPr/>
              </p:nvPicPr>
              <p:blipFill>
                <a:blip r:embed="rId200"/>
                <a:stretch>
                  <a:fillRect/>
                </a:stretch>
              </p:blipFill>
              <p:spPr>
                <a:xfrm>
                  <a:off x="4161099" y="2083508"/>
                  <a:ext cx="24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9032" name="Freihand 169031">
                  <a:extLst>
                    <a:ext uri="{FF2B5EF4-FFF2-40B4-BE49-F238E27FC236}">
                      <a16:creationId xmlns:a16="http://schemas.microsoft.com/office/drawing/2014/main" id="{EBF4A3AE-860B-4CE1-82BD-C4338E92E0AB}"/>
                    </a:ext>
                  </a:extLst>
                </p14:cNvPr>
                <p14:cNvContentPartPr/>
                <p14:nvPr/>
              </p14:nvContentPartPr>
              <p14:xfrm>
                <a:off x="4257939" y="2003948"/>
                <a:ext cx="114480" cy="133200"/>
              </p14:xfrm>
            </p:contentPart>
          </mc:Choice>
          <mc:Fallback>
            <p:pic>
              <p:nvPicPr>
                <p:cNvPr id="169032" name="Freihand 169031">
                  <a:extLst>
                    <a:ext uri="{FF2B5EF4-FFF2-40B4-BE49-F238E27FC236}">
                      <a16:creationId xmlns:a16="http://schemas.microsoft.com/office/drawing/2014/main" id="{EBF4A3AE-860B-4CE1-82BD-C4338E92E0AB}"/>
                    </a:ext>
                  </a:extLst>
                </p:cNvPr>
                <p:cNvPicPr/>
                <p:nvPr/>
              </p:nvPicPr>
              <p:blipFill>
                <a:blip r:embed="rId202"/>
                <a:stretch>
                  <a:fillRect/>
                </a:stretch>
              </p:blipFill>
              <p:spPr>
                <a:xfrm>
                  <a:off x="4253619" y="1999628"/>
                  <a:ext cx="123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9033" name="Freihand 169032">
                  <a:extLst>
                    <a:ext uri="{FF2B5EF4-FFF2-40B4-BE49-F238E27FC236}">
                      <a16:creationId xmlns:a16="http://schemas.microsoft.com/office/drawing/2014/main" id="{5A22A7F8-459B-4D99-A555-F3DDD2E5393D}"/>
                    </a:ext>
                  </a:extLst>
                </p14:cNvPr>
                <p14:cNvContentPartPr/>
                <p14:nvPr/>
              </p14:nvContentPartPr>
              <p14:xfrm>
                <a:off x="4286019" y="1988108"/>
                <a:ext cx="163440" cy="8280"/>
              </p14:xfrm>
            </p:contentPart>
          </mc:Choice>
          <mc:Fallback>
            <p:pic>
              <p:nvPicPr>
                <p:cNvPr id="169033" name="Freihand 169032">
                  <a:extLst>
                    <a:ext uri="{FF2B5EF4-FFF2-40B4-BE49-F238E27FC236}">
                      <a16:creationId xmlns:a16="http://schemas.microsoft.com/office/drawing/2014/main" id="{5A22A7F8-459B-4D99-A555-F3DDD2E5393D}"/>
                    </a:ext>
                  </a:extLst>
                </p:cNvPr>
                <p:cNvPicPr/>
                <p:nvPr/>
              </p:nvPicPr>
              <p:blipFill>
                <a:blip r:embed="rId204"/>
                <a:stretch>
                  <a:fillRect/>
                </a:stretch>
              </p:blipFill>
              <p:spPr>
                <a:xfrm>
                  <a:off x="4281699" y="1983788"/>
                  <a:ext cx="172080" cy="16920"/>
                </a:xfrm>
                <a:prstGeom prst="rect">
                  <a:avLst/>
                </a:prstGeom>
              </p:spPr>
            </p:pic>
          </mc:Fallback>
        </mc:AlternateContent>
      </p:grpSp>
      <p:grpSp>
        <p:nvGrpSpPr>
          <p:cNvPr id="169052" name="Gruppieren 169051">
            <a:extLst>
              <a:ext uri="{FF2B5EF4-FFF2-40B4-BE49-F238E27FC236}">
                <a16:creationId xmlns:a16="http://schemas.microsoft.com/office/drawing/2014/main" id="{F8B8BC6C-9B98-400B-BCB9-16DC00AE99E1}"/>
              </a:ext>
            </a:extLst>
          </p:cNvPr>
          <p:cNvGrpSpPr/>
          <p:nvPr/>
        </p:nvGrpSpPr>
        <p:grpSpPr>
          <a:xfrm>
            <a:off x="4811259" y="1959308"/>
            <a:ext cx="959760" cy="185400"/>
            <a:chOff x="4811259" y="1959308"/>
            <a:chExt cx="959760" cy="185400"/>
          </a:xfrm>
        </p:grpSpPr>
        <mc:AlternateContent xmlns:mc="http://schemas.openxmlformats.org/markup-compatibility/2006">
          <mc:Choice xmlns:p14="http://schemas.microsoft.com/office/powerpoint/2010/main" Requires="p14">
            <p:contentPart p14:bwMode="auto" r:id="rId205">
              <p14:nvContentPartPr>
                <p14:cNvPr id="169035" name="Freihand 169034">
                  <a:extLst>
                    <a:ext uri="{FF2B5EF4-FFF2-40B4-BE49-F238E27FC236}">
                      <a16:creationId xmlns:a16="http://schemas.microsoft.com/office/drawing/2014/main" id="{8AD8AE57-1C74-41E2-A232-733153BC7D9B}"/>
                    </a:ext>
                  </a:extLst>
                </p14:cNvPr>
                <p14:cNvContentPartPr/>
                <p14:nvPr/>
              </p14:nvContentPartPr>
              <p14:xfrm>
                <a:off x="4811259" y="1959308"/>
                <a:ext cx="105120" cy="182160"/>
              </p14:xfrm>
            </p:contentPart>
          </mc:Choice>
          <mc:Fallback>
            <p:pic>
              <p:nvPicPr>
                <p:cNvPr id="169035" name="Freihand 169034">
                  <a:extLst>
                    <a:ext uri="{FF2B5EF4-FFF2-40B4-BE49-F238E27FC236}">
                      <a16:creationId xmlns:a16="http://schemas.microsoft.com/office/drawing/2014/main" id="{8AD8AE57-1C74-41E2-A232-733153BC7D9B}"/>
                    </a:ext>
                  </a:extLst>
                </p:cNvPr>
                <p:cNvPicPr/>
                <p:nvPr/>
              </p:nvPicPr>
              <p:blipFill>
                <a:blip r:embed="rId206"/>
                <a:stretch>
                  <a:fillRect/>
                </a:stretch>
              </p:blipFill>
              <p:spPr>
                <a:xfrm>
                  <a:off x="4806939" y="1954988"/>
                  <a:ext cx="113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9036" name="Freihand 169035">
                  <a:extLst>
                    <a:ext uri="{FF2B5EF4-FFF2-40B4-BE49-F238E27FC236}">
                      <a16:creationId xmlns:a16="http://schemas.microsoft.com/office/drawing/2014/main" id="{2E866E5F-D0DF-490B-A065-39759B84DF14}"/>
                    </a:ext>
                  </a:extLst>
                </p14:cNvPr>
                <p14:cNvContentPartPr/>
                <p14:nvPr/>
              </p14:nvContentPartPr>
              <p14:xfrm>
                <a:off x="4985499" y="1982348"/>
                <a:ext cx="129240" cy="109800"/>
              </p14:xfrm>
            </p:contentPart>
          </mc:Choice>
          <mc:Fallback>
            <p:pic>
              <p:nvPicPr>
                <p:cNvPr id="169036" name="Freihand 169035">
                  <a:extLst>
                    <a:ext uri="{FF2B5EF4-FFF2-40B4-BE49-F238E27FC236}">
                      <a16:creationId xmlns:a16="http://schemas.microsoft.com/office/drawing/2014/main" id="{2E866E5F-D0DF-490B-A065-39759B84DF14}"/>
                    </a:ext>
                  </a:extLst>
                </p:cNvPr>
                <p:cNvPicPr/>
                <p:nvPr/>
              </p:nvPicPr>
              <p:blipFill>
                <a:blip r:embed="rId208"/>
                <a:stretch>
                  <a:fillRect/>
                </a:stretch>
              </p:blipFill>
              <p:spPr>
                <a:xfrm>
                  <a:off x="4981179" y="1978028"/>
                  <a:ext cx="137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9037" name="Freihand 169036">
                  <a:extLst>
                    <a:ext uri="{FF2B5EF4-FFF2-40B4-BE49-F238E27FC236}">
                      <a16:creationId xmlns:a16="http://schemas.microsoft.com/office/drawing/2014/main" id="{2E7277A4-E0A9-47DE-A9CC-CF65784B71E3}"/>
                    </a:ext>
                  </a:extLst>
                </p14:cNvPr>
                <p14:cNvContentPartPr/>
                <p14:nvPr/>
              </p14:nvContentPartPr>
              <p14:xfrm>
                <a:off x="5054259" y="2040668"/>
                <a:ext cx="48240" cy="68400"/>
              </p14:xfrm>
            </p:contentPart>
          </mc:Choice>
          <mc:Fallback>
            <p:pic>
              <p:nvPicPr>
                <p:cNvPr id="169037" name="Freihand 169036">
                  <a:extLst>
                    <a:ext uri="{FF2B5EF4-FFF2-40B4-BE49-F238E27FC236}">
                      <a16:creationId xmlns:a16="http://schemas.microsoft.com/office/drawing/2014/main" id="{2E7277A4-E0A9-47DE-A9CC-CF65784B71E3}"/>
                    </a:ext>
                  </a:extLst>
                </p:cNvPr>
                <p:cNvPicPr/>
                <p:nvPr/>
              </p:nvPicPr>
              <p:blipFill>
                <a:blip r:embed="rId210"/>
                <a:stretch>
                  <a:fillRect/>
                </a:stretch>
              </p:blipFill>
              <p:spPr>
                <a:xfrm>
                  <a:off x="5049939" y="2036348"/>
                  <a:ext cx="56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9038" name="Freihand 169037">
                  <a:extLst>
                    <a:ext uri="{FF2B5EF4-FFF2-40B4-BE49-F238E27FC236}">
                      <a16:creationId xmlns:a16="http://schemas.microsoft.com/office/drawing/2014/main" id="{8A6A78E7-A19D-4ABA-BF4B-E3504927259D}"/>
                    </a:ext>
                  </a:extLst>
                </p14:cNvPr>
                <p14:cNvContentPartPr/>
                <p14:nvPr/>
              </p14:nvContentPartPr>
              <p14:xfrm>
                <a:off x="5162979" y="2065508"/>
                <a:ext cx="170640" cy="57600"/>
              </p14:xfrm>
            </p:contentPart>
          </mc:Choice>
          <mc:Fallback>
            <p:pic>
              <p:nvPicPr>
                <p:cNvPr id="169038" name="Freihand 169037">
                  <a:extLst>
                    <a:ext uri="{FF2B5EF4-FFF2-40B4-BE49-F238E27FC236}">
                      <a16:creationId xmlns:a16="http://schemas.microsoft.com/office/drawing/2014/main" id="{8A6A78E7-A19D-4ABA-BF4B-E3504927259D}"/>
                    </a:ext>
                  </a:extLst>
                </p:cNvPr>
                <p:cNvPicPr/>
                <p:nvPr/>
              </p:nvPicPr>
              <p:blipFill>
                <a:blip r:embed="rId212"/>
                <a:stretch>
                  <a:fillRect/>
                </a:stretch>
              </p:blipFill>
              <p:spPr>
                <a:xfrm>
                  <a:off x="5158659" y="2061188"/>
                  <a:ext cx="1792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9039" name="Freihand 169038">
                  <a:extLst>
                    <a:ext uri="{FF2B5EF4-FFF2-40B4-BE49-F238E27FC236}">
                      <a16:creationId xmlns:a16="http://schemas.microsoft.com/office/drawing/2014/main" id="{C200EB2B-7BE1-4E7A-938B-9BEB587EC181}"/>
                    </a:ext>
                  </a:extLst>
                </p14:cNvPr>
                <p14:cNvContentPartPr/>
                <p14:nvPr/>
              </p14:nvContentPartPr>
              <p14:xfrm>
                <a:off x="5324979" y="2049668"/>
                <a:ext cx="69480" cy="79560"/>
              </p14:xfrm>
            </p:contentPart>
          </mc:Choice>
          <mc:Fallback>
            <p:pic>
              <p:nvPicPr>
                <p:cNvPr id="169039" name="Freihand 169038">
                  <a:extLst>
                    <a:ext uri="{FF2B5EF4-FFF2-40B4-BE49-F238E27FC236}">
                      <a16:creationId xmlns:a16="http://schemas.microsoft.com/office/drawing/2014/main" id="{C200EB2B-7BE1-4E7A-938B-9BEB587EC181}"/>
                    </a:ext>
                  </a:extLst>
                </p:cNvPr>
                <p:cNvPicPr/>
                <p:nvPr/>
              </p:nvPicPr>
              <p:blipFill>
                <a:blip r:embed="rId214"/>
                <a:stretch>
                  <a:fillRect/>
                </a:stretch>
              </p:blipFill>
              <p:spPr>
                <a:xfrm>
                  <a:off x="5320659" y="2045348"/>
                  <a:ext cx="78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9041" name="Freihand 169040">
                  <a:extLst>
                    <a:ext uri="{FF2B5EF4-FFF2-40B4-BE49-F238E27FC236}">
                      <a16:creationId xmlns:a16="http://schemas.microsoft.com/office/drawing/2014/main" id="{850C394B-92A9-4F1D-9425-8890ACC0A3D7}"/>
                    </a:ext>
                  </a:extLst>
                </p14:cNvPr>
                <p14:cNvContentPartPr/>
                <p14:nvPr/>
              </p14:nvContentPartPr>
              <p14:xfrm>
                <a:off x="5438019" y="2072708"/>
                <a:ext cx="333000" cy="72000"/>
              </p14:xfrm>
            </p:contentPart>
          </mc:Choice>
          <mc:Fallback>
            <p:pic>
              <p:nvPicPr>
                <p:cNvPr id="169041" name="Freihand 169040">
                  <a:extLst>
                    <a:ext uri="{FF2B5EF4-FFF2-40B4-BE49-F238E27FC236}">
                      <a16:creationId xmlns:a16="http://schemas.microsoft.com/office/drawing/2014/main" id="{850C394B-92A9-4F1D-9425-8890ACC0A3D7}"/>
                    </a:ext>
                  </a:extLst>
                </p:cNvPr>
                <p:cNvPicPr/>
                <p:nvPr/>
              </p:nvPicPr>
              <p:blipFill>
                <a:blip r:embed="rId216"/>
                <a:stretch>
                  <a:fillRect/>
                </a:stretch>
              </p:blipFill>
              <p:spPr>
                <a:xfrm>
                  <a:off x="5433699" y="2068388"/>
                  <a:ext cx="341640" cy="80640"/>
                </a:xfrm>
                <a:prstGeom prst="rect">
                  <a:avLst/>
                </a:prstGeom>
              </p:spPr>
            </p:pic>
          </mc:Fallback>
        </mc:AlternateContent>
      </p:grpSp>
      <p:grpSp>
        <p:nvGrpSpPr>
          <p:cNvPr id="169066" name="Gruppieren 169065">
            <a:extLst>
              <a:ext uri="{FF2B5EF4-FFF2-40B4-BE49-F238E27FC236}">
                <a16:creationId xmlns:a16="http://schemas.microsoft.com/office/drawing/2014/main" id="{FC55E530-973E-4505-A254-8993FF57FA8F}"/>
              </a:ext>
            </a:extLst>
          </p:cNvPr>
          <p:cNvGrpSpPr/>
          <p:nvPr/>
        </p:nvGrpSpPr>
        <p:grpSpPr>
          <a:xfrm>
            <a:off x="6028419" y="1921868"/>
            <a:ext cx="1257840" cy="222120"/>
            <a:chOff x="6028419" y="1921868"/>
            <a:chExt cx="1257840" cy="222120"/>
          </a:xfrm>
        </p:grpSpPr>
        <mc:AlternateContent xmlns:mc="http://schemas.openxmlformats.org/markup-compatibility/2006">
          <mc:Choice xmlns:p14="http://schemas.microsoft.com/office/powerpoint/2010/main" Requires="p14">
            <p:contentPart p14:bwMode="auto" r:id="rId217">
              <p14:nvContentPartPr>
                <p14:cNvPr id="169042" name="Freihand 169041">
                  <a:extLst>
                    <a:ext uri="{FF2B5EF4-FFF2-40B4-BE49-F238E27FC236}">
                      <a16:creationId xmlns:a16="http://schemas.microsoft.com/office/drawing/2014/main" id="{261C3BD3-008F-47B7-9ACE-AFAB677DEADA}"/>
                    </a:ext>
                  </a:extLst>
                </p14:cNvPr>
                <p14:cNvContentPartPr/>
                <p14:nvPr/>
              </p14:nvContentPartPr>
              <p14:xfrm>
                <a:off x="6028419" y="2081708"/>
                <a:ext cx="11160" cy="55080"/>
              </p14:xfrm>
            </p:contentPart>
          </mc:Choice>
          <mc:Fallback>
            <p:pic>
              <p:nvPicPr>
                <p:cNvPr id="169042" name="Freihand 169041">
                  <a:extLst>
                    <a:ext uri="{FF2B5EF4-FFF2-40B4-BE49-F238E27FC236}">
                      <a16:creationId xmlns:a16="http://schemas.microsoft.com/office/drawing/2014/main" id="{261C3BD3-008F-47B7-9ACE-AFAB677DEADA}"/>
                    </a:ext>
                  </a:extLst>
                </p:cNvPr>
                <p:cNvPicPr/>
                <p:nvPr/>
              </p:nvPicPr>
              <p:blipFill>
                <a:blip r:embed="rId218"/>
                <a:stretch>
                  <a:fillRect/>
                </a:stretch>
              </p:blipFill>
              <p:spPr>
                <a:xfrm>
                  <a:off x="6024099" y="2077388"/>
                  <a:ext cx="19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9043" name="Freihand 169042">
                  <a:extLst>
                    <a:ext uri="{FF2B5EF4-FFF2-40B4-BE49-F238E27FC236}">
                      <a16:creationId xmlns:a16="http://schemas.microsoft.com/office/drawing/2014/main" id="{5E1DE489-0BF5-49E0-A415-CCFD4F6DF972}"/>
                    </a:ext>
                  </a:extLst>
                </p14:cNvPr>
                <p14:cNvContentPartPr/>
                <p14:nvPr/>
              </p14:nvContentPartPr>
              <p14:xfrm>
                <a:off x="6041379" y="2029508"/>
                <a:ext cx="24480" cy="7560"/>
              </p14:xfrm>
            </p:contentPart>
          </mc:Choice>
          <mc:Fallback>
            <p:pic>
              <p:nvPicPr>
                <p:cNvPr id="169043" name="Freihand 169042">
                  <a:extLst>
                    <a:ext uri="{FF2B5EF4-FFF2-40B4-BE49-F238E27FC236}">
                      <a16:creationId xmlns:a16="http://schemas.microsoft.com/office/drawing/2014/main" id="{5E1DE489-0BF5-49E0-A415-CCFD4F6DF972}"/>
                    </a:ext>
                  </a:extLst>
                </p:cNvPr>
                <p:cNvPicPr/>
                <p:nvPr/>
              </p:nvPicPr>
              <p:blipFill>
                <a:blip r:embed="rId220"/>
                <a:stretch>
                  <a:fillRect/>
                </a:stretch>
              </p:blipFill>
              <p:spPr>
                <a:xfrm>
                  <a:off x="6037059" y="2025188"/>
                  <a:ext cx="331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9044" name="Freihand 169043">
                  <a:extLst>
                    <a:ext uri="{FF2B5EF4-FFF2-40B4-BE49-F238E27FC236}">
                      <a16:creationId xmlns:a16="http://schemas.microsoft.com/office/drawing/2014/main" id="{83C2DC81-A6CA-4A02-B92F-3A803496BAB1}"/>
                    </a:ext>
                  </a:extLst>
                </p14:cNvPr>
                <p14:cNvContentPartPr/>
                <p14:nvPr/>
              </p14:nvContentPartPr>
              <p14:xfrm>
                <a:off x="6084579" y="2044988"/>
                <a:ext cx="91800" cy="98280"/>
              </p14:xfrm>
            </p:contentPart>
          </mc:Choice>
          <mc:Fallback>
            <p:pic>
              <p:nvPicPr>
                <p:cNvPr id="169044" name="Freihand 169043">
                  <a:extLst>
                    <a:ext uri="{FF2B5EF4-FFF2-40B4-BE49-F238E27FC236}">
                      <a16:creationId xmlns:a16="http://schemas.microsoft.com/office/drawing/2014/main" id="{83C2DC81-A6CA-4A02-B92F-3A803496BAB1}"/>
                    </a:ext>
                  </a:extLst>
                </p:cNvPr>
                <p:cNvPicPr/>
                <p:nvPr/>
              </p:nvPicPr>
              <p:blipFill>
                <a:blip r:embed="rId222"/>
                <a:stretch>
                  <a:fillRect/>
                </a:stretch>
              </p:blipFill>
              <p:spPr>
                <a:xfrm>
                  <a:off x="6080259" y="2040668"/>
                  <a:ext cx="100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9045" name="Freihand 169044">
                  <a:extLst>
                    <a:ext uri="{FF2B5EF4-FFF2-40B4-BE49-F238E27FC236}">
                      <a16:creationId xmlns:a16="http://schemas.microsoft.com/office/drawing/2014/main" id="{BD9D479D-0C09-446A-9964-C5CF7EB8A362}"/>
                    </a:ext>
                  </a:extLst>
                </p14:cNvPr>
                <p14:cNvContentPartPr/>
                <p14:nvPr/>
              </p14:nvContentPartPr>
              <p14:xfrm>
                <a:off x="6170619" y="1982708"/>
                <a:ext cx="95760" cy="147240"/>
              </p14:xfrm>
            </p:contentPart>
          </mc:Choice>
          <mc:Fallback>
            <p:pic>
              <p:nvPicPr>
                <p:cNvPr id="169045" name="Freihand 169044">
                  <a:extLst>
                    <a:ext uri="{FF2B5EF4-FFF2-40B4-BE49-F238E27FC236}">
                      <a16:creationId xmlns:a16="http://schemas.microsoft.com/office/drawing/2014/main" id="{BD9D479D-0C09-446A-9964-C5CF7EB8A362}"/>
                    </a:ext>
                  </a:extLst>
                </p:cNvPr>
                <p:cNvPicPr/>
                <p:nvPr/>
              </p:nvPicPr>
              <p:blipFill>
                <a:blip r:embed="rId224"/>
                <a:stretch>
                  <a:fillRect/>
                </a:stretch>
              </p:blipFill>
              <p:spPr>
                <a:xfrm>
                  <a:off x="6166299" y="1978388"/>
                  <a:ext cx="104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9046" name="Freihand 169045">
                  <a:extLst>
                    <a:ext uri="{FF2B5EF4-FFF2-40B4-BE49-F238E27FC236}">
                      <a16:creationId xmlns:a16="http://schemas.microsoft.com/office/drawing/2014/main" id="{0CCA3C21-BDEE-4B88-A4FA-114A16754E5D}"/>
                    </a:ext>
                  </a:extLst>
                </p14:cNvPr>
                <p14:cNvContentPartPr/>
                <p14:nvPr/>
              </p14:nvContentPartPr>
              <p14:xfrm>
                <a:off x="6334779" y="1983428"/>
                <a:ext cx="184320" cy="160560"/>
              </p14:xfrm>
            </p:contentPart>
          </mc:Choice>
          <mc:Fallback>
            <p:pic>
              <p:nvPicPr>
                <p:cNvPr id="169046" name="Freihand 169045">
                  <a:extLst>
                    <a:ext uri="{FF2B5EF4-FFF2-40B4-BE49-F238E27FC236}">
                      <a16:creationId xmlns:a16="http://schemas.microsoft.com/office/drawing/2014/main" id="{0CCA3C21-BDEE-4B88-A4FA-114A16754E5D}"/>
                    </a:ext>
                  </a:extLst>
                </p:cNvPr>
                <p:cNvPicPr/>
                <p:nvPr/>
              </p:nvPicPr>
              <p:blipFill>
                <a:blip r:embed="rId226"/>
                <a:stretch>
                  <a:fillRect/>
                </a:stretch>
              </p:blipFill>
              <p:spPr>
                <a:xfrm>
                  <a:off x="6330459" y="1979108"/>
                  <a:ext cx="192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9047" name="Freihand 169046">
                  <a:extLst>
                    <a:ext uri="{FF2B5EF4-FFF2-40B4-BE49-F238E27FC236}">
                      <a16:creationId xmlns:a16="http://schemas.microsoft.com/office/drawing/2014/main" id="{41D5D8C7-B60C-42C9-B548-6DFD3B2BAA33}"/>
                    </a:ext>
                  </a:extLst>
                </p14:cNvPr>
                <p14:cNvContentPartPr/>
                <p14:nvPr/>
              </p14:nvContentPartPr>
              <p14:xfrm>
                <a:off x="6494259" y="2046428"/>
                <a:ext cx="232200" cy="73800"/>
              </p14:xfrm>
            </p:contentPart>
          </mc:Choice>
          <mc:Fallback>
            <p:pic>
              <p:nvPicPr>
                <p:cNvPr id="169047" name="Freihand 169046">
                  <a:extLst>
                    <a:ext uri="{FF2B5EF4-FFF2-40B4-BE49-F238E27FC236}">
                      <a16:creationId xmlns:a16="http://schemas.microsoft.com/office/drawing/2014/main" id="{41D5D8C7-B60C-42C9-B548-6DFD3B2BAA33}"/>
                    </a:ext>
                  </a:extLst>
                </p:cNvPr>
                <p:cNvPicPr/>
                <p:nvPr/>
              </p:nvPicPr>
              <p:blipFill>
                <a:blip r:embed="rId228"/>
                <a:stretch>
                  <a:fillRect/>
                </a:stretch>
              </p:blipFill>
              <p:spPr>
                <a:xfrm>
                  <a:off x="6489939" y="2042108"/>
                  <a:ext cx="240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9048" name="Freihand 169047">
                  <a:extLst>
                    <a:ext uri="{FF2B5EF4-FFF2-40B4-BE49-F238E27FC236}">
                      <a16:creationId xmlns:a16="http://schemas.microsoft.com/office/drawing/2014/main" id="{B7385746-D6AD-4527-B25B-11C34B33C92E}"/>
                    </a:ext>
                  </a:extLst>
                </p14:cNvPr>
                <p14:cNvContentPartPr/>
                <p14:nvPr/>
              </p14:nvContentPartPr>
              <p14:xfrm>
                <a:off x="6694419" y="1921868"/>
                <a:ext cx="4320" cy="20160"/>
              </p14:xfrm>
            </p:contentPart>
          </mc:Choice>
          <mc:Fallback>
            <p:pic>
              <p:nvPicPr>
                <p:cNvPr id="169048" name="Freihand 169047">
                  <a:extLst>
                    <a:ext uri="{FF2B5EF4-FFF2-40B4-BE49-F238E27FC236}">
                      <a16:creationId xmlns:a16="http://schemas.microsoft.com/office/drawing/2014/main" id="{B7385746-D6AD-4527-B25B-11C34B33C92E}"/>
                    </a:ext>
                  </a:extLst>
                </p:cNvPr>
                <p:cNvPicPr/>
                <p:nvPr/>
              </p:nvPicPr>
              <p:blipFill>
                <a:blip r:embed="rId230"/>
                <a:stretch>
                  <a:fillRect/>
                </a:stretch>
              </p:blipFill>
              <p:spPr>
                <a:xfrm>
                  <a:off x="6690099" y="1917548"/>
                  <a:ext cx="12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9049" name="Freihand 169048">
                  <a:extLst>
                    <a:ext uri="{FF2B5EF4-FFF2-40B4-BE49-F238E27FC236}">
                      <a16:creationId xmlns:a16="http://schemas.microsoft.com/office/drawing/2014/main" id="{F89438ED-0A50-4DA1-BE31-7B7FB3B01136}"/>
                    </a:ext>
                  </a:extLst>
                </p14:cNvPr>
                <p14:cNvContentPartPr/>
                <p14:nvPr/>
              </p14:nvContentPartPr>
              <p14:xfrm>
                <a:off x="6725739" y="1943108"/>
                <a:ext cx="45360" cy="187200"/>
              </p14:xfrm>
            </p:contentPart>
          </mc:Choice>
          <mc:Fallback>
            <p:pic>
              <p:nvPicPr>
                <p:cNvPr id="169049" name="Freihand 169048">
                  <a:extLst>
                    <a:ext uri="{FF2B5EF4-FFF2-40B4-BE49-F238E27FC236}">
                      <a16:creationId xmlns:a16="http://schemas.microsoft.com/office/drawing/2014/main" id="{F89438ED-0A50-4DA1-BE31-7B7FB3B01136}"/>
                    </a:ext>
                  </a:extLst>
                </p:cNvPr>
                <p:cNvPicPr/>
                <p:nvPr/>
              </p:nvPicPr>
              <p:blipFill>
                <a:blip r:embed="rId232"/>
                <a:stretch>
                  <a:fillRect/>
                </a:stretch>
              </p:blipFill>
              <p:spPr>
                <a:xfrm>
                  <a:off x="6721419" y="1938788"/>
                  <a:ext cx="54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9050" name="Freihand 169049">
                  <a:extLst>
                    <a:ext uri="{FF2B5EF4-FFF2-40B4-BE49-F238E27FC236}">
                      <a16:creationId xmlns:a16="http://schemas.microsoft.com/office/drawing/2014/main" id="{B0F20EDB-377E-48BC-AD41-DB97549DCBB5}"/>
                    </a:ext>
                  </a:extLst>
                </p14:cNvPr>
                <p14:cNvContentPartPr/>
                <p14:nvPr/>
              </p14:nvContentPartPr>
              <p14:xfrm>
                <a:off x="6915459" y="1973708"/>
                <a:ext cx="174240" cy="135720"/>
              </p14:xfrm>
            </p:contentPart>
          </mc:Choice>
          <mc:Fallback>
            <p:pic>
              <p:nvPicPr>
                <p:cNvPr id="169050" name="Freihand 169049">
                  <a:extLst>
                    <a:ext uri="{FF2B5EF4-FFF2-40B4-BE49-F238E27FC236}">
                      <a16:creationId xmlns:a16="http://schemas.microsoft.com/office/drawing/2014/main" id="{B0F20EDB-377E-48BC-AD41-DB97549DCBB5}"/>
                    </a:ext>
                  </a:extLst>
                </p:cNvPr>
                <p:cNvPicPr/>
                <p:nvPr/>
              </p:nvPicPr>
              <p:blipFill>
                <a:blip r:embed="rId234"/>
                <a:stretch>
                  <a:fillRect/>
                </a:stretch>
              </p:blipFill>
              <p:spPr>
                <a:xfrm>
                  <a:off x="6911139" y="1969388"/>
                  <a:ext cx="182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9053" name="Freihand 169052">
                  <a:extLst>
                    <a:ext uri="{FF2B5EF4-FFF2-40B4-BE49-F238E27FC236}">
                      <a16:creationId xmlns:a16="http://schemas.microsoft.com/office/drawing/2014/main" id="{18DDA524-915C-43C6-86A7-84986375E541}"/>
                    </a:ext>
                  </a:extLst>
                </p14:cNvPr>
                <p14:cNvContentPartPr/>
                <p14:nvPr/>
              </p14:nvContentPartPr>
              <p14:xfrm>
                <a:off x="7038939" y="2052548"/>
                <a:ext cx="162720" cy="72000"/>
              </p14:xfrm>
            </p:contentPart>
          </mc:Choice>
          <mc:Fallback>
            <p:pic>
              <p:nvPicPr>
                <p:cNvPr id="169053" name="Freihand 169052">
                  <a:extLst>
                    <a:ext uri="{FF2B5EF4-FFF2-40B4-BE49-F238E27FC236}">
                      <a16:creationId xmlns:a16="http://schemas.microsoft.com/office/drawing/2014/main" id="{18DDA524-915C-43C6-86A7-84986375E541}"/>
                    </a:ext>
                  </a:extLst>
                </p:cNvPr>
                <p:cNvPicPr/>
                <p:nvPr/>
              </p:nvPicPr>
              <p:blipFill>
                <a:blip r:embed="rId236"/>
                <a:stretch>
                  <a:fillRect/>
                </a:stretch>
              </p:blipFill>
              <p:spPr>
                <a:xfrm>
                  <a:off x="7034619" y="2048228"/>
                  <a:ext cx="1713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9054" name="Freihand 169053">
                  <a:extLst>
                    <a:ext uri="{FF2B5EF4-FFF2-40B4-BE49-F238E27FC236}">
                      <a16:creationId xmlns:a16="http://schemas.microsoft.com/office/drawing/2014/main" id="{0D1E8776-97C1-4191-80FB-B4C209669C27}"/>
                    </a:ext>
                  </a:extLst>
                </p14:cNvPr>
                <p14:cNvContentPartPr/>
                <p14:nvPr/>
              </p14:nvContentPartPr>
              <p14:xfrm>
                <a:off x="7216059" y="2039948"/>
                <a:ext cx="70200" cy="83160"/>
              </p14:xfrm>
            </p:contentPart>
          </mc:Choice>
          <mc:Fallback>
            <p:pic>
              <p:nvPicPr>
                <p:cNvPr id="169054" name="Freihand 169053">
                  <a:extLst>
                    <a:ext uri="{FF2B5EF4-FFF2-40B4-BE49-F238E27FC236}">
                      <a16:creationId xmlns:a16="http://schemas.microsoft.com/office/drawing/2014/main" id="{0D1E8776-97C1-4191-80FB-B4C209669C27}"/>
                    </a:ext>
                  </a:extLst>
                </p:cNvPr>
                <p:cNvPicPr/>
                <p:nvPr/>
              </p:nvPicPr>
              <p:blipFill>
                <a:blip r:embed="rId238"/>
                <a:stretch>
                  <a:fillRect/>
                </a:stretch>
              </p:blipFill>
              <p:spPr>
                <a:xfrm>
                  <a:off x="7211739" y="2035628"/>
                  <a:ext cx="78840" cy="91800"/>
                </a:xfrm>
                <a:prstGeom prst="rect">
                  <a:avLst/>
                </a:prstGeom>
              </p:spPr>
            </p:pic>
          </mc:Fallback>
        </mc:AlternateContent>
      </p:grpSp>
      <p:grpSp>
        <p:nvGrpSpPr>
          <p:cNvPr id="169065" name="Gruppieren 169064">
            <a:extLst>
              <a:ext uri="{FF2B5EF4-FFF2-40B4-BE49-F238E27FC236}">
                <a16:creationId xmlns:a16="http://schemas.microsoft.com/office/drawing/2014/main" id="{F29F5DBA-2EDB-4DAC-BC9A-2A6CA952F234}"/>
              </a:ext>
            </a:extLst>
          </p:cNvPr>
          <p:cNvGrpSpPr/>
          <p:nvPr/>
        </p:nvGrpSpPr>
        <p:grpSpPr>
          <a:xfrm>
            <a:off x="7545459" y="1824308"/>
            <a:ext cx="2545920" cy="498960"/>
            <a:chOff x="7545459" y="1824308"/>
            <a:chExt cx="2545920" cy="498960"/>
          </a:xfrm>
        </p:grpSpPr>
        <mc:AlternateContent xmlns:mc="http://schemas.openxmlformats.org/markup-compatibility/2006">
          <mc:Choice xmlns:p14="http://schemas.microsoft.com/office/powerpoint/2010/main" Requires="p14">
            <p:contentPart p14:bwMode="auto" r:id="rId239">
              <p14:nvContentPartPr>
                <p14:cNvPr id="168981" name="Freihand 168980">
                  <a:extLst>
                    <a:ext uri="{FF2B5EF4-FFF2-40B4-BE49-F238E27FC236}">
                      <a16:creationId xmlns:a16="http://schemas.microsoft.com/office/drawing/2014/main" id="{E6009618-9FBF-4795-9A98-49426C5AFE0F}"/>
                    </a:ext>
                  </a:extLst>
                </p14:cNvPr>
                <p14:cNvContentPartPr/>
                <p14:nvPr/>
              </p14:nvContentPartPr>
              <p14:xfrm>
                <a:off x="8614659" y="1852748"/>
                <a:ext cx="151560" cy="105840"/>
              </p14:xfrm>
            </p:contentPart>
          </mc:Choice>
          <mc:Fallback>
            <p:pic>
              <p:nvPicPr>
                <p:cNvPr id="168981" name="Freihand 168980">
                  <a:extLst>
                    <a:ext uri="{FF2B5EF4-FFF2-40B4-BE49-F238E27FC236}">
                      <a16:creationId xmlns:a16="http://schemas.microsoft.com/office/drawing/2014/main" id="{E6009618-9FBF-4795-9A98-49426C5AFE0F}"/>
                    </a:ext>
                  </a:extLst>
                </p:cNvPr>
                <p:cNvPicPr/>
                <p:nvPr/>
              </p:nvPicPr>
              <p:blipFill>
                <a:blip r:embed="rId240"/>
                <a:stretch>
                  <a:fillRect/>
                </a:stretch>
              </p:blipFill>
              <p:spPr>
                <a:xfrm>
                  <a:off x="8610339" y="1848428"/>
                  <a:ext cx="160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8982" name="Freihand 168981">
                  <a:extLst>
                    <a:ext uri="{FF2B5EF4-FFF2-40B4-BE49-F238E27FC236}">
                      <a16:creationId xmlns:a16="http://schemas.microsoft.com/office/drawing/2014/main" id="{DCFF9C4F-AABF-4547-B308-BB075915AC3C}"/>
                    </a:ext>
                  </a:extLst>
                </p14:cNvPr>
                <p14:cNvContentPartPr/>
                <p14:nvPr/>
              </p14:nvContentPartPr>
              <p14:xfrm>
                <a:off x="8748579" y="1940948"/>
                <a:ext cx="29520" cy="86040"/>
              </p14:xfrm>
            </p:contentPart>
          </mc:Choice>
          <mc:Fallback>
            <p:pic>
              <p:nvPicPr>
                <p:cNvPr id="168982" name="Freihand 168981">
                  <a:extLst>
                    <a:ext uri="{FF2B5EF4-FFF2-40B4-BE49-F238E27FC236}">
                      <a16:creationId xmlns:a16="http://schemas.microsoft.com/office/drawing/2014/main" id="{DCFF9C4F-AABF-4547-B308-BB075915AC3C}"/>
                    </a:ext>
                  </a:extLst>
                </p:cNvPr>
                <p:cNvPicPr/>
                <p:nvPr/>
              </p:nvPicPr>
              <p:blipFill>
                <a:blip r:embed="rId242"/>
                <a:stretch>
                  <a:fillRect/>
                </a:stretch>
              </p:blipFill>
              <p:spPr>
                <a:xfrm>
                  <a:off x="8744259" y="1936628"/>
                  <a:ext cx="381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8983" name="Freihand 168982">
                  <a:extLst>
                    <a:ext uri="{FF2B5EF4-FFF2-40B4-BE49-F238E27FC236}">
                      <a16:creationId xmlns:a16="http://schemas.microsoft.com/office/drawing/2014/main" id="{7FDEA9A8-052C-46C8-BFAA-64D7C777FA6D}"/>
                    </a:ext>
                  </a:extLst>
                </p14:cNvPr>
                <p14:cNvContentPartPr/>
                <p14:nvPr/>
              </p14:nvContentPartPr>
              <p14:xfrm>
                <a:off x="8888259" y="1860308"/>
                <a:ext cx="105120" cy="135000"/>
              </p14:xfrm>
            </p:contentPart>
          </mc:Choice>
          <mc:Fallback>
            <p:pic>
              <p:nvPicPr>
                <p:cNvPr id="168983" name="Freihand 168982">
                  <a:extLst>
                    <a:ext uri="{FF2B5EF4-FFF2-40B4-BE49-F238E27FC236}">
                      <a16:creationId xmlns:a16="http://schemas.microsoft.com/office/drawing/2014/main" id="{7FDEA9A8-052C-46C8-BFAA-64D7C777FA6D}"/>
                    </a:ext>
                  </a:extLst>
                </p:cNvPr>
                <p:cNvPicPr/>
                <p:nvPr/>
              </p:nvPicPr>
              <p:blipFill>
                <a:blip r:embed="rId244"/>
                <a:stretch>
                  <a:fillRect/>
                </a:stretch>
              </p:blipFill>
              <p:spPr>
                <a:xfrm>
                  <a:off x="8883939" y="1855988"/>
                  <a:ext cx="113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8984" name="Freihand 168983">
                  <a:extLst>
                    <a:ext uri="{FF2B5EF4-FFF2-40B4-BE49-F238E27FC236}">
                      <a16:creationId xmlns:a16="http://schemas.microsoft.com/office/drawing/2014/main" id="{CCDE688B-34BA-4EA7-B871-83175215E44E}"/>
                    </a:ext>
                  </a:extLst>
                </p14:cNvPr>
                <p14:cNvContentPartPr/>
                <p14:nvPr/>
              </p14:nvContentPartPr>
              <p14:xfrm>
                <a:off x="8369859" y="1904948"/>
                <a:ext cx="16920" cy="124200"/>
              </p14:xfrm>
            </p:contentPart>
          </mc:Choice>
          <mc:Fallback>
            <p:pic>
              <p:nvPicPr>
                <p:cNvPr id="168984" name="Freihand 168983">
                  <a:extLst>
                    <a:ext uri="{FF2B5EF4-FFF2-40B4-BE49-F238E27FC236}">
                      <a16:creationId xmlns:a16="http://schemas.microsoft.com/office/drawing/2014/main" id="{CCDE688B-34BA-4EA7-B871-83175215E44E}"/>
                    </a:ext>
                  </a:extLst>
                </p:cNvPr>
                <p:cNvPicPr/>
                <p:nvPr/>
              </p:nvPicPr>
              <p:blipFill>
                <a:blip r:embed="rId246"/>
                <a:stretch>
                  <a:fillRect/>
                </a:stretch>
              </p:blipFill>
              <p:spPr>
                <a:xfrm>
                  <a:off x="8365539" y="1900628"/>
                  <a:ext cx="25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8985" name="Freihand 168984">
                  <a:extLst>
                    <a:ext uri="{FF2B5EF4-FFF2-40B4-BE49-F238E27FC236}">
                      <a16:creationId xmlns:a16="http://schemas.microsoft.com/office/drawing/2014/main" id="{F956C452-9596-46B6-963B-4EBAE3B09DF8}"/>
                    </a:ext>
                  </a:extLst>
                </p14:cNvPr>
                <p14:cNvContentPartPr/>
                <p14:nvPr/>
              </p14:nvContentPartPr>
              <p14:xfrm>
                <a:off x="8342139" y="1944548"/>
                <a:ext cx="195480" cy="15840"/>
              </p14:xfrm>
            </p:contentPart>
          </mc:Choice>
          <mc:Fallback>
            <p:pic>
              <p:nvPicPr>
                <p:cNvPr id="168985" name="Freihand 168984">
                  <a:extLst>
                    <a:ext uri="{FF2B5EF4-FFF2-40B4-BE49-F238E27FC236}">
                      <a16:creationId xmlns:a16="http://schemas.microsoft.com/office/drawing/2014/main" id="{F956C452-9596-46B6-963B-4EBAE3B09DF8}"/>
                    </a:ext>
                  </a:extLst>
                </p:cNvPr>
                <p:cNvPicPr/>
                <p:nvPr/>
              </p:nvPicPr>
              <p:blipFill>
                <a:blip r:embed="rId248"/>
                <a:stretch>
                  <a:fillRect/>
                </a:stretch>
              </p:blipFill>
              <p:spPr>
                <a:xfrm>
                  <a:off x="8337819" y="1940228"/>
                  <a:ext cx="204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8986" name="Freihand 168985">
                  <a:extLst>
                    <a:ext uri="{FF2B5EF4-FFF2-40B4-BE49-F238E27FC236}">
                      <a16:creationId xmlns:a16="http://schemas.microsoft.com/office/drawing/2014/main" id="{5C4F45D6-EBF8-40B1-BE1B-035FACDC41A5}"/>
                    </a:ext>
                  </a:extLst>
                </p14:cNvPr>
                <p14:cNvContentPartPr/>
                <p14:nvPr/>
              </p14:nvContentPartPr>
              <p14:xfrm>
                <a:off x="9067539" y="1945988"/>
                <a:ext cx="12600" cy="9360"/>
              </p14:xfrm>
            </p:contentPart>
          </mc:Choice>
          <mc:Fallback>
            <p:pic>
              <p:nvPicPr>
                <p:cNvPr id="168986" name="Freihand 168985">
                  <a:extLst>
                    <a:ext uri="{FF2B5EF4-FFF2-40B4-BE49-F238E27FC236}">
                      <a16:creationId xmlns:a16="http://schemas.microsoft.com/office/drawing/2014/main" id="{5C4F45D6-EBF8-40B1-BE1B-035FACDC41A5}"/>
                    </a:ext>
                  </a:extLst>
                </p:cNvPr>
                <p:cNvPicPr/>
                <p:nvPr/>
              </p:nvPicPr>
              <p:blipFill>
                <a:blip r:embed="rId250"/>
                <a:stretch>
                  <a:fillRect/>
                </a:stretch>
              </p:blipFill>
              <p:spPr>
                <a:xfrm>
                  <a:off x="9063219" y="1941668"/>
                  <a:ext cx="21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8987" name="Freihand 168986">
                  <a:extLst>
                    <a:ext uri="{FF2B5EF4-FFF2-40B4-BE49-F238E27FC236}">
                      <a16:creationId xmlns:a16="http://schemas.microsoft.com/office/drawing/2014/main" id="{C54F8374-E74D-4C10-BDAF-D42F99A8A183}"/>
                    </a:ext>
                  </a:extLst>
                </p14:cNvPr>
                <p14:cNvContentPartPr/>
                <p14:nvPr/>
              </p14:nvContentPartPr>
              <p14:xfrm>
                <a:off x="9181659" y="1872908"/>
                <a:ext cx="111960" cy="151560"/>
              </p14:xfrm>
            </p:contentPart>
          </mc:Choice>
          <mc:Fallback>
            <p:pic>
              <p:nvPicPr>
                <p:cNvPr id="168987" name="Freihand 168986">
                  <a:extLst>
                    <a:ext uri="{FF2B5EF4-FFF2-40B4-BE49-F238E27FC236}">
                      <a16:creationId xmlns:a16="http://schemas.microsoft.com/office/drawing/2014/main" id="{C54F8374-E74D-4C10-BDAF-D42F99A8A183}"/>
                    </a:ext>
                  </a:extLst>
                </p:cNvPr>
                <p:cNvPicPr/>
                <p:nvPr/>
              </p:nvPicPr>
              <p:blipFill>
                <a:blip r:embed="rId252"/>
                <a:stretch>
                  <a:fillRect/>
                </a:stretch>
              </p:blipFill>
              <p:spPr>
                <a:xfrm>
                  <a:off x="9177339" y="1868588"/>
                  <a:ext cx="120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8988" name="Freihand 168987">
                  <a:extLst>
                    <a:ext uri="{FF2B5EF4-FFF2-40B4-BE49-F238E27FC236}">
                      <a16:creationId xmlns:a16="http://schemas.microsoft.com/office/drawing/2014/main" id="{9A0BF5E3-49AD-44F0-8380-F836502BD853}"/>
                    </a:ext>
                  </a:extLst>
                </p14:cNvPr>
                <p14:cNvContentPartPr/>
                <p14:nvPr/>
              </p14:nvContentPartPr>
              <p14:xfrm>
                <a:off x="9214059" y="1860668"/>
                <a:ext cx="357840" cy="22680"/>
              </p14:xfrm>
            </p:contentPart>
          </mc:Choice>
          <mc:Fallback>
            <p:pic>
              <p:nvPicPr>
                <p:cNvPr id="168988" name="Freihand 168987">
                  <a:extLst>
                    <a:ext uri="{FF2B5EF4-FFF2-40B4-BE49-F238E27FC236}">
                      <a16:creationId xmlns:a16="http://schemas.microsoft.com/office/drawing/2014/main" id="{9A0BF5E3-49AD-44F0-8380-F836502BD853}"/>
                    </a:ext>
                  </a:extLst>
                </p:cNvPr>
                <p:cNvPicPr/>
                <p:nvPr/>
              </p:nvPicPr>
              <p:blipFill>
                <a:blip r:embed="rId254"/>
                <a:stretch>
                  <a:fillRect/>
                </a:stretch>
              </p:blipFill>
              <p:spPr>
                <a:xfrm>
                  <a:off x="9209739" y="1856348"/>
                  <a:ext cx="366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8989" name="Freihand 168988">
                  <a:extLst>
                    <a:ext uri="{FF2B5EF4-FFF2-40B4-BE49-F238E27FC236}">
                      <a16:creationId xmlns:a16="http://schemas.microsoft.com/office/drawing/2014/main" id="{C4725B95-5E50-4A2D-8ECD-BEE264CA9DA0}"/>
                    </a:ext>
                  </a:extLst>
                </p14:cNvPr>
                <p14:cNvContentPartPr/>
                <p14:nvPr/>
              </p14:nvContentPartPr>
              <p14:xfrm>
                <a:off x="9414219" y="1935188"/>
                <a:ext cx="179280" cy="27360"/>
              </p14:xfrm>
            </p:contentPart>
          </mc:Choice>
          <mc:Fallback>
            <p:pic>
              <p:nvPicPr>
                <p:cNvPr id="168989" name="Freihand 168988">
                  <a:extLst>
                    <a:ext uri="{FF2B5EF4-FFF2-40B4-BE49-F238E27FC236}">
                      <a16:creationId xmlns:a16="http://schemas.microsoft.com/office/drawing/2014/main" id="{C4725B95-5E50-4A2D-8ECD-BEE264CA9DA0}"/>
                    </a:ext>
                  </a:extLst>
                </p:cNvPr>
                <p:cNvPicPr/>
                <p:nvPr/>
              </p:nvPicPr>
              <p:blipFill>
                <a:blip r:embed="rId256"/>
                <a:stretch>
                  <a:fillRect/>
                </a:stretch>
              </p:blipFill>
              <p:spPr>
                <a:xfrm>
                  <a:off x="9409899" y="1930868"/>
                  <a:ext cx="187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8990" name="Freihand 168989">
                  <a:extLst>
                    <a:ext uri="{FF2B5EF4-FFF2-40B4-BE49-F238E27FC236}">
                      <a16:creationId xmlns:a16="http://schemas.microsoft.com/office/drawing/2014/main" id="{49337E0E-9972-4DA3-8E5E-AA60555A1123}"/>
                    </a:ext>
                  </a:extLst>
                </p14:cNvPr>
                <p14:cNvContentPartPr/>
                <p14:nvPr/>
              </p14:nvContentPartPr>
              <p14:xfrm>
                <a:off x="9687819" y="1830428"/>
                <a:ext cx="95040" cy="180720"/>
              </p14:xfrm>
            </p:contentPart>
          </mc:Choice>
          <mc:Fallback>
            <p:pic>
              <p:nvPicPr>
                <p:cNvPr id="168990" name="Freihand 168989">
                  <a:extLst>
                    <a:ext uri="{FF2B5EF4-FFF2-40B4-BE49-F238E27FC236}">
                      <a16:creationId xmlns:a16="http://schemas.microsoft.com/office/drawing/2014/main" id="{49337E0E-9972-4DA3-8E5E-AA60555A1123}"/>
                    </a:ext>
                  </a:extLst>
                </p:cNvPr>
                <p:cNvPicPr/>
                <p:nvPr/>
              </p:nvPicPr>
              <p:blipFill>
                <a:blip r:embed="rId258"/>
                <a:stretch>
                  <a:fillRect/>
                </a:stretch>
              </p:blipFill>
              <p:spPr>
                <a:xfrm>
                  <a:off x="9683499" y="1826108"/>
                  <a:ext cx="103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8991" name="Freihand 168990">
                  <a:extLst>
                    <a:ext uri="{FF2B5EF4-FFF2-40B4-BE49-F238E27FC236}">
                      <a16:creationId xmlns:a16="http://schemas.microsoft.com/office/drawing/2014/main" id="{5AEA9317-6CD5-40F9-8180-A6181AC39EF7}"/>
                    </a:ext>
                  </a:extLst>
                </p14:cNvPr>
                <p14:cNvContentPartPr/>
                <p14:nvPr/>
              </p14:nvContentPartPr>
              <p14:xfrm>
                <a:off x="9769179" y="1942748"/>
                <a:ext cx="30240" cy="85680"/>
              </p14:xfrm>
            </p:contentPart>
          </mc:Choice>
          <mc:Fallback>
            <p:pic>
              <p:nvPicPr>
                <p:cNvPr id="168991" name="Freihand 168990">
                  <a:extLst>
                    <a:ext uri="{FF2B5EF4-FFF2-40B4-BE49-F238E27FC236}">
                      <a16:creationId xmlns:a16="http://schemas.microsoft.com/office/drawing/2014/main" id="{5AEA9317-6CD5-40F9-8180-A6181AC39EF7}"/>
                    </a:ext>
                  </a:extLst>
                </p:cNvPr>
                <p:cNvPicPr/>
                <p:nvPr/>
              </p:nvPicPr>
              <p:blipFill>
                <a:blip r:embed="rId260"/>
                <a:stretch>
                  <a:fillRect/>
                </a:stretch>
              </p:blipFill>
              <p:spPr>
                <a:xfrm>
                  <a:off x="9764859" y="1938428"/>
                  <a:ext cx="38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8992" name="Freihand 168991">
                  <a:extLst>
                    <a:ext uri="{FF2B5EF4-FFF2-40B4-BE49-F238E27FC236}">
                      <a16:creationId xmlns:a16="http://schemas.microsoft.com/office/drawing/2014/main" id="{EB96E72F-34FF-46EA-AEF4-50FC13D07FC5}"/>
                    </a:ext>
                  </a:extLst>
                </p14:cNvPr>
                <p14:cNvContentPartPr/>
                <p14:nvPr/>
              </p14:nvContentPartPr>
              <p14:xfrm>
                <a:off x="9869259" y="1824308"/>
                <a:ext cx="222120" cy="153360"/>
              </p14:xfrm>
            </p:contentPart>
          </mc:Choice>
          <mc:Fallback>
            <p:pic>
              <p:nvPicPr>
                <p:cNvPr id="168992" name="Freihand 168991">
                  <a:extLst>
                    <a:ext uri="{FF2B5EF4-FFF2-40B4-BE49-F238E27FC236}">
                      <a16:creationId xmlns:a16="http://schemas.microsoft.com/office/drawing/2014/main" id="{EB96E72F-34FF-46EA-AEF4-50FC13D07FC5}"/>
                    </a:ext>
                  </a:extLst>
                </p:cNvPr>
                <p:cNvPicPr/>
                <p:nvPr/>
              </p:nvPicPr>
              <p:blipFill>
                <a:blip r:embed="rId262"/>
                <a:stretch>
                  <a:fillRect/>
                </a:stretch>
              </p:blipFill>
              <p:spPr>
                <a:xfrm>
                  <a:off x="9864939" y="1819988"/>
                  <a:ext cx="230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9055" name="Freihand 169054">
                  <a:extLst>
                    <a:ext uri="{FF2B5EF4-FFF2-40B4-BE49-F238E27FC236}">
                      <a16:creationId xmlns:a16="http://schemas.microsoft.com/office/drawing/2014/main" id="{DFC0F6B3-BAC9-4E54-8B71-BCF8B3E32373}"/>
                    </a:ext>
                  </a:extLst>
                </p14:cNvPr>
                <p14:cNvContentPartPr/>
                <p14:nvPr/>
              </p14:nvContentPartPr>
              <p14:xfrm>
                <a:off x="7602699" y="2039948"/>
                <a:ext cx="24480" cy="111600"/>
              </p14:xfrm>
            </p:contentPart>
          </mc:Choice>
          <mc:Fallback>
            <p:pic>
              <p:nvPicPr>
                <p:cNvPr id="169055" name="Freihand 169054">
                  <a:extLst>
                    <a:ext uri="{FF2B5EF4-FFF2-40B4-BE49-F238E27FC236}">
                      <a16:creationId xmlns:a16="http://schemas.microsoft.com/office/drawing/2014/main" id="{DFC0F6B3-BAC9-4E54-8B71-BCF8B3E32373}"/>
                    </a:ext>
                  </a:extLst>
                </p:cNvPr>
                <p:cNvPicPr/>
                <p:nvPr/>
              </p:nvPicPr>
              <p:blipFill>
                <a:blip r:embed="rId264"/>
                <a:stretch>
                  <a:fillRect/>
                </a:stretch>
              </p:blipFill>
              <p:spPr>
                <a:xfrm>
                  <a:off x="7598379" y="2035628"/>
                  <a:ext cx="33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9056" name="Freihand 169055">
                  <a:extLst>
                    <a:ext uri="{FF2B5EF4-FFF2-40B4-BE49-F238E27FC236}">
                      <a16:creationId xmlns:a16="http://schemas.microsoft.com/office/drawing/2014/main" id="{0AC8500B-DDE9-4E16-9247-B695741660BD}"/>
                    </a:ext>
                  </a:extLst>
                </p14:cNvPr>
                <p14:cNvContentPartPr/>
                <p14:nvPr/>
              </p14:nvContentPartPr>
              <p14:xfrm>
                <a:off x="7545459" y="1985948"/>
                <a:ext cx="164520" cy="181440"/>
              </p14:xfrm>
            </p:contentPart>
          </mc:Choice>
          <mc:Fallback>
            <p:pic>
              <p:nvPicPr>
                <p:cNvPr id="169056" name="Freihand 169055">
                  <a:extLst>
                    <a:ext uri="{FF2B5EF4-FFF2-40B4-BE49-F238E27FC236}">
                      <a16:creationId xmlns:a16="http://schemas.microsoft.com/office/drawing/2014/main" id="{0AC8500B-DDE9-4E16-9247-B695741660BD}"/>
                    </a:ext>
                  </a:extLst>
                </p:cNvPr>
                <p:cNvPicPr/>
                <p:nvPr/>
              </p:nvPicPr>
              <p:blipFill>
                <a:blip r:embed="rId266"/>
                <a:stretch>
                  <a:fillRect/>
                </a:stretch>
              </p:blipFill>
              <p:spPr>
                <a:xfrm>
                  <a:off x="7541139" y="1981628"/>
                  <a:ext cx="1731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9057" name="Freihand 169056">
                  <a:extLst>
                    <a:ext uri="{FF2B5EF4-FFF2-40B4-BE49-F238E27FC236}">
                      <a16:creationId xmlns:a16="http://schemas.microsoft.com/office/drawing/2014/main" id="{505D31AA-FEE3-4EE1-9C88-CF2C2DDED276}"/>
                    </a:ext>
                  </a:extLst>
                </p14:cNvPr>
                <p14:cNvContentPartPr/>
                <p14:nvPr/>
              </p14:nvContentPartPr>
              <p14:xfrm>
                <a:off x="7754979" y="2035988"/>
                <a:ext cx="27000" cy="114480"/>
              </p14:xfrm>
            </p:contentPart>
          </mc:Choice>
          <mc:Fallback>
            <p:pic>
              <p:nvPicPr>
                <p:cNvPr id="169057" name="Freihand 169056">
                  <a:extLst>
                    <a:ext uri="{FF2B5EF4-FFF2-40B4-BE49-F238E27FC236}">
                      <a16:creationId xmlns:a16="http://schemas.microsoft.com/office/drawing/2014/main" id="{505D31AA-FEE3-4EE1-9C88-CF2C2DDED276}"/>
                    </a:ext>
                  </a:extLst>
                </p:cNvPr>
                <p:cNvPicPr/>
                <p:nvPr/>
              </p:nvPicPr>
              <p:blipFill>
                <a:blip r:embed="rId268"/>
                <a:stretch>
                  <a:fillRect/>
                </a:stretch>
              </p:blipFill>
              <p:spPr>
                <a:xfrm>
                  <a:off x="7750659" y="2031668"/>
                  <a:ext cx="35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9058" name="Freihand 169057">
                  <a:extLst>
                    <a:ext uri="{FF2B5EF4-FFF2-40B4-BE49-F238E27FC236}">
                      <a16:creationId xmlns:a16="http://schemas.microsoft.com/office/drawing/2014/main" id="{2F4F69FE-DF4C-4DBE-94A4-BCFEDA1E59CA}"/>
                    </a:ext>
                  </a:extLst>
                </p14:cNvPr>
                <p14:cNvContentPartPr/>
                <p14:nvPr/>
              </p14:nvContentPartPr>
              <p14:xfrm>
                <a:off x="7820139" y="2026268"/>
                <a:ext cx="27000" cy="133200"/>
              </p14:xfrm>
            </p:contentPart>
          </mc:Choice>
          <mc:Fallback>
            <p:pic>
              <p:nvPicPr>
                <p:cNvPr id="169058" name="Freihand 169057">
                  <a:extLst>
                    <a:ext uri="{FF2B5EF4-FFF2-40B4-BE49-F238E27FC236}">
                      <a16:creationId xmlns:a16="http://schemas.microsoft.com/office/drawing/2014/main" id="{2F4F69FE-DF4C-4DBE-94A4-BCFEDA1E59CA}"/>
                    </a:ext>
                  </a:extLst>
                </p:cNvPr>
                <p:cNvPicPr/>
                <p:nvPr/>
              </p:nvPicPr>
              <p:blipFill>
                <a:blip r:embed="rId270"/>
                <a:stretch>
                  <a:fillRect/>
                </a:stretch>
              </p:blipFill>
              <p:spPr>
                <a:xfrm>
                  <a:off x="7815819" y="2021948"/>
                  <a:ext cx="35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9059" name="Freihand 169058">
                  <a:extLst>
                    <a:ext uri="{FF2B5EF4-FFF2-40B4-BE49-F238E27FC236}">
                      <a16:creationId xmlns:a16="http://schemas.microsoft.com/office/drawing/2014/main" id="{35ED5740-0EAC-443E-9E7B-D7F869C3A67D}"/>
                    </a:ext>
                  </a:extLst>
                </p14:cNvPr>
                <p14:cNvContentPartPr/>
                <p14:nvPr/>
              </p14:nvContentPartPr>
              <p14:xfrm>
                <a:off x="7763979" y="2006108"/>
                <a:ext cx="127440" cy="77040"/>
              </p14:xfrm>
            </p:contentPart>
          </mc:Choice>
          <mc:Fallback>
            <p:pic>
              <p:nvPicPr>
                <p:cNvPr id="169059" name="Freihand 169058">
                  <a:extLst>
                    <a:ext uri="{FF2B5EF4-FFF2-40B4-BE49-F238E27FC236}">
                      <a16:creationId xmlns:a16="http://schemas.microsoft.com/office/drawing/2014/main" id="{35ED5740-0EAC-443E-9E7B-D7F869C3A67D}"/>
                    </a:ext>
                  </a:extLst>
                </p:cNvPr>
                <p:cNvPicPr/>
                <p:nvPr/>
              </p:nvPicPr>
              <p:blipFill>
                <a:blip r:embed="rId272"/>
                <a:stretch>
                  <a:fillRect/>
                </a:stretch>
              </p:blipFill>
              <p:spPr>
                <a:xfrm>
                  <a:off x="7759659" y="2001788"/>
                  <a:ext cx="136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9060" name="Freihand 169059">
                  <a:extLst>
                    <a:ext uri="{FF2B5EF4-FFF2-40B4-BE49-F238E27FC236}">
                      <a16:creationId xmlns:a16="http://schemas.microsoft.com/office/drawing/2014/main" id="{552183B6-B02C-408C-BD20-B83B845E5BF4}"/>
                    </a:ext>
                  </a:extLst>
                </p14:cNvPr>
                <p14:cNvContentPartPr/>
                <p14:nvPr/>
              </p14:nvContentPartPr>
              <p14:xfrm>
                <a:off x="7938579" y="2055068"/>
                <a:ext cx="186480" cy="119880"/>
              </p14:xfrm>
            </p:contentPart>
          </mc:Choice>
          <mc:Fallback>
            <p:pic>
              <p:nvPicPr>
                <p:cNvPr id="169060" name="Freihand 169059">
                  <a:extLst>
                    <a:ext uri="{FF2B5EF4-FFF2-40B4-BE49-F238E27FC236}">
                      <a16:creationId xmlns:a16="http://schemas.microsoft.com/office/drawing/2014/main" id="{552183B6-B02C-408C-BD20-B83B845E5BF4}"/>
                    </a:ext>
                  </a:extLst>
                </p:cNvPr>
                <p:cNvPicPr/>
                <p:nvPr/>
              </p:nvPicPr>
              <p:blipFill>
                <a:blip r:embed="rId274"/>
                <a:stretch>
                  <a:fillRect/>
                </a:stretch>
              </p:blipFill>
              <p:spPr>
                <a:xfrm>
                  <a:off x="7934259" y="2050748"/>
                  <a:ext cx="195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9061" name="Freihand 169060">
                  <a:extLst>
                    <a:ext uri="{FF2B5EF4-FFF2-40B4-BE49-F238E27FC236}">
                      <a16:creationId xmlns:a16="http://schemas.microsoft.com/office/drawing/2014/main" id="{5B46C2D0-D522-465C-9966-8D443A1B1795}"/>
                    </a:ext>
                  </a:extLst>
                </p14:cNvPr>
                <p14:cNvContentPartPr/>
                <p14:nvPr/>
              </p14:nvContentPartPr>
              <p14:xfrm>
                <a:off x="8104899" y="2107988"/>
                <a:ext cx="78480" cy="73080"/>
              </p14:xfrm>
            </p:contentPart>
          </mc:Choice>
          <mc:Fallback>
            <p:pic>
              <p:nvPicPr>
                <p:cNvPr id="169061" name="Freihand 169060">
                  <a:extLst>
                    <a:ext uri="{FF2B5EF4-FFF2-40B4-BE49-F238E27FC236}">
                      <a16:creationId xmlns:a16="http://schemas.microsoft.com/office/drawing/2014/main" id="{5B46C2D0-D522-465C-9966-8D443A1B1795}"/>
                    </a:ext>
                  </a:extLst>
                </p:cNvPr>
                <p:cNvPicPr/>
                <p:nvPr/>
              </p:nvPicPr>
              <p:blipFill>
                <a:blip r:embed="rId276"/>
                <a:stretch>
                  <a:fillRect/>
                </a:stretch>
              </p:blipFill>
              <p:spPr>
                <a:xfrm>
                  <a:off x="8100579" y="2103668"/>
                  <a:ext cx="87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9062" name="Freihand 169061">
                  <a:extLst>
                    <a:ext uri="{FF2B5EF4-FFF2-40B4-BE49-F238E27FC236}">
                      <a16:creationId xmlns:a16="http://schemas.microsoft.com/office/drawing/2014/main" id="{92BE01D5-B894-4AF4-BDBE-BB12D9B87C51}"/>
                    </a:ext>
                  </a:extLst>
                </p14:cNvPr>
                <p14:cNvContentPartPr/>
                <p14:nvPr/>
              </p14:nvContentPartPr>
              <p14:xfrm>
                <a:off x="8179059" y="2129228"/>
                <a:ext cx="65520" cy="55800"/>
              </p14:xfrm>
            </p:contentPart>
          </mc:Choice>
          <mc:Fallback>
            <p:pic>
              <p:nvPicPr>
                <p:cNvPr id="169062" name="Freihand 169061">
                  <a:extLst>
                    <a:ext uri="{FF2B5EF4-FFF2-40B4-BE49-F238E27FC236}">
                      <a16:creationId xmlns:a16="http://schemas.microsoft.com/office/drawing/2014/main" id="{92BE01D5-B894-4AF4-BDBE-BB12D9B87C51}"/>
                    </a:ext>
                  </a:extLst>
                </p:cNvPr>
                <p:cNvPicPr/>
                <p:nvPr/>
              </p:nvPicPr>
              <p:blipFill>
                <a:blip r:embed="rId278"/>
                <a:stretch>
                  <a:fillRect/>
                </a:stretch>
              </p:blipFill>
              <p:spPr>
                <a:xfrm>
                  <a:off x="8174739" y="2124908"/>
                  <a:ext cx="74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9063" name="Freihand 169062">
                  <a:extLst>
                    <a:ext uri="{FF2B5EF4-FFF2-40B4-BE49-F238E27FC236}">
                      <a16:creationId xmlns:a16="http://schemas.microsoft.com/office/drawing/2014/main" id="{3EE0E1B2-86F9-45E2-BAF1-C8CEA07BAB52}"/>
                    </a:ext>
                  </a:extLst>
                </p14:cNvPr>
                <p14:cNvContentPartPr/>
                <p14:nvPr/>
              </p14:nvContentPartPr>
              <p14:xfrm>
                <a:off x="8346459" y="2123108"/>
                <a:ext cx="92520" cy="52200"/>
              </p14:xfrm>
            </p:contentPart>
          </mc:Choice>
          <mc:Fallback>
            <p:pic>
              <p:nvPicPr>
                <p:cNvPr id="169063" name="Freihand 169062">
                  <a:extLst>
                    <a:ext uri="{FF2B5EF4-FFF2-40B4-BE49-F238E27FC236}">
                      <a16:creationId xmlns:a16="http://schemas.microsoft.com/office/drawing/2014/main" id="{3EE0E1B2-86F9-45E2-BAF1-C8CEA07BAB52}"/>
                    </a:ext>
                  </a:extLst>
                </p:cNvPr>
                <p:cNvPicPr/>
                <p:nvPr/>
              </p:nvPicPr>
              <p:blipFill>
                <a:blip r:embed="rId280"/>
                <a:stretch>
                  <a:fillRect/>
                </a:stretch>
              </p:blipFill>
              <p:spPr>
                <a:xfrm>
                  <a:off x="8342139" y="2118788"/>
                  <a:ext cx="101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9064" name="Freihand 169063">
                  <a:extLst>
                    <a:ext uri="{FF2B5EF4-FFF2-40B4-BE49-F238E27FC236}">
                      <a16:creationId xmlns:a16="http://schemas.microsoft.com/office/drawing/2014/main" id="{D6FF66B3-B3E4-4C86-85D1-278F263F1458}"/>
                    </a:ext>
                  </a:extLst>
                </p14:cNvPr>
                <p14:cNvContentPartPr/>
                <p14:nvPr/>
              </p14:nvContentPartPr>
              <p14:xfrm>
                <a:off x="8364099" y="2066228"/>
                <a:ext cx="185400" cy="257040"/>
              </p14:xfrm>
            </p:contentPart>
          </mc:Choice>
          <mc:Fallback>
            <p:pic>
              <p:nvPicPr>
                <p:cNvPr id="169064" name="Freihand 169063">
                  <a:extLst>
                    <a:ext uri="{FF2B5EF4-FFF2-40B4-BE49-F238E27FC236}">
                      <a16:creationId xmlns:a16="http://schemas.microsoft.com/office/drawing/2014/main" id="{D6FF66B3-B3E4-4C86-85D1-278F263F1458}"/>
                    </a:ext>
                  </a:extLst>
                </p:cNvPr>
                <p:cNvPicPr/>
                <p:nvPr/>
              </p:nvPicPr>
              <p:blipFill>
                <a:blip r:embed="rId282"/>
                <a:stretch>
                  <a:fillRect/>
                </a:stretch>
              </p:blipFill>
              <p:spPr>
                <a:xfrm>
                  <a:off x="8359779" y="2061908"/>
                  <a:ext cx="194040" cy="265680"/>
                </a:xfrm>
                <a:prstGeom prst="rect">
                  <a:avLst/>
                </a:prstGeom>
              </p:spPr>
            </p:pic>
          </mc:Fallback>
        </mc:AlternateContent>
      </p:grpSp>
      <p:grpSp>
        <p:nvGrpSpPr>
          <p:cNvPr id="169075" name="Gruppieren 169074">
            <a:extLst>
              <a:ext uri="{FF2B5EF4-FFF2-40B4-BE49-F238E27FC236}">
                <a16:creationId xmlns:a16="http://schemas.microsoft.com/office/drawing/2014/main" id="{6BD3ED8A-A1EA-4A57-B3FE-97D00A9EE2FF}"/>
              </a:ext>
            </a:extLst>
          </p:cNvPr>
          <p:cNvGrpSpPr/>
          <p:nvPr/>
        </p:nvGrpSpPr>
        <p:grpSpPr>
          <a:xfrm>
            <a:off x="218379" y="2321828"/>
            <a:ext cx="764280" cy="211320"/>
            <a:chOff x="218379" y="2321828"/>
            <a:chExt cx="764280" cy="211320"/>
          </a:xfrm>
        </p:grpSpPr>
        <mc:AlternateContent xmlns:mc="http://schemas.openxmlformats.org/markup-compatibility/2006">
          <mc:Choice xmlns:p14="http://schemas.microsoft.com/office/powerpoint/2010/main" Requires="p14">
            <p:contentPart p14:bwMode="auto" r:id="rId283">
              <p14:nvContentPartPr>
                <p14:cNvPr id="169067" name="Freihand 169066">
                  <a:extLst>
                    <a:ext uri="{FF2B5EF4-FFF2-40B4-BE49-F238E27FC236}">
                      <a16:creationId xmlns:a16="http://schemas.microsoft.com/office/drawing/2014/main" id="{40B03B3E-AB17-449C-9247-CC41C4FB6E16}"/>
                    </a:ext>
                  </a:extLst>
                </p14:cNvPr>
                <p14:cNvContentPartPr/>
                <p14:nvPr/>
              </p14:nvContentPartPr>
              <p14:xfrm>
                <a:off x="218379" y="2345588"/>
                <a:ext cx="106200" cy="187560"/>
              </p14:xfrm>
            </p:contentPart>
          </mc:Choice>
          <mc:Fallback>
            <p:pic>
              <p:nvPicPr>
                <p:cNvPr id="169067" name="Freihand 169066">
                  <a:extLst>
                    <a:ext uri="{FF2B5EF4-FFF2-40B4-BE49-F238E27FC236}">
                      <a16:creationId xmlns:a16="http://schemas.microsoft.com/office/drawing/2014/main" id="{40B03B3E-AB17-449C-9247-CC41C4FB6E16}"/>
                    </a:ext>
                  </a:extLst>
                </p:cNvPr>
                <p:cNvPicPr/>
                <p:nvPr/>
              </p:nvPicPr>
              <p:blipFill>
                <a:blip r:embed="rId284"/>
                <a:stretch>
                  <a:fillRect/>
                </a:stretch>
              </p:blipFill>
              <p:spPr>
                <a:xfrm>
                  <a:off x="214059" y="2341268"/>
                  <a:ext cx="114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9068" name="Freihand 169067">
                  <a:extLst>
                    <a:ext uri="{FF2B5EF4-FFF2-40B4-BE49-F238E27FC236}">
                      <a16:creationId xmlns:a16="http://schemas.microsoft.com/office/drawing/2014/main" id="{C409314A-D598-4BB8-92FE-64718E4A9A97}"/>
                    </a:ext>
                  </a:extLst>
                </p14:cNvPr>
                <p14:cNvContentPartPr/>
                <p14:nvPr/>
              </p14:nvContentPartPr>
              <p14:xfrm>
                <a:off x="389019" y="2473748"/>
                <a:ext cx="20160" cy="48240"/>
              </p14:xfrm>
            </p:contentPart>
          </mc:Choice>
          <mc:Fallback>
            <p:pic>
              <p:nvPicPr>
                <p:cNvPr id="169068" name="Freihand 169067">
                  <a:extLst>
                    <a:ext uri="{FF2B5EF4-FFF2-40B4-BE49-F238E27FC236}">
                      <a16:creationId xmlns:a16="http://schemas.microsoft.com/office/drawing/2014/main" id="{C409314A-D598-4BB8-92FE-64718E4A9A97}"/>
                    </a:ext>
                  </a:extLst>
                </p:cNvPr>
                <p:cNvPicPr/>
                <p:nvPr/>
              </p:nvPicPr>
              <p:blipFill>
                <a:blip r:embed="rId286"/>
                <a:stretch>
                  <a:fillRect/>
                </a:stretch>
              </p:blipFill>
              <p:spPr>
                <a:xfrm>
                  <a:off x="384699" y="2469428"/>
                  <a:ext cx="28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9069" name="Freihand 169068">
                  <a:extLst>
                    <a:ext uri="{FF2B5EF4-FFF2-40B4-BE49-F238E27FC236}">
                      <a16:creationId xmlns:a16="http://schemas.microsoft.com/office/drawing/2014/main" id="{8ECB693C-1C5C-4B4E-AD4B-B8D61A4D9F4A}"/>
                    </a:ext>
                  </a:extLst>
                </p14:cNvPr>
                <p14:cNvContentPartPr/>
                <p14:nvPr/>
              </p14:nvContentPartPr>
              <p14:xfrm>
                <a:off x="514659" y="2321828"/>
                <a:ext cx="39960" cy="178560"/>
              </p14:xfrm>
            </p:contentPart>
          </mc:Choice>
          <mc:Fallback>
            <p:pic>
              <p:nvPicPr>
                <p:cNvPr id="169069" name="Freihand 169068">
                  <a:extLst>
                    <a:ext uri="{FF2B5EF4-FFF2-40B4-BE49-F238E27FC236}">
                      <a16:creationId xmlns:a16="http://schemas.microsoft.com/office/drawing/2014/main" id="{8ECB693C-1C5C-4B4E-AD4B-B8D61A4D9F4A}"/>
                    </a:ext>
                  </a:extLst>
                </p:cNvPr>
                <p:cNvPicPr/>
                <p:nvPr/>
              </p:nvPicPr>
              <p:blipFill>
                <a:blip r:embed="rId288"/>
                <a:stretch>
                  <a:fillRect/>
                </a:stretch>
              </p:blipFill>
              <p:spPr>
                <a:xfrm>
                  <a:off x="510339" y="2317508"/>
                  <a:ext cx="486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9070" name="Freihand 169069">
                  <a:extLst>
                    <a:ext uri="{FF2B5EF4-FFF2-40B4-BE49-F238E27FC236}">
                      <a16:creationId xmlns:a16="http://schemas.microsoft.com/office/drawing/2014/main" id="{D0EBFF4B-1D60-4E01-9A0A-DEE0A4B925E3}"/>
                    </a:ext>
                  </a:extLst>
                </p14:cNvPr>
                <p14:cNvContentPartPr/>
                <p14:nvPr/>
              </p14:nvContentPartPr>
              <p14:xfrm>
                <a:off x="438699" y="2329388"/>
                <a:ext cx="168840" cy="172440"/>
              </p14:xfrm>
            </p:contentPart>
          </mc:Choice>
          <mc:Fallback>
            <p:pic>
              <p:nvPicPr>
                <p:cNvPr id="169070" name="Freihand 169069">
                  <a:extLst>
                    <a:ext uri="{FF2B5EF4-FFF2-40B4-BE49-F238E27FC236}">
                      <a16:creationId xmlns:a16="http://schemas.microsoft.com/office/drawing/2014/main" id="{D0EBFF4B-1D60-4E01-9A0A-DEE0A4B925E3}"/>
                    </a:ext>
                  </a:extLst>
                </p:cNvPr>
                <p:cNvPicPr/>
                <p:nvPr/>
              </p:nvPicPr>
              <p:blipFill>
                <a:blip r:embed="rId290"/>
                <a:stretch>
                  <a:fillRect/>
                </a:stretch>
              </p:blipFill>
              <p:spPr>
                <a:xfrm>
                  <a:off x="434379" y="2325068"/>
                  <a:ext cx="177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9072" name="Freihand 169071">
                  <a:extLst>
                    <a:ext uri="{FF2B5EF4-FFF2-40B4-BE49-F238E27FC236}">
                      <a16:creationId xmlns:a16="http://schemas.microsoft.com/office/drawing/2014/main" id="{344B3AB5-4315-4D5A-8E39-DBF310061DA6}"/>
                    </a:ext>
                  </a:extLst>
                </p14:cNvPr>
                <p14:cNvContentPartPr/>
                <p14:nvPr/>
              </p14:nvContentPartPr>
              <p14:xfrm>
                <a:off x="712659" y="2381948"/>
                <a:ext cx="152640" cy="25920"/>
              </p14:xfrm>
            </p:contentPart>
          </mc:Choice>
          <mc:Fallback>
            <p:pic>
              <p:nvPicPr>
                <p:cNvPr id="169072" name="Freihand 169071">
                  <a:extLst>
                    <a:ext uri="{FF2B5EF4-FFF2-40B4-BE49-F238E27FC236}">
                      <a16:creationId xmlns:a16="http://schemas.microsoft.com/office/drawing/2014/main" id="{344B3AB5-4315-4D5A-8E39-DBF310061DA6}"/>
                    </a:ext>
                  </a:extLst>
                </p:cNvPr>
                <p:cNvPicPr/>
                <p:nvPr/>
              </p:nvPicPr>
              <p:blipFill>
                <a:blip r:embed="rId292"/>
                <a:stretch>
                  <a:fillRect/>
                </a:stretch>
              </p:blipFill>
              <p:spPr>
                <a:xfrm>
                  <a:off x="708339" y="2377628"/>
                  <a:ext cx="161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9073" name="Freihand 169072">
                  <a:extLst>
                    <a:ext uri="{FF2B5EF4-FFF2-40B4-BE49-F238E27FC236}">
                      <a16:creationId xmlns:a16="http://schemas.microsoft.com/office/drawing/2014/main" id="{C5F5D41E-F4AE-4AAD-9AE8-57269977FABA}"/>
                    </a:ext>
                  </a:extLst>
                </p14:cNvPr>
                <p14:cNvContentPartPr/>
                <p14:nvPr/>
              </p14:nvContentPartPr>
              <p14:xfrm>
                <a:off x="727419" y="2428748"/>
                <a:ext cx="120960" cy="14760"/>
              </p14:xfrm>
            </p:contentPart>
          </mc:Choice>
          <mc:Fallback>
            <p:pic>
              <p:nvPicPr>
                <p:cNvPr id="169073" name="Freihand 169072">
                  <a:extLst>
                    <a:ext uri="{FF2B5EF4-FFF2-40B4-BE49-F238E27FC236}">
                      <a16:creationId xmlns:a16="http://schemas.microsoft.com/office/drawing/2014/main" id="{C5F5D41E-F4AE-4AAD-9AE8-57269977FABA}"/>
                    </a:ext>
                  </a:extLst>
                </p:cNvPr>
                <p:cNvPicPr/>
                <p:nvPr/>
              </p:nvPicPr>
              <p:blipFill>
                <a:blip r:embed="rId294"/>
                <a:stretch>
                  <a:fillRect/>
                </a:stretch>
              </p:blipFill>
              <p:spPr>
                <a:xfrm>
                  <a:off x="723099" y="2424428"/>
                  <a:ext cx="1296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9074" name="Freihand 169073">
                  <a:extLst>
                    <a:ext uri="{FF2B5EF4-FFF2-40B4-BE49-F238E27FC236}">
                      <a16:creationId xmlns:a16="http://schemas.microsoft.com/office/drawing/2014/main" id="{B58ACEF2-A832-4C2F-8884-22F0BEF3D3E8}"/>
                    </a:ext>
                  </a:extLst>
                </p14:cNvPr>
                <p14:cNvContentPartPr/>
                <p14:nvPr/>
              </p14:nvContentPartPr>
              <p14:xfrm>
                <a:off x="878259" y="2352068"/>
                <a:ext cx="104400" cy="178920"/>
              </p14:xfrm>
            </p:contentPart>
          </mc:Choice>
          <mc:Fallback>
            <p:pic>
              <p:nvPicPr>
                <p:cNvPr id="169074" name="Freihand 169073">
                  <a:extLst>
                    <a:ext uri="{FF2B5EF4-FFF2-40B4-BE49-F238E27FC236}">
                      <a16:creationId xmlns:a16="http://schemas.microsoft.com/office/drawing/2014/main" id="{B58ACEF2-A832-4C2F-8884-22F0BEF3D3E8}"/>
                    </a:ext>
                  </a:extLst>
                </p:cNvPr>
                <p:cNvPicPr/>
                <p:nvPr/>
              </p:nvPicPr>
              <p:blipFill>
                <a:blip r:embed="rId296"/>
                <a:stretch>
                  <a:fillRect/>
                </a:stretch>
              </p:blipFill>
              <p:spPr>
                <a:xfrm>
                  <a:off x="873939" y="2347748"/>
                  <a:ext cx="113040" cy="187560"/>
                </a:xfrm>
                <a:prstGeom prst="rect">
                  <a:avLst/>
                </a:prstGeom>
              </p:spPr>
            </p:pic>
          </mc:Fallback>
        </mc:AlternateContent>
      </p:grpSp>
      <p:grpSp>
        <p:nvGrpSpPr>
          <p:cNvPr id="169088" name="Gruppieren 169087">
            <a:extLst>
              <a:ext uri="{FF2B5EF4-FFF2-40B4-BE49-F238E27FC236}">
                <a16:creationId xmlns:a16="http://schemas.microsoft.com/office/drawing/2014/main" id="{D2D25E48-BF39-45EC-A1CD-940D2C47A263}"/>
              </a:ext>
            </a:extLst>
          </p:cNvPr>
          <p:cNvGrpSpPr/>
          <p:nvPr/>
        </p:nvGrpSpPr>
        <p:grpSpPr>
          <a:xfrm>
            <a:off x="1069419" y="2325428"/>
            <a:ext cx="1262880" cy="239040"/>
            <a:chOff x="1069419" y="2325428"/>
            <a:chExt cx="1262880" cy="239040"/>
          </a:xfrm>
        </p:grpSpPr>
        <mc:AlternateContent xmlns:mc="http://schemas.openxmlformats.org/markup-compatibility/2006">
          <mc:Choice xmlns:p14="http://schemas.microsoft.com/office/powerpoint/2010/main" Requires="p14">
            <p:contentPart p14:bwMode="auto" r:id="rId297">
              <p14:nvContentPartPr>
                <p14:cNvPr id="169076" name="Freihand 169075">
                  <a:extLst>
                    <a:ext uri="{FF2B5EF4-FFF2-40B4-BE49-F238E27FC236}">
                      <a16:creationId xmlns:a16="http://schemas.microsoft.com/office/drawing/2014/main" id="{CF690372-7BAA-4EBF-8C71-E071D959653E}"/>
                    </a:ext>
                  </a:extLst>
                </p14:cNvPr>
                <p14:cNvContentPartPr/>
                <p14:nvPr/>
              </p14:nvContentPartPr>
              <p14:xfrm>
                <a:off x="1069779" y="2333708"/>
                <a:ext cx="129600" cy="155160"/>
              </p14:xfrm>
            </p:contentPart>
          </mc:Choice>
          <mc:Fallback>
            <p:pic>
              <p:nvPicPr>
                <p:cNvPr id="169076" name="Freihand 169075">
                  <a:extLst>
                    <a:ext uri="{FF2B5EF4-FFF2-40B4-BE49-F238E27FC236}">
                      <a16:creationId xmlns:a16="http://schemas.microsoft.com/office/drawing/2014/main" id="{CF690372-7BAA-4EBF-8C71-E071D959653E}"/>
                    </a:ext>
                  </a:extLst>
                </p:cNvPr>
                <p:cNvPicPr/>
                <p:nvPr/>
              </p:nvPicPr>
              <p:blipFill>
                <a:blip r:embed="rId298"/>
                <a:stretch>
                  <a:fillRect/>
                </a:stretch>
              </p:blipFill>
              <p:spPr>
                <a:xfrm>
                  <a:off x="1065459" y="2329388"/>
                  <a:ext cx="138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9077" name="Freihand 169076">
                  <a:extLst>
                    <a:ext uri="{FF2B5EF4-FFF2-40B4-BE49-F238E27FC236}">
                      <a16:creationId xmlns:a16="http://schemas.microsoft.com/office/drawing/2014/main" id="{07B6D9BD-9A85-4857-8407-94A69ACDAB87}"/>
                    </a:ext>
                  </a:extLst>
                </p14:cNvPr>
                <p14:cNvContentPartPr/>
                <p14:nvPr/>
              </p14:nvContentPartPr>
              <p14:xfrm>
                <a:off x="1069419" y="2325428"/>
                <a:ext cx="146160" cy="168840"/>
              </p14:xfrm>
            </p:contentPart>
          </mc:Choice>
          <mc:Fallback>
            <p:pic>
              <p:nvPicPr>
                <p:cNvPr id="169077" name="Freihand 169076">
                  <a:extLst>
                    <a:ext uri="{FF2B5EF4-FFF2-40B4-BE49-F238E27FC236}">
                      <a16:creationId xmlns:a16="http://schemas.microsoft.com/office/drawing/2014/main" id="{07B6D9BD-9A85-4857-8407-94A69ACDAB87}"/>
                    </a:ext>
                  </a:extLst>
                </p:cNvPr>
                <p:cNvPicPr/>
                <p:nvPr/>
              </p:nvPicPr>
              <p:blipFill>
                <a:blip r:embed="rId300"/>
                <a:stretch>
                  <a:fillRect/>
                </a:stretch>
              </p:blipFill>
              <p:spPr>
                <a:xfrm>
                  <a:off x="1065099" y="2321108"/>
                  <a:ext cx="154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9078" name="Freihand 169077">
                  <a:extLst>
                    <a:ext uri="{FF2B5EF4-FFF2-40B4-BE49-F238E27FC236}">
                      <a16:creationId xmlns:a16="http://schemas.microsoft.com/office/drawing/2014/main" id="{5A20E51E-B5D2-4F7B-8C52-91BBD9B86F09}"/>
                    </a:ext>
                  </a:extLst>
                </p14:cNvPr>
                <p14:cNvContentPartPr/>
                <p14:nvPr/>
              </p14:nvContentPartPr>
              <p14:xfrm>
                <a:off x="1298019" y="2346668"/>
                <a:ext cx="162000" cy="127440"/>
              </p14:xfrm>
            </p:contentPart>
          </mc:Choice>
          <mc:Fallback>
            <p:pic>
              <p:nvPicPr>
                <p:cNvPr id="169078" name="Freihand 169077">
                  <a:extLst>
                    <a:ext uri="{FF2B5EF4-FFF2-40B4-BE49-F238E27FC236}">
                      <a16:creationId xmlns:a16="http://schemas.microsoft.com/office/drawing/2014/main" id="{5A20E51E-B5D2-4F7B-8C52-91BBD9B86F09}"/>
                    </a:ext>
                  </a:extLst>
                </p:cNvPr>
                <p:cNvPicPr/>
                <p:nvPr/>
              </p:nvPicPr>
              <p:blipFill>
                <a:blip r:embed="rId302"/>
                <a:stretch>
                  <a:fillRect/>
                </a:stretch>
              </p:blipFill>
              <p:spPr>
                <a:xfrm>
                  <a:off x="1293699" y="2342348"/>
                  <a:ext cx="170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9079" name="Freihand 169078">
                  <a:extLst>
                    <a:ext uri="{FF2B5EF4-FFF2-40B4-BE49-F238E27FC236}">
                      <a16:creationId xmlns:a16="http://schemas.microsoft.com/office/drawing/2014/main" id="{D298919A-BD47-42AC-B26D-756B7D8C1CF8}"/>
                    </a:ext>
                  </a:extLst>
                </p14:cNvPr>
                <p14:cNvContentPartPr/>
                <p14:nvPr/>
              </p14:nvContentPartPr>
              <p14:xfrm>
                <a:off x="1420059" y="2456108"/>
                <a:ext cx="99000" cy="108360"/>
              </p14:xfrm>
            </p:contentPart>
          </mc:Choice>
          <mc:Fallback>
            <p:pic>
              <p:nvPicPr>
                <p:cNvPr id="169079" name="Freihand 169078">
                  <a:extLst>
                    <a:ext uri="{FF2B5EF4-FFF2-40B4-BE49-F238E27FC236}">
                      <a16:creationId xmlns:a16="http://schemas.microsoft.com/office/drawing/2014/main" id="{D298919A-BD47-42AC-B26D-756B7D8C1CF8}"/>
                    </a:ext>
                  </a:extLst>
                </p:cNvPr>
                <p:cNvPicPr/>
                <p:nvPr/>
              </p:nvPicPr>
              <p:blipFill>
                <a:blip r:embed="rId304"/>
                <a:stretch>
                  <a:fillRect/>
                </a:stretch>
              </p:blipFill>
              <p:spPr>
                <a:xfrm>
                  <a:off x="1415739" y="2451788"/>
                  <a:ext cx="107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9080" name="Freihand 169079">
                  <a:extLst>
                    <a:ext uri="{FF2B5EF4-FFF2-40B4-BE49-F238E27FC236}">
                      <a16:creationId xmlns:a16="http://schemas.microsoft.com/office/drawing/2014/main" id="{2E3842FD-1A71-4B7C-B0B4-6CEE0E48E4B7}"/>
                    </a:ext>
                  </a:extLst>
                </p14:cNvPr>
                <p14:cNvContentPartPr/>
                <p14:nvPr/>
              </p14:nvContentPartPr>
              <p14:xfrm>
                <a:off x="1658739" y="2381588"/>
                <a:ext cx="170640" cy="20160"/>
              </p14:xfrm>
            </p:contentPart>
          </mc:Choice>
          <mc:Fallback>
            <p:pic>
              <p:nvPicPr>
                <p:cNvPr id="169080" name="Freihand 169079">
                  <a:extLst>
                    <a:ext uri="{FF2B5EF4-FFF2-40B4-BE49-F238E27FC236}">
                      <a16:creationId xmlns:a16="http://schemas.microsoft.com/office/drawing/2014/main" id="{2E3842FD-1A71-4B7C-B0B4-6CEE0E48E4B7}"/>
                    </a:ext>
                  </a:extLst>
                </p:cNvPr>
                <p:cNvPicPr/>
                <p:nvPr/>
              </p:nvPicPr>
              <p:blipFill>
                <a:blip r:embed="rId306"/>
                <a:stretch>
                  <a:fillRect/>
                </a:stretch>
              </p:blipFill>
              <p:spPr>
                <a:xfrm>
                  <a:off x="1654419" y="2377268"/>
                  <a:ext cx="179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9081" name="Freihand 169080">
                  <a:extLst>
                    <a:ext uri="{FF2B5EF4-FFF2-40B4-BE49-F238E27FC236}">
                      <a16:creationId xmlns:a16="http://schemas.microsoft.com/office/drawing/2014/main" id="{AFF5BA14-BF5A-4915-B14A-ADDF0438CA3E}"/>
                    </a:ext>
                  </a:extLst>
                </p14:cNvPr>
                <p14:cNvContentPartPr/>
                <p14:nvPr/>
              </p14:nvContentPartPr>
              <p14:xfrm>
                <a:off x="1660899" y="2440988"/>
                <a:ext cx="183960" cy="9360"/>
              </p14:xfrm>
            </p:contentPart>
          </mc:Choice>
          <mc:Fallback>
            <p:pic>
              <p:nvPicPr>
                <p:cNvPr id="169081" name="Freihand 169080">
                  <a:extLst>
                    <a:ext uri="{FF2B5EF4-FFF2-40B4-BE49-F238E27FC236}">
                      <a16:creationId xmlns:a16="http://schemas.microsoft.com/office/drawing/2014/main" id="{AFF5BA14-BF5A-4915-B14A-ADDF0438CA3E}"/>
                    </a:ext>
                  </a:extLst>
                </p:cNvPr>
                <p:cNvPicPr/>
                <p:nvPr/>
              </p:nvPicPr>
              <p:blipFill>
                <a:blip r:embed="rId308"/>
                <a:stretch>
                  <a:fillRect/>
                </a:stretch>
              </p:blipFill>
              <p:spPr>
                <a:xfrm>
                  <a:off x="1656579" y="2436668"/>
                  <a:ext cx="192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9083" name="Freihand 169082">
                  <a:extLst>
                    <a:ext uri="{FF2B5EF4-FFF2-40B4-BE49-F238E27FC236}">
                      <a16:creationId xmlns:a16="http://schemas.microsoft.com/office/drawing/2014/main" id="{26DDCDC4-5727-40DC-B7F7-528ECAFACB29}"/>
                    </a:ext>
                  </a:extLst>
                </p14:cNvPr>
                <p14:cNvContentPartPr/>
                <p14:nvPr/>
              </p14:nvContentPartPr>
              <p14:xfrm>
                <a:off x="1865739" y="2329748"/>
                <a:ext cx="101880" cy="103680"/>
              </p14:xfrm>
            </p:contentPart>
          </mc:Choice>
          <mc:Fallback>
            <p:pic>
              <p:nvPicPr>
                <p:cNvPr id="169083" name="Freihand 169082">
                  <a:extLst>
                    <a:ext uri="{FF2B5EF4-FFF2-40B4-BE49-F238E27FC236}">
                      <a16:creationId xmlns:a16="http://schemas.microsoft.com/office/drawing/2014/main" id="{26DDCDC4-5727-40DC-B7F7-528ECAFACB29}"/>
                    </a:ext>
                  </a:extLst>
                </p:cNvPr>
                <p:cNvPicPr/>
                <p:nvPr/>
              </p:nvPicPr>
              <p:blipFill>
                <a:blip r:embed="rId310"/>
                <a:stretch>
                  <a:fillRect/>
                </a:stretch>
              </p:blipFill>
              <p:spPr>
                <a:xfrm>
                  <a:off x="1861419" y="2325428"/>
                  <a:ext cx="110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69084" name="Freihand 169083">
                  <a:extLst>
                    <a:ext uri="{FF2B5EF4-FFF2-40B4-BE49-F238E27FC236}">
                      <a16:creationId xmlns:a16="http://schemas.microsoft.com/office/drawing/2014/main" id="{4D1C7710-4B86-422E-8A28-5B8F56186A8C}"/>
                    </a:ext>
                  </a:extLst>
                </p14:cNvPr>
                <p14:cNvContentPartPr/>
                <p14:nvPr/>
              </p14:nvContentPartPr>
              <p14:xfrm>
                <a:off x="1929099" y="2374028"/>
                <a:ext cx="76680" cy="167760"/>
              </p14:xfrm>
            </p:contentPart>
          </mc:Choice>
          <mc:Fallback>
            <p:pic>
              <p:nvPicPr>
                <p:cNvPr id="169084" name="Freihand 169083">
                  <a:extLst>
                    <a:ext uri="{FF2B5EF4-FFF2-40B4-BE49-F238E27FC236}">
                      <a16:creationId xmlns:a16="http://schemas.microsoft.com/office/drawing/2014/main" id="{4D1C7710-4B86-422E-8A28-5B8F56186A8C}"/>
                    </a:ext>
                  </a:extLst>
                </p:cNvPr>
                <p:cNvPicPr/>
                <p:nvPr/>
              </p:nvPicPr>
              <p:blipFill>
                <a:blip r:embed="rId312"/>
                <a:stretch>
                  <a:fillRect/>
                </a:stretch>
              </p:blipFill>
              <p:spPr>
                <a:xfrm>
                  <a:off x="1924779" y="2369708"/>
                  <a:ext cx="853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69085" name="Freihand 169084">
                  <a:extLst>
                    <a:ext uri="{FF2B5EF4-FFF2-40B4-BE49-F238E27FC236}">
                      <a16:creationId xmlns:a16="http://schemas.microsoft.com/office/drawing/2014/main" id="{50AE45E9-F8CA-40E0-8799-60D1287DC802}"/>
                    </a:ext>
                  </a:extLst>
                </p14:cNvPr>
                <p14:cNvContentPartPr/>
                <p14:nvPr/>
              </p14:nvContentPartPr>
              <p14:xfrm>
                <a:off x="2055459" y="2353508"/>
                <a:ext cx="80640" cy="98640"/>
              </p14:xfrm>
            </p:contentPart>
          </mc:Choice>
          <mc:Fallback>
            <p:pic>
              <p:nvPicPr>
                <p:cNvPr id="169085" name="Freihand 169084">
                  <a:extLst>
                    <a:ext uri="{FF2B5EF4-FFF2-40B4-BE49-F238E27FC236}">
                      <a16:creationId xmlns:a16="http://schemas.microsoft.com/office/drawing/2014/main" id="{50AE45E9-F8CA-40E0-8799-60D1287DC802}"/>
                    </a:ext>
                  </a:extLst>
                </p:cNvPr>
                <p:cNvPicPr/>
                <p:nvPr/>
              </p:nvPicPr>
              <p:blipFill>
                <a:blip r:embed="rId314"/>
                <a:stretch>
                  <a:fillRect/>
                </a:stretch>
              </p:blipFill>
              <p:spPr>
                <a:xfrm>
                  <a:off x="2051139" y="2349188"/>
                  <a:ext cx="89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69086" name="Freihand 169085">
                  <a:extLst>
                    <a:ext uri="{FF2B5EF4-FFF2-40B4-BE49-F238E27FC236}">
                      <a16:creationId xmlns:a16="http://schemas.microsoft.com/office/drawing/2014/main" id="{C99B7728-72A9-479E-B778-31EFAA2628E0}"/>
                    </a:ext>
                  </a:extLst>
                </p14:cNvPr>
                <p14:cNvContentPartPr/>
                <p14:nvPr/>
              </p14:nvContentPartPr>
              <p14:xfrm>
                <a:off x="2172459" y="2351348"/>
                <a:ext cx="103320" cy="128160"/>
              </p14:xfrm>
            </p:contentPart>
          </mc:Choice>
          <mc:Fallback>
            <p:pic>
              <p:nvPicPr>
                <p:cNvPr id="169086" name="Freihand 169085">
                  <a:extLst>
                    <a:ext uri="{FF2B5EF4-FFF2-40B4-BE49-F238E27FC236}">
                      <a16:creationId xmlns:a16="http://schemas.microsoft.com/office/drawing/2014/main" id="{C99B7728-72A9-479E-B778-31EFAA2628E0}"/>
                    </a:ext>
                  </a:extLst>
                </p:cNvPr>
                <p:cNvPicPr/>
                <p:nvPr/>
              </p:nvPicPr>
              <p:blipFill>
                <a:blip r:embed="rId316"/>
                <a:stretch>
                  <a:fillRect/>
                </a:stretch>
              </p:blipFill>
              <p:spPr>
                <a:xfrm>
                  <a:off x="2168139" y="2347028"/>
                  <a:ext cx="111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69087" name="Freihand 169086">
                  <a:extLst>
                    <a:ext uri="{FF2B5EF4-FFF2-40B4-BE49-F238E27FC236}">
                      <a16:creationId xmlns:a16="http://schemas.microsoft.com/office/drawing/2014/main" id="{A9AD5FB1-630E-43E2-BAF1-2FAFC4A1B1E6}"/>
                    </a:ext>
                  </a:extLst>
                </p14:cNvPr>
                <p14:cNvContentPartPr/>
                <p14:nvPr/>
              </p14:nvContentPartPr>
              <p14:xfrm>
                <a:off x="2203059" y="2339108"/>
                <a:ext cx="129240" cy="9360"/>
              </p14:xfrm>
            </p:contentPart>
          </mc:Choice>
          <mc:Fallback>
            <p:pic>
              <p:nvPicPr>
                <p:cNvPr id="169087" name="Freihand 169086">
                  <a:extLst>
                    <a:ext uri="{FF2B5EF4-FFF2-40B4-BE49-F238E27FC236}">
                      <a16:creationId xmlns:a16="http://schemas.microsoft.com/office/drawing/2014/main" id="{A9AD5FB1-630E-43E2-BAF1-2FAFC4A1B1E6}"/>
                    </a:ext>
                  </a:extLst>
                </p:cNvPr>
                <p:cNvPicPr/>
                <p:nvPr/>
              </p:nvPicPr>
              <p:blipFill>
                <a:blip r:embed="rId318"/>
                <a:stretch>
                  <a:fillRect/>
                </a:stretch>
              </p:blipFill>
              <p:spPr>
                <a:xfrm>
                  <a:off x="2198739" y="2334788"/>
                  <a:ext cx="137880" cy="18000"/>
                </a:xfrm>
                <a:prstGeom prst="rect">
                  <a:avLst/>
                </a:prstGeom>
              </p:spPr>
            </p:pic>
          </mc:Fallback>
        </mc:AlternateContent>
      </p:grpSp>
      <p:grpSp>
        <p:nvGrpSpPr>
          <p:cNvPr id="169108" name="Gruppieren 169107">
            <a:extLst>
              <a:ext uri="{FF2B5EF4-FFF2-40B4-BE49-F238E27FC236}">
                <a16:creationId xmlns:a16="http://schemas.microsoft.com/office/drawing/2014/main" id="{1BD8519E-7800-46C5-AFC4-264DFB75F0BF}"/>
              </a:ext>
            </a:extLst>
          </p:cNvPr>
          <p:cNvGrpSpPr/>
          <p:nvPr/>
        </p:nvGrpSpPr>
        <p:grpSpPr>
          <a:xfrm>
            <a:off x="8965659" y="2236508"/>
            <a:ext cx="2047320" cy="281880"/>
            <a:chOff x="8965659" y="2236508"/>
            <a:chExt cx="2047320" cy="281880"/>
          </a:xfrm>
        </p:grpSpPr>
        <mc:AlternateContent xmlns:mc="http://schemas.openxmlformats.org/markup-compatibility/2006">
          <mc:Choice xmlns:p14="http://schemas.microsoft.com/office/powerpoint/2010/main" Requires="p14">
            <p:contentPart p14:bwMode="auto" r:id="rId319">
              <p14:nvContentPartPr>
                <p14:cNvPr id="169089" name="Freihand 169088">
                  <a:extLst>
                    <a:ext uri="{FF2B5EF4-FFF2-40B4-BE49-F238E27FC236}">
                      <a16:creationId xmlns:a16="http://schemas.microsoft.com/office/drawing/2014/main" id="{F2E0D0BA-A861-4464-A4AF-3EE273896327}"/>
                    </a:ext>
                  </a:extLst>
                </p14:cNvPr>
                <p14:cNvContentPartPr/>
                <p14:nvPr/>
              </p14:nvContentPartPr>
              <p14:xfrm>
                <a:off x="8965659" y="2332268"/>
                <a:ext cx="150480" cy="85320"/>
              </p14:xfrm>
            </p:contentPart>
          </mc:Choice>
          <mc:Fallback>
            <p:pic>
              <p:nvPicPr>
                <p:cNvPr id="169089" name="Freihand 169088">
                  <a:extLst>
                    <a:ext uri="{FF2B5EF4-FFF2-40B4-BE49-F238E27FC236}">
                      <a16:creationId xmlns:a16="http://schemas.microsoft.com/office/drawing/2014/main" id="{F2E0D0BA-A861-4464-A4AF-3EE273896327}"/>
                    </a:ext>
                  </a:extLst>
                </p:cNvPr>
                <p:cNvPicPr/>
                <p:nvPr/>
              </p:nvPicPr>
              <p:blipFill>
                <a:blip r:embed="rId320"/>
                <a:stretch>
                  <a:fillRect/>
                </a:stretch>
              </p:blipFill>
              <p:spPr>
                <a:xfrm>
                  <a:off x="8961339" y="2327948"/>
                  <a:ext cx="159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9090" name="Freihand 169089">
                  <a:extLst>
                    <a:ext uri="{FF2B5EF4-FFF2-40B4-BE49-F238E27FC236}">
                      <a16:creationId xmlns:a16="http://schemas.microsoft.com/office/drawing/2014/main" id="{EEE4152F-B520-43CA-BC81-C538D557FAA3}"/>
                    </a:ext>
                  </a:extLst>
                </p14:cNvPr>
                <p14:cNvContentPartPr/>
                <p14:nvPr/>
              </p14:nvContentPartPr>
              <p14:xfrm>
                <a:off x="9094899" y="2407508"/>
                <a:ext cx="50760" cy="110880"/>
              </p14:xfrm>
            </p:contentPart>
          </mc:Choice>
          <mc:Fallback>
            <p:pic>
              <p:nvPicPr>
                <p:cNvPr id="169090" name="Freihand 169089">
                  <a:extLst>
                    <a:ext uri="{FF2B5EF4-FFF2-40B4-BE49-F238E27FC236}">
                      <a16:creationId xmlns:a16="http://schemas.microsoft.com/office/drawing/2014/main" id="{EEE4152F-B520-43CA-BC81-C538D557FAA3}"/>
                    </a:ext>
                  </a:extLst>
                </p:cNvPr>
                <p:cNvPicPr/>
                <p:nvPr/>
              </p:nvPicPr>
              <p:blipFill>
                <a:blip r:embed="rId322"/>
                <a:stretch>
                  <a:fillRect/>
                </a:stretch>
              </p:blipFill>
              <p:spPr>
                <a:xfrm>
                  <a:off x="9090579" y="2403188"/>
                  <a:ext cx="59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69092" name="Freihand 169091">
                  <a:extLst>
                    <a:ext uri="{FF2B5EF4-FFF2-40B4-BE49-F238E27FC236}">
                      <a16:creationId xmlns:a16="http://schemas.microsoft.com/office/drawing/2014/main" id="{F6AB5F4D-73E6-4F0F-8338-F48647AFC79D}"/>
                    </a:ext>
                  </a:extLst>
                </p14:cNvPr>
                <p14:cNvContentPartPr/>
                <p14:nvPr/>
              </p14:nvContentPartPr>
              <p14:xfrm>
                <a:off x="9240339" y="2293028"/>
                <a:ext cx="114480" cy="155520"/>
              </p14:xfrm>
            </p:contentPart>
          </mc:Choice>
          <mc:Fallback>
            <p:pic>
              <p:nvPicPr>
                <p:cNvPr id="169092" name="Freihand 169091">
                  <a:extLst>
                    <a:ext uri="{FF2B5EF4-FFF2-40B4-BE49-F238E27FC236}">
                      <a16:creationId xmlns:a16="http://schemas.microsoft.com/office/drawing/2014/main" id="{F6AB5F4D-73E6-4F0F-8338-F48647AFC79D}"/>
                    </a:ext>
                  </a:extLst>
                </p:cNvPr>
                <p:cNvPicPr/>
                <p:nvPr/>
              </p:nvPicPr>
              <p:blipFill>
                <a:blip r:embed="rId324"/>
                <a:stretch>
                  <a:fillRect/>
                </a:stretch>
              </p:blipFill>
              <p:spPr>
                <a:xfrm>
                  <a:off x="9236019" y="2288708"/>
                  <a:ext cx="123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69093" name="Freihand 169092">
                  <a:extLst>
                    <a:ext uri="{FF2B5EF4-FFF2-40B4-BE49-F238E27FC236}">
                      <a16:creationId xmlns:a16="http://schemas.microsoft.com/office/drawing/2014/main" id="{8CF29905-FED1-4613-AED7-A0ADB3625232}"/>
                    </a:ext>
                  </a:extLst>
                </p14:cNvPr>
                <p14:cNvContentPartPr/>
                <p14:nvPr/>
              </p14:nvContentPartPr>
              <p14:xfrm>
                <a:off x="9448779" y="2347748"/>
                <a:ext cx="23760" cy="5400"/>
              </p14:xfrm>
            </p:contentPart>
          </mc:Choice>
          <mc:Fallback>
            <p:pic>
              <p:nvPicPr>
                <p:cNvPr id="169093" name="Freihand 169092">
                  <a:extLst>
                    <a:ext uri="{FF2B5EF4-FFF2-40B4-BE49-F238E27FC236}">
                      <a16:creationId xmlns:a16="http://schemas.microsoft.com/office/drawing/2014/main" id="{8CF29905-FED1-4613-AED7-A0ADB3625232}"/>
                    </a:ext>
                  </a:extLst>
                </p:cNvPr>
                <p:cNvPicPr/>
                <p:nvPr/>
              </p:nvPicPr>
              <p:blipFill>
                <a:blip r:embed="rId326"/>
                <a:stretch>
                  <a:fillRect/>
                </a:stretch>
              </p:blipFill>
              <p:spPr>
                <a:xfrm>
                  <a:off x="9444459" y="2343428"/>
                  <a:ext cx="324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69094" name="Freihand 169093">
                  <a:extLst>
                    <a:ext uri="{FF2B5EF4-FFF2-40B4-BE49-F238E27FC236}">
                      <a16:creationId xmlns:a16="http://schemas.microsoft.com/office/drawing/2014/main" id="{79CD8783-8A69-44E1-A2F4-AECEADB8CA3C}"/>
                    </a:ext>
                  </a:extLst>
                </p14:cNvPr>
                <p14:cNvContentPartPr/>
                <p14:nvPr/>
              </p14:nvContentPartPr>
              <p14:xfrm>
                <a:off x="9566499" y="2264588"/>
                <a:ext cx="95760" cy="91080"/>
              </p14:xfrm>
            </p:contentPart>
          </mc:Choice>
          <mc:Fallback>
            <p:pic>
              <p:nvPicPr>
                <p:cNvPr id="169094" name="Freihand 169093">
                  <a:extLst>
                    <a:ext uri="{FF2B5EF4-FFF2-40B4-BE49-F238E27FC236}">
                      <a16:creationId xmlns:a16="http://schemas.microsoft.com/office/drawing/2014/main" id="{79CD8783-8A69-44E1-A2F4-AECEADB8CA3C}"/>
                    </a:ext>
                  </a:extLst>
                </p:cNvPr>
                <p:cNvPicPr/>
                <p:nvPr/>
              </p:nvPicPr>
              <p:blipFill>
                <a:blip r:embed="rId328"/>
                <a:stretch>
                  <a:fillRect/>
                </a:stretch>
              </p:blipFill>
              <p:spPr>
                <a:xfrm>
                  <a:off x="9562179" y="2260268"/>
                  <a:ext cx="104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69095" name="Freihand 169094">
                  <a:extLst>
                    <a:ext uri="{FF2B5EF4-FFF2-40B4-BE49-F238E27FC236}">
                      <a16:creationId xmlns:a16="http://schemas.microsoft.com/office/drawing/2014/main" id="{195C71A0-CB3B-42B5-9C2D-FCE3257D022C}"/>
                    </a:ext>
                  </a:extLst>
                </p14:cNvPr>
                <p14:cNvContentPartPr/>
                <p14:nvPr/>
              </p14:nvContentPartPr>
              <p14:xfrm>
                <a:off x="9605379" y="2316068"/>
                <a:ext cx="42480" cy="104760"/>
              </p14:xfrm>
            </p:contentPart>
          </mc:Choice>
          <mc:Fallback>
            <p:pic>
              <p:nvPicPr>
                <p:cNvPr id="169095" name="Freihand 169094">
                  <a:extLst>
                    <a:ext uri="{FF2B5EF4-FFF2-40B4-BE49-F238E27FC236}">
                      <a16:creationId xmlns:a16="http://schemas.microsoft.com/office/drawing/2014/main" id="{195C71A0-CB3B-42B5-9C2D-FCE3257D022C}"/>
                    </a:ext>
                  </a:extLst>
                </p:cNvPr>
                <p:cNvPicPr/>
                <p:nvPr/>
              </p:nvPicPr>
              <p:blipFill>
                <a:blip r:embed="rId330"/>
                <a:stretch>
                  <a:fillRect/>
                </a:stretch>
              </p:blipFill>
              <p:spPr>
                <a:xfrm>
                  <a:off x="9601059" y="2311748"/>
                  <a:ext cx="51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69096" name="Freihand 169095">
                  <a:extLst>
                    <a:ext uri="{FF2B5EF4-FFF2-40B4-BE49-F238E27FC236}">
                      <a16:creationId xmlns:a16="http://schemas.microsoft.com/office/drawing/2014/main" id="{6633EE42-63B8-4C49-9FF2-3AEBEF392C29}"/>
                    </a:ext>
                  </a:extLst>
                </p14:cNvPr>
                <p14:cNvContentPartPr/>
                <p14:nvPr/>
              </p14:nvContentPartPr>
              <p14:xfrm>
                <a:off x="9670539" y="2380148"/>
                <a:ext cx="33480" cy="66960"/>
              </p14:xfrm>
            </p:contentPart>
          </mc:Choice>
          <mc:Fallback>
            <p:pic>
              <p:nvPicPr>
                <p:cNvPr id="169096" name="Freihand 169095">
                  <a:extLst>
                    <a:ext uri="{FF2B5EF4-FFF2-40B4-BE49-F238E27FC236}">
                      <a16:creationId xmlns:a16="http://schemas.microsoft.com/office/drawing/2014/main" id="{6633EE42-63B8-4C49-9FF2-3AEBEF392C29}"/>
                    </a:ext>
                  </a:extLst>
                </p:cNvPr>
                <p:cNvPicPr/>
                <p:nvPr/>
              </p:nvPicPr>
              <p:blipFill>
                <a:blip r:embed="rId332"/>
                <a:stretch>
                  <a:fillRect/>
                </a:stretch>
              </p:blipFill>
              <p:spPr>
                <a:xfrm>
                  <a:off x="9666219" y="2375828"/>
                  <a:ext cx="42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69097" name="Freihand 169096">
                  <a:extLst>
                    <a:ext uri="{FF2B5EF4-FFF2-40B4-BE49-F238E27FC236}">
                      <a16:creationId xmlns:a16="http://schemas.microsoft.com/office/drawing/2014/main" id="{34BF2B7B-08BA-4AE2-B688-6599B34C1CA2}"/>
                    </a:ext>
                  </a:extLst>
                </p14:cNvPr>
                <p14:cNvContentPartPr/>
                <p14:nvPr/>
              </p14:nvContentPartPr>
              <p14:xfrm>
                <a:off x="9767019" y="2260628"/>
                <a:ext cx="112680" cy="147240"/>
              </p14:xfrm>
            </p:contentPart>
          </mc:Choice>
          <mc:Fallback>
            <p:pic>
              <p:nvPicPr>
                <p:cNvPr id="169097" name="Freihand 169096">
                  <a:extLst>
                    <a:ext uri="{FF2B5EF4-FFF2-40B4-BE49-F238E27FC236}">
                      <a16:creationId xmlns:a16="http://schemas.microsoft.com/office/drawing/2014/main" id="{34BF2B7B-08BA-4AE2-B688-6599B34C1CA2}"/>
                    </a:ext>
                  </a:extLst>
                </p:cNvPr>
                <p:cNvPicPr/>
                <p:nvPr/>
              </p:nvPicPr>
              <p:blipFill>
                <a:blip r:embed="rId334"/>
                <a:stretch>
                  <a:fillRect/>
                </a:stretch>
              </p:blipFill>
              <p:spPr>
                <a:xfrm>
                  <a:off x="9762699" y="2256308"/>
                  <a:ext cx="121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69098" name="Freihand 169097">
                  <a:extLst>
                    <a:ext uri="{FF2B5EF4-FFF2-40B4-BE49-F238E27FC236}">
                      <a16:creationId xmlns:a16="http://schemas.microsoft.com/office/drawing/2014/main" id="{48C97FF1-E3DF-4E82-A0B2-3981C7DDB4B9}"/>
                    </a:ext>
                  </a:extLst>
                </p14:cNvPr>
                <p14:cNvContentPartPr/>
                <p14:nvPr/>
              </p14:nvContentPartPr>
              <p14:xfrm>
                <a:off x="9795459" y="2242268"/>
                <a:ext cx="144360" cy="14400"/>
              </p14:xfrm>
            </p:contentPart>
          </mc:Choice>
          <mc:Fallback>
            <p:pic>
              <p:nvPicPr>
                <p:cNvPr id="169098" name="Freihand 169097">
                  <a:extLst>
                    <a:ext uri="{FF2B5EF4-FFF2-40B4-BE49-F238E27FC236}">
                      <a16:creationId xmlns:a16="http://schemas.microsoft.com/office/drawing/2014/main" id="{48C97FF1-E3DF-4E82-A0B2-3981C7DDB4B9}"/>
                    </a:ext>
                  </a:extLst>
                </p:cNvPr>
                <p:cNvPicPr/>
                <p:nvPr/>
              </p:nvPicPr>
              <p:blipFill>
                <a:blip r:embed="rId336"/>
                <a:stretch>
                  <a:fillRect/>
                </a:stretch>
              </p:blipFill>
              <p:spPr>
                <a:xfrm>
                  <a:off x="9791139" y="2237948"/>
                  <a:ext cx="153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69099" name="Freihand 169098">
                  <a:extLst>
                    <a:ext uri="{FF2B5EF4-FFF2-40B4-BE49-F238E27FC236}">
                      <a16:creationId xmlns:a16="http://schemas.microsoft.com/office/drawing/2014/main" id="{8EB0B9D0-1E6E-43B4-B226-8C92F048EAF1}"/>
                    </a:ext>
                  </a:extLst>
                </p14:cNvPr>
                <p14:cNvContentPartPr/>
                <p14:nvPr/>
              </p14:nvContentPartPr>
              <p14:xfrm>
                <a:off x="9978339" y="2334428"/>
                <a:ext cx="212400" cy="59040"/>
              </p14:xfrm>
            </p:contentPart>
          </mc:Choice>
          <mc:Fallback>
            <p:pic>
              <p:nvPicPr>
                <p:cNvPr id="169099" name="Freihand 169098">
                  <a:extLst>
                    <a:ext uri="{FF2B5EF4-FFF2-40B4-BE49-F238E27FC236}">
                      <a16:creationId xmlns:a16="http://schemas.microsoft.com/office/drawing/2014/main" id="{8EB0B9D0-1E6E-43B4-B226-8C92F048EAF1}"/>
                    </a:ext>
                  </a:extLst>
                </p:cNvPr>
                <p:cNvPicPr/>
                <p:nvPr/>
              </p:nvPicPr>
              <p:blipFill>
                <a:blip r:embed="rId338"/>
                <a:stretch>
                  <a:fillRect/>
                </a:stretch>
              </p:blipFill>
              <p:spPr>
                <a:xfrm>
                  <a:off x="9974019" y="2330108"/>
                  <a:ext cx="221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69103" name="Freihand 169102">
                  <a:extLst>
                    <a:ext uri="{FF2B5EF4-FFF2-40B4-BE49-F238E27FC236}">
                      <a16:creationId xmlns:a16="http://schemas.microsoft.com/office/drawing/2014/main" id="{282E4782-BEFD-437B-9149-17AC7F94CB13}"/>
                    </a:ext>
                  </a:extLst>
                </p14:cNvPr>
                <p14:cNvContentPartPr/>
                <p14:nvPr/>
              </p14:nvContentPartPr>
              <p14:xfrm>
                <a:off x="10637859" y="2266388"/>
                <a:ext cx="138960" cy="97920"/>
              </p14:xfrm>
            </p:contentPart>
          </mc:Choice>
          <mc:Fallback>
            <p:pic>
              <p:nvPicPr>
                <p:cNvPr id="169103" name="Freihand 169102">
                  <a:extLst>
                    <a:ext uri="{FF2B5EF4-FFF2-40B4-BE49-F238E27FC236}">
                      <a16:creationId xmlns:a16="http://schemas.microsoft.com/office/drawing/2014/main" id="{282E4782-BEFD-437B-9149-17AC7F94CB13}"/>
                    </a:ext>
                  </a:extLst>
                </p:cNvPr>
                <p:cNvPicPr/>
                <p:nvPr/>
              </p:nvPicPr>
              <p:blipFill>
                <a:blip r:embed="rId340"/>
                <a:stretch>
                  <a:fillRect/>
                </a:stretch>
              </p:blipFill>
              <p:spPr>
                <a:xfrm>
                  <a:off x="10633539" y="2262068"/>
                  <a:ext cx="147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69104" name="Freihand 169103">
                  <a:extLst>
                    <a:ext uri="{FF2B5EF4-FFF2-40B4-BE49-F238E27FC236}">
                      <a16:creationId xmlns:a16="http://schemas.microsoft.com/office/drawing/2014/main" id="{BAD198CF-026E-4EB4-9430-85CCBED7F038}"/>
                    </a:ext>
                  </a:extLst>
                </p14:cNvPr>
                <p14:cNvContentPartPr/>
                <p14:nvPr/>
              </p14:nvContentPartPr>
              <p14:xfrm>
                <a:off x="10776459" y="2262788"/>
                <a:ext cx="113040" cy="120240"/>
              </p14:xfrm>
            </p:contentPart>
          </mc:Choice>
          <mc:Fallback>
            <p:pic>
              <p:nvPicPr>
                <p:cNvPr id="169104" name="Freihand 169103">
                  <a:extLst>
                    <a:ext uri="{FF2B5EF4-FFF2-40B4-BE49-F238E27FC236}">
                      <a16:creationId xmlns:a16="http://schemas.microsoft.com/office/drawing/2014/main" id="{BAD198CF-026E-4EB4-9430-85CCBED7F038}"/>
                    </a:ext>
                  </a:extLst>
                </p:cNvPr>
                <p:cNvPicPr/>
                <p:nvPr/>
              </p:nvPicPr>
              <p:blipFill>
                <a:blip r:embed="rId342"/>
                <a:stretch>
                  <a:fillRect/>
                </a:stretch>
              </p:blipFill>
              <p:spPr>
                <a:xfrm>
                  <a:off x="10772139" y="2258468"/>
                  <a:ext cx="121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69105" name="Freihand 169104">
                  <a:extLst>
                    <a:ext uri="{FF2B5EF4-FFF2-40B4-BE49-F238E27FC236}">
                      <a16:creationId xmlns:a16="http://schemas.microsoft.com/office/drawing/2014/main" id="{F3DAF21B-CAD7-465B-A873-B367E7AF6D4A}"/>
                    </a:ext>
                  </a:extLst>
                </p14:cNvPr>
                <p14:cNvContentPartPr/>
                <p14:nvPr/>
              </p14:nvContentPartPr>
              <p14:xfrm>
                <a:off x="10820019" y="2236508"/>
                <a:ext cx="192960" cy="11880"/>
              </p14:xfrm>
            </p:contentPart>
          </mc:Choice>
          <mc:Fallback>
            <p:pic>
              <p:nvPicPr>
                <p:cNvPr id="169105" name="Freihand 169104">
                  <a:extLst>
                    <a:ext uri="{FF2B5EF4-FFF2-40B4-BE49-F238E27FC236}">
                      <a16:creationId xmlns:a16="http://schemas.microsoft.com/office/drawing/2014/main" id="{F3DAF21B-CAD7-465B-A873-B367E7AF6D4A}"/>
                    </a:ext>
                  </a:extLst>
                </p:cNvPr>
                <p:cNvPicPr/>
                <p:nvPr/>
              </p:nvPicPr>
              <p:blipFill>
                <a:blip r:embed="rId344"/>
                <a:stretch>
                  <a:fillRect/>
                </a:stretch>
              </p:blipFill>
              <p:spPr>
                <a:xfrm>
                  <a:off x="10815699" y="2232188"/>
                  <a:ext cx="201600" cy="20520"/>
                </a:xfrm>
                <a:prstGeom prst="rect">
                  <a:avLst/>
                </a:prstGeom>
              </p:spPr>
            </p:pic>
          </mc:Fallback>
        </mc:AlternateContent>
      </p:grpSp>
      <p:grpSp>
        <p:nvGrpSpPr>
          <p:cNvPr id="169112" name="Gruppieren 169111">
            <a:extLst>
              <a:ext uri="{FF2B5EF4-FFF2-40B4-BE49-F238E27FC236}">
                <a16:creationId xmlns:a16="http://schemas.microsoft.com/office/drawing/2014/main" id="{548B453F-4020-412E-A449-77998D473121}"/>
              </a:ext>
            </a:extLst>
          </p:cNvPr>
          <p:cNvGrpSpPr/>
          <p:nvPr/>
        </p:nvGrpSpPr>
        <p:grpSpPr>
          <a:xfrm>
            <a:off x="10382979" y="2233988"/>
            <a:ext cx="131400" cy="244080"/>
            <a:chOff x="10382979" y="2233988"/>
            <a:chExt cx="131400" cy="244080"/>
          </a:xfrm>
        </p:grpSpPr>
        <mc:AlternateContent xmlns:mc="http://schemas.openxmlformats.org/markup-compatibility/2006">
          <mc:Choice xmlns:p14="http://schemas.microsoft.com/office/powerpoint/2010/main" Requires="p14">
            <p:contentPart p14:bwMode="auto" r:id="rId345">
              <p14:nvContentPartPr>
                <p14:cNvPr id="169109" name="Freihand 169108">
                  <a:extLst>
                    <a:ext uri="{FF2B5EF4-FFF2-40B4-BE49-F238E27FC236}">
                      <a16:creationId xmlns:a16="http://schemas.microsoft.com/office/drawing/2014/main" id="{60F49A93-536F-4F8F-8129-DCAE27D9BD24}"/>
                    </a:ext>
                  </a:extLst>
                </p14:cNvPr>
                <p14:cNvContentPartPr/>
                <p14:nvPr/>
              </p14:nvContentPartPr>
              <p14:xfrm>
                <a:off x="10382979" y="2233988"/>
                <a:ext cx="91080" cy="111960"/>
              </p14:xfrm>
            </p:contentPart>
          </mc:Choice>
          <mc:Fallback>
            <p:pic>
              <p:nvPicPr>
                <p:cNvPr id="169109" name="Freihand 169108">
                  <a:extLst>
                    <a:ext uri="{FF2B5EF4-FFF2-40B4-BE49-F238E27FC236}">
                      <a16:creationId xmlns:a16="http://schemas.microsoft.com/office/drawing/2014/main" id="{60F49A93-536F-4F8F-8129-DCAE27D9BD24}"/>
                    </a:ext>
                  </a:extLst>
                </p:cNvPr>
                <p:cNvPicPr/>
                <p:nvPr/>
              </p:nvPicPr>
              <p:blipFill>
                <a:blip r:embed="rId346"/>
                <a:stretch>
                  <a:fillRect/>
                </a:stretch>
              </p:blipFill>
              <p:spPr>
                <a:xfrm>
                  <a:off x="10378659" y="2229668"/>
                  <a:ext cx="99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69110" name="Freihand 169109">
                  <a:extLst>
                    <a:ext uri="{FF2B5EF4-FFF2-40B4-BE49-F238E27FC236}">
                      <a16:creationId xmlns:a16="http://schemas.microsoft.com/office/drawing/2014/main" id="{089A1288-12F7-4BEB-A7BF-8090F572EDF8}"/>
                    </a:ext>
                  </a:extLst>
                </p14:cNvPr>
                <p14:cNvContentPartPr/>
                <p14:nvPr/>
              </p14:nvContentPartPr>
              <p14:xfrm>
                <a:off x="10421139" y="2281148"/>
                <a:ext cx="36720" cy="124200"/>
              </p14:xfrm>
            </p:contentPart>
          </mc:Choice>
          <mc:Fallback>
            <p:pic>
              <p:nvPicPr>
                <p:cNvPr id="169110" name="Freihand 169109">
                  <a:extLst>
                    <a:ext uri="{FF2B5EF4-FFF2-40B4-BE49-F238E27FC236}">
                      <a16:creationId xmlns:a16="http://schemas.microsoft.com/office/drawing/2014/main" id="{089A1288-12F7-4BEB-A7BF-8090F572EDF8}"/>
                    </a:ext>
                  </a:extLst>
                </p:cNvPr>
                <p:cNvPicPr/>
                <p:nvPr/>
              </p:nvPicPr>
              <p:blipFill>
                <a:blip r:embed="rId348"/>
                <a:stretch>
                  <a:fillRect/>
                </a:stretch>
              </p:blipFill>
              <p:spPr>
                <a:xfrm>
                  <a:off x="10416819" y="2276828"/>
                  <a:ext cx="45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69111" name="Freihand 169110">
                  <a:extLst>
                    <a:ext uri="{FF2B5EF4-FFF2-40B4-BE49-F238E27FC236}">
                      <a16:creationId xmlns:a16="http://schemas.microsoft.com/office/drawing/2014/main" id="{5DD99D63-43E1-4F9B-8FA2-581FB4F3E543}"/>
                    </a:ext>
                  </a:extLst>
                </p14:cNvPr>
                <p14:cNvContentPartPr/>
                <p14:nvPr/>
              </p14:nvContentPartPr>
              <p14:xfrm>
                <a:off x="10497459" y="2348108"/>
                <a:ext cx="16920" cy="129960"/>
              </p14:xfrm>
            </p:contentPart>
          </mc:Choice>
          <mc:Fallback>
            <p:pic>
              <p:nvPicPr>
                <p:cNvPr id="169111" name="Freihand 169110">
                  <a:extLst>
                    <a:ext uri="{FF2B5EF4-FFF2-40B4-BE49-F238E27FC236}">
                      <a16:creationId xmlns:a16="http://schemas.microsoft.com/office/drawing/2014/main" id="{5DD99D63-43E1-4F9B-8FA2-581FB4F3E543}"/>
                    </a:ext>
                  </a:extLst>
                </p:cNvPr>
                <p:cNvPicPr/>
                <p:nvPr/>
              </p:nvPicPr>
              <p:blipFill>
                <a:blip r:embed="rId350"/>
                <a:stretch>
                  <a:fillRect/>
                </a:stretch>
              </p:blipFill>
              <p:spPr>
                <a:xfrm>
                  <a:off x="10493139" y="2343788"/>
                  <a:ext cx="25560" cy="138600"/>
                </a:xfrm>
                <a:prstGeom prst="rect">
                  <a:avLst/>
                </a:prstGeom>
              </p:spPr>
            </p:pic>
          </mc:Fallback>
        </mc:AlternateContent>
      </p:grpSp>
      <p:grpSp>
        <p:nvGrpSpPr>
          <p:cNvPr id="169134" name="Gruppieren 169133">
            <a:extLst>
              <a:ext uri="{FF2B5EF4-FFF2-40B4-BE49-F238E27FC236}">
                <a16:creationId xmlns:a16="http://schemas.microsoft.com/office/drawing/2014/main" id="{FA19BB35-FC42-48E5-A87B-A59A392578B3}"/>
              </a:ext>
            </a:extLst>
          </p:cNvPr>
          <p:cNvGrpSpPr/>
          <p:nvPr/>
        </p:nvGrpSpPr>
        <p:grpSpPr>
          <a:xfrm>
            <a:off x="2449659" y="2389508"/>
            <a:ext cx="277560" cy="120600"/>
            <a:chOff x="2449659" y="2389508"/>
            <a:chExt cx="277560" cy="120600"/>
          </a:xfrm>
        </p:grpSpPr>
        <mc:AlternateContent xmlns:mc="http://schemas.openxmlformats.org/markup-compatibility/2006">
          <mc:Choice xmlns:p14="http://schemas.microsoft.com/office/powerpoint/2010/main" Requires="p14">
            <p:contentPart p14:bwMode="auto" r:id="rId351">
              <p14:nvContentPartPr>
                <p14:cNvPr id="169113" name="Freihand 169112">
                  <a:extLst>
                    <a:ext uri="{FF2B5EF4-FFF2-40B4-BE49-F238E27FC236}">
                      <a16:creationId xmlns:a16="http://schemas.microsoft.com/office/drawing/2014/main" id="{B231A818-1C30-4D4F-931D-8BF4E121CD21}"/>
                    </a:ext>
                  </a:extLst>
                </p14:cNvPr>
                <p14:cNvContentPartPr/>
                <p14:nvPr/>
              </p14:nvContentPartPr>
              <p14:xfrm>
                <a:off x="2452899" y="2419748"/>
                <a:ext cx="149400" cy="9000"/>
              </p14:xfrm>
            </p:contentPart>
          </mc:Choice>
          <mc:Fallback>
            <p:pic>
              <p:nvPicPr>
                <p:cNvPr id="169113" name="Freihand 169112">
                  <a:extLst>
                    <a:ext uri="{FF2B5EF4-FFF2-40B4-BE49-F238E27FC236}">
                      <a16:creationId xmlns:a16="http://schemas.microsoft.com/office/drawing/2014/main" id="{B231A818-1C30-4D4F-931D-8BF4E121CD21}"/>
                    </a:ext>
                  </a:extLst>
                </p:cNvPr>
                <p:cNvPicPr/>
                <p:nvPr/>
              </p:nvPicPr>
              <p:blipFill>
                <a:blip r:embed="rId352"/>
                <a:stretch>
                  <a:fillRect/>
                </a:stretch>
              </p:blipFill>
              <p:spPr>
                <a:xfrm>
                  <a:off x="2448579" y="2415428"/>
                  <a:ext cx="158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69114" name="Freihand 169113">
                  <a:extLst>
                    <a:ext uri="{FF2B5EF4-FFF2-40B4-BE49-F238E27FC236}">
                      <a16:creationId xmlns:a16="http://schemas.microsoft.com/office/drawing/2014/main" id="{6E8EAE0D-4939-4A2B-882A-954BACA4762E}"/>
                    </a:ext>
                  </a:extLst>
                </p14:cNvPr>
                <p14:cNvContentPartPr/>
                <p14:nvPr/>
              </p14:nvContentPartPr>
              <p14:xfrm>
                <a:off x="2449659" y="2445668"/>
                <a:ext cx="194760" cy="17280"/>
              </p14:xfrm>
            </p:contentPart>
          </mc:Choice>
          <mc:Fallback>
            <p:pic>
              <p:nvPicPr>
                <p:cNvPr id="169114" name="Freihand 169113">
                  <a:extLst>
                    <a:ext uri="{FF2B5EF4-FFF2-40B4-BE49-F238E27FC236}">
                      <a16:creationId xmlns:a16="http://schemas.microsoft.com/office/drawing/2014/main" id="{6E8EAE0D-4939-4A2B-882A-954BACA4762E}"/>
                    </a:ext>
                  </a:extLst>
                </p:cNvPr>
                <p:cNvPicPr/>
                <p:nvPr/>
              </p:nvPicPr>
              <p:blipFill>
                <a:blip r:embed="rId354"/>
                <a:stretch>
                  <a:fillRect/>
                </a:stretch>
              </p:blipFill>
              <p:spPr>
                <a:xfrm>
                  <a:off x="2445339" y="2441348"/>
                  <a:ext cx="203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69115" name="Freihand 169114">
                  <a:extLst>
                    <a:ext uri="{FF2B5EF4-FFF2-40B4-BE49-F238E27FC236}">
                      <a16:creationId xmlns:a16="http://schemas.microsoft.com/office/drawing/2014/main" id="{296A9810-66E7-4B97-B6D3-62BCF4AF662A}"/>
                    </a:ext>
                  </a:extLst>
                </p14:cNvPr>
                <p14:cNvContentPartPr/>
                <p14:nvPr/>
              </p14:nvContentPartPr>
              <p14:xfrm>
                <a:off x="2609499" y="2389508"/>
                <a:ext cx="117720" cy="120600"/>
              </p14:xfrm>
            </p:contentPart>
          </mc:Choice>
          <mc:Fallback>
            <p:pic>
              <p:nvPicPr>
                <p:cNvPr id="169115" name="Freihand 169114">
                  <a:extLst>
                    <a:ext uri="{FF2B5EF4-FFF2-40B4-BE49-F238E27FC236}">
                      <a16:creationId xmlns:a16="http://schemas.microsoft.com/office/drawing/2014/main" id="{296A9810-66E7-4B97-B6D3-62BCF4AF662A}"/>
                    </a:ext>
                  </a:extLst>
                </p:cNvPr>
                <p:cNvPicPr/>
                <p:nvPr/>
              </p:nvPicPr>
              <p:blipFill>
                <a:blip r:embed="rId356"/>
                <a:stretch>
                  <a:fillRect/>
                </a:stretch>
              </p:blipFill>
              <p:spPr>
                <a:xfrm>
                  <a:off x="2605179" y="2385188"/>
                  <a:ext cx="126360" cy="129240"/>
                </a:xfrm>
                <a:prstGeom prst="rect">
                  <a:avLst/>
                </a:prstGeom>
              </p:spPr>
            </p:pic>
          </mc:Fallback>
        </mc:AlternateContent>
      </p:grpSp>
      <p:grpSp>
        <p:nvGrpSpPr>
          <p:cNvPr id="169133" name="Gruppieren 169132">
            <a:extLst>
              <a:ext uri="{FF2B5EF4-FFF2-40B4-BE49-F238E27FC236}">
                <a16:creationId xmlns:a16="http://schemas.microsoft.com/office/drawing/2014/main" id="{38D088DC-D56B-498E-B53A-5FD25ECA9BEB}"/>
              </a:ext>
            </a:extLst>
          </p:cNvPr>
          <p:cNvGrpSpPr/>
          <p:nvPr/>
        </p:nvGrpSpPr>
        <p:grpSpPr>
          <a:xfrm>
            <a:off x="2907219" y="2300228"/>
            <a:ext cx="1719360" cy="245520"/>
            <a:chOff x="2907219" y="2300228"/>
            <a:chExt cx="1719360" cy="245520"/>
          </a:xfrm>
        </p:grpSpPr>
        <mc:AlternateContent xmlns:mc="http://schemas.openxmlformats.org/markup-compatibility/2006">
          <mc:Choice xmlns:p14="http://schemas.microsoft.com/office/powerpoint/2010/main" Requires="p14">
            <p:contentPart p14:bwMode="auto" r:id="rId357">
              <p14:nvContentPartPr>
                <p14:cNvPr id="169116" name="Freihand 169115">
                  <a:extLst>
                    <a:ext uri="{FF2B5EF4-FFF2-40B4-BE49-F238E27FC236}">
                      <a16:creationId xmlns:a16="http://schemas.microsoft.com/office/drawing/2014/main" id="{9DED4264-84C5-4967-8D98-D4B9D6BA470F}"/>
                    </a:ext>
                  </a:extLst>
                </p14:cNvPr>
                <p14:cNvContentPartPr/>
                <p14:nvPr/>
              </p14:nvContentPartPr>
              <p14:xfrm>
                <a:off x="2954379" y="2387708"/>
                <a:ext cx="19440" cy="102600"/>
              </p14:xfrm>
            </p:contentPart>
          </mc:Choice>
          <mc:Fallback>
            <p:pic>
              <p:nvPicPr>
                <p:cNvPr id="169116" name="Freihand 169115">
                  <a:extLst>
                    <a:ext uri="{FF2B5EF4-FFF2-40B4-BE49-F238E27FC236}">
                      <a16:creationId xmlns:a16="http://schemas.microsoft.com/office/drawing/2014/main" id="{9DED4264-84C5-4967-8D98-D4B9D6BA470F}"/>
                    </a:ext>
                  </a:extLst>
                </p:cNvPr>
                <p:cNvPicPr/>
                <p:nvPr/>
              </p:nvPicPr>
              <p:blipFill>
                <a:blip r:embed="rId358"/>
                <a:stretch>
                  <a:fillRect/>
                </a:stretch>
              </p:blipFill>
              <p:spPr>
                <a:xfrm>
                  <a:off x="2950059" y="2383388"/>
                  <a:ext cx="28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69117" name="Freihand 169116">
                  <a:extLst>
                    <a:ext uri="{FF2B5EF4-FFF2-40B4-BE49-F238E27FC236}">
                      <a16:creationId xmlns:a16="http://schemas.microsoft.com/office/drawing/2014/main" id="{6485108F-9B1C-4F63-9AF1-1E0D9338CB67}"/>
                    </a:ext>
                  </a:extLst>
                </p14:cNvPr>
                <p14:cNvContentPartPr/>
                <p14:nvPr/>
              </p14:nvContentPartPr>
              <p14:xfrm>
                <a:off x="2907219" y="2406428"/>
                <a:ext cx="171720" cy="14760"/>
              </p14:xfrm>
            </p:contentPart>
          </mc:Choice>
          <mc:Fallback>
            <p:pic>
              <p:nvPicPr>
                <p:cNvPr id="169117" name="Freihand 169116">
                  <a:extLst>
                    <a:ext uri="{FF2B5EF4-FFF2-40B4-BE49-F238E27FC236}">
                      <a16:creationId xmlns:a16="http://schemas.microsoft.com/office/drawing/2014/main" id="{6485108F-9B1C-4F63-9AF1-1E0D9338CB67}"/>
                    </a:ext>
                  </a:extLst>
                </p:cNvPr>
                <p:cNvPicPr/>
                <p:nvPr/>
              </p:nvPicPr>
              <p:blipFill>
                <a:blip r:embed="rId360"/>
                <a:stretch>
                  <a:fillRect/>
                </a:stretch>
              </p:blipFill>
              <p:spPr>
                <a:xfrm>
                  <a:off x="2902899" y="2402108"/>
                  <a:ext cx="180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69118" name="Freihand 169117">
                  <a:extLst>
                    <a:ext uri="{FF2B5EF4-FFF2-40B4-BE49-F238E27FC236}">
                      <a16:creationId xmlns:a16="http://schemas.microsoft.com/office/drawing/2014/main" id="{5C83D3C8-C740-45A7-88F5-C075BD767AFA}"/>
                    </a:ext>
                  </a:extLst>
                </p14:cNvPr>
                <p14:cNvContentPartPr/>
                <p14:nvPr/>
              </p14:nvContentPartPr>
              <p14:xfrm>
                <a:off x="3174699" y="2344508"/>
                <a:ext cx="69840" cy="134280"/>
              </p14:xfrm>
            </p:contentPart>
          </mc:Choice>
          <mc:Fallback>
            <p:pic>
              <p:nvPicPr>
                <p:cNvPr id="169118" name="Freihand 169117">
                  <a:extLst>
                    <a:ext uri="{FF2B5EF4-FFF2-40B4-BE49-F238E27FC236}">
                      <a16:creationId xmlns:a16="http://schemas.microsoft.com/office/drawing/2014/main" id="{5C83D3C8-C740-45A7-88F5-C075BD767AFA}"/>
                    </a:ext>
                  </a:extLst>
                </p:cNvPr>
                <p:cNvPicPr/>
                <p:nvPr/>
              </p:nvPicPr>
              <p:blipFill>
                <a:blip r:embed="rId362"/>
                <a:stretch>
                  <a:fillRect/>
                </a:stretch>
              </p:blipFill>
              <p:spPr>
                <a:xfrm>
                  <a:off x="3170379" y="2340188"/>
                  <a:ext cx="78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69119" name="Freihand 169118">
                  <a:extLst>
                    <a:ext uri="{FF2B5EF4-FFF2-40B4-BE49-F238E27FC236}">
                      <a16:creationId xmlns:a16="http://schemas.microsoft.com/office/drawing/2014/main" id="{9ED3950B-3BFB-4529-AFA7-282364F0961E}"/>
                    </a:ext>
                  </a:extLst>
                </p14:cNvPr>
                <p14:cNvContentPartPr/>
                <p14:nvPr/>
              </p14:nvContentPartPr>
              <p14:xfrm>
                <a:off x="3237699" y="2358188"/>
                <a:ext cx="16200" cy="160560"/>
              </p14:xfrm>
            </p:contentPart>
          </mc:Choice>
          <mc:Fallback>
            <p:pic>
              <p:nvPicPr>
                <p:cNvPr id="169119" name="Freihand 169118">
                  <a:extLst>
                    <a:ext uri="{FF2B5EF4-FFF2-40B4-BE49-F238E27FC236}">
                      <a16:creationId xmlns:a16="http://schemas.microsoft.com/office/drawing/2014/main" id="{9ED3950B-3BFB-4529-AFA7-282364F0961E}"/>
                    </a:ext>
                  </a:extLst>
                </p:cNvPr>
                <p:cNvPicPr/>
                <p:nvPr/>
              </p:nvPicPr>
              <p:blipFill>
                <a:blip r:embed="rId364"/>
                <a:stretch>
                  <a:fillRect/>
                </a:stretch>
              </p:blipFill>
              <p:spPr>
                <a:xfrm>
                  <a:off x="3233379" y="2353868"/>
                  <a:ext cx="248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69120" name="Freihand 169119">
                  <a:extLst>
                    <a:ext uri="{FF2B5EF4-FFF2-40B4-BE49-F238E27FC236}">
                      <a16:creationId xmlns:a16="http://schemas.microsoft.com/office/drawing/2014/main" id="{33234D5A-A584-433C-B862-3D6BA69B90CF}"/>
                    </a:ext>
                  </a:extLst>
                </p14:cNvPr>
                <p14:cNvContentPartPr/>
                <p14:nvPr/>
              </p14:nvContentPartPr>
              <p14:xfrm>
                <a:off x="3173259" y="2401388"/>
                <a:ext cx="326160" cy="144360"/>
              </p14:xfrm>
            </p:contentPart>
          </mc:Choice>
          <mc:Fallback>
            <p:pic>
              <p:nvPicPr>
                <p:cNvPr id="169120" name="Freihand 169119">
                  <a:extLst>
                    <a:ext uri="{FF2B5EF4-FFF2-40B4-BE49-F238E27FC236}">
                      <a16:creationId xmlns:a16="http://schemas.microsoft.com/office/drawing/2014/main" id="{33234D5A-A584-433C-B862-3D6BA69B90CF}"/>
                    </a:ext>
                  </a:extLst>
                </p:cNvPr>
                <p:cNvPicPr/>
                <p:nvPr/>
              </p:nvPicPr>
              <p:blipFill>
                <a:blip r:embed="rId366"/>
                <a:stretch>
                  <a:fillRect/>
                </a:stretch>
              </p:blipFill>
              <p:spPr>
                <a:xfrm>
                  <a:off x="3168939" y="2397068"/>
                  <a:ext cx="334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69121" name="Freihand 169120">
                  <a:extLst>
                    <a:ext uri="{FF2B5EF4-FFF2-40B4-BE49-F238E27FC236}">
                      <a16:creationId xmlns:a16="http://schemas.microsoft.com/office/drawing/2014/main" id="{148B213A-61F1-4B38-88B8-1BC30C389A06}"/>
                    </a:ext>
                  </a:extLst>
                </p14:cNvPr>
                <p14:cNvContentPartPr/>
                <p14:nvPr/>
              </p14:nvContentPartPr>
              <p14:xfrm>
                <a:off x="3532899" y="2442788"/>
                <a:ext cx="241920" cy="96120"/>
              </p14:xfrm>
            </p:contentPart>
          </mc:Choice>
          <mc:Fallback>
            <p:pic>
              <p:nvPicPr>
                <p:cNvPr id="169121" name="Freihand 169120">
                  <a:extLst>
                    <a:ext uri="{FF2B5EF4-FFF2-40B4-BE49-F238E27FC236}">
                      <a16:creationId xmlns:a16="http://schemas.microsoft.com/office/drawing/2014/main" id="{148B213A-61F1-4B38-88B8-1BC30C389A06}"/>
                    </a:ext>
                  </a:extLst>
                </p:cNvPr>
                <p:cNvPicPr/>
                <p:nvPr/>
              </p:nvPicPr>
              <p:blipFill>
                <a:blip r:embed="rId368"/>
                <a:stretch>
                  <a:fillRect/>
                </a:stretch>
              </p:blipFill>
              <p:spPr>
                <a:xfrm>
                  <a:off x="3528579" y="2438468"/>
                  <a:ext cx="250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69122" name="Freihand 169121">
                  <a:extLst>
                    <a:ext uri="{FF2B5EF4-FFF2-40B4-BE49-F238E27FC236}">
                      <a16:creationId xmlns:a16="http://schemas.microsoft.com/office/drawing/2014/main" id="{A286448F-789A-41B3-B893-85016901648B}"/>
                    </a:ext>
                  </a:extLst>
                </p14:cNvPr>
                <p14:cNvContentPartPr/>
                <p14:nvPr/>
              </p14:nvContentPartPr>
              <p14:xfrm>
                <a:off x="3790299" y="2422268"/>
                <a:ext cx="108720" cy="4680"/>
              </p14:xfrm>
            </p:contentPart>
          </mc:Choice>
          <mc:Fallback>
            <p:pic>
              <p:nvPicPr>
                <p:cNvPr id="169122" name="Freihand 169121">
                  <a:extLst>
                    <a:ext uri="{FF2B5EF4-FFF2-40B4-BE49-F238E27FC236}">
                      <a16:creationId xmlns:a16="http://schemas.microsoft.com/office/drawing/2014/main" id="{A286448F-789A-41B3-B893-85016901648B}"/>
                    </a:ext>
                  </a:extLst>
                </p:cNvPr>
                <p:cNvPicPr/>
                <p:nvPr/>
              </p:nvPicPr>
              <p:blipFill>
                <a:blip r:embed="rId370"/>
                <a:stretch>
                  <a:fillRect/>
                </a:stretch>
              </p:blipFill>
              <p:spPr>
                <a:xfrm>
                  <a:off x="3785979" y="2417948"/>
                  <a:ext cx="1173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69123" name="Freihand 169122">
                  <a:extLst>
                    <a:ext uri="{FF2B5EF4-FFF2-40B4-BE49-F238E27FC236}">
                      <a16:creationId xmlns:a16="http://schemas.microsoft.com/office/drawing/2014/main" id="{551E45E2-9159-446D-AF57-4AA50732A3C0}"/>
                    </a:ext>
                  </a:extLst>
                </p14:cNvPr>
                <p14:cNvContentPartPr/>
                <p14:nvPr/>
              </p14:nvContentPartPr>
              <p14:xfrm>
                <a:off x="3785619" y="2455028"/>
                <a:ext cx="135360" cy="9360"/>
              </p14:xfrm>
            </p:contentPart>
          </mc:Choice>
          <mc:Fallback>
            <p:pic>
              <p:nvPicPr>
                <p:cNvPr id="169123" name="Freihand 169122">
                  <a:extLst>
                    <a:ext uri="{FF2B5EF4-FFF2-40B4-BE49-F238E27FC236}">
                      <a16:creationId xmlns:a16="http://schemas.microsoft.com/office/drawing/2014/main" id="{551E45E2-9159-446D-AF57-4AA50732A3C0}"/>
                    </a:ext>
                  </a:extLst>
                </p:cNvPr>
                <p:cNvPicPr/>
                <p:nvPr/>
              </p:nvPicPr>
              <p:blipFill>
                <a:blip r:embed="rId372"/>
                <a:stretch>
                  <a:fillRect/>
                </a:stretch>
              </p:blipFill>
              <p:spPr>
                <a:xfrm>
                  <a:off x="3781299" y="2450708"/>
                  <a:ext cx="144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69124" name="Freihand 169123">
                  <a:extLst>
                    <a:ext uri="{FF2B5EF4-FFF2-40B4-BE49-F238E27FC236}">
                      <a16:creationId xmlns:a16="http://schemas.microsoft.com/office/drawing/2014/main" id="{1422A4DF-6FDA-4E86-A914-5E3B153ECF54}"/>
                    </a:ext>
                  </a:extLst>
                </p14:cNvPr>
                <p14:cNvContentPartPr/>
                <p14:nvPr/>
              </p14:nvContentPartPr>
              <p14:xfrm>
                <a:off x="4061739" y="2300228"/>
                <a:ext cx="95040" cy="100080"/>
              </p14:xfrm>
            </p:contentPart>
          </mc:Choice>
          <mc:Fallback>
            <p:pic>
              <p:nvPicPr>
                <p:cNvPr id="169124" name="Freihand 169123">
                  <a:extLst>
                    <a:ext uri="{FF2B5EF4-FFF2-40B4-BE49-F238E27FC236}">
                      <a16:creationId xmlns:a16="http://schemas.microsoft.com/office/drawing/2014/main" id="{1422A4DF-6FDA-4E86-A914-5E3B153ECF54}"/>
                    </a:ext>
                  </a:extLst>
                </p:cNvPr>
                <p:cNvPicPr/>
                <p:nvPr/>
              </p:nvPicPr>
              <p:blipFill>
                <a:blip r:embed="rId374"/>
                <a:stretch>
                  <a:fillRect/>
                </a:stretch>
              </p:blipFill>
              <p:spPr>
                <a:xfrm>
                  <a:off x="4057419" y="2295908"/>
                  <a:ext cx="103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69125" name="Freihand 169124">
                  <a:extLst>
                    <a:ext uri="{FF2B5EF4-FFF2-40B4-BE49-F238E27FC236}">
                      <a16:creationId xmlns:a16="http://schemas.microsoft.com/office/drawing/2014/main" id="{2DCA1F6D-A531-44F4-8095-F795340B7869}"/>
                    </a:ext>
                  </a:extLst>
                </p14:cNvPr>
                <p14:cNvContentPartPr/>
                <p14:nvPr/>
              </p14:nvContentPartPr>
              <p14:xfrm>
                <a:off x="4134819" y="2357108"/>
                <a:ext cx="25920" cy="106560"/>
              </p14:xfrm>
            </p:contentPart>
          </mc:Choice>
          <mc:Fallback>
            <p:pic>
              <p:nvPicPr>
                <p:cNvPr id="169125" name="Freihand 169124">
                  <a:extLst>
                    <a:ext uri="{FF2B5EF4-FFF2-40B4-BE49-F238E27FC236}">
                      <a16:creationId xmlns:a16="http://schemas.microsoft.com/office/drawing/2014/main" id="{2DCA1F6D-A531-44F4-8095-F795340B7869}"/>
                    </a:ext>
                  </a:extLst>
                </p:cNvPr>
                <p:cNvPicPr/>
                <p:nvPr/>
              </p:nvPicPr>
              <p:blipFill>
                <a:blip r:embed="rId376"/>
                <a:stretch>
                  <a:fillRect/>
                </a:stretch>
              </p:blipFill>
              <p:spPr>
                <a:xfrm>
                  <a:off x="4130499" y="2352788"/>
                  <a:ext cx="34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69126" name="Freihand 169125">
                  <a:extLst>
                    <a:ext uri="{FF2B5EF4-FFF2-40B4-BE49-F238E27FC236}">
                      <a16:creationId xmlns:a16="http://schemas.microsoft.com/office/drawing/2014/main" id="{02B31296-1E26-4661-9CCE-8A8B57633E71}"/>
                    </a:ext>
                  </a:extLst>
                </p14:cNvPr>
                <p14:cNvContentPartPr/>
                <p14:nvPr/>
              </p14:nvContentPartPr>
              <p14:xfrm>
                <a:off x="4182699" y="2422628"/>
                <a:ext cx="41040" cy="83880"/>
              </p14:xfrm>
            </p:contentPart>
          </mc:Choice>
          <mc:Fallback>
            <p:pic>
              <p:nvPicPr>
                <p:cNvPr id="169126" name="Freihand 169125">
                  <a:extLst>
                    <a:ext uri="{FF2B5EF4-FFF2-40B4-BE49-F238E27FC236}">
                      <a16:creationId xmlns:a16="http://schemas.microsoft.com/office/drawing/2014/main" id="{02B31296-1E26-4661-9CCE-8A8B57633E71}"/>
                    </a:ext>
                  </a:extLst>
                </p:cNvPr>
                <p:cNvPicPr/>
                <p:nvPr/>
              </p:nvPicPr>
              <p:blipFill>
                <a:blip r:embed="rId378"/>
                <a:stretch>
                  <a:fillRect/>
                </a:stretch>
              </p:blipFill>
              <p:spPr>
                <a:xfrm>
                  <a:off x="4178379" y="2418308"/>
                  <a:ext cx="49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69127" name="Freihand 169126">
                  <a:extLst>
                    <a:ext uri="{FF2B5EF4-FFF2-40B4-BE49-F238E27FC236}">
                      <a16:creationId xmlns:a16="http://schemas.microsoft.com/office/drawing/2014/main" id="{CF2AD72E-EA7A-41EA-A0E9-46B67D006D9F}"/>
                    </a:ext>
                  </a:extLst>
                </p14:cNvPr>
                <p14:cNvContentPartPr/>
                <p14:nvPr/>
              </p14:nvContentPartPr>
              <p14:xfrm>
                <a:off x="4264419" y="2331548"/>
                <a:ext cx="126720" cy="99000"/>
              </p14:xfrm>
            </p:contentPart>
          </mc:Choice>
          <mc:Fallback>
            <p:pic>
              <p:nvPicPr>
                <p:cNvPr id="169127" name="Freihand 169126">
                  <a:extLst>
                    <a:ext uri="{FF2B5EF4-FFF2-40B4-BE49-F238E27FC236}">
                      <a16:creationId xmlns:a16="http://schemas.microsoft.com/office/drawing/2014/main" id="{CF2AD72E-EA7A-41EA-A0E9-46B67D006D9F}"/>
                    </a:ext>
                  </a:extLst>
                </p:cNvPr>
                <p:cNvPicPr/>
                <p:nvPr/>
              </p:nvPicPr>
              <p:blipFill>
                <a:blip r:embed="rId380"/>
                <a:stretch>
                  <a:fillRect/>
                </a:stretch>
              </p:blipFill>
              <p:spPr>
                <a:xfrm>
                  <a:off x="4260099" y="2327228"/>
                  <a:ext cx="135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69128" name="Freihand 169127">
                  <a:extLst>
                    <a:ext uri="{FF2B5EF4-FFF2-40B4-BE49-F238E27FC236}">
                      <a16:creationId xmlns:a16="http://schemas.microsoft.com/office/drawing/2014/main" id="{E905DDA7-DD27-44E9-A2EC-A6C503C616A1}"/>
                    </a:ext>
                  </a:extLst>
                </p14:cNvPr>
                <p14:cNvContentPartPr/>
                <p14:nvPr/>
              </p14:nvContentPartPr>
              <p14:xfrm>
                <a:off x="4418499" y="2304908"/>
                <a:ext cx="208080" cy="135720"/>
              </p14:xfrm>
            </p:contentPart>
          </mc:Choice>
          <mc:Fallback>
            <p:pic>
              <p:nvPicPr>
                <p:cNvPr id="169128" name="Freihand 169127">
                  <a:extLst>
                    <a:ext uri="{FF2B5EF4-FFF2-40B4-BE49-F238E27FC236}">
                      <a16:creationId xmlns:a16="http://schemas.microsoft.com/office/drawing/2014/main" id="{E905DDA7-DD27-44E9-A2EC-A6C503C616A1}"/>
                    </a:ext>
                  </a:extLst>
                </p:cNvPr>
                <p:cNvPicPr/>
                <p:nvPr/>
              </p:nvPicPr>
              <p:blipFill>
                <a:blip r:embed="rId382"/>
                <a:stretch>
                  <a:fillRect/>
                </a:stretch>
              </p:blipFill>
              <p:spPr>
                <a:xfrm>
                  <a:off x="4414179" y="2300588"/>
                  <a:ext cx="216720" cy="144360"/>
                </a:xfrm>
                <a:prstGeom prst="rect">
                  <a:avLst/>
                </a:prstGeom>
              </p:spPr>
            </p:pic>
          </mc:Fallback>
        </mc:AlternateContent>
      </p:grpSp>
      <p:grpSp>
        <p:nvGrpSpPr>
          <p:cNvPr id="169132" name="Gruppieren 169131">
            <a:extLst>
              <a:ext uri="{FF2B5EF4-FFF2-40B4-BE49-F238E27FC236}">
                <a16:creationId xmlns:a16="http://schemas.microsoft.com/office/drawing/2014/main" id="{A597F637-B606-4AAE-91D3-21B42394384F}"/>
              </a:ext>
            </a:extLst>
          </p:cNvPr>
          <p:cNvGrpSpPr/>
          <p:nvPr/>
        </p:nvGrpSpPr>
        <p:grpSpPr>
          <a:xfrm>
            <a:off x="358419" y="2870828"/>
            <a:ext cx="489960" cy="325440"/>
            <a:chOff x="358419" y="2870828"/>
            <a:chExt cx="489960" cy="325440"/>
          </a:xfrm>
        </p:grpSpPr>
        <mc:AlternateContent xmlns:mc="http://schemas.openxmlformats.org/markup-compatibility/2006">
          <mc:Choice xmlns:p14="http://schemas.microsoft.com/office/powerpoint/2010/main" Requires="p14">
            <p:contentPart p14:bwMode="auto" r:id="rId383">
              <p14:nvContentPartPr>
                <p14:cNvPr id="169129" name="Freihand 169128">
                  <a:extLst>
                    <a:ext uri="{FF2B5EF4-FFF2-40B4-BE49-F238E27FC236}">
                      <a16:creationId xmlns:a16="http://schemas.microsoft.com/office/drawing/2014/main" id="{EA09E934-2D5D-4731-9476-E796D9B8282A}"/>
                    </a:ext>
                  </a:extLst>
                </p14:cNvPr>
                <p14:cNvContentPartPr/>
                <p14:nvPr/>
              </p14:nvContentPartPr>
              <p14:xfrm>
                <a:off x="358419" y="2952908"/>
                <a:ext cx="340560" cy="21600"/>
              </p14:xfrm>
            </p:contentPart>
          </mc:Choice>
          <mc:Fallback>
            <p:pic>
              <p:nvPicPr>
                <p:cNvPr id="169129" name="Freihand 169128">
                  <a:extLst>
                    <a:ext uri="{FF2B5EF4-FFF2-40B4-BE49-F238E27FC236}">
                      <a16:creationId xmlns:a16="http://schemas.microsoft.com/office/drawing/2014/main" id="{EA09E934-2D5D-4731-9476-E796D9B8282A}"/>
                    </a:ext>
                  </a:extLst>
                </p:cNvPr>
                <p:cNvPicPr/>
                <p:nvPr/>
              </p:nvPicPr>
              <p:blipFill>
                <a:blip r:embed="rId384"/>
                <a:stretch>
                  <a:fillRect/>
                </a:stretch>
              </p:blipFill>
              <p:spPr>
                <a:xfrm>
                  <a:off x="354099" y="2948588"/>
                  <a:ext cx="349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69130" name="Freihand 169129">
                  <a:extLst>
                    <a:ext uri="{FF2B5EF4-FFF2-40B4-BE49-F238E27FC236}">
                      <a16:creationId xmlns:a16="http://schemas.microsoft.com/office/drawing/2014/main" id="{A8F6B7A8-B7AE-44A7-A0D6-EA5B02CE6E6F}"/>
                    </a:ext>
                  </a:extLst>
                </p14:cNvPr>
                <p14:cNvContentPartPr/>
                <p14:nvPr/>
              </p14:nvContentPartPr>
              <p14:xfrm>
                <a:off x="422859" y="3002588"/>
                <a:ext cx="293400" cy="9360"/>
              </p14:xfrm>
            </p:contentPart>
          </mc:Choice>
          <mc:Fallback>
            <p:pic>
              <p:nvPicPr>
                <p:cNvPr id="169130" name="Freihand 169129">
                  <a:extLst>
                    <a:ext uri="{FF2B5EF4-FFF2-40B4-BE49-F238E27FC236}">
                      <a16:creationId xmlns:a16="http://schemas.microsoft.com/office/drawing/2014/main" id="{A8F6B7A8-B7AE-44A7-A0D6-EA5B02CE6E6F}"/>
                    </a:ext>
                  </a:extLst>
                </p:cNvPr>
                <p:cNvPicPr/>
                <p:nvPr/>
              </p:nvPicPr>
              <p:blipFill>
                <a:blip r:embed="rId386"/>
                <a:stretch>
                  <a:fillRect/>
                </a:stretch>
              </p:blipFill>
              <p:spPr>
                <a:xfrm>
                  <a:off x="418539" y="2998268"/>
                  <a:ext cx="302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69131" name="Freihand 169130">
                  <a:extLst>
                    <a:ext uri="{FF2B5EF4-FFF2-40B4-BE49-F238E27FC236}">
                      <a16:creationId xmlns:a16="http://schemas.microsoft.com/office/drawing/2014/main" id="{5B4CC4B8-FC62-4481-B4F1-1474361DD4F7}"/>
                    </a:ext>
                  </a:extLst>
                </p14:cNvPr>
                <p14:cNvContentPartPr/>
                <p14:nvPr/>
              </p14:nvContentPartPr>
              <p14:xfrm>
                <a:off x="584139" y="2870828"/>
                <a:ext cx="264240" cy="325440"/>
              </p14:xfrm>
            </p:contentPart>
          </mc:Choice>
          <mc:Fallback>
            <p:pic>
              <p:nvPicPr>
                <p:cNvPr id="169131" name="Freihand 169130">
                  <a:extLst>
                    <a:ext uri="{FF2B5EF4-FFF2-40B4-BE49-F238E27FC236}">
                      <a16:creationId xmlns:a16="http://schemas.microsoft.com/office/drawing/2014/main" id="{5B4CC4B8-FC62-4481-B4F1-1474361DD4F7}"/>
                    </a:ext>
                  </a:extLst>
                </p:cNvPr>
                <p:cNvPicPr/>
                <p:nvPr/>
              </p:nvPicPr>
              <p:blipFill>
                <a:blip r:embed="rId388"/>
                <a:stretch>
                  <a:fillRect/>
                </a:stretch>
              </p:blipFill>
              <p:spPr>
                <a:xfrm>
                  <a:off x="579819" y="2866508"/>
                  <a:ext cx="272880" cy="334080"/>
                </a:xfrm>
                <a:prstGeom prst="rect">
                  <a:avLst/>
                </a:prstGeom>
              </p:spPr>
            </p:pic>
          </mc:Fallback>
        </mc:AlternateContent>
      </p:grpSp>
      <p:grpSp>
        <p:nvGrpSpPr>
          <p:cNvPr id="169330" name="Gruppieren 169329">
            <a:extLst>
              <a:ext uri="{FF2B5EF4-FFF2-40B4-BE49-F238E27FC236}">
                <a16:creationId xmlns:a16="http://schemas.microsoft.com/office/drawing/2014/main" id="{2D12EF5D-430D-4CCD-864C-D1C6ED9AF11C}"/>
              </a:ext>
            </a:extLst>
          </p:cNvPr>
          <p:cNvGrpSpPr/>
          <p:nvPr/>
        </p:nvGrpSpPr>
        <p:grpSpPr>
          <a:xfrm>
            <a:off x="1059699" y="2792708"/>
            <a:ext cx="11309760" cy="3472560"/>
            <a:chOff x="1059699" y="2792708"/>
            <a:chExt cx="11309760" cy="3472560"/>
          </a:xfrm>
        </p:grpSpPr>
        <mc:AlternateContent xmlns:mc="http://schemas.openxmlformats.org/markup-compatibility/2006">
          <mc:Choice xmlns:p14="http://schemas.microsoft.com/office/powerpoint/2010/main" Requires="p14">
            <p:contentPart p14:bwMode="auto" r:id="rId389">
              <p14:nvContentPartPr>
                <p14:cNvPr id="169135" name="Freihand 169134">
                  <a:extLst>
                    <a:ext uri="{FF2B5EF4-FFF2-40B4-BE49-F238E27FC236}">
                      <a16:creationId xmlns:a16="http://schemas.microsoft.com/office/drawing/2014/main" id="{B54EAD0A-4337-4D5E-A20A-6F4DA4E8BADF}"/>
                    </a:ext>
                  </a:extLst>
                </p14:cNvPr>
                <p14:cNvContentPartPr/>
                <p14:nvPr/>
              </p14:nvContentPartPr>
              <p14:xfrm>
                <a:off x="1059699" y="2852828"/>
                <a:ext cx="206280" cy="195480"/>
              </p14:xfrm>
            </p:contentPart>
          </mc:Choice>
          <mc:Fallback>
            <p:pic>
              <p:nvPicPr>
                <p:cNvPr id="169135" name="Freihand 169134">
                  <a:extLst>
                    <a:ext uri="{FF2B5EF4-FFF2-40B4-BE49-F238E27FC236}">
                      <a16:creationId xmlns:a16="http://schemas.microsoft.com/office/drawing/2014/main" id="{B54EAD0A-4337-4D5E-A20A-6F4DA4E8BADF}"/>
                    </a:ext>
                  </a:extLst>
                </p:cNvPr>
                <p:cNvPicPr/>
                <p:nvPr/>
              </p:nvPicPr>
              <p:blipFill>
                <a:blip r:embed="rId390"/>
                <a:stretch>
                  <a:fillRect/>
                </a:stretch>
              </p:blipFill>
              <p:spPr>
                <a:xfrm>
                  <a:off x="1055379" y="2848508"/>
                  <a:ext cx="2149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69136" name="Freihand 169135">
                  <a:extLst>
                    <a:ext uri="{FF2B5EF4-FFF2-40B4-BE49-F238E27FC236}">
                      <a16:creationId xmlns:a16="http://schemas.microsoft.com/office/drawing/2014/main" id="{8F542F30-2244-4FA7-BE85-29CDD607EFED}"/>
                    </a:ext>
                  </a:extLst>
                </p14:cNvPr>
                <p14:cNvContentPartPr/>
                <p14:nvPr/>
              </p14:nvContentPartPr>
              <p14:xfrm>
                <a:off x="1218819" y="2881268"/>
                <a:ext cx="29160" cy="195120"/>
              </p14:xfrm>
            </p:contentPart>
          </mc:Choice>
          <mc:Fallback>
            <p:pic>
              <p:nvPicPr>
                <p:cNvPr id="169136" name="Freihand 169135">
                  <a:extLst>
                    <a:ext uri="{FF2B5EF4-FFF2-40B4-BE49-F238E27FC236}">
                      <a16:creationId xmlns:a16="http://schemas.microsoft.com/office/drawing/2014/main" id="{8F542F30-2244-4FA7-BE85-29CDD607EFED}"/>
                    </a:ext>
                  </a:extLst>
                </p:cNvPr>
                <p:cNvPicPr/>
                <p:nvPr/>
              </p:nvPicPr>
              <p:blipFill>
                <a:blip r:embed="rId392"/>
                <a:stretch>
                  <a:fillRect/>
                </a:stretch>
              </p:blipFill>
              <p:spPr>
                <a:xfrm>
                  <a:off x="1214499" y="2876948"/>
                  <a:ext cx="378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69137" name="Freihand 169136">
                  <a:extLst>
                    <a:ext uri="{FF2B5EF4-FFF2-40B4-BE49-F238E27FC236}">
                      <a16:creationId xmlns:a16="http://schemas.microsoft.com/office/drawing/2014/main" id="{608CBC0D-0158-431B-A471-6F05F2CDF58F}"/>
                    </a:ext>
                  </a:extLst>
                </p14:cNvPr>
                <p14:cNvContentPartPr/>
                <p14:nvPr/>
              </p14:nvContentPartPr>
              <p14:xfrm>
                <a:off x="1071579" y="3029948"/>
                <a:ext cx="258480" cy="19800"/>
              </p14:xfrm>
            </p:contentPart>
          </mc:Choice>
          <mc:Fallback>
            <p:pic>
              <p:nvPicPr>
                <p:cNvPr id="169137" name="Freihand 169136">
                  <a:extLst>
                    <a:ext uri="{FF2B5EF4-FFF2-40B4-BE49-F238E27FC236}">
                      <a16:creationId xmlns:a16="http://schemas.microsoft.com/office/drawing/2014/main" id="{608CBC0D-0158-431B-A471-6F05F2CDF58F}"/>
                    </a:ext>
                  </a:extLst>
                </p:cNvPr>
                <p:cNvPicPr/>
                <p:nvPr/>
              </p:nvPicPr>
              <p:blipFill>
                <a:blip r:embed="rId394"/>
                <a:stretch>
                  <a:fillRect/>
                </a:stretch>
              </p:blipFill>
              <p:spPr>
                <a:xfrm>
                  <a:off x="1067259" y="3025628"/>
                  <a:ext cx="267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69138" name="Freihand 169137">
                  <a:extLst>
                    <a:ext uri="{FF2B5EF4-FFF2-40B4-BE49-F238E27FC236}">
                      <a16:creationId xmlns:a16="http://schemas.microsoft.com/office/drawing/2014/main" id="{8821C54B-44D8-44FD-BC98-57F43BB6D063}"/>
                    </a:ext>
                  </a:extLst>
                </p14:cNvPr>
                <p14:cNvContentPartPr/>
                <p14:nvPr/>
              </p14:nvContentPartPr>
              <p14:xfrm>
                <a:off x="1378299" y="2950748"/>
                <a:ext cx="123840" cy="186120"/>
              </p14:xfrm>
            </p:contentPart>
          </mc:Choice>
          <mc:Fallback>
            <p:pic>
              <p:nvPicPr>
                <p:cNvPr id="169138" name="Freihand 169137">
                  <a:extLst>
                    <a:ext uri="{FF2B5EF4-FFF2-40B4-BE49-F238E27FC236}">
                      <a16:creationId xmlns:a16="http://schemas.microsoft.com/office/drawing/2014/main" id="{8821C54B-44D8-44FD-BC98-57F43BB6D063}"/>
                    </a:ext>
                  </a:extLst>
                </p:cNvPr>
                <p:cNvPicPr/>
                <p:nvPr/>
              </p:nvPicPr>
              <p:blipFill>
                <a:blip r:embed="rId396"/>
                <a:stretch>
                  <a:fillRect/>
                </a:stretch>
              </p:blipFill>
              <p:spPr>
                <a:xfrm>
                  <a:off x="1373979" y="2946428"/>
                  <a:ext cx="1324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69139" name="Freihand 169138">
                  <a:extLst>
                    <a:ext uri="{FF2B5EF4-FFF2-40B4-BE49-F238E27FC236}">
                      <a16:creationId xmlns:a16="http://schemas.microsoft.com/office/drawing/2014/main" id="{911A0A8B-C067-4AC0-98DB-B572248E11B3}"/>
                    </a:ext>
                  </a:extLst>
                </p14:cNvPr>
                <p14:cNvContentPartPr/>
                <p14:nvPr/>
              </p14:nvContentPartPr>
              <p14:xfrm>
                <a:off x="1688259" y="2954348"/>
                <a:ext cx="187560" cy="61920"/>
              </p14:xfrm>
            </p:contentPart>
          </mc:Choice>
          <mc:Fallback>
            <p:pic>
              <p:nvPicPr>
                <p:cNvPr id="169139" name="Freihand 169138">
                  <a:extLst>
                    <a:ext uri="{FF2B5EF4-FFF2-40B4-BE49-F238E27FC236}">
                      <a16:creationId xmlns:a16="http://schemas.microsoft.com/office/drawing/2014/main" id="{911A0A8B-C067-4AC0-98DB-B572248E11B3}"/>
                    </a:ext>
                  </a:extLst>
                </p:cNvPr>
                <p:cNvPicPr/>
                <p:nvPr/>
              </p:nvPicPr>
              <p:blipFill>
                <a:blip r:embed="rId398"/>
                <a:stretch>
                  <a:fillRect/>
                </a:stretch>
              </p:blipFill>
              <p:spPr>
                <a:xfrm>
                  <a:off x="1683939" y="2950028"/>
                  <a:ext cx="196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69140" name="Freihand 169139">
                  <a:extLst>
                    <a:ext uri="{FF2B5EF4-FFF2-40B4-BE49-F238E27FC236}">
                      <a16:creationId xmlns:a16="http://schemas.microsoft.com/office/drawing/2014/main" id="{29455DB4-CFF0-476D-AB06-2E5FDB4D90DB}"/>
                    </a:ext>
                  </a:extLst>
                </p14:cNvPr>
                <p14:cNvContentPartPr/>
                <p14:nvPr/>
              </p14:nvContentPartPr>
              <p14:xfrm>
                <a:off x="2129619" y="2877668"/>
                <a:ext cx="133560" cy="137160"/>
              </p14:xfrm>
            </p:contentPart>
          </mc:Choice>
          <mc:Fallback>
            <p:pic>
              <p:nvPicPr>
                <p:cNvPr id="169140" name="Freihand 169139">
                  <a:extLst>
                    <a:ext uri="{FF2B5EF4-FFF2-40B4-BE49-F238E27FC236}">
                      <a16:creationId xmlns:a16="http://schemas.microsoft.com/office/drawing/2014/main" id="{29455DB4-CFF0-476D-AB06-2E5FDB4D90DB}"/>
                    </a:ext>
                  </a:extLst>
                </p:cNvPr>
                <p:cNvPicPr/>
                <p:nvPr/>
              </p:nvPicPr>
              <p:blipFill>
                <a:blip r:embed="rId400"/>
                <a:stretch>
                  <a:fillRect/>
                </a:stretch>
              </p:blipFill>
              <p:spPr>
                <a:xfrm>
                  <a:off x="2125299" y="2873348"/>
                  <a:ext cx="142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69141" name="Freihand 169140">
                  <a:extLst>
                    <a:ext uri="{FF2B5EF4-FFF2-40B4-BE49-F238E27FC236}">
                      <a16:creationId xmlns:a16="http://schemas.microsoft.com/office/drawing/2014/main" id="{AEA6556B-F503-485D-BDEF-9ED92783160F}"/>
                    </a:ext>
                  </a:extLst>
                </p14:cNvPr>
                <p14:cNvContentPartPr/>
                <p14:nvPr/>
              </p14:nvContentPartPr>
              <p14:xfrm>
                <a:off x="2139339" y="2852108"/>
                <a:ext cx="198360" cy="183240"/>
              </p14:xfrm>
            </p:contentPart>
          </mc:Choice>
          <mc:Fallback>
            <p:pic>
              <p:nvPicPr>
                <p:cNvPr id="169141" name="Freihand 169140">
                  <a:extLst>
                    <a:ext uri="{FF2B5EF4-FFF2-40B4-BE49-F238E27FC236}">
                      <a16:creationId xmlns:a16="http://schemas.microsoft.com/office/drawing/2014/main" id="{AEA6556B-F503-485D-BDEF-9ED92783160F}"/>
                    </a:ext>
                  </a:extLst>
                </p:cNvPr>
                <p:cNvPicPr/>
                <p:nvPr/>
              </p:nvPicPr>
              <p:blipFill>
                <a:blip r:embed="rId402"/>
                <a:stretch>
                  <a:fillRect/>
                </a:stretch>
              </p:blipFill>
              <p:spPr>
                <a:xfrm>
                  <a:off x="2135019" y="2847788"/>
                  <a:ext cx="207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69142" name="Freihand 169141">
                  <a:extLst>
                    <a:ext uri="{FF2B5EF4-FFF2-40B4-BE49-F238E27FC236}">
                      <a16:creationId xmlns:a16="http://schemas.microsoft.com/office/drawing/2014/main" id="{06B595C6-A15F-406E-B175-32CF8C9E0203}"/>
                    </a:ext>
                  </a:extLst>
                </p14:cNvPr>
                <p14:cNvContentPartPr/>
                <p14:nvPr/>
              </p14:nvContentPartPr>
              <p14:xfrm>
                <a:off x="2376939" y="2935988"/>
                <a:ext cx="119880" cy="158760"/>
              </p14:xfrm>
            </p:contentPart>
          </mc:Choice>
          <mc:Fallback>
            <p:pic>
              <p:nvPicPr>
                <p:cNvPr id="169142" name="Freihand 169141">
                  <a:extLst>
                    <a:ext uri="{FF2B5EF4-FFF2-40B4-BE49-F238E27FC236}">
                      <a16:creationId xmlns:a16="http://schemas.microsoft.com/office/drawing/2014/main" id="{06B595C6-A15F-406E-B175-32CF8C9E0203}"/>
                    </a:ext>
                  </a:extLst>
                </p:cNvPr>
                <p:cNvPicPr/>
                <p:nvPr/>
              </p:nvPicPr>
              <p:blipFill>
                <a:blip r:embed="rId404"/>
                <a:stretch>
                  <a:fillRect/>
                </a:stretch>
              </p:blipFill>
              <p:spPr>
                <a:xfrm>
                  <a:off x="2372619" y="2931668"/>
                  <a:ext cx="128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69143" name="Freihand 169142">
                  <a:extLst>
                    <a:ext uri="{FF2B5EF4-FFF2-40B4-BE49-F238E27FC236}">
                      <a16:creationId xmlns:a16="http://schemas.microsoft.com/office/drawing/2014/main" id="{0C86653A-3567-425F-A767-571205E248CE}"/>
                    </a:ext>
                  </a:extLst>
                </p14:cNvPr>
                <p14:cNvContentPartPr/>
                <p14:nvPr/>
              </p14:nvContentPartPr>
              <p14:xfrm>
                <a:off x="2497899" y="3016628"/>
                <a:ext cx="78480" cy="55080"/>
              </p14:xfrm>
            </p:contentPart>
          </mc:Choice>
          <mc:Fallback>
            <p:pic>
              <p:nvPicPr>
                <p:cNvPr id="169143" name="Freihand 169142">
                  <a:extLst>
                    <a:ext uri="{FF2B5EF4-FFF2-40B4-BE49-F238E27FC236}">
                      <a16:creationId xmlns:a16="http://schemas.microsoft.com/office/drawing/2014/main" id="{0C86653A-3567-425F-A767-571205E248CE}"/>
                    </a:ext>
                  </a:extLst>
                </p:cNvPr>
                <p:cNvPicPr/>
                <p:nvPr/>
              </p:nvPicPr>
              <p:blipFill>
                <a:blip r:embed="rId406"/>
                <a:stretch>
                  <a:fillRect/>
                </a:stretch>
              </p:blipFill>
              <p:spPr>
                <a:xfrm>
                  <a:off x="2493579" y="3012308"/>
                  <a:ext cx="87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69144" name="Freihand 169143">
                  <a:extLst>
                    <a:ext uri="{FF2B5EF4-FFF2-40B4-BE49-F238E27FC236}">
                      <a16:creationId xmlns:a16="http://schemas.microsoft.com/office/drawing/2014/main" id="{FE7A16A4-86DB-42C7-831C-0815557D388D}"/>
                    </a:ext>
                  </a:extLst>
                </p14:cNvPr>
                <p14:cNvContentPartPr/>
                <p14:nvPr/>
              </p14:nvContentPartPr>
              <p14:xfrm>
                <a:off x="2697339" y="2934548"/>
                <a:ext cx="118080" cy="110160"/>
              </p14:xfrm>
            </p:contentPart>
          </mc:Choice>
          <mc:Fallback>
            <p:pic>
              <p:nvPicPr>
                <p:cNvPr id="169144" name="Freihand 169143">
                  <a:extLst>
                    <a:ext uri="{FF2B5EF4-FFF2-40B4-BE49-F238E27FC236}">
                      <a16:creationId xmlns:a16="http://schemas.microsoft.com/office/drawing/2014/main" id="{FE7A16A4-86DB-42C7-831C-0815557D388D}"/>
                    </a:ext>
                  </a:extLst>
                </p:cNvPr>
                <p:cNvPicPr/>
                <p:nvPr/>
              </p:nvPicPr>
              <p:blipFill>
                <a:blip r:embed="rId408"/>
                <a:stretch>
                  <a:fillRect/>
                </a:stretch>
              </p:blipFill>
              <p:spPr>
                <a:xfrm>
                  <a:off x="2693019" y="2930228"/>
                  <a:ext cx="126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69145" name="Freihand 169144">
                  <a:extLst>
                    <a:ext uri="{FF2B5EF4-FFF2-40B4-BE49-F238E27FC236}">
                      <a16:creationId xmlns:a16="http://schemas.microsoft.com/office/drawing/2014/main" id="{CAC11F82-9330-4093-83D7-F9057089FD5A}"/>
                    </a:ext>
                  </a:extLst>
                </p14:cNvPr>
                <p14:cNvContentPartPr/>
                <p14:nvPr/>
              </p14:nvContentPartPr>
              <p14:xfrm>
                <a:off x="3041859" y="2895308"/>
                <a:ext cx="81360" cy="117720"/>
              </p14:xfrm>
            </p:contentPart>
          </mc:Choice>
          <mc:Fallback>
            <p:pic>
              <p:nvPicPr>
                <p:cNvPr id="169145" name="Freihand 169144">
                  <a:extLst>
                    <a:ext uri="{FF2B5EF4-FFF2-40B4-BE49-F238E27FC236}">
                      <a16:creationId xmlns:a16="http://schemas.microsoft.com/office/drawing/2014/main" id="{CAC11F82-9330-4093-83D7-F9057089FD5A}"/>
                    </a:ext>
                  </a:extLst>
                </p:cNvPr>
                <p:cNvPicPr/>
                <p:nvPr/>
              </p:nvPicPr>
              <p:blipFill>
                <a:blip r:embed="rId410"/>
                <a:stretch>
                  <a:fillRect/>
                </a:stretch>
              </p:blipFill>
              <p:spPr>
                <a:xfrm>
                  <a:off x="3037539" y="2890988"/>
                  <a:ext cx="90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69146" name="Freihand 169145">
                  <a:extLst>
                    <a:ext uri="{FF2B5EF4-FFF2-40B4-BE49-F238E27FC236}">
                      <a16:creationId xmlns:a16="http://schemas.microsoft.com/office/drawing/2014/main" id="{3E713934-0D56-48FF-AC05-D5C7EEF18C0A}"/>
                    </a:ext>
                  </a:extLst>
                </p14:cNvPr>
                <p14:cNvContentPartPr/>
                <p14:nvPr/>
              </p14:nvContentPartPr>
              <p14:xfrm>
                <a:off x="3024939" y="2886308"/>
                <a:ext cx="171720" cy="165960"/>
              </p14:xfrm>
            </p:contentPart>
          </mc:Choice>
          <mc:Fallback>
            <p:pic>
              <p:nvPicPr>
                <p:cNvPr id="169146" name="Freihand 169145">
                  <a:extLst>
                    <a:ext uri="{FF2B5EF4-FFF2-40B4-BE49-F238E27FC236}">
                      <a16:creationId xmlns:a16="http://schemas.microsoft.com/office/drawing/2014/main" id="{3E713934-0D56-48FF-AC05-D5C7EEF18C0A}"/>
                    </a:ext>
                  </a:extLst>
                </p:cNvPr>
                <p:cNvPicPr/>
                <p:nvPr/>
              </p:nvPicPr>
              <p:blipFill>
                <a:blip r:embed="rId412"/>
                <a:stretch>
                  <a:fillRect/>
                </a:stretch>
              </p:blipFill>
              <p:spPr>
                <a:xfrm>
                  <a:off x="3020619" y="2881988"/>
                  <a:ext cx="180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69147" name="Freihand 169146">
                  <a:extLst>
                    <a:ext uri="{FF2B5EF4-FFF2-40B4-BE49-F238E27FC236}">
                      <a16:creationId xmlns:a16="http://schemas.microsoft.com/office/drawing/2014/main" id="{003DD143-DA43-4F19-BF41-DDC1657EACB2}"/>
                    </a:ext>
                  </a:extLst>
                </p14:cNvPr>
                <p14:cNvContentPartPr/>
                <p14:nvPr/>
              </p14:nvContentPartPr>
              <p14:xfrm>
                <a:off x="3219699" y="2930228"/>
                <a:ext cx="105840" cy="135720"/>
              </p14:xfrm>
            </p:contentPart>
          </mc:Choice>
          <mc:Fallback>
            <p:pic>
              <p:nvPicPr>
                <p:cNvPr id="169147" name="Freihand 169146">
                  <a:extLst>
                    <a:ext uri="{FF2B5EF4-FFF2-40B4-BE49-F238E27FC236}">
                      <a16:creationId xmlns:a16="http://schemas.microsoft.com/office/drawing/2014/main" id="{003DD143-DA43-4F19-BF41-DDC1657EACB2}"/>
                    </a:ext>
                  </a:extLst>
                </p:cNvPr>
                <p:cNvPicPr/>
                <p:nvPr/>
              </p:nvPicPr>
              <p:blipFill>
                <a:blip r:embed="rId414"/>
                <a:stretch>
                  <a:fillRect/>
                </a:stretch>
              </p:blipFill>
              <p:spPr>
                <a:xfrm>
                  <a:off x="3215379" y="2925908"/>
                  <a:ext cx="114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69148" name="Freihand 169147">
                  <a:extLst>
                    <a:ext uri="{FF2B5EF4-FFF2-40B4-BE49-F238E27FC236}">
                      <a16:creationId xmlns:a16="http://schemas.microsoft.com/office/drawing/2014/main" id="{8A65AA73-B33A-44D8-BF3E-308C37E13621}"/>
                    </a:ext>
                  </a:extLst>
                </p14:cNvPr>
                <p14:cNvContentPartPr/>
                <p14:nvPr/>
              </p14:nvContentPartPr>
              <p14:xfrm>
                <a:off x="3292419" y="3002588"/>
                <a:ext cx="199800" cy="106200"/>
              </p14:xfrm>
            </p:contentPart>
          </mc:Choice>
          <mc:Fallback>
            <p:pic>
              <p:nvPicPr>
                <p:cNvPr id="169148" name="Freihand 169147">
                  <a:extLst>
                    <a:ext uri="{FF2B5EF4-FFF2-40B4-BE49-F238E27FC236}">
                      <a16:creationId xmlns:a16="http://schemas.microsoft.com/office/drawing/2014/main" id="{8A65AA73-B33A-44D8-BF3E-308C37E13621}"/>
                    </a:ext>
                  </a:extLst>
                </p:cNvPr>
                <p:cNvPicPr/>
                <p:nvPr/>
              </p:nvPicPr>
              <p:blipFill>
                <a:blip r:embed="rId416"/>
                <a:stretch>
                  <a:fillRect/>
                </a:stretch>
              </p:blipFill>
              <p:spPr>
                <a:xfrm>
                  <a:off x="3288099" y="2998268"/>
                  <a:ext cx="208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69149" name="Freihand 169148">
                  <a:extLst>
                    <a:ext uri="{FF2B5EF4-FFF2-40B4-BE49-F238E27FC236}">
                      <a16:creationId xmlns:a16="http://schemas.microsoft.com/office/drawing/2014/main" id="{9F70A735-7FD2-4CC0-80BB-4655FAF5A036}"/>
                    </a:ext>
                  </a:extLst>
                </p14:cNvPr>
                <p14:cNvContentPartPr/>
                <p14:nvPr/>
              </p14:nvContentPartPr>
              <p14:xfrm>
                <a:off x="3558819" y="2911868"/>
                <a:ext cx="157680" cy="146160"/>
              </p14:xfrm>
            </p:contentPart>
          </mc:Choice>
          <mc:Fallback>
            <p:pic>
              <p:nvPicPr>
                <p:cNvPr id="169149" name="Freihand 169148">
                  <a:extLst>
                    <a:ext uri="{FF2B5EF4-FFF2-40B4-BE49-F238E27FC236}">
                      <a16:creationId xmlns:a16="http://schemas.microsoft.com/office/drawing/2014/main" id="{9F70A735-7FD2-4CC0-80BB-4655FAF5A036}"/>
                    </a:ext>
                  </a:extLst>
                </p:cNvPr>
                <p:cNvPicPr/>
                <p:nvPr/>
              </p:nvPicPr>
              <p:blipFill>
                <a:blip r:embed="rId418"/>
                <a:stretch>
                  <a:fillRect/>
                </a:stretch>
              </p:blipFill>
              <p:spPr>
                <a:xfrm>
                  <a:off x="3554499" y="2907548"/>
                  <a:ext cx="166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69150" name="Freihand 169149">
                  <a:extLst>
                    <a:ext uri="{FF2B5EF4-FFF2-40B4-BE49-F238E27FC236}">
                      <a16:creationId xmlns:a16="http://schemas.microsoft.com/office/drawing/2014/main" id="{78612ED3-3D07-43B8-A21F-5B61AB751A90}"/>
                    </a:ext>
                  </a:extLst>
                </p14:cNvPr>
                <p14:cNvContentPartPr/>
                <p14:nvPr/>
              </p14:nvContentPartPr>
              <p14:xfrm>
                <a:off x="3928899" y="2873348"/>
                <a:ext cx="126000" cy="129960"/>
              </p14:xfrm>
            </p:contentPart>
          </mc:Choice>
          <mc:Fallback>
            <p:pic>
              <p:nvPicPr>
                <p:cNvPr id="169150" name="Freihand 169149">
                  <a:extLst>
                    <a:ext uri="{FF2B5EF4-FFF2-40B4-BE49-F238E27FC236}">
                      <a16:creationId xmlns:a16="http://schemas.microsoft.com/office/drawing/2014/main" id="{78612ED3-3D07-43B8-A21F-5B61AB751A90}"/>
                    </a:ext>
                  </a:extLst>
                </p:cNvPr>
                <p:cNvPicPr/>
                <p:nvPr/>
              </p:nvPicPr>
              <p:blipFill>
                <a:blip r:embed="rId420"/>
                <a:stretch>
                  <a:fillRect/>
                </a:stretch>
              </p:blipFill>
              <p:spPr>
                <a:xfrm>
                  <a:off x="3924579" y="2869028"/>
                  <a:ext cx="134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69151" name="Freihand 169150">
                  <a:extLst>
                    <a:ext uri="{FF2B5EF4-FFF2-40B4-BE49-F238E27FC236}">
                      <a16:creationId xmlns:a16="http://schemas.microsoft.com/office/drawing/2014/main" id="{9CD25BF1-8008-470C-B4F5-D13BF955B967}"/>
                    </a:ext>
                  </a:extLst>
                </p14:cNvPr>
                <p14:cNvContentPartPr/>
                <p14:nvPr/>
              </p14:nvContentPartPr>
              <p14:xfrm>
                <a:off x="4032219" y="2860028"/>
                <a:ext cx="45000" cy="163800"/>
              </p14:xfrm>
            </p:contentPart>
          </mc:Choice>
          <mc:Fallback>
            <p:pic>
              <p:nvPicPr>
                <p:cNvPr id="169151" name="Freihand 169150">
                  <a:extLst>
                    <a:ext uri="{FF2B5EF4-FFF2-40B4-BE49-F238E27FC236}">
                      <a16:creationId xmlns:a16="http://schemas.microsoft.com/office/drawing/2014/main" id="{9CD25BF1-8008-470C-B4F5-D13BF955B967}"/>
                    </a:ext>
                  </a:extLst>
                </p:cNvPr>
                <p:cNvPicPr/>
                <p:nvPr/>
              </p:nvPicPr>
              <p:blipFill>
                <a:blip r:embed="rId422"/>
                <a:stretch>
                  <a:fillRect/>
                </a:stretch>
              </p:blipFill>
              <p:spPr>
                <a:xfrm>
                  <a:off x="4027899" y="2855708"/>
                  <a:ext cx="536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69152" name="Freihand 169151">
                  <a:extLst>
                    <a:ext uri="{FF2B5EF4-FFF2-40B4-BE49-F238E27FC236}">
                      <a16:creationId xmlns:a16="http://schemas.microsoft.com/office/drawing/2014/main" id="{EEA2E54A-54AD-40B6-B599-AB58FD3D707F}"/>
                    </a:ext>
                  </a:extLst>
                </p14:cNvPr>
                <p14:cNvContentPartPr/>
                <p14:nvPr/>
              </p14:nvContentPartPr>
              <p14:xfrm>
                <a:off x="3896499" y="2897828"/>
                <a:ext cx="397440" cy="92160"/>
              </p14:xfrm>
            </p:contentPart>
          </mc:Choice>
          <mc:Fallback>
            <p:pic>
              <p:nvPicPr>
                <p:cNvPr id="169152" name="Freihand 169151">
                  <a:extLst>
                    <a:ext uri="{FF2B5EF4-FFF2-40B4-BE49-F238E27FC236}">
                      <a16:creationId xmlns:a16="http://schemas.microsoft.com/office/drawing/2014/main" id="{EEA2E54A-54AD-40B6-B599-AB58FD3D707F}"/>
                    </a:ext>
                  </a:extLst>
                </p:cNvPr>
                <p:cNvPicPr/>
                <p:nvPr/>
              </p:nvPicPr>
              <p:blipFill>
                <a:blip r:embed="rId424"/>
                <a:stretch>
                  <a:fillRect/>
                </a:stretch>
              </p:blipFill>
              <p:spPr>
                <a:xfrm>
                  <a:off x="3892179" y="2893508"/>
                  <a:ext cx="406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69153" name="Freihand 169152">
                  <a:extLst>
                    <a:ext uri="{FF2B5EF4-FFF2-40B4-BE49-F238E27FC236}">
                      <a16:creationId xmlns:a16="http://schemas.microsoft.com/office/drawing/2014/main" id="{DC4B58C2-3B20-4B98-925F-D4D5897A7723}"/>
                    </a:ext>
                  </a:extLst>
                </p14:cNvPr>
                <p14:cNvContentPartPr/>
                <p14:nvPr/>
              </p14:nvContentPartPr>
              <p14:xfrm>
                <a:off x="4239219" y="2885948"/>
                <a:ext cx="64800" cy="174960"/>
              </p14:xfrm>
            </p:contentPart>
          </mc:Choice>
          <mc:Fallback>
            <p:pic>
              <p:nvPicPr>
                <p:cNvPr id="169153" name="Freihand 169152">
                  <a:extLst>
                    <a:ext uri="{FF2B5EF4-FFF2-40B4-BE49-F238E27FC236}">
                      <a16:creationId xmlns:a16="http://schemas.microsoft.com/office/drawing/2014/main" id="{DC4B58C2-3B20-4B98-925F-D4D5897A7723}"/>
                    </a:ext>
                  </a:extLst>
                </p:cNvPr>
                <p:cNvPicPr/>
                <p:nvPr/>
              </p:nvPicPr>
              <p:blipFill>
                <a:blip r:embed="rId426"/>
                <a:stretch>
                  <a:fillRect/>
                </a:stretch>
              </p:blipFill>
              <p:spPr>
                <a:xfrm>
                  <a:off x="4234899" y="2881628"/>
                  <a:ext cx="73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69154" name="Freihand 169153">
                  <a:extLst>
                    <a:ext uri="{FF2B5EF4-FFF2-40B4-BE49-F238E27FC236}">
                      <a16:creationId xmlns:a16="http://schemas.microsoft.com/office/drawing/2014/main" id="{B806C103-64F8-4864-AE14-6A6F1D4B4B73}"/>
                    </a:ext>
                  </a:extLst>
                </p14:cNvPr>
                <p14:cNvContentPartPr/>
                <p14:nvPr/>
              </p14:nvContentPartPr>
              <p14:xfrm>
                <a:off x="4340739" y="2957228"/>
                <a:ext cx="153360" cy="122400"/>
              </p14:xfrm>
            </p:contentPart>
          </mc:Choice>
          <mc:Fallback>
            <p:pic>
              <p:nvPicPr>
                <p:cNvPr id="169154" name="Freihand 169153">
                  <a:extLst>
                    <a:ext uri="{FF2B5EF4-FFF2-40B4-BE49-F238E27FC236}">
                      <a16:creationId xmlns:a16="http://schemas.microsoft.com/office/drawing/2014/main" id="{B806C103-64F8-4864-AE14-6A6F1D4B4B73}"/>
                    </a:ext>
                  </a:extLst>
                </p:cNvPr>
                <p:cNvPicPr/>
                <p:nvPr/>
              </p:nvPicPr>
              <p:blipFill>
                <a:blip r:embed="rId428"/>
                <a:stretch>
                  <a:fillRect/>
                </a:stretch>
              </p:blipFill>
              <p:spPr>
                <a:xfrm>
                  <a:off x="4336419" y="2952908"/>
                  <a:ext cx="162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69155" name="Freihand 169154">
                  <a:extLst>
                    <a:ext uri="{FF2B5EF4-FFF2-40B4-BE49-F238E27FC236}">
                      <a16:creationId xmlns:a16="http://schemas.microsoft.com/office/drawing/2014/main" id="{F1E51CA7-9C4D-4E8A-8EF7-5238AD53D1A5}"/>
                    </a:ext>
                  </a:extLst>
                </p14:cNvPr>
                <p14:cNvContentPartPr/>
                <p14:nvPr/>
              </p14:nvContentPartPr>
              <p14:xfrm>
                <a:off x="1704099" y="3472388"/>
                <a:ext cx="195840" cy="20160"/>
              </p14:xfrm>
            </p:contentPart>
          </mc:Choice>
          <mc:Fallback>
            <p:pic>
              <p:nvPicPr>
                <p:cNvPr id="169155" name="Freihand 169154">
                  <a:extLst>
                    <a:ext uri="{FF2B5EF4-FFF2-40B4-BE49-F238E27FC236}">
                      <a16:creationId xmlns:a16="http://schemas.microsoft.com/office/drawing/2014/main" id="{F1E51CA7-9C4D-4E8A-8EF7-5238AD53D1A5}"/>
                    </a:ext>
                  </a:extLst>
                </p:cNvPr>
                <p:cNvPicPr/>
                <p:nvPr/>
              </p:nvPicPr>
              <p:blipFill>
                <a:blip r:embed="rId430"/>
                <a:stretch>
                  <a:fillRect/>
                </a:stretch>
              </p:blipFill>
              <p:spPr>
                <a:xfrm>
                  <a:off x="1699779" y="3468068"/>
                  <a:ext cx="204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69156" name="Freihand 169155">
                  <a:extLst>
                    <a:ext uri="{FF2B5EF4-FFF2-40B4-BE49-F238E27FC236}">
                      <a16:creationId xmlns:a16="http://schemas.microsoft.com/office/drawing/2014/main" id="{99FEAF27-052F-4DB5-BCD8-D5A679A87F0C}"/>
                    </a:ext>
                  </a:extLst>
                </p14:cNvPr>
                <p14:cNvContentPartPr/>
                <p14:nvPr/>
              </p14:nvContentPartPr>
              <p14:xfrm>
                <a:off x="1686099" y="3548348"/>
                <a:ext cx="264600" cy="6840"/>
              </p14:xfrm>
            </p:contentPart>
          </mc:Choice>
          <mc:Fallback>
            <p:pic>
              <p:nvPicPr>
                <p:cNvPr id="169156" name="Freihand 169155">
                  <a:extLst>
                    <a:ext uri="{FF2B5EF4-FFF2-40B4-BE49-F238E27FC236}">
                      <a16:creationId xmlns:a16="http://schemas.microsoft.com/office/drawing/2014/main" id="{99FEAF27-052F-4DB5-BCD8-D5A679A87F0C}"/>
                    </a:ext>
                  </a:extLst>
                </p:cNvPr>
                <p:cNvPicPr/>
                <p:nvPr/>
              </p:nvPicPr>
              <p:blipFill>
                <a:blip r:embed="rId432"/>
                <a:stretch>
                  <a:fillRect/>
                </a:stretch>
              </p:blipFill>
              <p:spPr>
                <a:xfrm>
                  <a:off x="1681779" y="3544028"/>
                  <a:ext cx="273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69175" name="Freihand 169174">
                  <a:extLst>
                    <a:ext uri="{FF2B5EF4-FFF2-40B4-BE49-F238E27FC236}">
                      <a16:creationId xmlns:a16="http://schemas.microsoft.com/office/drawing/2014/main" id="{E135B35C-7382-473E-A329-8F325A26AB76}"/>
                    </a:ext>
                  </a:extLst>
                </p14:cNvPr>
                <p14:cNvContentPartPr/>
                <p14:nvPr/>
              </p14:nvContentPartPr>
              <p14:xfrm>
                <a:off x="1526979" y="3946148"/>
                <a:ext cx="260280" cy="36360"/>
              </p14:xfrm>
            </p:contentPart>
          </mc:Choice>
          <mc:Fallback>
            <p:pic>
              <p:nvPicPr>
                <p:cNvPr id="169175" name="Freihand 169174">
                  <a:extLst>
                    <a:ext uri="{FF2B5EF4-FFF2-40B4-BE49-F238E27FC236}">
                      <a16:creationId xmlns:a16="http://schemas.microsoft.com/office/drawing/2014/main" id="{E135B35C-7382-473E-A329-8F325A26AB76}"/>
                    </a:ext>
                  </a:extLst>
                </p:cNvPr>
                <p:cNvPicPr/>
                <p:nvPr/>
              </p:nvPicPr>
              <p:blipFill>
                <a:blip r:embed="rId434"/>
                <a:stretch>
                  <a:fillRect/>
                </a:stretch>
              </p:blipFill>
              <p:spPr>
                <a:xfrm>
                  <a:off x="1522659" y="3941828"/>
                  <a:ext cx="2689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69176" name="Freihand 169175">
                  <a:extLst>
                    <a:ext uri="{FF2B5EF4-FFF2-40B4-BE49-F238E27FC236}">
                      <a16:creationId xmlns:a16="http://schemas.microsoft.com/office/drawing/2014/main" id="{7A71C406-CBB3-45A9-AC25-E6623A2618A2}"/>
                    </a:ext>
                  </a:extLst>
                </p14:cNvPr>
                <p14:cNvContentPartPr/>
                <p14:nvPr/>
              </p14:nvContentPartPr>
              <p14:xfrm>
                <a:off x="1587459" y="4028228"/>
                <a:ext cx="248760" cy="4320"/>
              </p14:xfrm>
            </p:contentPart>
          </mc:Choice>
          <mc:Fallback>
            <p:pic>
              <p:nvPicPr>
                <p:cNvPr id="169176" name="Freihand 169175">
                  <a:extLst>
                    <a:ext uri="{FF2B5EF4-FFF2-40B4-BE49-F238E27FC236}">
                      <a16:creationId xmlns:a16="http://schemas.microsoft.com/office/drawing/2014/main" id="{7A71C406-CBB3-45A9-AC25-E6623A2618A2}"/>
                    </a:ext>
                  </a:extLst>
                </p:cNvPr>
                <p:cNvPicPr/>
                <p:nvPr/>
              </p:nvPicPr>
              <p:blipFill>
                <a:blip r:embed="rId436"/>
                <a:stretch>
                  <a:fillRect/>
                </a:stretch>
              </p:blipFill>
              <p:spPr>
                <a:xfrm>
                  <a:off x="1583139" y="4023908"/>
                  <a:ext cx="2574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69162" name="Freihand 169161">
                  <a:extLst>
                    <a:ext uri="{FF2B5EF4-FFF2-40B4-BE49-F238E27FC236}">
                      <a16:creationId xmlns:a16="http://schemas.microsoft.com/office/drawing/2014/main" id="{1B3A9E4A-40C8-4BC6-96B6-B6F2BAA66E0C}"/>
                    </a:ext>
                  </a:extLst>
                </p14:cNvPr>
                <p14:cNvContentPartPr/>
                <p14:nvPr/>
              </p14:nvContentPartPr>
              <p14:xfrm>
                <a:off x="2250219" y="3389948"/>
                <a:ext cx="119520" cy="181080"/>
              </p14:xfrm>
            </p:contentPart>
          </mc:Choice>
          <mc:Fallback>
            <p:pic>
              <p:nvPicPr>
                <p:cNvPr id="169162" name="Freihand 169161">
                  <a:extLst>
                    <a:ext uri="{FF2B5EF4-FFF2-40B4-BE49-F238E27FC236}">
                      <a16:creationId xmlns:a16="http://schemas.microsoft.com/office/drawing/2014/main" id="{1B3A9E4A-40C8-4BC6-96B6-B6F2BAA66E0C}"/>
                    </a:ext>
                  </a:extLst>
                </p:cNvPr>
                <p:cNvPicPr/>
                <p:nvPr/>
              </p:nvPicPr>
              <p:blipFill>
                <a:blip r:embed="rId438"/>
                <a:stretch>
                  <a:fillRect/>
                </a:stretch>
              </p:blipFill>
              <p:spPr>
                <a:xfrm>
                  <a:off x="2245899" y="3385628"/>
                  <a:ext cx="1281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69163" name="Freihand 169162">
                  <a:extLst>
                    <a:ext uri="{FF2B5EF4-FFF2-40B4-BE49-F238E27FC236}">
                      <a16:creationId xmlns:a16="http://schemas.microsoft.com/office/drawing/2014/main" id="{2DA2BE80-4075-4FCA-BAF6-6976392E29EC}"/>
                    </a:ext>
                  </a:extLst>
                </p14:cNvPr>
                <p14:cNvContentPartPr/>
                <p14:nvPr/>
              </p14:nvContentPartPr>
              <p14:xfrm>
                <a:off x="2320779" y="3384188"/>
                <a:ext cx="122040" cy="13320"/>
              </p14:xfrm>
            </p:contentPart>
          </mc:Choice>
          <mc:Fallback>
            <p:pic>
              <p:nvPicPr>
                <p:cNvPr id="169163" name="Freihand 169162">
                  <a:extLst>
                    <a:ext uri="{FF2B5EF4-FFF2-40B4-BE49-F238E27FC236}">
                      <a16:creationId xmlns:a16="http://schemas.microsoft.com/office/drawing/2014/main" id="{2DA2BE80-4075-4FCA-BAF6-6976392E29EC}"/>
                    </a:ext>
                  </a:extLst>
                </p:cNvPr>
                <p:cNvPicPr/>
                <p:nvPr/>
              </p:nvPicPr>
              <p:blipFill>
                <a:blip r:embed="rId440"/>
                <a:stretch>
                  <a:fillRect/>
                </a:stretch>
              </p:blipFill>
              <p:spPr>
                <a:xfrm>
                  <a:off x="2316459" y="3379868"/>
                  <a:ext cx="130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69164" name="Freihand 169163">
                  <a:extLst>
                    <a:ext uri="{FF2B5EF4-FFF2-40B4-BE49-F238E27FC236}">
                      <a16:creationId xmlns:a16="http://schemas.microsoft.com/office/drawing/2014/main" id="{95D5A96B-D777-4949-83CD-201B74FAB10E}"/>
                    </a:ext>
                  </a:extLst>
                </p14:cNvPr>
                <p14:cNvContentPartPr/>
                <p14:nvPr/>
              </p14:nvContentPartPr>
              <p14:xfrm>
                <a:off x="2747019" y="3453668"/>
                <a:ext cx="36000" cy="111600"/>
              </p14:xfrm>
            </p:contentPart>
          </mc:Choice>
          <mc:Fallback>
            <p:pic>
              <p:nvPicPr>
                <p:cNvPr id="169164" name="Freihand 169163">
                  <a:extLst>
                    <a:ext uri="{FF2B5EF4-FFF2-40B4-BE49-F238E27FC236}">
                      <a16:creationId xmlns:a16="http://schemas.microsoft.com/office/drawing/2014/main" id="{95D5A96B-D777-4949-83CD-201B74FAB10E}"/>
                    </a:ext>
                  </a:extLst>
                </p:cNvPr>
                <p:cNvPicPr/>
                <p:nvPr/>
              </p:nvPicPr>
              <p:blipFill>
                <a:blip r:embed="rId442"/>
                <a:stretch>
                  <a:fillRect/>
                </a:stretch>
              </p:blipFill>
              <p:spPr>
                <a:xfrm>
                  <a:off x="2742699" y="3449348"/>
                  <a:ext cx="44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69165" name="Freihand 169164">
                  <a:extLst>
                    <a:ext uri="{FF2B5EF4-FFF2-40B4-BE49-F238E27FC236}">
                      <a16:creationId xmlns:a16="http://schemas.microsoft.com/office/drawing/2014/main" id="{9DE4D5DC-F389-4FF2-A128-E95FB7E1ECCB}"/>
                    </a:ext>
                  </a:extLst>
                </p14:cNvPr>
                <p14:cNvContentPartPr/>
                <p14:nvPr/>
              </p14:nvContentPartPr>
              <p14:xfrm>
                <a:off x="2707779" y="3479588"/>
                <a:ext cx="176760" cy="17280"/>
              </p14:xfrm>
            </p:contentPart>
          </mc:Choice>
          <mc:Fallback>
            <p:pic>
              <p:nvPicPr>
                <p:cNvPr id="169165" name="Freihand 169164">
                  <a:extLst>
                    <a:ext uri="{FF2B5EF4-FFF2-40B4-BE49-F238E27FC236}">
                      <a16:creationId xmlns:a16="http://schemas.microsoft.com/office/drawing/2014/main" id="{9DE4D5DC-F389-4FF2-A128-E95FB7E1ECCB}"/>
                    </a:ext>
                  </a:extLst>
                </p:cNvPr>
                <p:cNvPicPr/>
                <p:nvPr/>
              </p:nvPicPr>
              <p:blipFill>
                <a:blip r:embed="rId444"/>
                <a:stretch>
                  <a:fillRect/>
                </a:stretch>
              </p:blipFill>
              <p:spPr>
                <a:xfrm>
                  <a:off x="2703459" y="3475268"/>
                  <a:ext cx="185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69166" name="Freihand 169165">
                  <a:extLst>
                    <a:ext uri="{FF2B5EF4-FFF2-40B4-BE49-F238E27FC236}">
                      <a16:creationId xmlns:a16="http://schemas.microsoft.com/office/drawing/2014/main" id="{6BDC468E-E609-4861-84FD-F4DB31BDEF41}"/>
                    </a:ext>
                  </a:extLst>
                </p14:cNvPr>
                <p14:cNvContentPartPr/>
                <p14:nvPr/>
              </p14:nvContentPartPr>
              <p14:xfrm>
                <a:off x="3131859" y="3383828"/>
                <a:ext cx="114480" cy="101520"/>
              </p14:xfrm>
            </p:contentPart>
          </mc:Choice>
          <mc:Fallback>
            <p:pic>
              <p:nvPicPr>
                <p:cNvPr id="169166" name="Freihand 169165">
                  <a:extLst>
                    <a:ext uri="{FF2B5EF4-FFF2-40B4-BE49-F238E27FC236}">
                      <a16:creationId xmlns:a16="http://schemas.microsoft.com/office/drawing/2014/main" id="{6BDC468E-E609-4861-84FD-F4DB31BDEF41}"/>
                    </a:ext>
                  </a:extLst>
                </p:cNvPr>
                <p:cNvPicPr/>
                <p:nvPr/>
              </p:nvPicPr>
              <p:blipFill>
                <a:blip r:embed="rId446"/>
                <a:stretch>
                  <a:fillRect/>
                </a:stretch>
              </p:blipFill>
              <p:spPr>
                <a:xfrm>
                  <a:off x="3127539" y="3379508"/>
                  <a:ext cx="123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69167" name="Freihand 169166">
                  <a:extLst>
                    <a:ext uri="{FF2B5EF4-FFF2-40B4-BE49-F238E27FC236}">
                      <a16:creationId xmlns:a16="http://schemas.microsoft.com/office/drawing/2014/main" id="{3779CDC6-E897-487F-8BA2-4F9C099CE8AA}"/>
                    </a:ext>
                  </a:extLst>
                </p14:cNvPr>
                <p14:cNvContentPartPr/>
                <p14:nvPr/>
              </p14:nvContentPartPr>
              <p14:xfrm>
                <a:off x="3199539" y="3455468"/>
                <a:ext cx="79200" cy="144360"/>
              </p14:xfrm>
            </p:contentPart>
          </mc:Choice>
          <mc:Fallback>
            <p:pic>
              <p:nvPicPr>
                <p:cNvPr id="169167" name="Freihand 169166">
                  <a:extLst>
                    <a:ext uri="{FF2B5EF4-FFF2-40B4-BE49-F238E27FC236}">
                      <a16:creationId xmlns:a16="http://schemas.microsoft.com/office/drawing/2014/main" id="{3779CDC6-E897-487F-8BA2-4F9C099CE8AA}"/>
                    </a:ext>
                  </a:extLst>
                </p:cNvPr>
                <p:cNvPicPr/>
                <p:nvPr/>
              </p:nvPicPr>
              <p:blipFill>
                <a:blip r:embed="rId448"/>
                <a:stretch>
                  <a:fillRect/>
                </a:stretch>
              </p:blipFill>
              <p:spPr>
                <a:xfrm>
                  <a:off x="3195219" y="3451148"/>
                  <a:ext cx="87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69168" name="Freihand 169167">
                  <a:extLst>
                    <a:ext uri="{FF2B5EF4-FFF2-40B4-BE49-F238E27FC236}">
                      <a16:creationId xmlns:a16="http://schemas.microsoft.com/office/drawing/2014/main" id="{526EF9C8-8515-4A6B-9C10-E420B5052C98}"/>
                    </a:ext>
                  </a:extLst>
                </p14:cNvPr>
                <p14:cNvContentPartPr/>
                <p14:nvPr/>
              </p14:nvContentPartPr>
              <p14:xfrm>
                <a:off x="3363339" y="3399308"/>
                <a:ext cx="187560" cy="162720"/>
              </p14:xfrm>
            </p:contentPart>
          </mc:Choice>
          <mc:Fallback>
            <p:pic>
              <p:nvPicPr>
                <p:cNvPr id="169168" name="Freihand 169167">
                  <a:extLst>
                    <a:ext uri="{FF2B5EF4-FFF2-40B4-BE49-F238E27FC236}">
                      <a16:creationId xmlns:a16="http://schemas.microsoft.com/office/drawing/2014/main" id="{526EF9C8-8515-4A6B-9C10-E420B5052C98}"/>
                    </a:ext>
                  </a:extLst>
                </p:cNvPr>
                <p:cNvPicPr/>
                <p:nvPr/>
              </p:nvPicPr>
              <p:blipFill>
                <a:blip r:embed="rId450"/>
                <a:stretch>
                  <a:fillRect/>
                </a:stretch>
              </p:blipFill>
              <p:spPr>
                <a:xfrm>
                  <a:off x="3359019" y="3394988"/>
                  <a:ext cx="1962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69169" name="Freihand 169168">
                  <a:extLst>
                    <a:ext uri="{FF2B5EF4-FFF2-40B4-BE49-F238E27FC236}">
                      <a16:creationId xmlns:a16="http://schemas.microsoft.com/office/drawing/2014/main" id="{79B0D9BC-DAE4-4D6D-8C96-F10F18EC3331}"/>
                    </a:ext>
                  </a:extLst>
                </p14:cNvPr>
                <p14:cNvContentPartPr/>
                <p14:nvPr/>
              </p14:nvContentPartPr>
              <p14:xfrm>
                <a:off x="3676899" y="3436028"/>
                <a:ext cx="159480" cy="137160"/>
              </p14:xfrm>
            </p:contentPart>
          </mc:Choice>
          <mc:Fallback>
            <p:pic>
              <p:nvPicPr>
                <p:cNvPr id="169169" name="Freihand 169168">
                  <a:extLst>
                    <a:ext uri="{FF2B5EF4-FFF2-40B4-BE49-F238E27FC236}">
                      <a16:creationId xmlns:a16="http://schemas.microsoft.com/office/drawing/2014/main" id="{79B0D9BC-DAE4-4D6D-8C96-F10F18EC3331}"/>
                    </a:ext>
                  </a:extLst>
                </p:cNvPr>
                <p:cNvPicPr/>
                <p:nvPr/>
              </p:nvPicPr>
              <p:blipFill>
                <a:blip r:embed="rId452"/>
                <a:stretch>
                  <a:fillRect/>
                </a:stretch>
              </p:blipFill>
              <p:spPr>
                <a:xfrm>
                  <a:off x="3672579" y="3431708"/>
                  <a:ext cx="168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69170" name="Freihand 169169">
                  <a:extLst>
                    <a:ext uri="{FF2B5EF4-FFF2-40B4-BE49-F238E27FC236}">
                      <a16:creationId xmlns:a16="http://schemas.microsoft.com/office/drawing/2014/main" id="{4C9F71D1-EACD-4C52-BD3E-26A135DAC4B9}"/>
                    </a:ext>
                  </a:extLst>
                </p14:cNvPr>
                <p14:cNvContentPartPr/>
                <p14:nvPr/>
              </p14:nvContentPartPr>
              <p14:xfrm>
                <a:off x="4058499" y="3368708"/>
                <a:ext cx="113040" cy="100440"/>
              </p14:xfrm>
            </p:contentPart>
          </mc:Choice>
          <mc:Fallback>
            <p:pic>
              <p:nvPicPr>
                <p:cNvPr id="169170" name="Freihand 169169">
                  <a:extLst>
                    <a:ext uri="{FF2B5EF4-FFF2-40B4-BE49-F238E27FC236}">
                      <a16:creationId xmlns:a16="http://schemas.microsoft.com/office/drawing/2014/main" id="{4C9F71D1-EACD-4C52-BD3E-26A135DAC4B9}"/>
                    </a:ext>
                  </a:extLst>
                </p:cNvPr>
                <p:cNvPicPr/>
                <p:nvPr/>
              </p:nvPicPr>
              <p:blipFill>
                <a:blip r:embed="rId454"/>
                <a:stretch>
                  <a:fillRect/>
                </a:stretch>
              </p:blipFill>
              <p:spPr>
                <a:xfrm>
                  <a:off x="4054179" y="3364388"/>
                  <a:ext cx="121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69171" name="Freihand 169170">
                  <a:extLst>
                    <a:ext uri="{FF2B5EF4-FFF2-40B4-BE49-F238E27FC236}">
                      <a16:creationId xmlns:a16="http://schemas.microsoft.com/office/drawing/2014/main" id="{9D24D4AB-5E71-4BFC-940C-A1154C3F8CE2}"/>
                    </a:ext>
                  </a:extLst>
                </p14:cNvPr>
                <p14:cNvContentPartPr/>
                <p14:nvPr/>
              </p14:nvContentPartPr>
              <p14:xfrm>
                <a:off x="4122219" y="3423068"/>
                <a:ext cx="109440" cy="158040"/>
              </p14:xfrm>
            </p:contentPart>
          </mc:Choice>
          <mc:Fallback>
            <p:pic>
              <p:nvPicPr>
                <p:cNvPr id="169171" name="Freihand 169170">
                  <a:extLst>
                    <a:ext uri="{FF2B5EF4-FFF2-40B4-BE49-F238E27FC236}">
                      <a16:creationId xmlns:a16="http://schemas.microsoft.com/office/drawing/2014/main" id="{9D24D4AB-5E71-4BFC-940C-A1154C3F8CE2}"/>
                    </a:ext>
                  </a:extLst>
                </p:cNvPr>
                <p:cNvPicPr/>
                <p:nvPr/>
              </p:nvPicPr>
              <p:blipFill>
                <a:blip r:embed="rId456"/>
                <a:stretch>
                  <a:fillRect/>
                </a:stretch>
              </p:blipFill>
              <p:spPr>
                <a:xfrm>
                  <a:off x="4117899" y="3418748"/>
                  <a:ext cx="118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69172" name="Freihand 169171">
                  <a:extLst>
                    <a:ext uri="{FF2B5EF4-FFF2-40B4-BE49-F238E27FC236}">
                      <a16:creationId xmlns:a16="http://schemas.microsoft.com/office/drawing/2014/main" id="{14D9C5AF-363F-4A3D-9A0F-75BE665651F2}"/>
                    </a:ext>
                  </a:extLst>
                </p14:cNvPr>
                <p14:cNvContentPartPr/>
                <p14:nvPr/>
              </p14:nvContentPartPr>
              <p14:xfrm>
                <a:off x="4305819" y="3408668"/>
                <a:ext cx="127080" cy="95040"/>
              </p14:xfrm>
            </p:contentPart>
          </mc:Choice>
          <mc:Fallback>
            <p:pic>
              <p:nvPicPr>
                <p:cNvPr id="169172" name="Freihand 169171">
                  <a:extLst>
                    <a:ext uri="{FF2B5EF4-FFF2-40B4-BE49-F238E27FC236}">
                      <a16:creationId xmlns:a16="http://schemas.microsoft.com/office/drawing/2014/main" id="{14D9C5AF-363F-4A3D-9A0F-75BE665651F2}"/>
                    </a:ext>
                  </a:extLst>
                </p:cNvPr>
                <p:cNvPicPr/>
                <p:nvPr/>
              </p:nvPicPr>
              <p:blipFill>
                <a:blip r:embed="rId458"/>
                <a:stretch>
                  <a:fillRect/>
                </a:stretch>
              </p:blipFill>
              <p:spPr>
                <a:xfrm>
                  <a:off x="4301499" y="3404348"/>
                  <a:ext cx="135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69173" name="Freihand 169172">
                  <a:extLst>
                    <a:ext uri="{FF2B5EF4-FFF2-40B4-BE49-F238E27FC236}">
                      <a16:creationId xmlns:a16="http://schemas.microsoft.com/office/drawing/2014/main" id="{6E074EA7-1162-4375-9250-B2809E2965DD}"/>
                    </a:ext>
                  </a:extLst>
                </p14:cNvPr>
                <p14:cNvContentPartPr/>
                <p14:nvPr/>
              </p14:nvContentPartPr>
              <p14:xfrm>
                <a:off x="4487619" y="3383828"/>
                <a:ext cx="110520" cy="136800"/>
              </p14:xfrm>
            </p:contentPart>
          </mc:Choice>
          <mc:Fallback>
            <p:pic>
              <p:nvPicPr>
                <p:cNvPr id="169173" name="Freihand 169172">
                  <a:extLst>
                    <a:ext uri="{FF2B5EF4-FFF2-40B4-BE49-F238E27FC236}">
                      <a16:creationId xmlns:a16="http://schemas.microsoft.com/office/drawing/2014/main" id="{6E074EA7-1162-4375-9250-B2809E2965DD}"/>
                    </a:ext>
                  </a:extLst>
                </p:cNvPr>
                <p:cNvPicPr/>
                <p:nvPr/>
              </p:nvPicPr>
              <p:blipFill>
                <a:blip r:embed="rId460"/>
                <a:stretch>
                  <a:fillRect/>
                </a:stretch>
              </p:blipFill>
              <p:spPr>
                <a:xfrm>
                  <a:off x="4483299" y="3379508"/>
                  <a:ext cx="119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69174" name="Freihand 169173">
                  <a:extLst>
                    <a:ext uri="{FF2B5EF4-FFF2-40B4-BE49-F238E27FC236}">
                      <a16:creationId xmlns:a16="http://schemas.microsoft.com/office/drawing/2014/main" id="{0E51F695-8E25-4D92-AED2-B13B4EA308E2}"/>
                    </a:ext>
                  </a:extLst>
                </p14:cNvPr>
                <p14:cNvContentPartPr/>
                <p14:nvPr/>
              </p14:nvContentPartPr>
              <p14:xfrm>
                <a:off x="4534419" y="3341708"/>
                <a:ext cx="140400" cy="10800"/>
              </p14:xfrm>
            </p:contentPart>
          </mc:Choice>
          <mc:Fallback>
            <p:pic>
              <p:nvPicPr>
                <p:cNvPr id="169174" name="Freihand 169173">
                  <a:extLst>
                    <a:ext uri="{FF2B5EF4-FFF2-40B4-BE49-F238E27FC236}">
                      <a16:creationId xmlns:a16="http://schemas.microsoft.com/office/drawing/2014/main" id="{0E51F695-8E25-4D92-AED2-B13B4EA308E2}"/>
                    </a:ext>
                  </a:extLst>
                </p:cNvPr>
                <p:cNvPicPr/>
                <p:nvPr/>
              </p:nvPicPr>
              <p:blipFill>
                <a:blip r:embed="rId462"/>
                <a:stretch>
                  <a:fillRect/>
                </a:stretch>
              </p:blipFill>
              <p:spPr>
                <a:xfrm>
                  <a:off x="4530099" y="3337388"/>
                  <a:ext cx="149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69177" name="Freihand 169176">
                  <a:extLst>
                    <a:ext uri="{FF2B5EF4-FFF2-40B4-BE49-F238E27FC236}">
                      <a16:creationId xmlns:a16="http://schemas.microsoft.com/office/drawing/2014/main" id="{CEB88C7C-2280-4C9E-B21F-526E8860AD8B}"/>
                    </a:ext>
                  </a:extLst>
                </p14:cNvPr>
                <p14:cNvContentPartPr/>
                <p14:nvPr/>
              </p14:nvContentPartPr>
              <p14:xfrm>
                <a:off x="2178939" y="3897908"/>
                <a:ext cx="163800" cy="183960"/>
              </p14:xfrm>
            </p:contentPart>
          </mc:Choice>
          <mc:Fallback>
            <p:pic>
              <p:nvPicPr>
                <p:cNvPr id="169177" name="Freihand 169176">
                  <a:extLst>
                    <a:ext uri="{FF2B5EF4-FFF2-40B4-BE49-F238E27FC236}">
                      <a16:creationId xmlns:a16="http://schemas.microsoft.com/office/drawing/2014/main" id="{CEB88C7C-2280-4C9E-B21F-526E8860AD8B}"/>
                    </a:ext>
                  </a:extLst>
                </p:cNvPr>
                <p:cNvPicPr/>
                <p:nvPr/>
              </p:nvPicPr>
              <p:blipFill>
                <a:blip r:embed="rId464"/>
                <a:stretch>
                  <a:fillRect/>
                </a:stretch>
              </p:blipFill>
              <p:spPr>
                <a:xfrm>
                  <a:off x="2174619" y="3893588"/>
                  <a:ext cx="1724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69178" name="Freihand 169177">
                  <a:extLst>
                    <a:ext uri="{FF2B5EF4-FFF2-40B4-BE49-F238E27FC236}">
                      <a16:creationId xmlns:a16="http://schemas.microsoft.com/office/drawing/2014/main" id="{2E2D9BE1-7B25-467C-8F5F-282156CAE1D9}"/>
                    </a:ext>
                  </a:extLst>
                </p14:cNvPr>
                <p14:cNvContentPartPr/>
                <p14:nvPr/>
              </p14:nvContentPartPr>
              <p14:xfrm>
                <a:off x="2261019" y="3892508"/>
                <a:ext cx="112320" cy="3240"/>
              </p14:xfrm>
            </p:contentPart>
          </mc:Choice>
          <mc:Fallback>
            <p:pic>
              <p:nvPicPr>
                <p:cNvPr id="169178" name="Freihand 169177">
                  <a:extLst>
                    <a:ext uri="{FF2B5EF4-FFF2-40B4-BE49-F238E27FC236}">
                      <a16:creationId xmlns:a16="http://schemas.microsoft.com/office/drawing/2014/main" id="{2E2D9BE1-7B25-467C-8F5F-282156CAE1D9}"/>
                    </a:ext>
                  </a:extLst>
                </p:cNvPr>
                <p:cNvPicPr/>
                <p:nvPr/>
              </p:nvPicPr>
              <p:blipFill>
                <a:blip r:embed="rId466"/>
                <a:stretch>
                  <a:fillRect/>
                </a:stretch>
              </p:blipFill>
              <p:spPr>
                <a:xfrm>
                  <a:off x="2256699" y="3888188"/>
                  <a:ext cx="1209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69185" name="Freihand 169184">
                  <a:extLst>
                    <a:ext uri="{FF2B5EF4-FFF2-40B4-BE49-F238E27FC236}">
                      <a16:creationId xmlns:a16="http://schemas.microsoft.com/office/drawing/2014/main" id="{43AF95F1-DD6D-4513-9EA1-95542618DB37}"/>
                    </a:ext>
                  </a:extLst>
                </p14:cNvPr>
                <p14:cNvContentPartPr/>
                <p14:nvPr/>
              </p14:nvContentPartPr>
              <p14:xfrm>
                <a:off x="2462979" y="3994748"/>
                <a:ext cx="21240" cy="13680"/>
              </p14:xfrm>
            </p:contentPart>
          </mc:Choice>
          <mc:Fallback>
            <p:pic>
              <p:nvPicPr>
                <p:cNvPr id="169185" name="Freihand 169184">
                  <a:extLst>
                    <a:ext uri="{FF2B5EF4-FFF2-40B4-BE49-F238E27FC236}">
                      <a16:creationId xmlns:a16="http://schemas.microsoft.com/office/drawing/2014/main" id="{43AF95F1-DD6D-4513-9EA1-95542618DB37}"/>
                    </a:ext>
                  </a:extLst>
                </p:cNvPr>
                <p:cNvPicPr/>
                <p:nvPr/>
              </p:nvPicPr>
              <p:blipFill>
                <a:blip r:embed="rId468"/>
                <a:stretch>
                  <a:fillRect/>
                </a:stretch>
              </p:blipFill>
              <p:spPr>
                <a:xfrm>
                  <a:off x="2458659" y="3990428"/>
                  <a:ext cx="29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69186" name="Freihand 169185">
                  <a:extLst>
                    <a:ext uri="{FF2B5EF4-FFF2-40B4-BE49-F238E27FC236}">
                      <a16:creationId xmlns:a16="http://schemas.microsoft.com/office/drawing/2014/main" id="{A85A84DC-833D-496D-9DF1-4156C3D2E007}"/>
                    </a:ext>
                  </a:extLst>
                </p14:cNvPr>
                <p14:cNvContentPartPr/>
                <p14:nvPr/>
              </p14:nvContentPartPr>
              <p14:xfrm>
                <a:off x="2563779" y="3944708"/>
                <a:ext cx="136080" cy="100800"/>
              </p14:xfrm>
            </p:contentPart>
          </mc:Choice>
          <mc:Fallback>
            <p:pic>
              <p:nvPicPr>
                <p:cNvPr id="169186" name="Freihand 169185">
                  <a:extLst>
                    <a:ext uri="{FF2B5EF4-FFF2-40B4-BE49-F238E27FC236}">
                      <a16:creationId xmlns:a16="http://schemas.microsoft.com/office/drawing/2014/main" id="{A85A84DC-833D-496D-9DF1-4156C3D2E007}"/>
                    </a:ext>
                  </a:extLst>
                </p:cNvPr>
                <p:cNvPicPr/>
                <p:nvPr/>
              </p:nvPicPr>
              <p:blipFill>
                <a:blip r:embed="rId470"/>
                <a:stretch>
                  <a:fillRect/>
                </a:stretch>
              </p:blipFill>
              <p:spPr>
                <a:xfrm>
                  <a:off x="2559459" y="3940388"/>
                  <a:ext cx="144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69187" name="Freihand 169186">
                  <a:extLst>
                    <a:ext uri="{FF2B5EF4-FFF2-40B4-BE49-F238E27FC236}">
                      <a16:creationId xmlns:a16="http://schemas.microsoft.com/office/drawing/2014/main" id="{E17E68DA-81C6-4873-8AF4-F6586F01A43F}"/>
                    </a:ext>
                  </a:extLst>
                </p14:cNvPr>
                <p14:cNvContentPartPr/>
                <p14:nvPr/>
              </p14:nvContentPartPr>
              <p14:xfrm>
                <a:off x="2669979" y="4014188"/>
                <a:ext cx="38520" cy="109800"/>
              </p14:xfrm>
            </p:contentPart>
          </mc:Choice>
          <mc:Fallback>
            <p:pic>
              <p:nvPicPr>
                <p:cNvPr id="169187" name="Freihand 169186">
                  <a:extLst>
                    <a:ext uri="{FF2B5EF4-FFF2-40B4-BE49-F238E27FC236}">
                      <a16:creationId xmlns:a16="http://schemas.microsoft.com/office/drawing/2014/main" id="{E17E68DA-81C6-4873-8AF4-F6586F01A43F}"/>
                    </a:ext>
                  </a:extLst>
                </p:cNvPr>
                <p:cNvPicPr/>
                <p:nvPr/>
              </p:nvPicPr>
              <p:blipFill>
                <a:blip r:embed="rId472"/>
                <a:stretch>
                  <a:fillRect/>
                </a:stretch>
              </p:blipFill>
              <p:spPr>
                <a:xfrm>
                  <a:off x="2665659" y="4009868"/>
                  <a:ext cx="47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69188" name="Freihand 169187">
                  <a:extLst>
                    <a:ext uri="{FF2B5EF4-FFF2-40B4-BE49-F238E27FC236}">
                      <a16:creationId xmlns:a16="http://schemas.microsoft.com/office/drawing/2014/main" id="{FAD472CC-6B60-4D2B-A8C3-0D235EA6EFE3}"/>
                    </a:ext>
                  </a:extLst>
                </p14:cNvPr>
                <p14:cNvContentPartPr/>
                <p14:nvPr/>
              </p14:nvContentPartPr>
              <p14:xfrm>
                <a:off x="2775099" y="3922748"/>
                <a:ext cx="88920" cy="142560"/>
              </p14:xfrm>
            </p:contentPart>
          </mc:Choice>
          <mc:Fallback>
            <p:pic>
              <p:nvPicPr>
                <p:cNvPr id="169188" name="Freihand 169187">
                  <a:extLst>
                    <a:ext uri="{FF2B5EF4-FFF2-40B4-BE49-F238E27FC236}">
                      <a16:creationId xmlns:a16="http://schemas.microsoft.com/office/drawing/2014/main" id="{FAD472CC-6B60-4D2B-A8C3-0D235EA6EFE3}"/>
                    </a:ext>
                  </a:extLst>
                </p:cNvPr>
                <p:cNvPicPr/>
                <p:nvPr/>
              </p:nvPicPr>
              <p:blipFill>
                <a:blip r:embed="rId474"/>
                <a:stretch>
                  <a:fillRect/>
                </a:stretch>
              </p:blipFill>
              <p:spPr>
                <a:xfrm>
                  <a:off x="2770779" y="3918428"/>
                  <a:ext cx="97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69189" name="Freihand 169188">
                  <a:extLst>
                    <a:ext uri="{FF2B5EF4-FFF2-40B4-BE49-F238E27FC236}">
                      <a16:creationId xmlns:a16="http://schemas.microsoft.com/office/drawing/2014/main" id="{B58BAE56-94D7-4F17-84CB-A83CB9148132}"/>
                    </a:ext>
                  </a:extLst>
                </p14:cNvPr>
                <p14:cNvContentPartPr/>
                <p14:nvPr/>
              </p14:nvContentPartPr>
              <p14:xfrm>
                <a:off x="2922339" y="3843548"/>
                <a:ext cx="129240" cy="78840"/>
              </p14:xfrm>
            </p:contentPart>
          </mc:Choice>
          <mc:Fallback>
            <p:pic>
              <p:nvPicPr>
                <p:cNvPr id="169189" name="Freihand 169188">
                  <a:extLst>
                    <a:ext uri="{FF2B5EF4-FFF2-40B4-BE49-F238E27FC236}">
                      <a16:creationId xmlns:a16="http://schemas.microsoft.com/office/drawing/2014/main" id="{B58BAE56-94D7-4F17-84CB-A83CB9148132}"/>
                    </a:ext>
                  </a:extLst>
                </p:cNvPr>
                <p:cNvPicPr/>
                <p:nvPr/>
              </p:nvPicPr>
              <p:blipFill>
                <a:blip r:embed="rId476"/>
                <a:stretch>
                  <a:fillRect/>
                </a:stretch>
              </p:blipFill>
              <p:spPr>
                <a:xfrm>
                  <a:off x="2918019" y="3839228"/>
                  <a:ext cx="137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69191" name="Freihand 169190">
                  <a:extLst>
                    <a:ext uri="{FF2B5EF4-FFF2-40B4-BE49-F238E27FC236}">
                      <a16:creationId xmlns:a16="http://schemas.microsoft.com/office/drawing/2014/main" id="{598CAC7C-ADD6-4540-8CA1-C3B0C42AB90D}"/>
                    </a:ext>
                  </a:extLst>
                </p14:cNvPr>
                <p14:cNvContentPartPr/>
                <p14:nvPr/>
              </p14:nvContentPartPr>
              <p14:xfrm>
                <a:off x="2538939" y="3769388"/>
                <a:ext cx="351360" cy="39600"/>
              </p14:xfrm>
            </p:contentPart>
          </mc:Choice>
          <mc:Fallback>
            <p:pic>
              <p:nvPicPr>
                <p:cNvPr id="169191" name="Freihand 169190">
                  <a:extLst>
                    <a:ext uri="{FF2B5EF4-FFF2-40B4-BE49-F238E27FC236}">
                      <a16:creationId xmlns:a16="http://schemas.microsoft.com/office/drawing/2014/main" id="{598CAC7C-ADD6-4540-8CA1-C3B0C42AB90D}"/>
                    </a:ext>
                  </a:extLst>
                </p:cNvPr>
                <p:cNvPicPr/>
                <p:nvPr/>
              </p:nvPicPr>
              <p:blipFill>
                <a:blip r:embed="rId478"/>
                <a:stretch>
                  <a:fillRect/>
                </a:stretch>
              </p:blipFill>
              <p:spPr>
                <a:xfrm>
                  <a:off x="2534619" y="3765068"/>
                  <a:ext cx="360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69192" name="Freihand 169191">
                  <a:extLst>
                    <a:ext uri="{FF2B5EF4-FFF2-40B4-BE49-F238E27FC236}">
                      <a16:creationId xmlns:a16="http://schemas.microsoft.com/office/drawing/2014/main" id="{6C106F70-3117-4068-8930-3BB6A62EA54F}"/>
                    </a:ext>
                  </a:extLst>
                </p14:cNvPr>
                <p14:cNvContentPartPr/>
                <p14:nvPr/>
              </p14:nvContentPartPr>
              <p14:xfrm>
                <a:off x="2686539" y="3631508"/>
                <a:ext cx="122040" cy="71640"/>
              </p14:xfrm>
            </p:contentPart>
          </mc:Choice>
          <mc:Fallback>
            <p:pic>
              <p:nvPicPr>
                <p:cNvPr id="169192" name="Freihand 169191">
                  <a:extLst>
                    <a:ext uri="{FF2B5EF4-FFF2-40B4-BE49-F238E27FC236}">
                      <a16:creationId xmlns:a16="http://schemas.microsoft.com/office/drawing/2014/main" id="{6C106F70-3117-4068-8930-3BB6A62EA54F}"/>
                    </a:ext>
                  </a:extLst>
                </p:cNvPr>
                <p:cNvPicPr/>
                <p:nvPr/>
              </p:nvPicPr>
              <p:blipFill>
                <a:blip r:embed="rId480"/>
                <a:stretch>
                  <a:fillRect/>
                </a:stretch>
              </p:blipFill>
              <p:spPr>
                <a:xfrm>
                  <a:off x="2682219" y="3627188"/>
                  <a:ext cx="130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69193" name="Freihand 169192">
                  <a:extLst>
                    <a:ext uri="{FF2B5EF4-FFF2-40B4-BE49-F238E27FC236}">
                      <a16:creationId xmlns:a16="http://schemas.microsoft.com/office/drawing/2014/main" id="{439C608B-9B20-4033-B693-0631647F0F9F}"/>
                    </a:ext>
                  </a:extLst>
                </p14:cNvPr>
                <p14:cNvContentPartPr/>
                <p14:nvPr/>
              </p14:nvContentPartPr>
              <p14:xfrm>
                <a:off x="3215379" y="3922388"/>
                <a:ext cx="22680" cy="119880"/>
              </p14:xfrm>
            </p:contentPart>
          </mc:Choice>
          <mc:Fallback>
            <p:pic>
              <p:nvPicPr>
                <p:cNvPr id="169193" name="Freihand 169192">
                  <a:extLst>
                    <a:ext uri="{FF2B5EF4-FFF2-40B4-BE49-F238E27FC236}">
                      <a16:creationId xmlns:a16="http://schemas.microsoft.com/office/drawing/2014/main" id="{439C608B-9B20-4033-B693-0631647F0F9F}"/>
                    </a:ext>
                  </a:extLst>
                </p:cNvPr>
                <p:cNvPicPr/>
                <p:nvPr/>
              </p:nvPicPr>
              <p:blipFill>
                <a:blip r:embed="rId482"/>
                <a:stretch>
                  <a:fillRect/>
                </a:stretch>
              </p:blipFill>
              <p:spPr>
                <a:xfrm>
                  <a:off x="3211059" y="3918068"/>
                  <a:ext cx="31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69194" name="Freihand 169193">
                  <a:extLst>
                    <a:ext uri="{FF2B5EF4-FFF2-40B4-BE49-F238E27FC236}">
                      <a16:creationId xmlns:a16="http://schemas.microsoft.com/office/drawing/2014/main" id="{4CE1246A-C594-4709-955D-63B16764098A}"/>
                    </a:ext>
                  </a:extLst>
                </p14:cNvPr>
                <p14:cNvContentPartPr/>
                <p14:nvPr/>
              </p14:nvContentPartPr>
              <p14:xfrm>
                <a:off x="3161739" y="3954068"/>
                <a:ext cx="166680" cy="9360"/>
              </p14:xfrm>
            </p:contentPart>
          </mc:Choice>
          <mc:Fallback>
            <p:pic>
              <p:nvPicPr>
                <p:cNvPr id="169194" name="Freihand 169193">
                  <a:extLst>
                    <a:ext uri="{FF2B5EF4-FFF2-40B4-BE49-F238E27FC236}">
                      <a16:creationId xmlns:a16="http://schemas.microsoft.com/office/drawing/2014/main" id="{4CE1246A-C594-4709-955D-63B16764098A}"/>
                    </a:ext>
                  </a:extLst>
                </p:cNvPr>
                <p:cNvPicPr/>
                <p:nvPr/>
              </p:nvPicPr>
              <p:blipFill>
                <a:blip r:embed="rId484"/>
                <a:stretch>
                  <a:fillRect/>
                </a:stretch>
              </p:blipFill>
              <p:spPr>
                <a:xfrm>
                  <a:off x="3157419" y="3949748"/>
                  <a:ext cx="175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69195" name="Freihand 169194">
                  <a:extLst>
                    <a:ext uri="{FF2B5EF4-FFF2-40B4-BE49-F238E27FC236}">
                      <a16:creationId xmlns:a16="http://schemas.microsoft.com/office/drawing/2014/main" id="{EF927DFE-AA97-44EE-BBA0-4ABF0A16E6D0}"/>
                    </a:ext>
                  </a:extLst>
                </p14:cNvPr>
                <p14:cNvContentPartPr/>
                <p14:nvPr/>
              </p14:nvContentPartPr>
              <p14:xfrm>
                <a:off x="3474219" y="3846788"/>
                <a:ext cx="146520" cy="169560"/>
              </p14:xfrm>
            </p:contentPart>
          </mc:Choice>
          <mc:Fallback>
            <p:pic>
              <p:nvPicPr>
                <p:cNvPr id="169195" name="Freihand 169194">
                  <a:extLst>
                    <a:ext uri="{FF2B5EF4-FFF2-40B4-BE49-F238E27FC236}">
                      <a16:creationId xmlns:a16="http://schemas.microsoft.com/office/drawing/2014/main" id="{EF927DFE-AA97-44EE-BBA0-4ABF0A16E6D0}"/>
                    </a:ext>
                  </a:extLst>
                </p:cNvPr>
                <p:cNvPicPr/>
                <p:nvPr/>
              </p:nvPicPr>
              <p:blipFill>
                <a:blip r:embed="rId486"/>
                <a:stretch>
                  <a:fillRect/>
                </a:stretch>
              </p:blipFill>
              <p:spPr>
                <a:xfrm>
                  <a:off x="3469899" y="3842468"/>
                  <a:ext cx="1551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69196" name="Freihand 169195">
                  <a:extLst>
                    <a:ext uri="{FF2B5EF4-FFF2-40B4-BE49-F238E27FC236}">
                      <a16:creationId xmlns:a16="http://schemas.microsoft.com/office/drawing/2014/main" id="{4324FA03-0409-4F87-96E8-B6A9D96EA6FF}"/>
                    </a:ext>
                  </a:extLst>
                </p14:cNvPr>
                <p14:cNvContentPartPr/>
                <p14:nvPr/>
              </p14:nvContentPartPr>
              <p14:xfrm>
                <a:off x="3520659" y="3843908"/>
                <a:ext cx="266040" cy="110160"/>
              </p14:xfrm>
            </p:contentPart>
          </mc:Choice>
          <mc:Fallback>
            <p:pic>
              <p:nvPicPr>
                <p:cNvPr id="169196" name="Freihand 169195">
                  <a:extLst>
                    <a:ext uri="{FF2B5EF4-FFF2-40B4-BE49-F238E27FC236}">
                      <a16:creationId xmlns:a16="http://schemas.microsoft.com/office/drawing/2014/main" id="{4324FA03-0409-4F87-96E8-B6A9D96EA6FF}"/>
                    </a:ext>
                  </a:extLst>
                </p:cNvPr>
                <p:cNvPicPr/>
                <p:nvPr/>
              </p:nvPicPr>
              <p:blipFill>
                <a:blip r:embed="rId488"/>
                <a:stretch>
                  <a:fillRect/>
                </a:stretch>
              </p:blipFill>
              <p:spPr>
                <a:xfrm>
                  <a:off x="3516339" y="3839588"/>
                  <a:ext cx="274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69197" name="Freihand 169196">
                  <a:extLst>
                    <a:ext uri="{FF2B5EF4-FFF2-40B4-BE49-F238E27FC236}">
                      <a16:creationId xmlns:a16="http://schemas.microsoft.com/office/drawing/2014/main" id="{55B723EF-BDF3-4AEE-B0F6-AF0B9EA468B6}"/>
                    </a:ext>
                  </a:extLst>
                </p14:cNvPr>
                <p14:cNvContentPartPr/>
                <p14:nvPr/>
              </p14:nvContentPartPr>
              <p14:xfrm>
                <a:off x="3876699" y="3883868"/>
                <a:ext cx="164160" cy="126360"/>
              </p14:xfrm>
            </p:contentPart>
          </mc:Choice>
          <mc:Fallback>
            <p:pic>
              <p:nvPicPr>
                <p:cNvPr id="169197" name="Freihand 169196">
                  <a:extLst>
                    <a:ext uri="{FF2B5EF4-FFF2-40B4-BE49-F238E27FC236}">
                      <a16:creationId xmlns:a16="http://schemas.microsoft.com/office/drawing/2014/main" id="{55B723EF-BDF3-4AEE-B0F6-AF0B9EA468B6}"/>
                    </a:ext>
                  </a:extLst>
                </p:cNvPr>
                <p:cNvPicPr/>
                <p:nvPr/>
              </p:nvPicPr>
              <p:blipFill>
                <a:blip r:embed="rId490"/>
                <a:stretch>
                  <a:fillRect/>
                </a:stretch>
              </p:blipFill>
              <p:spPr>
                <a:xfrm>
                  <a:off x="3872379" y="3879548"/>
                  <a:ext cx="172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69198" name="Freihand 169197">
                  <a:extLst>
                    <a:ext uri="{FF2B5EF4-FFF2-40B4-BE49-F238E27FC236}">
                      <a16:creationId xmlns:a16="http://schemas.microsoft.com/office/drawing/2014/main" id="{4FDC0F42-5284-457D-9C42-DDB7A4F57F3C}"/>
                    </a:ext>
                  </a:extLst>
                </p14:cNvPr>
                <p14:cNvContentPartPr/>
                <p14:nvPr/>
              </p14:nvContentPartPr>
              <p14:xfrm>
                <a:off x="3997299" y="3984308"/>
                <a:ext cx="39960" cy="108000"/>
              </p14:xfrm>
            </p:contentPart>
          </mc:Choice>
          <mc:Fallback>
            <p:pic>
              <p:nvPicPr>
                <p:cNvPr id="169198" name="Freihand 169197">
                  <a:extLst>
                    <a:ext uri="{FF2B5EF4-FFF2-40B4-BE49-F238E27FC236}">
                      <a16:creationId xmlns:a16="http://schemas.microsoft.com/office/drawing/2014/main" id="{4FDC0F42-5284-457D-9C42-DDB7A4F57F3C}"/>
                    </a:ext>
                  </a:extLst>
                </p:cNvPr>
                <p:cNvPicPr/>
                <p:nvPr/>
              </p:nvPicPr>
              <p:blipFill>
                <a:blip r:embed="rId492"/>
                <a:stretch>
                  <a:fillRect/>
                </a:stretch>
              </p:blipFill>
              <p:spPr>
                <a:xfrm>
                  <a:off x="3992979" y="3979988"/>
                  <a:ext cx="48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69199" name="Freihand 169198">
                  <a:extLst>
                    <a:ext uri="{FF2B5EF4-FFF2-40B4-BE49-F238E27FC236}">
                      <a16:creationId xmlns:a16="http://schemas.microsoft.com/office/drawing/2014/main" id="{A1EC336F-CB7C-4778-A641-A94A639AD926}"/>
                    </a:ext>
                  </a:extLst>
                </p14:cNvPr>
                <p14:cNvContentPartPr/>
                <p14:nvPr/>
              </p14:nvContentPartPr>
              <p14:xfrm>
                <a:off x="4111779" y="3869108"/>
                <a:ext cx="92880" cy="154080"/>
              </p14:xfrm>
            </p:contentPart>
          </mc:Choice>
          <mc:Fallback>
            <p:pic>
              <p:nvPicPr>
                <p:cNvPr id="169199" name="Freihand 169198">
                  <a:extLst>
                    <a:ext uri="{FF2B5EF4-FFF2-40B4-BE49-F238E27FC236}">
                      <a16:creationId xmlns:a16="http://schemas.microsoft.com/office/drawing/2014/main" id="{A1EC336F-CB7C-4778-A641-A94A639AD926}"/>
                    </a:ext>
                  </a:extLst>
                </p:cNvPr>
                <p:cNvPicPr/>
                <p:nvPr/>
              </p:nvPicPr>
              <p:blipFill>
                <a:blip r:embed="rId494"/>
                <a:stretch>
                  <a:fillRect/>
                </a:stretch>
              </p:blipFill>
              <p:spPr>
                <a:xfrm>
                  <a:off x="4107459" y="3864788"/>
                  <a:ext cx="1015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69200" name="Freihand 169199">
                  <a:extLst>
                    <a:ext uri="{FF2B5EF4-FFF2-40B4-BE49-F238E27FC236}">
                      <a16:creationId xmlns:a16="http://schemas.microsoft.com/office/drawing/2014/main" id="{F1ADBA4E-2847-41E5-8F12-8A5CEC7BFF52}"/>
                    </a:ext>
                  </a:extLst>
                </p14:cNvPr>
                <p14:cNvContentPartPr/>
                <p14:nvPr/>
              </p14:nvContentPartPr>
              <p14:xfrm>
                <a:off x="4281339" y="3761108"/>
                <a:ext cx="108000" cy="111600"/>
              </p14:xfrm>
            </p:contentPart>
          </mc:Choice>
          <mc:Fallback>
            <p:pic>
              <p:nvPicPr>
                <p:cNvPr id="169200" name="Freihand 169199">
                  <a:extLst>
                    <a:ext uri="{FF2B5EF4-FFF2-40B4-BE49-F238E27FC236}">
                      <a16:creationId xmlns:a16="http://schemas.microsoft.com/office/drawing/2014/main" id="{F1ADBA4E-2847-41E5-8F12-8A5CEC7BFF52}"/>
                    </a:ext>
                  </a:extLst>
                </p:cNvPr>
                <p:cNvPicPr/>
                <p:nvPr/>
              </p:nvPicPr>
              <p:blipFill>
                <a:blip r:embed="rId496"/>
                <a:stretch>
                  <a:fillRect/>
                </a:stretch>
              </p:blipFill>
              <p:spPr>
                <a:xfrm>
                  <a:off x="4277019" y="3756788"/>
                  <a:ext cx="116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69201" name="Freihand 169200">
                  <a:extLst>
                    <a:ext uri="{FF2B5EF4-FFF2-40B4-BE49-F238E27FC236}">
                      <a16:creationId xmlns:a16="http://schemas.microsoft.com/office/drawing/2014/main" id="{26348B81-F764-4062-997F-DE0B69A79D38}"/>
                    </a:ext>
                  </a:extLst>
                </p14:cNvPr>
                <p14:cNvContentPartPr/>
                <p14:nvPr/>
              </p14:nvContentPartPr>
              <p14:xfrm>
                <a:off x="4599939" y="3910868"/>
                <a:ext cx="34920" cy="127080"/>
              </p14:xfrm>
            </p:contentPart>
          </mc:Choice>
          <mc:Fallback>
            <p:pic>
              <p:nvPicPr>
                <p:cNvPr id="169201" name="Freihand 169200">
                  <a:extLst>
                    <a:ext uri="{FF2B5EF4-FFF2-40B4-BE49-F238E27FC236}">
                      <a16:creationId xmlns:a16="http://schemas.microsoft.com/office/drawing/2014/main" id="{26348B81-F764-4062-997F-DE0B69A79D38}"/>
                    </a:ext>
                  </a:extLst>
                </p:cNvPr>
                <p:cNvPicPr/>
                <p:nvPr/>
              </p:nvPicPr>
              <p:blipFill>
                <a:blip r:embed="rId498"/>
                <a:stretch>
                  <a:fillRect/>
                </a:stretch>
              </p:blipFill>
              <p:spPr>
                <a:xfrm>
                  <a:off x="4595619" y="3906548"/>
                  <a:ext cx="43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69202" name="Freihand 169201">
                  <a:extLst>
                    <a:ext uri="{FF2B5EF4-FFF2-40B4-BE49-F238E27FC236}">
                      <a16:creationId xmlns:a16="http://schemas.microsoft.com/office/drawing/2014/main" id="{0BDAEBD7-3791-412B-A7B1-A06CA46661E2}"/>
                    </a:ext>
                  </a:extLst>
                </p14:cNvPr>
                <p14:cNvContentPartPr/>
                <p14:nvPr/>
              </p14:nvContentPartPr>
              <p14:xfrm>
                <a:off x="4543419" y="3941468"/>
                <a:ext cx="209880" cy="20160"/>
              </p14:xfrm>
            </p:contentPart>
          </mc:Choice>
          <mc:Fallback>
            <p:pic>
              <p:nvPicPr>
                <p:cNvPr id="169202" name="Freihand 169201">
                  <a:extLst>
                    <a:ext uri="{FF2B5EF4-FFF2-40B4-BE49-F238E27FC236}">
                      <a16:creationId xmlns:a16="http://schemas.microsoft.com/office/drawing/2014/main" id="{0BDAEBD7-3791-412B-A7B1-A06CA46661E2}"/>
                    </a:ext>
                  </a:extLst>
                </p:cNvPr>
                <p:cNvPicPr/>
                <p:nvPr/>
              </p:nvPicPr>
              <p:blipFill>
                <a:blip r:embed="rId500"/>
                <a:stretch>
                  <a:fillRect/>
                </a:stretch>
              </p:blipFill>
              <p:spPr>
                <a:xfrm>
                  <a:off x="4539099" y="3937148"/>
                  <a:ext cx="218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69203" name="Freihand 169202">
                  <a:extLst>
                    <a:ext uri="{FF2B5EF4-FFF2-40B4-BE49-F238E27FC236}">
                      <a16:creationId xmlns:a16="http://schemas.microsoft.com/office/drawing/2014/main" id="{45AB6520-E584-4AE2-BD4A-9F856A2965BB}"/>
                    </a:ext>
                  </a:extLst>
                </p14:cNvPr>
                <p14:cNvContentPartPr/>
                <p14:nvPr/>
              </p14:nvContentPartPr>
              <p14:xfrm>
                <a:off x="4967499" y="3830228"/>
                <a:ext cx="135000" cy="153720"/>
              </p14:xfrm>
            </p:contentPart>
          </mc:Choice>
          <mc:Fallback>
            <p:pic>
              <p:nvPicPr>
                <p:cNvPr id="169203" name="Freihand 169202">
                  <a:extLst>
                    <a:ext uri="{FF2B5EF4-FFF2-40B4-BE49-F238E27FC236}">
                      <a16:creationId xmlns:a16="http://schemas.microsoft.com/office/drawing/2014/main" id="{45AB6520-E584-4AE2-BD4A-9F856A2965BB}"/>
                    </a:ext>
                  </a:extLst>
                </p:cNvPr>
                <p:cNvPicPr/>
                <p:nvPr/>
              </p:nvPicPr>
              <p:blipFill>
                <a:blip r:embed="rId502"/>
                <a:stretch>
                  <a:fillRect/>
                </a:stretch>
              </p:blipFill>
              <p:spPr>
                <a:xfrm>
                  <a:off x="4963179" y="3825908"/>
                  <a:ext cx="143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69204" name="Freihand 169203">
                  <a:extLst>
                    <a:ext uri="{FF2B5EF4-FFF2-40B4-BE49-F238E27FC236}">
                      <a16:creationId xmlns:a16="http://schemas.microsoft.com/office/drawing/2014/main" id="{F6266B26-7ADF-466A-B6F8-F6633F504095}"/>
                    </a:ext>
                  </a:extLst>
                </p14:cNvPr>
                <p14:cNvContentPartPr/>
                <p14:nvPr/>
              </p14:nvContentPartPr>
              <p14:xfrm>
                <a:off x="5041659" y="3834908"/>
                <a:ext cx="150120" cy="1800"/>
              </p14:xfrm>
            </p:contentPart>
          </mc:Choice>
          <mc:Fallback>
            <p:pic>
              <p:nvPicPr>
                <p:cNvPr id="169204" name="Freihand 169203">
                  <a:extLst>
                    <a:ext uri="{FF2B5EF4-FFF2-40B4-BE49-F238E27FC236}">
                      <a16:creationId xmlns:a16="http://schemas.microsoft.com/office/drawing/2014/main" id="{F6266B26-7ADF-466A-B6F8-F6633F504095}"/>
                    </a:ext>
                  </a:extLst>
                </p:cNvPr>
                <p:cNvPicPr/>
                <p:nvPr/>
              </p:nvPicPr>
              <p:blipFill>
                <a:blip r:embed="rId504"/>
                <a:stretch>
                  <a:fillRect/>
                </a:stretch>
              </p:blipFill>
              <p:spPr>
                <a:xfrm>
                  <a:off x="5037339" y="3830588"/>
                  <a:ext cx="1587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69205" name="Freihand 169204">
                  <a:extLst>
                    <a:ext uri="{FF2B5EF4-FFF2-40B4-BE49-F238E27FC236}">
                      <a16:creationId xmlns:a16="http://schemas.microsoft.com/office/drawing/2014/main" id="{A46618E3-06F9-482D-8DA1-C5D05D4852DC}"/>
                    </a:ext>
                  </a:extLst>
                </p14:cNvPr>
                <p14:cNvContentPartPr/>
                <p14:nvPr/>
              </p14:nvContentPartPr>
              <p14:xfrm>
                <a:off x="5291859" y="3912308"/>
                <a:ext cx="360" cy="360"/>
              </p14:xfrm>
            </p:contentPart>
          </mc:Choice>
          <mc:Fallback>
            <p:pic>
              <p:nvPicPr>
                <p:cNvPr id="169205" name="Freihand 169204">
                  <a:extLst>
                    <a:ext uri="{FF2B5EF4-FFF2-40B4-BE49-F238E27FC236}">
                      <a16:creationId xmlns:a16="http://schemas.microsoft.com/office/drawing/2014/main" id="{A46618E3-06F9-482D-8DA1-C5D05D4852DC}"/>
                    </a:ext>
                  </a:extLst>
                </p:cNvPr>
                <p:cNvPicPr/>
                <p:nvPr/>
              </p:nvPicPr>
              <p:blipFill>
                <a:blip r:embed="rId80"/>
                <a:stretch>
                  <a:fillRect/>
                </a:stretch>
              </p:blipFill>
              <p:spPr>
                <a:xfrm>
                  <a:off x="5287539" y="39079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69206" name="Freihand 169205">
                  <a:extLst>
                    <a:ext uri="{FF2B5EF4-FFF2-40B4-BE49-F238E27FC236}">
                      <a16:creationId xmlns:a16="http://schemas.microsoft.com/office/drawing/2014/main" id="{8D2DD31A-5A27-43CA-9D3E-76D1EF32890B}"/>
                    </a:ext>
                  </a:extLst>
                </p14:cNvPr>
                <p14:cNvContentPartPr/>
                <p14:nvPr/>
              </p14:nvContentPartPr>
              <p14:xfrm>
                <a:off x="5384739" y="3837428"/>
                <a:ext cx="175680" cy="140400"/>
              </p14:xfrm>
            </p:contentPart>
          </mc:Choice>
          <mc:Fallback>
            <p:pic>
              <p:nvPicPr>
                <p:cNvPr id="169206" name="Freihand 169205">
                  <a:extLst>
                    <a:ext uri="{FF2B5EF4-FFF2-40B4-BE49-F238E27FC236}">
                      <a16:creationId xmlns:a16="http://schemas.microsoft.com/office/drawing/2014/main" id="{8D2DD31A-5A27-43CA-9D3E-76D1EF32890B}"/>
                    </a:ext>
                  </a:extLst>
                </p:cNvPr>
                <p:cNvPicPr/>
                <p:nvPr/>
              </p:nvPicPr>
              <p:blipFill>
                <a:blip r:embed="rId507"/>
                <a:stretch>
                  <a:fillRect/>
                </a:stretch>
              </p:blipFill>
              <p:spPr>
                <a:xfrm>
                  <a:off x="5380419" y="3833108"/>
                  <a:ext cx="184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69207" name="Freihand 169206">
                  <a:extLst>
                    <a:ext uri="{FF2B5EF4-FFF2-40B4-BE49-F238E27FC236}">
                      <a16:creationId xmlns:a16="http://schemas.microsoft.com/office/drawing/2014/main" id="{597BED60-D55C-4BAF-893D-FDD58895F1E8}"/>
                    </a:ext>
                  </a:extLst>
                </p14:cNvPr>
                <p14:cNvContentPartPr/>
                <p14:nvPr/>
              </p14:nvContentPartPr>
              <p14:xfrm>
                <a:off x="5540979" y="3921308"/>
                <a:ext cx="25200" cy="125640"/>
              </p14:xfrm>
            </p:contentPart>
          </mc:Choice>
          <mc:Fallback>
            <p:pic>
              <p:nvPicPr>
                <p:cNvPr id="169207" name="Freihand 169206">
                  <a:extLst>
                    <a:ext uri="{FF2B5EF4-FFF2-40B4-BE49-F238E27FC236}">
                      <a16:creationId xmlns:a16="http://schemas.microsoft.com/office/drawing/2014/main" id="{597BED60-D55C-4BAF-893D-FDD58895F1E8}"/>
                    </a:ext>
                  </a:extLst>
                </p:cNvPr>
                <p:cNvPicPr/>
                <p:nvPr/>
              </p:nvPicPr>
              <p:blipFill>
                <a:blip r:embed="rId509"/>
                <a:stretch>
                  <a:fillRect/>
                </a:stretch>
              </p:blipFill>
              <p:spPr>
                <a:xfrm>
                  <a:off x="5536659" y="3916988"/>
                  <a:ext cx="33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69208" name="Freihand 169207">
                  <a:extLst>
                    <a:ext uri="{FF2B5EF4-FFF2-40B4-BE49-F238E27FC236}">
                      <a16:creationId xmlns:a16="http://schemas.microsoft.com/office/drawing/2014/main" id="{250C4B4E-DDFD-4152-A8CF-13E563880D32}"/>
                    </a:ext>
                  </a:extLst>
                </p14:cNvPr>
                <p14:cNvContentPartPr/>
                <p14:nvPr/>
              </p14:nvContentPartPr>
              <p14:xfrm>
                <a:off x="5650419" y="3841028"/>
                <a:ext cx="97920" cy="146520"/>
              </p14:xfrm>
            </p:contentPart>
          </mc:Choice>
          <mc:Fallback>
            <p:pic>
              <p:nvPicPr>
                <p:cNvPr id="169208" name="Freihand 169207">
                  <a:extLst>
                    <a:ext uri="{FF2B5EF4-FFF2-40B4-BE49-F238E27FC236}">
                      <a16:creationId xmlns:a16="http://schemas.microsoft.com/office/drawing/2014/main" id="{250C4B4E-DDFD-4152-A8CF-13E563880D32}"/>
                    </a:ext>
                  </a:extLst>
                </p:cNvPr>
                <p:cNvPicPr/>
                <p:nvPr/>
              </p:nvPicPr>
              <p:blipFill>
                <a:blip r:embed="rId511"/>
                <a:stretch>
                  <a:fillRect/>
                </a:stretch>
              </p:blipFill>
              <p:spPr>
                <a:xfrm>
                  <a:off x="5646099" y="3836708"/>
                  <a:ext cx="106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69209" name="Freihand 169208">
                  <a:extLst>
                    <a:ext uri="{FF2B5EF4-FFF2-40B4-BE49-F238E27FC236}">
                      <a16:creationId xmlns:a16="http://schemas.microsoft.com/office/drawing/2014/main" id="{F25FAAA2-6977-41CD-A16C-FB2CEEE0CA0D}"/>
                    </a:ext>
                  </a:extLst>
                </p14:cNvPr>
                <p14:cNvContentPartPr/>
                <p14:nvPr/>
              </p14:nvContentPartPr>
              <p14:xfrm>
                <a:off x="5793699" y="3720428"/>
                <a:ext cx="165600" cy="115560"/>
              </p14:xfrm>
            </p:contentPart>
          </mc:Choice>
          <mc:Fallback>
            <p:pic>
              <p:nvPicPr>
                <p:cNvPr id="169209" name="Freihand 169208">
                  <a:extLst>
                    <a:ext uri="{FF2B5EF4-FFF2-40B4-BE49-F238E27FC236}">
                      <a16:creationId xmlns:a16="http://schemas.microsoft.com/office/drawing/2014/main" id="{F25FAAA2-6977-41CD-A16C-FB2CEEE0CA0D}"/>
                    </a:ext>
                  </a:extLst>
                </p:cNvPr>
                <p:cNvPicPr/>
                <p:nvPr/>
              </p:nvPicPr>
              <p:blipFill>
                <a:blip r:embed="rId513"/>
                <a:stretch>
                  <a:fillRect/>
                </a:stretch>
              </p:blipFill>
              <p:spPr>
                <a:xfrm>
                  <a:off x="5789379" y="3716108"/>
                  <a:ext cx="174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69210" name="Freihand 169209">
                  <a:extLst>
                    <a:ext uri="{FF2B5EF4-FFF2-40B4-BE49-F238E27FC236}">
                      <a16:creationId xmlns:a16="http://schemas.microsoft.com/office/drawing/2014/main" id="{9AC4EE34-08DD-46ED-A488-621249DD6887}"/>
                    </a:ext>
                  </a:extLst>
                </p14:cNvPr>
                <p14:cNvContentPartPr/>
                <p14:nvPr/>
              </p14:nvContentPartPr>
              <p14:xfrm>
                <a:off x="6068739" y="3888548"/>
                <a:ext cx="12960" cy="144720"/>
              </p14:xfrm>
            </p:contentPart>
          </mc:Choice>
          <mc:Fallback>
            <p:pic>
              <p:nvPicPr>
                <p:cNvPr id="169210" name="Freihand 169209">
                  <a:extLst>
                    <a:ext uri="{FF2B5EF4-FFF2-40B4-BE49-F238E27FC236}">
                      <a16:creationId xmlns:a16="http://schemas.microsoft.com/office/drawing/2014/main" id="{9AC4EE34-08DD-46ED-A488-621249DD6887}"/>
                    </a:ext>
                  </a:extLst>
                </p:cNvPr>
                <p:cNvPicPr/>
                <p:nvPr/>
              </p:nvPicPr>
              <p:blipFill>
                <a:blip r:embed="rId515"/>
                <a:stretch>
                  <a:fillRect/>
                </a:stretch>
              </p:blipFill>
              <p:spPr>
                <a:xfrm>
                  <a:off x="6064419" y="3884228"/>
                  <a:ext cx="21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69211" name="Freihand 169210">
                  <a:extLst>
                    <a:ext uri="{FF2B5EF4-FFF2-40B4-BE49-F238E27FC236}">
                      <a16:creationId xmlns:a16="http://schemas.microsoft.com/office/drawing/2014/main" id="{15BF67FE-95AF-4176-AB2F-F846A7E4B1F5}"/>
                    </a:ext>
                  </a:extLst>
                </p14:cNvPr>
                <p14:cNvContentPartPr/>
                <p14:nvPr/>
              </p14:nvContentPartPr>
              <p14:xfrm>
                <a:off x="6030219" y="3959468"/>
                <a:ext cx="588960" cy="5400"/>
              </p14:xfrm>
            </p:contentPart>
          </mc:Choice>
          <mc:Fallback>
            <p:pic>
              <p:nvPicPr>
                <p:cNvPr id="169211" name="Freihand 169210">
                  <a:extLst>
                    <a:ext uri="{FF2B5EF4-FFF2-40B4-BE49-F238E27FC236}">
                      <a16:creationId xmlns:a16="http://schemas.microsoft.com/office/drawing/2014/main" id="{15BF67FE-95AF-4176-AB2F-F846A7E4B1F5}"/>
                    </a:ext>
                  </a:extLst>
                </p:cNvPr>
                <p:cNvPicPr/>
                <p:nvPr/>
              </p:nvPicPr>
              <p:blipFill>
                <a:blip r:embed="rId517"/>
                <a:stretch>
                  <a:fillRect/>
                </a:stretch>
              </p:blipFill>
              <p:spPr>
                <a:xfrm>
                  <a:off x="6025899" y="3955148"/>
                  <a:ext cx="597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69212" name="Freihand 169211">
                  <a:extLst>
                    <a:ext uri="{FF2B5EF4-FFF2-40B4-BE49-F238E27FC236}">
                      <a16:creationId xmlns:a16="http://schemas.microsoft.com/office/drawing/2014/main" id="{7E02A347-278E-4B5E-874A-93A86D2D6123}"/>
                    </a:ext>
                  </a:extLst>
                </p14:cNvPr>
                <p14:cNvContentPartPr/>
                <p14:nvPr/>
              </p14:nvContentPartPr>
              <p14:xfrm>
                <a:off x="6780819" y="3971708"/>
                <a:ext cx="151200" cy="18000"/>
              </p14:xfrm>
            </p:contentPart>
          </mc:Choice>
          <mc:Fallback>
            <p:pic>
              <p:nvPicPr>
                <p:cNvPr id="169212" name="Freihand 169211">
                  <a:extLst>
                    <a:ext uri="{FF2B5EF4-FFF2-40B4-BE49-F238E27FC236}">
                      <a16:creationId xmlns:a16="http://schemas.microsoft.com/office/drawing/2014/main" id="{7E02A347-278E-4B5E-874A-93A86D2D6123}"/>
                    </a:ext>
                  </a:extLst>
                </p:cNvPr>
                <p:cNvPicPr/>
                <p:nvPr/>
              </p:nvPicPr>
              <p:blipFill>
                <a:blip r:embed="rId519"/>
                <a:stretch>
                  <a:fillRect/>
                </a:stretch>
              </p:blipFill>
              <p:spPr>
                <a:xfrm>
                  <a:off x="6776499" y="3967388"/>
                  <a:ext cx="159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69213" name="Freihand 169212">
                  <a:extLst>
                    <a:ext uri="{FF2B5EF4-FFF2-40B4-BE49-F238E27FC236}">
                      <a16:creationId xmlns:a16="http://schemas.microsoft.com/office/drawing/2014/main" id="{614FB7E9-4DEB-4070-B7B4-5F4931C18D22}"/>
                    </a:ext>
                  </a:extLst>
                </p14:cNvPr>
                <p14:cNvContentPartPr/>
                <p14:nvPr/>
              </p14:nvContentPartPr>
              <p14:xfrm>
                <a:off x="1614099" y="4478588"/>
                <a:ext cx="213120" cy="47520"/>
              </p14:xfrm>
            </p:contentPart>
          </mc:Choice>
          <mc:Fallback>
            <p:pic>
              <p:nvPicPr>
                <p:cNvPr id="169213" name="Freihand 169212">
                  <a:extLst>
                    <a:ext uri="{FF2B5EF4-FFF2-40B4-BE49-F238E27FC236}">
                      <a16:creationId xmlns:a16="http://schemas.microsoft.com/office/drawing/2014/main" id="{614FB7E9-4DEB-4070-B7B4-5F4931C18D22}"/>
                    </a:ext>
                  </a:extLst>
                </p:cNvPr>
                <p:cNvPicPr/>
                <p:nvPr/>
              </p:nvPicPr>
              <p:blipFill>
                <a:blip r:embed="rId521"/>
                <a:stretch>
                  <a:fillRect/>
                </a:stretch>
              </p:blipFill>
              <p:spPr>
                <a:xfrm>
                  <a:off x="1609779" y="4474268"/>
                  <a:ext cx="2217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69214" name="Freihand 169213">
                  <a:extLst>
                    <a:ext uri="{FF2B5EF4-FFF2-40B4-BE49-F238E27FC236}">
                      <a16:creationId xmlns:a16="http://schemas.microsoft.com/office/drawing/2014/main" id="{AFA7A3FB-01F3-4006-BA4A-68365E6C49D9}"/>
                    </a:ext>
                  </a:extLst>
                </p14:cNvPr>
                <p14:cNvContentPartPr/>
                <p14:nvPr/>
              </p14:nvContentPartPr>
              <p14:xfrm>
                <a:off x="1618779" y="4562468"/>
                <a:ext cx="218880" cy="16200"/>
              </p14:xfrm>
            </p:contentPart>
          </mc:Choice>
          <mc:Fallback>
            <p:pic>
              <p:nvPicPr>
                <p:cNvPr id="169214" name="Freihand 169213">
                  <a:extLst>
                    <a:ext uri="{FF2B5EF4-FFF2-40B4-BE49-F238E27FC236}">
                      <a16:creationId xmlns:a16="http://schemas.microsoft.com/office/drawing/2014/main" id="{AFA7A3FB-01F3-4006-BA4A-68365E6C49D9}"/>
                    </a:ext>
                  </a:extLst>
                </p:cNvPr>
                <p:cNvPicPr/>
                <p:nvPr/>
              </p:nvPicPr>
              <p:blipFill>
                <a:blip r:embed="rId523"/>
                <a:stretch>
                  <a:fillRect/>
                </a:stretch>
              </p:blipFill>
              <p:spPr>
                <a:xfrm>
                  <a:off x="1614459" y="4558148"/>
                  <a:ext cx="227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69215" name="Freihand 169214">
                  <a:extLst>
                    <a:ext uri="{FF2B5EF4-FFF2-40B4-BE49-F238E27FC236}">
                      <a16:creationId xmlns:a16="http://schemas.microsoft.com/office/drawing/2014/main" id="{C4F7DB16-9725-414E-B087-5528DBB8DFB7}"/>
                    </a:ext>
                  </a:extLst>
                </p14:cNvPr>
                <p14:cNvContentPartPr/>
                <p14:nvPr/>
              </p14:nvContentPartPr>
              <p14:xfrm>
                <a:off x="2086779" y="4371308"/>
                <a:ext cx="147960" cy="188640"/>
              </p14:xfrm>
            </p:contentPart>
          </mc:Choice>
          <mc:Fallback>
            <p:pic>
              <p:nvPicPr>
                <p:cNvPr id="169215" name="Freihand 169214">
                  <a:extLst>
                    <a:ext uri="{FF2B5EF4-FFF2-40B4-BE49-F238E27FC236}">
                      <a16:creationId xmlns:a16="http://schemas.microsoft.com/office/drawing/2014/main" id="{C4F7DB16-9725-414E-B087-5528DBB8DFB7}"/>
                    </a:ext>
                  </a:extLst>
                </p:cNvPr>
                <p:cNvPicPr/>
                <p:nvPr/>
              </p:nvPicPr>
              <p:blipFill>
                <a:blip r:embed="rId525"/>
                <a:stretch>
                  <a:fillRect/>
                </a:stretch>
              </p:blipFill>
              <p:spPr>
                <a:xfrm>
                  <a:off x="2082459" y="4366988"/>
                  <a:ext cx="156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69216" name="Freihand 169215">
                  <a:extLst>
                    <a:ext uri="{FF2B5EF4-FFF2-40B4-BE49-F238E27FC236}">
                      <a16:creationId xmlns:a16="http://schemas.microsoft.com/office/drawing/2014/main" id="{E5B4E3B9-CFD1-4E7B-BCFB-3681AF417AD4}"/>
                    </a:ext>
                  </a:extLst>
                </p14:cNvPr>
                <p14:cNvContentPartPr/>
                <p14:nvPr/>
              </p14:nvContentPartPr>
              <p14:xfrm>
                <a:off x="2123499" y="4374548"/>
                <a:ext cx="192960" cy="8640"/>
              </p14:xfrm>
            </p:contentPart>
          </mc:Choice>
          <mc:Fallback>
            <p:pic>
              <p:nvPicPr>
                <p:cNvPr id="169216" name="Freihand 169215">
                  <a:extLst>
                    <a:ext uri="{FF2B5EF4-FFF2-40B4-BE49-F238E27FC236}">
                      <a16:creationId xmlns:a16="http://schemas.microsoft.com/office/drawing/2014/main" id="{E5B4E3B9-CFD1-4E7B-BCFB-3681AF417AD4}"/>
                    </a:ext>
                  </a:extLst>
                </p:cNvPr>
                <p:cNvPicPr/>
                <p:nvPr/>
              </p:nvPicPr>
              <p:blipFill>
                <a:blip r:embed="rId527"/>
                <a:stretch>
                  <a:fillRect/>
                </a:stretch>
              </p:blipFill>
              <p:spPr>
                <a:xfrm>
                  <a:off x="2119179" y="4370228"/>
                  <a:ext cx="2016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69217" name="Freihand 169216">
                  <a:extLst>
                    <a:ext uri="{FF2B5EF4-FFF2-40B4-BE49-F238E27FC236}">
                      <a16:creationId xmlns:a16="http://schemas.microsoft.com/office/drawing/2014/main" id="{D245337E-ECF7-4F48-8951-7572EF8A32C7}"/>
                    </a:ext>
                  </a:extLst>
                </p14:cNvPr>
                <p14:cNvContentPartPr/>
                <p14:nvPr/>
              </p14:nvContentPartPr>
              <p14:xfrm>
                <a:off x="2335539" y="4292468"/>
                <a:ext cx="204120" cy="330840"/>
              </p14:xfrm>
            </p:contentPart>
          </mc:Choice>
          <mc:Fallback>
            <p:pic>
              <p:nvPicPr>
                <p:cNvPr id="169217" name="Freihand 169216">
                  <a:extLst>
                    <a:ext uri="{FF2B5EF4-FFF2-40B4-BE49-F238E27FC236}">
                      <a16:creationId xmlns:a16="http://schemas.microsoft.com/office/drawing/2014/main" id="{D245337E-ECF7-4F48-8951-7572EF8A32C7}"/>
                    </a:ext>
                  </a:extLst>
                </p:cNvPr>
                <p:cNvPicPr/>
                <p:nvPr/>
              </p:nvPicPr>
              <p:blipFill>
                <a:blip r:embed="rId529"/>
                <a:stretch>
                  <a:fillRect/>
                </a:stretch>
              </p:blipFill>
              <p:spPr>
                <a:xfrm>
                  <a:off x="2331219" y="4288148"/>
                  <a:ext cx="21276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69218" name="Freihand 169217">
                  <a:extLst>
                    <a:ext uri="{FF2B5EF4-FFF2-40B4-BE49-F238E27FC236}">
                      <a16:creationId xmlns:a16="http://schemas.microsoft.com/office/drawing/2014/main" id="{CD304674-B7AF-4237-9DC6-2E9A1D20018D}"/>
                    </a:ext>
                  </a:extLst>
                </p14:cNvPr>
                <p14:cNvContentPartPr/>
                <p14:nvPr/>
              </p14:nvContentPartPr>
              <p14:xfrm>
                <a:off x="2649819" y="4408028"/>
                <a:ext cx="165600" cy="96480"/>
              </p14:xfrm>
            </p:contentPart>
          </mc:Choice>
          <mc:Fallback>
            <p:pic>
              <p:nvPicPr>
                <p:cNvPr id="169218" name="Freihand 169217">
                  <a:extLst>
                    <a:ext uri="{FF2B5EF4-FFF2-40B4-BE49-F238E27FC236}">
                      <a16:creationId xmlns:a16="http://schemas.microsoft.com/office/drawing/2014/main" id="{CD304674-B7AF-4237-9DC6-2E9A1D20018D}"/>
                    </a:ext>
                  </a:extLst>
                </p:cNvPr>
                <p:cNvPicPr/>
                <p:nvPr/>
              </p:nvPicPr>
              <p:blipFill>
                <a:blip r:embed="rId531"/>
                <a:stretch>
                  <a:fillRect/>
                </a:stretch>
              </p:blipFill>
              <p:spPr>
                <a:xfrm>
                  <a:off x="2645499" y="4403708"/>
                  <a:ext cx="174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69219" name="Freihand 169218">
                  <a:extLst>
                    <a:ext uri="{FF2B5EF4-FFF2-40B4-BE49-F238E27FC236}">
                      <a16:creationId xmlns:a16="http://schemas.microsoft.com/office/drawing/2014/main" id="{EF4230A5-F9EA-44B9-8ADD-3B8BD06D068B}"/>
                    </a:ext>
                  </a:extLst>
                </p14:cNvPr>
                <p14:cNvContentPartPr/>
                <p14:nvPr/>
              </p14:nvContentPartPr>
              <p14:xfrm>
                <a:off x="2808219" y="4512428"/>
                <a:ext cx="34920" cy="116640"/>
              </p14:xfrm>
            </p:contentPart>
          </mc:Choice>
          <mc:Fallback>
            <p:pic>
              <p:nvPicPr>
                <p:cNvPr id="169219" name="Freihand 169218">
                  <a:extLst>
                    <a:ext uri="{FF2B5EF4-FFF2-40B4-BE49-F238E27FC236}">
                      <a16:creationId xmlns:a16="http://schemas.microsoft.com/office/drawing/2014/main" id="{EF4230A5-F9EA-44B9-8ADD-3B8BD06D068B}"/>
                    </a:ext>
                  </a:extLst>
                </p:cNvPr>
                <p:cNvPicPr/>
                <p:nvPr/>
              </p:nvPicPr>
              <p:blipFill>
                <a:blip r:embed="rId533"/>
                <a:stretch>
                  <a:fillRect/>
                </a:stretch>
              </p:blipFill>
              <p:spPr>
                <a:xfrm>
                  <a:off x="2803899" y="4508108"/>
                  <a:ext cx="43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69220" name="Freihand 169219">
                  <a:extLst>
                    <a:ext uri="{FF2B5EF4-FFF2-40B4-BE49-F238E27FC236}">
                      <a16:creationId xmlns:a16="http://schemas.microsoft.com/office/drawing/2014/main" id="{721DFC9A-CBB0-4C28-94BE-BE904801CD02}"/>
                    </a:ext>
                  </a:extLst>
                </p14:cNvPr>
                <p14:cNvContentPartPr/>
                <p14:nvPr/>
              </p14:nvContentPartPr>
              <p14:xfrm>
                <a:off x="2926659" y="4406228"/>
                <a:ext cx="104400" cy="143280"/>
              </p14:xfrm>
            </p:contentPart>
          </mc:Choice>
          <mc:Fallback>
            <p:pic>
              <p:nvPicPr>
                <p:cNvPr id="169220" name="Freihand 169219">
                  <a:extLst>
                    <a:ext uri="{FF2B5EF4-FFF2-40B4-BE49-F238E27FC236}">
                      <a16:creationId xmlns:a16="http://schemas.microsoft.com/office/drawing/2014/main" id="{721DFC9A-CBB0-4C28-94BE-BE904801CD02}"/>
                    </a:ext>
                  </a:extLst>
                </p:cNvPr>
                <p:cNvPicPr/>
                <p:nvPr/>
              </p:nvPicPr>
              <p:blipFill>
                <a:blip r:embed="rId535"/>
                <a:stretch>
                  <a:fillRect/>
                </a:stretch>
              </p:blipFill>
              <p:spPr>
                <a:xfrm>
                  <a:off x="2922339" y="4401908"/>
                  <a:ext cx="113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69221" name="Freihand 169220">
                  <a:extLst>
                    <a:ext uri="{FF2B5EF4-FFF2-40B4-BE49-F238E27FC236}">
                      <a16:creationId xmlns:a16="http://schemas.microsoft.com/office/drawing/2014/main" id="{A2E5D9B9-11B1-4BA2-AD51-2CFD5DFFA467}"/>
                    </a:ext>
                  </a:extLst>
                </p14:cNvPr>
                <p14:cNvContentPartPr/>
                <p14:nvPr/>
              </p14:nvContentPartPr>
              <p14:xfrm>
                <a:off x="3087219" y="4329548"/>
                <a:ext cx="120960" cy="51120"/>
              </p14:xfrm>
            </p:contentPart>
          </mc:Choice>
          <mc:Fallback>
            <p:pic>
              <p:nvPicPr>
                <p:cNvPr id="169221" name="Freihand 169220">
                  <a:extLst>
                    <a:ext uri="{FF2B5EF4-FFF2-40B4-BE49-F238E27FC236}">
                      <a16:creationId xmlns:a16="http://schemas.microsoft.com/office/drawing/2014/main" id="{A2E5D9B9-11B1-4BA2-AD51-2CFD5DFFA467}"/>
                    </a:ext>
                  </a:extLst>
                </p:cNvPr>
                <p:cNvPicPr/>
                <p:nvPr/>
              </p:nvPicPr>
              <p:blipFill>
                <a:blip r:embed="rId537"/>
                <a:stretch>
                  <a:fillRect/>
                </a:stretch>
              </p:blipFill>
              <p:spPr>
                <a:xfrm>
                  <a:off x="3082899" y="4325228"/>
                  <a:ext cx="1296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69222" name="Freihand 169221">
                  <a:extLst>
                    <a:ext uri="{FF2B5EF4-FFF2-40B4-BE49-F238E27FC236}">
                      <a16:creationId xmlns:a16="http://schemas.microsoft.com/office/drawing/2014/main" id="{DF23F229-F7AB-4FDC-A25E-F72BA0ED7322}"/>
                    </a:ext>
                  </a:extLst>
                </p14:cNvPr>
                <p14:cNvContentPartPr/>
                <p14:nvPr/>
              </p14:nvContentPartPr>
              <p14:xfrm>
                <a:off x="3249939" y="4414868"/>
                <a:ext cx="158400" cy="119520"/>
              </p14:xfrm>
            </p:contentPart>
          </mc:Choice>
          <mc:Fallback>
            <p:pic>
              <p:nvPicPr>
                <p:cNvPr id="169222" name="Freihand 169221">
                  <a:extLst>
                    <a:ext uri="{FF2B5EF4-FFF2-40B4-BE49-F238E27FC236}">
                      <a16:creationId xmlns:a16="http://schemas.microsoft.com/office/drawing/2014/main" id="{DF23F229-F7AB-4FDC-A25E-F72BA0ED7322}"/>
                    </a:ext>
                  </a:extLst>
                </p:cNvPr>
                <p:cNvPicPr/>
                <p:nvPr/>
              </p:nvPicPr>
              <p:blipFill>
                <a:blip r:embed="rId539"/>
                <a:stretch>
                  <a:fillRect/>
                </a:stretch>
              </p:blipFill>
              <p:spPr>
                <a:xfrm>
                  <a:off x="3245619" y="4410548"/>
                  <a:ext cx="167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69223" name="Freihand 169222">
                  <a:extLst>
                    <a:ext uri="{FF2B5EF4-FFF2-40B4-BE49-F238E27FC236}">
                      <a16:creationId xmlns:a16="http://schemas.microsoft.com/office/drawing/2014/main" id="{90BAAD8B-E8AB-4570-A532-5F434C5FF7AF}"/>
                    </a:ext>
                  </a:extLst>
                </p14:cNvPr>
                <p14:cNvContentPartPr/>
                <p14:nvPr/>
              </p14:nvContentPartPr>
              <p14:xfrm>
                <a:off x="3611379" y="4410548"/>
                <a:ext cx="143640" cy="89640"/>
              </p14:xfrm>
            </p:contentPart>
          </mc:Choice>
          <mc:Fallback>
            <p:pic>
              <p:nvPicPr>
                <p:cNvPr id="169223" name="Freihand 169222">
                  <a:extLst>
                    <a:ext uri="{FF2B5EF4-FFF2-40B4-BE49-F238E27FC236}">
                      <a16:creationId xmlns:a16="http://schemas.microsoft.com/office/drawing/2014/main" id="{90BAAD8B-E8AB-4570-A532-5F434C5FF7AF}"/>
                    </a:ext>
                  </a:extLst>
                </p:cNvPr>
                <p:cNvPicPr/>
                <p:nvPr/>
              </p:nvPicPr>
              <p:blipFill>
                <a:blip r:embed="rId541"/>
                <a:stretch>
                  <a:fillRect/>
                </a:stretch>
              </p:blipFill>
              <p:spPr>
                <a:xfrm>
                  <a:off x="3607059" y="4406228"/>
                  <a:ext cx="152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69224" name="Freihand 169223">
                  <a:extLst>
                    <a:ext uri="{FF2B5EF4-FFF2-40B4-BE49-F238E27FC236}">
                      <a16:creationId xmlns:a16="http://schemas.microsoft.com/office/drawing/2014/main" id="{723DB969-D4C1-44E7-832D-02C24D6ED834}"/>
                    </a:ext>
                  </a:extLst>
                </p14:cNvPr>
                <p14:cNvContentPartPr/>
                <p14:nvPr/>
              </p14:nvContentPartPr>
              <p14:xfrm>
                <a:off x="3739899" y="4522868"/>
                <a:ext cx="30960" cy="75600"/>
              </p14:xfrm>
            </p:contentPart>
          </mc:Choice>
          <mc:Fallback>
            <p:pic>
              <p:nvPicPr>
                <p:cNvPr id="169224" name="Freihand 169223">
                  <a:extLst>
                    <a:ext uri="{FF2B5EF4-FFF2-40B4-BE49-F238E27FC236}">
                      <a16:creationId xmlns:a16="http://schemas.microsoft.com/office/drawing/2014/main" id="{723DB969-D4C1-44E7-832D-02C24D6ED834}"/>
                    </a:ext>
                  </a:extLst>
                </p:cNvPr>
                <p:cNvPicPr/>
                <p:nvPr/>
              </p:nvPicPr>
              <p:blipFill>
                <a:blip r:embed="rId543"/>
                <a:stretch>
                  <a:fillRect/>
                </a:stretch>
              </p:blipFill>
              <p:spPr>
                <a:xfrm>
                  <a:off x="3735579" y="4518548"/>
                  <a:ext cx="39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69225" name="Freihand 169224">
                  <a:extLst>
                    <a:ext uri="{FF2B5EF4-FFF2-40B4-BE49-F238E27FC236}">
                      <a16:creationId xmlns:a16="http://schemas.microsoft.com/office/drawing/2014/main" id="{24EE01E1-6830-4D68-8507-6369F340F8D2}"/>
                    </a:ext>
                  </a:extLst>
                </p14:cNvPr>
                <p14:cNvContentPartPr/>
                <p14:nvPr/>
              </p14:nvContentPartPr>
              <p14:xfrm>
                <a:off x="3808299" y="4404428"/>
                <a:ext cx="125280" cy="153720"/>
              </p14:xfrm>
            </p:contentPart>
          </mc:Choice>
          <mc:Fallback>
            <p:pic>
              <p:nvPicPr>
                <p:cNvPr id="169225" name="Freihand 169224">
                  <a:extLst>
                    <a:ext uri="{FF2B5EF4-FFF2-40B4-BE49-F238E27FC236}">
                      <a16:creationId xmlns:a16="http://schemas.microsoft.com/office/drawing/2014/main" id="{24EE01E1-6830-4D68-8507-6369F340F8D2}"/>
                    </a:ext>
                  </a:extLst>
                </p:cNvPr>
                <p:cNvPicPr/>
                <p:nvPr/>
              </p:nvPicPr>
              <p:blipFill>
                <a:blip r:embed="rId545"/>
                <a:stretch>
                  <a:fillRect/>
                </a:stretch>
              </p:blipFill>
              <p:spPr>
                <a:xfrm>
                  <a:off x="3803979" y="4400108"/>
                  <a:ext cx="1339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69226" name="Freihand 169225">
                  <a:extLst>
                    <a:ext uri="{FF2B5EF4-FFF2-40B4-BE49-F238E27FC236}">
                      <a16:creationId xmlns:a16="http://schemas.microsoft.com/office/drawing/2014/main" id="{E2DC03F3-F906-430D-BCA2-542F49361D8E}"/>
                    </a:ext>
                  </a:extLst>
                </p14:cNvPr>
                <p14:cNvContentPartPr/>
                <p14:nvPr/>
              </p14:nvContentPartPr>
              <p14:xfrm>
                <a:off x="3991539" y="4332068"/>
                <a:ext cx="111600" cy="120960"/>
              </p14:xfrm>
            </p:contentPart>
          </mc:Choice>
          <mc:Fallback>
            <p:pic>
              <p:nvPicPr>
                <p:cNvPr id="169226" name="Freihand 169225">
                  <a:extLst>
                    <a:ext uri="{FF2B5EF4-FFF2-40B4-BE49-F238E27FC236}">
                      <a16:creationId xmlns:a16="http://schemas.microsoft.com/office/drawing/2014/main" id="{E2DC03F3-F906-430D-BCA2-542F49361D8E}"/>
                    </a:ext>
                  </a:extLst>
                </p:cNvPr>
                <p:cNvPicPr/>
                <p:nvPr/>
              </p:nvPicPr>
              <p:blipFill>
                <a:blip r:embed="rId547"/>
                <a:stretch>
                  <a:fillRect/>
                </a:stretch>
              </p:blipFill>
              <p:spPr>
                <a:xfrm>
                  <a:off x="3987219" y="4327748"/>
                  <a:ext cx="120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69227" name="Freihand 169226">
                  <a:extLst>
                    <a:ext uri="{FF2B5EF4-FFF2-40B4-BE49-F238E27FC236}">
                      <a16:creationId xmlns:a16="http://schemas.microsoft.com/office/drawing/2014/main" id="{1DCFC1B0-A75E-4AA1-94AF-4A437EDB3B8C}"/>
                    </a:ext>
                  </a:extLst>
                </p14:cNvPr>
                <p14:cNvContentPartPr/>
                <p14:nvPr/>
              </p14:nvContentPartPr>
              <p14:xfrm>
                <a:off x="4296099" y="4430708"/>
                <a:ext cx="30960" cy="114120"/>
              </p14:xfrm>
            </p:contentPart>
          </mc:Choice>
          <mc:Fallback>
            <p:pic>
              <p:nvPicPr>
                <p:cNvPr id="169227" name="Freihand 169226">
                  <a:extLst>
                    <a:ext uri="{FF2B5EF4-FFF2-40B4-BE49-F238E27FC236}">
                      <a16:creationId xmlns:a16="http://schemas.microsoft.com/office/drawing/2014/main" id="{1DCFC1B0-A75E-4AA1-94AF-4A437EDB3B8C}"/>
                    </a:ext>
                  </a:extLst>
                </p:cNvPr>
                <p:cNvPicPr/>
                <p:nvPr/>
              </p:nvPicPr>
              <p:blipFill>
                <a:blip r:embed="rId549"/>
                <a:stretch>
                  <a:fillRect/>
                </a:stretch>
              </p:blipFill>
              <p:spPr>
                <a:xfrm>
                  <a:off x="4291779" y="4426388"/>
                  <a:ext cx="39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69228" name="Freihand 169227">
                  <a:extLst>
                    <a:ext uri="{FF2B5EF4-FFF2-40B4-BE49-F238E27FC236}">
                      <a16:creationId xmlns:a16="http://schemas.microsoft.com/office/drawing/2014/main" id="{A7DDF6E2-4B05-4C26-A918-BC69E971DE72}"/>
                    </a:ext>
                  </a:extLst>
                </p14:cNvPr>
                <p14:cNvContentPartPr/>
                <p14:nvPr/>
              </p14:nvContentPartPr>
              <p14:xfrm>
                <a:off x="4241739" y="4463828"/>
                <a:ext cx="209880" cy="5400"/>
              </p14:xfrm>
            </p:contentPart>
          </mc:Choice>
          <mc:Fallback>
            <p:pic>
              <p:nvPicPr>
                <p:cNvPr id="169228" name="Freihand 169227">
                  <a:extLst>
                    <a:ext uri="{FF2B5EF4-FFF2-40B4-BE49-F238E27FC236}">
                      <a16:creationId xmlns:a16="http://schemas.microsoft.com/office/drawing/2014/main" id="{A7DDF6E2-4B05-4C26-A918-BC69E971DE72}"/>
                    </a:ext>
                  </a:extLst>
                </p:cNvPr>
                <p:cNvPicPr/>
                <p:nvPr/>
              </p:nvPicPr>
              <p:blipFill>
                <a:blip r:embed="rId551"/>
                <a:stretch>
                  <a:fillRect/>
                </a:stretch>
              </p:blipFill>
              <p:spPr>
                <a:xfrm>
                  <a:off x="4237419" y="4459508"/>
                  <a:ext cx="218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69229" name="Freihand 169228">
                  <a:extLst>
                    <a:ext uri="{FF2B5EF4-FFF2-40B4-BE49-F238E27FC236}">
                      <a16:creationId xmlns:a16="http://schemas.microsoft.com/office/drawing/2014/main" id="{DA06A8A3-2E65-4FE8-8ACC-1EDEC5B6464B}"/>
                    </a:ext>
                  </a:extLst>
                </p14:cNvPr>
                <p14:cNvContentPartPr/>
                <p14:nvPr/>
              </p14:nvContentPartPr>
              <p14:xfrm>
                <a:off x="4781019" y="4491548"/>
                <a:ext cx="424800" cy="38520"/>
              </p14:xfrm>
            </p:contentPart>
          </mc:Choice>
          <mc:Fallback>
            <p:pic>
              <p:nvPicPr>
                <p:cNvPr id="169229" name="Freihand 169228">
                  <a:extLst>
                    <a:ext uri="{FF2B5EF4-FFF2-40B4-BE49-F238E27FC236}">
                      <a16:creationId xmlns:a16="http://schemas.microsoft.com/office/drawing/2014/main" id="{DA06A8A3-2E65-4FE8-8ACC-1EDEC5B6464B}"/>
                    </a:ext>
                  </a:extLst>
                </p:cNvPr>
                <p:cNvPicPr/>
                <p:nvPr/>
              </p:nvPicPr>
              <p:blipFill>
                <a:blip r:embed="rId553"/>
                <a:stretch>
                  <a:fillRect/>
                </a:stretch>
              </p:blipFill>
              <p:spPr>
                <a:xfrm>
                  <a:off x="4776699" y="4487228"/>
                  <a:ext cx="4334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69230" name="Freihand 169229">
                  <a:extLst>
                    <a:ext uri="{FF2B5EF4-FFF2-40B4-BE49-F238E27FC236}">
                      <a16:creationId xmlns:a16="http://schemas.microsoft.com/office/drawing/2014/main" id="{816D05E4-AD76-4D28-B46A-3F2A8B63B458}"/>
                    </a:ext>
                  </a:extLst>
                </p14:cNvPr>
                <p14:cNvContentPartPr/>
                <p14:nvPr/>
              </p14:nvContentPartPr>
              <p14:xfrm>
                <a:off x="5330019" y="4492988"/>
                <a:ext cx="401040" cy="36000"/>
              </p14:xfrm>
            </p:contentPart>
          </mc:Choice>
          <mc:Fallback>
            <p:pic>
              <p:nvPicPr>
                <p:cNvPr id="169230" name="Freihand 169229">
                  <a:extLst>
                    <a:ext uri="{FF2B5EF4-FFF2-40B4-BE49-F238E27FC236}">
                      <a16:creationId xmlns:a16="http://schemas.microsoft.com/office/drawing/2014/main" id="{816D05E4-AD76-4D28-B46A-3F2A8B63B458}"/>
                    </a:ext>
                  </a:extLst>
                </p:cNvPr>
                <p:cNvPicPr/>
                <p:nvPr/>
              </p:nvPicPr>
              <p:blipFill>
                <a:blip r:embed="rId555"/>
                <a:stretch>
                  <a:fillRect/>
                </a:stretch>
              </p:blipFill>
              <p:spPr>
                <a:xfrm>
                  <a:off x="5325699" y="4488668"/>
                  <a:ext cx="409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69231" name="Freihand 169230">
                  <a:extLst>
                    <a:ext uri="{FF2B5EF4-FFF2-40B4-BE49-F238E27FC236}">
                      <a16:creationId xmlns:a16="http://schemas.microsoft.com/office/drawing/2014/main" id="{D82A8787-2C9D-4B94-B0E6-564533940AFA}"/>
                    </a:ext>
                  </a:extLst>
                </p14:cNvPr>
                <p14:cNvContentPartPr/>
                <p14:nvPr/>
              </p14:nvContentPartPr>
              <p14:xfrm>
                <a:off x="6039219" y="4231268"/>
                <a:ext cx="363600" cy="349560"/>
              </p14:xfrm>
            </p:contentPart>
          </mc:Choice>
          <mc:Fallback>
            <p:pic>
              <p:nvPicPr>
                <p:cNvPr id="169231" name="Freihand 169230">
                  <a:extLst>
                    <a:ext uri="{FF2B5EF4-FFF2-40B4-BE49-F238E27FC236}">
                      <a16:creationId xmlns:a16="http://schemas.microsoft.com/office/drawing/2014/main" id="{D82A8787-2C9D-4B94-B0E6-564533940AFA}"/>
                    </a:ext>
                  </a:extLst>
                </p:cNvPr>
                <p:cNvPicPr/>
                <p:nvPr/>
              </p:nvPicPr>
              <p:blipFill>
                <a:blip r:embed="rId557"/>
                <a:stretch>
                  <a:fillRect/>
                </a:stretch>
              </p:blipFill>
              <p:spPr>
                <a:xfrm>
                  <a:off x="6034899" y="4226948"/>
                  <a:ext cx="37224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69239" name="Freihand 169238">
                  <a:extLst>
                    <a:ext uri="{FF2B5EF4-FFF2-40B4-BE49-F238E27FC236}">
                      <a16:creationId xmlns:a16="http://schemas.microsoft.com/office/drawing/2014/main" id="{67062F94-88C9-45BB-87D3-84C6A8C7FA86}"/>
                    </a:ext>
                  </a:extLst>
                </p14:cNvPr>
                <p14:cNvContentPartPr/>
                <p14:nvPr/>
              </p14:nvContentPartPr>
              <p14:xfrm>
                <a:off x="2611299" y="4611428"/>
                <a:ext cx="2071800" cy="220320"/>
              </p14:xfrm>
            </p:contentPart>
          </mc:Choice>
          <mc:Fallback>
            <p:pic>
              <p:nvPicPr>
                <p:cNvPr id="169239" name="Freihand 169238">
                  <a:extLst>
                    <a:ext uri="{FF2B5EF4-FFF2-40B4-BE49-F238E27FC236}">
                      <a16:creationId xmlns:a16="http://schemas.microsoft.com/office/drawing/2014/main" id="{67062F94-88C9-45BB-87D3-84C6A8C7FA86}"/>
                    </a:ext>
                  </a:extLst>
                </p:cNvPr>
                <p:cNvPicPr/>
                <p:nvPr/>
              </p:nvPicPr>
              <p:blipFill>
                <a:blip r:embed="rId559"/>
                <a:stretch>
                  <a:fillRect/>
                </a:stretch>
              </p:blipFill>
              <p:spPr>
                <a:xfrm>
                  <a:off x="2606979" y="4607108"/>
                  <a:ext cx="20804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69240" name="Freihand 169239">
                  <a:extLst>
                    <a:ext uri="{FF2B5EF4-FFF2-40B4-BE49-F238E27FC236}">
                      <a16:creationId xmlns:a16="http://schemas.microsoft.com/office/drawing/2014/main" id="{BC7E737D-FC2D-4B3A-B3E1-C89C5591AD4A}"/>
                    </a:ext>
                  </a:extLst>
                </p14:cNvPr>
                <p14:cNvContentPartPr/>
                <p14:nvPr/>
              </p14:nvContentPartPr>
              <p14:xfrm>
                <a:off x="4600659" y="4701428"/>
                <a:ext cx="1431720" cy="145080"/>
              </p14:xfrm>
            </p:contentPart>
          </mc:Choice>
          <mc:Fallback>
            <p:pic>
              <p:nvPicPr>
                <p:cNvPr id="169240" name="Freihand 169239">
                  <a:extLst>
                    <a:ext uri="{FF2B5EF4-FFF2-40B4-BE49-F238E27FC236}">
                      <a16:creationId xmlns:a16="http://schemas.microsoft.com/office/drawing/2014/main" id="{BC7E737D-FC2D-4B3A-B3E1-C89C5591AD4A}"/>
                    </a:ext>
                  </a:extLst>
                </p:cNvPr>
                <p:cNvPicPr/>
                <p:nvPr/>
              </p:nvPicPr>
              <p:blipFill>
                <a:blip r:embed="rId561"/>
                <a:stretch>
                  <a:fillRect/>
                </a:stretch>
              </p:blipFill>
              <p:spPr>
                <a:xfrm>
                  <a:off x="4596339" y="4696748"/>
                  <a:ext cx="1440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69242" name="Freihand 169241">
                  <a:extLst>
                    <a:ext uri="{FF2B5EF4-FFF2-40B4-BE49-F238E27FC236}">
                      <a16:creationId xmlns:a16="http://schemas.microsoft.com/office/drawing/2014/main" id="{B34D6615-EF72-498C-A49B-B6F8790FA80D}"/>
                    </a:ext>
                  </a:extLst>
                </p14:cNvPr>
                <p14:cNvContentPartPr/>
                <p14:nvPr/>
              </p14:nvContentPartPr>
              <p14:xfrm>
                <a:off x="4179459" y="4977548"/>
                <a:ext cx="112680" cy="315360"/>
              </p14:xfrm>
            </p:contentPart>
          </mc:Choice>
          <mc:Fallback>
            <p:pic>
              <p:nvPicPr>
                <p:cNvPr id="169242" name="Freihand 169241">
                  <a:extLst>
                    <a:ext uri="{FF2B5EF4-FFF2-40B4-BE49-F238E27FC236}">
                      <a16:creationId xmlns:a16="http://schemas.microsoft.com/office/drawing/2014/main" id="{B34D6615-EF72-498C-A49B-B6F8790FA80D}"/>
                    </a:ext>
                  </a:extLst>
                </p:cNvPr>
                <p:cNvPicPr/>
                <p:nvPr/>
              </p:nvPicPr>
              <p:blipFill>
                <a:blip r:embed="rId563"/>
                <a:stretch>
                  <a:fillRect/>
                </a:stretch>
              </p:blipFill>
              <p:spPr>
                <a:xfrm>
                  <a:off x="4175139" y="4973228"/>
                  <a:ext cx="12132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69243" name="Freihand 169242">
                  <a:extLst>
                    <a:ext uri="{FF2B5EF4-FFF2-40B4-BE49-F238E27FC236}">
                      <a16:creationId xmlns:a16="http://schemas.microsoft.com/office/drawing/2014/main" id="{36C5D7A2-69C7-4445-8C0E-BE3FEE54FABE}"/>
                    </a:ext>
                  </a:extLst>
                </p14:cNvPr>
                <p14:cNvContentPartPr/>
                <p14:nvPr/>
              </p14:nvContentPartPr>
              <p14:xfrm>
                <a:off x="4346499" y="5012828"/>
                <a:ext cx="91440" cy="88920"/>
              </p14:xfrm>
            </p:contentPart>
          </mc:Choice>
          <mc:Fallback>
            <p:pic>
              <p:nvPicPr>
                <p:cNvPr id="169243" name="Freihand 169242">
                  <a:extLst>
                    <a:ext uri="{FF2B5EF4-FFF2-40B4-BE49-F238E27FC236}">
                      <a16:creationId xmlns:a16="http://schemas.microsoft.com/office/drawing/2014/main" id="{36C5D7A2-69C7-4445-8C0E-BE3FEE54FABE}"/>
                    </a:ext>
                  </a:extLst>
                </p:cNvPr>
                <p:cNvPicPr/>
                <p:nvPr/>
              </p:nvPicPr>
              <p:blipFill>
                <a:blip r:embed="rId565"/>
                <a:stretch>
                  <a:fillRect/>
                </a:stretch>
              </p:blipFill>
              <p:spPr>
                <a:xfrm>
                  <a:off x="4342179" y="5008508"/>
                  <a:ext cx="100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69244" name="Freihand 169243">
                  <a:extLst>
                    <a:ext uri="{FF2B5EF4-FFF2-40B4-BE49-F238E27FC236}">
                      <a16:creationId xmlns:a16="http://schemas.microsoft.com/office/drawing/2014/main" id="{EFDBFF1F-418B-43BD-B324-0B0B8C020495}"/>
                    </a:ext>
                  </a:extLst>
                </p14:cNvPr>
                <p14:cNvContentPartPr/>
                <p14:nvPr/>
              </p14:nvContentPartPr>
              <p14:xfrm>
                <a:off x="4441539" y="5005628"/>
                <a:ext cx="445680" cy="70560"/>
              </p14:xfrm>
            </p:contentPart>
          </mc:Choice>
          <mc:Fallback>
            <p:pic>
              <p:nvPicPr>
                <p:cNvPr id="169244" name="Freihand 169243">
                  <a:extLst>
                    <a:ext uri="{FF2B5EF4-FFF2-40B4-BE49-F238E27FC236}">
                      <a16:creationId xmlns:a16="http://schemas.microsoft.com/office/drawing/2014/main" id="{EFDBFF1F-418B-43BD-B324-0B0B8C020495}"/>
                    </a:ext>
                  </a:extLst>
                </p:cNvPr>
                <p:cNvPicPr/>
                <p:nvPr/>
              </p:nvPicPr>
              <p:blipFill>
                <a:blip r:embed="rId567"/>
                <a:stretch>
                  <a:fillRect/>
                </a:stretch>
              </p:blipFill>
              <p:spPr>
                <a:xfrm>
                  <a:off x="4437219" y="5001308"/>
                  <a:ext cx="454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69245" name="Freihand 169244">
                  <a:extLst>
                    <a:ext uri="{FF2B5EF4-FFF2-40B4-BE49-F238E27FC236}">
                      <a16:creationId xmlns:a16="http://schemas.microsoft.com/office/drawing/2014/main" id="{AD47AC95-D7E2-44C7-A222-EFB003353E34}"/>
                    </a:ext>
                  </a:extLst>
                </p14:cNvPr>
                <p14:cNvContentPartPr/>
                <p14:nvPr/>
              </p14:nvContentPartPr>
              <p14:xfrm>
                <a:off x="4915299" y="4993388"/>
                <a:ext cx="77040" cy="49320"/>
              </p14:xfrm>
            </p:contentPart>
          </mc:Choice>
          <mc:Fallback>
            <p:pic>
              <p:nvPicPr>
                <p:cNvPr id="169245" name="Freihand 169244">
                  <a:extLst>
                    <a:ext uri="{FF2B5EF4-FFF2-40B4-BE49-F238E27FC236}">
                      <a16:creationId xmlns:a16="http://schemas.microsoft.com/office/drawing/2014/main" id="{AD47AC95-D7E2-44C7-A222-EFB003353E34}"/>
                    </a:ext>
                  </a:extLst>
                </p:cNvPr>
                <p:cNvPicPr/>
                <p:nvPr/>
              </p:nvPicPr>
              <p:blipFill>
                <a:blip r:embed="rId569"/>
                <a:stretch>
                  <a:fillRect/>
                </a:stretch>
              </p:blipFill>
              <p:spPr>
                <a:xfrm>
                  <a:off x="4910979" y="4989068"/>
                  <a:ext cx="85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69246" name="Freihand 169245">
                  <a:extLst>
                    <a:ext uri="{FF2B5EF4-FFF2-40B4-BE49-F238E27FC236}">
                      <a16:creationId xmlns:a16="http://schemas.microsoft.com/office/drawing/2014/main" id="{AA8F3BA9-A8A2-4227-8358-1DD59A45CBCF}"/>
                    </a:ext>
                  </a:extLst>
                </p14:cNvPr>
                <p14:cNvContentPartPr/>
                <p14:nvPr/>
              </p14:nvContentPartPr>
              <p14:xfrm>
                <a:off x="4990539" y="4887908"/>
                <a:ext cx="192600" cy="178200"/>
              </p14:xfrm>
            </p:contentPart>
          </mc:Choice>
          <mc:Fallback>
            <p:pic>
              <p:nvPicPr>
                <p:cNvPr id="169246" name="Freihand 169245">
                  <a:extLst>
                    <a:ext uri="{FF2B5EF4-FFF2-40B4-BE49-F238E27FC236}">
                      <a16:creationId xmlns:a16="http://schemas.microsoft.com/office/drawing/2014/main" id="{AA8F3BA9-A8A2-4227-8358-1DD59A45CBCF}"/>
                    </a:ext>
                  </a:extLst>
                </p:cNvPr>
                <p:cNvPicPr/>
                <p:nvPr/>
              </p:nvPicPr>
              <p:blipFill>
                <a:blip r:embed="rId571"/>
                <a:stretch>
                  <a:fillRect/>
                </a:stretch>
              </p:blipFill>
              <p:spPr>
                <a:xfrm>
                  <a:off x="4986219" y="4883588"/>
                  <a:ext cx="2012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69247" name="Freihand 169246">
                  <a:extLst>
                    <a:ext uri="{FF2B5EF4-FFF2-40B4-BE49-F238E27FC236}">
                      <a16:creationId xmlns:a16="http://schemas.microsoft.com/office/drawing/2014/main" id="{6ADD2243-3115-428E-835F-3C7BB4AF52FF}"/>
                    </a:ext>
                  </a:extLst>
                </p14:cNvPr>
                <p14:cNvContentPartPr/>
                <p14:nvPr/>
              </p14:nvContentPartPr>
              <p14:xfrm>
                <a:off x="5151819" y="4915988"/>
                <a:ext cx="59040" cy="48240"/>
              </p14:xfrm>
            </p:contentPart>
          </mc:Choice>
          <mc:Fallback>
            <p:pic>
              <p:nvPicPr>
                <p:cNvPr id="169247" name="Freihand 169246">
                  <a:extLst>
                    <a:ext uri="{FF2B5EF4-FFF2-40B4-BE49-F238E27FC236}">
                      <a16:creationId xmlns:a16="http://schemas.microsoft.com/office/drawing/2014/main" id="{6ADD2243-3115-428E-835F-3C7BB4AF52FF}"/>
                    </a:ext>
                  </a:extLst>
                </p:cNvPr>
                <p:cNvPicPr/>
                <p:nvPr/>
              </p:nvPicPr>
              <p:blipFill>
                <a:blip r:embed="rId573"/>
                <a:stretch>
                  <a:fillRect/>
                </a:stretch>
              </p:blipFill>
              <p:spPr>
                <a:xfrm>
                  <a:off x="5147499" y="4911668"/>
                  <a:ext cx="67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69248" name="Freihand 169247">
                  <a:extLst>
                    <a:ext uri="{FF2B5EF4-FFF2-40B4-BE49-F238E27FC236}">
                      <a16:creationId xmlns:a16="http://schemas.microsoft.com/office/drawing/2014/main" id="{D2B7B008-28EE-4B54-BF7B-1E1F1F72267B}"/>
                    </a:ext>
                  </a:extLst>
                </p14:cNvPr>
                <p14:cNvContentPartPr/>
                <p14:nvPr/>
              </p14:nvContentPartPr>
              <p14:xfrm>
                <a:off x="5202219" y="4936868"/>
                <a:ext cx="388440" cy="110880"/>
              </p14:xfrm>
            </p:contentPart>
          </mc:Choice>
          <mc:Fallback>
            <p:pic>
              <p:nvPicPr>
                <p:cNvPr id="169248" name="Freihand 169247">
                  <a:extLst>
                    <a:ext uri="{FF2B5EF4-FFF2-40B4-BE49-F238E27FC236}">
                      <a16:creationId xmlns:a16="http://schemas.microsoft.com/office/drawing/2014/main" id="{D2B7B008-28EE-4B54-BF7B-1E1F1F72267B}"/>
                    </a:ext>
                  </a:extLst>
                </p:cNvPr>
                <p:cNvPicPr/>
                <p:nvPr/>
              </p:nvPicPr>
              <p:blipFill>
                <a:blip r:embed="rId575"/>
                <a:stretch>
                  <a:fillRect/>
                </a:stretch>
              </p:blipFill>
              <p:spPr>
                <a:xfrm>
                  <a:off x="5197899" y="4932548"/>
                  <a:ext cx="397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69249" name="Freihand 169248">
                  <a:extLst>
                    <a:ext uri="{FF2B5EF4-FFF2-40B4-BE49-F238E27FC236}">
                      <a16:creationId xmlns:a16="http://schemas.microsoft.com/office/drawing/2014/main" id="{5C94C03F-E6F5-4E0A-93F5-8952E7941952}"/>
                    </a:ext>
                  </a:extLst>
                </p14:cNvPr>
                <p14:cNvContentPartPr/>
                <p14:nvPr/>
              </p14:nvContentPartPr>
              <p14:xfrm>
                <a:off x="5743299" y="4879988"/>
                <a:ext cx="191160" cy="221040"/>
              </p14:xfrm>
            </p:contentPart>
          </mc:Choice>
          <mc:Fallback>
            <p:pic>
              <p:nvPicPr>
                <p:cNvPr id="169249" name="Freihand 169248">
                  <a:extLst>
                    <a:ext uri="{FF2B5EF4-FFF2-40B4-BE49-F238E27FC236}">
                      <a16:creationId xmlns:a16="http://schemas.microsoft.com/office/drawing/2014/main" id="{5C94C03F-E6F5-4E0A-93F5-8952E7941952}"/>
                    </a:ext>
                  </a:extLst>
                </p:cNvPr>
                <p:cNvPicPr/>
                <p:nvPr/>
              </p:nvPicPr>
              <p:blipFill>
                <a:blip r:embed="rId577"/>
                <a:stretch>
                  <a:fillRect/>
                </a:stretch>
              </p:blipFill>
              <p:spPr>
                <a:xfrm>
                  <a:off x="5738979" y="4875668"/>
                  <a:ext cx="1998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69250" name="Freihand 169249">
                  <a:extLst>
                    <a:ext uri="{FF2B5EF4-FFF2-40B4-BE49-F238E27FC236}">
                      <a16:creationId xmlns:a16="http://schemas.microsoft.com/office/drawing/2014/main" id="{217CFCEB-E34F-4839-B5BC-4018379C41F5}"/>
                    </a:ext>
                  </a:extLst>
                </p14:cNvPr>
                <p14:cNvContentPartPr/>
                <p14:nvPr/>
              </p14:nvContentPartPr>
              <p14:xfrm>
                <a:off x="5937339" y="4957748"/>
                <a:ext cx="223560" cy="90360"/>
              </p14:xfrm>
            </p:contentPart>
          </mc:Choice>
          <mc:Fallback>
            <p:pic>
              <p:nvPicPr>
                <p:cNvPr id="169250" name="Freihand 169249">
                  <a:extLst>
                    <a:ext uri="{FF2B5EF4-FFF2-40B4-BE49-F238E27FC236}">
                      <a16:creationId xmlns:a16="http://schemas.microsoft.com/office/drawing/2014/main" id="{217CFCEB-E34F-4839-B5BC-4018379C41F5}"/>
                    </a:ext>
                  </a:extLst>
                </p:cNvPr>
                <p:cNvPicPr/>
                <p:nvPr/>
              </p:nvPicPr>
              <p:blipFill>
                <a:blip r:embed="rId579"/>
                <a:stretch>
                  <a:fillRect/>
                </a:stretch>
              </p:blipFill>
              <p:spPr>
                <a:xfrm>
                  <a:off x="5933019" y="4953428"/>
                  <a:ext cx="232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69251" name="Freihand 169250">
                  <a:extLst>
                    <a:ext uri="{FF2B5EF4-FFF2-40B4-BE49-F238E27FC236}">
                      <a16:creationId xmlns:a16="http://schemas.microsoft.com/office/drawing/2014/main" id="{613381FB-1AF0-4C5C-BC7E-496138DF6ADA}"/>
                    </a:ext>
                  </a:extLst>
                </p14:cNvPr>
                <p14:cNvContentPartPr/>
                <p14:nvPr/>
              </p14:nvContentPartPr>
              <p14:xfrm>
                <a:off x="6165939" y="4811588"/>
                <a:ext cx="22680" cy="132840"/>
              </p14:xfrm>
            </p:contentPart>
          </mc:Choice>
          <mc:Fallback>
            <p:pic>
              <p:nvPicPr>
                <p:cNvPr id="169251" name="Freihand 169250">
                  <a:extLst>
                    <a:ext uri="{FF2B5EF4-FFF2-40B4-BE49-F238E27FC236}">
                      <a16:creationId xmlns:a16="http://schemas.microsoft.com/office/drawing/2014/main" id="{613381FB-1AF0-4C5C-BC7E-496138DF6ADA}"/>
                    </a:ext>
                  </a:extLst>
                </p:cNvPr>
                <p:cNvPicPr/>
                <p:nvPr/>
              </p:nvPicPr>
              <p:blipFill>
                <a:blip r:embed="rId581"/>
                <a:stretch>
                  <a:fillRect/>
                </a:stretch>
              </p:blipFill>
              <p:spPr>
                <a:xfrm>
                  <a:off x="6161619" y="4807268"/>
                  <a:ext cx="31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69252" name="Freihand 169251">
                  <a:extLst>
                    <a:ext uri="{FF2B5EF4-FFF2-40B4-BE49-F238E27FC236}">
                      <a16:creationId xmlns:a16="http://schemas.microsoft.com/office/drawing/2014/main" id="{F48F47D7-86C4-405E-A66B-FBD8B5929F90}"/>
                    </a:ext>
                  </a:extLst>
                </p14:cNvPr>
                <p14:cNvContentPartPr/>
                <p14:nvPr/>
              </p14:nvContentPartPr>
              <p14:xfrm>
                <a:off x="6199779" y="4877828"/>
                <a:ext cx="126000" cy="160560"/>
              </p14:xfrm>
            </p:contentPart>
          </mc:Choice>
          <mc:Fallback>
            <p:pic>
              <p:nvPicPr>
                <p:cNvPr id="169252" name="Freihand 169251">
                  <a:extLst>
                    <a:ext uri="{FF2B5EF4-FFF2-40B4-BE49-F238E27FC236}">
                      <a16:creationId xmlns:a16="http://schemas.microsoft.com/office/drawing/2014/main" id="{F48F47D7-86C4-405E-A66B-FBD8B5929F90}"/>
                    </a:ext>
                  </a:extLst>
                </p:cNvPr>
                <p:cNvPicPr/>
                <p:nvPr/>
              </p:nvPicPr>
              <p:blipFill>
                <a:blip r:embed="rId583"/>
                <a:stretch>
                  <a:fillRect/>
                </a:stretch>
              </p:blipFill>
              <p:spPr>
                <a:xfrm>
                  <a:off x="6195459" y="4873508"/>
                  <a:ext cx="134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69253" name="Freihand 169252">
                  <a:extLst>
                    <a:ext uri="{FF2B5EF4-FFF2-40B4-BE49-F238E27FC236}">
                      <a16:creationId xmlns:a16="http://schemas.microsoft.com/office/drawing/2014/main" id="{3A528CC8-FDBB-4E66-9112-688D7C7A754E}"/>
                    </a:ext>
                  </a:extLst>
                </p14:cNvPr>
                <p14:cNvContentPartPr/>
                <p14:nvPr/>
              </p14:nvContentPartPr>
              <p14:xfrm>
                <a:off x="6366819" y="4924988"/>
                <a:ext cx="73800" cy="137880"/>
              </p14:xfrm>
            </p:contentPart>
          </mc:Choice>
          <mc:Fallback>
            <p:pic>
              <p:nvPicPr>
                <p:cNvPr id="169253" name="Freihand 169252">
                  <a:extLst>
                    <a:ext uri="{FF2B5EF4-FFF2-40B4-BE49-F238E27FC236}">
                      <a16:creationId xmlns:a16="http://schemas.microsoft.com/office/drawing/2014/main" id="{3A528CC8-FDBB-4E66-9112-688D7C7A754E}"/>
                    </a:ext>
                  </a:extLst>
                </p:cNvPr>
                <p:cNvPicPr/>
                <p:nvPr/>
              </p:nvPicPr>
              <p:blipFill>
                <a:blip r:embed="rId585"/>
                <a:stretch>
                  <a:fillRect/>
                </a:stretch>
              </p:blipFill>
              <p:spPr>
                <a:xfrm>
                  <a:off x="6362499" y="4920668"/>
                  <a:ext cx="82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69254" name="Freihand 169253">
                  <a:extLst>
                    <a:ext uri="{FF2B5EF4-FFF2-40B4-BE49-F238E27FC236}">
                      <a16:creationId xmlns:a16="http://schemas.microsoft.com/office/drawing/2014/main" id="{5616CDF9-332C-4130-A63A-12508051B83D}"/>
                    </a:ext>
                  </a:extLst>
                </p14:cNvPr>
                <p14:cNvContentPartPr/>
                <p14:nvPr/>
              </p14:nvContentPartPr>
              <p14:xfrm>
                <a:off x="4075059" y="5319188"/>
                <a:ext cx="284400" cy="253440"/>
              </p14:xfrm>
            </p:contentPart>
          </mc:Choice>
          <mc:Fallback>
            <p:pic>
              <p:nvPicPr>
                <p:cNvPr id="169254" name="Freihand 169253">
                  <a:extLst>
                    <a:ext uri="{FF2B5EF4-FFF2-40B4-BE49-F238E27FC236}">
                      <a16:creationId xmlns:a16="http://schemas.microsoft.com/office/drawing/2014/main" id="{5616CDF9-332C-4130-A63A-12508051B83D}"/>
                    </a:ext>
                  </a:extLst>
                </p:cNvPr>
                <p:cNvPicPr/>
                <p:nvPr/>
              </p:nvPicPr>
              <p:blipFill>
                <a:blip r:embed="rId587"/>
                <a:stretch>
                  <a:fillRect/>
                </a:stretch>
              </p:blipFill>
              <p:spPr>
                <a:xfrm>
                  <a:off x="4070739" y="5314868"/>
                  <a:ext cx="2930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69255" name="Freihand 169254">
                  <a:extLst>
                    <a:ext uri="{FF2B5EF4-FFF2-40B4-BE49-F238E27FC236}">
                      <a16:creationId xmlns:a16="http://schemas.microsoft.com/office/drawing/2014/main" id="{5A9BFDD1-3D43-4853-897F-49C50676F89D}"/>
                    </a:ext>
                  </a:extLst>
                </p14:cNvPr>
                <p14:cNvContentPartPr/>
                <p14:nvPr/>
              </p14:nvContentPartPr>
              <p14:xfrm>
                <a:off x="3678339" y="5492708"/>
                <a:ext cx="1367640" cy="167400"/>
              </p14:xfrm>
            </p:contentPart>
          </mc:Choice>
          <mc:Fallback>
            <p:pic>
              <p:nvPicPr>
                <p:cNvPr id="169255" name="Freihand 169254">
                  <a:extLst>
                    <a:ext uri="{FF2B5EF4-FFF2-40B4-BE49-F238E27FC236}">
                      <a16:creationId xmlns:a16="http://schemas.microsoft.com/office/drawing/2014/main" id="{5A9BFDD1-3D43-4853-897F-49C50676F89D}"/>
                    </a:ext>
                  </a:extLst>
                </p:cNvPr>
                <p:cNvPicPr/>
                <p:nvPr/>
              </p:nvPicPr>
              <p:blipFill>
                <a:blip r:embed="rId589"/>
                <a:stretch>
                  <a:fillRect/>
                </a:stretch>
              </p:blipFill>
              <p:spPr>
                <a:xfrm>
                  <a:off x="3674019" y="5488388"/>
                  <a:ext cx="1376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69256" name="Freihand 169255">
                  <a:extLst>
                    <a:ext uri="{FF2B5EF4-FFF2-40B4-BE49-F238E27FC236}">
                      <a16:creationId xmlns:a16="http://schemas.microsoft.com/office/drawing/2014/main" id="{45FA0928-AD91-4EB5-A12B-9ABC45F090B2}"/>
                    </a:ext>
                  </a:extLst>
                </p14:cNvPr>
                <p14:cNvContentPartPr/>
                <p14:nvPr/>
              </p14:nvContentPartPr>
              <p14:xfrm>
                <a:off x="3905139" y="5704028"/>
                <a:ext cx="268200" cy="171000"/>
              </p14:xfrm>
            </p:contentPart>
          </mc:Choice>
          <mc:Fallback>
            <p:pic>
              <p:nvPicPr>
                <p:cNvPr id="169256" name="Freihand 169255">
                  <a:extLst>
                    <a:ext uri="{FF2B5EF4-FFF2-40B4-BE49-F238E27FC236}">
                      <a16:creationId xmlns:a16="http://schemas.microsoft.com/office/drawing/2014/main" id="{45FA0928-AD91-4EB5-A12B-9ABC45F090B2}"/>
                    </a:ext>
                  </a:extLst>
                </p:cNvPr>
                <p:cNvPicPr/>
                <p:nvPr/>
              </p:nvPicPr>
              <p:blipFill>
                <a:blip r:embed="rId591"/>
                <a:stretch>
                  <a:fillRect/>
                </a:stretch>
              </p:blipFill>
              <p:spPr>
                <a:xfrm>
                  <a:off x="3900819" y="5699708"/>
                  <a:ext cx="2768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69257" name="Freihand 169256">
                  <a:extLst>
                    <a:ext uri="{FF2B5EF4-FFF2-40B4-BE49-F238E27FC236}">
                      <a16:creationId xmlns:a16="http://schemas.microsoft.com/office/drawing/2014/main" id="{1EAF2C9A-1BBC-4868-9F2E-F12D05B5A0F7}"/>
                    </a:ext>
                  </a:extLst>
                </p14:cNvPr>
                <p14:cNvContentPartPr/>
                <p14:nvPr/>
              </p14:nvContentPartPr>
              <p14:xfrm>
                <a:off x="4277739" y="5761628"/>
                <a:ext cx="127800" cy="26640"/>
              </p14:xfrm>
            </p:contentPart>
          </mc:Choice>
          <mc:Fallback>
            <p:pic>
              <p:nvPicPr>
                <p:cNvPr id="169257" name="Freihand 169256">
                  <a:extLst>
                    <a:ext uri="{FF2B5EF4-FFF2-40B4-BE49-F238E27FC236}">
                      <a16:creationId xmlns:a16="http://schemas.microsoft.com/office/drawing/2014/main" id="{1EAF2C9A-1BBC-4868-9F2E-F12D05B5A0F7}"/>
                    </a:ext>
                  </a:extLst>
                </p:cNvPr>
                <p:cNvPicPr/>
                <p:nvPr/>
              </p:nvPicPr>
              <p:blipFill>
                <a:blip r:embed="rId593"/>
                <a:stretch>
                  <a:fillRect/>
                </a:stretch>
              </p:blipFill>
              <p:spPr>
                <a:xfrm>
                  <a:off x="4273419" y="5757308"/>
                  <a:ext cx="136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69258" name="Freihand 169257">
                  <a:extLst>
                    <a:ext uri="{FF2B5EF4-FFF2-40B4-BE49-F238E27FC236}">
                      <a16:creationId xmlns:a16="http://schemas.microsoft.com/office/drawing/2014/main" id="{DF3C4B3B-D600-48C6-A2F6-C72A2341C15D}"/>
                    </a:ext>
                  </a:extLst>
                </p14:cNvPr>
                <p14:cNvContentPartPr/>
                <p14:nvPr/>
              </p14:nvContentPartPr>
              <p14:xfrm>
                <a:off x="4489059" y="5693948"/>
                <a:ext cx="146520" cy="122400"/>
              </p14:xfrm>
            </p:contentPart>
          </mc:Choice>
          <mc:Fallback>
            <p:pic>
              <p:nvPicPr>
                <p:cNvPr id="169258" name="Freihand 169257">
                  <a:extLst>
                    <a:ext uri="{FF2B5EF4-FFF2-40B4-BE49-F238E27FC236}">
                      <a16:creationId xmlns:a16="http://schemas.microsoft.com/office/drawing/2014/main" id="{DF3C4B3B-D600-48C6-A2F6-C72A2341C15D}"/>
                    </a:ext>
                  </a:extLst>
                </p:cNvPr>
                <p:cNvPicPr/>
                <p:nvPr/>
              </p:nvPicPr>
              <p:blipFill>
                <a:blip r:embed="rId595"/>
                <a:stretch>
                  <a:fillRect/>
                </a:stretch>
              </p:blipFill>
              <p:spPr>
                <a:xfrm>
                  <a:off x="4484739" y="5689628"/>
                  <a:ext cx="1551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69259" name="Freihand 169258">
                  <a:extLst>
                    <a:ext uri="{FF2B5EF4-FFF2-40B4-BE49-F238E27FC236}">
                      <a16:creationId xmlns:a16="http://schemas.microsoft.com/office/drawing/2014/main" id="{6BB6B937-6C0C-48BA-9CDF-9C382456C125}"/>
                    </a:ext>
                  </a:extLst>
                </p14:cNvPr>
                <p14:cNvContentPartPr/>
                <p14:nvPr/>
              </p14:nvContentPartPr>
              <p14:xfrm>
                <a:off x="4630539" y="5822468"/>
                <a:ext cx="11880" cy="84600"/>
              </p14:xfrm>
            </p:contentPart>
          </mc:Choice>
          <mc:Fallback>
            <p:pic>
              <p:nvPicPr>
                <p:cNvPr id="169259" name="Freihand 169258">
                  <a:extLst>
                    <a:ext uri="{FF2B5EF4-FFF2-40B4-BE49-F238E27FC236}">
                      <a16:creationId xmlns:a16="http://schemas.microsoft.com/office/drawing/2014/main" id="{6BB6B937-6C0C-48BA-9CDF-9C382456C125}"/>
                    </a:ext>
                  </a:extLst>
                </p:cNvPr>
                <p:cNvPicPr/>
                <p:nvPr/>
              </p:nvPicPr>
              <p:blipFill>
                <a:blip r:embed="rId597"/>
                <a:stretch>
                  <a:fillRect/>
                </a:stretch>
              </p:blipFill>
              <p:spPr>
                <a:xfrm>
                  <a:off x="4626219" y="5818148"/>
                  <a:ext cx="20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69260" name="Freihand 169259">
                  <a:extLst>
                    <a:ext uri="{FF2B5EF4-FFF2-40B4-BE49-F238E27FC236}">
                      <a16:creationId xmlns:a16="http://schemas.microsoft.com/office/drawing/2014/main" id="{F3AA88EC-8835-4095-BD51-C248058B3765}"/>
                    </a:ext>
                  </a:extLst>
                </p14:cNvPr>
                <p14:cNvContentPartPr/>
                <p14:nvPr/>
              </p14:nvContentPartPr>
              <p14:xfrm>
                <a:off x="4713339" y="5666228"/>
                <a:ext cx="129600" cy="176760"/>
              </p14:xfrm>
            </p:contentPart>
          </mc:Choice>
          <mc:Fallback>
            <p:pic>
              <p:nvPicPr>
                <p:cNvPr id="169260" name="Freihand 169259">
                  <a:extLst>
                    <a:ext uri="{FF2B5EF4-FFF2-40B4-BE49-F238E27FC236}">
                      <a16:creationId xmlns:a16="http://schemas.microsoft.com/office/drawing/2014/main" id="{F3AA88EC-8835-4095-BD51-C248058B3765}"/>
                    </a:ext>
                  </a:extLst>
                </p:cNvPr>
                <p:cNvPicPr/>
                <p:nvPr/>
              </p:nvPicPr>
              <p:blipFill>
                <a:blip r:embed="rId599"/>
                <a:stretch>
                  <a:fillRect/>
                </a:stretch>
              </p:blipFill>
              <p:spPr>
                <a:xfrm>
                  <a:off x="4709019" y="5661908"/>
                  <a:ext cx="1382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69261" name="Freihand 169260">
                  <a:extLst>
                    <a:ext uri="{FF2B5EF4-FFF2-40B4-BE49-F238E27FC236}">
                      <a16:creationId xmlns:a16="http://schemas.microsoft.com/office/drawing/2014/main" id="{406D1388-BAC0-4806-9B43-91702677C516}"/>
                    </a:ext>
                  </a:extLst>
                </p14:cNvPr>
                <p14:cNvContentPartPr/>
                <p14:nvPr/>
              </p14:nvContentPartPr>
              <p14:xfrm>
                <a:off x="5191059" y="5536628"/>
                <a:ext cx="324720" cy="24840"/>
              </p14:xfrm>
            </p:contentPart>
          </mc:Choice>
          <mc:Fallback>
            <p:pic>
              <p:nvPicPr>
                <p:cNvPr id="169261" name="Freihand 169260">
                  <a:extLst>
                    <a:ext uri="{FF2B5EF4-FFF2-40B4-BE49-F238E27FC236}">
                      <a16:creationId xmlns:a16="http://schemas.microsoft.com/office/drawing/2014/main" id="{406D1388-BAC0-4806-9B43-91702677C516}"/>
                    </a:ext>
                  </a:extLst>
                </p:cNvPr>
                <p:cNvPicPr/>
                <p:nvPr/>
              </p:nvPicPr>
              <p:blipFill>
                <a:blip r:embed="rId601"/>
                <a:stretch>
                  <a:fillRect/>
                </a:stretch>
              </p:blipFill>
              <p:spPr>
                <a:xfrm>
                  <a:off x="5186739" y="5532308"/>
                  <a:ext cx="333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69262" name="Freihand 169261">
                  <a:extLst>
                    <a:ext uri="{FF2B5EF4-FFF2-40B4-BE49-F238E27FC236}">
                      <a16:creationId xmlns:a16="http://schemas.microsoft.com/office/drawing/2014/main" id="{C83CBE67-613F-45C4-A109-86549896A829}"/>
                    </a:ext>
                  </a:extLst>
                </p14:cNvPr>
                <p14:cNvContentPartPr/>
                <p14:nvPr/>
              </p14:nvContentPartPr>
              <p14:xfrm>
                <a:off x="5228859" y="5582708"/>
                <a:ext cx="346320" cy="39240"/>
              </p14:xfrm>
            </p:contentPart>
          </mc:Choice>
          <mc:Fallback>
            <p:pic>
              <p:nvPicPr>
                <p:cNvPr id="169262" name="Freihand 169261">
                  <a:extLst>
                    <a:ext uri="{FF2B5EF4-FFF2-40B4-BE49-F238E27FC236}">
                      <a16:creationId xmlns:a16="http://schemas.microsoft.com/office/drawing/2014/main" id="{C83CBE67-613F-45C4-A109-86549896A829}"/>
                    </a:ext>
                  </a:extLst>
                </p:cNvPr>
                <p:cNvPicPr/>
                <p:nvPr/>
              </p:nvPicPr>
              <p:blipFill>
                <a:blip r:embed="rId603"/>
                <a:stretch>
                  <a:fillRect/>
                </a:stretch>
              </p:blipFill>
              <p:spPr>
                <a:xfrm>
                  <a:off x="5224539" y="5578388"/>
                  <a:ext cx="354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69263" name="Freihand 169262">
                  <a:extLst>
                    <a:ext uri="{FF2B5EF4-FFF2-40B4-BE49-F238E27FC236}">
                      <a16:creationId xmlns:a16="http://schemas.microsoft.com/office/drawing/2014/main" id="{67FE9F25-C404-4300-A811-5274B2CAF315}"/>
                    </a:ext>
                  </a:extLst>
                </p14:cNvPr>
                <p14:cNvContentPartPr/>
                <p14:nvPr/>
              </p14:nvContentPartPr>
              <p14:xfrm>
                <a:off x="5799819" y="5283908"/>
                <a:ext cx="254160" cy="213480"/>
              </p14:xfrm>
            </p:contentPart>
          </mc:Choice>
          <mc:Fallback>
            <p:pic>
              <p:nvPicPr>
                <p:cNvPr id="169263" name="Freihand 169262">
                  <a:extLst>
                    <a:ext uri="{FF2B5EF4-FFF2-40B4-BE49-F238E27FC236}">
                      <a16:creationId xmlns:a16="http://schemas.microsoft.com/office/drawing/2014/main" id="{67FE9F25-C404-4300-A811-5274B2CAF315}"/>
                    </a:ext>
                  </a:extLst>
                </p:cNvPr>
                <p:cNvPicPr/>
                <p:nvPr/>
              </p:nvPicPr>
              <p:blipFill>
                <a:blip r:embed="rId605"/>
                <a:stretch>
                  <a:fillRect/>
                </a:stretch>
              </p:blipFill>
              <p:spPr>
                <a:xfrm>
                  <a:off x="5795499" y="5279588"/>
                  <a:ext cx="2628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69264" name="Freihand 169263">
                  <a:extLst>
                    <a:ext uri="{FF2B5EF4-FFF2-40B4-BE49-F238E27FC236}">
                      <a16:creationId xmlns:a16="http://schemas.microsoft.com/office/drawing/2014/main" id="{619A6A5D-303F-494C-BBB6-F3D62913F8DE}"/>
                    </a:ext>
                  </a:extLst>
                </p14:cNvPr>
                <p14:cNvContentPartPr/>
                <p14:nvPr/>
              </p14:nvContentPartPr>
              <p14:xfrm>
                <a:off x="5758419" y="5466428"/>
                <a:ext cx="613440" cy="62280"/>
              </p14:xfrm>
            </p:contentPart>
          </mc:Choice>
          <mc:Fallback>
            <p:pic>
              <p:nvPicPr>
                <p:cNvPr id="169264" name="Freihand 169263">
                  <a:extLst>
                    <a:ext uri="{FF2B5EF4-FFF2-40B4-BE49-F238E27FC236}">
                      <a16:creationId xmlns:a16="http://schemas.microsoft.com/office/drawing/2014/main" id="{619A6A5D-303F-494C-BBB6-F3D62913F8DE}"/>
                    </a:ext>
                  </a:extLst>
                </p:cNvPr>
                <p:cNvPicPr/>
                <p:nvPr/>
              </p:nvPicPr>
              <p:blipFill>
                <a:blip r:embed="rId607"/>
                <a:stretch>
                  <a:fillRect/>
                </a:stretch>
              </p:blipFill>
              <p:spPr>
                <a:xfrm>
                  <a:off x="5754099" y="5462108"/>
                  <a:ext cx="622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69265" name="Freihand 169264">
                  <a:extLst>
                    <a:ext uri="{FF2B5EF4-FFF2-40B4-BE49-F238E27FC236}">
                      <a16:creationId xmlns:a16="http://schemas.microsoft.com/office/drawing/2014/main" id="{28AB9917-E134-44D6-B576-229B81B59E56}"/>
                    </a:ext>
                  </a:extLst>
                </p14:cNvPr>
                <p14:cNvContentPartPr/>
                <p14:nvPr/>
              </p14:nvContentPartPr>
              <p14:xfrm>
                <a:off x="5805939" y="5604308"/>
                <a:ext cx="188640" cy="120240"/>
              </p14:xfrm>
            </p:contentPart>
          </mc:Choice>
          <mc:Fallback>
            <p:pic>
              <p:nvPicPr>
                <p:cNvPr id="169265" name="Freihand 169264">
                  <a:extLst>
                    <a:ext uri="{FF2B5EF4-FFF2-40B4-BE49-F238E27FC236}">
                      <a16:creationId xmlns:a16="http://schemas.microsoft.com/office/drawing/2014/main" id="{28AB9917-E134-44D6-B576-229B81B59E56}"/>
                    </a:ext>
                  </a:extLst>
                </p:cNvPr>
                <p:cNvPicPr/>
                <p:nvPr/>
              </p:nvPicPr>
              <p:blipFill>
                <a:blip r:embed="rId609"/>
                <a:stretch>
                  <a:fillRect/>
                </a:stretch>
              </p:blipFill>
              <p:spPr>
                <a:xfrm>
                  <a:off x="5801619" y="5599988"/>
                  <a:ext cx="197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69266" name="Freihand 169265">
                  <a:extLst>
                    <a:ext uri="{FF2B5EF4-FFF2-40B4-BE49-F238E27FC236}">
                      <a16:creationId xmlns:a16="http://schemas.microsoft.com/office/drawing/2014/main" id="{6D146B44-9212-4EF8-982A-BCE302665FAC}"/>
                    </a:ext>
                  </a:extLst>
                </p14:cNvPr>
                <p14:cNvContentPartPr/>
                <p14:nvPr/>
              </p14:nvContentPartPr>
              <p14:xfrm>
                <a:off x="5988459" y="5666228"/>
                <a:ext cx="58320" cy="126720"/>
              </p14:xfrm>
            </p:contentPart>
          </mc:Choice>
          <mc:Fallback>
            <p:pic>
              <p:nvPicPr>
                <p:cNvPr id="169266" name="Freihand 169265">
                  <a:extLst>
                    <a:ext uri="{FF2B5EF4-FFF2-40B4-BE49-F238E27FC236}">
                      <a16:creationId xmlns:a16="http://schemas.microsoft.com/office/drawing/2014/main" id="{6D146B44-9212-4EF8-982A-BCE302665FAC}"/>
                    </a:ext>
                  </a:extLst>
                </p:cNvPr>
                <p:cNvPicPr/>
                <p:nvPr/>
              </p:nvPicPr>
              <p:blipFill>
                <a:blip r:embed="rId611"/>
                <a:stretch>
                  <a:fillRect/>
                </a:stretch>
              </p:blipFill>
              <p:spPr>
                <a:xfrm>
                  <a:off x="5984139" y="5661908"/>
                  <a:ext cx="66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69267" name="Freihand 169266">
                  <a:extLst>
                    <a:ext uri="{FF2B5EF4-FFF2-40B4-BE49-F238E27FC236}">
                      <a16:creationId xmlns:a16="http://schemas.microsoft.com/office/drawing/2014/main" id="{23BD3927-A0EC-4DD4-A110-B4F6F398909D}"/>
                    </a:ext>
                  </a:extLst>
                </p14:cNvPr>
                <p14:cNvContentPartPr/>
                <p14:nvPr/>
              </p14:nvContentPartPr>
              <p14:xfrm>
                <a:off x="6070539" y="5578748"/>
                <a:ext cx="160920" cy="123840"/>
              </p14:xfrm>
            </p:contentPart>
          </mc:Choice>
          <mc:Fallback>
            <p:pic>
              <p:nvPicPr>
                <p:cNvPr id="169267" name="Freihand 169266">
                  <a:extLst>
                    <a:ext uri="{FF2B5EF4-FFF2-40B4-BE49-F238E27FC236}">
                      <a16:creationId xmlns:a16="http://schemas.microsoft.com/office/drawing/2014/main" id="{23BD3927-A0EC-4DD4-A110-B4F6F398909D}"/>
                    </a:ext>
                  </a:extLst>
                </p:cNvPr>
                <p:cNvPicPr/>
                <p:nvPr/>
              </p:nvPicPr>
              <p:blipFill>
                <a:blip r:embed="rId613"/>
                <a:stretch>
                  <a:fillRect/>
                </a:stretch>
              </p:blipFill>
              <p:spPr>
                <a:xfrm>
                  <a:off x="6066219" y="5574428"/>
                  <a:ext cx="169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69268" name="Freihand 169267">
                  <a:extLst>
                    <a:ext uri="{FF2B5EF4-FFF2-40B4-BE49-F238E27FC236}">
                      <a16:creationId xmlns:a16="http://schemas.microsoft.com/office/drawing/2014/main" id="{B7D627FD-1765-441C-8B33-4D7F17BF87FD}"/>
                    </a:ext>
                  </a:extLst>
                </p14:cNvPr>
                <p14:cNvContentPartPr/>
                <p14:nvPr/>
              </p14:nvContentPartPr>
              <p14:xfrm>
                <a:off x="6480219" y="5426108"/>
                <a:ext cx="371160" cy="60480"/>
              </p14:xfrm>
            </p:contentPart>
          </mc:Choice>
          <mc:Fallback>
            <p:pic>
              <p:nvPicPr>
                <p:cNvPr id="169268" name="Freihand 169267">
                  <a:extLst>
                    <a:ext uri="{FF2B5EF4-FFF2-40B4-BE49-F238E27FC236}">
                      <a16:creationId xmlns:a16="http://schemas.microsoft.com/office/drawing/2014/main" id="{B7D627FD-1765-441C-8B33-4D7F17BF87FD}"/>
                    </a:ext>
                  </a:extLst>
                </p:cNvPr>
                <p:cNvPicPr/>
                <p:nvPr/>
              </p:nvPicPr>
              <p:blipFill>
                <a:blip r:embed="rId615"/>
                <a:stretch>
                  <a:fillRect/>
                </a:stretch>
              </p:blipFill>
              <p:spPr>
                <a:xfrm>
                  <a:off x="6475899" y="5421788"/>
                  <a:ext cx="379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69269" name="Freihand 169268">
                  <a:extLst>
                    <a:ext uri="{FF2B5EF4-FFF2-40B4-BE49-F238E27FC236}">
                      <a16:creationId xmlns:a16="http://schemas.microsoft.com/office/drawing/2014/main" id="{EB0B12F1-3CE4-404E-8939-4A01C42C2378}"/>
                    </a:ext>
                  </a:extLst>
                </p14:cNvPr>
                <p14:cNvContentPartPr/>
                <p14:nvPr/>
              </p14:nvContentPartPr>
              <p14:xfrm>
                <a:off x="6539979" y="5486948"/>
                <a:ext cx="327960" cy="28080"/>
              </p14:xfrm>
            </p:contentPart>
          </mc:Choice>
          <mc:Fallback>
            <p:pic>
              <p:nvPicPr>
                <p:cNvPr id="169269" name="Freihand 169268">
                  <a:extLst>
                    <a:ext uri="{FF2B5EF4-FFF2-40B4-BE49-F238E27FC236}">
                      <a16:creationId xmlns:a16="http://schemas.microsoft.com/office/drawing/2014/main" id="{EB0B12F1-3CE4-404E-8939-4A01C42C2378}"/>
                    </a:ext>
                  </a:extLst>
                </p:cNvPr>
                <p:cNvPicPr/>
                <p:nvPr/>
              </p:nvPicPr>
              <p:blipFill>
                <a:blip r:embed="rId617"/>
                <a:stretch>
                  <a:fillRect/>
                </a:stretch>
              </p:blipFill>
              <p:spPr>
                <a:xfrm>
                  <a:off x="6535659" y="5482628"/>
                  <a:ext cx="3366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69270" name="Freihand 169269">
                  <a:extLst>
                    <a:ext uri="{FF2B5EF4-FFF2-40B4-BE49-F238E27FC236}">
                      <a16:creationId xmlns:a16="http://schemas.microsoft.com/office/drawing/2014/main" id="{6868936B-09A9-4EAD-B0FF-BCAAC56E9803}"/>
                    </a:ext>
                  </a:extLst>
                </p14:cNvPr>
                <p14:cNvContentPartPr/>
                <p14:nvPr/>
              </p14:nvContentPartPr>
              <p14:xfrm>
                <a:off x="6880899" y="5367068"/>
                <a:ext cx="254880" cy="165240"/>
              </p14:xfrm>
            </p:contentPart>
          </mc:Choice>
          <mc:Fallback>
            <p:pic>
              <p:nvPicPr>
                <p:cNvPr id="169270" name="Freihand 169269">
                  <a:extLst>
                    <a:ext uri="{FF2B5EF4-FFF2-40B4-BE49-F238E27FC236}">
                      <a16:creationId xmlns:a16="http://schemas.microsoft.com/office/drawing/2014/main" id="{6868936B-09A9-4EAD-B0FF-BCAAC56E9803}"/>
                    </a:ext>
                  </a:extLst>
                </p:cNvPr>
                <p:cNvPicPr/>
                <p:nvPr/>
              </p:nvPicPr>
              <p:blipFill>
                <a:blip r:embed="rId619"/>
                <a:stretch>
                  <a:fillRect/>
                </a:stretch>
              </p:blipFill>
              <p:spPr>
                <a:xfrm>
                  <a:off x="6876579" y="5362748"/>
                  <a:ext cx="263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69271" name="Freihand 169270">
                  <a:extLst>
                    <a:ext uri="{FF2B5EF4-FFF2-40B4-BE49-F238E27FC236}">
                      <a16:creationId xmlns:a16="http://schemas.microsoft.com/office/drawing/2014/main" id="{B3E390C4-1447-431A-9C18-74E3AFDD03FF}"/>
                    </a:ext>
                  </a:extLst>
                </p14:cNvPr>
                <p14:cNvContentPartPr/>
                <p14:nvPr/>
              </p14:nvContentPartPr>
              <p14:xfrm>
                <a:off x="7162779" y="5394788"/>
                <a:ext cx="249120" cy="145080"/>
              </p14:xfrm>
            </p:contentPart>
          </mc:Choice>
          <mc:Fallback>
            <p:pic>
              <p:nvPicPr>
                <p:cNvPr id="169271" name="Freihand 169270">
                  <a:extLst>
                    <a:ext uri="{FF2B5EF4-FFF2-40B4-BE49-F238E27FC236}">
                      <a16:creationId xmlns:a16="http://schemas.microsoft.com/office/drawing/2014/main" id="{B3E390C4-1447-431A-9C18-74E3AFDD03FF}"/>
                    </a:ext>
                  </a:extLst>
                </p:cNvPr>
                <p:cNvPicPr/>
                <p:nvPr/>
              </p:nvPicPr>
              <p:blipFill>
                <a:blip r:embed="rId621"/>
                <a:stretch>
                  <a:fillRect/>
                </a:stretch>
              </p:blipFill>
              <p:spPr>
                <a:xfrm>
                  <a:off x="7158459" y="5390468"/>
                  <a:ext cx="257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69272" name="Freihand 169271">
                  <a:extLst>
                    <a:ext uri="{FF2B5EF4-FFF2-40B4-BE49-F238E27FC236}">
                      <a16:creationId xmlns:a16="http://schemas.microsoft.com/office/drawing/2014/main" id="{F32836E8-71FC-4A22-A055-D6D0B761E297}"/>
                    </a:ext>
                  </a:extLst>
                </p14:cNvPr>
                <p14:cNvContentPartPr/>
                <p14:nvPr/>
              </p14:nvContentPartPr>
              <p14:xfrm>
                <a:off x="1627779" y="6028028"/>
                <a:ext cx="420120" cy="37800"/>
              </p14:xfrm>
            </p:contentPart>
          </mc:Choice>
          <mc:Fallback>
            <p:pic>
              <p:nvPicPr>
                <p:cNvPr id="169272" name="Freihand 169271">
                  <a:extLst>
                    <a:ext uri="{FF2B5EF4-FFF2-40B4-BE49-F238E27FC236}">
                      <a16:creationId xmlns:a16="http://schemas.microsoft.com/office/drawing/2014/main" id="{F32836E8-71FC-4A22-A055-D6D0B761E297}"/>
                    </a:ext>
                  </a:extLst>
                </p:cNvPr>
                <p:cNvPicPr/>
                <p:nvPr/>
              </p:nvPicPr>
              <p:blipFill>
                <a:blip r:embed="rId623"/>
                <a:stretch>
                  <a:fillRect/>
                </a:stretch>
              </p:blipFill>
              <p:spPr>
                <a:xfrm>
                  <a:off x="1623459" y="6023708"/>
                  <a:ext cx="428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69273" name="Freihand 169272">
                  <a:extLst>
                    <a:ext uri="{FF2B5EF4-FFF2-40B4-BE49-F238E27FC236}">
                      <a16:creationId xmlns:a16="http://schemas.microsoft.com/office/drawing/2014/main" id="{2B68D4F9-1E96-49AA-9622-94E9E567BAD5}"/>
                    </a:ext>
                  </a:extLst>
                </p14:cNvPr>
                <p14:cNvContentPartPr/>
                <p14:nvPr/>
              </p14:nvContentPartPr>
              <p14:xfrm>
                <a:off x="1681059" y="6102548"/>
                <a:ext cx="302400" cy="19440"/>
              </p14:xfrm>
            </p:contentPart>
          </mc:Choice>
          <mc:Fallback>
            <p:pic>
              <p:nvPicPr>
                <p:cNvPr id="169273" name="Freihand 169272">
                  <a:extLst>
                    <a:ext uri="{FF2B5EF4-FFF2-40B4-BE49-F238E27FC236}">
                      <a16:creationId xmlns:a16="http://schemas.microsoft.com/office/drawing/2014/main" id="{2B68D4F9-1E96-49AA-9622-94E9E567BAD5}"/>
                    </a:ext>
                  </a:extLst>
                </p:cNvPr>
                <p:cNvPicPr/>
                <p:nvPr/>
              </p:nvPicPr>
              <p:blipFill>
                <a:blip r:embed="rId625"/>
                <a:stretch>
                  <a:fillRect/>
                </a:stretch>
              </p:blipFill>
              <p:spPr>
                <a:xfrm>
                  <a:off x="1676739" y="6098228"/>
                  <a:ext cx="311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69274" name="Freihand 169273">
                  <a:extLst>
                    <a:ext uri="{FF2B5EF4-FFF2-40B4-BE49-F238E27FC236}">
                      <a16:creationId xmlns:a16="http://schemas.microsoft.com/office/drawing/2014/main" id="{88C1053C-91ED-4D11-920C-F0B7DC860ADC}"/>
                    </a:ext>
                  </a:extLst>
                </p14:cNvPr>
                <p14:cNvContentPartPr/>
                <p14:nvPr/>
              </p14:nvContentPartPr>
              <p14:xfrm>
                <a:off x="2118099" y="5953508"/>
                <a:ext cx="213840" cy="237600"/>
              </p14:xfrm>
            </p:contentPart>
          </mc:Choice>
          <mc:Fallback>
            <p:pic>
              <p:nvPicPr>
                <p:cNvPr id="169274" name="Freihand 169273">
                  <a:extLst>
                    <a:ext uri="{FF2B5EF4-FFF2-40B4-BE49-F238E27FC236}">
                      <a16:creationId xmlns:a16="http://schemas.microsoft.com/office/drawing/2014/main" id="{88C1053C-91ED-4D11-920C-F0B7DC860ADC}"/>
                    </a:ext>
                  </a:extLst>
                </p:cNvPr>
                <p:cNvPicPr/>
                <p:nvPr/>
              </p:nvPicPr>
              <p:blipFill>
                <a:blip r:embed="rId627"/>
                <a:stretch>
                  <a:fillRect/>
                </a:stretch>
              </p:blipFill>
              <p:spPr>
                <a:xfrm>
                  <a:off x="2113779" y="5949188"/>
                  <a:ext cx="2224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69275" name="Freihand 169274">
                  <a:extLst>
                    <a:ext uri="{FF2B5EF4-FFF2-40B4-BE49-F238E27FC236}">
                      <a16:creationId xmlns:a16="http://schemas.microsoft.com/office/drawing/2014/main" id="{2282F9C8-E94E-46D0-B2E0-04F226952897}"/>
                    </a:ext>
                  </a:extLst>
                </p14:cNvPr>
                <p14:cNvContentPartPr/>
                <p14:nvPr/>
              </p14:nvContentPartPr>
              <p14:xfrm>
                <a:off x="2659179" y="6001028"/>
                <a:ext cx="162720" cy="153720"/>
              </p14:xfrm>
            </p:contentPart>
          </mc:Choice>
          <mc:Fallback>
            <p:pic>
              <p:nvPicPr>
                <p:cNvPr id="169275" name="Freihand 169274">
                  <a:extLst>
                    <a:ext uri="{FF2B5EF4-FFF2-40B4-BE49-F238E27FC236}">
                      <a16:creationId xmlns:a16="http://schemas.microsoft.com/office/drawing/2014/main" id="{2282F9C8-E94E-46D0-B2E0-04F226952897}"/>
                    </a:ext>
                  </a:extLst>
                </p:cNvPr>
                <p:cNvPicPr/>
                <p:nvPr/>
              </p:nvPicPr>
              <p:blipFill>
                <a:blip r:embed="rId629"/>
                <a:stretch>
                  <a:fillRect/>
                </a:stretch>
              </p:blipFill>
              <p:spPr>
                <a:xfrm>
                  <a:off x="2654859" y="5996708"/>
                  <a:ext cx="171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69276" name="Freihand 169275">
                  <a:extLst>
                    <a:ext uri="{FF2B5EF4-FFF2-40B4-BE49-F238E27FC236}">
                      <a16:creationId xmlns:a16="http://schemas.microsoft.com/office/drawing/2014/main" id="{72CB7CF0-C345-4441-A988-96C15F121BB6}"/>
                    </a:ext>
                  </a:extLst>
                </p14:cNvPr>
                <p14:cNvContentPartPr/>
                <p14:nvPr/>
              </p14:nvContentPartPr>
              <p14:xfrm>
                <a:off x="2613819" y="5970788"/>
                <a:ext cx="267480" cy="265320"/>
              </p14:xfrm>
            </p:contentPart>
          </mc:Choice>
          <mc:Fallback>
            <p:pic>
              <p:nvPicPr>
                <p:cNvPr id="169276" name="Freihand 169275">
                  <a:extLst>
                    <a:ext uri="{FF2B5EF4-FFF2-40B4-BE49-F238E27FC236}">
                      <a16:creationId xmlns:a16="http://schemas.microsoft.com/office/drawing/2014/main" id="{72CB7CF0-C345-4441-A988-96C15F121BB6}"/>
                    </a:ext>
                  </a:extLst>
                </p:cNvPr>
                <p:cNvPicPr/>
                <p:nvPr/>
              </p:nvPicPr>
              <p:blipFill>
                <a:blip r:embed="rId631"/>
                <a:stretch>
                  <a:fillRect/>
                </a:stretch>
              </p:blipFill>
              <p:spPr>
                <a:xfrm>
                  <a:off x="2609499" y="5966468"/>
                  <a:ext cx="2761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69277" name="Freihand 169276">
                  <a:extLst>
                    <a:ext uri="{FF2B5EF4-FFF2-40B4-BE49-F238E27FC236}">
                      <a16:creationId xmlns:a16="http://schemas.microsoft.com/office/drawing/2014/main" id="{214E39D3-AC2D-47C0-8040-317C5160669D}"/>
                    </a:ext>
                  </a:extLst>
                </p14:cNvPr>
                <p14:cNvContentPartPr/>
                <p14:nvPr/>
              </p14:nvContentPartPr>
              <p14:xfrm>
                <a:off x="3026019" y="6065468"/>
                <a:ext cx="218160" cy="199800"/>
              </p14:xfrm>
            </p:contentPart>
          </mc:Choice>
          <mc:Fallback>
            <p:pic>
              <p:nvPicPr>
                <p:cNvPr id="169277" name="Freihand 169276">
                  <a:extLst>
                    <a:ext uri="{FF2B5EF4-FFF2-40B4-BE49-F238E27FC236}">
                      <a16:creationId xmlns:a16="http://schemas.microsoft.com/office/drawing/2014/main" id="{214E39D3-AC2D-47C0-8040-317C5160669D}"/>
                    </a:ext>
                  </a:extLst>
                </p:cNvPr>
                <p:cNvPicPr/>
                <p:nvPr/>
              </p:nvPicPr>
              <p:blipFill>
                <a:blip r:embed="rId633"/>
                <a:stretch>
                  <a:fillRect/>
                </a:stretch>
              </p:blipFill>
              <p:spPr>
                <a:xfrm>
                  <a:off x="3021699" y="6061148"/>
                  <a:ext cx="226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69278" name="Freihand 169277">
                  <a:extLst>
                    <a:ext uri="{FF2B5EF4-FFF2-40B4-BE49-F238E27FC236}">
                      <a16:creationId xmlns:a16="http://schemas.microsoft.com/office/drawing/2014/main" id="{FAD98A4B-C02E-4997-B653-BB177AF5C106}"/>
                    </a:ext>
                  </a:extLst>
                </p14:cNvPr>
                <p14:cNvContentPartPr/>
                <p14:nvPr/>
              </p14:nvContentPartPr>
              <p14:xfrm>
                <a:off x="3373419" y="6079868"/>
                <a:ext cx="207360" cy="11880"/>
              </p14:xfrm>
            </p:contentPart>
          </mc:Choice>
          <mc:Fallback>
            <p:pic>
              <p:nvPicPr>
                <p:cNvPr id="169278" name="Freihand 169277">
                  <a:extLst>
                    <a:ext uri="{FF2B5EF4-FFF2-40B4-BE49-F238E27FC236}">
                      <a16:creationId xmlns:a16="http://schemas.microsoft.com/office/drawing/2014/main" id="{FAD98A4B-C02E-4997-B653-BB177AF5C106}"/>
                    </a:ext>
                  </a:extLst>
                </p:cNvPr>
                <p:cNvPicPr/>
                <p:nvPr/>
              </p:nvPicPr>
              <p:blipFill>
                <a:blip r:embed="rId635"/>
                <a:stretch>
                  <a:fillRect/>
                </a:stretch>
              </p:blipFill>
              <p:spPr>
                <a:xfrm>
                  <a:off x="3369099" y="6075548"/>
                  <a:ext cx="216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69279" name="Freihand 169278">
                  <a:extLst>
                    <a:ext uri="{FF2B5EF4-FFF2-40B4-BE49-F238E27FC236}">
                      <a16:creationId xmlns:a16="http://schemas.microsoft.com/office/drawing/2014/main" id="{B9125A56-2549-42F5-B5D7-14699745C319}"/>
                    </a:ext>
                  </a:extLst>
                </p14:cNvPr>
                <p14:cNvContentPartPr/>
                <p14:nvPr/>
              </p14:nvContentPartPr>
              <p14:xfrm>
                <a:off x="3379179" y="6121268"/>
                <a:ext cx="212400" cy="34920"/>
              </p14:xfrm>
            </p:contentPart>
          </mc:Choice>
          <mc:Fallback>
            <p:pic>
              <p:nvPicPr>
                <p:cNvPr id="169279" name="Freihand 169278">
                  <a:extLst>
                    <a:ext uri="{FF2B5EF4-FFF2-40B4-BE49-F238E27FC236}">
                      <a16:creationId xmlns:a16="http://schemas.microsoft.com/office/drawing/2014/main" id="{B9125A56-2549-42F5-B5D7-14699745C319}"/>
                    </a:ext>
                  </a:extLst>
                </p:cNvPr>
                <p:cNvPicPr/>
                <p:nvPr/>
              </p:nvPicPr>
              <p:blipFill>
                <a:blip r:embed="rId637"/>
                <a:stretch>
                  <a:fillRect/>
                </a:stretch>
              </p:blipFill>
              <p:spPr>
                <a:xfrm>
                  <a:off x="3374859" y="6116948"/>
                  <a:ext cx="221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69285" name="Freihand 169284">
                  <a:extLst>
                    <a:ext uri="{FF2B5EF4-FFF2-40B4-BE49-F238E27FC236}">
                      <a16:creationId xmlns:a16="http://schemas.microsoft.com/office/drawing/2014/main" id="{2BC8D4C3-7874-4535-8D2D-44940C4B625A}"/>
                    </a:ext>
                  </a:extLst>
                </p14:cNvPr>
                <p14:cNvContentPartPr/>
                <p14:nvPr/>
              </p14:nvContentPartPr>
              <p14:xfrm>
                <a:off x="3812619" y="6045308"/>
                <a:ext cx="147600" cy="199080"/>
              </p14:xfrm>
            </p:contentPart>
          </mc:Choice>
          <mc:Fallback>
            <p:pic>
              <p:nvPicPr>
                <p:cNvPr id="169285" name="Freihand 169284">
                  <a:extLst>
                    <a:ext uri="{FF2B5EF4-FFF2-40B4-BE49-F238E27FC236}">
                      <a16:creationId xmlns:a16="http://schemas.microsoft.com/office/drawing/2014/main" id="{2BC8D4C3-7874-4535-8D2D-44940C4B625A}"/>
                    </a:ext>
                  </a:extLst>
                </p:cNvPr>
                <p:cNvPicPr/>
                <p:nvPr/>
              </p:nvPicPr>
              <p:blipFill>
                <a:blip r:embed="rId639"/>
                <a:stretch>
                  <a:fillRect/>
                </a:stretch>
              </p:blipFill>
              <p:spPr>
                <a:xfrm>
                  <a:off x="3808299" y="6040988"/>
                  <a:ext cx="1562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69286" name="Freihand 169285">
                  <a:extLst>
                    <a:ext uri="{FF2B5EF4-FFF2-40B4-BE49-F238E27FC236}">
                      <a16:creationId xmlns:a16="http://schemas.microsoft.com/office/drawing/2014/main" id="{7FF49F97-13E3-43E3-999B-D7ABEB88DD38}"/>
                    </a:ext>
                  </a:extLst>
                </p14:cNvPr>
                <p14:cNvContentPartPr/>
                <p14:nvPr/>
              </p14:nvContentPartPr>
              <p14:xfrm>
                <a:off x="3887139" y="6017948"/>
                <a:ext cx="222120" cy="17640"/>
              </p14:xfrm>
            </p:contentPart>
          </mc:Choice>
          <mc:Fallback>
            <p:pic>
              <p:nvPicPr>
                <p:cNvPr id="169286" name="Freihand 169285">
                  <a:extLst>
                    <a:ext uri="{FF2B5EF4-FFF2-40B4-BE49-F238E27FC236}">
                      <a16:creationId xmlns:a16="http://schemas.microsoft.com/office/drawing/2014/main" id="{7FF49F97-13E3-43E3-999B-D7ABEB88DD38}"/>
                    </a:ext>
                  </a:extLst>
                </p:cNvPr>
                <p:cNvPicPr/>
                <p:nvPr/>
              </p:nvPicPr>
              <p:blipFill>
                <a:blip r:embed="rId641"/>
                <a:stretch>
                  <a:fillRect/>
                </a:stretch>
              </p:blipFill>
              <p:spPr>
                <a:xfrm>
                  <a:off x="3882819" y="6013628"/>
                  <a:ext cx="230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69287" name="Freihand 169286">
                  <a:extLst>
                    <a:ext uri="{FF2B5EF4-FFF2-40B4-BE49-F238E27FC236}">
                      <a16:creationId xmlns:a16="http://schemas.microsoft.com/office/drawing/2014/main" id="{43B7FAFB-7E13-4A45-A861-C3F8608E6184}"/>
                    </a:ext>
                  </a:extLst>
                </p14:cNvPr>
                <p14:cNvContentPartPr/>
                <p14:nvPr/>
              </p14:nvContentPartPr>
              <p14:xfrm>
                <a:off x="4091259" y="6035588"/>
                <a:ext cx="247320" cy="204480"/>
              </p14:xfrm>
            </p:contentPart>
          </mc:Choice>
          <mc:Fallback>
            <p:pic>
              <p:nvPicPr>
                <p:cNvPr id="169287" name="Freihand 169286">
                  <a:extLst>
                    <a:ext uri="{FF2B5EF4-FFF2-40B4-BE49-F238E27FC236}">
                      <a16:creationId xmlns:a16="http://schemas.microsoft.com/office/drawing/2014/main" id="{43B7FAFB-7E13-4A45-A861-C3F8608E6184}"/>
                    </a:ext>
                  </a:extLst>
                </p:cNvPr>
                <p:cNvPicPr/>
                <p:nvPr/>
              </p:nvPicPr>
              <p:blipFill>
                <a:blip r:embed="rId643"/>
                <a:stretch>
                  <a:fillRect/>
                </a:stretch>
              </p:blipFill>
              <p:spPr>
                <a:xfrm>
                  <a:off x="4086939" y="6031268"/>
                  <a:ext cx="2559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69289" name="Freihand 169288">
                  <a:extLst>
                    <a:ext uri="{FF2B5EF4-FFF2-40B4-BE49-F238E27FC236}">
                      <a16:creationId xmlns:a16="http://schemas.microsoft.com/office/drawing/2014/main" id="{8705A6FF-FD1E-4535-B09D-3192A38B3CFF}"/>
                    </a:ext>
                  </a:extLst>
                </p14:cNvPr>
                <p14:cNvContentPartPr/>
                <p14:nvPr/>
              </p14:nvContentPartPr>
              <p14:xfrm>
                <a:off x="6330459" y="3256388"/>
                <a:ext cx="2624760" cy="2852280"/>
              </p14:xfrm>
            </p:contentPart>
          </mc:Choice>
          <mc:Fallback>
            <p:pic>
              <p:nvPicPr>
                <p:cNvPr id="169289" name="Freihand 169288">
                  <a:extLst>
                    <a:ext uri="{FF2B5EF4-FFF2-40B4-BE49-F238E27FC236}">
                      <a16:creationId xmlns:a16="http://schemas.microsoft.com/office/drawing/2014/main" id="{8705A6FF-FD1E-4535-B09D-3192A38B3CFF}"/>
                    </a:ext>
                  </a:extLst>
                </p:cNvPr>
                <p:cNvPicPr/>
                <p:nvPr/>
              </p:nvPicPr>
              <p:blipFill>
                <a:blip r:embed="rId645"/>
                <a:stretch>
                  <a:fillRect/>
                </a:stretch>
              </p:blipFill>
              <p:spPr>
                <a:xfrm>
                  <a:off x="6326139" y="3252068"/>
                  <a:ext cx="2633400" cy="28609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69290" name="Freihand 169289">
                  <a:extLst>
                    <a:ext uri="{FF2B5EF4-FFF2-40B4-BE49-F238E27FC236}">
                      <a16:creationId xmlns:a16="http://schemas.microsoft.com/office/drawing/2014/main" id="{6669C3A9-7067-42DA-A426-E3095CB82871}"/>
                    </a:ext>
                  </a:extLst>
                </p14:cNvPr>
                <p14:cNvContentPartPr/>
                <p14:nvPr/>
              </p14:nvContentPartPr>
              <p14:xfrm>
                <a:off x="8910939" y="3083228"/>
                <a:ext cx="228240" cy="286200"/>
              </p14:xfrm>
            </p:contentPart>
          </mc:Choice>
          <mc:Fallback>
            <p:pic>
              <p:nvPicPr>
                <p:cNvPr id="169290" name="Freihand 169289">
                  <a:extLst>
                    <a:ext uri="{FF2B5EF4-FFF2-40B4-BE49-F238E27FC236}">
                      <a16:creationId xmlns:a16="http://schemas.microsoft.com/office/drawing/2014/main" id="{6669C3A9-7067-42DA-A426-E3095CB82871}"/>
                    </a:ext>
                  </a:extLst>
                </p:cNvPr>
                <p:cNvPicPr/>
                <p:nvPr/>
              </p:nvPicPr>
              <p:blipFill>
                <a:blip r:embed="rId647"/>
                <a:stretch>
                  <a:fillRect/>
                </a:stretch>
              </p:blipFill>
              <p:spPr>
                <a:xfrm>
                  <a:off x="8906619" y="3078908"/>
                  <a:ext cx="2368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69292" name="Freihand 169291">
                  <a:extLst>
                    <a:ext uri="{FF2B5EF4-FFF2-40B4-BE49-F238E27FC236}">
                      <a16:creationId xmlns:a16="http://schemas.microsoft.com/office/drawing/2014/main" id="{5614E22A-7AA5-4120-BE4C-7D49A776E915}"/>
                    </a:ext>
                  </a:extLst>
                </p14:cNvPr>
                <p14:cNvContentPartPr/>
                <p14:nvPr/>
              </p14:nvContentPartPr>
              <p14:xfrm>
                <a:off x="9482979" y="2848148"/>
                <a:ext cx="149400" cy="188640"/>
              </p14:xfrm>
            </p:contentPart>
          </mc:Choice>
          <mc:Fallback>
            <p:pic>
              <p:nvPicPr>
                <p:cNvPr id="169292" name="Freihand 169291">
                  <a:extLst>
                    <a:ext uri="{FF2B5EF4-FFF2-40B4-BE49-F238E27FC236}">
                      <a16:creationId xmlns:a16="http://schemas.microsoft.com/office/drawing/2014/main" id="{5614E22A-7AA5-4120-BE4C-7D49A776E915}"/>
                    </a:ext>
                  </a:extLst>
                </p:cNvPr>
                <p:cNvPicPr/>
                <p:nvPr/>
              </p:nvPicPr>
              <p:blipFill>
                <a:blip r:embed="rId649"/>
                <a:stretch>
                  <a:fillRect/>
                </a:stretch>
              </p:blipFill>
              <p:spPr>
                <a:xfrm>
                  <a:off x="9478659" y="2843828"/>
                  <a:ext cx="1580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69293" name="Freihand 169292">
                  <a:extLst>
                    <a:ext uri="{FF2B5EF4-FFF2-40B4-BE49-F238E27FC236}">
                      <a16:creationId xmlns:a16="http://schemas.microsoft.com/office/drawing/2014/main" id="{766CF0CC-B98E-415A-98EE-F0D96F9C951C}"/>
                    </a:ext>
                  </a:extLst>
                </p14:cNvPr>
                <p14:cNvContentPartPr/>
                <p14:nvPr/>
              </p14:nvContentPartPr>
              <p14:xfrm>
                <a:off x="9482979" y="2998268"/>
                <a:ext cx="190800" cy="24840"/>
              </p14:xfrm>
            </p:contentPart>
          </mc:Choice>
          <mc:Fallback>
            <p:pic>
              <p:nvPicPr>
                <p:cNvPr id="169293" name="Freihand 169292">
                  <a:extLst>
                    <a:ext uri="{FF2B5EF4-FFF2-40B4-BE49-F238E27FC236}">
                      <a16:creationId xmlns:a16="http://schemas.microsoft.com/office/drawing/2014/main" id="{766CF0CC-B98E-415A-98EE-F0D96F9C951C}"/>
                    </a:ext>
                  </a:extLst>
                </p:cNvPr>
                <p:cNvPicPr/>
                <p:nvPr/>
              </p:nvPicPr>
              <p:blipFill>
                <a:blip r:embed="rId651"/>
                <a:stretch>
                  <a:fillRect/>
                </a:stretch>
              </p:blipFill>
              <p:spPr>
                <a:xfrm>
                  <a:off x="9478659" y="2993948"/>
                  <a:ext cx="199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69294" name="Freihand 169293">
                  <a:extLst>
                    <a:ext uri="{FF2B5EF4-FFF2-40B4-BE49-F238E27FC236}">
                      <a16:creationId xmlns:a16="http://schemas.microsoft.com/office/drawing/2014/main" id="{5362D1F4-5676-4B40-9843-22E18DEB7849}"/>
                    </a:ext>
                  </a:extLst>
                </p14:cNvPr>
                <p14:cNvContentPartPr/>
                <p14:nvPr/>
              </p14:nvContentPartPr>
              <p14:xfrm>
                <a:off x="9693219" y="2844908"/>
                <a:ext cx="130680" cy="174600"/>
              </p14:xfrm>
            </p:contentPart>
          </mc:Choice>
          <mc:Fallback>
            <p:pic>
              <p:nvPicPr>
                <p:cNvPr id="169294" name="Freihand 169293">
                  <a:extLst>
                    <a:ext uri="{FF2B5EF4-FFF2-40B4-BE49-F238E27FC236}">
                      <a16:creationId xmlns:a16="http://schemas.microsoft.com/office/drawing/2014/main" id="{5362D1F4-5676-4B40-9843-22E18DEB7849}"/>
                    </a:ext>
                  </a:extLst>
                </p:cNvPr>
                <p:cNvPicPr/>
                <p:nvPr/>
              </p:nvPicPr>
              <p:blipFill>
                <a:blip r:embed="rId653"/>
                <a:stretch>
                  <a:fillRect/>
                </a:stretch>
              </p:blipFill>
              <p:spPr>
                <a:xfrm>
                  <a:off x="9688899" y="2840588"/>
                  <a:ext cx="139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69295" name="Freihand 169294">
                  <a:extLst>
                    <a:ext uri="{FF2B5EF4-FFF2-40B4-BE49-F238E27FC236}">
                      <a16:creationId xmlns:a16="http://schemas.microsoft.com/office/drawing/2014/main" id="{4EE31882-F04E-4C10-A67B-A2C8528691AE}"/>
                    </a:ext>
                  </a:extLst>
                </p14:cNvPr>
                <p14:cNvContentPartPr/>
                <p14:nvPr/>
              </p14:nvContentPartPr>
              <p14:xfrm>
                <a:off x="9388299" y="3038588"/>
                <a:ext cx="560160" cy="110160"/>
              </p14:xfrm>
            </p:contentPart>
          </mc:Choice>
          <mc:Fallback>
            <p:pic>
              <p:nvPicPr>
                <p:cNvPr id="169295" name="Freihand 169294">
                  <a:extLst>
                    <a:ext uri="{FF2B5EF4-FFF2-40B4-BE49-F238E27FC236}">
                      <a16:creationId xmlns:a16="http://schemas.microsoft.com/office/drawing/2014/main" id="{4EE31882-F04E-4C10-A67B-A2C8528691AE}"/>
                    </a:ext>
                  </a:extLst>
                </p:cNvPr>
                <p:cNvPicPr/>
                <p:nvPr/>
              </p:nvPicPr>
              <p:blipFill>
                <a:blip r:embed="rId655"/>
                <a:stretch>
                  <a:fillRect/>
                </a:stretch>
              </p:blipFill>
              <p:spPr>
                <a:xfrm>
                  <a:off x="9383979" y="3034268"/>
                  <a:ext cx="568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69297" name="Freihand 169296">
                  <a:extLst>
                    <a:ext uri="{FF2B5EF4-FFF2-40B4-BE49-F238E27FC236}">
                      <a16:creationId xmlns:a16="http://schemas.microsoft.com/office/drawing/2014/main" id="{974F46B4-BC3D-46C5-8306-10DC51AC9EFB}"/>
                    </a:ext>
                  </a:extLst>
                </p14:cNvPr>
                <p14:cNvContentPartPr/>
                <p14:nvPr/>
              </p14:nvContentPartPr>
              <p14:xfrm>
                <a:off x="9546699" y="3185828"/>
                <a:ext cx="71640" cy="185040"/>
              </p14:xfrm>
            </p:contentPart>
          </mc:Choice>
          <mc:Fallback>
            <p:pic>
              <p:nvPicPr>
                <p:cNvPr id="169297" name="Freihand 169296">
                  <a:extLst>
                    <a:ext uri="{FF2B5EF4-FFF2-40B4-BE49-F238E27FC236}">
                      <a16:creationId xmlns:a16="http://schemas.microsoft.com/office/drawing/2014/main" id="{974F46B4-BC3D-46C5-8306-10DC51AC9EFB}"/>
                    </a:ext>
                  </a:extLst>
                </p:cNvPr>
                <p:cNvPicPr/>
                <p:nvPr/>
              </p:nvPicPr>
              <p:blipFill>
                <a:blip r:embed="rId657"/>
                <a:stretch>
                  <a:fillRect/>
                </a:stretch>
              </p:blipFill>
              <p:spPr>
                <a:xfrm>
                  <a:off x="9542379" y="3181508"/>
                  <a:ext cx="80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69298" name="Freihand 169297">
                  <a:extLst>
                    <a:ext uri="{FF2B5EF4-FFF2-40B4-BE49-F238E27FC236}">
                      <a16:creationId xmlns:a16="http://schemas.microsoft.com/office/drawing/2014/main" id="{4FE1EF70-4653-49B7-8505-0B4191A716D0}"/>
                    </a:ext>
                  </a:extLst>
                </p14:cNvPr>
                <p14:cNvContentPartPr/>
                <p14:nvPr/>
              </p14:nvContentPartPr>
              <p14:xfrm>
                <a:off x="9613659" y="3176468"/>
                <a:ext cx="90720" cy="166680"/>
              </p14:xfrm>
            </p:contentPart>
          </mc:Choice>
          <mc:Fallback>
            <p:pic>
              <p:nvPicPr>
                <p:cNvPr id="169298" name="Freihand 169297">
                  <a:extLst>
                    <a:ext uri="{FF2B5EF4-FFF2-40B4-BE49-F238E27FC236}">
                      <a16:creationId xmlns:a16="http://schemas.microsoft.com/office/drawing/2014/main" id="{4FE1EF70-4653-49B7-8505-0B4191A716D0}"/>
                    </a:ext>
                  </a:extLst>
                </p:cNvPr>
                <p:cNvPicPr/>
                <p:nvPr/>
              </p:nvPicPr>
              <p:blipFill>
                <a:blip r:embed="rId659"/>
                <a:stretch>
                  <a:fillRect/>
                </a:stretch>
              </p:blipFill>
              <p:spPr>
                <a:xfrm>
                  <a:off x="9609339" y="3172148"/>
                  <a:ext cx="99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69299" name="Freihand 169298">
                  <a:extLst>
                    <a:ext uri="{FF2B5EF4-FFF2-40B4-BE49-F238E27FC236}">
                      <a16:creationId xmlns:a16="http://schemas.microsoft.com/office/drawing/2014/main" id="{53B19750-8C79-45A3-87D3-46422F7BC486}"/>
                    </a:ext>
                  </a:extLst>
                </p14:cNvPr>
                <p14:cNvContentPartPr/>
                <p14:nvPr/>
              </p14:nvContentPartPr>
              <p14:xfrm>
                <a:off x="9549219" y="3329108"/>
                <a:ext cx="169200" cy="43200"/>
              </p14:xfrm>
            </p:contentPart>
          </mc:Choice>
          <mc:Fallback>
            <p:pic>
              <p:nvPicPr>
                <p:cNvPr id="169299" name="Freihand 169298">
                  <a:extLst>
                    <a:ext uri="{FF2B5EF4-FFF2-40B4-BE49-F238E27FC236}">
                      <a16:creationId xmlns:a16="http://schemas.microsoft.com/office/drawing/2014/main" id="{53B19750-8C79-45A3-87D3-46422F7BC486}"/>
                    </a:ext>
                  </a:extLst>
                </p:cNvPr>
                <p:cNvPicPr/>
                <p:nvPr/>
              </p:nvPicPr>
              <p:blipFill>
                <a:blip r:embed="rId661"/>
                <a:stretch>
                  <a:fillRect/>
                </a:stretch>
              </p:blipFill>
              <p:spPr>
                <a:xfrm>
                  <a:off x="9544899" y="3324788"/>
                  <a:ext cx="177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69301" name="Freihand 169300">
                  <a:extLst>
                    <a:ext uri="{FF2B5EF4-FFF2-40B4-BE49-F238E27FC236}">
                      <a16:creationId xmlns:a16="http://schemas.microsoft.com/office/drawing/2014/main" id="{E42F0E09-0AD2-4DA1-A2BF-0E536EC17EF0}"/>
                    </a:ext>
                  </a:extLst>
                </p14:cNvPr>
                <p14:cNvContentPartPr/>
                <p14:nvPr/>
              </p14:nvContentPartPr>
              <p14:xfrm>
                <a:off x="9752619" y="3147308"/>
                <a:ext cx="128880" cy="199080"/>
              </p14:xfrm>
            </p:contentPart>
          </mc:Choice>
          <mc:Fallback>
            <p:pic>
              <p:nvPicPr>
                <p:cNvPr id="169301" name="Freihand 169300">
                  <a:extLst>
                    <a:ext uri="{FF2B5EF4-FFF2-40B4-BE49-F238E27FC236}">
                      <a16:creationId xmlns:a16="http://schemas.microsoft.com/office/drawing/2014/main" id="{E42F0E09-0AD2-4DA1-A2BF-0E536EC17EF0}"/>
                    </a:ext>
                  </a:extLst>
                </p:cNvPr>
                <p:cNvPicPr/>
                <p:nvPr/>
              </p:nvPicPr>
              <p:blipFill>
                <a:blip r:embed="rId663"/>
                <a:stretch>
                  <a:fillRect/>
                </a:stretch>
              </p:blipFill>
              <p:spPr>
                <a:xfrm>
                  <a:off x="9748299" y="3142988"/>
                  <a:ext cx="1375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69302" name="Freihand 169301">
                  <a:extLst>
                    <a:ext uri="{FF2B5EF4-FFF2-40B4-BE49-F238E27FC236}">
                      <a16:creationId xmlns:a16="http://schemas.microsoft.com/office/drawing/2014/main" id="{524299CC-C930-4269-BEF5-5ED17E12C27D}"/>
                    </a:ext>
                  </a:extLst>
                </p14:cNvPr>
                <p14:cNvContentPartPr/>
                <p14:nvPr/>
              </p14:nvContentPartPr>
              <p14:xfrm>
                <a:off x="9829659" y="3240548"/>
                <a:ext cx="45720" cy="153720"/>
              </p14:xfrm>
            </p:contentPart>
          </mc:Choice>
          <mc:Fallback>
            <p:pic>
              <p:nvPicPr>
                <p:cNvPr id="169302" name="Freihand 169301">
                  <a:extLst>
                    <a:ext uri="{FF2B5EF4-FFF2-40B4-BE49-F238E27FC236}">
                      <a16:creationId xmlns:a16="http://schemas.microsoft.com/office/drawing/2014/main" id="{524299CC-C930-4269-BEF5-5ED17E12C27D}"/>
                    </a:ext>
                  </a:extLst>
                </p:cNvPr>
                <p:cNvPicPr/>
                <p:nvPr/>
              </p:nvPicPr>
              <p:blipFill>
                <a:blip r:embed="rId665"/>
                <a:stretch>
                  <a:fillRect/>
                </a:stretch>
              </p:blipFill>
              <p:spPr>
                <a:xfrm>
                  <a:off x="9825339" y="3236228"/>
                  <a:ext cx="54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69303" name="Freihand 169302">
                  <a:extLst>
                    <a:ext uri="{FF2B5EF4-FFF2-40B4-BE49-F238E27FC236}">
                      <a16:creationId xmlns:a16="http://schemas.microsoft.com/office/drawing/2014/main" id="{1681A78F-724F-401A-91EC-CBBFD765E2C7}"/>
                    </a:ext>
                  </a:extLst>
                </p14:cNvPr>
                <p14:cNvContentPartPr/>
                <p14:nvPr/>
              </p14:nvContentPartPr>
              <p14:xfrm>
                <a:off x="10101819" y="2956868"/>
                <a:ext cx="223920" cy="37080"/>
              </p14:xfrm>
            </p:contentPart>
          </mc:Choice>
          <mc:Fallback>
            <p:pic>
              <p:nvPicPr>
                <p:cNvPr id="169303" name="Freihand 169302">
                  <a:extLst>
                    <a:ext uri="{FF2B5EF4-FFF2-40B4-BE49-F238E27FC236}">
                      <a16:creationId xmlns:a16="http://schemas.microsoft.com/office/drawing/2014/main" id="{1681A78F-724F-401A-91EC-CBBFD765E2C7}"/>
                    </a:ext>
                  </a:extLst>
                </p:cNvPr>
                <p:cNvPicPr/>
                <p:nvPr/>
              </p:nvPicPr>
              <p:blipFill>
                <a:blip r:embed="rId667"/>
                <a:stretch>
                  <a:fillRect/>
                </a:stretch>
              </p:blipFill>
              <p:spPr>
                <a:xfrm>
                  <a:off x="10097499" y="2952548"/>
                  <a:ext cx="2325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69304" name="Freihand 169303">
                  <a:extLst>
                    <a:ext uri="{FF2B5EF4-FFF2-40B4-BE49-F238E27FC236}">
                      <a16:creationId xmlns:a16="http://schemas.microsoft.com/office/drawing/2014/main" id="{807676C0-94A9-4FEC-BFB1-A24925BD96E0}"/>
                    </a:ext>
                  </a:extLst>
                </p14:cNvPr>
                <p14:cNvContentPartPr/>
                <p14:nvPr/>
              </p14:nvContentPartPr>
              <p14:xfrm>
                <a:off x="10127379" y="3018428"/>
                <a:ext cx="190080" cy="39960"/>
              </p14:xfrm>
            </p:contentPart>
          </mc:Choice>
          <mc:Fallback>
            <p:pic>
              <p:nvPicPr>
                <p:cNvPr id="169304" name="Freihand 169303">
                  <a:extLst>
                    <a:ext uri="{FF2B5EF4-FFF2-40B4-BE49-F238E27FC236}">
                      <a16:creationId xmlns:a16="http://schemas.microsoft.com/office/drawing/2014/main" id="{807676C0-94A9-4FEC-BFB1-A24925BD96E0}"/>
                    </a:ext>
                  </a:extLst>
                </p:cNvPr>
                <p:cNvPicPr/>
                <p:nvPr/>
              </p:nvPicPr>
              <p:blipFill>
                <a:blip r:embed="rId669"/>
                <a:stretch>
                  <a:fillRect/>
                </a:stretch>
              </p:blipFill>
              <p:spPr>
                <a:xfrm>
                  <a:off x="10123059" y="3014108"/>
                  <a:ext cx="198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69307" name="Freihand 169306">
                  <a:extLst>
                    <a:ext uri="{FF2B5EF4-FFF2-40B4-BE49-F238E27FC236}">
                      <a16:creationId xmlns:a16="http://schemas.microsoft.com/office/drawing/2014/main" id="{4016F480-0FFF-4380-B7EE-09BBC5AC39A6}"/>
                    </a:ext>
                  </a:extLst>
                </p14:cNvPr>
                <p14:cNvContentPartPr/>
                <p14:nvPr/>
              </p14:nvContentPartPr>
              <p14:xfrm>
                <a:off x="10450299" y="2812148"/>
                <a:ext cx="141120" cy="192960"/>
              </p14:xfrm>
            </p:contentPart>
          </mc:Choice>
          <mc:Fallback>
            <p:pic>
              <p:nvPicPr>
                <p:cNvPr id="169307" name="Freihand 169306">
                  <a:extLst>
                    <a:ext uri="{FF2B5EF4-FFF2-40B4-BE49-F238E27FC236}">
                      <a16:creationId xmlns:a16="http://schemas.microsoft.com/office/drawing/2014/main" id="{4016F480-0FFF-4380-B7EE-09BBC5AC39A6}"/>
                    </a:ext>
                  </a:extLst>
                </p:cNvPr>
                <p:cNvPicPr/>
                <p:nvPr/>
              </p:nvPicPr>
              <p:blipFill>
                <a:blip r:embed="rId671"/>
                <a:stretch>
                  <a:fillRect/>
                </a:stretch>
              </p:blipFill>
              <p:spPr>
                <a:xfrm>
                  <a:off x="10445979" y="2807828"/>
                  <a:ext cx="149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169308" name="Freihand 169307">
                  <a:extLst>
                    <a:ext uri="{FF2B5EF4-FFF2-40B4-BE49-F238E27FC236}">
                      <a16:creationId xmlns:a16="http://schemas.microsoft.com/office/drawing/2014/main" id="{1D76743A-9E76-46D2-83B9-C0DF24814F06}"/>
                    </a:ext>
                  </a:extLst>
                </p14:cNvPr>
                <p14:cNvContentPartPr/>
                <p14:nvPr/>
              </p14:nvContentPartPr>
              <p14:xfrm>
                <a:off x="10646859" y="2792708"/>
                <a:ext cx="119880" cy="178560"/>
              </p14:xfrm>
            </p:contentPart>
          </mc:Choice>
          <mc:Fallback>
            <p:pic>
              <p:nvPicPr>
                <p:cNvPr id="169308" name="Freihand 169307">
                  <a:extLst>
                    <a:ext uri="{FF2B5EF4-FFF2-40B4-BE49-F238E27FC236}">
                      <a16:creationId xmlns:a16="http://schemas.microsoft.com/office/drawing/2014/main" id="{1D76743A-9E76-46D2-83B9-C0DF24814F06}"/>
                    </a:ext>
                  </a:extLst>
                </p:cNvPr>
                <p:cNvPicPr/>
                <p:nvPr/>
              </p:nvPicPr>
              <p:blipFill>
                <a:blip r:embed="rId673"/>
                <a:stretch>
                  <a:fillRect/>
                </a:stretch>
              </p:blipFill>
              <p:spPr>
                <a:xfrm>
                  <a:off x="10642539" y="2788388"/>
                  <a:ext cx="128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169309" name="Freihand 169308">
                  <a:extLst>
                    <a:ext uri="{FF2B5EF4-FFF2-40B4-BE49-F238E27FC236}">
                      <a16:creationId xmlns:a16="http://schemas.microsoft.com/office/drawing/2014/main" id="{2B02D963-828A-4C3C-91F2-3A5AE17B3C8B}"/>
                    </a:ext>
                  </a:extLst>
                </p14:cNvPr>
                <p14:cNvContentPartPr/>
                <p14:nvPr/>
              </p14:nvContentPartPr>
              <p14:xfrm>
                <a:off x="9331419" y="3158828"/>
                <a:ext cx="1739880" cy="388440"/>
              </p14:xfrm>
            </p:contentPart>
          </mc:Choice>
          <mc:Fallback>
            <p:pic>
              <p:nvPicPr>
                <p:cNvPr id="169309" name="Freihand 169308">
                  <a:extLst>
                    <a:ext uri="{FF2B5EF4-FFF2-40B4-BE49-F238E27FC236}">
                      <a16:creationId xmlns:a16="http://schemas.microsoft.com/office/drawing/2014/main" id="{2B02D963-828A-4C3C-91F2-3A5AE17B3C8B}"/>
                    </a:ext>
                  </a:extLst>
                </p:cNvPr>
                <p:cNvPicPr/>
                <p:nvPr/>
              </p:nvPicPr>
              <p:blipFill>
                <a:blip r:embed="rId675"/>
                <a:stretch>
                  <a:fillRect/>
                </a:stretch>
              </p:blipFill>
              <p:spPr>
                <a:xfrm>
                  <a:off x="9327099" y="3154508"/>
                  <a:ext cx="174852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169310" name="Freihand 169309">
                  <a:extLst>
                    <a:ext uri="{FF2B5EF4-FFF2-40B4-BE49-F238E27FC236}">
                      <a16:creationId xmlns:a16="http://schemas.microsoft.com/office/drawing/2014/main" id="{77B2CFC4-29D4-4AD8-91E1-0B1B1B7BAA6B}"/>
                    </a:ext>
                  </a:extLst>
                </p14:cNvPr>
                <p14:cNvContentPartPr/>
                <p14:nvPr/>
              </p14:nvContentPartPr>
              <p14:xfrm>
                <a:off x="9948099" y="3574988"/>
                <a:ext cx="148680" cy="238680"/>
              </p14:xfrm>
            </p:contentPart>
          </mc:Choice>
          <mc:Fallback>
            <p:pic>
              <p:nvPicPr>
                <p:cNvPr id="169310" name="Freihand 169309">
                  <a:extLst>
                    <a:ext uri="{FF2B5EF4-FFF2-40B4-BE49-F238E27FC236}">
                      <a16:creationId xmlns:a16="http://schemas.microsoft.com/office/drawing/2014/main" id="{77B2CFC4-29D4-4AD8-91E1-0B1B1B7BAA6B}"/>
                    </a:ext>
                  </a:extLst>
                </p:cNvPr>
                <p:cNvPicPr/>
                <p:nvPr/>
              </p:nvPicPr>
              <p:blipFill>
                <a:blip r:embed="rId677"/>
                <a:stretch>
                  <a:fillRect/>
                </a:stretch>
              </p:blipFill>
              <p:spPr>
                <a:xfrm>
                  <a:off x="9943779" y="3570668"/>
                  <a:ext cx="1573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169311" name="Freihand 169310">
                  <a:extLst>
                    <a:ext uri="{FF2B5EF4-FFF2-40B4-BE49-F238E27FC236}">
                      <a16:creationId xmlns:a16="http://schemas.microsoft.com/office/drawing/2014/main" id="{28B61F45-ACCA-408C-A260-765E15E15F5E}"/>
                    </a:ext>
                  </a:extLst>
                </p14:cNvPr>
                <p14:cNvContentPartPr/>
                <p14:nvPr/>
              </p14:nvContentPartPr>
              <p14:xfrm>
                <a:off x="10105779" y="3524228"/>
                <a:ext cx="124920" cy="201600"/>
              </p14:xfrm>
            </p:contentPart>
          </mc:Choice>
          <mc:Fallback>
            <p:pic>
              <p:nvPicPr>
                <p:cNvPr id="169311" name="Freihand 169310">
                  <a:extLst>
                    <a:ext uri="{FF2B5EF4-FFF2-40B4-BE49-F238E27FC236}">
                      <a16:creationId xmlns:a16="http://schemas.microsoft.com/office/drawing/2014/main" id="{28B61F45-ACCA-408C-A260-765E15E15F5E}"/>
                    </a:ext>
                  </a:extLst>
                </p:cNvPr>
                <p:cNvPicPr/>
                <p:nvPr/>
              </p:nvPicPr>
              <p:blipFill>
                <a:blip r:embed="rId679"/>
                <a:stretch>
                  <a:fillRect/>
                </a:stretch>
              </p:blipFill>
              <p:spPr>
                <a:xfrm>
                  <a:off x="10101459" y="3519908"/>
                  <a:ext cx="1335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169312" name="Freihand 169311">
                  <a:extLst>
                    <a:ext uri="{FF2B5EF4-FFF2-40B4-BE49-F238E27FC236}">
                      <a16:creationId xmlns:a16="http://schemas.microsoft.com/office/drawing/2014/main" id="{D99821C2-EE0B-4292-A9BE-D2C5ADB0C7EE}"/>
                    </a:ext>
                  </a:extLst>
                </p14:cNvPr>
                <p14:cNvContentPartPr/>
                <p14:nvPr/>
              </p14:nvContentPartPr>
              <p14:xfrm>
                <a:off x="10233219" y="3559148"/>
                <a:ext cx="147960" cy="123840"/>
              </p14:xfrm>
            </p:contentPart>
          </mc:Choice>
          <mc:Fallback>
            <p:pic>
              <p:nvPicPr>
                <p:cNvPr id="169312" name="Freihand 169311">
                  <a:extLst>
                    <a:ext uri="{FF2B5EF4-FFF2-40B4-BE49-F238E27FC236}">
                      <a16:creationId xmlns:a16="http://schemas.microsoft.com/office/drawing/2014/main" id="{D99821C2-EE0B-4292-A9BE-D2C5ADB0C7EE}"/>
                    </a:ext>
                  </a:extLst>
                </p:cNvPr>
                <p:cNvPicPr/>
                <p:nvPr/>
              </p:nvPicPr>
              <p:blipFill>
                <a:blip r:embed="rId681"/>
                <a:stretch>
                  <a:fillRect/>
                </a:stretch>
              </p:blipFill>
              <p:spPr>
                <a:xfrm>
                  <a:off x="10228899" y="3554828"/>
                  <a:ext cx="156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169313" name="Freihand 169312">
                  <a:extLst>
                    <a:ext uri="{FF2B5EF4-FFF2-40B4-BE49-F238E27FC236}">
                      <a16:creationId xmlns:a16="http://schemas.microsoft.com/office/drawing/2014/main" id="{451034C0-E9C5-49E6-85BB-A17A9D22AD74}"/>
                    </a:ext>
                  </a:extLst>
                </p14:cNvPr>
                <p14:cNvContentPartPr/>
                <p14:nvPr/>
              </p14:nvContentPartPr>
              <p14:xfrm>
                <a:off x="10371459" y="3506228"/>
                <a:ext cx="115200" cy="134280"/>
              </p14:xfrm>
            </p:contentPart>
          </mc:Choice>
          <mc:Fallback>
            <p:pic>
              <p:nvPicPr>
                <p:cNvPr id="169313" name="Freihand 169312">
                  <a:extLst>
                    <a:ext uri="{FF2B5EF4-FFF2-40B4-BE49-F238E27FC236}">
                      <a16:creationId xmlns:a16="http://schemas.microsoft.com/office/drawing/2014/main" id="{451034C0-E9C5-49E6-85BB-A17A9D22AD74}"/>
                    </a:ext>
                  </a:extLst>
                </p:cNvPr>
                <p:cNvPicPr/>
                <p:nvPr/>
              </p:nvPicPr>
              <p:blipFill>
                <a:blip r:embed="rId683"/>
                <a:stretch>
                  <a:fillRect/>
                </a:stretch>
              </p:blipFill>
              <p:spPr>
                <a:xfrm>
                  <a:off x="10367139" y="3501908"/>
                  <a:ext cx="123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169314" name="Freihand 169313">
                  <a:extLst>
                    <a:ext uri="{FF2B5EF4-FFF2-40B4-BE49-F238E27FC236}">
                      <a16:creationId xmlns:a16="http://schemas.microsoft.com/office/drawing/2014/main" id="{231161CB-8472-4FC0-99C1-01DEF89194BF}"/>
                    </a:ext>
                  </a:extLst>
                </p14:cNvPr>
                <p14:cNvContentPartPr/>
                <p14:nvPr/>
              </p14:nvContentPartPr>
              <p14:xfrm>
                <a:off x="10463979" y="3370508"/>
                <a:ext cx="172800" cy="217080"/>
              </p14:xfrm>
            </p:contentPart>
          </mc:Choice>
          <mc:Fallback>
            <p:pic>
              <p:nvPicPr>
                <p:cNvPr id="169314" name="Freihand 169313">
                  <a:extLst>
                    <a:ext uri="{FF2B5EF4-FFF2-40B4-BE49-F238E27FC236}">
                      <a16:creationId xmlns:a16="http://schemas.microsoft.com/office/drawing/2014/main" id="{231161CB-8472-4FC0-99C1-01DEF89194BF}"/>
                    </a:ext>
                  </a:extLst>
                </p:cNvPr>
                <p:cNvPicPr/>
                <p:nvPr/>
              </p:nvPicPr>
              <p:blipFill>
                <a:blip r:embed="rId685"/>
                <a:stretch>
                  <a:fillRect/>
                </a:stretch>
              </p:blipFill>
              <p:spPr>
                <a:xfrm>
                  <a:off x="10459659" y="3366188"/>
                  <a:ext cx="1814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169315" name="Freihand 169314">
                  <a:extLst>
                    <a:ext uri="{FF2B5EF4-FFF2-40B4-BE49-F238E27FC236}">
                      <a16:creationId xmlns:a16="http://schemas.microsoft.com/office/drawing/2014/main" id="{B0870C60-1D7E-42A0-8AEE-B098B52DA51A}"/>
                    </a:ext>
                  </a:extLst>
                </p14:cNvPr>
                <p14:cNvContentPartPr/>
                <p14:nvPr/>
              </p14:nvContentPartPr>
              <p14:xfrm>
                <a:off x="10701939" y="3375908"/>
                <a:ext cx="310320" cy="154080"/>
              </p14:xfrm>
            </p:contentPart>
          </mc:Choice>
          <mc:Fallback>
            <p:pic>
              <p:nvPicPr>
                <p:cNvPr id="169315" name="Freihand 169314">
                  <a:extLst>
                    <a:ext uri="{FF2B5EF4-FFF2-40B4-BE49-F238E27FC236}">
                      <a16:creationId xmlns:a16="http://schemas.microsoft.com/office/drawing/2014/main" id="{B0870C60-1D7E-42A0-8AEE-B098B52DA51A}"/>
                    </a:ext>
                  </a:extLst>
                </p:cNvPr>
                <p:cNvPicPr/>
                <p:nvPr/>
              </p:nvPicPr>
              <p:blipFill>
                <a:blip r:embed="rId687"/>
                <a:stretch>
                  <a:fillRect/>
                </a:stretch>
              </p:blipFill>
              <p:spPr>
                <a:xfrm>
                  <a:off x="10697619" y="3371588"/>
                  <a:ext cx="318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169316" name="Freihand 169315">
                  <a:extLst>
                    <a:ext uri="{FF2B5EF4-FFF2-40B4-BE49-F238E27FC236}">
                      <a16:creationId xmlns:a16="http://schemas.microsoft.com/office/drawing/2014/main" id="{E16B493A-9679-4770-8694-A23F0A5FB5BB}"/>
                    </a:ext>
                  </a:extLst>
                </p14:cNvPr>
                <p14:cNvContentPartPr/>
                <p14:nvPr/>
              </p14:nvContentPartPr>
              <p14:xfrm>
                <a:off x="11003979" y="3334508"/>
                <a:ext cx="77760" cy="117000"/>
              </p14:xfrm>
            </p:contentPart>
          </mc:Choice>
          <mc:Fallback>
            <p:pic>
              <p:nvPicPr>
                <p:cNvPr id="169316" name="Freihand 169315">
                  <a:extLst>
                    <a:ext uri="{FF2B5EF4-FFF2-40B4-BE49-F238E27FC236}">
                      <a16:creationId xmlns:a16="http://schemas.microsoft.com/office/drawing/2014/main" id="{E16B493A-9679-4770-8694-A23F0A5FB5BB}"/>
                    </a:ext>
                  </a:extLst>
                </p:cNvPr>
                <p:cNvPicPr/>
                <p:nvPr/>
              </p:nvPicPr>
              <p:blipFill>
                <a:blip r:embed="rId689"/>
                <a:stretch>
                  <a:fillRect/>
                </a:stretch>
              </p:blipFill>
              <p:spPr>
                <a:xfrm>
                  <a:off x="10999659" y="3330188"/>
                  <a:ext cx="86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69317" name="Freihand 169316">
                  <a:extLst>
                    <a:ext uri="{FF2B5EF4-FFF2-40B4-BE49-F238E27FC236}">
                      <a16:creationId xmlns:a16="http://schemas.microsoft.com/office/drawing/2014/main" id="{DE3D58BB-1564-4A5B-AEC8-BBEC8F02E180}"/>
                    </a:ext>
                  </a:extLst>
                </p14:cNvPr>
                <p14:cNvContentPartPr/>
                <p14:nvPr/>
              </p14:nvContentPartPr>
              <p14:xfrm>
                <a:off x="11088939" y="3311828"/>
                <a:ext cx="76680" cy="254520"/>
              </p14:xfrm>
            </p:contentPart>
          </mc:Choice>
          <mc:Fallback>
            <p:pic>
              <p:nvPicPr>
                <p:cNvPr id="169317" name="Freihand 169316">
                  <a:extLst>
                    <a:ext uri="{FF2B5EF4-FFF2-40B4-BE49-F238E27FC236}">
                      <a16:creationId xmlns:a16="http://schemas.microsoft.com/office/drawing/2014/main" id="{DE3D58BB-1564-4A5B-AEC8-BBEC8F02E180}"/>
                    </a:ext>
                  </a:extLst>
                </p:cNvPr>
                <p:cNvPicPr/>
                <p:nvPr/>
              </p:nvPicPr>
              <p:blipFill>
                <a:blip r:embed="rId691"/>
                <a:stretch>
                  <a:fillRect/>
                </a:stretch>
              </p:blipFill>
              <p:spPr>
                <a:xfrm>
                  <a:off x="11084619" y="3307508"/>
                  <a:ext cx="853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69318" name="Freihand 169317">
                  <a:extLst>
                    <a:ext uri="{FF2B5EF4-FFF2-40B4-BE49-F238E27FC236}">
                      <a16:creationId xmlns:a16="http://schemas.microsoft.com/office/drawing/2014/main" id="{DB787699-1E11-47BD-AFAD-17F58A8F8615}"/>
                    </a:ext>
                  </a:extLst>
                </p14:cNvPr>
                <p14:cNvContentPartPr/>
                <p14:nvPr/>
              </p14:nvContentPartPr>
              <p14:xfrm>
                <a:off x="11180379" y="3136148"/>
                <a:ext cx="207360" cy="214920"/>
              </p14:xfrm>
            </p:contentPart>
          </mc:Choice>
          <mc:Fallback>
            <p:pic>
              <p:nvPicPr>
                <p:cNvPr id="169318" name="Freihand 169317">
                  <a:extLst>
                    <a:ext uri="{FF2B5EF4-FFF2-40B4-BE49-F238E27FC236}">
                      <a16:creationId xmlns:a16="http://schemas.microsoft.com/office/drawing/2014/main" id="{DB787699-1E11-47BD-AFAD-17F58A8F8615}"/>
                    </a:ext>
                  </a:extLst>
                </p:cNvPr>
                <p:cNvPicPr/>
                <p:nvPr/>
              </p:nvPicPr>
              <p:blipFill>
                <a:blip r:embed="rId693"/>
                <a:stretch>
                  <a:fillRect/>
                </a:stretch>
              </p:blipFill>
              <p:spPr>
                <a:xfrm>
                  <a:off x="11176059" y="3131828"/>
                  <a:ext cx="2160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169319" name="Freihand 169318">
                  <a:extLst>
                    <a:ext uri="{FF2B5EF4-FFF2-40B4-BE49-F238E27FC236}">
                      <a16:creationId xmlns:a16="http://schemas.microsoft.com/office/drawing/2014/main" id="{1CC8E285-D044-433D-96EA-32CC20208CE8}"/>
                    </a:ext>
                  </a:extLst>
                </p14:cNvPr>
                <p14:cNvContentPartPr/>
                <p14:nvPr/>
              </p14:nvContentPartPr>
              <p14:xfrm>
                <a:off x="11403219" y="3203468"/>
                <a:ext cx="194760" cy="71280"/>
              </p14:xfrm>
            </p:contentPart>
          </mc:Choice>
          <mc:Fallback>
            <p:pic>
              <p:nvPicPr>
                <p:cNvPr id="169319" name="Freihand 169318">
                  <a:extLst>
                    <a:ext uri="{FF2B5EF4-FFF2-40B4-BE49-F238E27FC236}">
                      <a16:creationId xmlns:a16="http://schemas.microsoft.com/office/drawing/2014/main" id="{1CC8E285-D044-433D-96EA-32CC20208CE8}"/>
                    </a:ext>
                  </a:extLst>
                </p:cNvPr>
                <p:cNvPicPr/>
                <p:nvPr/>
              </p:nvPicPr>
              <p:blipFill>
                <a:blip r:embed="rId695"/>
                <a:stretch>
                  <a:fillRect/>
                </a:stretch>
              </p:blipFill>
              <p:spPr>
                <a:xfrm>
                  <a:off x="11398899" y="3199148"/>
                  <a:ext cx="203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169320" name="Freihand 169319">
                  <a:extLst>
                    <a:ext uri="{FF2B5EF4-FFF2-40B4-BE49-F238E27FC236}">
                      <a16:creationId xmlns:a16="http://schemas.microsoft.com/office/drawing/2014/main" id="{6E6897EA-A8C9-4C3F-9619-DB6BA9CEEADD}"/>
                    </a:ext>
                  </a:extLst>
                </p14:cNvPr>
                <p14:cNvContentPartPr/>
                <p14:nvPr/>
              </p14:nvContentPartPr>
              <p14:xfrm>
                <a:off x="11653419" y="3188708"/>
                <a:ext cx="65880" cy="21960"/>
              </p14:xfrm>
            </p:contentPart>
          </mc:Choice>
          <mc:Fallback>
            <p:pic>
              <p:nvPicPr>
                <p:cNvPr id="169320" name="Freihand 169319">
                  <a:extLst>
                    <a:ext uri="{FF2B5EF4-FFF2-40B4-BE49-F238E27FC236}">
                      <a16:creationId xmlns:a16="http://schemas.microsoft.com/office/drawing/2014/main" id="{6E6897EA-A8C9-4C3F-9619-DB6BA9CEEADD}"/>
                    </a:ext>
                  </a:extLst>
                </p:cNvPr>
                <p:cNvPicPr/>
                <p:nvPr/>
              </p:nvPicPr>
              <p:blipFill>
                <a:blip r:embed="rId697"/>
                <a:stretch>
                  <a:fillRect/>
                </a:stretch>
              </p:blipFill>
              <p:spPr>
                <a:xfrm>
                  <a:off x="11649099" y="3184388"/>
                  <a:ext cx="74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169321" name="Freihand 169320">
                  <a:extLst>
                    <a:ext uri="{FF2B5EF4-FFF2-40B4-BE49-F238E27FC236}">
                      <a16:creationId xmlns:a16="http://schemas.microsoft.com/office/drawing/2014/main" id="{EFC871A8-1F88-4FE4-B544-2223C4146F2D}"/>
                    </a:ext>
                  </a:extLst>
                </p14:cNvPr>
                <p14:cNvContentPartPr/>
                <p14:nvPr/>
              </p14:nvContentPartPr>
              <p14:xfrm>
                <a:off x="10726419" y="3489668"/>
                <a:ext cx="548640" cy="358920"/>
              </p14:xfrm>
            </p:contentPart>
          </mc:Choice>
          <mc:Fallback>
            <p:pic>
              <p:nvPicPr>
                <p:cNvPr id="169321" name="Freihand 169320">
                  <a:extLst>
                    <a:ext uri="{FF2B5EF4-FFF2-40B4-BE49-F238E27FC236}">
                      <a16:creationId xmlns:a16="http://schemas.microsoft.com/office/drawing/2014/main" id="{EFC871A8-1F88-4FE4-B544-2223C4146F2D}"/>
                    </a:ext>
                  </a:extLst>
                </p:cNvPr>
                <p:cNvPicPr/>
                <p:nvPr/>
              </p:nvPicPr>
              <p:blipFill>
                <a:blip r:embed="rId699"/>
                <a:stretch>
                  <a:fillRect/>
                </a:stretch>
              </p:blipFill>
              <p:spPr>
                <a:xfrm>
                  <a:off x="10722099" y="3485348"/>
                  <a:ext cx="55728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169322" name="Freihand 169321">
                  <a:extLst>
                    <a:ext uri="{FF2B5EF4-FFF2-40B4-BE49-F238E27FC236}">
                      <a16:creationId xmlns:a16="http://schemas.microsoft.com/office/drawing/2014/main" id="{10B8B2AE-6C22-49C5-969A-7032166D71E0}"/>
                    </a:ext>
                  </a:extLst>
                </p14:cNvPr>
                <p14:cNvContentPartPr/>
                <p14:nvPr/>
              </p14:nvContentPartPr>
              <p14:xfrm>
                <a:off x="11291259" y="3486428"/>
                <a:ext cx="15480" cy="8640"/>
              </p14:xfrm>
            </p:contentPart>
          </mc:Choice>
          <mc:Fallback>
            <p:pic>
              <p:nvPicPr>
                <p:cNvPr id="169322" name="Freihand 169321">
                  <a:extLst>
                    <a:ext uri="{FF2B5EF4-FFF2-40B4-BE49-F238E27FC236}">
                      <a16:creationId xmlns:a16="http://schemas.microsoft.com/office/drawing/2014/main" id="{10B8B2AE-6C22-49C5-969A-7032166D71E0}"/>
                    </a:ext>
                  </a:extLst>
                </p:cNvPr>
                <p:cNvPicPr/>
                <p:nvPr/>
              </p:nvPicPr>
              <p:blipFill>
                <a:blip r:embed="rId701"/>
                <a:stretch>
                  <a:fillRect/>
                </a:stretch>
              </p:blipFill>
              <p:spPr>
                <a:xfrm>
                  <a:off x="11286939" y="3482108"/>
                  <a:ext cx="241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169323" name="Freihand 169322">
                  <a:extLst>
                    <a:ext uri="{FF2B5EF4-FFF2-40B4-BE49-F238E27FC236}">
                      <a16:creationId xmlns:a16="http://schemas.microsoft.com/office/drawing/2014/main" id="{9E2AC5FF-1966-493F-9D4F-9880DCCAFC5D}"/>
                    </a:ext>
                  </a:extLst>
                </p14:cNvPr>
                <p14:cNvContentPartPr/>
                <p14:nvPr/>
              </p14:nvContentPartPr>
              <p14:xfrm>
                <a:off x="11326539" y="3511268"/>
                <a:ext cx="88920" cy="235800"/>
              </p14:xfrm>
            </p:contentPart>
          </mc:Choice>
          <mc:Fallback>
            <p:pic>
              <p:nvPicPr>
                <p:cNvPr id="169323" name="Freihand 169322">
                  <a:extLst>
                    <a:ext uri="{FF2B5EF4-FFF2-40B4-BE49-F238E27FC236}">
                      <a16:creationId xmlns:a16="http://schemas.microsoft.com/office/drawing/2014/main" id="{9E2AC5FF-1966-493F-9D4F-9880DCCAFC5D}"/>
                    </a:ext>
                  </a:extLst>
                </p:cNvPr>
                <p:cNvPicPr/>
                <p:nvPr/>
              </p:nvPicPr>
              <p:blipFill>
                <a:blip r:embed="rId703"/>
                <a:stretch>
                  <a:fillRect/>
                </a:stretch>
              </p:blipFill>
              <p:spPr>
                <a:xfrm>
                  <a:off x="11322219" y="3506948"/>
                  <a:ext cx="975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169324" name="Freihand 169323">
                  <a:extLst>
                    <a:ext uri="{FF2B5EF4-FFF2-40B4-BE49-F238E27FC236}">
                      <a16:creationId xmlns:a16="http://schemas.microsoft.com/office/drawing/2014/main" id="{77DF9638-970F-4AC6-B7AE-58D508077820}"/>
                    </a:ext>
                  </a:extLst>
                </p14:cNvPr>
                <p14:cNvContentPartPr/>
                <p14:nvPr/>
              </p14:nvContentPartPr>
              <p14:xfrm>
                <a:off x="11440299" y="3450428"/>
                <a:ext cx="89640" cy="138240"/>
              </p14:xfrm>
            </p:contentPart>
          </mc:Choice>
          <mc:Fallback>
            <p:pic>
              <p:nvPicPr>
                <p:cNvPr id="169324" name="Freihand 169323">
                  <a:extLst>
                    <a:ext uri="{FF2B5EF4-FFF2-40B4-BE49-F238E27FC236}">
                      <a16:creationId xmlns:a16="http://schemas.microsoft.com/office/drawing/2014/main" id="{77DF9638-970F-4AC6-B7AE-58D508077820}"/>
                    </a:ext>
                  </a:extLst>
                </p:cNvPr>
                <p:cNvPicPr/>
                <p:nvPr/>
              </p:nvPicPr>
              <p:blipFill>
                <a:blip r:embed="rId705"/>
                <a:stretch>
                  <a:fillRect/>
                </a:stretch>
              </p:blipFill>
              <p:spPr>
                <a:xfrm>
                  <a:off x="11435979" y="3446108"/>
                  <a:ext cx="98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169325" name="Freihand 169324">
                  <a:extLst>
                    <a:ext uri="{FF2B5EF4-FFF2-40B4-BE49-F238E27FC236}">
                      <a16:creationId xmlns:a16="http://schemas.microsoft.com/office/drawing/2014/main" id="{38C1AB6F-7949-4D1A-AEDB-86CC5C17BDA7}"/>
                    </a:ext>
                  </a:extLst>
                </p14:cNvPr>
                <p14:cNvContentPartPr/>
                <p14:nvPr/>
              </p14:nvContentPartPr>
              <p14:xfrm>
                <a:off x="11523099" y="3400748"/>
                <a:ext cx="120600" cy="147960"/>
              </p14:xfrm>
            </p:contentPart>
          </mc:Choice>
          <mc:Fallback>
            <p:pic>
              <p:nvPicPr>
                <p:cNvPr id="169325" name="Freihand 169324">
                  <a:extLst>
                    <a:ext uri="{FF2B5EF4-FFF2-40B4-BE49-F238E27FC236}">
                      <a16:creationId xmlns:a16="http://schemas.microsoft.com/office/drawing/2014/main" id="{38C1AB6F-7949-4D1A-AEDB-86CC5C17BDA7}"/>
                    </a:ext>
                  </a:extLst>
                </p:cNvPr>
                <p:cNvPicPr/>
                <p:nvPr/>
              </p:nvPicPr>
              <p:blipFill>
                <a:blip r:embed="rId707"/>
                <a:stretch>
                  <a:fillRect/>
                </a:stretch>
              </p:blipFill>
              <p:spPr>
                <a:xfrm>
                  <a:off x="11518779" y="3396428"/>
                  <a:ext cx="129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169326" name="Freihand 169325">
                  <a:extLst>
                    <a:ext uri="{FF2B5EF4-FFF2-40B4-BE49-F238E27FC236}">
                      <a16:creationId xmlns:a16="http://schemas.microsoft.com/office/drawing/2014/main" id="{DDC0E427-C94D-4BF1-BE2E-6DC05A7D4BC5}"/>
                    </a:ext>
                  </a:extLst>
                </p14:cNvPr>
                <p14:cNvContentPartPr/>
                <p14:nvPr/>
              </p14:nvContentPartPr>
              <p14:xfrm>
                <a:off x="11604099" y="3516668"/>
                <a:ext cx="47520" cy="35640"/>
              </p14:xfrm>
            </p:contentPart>
          </mc:Choice>
          <mc:Fallback>
            <p:pic>
              <p:nvPicPr>
                <p:cNvPr id="169326" name="Freihand 169325">
                  <a:extLst>
                    <a:ext uri="{FF2B5EF4-FFF2-40B4-BE49-F238E27FC236}">
                      <a16:creationId xmlns:a16="http://schemas.microsoft.com/office/drawing/2014/main" id="{DDC0E427-C94D-4BF1-BE2E-6DC05A7D4BC5}"/>
                    </a:ext>
                  </a:extLst>
                </p:cNvPr>
                <p:cNvPicPr/>
                <p:nvPr/>
              </p:nvPicPr>
              <p:blipFill>
                <a:blip r:embed="rId709"/>
                <a:stretch>
                  <a:fillRect/>
                </a:stretch>
              </p:blipFill>
              <p:spPr>
                <a:xfrm>
                  <a:off x="11599779" y="3512348"/>
                  <a:ext cx="56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169327" name="Freihand 169326">
                  <a:extLst>
                    <a:ext uri="{FF2B5EF4-FFF2-40B4-BE49-F238E27FC236}">
                      <a16:creationId xmlns:a16="http://schemas.microsoft.com/office/drawing/2014/main" id="{2081BF4D-65D8-4EB3-9724-6967D5ABF8C9}"/>
                    </a:ext>
                  </a:extLst>
                </p14:cNvPr>
                <p14:cNvContentPartPr/>
                <p14:nvPr/>
              </p14:nvContentPartPr>
              <p14:xfrm>
                <a:off x="11642979" y="3352508"/>
                <a:ext cx="316440" cy="191520"/>
              </p14:xfrm>
            </p:contentPart>
          </mc:Choice>
          <mc:Fallback>
            <p:pic>
              <p:nvPicPr>
                <p:cNvPr id="169327" name="Freihand 169326">
                  <a:extLst>
                    <a:ext uri="{FF2B5EF4-FFF2-40B4-BE49-F238E27FC236}">
                      <a16:creationId xmlns:a16="http://schemas.microsoft.com/office/drawing/2014/main" id="{2081BF4D-65D8-4EB3-9724-6967D5ABF8C9}"/>
                    </a:ext>
                  </a:extLst>
                </p:cNvPr>
                <p:cNvPicPr/>
                <p:nvPr/>
              </p:nvPicPr>
              <p:blipFill>
                <a:blip r:embed="rId711"/>
                <a:stretch>
                  <a:fillRect/>
                </a:stretch>
              </p:blipFill>
              <p:spPr>
                <a:xfrm>
                  <a:off x="11638659" y="3348188"/>
                  <a:ext cx="3250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169328" name="Freihand 169327">
                  <a:extLst>
                    <a:ext uri="{FF2B5EF4-FFF2-40B4-BE49-F238E27FC236}">
                      <a16:creationId xmlns:a16="http://schemas.microsoft.com/office/drawing/2014/main" id="{25081F8D-9864-4BF3-AA93-C782821A9481}"/>
                    </a:ext>
                  </a:extLst>
                </p14:cNvPr>
                <p14:cNvContentPartPr/>
                <p14:nvPr/>
              </p14:nvContentPartPr>
              <p14:xfrm>
                <a:off x="10858539" y="3885308"/>
                <a:ext cx="59040" cy="12240"/>
              </p14:xfrm>
            </p:contentPart>
          </mc:Choice>
          <mc:Fallback>
            <p:pic>
              <p:nvPicPr>
                <p:cNvPr id="169328" name="Freihand 169327">
                  <a:extLst>
                    <a:ext uri="{FF2B5EF4-FFF2-40B4-BE49-F238E27FC236}">
                      <a16:creationId xmlns:a16="http://schemas.microsoft.com/office/drawing/2014/main" id="{25081F8D-9864-4BF3-AA93-C782821A9481}"/>
                    </a:ext>
                  </a:extLst>
                </p:cNvPr>
                <p:cNvPicPr/>
                <p:nvPr/>
              </p:nvPicPr>
              <p:blipFill>
                <a:blip r:embed="rId713"/>
                <a:stretch>
                  <a:fillRect/>
                </a:stretch>
              </p:blipFill>
              <p:spPr>
                <a:xfrm>
                  <a:off x="10854219" y="3880988"/>
                  <a:ext cx="67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169329" name="Freihand 169328">
                  <a:extLst>
                    <a:ext uri="{FF2B5EF4-FFF2-40B4-BE49-F238E27FC236}">
                      <a16:creationId xmlns:a16="http://schemas.microsoft.com/office/drawing/2014/main" id="{B4F78F5F-51F8-412A-97EC-A11F18E928E3}"/>
                    </a:ext>
                  </a:extLst>
                </p14:cNvPr>
                <p14:cNvContentPartPr/>
                <p14:nvPr/>
              </p14:nvContentPartPr>
              <p14:xfrm>
                <a:off x="10569459" y="3501188"/>
                <a:ext cx="1800000" cy="495720"/>
              </p14:xfrm>
            </p:contentPart>
          </mc:Choice>
          <mc:Fallback>
            <p:pic>
              <p:nvPicPr>
                <p:cNvPr id="169329" name="Freihand 169328">
                  <a:extLst>
                    <a:ext uri="{FF2B5EF4-FFF2-40B4-BE49-F238E27FC236}">
                      <a16:creationId xmlns:a16="http://schemas.microsoft.com/office/drawing/2014/main" id="{B4F78F5F-51F8-412A-97EC-A11F18E928E3}"/>
                    </a:ext>
                  </a:extLst>
                </p:cNvPr>
                <p:cNvPicPr/>
                <p:nvPr/>
              </p:nvPicPr>
              <p:blipFill>
                <a:blip r:embed="rId715"/>
                <a:stretch>
                  <a:fillRect/>
                </a:stretch>
              </p:blipFill>
              <p:spPr>
                <a:xfrm>
                  <a:off x="10565139" y="3496868"/>
                  <a:ext cx="1808640" cy="504360"/>
                </a:xfrm>
                <a:prstGeom prst="rect">
                  <a:avLst/>
                </a:prstGeom>
              </p:spPr>
            </p:pic>
          </mc:Fallback>
        </mc:AlternateContent>
      </p:grpSp>
    </p:spTree>
    <p:extLst>
      <p:ext uri="{BB962C8B-B14F-4D97-AF65-F5344CB8AC3E}">
        <p14:creationId xmlns:p14="http://schemas.microsoft.com/office/powerpoint/2010/main" val="37981994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F1F6F50-4A42-432E-83C1-41BAB444E9BB}"/>
                  </a:ext>
                </a:extLst>
              </p14:cNvPr>
              <p14:cNvContentPartPr/>
              <p14:nvPr/>
            </p14:nvContentPartPr>
            <p14:xfrm>
              <a:off x="742179" y="1673765"/>
              <a:ext cx="1487160" cy="113400"/>
            </p14:xfrm>
          </p:contentPart>
        </mc:Choice>
        <mc:Fallback xmlns="">
          <p:pic>
            <p:nvPicPr>
              <p:cNvPr id="2" name="Freihand 1">
                <a:extLst>
                  <a:ext uri="{FF2B5EF4-FFF2-40B4-BE49-F238E27FC236}">
                    <a16:creationId xmlns:a16="http://schemas.microsoft.com/office/drawing/2014/main" id="{AF1F6F50-4A42-432E-83C1-41BAB444E9BB}"/>
                  </a:ext>
                </a:extLst>
              </p:cNvPr>
              <p:cNvPicPr/>
              <p:nvPr/>
            </p:nvPicPr>
            <p:blipFill>
              <a:blip r:embed="rId4"/>
              <a:stretch>
                <a:fillRect/>
              </a:stretch>
            </p:blipFill>
            <p:spPr>
              <a:xfrm>
                <a:off x="737859" y="1669445"/>
                <a:ext cx="1495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F76E2A3F-4A4B-4618-9170-7E4B7DBB364D}"/>
                  </a:ext>
                </a:extLst>
              </p14:cNvPr>
              <p14:cNvContentPartPr/>
              <p14:nvPr/>
            </p14:nvContentPartPr>
            <p14:xfrm>
              <a:off x="1218459" y="1616165"/>
              <a:ext cx="4591080" cy="162000"/>
            </p14:xfrm>
          </p:contentPart>
        </mc:Choice>
        <mc:Fallback xmlns="">
          <p:pic>
            <p:nvPicPr>
              <p:cNvPr id="4" name="Freihand 3">
                <a:extLst>
                  <a:ext uri="{FF2B5EF4-FFF2-40B4-BE49-F238E27FC236}">
                    <a16:creationId xmlns:a16="http://schemas.microsoft.com/office/drawing/2014/main" id="{F76E2A3F-4A4B-4618-9170-7E4B7DBB364D}"/>
                  </a:ext>
                </a:extLst>
              </p:cNvPr>
              <p:cNvPicPr/>
              <p:nvPr/>
            </p:nvPicPr>
            <p:blipFill>
              <a:blip r:embed="rId6"/>
              <a:stretch>
                <a:fillRect/>
              </a:stretch>
            </p:blipFill>
            <p:spPr>
              <a:xfrm>
                <a:off x="1214139" y="1611845"/>
                <a:ext cx="4599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5A562BD9-BBBD-45E4-84D4-88538152CFF5}"/>
                  </a:ext>
                </a:extLst>
              </p14:cNvPr>
              <p14:cNvContentPartPr/>
              <p14:nvPr/>
            </p14:nvContentPartPr>
            <p14:xfrm>
              <a:off x="1357419" y="2786885"/>
              <a:ext cx="7574400" cy="120600"/>
            </p14:xfrm>
          </p:contentPart>
        </mc:Choice>
        <mc:Fallback xmlns="">
          <p:pic>
            <p:nvPicPr>
              <p:cNvPr id="6" name="Freihand 5">
                <a:extLst>
                  <a:ext uri="{FF2B5EF4-FFF2-40B4-BE49-F238E27FC236}">
                    <a16:creationId xmlns:a16="http://schemas.microsoft.com/office/drawing/2014/main" id="{5A562BD9-BBBD-45E4-84D4-88538152CFF5}"/>
                  </a:ext>
                </a:extLst>
              </p:cNvPr>
              <p:cNvPicPr/>
              <p:nvPr/>
            </p:nvPicPr>
            <p:blipFill>
              <a:blip r:embed="rId8"/>
              <a:stretch>
                <a:fillRect/>
              </a:stretch>
            </p:blipFill>
            <p:spPr>
              <a:xfrm>
                <a:off x="1353099" y="2782565"/>
                <a:ext cx="7583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FBF0844-65A9-498E-9173-DEEC64D8AAE6}"/>
                  </a:ext>
                </a:extLst>
              </p14:cNvPr>
              <p14:cNvContentPartPr/>
              <p14:nvPr/>
            </p14:nvContentPartPr>
            <p14:xfrm>
              <a:off x="3466299" y="3970565"/>
              <a:ext cx="2875320" cy="61920"/>
            </p14:xfrm>
          </p:contentPart>
        </mc:Choice>
        <mc:Fallback xmlns="">
          <p:pic>
            <p:nvPicPr>
              <p:cNvPr id="7" name="Freihand 6">
                <a:extLst>
                  <a:ext uri="{FF2B5EF4-FFF2-40B4-BE49-F238E27FC236}">
                    <a16:creationId xmlns:a16="http://schemas.microsoft.com/office/drawing/2014/main" id="{7FBF0844-65A9-498E-9173-DEEC64D8AAE6}"/>
                  </a:ext>
                </a:extLst>
              </p:cNvPr>
              <p:cNvPicPr/>
              <p:nvPr/>
            </p:nvPicPr>
            <p:blipFill>
              <a:blip r:embed="rId10"/>
              <a:stretch>
                <a:fillRect/>
              </a:stretch>
            </p:blipFill>
            <p:spPr>
              <a:xfrm>
                <a:off x="3461979" y="3966245"/>
                <a:ext cx="2883960" cy="70560"/>
              </a:xfrm>
              <a:prstGeom prst="rect">
                <a:avLst/>
              </a:prstGeom>
            </p:spPr>
          </p:pic>
        </mc:Fallback>
      </mc:AlternateContent>
      <p:grpSp>
        <p:nvGrpSpPr>
          <p:cNvPr id="28" name="Gruppieren 27">
            <a:extLst>
              <a:ext uri="{FF2B5EF4-FFF2-40B4-BE49-F238E27FC236}">
                <a16:creationId xmlns:a16="http://schemas.microsoft.com/office/drawing/2014/main" id="{D7A39CA4-3C86-43F1-84A0-55F3768DB6A9}"/>
              </a:ext>
            </a:extLst>
          </p:cNvPr>
          <p:cNvGrpSpPr/>
          <p:nvPr/>
        </p:nvGrpSpPr>
        <p:grpSpPr>
          <a:xfrm>
            <a:off x="4458459" y="3422285"/>
            <a:ext cx="2135520" cy="203760"/>
            <a:chOff x="4458459" y="3422285"/>
            <a:chExt cx="2135520" cy="20376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A4CB11C-06DF-4C45-B1DB-01DDC8632732}"/>
                    </a:ext>
                  </a:extLst>
                </p14:cNvPr>
                <p14:cNvContentPartPr/>
                <p14:nvPr/>
              </p14:nvContentPartPr>
              <p14:xfrm>
                <a:off x="4531539" y="3518765"/>
                <a:ext cx="144000" cy="64440"/>
              </p14:xfrm>
            </p:contentPart>
          </mc:Choice>
          <mc:Fallback xmlns="">
            <p:pic>
              <p:nvPicPr>
                <p:cNvPr id="9" name="Freihand 8">
                  <a:extLst>
                    <a:ext uri="{FF2B5EF4-FFF2-40B4-BE49-F238E27FC236}">
                      <a16:creationId xmlns:a16="http://schemas.microsoft.com/office/drawing/2014/main" id="{AA4CB11C-06DF-4C45-B1DB-01DDC8632732}"/>
                    </a:ext>
                  </a:extLst>
                </p:cNvPr>
                <p:cNvPicPr/>
                <p:nvPr/>
              </p:nvPicPr>
              <p:blipFill>
                <a:blip r:embed="rId12"/>
                <a:stretch>
                  <a:fillRect/>
                </a:stretch>
              </p:blipFill>
              <p:spPr>
                <a:xfrm>
                  <a:off x="4527219" y="3514445"/>
                  <a:ext cx="152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6ADC8D81-7476-4161-B325-9737690AB3CC}"/>
                    </a:ext>
                  </a:extLst>
                </p14:cNvPr>
                <p14:cNvContentPartPr/>
                <p14:nvPr/>
              </p14:nvContentPartPr>
              <p14:xfrm>
                <a:off x="4458459" y="3512645"/>
                <a:ext cx="166680" cy="113400"/>
              </p14:xfrm>
            </p:contentPart>
          </mc:Choice>
          <mc:Fallback xmlns="">
            <p:pic>
              <p:nvPicPr>
                <p:cNvPr id="10" name="Freihand 9">
                  <a:extLst>
                    <a:ext uri="{FF2B5EF4-FFF2-40B4-BE49-F238E27FC236}">
                      <a16:creationId xmlns:a16="http://schemas.microsoft.com/office/drawing/2014/main" id="{6ADC8D81-7476-4161-B325-9737690AB3CC}"/>
                    </a:ext>
                  </a:extLst>
                </p:cNvPr>
                <p:cNvPicPr/>
                <p:nvPr/>
              </p:nvPicPr>
              <p:blipFill>
                <a:blip r:embed="rId14"/>
                <a:stretch>
                  <a:fillRect/>
                </a:stretch>
              </p:blipFill>
              <p:spPr>
                <a:xfrm>
                  <a:off x="4454139" y="3508325"/>
                  <a:ext cx="175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BD15AD9-4201-42FF-9684-3A9D4D9AC966}"/>
                    </a:ext>
                  </a:extLst>
                </p14:cNvPr>
                <p14:cNvContentPartPr/>
                <p14:nvPr/>
              </p14:nvContentPartPr>
              <p14:xfrm>
                <a:off x="4849779" y="3465485"/>
                <a:ext cx="23400" cy="82080"/>
              </p14:xfrm>
            </p:contentPart>
          </mc:Choice>
          <mc:Fallback xmlns="">
            <p:pic>
              <p:nvPicPr>
                <p:cNvPr id="11" name="Freihand 10">
                  <a:extLst>
                    <a:ext uri="{FF2B5EF4-FFF2-40B4-BE49-F238E27FC236}">
                      <a16:creationId xmlns:a16="http://schemas.microsoft.com/office/drawing/2014/main" id="{5BD15AD9-4201-42FF-9684-3A9D4D9AC966}"/>
                    </a:ext>
                  </a:extLst>
                </p:cNvPr>
                <p:cNvPicPr/>
                <p:nvPr/>
              </p:nvPicPr>
              <p:blipFill>
                <a:blip r:embed="rId16"/>
                <a:stretch>
                  <a:fillRect/>
                </a:stretch>
              </p:blipFill>
              <p:spPr>
                <a:xfrm>
                  <a:off x="4845459" y="3461165"/>
                  <a:ext cx="32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49A977F-8580-447A-936D-E91030071867}"/>
                    </a:ext>
                  </a:extLst>
                </p14:cNvPr>
                <p14:cNvContentPartPr/>
                <p14:nvPr/>
              </p14:nvContentPartPr>
              <p14:xfrm>
                <a:off x="4855179" y="3453245"/>
                <a:ext cx="77760" cy="78120"/>
              </p14:xfrm>
            </p:contentPart>
          </mc:Choice>
          <mc:Fallback xmlns="">
            <p:pic>
              <p:nvPicPr>
                <p:cNvPr id="12" name="Freihand 11">
                  <a:extLst>
                    <a:ext uri="{FF2B5EF4-FFF2-40B4-BE49-F238E27FC236}">
                      <a16:creationId xmlns:a16="http://schemas.microsoft.com/office/drawing/2014/main" id="{449A977F-8580-447A-936D-E91030071867}"/>
                    </a:ext>
                  </a:extLst>
                </p:cNvPr>
                <p:cNvPicPr/>
                <p:nvPr/>
              </p:nvPicPr>
              <p:blipFill>
                <a:blip r:embed="rId18"/>
                <a:stretch>
                  <a:fillRect/>
                </a:stretch>
              </p:blipFill>
              <p:spPr>
                <a:xfrm>
                  <a:off x="4850859" y="3448925"/>
                  <a:ext cx="86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03FBDD8C-BFCA-448D-A30E-A65E5B33627E}"/>
                    </a:ext>
                  </a:extLst>
                </p14:cNvPr>
                <p14:cNvContentPartPr/>
                <p14:nvPr/>
              </p14:nvContentPartPr>
              <p14:xfrm>
                <a:off x="4988379" y="3473405"/>
                <a:ext cx="101880" cy="88920"/>
              </p14:xfrm>
            </p:contentPart>
          </mc:Choice>
          <mc:Fallback xmlns="">
            <p:pic>
              <p:nvPicPr>
                <p:cNvPr id="13" name="Freihand 12">
                  <a:extLst>
                    <a:ext uri="{FF2B5EF4-FFF2-40B4-BE49-F238E27FC236}">
                      <a16:creationId xmlns:a16="http://schemas.microsoft.com/office/drawing/2014/main" id="{03FBDD8C-BFCA-448D-A30E-A65E5B33627E}"/>
                    </a:ext>
                  </a:extLst>
                </p:cNvPr>
                <p:cNvPicPr/>
                <p:nvPr/>
              </p:nvPicPr>
              <p:blipFill>
                <a:blip r:embed="rId20"/>
                <a:stretch>
                  <a:fillRect/>
                </a:stretch>
              </p:blipFill>
              <p:spPr>
                <a:xfrm>
                  <a:off x="4984059" y="3469085"/>
                  <a:ext cx="11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99440A2B-C0C0-4061-B86A-3729AC5D1851}"/>
                    </a:ext>
                  </a:extLst>
                </p14:cNvPr>
                <p14:cNvContentPartPr/>
                <p14:nvPr/>
              </p14:nvContentPartPr>
              <p14:xfrm>
                <a:off x="5112219" y="3426605"/>
                <a:ext cx="155880" cy="118440"/>
              </p14:xfrm>
            </p:contentPart>
          </mc:Choice>
          <mc:Fallback xmlns="">
            <p:pic>
              <p:nvPicPr>
                <p:cNvPr id="14" name="Freihand 13">
                  <a:extLst>
                    <a:ext uri="{FF2B5EF4-FFF2-40B4-BE49-F238E27FC236}">
                      <a16:creationId xmlns:a16="http://schemas.microsoft.com/office/drawing/2014/main" id="{99440A2B-C0C0-4061-B86A-3729AC5D1851}"/>
                    </a:ext>
                  </a:extLst>
                </p:cNvPr>
                <p:cNvPicPr/>
                <p:nvPr/>
              </p:nvPicPr>
              <p:blipFill>
                <a:blip r:embed="rId22"/>
                <a:stretch>
                  <a:fillRect/>
                </a:stretch>
              </p:blipFill>
              <p:spPr>
                <a:xfrm>
                  <a:off x="5107899" y="3422285"/>
                  <a:ext cx="164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90BE482-12A2-4DE2-9D0A-70E3CDE1504E}"/>
                    </a:ext>
                  </a:extLst>
                </p14:cNvPr>
                <p14:cNvContentPartPr/>
                <p14:nvPr/>
              </p14:nvContentPartPr>
              <p14:xfrm>
                <a:off x="5289339" y="3480965"/>
                <a:ext cx="93960" cy="124560"/>
              </p14:xfrm>
            </p:contentPart>
          </mc:Choice>
          <mc:Fallback xmlns="">
            <p:pic>
              <p:nvPicPr>
                <p:cNvPr id="16" name="Freihand 15">
                  <a:extLst>
                    <a:ext uri="{FF2B5EF4-FFF2-40B4-BE49-F238E27FC236}">
                      <a16:creationId xmlns:a16="http://schemas.microsoft.com/office/drawing/2014/main" id="{490BE482-12A2-4DE2-9D0A-70E3CDE1504E}"/>
                    </a:ext>
                  </a:extLst>
                </p:cNvPr>
                <p:cNvPicPr/>
                <p:nvPr/>
              </p:nvPicPr>
              <p:blipFill>
                <a:blip r:embed="rId24"/>
                <a:stretch>
                  <a:fillRect/>
                </a:stretch>
              </p:blipFill>
              <p:spPr>
                <a:xfrm>
                  <a:off x="5285019" y="3476645"/>
                  <a:ext cx="102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ED9004B4-8A50-4848-8A97-9FC9DCEEC33F}"/>
                    </a:ext>
                  </a:extLst>
                </p14:cNvPr>
                <p14:cNvContentPartPr/>
                <p14:nvPr/>
              </p14:nvContentPartPr>
              <p14:xfrm>
                <a:off x="5399859" y="3496085"/>
                <a:ext cx="176400" cy="60480"/>
              </p14:xfrm>
            </p:contentPart>
          </mc:Choice>
          <mc:Fallback xmlns="">
            <p:pic>
              <p:nvPicPr>
                <p:cNvPr id="17" name="Freihand 16">
                  <a:extLst>
                    <a:ext uri="{FF2B5EF4-FFF2-40B4-BE49-F238E27FC236}">
                      <a16:creationId xmlns:a16="http://schemas.microsoft.com/office/drawing/2014/main" id="{ED9004B4-8A50-4848-8A97-9FC9DCEEC33F}"/>
                    </a:ext>
                  </a:extLst>
                </p:cNvPr>
                <p:cNvPicPr/>
                <p:nvPr/>
              </p:nvPicPr>
              <p:blipFill>
                <a:blip r:embed="rId26"/>
                <a:stretch>
                  <a:fillRect/>
                </a:stretch>
              </p:blipFill>
              <p:spPr>
                <a:xfrm>
                  <a:off x="5395539" y="3491765"/>
                  <a:ext cx="185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3F831472-F737-409E-88BF-36D0453439BD}"/>
                    </a:ext>
                  </a:extLst>
                </p14:cNvPr>
                <p14:cNvContentPartPr/>
                <p14:nvPr/>
              </p14:nvContentPartPr>
              <p14:xfrm>
                <a:off x="5574819" y="3453245"/>
                <a:ext cx="51840" cy="11520"/>
              </p14:xfrm>
            </p:contentPart>
          </mc:Choice>
          <mc:Fallback xmlns="">
            <p:pic>
              <p:nvPicPr>
                <p:cNvPr id="18" name="Freihand 17">
                  <a:extLst>
                    <a:ext uri="{FF2B5EF4-FFF2-40B4-BE49-F238E27FC236}">
                      <a16:creationId xmlns:a16="http://schemas.microsoft.com/office/drawing/2014/main" id="{3F831472-F737-409E-88BF-36D0453439BD}"/>
                    </a:ext>
                  </a:extLst>
                </p:cNvPr>
                <p:cNvPicPr/>
                <p:nvPr/>
              </p:nvPicPr>
              <p:blipFill>
                <a:blip r:embed="rId28"/>
                <a:stretch>
                  <a:fillRect/>
                </a:stretch>
              </p:blipFill>
              <p:spPr>
                <a:xfrm>
                  <a:off x="5570499" y="3448925"/>
                  <a:ext cx="60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1940A9B2-AC40-4367-A28B-EBC944129745}"/>
                    </a:ext>
                  </a:extLst>
                </p14:cNvPr>
                <p14:cNvContentPartPr/>
                <p14:nvPr/>
              </p14:nvContentPartPr>
              <p14:xfrm>
                <a:off x="5586699" y="3470885"/>
                <a:ext cx="87480" cy="91800"/>
              </p14:xfrm>
            </p:contentPart>
          </mc:Choice>
          <mc:Fallback xmlns="">
            <p:pic>
              <p:nvPicPr>
                <p:cNvPr id="19" name="Freihand 18">
                  <a:extLst>
                    <a:ext uri="{FF2B5EF4-FFF2-40B4-BE49-F238E27FC236}">
                      <a16:creationId xmlns:a16="http://schemas.microsoft.com/office/drawing/2014/main" id="{1940A9B2-AC40-4367-A28B-EBC944129745}"/>
                    </a:ext>
                  </a:extLst>
                </p:cNvPr>
                <p:cNvPicPr/>
                <p:nvPr/>
              </p:nvPicPr>
              <p:blipFill>
                <a:blip r:embed="rId30"/>
                <a:stretch>
                  <a:fillRect/>
                </a:stretch>
              </p:blipFill>
              <p:spPr>
                <a:xfrm>
                  <a:off x="5582379" y="3466565"/>
                  <a:ext cx="96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5EC9CC67-FB65-45DF-B984-5C917D89277B}"/>
                    </a:ext>
                  </a:extLst>
                </p14:cNvPr>
                <p14:cNvContentPartPr/>
                <p14:nvPr/>
              </p14:nvContentPartPr>
              <p14:xfrm>
                <a:off x="5801259" y="3443165"/>
                <a:ext cx="77040" cy="102600"/>
              </p14:xfrm>
            </p:contentPart>
          </mc:Choice>
          <mc:Fallback xmlns="">
            <p:pic>
              <p:nvPicPr>
                <p:cNvPr id="20" name="Freihand 19">
                  <a:extLst>
                    <a:ext uri="{FF2B5EF4-FFF2-40B4-BE49-F238E27FC236}">
                      <a16:creationId xmlns:a16="http://schemas.microsoft.com/office/drawing/2014/main" id="{5EC9CC67-FB65-45DF-B984-5C917D89277B}"/>
                    </a:ext>
                  </a:extLst>
                </p:cNvPr>
                <p:cNvPicPr/>
                <p:nvPr/>
              </p:nvPicPr>
              <p:blipFill>
                <a:blip r:embed="rId32"/>
                <a:stretch>
                  <a:fillRect/>
                </a:stretch>
              </p:blipFill>
              <p:spPr>
                <a:xfrm>
                  <a:off x="5796939" y="3438845"/>
                  <a:ext cx="85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BAA51FFA-4054-4F45-AAD6-7A443117B21C}"/>
                    </a:ext>
                  </a:extLst>
                </p14:cNvPr>
                <p14:cNvContentPartPr/>
                <p14:nvPr/>
              </p14:nvContentPartPr>
              <p14:xfrm>
                <a:off x="5752659" y="3459725"/>
                <a:ext cx="134640" cy="109440"/>
              </p14:xfrm>
            </p:contentPart>
          </mc:Choice>
          <mc:Fallback xmlns="">
            <p:pic>
              <p:nvPicPr>
                <p:cNvPr id="22" name="Freihand 21">
                  <a:extLst>
                    <a:ext uri="{FF2B5EF4-FFF2-40B4-BE49-F238E27FC236}">
                      <a16:creationId xmlns:a16="http://schemas.microsoft.com/office/drawing/2014/main" id="{BAA51FFA-4054-4F45-AAD6-7A443117B21C}"/>
                    </a:ext>
                  </a:extLst>
                </p:cNvPr>
                <p:cNvPicPr/>
                <p:nvPr/>
              </p:nvPicPr>
              <p:blipFill>
                <a:blip r:embed="rId34"/>
                <a:stretch>
                  <a:fillRect/>
                </a:stretch>
              </p:blipFill>
              <p:spPr>
                <a:xfrm>
                  <a:off x="5748339" y="3455405"/>
                  <a:ext cx="143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D42B8000-81CC-4D3F-BF7E-6FF492692CD5}"/>
                    </a:ext>
                  </a:extLst>
                </p14:cNvPr>
                <p14:cNvContentPartPr/>
                <p14:nvPr/>
              </p14:nvContentPartPr>
              <p14:xfrm>
                <a:off x="5928339" y="3436685"/>
                <a:ext cx="81000" cy="130320"/>
              </p14:xfrm>
            </p:contentPart>
          </mc:Choice>
          <mc:Fallback xmlns="">
            <p:pic>
              <p:nvPicPr>
                <p:cNvPr id="23" name="Freihand 22">
                  <a:extLst>
                    <a:ext uri="{FF2B5EF4-FFF2-40B4-BE49-F238E27FC236}">
                      <a16:creationId xmlns:a16="http://schemas.microsoft.com/office/drawing/2014/main" id="{D42B8000-81CC-4D3F-BF7E-6FF492692CD5}"/>
                    </a:ext>
                  </a:extLst>
                </p:cNvPr>
                <p:cNvPicPr/>
                <p:nvPr/>
              </p:nvPicPr>
              <p:blipFill>
                <a:blip r:embed="rId36"/>
                <a:stretch>
                  <a:fillRect/>
                </a:stretch>
              </p:blipFill>
              <p:spPr>
                <a:xfrm>
                  <a:off x="5924019" y="3432365"/>
                  <a:ext cx="89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24535B5F-9DA8-4172-8A88-FB41FE47DA3D}"/>
                    </a:ext>
                  </a:extLst>
                </p14:cNvPr>
                <p14:cNvContentPartPr/>
                <p14:nvPr/>
              </p14:nvContentPartPr>
              <p14:xfrm>
                <a:off x="6073779" y="3422285"/>
                <a:ext cx="115200" cy="137880"/>
              </p14:xfrm>
            </p:contentPart>
          </mc:Choice>
          <mc:Fallback xmlns="">
            <p:pic>
              <p:nvPicPr>
                <p:cNvPr id="24" name="Freihand 23">
                  <a:extLst>
                    <a:ext uri="{FF2B5EF4-FFF2-40B4-BE49-F238E27FC236}">
                      <a16:creationId xmlns:a16="http://schemas.microsoft.com/office/drawing/2014/main" id="{24535B5F-9DA8-4172-8A88-FB41FE47DA3D}"/>
                    </a:ext>
                  </a:extLst>
                </p:cNvPr>
                <p:cNvPicPr/>
                <p:nvPr/>
              </p:nvPicPr>
              <p:blipFill>
                <a:blip r:embed="rId38"/>
                <a:stretch>
                  <a:fillRect/>
                </a:stretch>
              </p:blipFill>
              <p:spPr>
                <a:xfrm>
                  <a:off x="6069459" y="3417965"/>
                  <a:ext cx="123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EF9D2A56-6F83-42D3-B836-E4B2905E4420}"/>
                    </a:ext>
                  </a:extLst>
                </p14:cNvPr>
                <p14:cNvContentPartPr/>
                <p14:nvPr/>
              </p14:nvContentPartPr>
              <p14:xfrm>
                <a:off x="6078819" y="3449285"/>
                <a:ext cx="214560" cy="44280"/>
              </p14:xfrm>
            </p:contentPart>
          </mc:Choice>
          <mc:Fallback xmlns="">
            <p:pic>
              <p:nvPicPr>
                <p:cNvPr id="25" name="Freihand 24">
                  <a:extLst>
                    <a:ext uri="{FF2B5EF4-FFF2-40B4-BE49-F238E27FC236}">
                      <a16:creationId xmlns:a16="http://schemas.microsoft.com/office/drawing/2014/main" id="{EF9D2A56-6F83-42D3-B836-E4B2905E4420}"/>
                    </a:ext>
                  </a:extLst>
                </p:cNvPr>
                <p:cNvPicPr/>
                <p:nvPr/>
              </p:nvPicPr>
              <p:blipFill>
                <a:blip r:embed="rId40"/>
                <a:stretch>
                  <a:fillRect/>
                </a:stretch>
              </p:blipFill>
              <p:spPr>
                <a:xfrm>
                  <a:off x="6074499" y="3444965"/>
                  <a:ext cx="223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794A54D8-EA33-4548-A76B-EA362A51F36D}"/>
                    </a:ext>
                  </a:extLst>
                </p14:cNvPr>
                <p14:cNvContentPartPr/>
                <p14:nvPr/>
              </p14:nvContentPartPr>
              <p14:xfrm>
                <a:off x="6240819" y="3436325"/>
                <a:ext cx="85680" cy="119520"/>
              </p14:xfrm>
            </p:contentPart>
          </mc:Choice>
          <mc:Fallback xmlns="">
            <p:pic>
              <p:nvPicPr>
                <p:cNvPr id="26" name="Freihand 25">
                  <a:extLst>
                    <a:ext uri="{FF2B5EF4-FFF2-40B4-BE49-F238E27FC236}">
                      <a16:creationId xmlns:a16="http://schemas.microsoft.com/office/drawing/2014/main" id="{794A54D8-EA33-4548-A76B-EA362A51F36D}"/>
                    </a:ext>
                  </a:extLst>
                </p:cNvPr>
                <p:cNvPicPr/>
                <p:nvPr/>
              </p:nvPicPr>
              <p:blipFill>
                <a:blip r:embed="rId42"/>
                <a:stretch>
                  <a:fillRect/>
                </a:stretch>
              </p:blipFill>
              <p:spPr>
                <a:xfrm>
                  <a:off x="6236499" y="3432005"/>
                  <a:ext cx="94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5F7ECC1-BF16-44D1-BD2B-FAA2A9E2996D}"/>
                    </a:ext>
                  </a:extLst>
                </p14:cNvPr>
                <p14:cNvContentPartPr/>
                <p14:nvPr/>
              </p14:nvContentPartPr>
              <p14:xfrm>
                <a:off x="4812699" y="3587885"/>
                <a:ext cx="1781280" cy="37080"/>
              </p14:xfrm>
            </p:contentPart>
          </mc:Choice>
          <mc:Fallback xmlns="">
            <p:pic>
              <p:nvPicPr>
                <p:cNvPr id="27" name="Freihand 26">
                  <a:extLst>
                    <a:ext uri="{FF2B5EF4-FFF2-40B4-BE49-F238E27FC236}">
                      <a16:creationId xmlns:a16="http://schemas.microsoft.com/office/drawing/2014/main" id="{B5F7ECC1-BF16-44D1-BD2B-FAA2A9E2996D}"/>
                    </a:ext>
                  </a:extLst>
                </p:cNvPr>
                <p:cNvPicPr/>
                <p:nvPr/>
              </p:nvPicPr>
              <p:blipFill>
                <a:blip r:embed="rId44"/>
                <a:stretch>
                  <a:fillRect/>
                </a:stretch>
              </p:blipFill>
              <p:spPr>
                <a:xfrm>
                  <a:off x="4808379" y="3583565"/>
                  <a:ext cx="1789920" cy="4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F42D83C0-2B3D-449D-9D6D-4D202FB5E07E}"/>
                  </a:ext>
                </a:extLst>
              </p14:cNvPr>
              <p14:cNvContentPartPr/>
              <p14:nvPr/>
            </p14:nvContentPartPr>
            <p14:xfrm>
              <a:off x="9694659" y="3944645"/>
              <a:ext cx="1353600" cy="59040"/>
            </p14:xfrm>
          </p:contentPart>
        </mc:Choice>
        <mc:Fallback xmlns="">
          <p:pic>
            <p:nvPicPr>
              <p:cNvPr id="29" name="Freihand 28">
                <a:extLst>
                  <a:ext uri="{FF2B5EF4-FFF2-40B4-BE49-F238E27FC236}">
                    <a16:creationId xmlns:a16="http://schemas.microsoft.com/office/drawing/2014/main" id="{F42D83C0-2B3D-449D-9D6D-4D202FB5E07E}"/>
                  </a:ext>
                </a:extLst>
              </p:cNvPr>
              <p:cNvPicPr/>
              <p:nvPr/>
            </p:nvPicPr>
            <p:blipFill>
              <a:blip r:embed="rId46"/>
              <a:stretch>
                <a:fillRect/>
              </a:stretch>
            </p:blipFill>
            <p:spPr>
              <a:xfrm>
                <a:off x="9690339" y="3940325"/>
                <a:ext cx="1362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8A3F7738-768F-4E02-B75A-E0E982C8D5E2}"/>
                  </a:ext>
                </a:extLst>
              </p14:cNvPr>
              <p14:cNvContentPartPr/>
              <p14:nvPr/>
            </p14:nvContentPartPr>
            <p14:xfrm>
              <a:off x="504219" y="4186205"/>
              <a:ext cx="6162840" cy="144360"/>
            </p14:xfrm>
          </p:contentPart>
        </mc:Choice>
        <mc:Fallback xmlns="">
          <p:pic>
            <p:nvPicPr>
              <p:cNvPr id="30" name="Freihand 29">
                <a:extLst>
                  <a:ext uri="{FF2B5EF4-FFF2-40B4-BE49-F238E27FC236}">
                    <a16:creationId xmlns:a16="http://schemas.microsoft.com/office/drawing/2014/main" id="{8A3F7738-768F-4E02-B75A-E0E982C8D5E2}"/>
                  </a:ext>
                </a:extLst>
              </p:cNvPr>
              <p:cNvPicPr/>
              <p:nvPr/>
            </p:nvPicPr>
            <p:blipFill>
              <a:blip r:embed="rId48"/>
              <a:stretch>
                <a:fillRect/>
              </a:stretch>
            </p:blipFill>
            <p:spPr>
              <a:xfrm>
                <a:off x="499899" y="4181885"/>
                <a:ext cx="6171480" cy="153000"/>
              </a:xfrm>
              <a:prstGeom prst="rect">
                <a:avLst/>
              </a:prstGeom>
            </p:spPr>
          </p:pic>
        </mc:Fallback>
      </mc:AlternateContent>
      <p:grpSp>
        <p:nvGrpSpPr>
          <p:cNvPr id="54" name="Gruppieren 53">
            <a:extLst>
              <a:ext uri="{FF2B5EF4-FFF2-40B4-BE49-F238E27FC236}">
                <a16:creationId xmlns:a16="http://schemas.microsoft.com/office/drawing/2014/main" id="{F8C544B1-763C-40DD-8A8E-B30B62F5BE1B}"/>
              </a:ext>
            </a:extLst>
          </p:cNvPr>
          <p:cNvGrpSpPr/>
          <p:nvPr/>
        </p:nvGrpSpPr>
        <p:grpSpPr>
          <a:xfrm>
            <a:off x="5599299" y="5234165"/>
            <a:ext cx="1913760" cy="1370880"/>
            <a:chOff x="5599299" y="5234165"/>
            <a:chExt cx="1913760" cy="1370880"/>
          </a:xfrm>
        </p:grpSpPr>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CD29D4D6-C847-44F2-BD35-E126C1317CAE}"/>
                    </a:ext>
                  </a:extLst>
                </p14:cNvPr>
                <p14:cNvContentPartPr/>
                <p14:nvPr/>
              </p14:nvContentPartPr>
              <p14:xfrm>
                <a:off x="5921859" y="5439005"/>
                <a:ext cx="38880" cy="927360"/>
              </p14:xfrm>
            </p:contentPart>
          </mc:Choice>
          <mc:Fallback xmlns="">
            <p:pic>
              <p:nvPicPr>
                <p:cNvPr id="31" name="Freihand 30">
                  <a:extLst>
                    <a:ext uri="{FF2B5EF4-FFF2-40B4-BE49-F238E27FC236}">
                      <a16:creationId xmlns:a16="http://schemas.microsoft.com/office/drawing/2014/main" id="{CD29D4D6-C847-44F2-BD35-E126C1317CAE}"/>
                    </a:ext>
                  </a:extLst>
                </p:cNvPr>
                <p:cNvPicPr/>
                <p:nvPr/>
              </p:nvPicPr>
              <p:blipFill>
                <a:blip r:embed="rId50"/>
                <a:stretch>
                  <a:fillRect/>
                </a:stretch>
              </p:blipFill>
              <p:spPr>
                <a:xfrm>
                  <a:off x="5917539" y="5434685"/>
                  <a:ext cx="47520" cy="93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B8C6D19C-145D-4831-BFF3-11A66168EE26}"/>
                    </a:ext>
                  </a:extLst>
                </p14:cNvPr>
                <p14:cNvContentPartPr/>
                <p14:nvPr/>
              </p14:nvContentPartPr>
              <p14:xfrm>
                <a:off x="5756979" y="6241445"/>
                <a:ext cx="1355760" cy="50400"/>
              </p14:xfrm>
            </p:contentPart>
          </mc:Choice>
          <mc:Fallback xmlns="">
            <p:pic>
              <p:nvPicPr>
                <p:cNvPr id="32" name="Freihand 31">
                  <a:extLst>
                    <a:ext uri="{FF2B5EF4-FFF2-40B4-BE49-F238E27FC236}">
                      <a16:creationId xmlns:a16="http://schemas.microsoft.com/office/drawing/2014/main" id="{B8C6D19C-145D-4831-BFF3-11A66168EE26}"/>
                    </a:ext>
                  </a:extLst>
                </p:cNvPr>
                <p:cNvPicPr/>
                <p:nvPr/>
              </p:nvPicPr>
              <p:blipFill>
                <a:blip r:embed="rId52"/>
                <a:stretch>
                  <a:fillRect/>
                </a:stretch>
              </p:blipFill>
              <p:spPr>
                <a:xfrm>
                  <a:off x="5752659" y="6237125"/>
                  <a:ext cx="13644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95E8839-DA62-4AE1-BF28-FF14E10555E9}"/>
                    </a:ext>
                  </a:extLst>
                </p14:cNvPr>
                <p14:cNvContentPartPr/>
                <p14:nvPr/>
              </p14:nvContentPartPr>
              <p14:xfrm>
                <a:off x="7109139" y="6121565"/>
                <a:ext cx="207720" cy="235080"/>
              </p14:xfrm>
            </p:contentPart>
          </mc:Choice>
          <mc:Fallback xmlns="">
            <p:pic>
              <p:nvPicPr>
                <p:cNvPr id="33" name="Freihand 32">
                  <a:extLst>
                    <a:ext uri="{FF2B5EF4-FFF2-40B4-BE49-F238E27FC236}">
                      <a16:creationId xmlns:a16="http://schemas.microsoft.com/office/drawing/2014/main" id="{D95E8839-DA62-4AE1-BF28-FF14E10555E9}"/>
                    </a:ext>
                  </a:extLst>
                </p:cNvPr>
                <p:cNvPicPr/>
                <p:nvPr/>
              </p:nvPicPr>
              <p:blipFill>
                <a:blip r:embed="rId54"/>
                <a:stretch>
                  <a:fillRect/>
                </a:stretch>
              </p:blipFill>
              <p:spPr>
                <a:xfrm>
                  <a:off x="7104819" y="6117245"/>
                  <a:ext cx="2163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322EF0AF-6A09-4F74-9139-E02F8FA8FA31}"/>
                    </a:ext>
                  </a:extLst>
                </p14:cNvPr>
                <p14:cNvContentPartPr/>
                <p14:nvPr/>
              </p14:nvContentPartPr>
              <p14:xfrm>
                <a:off x="5809539" y="5234165"/>
                <a:ext cx="302760" cy="259560"/>
              </p14:xfrm>
            </p:contentPart>
          </mc:Choice>
          <mc:Fallback xmlns="">
            <p:pic>
              <p:nvPicPr>
                <p:cNvPr id="34" name="Freihand 33">
                  <a:extLst>
                    <a:ext uri="{FF2B5EF4-FFF2-40B4-BE49-F238E27FC236}">
                      <a16:creationId xmlns:a16="http://schemas.microsoft.com/office/drawing/2014/main" id="{322EF0AF-6A09-4F74-9139-E02F8FA8FA31}"/>
                    </a:ext>
                  </a:extLst>
                </p:cNvPr>
                <p:cNvPicPr/>
                <p:nvPr/>
              </p:nvPicPr>
              <p:blipFill>
                <a:blip r:embed="rId56"/>
                <a:stretch>
                  <a:fillRect/>
                </a:stretch>
              </p:blipFill>
              <p:spPr>
                <a:xfrm>
                  <a:off x="5805219" y="5229845"/>
                  <a:ext cx="3114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602A3D94-ACB9-4B8D-A1CF-70A900254F3D}"/>
                    </a:ext>
                  </a:extLst>
                </p14:cNvPr>
                <p14:cNvContentPartPr/>
                <p14:nvPr/>
              </p14:nvContentPartPr>
              <p14:xfrm>
                <a:off x="5599299" y="5273765"/>
                <a:ext cx="123120" cy="264240"/>
              </p14:xfrm>
            </p:contentPart>
          </mc:Choice>
          <mc:Fallback xmlns="">
            <p:pic>
              <p:nvPicPr>
                <p:cNvPr id="35" name="Freihand 34">
                  <a:extLst>
                    <a:ext uri="{FF2B5EF4-FFF2-40B4-BE49-F238E27FC236}">
                      <a16:creationId xmlns:a16="http://schemas.microsoft.com/office/drawing/2014/main" id="{602A3D94-ACB9-4B8D-A1CF-70A900254F3D}"/>
                    </a:ext>
                  </a:extLst>
                </p:cNvPr>
                <p:cNvPicPr/>
                <p:nvPr/>
              </p:nvPicPr>
              <p:blipFill>
                <a:blip r:embed="rId58"/>
                <a:stretch>
                  <a:fillRect/>
                </a:stretch>
              </p:blipFill>
              <p:spPr>
                <a:xfrm>
                  <a:off x="5594979" y="5269445"/>
                  <a:ext cx="1317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D315DDFB-092A-43FD-A4D8-ACE19E9952B3}"/>
                    </a:ext>
                  </a:extLst>
                </p14:cNvPr>
                <p14:cNvContentPartPr/>
                <p14:nvPr/>
              </p14:nvContentPartPr>
              <p14:xfrm>
                <a:off x="7136499" y="6417485"/>
                <a:ext cx="116640" cy="187560"/>
              </p14:xfrm>
            </p:contentPart>
          </mc:Choice>
          <mc:Fallback xmlns="">
            <p:pic>
              <p:nvPicPr>
                <p:cNvPr id="36" name="Freihand 35">
                  <a:extLst>
                    <a:ext uri="{FF2B5EF4-FFF2-40B4-BE49-F238E27FC236}">
                      <a16:creationId xmlns:a16="http://schemas.microsoft.com/office/drawing/2014/main" id="{D315DDFB-092A-43FD-A4D8-ACE19E9952B3}"/>
                    </a:ext>
                  </a:extLst>
                </p:cNvPr>
                <p:cNvPicPr/>
                <p:nvPr/>
              </p:nvPicPr>
              <p:blipFill>
                <a:blip r:embed="rId60"/>
                <a:stretch>
                  <a:fillRect/>
                </a:stretch>
              </p:blipFill>
              <p:spPr>
                <a:xfrm>
                  <a:off x="7132179" y="6413165"/>
                  <a:ext cx="125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1FE8F638-1710-46CC-82C8-66A10D76AEDE}"/>
                    </a:ext>
                  </a:extLst>
                </p14:cNvPr>
                <p14:cNvContentPartPr/>
                <p14:nvPr/>
              </p14:nvContentPartPr>
              <p14:xfrm>
                <a:off x="7175379" y="6429725"/>
                <a:ext cx="190080" cy="99360"/>
              </p14:xfrm>
            </p:contentPart>
          </mc:Choice>
          <mc:Fallback xmlns="">
            <p:pic>
              <p:nvPicPr>
                <p:cNvPr id="37" name="Freihand 36">
                  <a:extLst>
                    <a:ext uri="{FF2B5EF4-FFF2-40B4-BE49-F238E27FC236}">
                      <a16:creationId xmlns:a16="http://schemas.microsoft.com/office/drawing/2014/main" id="{1FE8F638-1710-46CC-82C8-66A10D76AEDE}"/>
                    </a:ext>
                  </a:extLst>
                </p:cNvPr>
                <p:cNvPicPr/>
                <p:nvPr/>
              </p:nvPicPr>
              <p:blipFill>
                <a:blip r:embed="rId62"/>
                <a:stretch>
                  <a:fillRect/>
                </a:stretch>
              </p:blipFill>
              <p:spPr>
                <a:xfrm>
                  <a:off x="7171059" y="6425405"/>
                  <a:ext cx="198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4A40A5B3-8B05-4E35-96A6-FC4904D611A1}"/>
                    </a:ext>
                  </a:extLst>
                </p14:cNvPr>
                <p14:cNvContentPartPr/>
                <p14:nvPr/>
              </p14:nvContentPartPr>
              <p14:xfrm>
                <a:off x="6228579" y="5475005"/>
                <a:ext cx="932760" cy="599040"/>
              </p14:xfrm>
            </p:contentPart>
          </mc:Choice>
          <mc:Fallback xmlns="">
            <p:pic>
              <p:nvPicPr>
                <p:cNvPr id="38" name="Freihand 37">
                  <a:extLst>
                    <a:ext uri="{FF2B5EF4-FFF2-40B4-BE49-F238E27FC236}">
                      <a16:creationId xmlns:a16="http://schemas.microsoft.com/office/drawing/2014/main" id="{4A40A5B3-8B05-4E35-96A6-FC4904D611A1}"/>
                    </a:ext>
                  </a:extLst>
                </p:cNvPr>
                <p:cNvPicPr/>
                <p:nvPr/>
              </p:nvPicPr>
              <p:blipFill>
                <a:blip r:embed="rId64"/>
                <a:stretch>
                  <a:fillRect/>
                </a:stretch>
              </p:blipFill>
              <p:spPr>
                <a:xfrm>
                  <a:off x="6224259" y="5470685"/>
                  <a:ext cx="94140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A596FA42-6A7C-4DB4-B432-71EFBA46295C}"/>
                    </a:ext>
                  </a:extLst>
                </p14:cNvPr>
                <p14:cNvContentPartPr/>
                <p14:nvPr/>
              </p14:nvContentPartPr>
              <p14:xfrm>
                <a:off x="6345579" y="5358725"/>
                <a:ext cx="810360" cy="637560"/>
              </p14:xfrm>
            </p:contentPart>
          </mc:Choice>
          <mc:Fallback xmlns="">
            <p:pic>
              <p:nvPicPr>
                <p:cNvPr id="39" name="Freihand 38">
                  <a:extLst>
                    <a:ext uri="{FF2B5EF4-FFF2-40B4-BE49-F238E27FC236}">
                      <a16:creationId xmlns:a16="http://schemas.microsoft.com/office/drawing/2014/main" id="{A596FA42-6A7C-4DB4-B432-71EFBA46295C}"/>
                    </a:ext>
                  </a:extLst>
                </p:cNvPr>
                <p:cNvPicPr/>
                <p:nvPr/>
              </p:nvPicPr>
              <p:blipFill>
                <a:blip r:embed="rId66"/>
                <a:stretch>
                  <a:fillRect/>
                </a:stretch>
              </p:blipFill>
              <p:spPr>
                <a:xfrm>
                  <a:off x="6341259" y="5354405"/>
                  <a:ext cx="81900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DD4B2D02-BAFC-41D7-9E5E-ADDE53F0B800}"/>
                    </a:ext>
                  </a:extLst>
                </p14:cNvPr>
                <p14:cNvContentPartPr/>
                <p14:nvPr/>
              </p14:nvContentPartPr>
              <p14:xfrm>
                <a:off x="7356459" y="5264765"/>
                <a:ext cx="137520" cy="181440"/>
              </p14:xfrm>
            </p:contentPart>
          </mc:Choice>
          <mc:Fallback xmlns="">
            <p:pic>
              <p:nvPicPr>
                <p:cNvPr id="40" name="Freihand 39">
                  <a:extLst>
                    <a:ext uri="{FF2B5EF4-FFF2-40B4-BE49-F238E27FC236}">
                      <a16:creationId xmlns:a16="http://schemas.microsoft.com/office/drawing/2014/main" id="{DD4B2D02-BAFC-41D7-9E5E-ADDE53F0B800}"/>
                    </a:ext>
                  </a:extLst>
                </p:cNvPr>
                <p:cNvPicPr/>
                <p:nvPr/>
              </p:nvPicPr>
              <p:blipFill>
                <a:blip r:embed="rId68"/>
                <a:stretch>
                  <a:fillRect/>
                </a:stretch>
              </p:blipFill>
              <p:spPr>
                <a:xfrm>
                  <a:off x="7352139" y="5260445"/>
                  <a:ext cx="146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B275C515-7CFE-4B05-9250-57B428E6B941}"/>
                    </a:ext>
                  </a:extLst>
                </p14:cNvPr>
                <p14:cNvContentPartPr/>
                <p14:nvPr/>
              </p14:nvContentPartPr>
              <p14:xfrm>
                <a:off x="7386339" y="5305805"/>
                <a:ext cx="101880" cy="170280"/>
              </p14:xfrm>
            </p:contentPart>
          </mc:Choice>
          <mc:Fallback xmlns="">
            <p:pic>
              <p:nvPicPr>
                <p:cNvPr id="41" name="Freihand 40">
                  <a:extLst>
                    <a:ext uri="{FF2B5EF4-FFF2-40B4-BE49-F238E27FC236}">
                      <a16:creationId xmlns:a16="http://schemas.microsoft.com/office/drawing/2014/main" id="{B275C515-7CFE-4B05-9250-57B428E6B941}"/>
                    </a:ext>
                  </a:extLst>
                </p:cNvPr>
                <p:cNvPicPr/>
                <p:nvPr/>
              </p:nvPicPr>
              <p:blipFill>
                <a:blip r:embed="rId70"/>
                <a:stretch>
                  <a:fillRect/>
                </a:stretch>
              </p:blipFill>
              <p:spPr>
                <a:xfrm>
                  <a:off x="7382019" y="5301485"/>
                  <a:ext cx="110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FC5F6043-E257-42C8-88DC-BEDF452BA72D}"/>
                    </a:ext>
                  </a:extLst>
                </p14:cNvPr>
                <p14:cNvContentPartPr/>
                <p14:nvPr/>
              </p14:nvContentPartPr>
              <p14:xfrm>
                <a:off x="7334139" y="5376005"/>
                <a:ext cx="178920" cy="27000"/>
              </p14:xfrm>
            </p:contentPart>
          </mc:Choice>
          <mc:Fallback xmlns="">
            <p:pic>
              <p:nvPicPr>
                <p:cNvPr id="42" name="Freihand 41">
                  <a:extLst>
                    <a:ext uri="{FF2B5EF4-FFF2-40B4-BE49-F238E27FC236}">
                      <a16:creationId xmlns:a16="http://schemas.microsoft.com/office/drawing/2014/main" id="{FC5F6043-E257-42C8-88DC-BEDF452BA72D}"/>
                    </a:ext>
                  </a:extLst>
                </p:cNvPr>
                <p:cNvPicPr/>
                <p:nvPr/>
              </p:nvPicPr>
              <p:blipFill>
                <a:blip r:embed="rId72"/>
                <a:stretch>
                  <a:fillRect/>
                </a:stretch>
              </p:blipFill>
              <p:spPr>
                <a:xfrm>
                  <a:off x="7329819" y="5371685"/>
                  <a:ext cx="187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2B44E078-CDBF-4326-93DA-7FF1D8DF8C6A}"/>
                    </a:ext>
                  </a:extLst>
                </p14:cNvPr>
                <p14:cNvContentPartPr/>
                <p14:nvPr/>
              </p14:nvContentPartPr>
              <p14:xfrm>
                <a:off x="7326219" y="5939045"/>
                <a:ext cx="6840" cy="116640"/>
              </p14:xfrm>
            </p:contentPart>
          </mc:Choice>
          <mc:Fallback xmlns="">
            <p:pic>
              <p:nvPicPr>
                <p:cNvPr id="43" name="Freihand 42">
                  <a:extLst>
                    <a:ext uri="{FF2B5EF4-FFF2-40B4-BE49-F238E27FC236}">
                      <a16:creationId xmlns:a16="http://schemas.microsoft.com/office/drawing/2014/main" id="{2B44E078-CDBF-4326-93DA-7FF1D8DF8C6A}"/>
                    </a:ext>
                  </a:extLst>
                </p:cNvPr>
                <p:cNvPicPr/>
                <p:nvPr/>
              </p:nvPicPr>
              <p:blipFill>
                <a:blip r:embed="rId74"/>
                <a:stretch>
                  <a:fillRect/>
                </a:stretch>
              </p:blipFill>
              <p:spPr>
                <a:xfrm>
                  <a:off x="7321899" y="5934725"/>
                  <a:ext cx="15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AB141F64-881D-45D9-8947-01F9A7298C11}"/>
                    </a:ext>
                  </a:extLst>
                </p14:cNvPr>
                <p14:cNvContentPartPr/>
                <p14:nvPr/>
              </p14:nvContentPartPr>
              <p14:xfrm>
                <a:off x="7335939" y="5883245"/>
                <a:ext cx="140040" cy="136080"/>
              </p14:xfrm>
            </p:contentPart>
          </mc:Choice>
          <mc:Fallback xmlns="">
            <p:pic>
              <p:nvPicPr>
                <p:cNvPr id="44" name="Freihand 43">
                  <a:extLst>
                    <a:ext uri="{FF2B5EF4-FFF2-40B4-BE49-F238E27FC236}">
                      <a16:creationId xmlns:a16="http://schemas.microsoft.com/office/drawing/2014/main" id="{AB141F64-881D-45D9-8947-01F9A7298C11}"/>
                    </a:ext>
                  </a:extLst>
                </p:cNvPr>
                <p:cNvPicPr/>
                <p:nvPr/>
              </p:nvPicPr>
              <p:blipFill>
                <a:blip r:embed="rId76"/>
                <a:stretch>
                  <a:fillRect/>
                </a:stretch>
              </p:blipFill>
              <p:spPr>
                <a:xfrm>
                  <a:off x="7331619" y="5878925"/>
                  <a:ext cx="148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56646EEF-B979-49DC-BD56-01D99BE0BCEC}"/>
                    </a:ext>
                  </a:extLst>
                </p14:cNvPr>
                <p14:cNvContentPartPr/>
                <p14:nvPr/>
              </p14:nvContentPartPr>
              <p14:xfrm>
                <a:off x="6011139" y="5739605"/>
                <a:ext cx="423360" cy="30240"/>
              </p14:xfrm>
            </p:contentPart>
          </mc:Choice>
          <mc:Fallback xmlns="">
            <p:pic>
              <p:nvPicPr>
                <p:cNvPr id="45" name="Freihand 44">
                  <a:extLst>
                    <a:ext uri="{FF2B5EF4-FFF2-40B4-BE49-F238E27FC236}">
                      <a16:creationId xmlns:a16="http://schemas.microsoft.com/office/drawing/2014/main" id="{56646EEF-B979-49DC-BD56-01D99BE0BCEC}"/>
                    </a:ext>
                  </a:extLst>
                </p:cNvPr>
                <p:cNvPicPr/>
                <p:nvPr/>
              </p:nvPicPr>
              <p:blipFill>
                <a:blip r:embed="rId78"/>
                <a:stretch>
                  <a:fillRect/>
                </a:stretch>
              </p:blipFill>
              <p:spPr>
                <a:xfrm>
                  <a:off x="6006819" y="5735285"/>
                  <a:ext cx="432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C8A8B0A7-5598-4C7E-9FA6-FDDB0AD0A478}"/>
                    </a:ext>
                  </a:extLst>
                </p14:cNvPr>
                <p14:cNvContentPartPr/>
                <p14:nvPr/>
              </p14:nvContentPartPr>
              <p14:xfrm>
                <a:off x="6640779" y="5726645"/>
                <a:ext cx="16920" cy="18720"/>
              </p14:xfrm>
            </p:contentPart>
          </mc:Choice>
          <mc:Fallback xmlns="">
            <p:pic>
              <p:nvPicPr>
                <p:cNvPr id="46" name="Freihand 45">
                  <a:extLst>
                    <a:ext uri="{FF2B5EF4-FFF2-40B4-BE49-F238E27FC236}">
                      <a16:creationId xmlns:a16="http://schemas.microsoft.com/office/drawing/2014/main" id="{C8A8B0A7-5598-4C7E-9FA6-FDDB0AD0A478}"/>
                    </a:ext>
                  </a:extLst>
                </p:cNvPr>
                <p:cNvPicPr/>
                <p:nvPr/>
              </p:nvPicPr>
              <p:blipFill>
                <a:blip r:embed="rId80"/>
                <a:stretch>
                  <a:fillRect/>
                </a:stretch>
              </p:blipFill>
              <p:spPr>
                <a:xfrm>
                  <a:off x="6636459" y="5722325"/>
                  <a:ext cx="25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7FAADDD9-D348-4DB3-A26F-423E46A3D8CA}"/>
                    </a:ext>
                  </a:extLst>
                </p14:cNvPr>
                <p14:cNvContentPartPr/>
                <p14:nvPr/>
              </p14:nvContentPartPr>
              <p14:xfrm>
                <a:off x="6703779" y="5800805"/>
                <a:ext cx="62640" cy="335160"/>
              </p14:xfrm>
            </p:contentPart>
          </mc:Choice>
          <mc:Fallback xmlns="">
            <p:pic>
              <p:nvPicPr>
                <p:cNvPr id="47" name="Freihand 46">
                  <a:extLst>
                    <a:ext uri="{FF2B5EF4-FFF2-40B4-BE49-F238E27FC236}">
                      <a16:creationId xmlns:a16="http://schemas.microsoft.com/office/drawing/2014/main" id="{7FAADDD9-D348-4DB3-A26F-423E46A3D8CA}"/>
                    </a:ext>
                  </a:extLst>
                </p:cNvPr>
                <p:cNvPicPr/>
                <p:nvPr/>
              </p:nvPicPr>
              <p:blipFill>
                <a:blip r:embed="rId82"/>
                <a:stretch>
                  <a:fillRect/>
                </a:stretch>
              </p:blipFill>
              <p:spPr>
                <a:xfrm>
                  <a:off x="6699459" y="5796485"/>
                  <a:ext cx="712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AFD0322D-7AAD-4EF8-9B06-B19EDB3ABCD0}"/>
                    </a:ext>
                  </a:extLst>
                </p14:cNvPr>
                <p14:cNvContentPartPr/>
                <p14:nvPr/>
              </p14:nvContentPartPr>
              <p14:xfrm>
                <a:off x="5649699" y="5680205"/>
                <a:ext cx="95040" cy="173160"/>
              </p14:xfrm>
            </p:contentPart>
          </mc:Choice>
          <mc:Fallback xmlns="">
            <p:pic>
              <p:nvPicPr>
                <p:cNvPr id="48" name="Freihand 47">
                  <a:extLst>
                    <a:ext uri="{FF2B5EF4-FFF2-40B4-BE49-F238E27FC236}">
                      <a16:creationId xmlns:a16="http://schemas.microsoft.com/office/drawing/2014/main" id="{AFD0322D-7AAD-4EF8-9B06-B19EDB3ABCD0}"/>
                    </a:ext>
                  </a:extLst>
                </p:cNvPr>
                <p:cNvPicPr/>
                <p:nvPr/>
              </p:nvPicPr>
              <p:blipFill>
                <a:blip r:embed="rId84"/>
                <a:stretch>
                  <a:fillRect/>
                </a:stretch>
              </p:blipFill>
              <p:spPr>
                <a:xfrm>
                  <a:off x="5645379" y="5675885"/>
                  <a:ext cx="103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F8EB62F8-C872-4252-AAD0-14B74B3B1BFD}"/>
                    </a:ext>
                  </a:extLst>
                </p14:cNvPr>
                <p14:cNvContentPartPr/>
                <p14:nvPr/>
              </p14:nvContentPartPr>
              <p14:xfrm>
                <a:off x="5729259" y="5612885"/>
                <a:ext cx="168480" cy="119880"/>
              </p14:xfrm>
            </p:contentPart>
          </mc:Choice>
          <mc:Fallback xmlns="">
            <p:pic>
              <p:nvPicPr>
                <p:cNvPr id="49" name="Freihand 48">
                  <a:extLst>
                    <a:ext uri="{FF2B5EF4-FFF2-40B4-BE49-F238E27FC236}">
                      <a16:creationId xmlns:a16="http://schemas.microsoft.com/office/drawing/2014/main" id="{F8EB62F8-C872-4252-AAD0-14B74B3B1BFD}"/>
                    </a:ext>
                  </a:extLst>
                </p:cNvPr>
                <p:cNvPicPr/>
                <p:nvPr/>
              </p:nvPicPr>
              <p:blipFill>
                <a:blip r:embed="rId86"/>
                <a:stretch>
                  <a:fillRect/>
                </a:stretch>
              </p:blipFill>
              <p:spPr>
                <a:xfrm>
                  <a:off x="5724939" y="5608565"/>
                  <a:ext cx="177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548D2BE8-DE52-46BB-8F33-C840676A052C}"/>
                    </a:ext>
                  </a:extLst>
                </p14:cNvPr>
                <p14:cNvContentPartPr/>
                <p14:nvPr/>
              </p14:nvContentPartPr>
              <p14:xfrm>
                <a:off x="6638979" y="6365285"/>
                <a:ext cx="114480" cy="140040"/>
              </p14:xfrm>
            </p:contentPart>
          </mc:Choice>
          <mc:Fallback xmlns="">
            <p:pic>
              <p:nvPicPr>
                <p:cNvPr id="50" name="Freihand 49">
                  <a:extLst>
                    <a:ext uri="{FF2B5EF4-FFF2-40B4-BE49-F238E27FC236}">
                      <a16:creationId xmlns:a16="http://schemas.microsoft.com/office/drawing/2014/main" id="{548D2BE8-DE52-46BB-8F33-C840676A052C}"/>
                    </a:ext>
                  </a:extLst>
                </p:cNvPr>
                <p:cNvPicPr/>
                <p:nvPr/>
              </p:nvPicPr>
              <p:blipFill>
                <a:blip r:embed="rId88"/>
                <a:stretch>
                  <a:fillRect/>
                </a:stretch>
              </p:blipFill>
              <p:spPr>
                <a:xfrm>
                  <a:off x="6634659" y="6360965"/>
                  <a:ext cx="123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EB91CDB9-A11D-4D0F-B9C7-155A5BC4ED4B}"/>
                    </a:ext>
                  </a:extLst>
                </p14:cNvPr>
                <p14:cNvContentPartPr/>
                <p14:nvPr/>
              </p14:nvContentPartPr>
              <p14:xfrm>
                <a:off x="6704499" y="6360245"/>
                <a:ext cx="102960" cy="71640"/>
              </p14:xfrm>
            </p:contentPart>
          </mc:Choice>
          <mc:Fallback xmlns="">
            <p:pic>
              <p:nvPicPr>
                <p:cNvPr id="51" name="Freihand 50">
                  <a:extLst>
                    <a:ext uri="{FF2B5EF4-FFF2-40B4-BE49-F238E27FC236}">
                      <a16:creationId xmlns:a16="http://schemas.microsoft.com/office/drawing/2014/main" id="{EB91CDB9-A11D-4D0F-B9C7-155A5BC4ED4B}"/>
                    </a:ext>
                  </a:extLst>
                </p:cNvPr>
                <p:cNvPicPr/>
                <p:nvPr/>
              </p:nvPicPr>
              <p:blipFill>
                <a:blip r:embed="rId90"/>
                <a:stretch>
                  <a:fillRect/>
                </a:stretch>
              </p:blipFill>
              <p:spPr>
                <a:xfrm>
                  <a:off x="6700179" y="6355925"/>
                  <a:ext cx="111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E5BC9C43-E84D-4618-BADB-9FD55C0B24A9}"/>
                    </a:ext>
                  </a:extLst>
                </p14:cNvPr>
                <p14:cNvContentPartPr/>
                <p14:nvPr/>
              </p14:nvContentPartPr>
              <p14:xfrm>
                <a:off x="6816459" y="6324245"/>
                <a:ext cx="92880" cy="77400"/>
              </p14:xfrm>
            </p:contentPart>
          </mc:Choice>
          <mc:Fallback xmlns="">
            <p:pic>
              <p:nvPicPr>
                <p:cNvPr id="52" name="Freihand 51">
                  <a:extLst>
                    <a:ext uri="{FF2B5EF4-FFF2-40B4-BE49-F238E27FC236}">
                      <a16:creationId xmlns:a16="http://schemas.microsoft.com/office/drawing/2014/main" id="{E5BC9C43-E84D-4618-BADB-9FD55C0B24A9}"/>
                    </a:ext>
                  </a:extLst>
                </p:cNvPr>
                <p:cNvPicPr/>
                <p:nvPr/>
              </p:nvPicPr>
              <p:blipFill>
                <a:blip r:embed="rId92"/>
                <a:stretch>
                  <a:fillRect/>
                </a:stretch>
              </p:blipFill>
              <p:spPr>
                <a:xfrm>
                  <a:off x="6812139" y="6319925"/>
                  <a:ext cx="101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A728D71A-0591-4566-B627-E5940D795FE1}"/>
                    </a:ext>
                  </a:extLst>
                </p14:cNvPr>
                <p14:cNvContentPartPr/>
                <p14:nvPr/>
              </p14:nvContentPartPr>
              <p14:xfrm>
                <a:off x="6623499" y="5646005"/>
                <a:ext cx="189360" cy="114480"/>
              </p14:xfrm>
            </p:contentPart>
          </mc:Choice>
          <mc:Fallback xmlns="">
            <p:pic>
              <p:nvPicPr>
                <p:cNvPr id="53" name="Freihand 52">
                  <a:extLst>
                    <a:ext uri="{FF2B5EF4-FFF2-40B4-BE49-F238E27FC236}">
                      <a16:creationId xmlns:a16="http://schemas.microsoft.com/office/drawing/2014/main" id="{A728D71A-0591-4566-B627-E5940D795FE1}"/>
                    </a:ext>
                  </a:extLst>
                </p:cNvPr>
                <p:cNvPicPr/>
                <p:nvPr/>
              </p:nvPicPr>
              <p:blipFill>
                <a:blip r:embed="rId94"/>
                <a:stretch>
                  <a:fillRect/>
                </a:stretch>
              </p:blipFill>
              <p:spPr>
                <a:xfrm>
                  <a:off x="6619179" y="5641685"/>
                  <a:ext cx="198000" cy="123120"/>
                </a:xfrm>
                <a:prstGeom prst="rect">
                  <a:avLst/>
                </a:prstGeom>
              </p:spPr>
            </p:pic>
          </mc:Fallback>
        </mc:AlternateContent>
      </p:grpSp>
    </p:spTree>
    <p:extLst>
      <p:ext uri="{BB962C8B-B14F-4D97-AF65-F5344CB8AC3E}">
        <p14:creationId xmlns:p14="http://schemas.microsoft.com/office/powerpoint/2010/main" val="1068128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3561765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980E855-3D73-4885-AFB3-B2D94621A95A}"/>
                  </a:ext>
                </a:extLst>
              </p14:cNvPr>
              <p14:cNvContentPartPr/>
              <p14:nvPr/>
            </p14:nvContentPartPr>
            <p14:xfrm>
              <a:off x="5588499" y="868148"/>
              <a:ext cx="311040" cy="207000"/>
            </p14:xfrm>
          </p:contentPart>
        </mc:Choice>
        <mc:Fallback xmlns="">
          <p:pic>
            <p:nvPicPr>
              <p:cNvPr id="2" name="Freihand 1">
                <a:extLst>
                  <a:ext uri="{FF2B5EF4-FFF2-40B4-BE49-F238E27FC236}">
                    <a16:creationId xmlns:a16="http://schemas.microsoft.com/office/drawing/2014/main" id="{B980E855-3D73-4885-AFB3-B2D94621A95A}"/>
                  </a:ext>
                </a:extLst>
              </p:cNvPr>
              <p:cNvPicPr/>
              <p:nvPr/>
            </p:nvPicPr>
            <p:blipFill>
              <a:blip r:embed="rId5"/>
              <a:stretch>
                <a:fillRect/>
              </a:stretch>
            </p:blipFill>
            <p:spPr>
              <a:xfrm>
                <a:off x="5584179" y="863828"/>
                <a:ext cx="319680" cy="215640"/>
              </a:xfrm>
              <a:prstGeom prst="rect">
                <a:avLst/>
              </a:prstGeom>
            </p:spPr>
          </p:pic>
        </mc:Fallback>
      </mc:AlternateContent>
      <p:grpSp>
        <p:nvGrpSpPr>
          <p:cNvPr id="12" name="Gruppieren 11">
            <a:extLst>
              <a:ext uri="{FF2B5EF4-FFF2-40B4-BE49-F238E27FC236}">
                <a16:creationId xmlns:a16="http://schemas.microsoft.com/office/drawing/2014/main" id="{5292CEE6-0F7D-4DD0-B679-7F6971A5A4AB}"/>
              </a:ext>
            </a:extLst>
          </p:cNvPr>
          <p:cNvGrpSpPr/>
          <p:nvPr/>
        </p:nvGrpSpPr>
        <p:grpSpPr>
          <a:xfrm>
            <a:off x="5743299" y="988748"/>
            <a:ext cx="1492920" cy="369000"/>
            <a:chOff x="5743299" y="988748"/>
            <a:chExt cx="1492920" cy="36900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2BEAD525-020C-4479-B24A-36568DDC201F}"/>
                    </a:ext>
                  </a:extLst>
                </p14:cNvPr>
                <p14:cNvContentPartPr/>
                <p14:nvPr/>
              </p14:nvContentPartPr>
              <p14:xfrm>
                <a:off x="5801619" y="1049588"/>
                <a:ext cx="106200" cy="167760"/>
              </p14:xfrm>
            </p:contentPart>
          </mc:Choice>
          <mc:Fallback xmlns="">
            <p:pic>
              <p:nvPicPr>
                <p:cNvPr id="3" name="Freihand 2">
                  <a:extLst>
                    <a:ext uri="{FF2B5EF4-FFF2-40B4-BE49-F238E27FC236}">
                      <a16:creationId xmlns:a16="http://schemas.microsoft.com/office/drawing/2014/main" id="{2BEAD525-020C-4479-B24A-36568DDC201F}"/>
                    </a:ext>
                  </a:extLst>
                </p:cNvPr>
                <p:cNvPicPr/>
                <p:nvPr/>
              </p:nvPicPr>
              <p:blipFill>
                <a:blip r:embed="rId7"/>
                <a:stretch>
                  <a:fillRect/>
                </a:stretch>
              </p:blipFill>
              <p:spPr>
                <a:xfrm>
                  <a:off x="5797299" y="1045268"/>
                  <a:ext cx="114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4FE01739-99AC-4D0D-BA84-7A8FF6023A29}"/>
                    </a:ext>
                  </a:extLst>
                </p14:cNvPr>
                <p14:cNvContentPartPr/>
                <p14:nvPr/>
              </p14:nvContentPartPr>
              <p14:xfrm>
                <a:off x="5743299" y="988748"/>
                <a:ext cx="166680" cy="145080"/>
              </p14:xfrm>
            </p:contentPart>
          </mc:Choice>
          <mc:Fallback xmlns="">
            <p:pic>
              <p:nvPicPr>
                <p:cNvPr id="4" name="Freihand 3">
                  <a:extLst>
                    <a:ext uri="{FF2B5EF4-FFF2-40B4-BE49-F238E27FC236}">
                      <a16:creationId xmlns:a16="http://schemas.microsoft.com/office/drawing/2014/main" id="{4FE01739-99AC-4D0D-BA84-7A8FF6023A29}"/>
                    </a:ext>
                  </a:extLst>
                </p:cNvPr>
                <p:cNvPicPr/>
                <p:nvPr/>
              </p:nvPicPr>
              <p:blipFill>
                <a:blip r:embed="rId9"/>
                <a:stretch>
                  <a:fillRect/>
                </a:stretch>
              </p:blipFill>
              <p:spPr>
                <a:xfrm>
                  <a:off x="5738979" y="984428"/>
                  <a:ext cx="175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D9884BF7-D209-4604-AF98-F77F7F30D9D9}"/>
                    </a:ext>
                  </a:extLst>
                </p14:cNvPr>
                <p14:cNvContentPartPr/>
                <p14:nvPr/>
              </p14:nvContentPartPr>
              <p14:xfrm>
                <a:off x="5967939" y="1132748"/>
                <a:ext cx="178920" cy="199080"/>
              </p14:xfrm>
            </p:contentPart>
          </mc:Choice>
          <mc:Fallback xmlns="">
            <p:pic>
              <p:nvPicPr>
                <p:cNvPr id="5" name="Freihand 4">
                  <a:extLst>
                    <a:ext uri="{FF2B5EF4-FFF2-40B4-BE49-F238E27FC236}">
                      <a16:creationId xmlns:a16="http://schemas.microsoft.com/office/drawing/2014/main" id="{D9884BF7-D209-4604-AF98-F77F7F30D9D9}"/>
                    </a:ext>
                  </a:extLst>
                </p:cNvPr>
                <p:cNvPicPr/>
                <p:nvPr/>
              </p:nvPicPr>
              <p:blipFill>
                <a:blip r:embed="rId11"/>
                <a:stretch>
                  <a:fillRect/>
                </a:stretch>
              </p:blipFill>
              <p:spPr>
                <a:xfrm>
                  <a:off x="5963619" y="1128428"/>
                  <a:ext cx="187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63263941-E7E6-4BE3-AC9C-583DA48C3EDC}"/>
                    </a:ext>
                  </a:extLst>
                </p14:cNvPr>
                <p14:cNvContentPartPr/>
                <p14:nvPr/>
              </p14:nvContentPartPr>
              <p14:xfrm>
                <a:off x="6160179" y="1089188"/>
                <a:ext cx="212040" cy="196920"/>
              </p14:xfrm>
            </p:contentPart>
          </mc:Choice>
          <mc:Fallback xmlns="">
            <p:pic>
              <p:nvPicPr>
                <p:cNvPr id="9" name="Freihand 8">
                  <a:extLst>
                    <a:ext uri="{FF2B5EF4-FFF2-40B4-BE49-F238E27FC236}">
                      <a16:creationId xmlns:a16="http://schemas.microsoft.com/office/drawing/2014/main" id="{63263941-E7E6-4BE3-AC9C-583DA48C3EDC}"/>
                    </a:ext>
                  </a:extLst>
                </p:cNvPr>
                <p:cNvPicPr/>
                <p:nvPr/>
              </p:nvPicPr>
              <p:blipFill>
                <a:blip r:embed="rId13"/>
                <a:stretch>
                  <a:fillRect/>
                </a:stretch>
              </p:blipFill>
              <p:spPr>
                <a:xfrm>
                  <a:off x="6155859" y="1084868"/>
                  <a:ext cx="220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D4343AA-5FB9-46AD-9F50-C1DC46B05731}"/>
                    </a:ext>
                  </a:extLst>
                </p14:cNvPr>
                <p14:cNvContentPartPr/>
                <p14:nvPr/>
              </p14:nvContentPartPr>
              <p14:xfrm>
                <a:off x="6331539" y="1086308"/>
                <a:ext cx="147240" cy="171000"/>
              </p14:xfrm>
            </p:contentPart>
          </mc:Choice>
          <mc:Fallback xmlns="">
            <p:pic>
              <p:nvPicPr>
                <p:cNvPr id="10" name="Freihand 9">
                  <a:extLst>
                    <a:ext uri="{FF2B5EF4-FFF2-40B4-BE49-F238E27FC236}">
                      <a16:creationId xmlns:a16="http://schemas.microsoft.com/office/drawing/2014/main" id="{9D4343AA-5FB9-46AD-9F50-C1DC46B05731}"/>
                    </a:ext>
                  </a:extLst>
                </p:cNvPr>
                <p:cNvPicPr/>
                <p:nvPr/>
              </p:nvPicPr>
              <p:blipFill>
                <a:blip r:embed="rId15"/>
                <a:stretch>
                  <a:fillRect/>
                </a:stretch>
              </p:blipFill>
              <p:spPr>
                <a:xfrm>
                  <a:off x="6327219" y="1081988"/>
                  <a:ext cx="155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4BC0CAF0-DDD3-457F-80C8-DE5BFDC3C0B5}"/>
                    </a:ext>
                  </a:extLst>
                </p14:cNvPr>
                <p14:cNvContentPartPr/>
                <p14:nvPr/>
              </p14:nvContentPartPr>
              <p14:xfrm>
                <a:off x="6524499" y="1002788"/>
                <a:ext cx="711720" cy="354960"/>
              </p14:xfrm>
            </p:contentPart>
          </mc:Choice>
          <mc:Fallback xmlns="">
            <p:pic>
              <p:nvPicPr>
                <p:cNvPr id="11" name="Freihand 10">
                  <a:extLst>
                    <a:ext uri="{FF2B5EF4-FFF2-40B4-BE49-F238E27FC236}">
                      <a16:creationId xmlns:a16="http://schemas.microsoft.com/office/drawing/2014/main" id="{4BC0CAF0-DDD3-457F-80C8-DE5BFDC3C0B5}"/>
                    </a:ext>
                  </a:extLst>
                </p:cNvPr>
                <p:cNvPicPr/>
                <p:nvPr/>
              </p:nvPicPr>
              <p:blipFill>
                <a:blip r:embed="rId17"/>
                <a:stretch>
                  <a:fillRect/>
                </a:stretch>
              </p:blipFill>
              <p:spPr>
                <a:xfrm>
                  <a:off x="6520179" y="998468"/>
                  <a:ext cx="720360" cy="36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587C435C-2F4F-447C-A808-C644927E6D5D}"/>
                  </a:ext>
                </a:extLst>
              </p14:cNvPr>
              <p14:cNvContentPartPr/>
              <p14:nvPr/>
            </p14:nvContentPartPr>
            <p14:xfrm>
              <a:off x="3518499" y="1819628"/>
              <a:ext cx="3629880" cy="825120"/>
            </p14:xfrm>
          </p:contentPart>
        </mc:Choice>
        <mc:Fallback xmlns="">
          <p:pic>
            <p:nvPicPr>
              <p:cNvPr id="13" name="Freihand 12">
                <a:extLst>
                  <a:ext uri="{FF2B5EF4-FFF2-40B4-BE49-F238E27FC236}">
                    <a16:creationId xmlns:a16="http://schemas.microsoft.com/office/drawing/2014/main" id="{587C435C-2F4F-447C-A808-C644927E6D5D}"/>
                  </a:ext>
                </a:extLst>
              </p:cNvPr>
              <p:cNvPicPr/>
              <p:nvPr/>
            </p:nvPicPr>
            <p:blipFill>
              <a:blip r:embed="rId19"/>
              <a:stretch>
                <a:fillRect/>
              </a:stretch>
            </p:blipFill>
            <p:spPr>
              <a:xfrm>
                <a:off x="3514179" y="1815308"/>
                <a:ext cx="3638520" cy="833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A47DDA58-AAA4-4838-90FE-50C6C0F8BB36}"/>
                  </a:ext>
                </a:extLst>
              </p14:cNvPr>
              <p14:cNvContentPartPr/>
              <p14:nvPr/>
            </p14:nvContentPartPr>
            <p14:xfrm>
              <a:off x="6806739" y="2753108"/>
              <a:ext cx="1909440" cy="609840"/>
            </p14:xfrm>
          </p:contentPart>
        </mc:Choice>
        <mc:Fallback xmlns="">
          <p:pic>
            <p:nvPicPr>
              <p:cNvPr id="14" name="Freihand 13">
                <a:extLst>
                  <a:ext uri="{FF2B5EF4-FFF2-40B4-BE49-F238E27FC236}">
                    <a16:creationId xmlns:a16="http://schemas.microsoft.com/office/drawing/2014/main" id="{A47DDA58-AAA4-4838-90FE-50C6C0F8BB36}"/>
                  </a:ext>
                </a:extLst>
              </p:cNvPr>
              <p:cNvPicPr/>
              <p:nvPr/>
            </p:nvPicPr>
            <p:blipFill>
              <a:blip r:embed="rId21"/>
              <a:stretch>
                <a:fillRect/>
              </a:stretch>
            </p:blipFill>
            <p:spPr>
              <a:xfrm>
                <a:off x="6802419" y="2748788"/>
                <a:ext cx="191808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0B860553-B833-4F4B-BECE-EE5FDE019611}"/>
                  </a:ext>
                </a:extLst>
              </p14:cNvPr>
              <p14:cNvContentPartPr/>
              <p14:nvPr/>
            </p14:nvContentPartPr>
            <p14:xfrm>
              <a:off x="5963259" y="2707388"/>
              <a:ext cx="607320" cy="551520"/>
            </p14:xfrm>
          </p:contentPart>
        </mc:Choice>
        <mc:Fallback xmlns="">
          <p:pic>
            <p:nvPicPr>
              <p:cNvPr id="15" name="Freihand 14">
                <a:extLst>
                  <a:ext uri="{FF2B5EF4-FFF2-40B4-BE49-F238E27FC236}">
                    <a16:creationId xmlns:a16="http://schemas.microsoft.com/office/drawing/2014/main" id="{0B860553-B833-4F4B-BECE-EE5FDE019611}"/>
                  </a:ext>
                </a:extLst>
              </p:cNvPr>
              <p:cNvPicPr/>
              <p:nvPr/>
            </p:nvPicPr>
            <p:blipFill>
              <a:blip r:embed="rId23"/>
              <a:stretch>
                <a:fillRect/>
              </a:stretch>
            </p:blipFill>
            <p:spPr>
              <a:xfrm>
                <a:off x="5958939" y="2703068"/>
                <a:ext cx="61596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95F523AA-FCBC-4569-AF44-9348C1067D41}"/>
                  </a:ext>
                </a:extLst>
              </p14:cNvPr>
              <p14:cNvContentPartPr/>
              <p14:nvPr/>
            </p14:nvContentPartPr>
            <p14:xfrm>
              <a:off x="4482219" y="4837868"/>
              <a:ext cx="1036800" cy="740880"/>
            </p14:xfrm>
          </p:contentPart>
        </mc:Choice>
        <mc:Fallback xmlns="">
          <p:pic>
            <p:nvPicPr>
              <p:cNvPr id="16" name="Freihand 15">
                <a:extLst>
                  <a:ext uri="{FF2B5EF4-FFF2-40B4-BE49-F238E27FC236}">
                    <a16:creationId xmlns:a16="http://schemas.microsoft.com/office/drawing/2014/main" id="{95F523AA-FCBC-4569-AF44-9348C1067D41}"/>
                  </a:ext>
                </a:extLst>
              </p:cNvPr>
              <p:cNvPicPr/>
              <p:nvPr/>
            </p:nvPicPr>
            <p:blipFill>
              <a:blip r:embed="rId25"/>
              <a:stretch>
                <a:fillRect/>
              </a:stretch>
            </p:blipFill>
            <p:spPr>
              <a:xfrm>
                <a:off x="4477899" y="4833548"/>
                <a:ext cx="1045440" cy="749520"/>
              </a:xfrm>
              <a:prstGeom prst="rect">
                <a:avLst/>
              </a:prstGeom>
            </p:spPr>
          </p:pic>
        </mc:Fallback>
      </mc:AlternateContent>
      <p:grpSp>
        <p:nvGrpSpPr>
          <p:cNvPr id="19" name="Gruppieren 18">
            <a:extLst>
              <a:ext uri="{FF2B5EF4-FFF2-40B4-BE49-F238E27FC236}">
                <a16:creationId xmlns:a16="http://schemas.microsoft.com/office/drawing/2014/main" id="{78B2FD85-FFEB-48BC-9F6E-F61B4C6BC091}"/>
              </a:ext>
            </a:extLst>
          </p:cNvPr>
          <p:cNvGrpSpPr/>
          <p:nvPr/>
        </p:nvGrpSpPr>
        <p:grpSpPr>
          <a:xfrm>
            <a:off x="6594339" y="2747348"/>
            <a:ext cx="2164320" cy="685440"/>
            <a:chOff x="6594339" y="2747348"/>
            <a:chExt cx="2164320" cy="685440"/>
          </a:xfrm>
        </p:grpSpPr>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6E38A7E5-3BC4-42BF-BCEE-1E3A8D79C0CB}"/>
                    </a:ext>
                  </a:extLst>
                </p14:cNvPr>
                <p14:cNvContentPartPr/>
                <p14:nvPr/>
              </p14:nvContentPartPr>
              <p14:xfrm>
                <a:off x="6594339" y="2747348"/>
                <a:ext cx="2164320" cy="660600"/>
              </p14:xfrm>
            </p:contentPart>
          </mc:Choice>
          <mc:Fallback xmlns="">
            <p:pic>
              <p:nvPicPr>
                <p:cNvPr id="17" name="Freihand 16">
                  <a:extLst>
                    <a:ext uri="{FF2B5EF4-FFF2-40B4-BE49-F238E27FC236}">
                      <a16:creationId xmlns:a16="http://schemas.microsoft.com/office/drawing/2014/main" id="{6E38A7E5-3BC4-42BF-BCEE-1E3A8D79C0CB}"/>
                    </a:ext>
                  </a:extLst>
                </p:cNvPr>
                <p:cNvPicPr/>
                <p:nvPr/>
              </p:nvPicPr>
              <p:blipFill>
                <a:blip r:embed="rId27"/>
                <a:stretch>
                  <a:fillRect/>
                </a:stretch>
              </p:blipFill>
              <p:spPr>
                <a:xfrm>
                  <a:off x="6590019" y="2743028"/>
                  <a:ext cx="2172960" cy="669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D2409292-8545-4078-AFF2-58A115A13D5E}"/>
                    </a:ext>
                  </a:extLst>
                </p14:cNvPr>
                <p14:cNvContentPartPr/>
                <p14:nvPr/>
              </p14:nvContentPartPr>
              <p14:xfrm>
                <a:off x="7498659" y="2762108"/>
                <a:ext cx="419040" cy="670680"/>
              </p14:xfrm>
            </p:contentPart>
          </mc:Choice>
          <mc:Fallback xmlns="">
            <p:pic>
              <p:nvPicPr>
                <p:cNvPr id="18" name="Freihand 17">
                  <a:extLst>
                    <a:ext uri="{FF2B5EF4-FFF2-40B4-BE49-F238E27FC236}">
                      <a16:creationId xmlns:a16="http://schemas.microsoft.com/office/drawing/2014/main" id="{D2409292-8545-4078-AFF2-58A115A13D5E}"/>
                    </a:ext>
                  </a:extLst>
                </p:cNvPr>
                <p:cNvPicPr/>
                <p:nvPr/>
              </p:nvPicPr>
              <p:blipFill>
                <a:blip r:embed="rId29"/>
                <a:stretch>
                  <a:fillRect/>
                </a:stretch>
              </p:blipFill>
              <p:spPr>
                <a:xfrm>
                  <a:off x="7494339" y="2757788"/>
                  <a:ext cx="427680" cy="67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70B1D345-F4D9-4111-A910-4988B11177D0}"/>
                  </a:ext>
                </a:extLst>
              </p14:cNvPr>
              <p14:cNvContentPartPr/>
              <p14:nvPr/>
            </p14:nvContentPartPr>
            <p14:xfrm>
              <a:off x="2501499" y="5965388"/>
              <a:ext cx="4206240" cy="706320"/>
            </p14:xfrm>
          </p:contentPart>
        </mc:Choice>
        <mc:Fallback xmlns="">
          <p:pic>
            <p:nvPicPr>
              <p:cNvPr id="20" name="Freihand 19">
                <a:extLst>
                  <a:ext uri="{FF2B5EF4-FFF2-40B4-BE49-F238E27FC236}">
                    <a16:creationId xmlns:a16="http://schemas.microsoft.com/office/drawing/2014/main" id="{70B1D345-F4D9-4111-A910-4988B11177D0}"/>
                  </a:ext>
                </a:extLst>
              </p:cNvPr>
              <p:cNvPicPr/>
              <p:nvPr/>
            </p:nvPicPr>
            <p:blipFill>
              <a:blip r:embed="rId31"/>
              <a:stretch>
                <a:fillRect/>
              </a:stretch>
            </p:blipFill>
            <p:spPr>
              <a:xfrm>
                <a:off x="2497179" y="5961068"/>
                <a:ext cx="4214880" cy="714960"/>
              </a:xfrm>
              <a:prstGeom prst="rect">
                <a:avLst/>
              </a:prstGeom>
            </p:spPr>
          </p:pic>
        </mc:Fallback>
      </mc:AlternateContent>
      <p:grpSp>
        <p:nvGrpSpPr>
          <p:cNvPr id="28" name="Gruppieren 27">
            <a:extLst>
              <a:ext uri="{FF2B5EF4-FFF2-40B4-BE49-F238E27FC236}">
                <a16:creationId xmlns:a16="http://schemas.microsoft.com/office/drawing/2014/main" id="{038E273A-90D4-4467-B16A-94D76BC8D4E8}"/>
              </a:ext>
            </a:extLst>
          </p:cNvPr>
          <p:cNvGrpSpPr/>
          <p:nvPr/>
        </p:nvGrpSpPr>
        <p:grpSpPr>
          <a:xfrm>
            <a:off x="5840139" y="5856308"/>
            <a:ext cx="757080" cy="879120"/>
            <a:chOff x="5840139" y="5856308"/>
            <a:chExt cx="757080" cy="879120"/>
          </a:xfrm>
        </p:grpSpPr>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EBAC4F03-5BA6-4D6A-8BD7-F1741433417E}"/>
                    </a:ext>
                  </a:extLst>
                </p14:cNvPr>
                <p14:cNvContentPartPr/>
                <p14:nvPr/>
              </p14:nvContentPartPr>
              <p14:xfrm>
                <a:off x="6143259" y="6073748"/>
                <a:ext cx="24480" cy="122400"/>
              </p14:xfrm>
            </p:contentPart>
          </mc:Choice>
          <mc:Fallback xmlns="">
            <p:pic>
              <p:nvPicPr>
                <p:cNvPr id="21" name="Freihand 20">
                  <a:extLst>
                    <a:ext uri="{FF2B5EF4-FFF2-40B4-BE49-F238E27FC236}">
                      <a16:creationId xmlns:a16="http://schemas.microsoft.com/office/drawing/2014/main" id="{EBAC4F03-5BA6-4D6A-8BD7-F1741433417E}"/>
                    </a:ext>
                  </a:extLst>
                </p:cNvPr>
                <p:cNvPicPr/>
                <p:nvPr/>
              </p:nvPicPr>
              <p:blipFill>
                <a:blip r:embed="rId33"/>
                <a:stretch>
                  <a:fillRect/>
                </a:stretch>
              </p:blipFill>
              <p:spPr>
                <a:xfrm>
                  <a:off x="6138939" y="6069428"/>
                  <a:ext cx="33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378BD6C1-DC1E-4C31-AE1A-6649D7C03310}"/>
                    </a:ext>
                  </a:extLst>
                </p14:cNvPr>
                <p14:cNvContentPartPr/>
                <p14:nvPr/>
              </p14:nvContentPartPr>
              <p14:xfrm>
                <a:off x="6066579" y="6116588"/>
                <a:ext cx="145800" cy="29880"/>
              </p14:xfrm>
            </p:contentPart>
          </mc:Choice>
          <mc:Fallback xmlns="">
            <p:pic>
              <p:nvPicPr>
                <p:cNvPr id="22" name="Freihand 21">
                  <a:extLst>
                    <a:ext uri="{FF2B5EF4-FFF2-40B4-BE49-F238E27FC236}">
                      <a16:creationId xmlns:a16="http://schemas.microsoft.com/office/drawing/2014/main" id="{378BD6C1-DC1E-4C31-AE1A-6649D7C03310}"/>
                    </a:ext>
                  </a:extLst>
                </p:cNvPr>
                <p:cNvPicPr/>
                <p:nvPr/>
              </p:nvPicPr>
              <p:blipFill>
                <a:blip r:embed="rId35"/>
                <a:stretch>
                  <a:fillRect/>
                </a:stretch>
              </p:blipFill>
              <p:spPr>
                <a:xfrm>
                  <a:off x="6062259" y="6112268"/>
                  <a:ext cx="154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F0C08823-671B-4885-958D-A764B92B3E03}"/>
                    </a:ext>
                  </a:extLst>
                </p14:cNvPr>
                <p14:cNvContentPartPr/>
                <p14:nvPr/>
              </p14:nvContentPartPr>
              <p14:xfrm>
                <a:off x="5992059" y="6197588"/>
                <a:ext cx="103680" cy="43920"/>
              </p14:xfrm>
            </p:contentPart>
          </mc:Choice>
          <mc:Fallback xmlns="">
            <p:pic>
              <p:nvPicPr>
                <p:cNvPr id="23" name="Freihand 22">
                  <a:extLst>
                    <a:ext uri="{FF2B5EF4-FFF2-40B4-BE49-F238E27FC236}">
                      <a16:creationId xmlns:a16="http://schemas.microsoft.com/office/drawing/2014/main" id="{F0C08823-671B-4885-958D-A764B92B3E03}"/>
                    </a:ext>
                  </a:extLst>
                </p:cNvPr>
                <p:cNvPicPr/>
                <p:nvPr/>
              </p:nvPicPr>
              <p:blipFill>
                <a:blip r:embed="rId37"/>
                <a:stretch>
                  <a:fillRect/>
                </a:stretch>
              </p:blipFill>
              <p:spPr>
                <a:xfrm>
                  <a:off x="5987739" y="6193268"/>
                  <a:ext cx="112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843F7533-BA1E-4B09-AC85-AE115DDB5430}"/>
                    </a:ext>
                  </a:extLst>
                </p14:cNvPr>
                <p14:cNvContentPartPr/>
                <p14:nvPr/>
              </p14:nvContentPartPr>
              <p14:xfrm>
                <a:off x="6195099" y="6004628"/>
                <a:ext cx="123840" cy="66600"/>
              </p14:xfrm>
            </p:contentPart>
          </mc:Choice>
          <mc:Fallback xmlns="">
            <p:pic>
              <p:nvPicPr>
                <p:cNvPr id="24" name="Freihand 23">
                  <a:extLst>
                    <a:ext uri="{FF2B5EF4-FFF2-40B4-BE49-F238E27FC236}">
                      <a16:creationId xmlns:a16="http://schemas.microsoft.com/office/drawing/2014/main" id="{843F7533-BA1E-4B09-AC85-AE115DDB5430}"/>
                    </a:ext>
                  </a:extLst>
                </p:cNvPr>
                <p:cNvPicPr/>
                <p:nvPr/>
              </p:nvPicPr>
              <p:blipFill>
                <a:blip r:embed="rId39"/>
                <a:stretch>
                  <a:fillRect/>
                </a:stretch>
              </p:blipFill>
              <p:spPr>
                <a:xfrm>
                  <a:off x="6190779" y="6000308"/>
                  <a:ext cx="132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3A1FBA16-93A5-4EBF-90E7-E1681AB9460C}"/>
                    </a:ext>
                  </a:extLst>
                </p14:cNvPr>
                <p14:cNvContentPartPr/>
                <p14:nvPr/>
              </p14:nvContentPartPr>
              <p14:xfrm>
                <a:off x="6307419" y="5908868"/>
                <a:ext cx="18360" cy="37440"/>
              </p14:xfrm>
            </p:contentPart>
          </mc:Choice>
          <mc:Fallback xmlns="">
            <p:pic>
              <p:nvPicPr>
                <p:cNvPr id="26" name="Freihand 25">
                  <a:extLst>
                    <a:ext uri="{FF2B5EF4-FFF2-40B4-BE49-F238E27FC236}">
                      <a16:creationId xmlns:a16="http://schemas.microsoft.com/office/drawing/2014/main" id="{3A1FBA16-93A5-4EBF-90E7-E1681AB9460C}"/>
                    </a:ext>
                  </a:extLst>
                </p:cNvPr>
                <p:cNvPicPr/>
                <p:nvPr/>
              </p:nvPicPr>
              <p:blipFill>
                <a:blip r:embed="rId41"/>
                <a:stretch>
                  <a:fillRect/>
                </a:stretch>
              </p:blipFill>
              <p:spPr>
                <a:xfrm>
                  <a:off x="6303099" y="5904548"/>
                  <a:ext cx="27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0C3B9673-9F97-4433-9DB5-79DAA0B0156A}"/>
                    </a:ext>
                  </a:extLst>
                </p14:cNvPr>
                <p14:cNvContentPartPr/>
                <p14:nvPr/>
              </p14:nvContentPartPr>
              <p14:xfrm>
                <a:off x="5840139" y="5856308"/>
                <a:ext cx="757080" cy="879120"/>
              </p14:xfrm>
            </p:contentPart>
          </mc:Choice>
          <mc:Fallback xmlns="">
            <p:pic>
              <p:nvPicPr>
                <p:cNvPr id="27" name="Freihand 26">
                  <a:extLst>
                    <a:ext uri="{FF2B5EF4-FFF2-40B4-BE49-F238E27FC236}">
                      <a16:creationId xmlns:a16="http://schemas.microsoft.com/office/drawing/2014/main" id="{0C3B9673-9F97-4433-9DB5-79DAA0B0156A}"/>
                    </a:ext>
                  </a:extLst>
                </p:cNvPr>
                <p:cNvPicPr/>
                <p:nvPr/>
              </p:nvPicPr>
              <p:blipFill>
                <a:blip r:embed="rId43"/>
                <a:stretch>
                  <a:fillRect/>
                </a:stretch>
              </p:blipFill>
              <p:spPr>
                <a:xfrm>
                  <a:off x="5835819" y="5851988"/>
                  <a:ext cx="765720" cy="88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CC959148-0770-4841-B516-F9BE9483A969}"/>
                  </a:ext>
                </a:extLst>
              </p14:cNvPr>
              <p14:cNvContentPartPr/>
              <p14:nvPr/>
            </p14:nvContentPartPr>
            <p14:xfrm>
              <a:off x="4328499" y="613628"/>
              <a:ext cx="220680" cy="408600"/>
            </p14:xfrm>
          </p:contentPart>
        </mc:Choice>
        <mc:Fallback xmlns="">
          <p:pic>
            <p:nvPicPr>
              <p:cNvPr id="25" name="Freihand 24">
                <a:extLst>
                  <a:ext uri="{FF2B5EF4-FFF2-40B4-BE49-F238E27FC236}">
                    <a16:creationId xmlns:a16="http://schemas.microsoft.com/office/drawing/2014/main" id="{CC959148-0770-4841-B516-F9BE9483A969}"/>
                  </a:ext>
                </a:extLst>
              </p:cNvPr>
              <p:cNvPicPr/>
              <p:nvPr/>
            </p:nvPicPr>
            <p:blipFill>
              <a:blip r:embed="rId45"/>
              <a:stretch>
                <a:fillRect/>
              </a:stretch>
            </p:blipFill>
            <p:spPr>
              <a:xfrm>
                <a:off x="4324179" y="609308"/>
                <a:ext cx="22932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15898F81-67AB-4203-BAC7-CAF47BBE1C28}"/>
                  </a:ext>
                </a:extLst>
              </p14:cNvPr>
              <p14:cNvContentPartPr/>
              <p14:nvPr/>
            </p14:nvContentPartPr>
            <p14:xfrm>
              <a:off x="4969299" y="597068"/>
              <a:ext cx="221040" cy="473040"/>
            </p14:xfrm>
          </p:contentPart>
        </mc:Choice>
        <mc:Fallback xmlns="">
          <p:pic>
            <p:nvPicPr>
              <p:cNvPr id="29" name="Freihand 28">
                <a:extLst>
                  <a:ext uri="{FF2B5EF4-FFF2-40B4-BE49-F238E27FC236}">
                    <a16:creationId xmlns:a16="http://schemas.microsoft.com/office/drawing/2014/main" id="{15898F81-67AB-4203-BAC7-CAF47BBE1C28}"/>
                  </a:ext>
                </a:extLst>
              </p:cNvPr>
              <p:cNvPicPr/>
              <p:nvPr/>
            </p:nvPicPr>
            <p:blipFill>
              <a:blip r:embed="rId47"/>
              <a:stretch>
                <a:fillRect/>
              </a:stretch>
            </p:blipFill>
            <p:spPr>
              <a:xfrm>
                <a:off x="4964979" y="592748"/>
                <a:ext cx="22968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83FCDAAE-670A-4BD3-BA34-5533DA5471F2}"/>
                  </a:ext>
                </a:extLst>
              </p14:cNvPr>
              <p14:cNvContentPartPr/>
              <p14:nvPr/>
            </p14:nvContentPartPr>
            <p14:xfrm>
              <a:off x="3879579" y="614708"/>
              <a:ext cx="348480" cy="517680"/>
            </p14:xfrm>
          </p:contentPart>
        </mc:Choice>
        <mc:Fallback xmlns="">
          <p:pic>
            <p:nvPicPr>
              <p:cNvPr id="30" name="Freihand 29">
                <a:extLst>
                  <a:ext uri="{FF2B5EF4-FFF2-40B4-BE49-F238E27FC236}">
                    <a16:creationId xmlns:a16="http://schemas.microsoft.com/office/drawing/2014/main" id="{83FCDAAE-670A-4BD3-BA34-5533DA5471F2}"/>
                  </a:ext>
                </a:extLst>
              </p:cNvPr>
              <p:cNvPicPr/>
              <p:nvPr/>
            </p:nvPicPr>
            <p:blipFill>
              <a:blip r:embed="rId49"/>
              <a:stretch>
                <a:fillRect/>
              </a:stretch>
            </p:blipFill>
            <p:spPr>
              <a:xfrm>
                <a:off x="3875259" y="610388"/>
                <a:ext cx="35712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330D7C7F-4266-4061-BE4A-1436600AF737}"/>
                  </a:ext>
                </a:extLst>
              </p14:cNvPr>
              <p14:cNvContentPartPr/>
              <p14:nvPr/>
            </p14:nvContentPartPr>
            <p14:xfrm>
              <a:off x="4733499" y="594188"/>
              <a:ext cx="253080" cy="475200"/>
            </p14:xfrm>
          </p:contentPart>
        </mc:Choice>
        <mc:Fallback xmlns="">
          <p:pic>
            <p:nvPicPr>
              <p:cNvPr id="31" name="Freihand 30">
                <a:extLst>
                  <a:ext uri="{FF2B5EF4-FFF2-40B4-BE49-F238E27FC236}">
                    <a16:creationId xmlns:a16="http://schemas.microsoft.com/office/drawing/2014/main" id="{330D7C7F-4266-4061-BE4A-1436600AF737}"/>
                  </a:ext>
                </a:extLst>
              </p:cNvPr>
              <p:cNvPicPr/>
              <p:nvPr/>
            </p:nvPicPr>
            <p:blipFill>
              <a:blip r:embed="rId51"/>
              <a:stretch>
                <a:fillRect/>
              </a:stretch>
            </p:blipFill>
            <p:spPr>
              <a:xfrm>
                <a:off x="4729179" y="589868"/>
                <a:ext cx="261720" cy="483840"/>
              </a:xfrm>
              <a:prstGeom prst="rect">
                <a:avLst/>
              </a:prstGeom>
            </p:spPr>
          </p:pic>
        </mc:Fallback>
      </mc:AlternateContent>
      <p:grpSp>
        <p:nvGrpSpPr>
          <p:cNvPr id="39" name="Gruppieren 38">
            <a:extLst>
              <a:ext uri="{FF2B5EF4-FFF2-40B4-BE49-F238E27FC236}">
                <a16:creationId xmlns:a16="http://schemas.microsoft.com/office/drawing/2014/main" id="{0BF3D278-20B7-4598-9171-9324AE14116B}"/>
              </a:ext>
            </a:extLst>
          </p:cNvPr>
          <p:cNvGrpSpPr/>
          <p:nvPr/>
        </p:nvGrpSpPr>
        <p:grpSpPr>
          <a:xfrm>
            <a:off x="3757179" y="582308"/>
            <a:ext cx="507240" cy="491760"/>
            <a:chOff x="3757179" y="582308"/>
            <a:chExt cx="507240" cy="491760"/>
          </a:xfrm>
        </p:grpSpPr>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8DF372A8-3A3A-440F-BA31-908BABC247F1}"/>
                    </a:ext>
                  </a:extLst>
                </p14:cNvPr>
                <p14:cNvContentPartPr/>
                <p14:nvPr/>
              </p14:nvContentPartPr>
              <p14:xfrm>
                <a:off x="3900819" y="628388"/>
                <a:ext cx="363600" cy="445680"/>
              </p14:xfrm>
            </p:contentPart>
          </mc:Choice>
          <mc:Fallback xmlns="">
            <p:pic>
              <p:nvPicPr>
                <p:cNvPr id="32" name="Freihand 31">
                  <a:extLst>
                    <a:ext uri="{FF2B5EF4-FFF2-40B4-BE49-F238E27FC236}">
                      <a16:creationId xmlns:a16="http://schemas.microsoft.com/office/drawing/2014/main" id="{8DF372A8-3A3A-440F-BA31-908BABC247F1}"/>
                    </a:ext>
                  </a:extLst>
                </p:cNvPr>
                <p:cNvPicPr/>
                <p:nvPr/>
              </p:nvPicPr>
              <p:blipFill>
                <a:blip r:embed="rId53"/>
                <a:stretch>
                  <a:fillRect/>
                </a:stretch>
              </p:blipFill>
              <p:spPr>
                <a:xfrm>
                  <a:off x="3896499" y="624068"/>
                  <a:ext cx="37224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D992542B-9EFD-498E-9D35-C25D5DA60AA3}"/>
                    </a:ext>
                  </a:extLst>
                </p14:cNvPr>
                <p14:cNvContentPartPr/>
                <p14:nvPr/>
              </p14:nvContentPartPr>
              <p14:xfrm>
                <a:off x="3837819" y="703628"/>
                <a:ext cx="30600" cy="309600"/>
              </p14:xfrm>
            </p:contentPart>
          </mc:Choice>
          <mc:Fallback xmlns="">
            <p:pic>
              <p:nvPicPr>
                <p:cNvPr id="34" name="Freihand 33">
                  <a:extLst>
                    <a:ext uri="{FF2B5EF4-FFF2-40B4-BE49-F238E27FC236}">
                      <a16:creationId xmlns:a16="http://schemas.microsoft.com/office/drawing/2014/main" id="{D992542B-9EFD-498E-9D35-C25D5DA60AA3}"/>
                    </a:ext>
                  </a:extLst>
                </p:cNvPr>
                <p:cNvPicPr/>
                <p:nvPr/>
              </p:nvPicPr>
              <p:blipFill>
                <a:blip r:embed="rId55"/>
                <a:stretch>
                  <a:fillRect/>
                </a:stretch>
              </p:blipFill>
              <p:spPr>
                <a:xfrm>
                  <a:off x="3833499" y="699308"/>
                  <a:ext cx="392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3B6A2A51-D41B-4031-AFE5-2235CB59BC2F}"/>
                    </a:ext>
                  </a:extLst>
                </p14:cNvPr>
                <p14:cNvContentPartPr/>
                <p14:nvPr/>
              </p14:nvContentPartPr>
              <p14:xfrm>
                <a:off x="3757179" y="582308"/>
                <a:ext cx="168480" cy="143640"/>
              </p14:xfrm>
            </p:contentPart>
          </mc:Choice>
          <mc:Fallback xmlns="">
            <p:pic>
              <p:nvPicPr>
                <p:cNvPr id="35" name="Freihand 34">
                  <a:extLst>
                    <a:ext uri="{FF2B5EF4-FFF2-40B4-BE49-F238E27FC236}">
                      <a16:creationId xmlns:a16="http://schemas.microsoft.com/office/drawing/2014/main" id="{3B6A2A51-D41B-4031-AFE5-2235CB59BC2F}"/>
                    </a:ext>
                  </a:extLst>
                </p:cNvPr>
                <p:cNvPicPr/>
                <p:nvPr/>
              </p:nvPicPr>
              <p:blipFill>
                <a:blip r:embed="rId57"/>
                <a:stretch>
                  <a:fillRect/>
                </a:stretch>
              </p:blipFill>
              <p:spPr>
                <a:xfrm>
                  <a:off x="3752859" y="577988"/>
                  <a:ext cx="177120" cy="152280"/>
                </a:xfrm>
                <a:prstGeom prst="rect">
                  <a:avLst/>
                </a:prstGeom>
              </p:spPr>
            </p:pic>
          </mc:Fallback>
        </mc:AlternateContent>
      </p:grpSp>
      <p:grpSp>
        <p:nvGrpSpPr>
          <p:cNvPr id="38" name="Gruppieren 37">
            <a:extLst>
              <a:ext uri="{FF2B5EF4-FFF2-40B4-BE49-F238E27FC236}">
                <a16:creationId xmlns:a16="http://schemas.microsoft.com/office/drawing/2014/main" id="{495BC48F-9EC1-42EF-B4E2-F0F0820A3D2C}"/>
              </a:ext>
            </a:extLst>
          </p:cNvPr>
          <p:cNvGrpSpPr/>
          <p:nvPr/>
        </p:nvGrpSpPr>
        <p:grpSpPr>
          <a:xfrm>
            <a:off x="4673379" y="617948"/>
            <a:ext cx="324000" cy="468720"/>
            <a:chOff x="4673379" y="617948"/>
            <a:chExt cx="324000" cy="468720"/>
          </a:xfrm>
        </p:grpSpPr>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1893E3C6-AF54-4215-8B83-78C708D91105}"/>
                    </a:ext>
                  </a:extLst>
                </p14:cNvPr>
                <p14:cNvContentPartPr/>
                <p14:nvPr/>
              </p14:nvContentPartPr>
              <p14:xfrm>
                <a:off x="4714059" y="631988"/>
                <a:ext cx="283320" cy="454680"/>
              </p14:xfrm>
            </p:contentPart>
          </mc:Choice>
          <mc:Fallback xmlns="">
            <p:pic>
              <p:nvPicPr>
                <p:cNvPr id="33" name="Freihand 32">
                  <a:extLst>
                    <a:ext uri="{FF2B5EF4-FFF2-40B4-BE49-F238E27FC236}">
                      <a16:creationId xmlns:a16="http://schemas.microsoft.com/office/drawing/2014/main" id="{1893E3C6-AF54-4215-8B83-78C708D91105}"/>
                    </a:ext>
                  </a:extLst>
                </p:cNvPr>
                <p:cNvPicPr/>
                <p:nvPr/>
              </p:nvPicPr>
              <p:blipFill>
                <a:blip r:embed="rId59"/>
                <a:stretch>
                  <a:fillRect/>
                </a:stretch>
              </p:blipFill>
              <p:spPr>
                <a:xfrm>
                  <a:off x="4709739" y="627668"/>
                  <a:ext cx="29196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0A22C836-1826-4959-A0D1-C0275B0D5F9D}"/>
                    </a:ext>
                  </a:extLst>
                </p14:cNvPr>
                <p14:cNvContentPartPr/>
                <p14:nvPr/>
              </p14:nvContentPartPr>
              <p14:xfrm>
                <a:off x="4747179" y="721628"/>
                <a:ext cx="16560" cy="263880"/>
              </p14:xfrm>
            </p:contentPart>
          </mc:Choice>
          <mc:Fallback xmlns="">
            <p:pic>
              <p:nvPicPr>
                <p:cNvPr id="36" name="Freihand 35">
                  <a:extLst>
                    <a:ext uri="{FF2B5EF4-FFF2-40B4-BE49-F238E27FC236}">
                      <a16:creationId xmlns:a16="http://schemas.microsoft.com/office/drawing/2014/main" id="{0A22C836-1826-4959-A0D1-C0275B0D5F9D}"/>
                    </a:ext>
                  </a:extLst>
                </p:cNvPr>
                <p:cNvPicPr/>
                <p:nvPr/>
              </p:nvPicPr>
              <p:blipFill>
                <a:blip r:embed="rId61"/>
                <a:stretch>
                  <a:fillRect/>
                </a:stretch>
              </p:blipFill>
              <p:spPr>
                <a:xfrm>
                  <a:off x="4742859" y="717308"/>
                  <a:ext cx="252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85B3BD59-4F37-4C72-833D-165FC7BC1636}"/>
                    </a:ext>
                  </a:extLst>
                </p14:cNvPr>
                <p14:cNvContentPartPr/>
                <p14:nvPr/>
              </p14:nvContentPartPr>
              <p14:xfrm>
                <a:off x="4673379" y="617948"/>
                <a:ext cx="156600" cy="167040"/>
              </p14:xfrm>
            </p:contentPart>
          </mc:Choice>
          <mc:Fallback xmlns="">
            <p:pic>
              <p:nvPicPr>
                <p:cNvPr id="37" name="Freihand 36">
                  <a:extLst>
                    <a:ext uri="{FF2B5EF4-FFF2-40B4-BE49-F238E27FC236}">
                      <a16:creationId xmlns:a16="http://schemas.microsoft.com/office/drawing/2014/main" id="{85B3BD59-4F37-4C72-833D-165FC7BC1636}"/>
                    </a:ext>
                  </a:extLst>
                </p:cNvPr>
                <p:cNvPicPr/>
                <p:nvPr/>
              </p:nvPicPr>
              <p:blipFill>
                <a:blip r:embed="rId63"/>
                <a:stretch>
                  <a:fillRect/>
                </a:stretch>
              </p:blipFill>
              <p:spPr>
                <a:xfrm>
                  <a:off x="4669059" y="613628"/>
                  <a:ext cx="165240" cy="17568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F58D6B2-D83B-47A0-A1B3-E5061CA7562F}"/>
                  </a:ext>
                </a:extLst>
              </p14:cNvPr>
              <p14:cNvContentPartPr/>
              <p14:nvPr/>
            </p14:nvContentPartPr>
            <p14:xfrm>
              <a:off x="1331499" y="1047428"/>
              <a:ext cx="9168840" cy="140400"/>
            </p14:xfrm>
          </p:contentPart>
        </mc:Choice>
        <mc:Fallback xmlns="">
          <p:pic>
            <p:nvPicPr>
              <p:cNvPr id="2" name="Freihand 1">
                <a:extLst>
                  <a:ext uri="{FF2B5EF4-FFF2-40B4-BE49-F238E27FC236}">
                    <a16:creationId xmlns:a16="http://schemas.microsoft.com/office/drawing/2014/main" id="{9F58D6B2-D83B-47A0-A1B3-E5061CA7562F}"/>
                  </a:ext>
                </a:extLst>
              </p:cNvPr>
              <p:cNvPicPr/>
              <p:nvPr/>
            </p:nvPicPr>
            <p:blipFill>
              <a:blip r:embed="rId5"/>
              <a:stretch>
                <a:fillRect/>
              </a:stretch>
            </p:blipFill>
            <p:spPr>
              <a:xfrm>
                <a:off x="1327179" y="1043108"/>
                <a:ext cx="9177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841DE4C-F96E-4A2C-A429-CE4D00FB3281}"/>
                  </a:ext>
                </a:extLst>
              </p14:cNvPr>
              <p14:cNvContentPartPr/>
              <p14:nvPr/>
            </p14:nvContentPartPr>
            <p14:xfrm>
              <a:off x="5432979" y="500588"/>
              <a:ext cx="1478520" cy="655560"/>
            </p14:xfrm>
          </p:contentPart>
        </mc:Choice>
        <mc:Fallback xmlns="">
          <p:pic>
            <p:nvPicPr>
              <p:cNvPr id="3" name="Freihand 2">
                <a:extLst>
                  <a:ext uri="{FF2B5EF4-FFF2-40B4-BE49-F238E27FC236}">
                    <a16:creationId xmlns:a16="http://schemas.microsoft.com/office/drawing/2014/main" id="{1841DE4C-F96E-4A2C-A429-CE4D00FB3281}"/>
                  </a:ext>
                </a:extLst>
              </p:cNvPr>
              <p:cNvPicPr/>
              <p:nvPr/>
            </p:nvPicPr>
            <p:blipFill>
              <a:blip r:embed="rId7"/>
              <a:stretch>
                <a:fillRect/>
              </a:stretch>
            </p:blipFill>
            <p:spPr>
              <a:xfrm>
                <a:off x="5428659" y="496268"/>
                <a:ext cx="1487160" cy="664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9E7F8F0-B358-4A5A-ADD3-BFC6E286F11E}"/>
                  </a:ext>
                </a:extLst>
              </p14:cNvPr>
              <p14:cNvContentPartPr/>
              <p14:nvPr/>
            </p14:nvContentPartPr>
            <p14:xfrm>
              <a:off x="7144059" y="1081988"/>
              <a:ext cx="3253320" cy="81000"/>
            </p14:xfrm>
          </p:contentPart>
        </mc:Choice>
        <mc:Fallback xmlns="">
          <p:pic>
            <p:nvPicPr>
              <p:cNvPr id="5" name="Freihand 4">
                <a:extLst>
                  <a:ext uri="{FF2B5EF4-FFF2-40B4-BE49-F238E27FC236}">
                    <a16:creationId xmlns:a16="http://schemas.microsoft.com/office/drawing/2014/main" id="{89E7F8F0-B358-4A5A-ADD3-BFC6E286F11E}"/>
                  </a:ext>
                </a:extLst>
              </p:cNvPr>
              <p:cNvPicPr/>
              <p:nvPr/>
            </p:nvPicPr>
            <p:blipFill>
              <a:blip r:embed="rId9"/>
              <a:stretch>
                <a:fillRect/>
              </a:stretch>
            </p:blipFill>
            <p:spPr>
              <a:xfrm>
                <a:off x="7139739" y="1077668"/>
                <a:ext cx="3261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37F7CBFB-1F3D-4F50-82F1-722B705B925D}"/>
                  </a:ext>
                </a:extLst>
              </p14:cNvPr>
              <p14:cNvContentPartPr/>
              <p14:nvPr/>
            </p14:nvContentPartPr>
            <p14:xfrm>
              <a:off x="2994339" y="1165868"/>
              <a:ext cx="5648760" cy="687240"/>
            </p14:xfrm>
          </p:contentPart>
        </mc:Choice>
        <mc:Fallback xmlns="">
          <p:pic>
            <p:nvPicPr>
              <p:cNvPr id="9" name="Freihand 8">
                <a:extLst>
                  <a:ext uri="{FF2B5EF4-FFF2-40B4-BE49-F238E27FC236}">
                    <a16:creationId xmlns:a16="http://schemas.microsoft.com/office/drawing/2014/main" id="{37F7CBFB-1F3D-4F50-82F1-722B705B925D}"/>
                  </a:ext>
                </a:extLst>
              </p:cNvPr>
              <p:cNvPicPr/>
              <p:nvPr/>
            </p:nvPicPr>
            <p:blipFill>
              <a:blip r:embed="rId11"/>
              <a:stretch>
                <a:fillRect/>
              </a:stretch>
            </p:blipFill>
            <p:spPr>
              <a:xfrm>
                <a:off x="2990019" y="1161548"/>
                <a:ext cx="565740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06ABC918-A10F-40CA-A5BA-E78DCEBC6512}"/>
                  </a:ext>
                </a:extLst>
              </p14:cNvPr>
              <p14:cNvContentPartPr/>
              <p14:nvPr/>
            </p14:nvContentPartPr>
            <p14:xfrm>
              <a:off x="7340259" y="2685068"/>
              <a:ext cx="3394080" cy="66960"/>
            </p14:xfrm>
          </p:contentPart>
        </mc:Choice>
        <mc:Fallback xmlns="">
          <p:pic>
            <p:nvPicPr>
              <p:cNvPr id="13" name="Freihand 12">
                <a:extLst>
                  <a:ext uri="{FF2B5EF4-FFF2-40B4-BE49-F238E27FC236}">
                    <a16:creationId xmlns:a16="http://schemas.microsoft.com/office/drawing/2014/main" id="{06ABC918-A10F-40CA-A5BA-E78DCEBC6512}"/>
                  </a:ext>
                </a:extLst>
              </p:cNvPr>
              <p:cNvPicPr/>
              <p:nvPr/>
            </p:nvPicPr>
            <p:blipFill>
              <a:blip r:embed="rId13"/>
              <a:stretch>
                <a:fillRect/>
              </a:stretch>
            </p:blipFill>
            <p:spPr>
              <a:xfrm>
                <a:off x="7335939" y="2680748"/>
                <a:ext cx="3402720" cy="75600"/>
              </a:xfrm>
              <a:prstGeom prst="rect">
                <a:avLst/>
              </a:prstGeom>
            </p:spPr>
          </p:pic>
        </mc:Fallback>
      </mc:AlternateContent>
      <p:grpSp>
        <p:nvGrpSpPr>
          <p:cNvPr id="17" name="Gruppieren 16">
            <a:extLst>
              <a:ext uri="{FF2B5EF4-FFF2-40B4-BE49-F238E27FC236}">
                <a16:creationId xmlns:a16="http://schemas.microsoft.com/office/drawing/2014/main" id="{E12F5F5F-52F0-4072-BFD4-CF053FC1549C}"/>
              </a:ext>
            </a:extLst>
          </p:cNvPr>
          <p:cNvGrpSpPr/>
          <p:nvPr/>
        </p:nvGrpSpPr>
        <p:grpSpPr>
          <a:xfrm>
            <a:off x="1357419" y="1948868"/>
            <a:ext cx="5931720" cy="1101960"/>
            <a:chOff x="1357419" y="1948868"/>
            <a:chExt cx="5931720" cy="110196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10E77E1C-9A97-433C-B661-1DF3E40FBF49}"/>
                    </a:ext>
                  </a:extLst>
                </p14:cNvPr>
                <p14:cNvContentPartPr/>
                <p14:nvPr/>
              </p14:nvContentPartPr>
              <p14:xfrm>
                <a:off x="1542819" y="2690828"/>
                <a:ext cx="1451880" cy="33480"/>
              </p14:xfrm>
            </p:contentPart>
          </mc:Choice>
          <mc:Fallback xmlns="">
            <p:pic>
              <p:nvPicPr>
                <p:cNvPr id="10" name="Freihand 9">
                  <a:extLst>
                    <a:ext uri="{FF2B5EF4-FFF2-40B4-BE49-F238E27FC236}">
                      <a16:creationId xmlns:a16="http://schemas.microsoft.com/office/drawing/2014/main" id="{10E77E1C-9A97-433C-B661-1DF3E40FBF49}"/>
                    </a:ext>
                  </a:extLst>
                </p:cNvPr>
                <p:cNvPicPr/>
                <p:nvPr/>
              </p:nvPicPr>
              <p:blipFill>
                <a:blip r:embed="rId15"/>
                <a:stretch>
                  <a:fillRect/>
                </a:stretch>
              </p:blipFill>
              <p:spPr>
                <a:xfrm>
                  <a:off x="1538499" y="2686508"/>
                  <a:ext cx="1460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6CA3920E-BDD4-4CCE-AA0A-3C730CD617DF}"/>
                    </a:ext>
                  </a:extLst>
                </p14:cNvPr>
                <p14:cNvContentPartPr/>
                <p14:nvPr/>
              </p14:nvContentPartPr>
              <p14:xfrm>
                <a:off x="3500139" y="2646188"/>
                <a:ext cx="3529800" cy="87120"/>
              </p14:xfrm>
            </p:contentPart>
          </mc:Choice>
          <mc:Fallback xmlns="">
            <p:pic>
              <p:nvPicPr>
                <p:cNvPr id="11" name="Freihand 10">
                  <a:extLst>
                    <a:ext uri="{FF2B5EF4-FFF2-40B4-BE49-F238E27FC236}">
                      <a16:creationId xmlns:a16="http://schemas.microsoft.com/office/drawing/2014/main" id="{6CA3920E-BDD4-4CCE-AA0A-3C730CD617DF}"/>
                    </a:ext>
                  </a:extLst>
                </p:cNvPr>
                <p:cNvPicPr/>
                <p:nvPr/>
              </p:nvPicPr>
              <p:blipFill>
                <a:blip r:embed="rId17"/>
                <a:stretch>
                  <a:fillRect/>
                </a:stretch>
              </p:blipFill>
              <p:spPr>
                <a:xfrm>
                  <a:off x="3495819" y="2641868"/>
                  <a:ext cx="3538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5627F312-6560-406C-B90E-C7B1263F922A}"/>
                    </a:ext>
                  </a:extLst>
                </p14:cNvPr>
                <p14:cNvContentPartPr/>
                <p14:nvPr/>
              </p14:nvContentPartPr>
              <p14:xfrm>
                <a:off x="3354699" y="1965788"/>
                <a:ext cx="3934440" cy="1085040"/>
              </p14:xfrm>
            </p:contentPart>
          </mc:Choice>
          <mc:Fallback xmlns="">
            <p:pic>
              <p:nvPicPr>
                <p:cNvPr id="14" name="Freihand 13">
                  <a:extLst>
                    <a:ext uri="{FF2B5EF4-FFF2-40B4-BE49-F238E27FC236}">
                      <a16:creationId xmlns:a16="http://schemas.microsoft.com/office/drawing/2014/main" id="{5627F312-6560-406C-B90E-C7B1263F922A}"/>
                    </a:ext>
                  </a:extLst>
                </p:cNvPr>
                <p:cNvPicPr/>
                <p:nvPr/>
              </p:nvPicPr>
              <p:blipFill>
                <a:blip r:embed="rId19"/>
                <a:stretch>
                  <a:fillRect/>
                </a:stretch>
              </p:blipFill>
              <p:spPr>
                <a:xfrm>
                  <a:off x="3350379" y="1961468"/>
                  <a:ext cx="3943080" cy="109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324EF97C-CDDF-4F42-998E-62F265EDCBF1}"/>
                    </a:ext>
                  </a:extLst>
                </p14:cNvPr>
                <p14:cNvContentPartPr/>
                <p14:nvPr/>
              </p14:nvContentPartPr>
              <p14:xfrm>
                <a:off x="1357419" y="1948868"/>
                <a:ext cx="2109240" cy="909360"/>
              </p14:xfrm>
            </p:contentPart>
          </mc:Choice>
          <mc:Fallback xmlns="">
            <p:pic>
              <p:nvPicPr>
                <p:cNvPr id="16" name="Freihand 15">
                  <a:extLst>
                    <a:ext uri="{FF2B5EF4-FFF2-40B4-BE49-F238E27FC236}">
                      <a16:creationId xmlns:a16="http://schemas.microsoft.com/office/drawing/2014/main" id="{324EF97C-CDDF-4F42-998E-62F265EDCBF1}"/>
                    </a:ext>
                  </a:extLst>
                </p:cNvPr>
                <p:cNvPicPr/>
                <p:nvPr/>
              </p:nvPicPr>
              <p:blipFill>
                <a:blip r:embed="rId21"/>
                <a:stretch>
                  <a:fillRect/>
                </a:stretch>
              </p:blipFill>
              <p:spPr>
                <a:xfrm>
                  <a:off x="1353099" y="1944548"/>
                  <a:ext cx="2117880" cy="918000"/>
                </a:xfrm>
                <a:prstGeom prst="rect">
                  <a:avLst/>
                </a:prstGeom>
              </p:spPr>
            </p:pic>
          </mc:Fallback>
        </mc:AlternateContent>
      </p:grpSp>
      <p:grpSp>
        <p:nvGrpSpPr>
          <p:cNvPr id="20" name="Gruppieren 19">
            <a:extLst>
              <a:ext uri="{FF2B5EF4-FFF2-40B4-BE49-F238E27FC236}">
                <a16:creationId xmlns:a16="http://schemas.microsoft.com/office/drawing/2014/main" id="{3FCFE22C-A7FA-4470-8D59-66D4A6BBE2C6}"/>
              </a:ext>
            </a:extLst>
          </p:cNvPr>
          <p:cNvGrpSpPr/>
          <p:nvPr/>
        </p:nvGrpSpPr>
        <p:grpSpPr>
          <a:xfrm>
            <a:off x="667659" y="4446908"/>
            <a:ext cx="6945120" cy="761040"/>
            <a:chOff x="667659" y="4446908"/>
            <a:chExt cx="6945120" cy="761040"/>
          </a:xfrm>
        </p:grpSpPr>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1F7DA72E-F870-4055-B2EB-E2ADD8A1322E}"/>
                    </a:ext>
                  </a:extLst>
                </p14:cNvPr>
                <p14:cNvContentPartPr/>
                <p14:nvPr/>
              </p14:nvContentPartPr>
              <p14:xfrm>
                <a:off x="667659" y="4446908"/>
                <a:ext cx="4500720" cy="610200"/>
              </p14:xfrm>
            </p:contentPart>
          </mc:Choice>
          <mc:Fallback xmlns="">
            <p:pic>
              <p:nvPicPr>
                <p:cNvPr id="18" name="Freihand 17">
                  <a:extLst>
                    <a:ext uri="{FF2B5EF4-FFF2-40B4-BE49-F238E27FC236}">
                      <a16:creationId xmlns:a16="http://schemas.microsoft.com/office/drawing/2014/main" id="{1F7DA72E-F870-4055-B2EB-E2ADD8A1322E}"/>
                    </a:ext>
                  </a:extLst>
                </p:cNvPr>
                <p:cNvPicPr/>
                <p:nvPr/>
              </p:nvPicPr>
              <p:blipFill>
                <a:blip r:embed="rId23"/>
                <a:stretch>
                  <a:fillRect/>
                </a:stretch>
              </p:blipFill>
              <p:spPr>
                <a:xfrm>
                  <a:off x="663339" y="4442588"/>
                  <a:ext cx="450936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FC9B8D42-D33D-447C-98EA-CAAB087A57A7}"/>
                    </a:ext>
                  </a:extLst>
                </p14:cNvPr>
                <p14:cNvContentPartPr/>
                <p14:nvPr/>
              </p14:nvContentPartPr>
              <p14:xfrm>
                <a:off x="6339099" y="4478228"/>
                <a:ext cx="1273680" cy="729720"/>
              </p14:xfrm>
            </p:contentPart>
          </mc:Choice>
          <mc:Fallback xmlns="">
            <p:pic>
              <p:nvPicPr>
                <p:cNvPr id="19" name="Freihand 18">
                  <a:extLst>
                    <a:ext uri="{FF2B5EF4-FFF2-40B4-BE49-F238E27FC236}">
                      <a16:creationId xmlns:a16="http://schemas.microsoft.com/office/drawing/2014/main" id="{FC9B8D42-D33D-447C-98EA-CAAB087A57A7}"/>
                    </a:ext>
                  </a:extLst>
                </p:cNvPr>
                <p:cNvPicPr/>
                <p:nvPr/>
              </p:nvPicPr>
              <p:blipFill>
                <a:blip r:embed="rId25"/>
                <a:stretch>
                  <a:fillRect/>
                </a:stretch>
              </p:blipFill>
              <p:spPr>
                <a:xfrm>
                  <a:off x="6334779" y="4473908"/>
                  <a:ext cx="1282320" cy="73836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4DCB366-7365-45DD-922B-D0EFB50C0835}"/>
                  </a:ext>
                </a:extLst>
              </p14:cNvPr>
              <p14:cNvContentPartPr/>
              <p14:nvPr/>
            </p14:nvContentPartPr>
            <p14:xfrm>
              <a:off x="840819" y="2224628"/>
              <a:ext cx="2652120" cy="159840"/>
            </p14:xfrm>
          </p:contentPart>
        </mc:Choice>
        <mc:Fallback xmlns="">
          <p:pic>
            <p:nvPicPr>
              <p:cNvPr id="2" name="Freihand 1">
                <a:extLst>
                  <a:ext uri="{FF2B5EF4-FFF2-40B4-BE49-F238E27FC236}">
                    <a16:creationId xmlns:a16="http://schemas.microsoft.com/office/drawing/2014/main" id="{84DCB366-7365-45DD-922B-D0EFB50C0835}"/>
                  </a:ext>
                </a:extLst>
              </p:cNvPr>
              <p:cNvPicPr/>
              <p:nvPr/>
            </p:nvPicPr>
            <p:blipFill>
              <a:blip r:embed="rId4"/>
              <a:stretch>
                <a:fillRect/>
              </a:stretch>
            </p:blipFill>
            <p:spPr>
              <a:xfrm>
                <a:off x="836499" y="2220308"/>
                <a:ext cx="2660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F622ABB-7984-49BF-88E5-39535D428E4F}"/>
                  </a:ext>
                </a:extLst>
              </p14:cNvPr>
              <p14:cNvContentPartPr/>
              <p14:nvPr/>
            </p14:nvContentPartPr>
            <p14:xfrm>
              <a:off x="1007139" y="2582468"/>
              <a:ext cx="1403280" cy="75240"/>
            </p14:xfrm>
          </p:contentPart>
        </mc:Choice>
        <mc:Fallback xmlns="">
          <p:pic>
            <p:nvPicPr>
              <p:cNvPr id="3" name="Freihand 2">
                <a:extLst>
                  <a:ext uri="{FF2B5EF4-FFF2-40B4-BE49-F238E27FC236}">
                    <a16:creationId xmlns:a16="http://schemas.microsoft.com/office/drawing/2014/main" id="{FF622ABB-7984-49BF-88E5-39535D428E4F}"/>
                  </a:ext>
                </a:extLst>
              </p:cNvPr>
              <p:cNvPicPr/>
              <p:nvPr/>
            </p:nvPicPr>
            <p:blipFill>
              <a:blip r:embed="rId6"/>
              <a:stretch>
                <a:fillRect/>
              </a:stretch>
            </p:blipFill>
            <p:spPr>
              <a:xfrm>
                <a:off x="1002819" y="2578148"/>
                <a:ext cx="1411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37C609E-E422-4A9F-BFB9-1F5A8084614D}"/>
                  </a:ext>
                </a:extLst>
              </p14:cNvPr>
              <p14:cNvContentPartPr/>
              <p14:nvPr/>
            </p14:nvContentPartPr>
            <p14:xfrm>
              <a:off x="2315739" y="2542868"/>
              <a:ext cx="2709360" cy="128160"/>
            </p14:xfrm>
          </p:contentPart>
        </mc:Choice>
        <mc:Fallback xmlns="">
          <p:pic>
            <p:nvPicPr>
              <p:cNvPr id="5" name="Freihand 4">
                <a:extLst>
                  <a:ext uri="{FF2B5EF4-FFF2-40B4-BE49-F238E27FC236}">
                    <a16:creationId xmlns:a16="http://schemas.microsoft.com/office/drawing/2014/main" id="{237C609E-E422-4A9F-BFB9-1F5A8084614D}"/>
                  </a:ext>
                </a:extLst>
              </p:cNvPr>
              <p:cNvPicPr/>
              <p:nvPr/>
            </p:nvPicPr>
            <p:blipFill>
              <a:blip r:embed="rId8"/>
              <a:stretch>
                <a:fillRect/>
              </a:stretch>
            </p:blipFill>
            <p:spPr>
              <a:xfrm>
                <a:off x="2311419" y="2538548"/>
                <a:ext cx="2718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02DA69B-2193-4C74-BAFB-DCDA9DF06A74}"/>
                  </a:ext>
                </a:extLst>
              </p14:cNvPr>
              <p14:cNvContentPartPr/>
              <p14:nvPr/>
            </p14:nvContentPartPr>
            <p14:xfrm>
              <a:off x="1019019" y="2955428"/>
              <a:ext cx="1557000" cy="104040"/>
            </p14:xfrm>
          </p:contentPart>
        </mc:Choice>
        <mc:Fallback xmlns="">
          <p:pic>
            <p:nvPicPr>
              <p:cNvPr id="8" name="Freihand 7">
                <a:extLst>
                  <a:ext uri="{FF2B5EF4-FFF2-40B4-BE49-F238E27FC236}">
                    <a16:creationId xmlns:a16="http://schemas.microsoft.com/office/drawing/2014/main" id="{302DA69B-2193-4C74-BAFB-DCDA9DF06A74}"/>
                  </a:ext>
                </a:extLst>
              </p:cNvPr>
              <p:cNvPicPr/>
              <p:nvPr/>
            </p:nvPicPr>
            <p:blipFill>
              <a:blip r:embed="rId10"/>
              <a:stretch>
                <a:fillRect/>
              </a:stretch>
            </p:blipFill>
            <p:spPr>
              <a:xfrm>
                <a:off x="1014699" y="2951108"/>
                <a:ext cx="1565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4AB75F0-9584-4F27-9F58-9E1139A4BE39}"/>
                  </a:ext>
                </a:extLst>
              </p14:cNvPr>
              <p14:cNvContentPartPr/>
              <p14:nvPr/>
            </p14:nvContentPartPr>
            <p14:xfrm>
              <a:off x="819579" y="4510988"/>
              <a:ext cx="168840" cy="1872360"/>
            </p14:xfrm>
          </p:contentPart>
        </mc:Choice>
        <mc:Fallback xmlns="">
          <p:pic>
            <p:nvPicPr>
              <p:cNvPr id="9" name="Freihand 8">
                <a:extLst>
                  <a:ext uri="{FF2B5EF4-FFF2-40B4-BE49-F238E27FC236}">
                    <a16:creationId xmlns:a16="http://schemas.microsoft.com/office/drawing/2014/main" id="{24AB75F0-9584-4F27-9F58-9E1139A4BE39}"/>
                  </a:ext>
                </a:extLst>
              </p:cNvPr>
              <p:cNvPicPr/>
              <p:nvPr/>
            </p:nvPicPr>
            <p:blipFill>
              <a:blip r:embed="rId12"/>
              <a:stretch>
                <a:fillRect/>
              </a:stretch>
            </p:blipFill>
            <p:spPr>
              <a:xfrm>
                <a:off x="815259" y="4506668"/>
                <a:ext cx="177480" cy="188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26A44A0-9D95-4F4B-B908-BC87382B6B3F}"/>
                  </a:ext>
                </a:extLst>
              </p14:cNvPr>
              <p14:cNvContentPartPr/>
              <p14:nvPr/>
            </p14:nvContentPartPr>
            <p14:xfrm>
              <a:off x="-68541" y="972548"/>
              <a:ext cx="2543760" cy="90000"/>
            </p14:xfrm>
          </p:contentPart>
        </mc:Choice>
        <mc:Fallback xmlns="">
          <p:pic>
            <p:nvPicPr>
              <p:cNvPr id="10" name="Freihand 9">
                <a:extLst>
                  <a:ext uri="{FF2B5EF4-FFF2-40B4-BE49-F238E27FC236}">
                    <a16:creationId xmlns:a16="http://schemas.microsoft.com/office/drawing/2014/main" id="{026A44A0-9D95-4F4B-B908-BC87382B6B3F}"/>
                  </a:ext>
                </a:extLst>
              </p:cNvPr>
              <p:cNvPicPr/>
              <p:nvPr/>
            </p:nvPicPr>
            <p:blipFill>
              <a:blip r:embed="rId14"/>
              <a:stretch>
                <a:fillRect/>
              </a:stretch>
            </p:blipFill>
            <p:spPr>
              <a:xfrm>
                <a:off x="-72861" y="968228"/>
                <a:ext cx="2552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33C2B3D-9470-49D9-9181-D9499E9A6B34}"/>
                  </a:ext>
                </a:extLst>
              </p14:cNvPr>
              <p14:cNvContentPartPr/>
              <p14:nvPr/>
            </p14:nvContentPartPr>
            <p14:xfrm>
              <a:off x="189579" y="4104908"/>
              <a:ext cx="4085280" cy="136440"/>
            </p14:xfrm>
          </p:contentPart>
        </mc:Choice>
        <mc:Fallback xmlns="">
          <p:pic>
            <p:nvPicPr>
              <p:cNvPr id="11" name="Freihand 10">
                <a:extLst>
                  <a:ext uri="{FF2B5EF4-FFF2-40B4-BE49-F238E27FC236}">
                    <a16:creationId xmlns:a16="http://schemas.microsoft.com/office/drawing/2014/main" id="{A33C2B3D-9470-49D9-9181-D9499E9A6B34}"/>
                  </a:ext>
                </a:extLst>
              </p:cNvPr>
              <p:cNvPicPr/>
              <p:nvPr/>
            </p:nvPicPr>
            <p:blipFill>
              <a:blip r:embed="rId16"/>
              <a:stretch>
                <a:fillRect/>
              </a:stretch>
            </p:blipFill>
            <p:spPr>
              <a:xfrm>
                <a:off x="185259" y="4100588"/>
                <a:ext cx="4093920" cy="14508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401582F-24EE-408C-AE01-65D137953A2C}"/>
                  </a:ext>
                </a:extLst>
              </p14:cNvPr>
              <p14:cNvContentPartPr/>
              <p14:nvPr/>
            </p14:nvContentPartPr>
            <p14:xfrm>
              <a:off x="1461459" y="2727908"/>
              <a:ext cx="3666600" cy="501120"/>
            </p14:xfrm>
          </p:contentPart>
        </mc:Choice>
        <mc:Fallback xmlns="">
          <p:pic>
            <p:nvPicPr>
              <p:cNvPr id="2" name="Freihand 1">
                <a:extLst>
                  <a:ext uri="{FF2B5EF4-FFF2-40B4-BE49-F238E27FC236}">
                    <a16:creationId xmlns:a16="http://schemas.microsoft.com/office/drawing/2014/main" id="{D401582F-24EE-408C-AE01-65D137953A2C}"/>
                  </a:ext>
                </a:extLst>
              </p:cNvPr>
              <p:cNvPicPr/>
              <p:nvPr/>
            </p:nvPicPr>
            <p:blipFill>
              <a:blip r:embed="rId4"/>
              <a:stretch>
                <a:fillRect/>
              </a:stretch>
            </p:blipFill>
            <p:spPr>
              <a:xfrm>
                <a:off x="1457139" y="2723588"/>
                <a:ext cx="367524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548C25F-EF7B-4A2E-AD17-CE32E031A50D}"/>
                  </a:ext>
                </a:extLst>
              </p14:cNvPr>
              <p14:cNvContentPartPr/>
              <p14:nvPr/>
            </p14:nvContentPartPr>
            <p14:xfrm>
              <a:off x="6328659" y="3547988"/>
              <a:ext cx="3688200" cy="522720"/>
            </p14:xfrm>
          </p:contentPart>
        </mc:Choice>
        <mc:Fallback xmlns="">
          <p:pic>
            <p:nvPicPr>
              <p:cNvPr id="3" name="Freihand 2">
                <a:extLst>
                  <a:ext uri="{FF2B5EF4-FFF2-40B4-BE49-F238E27FC236}">
                    <a16:creationId xmlns:a16="http://schemas.microsoft.com/office/drawing/2014/main" id="{A548C25F-EF7B-4A2E-AD17-CE32E031A50D}"/>
                  </a:ext>
                </a:extLst>
              </p:cNvPr>
              <p:cNvPicPr/>
              <p:nvPr/>
            </p:nvPicPr>
            <p:blipFill>
              <a:blip r:embed="rId6"/>
              <a:stretch>
                <a:fillRect/>
              </a:stretch>
            </p:blipFill>
            <p:spPr>
              <a:xfrm>
                <a:off x="6324339" y="3543668"/>
                <a:ext cx="369684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A5CA3EA-13E2-4C3F-82D3-D025A83747F3}"/>
                  </a:ext>
                </a:extLst>
              </p14:cNvPr>
              <p14:cNvContentPartPr/>
              <p14:nvPr/>
            </p14:nvContentPartPr>
            <p14:xfrm>
              <a:off x="1002099" y="2312468"/>
              <a:ext cx="9987480" cy="2273040"/>
            </p14:xfrm>
          </p:contentPart>
        </mc:Choice>
        <mc:Fallback xmlns="">
          <p:pic>
            <p:nvPicPr>
              <p:cNvPr id="4" name="Freihand 3">
                <a:extLst>
                  <a:ext uri="{FF2B5EF4-FFF2-40B4-BE49-F238E27FC236}">
                    <a16:creationId xmlns:a16="http://schemas.microsoft.com/office/drawing/2014/main" id="{CA5CA3EA-13E2-4C3F-82D3-D025A83747F3}"/>
                  </a:ext>
                </a:extLst>
              </p:cNvPr>
              <p:cNvPicPr/>
              <p:nvPr/>
            </p:nvPicPr>
            <p:blipFill>
              <a:blip r:embed="rId8"/>
              <a:stretch>
                <a:fillRect/>
              </a:stretch>
            </p:blipFill>
            <p:spPr>
              <a:xfrm>
                <a:off x="997779" y="2308148"/>
                <a:ext cx="9996120" cy="228168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5113</Words>
  <Application>Microsoft Office PowerPoint</Application>
  <PresentationFormat>Breitbild</PresentationFormat>
  <Paragraphs>824</Paragraphs>
  <Slides>76</Slides>
  <Notes>69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76</vt:i4>
      </vt:variant>
    </vt:vector>
  </HeadingPairs>
  <TitlesOfParts>
    <vt:vector size="85"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312</cp:revision>
  <cp:lastPrinted>2022-03-02T20:18:27Z</cp:lastPrinted>
  <dcterms:created xsi:type="dcterms:W3CDTF">2022-03-01T20:52:11Z</dcterms:created>
  <dcterms:modified xsi:type="dcterms:W3CDTF">2023-11-16T08:52:17Z</dcterms:modified>
</cp:coreProperties>
</file>